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2"/>
  </p:notesMasterIdLst>
  <p:sldIdLst>
    <p:sldId id="260" r:id="rId3"/>
    <p:sldId id="844" r:id="rId4"/>
    <p:sldId id="262" r:id="rId5"/>
    <p:sldId id="264" r:id="rId6"/>
    <p:sldId id="261" r:id="rId7"/>
    <p:sldId id="258" r:id="rId8"/>
    <p:sldId id="845" r:id="rId9"/>
    <p:sldId id="846" r:id="rId10"/>
    <p:sldId id="313" r:id="rId11"/>
  </p:sldIdLst>
  <p:sldSz cx="12192000" cy="6858000"/>
  <p:notesSz cx="6858000" cy="9144000"/>
  <p:defaultTextStyle>
    <a:defPPr>
      <a:defRPr lang="en-U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7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68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MEN\Desktop\GloFAS_evaluation_EGU23\GloFAS%203.1%20Vs%202.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MEN\Desktop\GloFAS_evaluation_EGU23\Flow%20Duration%20Curv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dirty="0">
                <a:latin typeface="Complex" panose="00000400000000000000" pitchFamily="2" charset="0"/>
                <a:cs typeface="Complex" panose="00000400000000000000" pitchFamily="2" charset="0"/>
              </a:rPr>
              <a:t>FAR (90th perc. &amp; 70% </a:t>
            </a:r>
            <a:r>
              <a:rPr lang="en-GB" b="1" dirty="0" err="1">
                <a:latin typeface="Complex" panose="00000400000000000000" pitchFamily="2" charset="0"/>
                <a:cs typeface="Complex" panose="00000400000000000000" pitchFamily="2" charset="0"/>
              </a:rPr>
              <a:t>trig.p</a:t>
            </a:r>
            <a:r>
              <a:rPr lang="en-GB" b="1" dirty="0">
                <a:latin typeface="Complex" panose="00000400000000000000" pitchFamily="2" charset="0"/>
                <a:cs typeface="Complex" panose="00000400000000000000" pitchFamily="2" charset="0"/>
              </a:rPr>
              <a:t>.)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IT"/>
        </a:p>
      </c:txPr>
    </c:title>
    <c:autoTitleDeleted val="0"/>
    <c:plotArea>
      <c:layout>
        <c:manualLayout>
          <c:layoutTarget val="inner"/>
          <c:xMode val="edge"/>
          <c:yMode val="edge"/>
          <c:x val="0.10811022697541461"/>
          <c:y val="0.17171296296296296"/>
          <c:w val="0.84634769368165008"/>
          <c:h val="0.44275686659481434"/>
        </c:manualLayout>
      </c:layout>
      <c:lineChart>
        <c:grouping val="standard"/>
        <c:varyColors val="0"/>
        <c:ser>
          <c:idx val="0"/>
          <c:order val="0"/>
          <c:tx>
            <c:v>GloFAS 2.1</c:v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19050">
                <a:solidFill>
                  <a:schemeClr val="accent1"/>
                </a:solidFill>
              </a:ln>
              <a:effectLst/>
            </c:spPr>
          </c:marker>
          <c:cat>
            <c:strRef>
              <c:f>Sheet1!$B$5:$B$13</c:f>
              <c:strCache>
                <c:ptCount val="9"/>
                <c:pt idx="0">
                  <c:v>Sio</c:v>
                </c:pt>
                <c:pt idx="1">
                  <c:v>Akokorio</c:v>
                </c:pt>
                <c:pt idx="2">
                  <c:v>Manafwa </c:v>
                </c:pt>
                <c:pt idx="3">
                  <c:v>Mitano</c:v>
                </c:pt>
                <c:pt idx="4">
                  <c:v>Mpologoma</c:v>
                </c:pt>
                <c:pt idx="5">
                  <c:v>Muzizi</c:v>
                </c:pt>
                <c:pt idx="6">
                  <c:v>Nkusi</c:v>
                </c:pt>
                <c:pt idx="7">
                  <c:v>Mayanja</c:v>
                </c:pt>
                <c:pt idx="8">
                  <c:v>Rwizi</c:v>
                </c:pt>
              </c:strCache>
              <c:extLst/>
            </c:strRef>
          </c:cat>
          <c:val>
            <c:numRef>
              <c:f>Sheet1!$D$5:$D$13</c:f>
              <c:numCache>
                <c:formatCode>General</c:formatCode>
                <c:ptCount val="9"/>
                <c:pt idx="0">
                  <c:v>0.18</c:v>
                </c:pt>
                <c:pt idx="1">
                  <c:v>0.36</c:v>
                </c:pt>
                <c:pt idx="2">
                  <c:v>0.45</c:v>
                </c:pt>
                <c:pt idx="3">
                  <c:v>0.42</c:v>
                </c:pt>
                <c:pt idx="4">
                  <c:v>0.37</c:v>
                </c:pt>
                <c:pt idx="5">
                  <c:v>0.56999999999999995</c:v>
                </c:pt>
                <c:pt idx="6">
                  <c:v>0.49</c:v>
                </c:pt>
                <c:pt idx="7">
                  <c:v>0.45</c:v>
                </c:pt>
                <c:pt idx="8">
                  <c:v>0.53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818F-4236-9730-FD9914C8C614}"/>
            </c:ext>
          </c:extLst>
        </c:ser>
        <c:ser>
          <c:idx val="1"/>
          <c:order val="1"/>
          <c:tx>
            <c:v>GloFAS 3.1</c:v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19050">
                <a:solidFill>
                  <a:schemeClr val="accent2"/>
                </a:solidFill>
              </a:ln>
              <a:effectLst/>
            </c:spPr>
          </c:marker>
          <c:cat>
            <c:strLit>
              <c:ptCount val="9"/>
              <c:pt idx="0">
                <c:v>Sio</c:v>
              </c:pt>
              <c:pt idx="1">
                <c:v>Akokorio</c:v>
              </c:pt>
              <c:pt idx="2">
                <c:v>Manafwa </c:v>
              </c:pt>
              <c:pt idx="3">
                <c:v>Mitano</c:v>
              </c:pt>
              <c:pt idx="4">
                <c:v>Mpologoma</c:v>
              </c:pt>
              <c:pt idx="5">
                <c:v>Muzizi</c:v>
              </c:pt>
              <c:pt idx="6">
                <c:v>Nkusi</c:v>
              </c:pt>
              <c:pt idx="7">
                <c:v>Mayanja</c:v>
              </c:pt>
              <c:pt idx="8">
                <c:v>Rwizi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Sheet1!$H$5:$H$13</c:f>
              <c:numCache>
                <c:formatCode>General</c:formatCode>
                <c:ptCount val="9"/>
                <c:pt idx="0">
                  <c:v>0.17</c:v>
                </c:pt>
                <c:pt idx="1">
                  <c:v>0.51</c:v>
                </c:pt>
                <c:pt idx="2">
                  <c:v>0.36</c:v>
                </c:pt>
                <c:pt idx="3">
                  <c:v>0.28999999999999998</c:v>
                </c:pt>
                <c:pt idx="4">
                  <c:v>0.41</c:v>
                </c:pt>
                <c:pt idx="5">
                  <c:v>0.32</c:v>
                </c:pt>
                <c:pt idx="6">
                  <c:v>0.46</c:v>
                </c:pt>
                <c:pt idx="7">
                  <c:v>0.38</c:v>
                </c:pt>
                <c:pt idx="8">
                  <c:v>0.21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818F-4236-9730-FD9914C8C614}"/>
            </c:ext>
          </c:extLst>
        </c:ser>
        <c:ser>
          <c:idx val="2"/>
          <c:order val="2"/>
          <c:tx>
            <c:v>Acceptable range (FAR &lt;0.5)</c:v>
          </c:tx>
          <c:spPr>
            <a:ln w="28575" cap="rnd">
              <a:solidFill>
                <a:schemeClr val="accent6"/>
              </a:solidFill>
              <a:prstDash val="dash"/>
              <a:round/>
            </a:ln>
            <a:effectLst/>
          </c:spPr>
          <c:marker>
            <c:symbol val="none"/>
          </c:marker>
          <c:cat>
            <c:strLit>
              <c:ptCount val="9"/>
              <c:pt idx="0">
                <c:v>Sio</c:v>
              </c:pt>
              <c:pt idx="1">
                <c:v>Akokorio</c:v>
              </c:pt>
              <c:pt idx="2">
                <c:v>Manafwa </c:v>
              </c:pt>
              <c:pt idx="3">
                <c:v>Mitano</c:v>
              </c:pt>
              <c:pt idx="4">
                <c:v>Mpologoma</c:v>
              </c:pt>
              <c:pt idx="5">
                <c:v>Muzizi</c:v>
              </c:pt>
              <c:pt idx="6">
                <c:v>Nkusi</c:v>
              </c:pt>
              <c:pt idx="7">
                <c:v>Mayanja</c:v>
              </c:pt>
              <c:pt idx="8">
                <c:v>Rwizi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Sheet1!$L$5:$L$13</c:f>
              <c:numCache>
                <c:formatCode>General</c:formatCode>
                <c:ptCount val="9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  <c:pt idx="5">
                  <c:v>0.5</c:v>
                </c:pt>
                <c:pt idx="6">
                  <c:v>0.5</c:v>
                </c:pt>
                <c:pt idx="7">
                  <c:v>0.5</c:v>
                </c:pt>
                <c:pt idx="8">
                  <c:v>0.5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818F-4236-9730-FD9914C8C6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2909280"/>
        <c:axId val="1562911200"/>
      </c:lineChart>
      <c:catAx>
        <c:axId val="15629092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>
                    <a:latin typeface="Complex" panose="00000400000000000000" pitchFamily="2" charset="0"/>
                    <a:cs typeface="Complex" panose="00000400000000000000" pitchFamily="2" charset="0"/>
                  </a:rPr>
                  <a:t>Catchments</a:t>
                </a:r>
              </a:p>
            </c:rich>
          </c:tx>
          <c:layout>
            <c:manualLayout>
              <c:xMode val="edge"/>
              <c:yMode val="edge"/>
              <c:x val="0.44849814593127385"/>
              <c:y val="0.8112127180883829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IT"/>
            </a:p>
          </c:txPr>
        </c:title>
        <c:numFmt formatCode="General" sourceLinked="1"/>
        <c:majorTickMark val="cross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Complex" panose="00000400000000000000" pitchFamily="2" charset="0"/>
                <a:ea typeface="+mn-ea"/>
                <a:cs typeface="Complex" panose="00000400000000000000" pitchFamily="2" charset="0"/>
              </a:defRPr>
            </a:pPr>
            <a:endParaRPr lang="en-IT"/>
          </a:p>
        </c:txPr>
        <c:crossAx val="1562911200"/>
        <c:crosses val="autoZero"/>
        <c:auto val="1"/>
        <c:lblAlgn val="ctr"/>
        <c:lblOffset val="100"/>
        <c:noMultiLvlLbl val="0"/>
      </c:catAx>
      <c:valAx>
        <c:axId val="156291120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>
                    <a:latin typeface="Complex" panose="00000400000000000000" pitchFamily="2" charset="0"/>
                    <a:cs typeface="Complex" panose="00000400000000000000" pitchFamily="2" charset="0"/>
                  </a:rPr>
                  <a:t>FAR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IT"/>
            </a:p>
          </c:txPr>
        </c:title>
        <c:numFmt formatCode="General" sourceLinked="1"/>
        <c:majorTickMark val="cross"/>
        <c:minorTickMark val="none"/>
        <c:tickLblPos val="nextTo"/>
        <c:spPr>
          <a:noFill/>
          <a:ln w="15875" cap="sq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mplex" panose="00000400000000000000" pitchFamily="2" charset="0"/>
                <a:ea typeface="+mn-ea"/>
                <a:cs typeface="Complex" panose="00000400000000000000" pitchFamily="2" charset="0"/>
              </a:defRPr>
            </a:pPr>
            <a:endParaRPr lang="en-IT"/>
          </a:p>
        </c:txPr>
        <c:crossAx val="1562909280"/>
        <c:crosses val="autoZero"/>
        <c:crossBetween val="between"/>
        <c:majorUnit val="0.2"/>
      </c:valAx>
      <c:spPr>
        <a:noFill/>
        <a:ln>
          <a:solidFill>
            <a:schemeClr val="tx1">
              <a:lumMod val="15000"/>
              <a:lumOff val="85000"/>
            </a:schemeClr>
          </a:solidFill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t" anchorCtr="0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mplex" panose="00000400000000000000" pitchFamily="2" charset="0"/>
                <a:ea typeface="+mn-ea"/>
                <a:cs typeface="Complex" panose="00000400000000000000" pitchFamily="2" charset="0"/>
              </a:defRPr>
            </a:pPr>
            <a:endParaRPr lang="en-IT"/>
          </a:p>
        </c:txPr>
      </c:legendEntry>
      <c:legendEntry>
        <c:idx val="1"/>
        <c:txPr>
          <a:bodyPr rot="0" spcFirstLastPara="1" vertOverflow="ellipsis" vert="horz" wrap="square" anchor="t" anchorCtr="0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mplex" panose="00000400000000000000" pitchFamily="2" charset="0"/>
                <a:ea typeface="+mn-ea"/>
                <a:cs typeface="Complex" panose="00000400000000000000" pitchFamily="2" charset="0"/>
              </a:defRPr>
            </a:pPr>
            <a:endParaRPr lang="en-IT"/>
          </a:p>
        </c:txPr>
      </c:legendEntry>
      <c:legendEntry>
        <c:idx val="2"/>
        <c:txPr>
          <a:bodyPr rot="0" spcFirstLastPara="1" vertOverflow="ellipsis" vert="horz" wrap="square" anchor="t" anchorCtr="0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mplex" panose="00000400000000000000" pitchFamily="2" charset="0"/>
                <a:ea typeface="+mn-ea"/>
                <a:cs typeface="Complex" panose="00000400000000000000" pitchFamily="2" charset="0"/>
              </a:defRPr>
            </a:pPr>
            <a:endParaRPr lang="en-IT"/>
          </a:p>
        </c:txPr>
      </c:legendEntry>
      <c:layout>
        <c:manualLayout>
          <c:xMode val="edge"/>
          <c:yMode val="edge"/>
          <c:x val="1.7764251806533054E-2"/>
          <c:y val="0.88590111814877692"/>
          <c:w val="0.98223574819346693"/>
          <c:h val="0.11409888185122312"/>
        </c:manualLayout>
      </c:layout>
      <c:overlay val="0"/>
      <c:spPr>
        <a:noFill/>
        <a:ln>
          <a:solidFill>
            <a:schemeClr val="tx1">
              <a:lumMod val="15000"/>
              <a:lumOff val="85000"/>
            </a:schemeClr>
          </a:solidFill>
        </a:ln>
        <a:effectLst/>
      </c:spPr>
      <c:txPr>
        <a:bodyPr rot="0" spcFirstLastPara="1" vertOverflow="ellipsis" vert="horz" wrap="square" anchor="t" anchorCtr="0"/>
        <a:lstStyle/>
        <a:p>
          <a:pPr>
            <a:defRPr sz="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omplex" panose="00000400000000000000" pitchFamily="2" charset="0"/>
                <a:ea typeface="+mn-ea"/>
                <a:cs typeface="Complex" panose="00000400000000000000" pitchFamily="2" charset="0"/>
              </a:defRPr>
            </a:pPr>
            <a:r>
              <a:rPr lang="en-GB" b="1">
                <a:latin typeface="Complex" panose="00000400000000000000" pitchFamily="2" charset="0"/>
                <a:cs typeface="Complex" panose="00000400000000000000" pitchFamily="2" charset="0"/>
              </a:rPr>
              <a:t>POD (90th perc. &amp; 70% trig.p.)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omplex" panose="00000400000000000000" pitchFamily="2" charset="0"/>
              <a:ea typeface="+mn-ea"/>
              <a:cs typeface="Complex" panose="00000400000000000000" pitchFamily="2" charset="0"/>
            </a:defRPr>
          </a:pPr>
          <a:endParaRPr lang="en-IT"/>
        </a:p>
      </c:txPr>
    </c:title>
    <c:autoTitleDeleted val="0"/>
    <c:plotArea>
      <c:layout>
        <c:manualLayout>
          <c:layoutTarget val="inner"/>
          <c:xMode val="edge"/>
          <c:yMode val="edge"/>
          <c:x val="0.10576198228831825"/>
          <c:y val="0.17171296296296296"/>
          <c:w val="0.84869593836874657"/>
          <c:h val="0.43534290489047284"/>
        </c:manualLayout>
      </c:layout>
      <c:lineChart>
        <c:grouping val="standard"/>
        <c:varyColors val="0"/>
        <c:ser>
          <c:idx val="0"/>
          <c:order val="0"/>
          <c:tx>
            <c:v>GloFAS 2.1</c:v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19050">
                <a:solidFill>
                  <a:schemeClr val="accent1"/>
                </a:solidFill>
              </a:ln>
              <a:effectLst/>
            </c:spPr>
          </c:marker>
          <c:cat>
            <c:strRef>
              <c:f>Sheet1!$B$5:$B$13</c:f>
              <c:strCache>
                <c:ptCount val="9"/>
                <c:pt idx="0">
                  <c:v>Sio</c:v>
                </c:pt>
                <c:pt idx="1">
                  <c:v>Akokorio</c:v>
                </c:pt>
                <c:pt idx="2">
                  <c:v>Manafwa </c:v>
                </c:pt>
                <c:pt idx="3">
                  <c:v>Mitano</c:v>
                </c:pt>
                <c:pt idx="4">
                  <c:v>Mpologoma</c:v>
                </c:pt>
                <c:pt idx="5">
                  <c:v>Muzizi</c:v>
                </c:pt>
                <c:pt idx="6">
                  <c:v>Nkusi</c:v>
                </c:pt>
                <c:pt idx="7">
                  <c:v>Mayanja</c:v>
                </c:pt>
                <c:pt idx="8">
                  <c:v>Rwizi</c:v>
                </c:pt>
              </c:strCache>
              <c:extLst/>
            </c:strRef>
          </c:cat>
          <c:val>
            <c:numRef>
              <c:f>Sheet1!$E$5:$E$13</c:f>
              <c:numCache>
                <c:formatCode>General</c:formatCode>
                <c:ptCount val="9"/>
                <c:pt idx="0">
                  <c:v>0.53</c:v>
                </c:pt>
                <c:pt idx="1">
                  <c:v>0.56000000000000005</c:v>
                </c:pt>
                <c:pt idx="2">
                  <c:v>0.27</c:v>
                </c:pt>
                <c:pt idx="3">
                  <c:v>0.31</c:v>
                </c:pt>
                <c:pt idx="4">
                  <c:v>0.28999999999999998</c:v>
                </c:pt>
                <c:pt idx="5">
                  <c:v>0.4</c:v>
                </c:pt>
                <c:pt idx="6">
                  <c:v>0.49</c:v>
                </c:pt>
                <c:pt idx="7">
                  <c:v>0.62</c:v>
                </c:pt>
                <c:pt idx="8">
                  <c:v>0.5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743A-4A54-A396-4F41D03D11F4}"/>
            </c:ext>
          </c:extLst>
        </c:ser>
        <c:ser>
          <c:idx val="1"/>
          <c:order val="1"/>
          <c:tx>
            <c:v>GloFAS 3.1</c:v>
          </c:tx>
          <c:spPr>
            <a:ln w="28575" cap="rnd">
              <a:noFill/>
              <a:round/>
            </a:ln>
            <a:effectLst>
              <a:glow rad="12700">
                <a:schemeClr val="accent1">
                  <a:alpha val="40000"/>
                </a:schemeClr>
              </a:glow>
            </a:effectLst>
          </c:spPr>
          <c:marker>
            <c:symbol val="circle"/>
            <c:size val="5"/>
            <c:spPr>
              <a:solidFill>
                <a:schemeClr val="accent2"/>
              </a:solidFill>
              <a:ln w="19050">
                <a:solidFill>
                  <a:schemeClr val="accent2"/>
                </a:solidFill>
              </a:ln>
              <a:effectLst>
                <a:glow rad="12700">
                  <a:schemeClr val="accent1">
                    <a:alpha val="40000"/>
                  </a:schemeClr>
                </a:glow>
              </a:effectLst>
            </c:spPr>
          </c:marker>
          <c:cat>
            <c:strLit>
              <c:ptCount val="9"/>
              <c:pt idx="0">
                <c:v>Sio</c:v>
              </c:pt>
              <c:pt idx="1">
                <c:v>Akokorio</c:v>
              </c:pt>
              <c:pt idx="2">
                <c:v>Manafwa </c:v>
              </c:pt>
              <c:pt idx="3">
                <c:v>Mitano</c:v>
              </c:pt>
              <c:pt idx="4">
                <c:v>Mpologoma</c:v>
              </c:pt>
              <c:pt idx="5">
                <c:v>Muzizi</c:v>
              </c:pt>
              <c:pt idx="6">
                <c:v>Nkusi</c:v>
              </c:pt>
              <c:pt idx="7">
                <c:v>Mayanja</c:v>
              </c:pt>
              <c:pt idx="8">
                <c:v>Rwizi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Sheet1!$I$5:$I$13</c:f>
              <c:numCache>
                <c:formatCode>General</c:formatCode>
                <c:ptCount val="9"/>
                <c:pt idx="0">
                  <c:v>0.64</c:v>
                </c:pt>
                <c:pt idx="1">
                  <c:v>0.56000000000000005</c:v>
                </c:pt>
                <c:pt idx="2">
                  <c:v>0.45</c:v>
                </c:pt>
                <c:pt idx="3">
                  <c:v>0.55000000000000004</c:v>
                </c:pt>
                <c:pt idx="4">
                  <c:v>0.5</c:v>
                </c:pt>
                <c:pt idx="5">
                  <c:v>0.52</c:v>
                </c:pt>
                <c:pt idx="6">
                  <c:v>0.44</c:v>
                </c:pt>
                <c:pt idx="7">
                  <c:v>0.55000000000000004</c:v>
                </c:pt>
                <c:pt idx="8">
                  <c:v>0.73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743A-4A54-A396-4F41D03D11F4}"/>
            </c:ext>
          </c:extLst>
        </c:ser>
        <c:ser>
          <c:idx val="2"/>
          <c:order val="2"/>
          <c:tx>
            <c:v>Acceptable range (POD &gt;0.5)</c:v>
          </c:tx>
          <c:spPr>
            <a:ln w="28575" cap="rnd">
              <a:solidFill>
                <a:schemeClr val="accent6"/>
              </a:solidFill>
              <a:prstDash val="dash"/>
              <a:round/>
            </a:ln>
            <a:effectLst/>
          </c:spPr>
          <c:marker>
            <c:symbol val="none"/>
          </c:marker>
          <c:cat>
            <c:strLit>
              <c:ptCount val="9"/>
              <c:pt idx="0">
                <c:v>Sio</c:v>
              </c:pt>
              <c:pt idx="1">
                <c:v>Akokorio</c:v>
              </c:pt>
              <c:pt idx="2">
                <c:v>Manafwa </c:v>
              </c:pt>
              <c:pt idx="3">
                <c:v>Mitano</c:v>
              </c:pt>
              <c:pt idx="4">
                <c:v>Mpologoma</c:v>
              </c:pt>
              <c:pt idx="5">
                <c:v>Muzizi</c:v>
              </c:pt>
              <c:pt idx="6">
                <c:v>Nkusi</c:v>
              </c:pt>
              <c:pt idx="7">
                <c:v>Mayanja</c:v>
              </c:pt>
              <c:pt idx="8">
                <c:v>Rwizi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Sheet1!$L$5:$L$13</c:f>
              <c:numCache>
                <c:formatCode>General</c:formatCode>
                <c:ptCount val="9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  <c:pt idx="5">
                  <c:v>0.5</c:v>
                </c:pt>
                <c:pt idx="6">
                  <c:v>0.5</c:v>
                </c:pt>
                <c:pt idx="7">
                  <c:v>0.5</c:v>
                </c:pt>
                <c:pt idx="8">
                  <c:v>0.5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743A-4A54-A396-4F41D03D11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2909280"/>
        <c:axId val="1562911200"/>
      </c:lineChart>
      <c:catAx>
        <c:axId val="15629092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mplex" panose="00000400000000000000" pitchFamily="2" charset="0"/>
                    <a:ea typeface="+mn-ea"/>
                    <a:cs typeface="Complex" panose="00000400000000000000" pitchFamily="2" charset="0"/>
                  </a:defRPr>
                </a:pPr>
                <a:r>
                  <a:rPr lang="en-GB" dirty="0">
                    <a:latin typeface="Complex" panose="00000400000000000000" pitchFamily="2" charset="0"/>
                    <a:cs typeface="Complex" panose="00000400000000000000" pitchFamily="2" charset="0"/>
                  </a:rPr>
                  <a:t>Catchments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mplex" panose="00000400000000000000" pitchFamily="2" charset="0"/>
                  <a:ea typeface="+mn-ea"/>
                  <a:cs typeface="Complex" panose="00000400000000000000" pitchFamily="2" charset="0"/>
                </a:defRPr>
              </a:pPr>
              <a:endParaRPr lang="en-IT"/>
            </a:p>
          </c:txPr>
        </c:title>
        <c:numFmt formatCode="General" sourceLinked="1"/>
        <c:majorTickMark val="cross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mplex" panose="00000400000000000000" pitchFamily="2" charset="0"/>
                <a:ea typeface="+mn-ea"/>
                <a:cs typeface="Complex" panose="00000400000000000000" pitchFamily="2" charset="0"/>
              </a:defRPr>
            </a:pPr>
            <a:endParaRPr lang="en-IT"/>
          </a:p>
        </c:txPr>
        <c:crossAx val="1562911200"/>
        <c:crosses val="autoZero"/>
        <c:auto val="1"/>
        <c:lblAlgn val="ctr"/>
        <c:lblOffset val="100"/>
        <c:noMultiLvlLbl val="0"/>
      </c:catAx>
      <c:valAx>
        <c:axId val="156291120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>
                    <a:latin typeface="Complex" panose="00000400000000000000" pitchFamily="2" charset="0"/>
                    <a:cs typeface="Complex" panose="00000400000000000000" pitchFamily="2" charset="0"/>
                  </a:rPr>
                  <a:t>POD</a:t>
                </a:r>
              </a:p>
            </c:rich>
          </c:tx>
          <c:layout>
            <c:manualLayout>
              <c:xMode val="edge"/>
              <c:yMode val="edge"/>
              <c:x val="7.7834141813639974E-3"/>
              <c:y val="0.3656047237060977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IT"/>
            </a:p>
          </c:txPr>
        </c:title>
        <c:numFmt formatCode="General" sourceLinked="1"/>
        <c:majorTickMark val="cross"/>
        <c:minorTickMark val="none"/>
        <c:tickLblPos val="nextTo"/>
        <c:spPr>
          <a:noFill/>
          <a:ln w="158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mplex" panose="00000400000000000000" pitchFamily="2" charset="0"/>
                <a:ea typeface="+mn-ea"/>
                <a:cs typeface="Complex" panose="00000400000000000000" pitchFamily="2" charset="0"/>
              </a:defRPr>
            </a:pPr>
            <a:endParaRPr lang="en-IT"/>
          </a:p>
        </c:txPr>
        <c:crossAx val="156290928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3384449258037898E-3"/>
          <c:y val="0.89079147618946475"/>
          <c:w val="0.97887554680664912"/>
          <c:h val="0.10883852489555927"/>
        </c:manualLayout>
      </c:layout>
      <c:overlay val="0"/>
      <c:spPr>
        <a:noFill/>
        <a:ln>
          <a:solidFill>
            <a:schemeClr val="bg1">
              <a:lumMod val="7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omplex" panose="00000400000000000000" pitchFamily="2" charset="0"/>
              <a:ea typeface="+mn-ea"/>
              <a:cs typeface="Complex" panose="00000400000000000000" pitchFamily="2" charset="0"/>
            </a:defRPr>
          </a:pPr>
          <a:endParaRPr lang="en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latin typeface="Complex" panose="00000400000000000000" pitchFamily="2" charset="0"/>
                <a:cs typeface="Complex" panose="00000400000000000000" pitchFamily="2" charset="0"/>
              </a:rPr>
              <a:t>Flow</a:t>
            </a:r>
            <a:r>
              <a:rPr lang="en-US" baseline="0">
                <a:latin typeface="Complex" panose="00000400000000000000" pitchFamily="2" charset="0"/>
                <a:cs typeface="Complex" panose="00000400000000000000" pitchFamily="2" charset="0"/>
              </a:rPr>
              <a:t> Duration Curves</a:t>
            </a:r>
            <a:endParaRPr lang="en-US">
              <a:latin typeface="Complex" panose="00000400000000000000" pitchFamily="2" charset="0"/>
              <a:cs typeface="Complex" panose="00000400000000000000" pitchFamily="2" charset="0"/>
            </a:endParaRPr>
          </a:p>
        </c:rich>
      </c:tx>
      <c:layout>
        <c:manualLayout>
          <c:xMode val="edge"/>
          <c:yMode val="edge"/>
          <c:x val="0.17327966032927533"/>
          <c:y val="1.12318858203632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IT"/>
        </a:p>
      </c:txPr>
    </c:title>
    <c:autoTitleDeleted val="0"/>
    <c:plotArea>
      <c:layout>
        <c:manualLayout>
          <c:layoutTarget val="inner"/>
          <c:xMode val="edge"/>
          <c:yMode val="edge"/>
          <c:x val="0.13313068742374792"/>
          <c:y val="0.12312869876247524"/>
          <c:w val="0.80326706566910722"/>
          <c:h val="0.65789682420139339"/>
        </c:manualLayout>
      </c:layout>
      <c:scatterChart>
        <c:scatterStyle val="smoothMarker"/>
        <c:varyColors val="0"/>
        <c:ser>
          <c:idx val="0"/>
          <c:order val="0"/>
          <c:tx>
            <c:v>Sio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Sio!$B$2:$B$6973</c:f>
              <c:numCache>
                <c:formatCode>General</c:formatCode>
                <c:ptCount val="6972"/>
                <c:pt idx="0">
                  <c:v>0.63</c:v>
                </c:pt>
                <c:pt idx="1">
                  <c:v>0.72499999999999998</c:v>
                </c:pt>
                <c:pt idx="2">
                  <c:v>0.73299999999999998</c:v>
                </c:pt>
                <c:pt idx="3">
                  <c:v>0.76800000000000002</c:v>
                </c:pt>
                <c:pt idx="4">
                  <c:v>0.76800000000000002</c:v>
                </c:pt>
                <c:pt idx="5">
                  <c:v>0.76800000000000002</c:v>
                </c:pt>
                <c:pt idx="6">
                  <c:v>0.76800000000000002</c:v>
                </c:pt>
                <c:pt idx="7">
                  <c:v>0.76800000000000002</c:v>
                </c:pt>
                <c:pt idx="8">
                  <c:v>0.76800000000000002</c:v>
                </c:pt>
                <c:pt idx="9">
                  <c:v>0.76800000000000002</c:v>
                </c:pt>
                <c:pt idx="10">
                  <c:v>0.76800000000000002</c:v>
                </c:pt>
                <c:pt idx="11">
                  <c:v>0.76800000000000002</c:v>
                </c:pt>
                <c:pt idx="12">
                  <c:v>0.76800000000000002</c:v>
                </c:pt>
                <c:pt idx="13">
                  <c:v>0.76800000000000002</c:v>
                </c:pt>
                <c:pt idx="14">
                  <c:v>0.76800000000000002</c:v>
                </c:pt>
                <c:pt idx="15">
                  <c:v>0.76800000000000002</c:v>
                </c:pt>
                <c:pt idx="16">
                  <c:v>0.76800000000000002</c:v>
                </c:pt>
                <c:pt idx="17">
                  <c:v>0.76800000000000002</c:v>
                </c:pt>
                <c:pt idx="18">
                  <c:v>0.76800000000000002</c:v>
                </c:pt>
                <c:pt idx="19">
                  <c:v>0.77300000000000002</c:v>
                </c:pt>
                <c:pt idx="20">
                  <c:v>0.77300000000000002</c:v>
                </c:pt>
                <c:pt idx="21">
                  <c:v>0.78200000000000003</c:v>
                </c:pt>
                <c:pt idx="22">
                  <c:v>0.79500000000000004</c:v>
                </c:pt>
                <c:pt idx="23">
                  <c:v>0.79500000000000004</c:v>
                </c:pt>
                <c:pt idx="24">
                  <c:v>0.8</c:v>
                </c:pt>
                <c:pt idx="25">
                  <c:v>0.81799999999999995</c:v>
                </c:pt>
                <c:pt idx="26">
                  <c:v>0.82199999999999995</c:v>
                </c:pt>
                <c:pt idx="27">
                  <c:v>0.82199999999999995</c:v>
                </c:pt>
                <c:pt idx="28">
                  <c:v>0.82199999999999995</c:v>
                </c:pt>
                <c:pt idx="29">
                  <c:v>0.82199999999999995</c:v>
                </c:pt>
                <c:pt idx="30">
                  <c:v>0.82199999999999995</c:v>
                </c:pt>
                <c:pt idx="31">
                  <c:v>0.82199999999999995</c:v>
                </c:pt>
                <c:pt idx="32">
                  <c:v>0.82699999999999996</c:v>
                </c:pt>
                <c:pt idx="33">
                  <c:v>0.83099999999999996</c:v>
                </c:pt>
                <c:pt idx="34">
                  <c:v>0.83099999999999996</c:v>
                </c:pt>
                <c:pt idx="35">
                  <c:v>0.84899999999999998</c:v>
                </c:pt>
                <c:pt idx="36">
                  <c:v>0.86899999999999999</c:v>
                </c:pt>
                <c:pt idx="37">
                  <c:v>0.872</c:v>
                </c:pt>
                <c:pt idx="38">
                  <c:v>0.876</c:v>
                </c:pt>
                <c:pt idx="39">
                  <c:v>0.88100000000000001</c:v>
                </c:pt>
                <c:pt idx="40">
                  <c:v>0.88100000000000001</c:v>
                </c:pt>
                <c:pt idx="41">
                  <c:v>0.89500000000000002</c:v>
                </c:pt>
                <c:pt idx="42">
                  <c:v>0.92700000000000005</c:v>
                </c:pt>
                <c:pt idx="43">
                  <c:v>0.92700000000000005</c:v>
                </c:pt>
                <c:pt idx="44">
                  <c:v>0.92700000000000005</c:v>
                </c:pt>
                <c:pt idx="45">
                  <c:v>0.93200000000000005</c:v>
                </c:pt>
                <c:pt idx="46">
                  <c:v>0.93200000000000005</c:v>
                </c:pt>
                <c:pt idx="47">
                  <c:v>0.93200000000000005</c:v>
                </c:pt>
                <c:pt idx="48">
                  <c:v>0.93200000000000005</c:v>
                </c:pt>
                <c:pt idx="49">
                  <c:v>0.93600000000000005</c:v>
                </c:pt>
                <c:pt idx="50">
                  <c:v>0.93600000000000005</c:v>
                </c:pt>
                <c:pt idx="51">
                  <c:v>0.94599999999999995</c:v>
                </c:pt>
                <c:pt idx="52">
                  <c:v>0.98299999999999998</c:v>
                </c:pt>
                <c:pt idx="53">
                  <c:v>0.98299999999999998</c:v>
                </c:pt>
                <c:pt idx="54">
                  <c:v>0.98299999999999998</c:v>
                </c:pt>
                <c:pt idx="55">
                  <c:v>0.98299999999999998</c:v>
                </c:pt>
                <c:pt idx="56">
                  <c:v>0.98799999999999999</c:v>
                </c:pt>
                <c:pt idx="57">
                  <c:v>0.98799999999999999</c:v>
                </c:pt>
                <c:pt idx="58">
                  <c:v>0.98799999999999999</c:v>
                </c:pt>
                <c:pt idx="59">
                  <c:v>0.99199999999999999</c:v>
                </c:pt>
                <c:pt idx="60">
                  <c:v>0.997</c:v>
                </c:pt>
                <c:pt idx="61">
                  <c:v>1.016</c:v>
                </c:pt>
                <c:pt idx="62">
                  <c:v>1.016</c:v>
                </c:pt>
                <c:pt idx="63">
                  <c:v>1.016</c:v>
                </c:pt>
                <c:pt idx="64">
                  <c:v>1.0209999999999999</c:v>
                </c:pt>
                <c:pt idx="65">
                  <c:v>1.0209999999999999</c:v>
                </c:pt>
                <c:pt idx="66">
                  <c:v>1.0349999999999999</c:v>
                </c:pt>
                <c:pt idx="67">
                  <c:v>1.04</c:v>
                </c:pt>
                <c:pt idx="68">
                  <c:v>1.04</c:v>
                </c:pt>
                <c:pt idx="69">
                  <c:v>1.04</c:v>
                </c:pt>
                <c:pt idx="70">
                  <c:v>1.04</c:v>
                </c:pt>
                <c:pt idx="71">
                  <c:v>1.044</c:v>
                </c:pt>
                <c:pt idx="72">
                  <c:v>1.044</c:v>
                </c:pt>
                <c:pt idx="73">
                  <c:v>1.044</c:v>
                </c:pt>
                <c:pt idx="74">
                  <c:v>1.044</c:v>
                </c:pt>
                <c:pt idx="75">
                  <c:v>1.044</c:v>
                </c:pt>
                <c:pt idx="76">
                  <c:v>1.044</c:v>
                </c:pt>
                <c:pt idx="77">
                  <c:v>1.0489999999999999</c:v>
                </c:pt>
                <c:pt idx="78">
                  <c:v>1.0489999999999999</c:v>
                </c:pt>
                <c:pt idx="79">
                  <c:v>1.054</c:v>
                </c:pt>
                <c:pt idx="80">
                  <c:v>1.054</c:v>
                </c:pt>
                <c:pt idx="81">
                  <c:v>1.0640000000000001</c:v>
                </c:pt>
                <c:pt idx="82">
                  <c:v>1.079</c:v>
                </c:pt>
                <c:pt idx="83">
                  <c:v>1.097</c:v>
                </c:pt>
                <c:pt idx="84">
                  <c:v>1.1020000000000001</c:v>
                </c:pt>
                <c:pt idx="85">
                  <c:v>1.1020000000000001</c:v>
                </c:pt>
                <c:pt idx="86">
                  <c:v>1.1020000000000001</c:v>
                </c:pt>
                <c:pt idx="87">
                  <c:v>1.1120000000000001</c:v>
                </c:pt>
                <c:pt idx="88">
                  <c:v>1.1120000000000001</c:v>
                </c:pt>
                <c:pt idx="89">
                  <c:v>1.1359999999999999</c:v>
                </c:pt>
                <c:pt idx="90">
                  <c:v>1.1359999999999999</c:v>
                </c:pt>
                <c:pt idx="91">
                  <c:v>1.141</c:v>
                </c:pt>
                <c:pt idx="92">
                  <c:v>1.141</c:v>
                </c:pt>
                <c:pt idx="93">
                  <c:v>1.1499999999999999</c:v>
                </c:pt>
                <c:pt idx="94">
                  <c:v>1.155</c:v>
                </c:pt>
                <c:pt idx="95">
                  <c:v>1.155</c:v>
                </c:pt>
                <c:pt idx="96">
                  <c:v>1.155</c:v>
                </c:pt>
                <c:pt idx="97">
                  <c:v>1.1599999999999999</c:v>
                </c:pt>
                <c:pt idx="98">
                  <c:v>1.1599999999999999</c:v>
                </c:pt>
                <c:pt idx="99">
                  <c:v>1.1599999999999999</c:v>
                </c:pt>
                <c:pt idx="100">
                  <c:v>1.1599999999999999</c:v>
                </c:pt>
                <c:pt idx="101">
                  <c:v>1.1599999999999999</c:v>
                </c:pt>
                <c:pt idx="102">
                  <c:v>1.1599999999999999</c:v>
                </c:pt>
                <c:pt idx="103">
                  <c:v>1.1599999999999999</c:v>
                </c:pt>
                <c:pt idx="104">
                  <c:v>1.1599999999999999</c:v>
                </c:pt>
                <c:pt idx="105">
                  <c:v>1.1599999999999999</c:v>
                </c:pt>
                <c:pt idx="106">
                  <c:v>1.1599999999999999</c:v>
                </c:pt>
                <c:pt idx="107">
                  <c:v>1.1599999999999999</c:v>
                </c:pt>
                <c:pt idx="108">
                  <c:v>1.1599999999999999</c:v>
                </c:pt>
                <c:pt idx="109">
                  <c:v>1.1599999999999999</c:v>
                </c:pt>
                <c:pt idx="110">
                  <c:v>1.1599999999999999</c:v>
                </c:pt>
                <c:pt idx="111">
                  <c:v>1.1599999999999999</c:v>
                </c:pt>
                <c:pt idx="112">
                  <c:v>1.1639999999999999</c:v>
                </c:pt>
                <c:pt idx="113">
                  <c:v>1.165</c:v>
                </c:pt>
                <c:pt idx="114">
                  <c:v>1.165</c:v>
                </c:pt>
                <c:pt idx="115">
                  <c:v>1.165</c:v>
                </c:pt>
                <c:pt idx="116">
                  <c:v>1.17</c:v>
                </c:pt>
                <c:pt idx="117">
                  <c:v>1.17</c:v>
                </c:pt>
                <c:pt idx="118">
                  <c:v>1.17</c:v>
                </c:pt>
                <c:pt idx="119">
                  <c:v>1.175</c:v>
                </c:pt>
                <c:pt idx="120">
                  <c:v>1.18</c:v>
                </c:pt>
                <c:pt idx="121">
                  <c:v>1.18</c:v>
                </c:pt>
                <c:pt idx="122">
                  <c:v>1.18</c:v>
                </c:pt>
                <c:pt idx="123">
                  <c:v>1.1990000000000001</c:v>
                </c:pt>
                <c:pt idx="124">
                  <c:v>1.202</c:v>
                </c:pt>
                <c:pt idx="125">
                  <c:v>1.21</c:v>
                </c:pt>
                <c:pt idx="126">
                  <c:v>1.214</c:v>
                </c:pt>
                <c:pt idx="127">
                  <c:v>1.2190000000000001</c:v>
                </c:pt>
                <c:pt idx="128">
                  <c:v>1.2190000000000001</c:v>
                </c:pt>
                <c:pt idx="129">
                  <c:v>1.2190000000000001</c:v>
                </c:pt>
                <c:pt idx="130">
                  <c:v>1.2190000000000001</c:v>
                </c:pt>
                <c:pt idx="131">
                  <c:v>1.224</c:v>
                </c:pt>
                <c:pt idx="132">
                  <c:v>1.224</c:v>
                </c:pt>
                <c:pt idx="133">
                  <c:v>1.224</c:v>
                </c:pt>
                <c:pt idx="134">
                  <c:v>1.224</c:v>
                </c:pt>
                <c:pt idx="135">
                  <c:v>1.2290000000000001</c:v>
                </c:pt>
                <c:pt idx="136">
                  <c:v>1.2290000000000001</c:v>
                </c:pt>
                <c:pt idx="137">
                  <c:v>1.2290000000000001</c:v>
                </c:pt>
                <c:pt idx="138">
                  <c:v>1.244</c:v>
                </c:pt>
                <c:pt idx="139">
                  <c:v>1.2490000000000001</c:v>
                </c:pt>
                <c:pt idx="140">
                  <c:v>1.2490000000000001</c:v>
                </c:pt>
                <c:pt idx="141">
                  <c:v>1.2490000000000001</c:v>
                </c:pt>
                <c:pt idx="142">
                  <c:v>1.2490000000000001</c:v>
                </c:pt>
                <c:pt idx="143">
                  <c:v>1.254</c:v>
                </c:pt>
                <c:pt idx="144">
                  <c:v>1.254</c:v>
                </c:pt>
                <c:pt idx="145">
                  <c:v>1.2589999999999999</c:v>
                </c:pt>
                <c:pt idx="146">
                  <c:v>1.2689999999999999</c:v>
                </c:pt>
                <c:pt idx="147">
                  <c:v>1.2689999999999999</c:v>
                </c:pt>
                <c:pt idx="148">
                  <c:v>1.2689999999999999</c:v>
                </c:pt>
                <c:pt idx="149">
                  <c:v>1.274</c:v>
                </c:pt>
                <c:pt idx="150">
                  <c:v>1.274</c:v>
                </c:pt>
                <c:pt idx="151">
                  <c:v>1.274</c:v>
                </c:pt>
                <c:pt idx="152">
                  <c:v>1.274</c:v>
                </c:pt>
                <c:pt idx="153">
                  <c:v>1.2789999999999999</c:v>
                </c:pt>
                <c:pt idx="154">
                  <c:v>1.2789999999999999</c:v>
                </c:pt>
                <c:pt idx="155">
                  <c:v>1.2789999999999999</c:v>
                </c:pt>
                <c:pt idx="156">
                  <c:v>1.2789999999999999</c:v>
                </c:pt>
                <c:pt idx="157">
                  <c:v>1.2789999999999999</c:v>
                </c:pt>
                <c:pt idx="158">
                  <c:v>1.2789999999999999</c:v>
                </c:pt>
                <c:pt idx="159">
                  <c:v>1.2789999999999999</c:v>
                </c:pt>
                <c:pt idx="160">
                  <c:v>1.2789999999999999</c:v>
                </c:pt>
                <c:pt idx="161">
                  <c:v>1.2789999999999999</c:v>
                </c:pt>
                <c:pt idx="162">
                  <c:v>1.2789999999999999</c:v>
                </c:pt>
                <c:pt idx="163">
                  <c:v>1.2789999999999999</c:v>
                </c:pt>
                <c:pt idx="164">
                  <c:v>1.2789999999999999</c:v>
                </c:pt>
                <c:pt idx="165">
                  <c:v>1.284</c:v>
                </c:pt>
                <c:pt idx="166">
                  <c:v>1.284</c:v>
                </c:pt>
                <c:pt idx="167">
                  <c:v>1.284</c:v>
                </c:pt>
                <c:pt idx="168">
                  <c:v>1.284</c:v>
                </c:pt>
                <c:pt idx="169">
                  <c:v>1.284</c:v>
                </c:pt>
                <c:pt idx="170">
                  <c:v>1.284</c:v>
                </c:pt>
                <c:pt idx="171">
                  <c:v>1.2889999999999999</c:v>
                </c:pt>
                <c:pt idx="172">
                  <c:v>1.2889999999999999</c:v>
                </c:pt>
                <c:pt idx="173">
                  <c:v>1.2889999999999999</c:v>
                </c:pt>
                <c:pt idx="174">
                  <c:v>1.294</c:v>
                </c:pt>
                <c:pt idx="175">
                  <c:v>1.2949999999999999</c:v>
                </c:pt>
                <c:pt idx="176">
                  <c:v>1.296</c:v>
                </c:pt>
                <c:pt idx="177">
                  <c:v>1.304</c:v>
                </c:pt>
                <c:pt idx="178">
                  <c:v>1.304</c:v>
                </c:pt>
                <c:pt idx="179">
                  <c:v>1.304</c:v>
                </c:pt>
                <c:pt idx="180">
                  <c:v>1.304</c:v>
                </c:pt>
                <c:pt idx="181">
                  <c:v>1.304</c:v>
                </c:pt>
                <c:pt idx="182">
                  <c:v>1.3089999999999999</c:v>
                </c:pt>
                <c:pt idx="183">
                  <c:v>1.3089999999999999</c:v>
                </c:pt>
                <c:pt idx="184">
                  <c:v>1.3240000000000001</c:v>
                </c:pt>
                <c:pt idx="185">
                  <c:v>1.3240000000000001</c:v>
                </c:pt>
                <c:pt idx="186">
                  <c:v>1.329</c:v>
                </c:pt>
                <c:pt idx="187">
                  <c:v>1.329</c:v>
                </c:pt>
                <c:pt idx="188">
                  <c:v>1.329</c:v>
                </c:pt>
                <c:pt idx="189">
                  <c:v>1.3340000000000001</c:v>
                </c:pt>
                <c:pt idx="190">
                  <c:v>1.339</c:v>
                </c:pt>
                <c:pt idx="191">
                  <c:v>1.339</c:v>
                </c:pt>
                <c:pt idx="192">
                  <c:v>1.339</c:v>
                </c:pt>
                <c:pt idx="193">
                  <c:v>1.339</c:v>
                </c:pt>
                <c:pt idx="194">
                  <c:v>1.339</c:v>
                </c:pt>
                <c:pt idx="195">
                  <c:v>1.339</c:v>
                </c:pt>
                <c:pt idx="196">
                  <c:v>1.339</c:v>
                </c:pt>
                <c:pt idx="197">
                  <c:v>1.339</c:v>
                </c:pt>
                <c:pt idx="198">
                  <c:v>1.339</c:v>
                </c:pt>
                <c:pt idx="199">
                  <c:v>1.339</c:v>
                </c:pt>
                <c:pt idx="200">
                  <c:v>1.339</c:v>
                </c:pt>
                <c:pt idx="201">
                  <c:v>1.339</c:v>
                </c:pt>
                <c:pt idx="202">
                  <c:v>1.339</c:v>
                </c:pt>
                <c:pt idx="203">
                  <c:v>1.339</c:v>
                </c:pt>
                <c:pt idx="204">
                  <c:v>1.339</c:v>
                </c:pt>
                <c:pt idx="205">
                  <c:v>1.339</c:v>
                </c:pt>
                <c:pt idx="206">
                  <c:v>1.339</c:v>
                </c:pt>
                <c:pt idx="207">
                  <c:v>1.339</c:v>
                </c:pt>
                <c:pt idx="208">
                  <c:v>1.339</c:v>
                </c:pt>
                <c:pt idx="209">
                  <c:v>1.3440000000000001</c:v>
                </c:pt>
                <c:pt idx="210">
                  <c:v>1.3440000000000001</c:v>
                </c:pt>
                <c:pt idx="211">
                  <c:v>1.3540000000000001</c:v>
                </c:pt>
                <c:pt idx="212">
                  <c:v>1.3540000000000001</c:v>
                </c:pt>
                <c:pt idx="213">
                  <c:v>1.3540000000000001</c:v>
                </c:pt>
                <c:pt idx="214">
                  <c:v>1.3540000000000001</c:v>
                </c:pt>
                <c:pt idx="215">
                  <c:v>1.355</c:v>
                </c:pt>
                <c:pt idx="216">
                  <c:v>1.3640000000000001</c:v>
                </c:pt>
                <c:pt idx="217">
                  <c:v>1.3640000000000001</c:v>
                </c:pt>
                <c:pt idx="218">
                  <c:v>1.369</c:v>
                </c:pt>
                <c:pt idx="219">
                  <c:v>1.369</c:v>
                </c:pt>
                <c:pt idx="220">
                  <c:v>1.369</c:v>
                </c:pt>
                <c:pt idx="221">
                  <c:v>1.369</c:v>
                </c:pt>
                <c:pt idx="222">
                  <c:v>1.375</c:v>
                </c:pt>
                <c:pt idx="223">
                  <c:v>1.38</c:v>
                </c:pt>
                <c:pt idx="224">
                  <c:v>1.38</c:v>
                </c:pt>
                <c:pt idx="225">
                  <c:v>1.38</c:v>
                </c:pt>
                <c:pt idx="226">
                  <c:v>1.385</c:v>
                </c:pt>
                <c:pt idx="227">
                  <c:v>1.395</c:v>
                </c:pt>
                <c:pt idx="228">
                  <c:v>1.395</c:v>
                </c:pt>
                <c:pt idx="229">
                  <c:v>1.4</c:v>
                </c:pt>
                <c:pt idx="230">
                  <c:v>1.4</c:v>
                </c:pt>
                <c:pt idx="231">
                  <c:v>1.4</c:v>
                </c:pt>
                <c:pt idx="232">
                  <c:v>1.4</c:v>
                </c:pt>
                <c:pt idx="233">
                  <c:v>1.4</c:v>
                </c:pt>
                <c:pt idx="234">
                  <c:v>1.4</c:v>
                </c:pt>
                <c:pt idx="235">
                  <c:v>1.4</c:v>
                </c:pt>
                <c:pt idx="236">
                  <c:v>1.4</c:v>
                </c:pt>
                <c:pt idx="237">
                  <c:v>1.4</c:v>
                </c:pt>
                <c:pt idx="238">
                  <c:v>1.4</c:v>
                </c:pt>
                <c:pt idx="239">
                  <c:v>1.4</c:v>
                </c:pt>
                <c:pt idx="240">
                  <c:v>1.4</c:v>
                </c:pt>
                <c:pt idx="241">
                  <c:v>1.405</c:v>
                </c:pt>
                <c:pt idx="242">
                  <c:v>1.405</c:v>
                </c:pt>
                <c:pt idx="243">
                  <c:v>1.405</c:v>
                </c:pt>
                <c:pt idx="244">
                  <c:v>1.405</c:v>
                </c:pt>
                <c:pt idx="245">
                  <c:v>1.405</c:v>
                </c:pt>
                <c:pt idx="246">
                  <c:v>1.405</c:v>
                </c:pt>
                <c:pt idx="247">
                  <c:v>1.405</c:v>
                </c:pt>
                <c:pt idx="248">
                  <c:v>1.41</c:v>
                </c:pt>
                <c:pt idx="249">
                  <c:v>1.41</c:v>
                </c:pt>
                <c:pt idx="250">
                  <c:v>1.41</c:v>
                </c:pt>
                <c:pt idx="251">
                  <c:v>1.41</c:v>
                </c:pt>
                <c:pt idx="252">
                  <c:v>1.41</c:v>
                </c:pt>
                <c:pt idx="253">
                  <c:v>1.41</c:v>
                </c:pt>
                <c:pt idx="254">
                  <c:v>1.415</c:v>
                </c:pt>
                <c:pt idx="255">
                  <c:v>1.415</c:v>
                </c:pt>
                <c:pt idx="256">
                  <c:v>1.4179999999999999</c:v>
                </c:pt>
                <c:pt idx="257">
                  <c:v>1.4179999999999999</c:v>
                </c:pt>
                <c:pt idx="258">
                  <c:v>1.42</c:v>
                </c:pt>
                <c:pt idx="259">
                  <c:v>1.4259999999999999</c:v>
                </c:pt>
                <c:pt idx="260">
                  <c:v>1.427</c:v>
                </c:pt>
                <c:pt idx="261">
                  <c:v>1.4359999999999999</c:v>
                </c:pt>
                <c:pt idx="262">
                  <c:v>1.4359999999999999</c:v>
                </c:pt>
                <c:pt idx="263">
                  <c:v>1.4359999999999999</c:v>
                </c:pt>
                <c:pt idx="264">
                  <c:v>1.4359999999999999</c:v>
                </c:pt>
                <c:pt idx="265">
                  <c:v>1.4359999999999999</c:v>
                </c:pt>
                <c:pt idx="266">
                  <c:v>1.446</c:v>
                </c:pt>
                <c:pt idx="267">
                  <c:v>1.446</c:v>
                </c:pt>
                <c:pt idx="268">
                  <c:v>1.446</c:v>
                </c:pt>
                <c:pt idx="269">
                  <c:v>1.4510000000000001</c:v>
                </c:pt>
                <c:pt idx="270">
                  <c:v>1.456</c:v>
                </c:pt>
                <c:pt idx="271">
                  <c:v>1.456</c:v>
                </c:pt>
                <c:pt idx="272">
                  <c:v>1.456</c:v>
                </c:pt>
                <c:pt idx="273">
                  <c:v>1.456</c:v>
                </c:pt>
                <c:pt idx="274">
                  <c:v>1.456</c:v>
                </c:pt>
                <c:pt idx="275">
                  <c:v>1.456</c:v>
                </c:pt>
                <c:pt idx="276">
                  <c:v>1.4570000000000001</c:v>
                </c:pt>
                <c:pt idx="277">
                  <c:v>1.4610000000000001</c:v>
                </c:pt>
                <c:pt idx="278">
                  <c:v>1.4610000000000001</c:v>
                </c:pt>
                <c:pt idx="279">
                  <c:v>1.4610000000000001</c:v>
                </c:pt>
                <c:pt idx="280">
                  <c:v>1.4610000000000001</c:v>
                </c:pt>
                <c:pt idx="281">
                  <c:v>1.462</c:v>
                </c:pt>
                <c:pt idx="282">
                  <c:v>1.462</c:v>
                </c:pt>
                <c:pt idx="283">
                  <c:v>1.4630000000000001</c:v>
                </c:pt>
                <c:pt idx="284">
                  <c:v>1.466</c:v>
                </c:pt>
                <c:pt idx="285">
                  <c:v>1.466</c:v>
                </c:pt>
                <c:pt idx="286">
                  <c:v>1.4670000000000001</c:v>
                </c:pt>
                <c:pt idx="287">
                  <c:v>1.4670000000000001</c:v>
                </c:pt>
                <c:pt idx="288">
                  <c:v>1.4670000000000001</c:v>
                </c:pt>
                <c:pt idx="289">
                  <c:v>1.4670000000000001</c:v>
                </c:pt>
                <c:pt idx="290">
                  <c:v>1.472</c:v>
                </c:pt>
                <c:pt idx="291">
                  <c:v>1.482</c:v>
                </c:pt>
                <c:pt idx="292">
                  <c:v>1.4830000000000001</c:v>
                </c:pt>
                <c:pt idx="293">
                  <c:v>1.4870000000000001</c:v>
                </c:pt>
                <c:pt idx="294">
                  <c:v>1.4870000000000001</c:v>
                </c:pt>
                <c:pt idx="295">
                  <c:v>1.4870000000000001</c:v>
                </c:pt>
                <c:pt idx="296">
                  <c:v>1.492</c:v>
                </c:pt>
                <c:pt idx="297">
                  <c:v>1.492</c:v>
                </c:pt>
                <c:pt idx="298">
                  <c:v>1.492</c:v>
                </c:pt>
                <c:pt idx="299">
                  <c:v>1.494</c:v>
                </c:pt>
                <c:pt idx="300">
                  <c:v>1.498</c:v>
                </c:pt>
                <c:pt idx="301">
                  <c:v>1.498</c:v>
                </c:pt>
                <c:pt idx="302">
                  <c:v>1.498</c:v>
                </c:pt>
                <c:pt idx="303">
                  <c:v>1.498</c:v>
                </c:pt>
                <c:pt idx="304">
                  <c:v>1.5029999999999999</c:v>
                </c:pt>
                <c:pt idx="305">
                  <c:v>1.5029999999999999</c:v>
                </c:pt>
                <c:pt idx="306">
                  <c:v>1.508</c:v>
                </c:pt>
                <c:pt idx="307">
                  <c:v>1.5129999999999999</c:v>
                </c:pt>
                <c:pt idx="308">
                  <c:v>1.5129999999999999</c:v>
                </c:pt>
                <c:pt idx="309">
                  <c:v>1.5129999999999999</c:v>
                </c:pt>
                <c:pt idx="310">
                  <c:v>1.5129999999999999</c:v>
                </c:pt>
                <c:pt idx="311">
                  <c:v>1.514</c:v>
                </c:pt>
                <c:pt idx="312">
                  <c:v>1.514</c:v>
                </c:pt>
                <c:pt idx="313">
                  <c:v>1.514</c:v>
                </c:pt>
                <c:pt idx="314">
                  <c:v>1.518</c:v>
                </c:pt>
                <c:pt idx="315">
                  <c:v>1.518</c:v>
                </c:pt>
                <c:pt idx="316">
                  <c:v>1.518</c:v>
                </c:pt>
                <c:pt idx="317">
                  <c:v>1.518</c:v>
                </c:pt>
                <c:pt idx="318">
                  <c:v>1.5229999999999999</c:v>
                </c:pt>
                <c:pt idx="319">
                  <c:v>1.5229999999999999</c:v>
                </c:pt>
                <c:pt idx="320">
                  <c:v>1.5229999999999999</c:v>
                </c:pt>
                <c:pt idx="321">
                  <c:v>1.5229999999999999</c:v>
                </c:pt>
                <c:pt idx="322">
                  <c:v>1.5229999999999999</c:v>
                </c:pt>
                <c:pt idx="323">
                  <c:v>1.5229999999999999</c:v>
                </c:pt>
                <c:pt idx="324">
                  <c:v>1.5229999999999999</c:v>
                </c:pt>
                <c:pt idx="325">
                  <c:v>1.5229999999999999</c:v>
                </c:pt>
                <c:pt idx="326">
                  <c:v>1.5229999999999999</c:v>
                </c:pt>
                <c:pt idx="327">
                  <c:v>1.5229999999999999</c:v>
                </c:pt>
                <c:pt idx="328">
                  <c:v>1.5229999999999999</c:v>
                </c:pt>
                <c:pt idx="329">
                  <c:v>1.5229999999999999</c:v>
                </c:pt>
                <c:pt idx="330">
                  <c:v>1.5229999999999999</c:v>
                </c:pt>
                <c:pt idx="331">
                  <c:v>1.5229999999999999</c:v>
                </c:pt>
                <c:pt idx="332">
                  <c:v>1.5229999999999999</c:v>
                </c:pt>
                <c:pt idx="333">
                  <c:v>1.5229999999999999</c:v>
                </c:pt>
                <c:pt idx="334">
                  <c:v>1.5229999999999999</c:v>
                </c:pt>
                <c:pt idx="335">
                  <c:v>1.5229999999999999</c:v>
                </c:pt>
                <c:pt idx="336">
                  <c:v>1.5229999999999999</c:v>
                </c:pt>
                <c:pt idx="337">
                  <c:v>1.5229999999999999</c:v>
                </c:pt>
                <c:pt idx="338">
                  <c:v>1.524</c:v>
                </c:pt>
                <c:pt idx="339">
                  <c:v>1.524</c:v>
                </c:pt>
                <c:pt idx="340">
                  <c:v>1.528</c:v>
                </c:pt>
                <c:pt idx="341">
                  <c:v>1.5289999999999999</c:v>
                </c:pt>
                <c:pt idx="342">
                  <c:v>1.5289999999999999</c:v>
                </c:pt>
                <c:pt idx="343">
                  <c:v>1.5289999999999999</c:v>
                </c:pt>
                <c:pt idx="344">
                  <c:v>1.5289999999999999</c:v>
                </c:pt>
                <c:pt idx="345">
                  <c:v>1.5289999999999999</c:v>
                </c:pt>
                <c:pt idx="346">
                  <c:v>1.5289999999999999</c:v>
                </c:pt>
                <c:pt idx="347">
                  <c:v>1.5289999999999999</c:v>
                </c:pt>
                <c:pt idx="348">
                  <c:v>1.5289999999999999</c:v>
                </c:pt>
                <c:pt idx="349">
                  <c:v>1.5289999999999999</c:v>
                </c:pt>
                <c:pt idx="350">
                  <c:v>1.5289999999999999</c:v>
                </c:pt>
                <c:pt idx="351">
                  <c:v>1.5289999999999999</c:v>
                </c:pt>
                <c:pt idx="352">
                  <c:v>1.5289999999999999</c:v>
                </c:pt>
                <c:pt idx="353">
                  <c:v>1.53</c:v>
                </c:pt>
                <c:pt idx="354">
                  <c:v>1.534</c:v>
                </c:pt>
                <c:pt idx="355">
                  <c:v>1.534</c:v>
                </c:pt>
                <c:pt idx="356">
                  <c:v>1.534</c:v>
                </c:pt>
                <c:pt idx="357">
                  <c:v>1.534</c:v>
                </c:pt>
                <c:pt idx="358">
                  <c:v>1.534</c:v>
                </c:pt>
                <c:pt idx="359">
                  <c:v>1.534</c:v>
                </c:pt>
                <c:pt idx="360">
                  <c:v>1.534</c:v>
                </c:pt>
                <c:pt idx="361">
                  <c:v>1.5389999999999999</c:v>
                </c:pt>
                <c:pt idx="362">
                  <c:v>1.544</c:v>
                </c:pt>
                <c:pt idx="363">
                  <c:v>1.544</c:v>
                </c:pt>
                <c:pt idx="364">
                  <c:v>1.5449999999999999</c:v>
                </c:pt>
                <c:pt idx="365">
                  <c:v>1.5449999999999999</c:v>
                </c:pt>
                <c:pt idx="366">
                  <c:v>1.55</c:v>
                </c:pt>
                <c:pt idx="367">
                  <c:v>1.55</c:v>
                </c:pt>
                <c:pt idx="368">
                  <c:v>1.55</c:v>
                </c:pt>
                <c:pt idx="369">
                  <c:v>1.5549999999999999</c:v>
                </c:pt>
                <c:pt idx="370">
                  <c:v>1.5549999999999999</c:v>
                </c:pt>
                <c:pt idx="371">
                  <c:v>1.5549999999999999</c:v>
                </c:pt>
                <c:pt idx="372">
                  <c:v>1.5549999999999999</c:v>
                </c:pt>
                <c:pt idx="373">
                  <c:v>1.5549999999999999</c:v>
                </c:pt>
                <c:pt idx="374">
                  <c:v>1.5549999999999999</c:v>
                </c:pt>
                <c:pt idx="375">
                  <c:v>1.5580000000000001</c:v>
                </c:pt>
                <c:pt idx="376">
                  <c:v>1.56</c:v>
                </c:pt>
                <c:pt idx="377">
                  <c:v>1.57</c:v>
                </c:pt>
                <c:pt idx="378">
                  <c:v>1.57</c:v>
                </c:pt>
                <c:pt idx="379">
                  <c:v>1.57</c:v>
                </c:pt>
                <c:pt idx="380">
                  <c:v>1.5760000000000001</c:v>
                </c:pt>
                <c:pt idx="381">
                  <c:v>1.5760000000000001</c:v>
                </c:pt>
                <c:pt idx="382">
                  <c:v>1.5760000000000001</c:v>
                </c:pt>
                <c:pt idx="383">
                  <c:v>1.5760000000000001</c:v>
                </c:pt>
                <c:pt idx="384">
                  <c:v>1.5760000000000001</c:v>
                </c:pt>
                <c:pt idx="385">
                  <c:v>1.577</c:v>
                </c:pt>
                <c:pt idx="386">
                  <c:v>1.579</c:v>
                </c:pt>
                <c:pt idx="387">
                  <c:v>1.581</c:v>
                </c:pt>
                <c:pt idx="388">
                  <c:v>1.581</c:v>
                </c:pt>
                <c:pt idx="389">
                  <c:v>1.581</c:v>
                </c:pt>
                <c:pt idx="390">
                  <c:v>1.581</c:v>
                </c:pt>
                <c:pt idx="391">
                  <c:v>1.5860000000000001</c:v>
                </c:pt>
                <c:pt idx="392">
                  <c:v>1.5860000000000001</c:v>
                </c:pt>
                <c:pt idx="393">
                  <c:v>1.5860000000000001</c:v>
                </c:pt>
                <c:pt idx="394">
                  <c:v>1.5860000000000001</c:v>
                </c:pt>
                <c:pt idx="395">
                  <c:v>1.5860000000000001</c:v>
                </c:pt>
                <c:pt idx="396">
                  <c:v>1.5860000000000001</c:v>
                </c:pt>
                <c:pt idx="397">
                  <c:v>1.5860000000000001</c:v>
                </c:pt>
                <c:pt idx="398">
                  <c:v>1.5860000000000001</c:v>
                </c:pt>
                <c:pt idx="399">
                  <c:v>1.5860000000000001</c:v>
                </c:pt>
                <c:pt idx="400">
                  <c:v>1.5860000000000001</c:v>
                </c:pt>
                <c:pt idx="401">
                  <c:v>1.5860000000000001</c:v>
                </c:pt>
                <c:pt idx="402">
                  <c:v>1.5860000000000001</c:v>
                </c:pt>
                <c:pt idx="403">
                  <c:v>1.5860000000000001</c:v>
                </c:pt>
                <c:pt idx="404">
                  <c:v>1.5860000000000001</c:v>
                </c:pt>
                <c:pt idx="405">
                  <c:v>1.5860000000000001</c:v>
                </c:pt>
                <c:pt idx="406">
                  <c:v>1.5860000000000001</c:v>
                </c:pt>
                <c:pt idx="407">
                  <c:v>1.5860000000000001</c:v>
                </c:pt>
                <c:pt idx="408">
                  <c:v>1.5860000000000001</c:v>
                </c:pt>
                <c:pt idx="409">
                  <c:v>1.587</c:v>
                </c:pt>
                <c:pt idx="410">
                  <c:v>1.5880000000000001</c:v>
                </c:pt>
                <c:pt idx="411">
                  <c:v>1.591</c:v>
                </c:pt>
                <c:pt idx="412">
                  <c:v>1.591</c:v>
                </c:pt>
                <c:pt idx="413">
                  <c:v>1.591</c:v>
                </c:pt>
                <c:pt idx="414">
                  <c:v>1.591</c:v>
                </c:pt>
                <c:pt idx="415">
                  <c:v>1.591</c:v>
                </c:pt>
                <c:pt idx="416">
                  <c:v>1.591</c:v>
                </c:pt>
                <c:pt idx="417">
                  <c:v>1.591</c:v>
                </c:pt>
                <c:pt idx="418">
                  <c:v>1.5920000000000001</c:v>
                </c:pt>
                <c:pt idx="419">
                  <c:v>1.5940000000000001</c:v>
                </c:pt>
                <c:pt idx="420">
                  <c:v>1.597</c:v>
                </c:pt>
                <c:pt idx="421">
                  <c:v>1.6020000000000001</c:v>
                </c:pt>
                <c:pt idx="422">
                  <c:v>1.607</c:v>
                </c:pt>
                <c:pt idx="423">
                  <c:v>1.613</c:v>
                </c:pt>
                <c:pt idx="424">
                  <c:v>1.613</c:v>
                </c:pt>
                <c:pt idx="425">
                  <c:v>1.613</c:v>
                </c:pt>
                <c:pt idx="426">
                  <c:v>1.6140000000000001</c:v>
                </c:pt>
                <c:pt idx="427">
                  <c:v>1.6160000000000001</c:v>
                </c:pt>
                <c:pt idx="428">
                  <c:v>1.6180000000000001</c:v>
                </c:pt>
                <c:pt idx="429">
                  <c:v>1.6180000000000001</c:v>
                </c:pt>
                <c:pt idx="430">
                  <c:v>1.6180000000000001</c:v>
                </c:pt>
                <c:pt idx="431">
                  <c:v>1.6180000000000001</c:v>
                </c:pt>
                <c:pt idx="432">
                  <c:v>1.6180000000000001</c:v>
                </c:pt>
                <c:pt idx="433">
                  <c:v>1.623</c:v>
                </c:pt>
                <c:pt idx="434">
                  <c:v>1.623</c:v>
                </c:pt>
                <c:pt idx="435">
                  <c:v>1.6339999999999999</c:v>
                </c:pt>
                <c:pt idx="436">
                  <c:v>1.6339999999999999</c:v>
                </c:pt>
                <c:pt idx="437">
                  <c:v>1.6339999999999999</c:v>
                </c:pt>
                <c:pt idx="438">
                  <c:v>1.6359999999999999</c:v>
                </c:pt>
                <c:pt idx="439">
                  <c:v>1.639</c:v>
                </c:pt>
                <c:pt idx="440">
                  <c:v>1.639</c:v>
                </c:pt>
                <c:pt idx="441">
                  <c:v>1.639</c:v>
                </c:pt>
                <c:pt idx="442">
                  <c:v>1.639</c:v>
                </c:pt>
                <c:pt idx="443">
                  <c:v>1.639</c:v>
                </c:pt>
                <c:pt idx="444">
                  <c:v>1.6439999999999999</c:v>
                </c:pt>
                <c:pt idx="445">
                  <c:v>1.6439999999999999</c:v>
                </c:pt>
                <c:pt idx="446">
                  <c:v>1.6439999999999999</c:v>
                </c:pt>
                <c:pt idx="447">
                  <c:v>1.6439999999999999</c:v>
                </c:pt>
                <c:pt idx="448">
                  <c:v>1.6439999999999999</c:v>
                </c:pt>
                <c:pt idx="449">
                  <c:v>1.6439999999999999</c:v>
                </c:pt>
                <c:pt idx="450">
                  <c:v>1.6439999999999999</c:v>
                </c:pt>
                <c:pt idx="451">
                  <c:v>1.6439999999999999</c:v>
                </c:pt>
                <c:pt idx="452">
                  <c:v>1.6439999999999999</c:v>
                </c:pt>
                <c:pt idx="453">
                  <c:v>1.6439999999999999</c:v>
                </c:pt>
                <c:pt idx="454">
                  <c:v>1.6439999999999999</c:v>
                </c:pt>
                <c:pt idx="455">
                  <c:v>1.649</c:v>
                </c:pt>
                <c:pt idx="456">
                  <c:v>1.649</c:v>
                </c:pt>
                <c:pt idx="457">
                  <c:v>1.649</c:v>
                </c:pt>
                <c:pt idx="458">
                  <c:v>1.649</c:v>
                </c:pt>
                <c:pt idx="459">
                  <c:v>1.649</c:v>
                </c:pt>
                <c:pt idx="460">
                  <c:v>1.649</c:v>
                </c:pt>
                <c:pt idx="461">
                  <c:v>1.649</c:v>
                </c:pt>
                <c:pt idx="462">
                  <c:v>1.649</c:v>
                </c:pt>
                <c:pt idx="463">
                  <c:v>1.65</c:v>
                </c:pt>
                <c:pt idx="464">
                  <c:v>1.655</c:v>
                </c:pt>
                <c:pt idx="465">
                  <c:v>1.655</c:v>
                </c:pt>
                <c:pt idx="466">
                  <c:v>1.655</c:v>
                </c:pt>
                <c:pt idx="467">
                  <c:v>1.655</c:v>
                </c:pt>
                <c:pt idx="468">
                  <c:v>1.655</c:v>
                </c:pt>
                <c:pt idx="469">
                  <c:v>1.655</c:v>
                </c:pt>
                <c:pt idx="470">
                  <c:v>1.655</c:v>
                </c:pt>
                <c:pt idx="471">
                  <c:v>1.6559999999999999</c:v>
                </c:pt>
                <c:pt idx="472">
                  <c:v>1.66</c:v>
                </c:pt>
                <c:pt idx="473">
                  <c:v>1.66</c:v>
                </c:pt>
                <c:pt idx="474">
                  <c:v>1.66</c:v>
                </c:pt>
                <c:pt idx="475">
                  <c:v>1.665</c:v>
                </c:pt>
                <c:pt idx="476">
                  <c:v>1.665</c:v>
                </c:pt>
                <c:pt idx="477">
                  <c:v>1.6659999999999999</c:v>
                </c:pt>
                <c:pt idx="478">
                  <c:v>1.671</c:v>
                </c:pt>
                <c:pt idx="479">
                  <c:v>1.671</c:v>
                </c:pt>
                <c:pt idx="480">
                  <c:v>1.671</c:v>
                </c:pt>
                <c:pt idx="481">
                  <c:v>1.671</c:v>
                </c:pt>
                <c:pt idx="482">
                  <c:v>1.671</c:v>
                </c:pt>
                <c:pt idx="483">
                  <c:v>1.671</c:v>
                </c:pt>
                <c:pt idx="484">
                  <c:v>1.675</c:v>
                </c:pt>
                <c:pt idx="485">
                  <c:v>1.6759999999999999</c:v>
                </c:pt>
                <c:pt idx="486">
                  <c:v>1.6759999999999999</c:v>
                </c:pt>
                <c:pt idx="487">
                  <c:v>1.681</c:v>
                </c:pt>
                <c:pt idx="488">
                  <c:v>1.6819999999999999</c:v>
                </c:pt>
                <c:pt idx="489">
                  <c:v>1.6870000000000001</c:v>
                </c:pt>
                <c:pt idx="490">
                  <c:v>1.6870000000000001</c:v>
                </c:pt>
                <c:pt idx="491">
                  <c:v>1.6870000000000001</c:v>
                </c:pt>
                <c:pt idx="492">
                  <c:v>1.6870000000000001</c:v>
                </c:pt>
                <c:pt idx="493">
                  <c:v>1.6919999999999999</c:v>
                </c:pt>
                <c:pt idx="494">
                  <c:v>1.6919999999999999</c:v>
                </c:pt>
                <c:pt idx="495">
                  <c:v>1.6930000000000001</c:v>
                </c:pt>
                <c:pt idx="496">
                  <c:v>1.6950000000000001</c:v>
                </c:pt>
                <c:pt idx="497">
                  <c:v>1.698</c:v>
                </c:pt>
                <c:pt idx="498">
                  <c:v>1.7030000000000001</c:v>
                </c:pt>
                <c:pt idx="499">
                  <c:v>1.708</c:v>
                </c:pt>
                <c:pt idx="500">
                  <c:v>1.708</c:v>
                </c:pt>
                <c:pt idx="501">
                  <c:v>1.7090000000000001</c:v>
                </c:pt>
                <c:pt idx="502">
                  <c:v>1.7130000000000001</c:v>
                </c:pt>
                <c:pt idx="503">
                  <c:v>1.7130000000000001</c:v>
                </c:pt>
                <c:pt idx="504">
                  <c:v>1.7130000000000001</c:v>
                </c:pt>
                <c:pt idx="505">
                  <c:v>1.7150000000000001</c:v>
                </c:pt>
                <c:pt idx="506">
                  <c:v>1.7190000000000001</c:v>
                </c:pt>
                <c:pt idx="507">
                  <c:v>1.7190000000000001</c:v>
                </c:pt>
                <c:pt idx="508">
                  <c:v>1.7190000000000001</c:v>
                </c:pt>
                <c:pt idx="509">
                  <c:v>1.7190000000000001</c:v>
                </c:pt>
                <c:pt idx="510">
                  <c:v>1.7210000000000001</c:v>
                </c:pt>
                <c:pt idx="511">
                  <c:v>1.724</c:v>
                </c:pt>
                <c:pt idx="512">
                  <c:v>1.724</c:v>
                </c:pt>
                <c:pt idx="513">
                  <c:v>1.74</c:v>
                </c:pt>
                <c:pt idx="514">
                  <c:v>1.746</c:v>
                </c:pt>
                <c:pt idx="515">
                  <c:v>1.746</c:v>
                </c:pt>
                <c:pt idx="516">
                  <c:v>1.746</c:v>
                </c:pt>
                <c:pt idx="517">
                  <c:v>1.746</c:v>
                </c:pt>
                <c:pt idx="518">
                  <c:v>1.7509999999999999</c:v>
                </c:pt>
                <c:pt idx="519">
                  <c:v>1.756</c:v>
                </c:pt>
                <c:pt idx="520">
                  <c:v>1.756</c:v>
                </c:pt>
                <c:pt idx="521">
                  <c:v>1.756</c:v>
                </c:pt>
                <c:pt idx="522">
                  <c:v>1.762</c:v>
                </c:pt>
                <c:pt idx="523">
                  <c:v>1.762</c:v>
                </c:pt>
                <c:pt idx="524">
                  <c:v>1.762</c:v>
                </c:pt>
                <c:pt idx="525">
                  <c:v>1.7629999999999999</c:v>
                </c:pt>
                <c:pt idx="526">
                  <c:v>1.764</c:v>
                </c:pt>
                <c:pt idx="527">
                  <c:v>1.7669999999999999</c:v>
                </c:pt>
                <c:pt idx="528">
                  <c:v>1.778</c:v>
                </c:pt>
                <c:pt idx="529">
                  <c:v>1.778</c:v>
                </c:pt>
                <c:pt idx="530">
                  <c:v>1.778</c:v>
                </c:pt>
                <c:pt idx="531">
                  <c:v>1.778</c:v>
                </c:pt>
                <c:pt idx="532">
                  <c:v>1.778</c:v>
                </c:pt>
                <c:pt idx="533">
                  <c:v>1.778</c:v>
                </c:pt>
                <c:pt idx="534">
                  <c:v>1.778</c:v>
                </c:pt>
                <c:pt idx="535">
                  <c:v>1.7829999999999999</c:v>
                </c:pt>
                <c:pt idx="536">
                  <c:v>1.7829999999999999</c:v>
                </c:pt>
                <c:pt idx="537">
                  <c:v>1.7829999999999999</c:v>
                </c:pt>
                <c:pt idx="538">
                  <c:v>1.7829999999999999</c:v>
                </c:pt>
                <c:pt idx="539">
                  <c:v>1.7889999999999999</c:v>
                </c:pt>
                <c:pt idx="540">
                  <c:v>1.79</c:v>
                </c:pt>
                <c:pt idx="541">
                  <c:v>1.794</c:v>
                </c:pt>
                <c:pt idx="542">
                  <c:v>1.7969999999999999</c:v>
                </c:pt>
                <c:pt idx="543">
                  <c:v>1.7989999999999999</c:v>
                </c:pt>
                <c:pt idx="544">
                  <c:v>1.7989999999999999</c:v>
                </c:pt>
                <c:pt idx="545">
                  <c:v>1.8</c:v>
                </c:pt>
                <c:pt idx="546">
                  <c:v>1.8049999999999999</c:v>
                </c:pt>
                <c:pt idx="547">
                  <c:v>1.81</c:v>
                </c:pt>
                <c:pt idx="548">
                  <c:v>1.81</c:v>
                </c:pt>
                <c:pt idx="549">
                  <c:v>1.81</c:v>
                </c:pt>
                <c:pt idx="550">
                  <c:v>1.8160000000000001</c:v>
                </c:pt>
                <c:pt idx="551">
                  <c:v>1.8160000000000001</c:v>
                </c:pt>
                <c:pt idx="552">
                  <c:v>1.8180000000000001</c:v>
                </c:pt>
                <c:pt idx="553">
                  <c:v>1.827</c:v>
                </c:pt>
                <c:pt idx="554">
                  <c:v>1.8320000000000001</c:v>
                </c:pt>
                <c:pt idx="555">
                  <c:v>1.8380000000000001</c:v>
                </c:pt>
                <c:pt idx="556">
                  <c:v>1.843</c:v>
                </c:pt>
                <c:pt idx="557">
                  <c:v>1.8480000000000001</c:v>
                </c:pt>
                <c:pt idx="558">
                  <c:v>1.8480000000000001</c:v>
                </c:pt>
                <c:pt idx="559">
                  <c:v>1.865</c:v>
                </c:pt>
                <c:pt idx="560">
                  <c:v>1.865</c:v>
                </c:pt>
                <c:pt idx="561">
                  <c:v>1.865</c:v>
                </c:pt>
                <c:pt idx="562">
                  <c:v>1.865</c:v>
                </c:pt>
                <c:pt idx="563">
                  <c:v>1.8680000000000001</c:v>
                </c:pt>
                <c:pt idx="564">
                  <c:v>1.87</c:v>
                </c:pt>
                <c:pt idx="565">
                  <c:v>1.87</c:v>
                </c:pt>
                <c:pt idx="566">
                  <c:v>1.8720000000000001</c:v>
                </c:pt>
                <c:pt idx="567">
                  <c:v>1.8759999999999999</c:v>
                </c:pt>
                <c:pt idx="568">
                  <c:v>1.877</c:v>
                </c:pt>
                <c:pt idx="569">
                  <c:v>1.8779999999999999</c:v>
                </c:pt>
                <c:pt idx="570">
                  <c:v>1.881</c:v>
                </c:pt>
                <c:pt idx="571">
                  <c:v>1.881</c:v>
                </c:pt>
                <c:pt idx="572">
                  <c:v>1.881</c:v>
                </c:pt>
                <c:pt idx="573">
                  <c:v>1.881</c:v>
                </c:pt>
                <c:pt idx="574">
                  <c:v>1.8859999999999999</c:v>
                </c:pt>
                <c:pt idx="575">
                  <c:v>1.887</c:v>
                </c:pt>
                <c:pt idx="576">
                  <c:v>1.8879999999999999</c:v>
                </c:pt>
                <c:pt idx="577">
                  <c:v>1.8879999999999999</c:v>
                </c:pt>
                <c:pt idx="578">
                  <c:v>1.8919999999999999</c:v>
                </c:pt>
                <c:pt idx="579">
                  <c:v>1.897</c:v>
                </c:pt>
                <c:pt idx="580">
                  <c:v>1.8979999999999999</c:v>
                </c:pt>
                <c:pt idx="581">
                  <c:v>1.903</c:v>
                </c:pt>
                <c:pt idx="582">
                  <c:v>1.9079999999999999</c:v>
                </c:pt>
                <c:pt idx="583">
                  <c:v>1.9079999999999999</c:v>
                </c:pt>
                <c:pt idx="584">
                  <c:v>1.9079999999999999</c:v>
                </c:pt>
                <c:pt idx="585">
                  <c:v>1.9079999999999999</c:v>
                </c:pt>
                <c:pt idx="586">
                  <c:v>1.9079999999999999</c:v>
                </c:pt>
                <c:pt idx="587">
                  <c:v>1.9079999999999999</c:v>
                </c:pt>
                <c:pt idx="588">
                  <c:v>1.9139999999999999</c:v>
                </c:pt>
                <c:pt idx="589">
                  <c:v>1.9139999999999999</c:v>
                </c:pt>
                <c:pt idx="590">
                  <c:v>1.9139999999999999</c:v>
                </c:pt>
                <c:pt idx="591">
                  <c:v>1.9139999999999999</c:v>
                </c:pt>
                <c:pt idx="592">
                  <c:v>1.9139999999999999</c:v>
                </c:pt>
                <c:pt idx="593">
                  <c:v>1.9139999999999999</c:v>
                </c:pt>
                <c:pt idx="594">
                  <c:v>1.9139999999999999</c:v>
                </c:pt>
                <c:pt idx="595">
                  <c:v>1.919</c:v>
                </c:pt>
                <c:pt idx="596">
                  <c:v>1.919</c:v>
                </c:pt>
                <c:pt idx="597">
                  <c:v>1.919</c:v>
                </c:pt>
                <c:pt idx="598">
                  <c:v>1.92</c:v>
                </c:pt>
                <c:pt idx="599">
                  <c:v>1.923</c:v>
                </c:pt>
                <c:pt idx="600">
                  <c:v>1.925</c:v>
                </c:pt>
                <c:pt idx="601">
                  <c:v>1.925</c:v>
                </c:pt>
                <c:pt idx="602">
                  <c:v>1.9259999999999999</c:v>
                </c:pt>
                <c:pt idx="603">
                  <c:v>1.929</c:v>
                </c:pt>
                <c:pt idx="604">
                  <c:v>1.931</c:v>
                </c:pt>
                <c:pt idx="605">
                  <c:v>1.9359999999999999</c:v>
                </c:pt>
                <c:pt idx="606">
                  <c:v>1.9359999999999999</c:v>
                </c:pt>
                <c:pt idx="607">
                  <c:v>1.9430000000000001</c:v>
                </c:pt>
                <c:pt idx="608">
                  <c:v>1.9470000000000001</c:v>
                </c:pt>
                <c:pt idx="609">
                  <c:v>1.9470000000000001</c:v>
                </c:pt>
                <c:pt idx="610">
                  <c:v>1.9470000000000001</c:v>
                </c:pt>
                <c:pt idx="611">
                  <c:v>1.9470000000000001</c:v>
                </c:pt>
                <c:pt idx="612">
                  <c:v>1.9490000000000001</c:v>
                </c:pt>
                <c:pt idx="613">
                  <c:v>1.9530000000000001</c:v>
                </c:pt>
                <c:pt idx="614">
                  <c:v>1.958</c:v>
                </c:pt>
                <c:pt idx="615">
                  <c:v>1.9630000000000001</c:v>
                </c:pt>
                <c:pt idx="616">
                  <c:v>1.966</c:v>
                </c:pt>
                <c:pt idx="617">
                  <c:v>1.9690000000000001</c:v>
                </c:pt>
                <c:pt idx="618">
                  <c:v>1.9690000000000001</c:v>
                </c:pt>
                <c:pt idx="619">
                  <c:v>1.9690000000000001</c:v>
                </c:pt>
                <c:pt idx="620">
                  <c:v>1.9690000000000001</c:v>
                </c:pt>
                <c:pt idx="621">
                  <c:v>1.9690000000000001</c:v>
                </c:pt>
                <c:pt idx="622">
                  <c:v>1.974</c:v>
                </c:pt>
                <c:pt idx="623">
                  <c:v>1.974</c:v>
                </c:pt>
                <c:pt idx="624">
                  <c:v>1.974</c:v>
                </c:pt>
                <c:pt idx="625">
                  <c:v>1.974</c:v>
                </c:pt>
                <c:pt idx="626">
                  <c:v>1.974</c:v>
                </c:pt>
                <c:pt idx="627">
                  <c:v>1.974</c:v>
                </c:pt>
                <c:pt idx="628">
                  <c:v>1.9750000000000001</c:v>
                </c:pt>
                <c:pt idx="629">
                  <c:v>1.98</c:v>
                </c:pt>
                <c:pt idx="630">
                  <c:v>1.98</c:v>
                </c:pt>
                <c:pt idx="631">
                  <c:v>1.9810000000000001</c:v>
                </c:pt>
                <c:pt idx="632">
                  <c:v>1.9810000000000001</c:v>
                </c:pt>
                <c:pt idx="633">
                  <c:v>1.9850000000000001</c:v>
                </c:pt>
                <c:pt idx="634">
                  <c:v>1.9850000000000001</c:v>
                </c:pt>
                <c:pt idx="635">
                  <c:v>1.9850000000000001</c:v>
                </c:pt>
                <c:pt idx="636">
                  <c:v>1.986</c:v>
                </c:pt>
                <c:pt idx="637">
                  <c:v>1.9870000000000001</c:v>
                </c:pt>
                <c:pt idx="638">
                  <c:v>1.9870000000000001</c:v>
                </c:pt>
                <c:pt idx="639">
                  <c:v>1.988</c:v>
                </c:pt>
                <c:pt idx="640">
                  <c:v>1.9910000000000001</c:v>
                </c:pt>
                <c:pt idx="641">
                  <c:v>1.9910000000000001</c:v>
                </c:pt>
                <c:pt idx="642">
                  <c:v>1.9930000000000001</c:v>
                </c:pt>
                <c:pt idx="643">
                  <c:v>1.9970000000000001</c:v>
                </c:pt>
                <c:pt idx="644">
                  <c:v>1.998</c:v>
                </c:pt>
                <c:pt idx="645">
                  <c:v>2.0019999999999998</c:v>
                </c:pt>
                <c:pt idx="646">
                  <c:v>2.0019999999999998</c:v>
                </c:pt>
                <c:pt idx="647">
                  <c:v>2.0030000000000001</c:v>
                </c:pt>
                <c:pt idx="648">
                  <c:v>2.004</c:v>
                </c:pt>
                <c:pt idx="649">
                  <c:v>2.008</c:v>
                </c:pt>
                <c:pt idx="650">
                  <c:v>2.008</c:v>
                </c:pt>
                <c:pt idx="651">
                  <c:v>2.0129999999999999</c:v>
                </c:pt>
                <c:pt idx="652">
                  <c:v>2.0129999999999999</c:v>
                </c:pt>
                <c:pt idx="653">
                  <c:v>2.0129999999999999</c:v>
                </c:pt>
                <c:pt idx="654">
                  <c:v>2.0139999999999998</c:v>
                </c:pt>
                <c:pt idx="655">
                  <c:v>2.0139999999999998</c:v>
                </c:pt>
                <c:pt idx="656">
                  <c:v>2.0190000000000001</c:v>
                </c:pt>
                <c:pt idx="657">
                  <c:v>2.0190000000000001</c:v>
                </c:pt>
                <c:pt idx="658">
                  <c:v>2.0190000000000001</c:v>
                </c:pt>
                <c:pt idx="659">
                  <c:v>2.0190000000000001</c:v>
                </c:pt>
                <c:pt idx="660">
                  <c:v>2.0190000000000001</c:v>
                </c:pt>
                <c:pt idx="661">
                  <c:v>2.0209999999999999</c:v>
                </c:pt>
                <c:pt idx="662">
                  <c:v>2.024</c:v>
                </c:pt>
                <c:pt idx="663">
                  <c:v>2.024</c:v>
                </c:pt>
                <c:pt idx="664">
                  <c:v>2.024</c:v>
                </c:pt>
                <c:pt idx="665">
                  <c:v>2.0249999999999999</c:v>
                </c:pt>
                <c:pt idx="666">
                  <c:v>2.0299999999999998</c:v>
                </c:pt>
                <c:pt idx="667">
                  <c:v>2.0299999999999998</c:v>
                </c:pt>
                <c:pt idx="668">
                  <c:v>2.0350000000000001</c:v>
                </c:pt>
                <c:pt idx="669">
                  <c:v>2.0350000000000001</c:v>
                </c:pt>
                <c:pt idx="670">
                  <c:v>2.0350000000000001</c:v>
                </c:pt>
                <c:pt idx="671">
                  <c:v>2.0350000000000001</c:v>
                </c:pt>
                <c:pt idx="672">
                  <c:v>2.0350000000000001</c:v>
                </c:pt>
                <c:pt idx="673">
                  <c:v>2.0350000000000001</c:v>
                </c:pt>
                <c:pt idx="674">
                  <c:v>2.0350000000000001</c:v>
                </c:pt>
                <c:pt idx="675">
                  <c:v>2.0379999999999998</c:v>
                </c:pt>
                <c:pt idx="676">
                  <c:v>2.0409999999999999</c:v>
                </c:pt>
                <c:pt idx="677">
                  <c:v>2.0409999999999999</c:v>
                </c:pt>
                <c:pt idx="678">
                  <c:v>2.0409999999999999</c:v>
                </c:pt>
                <c:pt idx="679">
                  <c:v>2.0409999999999999</c:v>
                </c:pt>
                <c:pt idx="680">
                  <c:v>2.0409999999999999</c:v>
                </c:pt>
                <c:pt idx="681">
                  <c:v>2.0409999999999999</c:v>
                </c:pt>
                <c:pt idx="682">
                  <c:v>2.0409999999999999</c:v>
                </c:pt>
                <c:pt idx="683">
                  <c:v>2.0409999999999999</c:v>
                </c:pt>
                <c:pt idx="684">
                  <c:v>2.0409999999999999</c:v>
                </c:pt>
                <c:pt idx="685">
                  <c:v>2.0409999999999999</c:v>
                </c:pt>
                <c:pt idx="686">
                  <c:v>2.0409999999999999</c:v>
                </c:pt>
                <c:pt idx="687">
                  <c:v>2.0409999999999999</c:v>
                </c:pt>
                <c:pt idx="688">
                  <c:v>2.0409999999999999</c:v>
                </c:pt>
                <c:pt idx="689">
                  <c:v>2.0409999999999999</c:v>
                </c:pt>
                <c:pt idx="690">
                  <c:v>2.0409999999999999</c:v>
                </c:pt>
                <c:pt idx="691">
                  <c:v>2.0409999999999999</c:v>
                </c:pt>
                <c:pt idx="692">
                  <c:v>2.0409999999999999</c:v>
                </c:pt>
                <c:pt idx="693">
                  <c:v>2.0409999999999999</c:v>
                </c:pt>
                <c:pt idx="694">
                  <c:v>2.0409999999999999</c:v>
                </c:pt>
                <c:pt idx="695">
                  <c:v>2.0409999999999999</c:v>
                </c:pt>
                <c:pt idx="696">
                  <c:v>2.0419999999999998</c:v>
                </c:pt>
                <c:pt idx="697">
                  <c:v>2.0459999999999998</c:v>
                </c:pt>
                <c:pt idx="698">
                  <c:v>2.0459999999999998</c:v>
                </c:pt>
                <c:pt idx="699">
                  <c:v>2.0459999999999998</c:v>
                </c:pt>
                <c:pt idx="700">
                  <c:v>2.0459999999999998</c:v>
                </c:pt>
                <c:pt idx="701">
                  <c:v>2.0459999999999998</c:v>
                </c:pt>
                <c:pt idx="702">
                  <c:v>2.0459999999999998</c:v>
                </c:pt>
                <c:pt idx="703">
                  <c:v>2.0459999999999998</c:v>
                </c:pt>
                <c:pt idx="704">
                  <c:v>2.0470000000000002</c:v>
                </c:pt>
                <c:pt idx="705">
                  <c:v>2.0470000000000002</c:v>
                </c:pt>
                <c:pt idx="706">
                  <c:v>2.0470000000000002</c:v>
                </c:pt>
                <c:pt idx="707">
                  <c:v>2.0470000000000002</c:v>
                </c:pt>
                <c:pt idx="708">
                  <c:v>2.0470000000000002</c:v>
                </c:pt>
                <c:pt idx="709">
                  <c:v>2.0470000000000002</c:v>
                </c:pt>
                <c:pt idx="710">
                  <c:v>2.0499999999999998</c:v>
                </c:pt>
                <c:pt idx="711">
                  <c:v>2.0579999999999998</c:v>
                </c:pt>
                <c:pt idx="712">
                  <c:v>2.0579999999999998</c:v>
                </c:pt>
                <c:pt idx="713">
                  <c:v>2.0579999999999998</c:v>
                </c:pt>
                <c:pt idx="714">
                  <c:v>2.0619999999999998</c:v>
                </c:pt>
                <c:pt idx="715">
                  <c:v>2.0630000000000002</c:v>
                </c:pt>
                <c:pt idx="716">
                  <c:v>2.0630000000000002</c:v>
                </c:pt>
                <c:pt idx="717">
                  <c:v>2.0699999999999998</c:v>
                </c:pt>
                <c:pt idx="718">
                  <c:v>2.0739999999999998</c:v>
                </c:pt>
                <c:pt idx="719">
                  <c:v>2.0750000000000002</c:v>
                </c:pt>
                <c:pt idx="720">
                  <c:v>2.0790000000000002</c:v>
                </c:pt>
                <c:pt idx="721">
                  <c:v>2.0910000000000002</c:v>
                </c:pt>
                <c:pt idx="722">
                  <c:v>2.0910000000000002</c:v>
                </c:pt>
                <c:pt idx="723">
                  <c:v>2.097</c:v>
                </c:pt>
                <c:pt idx="724">
                  <c:v>2.097</c:v>
                </c:pt>
                <c:pt idx="725">
                  <c:v>2.097</c:v>
                </c:pt>
                <c:pt idx="726">
                  <c:v>2.1019999999999999</c:v>
                </c:pt>
                <c:pt idx="727">
                  <c:v>2.1019999999999999</c:v>
                </c:pt>
                <c:pt idx="728">
                  <c:v>2.1019999999999999</c:v>
                </c:pt>
                <c:pt idx="729">
                  <c:v>2.1019999999999999</c:v>
                </c:pt>
                <c:pt idx="730">
                  <c:v>2.1019999999999999</c:v>
                </c:pt>
                <c:pt idx="731">
                  <c:v>2.1040000000000001</c:v>
                </c:pt>
                <c:pt idx="732">
                  <c:v>2.1080000000000001</c:v>
                </c:pt>
                <c:pt idx="733">
                  <c:v>2.1080000000000001</c:v>
                </c:pt>
                <c:pt idx="734">
                  <c:v>2.1080000000000001</c:v>
                </c:pt>
                <c:pt idx="735">
                  <c:v>2.1080000000000001</c:v>
                </c:pt>
                <c:pt idx="736">
                  <c:v>2.1080000000000001</c:v>
                </c:pt>
                <c:pt idx="737">
                  <c:v>2.1080000000000001</c:v>
                </c:pt>
                <c:pt idx="738">
                  <c:v>2.1080000000000001</c:v>
                </c:pt>
                <c:pt idx="739">
                  <c:v>2.109</c:v>
                </c:pt>
                <c:pt idx="740">
                  <c:v>2.11</c:v>
                </c:pt>
                <c:pt idx="741">
                  <c:v>2.1139999999999999</c:v>
                </c:pt>
                <c:pt idx="742">
                  <c:v>2.1139999999999999</c:v>
                </c:pt>
                <c:pt idx="743">
                  <c:v>2.1139999999999999</c:v>
                </c:pt>
                <c:pt idx="744">
                  <c:v>2.1139999999999999</c:v>
                </c:pt>
                <c:pt idx="745">
                  <c:v>2.1190000000000002</c:v>
                </c:pt>
                <c:pt idx="746">
                  <c:v>2.12</c:v>
                </c:pt>
                <c:pt idx="747">
                  <c:v>2.1309999999999998</c:v>
                </c:pt>
                <c:pt idx="748">
                  <c:v>2.1309999999999998</c:v>
                </c:pt>
                <c:pt idx="749">
                  <c:v>2.1360000000000001</c:v>
                </c:pt>
                <c:pt idx="750">
                  <c:v>2.1419999999999999</c:v>
                </c:pt>
                <c:pt idx="751">
                  <c:v>2.1419999999999999</c:v>
                </c:pt>
                <c:pt idx="752">
                  <c:v>2.1419999999999999</c:v>
                </c:pt>
                <c:pt idx="753">
                  <c:v>2.1429999999999998</c:v>
                </c:pt>
                <c:pt idx="754">
                  <c:v>2.1469999999999998</c:v>
                </c:pt>
                <c:pt idx="755">
                  <c:v>2.149</c:v>
                </c:pt>
                <c:pt idx="756">
                  <c:v>2.153</c:v>
                </c:pt>
                <c:pt idx="757">
                  <c:v>2.153</c:v>
                </c:pt>
                <c:pt idx="758">
                  <c:v>2.1539999999999999</c:v>
                </c:pt>
                <c:pt idx="759">
                  <c:v>2.157</c:v>
                </c:pt>
                <c:pt idx="760">
                  <c:v>2.1589999999999998</c:v>
                </c:pt>
                <c:pt idx="761">
                  <c:v>2.1589999999999998</c:v>
                </c:pt>
                <c:pt idx="762">
                  <c:v>2.1589999999999998</c:v>
                </c:pt>
                <c:pt idx="763">
                  <c:v>2.1589999999999998</c:v>
                </c:pt>
                <c:pt idx="764">
                  <c:v>2.1640000000000001</c:v>
                </c:pt>
                <c:pt idx="765">
                  <c:v>2.165</c:v>
                </c:pt>
                <c:pt idx="766">
                  <c:v>2.1680000000000001</c:v>
                </c:pt>
                <c:pt idx="767">
                  <c:v>2.17</c:v>
                </c:pt>
                <c:pt idx="768">
                  <c:v>2.17</c:v>
                </c:pt>
                <c:pt idx="769">
                  <c:v>2.17</c:v>
                </c:pt>
                <c:pt idx="770">
                  <c:v>2.1760000000000002</c:v>
                </c:pt>
                <c:pt idx="771">
                  <c:v>2.1760000000000002</c:v>
                </c:pt>
                <c:pt idx="772">
                  <c:v>2.1760000000000002</c:v>
                </c:pt>
                <c:pt idx="773">
                  <c:v>2.1760000000000002</c:v>
                </c:pt>
                <c:pt idx="774">
                  <c:v>2.1760000000000002</c:v>
                </c:pt>
                <c:pt idx="775">
                  <c:v>2.1760000000000002</c:v>
                </c:pt>
                <c:pt idx="776">
                  <c:v>2.1760000000000002</c:v>
                </c:pt>
                <c:pt idx="777">
                  <c:v>2.1760000000000002</c:v>
                </c:pt>
                <c:pt idx="778">
                  <c:v>2.1760000000000002</c:v>
                </c:pt>
                <c:pt idx="779">
                  <c:v>2.1760000000000002</c:v>
                </c:pt>
                <c:pt idx="780">
                  <c:v>2.181</c:v>
                </c:pt>
                <c:pt idx="781">
                  <c:v>2.181</c:v>
                </c:pt>
                <c:pt idx="782">
                  <c:v>2.181</c:v>
                </c:pt>
                <c:pt idx="783">
                  <c:v>2.181</c:v>
                </c:pt>
                <c:pt idx="784">
                  <c:v>2.181</c:v>
                </c:pt>
                <c:pt idx="785">
                  <c:v>2.181</c:v>
                </c:pt>
                <c:pt idx="786">
                  <c:v>2.181</c:v>
                </c:pt>
                <c:pt idx="787">
                  <c:v>2.1819999999999999</c:v>
                </c:pt>
                <c:pt idx="788">
                  <c:v>2.1869999999999998</c:v>
                </c:pt>
                <c:pt idx="789">
                  <c:v>2.1869999999999998</c:v>
                </c:pt>
                <c:pt idx="790">
                  <c:v>2.1869999999999998</c:v>
                </c:pt>
                <c:pt idx="791">
                  <c:v>2.1869999999999998</c:v>
                </c:pt>
                <c:pt idx="792">
                  <c:v>2.1869999999999998</c:v>
                </c:pt>
                <c:pt idx="793">
                  <c:v>2.1869999999999998</c:v>
                </c:pt>
                <c:pt idx="794">
                  <c:v>2.1869999999999998</c:v>
                </c:pt>
                <c:pt idx="795">
                  <c:v>2.1930000000000001</c:v>
                </c:pt>
                <c:pt idx="796">
                  <c:v>2.198</c:v>
                </c:pt>
                <c:pt idx="797">
                  <c:v>2.198</c:v>
                </c:pt>
                <c:pt idx="798">
                  <c:v>2.198</c:v>
                </c:pt>
                <c:pt idx="799">
                  <c:v>2.1989999999999998</c:v>
                </c:pt>
                <c:pt idx="800">
                  <c:v>2.2040000000000002</c:v>
                </c:pt>
                <c:pt idx="801">
                  <c:v>2.2040000000000002</c:v>
                </c:pt>
                <c:pt idx="802">
                  <c:v>2.2040000000000002</c:v>
                </c:pt>
                <c:pt idx="803">
                  <c:v>2.2040000000000002</c:v>
                </c:pt>
                <c:pt idx="804">
                  <c:v>2.2040000000000002</c:v>
                </c:pt>
                <c:pt idx="805">
                  <c:v>2.21</c:v>
                </c:pt>
                <c:pt idx="806">
                  <c:v>2.21</c:v>
                </c:pt>
                <c:pt idx="807">
                  <c:v>2.21</c:v>
                </c:pt>
                <c:pt idx="808">
                  <c:v>2.21</c:v>
                </c:pt>
                <c:pt idx="809">
                  <c:v>2.21</c:v>
                </c:pt>
                <c:pt idx="810">
                  <c:v>2.2130000000000001</c:v>
                </c:pt>
                <c:pt idx="811">
                  <c:v>2.2149999999999999</c:v>
                </c:pt>
                <c:pt idx="812">
                  <c:v>2.2149999999999999</c:v>
                </c:pt>
                <c:pt idx="813">
                  <c:v>2.2149999999999999</c:v>
                </c:pt>
                <c:pt idx="814">
                  <c:v>2.2149999999999999</c:v>
                </c:pt>
                <c:pt idx="815">
                  <c:v>2.2149999999999999</c:v>
                </c:pt>
                <c:pt idx="816">
                  <c:v>2.2149999999999999</c:v>
                </c:pt>
                <c:pt idx="817">
                  <c:v>2.2160000000000002</c:v>
                </c:pt>
                <c:pt idx="818">
                  <c:v>2.2210000000000001</c:v>
                </c:pt>
                <c:pt idx="819">
                  <c:v>2.2269999999999999</c:v>
                </c:pt>
                <c:pt idx="820">
                  <c:v>2.2269999999999999</c:v>
                </c:pt>
                <c:pt idx="821">
                  <c:v>2.2269999999999999</c:v>
                </c:pt>
                <c:pt idx="822">
                  <c:v>2.2320000000000002</c:v>
                </c:pt>
                <c:pt idx="823">
                  <c:v>2.2320000000000002</c:v>
                </c:pt>
                <c:pt idx="824">
                  <c:v>2.2330000000000001</c:v>
                </c:pt>
                <c:pt idx="825">
                  <c:v>2.2330000000000001</c:v>
                </c:pt>
                <c:pt idx="826">
                  <c:v>2.234</c:v>
                </c:pt>
                <c:pt idx="827">
                  <c:v>2.238</c:v>
                </c:pt>
                <c:pt idx="828">
                  <c:v>2.2440000000000002</c:v>
                </c:pt>
                <c:pt idx="829">
                  <c:v>2.2440000000000002</c:v>
                </c:pt>
                <c:pt idx="830">
                  <c:v>2.2440000000000002</c:v>
                </c:pt>
                <c:pt idx="831">
                  <c:v>2.2440000000000002</c:v>
                </c:pt>
                <c:pt idx="832">
                  <c:v>2.2440000000000002</c:v>
                </c:pt>
                <c:pt idx="833">
                  <c:v>2.2440000000000002</c:v>
                </c:pt>
                <c:pt idx="834">
                  <c:v>2.2440000000000002</c:v>
                </c:pt>
                <c:pt idx="835">
                  <c:v>2.2440000000000002</c:v>
                </c:pt>
                <c:pt idx="836">
                  <c:v>2.2440000000000002</c:v>
                </c:pt>
                <c:pt idx="837">
                  <c:v>2.2440000000000002</c:v>
                </c:pt>
                <c:pt idx="838">
                  <c:v>2.2440000000000002</c:v>
                </c:pt>
                <c:pt idx="839">
                  <c:v>2.2450000000000001</c:v>
                </c:pt>
                <c:pt idx="840">
                  <c:v>2.2450000000000001</c:v>
                </c:pt>
                <c:pt idx="841">
                  <c:v>2.2490000000000001</c:v>
                </c:pt>
                <c:pt idx="842">
                  <c:v>2.2490000000000001</c:v>
                </c:pt>
                <c:pt idx="843">
                  <c:v>2.2490000000000001</c:v>
                </c:pt>
                <c:pt idx="844">
                  <c:v>2.25</c:v>
                </c:pt>
                <c:pt idx="845">
                  <c:v>2.2509999999999999</c:v>
                </c:pt>
                <c:pt idx="846">
                  <c:v>2.2549999999999999</c:v>
                </c:pt>
                <c:pt idx="847">
                  <c:v>2.2559999999999998</c:v>
                </c:pt>
                <c:pt idx="848">
                  <c:v>2.2610000000000001</c:v>
                </c:pt>
                <c:pt idx="849">
                  <c:v>2.2650000000000001</c:v>
                </c:pt>
                <c:pt idx="850">
                  <c:v>2.2669999999999999</c:v>
                </c:pt>
                <c:pt idx="851">
                  <c:v>2.2669999999999999</c:v>
                </c:pt>
                <c:pt idx="852">
                  <c:v>2.2719999999999998</c:v>
                </c:pt>
                <c:pt idx="853">
                  <c:v>2.2719999999999998</c:v>
                </c:pt>
                <c:pt idx="854">
                  <c:v>2.278</c:v>
                </c:pt>
                <c:pt idx="855">
                  <c:v>2.278</c:v>
                </c:pt>
                <c:pt idx="856">
                  <c:v>2.278</c:v>
                </c:pt>
                <c:pt idx="857">
                  <c:v>2.278</c:v>
                </c:pt>
                <c:pt idx="858">
                  <c:v>2.278</c:v>
                </c:pt>
                <c:pt idx="859">
                  <c:v>2.278</c:v>
                </c:pt>
                <c:pt idx="860">
                  <c:v>2.278</c:v>
                </c:pt>
                <c:pt idx="861">
                  <c:v>2.278</c:v>
                </c:pt>
                <c:pt idx="862">
                  <c:v>2.2839999999999998</c:v>
                </c:pt>
                <c:pt idx="863">
                  <c:v>2.2839999999999998</c:v>
                </c:pt>
                <c:pt idx="864">
                  <c:v>2.2850000000000001</c:v>
                </c:pt>
                <c:pt idx="865">
                  <c:v>2.2890000000000001</c:v>
                </c:pt>
                <c:pt idx="866">
                  <c:v>2.2890000000000001</c:v>
                </c:pt>
                <c:pt idx="867">
                  <c:v>2.2890000000000001</c:v>
                </c:pt>
                <c:pt idx="868">
                  <c:v>2.2890000000000001</c:v>
                </c:pt>
                <c:pt idx="869">
                  <c:v>2.2890000000000001</c:v>
                </c:pt>
                <c:pt idx="870">
                  <c:v>2.2890000000000001</c:v>
                </c:pt>
                <c:pt idx="871">
                  <c:v>2.2909999999999999</c:v>
                </c:pt>
                <c:pt idx="872">
                  <c:v>2.2949999999999999</c:v>
                </c:pt>
                <c:pt idx="873">
                  <c:v>2.3010000000000002</c:v>
                </c:pt>
                <c:pt idx="874">
                  <c:v>2.3010000000000002</c:v>
                </c:pt>
                <c:pt idx="875">
                  <c:v>2.3069999999999999</c:v>
                </c:pt>
                <c:pt idx="876">
                  <c:v>2.3069999999999999</c:v>
                </c:pt>
                <c:pt idx="877">
                  <c:v>2.3069999999999999</c:v>
                </c:pt>
                <c:pt idx="878">
                  <c:v>2.3069999999999999</c:v>
                </c:pt>
                <c:pt idx="879">
                  <c:v>2.3069999999999999</c:v>
                </c:pt>
                <c:pt idx="880">
                  <c:v>2.3069999999999999</c:v>
                </c:pt>
                <c:pt idx="881">
                  <c:v>2.3069999999999999</c:v>
                </c:pt>
                <c:pt idx="882">
                  <c:v>2.3119999999999998</c:v>
                </c:pt>
                <c:pt idx="883">
                  <c:v>2.3119999999999998</c:v>
                </c:pt>
                <c:pt idx="884">
                  <c:v>2.3119999999999998</c:v>
                </c:pt>
                <c:pt idx="885">
                  <c:v>2.3119999999999998</c:v>
                </c:pt>
                <c:pt idx="886">
                  <c:v>2.3119999999999998</c:v>
                </c:pt>
                <c:pt idx="887">
                  <c:v>2.3119999999999998</c:v>
                </c:pt>
                <c:pt idx="888">
                  <c:v>2.3119999999999998</c:v>
                </c:pt>
                <c:pt idx="889">
                  <c:v>2.3119999999999998</c:v>
                </c:pt>
                <c:pt idx="890">
                  <c:v>2.3119999999999998</c:v>
                </c:pt>
                <c:pt idx="891">
                  <c:v>2.3119999999999998</c:v>
                </c:pt>
                <c:pt idx="892">
                  <c:v>2.3119999999999998</c:v>
                </c:pt>
                <c:pt idx="893">
                  <c:v>2.3119999999999998</c:v>
                </c:pt>
                <c:pt idx="894">
                  <c:v>2.3119999999999998</c:v>
                </c:pt>
                <c:pt idx="895">
                  <c:v>2.3119999999999998</c:v>
                </c:pt>
                <c:pt idx="896">
                  <c:v>2.3119999999999998</c:v>
                </c:pt>
                <c:pt idx="897">
                  <c:v>2.3119999999999998</c:v>
                </c:pt>
                <c:pt idx="898">
                  <c:v>2.3119999999999998</c:v>
                </c:pt>
                <c:pt idx="899">
                  <c:v>2.3119999999999998</c:v>
                </c:pt>
                <c:pt idx="900">
                  <c:v>2.3119999999999998</c:v>
                </c:pt>
                <c:pt idx="901">
                  <c:v>2.3119999999999998</c:v>
                </c:pt>
                <c:pt idx="902">
                  <c:v>2.3119999999999998</c:v>
                </c:pt>
                <c:pt idx="903">
                  <c:v>2.3130000000000002</c:v>
                </c:pt>
                <c:pt idx="904">
                  <c:v>2.3130000000000002</c:v>
                </c:pt>
                <c:pt idx="905">
                  <c:v>2.3180000000000001</c:v>
                </c:pt>
                <c:pt idx="906">
                  <c:v>2.3180000000000001</c:v>
                </c:pt>
                <c:pt idx="907">
                  <c:v>2.3180000000000001</c:v>
                </c:pt>
                <c:pt idx="908">
                  <c:v>2.3239999999999998</c:v>
                </c:pt>
                <c:pt idx="909">
                  <c:v>2.3239999999999998</c:v>
                </c:pt>
                <c:pt idx="910">
                  <c:v>2.3239999999999998</c:v>
                </c:pt>
                <c:pt idx="911">
                  <c:v>2.3239999999999998</c:v>
                </c:pt>
                <c:pt idx="912">
                  <c:v>2.3239999999999998</c:v>
                </c:pt>
                <c:pt idx="913">
                  <c:v>2.3239999999999998</c:v>
                </c:pt>
                <c:pt idx="914">
                  <c:v>2.33</c:v>
                </c:pt>
                <c:pt idx="915">
                  <c:v>2.33</c:v>
                </c:pt>
                <c:pt idx="916">
                  <c:v>2.33</c:v>
                </c:pt>
                <c:pt idx="917">
                  <c:v>2.33</c:v>
                </c:pt>
                <c:pt idx="918">
                  <c:v>2.33</c:v>
                </c:pt>
                <c:pt idx="919">
                  <c:v>2.335</c:v>
                </c:pt>
                <c:pt idx="920">
                  <c:v>2.3370000000000002</c:v>
                </c:pt>
                <c:pt idx="921">
                  <c:v>2.3410000000000002</c:v>
                </c:pt>
                <c:pt idx="922">
                  <c:v>2.3410000000000002</c:v>
                </c:pt>
                <c:pt idx="923">
                  <c:v>2.3410000000000002</c:v>
                </c:pt>
                <c:pt idx="924">
                  <c:v>2.3410000000000002</c:v>
                </c:pt>
                <c:pt idx="925">
                  <c:v>2.3410000000000002</c:v>
                </c:pt>
                <c:pt idx="926">
                  <c:v>2.3439999999999999</c:v>
                </c:pt>
                <c:pt idx="927">
                  <c:v>2.347</c:v>
                </c:pt>
                <c:pt idx="928">
                  <c:v>2.3530000000000002</c:v>
                </c:pt>
                <c:pt idx="929">
                  <c:v>2.3530000000000002</c:v>
                </c:pt>
                <c:pt idx="930">
                  <c:v>2.3530000000000002</c:v>
                </c:pt>
                <c:pt idx="931">
                  <c:v>2.3530000000000002</c:v>
                </c:pt>
                <c:pt idx="932">
                  <c:v>2.3530000000000002</c:v>
                </c:pt>
                <c:pt idx="933">
                  <c:v>2.3580000000000001</c:v>
                </c:pt>
                <c:pt idx="934">
                  <c:v>2.3580000000000001</c:v>
                </c:pt>
                <c:pt idx="935">
                  <c:v>2.3580000000000001</c:v>
                </c:pt>
                <c:pt idx="936">
                  <c:v>2.3580000000000001</c:v>
                </c:pt>
                <c:pt idx="937">
                  <c:v>2.359</c:v>
                </c:pt>
                <c:pt idx="938">
                  <c:v>2.3639999999999999</c:v>
                </c:pt>
                <c:pt idx="939">
                  <c:v>2.3639999999999999</c:v>
                </c:pt>
                <c:pt idx="940">
                  <c:v>2.37</c:v>
                </c:pt>
                <c:pt idx="941">
                  <c:v>2.37</c:v>
                </c:pt>
                <c:pt idx="942">
                  <c:v>2.37</c:v>
                </c:pt>
                <c:pt idx="943">
                  <c:v>2.371</c:v>
                </c:pt>
                <c:pt idx="944">
                  <c:v>2.3719999999999999</c:v>
                </c:pt>
                <c:pt idx="945">
                  <c:v>2.3759999999999999</c:v>
                </c:pt>
                <c:pt idx="946">
                  <c:v>2.3759999999999999</c:v>
                </c:pt>
                <c:pt idx="947">
                  <c:v>2.379</c:v>
                </c:pt>
                <c:pt idx="948">
                  <c:v>2.379</c:v>
                </c:pt>
                <c:pt idx="949">
                  <c:v>2.3809999999999998</c:v>
                </c:pt>
                <c:pt idx="950">
                  <c:v>2.3809999999999998</c:v>
                </c:pt>
                <c:pt idx="951">
                  <c:v>2.3879999999999999</c:v>
                </c:pt>
                <c:pt idx="952">
                  <c:v>2.3879999999999999</c:v>
                </c:pt>
                <c:pt idx="953">
                  <c:v>2.3919999999999999</c:v>
                </c:pt>
                <c:pt idx="954">
                  <c:v>2.3929999999999998</c:v>
                </c:pt>
                <c:pt idx="955">
                  <c:v>2.3929999999999998</c:v>
                </c:pt>
                <c:pt idx="956">
                  <c:v>2.3929999999999998</c:v>
                </c:pt>
                <c:pt idx="957">
                  <c:v>2.3929999999999998</c:v>
                </c:pt>
                <c:pt idx="958">
                  <c:v>2.395</c:v>
                </c:pt>
                <c:pt idx="959">
                  <c:v>2.399</c:v>
                </c:pt>
                <c:pt idx="960">
                  <c:v>2.399</c:v>
                </c:pt>
                <c:pt idx="961">
                  <c:v>2.399</c:v>
                </c:pt>
                <c:pt idx="962">
                  <c:v>2.399</c:v>
                </c:pt>
                <c:pt idx="963">
                  <c:v>2.4009999999999998</c:v>
                </c:pt>
                <c:pt idx="964">
                  <c:v>2.4039999999999999</c:v>
                </c:pt>
                <c:pt idx="965">
                  <c:v>2.4039999999999999</c:v>
                </c:pt>
                <c:pt idx="966">
                  <c:v>2.4049999999999998</c:v>
                </c:pt>
                <c:pt idx="967">
                  <c:v>2.4049999999999998</c:v>
                </c:pt>
                <c:pt idx="968">
                  <c:v>2.4060000000000001</c:v>
                </c:pt>
                <c:pt idx="969">
                  <c:v>2.41</c:v>
                </c:pt>
                <c:pt idx="970">
                  <c:v>2.4119999999999999</c:v>
                </c:pt>
                <c:pt idx="971">
                  <c:v>2.4119999999999999</c:v>
                </c:pt>
                <c:pt idx="972">
                  <c:v>2.4169999999999998</c:v>
                </c:pt>
                <c:pt idx="973">
                  <c:v>2.4220000000000002</c:v>
                </c:pt>
                <c:pt idx="974">
                  <c:v>2.4220000000000002</c:v>
                </c:pt>
                <c:pt idx="975">
                  <c:v>2.427</c:v>
                </c:pt>
                <c:pt idx="976">
                  <c:v>2.4279999999999999</c:v>
                </c:pt>
                <c:pt idx="977">
                  <c:v>2.4279999999999999</c:v>
                </c:pt>
                <c:pt idx="978">
                  <c:v>2.4289999999999998</c:v>
                </c:pt>
                <c:pt idx="979">
                  <c:v>2.431</c:v>
                </c:pt>
                <c:pt idx="980">
                  <c:v>2.4329999999999998</c:v>
                </c:pt>
                <c:pt idx="981">
                  <c:v>2.4340000000000002</c:v>
                </c:pt>
                <c:pt idx="982">
                  <c:v>2.4340000000000002</c:v>
                </c:pt>
                <c:pt idx="983">
                  <c:v>2.4390000000000001</c:v>
                </c:pt>
                <c:pt idx="984">
                  <c:v>2.4390000000000001</c:v>
                </c:pt>
                <c:pt idx="985">
                  <c:v>2.4390000000000001</c:v>
                </c:pt>
                <c:pt idx="986">
                  <c:v>2.44</c:v>
                </c:pt>
                <c:pt idx="987">
                  <c:v>2.4449999999999998</c:v>
                </c:pt>
                <c:pt idx="988">
                  <c:v>2.4449999999999998</c:v>
                </c:pt>
                <c:pt idx="989">
                  <c:v>2.4460000000000002</c:v>
                </c:pt>
                <c:pt idx="990">
                  <c:v>2.4510000000000001</c:v>
                </c:pt>
                <c:pt idx="991">
                  <c:v>2.4510000000000001</c:v>
                </c:pt>
                <c:pt idx="992">
                  <c:v>2.4510000000000001</c:v>
                </c:pt>
                <c:pt idx="993">
                  <c:v>2.452</c:v>
                </c:pt>
                <c:pt idx="994">
                  <c:v>2.4529999999999998</c:v>
                </c:pt>
                <c:pt idx="995">
                  <c:v>2.4550000000000001</c:v>
                </c:pt>
                <c:pt idx="996">
                  <c:v>2.4569999999999999</c:v>
                </c:pt>
                <c:pt idx="997">
                  <c:v>2.4569999999999999</c:v>
                </c:pt>
                <c:pt idx="998">
                  <c:v>2.4580000000000002</c:v>
                </c:pt>
                <c:pt idx="999">
                  <c:v>2.4620000000000002</c:v>
                </c:pt>
                <c:pt idx="1000">
                  <c:v>2.4649999999999999</c:v>
                </c:pt>
                <c:pt idx="1001">
                  <c:v>2.4700000000000002</c:v>
                </c:pt>
                <c:pt idx="1002">
                  <c:v>2.4740000000000002</c:v>
                </c:pt>
                <c:pt idx="1003">
                  <c:v>2.4740000000000002</c:v>
                </c:pt>
                <c:pt idx="1004">
                  <c:v>2.4750000000000001</c:v>
                </c:pt>
                <c:pt idx="1005">
                  <c:v>2.48</c:v>
                </c:pt>
                <c:pt idx="1006">
                  <c:v>2.4860000000000002</c:v>
                </c:pt>
                <c:pt idx="1007">
                  <c:v>2.4860000000000002</c:v>
                </c:pt>
                <c:pt idx="1008">
                  <c:v>2.4870000000000001</c:v>
                </c:pt>
                <c:pt idx="1009">
                  <c:v>2.4870000000000001</c:v>
                </c:pt>
                <c:pt idx="1010">
                  <c:v>2.4889999999999999</c:v>
                </c:pt>
                <c:pt idx="1011">
                  <c:v>2.492</c:v>
                </c:pt>
                <c:pt idx="1012">
                  <c:v>2.4929999999999999</c:v>
                </c:pt>
                <c:pt idx="1013">
                  <c:v>2.4980000000000002</c:v>
                </c:pt>
                <c:pt idx="1014">
                  <c:v>2.4980000000000002</c:v>
                </c:pt>
                <c:pt idx="1015">
                  <c:v>2.5030000000000001</c:v>
                </c:pt>
                <c:pt idx="1016">
                  <c:v>2.5059999999999998</c:v>
                </c:pt>
                <c:pt idx="1017">
                  <c:v>2.5089999999999999</c:v>
                </c:pt>
                <c:pt idx="1018">
                  <c:v>2.5150000000000001</c:v>
                </c:pt>
                <c:pt idx="1019">
                  <c:v>2.5150000000000001</c:v>
                </c:pt>
                <c:pt idx="1020">
                  <c:v>2.5209999999999999</c:v>
                </c:pt>
                <c:pt idx="1021">
                  <c:v>2.5209999999999999</c:v>
                </c:pt>
                <c:pt idx="1022">
                  <c:v>2.5270000000000001</c:v>
                </c:pt>
                <c:pt idx="1023">
                  <c:v>2.5270000000000001</c:v>
                </c:pt>
                <c:pt idx="1024">
                  <c:v>2.5270000000000001</c:v>
                </c:pt>
                <c:pt idx="1025">
                  <c:v>2.5299999999999998</c:v>
                </c:pt>
                <c:pt idx="1026">
                  <c:v>2.5430000000000001</c:v>
                </c:pt>
                <c:pt idx="1027">
                  <c:v>2.544</c:v>
                </c:pt>
                <c:pt idx="1028">
                  <c:v>2.5510000000000002</c:v>
                </c:pt>
                <c:pt idx="1029">
                  <c:v>2.5569999999999999</c:v>
                </c:pt>
                <c:pt idx="1030">
                  <c:v>2.5569999999999999</c:v>
                </c:pt>
                <c:pt idx="1031">
                  <c:v>2.5579999999999998</c:v>
                </c:pt>
                <c:pt idx="1032">
                  <c:v>2.5619999999999998</c:v>
                </c:pt>
                <c:pt idx="1033">
                  <c:v>2.5640000000000001</c:v>
                </c:pt>
                <c:pt idx="1034">
                  <c:v>2.5680000000000001</c:v>
                </c:pt>
                <c:pt idx="1035">
                  <c:v>2.5739999999999998</c:v>
                </c:pt>
                <c:pt idx="1036">
                  <c:v>2.5750000000000002</c:v>
                </c:pt>
                <c:pt idx="1037">
                  <c:v>2.5750000000000002</c:v>
                </c:pt>
                <c:pt idx="1038">
                  <c:v>2.5779999999999998</c:v>
                </c:pt>
                <c:pt idx="1039">
                  <c:v>2.581</c:v>
                </c:pt>
                <c:pt idx="1040">
                  <c:v>2.585</c:v>
                </c:pt>
                <c:pt idx="1041">
                  <c:v>2.585</c:v>
                </c:pt>
                <c:pt idx="1042">
                  <c:v>2.5859999999999999</c:v>
                </c:pt>
                <c:pt idx="1043">
                  <c:v>2.5859999999999999</c:v>
                </c:pt>
                <c:pt idx="1044">
                  <c:v>2.5870000000000002</c:v>
                </c:pt>
                <c:pt idx="1045">
                  <c:v>2.5910000000000002</c:v>
                </c:pt>
                <c:pt idx="1046">
                  <c:v>2.5910000000000002</c:v>
                </c:pt>
                <c:pt idx="1047">
                  <c:v>2.5920000000000001</c:v>
                </c:pt>
                <c:pt idx="1048">
                  <c:v>2.601</c:v>
                </c:pt>
                <c:pt idx="1049">
                  <c:v>2.601</c:v>
                </c:pt>
                <c:pt idx="1050">
                  <c:v>2.6019999999999999</c:v>
                </c:pt>
                <c:pt idx="1051">
                  <c:v>2.609</c:v>
                </c:pt>
                <c:pt idx="1052">
                  <c:v>2.609</c:v>
                </c:pt>
                <c:pt idx="1053">
                  <c:v>2.609</c:v>
                </c:pt>
                <c:pt idx="1054">
                  <c:v>2.61</c:v>
                </c:pt>
                <c:pt idx="1055">
                  <c:v>2.6110000000000002</c:v>
                </c:pt>
                <c:pt idx="1056">
                  <c:v>2.6110000000000002</c:v>
                </c:pt>
                <c:pt idx="1057">
                  <c:v>2.6160000000000001</c:v>
                </c:pt>
                <c:pt idx="1058">
                  <c:v>2.621</c:v>
                </c:pt>
                <c:pt idx="1059">
                  <c:v>2.6219999999999999</c:v>
                </c:pt>
                <c:pt idx="1060">
                  <c:v>2.6269999999999998</c:v>
                </c:pt>
                <c:pt idx="1061">
                  <c:v>2.6269999999999998</c:v>
                </c:pt>
                <c:pt idx="1062">
                  <c:v>2.633</c:v>
                </c:pt>
                <c:pt idx="1063">
                  <c:v>2.633</c:v>
                </c:pt>
                <c:pt idx="1064">
                  <c:v>2.6389999999999998</c:v>
                </c:pt>
                <c:pt idx="1065">
                  <c:v>2.6389999999999998</c:v>
                </c:pt>
                <c:pt idx="1066">
                  <c:v>2.6440000000000001</c:v>
                </c:pt>
                <c:pt idx="1067">
                  <c:v>2.645</c:v>
                </c:pt>
                <c:pt idx="1068">
                  <c:v>2.645</c:v>
                </c:pt>
                <c:pt idx="1069">
                  <c:v>2.6509999999999998</c:v>
                </c:pt>
                <c:pt idx="1070">
                  <c:v>2.6509999999999998</c:v>
                </c:pt>
                <c:pt idx="1071">
                  <c:v>2.6549999999999998</c:v>
                </c:pt>
                <c:pt idx="1072">
                  <c:v>2.6619999999999999</c:v>
                </c:pt>
                <c:pt idx="1073">
                  <c:v>2.6619999999999999</c:v>
                </c:pt>
                <c:pt idx="1074">
                  <c:v>2.6619999999999999</c:v>
                </c:pt>
                <c:pt idx="1075">
                  <c:v>2.6619999999999999</c:v>
                </c:pt>
                <c:pt idx="1076">
                  <c:v>2.6629999999999998</c:v>
                </c:pt>
                <c:pt idx="1077">
                  <c:v>2.665</c:v>
                </c:pt>
                <c:pt idx="1078">
                  <c:v>2.6680000000000001</c:v>
                </c:pt>
                <c:pt idx="1079">
                  <c:v>2.6720000000000002</c:v>
                </c:pt>
                <c:pt idx="1080">
                  <c:v>2.6720000000000002</c:v>
                </c:pt>
                <c:pt idx="1081">
                  <c:v>2.6749999999999998</c:v>
                </c:pt>
                <c:pt idx="1082">
                  <c:v>2.677</c:v>
                </c:pt>
                <c:pt idx="1083">
                  <c:v>2.6819999999999999</c:v>
                </c:pt>
                <c:pt idx="1084">
                  <c:v>2.6859999999999999</c:v>
                </c:pt>
                <c:pt idx="1085">
                  <c:v>2.6869999999999998</c:v>
                </c:pt>
                <c:pt idx="1086">
                  <c:v>2.69</c:v>
                </c:pt>
                <c:pt idx="1087">
                  <c:v>2.6920000000000002</c:v>
                </c:pt>
                <c:pt idx="1088">
                  <c:v>2.698</c:v>
                </c:pt>
                <c:pt idx="1089">
                  <c:v>2.698</c:v>
                </c:pt>
                <c:pt idx="1090">
                  <c:v>2.7040000000000002</c:v>
                </c:pt>
                <c:pt idx="1091">
                  <c:v>2.7040000000000002</c:v>
                </c:pt>
                <c:pt idx="1092">
                  <c:v>2.7040000000000002</c:v>
                </c:pt>
                <c:pt idx="1093">
                  <c:v>2.706</c:v>
                </c:pt>
                <c:pt idx="1094">
                  <c:v>2.706</c:v>
                </c:pt>
                <c:pt idx="1095">
                  <c:v>2.71</c:v>
                </c:pt>
                <c:pt idx="1096">
                  <c:v>2.7130000000000001</c:v>
                </c:pt>
                <c:pt idx="1097">
                  <c:v>2.7160000000000002</c:v>
                </c:pt>
                <c:pt idx="1098">
                  <c:v>2.7160000000000002</c:v>
                </c:pt>
                <c:pt idx="1099">
                  <c:v>2.7170000000000001</c:v>
                </c:pt>
                <c:pt idx="1100">
                  <c:v>2.722</c:v>
                </c:pt>
                <c:pt idx="1101">
                  <c:v>2.7280000000000002</c:v>
                </c:pt>
                <c:pt idx="1102">
                  <c:v>2.7280000000000002</c:v>
                </c:pt>
                <c:pt idx="1103">
                  <c:v>2.7280000000000002</c:v>
                </c:pt>
                <c:pt idx="1104">
                  <c:v>2.7280000000000002</c:v>
                </c:pt>
                <c:pt idx="1105">
                  <c:v>2.7290000000000001</c:v>
                </c:pt>
                <c:pt idx="1106">
                  <c:v>2.73</c:v>
                </c:pt>
                <c:pt idx="1107">
                  <c:v>2.7320000000000002</c:v>
                </c:pt>
                <c:pt idx="1108">
                  <c:v>2.734</c:v>
                </c:pt>
                <c:pt idx="1109">
                  <c:v>2.734</c:v>
                </c:pt>
                <c:pt idx="1110">
                  <c:v>2.734</c:v>
                </c:pt>
                <c:pt idx="1111">
                  <c:v>2.734</c:v>
                </c:pt>
                <c:pt idx="1112">
                  <c:v>2.734</c:v>
                </c:pt>
                <c:pt idx="1113">
                  <c:v>2.734</c:v>
                </c:pt>
                <c:pt idx="1114">
                  <c:v>2.7349999999999999</c:v>
                </c:pt>
                <c:pt idx="1115">
                  <c:v>2.74</c:v>
                </c:pt>
                <c:pt idx="1116">
                  <c:v>2.7450000000000001</c:v>
                </c:pt>
                <c:pt idx="1117">
                  <c:v>2.7450000000000001</c:v>
                </c:pt>
                <c:pt idx="1118">
                  <c:v>2.746</c:v>
                </c:pt>
                <c:pt idx="1119">
                  <c:v>2.7469999999999999</c:v>
                </c:pt>
                <c:pt idx="1120">
                  <c:v>2.7519999999999998</c:v>
                </c:pt>
                <c:pt idx="1121">
                  <c:v>2.7519999999999998</c:v>
                </c:pt>
                <c:pt idx="1122">
                  <c:v>2.758</c:v>
                </c:pt>
                <c:pt idx="1123">
                  <c:v>2.758</c:v>
                </c:pt>
                <c:pt idx="1124">
                  <c:v>2.758</c:v>
                </c:pt>
                <c:pt idx="1125">
                  <c:v>2.758</c:v>
                </c:pt>
                <c:pt idx="1126">
                  <c:v>2.7629999999999999</c:v>
                </c:pt>
                <c:pt idx="1127">
                  <c:v>2.7629999999999999</c:v>
                </c:pt>
                <c:pt idx="1128">
                  <c:v>2.7639999999999998</c:v>
                </c:pt>
                <c:pt idx="1129">
                  <c:v>2.7650000000000001</c:v>
                </c:pt>
                <c:pt idx="1130">
                  <c:v>2.7690000000000001</c:v>
                </c:pt>
                <c:pt idx="1131">
                  <c:v>2.77</c:v>
                </c:pt>
                <c:pt idx="1132">
                  <c:v>2.774</c:v>
                </c:pt>
                <c:pt idx="1133">
                  <c:v>2.7749999999999999</c:v>
                </c:pt>
                <c:pt idx="1134">
                  <c:v>2.7749999999999999</c:v>
                </c:pt>
                <c:pt idx="1135">
                  <c:v>2.7759999999999998</c:v>
                </c:pt>
                <c:pt idx="1136">
                  <c:v>2.7759999999999998</c:v>
                </c:pt>
                <c:pt idx="1137">
                  <c:v>2.7770000000000001</c:v>
                </c:pt>
                <c:pt idx="1138">
                  <c:v>2.778</c:v>
                </c:pt>
                <c:pt idx="1139">
                  <c:v>2.782</c:v>
                </c:pt>
                <c:pt idx="1140">
                  <c:v>2.782</c:v>
                </c:pt>
                <c:pt idx="1141">
                  <c:v>2.782</c:v>
                </c:pt>
                <c:pt idx="1142">
                  <c:v>2.7829999999999999</c:v>
                </c:pt>
                <c:pt idx="1143">
                  <c:v>2.7839999999999998</c:v>
                </c:pt>
                <c:pt idx="1144">
                  <c:v>2.7879999999999998</c:v>
                </c:pt>
                <c:pt idx="1145">
                  <c:v>2.7890000000000001</c:v>
                </c:pt>
                <c:pt idx="1146">
                  <c:v>2.7930000000000001</c:v>
                </c:pt>
                <c:pt idx="1147">
                  <c:v>2.7930000000000001</c:v>
                </c:pt>
                <c:pt idx="1148">
                  <c:v>2.794</c:v>
                </c:pt>
                <c:pt idx="1149">
                  <c:v>2.7989999999999999</c:v>
                </c:pt>
                <c:pt idx="1150">
                  <c:v>2.8</c:v>
                </c:pt>
                <c:pt idx="1151">
                  <c:v>2.8050000000000002</c:v>
                </c:pt>
                <c:pt idx="1152">
                  <c:v>2.806</c:v>
                </c:pt>
                <c:pt idx="1153">
                  <c:v>2.8069999999999999</c:v>
                </c:pt>
                <c:pt idx="1154">
                  <c:v>2.8069999999999999</c:v>
                </c:pt>
                <c:pt idx="1155">
                  <c:v>2.8109999999999999</c:v>
                </c:pt>
                <c:pt idx="1156">
                  <c:v>2.8140000000000001</c:v>
                </c:pt>
                <c:pt idx="1157">
                  <c:v>2.8170000000000002</c:v>
                </c:pt>
                <c:pt idx="1158">
                  <c:v>2.8170000000000002</c:v>
                </c:pt>
                <c:pt idx="1159">
                  <c:v>2.823</c:v>
                </c:pt>
                <c:pt idx="1160">
                  <c:v>2.8250000000000002</c:v>
                </c:pt>
                <c:pt idx="1161">
                  <c:v>2.8290000000000002</c:v>
                </c:pt>
                <c:pt idx="1162">
                  <c:v>2.8290000000000002</c:v>
                </c:pt>
                <c:pt idx="1163">
                  <c:v>2.83</c:v>
                </c:pt>
                <c:pt idx="1164">
                  <c:v>2.831</c:v>
                </c:pt>
                <c:pt idx="1165">
                  <c:v>2.835</c:v>
                </c:pt>
                <c:pt idx="1166">
                  <c:v>2.8380000000000001</c:v>
                </c:pt>
                <c:pt idx="1167">
                  <c:v>2.84</c:v>
                </c:pt>
                <c:pt idx="1168">
                  <c:v>2.8410000000000002</c:v>
                </c:pt>
                <c:pt idx="1169">
                  <c:v>2.8410000000000002</c:v>
                </c:pt>
                <c:pt idx="1170">
                  <c:v>2.847</c:v>
                </c:pt>
                <c:pt idx="1171">
                  <c:v>2.8490000000000002</c:v>
                </c:pt>
                <c:pt idx="1172">
                  <c:v>2.8540000000000001</c:v>
                </c:pt>
                <c:pt idx="1173">
                  <c:v>2.8540000000000001</c:v>
                </c:pt>
                <c:pt idx="1174">
                  <c:v>2.8559999999999999</c:v>
                </c:pt>
                <c:pt idx="1175">
                  <c:v>2.8580000000000001</c:v>
                </c:pt>
                <c:pt idx="1176">
                  <c:v>2.859</c:v>
                </c:pt>
                <c:pt idx="1177">
                  <c:v>2.859</c:v>
                </c:pt>
                <c:pt idx="1178">
                  <c:v>2.8610000000000002</c:v>
                </c:pt>
                <c:pt idx="1179">
                  <c:v>2.8639999999999999</c:v>
                </c:pt>
                <c:pt idx="1180">
                  <c:v>2.8650000000000002</c:v>
                </c:pt>
                <c:pt idx="1181">
                  <c:v>2.8660000000000001</c:v>
                </c:pt>
                <c:pt idx="1182">
                  <c:v>2.8719999999999999</c:v>
                </c:pt>
                <c:pt idx="1183">
                  <c:v>2.8740000000000001</c:v>
                </c:pt>
                <c:pt idx="1184">
                  <c:v>2.8780000000000001</c:v>
                </c:pt>
                <c:pt idx="1185">
                  <c:v>2.8780000000000001</c:v>
                </c:pt>
                <c:pt idx="1186">
                  <c:v>2.8780000000000001</c:v>
                </c:pt>
                <c:pt idx="1187">
                  <c:v>2.8780000000000001</c:v>
                </c:pt>
                <c:pt idx="1188">
                  <c:v>2.8780000000000001</c:v>
                </c:pt>
                <c:pt idx="1189">
                  <c:v>2.8780000000000001</c:v>
                </c:pt>
                <c:pt idx="1190">
                  <c:v>2.88</c:v>
                </c:pt>
                <c:pt idx="1191">
                  <c:v>2.88</c:v>
                </c:pt>
                <c:pt idx="1192">
                  <c:v>2.8839999999999999</c:v>
                </c:pt>
                <c:pt idx="1193">
                  <c:v>2.8839999999999999</c:v>
                </c:pt>
                <c:pt idx="1194">
                  <c:v>2.887</c:v>
                </c:pt>
                <c:pt idx="1195">
                  <c:v>2.89</c:v>
                </c:pt>
                <c:pt idx="1196">
                  <c:v>2.89</c:v>
                </c:pt>
                <c:pt idx="1197">
                  <c:v>2.89</c:v>
                </c:pt>
                <c:pt idx="1198">
                  <c:v>2.89</c:v>
                </c:pt>
                <c:pt idx="1199">
                  <c:v>2.891</c:v>
                </c:pt>
                <c:pt idx="1200">
                  <c:v>2.8919999999999999</c:v>
                </c:pt>
                <c:pt idx="1201">
                  <c:v>2.8959999999999999</c:v>
                </c:pt>
                <c:pt idx="1202">
                  <c:v>2.91</c:v>
                </c:pt>
                <c:pt idx="1203">
                  <c:v>2.9140000000000001</c:v>
                </c:pt>
                <c:pt idx="1204">
                  <c:v>2.9140000000000001</c:v>
                </c:pt>
                <c:pt idx="1205">
                  <c:v>2.92</c:v>
                </c:pt>
                <c:pt idx="1206">
                  <c:v>2.923</c:v>
                </c:pt>
                <c:pt idx="1207">
                  <c:v>2.9260000000000002</c:v>
                </c:pt>
                <c:pt idx="1208">
                  <c:v>2.927</c:v>
                </c:pt>
                <c:pt idx="1209">
                  <c:v>2.927</c:v>
                </c:pt>
                <c:pt idx="1210">
                  <c:v>2.931</c:v>
                </c:pt>
                <c:pt idx="1211">
                  <c:v>2.9319999999999999</c:v>
                </c:pt>
                <c:pt idx="1212">
                  <c:v>2.944</c:v>
                </c:pt>
                <c:pt idx="1213">
                  <c:v>2.9449999999999998</c:v>
                </c:pt>
                <c:pt idx="1214">
                  <c:v>2.95</c:v>
                </c:pt>
                <c:pt idx="1215">
                  <c:v>2.95</c:v>
                </c:pt>
                <c:pt idx="1216">
                  <c:v>2.9510000000000001</c:v>
                </c:pt>
                <c:pt idx="1217">
                  <c:v>2.9510000000000001</c:v>
                </c:pt>
                <c:pt idx="1218">
                  <c:v>2.9510000000000001</c:v>
                </c:pt>
                <c:pt idx="1219">
                  <c:v>2.9510000000000001</c:v>
                </c:pt>
                <c:pt idx="1220">
                  <c:v>2.9540000000000002</c:v>
                </c:pt>
                <c:pt idx="1221">
                  <c:v>2.956</c:v>
                </c:pt>
                <c:pt idx="1222">
                  <c:v>2.956</c:v>
                </c:pt>
                <c:pt idx="1223">
                  <c:v>2.9620000000000002</c:v>
                </c:pt>
                <c:pt idx="1224">
                  <c:v>2.9689999999999999</c:v>
                </c:pt>
                <c:pt idx="1225">
                  <c:v>2.9689999999999999</c:v>
                </c:pt>
                <c:pt idx="1226">
                  <c:v>2.9750000000000001</c:v>
                </c:pt>
                <c:pt idx="1227">
                  <c:v>2.9750000000000001</c:v>
                </c:pt>
                <c:pt idx="1228">
                  <c:v>2.9750000000000001</c:v>
                </c:pt>
                <c:pt idx="1229">
                  <c:v>2.976</c:v>
                </c:pt>
                <c:pt idx="1230">
                  <c:v>2.9769999999999999</c:v>
                </c:pt>
                <c:pt idx="1231">
                  <c:v>2.98</c:v>
                </c:pt>
                <c:pt idx="1232">
                  <c:v>2.9809999999999999</c:v>
                </c:pt>
                <c:pt idx="1233">
                  <c:v>2.9809999999999999</c:v>
                </c:pt>
                <c:pt idx="1234">
                  <c:v>2.9820000000000002</c:v>
                </c:pt>
                <c:pt idx="1235">
                  <c:v>2.9870000000000001</c:v>
                </c:pt>
                <c:pt idx="1236">
                  <c:v>2.9870000000000001</c:v>
                </c:pt>
                <c:pt idx="1237">
                  <c:v>2.9929999999999999</c:v>
                </c:pt>
                <c:pt idx="1238">
                  <c:v>2.9929999999999999</c:v>
                </c:pt>
                <c:pt idx="1239">
                  <c:v>2.9990000000000001</c:v>
                </c:pt>
                <c:pt idx="1240">
                  <c:v>2.9990000000000001</c:v>
                </c:pt>
                <c:pt idx="1241">
                  <c:v>2.9990000000000001</c:v>
                </c:pt>
                <c:pt idx="1242">
                  <c:v>2.9990000000000001</c:v>
                </c:pt>
                <c:pt idx="1243">
                  <c:v>3.0049999999999999</c:v>
                </c:pt>
                <c:pt idx="1244">
                  <c:v>3.0110000000000001</c:v>
                </c:pt>
                <c:pt idx="1245">
                  <c:v>3.0110000000000001</c:v>
                </c:pt>
                <c:pt idx="1246">
                  <c:v>3.0110000000000001</c:v>
                </c:pt>
                <c:pt idx="1247">
                  <c:v>3.0110000000000001</c:v>
                </c:pt>
                <c:pt idx="1248">
                  <c:v>3.012</c:v>
                </c:pt>
                <c:pt idx="1249">
                  <c:v>3.0169999999999999</c:v>
                </c:pt>
                <c:pt idx="1250">
                  <c:v>3.0169999999999999</c:v>
                </c:pt>
                <c:pt idx="1251">
                  <c:v>3.0169999999999999</c:v>
                </c:pt>
                <c:pt idx="1252">
                  <c:v>3.0179999999999998</c:v>
                </c:pt>
                <c:pt idx="1253">
                  <c:v>3.0230000000000001</c:v>
                </c:pt>
                <c:pt idx="1254">
                  <c:v>3.0230000000000001</c:v>
                </c:pt>
                <c:pt idx="1255">
                  <c:v>3.024</c:v>
                </c:pt>
                <c:pt idx="1256">
                  <c:v>3.024</c:v>
                </c:pt>
                <c:pt idx="1257">
                  <c:v>3.024</c:v>
                </c:pt>
                <c:pt idx="1258">
                  <c:v>3.0249999999999999</c:v>
                </c:pt>
                <c:pt idx="1259">
                  <c:v>3.0259999999999998</c:v>
                </c:pt>
                <c:pt idx="1260">
                  <c:v>3.0289999999999999</c:v>
                </c:pt>
                <c:pt idx="1261">
                  <c:v>3.0289999999999999</c:v>
                </c:pt>
                <c:pt idx="1262">
                  <c:v>3.0289999999999999</c:v>
                </c:pt>
                <c:pt idx="1263">
                  <c:v>3.03</c:v>
                </c:pt>
                <c:pt idx="1264">
                  <c:v>3.03</c:v>
                </c:pt>
                <c:pt idx="1265">
                  <c:v>3.03</c:v>
                </c:pt>
                <c:pt idx="1266">
                  <c:v>3.0339999999999998</c:v>
                </c:pt>
                <c:pt idx="1267">
                  <c:v>3.0350000000000001</c:v>
                </c:pt>
                <c:pt idx="1268">
                  <c:v>3.0350000000000001</c:v>
                </c:pt>
                <c:pt idx="1269">
                  <c:v>3.0350000000000001</c:v>
                </c:pt>
                <c:pt idx="1270">
                  <c:v>3.036</c:v>
                </c:pt>
                <c:pt idx="1271">
                  <c:v>3.0419999999999998</c:v>
                </c:pt>
                <c:pt idx="1272">
                  <c:v>3.0419999999999998</c:v>
                </c:pt>
                <c:pt idx="1273">
                  <c:v>3.0419999999999998</c:v>
                </c:pt>
                <c:pt idx="1274">
                  <c:v>3.0419999999999998</c:v>
                </c:pt>
                <c:pt idx="1275">
                  <c:v>3.0449999999999999</c:v>
                </c:pt>
                <c:pt idx="1276">
                  <c:v>3.0459999999999998</c:v>
                </c:pt>
                <c:pt idx="1277">
                  <c:v>3.0459999999999998</c:v>
                </c:pt>
                <c:pt idx="1278">
                  <c:v>3.048</c:v>
                </c:pt>
                <c:pt idx="1279">
                  <c:v>3.048</c:v>
                </c:pt>
                <c:pt idx="1280">
                  <c:v>3.048</c:v>
                </c:pt>
                <c:pt idx="1281">
                  <c:v>3.048</c:v>
                </c:pt>
                <c:pt idx="1282">
                  <c:v>3.048</c:v>
                </c:pt>
                <c:pt idx="1283">
                  <c:v>3.0489999999999999</c:v>
                </c:pt>
                <c:pt idx="1284">
                  <c:v>3.0489999999999999</c:v>
                </c:pt>
                <c:pt idx="1285">
                  <c:v>3.05</c:v>
                </c:pt>
                <c:pt idx="1286">
                  <c:v>3.0539999999999998</c:v>
                </c:pt>
                <c:pt idx="1287">
                  <c:v>3.056</c:v>
                </c:pt>
                <c:pt idx="1288">
                  <c:v>3.0569999999999999</c:v>
                </c:pt>
                <c:pt idx="1289">
                  <c:v>3.06</c:v>
                </c:pt>
                <c:pt idx="1290">
                  <c:v>3.0659999999999998</c:v>
                </c:pt>
                <c:pt idx="1291">
                  <c:v>3.0659999999999998</c:v>
                </c:pt>
                <c:pt idx="1292">
                  <c:v>3.0670000000000002</c:v>
                </c:pt>
                <c:pt idx="1293">
                  <c:v>3.0720000000000001</c:v>
                </c:pt>
                <c:pt idx="1294">
                  <c:v>3.0720000000000001</c:v>
                </c:pt>
                <c:pt idx="1295">
                  <c:v>3.0720000000000001</c:v>
                </c:pt>
                <c:pt idx="1296">
                  <c:v>3.0779999999999998</c:v>
                </c:pt>
                <c:pt idx="1297">
                  <c:v>3.0790000000000002</c:v>
                </c:pt>
                <c:pt idx="1298">
                  <c:v>3.085</c:v>
                </c:pt>
                <c:pt idx="1299">
                  <c:v>3.085</c:v>
                </c:pt>
                <c:pt idx="1300">
                  <c:v>3.085</c:v>
                </c:pt>
                <c:pt idx="1301">
                  <c:v>3.0880000000000001</c:v>
                </c:pt>
                <c:pt idx="1302">
                  <c:v>3.089</c:v>
                </c:pt>
                <c:pt idx="1303">
                  <c:v>3.0910000000000002</c:v>
                </c:pt>
                <c:pt idx="1304">
                  <c:v>3.0910000000000002</c:v>
                </c:pt>
                <c:pt idx="1305">
                  <c:v>3.0910000000000002</c:v>
                </c:pt>
                <c:pt idx="1306">
                  <c:v>3.0910000000000002</c:v>
                </c:pt>
                <c:pt idx="1307">
                  <c:v>3.0920000000000001</c:v>
                </c:pt>
                <c:pt idx="1308">
                  <c:v>3.093</c:v>
                </c:pt>
                <c:pt idx="1309">
                  <c:v>3.0950000000000002</c:v>
                </c:pt>
                <c:pt idx="1310">
                  <c:v>3.097</c:v>
                </c:pt>
                <c:pt idx="1311">
                  <c:v>3.097</c:v>
                </c:pt>
                <c:pt idx="1312">
                  <c:v>3.097</c:v>
                </c:pt>
                <c:pt idx="1313">
                  <c:v>3.1040000000000001</c:v>
                </c:pt>
                <c:pt idx="1314">
                  <c:v>3.1059999999999999</c:v>
                </c:pt>
                <c:pt idx="1315">
                  <c:v>3.1080000000000001</c:v>
                </c:pt>
                <c:pt idx="1316">
                  <c:v>3.109</c:v>
                </c:pt>
                <c:pt idx="1317">
                  <c:v>3.109</c:v>
                </c:pt>
                <c:pt idx="1318">
                  <c:v>3.1150000000000002</c:v>
                </c:pt>
                <c:pt idx="1319">
                  <c:v>3.117</c:v>
                </c:pt>
                <c:pt idx="1320">
                  <c:v>3.12</c:v>
                </c:pt>
                <c:pt idx="1321">
                  <c:v>3.121</c:v>
                </c:pt>
                <c:pt idx="1322">
                  <c:v>3.121</c:v>
                </c:pt>
                <c:pt idx="1323">
                  <c:v>3.121</c:v>
                </c:pt>
                <c:pt idx="1324">
                  <c:v>3.1280000000000001</c:v>
                </c:pt>
                <c:pt idx="1325">
                  <c:v>3.129</c:v>
                </c:pt>
                <c:pt idx="1326">
                  <c:v>3.1339999999999999</c:v>
                </c:pt>
                <c:pt idx="1327">
                  <c:v>3.1349999999999998</c:v>
                </c:pt>
                <c:pt idx="1328">
                  <c:v>3.14</c:v>
                </c:pt>
                <c:pt idx="1329">
                  <c:v>3.1469999999999998</c:v>
                </c:pt>
                <c:pt idx="1330">
                  <c:v>3.1480000000000001</c:v>
                </c:pt>
                <c:pt idx="1331">
                  <c:v>3.149</c:v>
                </c:pt>
                <c:pt idx="1332">
                  <c:v>3.149</c:v>
                </c:pt>
                <c:pt idx="1333">
                  <c:v>3.1520000000000001</c:v>
                </c:pt>
                <c:pt idx="1334">
                  <c:v>3.1520000000000001</c:v>
                </c:pt>
                <c:pt idx="1335">
                  <c:v>3.1520000000000001</c:v>
                </c:pt>
                <c:pt idx="1336">
                  <c:v>3.1589999999999998</c:v>
                </c:pt>
                <c:pt idx="1337">
                  <c:v>3.1640000000000001</c:v>
                </c:pt>
                <c:pt idx="1338">
                  <c:v>3.1659999999999999</c:v>
                </c:pt>
                <c:pt idx="1339">
                  <c:v>3.1709999999999998</c:v>
                </c:pt>
                <c:pt idx="1340">
                  <c:v>3.1709999999999998</c:v>
                </c:pt>
                <c:pt idx="1341">
                  <c:v>3.1709999999999998</c:v>
                </c:pt>
                <c:pt idx="1342">
                  <c:v>3.1709999999999998</c:v>
                </c:pt>
                <c:pt idx="1343">
                  <c:v>3.1709999999999998</c:v>
                </c:pt>
                <c:pt idx="1344">
                  <c:v>3.1739999999999999</c:v>
                </c:pt>
                <c:pt idx="1345">
                  <c:v>3.177</c:v>
                </c:pt>
                <c:pt idx="1346">
                  <c:v>3.177</c:v>
                </c:pt>
                <c:pt idx="1347">
                  <c:v>3.181</c:v>
                </c:pt>
                <c:pt idx="1348">
                  <c:v>3.1840000000000002</c:v>
                </c:pt>
                <c:pt idx="1349">
                  <c:v>3.1949999999999998</c:v>
                </c:pt>
                <c:pt idx="1350">
                  <c:v>3.1949999999999998</c:v>
                </c:pt>
                <c:pt idx="1351">
                  <c:v>3.1949999999999998</c:v>
                </c:pt>
                <c:pt idx="1352">
                  <c:v>3.1970000000000001</c:v>
                </c:pt>
                <c:pt idx="1353">
                  <c:v>3.202</c:v>
                </c:pt>
                <c:pt idx="1354">
                  <c:v>3.2080000000000002</c:v>
                </c:pt>
                <c:pt idx="1355">
                  <c:v>3.2090000000000001</c:v>
                </c:pt>
                <c:pt idx="1356">
                  <c:v>3.214</c:v>
                </c:pt>
                <c:pt idx="1357">
                  <c:v>3.214</c:v>
                </c:pt>
                <c:pt idx="1358">
                  <c:v>3.2170000000000001</c:v>
                </c:pt>
                <c:pt idx="1359">
                  <c:v>3.218</c:v>
                </c:pt>
                <c:pt idx="1360">
                  <c:v>3.2269999999999999</c:v>
                </c:pt>
                <c:pt idx="1361">
                  <c:v>3.238</c:v>
                </c:pt>
                <c:pt idx="1362">
                  <c:v>3.238</c:v>
                </c:pt>
                <c:pt idx="1363">
                  <c:v>3.2410000000000001</c:v>
                </c:pt>
                <c:pt idx="1364">
                  <c:v>3.2450000000000001</c:v>
                </c:pt>
                <c:pt idx="1365">
                  <c:v>3.246</c:v>
                </c:pt>
                <c:pt idx="1366">
                  <c:v>3.2570000000000001</c:v>
                </c:pt>
                <c:pt idx="1367">
                  <c:v>3.26</c:v>
                </c:pt>
                <c:pt idx="1368">
                  <c:v>3.2610000000000001</c:v>
                </c:pt>
                <c:pt idx="1369">
                  <c:v>3.2629999999999999</c:v>
                </c:pt>
                <c:pt idx="1370">
                  <c:v>3.2639999999999998</c:v>
                </c:pt>
                <c:pt idx="1371">
                  <c:v>3.2639999999999998</c:v>
                </c:pt>
                <c:pt idx="1372">
                  <c:v>3.2690000000000001</c:v>
                </c:pt>
                <c:pt idx="1373">
                  <c:v>3.2690000000000001</c:v>
                </c:pt>
                <c:pt idx="1374">
                  <c:v>3.27</c:v>
                </c:pt>
                <c:pt idx="1375">
                  <c:v>3.2709999999999999</c:v>
                </c:pt>
                <c:pt idx="1376">
                  <c:v>3.2709999999999999</c:v>
                </c:pt>
                <c:pt idx="1377">
                  <c:v>3.2719999999999998</c:v>
                </c:pt>
                <c:pt idx="1378">
                  <c:v>3.2759999999999998</c:v>
                </c:pt>
                <c:pt idx="1379">
                  <c:v>3.2759999999999998</c:v>
                </c:pt>
                <c:pt idx="1380">
                  <c:v>3.2789999999999999</c:v>
                </c:pt>
                <c:pt idx="1381">
                  <c:v>3.282</c:v>
                </c:pt>
                <c:pt idx="1382">
                  <c:v>3.2829999999999999</c:v>
                </c:pt>
                <c:pt idx="1383">
                  <c:v>3.2879999999999998</c:v>
                </c:pt>
                <c:pt idx="1384">
                  <c:v>3.2919999999999998</c:v>
                </c:pt>
                <c:pt idx="1385">
                  <c:v>3.2930000000000001</c:v>
                </c:pt>
                <c:pt idx="1386">
                  <c:v>3.2949999999999999</c:v>
                </c:pt>
                <c:pt idx="1387">
                  <c:v>3.2949999999999999</c:v>
                </c:pt>
                <c:pt idx="1388">
                  <c:v>3.298</c:v>
                </c:pt>
                <c:pt idx="1389">
                  <c:v>3.3010000000000002</c:v>
                </c:pt>
                <c:pt idx="1390">
                  <c:v>3.3010000000000002</c:v>
                </c:pt>
                <c:pt idx="1391">
                  <c:v>3.3010000000000002</c:v>
                </c:pt>
                <c:pt idx="1392">
                  <c:v>3.3010000000000002</c:v>
                </c:pt>
                <c:pt idx="1393">
                  <c:v>3.302</c:v>
                </c:pt>
                <c:pt idx="1394">
                  <c:v>3.3029999999999999</c:v>
                </c:pt>
                <c:pt idx="1395">
                  <c:v>3.3109999999999999</c:v>
                </c:pt>
                <c:pt idx="1396">
                  <c:v>3.3130000000000002</c:v>
                </c:pt>
                <c:pt idx="1397">
                  <c:v>3.3130000000000002</c:v>
                </c:pt>
                <c:pt idx="1398">
                  <c:v>3.3140000000000001</c:v>
                </c:pt>
                <c:pt idx="1399">
                  <c:v>3.3149999999999999</c:v>
                </c:pt>
                <c:pt idx="1400">
                  <c:v>3.32</c:v>
                </c:pt>
                <c:pt idx="1401">
                  <c:v>3.3260000000000001</c:v>
                </c:pt>
                <c:pt idx="1402">
                  <c:v>3.3260000000000001</c:v>
                </c:pt>
                <c:pt idx="1403">
                  <c:v>3.3260000000000001</c:v>
                </c:pt>
                <c:pt idx="1404">
                  <c:v>3.3290000000000002</c:v>
                </c:pt>
                <c:pt idx="1405">
                  <c:v>3.3319999999999999</c:v>
                </c:pt>
                <c:pt idx="1406">
                  <c:v>3.3319999999999999</c:v>
                </c:pt>
                <c:pt idx="1407">
                  <c:v>3.3319999999999999</c:v>
                </c:pt>
                <c:pt idx="1408">
                  <c:v>3.3330000000000002</c:v>
                </c:pt>
                <c:pt idx="1409">
                  <c:v>3.3340000000000001</c:v>
                </c:pt>
                <c:pt idx="1410">
                  <c:v>3.3380000000000001</c:v>
                </c:pt>
                <c:pt idx="1411">
                  <c:v>3.339</c:v>
                </c:pt>
                <c:pt idx="1412">
                  <c:v>3.34</c:v>
                </c:pt>
                <c:pt idx="1413">
                  <c:v>3.34</c:v>
                </c:pt>
                <c:pt idx="1414">
                  <c:v>3.351</c:v>
                </c:pt>
                <c:pt idx="1415">
                  <c:v>3.3559999999999999</c:v>
                </c:pt>
                <c:pt idx="1416">
                  <c:v>3.3570000000000002</c:v>
                </c:pt>
                <c:pt idx="1417">
                  <c:v>3.3580000000000001</c:v>
                </c:pt>
                <c:pt idx="1418">
                  <c:v>3.36</c:v>
                </c:pt>
                <c:pt idx="1419">
                  <c:v>3.3639999999999999</c:v>
                </c:pt>
                <c:pt idx="1420">
                  <c:v>3.3639999999999999</c:v>
                </c:pt>
                <c:pt idx="1421">
                  <c:v>3.3690000000000002</c:v>
                </c:pt>
                <c:pt idx="1422">
                  <c:v>3.37</c:v>
                </c:pt>
                <c:pt idx="1423">
                  <c:v>3.375</c:v>
                </c:pt>
                <c:pt idx="1424">
                  <c:v>3.3759999999999999</c:v>
                </c:pt>
                <c:pt idx="1425">
                  <c:v>3.3759999999999999</c:v>
                </c:pt>
                <c:pt idx="1426">
                  <c:v>3.3759999999999999</c:v>
                </c:pt>
                <c:pt idx="1427">
                  <c:v>3.3759999999999999</c:v>
                </c:pt>
                <c:pt idx="1428">
                  <c:v>3.3769999999999998</c:v>
                </c:pt>
                <c:pt idx="1429">
                  <c:v>3.3820000000000001</c:v>
                </c:pt>
                <c:pt idx="1430">
                  <c:v>3.3820000000000001</c:v>
                </c:pt>
                <c:pt idx="1431">
                  <c:v>3.3820000000000001</c:v>
                </c:pt>
                <c:pt idx="1432">
                  <c:v>3.3820000000000001</c:v>
                </c:pt>
                <c:pt idx="1433">
                  <c:v>3.3879999999999999</c:v>
                </c:pt>
                <c:pt idx="1434">
                  <c:v>3.3879999999999999</c:v>
                </c:pt>
                <c:pt idx="1435">
                  <c:v>3.3889999999999998</c:v>
                </c:pt>
                <c:pt idx="1436">
                  <c:v>3.39</c:v>
                </c:pt>
                <c:pt idx="1437">
                  <c:v>3.391</c:v>
                </c:pt>
                <c:pt idx="1438">
                  <c:v>3.3929999999999998</c:v>
                </c:pt>
                <c:pt idx="1439">
                  <c:v>3.395</c:v>
                </c:pt>
                <c:pt idx="1440">
                  <c:v>3.395</c:v>
                </c:pt>
                <c:pt idx="1441">
                  <c:v>3.395</c:v>
                </c:pt>
                <c:pt idx="1442">
                  <c:v>3.395</c:v>
                </c:pt>
                <c:pt idx="1443">
                  <c:v>3.395</c:v>
                </c:pt>
                <c:pt idx="1444">
                  <c:v>3.395</c:v>
                </c:pt>
                <c:pt idx="1445">
                  <c:v>3.395</c:v>
                </c:pt>
                <c:pt idx="1446">
                  <c:v>3.3959999999999999</c:v>
                </c:pt>
                <c:pt idx="1447">
                  <c:v>3.4009999999999998</c:v>
                </c:pt>
                <c:pt idx="1448">
                  <c:v>3.4009999999999998</c:v>
                </c:pt>
                <c:pt idx="1449">
                  <c:v>3.4020000000000001</c:v>
                </c:pt>
                <c:pt idx="1450">
                  <c:v>3.403</c:v>
                </c:pt>
                <c:pt idx="1451">
                  <c:v>3.407</c:v>
                </c:pt>
                <c:pt idx="1452">
                  <c:v>3.4140000000000001</c:v>
                </c:pt>
                <c:pt idx="1453">
                  <c:v>3.415</c:v>
                </c:pt>
                <c:pt idx="1454">
                  <c:v>3.4159999999999999</c:v>
                </c:pt>
                <c:pt idx="1455">
                  <c:v>3.4159999999999999</c:v>
                </c:pt>
                <c:pt idx="1456">
                  <c:v>3.4169999999999998</c:v>
                </c:pt>
                <c:pt idx="1457">
                  <c:v>3.42</c:v>
                </c:pt>
                <c:pt idx="1458">
                  <c:v>3.42</c:v>
                </c:pt>
                <c:pt idx="1459">
                  <c:v>3.4239999999999999</c:v>
                </c:pt>
                <c:pt idx="1460">
                  <c:v>3.4260000000000002</c:v>
                </c:pt>
                <c:pt idx="1461">
                  <c:v>3.4260000000000002</c:v>
                </c:pt>
                <c:pt idx="1462">
                  <c:v>3.4260000000000002</c:v>
                </c:pt>
                <c:pt idx="1463">
                  <c:v>3.427</c:v>
                </c:pt>
                <c:pt idx="1464">
                  <c:v>3.4289999999999998</c:v>
                </c:pt>
                <c:pt idx="1465">
                  <c:v>3.4319999999999999</c:v>
                </c:pt>
                <c:pt idx="1466">
                  <c:v>3.4329999999999998</c:v>
                </c:pt>
                <c:pt idx="1467">
                  <c:v>3.4329999999999998</c:v>
                </c:pt>
                <c:pt idx="1468">
                  <c:v>3.4329999999999998</c:v>
                </c:pt>
                <c:pt idx="1469">
                  <c:v>3.4329999999999998</c:v>
                </c:pt>
                <c:pt idx="1470">
                  <c:v>3.4340000000000002</c:v>
                </c:pt>
                <c:pt idx="1471">
                  <c:v>3.4380000000000002</c:v>
                </c:pt>
                <c:pt idx="1472">
                  <c:v>3.4390000000000001</c:v>
                </c:pt>
                <c:pt idx="1473">
                  <c:v>3.4390000000000001</c:v>
                </c:pt>
                <c:pt idx="1474">
                  <c:v>3.4390000000000001</c:v>
                </c:pt>
                <c:pt idx="1475">
                  <c:v>3.4420000000000002</c:v>
                </c:pt>
                <c:pt idx="1476">
                  <c:v>3.4449999999999998</c:v>
                </c:pt>
                <c:pt idx="1477">
                  <c:v>3.4569999999999999</c:v>
                </c:pt>
                <c:pt idx="1478">
                  <c:v>3.4580000000000002</c:v>
                </c:pt>
                <c:pt idx="1479">
                  <c:v>3.4580000000000002</c:v>
                </c:pt>
                <c:pt idx="1480">
                  <c:v>3.47</c:v>
                </c:pt>
                <c:pt idx="1481">
                  <c:v>3.47</c:v>
                </c:pt>
                <c:pt idx="1482">
                  <c:v>3.4710000000000001</c:v>
                </c:pt>
                <c:pt idx="1483">
                  <c:v>3.4710000000000001</c:v>
                </c:pt>
                <c:pt idx="1484">
                  <c:v>3.4740000000000002</c:v>
                </c:pt>
                <c:pt idx="1485">
                  <c:v>3.476</c:v>
                </c:pt>
                <c:pt idx="1486">
                  <c:v>3.476</c:v>
                </c:pt>
                <c:pt idx="1487">
                  <c:v>3.4769999999999999</c:v>
                </c:pt>
                <c:pt idx="1488">
                  <c:v>3.4809999999999999</c:v>
                </c:pt>
                <c:pt idx="1489">
                  <c:v>3.4830000000000001</c:v>
                </c:pt>
                <c:pt idx="1490">
                  <c:v>3.4830000000000001</c:v>
                </c:pt>
                <c:pt idx="1491">
                  <c:v>3.4870000000000001</c:v>
                </c:pt>
                <c:pt idx="1492">
                  <c:v>3.4910000000000001</c:v>
                </c:pt>
                <c:pt idx="1493">
                  <c:v>3.4990000000000001</c:v>
                </c:pt>
                <c:pt idx="1494">
                  <c:v>3.5019999999999998</c:v>
                </c:pt>
                <c:pt idx="1495">
                  <c:v>3.5019999999999998</c:v>
                </c:pt>
                <c:pt idx="1496">
                  <c:v>3.51</c:v>
                </c:pt>
                <c:pt idx="1497">
                  <c:v>3.5110000000000001</c:v>
                </c:pt>
                <c:pt idx="1498">
                  <c:v>3.5129999999999999</c:v>
                </c:pt>
                <c:pt idx="1499">
                  <c:v>3.516</c:v>
                </c:pt>
                <c:pt idx="1500">
                  <c:v>3.52</c:v>
                </c:pt>
                <c:pt idx="1501">
                  <c:v>3.5249999999999999</c:v>
                </c:pt>
                <c:pt idx="1502">
                  <c:v>3.5289999999999999</c:v>
                </c:pt>
                <c:pt idx="1503">
                  <c:v>3.5310000000000001</c:v>
                </c:pt>
                <c:pt idx="1504">
                  <c:v>3.532</c:v>
                </c:pt>
                <c:pt idx="1505">
                  <c:v>3.5339999999999998</c:v>
                </c:pt>
                <c:pt idx="1506">
                  <c:v>3.5339999999999998</c:v>
                </c:pt>
                <c:pt idx="1507">
                  <c:v>3.5390000000000001</c:v>
                </c:pt>
                <c:pt idx="1508">
                  <c:v>3.54</c:v>
                </c:pt>
                <c:pt idx="1509">
                  <c:v>3.54</c:v>
                </c:pt>
                <c:pt idx="1510">
                  <c:v>3.544</c:v>
                </c:pt>
                <c:pt idx="1511">
                  <c:v>3.5470000000000002</c:v>
                </c:pt>
                <c:pt idx="1512">
                  <c:v>3.5590000000000002</c:v>
                </c:pt>
                <c:pt idx="1513">
                  <c:v>3.5609999999999999</c:v>
                </c:pt>
                <c:pt idx="1514">
                  <c:v>3.5680000000000001</c:v>
                </c:pt>
                <c:pt idx="1515">
                  <c:v>3.5720000000000001</c:v>
                </c:pt>
                <c:pt idx="1516">
                  <c:v>3.5779999999999998</c:v>
                </c:pt>
                <c:pt idx="1517">
                  <c:v>3.5840000000000001</c:v>
                </c:pt>
                <c:pt idx="1518">
                  <c:v>3.5840000000000001</c:v>
                </c:pt>
                <c:pt idx="1519">
                  <c:v>3.585</c:v>
                </c:pt>
                <c:pt idx="1520">
                  <c:v>3.585</c:v>
                </c:pt>
                <c:pt idx="1521">
                  <c:v>3.5910000000000002</c:v>
                </c:pt>
                <c:pt idx="1522">
                  <c:v>3.597</c:v>
                </c:pt>
                <c:pt idx="1523">
                  <c:v>3.597</c:v>
                </c:pt>
                <c:pt idx="1524">
                  <c:v>3.5979999999999999</c:v>
                </c:pt>
                <c:pt idx="1525">
                  <c:v>3.6030000000000002</c:v>
                </c:pt>
                <c:pt idx="1526">
                  <c:v>3.6030000000000002</c:v>
                </c:pt>
                <c:pt idx="1527">
                  <c:v>3.6040000000000001</c:v>
                </c:pt>
                <c:pt idx="1528">
                  <c:v>3.61</c:v>
                </c:pt>
                <c:pt idx="1529">
                  <c:v>3.61</c:v>
                </c:pt>
                <c:pt idx="1530">
                  <c:v>3.61</c:v>
                </c:pt>
                <c:pt idx="1531">
                  <c:v>3.6160000000000001</c:v>
                </c:pt>
                <c:pt idx="1532">
                  <c:v>3.6160000000000001</c:v>
                </c:pt>
                <c:pt idx="1533">
                  <c:v>3.6240000000000001</c:v>
                </c:pt>
                <c:pt idx="1534">
                  <c:v>3.625</c:v>
                </c:pt>
                <c:pt idx="1535">
                  <c:v>3.629</c:v>
                </c:pt>
                <c:pt idx="1536">
                  <c:v>3.6339999999999999</c:v>
                </c:pt>
                <c:pt idx="1537">
                  <c:v>3.6339999999999999</c:v>
                </c:pt>
                <c:pt idx="1538">
                  <c:v>3.6349999999999998</c:v>
                </c:pt>
                <c:pt idx="1539">
                  <c:v>3.6349999999999998</c:v>
                </c:pt>
                <c:pt idx="1540">
                  <c:v>3.6349999999999998</c:v>
                </c:pt>
                <c:pt idx="1541">
                  <c:v>3.6349999999999998</c:v>
                </c:pt>
                <c:pt idx="1542">
                  <c:v>3.6480000000000001</c:v>
                </c:pt>
                <c:pt idx="1543">
                  <c:v>3.649</c:v>
                </c:pt>
                <c:pt idx="1544">
                  <c:v>3.649</c:v>
                </c:pt>
                <c:pt idx="1545">
                  <c:v>3.6509999999999998</c:v>
                </c:pt>
                <c:pt idx="1546">
                  <c:v>3.6509999999999998</c:v>
                </c:pt>
                <c:pt idx="1547">
                  <c:v>3.6520000000000001</c:v>
                </c:pt>
                <c:pt idx="1548">
                  <c:v>3.6539999999999999</c:v>
                </c:pt>
                <c:pt idx="1549">
                  <c:v>3.6539999999999999</c:v>
                </c:pt>
                <c:pt idx="1550">
                  <c:v>3.6549999999999998</c:v>
                </c:pt>
                <c:pt idx="1551">
                  <c:v>3.661</c:v>
                </c:pt>
                <c:pt idx="1552">
                  <c:v>3.6669999999999998</c:v>
                </c:pt>
                <c:pt idx="1553">
                  <c:v>3.68</c:v>
                </c:pt>
                <c:pt idx="1554">
                  <c:v>3.68</c:v>
                </c:pt>
                <c:pt idx="1555">
                  <c:v>3.6920000000000002</c:v>
                </c:pt>
                <c:pt idx="1556">
                  <c:v>3.694</c:v>
                </c:pt>
                <c:pt idx="1557">
                  <c:v>3.694</c:v>
                </c:pt>
                <c:pt idx="1558">
                  <c:v>3.694</c:v>
                </c:pt>
                <c:pt idx="1559">
                  <c:v>3.6989999999999998</c:v>
                </c:pt>
                <c:pt idx="1560">
                  <c:v>3.7</c:v>
                </c:pt>
                <c:pt idx="1561">
                  <c:v>3.7050000000000001</c:v>
                </c:pt>
                <c:pt idx="1562">
                  <c:v>3.7050000000000001</c:v>
                </c:pt>
                <c:pt idx="1563">
                  <c:v>3.7069999999999999</c:v>
                </c:pt>
                <c:pt idx="1564">
                  <c:v>3.7130000000000001</c:v>
                </c:pt>
                <c:pt idx="1565">
                  <c:v>3.7170000000000001</c:v>
                </c:pt>
                <c:pt idx="1566">
                  <c:v>3.718</c:v>
                </c:pt>
                <c:pt idx="1567">
                  <c:v>3.718</c:v>
                </c:pt>
                <c:pt idx="1568">
                  <c:v>3.718</c:v>
                </c:pt>
                <c:pt idx="1569">
                  <c:v>3.7189999999999999</c:v>
                </c:pt>
                <c:pt idx="1570">
                  <c:v>3.7189999999999999</c:v>
                </c:pt>
                <c:pt idx="1571">
                  <c:v>3.7189999999999999</c:v>
                </c:pt>
                <c:pt idx="1572">
                  <c:v>3.7250000000000001</c:v>
                </c:pt>
                <c:pt idx="1573">
                  <c:v>3.7250000000000001</c:v>
                </c:pt>
                <c:pt idx="1574">
                  <c:v>3.7370000000000001</c:v>
                </c:pt>
                <c:pt idx="1575">
                  <c:v>3.7370000000000001</c:v>
                </c:pt>
                <c:pt idx="1576">
                  <c:v>3.738</c:v>
                </c:pt>
                <c:pt idx="1577">
                  <c:v>3.738</c:v>
                </c:pt>
                <c:pt idx="1578">
                  <c:v>3.7389999999999999</c:v>
                </c:pt>
                <c:pt idx="1579">
                  <c:v>3.7389999999999999</c:v>
                </c:pt>
                <c:pt idx="1580">
                  <c:v>3.742</c:v>
                </c:pt>
                <c:pt idx="1581">
                  <c:v>3.7429999999999999</c:v>
                </c:pt>
                <c:pt idx="1582">
                  <c:v>3.7440000000000002</c:v>
                </c:pt>
                <c:pt idx="1583">
                  <c:v>3.7440000000000002</c:v>
                </c:pt>
                <c:pt idx="1584">
                  <c:v>3.7450000000000001</c:v>
                </c:pt>
                <c:pt idx="1585">
                  <c:v>3.75</c:v>
                </c:pt>
                <c:pt idx="1586">
                  <c:v>3.75</c:v>
                </c:pt>
                <c:pt idx="1587">
                  <c:v>3.75</c:v>
                </c:pt>
                <c:pt idx="1588">
                  <c:v>3.75</c:v>
                </c:pt>
                <c:pt idx="1589">
                  <c:v>3.7570000000000001</c:v>
                </c:pt>
                <c:pt idx="1590">
                  <c:v>3.7570000000000001</c:v>
                </c:pt>
                <c:pt idx="1591">
                  <c:v>3.7610000000000001</c:v>
                </c:pt>
                <c:pt idx="1592">
                  <c:v>3.7629999999999999</c:v>
                </c:pt>
                <c:pt idx="1593">
                  <c:v>3.7629999999999999</c:v>
                </c:pt>
                <c:pt idx="1594">
                  <c:v>3.7690000000000001</c:v>
                </c:pt>
                <c:pt idx="1595">
                  <c:v>3.77</c:v>
                </c:pt>
                <c:pt idx="1596">
                  <c:v>3.77</c:v>
                </c:pt>
                <c:pt idx="1597">
                  <c:v>3.7759999999999998</c:v>
                </c:pt>
                <c:pt idx="1598">
                  <c:v>3.7759999999999998</c:v>
                </c:pt>
                <c:pt idx="1599">
                  <c:v>3.7759999999999998</c:v>
                </c:pt>
                <c:pt idx="1600">
                  <c:v>3.7759999999999998</c:v>
                </c:pt>
                <c:pt idx="1601">
                  <c:v>3.7759999999999998</c:v>
                </c:pt>
                <c:pt idx="1602">
                  <c:v>3.7759999999999998</c:v>
                </c:pt>
                <c:pt idx="1603">
                  <c:v>3.7759999999999998</c:v>
                </c:pt>
                <c:pt idx="1604">
                  <c:v>3.7759999999999998</c:v>
                </c:pt>
                <c:pt idx="1605">
                  <c:v>3.778</c:v>
                </c:pt>
                <c:pt idx="1606">
                  <c:v>3.782</c:v>
                </c:pt>
                <c:pt idx="1607">
                  <c:v>3.7850000000000001</c:v>
                </c:pt>
                <c:pt idx="1608">
                  <c:v>3.7890000000000001</c:v>
                </c:pt>
                <c:pt idx="1609">
                  <c:v>3.7890000000000001</c:v>
                </c:pt>
                <c:pt idx="1610">
                  <c:v>3.7890000000000001</c:v>
                </c:pt>
                <c:pt idx="1611">
                  <c:v>3.79</c:v>
                </c:pt>
                <c:pt idx="1612">
                  <c:v>3.7949999999999999</c:v>
                </c:pt>
                <c:pt idx="1613">
                  <c:v>3.7949999999999999</c:v>
                </c:pt>
                <c:pt idx="1614">
                  <c:v>3.7949999999999999</c:v>
                </c:pt>
                <c:pt idx="1615">
                  <c:v>3.7970000000000002</c:v>
                </c:pt>
                <c:pt idx="1616">
                  <c:v>3.802</c:v>
                </c:pt>
                <c:pt idx="1617">
                  <c:v>3.802</c:v>
                </c:pt>
                <c:pt idx="1618">
                  <c:v>3.802</c:v>
                </c:pt>
                <c:pt idx="1619">
                  <c:v>3.802</c:v>
                </c:pt>
                <c:pt idx="1620">
                  <c:v>3.802</c:v>
                </c:pt>
                <c:pt idx="1621">
                  <c:v>3.8029999999999999</c:v>
                </c:pt>
                <c:pt idx="1622">
                  <c:v>3.8079999999999998</c:v>
                </c:pt>
                <c:pt idx="1623">
                  <c:v>3.8079999999999998</c:v>
                </c:pt>
                <c:pt idx="1624">
                  <c:v>3.8079999999999998</c:v>
                </c:pt>
                <c:pt idx="1625">
                  <c:v>3.8090000000000002</c:v>
                </c:pt>
                <c:pt idx="1626">
                  <c:v>3.8119999999999998</c:v>
                </c:pt>
                <c:pt idx="1627">
                  <c:v>3.8149999999999999</c:v>
                </c:pt>
                <c:pt idx="1628">
                  <c:v>3.8149999999999999</c:v>
                </c:pt>
                <c:pt idx="1629">
                  <c:v>3.8159999999999998</c:v>
                </c:pt>
                <c:pt idx="1630">
                  <c:v>3.8210000000000002</c:v>
                </c:pt>
                <c:pt idx="1631">
                  <c:v>3.8279999999999998</c:v>
                </c:pt>
                <c:pt idx="1632">
                  <c:v>3.831</c:v>
                </c:pt>
                <c:pt idx="1633">
                  <c:v>3.835</c:v>
                </c:pt>
                <c:pt idx="1634">
                  <c:v>3.835</c:v>
                </c:pt>
                <c:pt idx="1635">
                  <c:v>3.8370000000000002</c:v>
                </c:pt>
                <c:pt idx="1636">
                  <c:v>3.8410000000000002</c:v>
                </c:pt>
                <c:pt idx="1637">
                  <c:v>3.8450000000000002</c:v>
                </c:pt>
                <c:pt idx="1638">
                  <c:v>3.8519999999999999</c:v>
                </c:pt>
                <c:pt idx="1639">
                  <c:v>3.8530000000000002</c:v>
                </c:pt>
                <c:pt idx="1640">
                  <c:v>3.8530000000000002</c:v>
                </c:pt>
                <c:pt idx="1641">
                  <c:v>3.8530000000000002</c:v>
                </c:pt>
                <c:pt idx="1642">
                  <c:v>3.8540000000000001</c:v>
                </c:pt>
                <c:pt idx="1643">
                  <c:v>3.8540000000000001</c:v>
                </c:pt>
                <c:pt idx="1644">
                  <c:v>3.8540000000000001</c:v>
                </c:pt>
                <c:pt idx="1645">
                  <c:v>3.855</c:v>
                </c:pt>
                <c:pt idx="1646">
                  <c:v>3.859</c:v>
                </c:pt>
                <c:pt idx="1647">
                  <c:v>3.86</c:v>
                </c:pt>
                <c:pt idx="1648">
                  <c:v>3.8610000000000002</c:v>
                </c:pt>
                <c:pt idx="1649">
                  <c:v>3.8610000000000002</c:v>
                </c:pt>
                <c:pt idx="1650">
                  <c:v>3.8610000000000002</c:v>
                </c:pt>
                <c:pt idx="1651">
                  <c:v>3.8660000000000001</c:v>
                </c:pt>
                <c:pt idx="1652">
                  <c:v>3.8660000000000001</c:v>
                </c:pt>
                <c:pt idx="1653">
                  <c:v>3.8730000000000002</c:v>
                </c:pt>
                <c:pt idx="1654">
                  <c:v>3.8730000000000002</c:v>
                </c:pt>
                <c:pt idx="1655">
                  <c:v>3.875</c:v>
                </c:pt>
                <c:pt idx="1656">
                  <c:v>3.88</c:v>
                </c:pt>
                <c:pt idx="1657">
                  <c:v>3.8849999999999998</c:v>
                </c:pt>
                <c:pt idx="1658">
                  <c:v>3.8860000000000001</c:v>
                </c:pt>
                <c:pt idx="1659">
                  <c:v>3.8860000000000001</c:v>
                </c:pt>
                <c:pt idx="1660">
                  <c:v>3.8860000000000001</c:v>
                </c:pt>
                <c:pt idx="1661">
                  <c:v>3.8860000000000001</c:v>
                </c:pt>
                <c:pt idx="1662">
                  <c:v>3.8929999999999998</c:v>
                </c:pt>
                <c:pt idx="1663">
                  <c:v>3.8940000000000001</c:v>
                </c:pt>
                <c:pt idx="1664">
                  <c:v>3.8940000000000001</c:v>
                </c:pt>
                <c:pt idx="1665">
                  <c:v>3.895</c:v>
                </c:pt>
                <c:pt idx="1666">
                  <c:v>3.8959999999999999</c:v>
                </c:pt>
                <c:pt idx="1667">
                  <c:v>3.899</c:v>
                </c:pt>
                <c:pt idx="1668">
                  <c:v>3.899</c:v>
                </c:pt>
                <c:pt idx="1669">
                  <c:v>3.899</c:v>
                </c:pt>
                <c:pt idx="1670">
                  <c:v>3.9049999999999998</c:v>
                </c:pt>
                <c:pt idx="1671">
                  <c:v>3.9049999999999998</c:v>
                </c:pt>
                <c:pt idx="1672">
                  <c:v>3.9060000000000001</c:v>
                </c:pt>
                <c:pt idx="1673">
                  <c:v>3.9079999999999999</c:v>
                </c:pt>
                <c:pt idx="1674">
                  <c:v>3.91</c:v>
                </c:pt>
                <c:pt idx="1675">
                  <c:v>3.9119999999999999</c:v>
                </c:pt>
                <c:pt idx="1676">
                  <c:v>3.9119999999999999</c:v>
                </c:pt>
                <c:pt idx="1677">
                  <c:v>3.9180000000000001</c:v>
                </c:pt>
                <c:pt idx="1678">
                  <c:v>3.9249999999999998</c:v>
                </c:pt>
                <c:pt idx="1679">
                  <c:v>3.9249999999999998</c:v>
                </c:pt>
                <c:pt idx="1680">
                  <c:v>3.9249999999999998</c:v>
                </c:pt>
                <c:pt idx="1681">
                  <c:v>3.9249999999999998</c:v>
                </c:pt>
                <c:pt idx="1682">
                  <c:v>3.931</c:v>
                </c:pt>
                <c:pt idx="1683">
                  <c:v>3.931</c:v>
                </c:pt>
                <c:pt idx="1684">
                  <c:v>3.931</c:v>
                </c:pt>
                <c:pt idx="1685">
                  <c:v>3.931</c:v>
                </c:pt>
                <c:pt idx="1686">
                  <c:v>3.9340000000000002</c:v>
                </c:pt>
                <c:pt idx="1687">
                  <c:v>3.9380000000000002</c:v>
                </c:pt>
                <c:pt idx="1688">
                  <c:v>3.9409999999999998</c:v>
                </c:pt>
                <c:pt idx="1689">
                  <c:v>3.944</c:v>
                </c:pt>
                <c:pt idx="1690">
                  <c:v>3.944</c:v>
                </c:pt>
                <c:pt idx="1691">
                  <c:v>3.9460000000000002</c:v>
                </c:pt>
                <c:pt idx="1692">
                  <c:v>3.9510000000000001</c:v>
                </c:pt>
                <c:pt idx="1693">
                  <c:v>3.9569999999999999</c:v>
                </c:pt>
                <c:pt idx="1694">
                  <c:v>3.9569999999999999</c:v>
                </c:pt>
                <c:pt idx="1695">
                  <c:v>3.9580000000000002</c:v>
                </c:pt>
                <c:pt idx="1696">
                  <c:v>3.9580000000000002</c:v>
                </c:pt>
                <c:pt idx="1697">
                  <c:v>3.9580000000000002</c:v>
                </c:pt>
                <c:pt idx="1698">
                  <c:v>3.9590000000000001</c:v>
                </c:pt>
                <c:pt idx="1699">
                  <c:v>3.9609999999999999</c:v>
                </c:pt>
                <c:pt idx="1700">
                  <c:v>3.964</c:v>
                </c:pt>
                <c:pt idx="1701">
                  <c:v>3.9660000000000002</c:v>
                </c:pt>
                <c:pt idx="1702">
                  <c:v>3.9689999999999999</c:v>
                </c:pt>
                <c:pt idx="1703">
                  <c:v>3.97</c:v>
                </c:pt>
                <c:pt idx="1704">
                  <c:v>3.9710000000000001</c:v>
                </c:pt>
                <c:pt idx="1705">
                  <c:v>3.9710000000000001</c:v>
                </c:pt>
                <c:pt idx="1706">
                  <c:v>3.9729999999999999</c:v>
                </c:pt>
                <c:pt idx="1707">
                  <c:v>3.9809999999999999</c:v>
                </c:pt>
                <c:pt idx="1708">
                  <c:v>3.984</c:v>
                </c:pt>
                <c:pt idx="1709">
                  <c:v>3.992</c:v>
                </c:pt>
                <c:pt idx="1710">
                  <c:v>3.996</c:v>
                </c:pt>
                <c:pt idx="1711">
                  <c:v>3.9990000000000001</c:v>
                </c:pt>
                <c:pt idx="1712">
                  <c:v>4.0010000000000003</c:v>
                </c:pt>
                <c:pt idx="1713">
                  <c:v>4.0030000000000001</c:v>
                </c:pt>
                <c:pt idx="1714">
                  <c:v>4.0030000000000001</c:v>
                </c:pt>
                <c:pt idx="1715">
                  <c:v>4.0090000000000003</c:v>
                </c:pt>
                <c:pt idx="1716">
                  <c:v>4.0090000000000003</c:v>
                </c:pt>
                <c:pt idx="1717">
                  <c:v>4.0110000000000001</c:v>
                </c:pt>
                <c:pt idx="1718">
                  <c:v>4.0119999999999996</c:v>
                </c:pt>
                <c:pt idx="1719">
                  <c:v>4.0140000000000002</c:v>
                </c:pt>
                <c:pt idx="1720">
                  <c:v>4.0149999999999997</c:v>
                </c:pt>
                <c:pt idx="1721">
                  <c:v>4.016</c:v>
                </c:pt>
                <c:pt idx="1722">
                  <c:v>4.0170000000000003</c:v>
                </c:pt>
                <c:pt idx="1723">
                  <c:v>4.0179999999999998</c:v>
                </c:pt>
                <c:pt idx="1724">
                  <c:v>4.0220000000000002</c:v>
                </c:pt>
                <c:pt idx="1725">
                  <c:v>4.0220000000000002</c:v>
                </c:pt>
                <c:pt idx="1726">
                  <c:v>4.0229999999999997</c:v>
                </c:pt>
                <c:pt idx="1727">
                  <c:v>4.0350000000000001</c:v>
                </c:pt>
                <c:pt idx="1728">
                  <c:v>4.0359999999999996</c:v>
                </c:pt>
                <c:pt idx="1729">
                  <c:v>4.0359999999999996</c:v>
                </c:pt>
                <c:pt idx="1730">
                  <c:v>4.0419999999999998</c:v>
                </c:pt>
                <c:pt idx="1731">
                  <c:v>4.0439999999999996</c:v>
                </c:pt>
                <c:pt idx="1732">
                  <c:v>4.048</c:v>
                </c:pt>
                <c:pt idx="1733">
                  <c:v>4.0490000000000004</c:v>
                </c:pt>
                <c:pt idx="1734">
                  <c:v>4.05</c:v>
                </c:pt>
                <c:pt idx="1735">
                  <c:v>4.0570000000000004</c:v>
                </c:pt>
                <c:pt idx="1736">
                  <c:v>4.0599999999999996</c:v>
                </c:pt>
                <c:pt idx="1737">
                  <c:v>4.0609999999999999</c:v>
                </c:pt>
                <c:pt idx="1738">
                  <c:v>4.0609999999999999</c:v>
                </c:pt>
                <c:pt idx="1739">
                  <c:v>4.0620000000000003</c:v>
                </c:pt>
                <c:pt idx="1740">
                  <c:v>4.0620000000000003</c:v>
                </c:pt>
                <c:pt idx="1741">
                  <c:v>4.0629999999999997</c:v>
                </c:pt>
                <c:pt idx="1742">
                  <c:v>4.0679999999999996</c:v>
                </c:pt>
                <c:pt idx="1743">
                  <c:v>4.0679999999999996</c:v>
                </c:pt>
                <c:pt idx="1744">
                  <c:v>4.0679999999999996</c:v>
                </c:pt>
                <c:pt idx="1745">
                  <c:v>4.069</c:v>
                </c:pt>
                <c:pt idx="1746">
                  <c:v>4.07</c:v>
                </c:pt>
                <c:pt idx="1747">
                  <c:v>4.0720000000000001</c:v>
                </c:pt>
                <c:pt idx="1748">
                  <c:v>4.0750000000000002</c:v>
                </c:pt>
                <c:pt idx="1749">
                  <c:v>4.0810000000000004</c:v>
                </c:pt>
                <c:pt idx="1750">
                  <c:v>4.0880000000000001</c:v>
                </c:pt>
                <c:pt idx="1751">
                  <c:v>4.0940000000000003</c:v>
                </c:pt>
                <c:pt idx="1752">
                  <c:v>4.0940000000000003</c:v>
                </c:pt>
                <c:pt idx="1753">
                  <c:v>4.0949999999999998</c:v>
                </c:pt>
                <c:pt idx="1754">
                  <c:v>4.0970000000000004</c:v>
                </c:pt>
                <c:pt idx="1755">
                  <c:v>4.101</c:v>
                </c:pt>
                <c:pt idx="1756">
                  <c:v>4.1029999999999998</c:v>
                </c:pt>
                <c:pt idx="1757">
                  <c:v>4.1120000000000001</c:v>
                </c:pt>
                <c:pt idx="1758">
                  <c:v>4.1130000000000004</c:v>
                </c:pt>
                <c:pt idx="1759">
                  <c:v>4.1139999999999999</c:v>
                </c:pt>
                <c:pt idx="1760">
                  <c:v>4.12</c:v>
                </c:pt>
                <c:pt idx="1761">
                  <c:v>4.12</c:v>
                </c:pt>
                <c:pt idx="1762">
                  <c:v>4.1210000000000004</c:v>
                </c:pt>
                <c:pt idx="1763">
                  <c:v>4.1280000000000001</c:v>
                </c:pt>
                <c:pt idx="1764">
                  <c:v>4.1340000000000003</c:v>
                </c:pt>
                <c:pt idx="1765">
                  <c:v>4.1340000000000003</c:v>
                </c:pt>
                <c:pt idx="1766">
                  <c:v>4.1390000000000002</c:v>
                </c:pt>
                <c:pt idx="1767">
                  <c:v>4.1479999999999997</c:v>
                </c:pt>
                <c:pt idx="1768">
                  <c:v>4.16</c:v>
                </c:pt>
                <c:pt idx="1769">
                  <c:v>4.1680000000000001</c:v>
                </c:pt>
                <c:pt idx="1770">
                  <c:v>4.1710000000000003</c:v>
                </c:pt>
                <c:pt idx="1771">
                  <c:v>4.1719999999999997</c:v>
                </c:pt>
                <c:pt idx="1772">
                  <c:v>4.1740000000000004</c:v>
                </c:pt>
                <c:pt idx="1773">
                  <c:v>4.1740000000000004</c:v>
                </c:pt>
                <c:pt idx="1774">
                  <c:v>4.1859999999999999</c:v>
                </c:pt>
                <c:pt idx="1775">
                  <c:v>4.1870000000000003</c:v>
                </c:pt>
                <c:pt idx="1776">
                  <c:v>4.1929999999999996</c:v>
                </c:pt>
                <c:pt idx="1777">
                  <c:v>4.1929999999999996</c:v>
                </c:pt>
                <c:pt idx="1778">
                  <c:v>4.194</c:v>
                </c:pt>
                <c:pt idx="1779">
                  <c:v>4.194</c:v>
                </c:pt>
                <c:pt idx="1780">
                  <c:v>4.194</c:v>
                </c:pt>
                <c:pt idx="1781">
                  <c:v>4.2</c:v>
                </c:pt>
                <c:pt idx="1782">
                  <c:v>4.202</c:v>
                </c:pt>
                <c:pt idx="1783">
                  <c:v>4.2060000000000004</c:v>
                </c:pt>
                <c:pt idx="1784">
                  <c:v>4.2060000000000004</c:v>
                </c:pt>
                <c:pt idx="1785">
                  <c:v>4.2060000000000004</c:v>
                </c:pt>
                <c:pt idx="1786">
                  <c:v>4.2130000000000001</c:v>
                </c:pt>
                <c:pt idx="1787">
                  <c:v>4.2160000000000002</c:v>
                </c:pt>
                <c:pt idx="1788">
                  <c:v>4.22</c:v>
                </c:pt>
                <c:pt idx="1789">
                  <c:v>4.226</c:v>
                </c:pt>
                <c:pt idx="1790">
                  <c:v>4.226</c:v>
                </c:pt>
                <c:pt idx="1791">
                  <c:v>4.226</c:v>
                </c:pt>
                <c:pt idx="1792">
                  <c:v>4.2270000000000003</c:v>
                </c:pt>
                <c:pt idx="1793">
                  <c:v>4.234</c:v>
                </c:pt>
                <c:pt idx="1794">
                  <c:v>4.2389999999999999</c:v>
                </c:pt>
                <c:pt idx="1795">
                  <c:v>4.2389999999999999</c:v>
                </c:pt>
                <c:pt idx="1796">
                  <c:v>4.2389999999999999</c:v>
                </c:pt>
                <c:pt idx="1797">
                  <c:v>4.24</c:v>
                </c:pt>
                <c:pt idx="1798">
                  <c:v>4.2450000000000001</c:v>
                </c:pt>
                <c:pt idx="1799">
                  <c:v>4.2450000000000001</c:v>
                </c:pt>
                <c:pt idx="1800">
                  <c:v>4.2469999999999999</c:v>
                </c:pt>
                <c:pt idx="1801">
                  <c:v>4.2519999999999998</c:v>
                </c:pt>
                <c:pt idx="1802">
                  <c:v>4.2519999999999998</c:v>
                </c:pt>
                <c:pt idx="1803">
                  <c:v>4.2519999999999998</c:v>
                </c:pt>
                <c:pt idx="1804">
                  <c:v>4.258</c:v>
                </c:pt>
                <c:pt idx="1805">
                  <c:v>4.2590000000000003</c:v>
                </c:pt>
                <c:pt idx="1806">
                  <c:v>4.2619999999999996</c:v>
                </c:pt>
                <c:pt idx="1807">
                  <c:v>4.2640000000000002</c:v>
                </c:pt>
                <c:pt idx="1808">
                  <c:v>4.2699999999999996</c:v>
                </c:pt>
                <c:pt idx="1809">
                  <c:v>4.2699999999999996</c:v>
                </c:pt>
                <c:pt idx="1810">
                  <c:v>4.2720000000000002</c:v>
                </c:pt>
                <c:pt idx="1811">
                  <c:v>4.2720000000000002</c:v>
                </c:pt>
                <c:pt idx="1812">
                  <c:v>4.2720000000000002</c:v>
                </c:pt>
                <c:pt idx="1813">
                  <c:v>4.2720000000000002</c:v>
                </c:pt>
                <c:pt idx="1814">
                  <c:v>4.2729999999999997</c:v>
                </c:pt>
                <c:pt idx="1815">
                  <c:v>4.28</c:v>
                </c:pt>
                <c:pt idx="1816">
                  <c:v>4.2809999999999997</c:v>
                </c:pt>
                <c:pt idx="1817">
                  <c:v>4.2850000000000001</c:v>
                </c:pt>
                <c:pt idx="1818">
                  <c:v>4.2859999999999996</c:v>
                </c:pt>
                <c:pt idx="1819">
                  <c:v>4.2869999999999999</c:v>
                </c:pt>
                <c:pt idx="1820">
                  <c:v>4.2919999999999998</c:v>
                </c:pt>
                <c:pt idx="1821">
                  <c:v>4.2930000000000001</c:v>
                </c:pt>
                <c:pt idx="1822">
                  <c:v>4.2990000000000004</c:v>
                </c:pt>
                <c:pt idx="1823">
                  <c:v>4.2990000000000004</c:v>
                </c:pt>
                <c:pt idx="1824">
                  <c:v>4.2990000000000004</c:v>
                </c:pt>
                <c:pt idx="1825">
                  <c:v>4.3</c:v>
                </c:pt>
                <c:pt idx="1826">
                  <c:v>4.3</c:v>
                </c:pt>
                <c:pt idx="1827">
                  <c:v>4.3010000000000002</c:v>
                </c:pt>
                <c:pt idx="1828">
                  <c:v>4.3049999999999997</c:v>
                </c:pt>
                <c:pt idx="1829">
                  <c:v>4.306</c:v>
                </c:pt>
                <c:pt idx="1830">
                  <c:v>4.3120000000000003</c:v>
                </c:pt>
                <c:pt idx="1831">
                  <c:v>4.3129999999999997</c:v>
                </c:pt>
                <c:pt idx="1832">
                  <c:v>4.3129999999999997</c:v>
                </c:pt>
                <c:pt idx="1833">
                  <c:v>4.3140000000000001</c:v>
                </c:pt>
                <c:pt idx="1834">
                  <c:v>4.319</c:v>
                </c:pt>
                <c:pt idx="1835">
                  <c:v>4.32</c:v>
                </c:pt>
                <c:pt idx="1836">
                  <c:v>4.3339999999999996</c:v>
                </c:pt>
                <c:pt idx="1837">
                  <c:v>4.3360000000000003</c:v>
                </c:pt>
                <c:pt idx="1838">
                  <c:v>4.3390000000000004</c:v>
                </c:pt>
                <c:pt idx="1839">
                  <c:v>4.3390000000000004</c:v>
                </c:pt>
                <c:pt idx="1840">
                  <c:v>4.3390000000000004</c:v>
                </c:pt>
                <c:pt idx="1841">
                  <c:v>4.3410000000000002</c:v>
                </c:pt>
                <c:pt idx="1842">
                  <c:v>4.343</c:v>
                </c:pt>
                <c:pt idx="1843">
                  <c:v>4.3520000000000003</c:v>
                </c:pt>
                <c:pt idx="1844">
                  <c:v>4.3529999999999998</c:v>
                </c:pt>
                <c:pt idx="1845">
                  <c:v>4.3559999999999999</c:v>
                </c:pt>
                <c:pt idx="1846">
                  <c:v>4.3559999999999999</c:v>
                </c:pt>
                <c:pt idx="1847">
                  <c:v>4.3579999999999997</c:v>
                </c:pt>
                <c:pt idx="1848">
                  <c:v>4.3650000000000002</c:v>
                </c:pt>
                <c:pt idx="1849">
                  <c:v>4.3650000000000002</c:v>
                </c:pt>
                <c:pt idx="1850">
                  <c:v>4.3780000000000001</c:v>
                </c:pt>
                <c:pt idx="1851">
                  <c:v>4.3780000000000001</c:v>
                </c:pt>
                <c:pt idx="1852">
                  <c:v>4.3789999999999996</c:v>
                </c:pt>
                <c:pt idx="1853">
                  <c:v>4.3789999999999996</c:v>
                </c:pt>
                <c:pt idx="1854">
                  <c:v>4.3849999999999998</c:v>
                </c:pt>
                <c:pt idx="1855">
                  <c:v>4.3879999999999999</c:v>
                </c:pt>
                <c:pt idx="1856">
                  <c:v>4.3979999999999997</c:v>
                </c:pt>
                <c:pt idx="1857">
                  <c:v>4.3979999999999997</c:v>
                </c:pt>
                <c:pt idx="1858">
                  <c:v>4.399</c:v>
                </c:pt>
                <c:pt idx="1859">
                  <c:v>4.4050000000000002</c:v>
                </c:pt>
                <c:pt idx="1860">
                  <c:v>4.4050000000000002</c:v>
                </c:pt>
                <c:pt idx="1861">
                  <c:v>4.4059999999999997</c:v>
                </c:pt>
                <c:pt idx="1862">
                  <c:v>4.4119999999999999</c:v>
                </c:pt>
                <c:pt idx="1863">
                  <c:v>4.4180000000000001</c:v>
                </c:pt>
                <c:pt idx="1864">
                  <c:v>4.4189999999999996</c:v>
                </c:pt>
                <c:pt idx="1865">
                  <c:v>4.4219999999999997</c:v>
                </c:pt>
                <c:pt idx="1866">
                  <c:v>4.4249999999999998</c:v>
                </c:pt>
                <c:pt idx="1867">
                  <c:v>4.4249999999999998</c:v>
                </c:pt>
                <c:pt idx="1868">
                  <c:v>4.4249999999999998</c:v>
                </c:pt>
                <c:pt idx="1869">
                  <c:v>4.4249999999999998</c:v>
                </c:pt>
                <c:pt idx="1870">
                  <c:v>4.4340000000000002</c:v>
                </c:pt>
                <c:pt idx="1871">
                  <c:v>4.4340000000000002</c:v>
                </c:pt>
                <c:pt idx="1872">
                  <c:v>4.4349999999999996</c:v>
                </c:pt>
                <c:pt idx="1873">
                  <c:v>4.4349999999999996</c:v>
                </c:pt>
                <c:pt idx="1874">
                  <c:v>4.4379999999999997</c:v>
                </c:pt>
                <c:pt idx="1875">
                  <c:v>4.4379999999999997</c:v>
                </c:pt>
                <c:pt idx="1876">
                  <c:v>4.4379999999999997</c:v>
                </c:pt>
                <c:pt idx="1877">
                  <c:v>4.4400000000000004</c:v>
                </c:pt>
                <c:pt idx="1878">
                  <c:v>4.4429999999999996</c:v>
                </c:pt>
                <c:pt idx="1879">
                  <c:v>4.4429999999999996</c:v>
                </c:pt>
                <c:pt idx="1880">
                  <c:v>4.4429999999999996</c:v>
                </c:pt>
                <c:pt idx="1881">
                  <c:v>4.444</c:v>
                </c:pt>
                <c:pt idx="1882">
                  <c:v>4.4450000000000003</c:v>
                </c:pt>
                <c:pt idx="1883">
                  <c:v>4.4480000000000004</c:v>
                </c:pt>
                <c:pt idx="1884">
                  <c:v>4.45</c:v>
                </c:pt>
                <c:pt idx="1885">
                  <c:v>4.4530000000000003</c:v>
                </c:pt>
                <c:pt idx="1886">
                  <c:v>4.4850000000000003</c:v>
                </c:pt>
                <c:pt idx="1887">
                  <c:v>4.4859999999999998</c:v>
                </c:pt>
                <c:pt idx="1888">
                  <c:v>4.4870000000000001</c:v>
                </c:pt>
                <c:pt idx="1889">
                  <c:v>4.492</c:v>
                </c:pt>
                <c:pt idx="1890">
                  <c:v>4.492</c:v>
                </c:pt>
                <c:pt idx="1891">
                  <c:v>4.4930000000000003</c:v>
                </c:pt>
                <c:pt idx="1892">
                  <c:v>4.4930000000000003</c:v>
                </c:pt>
                <c:pt idx="1893">
                  <c:v>4.4980000000000002</c:v>
                </c:pt>
                <c:pt idx="1894">
                  <c:v>4.4980000000000002</c:v>
                </c:pt>
                <c:pt idx="1895">
                  <c:v>4.4989999999999997</c:v>
                </c:pt>
                <c:pt idx="1896">
                  <c:v>4.5</c:v>
                </c:pt>
                <c:pt idx="1897">
                  <c:v>4.5030000000000001</c:v>
                </c:pt>
                <c:pt idx="1898">
                  <c:v>4.5039999999999996</c:v>
                </c:pt>
                <c:pt idx="1899">
                  <c:v>4.508</c:v>
                </c:pt>
                <c:pt idx="1900">
                  <c:v>4.5119999999999996</c:v>
                </c:pt>
                <c:pt idx="1901">
                  <c:v>4.516</c:v>
                </c:pt>
                <c:pt idx="1902">
                  <c:v>4.516</c:v>
                </c:pt>
                <c:pt idx="1903">
                  <c:v>4.5190000000000001</c:v>
                </c:pt>
                <c:pt idx="1904">
                  <c:v>4.5190000000000001</c:v>
                </c:pt>
                <c:pt idx="1905">
                  <c:v>4.5190000000000001</c:v>
                </c:pt>
                <c:pt idx="1906">
                  <c:v>4.5220000000000002</c:v>
                </c:pt>
                <c:pt idx="1907">
                  <c:v>4.5250000000000004</c:v>
                </c:pt>
                <c:pt idx="1908">
                  <c:v>4.5259999999999998</c:v>
                </c:pt>
                <c:pt idx="1909">
                  <c:v>4.5270000000000001</c:v>
                </c:pt>
                <c:pt idx="1910">
                  <c:v>4.5389999999999997</c:v>
                </c:pt>
                <c:pt idx="1911">
                  <c:v>4.5389999999999997</c:v>
                </c:pt>
                <c:pt idx="1912">
                  <c:v>4.5389999999999997</c:v>
                </c:pt>
                <c:pt idx="1913">
                  <c:v>4.54</c:v>
                </c:pt>
                <c:pt idx="1914">
                  <c:v>4.54</c:v>
                </c:pt>
                <c:pt idx="1915">
                  <c:v>4.5460000000000003</c:v>
                </c:pt>
                <c:pt idx="1916">
                  <c:v>4.5460000000000003</c:v>
                </c:pt>
                <c:pt idx="1917">
                  <c:v>4.5519999999999996</c:v>
                </c:pt>
                <c:pt idx="1918">
                  <c:v>4.5529999999999999</c:v>
                </c:pt>
                <c:pt idx="1919">
                  <c:v>4.5540000000000003</c:v>
                </c:pt>
                <c:pt idx="1920">
                  <c:v>4.556</c:v>
                </c:pt>
                <c:pt idx="1921">
                  <c:v>4.5590000000000002</c:v>
                </c:pt>
                <c:pt idx="1922">
                  <c:v>4.5590000000000002</c:v>
                </c:pt>
                <c:pt idx="1923">
                  <c:v>4.5590000000000002</c:v>
                </c:pt>
                <c:pt idx="1924">
                  <c:v>4.5599999999999996</c:v>
                </c:pt>
                <c:pt idx="1925">
                  <c:v>4.5620000000000003</c:v>
                </c:pt>
                <c:pt idx="1926">
                  <c:v>4.5620000000000003</c:v>
                </c:pt>
                <c:pt idx="1927">
                  <c:v>4.5659999999999998</c:v>
                </c:pt>
                <c:pt idx="1928">
                  <c:v>4.5659999999999998</c:v>
                </c:pt>
                <c:pt idx="1929">
                  <c:v>4.5659999999999998</c:v>
                </c:pt>
                <c:pt idx="1930">
                  <c:v>4.5659999999999998</c:v>
                </c:pt>
                <c:pt idx="1931">
                  <c:v>4.5659999999999998</c:v>
                </c:pt>
                <c:pt idx="1932">
                  <c:v>4.5659999999999998</c:v>
                </c:pt>
                <c:pt idx="1933">
                  <c:v>4.5659999999999998</c:v>
                </c:pt>
                <c:pt idx="1934">
                  <c:v>4.5659999999999998</c:v>
                </c:pt>
                <c:pt idx="1935">
                  <c:v>4.5659999999999998</c:v>
                </c:pt>
                <c:pt idx="1936">
                  <c:v>4.5659999999999998</c:v>
                </c:pt>
                <c:pt idx="1937">
                  <c:v>4.5720000000000001</c:v>
                </c:pt>
                <c:pt idx="1938">
                  <c:v>4.5720000000000001</c:v>
                </c:pt>
                <c:pt idx="1939">
                  <c:v>4.5730000000000004</c:v>
                </c:pt>
                <c:pt idx="1940">
                  <c:v>4.5730000000000004</c:v>
                </c:pt>
                <c:pt idx="1941">
                  <c:v>4.5750000000000002</c:v>
                </c:pt>
                <c:pt idx="1942">
                  <c:v>4.5789999999999997</c:v>
                </c:pt>
                <c:pt idx="1943">
                  <c:v>4.5789999999999997</c:v>
                </c:pt>
                <c:pt idx="1944">
                  <c:v>4.5789999999999997</c:v>
                </c:pt>
                <c:pt idx="1945">
                  <c:v>4.58</c:v>
                </c:pt>
                <c:pt idx="1946">
                  <c:v>4.5860000000000003</c:v>
                </c:pt>
                <c:pt idx="1947">
                  <c:v>4.5860000000000003</c:v>
                </c:pt>
                <c:pt idx="1948">
                  <c:v>4.5860000000000003</c:v>
                </c:pt>
                <c:pt idx="1949">
                  <c:v>4.5860000000000003</c:v>
                </c:pt>
                <c:pt idx="1950">
                  <c:v>4.5860000000000003</c:v>
                </c:pt>
                <c:pt idx="1951">
                  <c:v>4.5869999999999997</c:v>
                </c:pt>
                <c:pt idx="1952">
                  <c:v>4.5919999999999996</c:v>
                </c:pt>
                <c:pt idx="1953">
                  <c:v>4.593</c:v>
                </c:pt>
                <c:pt idx="1954">
                  <c:v>4.593</c:v>
                </c:pt>
                <c:pt idx="1955">
                  <c:v>4.593</c:v>
                </c:pt>
                <c:pt idx="1956">
                  <c:v>4.5970000000000004</c:v>
                </c:pt>
                <c:pt idx="1957">
                  <c:v>4.5979999999999999</c:v>
                </c:pt>
                <c:pt idx="1958">
                  <c:v>4.5990000000000002</c:v>
                </c:pt>
                <c:pt idx="1959">
                  <c:v>4.6059999999999999</c:v>
                </c:pt>
                <c:pt idx="1960">
                  <c:v>4.6070000000000002</c:v>
                </c:pt>
                <c:pt idx="1961">
                  <c:v>4.6070000000000002</c:v>
                </c:pt>
                <c:pt idx="1962">
                  <c:v>4.6079999999999997</c:v>
                </c:pt>
                <c:pt idx="1963">
                  <c:v>4.6130000000000004</c:v>
                </c:pt>
                <c:pt idx="1964">
                  <c:v>4.6130000000000004</c:v>
                </c:pt>
                <c:pt idx="1965">
                  <c:v>4.6130000000000004</c:v>
                </c:pt>
                <c:pt idx="1966">
                  <c:v>4.62</c:v>
                </c:pt>
                <c:pt idx="1967">
                  <c:v>4.6239999999999997</c:v>
                </c:pt>
                <c:pt idx="1968">
                  <c:v>4.6260000000000003</c:v>
                </c:pt>
                <c:pt idx="1969">
                  <c:v>4.6269999999999998</c:v>
                </c:pt>
                <c:pt idx="1970">
                  <c:v>4.6289999999999996</c:v>
                </c:pt>
                <c:pt idx="1971">
                  <c:v>4.63</c:v>
                </c:pt>
                <c:pt idx="1972">
                  <c:v>4.633</c:v>
                </c:pt>
                <c:pt idx="1973">
                  <c:v>4.6340000000000003</c:v>
                </c:pt>
                <c:pt idx="1974">
                  <c:v>4.6349999999999998</c:v>
                </c:pt>
                <c:pt idx="1975">
                  <c:v>4.6390000000000002</c:v>
                </c:pt>
                <c:pt idx="1976">
                  <c:v>4.6399999999999997</c:v>
                </c:pt>
                <c:pt idx="1977">
                  <c:v>4.6399999999999997</c:v>
                </c:pt>
                <c:pt idx="1978">
                  <c:v>4.641</c:v>
                </c:pt>
                <c:pt idx="1979">
                  <c:v>4.6449999999999996</c:v>
                </c:pt>
                <c:pt idx="1980">
                  <c:v>4.6470000000000002</c:v>
                </c:pt>
                <c:pt idx="1981">
                  <c:v>4.6470000000000002</c:v>
                </c:pt>
                <c:pt idx="1982">
                  <c:v>4.649</c:v>
                </c:pt>
                <c:pt idx="1983">
                  <c:v>4.6500000000000004</c:v>
                </c:pt>
                <c:pt idx="1984">
                  <c:v>4.6500000000000004</c:v>
                </c:pt>
                <c:pt idx="1985">
                  <c:v>4.6509999999999998</c:v>
                </c:pt>
                <c:pt idx="1986">
                  <c:v>4.6509999999999998</c:v>
                </c:pt>
                <c:pt idx="1987">
                  <c:v>4.6529999999999996</c:v>
                </c:pt>
                <c:pt idx="1988">
                  <c:v>4.6529999999999996</c:v>
                </c:pt>
                <c:pt idx="1989">
                  <c:v>4.6539999999999999</c:v>
                </c:pt>
                <c:pt idx="1990">
                  <c:v>4.6539999999999999</c:v>
                </c:pt>
                <c:pt idx="1991">
                  <c:v>4.6550000000000002</c:v>
                </c:pt>
                <c:pt idx="1992">
                  <c:v>4.66</c:v>
                </c:pt>
                <c:pt idx="1993">
                  <c:v>4.6669999999999998</c:v>
                </c:pt>
                <c:pt idx="1994">
                  <c:v>4.6680000000000001</c:v>
                </c:pt>
                <c:pt idx="1995">
                  <c:v>4.6689999999999996</c:v>
                </c:pt>
                <c:pt idx="1996">
                  <c:v>4.6719999999999997</c:v>
                </c:pt>
                <c:pt idx="1997">
                  <c:v>4.68</c:v>
                </c:pt>
                <c:pt idx="1998">
                  <c:v>4.681</c:v>
                </c:pt>
                <c:pt idx="1999">
                  <c:v>4.6879999999999997</c:v>
                </c:pt>
                <c:pt idx="2000">
                  <c:v>4.694</c:v>
                </c:pt>
                <c:pt idx="2001">
                  <c:v>4.694</c:v>
                </c:pt>
                <c:pt idx="2002">
                  <c:v>4.694</c:v>
                </c:pt>
                <c:pt idx="2003">
                  <c:v>4.6959999999999997</c:v>
                </c:pt>
                <c:pt idx="2004">
                  <c:v>4.7080000000000002</c:v>
                </c:pt>
                <c:pt idx="2005">
                  <c:v>4.71</c:v>
                </c:pt>
                <c:pt idx="2006">
                  <c:v>4.7160000000000002</c:v>
                </c:pt>
                <c:pt idx="2007">
                  <c:v>4.7169999999999996</c:v>
                </c:pt>
                <c:pt idx="2008">
                  <c:v>4.718</c:v>
                </c:pt>
                <c:pt idx="2009">
                  <c:v>4.7210000000000001</c:v>
                </c:pt>
                <c:pt idx="2010">
                  <c:v>4.7210000000000001</c:v>
                </c:pt>
                <c:pt idx="2011">
                  <c:v>4.7210000000000001</c:v>
                </c:pt>
                <c:pt idx="2012">
                  <c:v>4.7279999999999998</c:v>
                </c:pt>
                <c:pt idx="2013">
                  <c:v>4.7279999999999998</c:v>
                </c:pt>
                <c:pt idx="2014">
                  <c:v>4.7279999999999998</c:v>
                </c:pt>
                <c:pt idx="2015">
                  <c:v>4.7300000000000004</c:v>
                </c:pt>
                <c:pt idx="2016">
                  <c:v>4.734</c:v>
                </c:pt>
                <c:pt idx="2017">
                  <c:v>4.734</c:v>
                </c:pt>
                <c:pt idx="2018">
                  <c:v>4.7350000000000003</c:v>
                </c:pt>
                <c:pt idx="2019">
                  <c:v>4.7359999999999998</c:v>
                </c:pt>
                <c:pt idx="2020">
                  <c:v>4.7370000000000001</c:v>
                </c:pt>
                <c:pt idx="2021">
                  <c:v>4.7370000000000001</c:v>
                </c:pt>
                <c:pt idx="2022">
                  <c:v>4.74</c:v>
                </c:pt>
                <c:pt idx="2023">
                  <c:v>4.7409999999999997</c:v>
                </c:pt>
                <c:pt idx="2024">
                  <c:v>4.7439999999999998</c:v>
                </c:pt>
                <c:pt idx="2025">
                  <c:v>4.7480000000000002</c:v>
                </c:pt>
                <c:pt idx="2026">
                  <c:v>4.7489999999999997</c:v>
                </c:pt>
                <c:pt idx="2027">
                  <c:v>4.7510000000000003</c:v>
                </c:pt>
                <c:pt idx="2028">
                  <c:v>4.7549999999999999</c:v>
                </c:pt>
                <c:pt idx="2029">
                  <c:v>4.758</c:v>
                </c:pt>
                <c:pt idx="2030">
                  <c:v>4.76</c:v>
                </c:pt>
                <c:pt idx="2031">
                  <c:v>4.7619999999999996</c:v>
                </c:pt>
                <c:pt idx="2032">
                  <c:v>4.7679999999999998</c:v>
                </c:pt>
                <c:pt idx="2033">
                  <c:v>4.7750000000000004</c:v>
                </c:pt>
                <c:pt idx="2034">
                  <c:v>4.7759999999999998</c:v>
                </c:pt>
                <c:pt idx="2035">
                  <c:v>4.7779999999999996</c:v>
                </c:pt>
                <c:pt idx="2036">
                  <c:v>4.782</c:v>
                </c:pt>
                <c:pt idx="2037">
                  <c:v>4.782</c:v>
                </c:pt>
                <c:pt idx="2038">
                  <c:v>4.7930000000000001</c:v>
                </c:pt>
                <c:pt idx="2039">
                  <c:v>4.7939999999999996</c:v>
                </c:pt>
                <c:pt idx="2040">
                  <c:v>4.8019999999999996</c:v>
                </c:pt>
                <c:pt idx="2041">
                  <c:v>4.8040000000000003</c:v>
                </c:pt>
                <c:pt idx="2042">
                  <c:v>4.8040000000000003</c:v>
                </c:pt>
                <c:pt idx="2043">
                  <c:v>4.8049999999999997</c:v>
                </c:pt>
                <c:pt idx="2044">
                  <c:v>4.806</c:v>
                </c:pt>
                <c:pt idx="2045">
                  <c:v>4.8090000000000002</c:v>
                </c:pt>
                <c:pt idx="2046">
                  <c:v>4.8090000000000002</c:v>
                </c:pt>
                <c:pt idx="2047">
                  <c:v>4.8099999999999996</c:v>
                </c:pt>
                <c:pt idx="2048">
                  <c:v>4.8140000000000001</c:v>
                </c:pt>
                <c:pt idx="2049">
                  <c:v>4.8159999999999998</c:v>
                </c:pt>
                <c:pt idx="2050">
                  <c:v>4.8230000000000004</c:v>
                </c:pt>
                <c:pt idx="2051">
                  <c:v>4.8230000000000004</c:v>
                </c:pt>
                <c:pt idx="2052">
                  <c:v>4.8230000000000004</c:v>
                </c:pt>
                <c:pt idx="2053">
                  <c:v>4.8250000000000002</c:v>
                </c:pt>
                <c:pt idx="2054">
                  <c:v>4.83</c:v>
                </c:pt>
                <c:pt idx="2055">
                  <c:v>4.8310000000000004</c:v>
                </c:pt>
                <c:pt idx="2056">
                  <c:v>4.8330000000000002</c:v>
                </c:pt>
                <c:pt idx="2057">
                  <c:v>4.8369999999999997</c:v>
                </c:pt>
                <c:pt idx="2058">
                  <c:v>4.84</c:v>
                </c:pt>
                <c:pt idx="2059">
                  <c:v>4.8419999999999996</c:v>
                </c:pt>
                <c:pt idx="2060">
                  <c:v>4.843</c:v>
                </c:pt>
                <c:pt idx="2061">
                  <c:v>4.843</c:v>
                </c:pt>
                <c:pt idx="2062">
                  <c:v>4.8499999999999996</c:v>
                </c:pt>
                <c:pt idx="2063">
                  <c:v>4.851</c:v>
                </c:pt>
                <c:pt idx="2064">
                  <c:v>4.8570000000000002</c:v>
                </c:pt>
                <c:pt idx="2065">
                  <c:v>4.8570000000000002</c:v>
                </c:pt>
                <c:pt idx="2066">
                  <c:v>4.8579999999999997</c:v>
                </c:pt>
                <c:pt idx="2067">
                  <c:v>4.859</c:v>
                </c:pt>
                <c:pt idx="2068">
                  <c:v>4.8639999999999999</c:v>
                </c:pt>
                <c:pt idx="2069">
                  <c:v>4.8650000000000002</c:v>
                </c:pt>
                <c:pt idx="2070">
                  <c:v>4.875</c:v>
                </c:pt>
                <c:pt idx="2071">
                  <c:v>4.8840000000000003</c:v>
                </c:pt>
                <c:pt idx="2072">
                  <c:v>4.8840000000000003</c:v>
                </c:pt>
                <c:pt idx="2073">
                  <c:v>4.8840000000000003</c:v>
                </c:pt>
                <c:pt idx="2074">
                  <c:v>4.8890000000000002</c:v>
                </c:pt>
                <c:pt idx="2075">
                  <c:v>4.891</c:v>
                </c:pt>
                <c:pt idx="2076">
                  <c:v>4.891</c:v>
                </c:pt>
                <c:pt idx="2077">
                  <c:v>4.891</c:v>
                </c:pt>
                <c:pt idx="2078">
                  <c:v>4.8959999999999999</c:v>
                </c:pt>
                <c:pt idx="2079">
                  <c:v>4.8979999999999997</c:v>
                </c:pt>
                <c:pt idx="2080">
                  <c:v>4.9050000000000002</c:v>
                </c:pt>
                <c:pt idx="2081">
                  <c:v>4.907</c:v>
                </c:pt>
                <c:pt idx="2082">
                  <c:v>4.9089999999999998</c:v>
                </c:pt>
                <c:pt idx="2083">
                  <c:v>4.9119999999999999</c:v>
                </c:pt>
                <c:pt idx="2084">
                  <c:v>4.9130000000000003</c:v>
                </c:pt>
                <c:pt idx="2085">
                  <c:v>4.915</c:v>
                </c:pt>
                <c:pt idx="2086">
                  <c:v>4.9189999999999996</c:v>
                </c:pt>
                <c:pt idx="2087">
                  <c:v>4.92</c:v>
                </c:pt>
                <c:pt idx="2088">
                  <c:v>4.9249999999999998</c:v>
                </c:pt>
                <c:pt idx="2089">
                  <c:v>4.9249999999999998</c:v>
                </c:pt>
                <c:pt idx="2090">
                  <c:v>4.9249999999999998</c:v>
                </c:pt>
                <c:pt idx="2091">
                  <c:v>4.9279999999999999</c:v>
                </c:pt>
                <c:pt idx="2092">
                  <c:v>4.9320000000000004</c:v>
                </c:pt>
                <c:pt idx="2093">
                  <c:v>4.9320000000000004</c:v>
                </c:pt>
                <c:pt idx="2094">
                  <c:v>4.9320000000000004</c:v>
                </c:pt>
                <c:pt idx="2095">
                  <c:v>4.9320000000000004</c:v>
                </c:pt>
                <c:pt idx="2096">
                  <c:v>4.9340000000000002</c:v>
                </c:pt>
                <c:pt idx="2097">
                  <c:v>4.9390000000000001</c:v>
                </c:pt>
                <c:pt idx="2098">
                  <c:v>4.9390000000000001</c:v>
                </c:pt>
                <c:pt idx="2099">
                  <c:v>4.9390000000000001</c:v>
                </c:pt>
                <c:pt idx="2100">
                  <c:v>4.9390000000000001</c:v>
                </c:pt>
                <c:pt idx="2101">
                  <c:v>4.9489999999999998</c:v>
                </c:pt>
                <c:pt idx="2102">
                  <c:v>4.9530000000000003</c:v>
                </c:pt>
                <c:pt idx="2103">
                  <c:v>4.9530000000000003</c:v>
                </c:pt>
                <c:pt idx="2104">
                  <c:v>4.9530000000000003</c:v>
                </c:pt>
                <c:pt idx="2105">
                  <c:v>4.9539999999999997</c:v>
                </c:pt>
                <c:pt idx="2106">
                  <c:v>4.9550000000000001</c:v>
                </c:pt>
                <c:pt idx="2107">
                  <c:v>4.9550000000000001</c:v>
                </c:pt>
                <c:pt idx="2108">
                  <c:v>4.9550000000000001</c:v>
                </c:pt>
                <c:pt idx="2109">
                  <c:v>4.9589999999999996</c:v>
                </c:pt>
                <c:pt idx="2110">
                  <c:v>4.96</c:v>
                </c:pt>
                <c:pt idx="2111">
                  <c:v>4.9619999999999997</c:v>
                </c:pt>
                <c:pt idx="2112">
                  <c:v>4.968</c:v>
                </c:pt>
                <c:pt idx="2113">
                  <c:v>4.968</c:v>
                </c:pt>
                <c:pt idx="2114">
                  <c:v>4.9729999999999999</c:v>
                </c:pt>
                <c:pt idx="2115">
                  <c:v>4.9729999999999999</c:v>
                </c:pt>
                <c:pt idx="2116">
                  <c:v>4.9729999999999999</c:v>
                </c:pt>
                <c:pt idx="2117">
                  <c:v>4.9740000000000002</c:v>
                </c:pt>
                <c:pt idx="2118">
                  <c:v>4.976</c:v>
                </c:pt>
                <c:pt idx="2119">
                  <c:v>4.9800000000000004</c:v>
                </c:pt>
                <c:pt idx="2120">
                  <c:v>4.9800000000000004</c:v>
                </c:pt>
                <c:pt idx="2121">
                  <c:v>4.9820000000000002</c:v>
                </c:pt>
                <c:pt idx="2122">
                  <c:v>4.984</c:v>
                </c:pt>
                <c:pt idx="2123">
                  <c:v>4.9870000000000001</c:v>
                </c:pt>
                <c:pt idx="2124">
                  <c:v>4.9939999999999998</c:v>
                </c:pt>
                <c:pt idx="2125">
                  <c:v>4.9939999999999998</c:v>
                </c:pt>
                <c:pt idx="2126">
                  <c:v>4.9980000000000002</c:v>
                </c:pt>
                <c:pt idx="2127">
                  <c:v>5.0090000000000003</c:v>
                </c:pt>
                <c:pt idx="2128">
                  <c:v>5.0140000000000002</c:v>
                </c:pt>
                <c:pt idx="2129">
                  <c:v>5.0140000000000002</c:v>
                </c:pt>
                <c:pt idx="2130">
                  <c:v>5.0149999999999997</c:v>
                </c:pt>
                <c:pt idx="2131">
                  <c:v>5.0170000000000003</c:v>
                </c:pt>
                <c:pt idx="2132">
                  <c:v>5.0209999999999999</c:v>
                </c:pt>
                <c:pt idx="2133">
                  <c:v>5.0229999999999997</c:v>
                </c:pt>
                <c:pt idx="2134">
                  <c:v>5.024</c:v>
                </c:pt>
                <c:pt idx="2135">
                  <c:v>5.024</c:v>
                </c:pt>
                <c:pt idx="2136">
                  <c:v>5.0279999999999996</c:v>
                </c:pt>
                <c:pt idx="2137">
                  <c:v>5.0289999999999999</c:v>
                </c:pt>
                <c:pt idx="2138">
                  <c:v>5.03</c:v>
                </c:pt>
                <c:pt idx="2139">
                  <c:v>5.0350000000000001</c:v>
                </c:pt>
                <c:pt idx="2140">
                  <c:v>5.0350000000000001</c:v>
                </c:pt>
                <c:pt idx="2141">
                  <c:v>5.0350000000000001</c:v>
                </c:pt>
                <c:pt idx="2142">
                  <c:v>5.0350000000000001</c:v>
                </c:pt>
                <c:pt idx="2143">
                  <c:v>5.0359999999999996</c:v>
                </c:pt>
                <c:pt idx="2144">
                  <c:v>5.0419999999999998</c:v>
                </c:pt>
                <c:pt idx="2145">
                  <c:v>5.0419999999999998</c:v>
                </c:pt>
                <c:pt idx="2146">
                  <c:v>5.0419999999999998</c:v>
                </c:pt>
                <c:pt idx="2147">
                  <c:v>5.0430000000000001</c:v>
                </c:pt>
                <c:pt idx="2148">
                  <c:v>5.0430000000000001</c:v>
                </c:pt>
                <c:pt idx="2149">
                  <c:v>5.0490000000000004</c:v>
                </c:pt>
                <c:pt idx="2150">
                  <c:v>5.0490000000000004</c:v>
                </c:pt>
                <c:pt idx="2151">
                  <c:v>5.0490000000000004</c:v>
                </c:pt>
                <c:pt idx="2152">
                  <c:v>5.056</c:v>
                </c:pt>
                <c:pt idx="2153">
                  <c:v>5.056</c:v>
                </c:pt>
                <c:pt idx="2154">
                  <c:v>5.056</c:v>
                </c:pt>
                <c:pt idx="2155">
                  <c:v>5.0620000000000003</c:v>
                </c:pt>
                <c:pt idx="2156">
                  <c:v>5.0629999999999997</c:v>
                </c:pt>
                <c:pt idx="2157">
                  <c:v>5.0629999999999997</c:v>
                </c:pt>
                <c:pt idx="2158">
                  <c:v>5.0629999999999997</c:v>
                </c:pt>
                <c:pt idx="2159">
                  <c:v>5.0640000000000001</c:v>
                </c:pt>
                <c:pt idx="2160">
                  <c:v>5.0659999999999998</c:v>
                </c:pt>
                <c:pt idx="2161">
                  <c:v>5.07</c:v>
                </c:pt>
                <c:pt idx="2162">
                  <c:v>5.07</c:v>
                </c:pt>
                <c:pt idx="2163">
                  <c:v>5.0709999999999997</c:v>
                </c:pt>
                <c:pt idx="2164">
                  <c:v>5.0759999999999996</c:v>
                </c:pt>
                <c:pt idx="2165">
                  <c:v>5.0759999999999996</c:v>
                </c:pt>
                <c:pt idx="2166">
                  <c:v>5.0789999999999997</c:v>
                </c:pt>
                <c:pt idx="2167">
                  <c:v>5.0830000000000002</c:v>
                </c:pt>
                <c:pt idx="2168">
                  <c:v>5.09</c:v>
                </c:pt>
                <c:pt idx="2169">
                  <c:v>5.0940000000000003</c:v>
                </c:pt>
                <c:pt idx="2170">
                  <c:v>5.0970000000000004</c:v>
                </c:pt>
                <c:pt idx="2171">
                  <c:v>5.0970000000000004</c:v>
                </c:pt>
                <c:pt idx="2172">
                  <c:v>5.0990000000000002</c:v>
                </c:pt>
                <c:pt idx="2173">
                  <c:v>5.1020000000000003</c:v>
                </c:pt>
                <c:pt idx="2174">
                  <c:v>5.1040000000000001</c:v>
                </c:pt>
                <c:pt idx="2175">
                  <c:v>5.1070000000000002</c:v>
                </c:pt>
                <c:pt idx="2176">
                  <c:v>5.1079999999999997</c:v>
                </c:pt>
                <c:pt idx="2177">
                  <c:v>5.1109999999999998</c:v>
                </c:pt>
                <c:pt idx="2178">
                  <c:v>5.1109999999999998</c:v>
                </c:pt>
                <c:pt idx="2179">
                  <c:v>5.1120000000000001</c:v>
                </c:pt>
                <c:pt idx="2180">
                  <c:v>5.1120000000000001</c:v>
                </c:pt>
                <c:pt idx="2181">
                  <c:v>5.125</c:v>
                </c:pt>
                <c:pt idx="2182">
                  <c:v>5.125</c:v>
                </c:pt>
                <c:pt idx="2183">
                  <c:v>5.1280000000000001</c:v>
                </c:pt>
                <c:pt idx="2184">
                  <c:v>5.1289999999999996</c:v>
                </c:pt>
                <c:pt idx="2185">
                  <c:v>5.1289999999999996</c:v>
                </c:pt>
                <c:pt idx="2186">
                  <c:v>5.1319999999999997</c:v>
                </c:pt>
                <c:pt idx="2187">
                  <c:v>5.1340000000000003</c:v>
                </c:pt>
                <c:pt idx="2188">
                  <c:v>5.1349999999999998</c:v>
                </c:pt>
                <c:pt idx="2189">
                  <c:v>5.1379999999999999</c:v>
                </c:pt>
                <c:pt idx="2190">
                  <c:v>5.1379999999999999</c:v>
                </c:pt>
                <c:pt idx="2191">
                  <c:v>5.1379999999999999</c:v>
                </c:pt>
                <c:pt idx="2192">
                  <c:v>5.1390000000000002</c:v>
                </c:pt>
                <c:pt idx="2193">
                  <c:v>5.1449999999999996</c:v>
                </c:pt>
                <c:pt idx="2194">
                  <c:v>5.1459999999999999</c:v>
                </c:pt>
                <c:pt idx="2195">
                  <c:v>5.1470000000000002</c:v>
                </c:pt>
                <c:pt idx="2196">
                  <c:v>5.149</c:v>
                </c:pt>
                <c:pt idx="2197">
                  <c:v>5.1520000000000001</c:v>
                </c:pt>
                <c:pt idx="2198">
                  <c:v>5.1589999999999998</c:v>
                </c:pt>
                <c:pt idx="2199">
                  <c:v>5.16</c:v>
                </c:pt>
                <c:pt idx="2200">
                  <c:v>5.1639999999999997</c:v>
                </c:pt>
                <c:pt idx="2201">
                  <c:v>5.1669999999999998</c:v>
                </c:pt>
                <c:pt idx="2202">
                  <c:v>5.1689999999999996</c:v>
                </c:pt>
                <c:pt idx="2203">
                  <c:v>5.173</c:v>
                </c:pt>
                <c:pt idx="2204">
                  <c:v>5.173</c:v>
                </c:pt>
                <c:pt idx="2205">
                  <c:v>5.1740000000000004</c:v>
                </c:pt>
                <c:pt idx="2206">
                  <c:v>5.18</c:v>
                </c:pt>
                <c:pt idx="2207">
                  <c:v>5.18</c:v>
                </c:pt>
                <c:pt idx="2208">
                  <c:v>5.18</c:v>
                </c:pt>
                <c:pt idx="2209">
                  <c:v>5.18</c:v>
                </c:pt>
                <c:pt idx="2210">
                  <c:v>5.1829999999999998</c:v>
                </c:pt>
                <c:pt idx="2211">
                  <c:v>5.1909999999999998</c:v>
                </c:pt>
                <c:pt idx="2212">
                  <c:v>5.1920000000000002</c:v>
                </c:pt>
                <c:pt idx="2213">
                  <c:v>5.194</c:v>
                </c:pt>
                <c:pt idx="2214">
                  <c:v>5.194</c:v>
                </c:pt>
                <c:pt idx="2215">
                  <c:v>5.1989999999999998</c:v>
                </c:pt>
                <c:pt idx="2216">
                  <c:v>5.2009999999999996</c:v>
                </c:pt>
                <c:pt idx="2217">
                  <c:v>5.2050000000000001</c:v>
                </c:pt>
                <c:pt idx="2218">
                  <c:v>5.2080000000000002</c:v>
                </c:pt>
                <c:pt idx="2219">
                  <c:v>5.2080000000000002</c:v>
                </c:pt>
                <c:pt idx="2220">
                  <c:v>5.2080000000000002</c:v>
                </c:pt>
                <c:pt idx="2221">
                  <c:v>5.2080000000000002</c:v>
                </c:pt>
                <c:pt idx="2222">
                  <c:v>5.2080000000000002</c:v>
                </c:pt>
                <c:pt idx="2223">
                  <c:v>5.2080000000000002</c:v>
                </c:pt>
                <c:pt idx="2224">
                  <c:v>5.2089999999999996</c:v>
                </c:pt>
                <c:pt idx="2225">
                  <c:v>5.2149999999999999</c:v>
                </c:pt>
                <c:pt idx="2226">
                  <c:v>5.2210000000000001</c:v>
                </c:pt>
                <c:pt idx="2227">
                  <c:v>5.2210000000000001</c:v>
                </c:pt>
                <c:pt idx="2228">
                  <c:v>5.2210000000000001</c:v>
                </c:pt>
                <c:pt idx="2229">
                  <c:v>5.2220000000000004</c:v>
                </c:pt>
                <c:pt idx="2230">
                  <c:v>5.2279999999999998</c:v>
                </c:pt>
                <c:pt idx="2231">
                  <c:v>5.2290000000000001</c:v>
                </c:pt>
                <c:pt idx="2232">
                  <c:v>5.23</c:v>
                </c:pt>
                <c:pt idx="2233">
                  <c:v>5.2320000000000002</c:v>
                </c:pt>
                <c:pt idx="2234">
                  <c:v>5.2350000000000003</c:v>
                </c:pt>
                <c:pt idx="2235">
                  <c:v>5.2350000000000003</c:v>
                </c:pt>
                <c:pt idx="2236">
                  <c:v>5.242</c:v>
                </c:pt>
                <c:pt idx="2237">
                  <c:v>5.2560000000000002</c:v>
                </c:pt>
                <c:pt idx="2238">
                  <c:v>5.2569999999999997</c:v>
                </c:pt>
                <c:pt idx="2239">
                  <c:v>5.2629999999999999</c:v>
                </c:pt>
                <c:pt idx="2240">
                  <c:v>5.2629999999999999</c:v>
                </c:pt>
                <c:pt idx="2241">
                  <c:v>5.27</c:v>
                </c:pt>
                <c:pt idx="2242">
                  <c:v>5.27</c:v>
                </c:pt>
                <c:pt idx="2243">
                  <c:v>5.27</c:v>
                </c:pt>
                <c:pt idx="2244">
                  <c:v>5.27</c:v>
                </c:pt>
                <c:pt idx="2245">
                  <c:v>5.27</c:v>
                </c:pt>
                <c:pt idx="2246">
                  <c:v>5.2720000000000002</c:v>
                </c:pt>
                <c:pt idx="2247">
                  <c:v>5.2779999999999996</c:v>
                </c:pt>
                <c:pt idx="2248">
                  <c:v>5.2789999999999999</c:v>
                </c:pt>
                <c:pt idx="2249">
                  <c:v>5.282</c:v>
                </c:pt>
                <c:pt idx="2250">
                  <c:v>5.2839999999999998</c:v>
                </c:pt>
                <c:pt idx="2251">
                  <c:v>5.2889999999999997</c:v>
                </c:pt>
                <c:pt idx="2252">
                  <c:v>5.2910000000000004</c:v>
                </c:pt>
                <c:pt idx="2253">
                  <c:v>5.2919999999999998</c:v>
                </c:pt>
                <c:pt idx="2254">
                  <c:v>5.2919999999999998</c:v>
                </c:pt>
                <c:pt idx="2255">
                  <c:v>5.2939999999999996</c:v>
                </c:pt>
                <c:pt idx="2256">
                  <c:v>5.2949999999999999</c:v>
                </c:pt>
                <c:pt idx="2257">
                  <c:v>5.298</c:v>
                </c:pt>
                <c:pt idx="2258">
                  <c:v>5.3049999999999997</c:v>
                </c:pt>
                <c:pt idx="2259">
                  <c:v>5.3049999999999997</c:v>
                </c:pt>
                <c:pt idx="2260">
                  <c:v>5.3049999999999997</c:v>
                </c:pt>
                <c:pt idx="2261">
                  <c:v>5.3049999999999997</c:v>
                </c:pt>
                <c:pt idx="2262">
                  <c:v>5.306</c:v>
                </c:pt>
                <c:pt idx="2263">
                  <c:v>5.3079999999999998</c:v>
                </c:pt>
                <c:pt idx="2264">
                  <c:v>5.3079999999999998</c:v>
                </c:pt>
                <c:pt idx="2265">
                  <c:v>5.3120000000000003</c:v>
                </c:pt>
                <c:pt idx="2266">
                  <c:v>5.3120000000000003</c:v>
                </c:pt>
                <c:pt idx="2267">
                  <c:v>5.3120000000000003</c:v>
                </c:pt>
                <c:pt idx="2268">
                  <c:v>5.3120000000000003</c:v>
                </c:pt>
                <c:pt idx="2269">
                  <c:v>5.3129999999999997</c:v>
                </c:pt>
                <c:pt idx="2270">
                  <c:v>5.3129999999999997</c:v>
                </c:pt>
                <c:pt idx="2271">
                  <c:v>5.319</c:v>
                </c:pt>
                <c:pt idx="2272">
                  <c:v>5.319</c:v>
                </c:pt>
                <c:pt idx="2273">
                  <c:v>5.32</c:v>
                </c:pt>
                <c:pt idx="2274">
                  <c:v>5.3259999999999996</c:v>
                </c:pt>
                <c:pt idx="2275">
                  <c:v>5.3259999999999996</c:v>
                </c:pt>
                <c:pt idx="2276">
                  <c:v>5.3259999999999996</c:v>
                </c:pt>
                <c:pt idx="2277">
                  <c:v>5.3289999999999997</c:v>
                </c:pt>
                <c:pt idx="2278">
                  <c:v>5.3330000000000002</c:v>
                </c:pt>
                <c:pt idx="2279">
                  <c:v>5.3419999999999996</c:v>
                </c:pt>
                <c:pt idx="2280">
                  <c:v>5.3470000000000004</c:v>
                </c:pt>
                <c:pt idx="2281">
                  <c:v>5.3490000000000002</c:v>
                </c:pt>
                <c:pt idx="2282">
                  <c:v>5.3540000000000001</c:v>
                </c:pt>
                <c:pt idx="2283">
                  <c:v>5.3540000000000001</c:v>
                </c:pt>
                <c:pt idx="2284">
                  <c:v>5.3540000000000001</c:v>
                </c:pt>
                <c:pt idx="2285">
                  <c:v>5.3540000000000001</c:v>
                </c:pt>
                <c:pt idx="2286">
                  <c:v>5.3550000000000004</c:v>
                </c:pt>
                <c:pt idx="2287">
                  <c:v>5.3609999999999998</c:v>
                </c:pt>
                <c:pt idx="2288">
                  <c:v>5.3620000000000001</c:v>
                </c:pt>
                <c:pt idx="2289">
                  <c:v>5.3680000000000003</c:v>
                </c:pt>
                <c:pt idx="2290">
                  <c:v>5.3680000000000003</c:v>
                </c:pt>
                <c:pt idx="2291">
                  <c:v>5.3680000000000003</c:v>
                </c:pt>
                <c:pt idx="2292">
                  <c:v>5.375</c:v>
                </c:pt>
                <c:pt idx="2293">
                  <c:v>5.375</c:v>
                </c:pt>
                <c:pt idx="2294">
                  <c:v>5.375</c:v>
                </c:pt>
                <c:pt idx="2295">
                  <c:v>5.3760000000000003</c:v>
                </c:pt>
                <c:pt idx="2296">
                  <c:v>5.3890000000000002</c:v>
                </c:pt>
                <c:pt idx="2297">
                  <c:v>5.3890000000000002</c:v>
                </c:pt>
                <c:pt idx="2298">
                  <c:v>5.39</c:v>
                </c:pt>
                <c:pt idx="2299">
                  <c:v>5.391</c:v>
                </c:pt>
                <c:pt idx="2300">
                  <c:v>5.391</c:v>
                </c:pt>
                <c:pt idx="2301">
                  <c:v>5.3959999999999999</c:v>
                </c:pt>
                <c:pt idx="2302">
                  <c:v>5.3959999999999999</c:v>
                </c:pt>
                <c:pt idx="2303">
                  <c:v>5.3959999999999999</c:v>
                </c:pt>
                <c:pt idx="2304">
                  <c:v>5.3970000000000002</c:v>
                </c:pt>
                <c:pt idx="2305">
                  <c:v>5.4029999999999996</c:v>
                </c:pt>
                <c:pt idx="2306">
                  <c:v>5.4029999999999996</c:v>
                </c:pt>
                <c:pt idx="2307">
                  <c:v>5.4089999999999998</c:v>
                </c:pt>
                <c:pt idx="2308">
                  <c:v>5.41</c:v>
                </c:pt>
                <c:pt idx="2309">
                  <c:v>5.415</c:v>
                </c:pt>
                <c:pt idx="2310">
                  <c:v>5.4169999999999998</c:v>
                </c:pt>
                <c:pt idx="2311">
                  <c:v>5.4169999999999998</c:v>
                </c:pt>
                <c:pt idx="2312">
                  <c:v>5.4169999999999998</c:v>
                </c:pt>
                <c:pt idx="2313">
                  <c:v>5.4169999999999998</c:v>
                </c:pt>
                <c:pt idx="2314">
                  <c:v>5.4169999999999998</c:v>
                </c:pt>
                <c:pt idx="2315">
                  <c:v>5.4240000000000004</c:v>
                </c:pt>
                <c:pt idx="2316">
                  <c:v>5.4240000000000004</c:v>
                </c:pt>
                <c:pt idx="2317">
                  <c:v>5.4240000000000004</c:v>
                </c:pt>
                <c:pt idx="2318">
                  <c:v>5.4240000000000004</c:v>
                </c:pt>
                <c:pt idx="2319">
                  <c:v>5.4240000000000004</c:v>
                </c:pt>
                <c:pt idx="2320">
                  <c:v>5.4290000000000003</c:v>
                </c:pt>
                <c:pt idx="2321">
                  <c:v>5.43</c:v>
                </c:pt>
                <c:pt idx="2322">
                  <c:v>5.431</c:v>
                </c:pt>
                <c:pt idx="2323">
                  <c:v>5.431</c:v>
                </c:pt>
                <c:pt idx="2324">
                  <c:v>5.4320000000000004</c:v>
                </c:pt>
                <c:pt idx="2325">
                  <c:v>5.4329999999999998</c:v>
                </c:pt>
                <c:pt idx="2326">
                  <c:v>5.4379999999999997</c:v>
                </c:pt>
                <c:pt idx="2327">
                  <c:v>5.4450000000000003</c:v>
                </c:pt>
                <c:pt idx="2328">
                  <c:v>5.4450000000000003</c:v>
                </c:pt>
                <c:pt idx="2329">
                  <c:v>5.4450000000000003</c:v>
                </c:pt>
                <c:pt idx="2330">
                  <c:v>5.4450000000000003</c:v>
                </c:pt>
                <c:pt idx="2331">
                  <c:v>5.4450000000000003</c:v>
                </c:pt>
                <c:pt idx="2332">
                  <c:v>5.4450000000000003</c:v>
                </c:pt>
                <c:pt idx="2333">
                  <c:v>5.4459999999999997</c:v>
                </c:pt>
                <c:pt idx="2334">
                  <c:v>5.4480000000000004</c:v>
                </c:pt>
                <c:pt idx="2335">
                  <c:v>5.4550000000000001</c:v>
                </c:pt>
                <c:pt idx="2336">
                  <c:v>5.4569999999999999</c:v>
                </c:pt>
                <c:pt idx="2337">
                  <c:v>5.4589999999999996</c:v>
                </c:pt>
                <c:pt idx="2338">
                  <c:v>5.4619999999999997</c:v>
                </c:pt>
                <c:pt idx="2339">
                  <c:v>5.4690000000000003</c:v>
                </c:pt>
                <c:pt idx="2340">
                  <c:v>5.47</c:v>
                </c:pt>
                <c:pt idx="2341">
                  <c:v>5.4720000000000004</c:v>
                </c:pt>
                <c:pt idx="2342">
                  <c:v>5.4720000000000004</c:v>
                </c:pt>
                <c:pt idx="2343">
                  <c:v>5.4729999999999999</c:v>
                </c:pt>
                <c:pt idx="2344">
                  <c:v>5.4729999999999999</c:v>
                </c:pt>
                <c:pt idx="2345">
                  <c:v>5.4740000000000002</c:v>
                </c:pt>
                <c:pt idx="2346">
                  <c:v>5.4749999999999996</c:v>
                </c:pt>
                <c:pt idx="2347">
                  <c:v>5.48</c:v>
                </c:pt>
                <c:pt idx="2348">
                  <c:v>5.48</c:v>
                </c:pt>
                <c:pt idx="2349">
                  <c:v>5.48</c:v>
                </c:pt>
                <c:pt idx="2350">
                  <c:v>5.48</c:v>
                </c:pt>
                <c:pt idx="2351">
                  <c:v>5.4809999999999999</c:v>
                </c:pt>
                <c:pt idx="2352">
                  <c:v>5.4809999999999999</c:v>
                </c:pt>
                <c:pt idx="2353">
                  <c:v>5.4850000000000003</c:v>
                </c:pt>
                <c:pt idx="2354">
                  <c:v>5.4870000000000001</c:v>
                </c:pt>
                <c:pt idx="2355">
                  <c:v>5.4870000000000001</c:v>
                </c:pt>
                <c:pt idx="2356">
                  <c:v>5.4889999999999999</c:v>
                </c:pt>
                <c:pt idx="2357">
                  <c:v>5.4930000000000003</c:v>
                </c:pt>
                <c:pt idx="2358">
                  <c:v>5.4960000000000004</c:v>
                </c:pt>
                <c:pt idx="2359">
                  <c:v>5.4989999999999997</c:v>
                </c:pt>
                <c:pt idx="2360">
                  <c:v>5.4989999999999997</c:v>
                </c:pt>
                <c:pt idx="2361">
                  <c:v>5.5019999999999998</c:v>
                </c:pt>
                <c:pt idx="2362">
                  <c:v>5.508</c:v>
                </c:pt>
                <c:pt idx="2363">
                  <c:v>5.508</c:v>
                </c:pt>
                <c:pt idx="2364">
                  <c:v>5.5119999999999996</c:v>
                </c:pt>
                <c:pt idx="2365">
                  <c:v>5.516</c:v>
                </c:pt>
                <c:pt idx="2366">
                  <c:v>5.5220000000000002</c:v>
                </c:pt>
                <c:pt idx="2367">
                  <c:v>5.5220000000000002</c:v>
                </c:pt>
                <c:pt idx="2368">
                  <c:v>5.5250000000000004</c:v>
                </c:pt>
                <c:pt idx="2369">
                  <c:v>5.5289999999999999</c:v>
                </c:pt>
                <c:pt idx="2370">
                  <c:v>5.5309999999999997</c:v>
                </c:pt>
                <c:pt idx="2371">
                  <c:v>5.5359999999999996</c:v>
                </c:pt>
                <c:pt idx="2372">
                  <c:v>5.5419999999999998</c:v>
                </c:pt>
                <c:pt idx="2373">
                  <c:v>5.5430000000000001</c:v>
                </c:pt>
                <c:pt idx="2374">
                  <c:v>5.5449999999999999</c:v>
                </c:pt>
                <c:pt idx="2375">
                  <c:v>5.5449999999999999</c:v>
                </c:pt>
                <c:pt idx="2376">
                  <c:v>5.5449999999999999</c:v>
                </c:pt>
                <c:pt idx="2377">
                  <c:v>5.5510000000000002</c:v>
                </c:pt>
                <c:pt idx="2378">
                  <c:v>5.5510000000000002</c:v>
                </c:pt>
                <c:pt idx="2379">
                  <c:v>5.556</c:v>
                </c:pt>
                <c:pt idx="2380">
                  <c:v>5.5579999999999998</c:v>
                </c:pt>
                <c:pt idx="2381">
                  <c:v>5.5590000000000002</c:v>
                </c:pt>
                <c:pt idx="2382">
                  <c:v>5.56</c:v>
                </c:pt>
                <c:pt idx="2383">
                  <c:v>5.5609999999999999</c:v>
                </c:pt>
                <c:pt idx="2384">
                  <c:v>5.5640000000000001</c:v>
                </c:pt>
                <c:pt idx="2385">
                  <c:v>5.5650000000000004</c:v>
                </c:pt>
                <c:pt idx="2386">
                  <c:v>5.5650000000000004</c:v>
                </c:pt>
                <c:pt idx="2387">
                  <c:v>5.569</c:v>
                </c:pt>
                <c:pt idx="2388">
                  <c:v>5.5720000000000001</c:v>
                </c:pt>
                <c:pt idx="2389">
                  <c:v>5.577</c:v>
                </c:pt>
                <c:pt idx="2390">
                  <c:v>5.5860000000000003</c:v>
                </c:pt>
                <c:pt idx="2391">
                  <c:v>5.5880000000000001</c:v>
                </c:pt>
                <c:pt idx="2392">
                  <c:v>5.593</c:v>
                </c:pt>
                <c:pt idx="2393">
                  <c:v>5.593</c:v>
                </c:pt>
                <c:pt idx="2394">
                  <c:v>5.5940000000000003</c:v>
                </c:pt>
                <c:pt idx="2395">
                  <c:v>5.5990000000000002</c:v>
                </c:pt>
                <c:pt idx="2396">
                  <c:v>5.5990000000000002</c:v>
                </c:pt>
                <c:pt idx="2397">
                  <c:v>5.6</c:v>
                </c:pt>
                <c:pt idx="2398">
                  <c:v>5.6020000000000003</c:v>
                </c:pt>
                <c:pt idx="2399">
                  <c:v>5.6029999999999998</c:v>
                </c:pt>
                <c:pt idx="2400">
                  <c:v>5.6070000000000002</c:v>
                </c:pt>
                <c:pt idx="2401">
                  <c:v>5.61</c:v>
                </c:pt>
                <c:pt idx="2402">
                  <c:v>5.6139999999999999</c:v>
                </c:pt>
                <c:pt idx="2403">
                  <c:v>5.6280000000000001</c:v>
                </c:pt>
                <c:pt idx="2404">
                  <c:v>5.6289999999999996</c:v>
                </c:pt>
                <c:pt idx="2405">
                  <c:v>5.6289999999999996</c:v>
                </c:pt>
                <c:pt idx="2406">
                  <c:v>5.6349999999999998</c:v>
                </c:pt>
                <c:pt idx="2407">
                  <c:v>5.6360000000000001</c:v>
                </c:pt>
                <c:pt idx="2408">
                  <c:v>5.6390000000000002</c:v>
                </c:pt>
                <c:pt idx="2409">
                  <c:v>5.641</c:v>
                </c:pt>
                <c:pt idx="2410">
                  <c:v>5.6420000000000003</c:v>
                </c:pt>
                <c:pt idx="2411">
                  <c:v>5.6420000000000003</c:v>
                </c:pt>
                <c:pt idx="2412">
                  <c:v>5.6429999999999998</c:v>
                </c:pt>
                <c:pt idx="2413">
                  <c:v>5.6429999999999998</c:v>
                </c:pt>
                <c:pt idx="2414">
                  <c:v>5.649</c:v>
                </c:pt>
                <c:pt idx="2415">
                  <c:v>5.6559999999999997</c:v>
                </c:pt>
                <c:pt idx="2416">
                  <c:v>5.6559999999999997</c:v>
                </c:pt>
                <c:pt idx="2417">
                  <c:v>5.657</c:v>
                </c:pt>
                <c:pt idx="2418">
                  <c:v>5.6639999999999997</c:v>
                </c:pt>
                <c:pt idx="2419">
                  <c:v>5.6639999999999997</c:v>
                </c:pt>
                <c:pt idx="2420">
                  <c:v>5.665</c:v>
                </c:pt>
                <c:pt idx="2421">
                  <c:v>5.665</c:v>
                </c:pt>
                <c:pt idx="2422">
                  <c:v>5.6710000000000003</c:v>
                </c:pt>
                <c:pt idx="2423">
                  <c:v>5.6719999999999997</c:v>
                </c:pt>
                <c:pt idx="2424">
                  <c:v>5.6760000000000002</c:v>
                </c:pt>
                <c:pt idx="2425">
                  <c:v>5.6769999999999996</c:v>
                </c:pt>
                <c:pt idx="2426">
                  <c:v>5.6779999999999999</c:v>
                </c:pt>
                <c:pt idx="2427">
                  <c:v>5.6840000000000002</c:v>
                </c:pt>
                <c:pt idx="2428">
                  <c:v>5.6909999999999998</c:v>
                </c:pt>
                <c:pt idx="2429">
                  <c:v>5.6929999999999996</c:v>
                </c:pt>
                <c:pt idx="2430">
                  <c:v>5.6980000000000004</c:v>
                </c:pt>
                <c:pt idx="2431">
                  <c:v>5.6980000000000004</c:v>
                </c:pt>
                <c:pt idx="2432">
                  <c:v>5.7</c:v>
                </c:pt>
                <c:pt idx="2433">
                  <c:v>5.7060000000000004</c:v>
                </c:pt>
                <c:pt idx="2434">
                  <c:v>5.7149999999999999</c:v>
                </c:pt>
                <c:pt idx="2435">
                  <c:v>5.718</c:v>
                </c:pt>
                <c:pt idx="2436">
                  <c:v>5.72</c:v>
                </c:pt>
                <c:pt idx="2437">
                  <c:v>5.7270000000000003</c:v>
                </c:pt>
                <c:pt idx="2438">
                  <c:v>5.7279999999999998</c:v>
                </c:pt>
                <c:pt idx="2439">
                  <c:v>5.7309999999999999</c:v>
                </c:pt>
                <c:pt idx="2440">
                  <c:v>5.734</c:v>
                </c:pt>
                <c:pt idx="2441">
                  <c:v>5.734</c:v>
                </c:pt>
                <c:pt idx="2442">
                  <c:v>5.7350000000000003</c:v>
                </c:pt>
                <c:pt idx="2443">
                  <c:v>5.7359999999999998</c:v>
                </c:pt>
                <c:pt idx="2444">
                  <c:v>5.7389999999999999</c:v>
                </c:pt>
                <c:pt idx="2445">
                  <c:v>5.7409999999999997</c:v>
                </c:pt>
                <c:pt idx="2446">
                  <c:v>5.742</c:v>
                </c:pt>
                <c:pt idx="2447">
                  <c:v>5.7450000000000001</c:v>
                </c:pt>
                <c:pt idx="2448">
                  <c:v>5.7480000000000002</c:v>
                </c:pt>
                <c:pt idx="2449">
                  <c:v>5.7489999999999997</c:v>
                </c:pt>
                <c:pt idx="2450">
                  <c:v>5.7530000000000001</c:v>
                </c:pt>
                <c:pt idx="2451">
                  <c:v>5.7549999999999999</c:v>
                </c:pt>
                <c:pt idx="2452">
                  <c:v>5.7560000000000002</c:v>
                </c:pt>
                <c:pt idx="2453">
                  <c:v>5.7610000000000001</c:v>
                </c:pt>
                <c:pt idx="2454">
                  <c:v>5.7619999999999996</c:v>
                </c:pt>
                <c:pt idx="2455">
                  <c:v>5.7629999999999999</c:v>
                </c:pt>
                <c:pt idx="2456">
                  <c:v>5.7640000000000002</c:v>
                </c:pt>
                <c:pt idx="2457">
                  <c:v>5.7709999999999999</c:v>
                </c:pt>
                <c:pt idx="2458">
                  <c:v>5.7779999999999996</c:v>
                </c:pt>
                <c:pt idx="2459">
                  <c:v>5.782</c:v>
                </c:pt>
                <c:pt idx="2460">
                  <c:v>5.7839999999999998</c:v>
                </c:pt>
                <c:pt idx="2461">
                  <c:v>5.7839999999999998</c:v>
                </c:pt>
                <c:pt idx="2462">
                  <c:v>5.7850000000000001</c:v>
                </c:pt>
                <c:pt idx="2463">
                  <c:v>5.7859999999999996</c:v>
                </c:pt>
                <c:pt idx="2464">
                  <c:v>5.7910000000000004</c:v>
                </c:pt>
                <c:pt idx="2465">
                  <c:v>5.7939999999999996</c:v>
                </c:pt>
                <c:pt idx="2466">
                  <c:v>5.7960000000000003</c:v>
                </c:pt>
                <c:pt idx="2467">
                  <c:v>5.8</c:v>
                </c:pt>
                <c:pt idx="2468">
                  <c:v>5.8049999999999997</c:v>
                </c:pt>
                <c:pt idx="2469">
                  <c:v>5.8079999999999998</c:v>
                </c:pt>
                <c:pt idx="2470">
                  <c:v>5.8120000000000003</c:v>
                </c:pt>
                <c:pt idx="2471">
                  <c:v>5.8120000000000003</c:v>
                </c:pt>
                <c:pt idx="2472">
                  <c:v>5.8129999999999997</c:v>
                </c:pt>
                <c:pt idx="2473">
                  <c:v>5.8129999999999997</c:v>
                </c:pt>
                <c:pt idx="2474">
                  <c:v>5.8159999999999998</c:v>
                </c:pt>
                <c:pt idx="2475">
                  <c:v>5.8159999999999998</c:v>
                </c:pt>
                <c:pt idx="2476">
                  <c:v>5.82</c:v>
                </c:pt>
                <c:pt idx="2477">
                  <c:v>5.8259999999999996</c:v>
                </c:pt>
                <c:pt idx="2478">
                  <c:v>5.8259999999999996</c:v>
                </c:pt>
                <c:pt idx="2479">
                  <c:v>5.8289999999999997</c:v>
                </c:pt>
                <c:pt idx="2480">
                  <c:v>5.8360000000000003</c:v>
                </c:pt>
                <c:pt idx="2481">
                  <c:v>5.8410000000000002</c:v>
                </c:pt>
                <c:pt idx="2482">
                  <c:v>5.8410000000000002</c:v>
                </c:pt>
                <c:pt idx="2483">
                  <c:v>5.8440000000000003</c:v>
                </c:pt>
                <c:pt idx="2484">
                  <c:v>5.8479999999999999</c:v>
                </c:pt>
                <c:pt idx="2485">
                  <c:v>5.8479999999999999</c:v>
                </c:pt>
                <c:pt idx="2486">
                  <c:v>5.8490000000000002</c:v>
                </c:pt>
                <c:pt idx="2487">
                  <c:v>5.8550000000000004</c:v>
                </c:pt>
                <c:pt idx="2488">
                  <c:v>5.8550000000000004</c:v>
                </c:pt>
                <c:pt idx="2489">
                  <c:v>5.8630000000000004</c:v>
                </c:pt>
                <c:pt idx="2490">
                  <c:v>5.8650000000000002</c:v>
                </c:pt>
                <c:pt idx="2491">
                  <c:v>5.8680000000000003</c:v>
                </c:pt>
                <c:pt idx="2492">
                  <c:v>5.8689999999999998</c:v>
                </c:pt>
                <c:pt idx="2493">
                  <c:v>5.8689999999999998</c:v>
                </c:pt>
                <c:pt idx="2494">
                  <c:v>5.8689999999999998</c:v>
                </c:pt>
                <c:pt idx="2495">
                  <c:v>5.8789999999999996</c:v>
                </c:pt>
                <c:pt idx="2496">
                  <c:v>5.88</c:v>
                </c:pt>
                <c:pt idx="2497">
                  <c:v>5.883</c:v>
                </c:pt>
                <c:pt idx="2498">
                  <c:v>5.883</c:v>
                </c:pt>
                <c:pt idx="2499">
                  <c:v>5.8840000000000003</c:v>
                </c:pt>
                <c:pt idx="2500">
                  <c:v>5.8849999999999998</c:v>
                </c:pt>
                <c:pt idx="2501">
                  <c:v>5.8849999999999998</c:v>
                </c:pt>
                <c:pt idx="2502">
                  <c:v>5.89</c:v>
                </c:pt>
                <c:pt idx="2503">
                  <c:v>5.89</c:v>
                </c:pt>
                <c:pt idx="2504">
                  <c:v>5.89</c:v>
                </c:pt>
                <c:pt idx="2505">
                  <c:v>5.891</c:v>
                </c:pt>
                <c:pt idx="2506">
                  <c:v>5.891</c:v>
                </c:pt>
                <c:pt idx="2507">
                  <c:v>5.8940000000000001</c:v>
                </c:pt>
                <c:pt idx="2508">
                  <c:v>5.8970000000000002</c:v>
                </c:pt>
                <c:pt idx="2509">
                  <c:v>5.8979999999999997</c:v>
                </c:pt>
                <c:pt idx="2510">
                  <c:v>5.899</c:v>
                </c:pt>
                <c:pt idx="2511">
                  <c:v>5.9039999999999999</c:v>
                </c:pt>
                <c:pt idx="2512">
                  <c:v>5.9050000000000002</c:v>
                </c:pt>
                <c:pt idx="2513">
                  <c:v>5.9059999999999997</c:v>
                </c:pt>
                <c:pt idx="2514">
                  <c:v>5.907</c:v>
                </c:pt>
                <c:pt idx="2515">
                  <c:v>5.9119999999999999</c:v>
                </c:pt>
                <c:pt idx="2516">
                  <c:v>5.9169999999999998</c:v>
                </c:pt>
                <c:pt idx="2517">
                  <c:v>5.9189999999999996</c:v>
                </c:pt>
                <c:pt idx="2518">
                  <c:v>5.92</c:v>
                </c:pt>
                <c:pt idx="2519">
                  <c:v>5.9240000000000004</c:v>
                </c:pt>
                <c:pt idx="2520">
                  <c:v>5.9390000000000001</c:v>
                </c:pt>
                <c:pt idx="2521">
                  <c:v>5.9409999999999998</c:v>
                </c:pt>
                <c:pt idx="2522">
                  <c:v>5.9480000000000004</c:v>
                </c:pt>
                <c:pt idx="2523">
                  <c:v>5.95</c:v>
                </c:pt>
                <c:pt idx="2524">
                  <c:v>5.9560000000000004</c:v>
                </c:pt>
                <c:pt idx="2525">
                  <c:v>5.9619999999999997</c:v>
                </c:pt>
                <c:pt idx="2526">
                  <c:v>5.9640000000000004</c:v>
                </c:pt>
                <c:pt idx="2527">
                  <c:v>5.9640000000000004</c:v>
                </c:pt>
                <c:pt idx="2528">
                  <c:v>5.9660000000000002</c:v>
                </c:pt>
                <c:pt idx="2529">
                  <c:v>5.9729999999999999</c:v>
                </c:pt>
                <c:pt idx="2530">
                  <c:v>5.9770000000000003</c:v>
                </c:pt>
                <c:pt idx="2531">
                  <c:v>5.9770000000000003</c:v>
                </c:pt>
                <c:pt idx="2532">
                  <c:v>5.9779999999999998</c:v>
                </c:pt>
                <c:pt idx="2533">
                  <c:v>5.98</c:v>
                </c:pt>
                <c:pt idx="2534">
                  <c:v>5.9829999999999997</c:v>
                </c:pt>
                <c:pt idx="2535">
                  <c:v>5.9829999999999997</c:v>
                </c:pt>
                <c:pt idx="2536">
                  <c:v>5.984</c:v>
                </c:pt>
                <c:pt idx="2537">
                  <c:v>5.9859999999999998</c:v>
                </c:pt>
                <c:pt idx="2538">
                  <c:v>5.9870000000000001</c:v>
                </c:pt>
                <c:pt idx="2539">
                  <c:v>5.9880000000000004</c:v>
                </c:pt>
                <c:pt idx="2540">
                  <c:v>5.9930000000000003</c:v>
                </c:pt>
                <c:pt idx="2541">
                  <c:v>5.9950000000000001</c:v>
                </c:pt>
                <c:pt idx="2542">
                  <c:v>5.9950000000000001</c:v>
                </c:pt>
                <c:pt idx="2543">
                  <c:v>5.9980000000000002</c:v>
                </c:pt>
                <c:pt idx="2544">
                  <c:v>6.0030000000000001</c:v>
                </c:pt>
                <c:pt idx="2545">
                  <c:v>6.0049999999999999</c:v>
                </c:pt>
                <c:pt idx="2546">
                  <c:v>6.0049999999999999</c:v>
                </c:pt>
                <c:pt idx="2547">
                  <c:v>6.0140000000000002</c:v>
                </c:pt>
                <c:pt idx="2548">
                  <c:v>6.0179999999999998</c:v>
                </c:pt>
                <c:pt idx="2549">
                  <c:v>6.0190000000000001</c:v>
                </c:pt>
                <c:pt idx="2550">
                  <c:v>6.0190000000000001</c:v>
                </c:pt>
                <c:pt idx="2551">
                  <c:v>6.02</c:v>
                </c:pt>
                <c:pt idx="2552">
                  <c:v>6.0259999999999998</c:v>
                </c:pt>
                <c:pt idx="2553">
                  <c:v>6.0279999999999996</c:v>
                </c:pt>
                <c:pt idx="2554">
                  <c:v>6.0339999999999998</c:v>
                </c:pt>
                <c:pt idx="2555">
                  <c:v>6.0339999999999998</c:v>
                </c:pt>
                <c:pt idx="2556">
                  <c:v>6.0369999999999999</c:v>
                </c:pt>
                <c:pt idx="2557">
                  <c:v>6.0430000000000001</c:v>
                </c:pt>
                <c:pt idx="2558">
                  <c:v>6.0439999999999996</c:v>
                </c:pt>
                <c:pt idx="2559">
                  <c:v>6.0460000000000003</c:v>
                </c:pt>
                <c:pt idx="2560">
                  <c:v>6.0490000000000004</c:v>
                </c:pt>
                <c:pt idx="2561">
                  <c:v>6.0549999999999997</c:v>
                </c:pt>
                <c:pt idx="2562">
                  <c:v>6.0620000000000003</c:v>
                </c:pt>
                <c:pt idx="2563">
                  <c:v>6.0629999999999997</c:v>
                </c:pt>
                <c:pt idx="2564">
                  <c:v>6.0640000000000001</c:v>
                </c:pt>
                <c:pt idx="2565">
                  <c:v>6.0640000000000001</c:v>
                </c:pt>
                <c:pt idx="2566">
                  <c:v>6.069</c:v>
                </c:pt>
                <c:pt idx="2567">
                  <c:v>6.07</c:v>
                </c:pt>
                <c:pt idx="2568">
                  <c:v>6.07</c:v>
                </c:pt>
                <c:pt idx="2569">
                  <c:v>6.0730000000000004</c:v>
                </c:pt>
                <c:pt idx="2570">
                  <c:v>6.0739999999999998</c:v>
                </c:pt>
                <c:pt idx="2571">
                  <c:v>6.0810000000000004</c:v>
                </c:pt>
                <c:pt idx="2572">
                  <c:v>6.0830000000000002</c:v>
                </c:pt>
                <c:pt idx="2573">
                  <c:v>6.0839999999999996</c:v>
                </c:pt>
                <c:pt idx="2574">
                  <c:v>6.0839999999999996</c:v>
                </c:pt>
                <c:pt idx="2575">
                  <c:v>6.09</c:v>
                </c:pt>
                <c:pt idx="2576">
                  <c:v>6.0910000000000002</c:v>
                </c:pt>
                <c:pt idx="2577">
                  <c:v>6.0919999999999996</c:v>
                </c:pt>
                <c:pt idx="2578">
                  <c:v>6.0919999999999996</c:v>
                </c:pt>
                <c:pt idx="2579">
                  <c:v>6.1059999999999999</c:v>
                </c:pt>
                <c:pt idx="2580">
                  <c:v>6.1079999999999997</c:v>
                </c:pt>
                <c:pt idx="2581">
                  <c:v>6.117</c:v>
                </c:pt>
                <c:pt idx="2582">
                  <c:v>6.12</c:v>
                </c:pt>
                <c:pt idx="2583">
                  <c:v>6.1269999999999998</c:v>
                </c:pt>
                <c:pt idx="2584">
                  <c:v>6.1269999999999998</c:v>
                </c:pt>
                <c:pt idx="2585">
                  <c:v>6.1340000000000003</c:v>
                </c:pt>
                <c:pt idx="2586">
                  <c:v>6.1349999999999998</c:v>
                </c:pt>
                <c:pt idx="2587">
                  <c:v>6.1360000000000001</c:v>
                </c:pt>
                <c:pt idx="2588">
                  <c:v>6.141</c:v>
                </c:pt>
                <c:pt idx="2589">
                  <c:v>6.1420000000000003</c:v>
                </c:pt>
                <c:pt idx="2590">
                  <c:v>6.1479999999999997</c:v>
                </c:pt>
                <c:pt idx="2591">
                  <c:v>6.149</c:v>
                </c:pt>
                <c:pt idx="2592">
                  <c:v>6.15</c:v>
                </c:pt>
                <c:pt idx="2593">
                  <c:v>6.1529999999999996</c:v>
                </c:pt>
                <c:pt idx="2594">
                  <c:v>6.1539999999999999</c:v>
                </c:pt>
                <c:pt idx="2595">
                  <c:v>6.1559999999999997</c:v>
                </c:pt>
                <c:pt idx="2596">
                  <c:v>6.1559999999999997</c:v>
                </c:pt>
                <c:pt idx="2597">
                  <c:v>6.1559999999999997</c:v>
                </c:pt>
                <c:pt idx="2598">
                  <c:v>6.1559999999999997</c:v>
                </c:pt>
                <c:pt idx="2599">
                  <c:v>6.157</c:v>
                </c:pt>
                <c:pt idx="2600">
                  <c:v>6.1609999999999996</c:v>
                </c:pt>
                <c:pt idx="2601">
                  <c:v>6.1630000000000003</c:v>
                </c:pt>
                <c:pt idx="2602">
                  <c:v>6.1630000000000003</c:v>
                </c:pt>
                <c:pt idx="2603">
                  <c:v>6.1639999999999997</c:v>
                </c:pt>
                <c:pt idx="2604">
                  <c:v>6.1710000000000003</c:v>
                </c:pt>
                <c:pt idx="2605">
                  <c:v>6.1719999999999997</c:v>
                </c:pt>
                <c:pt idx="2606">
                  <c:v>6.1790000000000003</c:v>
                </c:pt>
                <c:pt idx="2607">
                  <c:v>6.1859999999999999</c:v>
                </c:pt>
                <c:pt idx="2608">
                  <c:v>6.19</c:v>
                </c:pt>
                <c:pt idx="2609">
                  <c:v>6.1920000000000002</c:v>
                </c:pt>
                <c:pt idx="2610">
                  <c:v>6.1920000000000002</c:v>
                </c:pt>
                <c:pt idx="2611">
                  <c:v>6.1989999999999998</c:v>
                </c:pt>
                <c:pt idx="2612">
                  <c:v>6.202</c:v>
                </c:pt>
                <c:pt idx="2613">
                  <c:v>6.2060000000000004</c:v>
                </c:pt>
                <c:pt idx="2614">
                  <c:v>6.2069999999999999</c:v>
                </c:pt>
                <c:pt idx="2615">
                  <c:v>6.2069999999999999</c:v>
                </c:pt>
                <c:pt idx="2616">
                  <c:v>6.2080000000000002</c:v>
                </c:pt>
                <c:pt idx="2617">
                  <c:v>6.2140000000000004</c:v>
                </c:pt>
                <c:pt idx="2618">
                  <c:v>6.2149999999999999</c:v>
                </c:pt>
                <c:pt idx="2619">
                  <c:v>6.2169999999999996</c:v>
                </c:pt>
                <c:pt idx="2620">
                  <c:v>6.2169999999999996</c:v>
                </c:pt>
                <c:pt idx="2621">
                  <c:v>6.2229999999999999</c:v>
                </c:pt>
                <c:pt idx="2622">
                  <c:v>6.23</c:v>
                </c:pt>
                <c:pt idx="2623">
                  <c:v>6.23</c:v>
                </c:pt>
                <c:pt idx="2624">
                  <c:v>6.2329999999999997</c:v>
                </c:pt>
                <c:pt idx="2625">
                  <c:v>6.2350000000000003</c:v>
                </c:pt>
                <c:pt idx="2626">
                  <c:v>6.2350000000000003</c:v>
                </c:pt>
                <c:pt idx="2627">
                  <c:v>6.2350000000000003</c:v>
                </c:pt>
                <c:pt idx="2628">
                  <c:v>6.242</c:v>
                </c:pt>
                <c:pt idx="2629">
                  <c:v>6.25</c:v>
                </c:pt>
                <c:pt idx="2630">
                  <c:v>6.2510000000000003</c:v>
                </c:pt>
                <c:pt idx="2631">
                  <c:v>6.2510000000000003</c:v>
                </c:pt>
                <c:pt idx="2632">
                  <c:v>6.2569999999999997</c:v>
                </c:pt>
                <c:pt idx="2633">
                  <c:v>6.2569999999999997</c:v>
                </c:pt>
                <c:pt idx="2634">
                  <c:v>6.258</c:v>
                </c:pt>
                <c:pt idx="2635">
                  <c:v>6.2590000000000003</c:v>
                </c:pt>
                <c:pt idx="2636">
                  <c:v>6.2590000000000003</c:v>
                </c:pt>
                <c:pt idx="2637">
                  <c:v>6.26</c:v>
                </c:pt>
                <c:pt idx="2638">
                  <c:v>6.26</c:v>
                </c:pt>
                <c:pt idx="2639">
                  <c:v>6.2610000000000001</c:v>
                </c:pt>
                <c:pt idx="2640">
                  <c:v>6.2640000000000002</c:v>
                </c:pt>
                <c:pt idx="2641">
                  <c:v>6.27</c:v>
                </c:pt>
                <c:pt idx="2642">
                  <c:v>6.2709999999999999</c:v>
                </c:pt>
                <c:pt idx="2643">
                  <c:v>6.2789999999999999</c:v>
                </c:pt>
                <c:pt idx="2644">
                  <c:v>6.28</c:v>
                </c:pt>
                <c:pt idx="2645">
                  <c:v>6.2859999999999996</c:v>
                </c:pt>
                <c:pt idx="2646">
                  <c:v>6.2939999999999996</c:v>
                </c:pt>
                <c:pt idx="2647">
                  <c:v>6.2949999999999999</c:v>
                </c:pt>
                <c:pt idx="2648">
                  <c:v>6.3</c:v>
                </c:pt>
                <c:pt idx="2649">
                  <c:v>6.3010000000000002</c:v>
                </c:pt>
                <c:pt idx="2650">
                  <c:v>6.3010000000000002</c:v>
                </c:pt>
                <c:pt idx="2651">
                  <c:v>6.3019999999999996</c:v>
                </c:pt>
                <c:pt idx="2652">
                  <c:v>6.3029999999999999</c:v>
                </c:pt>
                <c:pt idx="2653">
                  <c:v>6.3049999999999997</c:v>
                </c:pt>
                <c:pt idx="2654">
                  <c:v>6.306</c:v>
                </c:pt>
                <c:pt idx="2655">
                  <c:v>6.3090000000000002</c:v>
                </c:pt>
                <c:pt idx="2656">
                  <c:v>6.3150000000000004</c:v>
                </c:pt>
                <c:pt idx="2657">
                  <c:v>6.3150000000000004</c:v>
                </c:pt>
                <c:pt idx="2658">
                  <c:v>6.3159999999999998</c:v>
                </c:pt>
                <c:pt idx="2659">
                  <c:v>6.3179999999999996</c:v>
                </c:pt>
                <c:pt idx="2660">
                  <c:v>6.33</c:v>
                </c:pt>
                <c:pt idx="2661">
                  <c:v>6.3319999999999999</c:v>
                </c:pt>
                <c:pt idx="2662">
                  <c:v>6.3339999999999996</c:v>
                </c:pt>
                <c:pt idx="2663">
                  <c:v>6.34</c:v>
                </c:pt>
                <c:pt idx="2664">
                  <c:v>6.343</c:v>
                </c:pt>
                <c:pt idx="2665">
                  <c:v>6.3460000000000001</c:v>
                </c:pt>
                <c:pt idx="2666">
                  <c:v>6.3520000000000003</c:v>
                </c:pt>
                <c:pt idx="2667">
                  <c:v>6.3520000000000003</c:v>
                </c:pt>
                <c:pt idx="2668">
                  <c:v>6.3529999999999998</c:v>
                </c:pt>
                <c:pt idx="2669">
                  <c:v>6.3540000000000001</c:v>
                </c:pt>
                <c:pt idx="2670">
                  <c:v>6.3630000000000004</c:v>
                </c:pt>
                <c:pt idx="2671">
                  <c:v>6.3639999999999999</c:v>
                </c:pt>
                <c:pt idx="2672">
                  <c:v>6.3659999999999997</c:v>
                </c:pt>
                <c:pt idx="2673">
                  <c:v>6.3689999999999998</c:v>
                </c:pt>
                <c:pt idx="2674">
                  <c:v>6.3730000000000002</c:v>
                </c:pt>
                <c:pt idx="2675">
                  <c:v>6.38</c:v>
                </c:pt>
                <c:pt idx="2676">
                  <c:v>6.3840000000000003</c:v>
                </c:pt>
                <c:pt idx="2677">
                  <c:v>6.3890000000000002</c:v>
                </c:pt>
                <c:pt idx="2678">
                  <c:v>6.3959999999999999</c:v>
                </c:pt>
                <c:pt idx="2679">
                  <c:v>6.3979999999999997</c:v>
                </c:pt>
                <c:pt idx="2680">
                  <c:v>6.399</c:v>
                </c:pt>
                <c:pt idx="2681">
                  <c:v>6.4029999999999996</c:v>
                </c:pt>
                <c:pt idx="2682">
                  <c:v>6.4059999999999997</c:v>
                </c:pt>
                <c:pt idx="2683">
                  <c:v>6.407</c:v>
                </c:pt>
                <c:pt idx="2684">
                  <c:v>6.41</c:v>
                </c:pt>
                <c:pt idx="2685">
                  <c:v>6.41</c:v>
                </c:pt>
                <c:pt idx="2686">
                  <c:v>6.41</c:v>
                </c:pt>
                <c:pt idx="2687">
                  <c:v>6.4139999999999997</c:v>
                </c:pt>
                <c:pt idx="2688">
                  <c:v>6.4139999999999997</c:v>
                </c:pt>
                <c:pt idx="2689">
                  <c:v>6.4169999999999998</c:v>
                </c:pt>
                <c:pt idx="2690">
                  <c:v>6.4169999999999998</c:v>
                </c:pt>
                <c:pt idx="2691">
                  <c:v>6.4180000000000001</c:v>
                </c:pt>
                <c:pt idx="2692">
                  <c:v>6.4180000000000001</c:v>
                </c:pt>
                <c:pt idx="2693">
                  <c:v>6.4180000000000001</c:v>
                </c:pt>
                <c:pt idx="2694">
                  <c:v>6.4189999999999996</c:v>
                </c:pt>
                <c:pt idx="2695">
                  <c:v>6.4240000000000004</c:v>
                </c:pt>
                <c:pt idx="2696">
                  <c:v>6.4249999999999998</c:v>
                </c:pt>
                <c:pt idx="2697">
                  <c:v>6.4279999999999999</c:v>
                </c:pt>
                <c:pt idx="2698">
                  <c:v>6.431</c:v>
                </c:pt>
                <c:pt idx="2699">
                  <c:v>6.4329999999999998</c:v>
                </c:pt>
                <c:pt idx="2700">
                  <c:v>6.4359999999999999</c:v>
                </c:pt>
                <c:pt idx="2701">
                  <c:v>6.4390000000000001</c:v>
                </c:pt>
                <c:pt idx="2702">
                  <c:v>6.4390000000000001</c:v>
                </c:pt>
                <c:pt idx="2703">
                  <c:v>6.4390000000000001</c:v>
                </c:pt>
                <c:pt idx="2704">
                  <c:v>6.4480000000000004</c:v>
                </c:pt>
                <c:pt idx="2705">
                  <c:v>6.4489999999999998</c:v>
                </c:pt>
                <c:pt idx="2706">
                  <c:v>6.4610000000000003</c:v>
                </c:pt>
                <c:pt idx="2707">
                  <c:v>6.468</c:v>
                </c:pt>
                <c:pt idx="2708">
                  <c:v>6.4749999999999996</c:v>
                </c:pt>
                <c:pt idx="2709">
                  <c:v>6.4779999999999998</c:v>
                </c:pt>
                <c:pt idx="2710">
                  <c:v>6.4779999999999998</c:v>
                </c:pt>
                <c:pt idx="2711">
                  <c:v>6.4779999999999998</c:v>
                </c:pt>
                <c:pt idx="2712">
                  <c:v>6.4820000000000002</c:v>
                </c:pt>
                <c:pt idx="2713">
                  <c:v>6.4829999999999997</c:v>
                </c:pt>
                <c:pt idx="2714">
                  <c:v>6.4829999999999997</c:v>
                </c:pt>
                <c:pt idx="2715">
                  <c:v>6.484</c:v>
                </c:pt>
                <c:pt idx="2716">
                  <c:v>6.4930000000000003</c:v>
                </c:pt>
                <c:pt idx="2717">
                  <c:v>6.4980000000000002</c:v>
                </c:pt>
                <c:pt idx="2718">
                  <c:v>6.4980000000000002</c:v>
                </c:pt>
                <c:pt idx="2719">
                  <c:v>6.4989999999999997</c:v>
                </c:pt>
                <c:pt idx="2720">
                  <c:v>6.5060000000000002</c:v>
                </c:pt>
                <c:pt idx="2721">
                  <c:v>6.5060000000000002</c:v>
                </c:pt>
                <c:pt idx="2722">
                  <c:v>6.508</c:v>
                </c:pt>
                <c:pt idx="2723">
                  <c:v>6.5119999999999996</c:v>
                </c:pt>
                <c:pt idx="2724">
                  <c:v>6.5140000000000002</c:v>
                </c:pt>
                <c:pt idx="2725">
                  <c:v>6.5190000000000001</c:v>
                </c:pt>
                <c:pt idx="2726">
                  <c:v>6.5190000000000001</c:v>
                </c:pt>
                <c:pt idx="2727">
                  <c:v>6.5229999999999997</c:v>
                </c:pt>
                <c:pt idx="2728">
                  <c:v>6.5250000000000004</c:v>
                </c:pt>
                <c:pt idx="2729">
                  <c:v>6.5289999999999999</c:v>
                </c:pt>
                <c:pt idx="2730">
                  <c:v>6.5339999999999998</c:v>
                </c:pt>
                <c:pt idx="2731">
                  <c:v>6.5339999999999998</c:v>
                </c:pt>
                <c:pt idx="2732">
                  <c:v>6.5389999999999997</c:v>
                </c:pt>
                <c:pt idx="2733">
                  <c:v>6.548</c:v>
                </c:pt>
                <c:pt idx="2734">
                  <c:v>6.5540000000000003</c:v>
                </c:pt>
                <c:pt idx="2735">
                  <c:v>6.5640000000000001</c:v>
                </c:pt>
                <c:pt idx="2736">
                  <c:v>6.5640000000000001</c:v>
                </c:pt>
                <c:pt idx="2737">
                  <c:v>6.57</c:v>
                </c:pt>
                <c:pt idx="2738">
                  <c:v>6.5709999999999997</c:v>
                </c:pt>
                <c:pt idx="2739">
                  <c:v>6.5709999999999997</c:v>
                </c:pt>
                <c:pt idx="2740">
                  <c:v>6.5750000000000002</c:v>
                </c:pt>
                <c:pt idx="2741">
                  <c:v>6.5789999999999997</c:v>
                </c:pt>
                <c:pt idx="2742">
                  <c:v>6.58</c:v>
                </c:pt>
                <c:pt idx="2743">
                  <c:v>6.585</c:v>
                </c:pt>
                <c:pt idx="2744">
                  <c:v>6.585</c:v>
                </c:pt>
                <c:pt idx="2745">
                  <c:v>6.5869999999999997</c:v>
                </c:pt>
                <c:pt idx="2746">
                  <c:v>6.5919999999999996</c:v>
                </c:pt>
                <c:pt idx="2747">
                  <c:v>6.5949999999999998</c:v>
                </c:pt>
                <c:pt idx="2748">
                  <c:v>6.5970000000000004</c:v>
                </c:pt>
                <c:pt idx="2749">
                  <c:v>6.5990000000000002</c:v>
                </c:pt>
                <c:pt idx="2750">
                  <c:v>6.6079999999999997</c:v>
                </c:pt>
                <c:pt idx="2751">
                  <c:v>6.6150000000000002</c:v>
                </c:pt>
                <c:pt idx="2752">
                  <c:v>6.6219999999999999</c:v>
                </c:pt>
                <c:pt idx="2753">
                  <c:v>6.6379999999999999</c:v>
                </c:pt>
                <c:pt idx="2754">
                  <c:v>6.6429999999999998</c:v>
                </c:pt>
                <c:pt idx="2755">
                  <c:v>6.6429999999999998</c:v>
                </c:pt>
                <c:pt idx="2756">
                  <c:v>6.665</c:v>
                </c:pt>
                <c:pt idx="2757">
                  <c:v>6.6660000000000004</c:v>
                </c:pt>
                <c:pt idx="2758">
                  <c:v>6.6689999999999996</c:v>
                </c:pt>
                <c:pt idx="2759">
                  <c:v>6.673</c:v>
                </c:pt>
                <c:pt idx="2760">
                  <c:v>6.673</c:v>
                </c:pt>
                <c:pt idx="2761">
                  <c:v>6.673</c:v>
                </c:pt>
                <c:pt idx="2762">
                  <c:v>6.6740000000000004</c:v>
                </c:pt>
                <c:pt idx="2763">
                  <c:v>6.6749999999999998</c:v>
                </c:pt>
                <c:pt idx="2764">
                  <c:v>6.6760000000000002</c:v>
                </c:pt>
                <c:pt idx="2765">
                  <c:v>6.68</c:v>
                </c:pt>
                <c:pt idx="2766">
                  <c:v>6.681</c:v>
                </c:pt>
                <c:pt idx="2767">
                  <c:v>6.681</c:v>
                </c:pt>
                <c:pt idx="2768">
                  <c:v>6.6840000000000002</c:v>
                </c:pt>
                <c:pt idx="2769">
                  <c:v>6.6870000000000003</c:v>
                </c:pt>
                <c:pt idx="2770">
                  <c:v>6.6879999999999997</c:v>
                </c:pt>
                <c:pt idx="2771">
                  <c:v>6.6879999999999997</c:v>
                </c:pt>
                <c:pt idx="2772">
                  <c:v>6.6950000000000003</c:v>
                </c:pt>
                <c:pt idx="2773">
                  <c:v>6.6959999999999997</c:v>
                </c:pt>
                <c:pt idx="2774">
                  <c:v>6.7</c:v>
                </c:pt>
                <c:pt idx="2775">
                  <c:v>6.7030000000000003</c:v>
                </c:pt>
                <c:pt idx="2776">
                  <c:v>6.7110000000000003</c:v>
                </c:pt>
                <c:pt idx="2777">
                  <c:v>6.7140000000000004</c:v>
                </c:pt>
                <c:pt idx="2778">
                  <c:v>6.7149999999999999</c:v>
                </c:pt>
                <c:pt idx="2779">
                  <c:v>6.7169999999999996</c:v>
                </c:pt>
                <c:pt idx="2780">
                  <c:v>6.72</c:v>
                </c:pt>
                <c:pt idx="2781">
                  <c:v>6.7240000000000002</c:v>
                </c:pt>
                <c:pt idx="2782">
                  <c:v>6.7240000000000002</c:v>
                </c:pt>
                <c:pt idx="2783">
                  <c:v>6.7240000000000002</c:v>
                </c:pt>
                <c:pt idx="2784">
                  <c:v>6.726</c:v>
                </c:pt>
                <c:pt idx="2785">
                  <c:v>6.7270000000000003</c:v>
                </c:pt>
                <c:pt idx="2786">
                  <c:v>6.7279999999999998</c:v>
                </c:pt>
                <c:pt idx="2787">
                  <c:v>6.7309999999999999</c:v>
                </c:pt>
                <c:pt idx="2788">
                  <c:v>6.7350000000000003</c:v>
                </c:pt>
                <c:pt idx="2789">
                  <c:v>6.7389999999999999</c:v>
                </c:pt>
                <c:pt idx="2790">
                  <c:v>6.7389999999999999</c:v>
                </c:pt>
                <c:pt idx="2791">
                  <c:v>6.7389999999999999</c:v>
                </c:pt>
                <c:pt idx="2792">
                  <c:v>6.7430000000000003</c:v>
                </c:pt>
                <c:pt idx="2793">
                  <c:v>6.7439999999999998</c:v>
                </c:pt>
                <c:pt idx="2794">
                  <c:v>6.7439999999999998</c:v>
                </c:pt>
                <c:pt idx="2795">
                  <c:v>6.7460000000000004</c:v>
                </c:pt>
                <c:pt idx="2796">
                  <c:v>6.7539999999999996</c:v>
                </c:pt>
                <c:pt idx="2797">
                  <c:v>6.7560000000000002</c:v>
                </c:pt>
                <c:pt idx="2798">
                  <c:v>6.7610000000000001</c:v>
                </c:pt>
                <c:pt idx="2799">
                  <c:v>6.7619999999999996</c:v>
                </c:pt>
                <c:pt idx="2800">
                  <c:v>6.7629999999999999</c:v>
                </c:pt>
                <c:pt idx="2801">
                  <c:v>6.7679999999999998</c:v>
                </c:pt>
                <c:pt idx="2802">
                  <c:v>6.7679999999999998</c:v>
                </c:pt>
                <c:pt idx="2803">
                  <c:v>6.7720000000000002</c:v>
                </c:pt>
                <c:pt idx="2804">
                  <c:v>6.7750000000000004</c:v>
                </c:pt>
                <c:pt idx="2805">
                  <c:v>6.7759999999999998</c:v>
                </c:pt>
                <c:pt idx="2806">
                  <c:v>6.7759999999999998</c:v>
                </c:pt>
                <c:pt idx="2807">
                  <c:v>6.7830000000000004</c:v>
                </c:pt>
                <c:pt idx="2808">
                  <c:v>6.7910000000000004</c:v>
                </c:pt>
                <c:pt idx="2809">
                  <c:v>6.7910000000000004</c:v>
                </c:pt>
                <c:pt idx="2810">
                  <c:v>6.7939999999999996</c:v>
                </c:pt>
                <c:pt idx="2811">
                  <c:v>6.798</c:v>
                </c:pt>
                <c:pt idx="2812">
                  <c:v>6.8049999999999997</c:v>
                </c:pt>
                <c:pt idx="2813">
                  <c:v>6.8070000000000004</c:v>
                </c:pt>
                <c:pt idx="2814">
                  <c:v>6.8129999999999997</c:v>
                </c:pt>
                <c:pt idx="2815">
                  <c:v>6.8129999999999997</c:v>
                </c:pt>
                <c:pt idx="2816">
                  <c:v>6.8150000000000004</c:v>
                </c:pt>
                <c:pt idx="2817">
                  <c:v>6.819</c:v>
                </c:pt>
                <c:pt idx="2818">
                  <c:v>6.82</c:v>
                </c:pt>
                <c:pt idx="2819">
                  <c:v>6.82</c:v>
                </c:pt>
                <c:pt idx="2820">
                  <c:v>6.8209999999999997</c:v>
                </c:pt>
                <c:pt idx="2821">
                  <c:v>6.8220000000000001</c:v>
                </c:pt>
                <c:pt idx="2822">
                  <c:v>6.8280000000000003</c:v>
                </c:pt>
                <c:pt idx="2823">
                  <c:v>6.8280000000000003</c:v>
                </c:pt>
                <c:pt idx="2824">
                  <c:v>6.8310000000000004</c:v>
                </c:pt>
                <c:pt idx="2825">
                  <c:v>6.835</c:v>
                </c:pt>
                <c:pt idx="2826">
                  <c:v>6.835</c:v>
                </c:pt>
                <c:pt idx="2827">
                  <c:v>6.8360000000000003</c:v>
                </c:pt>
                <c:pt idx="2828">
                  <c:v>6.8369999999999997</c:v>
                </c:pt>
                <c:pt idx="2829">
                  <c:v>6.84</c:v>
                </c:pt>
                <c:pt idx="2830">
                  <c:v>6.8419999999999996</c:v>
                </c:pt>
                <c:pt idx="2831">
                  <c:v>6.8460000000000001</c:v>
                </c:pt>
                <c:pt idx="2832">
                  <c:v>6.8540000000000001</c:v>
                </c:pt>
                <c:pt idx="2833">
                  <c:v>6.8570000000000002</c:v>
                </c:pt>
                <c:pt idx="2834">
                  <c:v>6.8570000000000002</c:v>
                </c:pt>
                <c:pt idx="2835">
                  <c:v>6.8570000000000002</c:v>
                </c:pt>
                <c:pt idx="2836">
                  <c:v>6.8570000000000002</c:v>
                </c:pt>
                <c:pt idx="2837">
                  <c:v>6.867</c:v>
                </c:pt>
                <c:pt idx="2838">
                  <c:v>6.8719999999999999</c:v>
                </c:pt>
                <c:pt idx="2839">
                  <c:v>6.8719999999999999</c:v>
                </c:pt>
                <c:pt idx="2840">
                  <c:v>6.8730000000000002</c:v>
                </c:pt>
                <c:pt idx="2841">
                  <c:v>6.88</c:v>
                </c:pt>
                <c:pt idx="2842">
                  <c:v>6.8810000000000002</c:v>
                </c:pt>
                <c:pt idx="2843">
                  <c:v>6.8810000000000002</c:v>
                </c:pt>
                <c:pt idx="2844">
                  <c:v>6.8819999999999997</c:v>
                </c:pt>
                <c:pt idx="2845">
                  <c:v>6.8879999999999999</c:v>
                </c:pt>
                <c:pt idx="2846">
                  <c:v>6.8920000000000003</c:v>
                </c:pt>
                <c:pt idx="2847">
                  <c:v>6.8970000000000002</c:v>
                </c:pt>
                <c:pt idx="2848">
                  <c:v>6.9009999999999998</c:v>
                </c:pt>
                <c:pt idx="2849">
                  <c:v>6.9009999999999998</c:v>
                </c:pt>
                <c:pt idx="2850">
                  <c:v>6.9089999999999998</c:v>
                </c:pt>
                <c:pt idx="2851">
                  <c:v>6.9089999999999998</c:v>
                </c:pt>
                <c:pt idx="2852">
                  <c:v>6.9160000000000004</c:v>
                </c:pt>
                <c:pt idx="2853">
                  <c:v>6.9169999999999998</c:v>
                </c:pt>
                <c:pt idx="2854">
                  <c:v>6.9180000000000001</c:v>
                </c:pt>
                <c:pt idx="2855">
                  <c:v>6.9240000000000004</c:v>
                </c:pt>
                <c:pt idx="2856">
                  <c:v>6.9320000000000004</c:v>
                </c:pt>
                <c:pt idx="2857">
                  <c:v>6.9459999999999997</c:v>
                </c:pt>
                <c:pt idx="2858">
                  <c:v>6.9459999999999997</c:v>
                </c:pt>
                <c:pt idx="2859">
                  <c:v>6.9480000000000004</c:v>
                </c:pt>
                <c:pt idx="2860">
                  <c:v>6.9480000000000004</c:v>
                </c:pt>
                <c:pt idx="2861">
                  <c:v>6.9489999999999998</c:v>
                </c:pt>
                <c:pt idx="2862">
                  <c:v>6.952</c:v>
                </c:pt>
                <c:pt idx="2863">
                  <c:v>6.9640000000000004</c:v>
                </c:pt>
                <c:pt idx="2864">
                  <c:v>6.9669999999999996</c:v>
                </c:pt>
                <c:pt idx="2865">
                  <c:v>6.968</c:v>
                </c:pt>
                <c:pt idx="2866">
                  <c:v>6.968</c:v>
                </c:pt>
                <c:pt idx="2867">
                  <c:v>6.9770000000000003</c:v>
                </c:pt>
                <c:pt idx="2868">
                  <c:v>6.9770000000000003</c:v>
                </c:pt>
                <c:pt idx="2869">
                  <c:v>6.9790000000000001</c:v>
                </c:pt>
                <c:pt idx="2870">
                  <c:v>6.98</c:v>
                </c:pt>
                <c:pt idx="2871">
                  <c:v>6.9829999999999997</c:v>
                </c:pt>
                <c:pt idx="2872">
                  <c:v>6.99</c:v>
                </c:pt>
                <c:pt idx="2873">
                  <c:v>6.99</c:v>
                </c:pt>
                <c:pt idx="2874">
                  <c:v>6.9909999999999997</c:v>
                </c:pt>
                <c:pt idx="2875">
                  <c:v>6.9909999999999997</c:v>
                </c:pt>
                <c:pt idx="2876">
                  <c:v>6.9909999999999997</c:v>
                </c:pt>
                <c:pt idx="2877">
                  <c:v>6.9930000000000003</c:v>
                </c:pt>
                <c:pt idx="2878">
                  <c:v>6.9980000000000002</c:v>
                </c:pt>
                <c:pt idx="2879">
                  <c:v>6.9980000000000002</c:v>
                </c:pt>
                <c:pt idx="2880">
                  <c:v>6.9980000000000002</c:v>
                </c:pt>
                <c:pt idx="2881">
                  <c:v>6.9980000000000002</c:v>
                </c:pt>
                <c:pt idx="2882">
                  <c:v>7.0060000000000002</c:v>
                </c:pt>
                <c:pt idx="2883">
                  <c:v>7.0129999999999999</c:v>
                </c:pt>
                <c:pt idx="2884">
                  <c:v>7.0140000000000002</c:v>
                </c:pt>
                <c:pt idx="2885">
                  <c:v>7.016</c:v>
                </c:pt>
                <c:pt idx="2886">
                  <c:v>7.0170000000000003</c:v>
                </c:pt>
                <c:pt idx="2887">
                  <c:v>7.0270000000000001</c:v>
                </c:pt>
                <c:pt idx="2888">
                  <c:v>7.0350000000000001</c:v>
                </c:pt>
                <c:pt idx="2889">
                  <c:v>7.0350000000000001</c:v>
                </c:pt>
                <c:pt idx="2890">
                  <c:v>7.0350000000000001</c:v>
                </c:pt>
                <c:pt idx="2891">
                  <c:v>7.0359999999999996</c:v>
                </c:pt>
                <c:pt idx="2892">
                  <c:v>7.0380000000000003</c:v>
                </c:pt>
                <c:pt idx="2893">
                  <c:v>7.0430000000000001</c:v>
                </c:pt>
                <c:pt idx="2894">
                  <c:v>7.0490000000000004</c:v>
                </c:pt>
                <c:pt idx="2895">
                  <c:v>7.0490000000000004</c:v>
                </c:pt>
                <c:pt idx="2896">
                  <c:v>7.05</c:v>
                </c:pt>
                <c:pt idx="2897">
                  <c:v>7.0579999999999998</c:v>
                </c:pt>
                <c:pt idx="2898">
                  <c:v>7.0679999999999996</c:v>
                </c:pt>
                <c:pt idx="2899">
                  <c:v>7.0730000000000004</c:v>
                </c:pt>
                <c:pt idx="2900">
                  <c:v>7.0810000000000004</c:v>
                </c:pt>
                <c:pt idx="2901">
                  <c:v>7.0869999999999997</c:v>
                </c:pt>
                <c:pt idx="2902">
                  <c:v>7.0880000000000001</c:v>
                </c:pt>
                <c:pt idx="2903">
                  <c:v>7.0910000000000002</c:v>
                </c:pt>
                <c:pt idx="2904">
                  <c:v>7.1059999999999999</c:v>
                </c:pt>
                <c:pt idx="2905">
                  <c:v>7.109</c:v>
                </c:pt>
                <c:pt idx="2906">
                  <c:v>7.109</c:v>
                </c:pt>
                <c:pt idx="2907">
                  <c:v>7.1120000000000001</c:v>
                </c:pt>
                <c:pt idx="2908">
                  <c:v>7.1130000000000004</c:v>
                </c:pt>
                <c:pt idx="2909">
                  <c:v>7.117</c:v>
                </c:pt>
                <c:pt idx="2910">
                  <c:v>7.117</c:v>
                </c:pt>
                <c:pt idx="2911">
                  <c:v>7.1210000000000004</c:v>
                </c:pt>
                <c:pt idx="2912">
                  <c:v>7.1219999999999999</c:v>
                </c:pt>
                <c:pt idx="2913">
                  <c:v>7.125</c:v>
                </c:pt>
                <c:pt idx="2914">
                  <c:v>7.1260000000000003</c:v>
                </c:pt>
                <c:pt idx="2915">
                  <c:v>7.1280000000000001</c:v>
                </c:pt>
                <c:pt idx="2916">
                  <c:v>7.1319999999999997</c:v>
                </c:pt>
                <c:pt idx="2917">
                  <c:v>7.1379999999999999</c:v>
                </c:pt>
                <c:pt idx="2918">
                  <c:v>7.1429999999999998</c:v>
                </c:pt>
                <c:pt idx="2919">
                  <c:v>7.1449999999999996</c:v>
                </c:pt>
                <c:pt idx="2920">
                  <c:v>7.1470000000000002</c:v>
                </c:pt>
                <c:pt idx="2921">
                  <c:v>7.1470000000000002</c:v>
                </c:pt>
                <c:pt idx="2922">
                  <c:v>7.1580000000000004</c:v>
                </c:pt>
                <c:pt idx="2923">
                  <c:v>7.1619999999999999</c:v>
                </c:pt>
                <c:pt idx="2924">
                  <c:v>7.1689999999999996</c:v>
                </c:pt>
                <c:pt idx="2925">
                  <c:v>7.1760000000000002</c:v>
                </c:pt>
                <c:pt idx="2926">
                  <c:v>7.1779999999999999</c:v>
                </c:pt>
                <c:pt idx="2927">
                  <c:v>7.18</c:v>
                </c:pt>
                <c:pt idx="2928">
                  <c:v>7.181</c:v>
                </c:pt>
                <c:pt idx="2929">
                  <c:v>7.1820000000000004</c:v>
                </c:pt>
                <c:pt idx="2930">
                  <c:v>7.1879999999999997</c:v>
                </c:pt>
                <c:pt idx="2931">
                  <c:v>7.1920000000000002</c:v>
                </c:pt>
                <c:pt idx="2932">
                  <c:v>7.1920000000000002</c:v>
                </c:pt>
                <c:pt idx="2933">
                  <c:v>7.1929999999999996</c:v>
                </c:pt>
                <c:pt idx="2934">
                  <c:v>7.194</c:v>
                </c:pt>
                <c:pt idx="2935">
                  <c:v>7.1970000000000001</c:v>
                </c:pt>
                <c:pt idx="2936">
                  <c:v>7.1989999999999998</c:v>
                </c:pt>
                <c:pt idx="2937">
                  <c:v>7.2080000000000002</c:v>
                </c:pt>
                <c:pt idx="2938">
                  <c:v>7.21</c:v>
                </c:pt>
                <c:pt idx="2939">
                  <c:v>7.2110000000000003</c:v>
                </c:pt>
                <c:pt idx="2940">
                  <c:v>7.2140000000000004</c:v>
                </c:pt>
                <c:pt idx="2941">
                  <c:v>7.218</c:v>
                </c:pt>
                <c:pt idx="2942">
                  <c:v>7.22</c:v>
                </c:pt>
                <c:pt idx="2943">
                  <c:v>7.2220000000000004</c:v>
                </c:pt>
                <c:pt idx="2944">
                  <c:v>7.2220000000000004</c:v>
                </c:pt>
                <c:pt idx="2945">
                  <c:v>7.2240000000000002</c:v>
                </c:pt>
                <c:pt idx="2946">
                  <c:v>7.2370000000000001</c:v>
                </c:pt>
                <c:pt idx="2947">
                  <c:v>7.2380000000000004</c:v>
                </c:pt>
                <c:pt idx="2948">
                  <c:v>7.2380000000000004</c:v>
                </c:pt>
                <c:pt idx="2949">
                  <c:v>7.2450000000000001</c:v>
                </c:pt>
                <c:pt idx="2950">
                  <c:v>7.2519999999999998</c:v>
                </c:pt>
                <c:pt idx="2951">
                  <c:v>7.2539999999999996</c:v>
                </c:pt>
                <c:pt idx="2952">
                  <c:v>7.26</c:v>
                </c:pt>
                <c:pt idx="2953">
                  <c:v>7.2610000000000001</c:v>
                </c:pt>
                <c:pt idx="2954">
                  <c:v>7.2619999999999996</c:v>
                </c:pt>
                <c:pt idx="2955">
                  <c:v>7.2670000000000003</c:v>
                </c:pt>
                <c:pt idx="2956">
                  <c:v>7.2679999999999998</c:v>
                </c:pt>
                <c:pt idx="2957">
                  <c:v>7.274</c:v>
                </c:pt>
                <c:pt idx="2958">
                  <c:v>7.274</c:v>
                </c:pt>
                <c:pt idx="2959">
                  <c:v>7.282</c:v>
                </c:pt>
                <c:pt idx="2960">
                  <c:v>7.282</c:v>
                </c:pt>
                <c:pt idx="2961">
                  <c:v>7.282</c:v>
                </c:pt>
                <c:pt idx="2962">
                  <c:v>7.2830000000000004</c:v>
                </c:pt>
                <c:pt idx="2963">
                  <c:v>7.2830000000000004</c:v>
                </c:pt>
                <c:pt idx="2964">
                  <c:v>7.2960000000000003</c:v>
                </c:pt>
                <c:pt idx="2965">
                  <c:v>7.2990000000000004</c:v>
                </c:pt>
                <c:pt idx="2966">
                  <c:v>7.31</c:v>
                </c:pt>
                <c:pt idx="2967">
                  <c:v>7.319</c:v>
                </c:pt>
                <c:pt idx="2968">
                  <c:v>7.3209999999999997</c:v>
                </c:pt>
                <c:pt idx="2969">
                  <c:v>7.3230000000000004</c:v>
                </c:pt>
                <c:pt idx="2970">
                  <c:v>7.3239999999999998</c:v>
                </c:pt>
                <c:pt idx="2971">
                  <c:v>7.3259999999999996</c:v>
                </c:pt>
                <c:pt idx="2972">
                  <c:v>7.327</c:v>
                </c:pt>
                <c:pt idx="2973">
                  <c:v>7.3280000000000003</c:v>
                </c:pt>
                <c:pt idx="2974">
                  <c:v>7.3339999999999996</c:v>
                </c:pt>
                <c:pt idx="2975">
                  <c:v>7.335</c:v>
                </c:pt>
                <c:pt idx="2976">
                  <c:v>7.335</c:v>
                </c:pt>
                <c:pt idx="2977">
                  <c:v>7.3369999999999997</c:v>
                </c:pt>
                <c:pt idx="2978">
                  <c:v>7.3390000000000004</c:v>
                </c:pt>
                <c:pt idx="2979">
                  <c:v>7.3449999999999998</c:v>
                </c:pt>
                <c:pt idx="2980">
                  <c:v>7.351</c:v>
                </c:pt>
                <c:pt idx="2981">
                  <c:v>7.3529999999999998</c:v>
                </c:pt>
                <c:pt idx="2982">
                  <c:v>7.36</c:v>
                </c:pt>
                <c:pt idx="2983">
                  <c:v>7.3650000000000002</c:v>
                </c:pt>
                <c:pt idx="2984">
                  <c:v>7.3659999999999997</c:v>
                </c:pt>
                <c:pt idx="2985">
                  <c:v>7.3719999999999999</c:v>
                </c:pt>
                <c:pt idx="2986">
                  <c:v>7.3739999999999997</c:v>
                </c:pt>
                <c:pt idx="2987">
                  <c:v>7.3789999999999996</c:v>
                </c:pt>
                <c:pt idx="2988">
                  <c:v>7.3789999999999996</c:v>
                </c:pt>
                <c:pt idx="2989">
                  <c:v>7.3890000000000002</c:v>
                </c:pt>
                <c:pt idx="2990">
                  <c:v>7.4</c:v>
                </c:pt>
                <c:pt idx="2991">
                  <c:v>7.4020000000000001</c:v>
                </c:pt>
                <c:pt idx="2992">
                  <c:v>7.4020000000000001</c:v>
                </c:pt>
                <c:pt idx="2993">
                  <c:v>7.4020000000000001</c:v>
                </c:pt>
                <c:pt idx="2994">
                  <c:v>7.41</c:v>
                </c:pt>
                <c:pt idx="2995">
                  <c:v>7.4109999999999996</c:v>
                </c:pt>
                <c:pt idx="2996">
                  <c:v>7.4119999999999999</c:v>
                </c:pt>
                <c:pt idx="2997">
                  <c:v>7.4169999999999998</c:v>
                </c:pt>
                <c:pt idx="2998">
                  <c:v>7.42</c:v>
                </c:pt>
                <c:pt idx="2999">
                  <c:v>7.423</c:v>
                </c:pt>
                <c:pt idx="3000">
                  <c:v>7.4249999999999998</c:v>
                </c:pt>
                <c:pt idx="3001">
                  <c:v>7.4279999999999999</c:v>
                </c:pt>
                <c:pt idx="3002">
                  <c:v>7.431</c:v>
                </c:pt>
                <c:pt idx="3003">
                  <c:v>7.4320000000000004</c:v>
                </c:pt>
                <c:pt idx="3004">
                  <c:v>7.4329999999999998</c:v>
                </c:pt>
                <c:pt idx="3005">
                  <c:v>7.4390000000000001</c:v>
                </c:pt>
                <c:pt idx="3006">
                  <c:v>7.44</c:v>
                </c:pt>
                <c:pt idx="3007">
                  <c:v>7.4429999999999996</c:v>
                </c:pt>
                <c:pt idx="3008">
                  <c:v>7.4539999999999997</c:v>
                </c:pt>
                <c:pt idx="3009">
                  <c:v>7.4550000000000001</c:v>
                </c:pt>
                <c:pt idx="3010">
                  <c:v>7.4569999999999999</c:v>
                </c:pt>
                <c:pt idx="3011">
                  <c:v>7.4580000000000002</c:v>
                </c:pt>
                <c:pt idx="3012">
                  <c:v>7.46</c:v>
                </c:pt>
                <c:pt idx="3013">
                  <c:v>7.4610000000000003</c:v>
                </c:pt>
                <c:pt idx="3014">
                  <c:v>7.4630000000000001</c:v>
                </c:pt>
                <c:pt idx="3015">
                  <c:v>7.4630000000000001</c:v>
                </c:pt>
                <c:pt idx="3016">
                  <c:v>7.4690000000000003</c:v>
                </c:pt>
                <c:pt idx="3017">
                  <c:v>7.47</c:v>
                </c:pt>
                <c:pt idx="3018">
                  <c:v>7.4720000000000004</c:v>
                </c:pt>
                <c:pt idx="3019">
                  <c:v>7.4770000000000003</c:v>
                </c:pt>
                <c:pt idx="3020">
                  <c:v>7.4779999999999998</c:v>
                </c:pt>
                <c:pt idx="3021">
                  <c:v>7.4779999999999998</c:v>
                </c:pt>
                <c:pt idx="3022">
                  <c:v>7.4790000000000001</c:v>
                </c:pt>
                <c:pt idx="3023">
                  <c:v>7.48</c:v>
                </c:pt>
                <c:pt idx="3024">
                  <c:v>7.4809999999999999</c:v>
                </c:pt>
                <c:pt idx="3025">
                  <c:v>7.4809999999999999</c:v>
                </c:pt>
                <c:pt idx="3026">
                  <c:v>7.4859999999999998</c:v>
                </c:pt>
                <c:pt idx="3027">
                  <c:v>7.4859999999999998</c:v>
                </c:pt>
                <c:pt idx="3028">
                  <c:v>7.492</c:v>
                </c:pt>
                <c:pt idx="3029">
                  <c:v>7.4930000000000003</c:v>
                </c:pt>
                <c:pt idx="3030">
                  <c:v>7.4930000000000003</c:v>
                </c:pt>
                <c:pt idx="3031">
                  <c:v>7.4950000000000001</c:v>
                </c:pt>
                <c:pt idx="3032">
                  <c:v>7.4960000000000004</c:v>
                </c:pt>
                <c:pt idx="3033">
                  <c:v>7.5010000000000003</c:v>
                </c:pt>
                <c:pt idx="3034">
                  <c:v>7.5039999999999996</c:v>
                </c:pt>
                <c:pt idx="3035">
                  <c:v>7.51</c:v>
                </c:pt>
                <c:pt idx="3036">
                  <c:v>7.51</c:v>
                </c:pt>
                <c:pt idx="3037">
                  <c:v>7.516</c:v>
                </c:pt>
                <c:pt idx="3038">
                  <c:v>7.5220000000000002</c:v>
                </c:pt>
                <c:pt idx="3039">
                  <c:v>7.5229999999999997</c:v>
                </c:pt>
                <c:pt idx="3040">
                  <c:v>7.5309999999999997</c:v>
                </c:pt>
                <c:pt idx="3041">
                  <c:v>7.5359999999999996</c:v>
                </c:pt>
                <c:pt idx="3042">
                  <c:v>7.5380000000000003</c:v>
                </c:pt>
                <c:pt idx="3043">
                  <c:v>7.5460000000000003</c:v>
                </c:pt>
                <c:pt idx="3044">
                  <c:v>7.5469999999999997</c:v>
                </c:pt>
                <c:pt idx="3045">
                  <c:v>7.5490000000000004</c:v>
                </c:pt>
                <c:pt idx="3046">
                  <c:v>7.5519999999999996</c:v>
                </c:pt>
                <c:pt idx="3047">
                  <c:v>7.5529999999999999</c:v>
                </c:pt>
                <c:pt idx="3048">
                  <c:v>7.5529999999999999</c:v>
                </c:pt>
                <c:pt idx="3049">
                  <c:v>7.5529999999999999</c:v>
                </c:pt>
                <c:pt idx="3050">
                  <c:v>7.56</c:v>
                </c:pt>
                <c:pt idx="3051">
                  <c:v>7.5629999999999997</c:v>
                </c:pt>
                <c:pt idx="3052">
                  <c:v>7.5650000000000004</c:v>
                </c:pt>
                <c:pt idx="3053">
                  <c:v>7.5679999999999996</c:v>
                </c:pt>
                <c:pt idx="3054">
                  <c:v>7.569</c:v>
                </c:pt>
                <c:pt idx="3055">
                  <c:v>7.5720000000000001</c:v>
                </c:pt>
                <c:pt idx="3056">
                  <c:v>7.5780000000000003</c:v>
                </c:pt>
                <c:pt idx="3057">
                  <c:v>7.58</c:v>
                </c:pt>
                <c:pt idx="3058">
                  <c:v>7.5839999999999996</c:v>
                </c:pt>
                <c:pt idx="3059">
                  <c:v>7.5949999999999998</c:v>
                </c:pt>
                <c:pt idx="3060">
                  <c:v>7.6</c:v>
                </c:pt>
                <c:pt idx="3061">
                  <c:v>7.6029999999999998</c:v>
                </c:pt>
                <c:pt idx="3062">
                  <c:v>7.6059999999999999</c:v>
                </c:pt>
                <c:pt idx="3063">
                  <c:v>7.6059999999999999</c:v>
                </c:pt>
                <c:pt idx="3064">
                  <c:v>7.6079999999999997</c:v>
                </c:pt>
                <c:pt idx="3065">
                  <c:v>7.609</c:v>
                </c:pt>
                <c:pt idx="3066">
                  <c:v>7.61</c:v>
                </c:pt>
                <c:pt idx="3067">
                  <c:v>7.6120000000000001</c:v>
                </c:pt>
                <c:pt idx="3068">
                  <c:v>7.6150000000000002</c:v>
                </c:pt>
                <c:pt idx="3069">
                  <c:v>7.6159999999999997</c:v>
                </c:pt>
                <c:pt idx="3070">
                  <c:v>7.6210000000000004</c:v>
                </c:pt>
                <c:pt idx="3071">
                  <c:v>7.6219999999999999</c:v>
                </c:pt>
                <c:pt idx="3072">
                  <c:v>7.6230000000000002</c:v>
                </c:pt>
                <c:pt idx="3073">
                  <c:v>7.6269999999999998</c:v>
                </c:pt>
                <c:pt idx="3074">
                  <c:v>7.6280000000000001</c:v>
                </c:pt>
                <c:pt idx="3075">
                  <c:v>7.6319999999999997</c:v>
                </c:pt>
                <c:pt idx="3076">
                  <c:v>7.633</c:v>
                </c:pt>
                <c:pt idx="3077">
                  <c:v>7.6379999999999999</c:v>
                </c:pt>
                <c:pt idx="3078">
                  <c:v>7.641</c:v>
                </c:pt>
                <c:pt idx="3079">
                  <c:v>7.6449999999999996</c:v>
                </c:pt>
                <c:pt idx="3080">
                  <c:v>7.6509999999999998</c:v>
                </c:pt>
                <c:pt idx="3081">
                  <c:v>7.6539999999999999</c:v>
                </c:pt>
                <c:pt idx="3082">
                  <c:v>7.6589999999999998</c:v>
                </c:pt>
                <c:pt idx="3083">
                  <c:v>7.66</c:v>
                </c:pt>
                <c:pt idx="3084">
                  <c:v>7.6609999999999996</c:v>
                </c:pt>
                <c:pt idx="3085">
                  <c:v>7.6609999999999996</c:v>
                </c:pt>
                <c:pt idx="3086">
                  <c:v>7.6660000000000004</c:v>
                </c:pt>
                <c:pt idx="3087">
                  <c:v>7.6680000000000001</c:v>
                </c:pt>
                <c:pt idx="3088">
                  <c:v>7.6760000000000002</c:v>
                </c:pt>
                <c:pt idx="3089">
                  <c:v>7.6820000000000004</c:v>
                </c:pt>
                <c:pt idx="3090">
                  <c:v>7.6840000000000002</c:v>
                </c:pt>
                <c:pt idx="3091">
                  <c:v>7.6890000000000001</c:v>
                </c:pt>
                <c:pt idx="3092">
                  <c:v>7.6890000000000001</c:v>
                </c:pt>
                <c:pt idx="3093">
                  <c:v>7.69</c:v>
                </c:pt>
                <c:pt idx="3094">
                  <c:v>7.6950000000000003</c:v>
                </c:pt>
                <c:pt idx="3095">
                  <c:v>7.6970000000000001</c:v>
                </c:pt>
                <c:pt idx="3096">
                  <c:v>7.6980000000000004</c:v>
                </c:pt>
                <c:pt idx="3097">
                  <c:v>7.6989999999999998</c:v>
                </c:pt>
                <c:pt idx="3098">
                  <c:v>7.7039999999999997</c:v>
                </c:pt>
                <c:pt idx="3099">
                  <c:v>7.7050000000000001</c:v>
                </c:pt>
                <c:pt idx="3100">
                  <c:v>7.7050000000000001</c:v>
                </c:pt>
                <c:pt idx="3101">
                  <c:v>7.7080000000000002</c:v>
                </c:pt>
                <c:pt idx="3102">
                  <c:v>7.7089999999999996</c:v>
                </c:pt>
                <c:pt idx="3103">
                  <c:v>7.7110000000000003</c:v>
                </c:pt>
                <c:pt idx="3104">
                  <c:v>7.7119999999999997</c:v>
                </c:pt>
                <c:pt idx="3105">
                  <c:v>7.7130000000000001</c:v>
                </c:pt>
                <c:pt idx="3106">
                  <c:v>7.7149999999999999</c:v>
                </c:pt>
                <c:pt idx="3107">
                  <c:v>7.7190000000000003</c:v>
                </c:pt>
                <c:pt idx="3108">
                  <c:v>7.7210000000000001</c:v>
                </c:pt>
                <c:pt idx="3109">
                  <c:v>7.7210000000000001</c:v>
                </c:pt>
                <c:pt idx="3110">
                  <c:v>7.7220000000000004</c:v>
                </c:pt>
                <c:pt idx="3111">
                  <c:v>7.7229999999999999</c:v>
                </c:pt>
                <c:pt idx="3112">
                  <c:v>7.726</c:v>
                </c:pt>
                <c:pt idx="3113">
                  <c:v>7.7279999999999998</c:v>
                </c:pt>
                <c:pt idx="3114">
                  <c:v>7.7350000000000003</c:v>
                </c:pt>
                <c:pt idx="3115">
                  <c:v>7.7359999999999998</c:v>
                </c:pt>
                <c:pt idx="3116">
                  <c:v>7.7389999999999999</c:v>
                </c:pt>
                <c:pt idx="3117">
                  <c:v>7.7569999999999997</c:v>
                </c:pt>
                <c:pt idx="3118">
                  <c:v>7.758</c:v>
                </c:pt>
                <c:pt idx="3119">
                  <c:v>7.758</c:v>
                </c:pt>
                <c:pt idx="3120">
                  <c:v>7.7590000000000003</c:v>
                </c:pt>
                <c:pt idx="3121">
                  <c:v>7.7679999999999998</c:v>
                </c:pt>
                <c:pt idx="3122">
                  <c:v>7.7709999999999999</c:v>
                </c:pt>
                <c:pt idx="3123">
                  <c:v>7.7770000000000001</c:v>
                </c:pt>
                <c:pt idx="3124">
                  <c:v>7.7809999999999997</c:v>
                </c:pt>
                <c:pt idx="3125">
                  <c:v>7.7809999999999997</c:v>
                </c:pt>
                <c:pt idx="3126">
                  <c:v>7.7809999999999997</c:v>
                </c:pt>
                <c:pt idx="3127">
                  <c:v>7.782</c:v>
                </c:pt>
                <c:pt idx="3128">
                  <c:v>7.7910000000000004</c:v>
                </c:pt>
                <c:pt idx="3129">
                  <c:v>7.7919999999999998</c:v>
                </c:pt>
                <c:pt idx="3130">
                  <c:v>7.8029999999999999</c:v>
                </c:pt>
                <c:pt idx="3131">
                  <c:v>7.8040000000000003</c:v>
                </c:pt>
                <c:pt idx="3132">
                  <c:v>7.8040000000000003</c:v>
                </c:pt>
                <c:pt idx="3133">
                  <c:v>7.8109999999999999</c:v>
                </c:pt>
                <c:pt idx="3134">
                  <c:v>7.8109999999999999</c:v>
                </c:pt>
                <c:pt idx="3135">
                  <c:v>7.8109999999999999</c:v>
                </c:pt>
                <c:pt idx="3136">
                  <c:v>7.8120000000000003</c:v>
                </c:pt>
                <c:pt idx="3137">
                  <c:v>7.8120000000000003</c:v>
                </c:pt>
                <c:pt idx="3138">
                  <c:v>7.819</c:v>
                </c:pt>
                <c:pt idx="3139">
                  <c:v>7.82</c:v>
                </c:pt>
                <c:pt idx="3140">
                  <c:v>7.8239999999999998</c:v>
                </c:pt>
                <c:pt idx="3141">
                  <c:v>7.8259999999999996</c:v>
                </c:pt>
                <c:pt idx="3142">
                  <c:v>7.8410000000000002</c:v>
                </c:pt>
                <c:pt idx="3143">
                  <c:v>7.8419999999999996</c:v>
                </c:pt>
                <c:pt idx="3144">
                  <c:v>7.843</c:v>
                </c:pt>
                <c:pt idx="3145">
                  <c:v>7.8490000000000002</c:v>
                </c:pt>
                <c:pt idx="3146">
                  <c:v>7.8490000000000002</c:v>
                </c:pt>
                <c:pt idx="3147">
                  <c:v>7.851</c:v>
                </c:pt>
                <c:pt idx="3148">
                  <c:v>7.8570000000000002</c:v>
                </c:pt>
                <c:pt idx="3149">
                  <c:v>7.8570000000000002</c:v>
                </c:pt>
                <c:pt idx="3150">
                  <c:v>7.8579999999999997</c:v>
                </c:pt>
                <c:pt idx="3151">
                  <c:v>7.86</c:v>
                </c:pt>
                <c:pt idx="3152">
                  <c:v>7.867</c:v>
                </c:pt>
                <c:pt idx="3153">
                  <c:v>7.8680000000000003</c:v>
                </c:pt>
                <c:pt idx="3154">
                  <c:v>7.8730000000000002</c:v>
                </c:pt>
                <c:pt idx="3155">
                  <c:v>7.88</c:v>
                </c:pt>
                <c:pt idx="3156">
                  <c:v>7.8810000000000002</c:v>
                </c:pt>
                <c:pt idx="3157">
                  <c:v>7.8819999999999997</c:v>
                </c:pt>
                <c:pt idx="3158">
                  <c:v>7.883</c:v>
                </c:pt>
                <c:pt idx="3159">
                  <c:v>7.8849999999999998</c:v>
                </c:pt>
                <c:pt idx="3160">
                  <c:v>7.8869999999999996</c:v>
                </c:pt>
                <c:pt idx="3161">
                  <c:v>7.8890000000000002</c:v>
                </c:pt>
                <c:pt idx="3162">
                  <c:v>7.89</c:v>
                </c:pt>
                <c:pt idx="3163">
                  <c:v>7.891</c:v>
                </c:pt>
                <c:pt idx="3164">
                  <c:v>7.8949999999999996</c:v>
                </c:pt>
                <c:pt idx="3165">
                  <c:v>7.9029999999999996</c:v>
                </c:pt>
                <c:pt idx="3166">
                  <c:v>7.9029999999999996</c:v>
                </c:pt>
                <c:pt idx="3167">
                  <c:v>7.9169999999999998</c:v>
                </c:pt>
                <c:pt idx="3168">
                  <c:v>7.9180000000000001</c:v>
                </c:pt>
                <c:pt idx="3169">
                  <c:v>7.9180000000000001</c:v>
                </c:pt>
                <c:pt idx="3170">
                  <c:v>7.9180000000000001</c:v>
                </c:pt>
                <c:pt idx="3171">
                  <c:v>7.9180000000000001</c:v>
                </c:pt>
                <c:pt idx="3172">
                  <c:v>7.9189999999999996</c:v>
                </c:pt>
                <c:pt idx="3173">
                  <c:v>7.9219999999999997</c:v>
                </c:pt>
                <c:pt idx="3174">
                  <c:v>7.9269999999999996</c:v>
                </c:pt>
                <c:pt idx="3175">
                  <c:v>7.9269999999999996</c:v>
                </c:pt>
                <c:pt idx="3176">
                  <c:v>7.9320000000000004</c:v>
                </c:pt>
                <c:pt idx="3177">
                  <c:v>7.9329999999999998</c:v>
                </c:pt>
                <c:pt idx="3178">
                  <c:v>7.9329999999999998</c:v>
                </c:pt>
                <c:pt idx="3179">
                  <c:v>7.9340000000000002</c:v>
                </c:pt>
                <c:pt idx="3180">
                  <c:v>7.9340000000000002</c:v>
                </c:pt>
                <c:pt idx="3181">
                  <c:v>7.9370000000000003</c:v>
                </c:pt>
                <c:pt idx="3182">
                  <c:v>7.9370000000000003</c:v>
                </c:pt>
                <c:pt idx="3183">
                  <c:v>7.9379999999999997</c:v>
                </c:pt>
                <c:pt idx="3184">
                  <c:v>7.9470000000000001</c:v>
                </c:pt>
                <c:pt idx="3185">
                  <c:v>7.9480000000000004</c:v>
                </c:pt>
                <c:pt idx="3186">
                  <c:v>7.9480000000000004</c:v>
                </c:pt>
                <c:pt idx="3187">
                  <c:v>7.9550000000000001</c:v>
                </c:pt>
                <c:pt idx="3188">
                  <c:v>7.9560000000000004</c:v>
                </c:pt>
                <c:pt idx="3189">
                  <c:v>7.9640000000000004</c:v>
                </c:pt>
                <c:pt idx="3190">
                  <c:v>7.9640000000000004</c:v>
                </c:pt>
                <c:pt idx="3191">
                  <c:v>7.9660000000000002</c:v>
                </c:pt>
                <c:pt idx="3192">
                  <c:v>7.9720000000000004</c:v>
                </c:pt>
                <c:pt idx="3193">
                  <c:v>7.9720000000000004</c:v>
                </c:pt>
                <c:pt idx="3194">
                  <c:v>7.9790000000000001</c:v>
                </c:pt>
                <c:pt idx="3195">
                  <c:v>7.98</c:v>
                </c:pt>
                <c:pt idx="3196">
                  <c:v>7.9829999999999997</c:v>
                </c:pt>
                <c:pt idx="3197">
                  <c:v>7.9870000000000001</c:v>
                </c:pt>
                <c:pt idx="3198">
                  <c:v>7.9880000000000004</c:v>
                </c:pt>
                <c:pt idx="3199">
                  <c:v>8.0020000000000007</c:v>
                </c:pt>
                <c:pt idx="3200">
                  <c:v>8.01</c:v>
                </c:pt>
                <c:pt idx="3201">
                  <c:v>8.01</c:v>
                </c:pt>
                <c:pt idx="3202">
                  <c:v>8.0109999999999992</c:v>
                </c:pt>
                <c:pt idx="3203">
                  <c:v>8.0120000000000005</c:v>
                </c:pt>
                <c:pt idx="3204">
                  <c:v>8.0129999999999999</c:v>
                </c:pt>
                <c:pt idx="3205">
                  <c:v>8.0180000000000007</c:v>
                </c:pt>
                <c:pt idx="3206">
                  <c:v>8.02</c:v>
                </c:pt>
                <c:pt idx="3207">
                  <c:v>8.0250000000000004</c:v>
                </c:pt>
                <c:pt idx="3208">
                  <c:v>8.0250000000000004</c:v>
                </c:pt>
                <c:pt idx="3209">
                  <c:v>8.0329999999999995</c:v>
                </c:pt>
                <c:pt idx="3210">
                  <c:v>8.0329999999999995</c:v>
                </c:pt>
                <c:pt idx="3211">
                  <c:v>8.0329999999999995</c:v>
                </c:pt>
                <c:pt idx="3212">
                  <c:v>8.0329999999999995</c:v>
                </c:pt>
                <c:pt idx="3213">
                  <c:v>8.0329999999999995</c:v>
                </c:pt>
                <c:pt idx="3214">
                  <c:v>8.0329999999999995</c:v>
                </c:pt>
                <c:pt idx="3215">
                  <c:v>8.0329999999999995</c:v>
                </c:pt>
                <c:pt idx="3216">
                  <c:v>8.0329999999999995</c:v>
                </c:pt>
                <c:pt idx="3217">
                  <c:v>8.0549999999999997</c:v>
                </c:pt>
                <c:pt idx="3218">
                  <c:v>8.0570000000000004</c:v>
                </c:pt>
                <c:pt idx="3219">
                  <c:v>8.0589999999999993</c:v>
                </c:pt>
                <c:pt idx="3220">
                  <c:v>8.0640000000000001</c:v>
                </c:pt>
                <c:pt idx="3221">
                  <c:v>8.0640000000000001</c:v>
                </c:pt>
                <c:pt idx="3222">
                  <c:v>8.0670000000000002</c:v>
                </c:pt>
                <c:pt idx="3223">
                  <c:v>8.0679999999999996</c:v>
                </c:pt>
                <c:pt idx="3224">
                  <c:v>8.0719999999999992</c:v>
                </c:pt>
                <c:pt idx="3225">
                  <c:v>8.077</c:v>
                </c:pt>
                <c:pt idx="3226">
                  <c:v>8.0790000000000006</c:v>
                </c:pt>
                <c:pt idx="3227">
                  <c:v>8.0839999999999996</c:v>
                </c:pt>
                <c:pt idx="3228">
                  <c:v>8.0869999999999997</c:v>
                </c:pt>
                <c:pt idx="3229">
                  <c:v>8.0950000000000006</c:v>
                </c:pt>
                <c:pt idx="3230">
                  <c:v>8.1020000000000003</c:v>
                </c:pt>
                <c:pt idx="3231">
                  <c:v>8.109</c:v>
                </c:pt>
                <c:pt idx="3232">
                  <c:v>8.11</c:v>
                </c:pt>
                <c:pt idx="3233">
                  <c:v>8.1120000000000001</c:v>
                </c:pt>
                <c:pt idx="3234">
                  <c:v>8.1189999999999998</c:v>
                </c:pt>
                <c:pt idx="3235">
                  <c:v>8.125</c:v>
                </c:pt>
                <c:pt idx="3236">
                  <c:v>8.1259999999999994</c:v>
                </c:pt>
                <c:pt idx="3237">
                  <c:v>8.1280000000000001</c:v>
                </c:pt>
                <c:pt idx="3238">
                  <c:v>8.1329999999999991</c:v>
                </c:pt>
                <c:pt idx="3239">
                  <c:v>8.1370000000000005</c:v>
                </c:pt>
                <c:pt idx="3240">
                  <c:v>8.14</c:v>
                </c:pt>
                <c:pt idx="3241">
                  <c:v>8.14</c:v>
                </c:pt>
                <c:pt idx="3242">
                  <c:v>8.141</c:v>
                </c:pt>
                <c:pt idx="3243">
                  <c:v>8.1479999999999997</c:v>
                </c:pt>
                <c:pt idx="3244">
                  <c:v>8.15</c:v>
                </c:pt>
                <c:pt idx="3245">
                  <c:v>8.1509999999999998</c:v>
                </c:pt>
                <c:pt idx="3246">
                  <c:v>8.1560000000000006</c:v>
                </c:pt>
                <c:pt idx="3247">
                  <c:v>8.1560000000000006</c:v>
                </c:pt>
                <c:pt idx="3248">
                  <c:v>8.157</c:v>
                </c:pt>
                <c:pt idx="3249">
                  <c:v>8.1639999999999997</c:v>
                </c:pt>
                <c:pt idx="3250">
                  <c:v>8.1649999999999991</c:v>
                </c:pt>
                <c:pt idx="3251">
                  <c:v>8.1669999999999998</c:v>
                </c:pt>
                <c:pt idx="3252">
                  <c:v>8.1709999999999994</c:v>
                </c:pt>
                <c:pt idx="3253">
                  <c:v>8.173</c:v>
                </c:pt>
                <c:pt idx="3254">
                  <c:v>8.1869999999999994</c:v>
                </c:pt>
                <c:pt idx="3255">
                  <c:v>8.1920000000000002</c:v>
                </c:pt>
                <c:pt idx="3256">
                  <c:v>8.1959999999999997</c:v>
                </c:pt>
                <c:pt idx="3257">
                  <c:v>8.202</c:v>
                </c:pt>
                <c:pt idx="3258">
                  <c:v>8.2029999999999994</c:v>
                </c:pt>
                <c:pt idx="3259">
                  <c:v>8.2029999999999994</c:v>
                </c:pt>
                <c:pt idx="3260">
                  <c:v>8.2050000000000001</c:v>
                </c:pt>
                <c:pt idx="3261">
                  <c:v>8.2110000000000003</c:v>
                </c:pt>
                <c:pt idx="3262">
                  <c:v>8.2170000000000005</c:v>
                </c:pt>
                <c:pt idx="3263">
                  <c:v>8.218</c:v>
                </c:pt>
                <c:pt idx="3264">
                  <c:v>8.2270000000000003</c:v>
                </c:pt>
                <c:pt idx="3265">
                  <c:v>8.234</c:v>
                </c:pt>
                <c:pt idx="3266">
                  <c:v>8.2409999999999997</c:v>
                </c:pt>
                <c:pt idx="3267">
                  <c:v>8.2479999999999993</c:v>
                </c:pt>
                <c:pt idx="3268">
                  <c:v>8.2639999999999993</c:v>
                </c:pt>
                <c:pt idx="3269">
                  <c:v>8.2639999999999993</c:v>
                </c:pt>
                <c:pt idx="3270">
                  <c:v>8.2680000000000007</c:v>
                </c:pt>
                <c:pt idx="3271">
                  <c:v>8.2690000000000001</c:v>
                </c:pt>
                <c:pt idx="3272">
                  <c:v>8.2710000000000008</c:v>
                </c:pt>
                <c:pt idx="3273">
                  <c:v>8.2729999999999997</c:v>
                </c:pt>
                <c:pt idx="3274">
                  <c:v>8.2759999999999998</c:v>
                </c:pt>
                <c:pt idx="3275">
                  <c:v>8.282</c:v>
                </c:pt>
                <c:pt idx="3276">
                  <c:v>8.282</c:v>
                </c:pt>
                <c:pt idx="3277">
                  <c:v>8.2880000000000003</c:v>
                </c:pt>
                <c:pt idx="3278">
                  <c:v>8.2929999999999993</c:v>
                </c:pt>
                <c:pt idx="3279">
                  <c:v>8.2949999999999999</c:v>
                </c:pt>
                <c:pt idx="3280">
                  <c:v>8.2989999999999995</c:v>
                </c:pt>
                <c:pt idx="3281">
                  <c:v>8.3030000000000008</c:v>
                </c:pt>
                <c:pt idx="3282">
                  <c:v>8.3030000000000008</c:v>
                </c:pt>
                <c:pt idx="3283">
                  <c:v>8.3040000000000003</c:v>
                </c:pt>
                <c:pt idx="3284">
                  <c:v>8.3079999999999998</c:v>
                </c:pt>
                <c:pt idx="3285">
                  <c:v>8.31</c:v>
                </c:pt>
                <c:pt idx="3286">
                  <c:v>8.31</c:v>
                </c:pt>
                <c:pt idx="3287">
                  <c:v>8.3290000000000006</c:v>
                </c:pt>
                <c:pt idx="3288">
                  <c:v>8.3309999999999995</c:v>
                </c:pt>
                <c:pt idx="3289">
                  <c:v>8.3450000000000006</c:v>
                </c:pt>
                <c:pt idx="3290">
                  <c:v>8.3569999999999993</c:v>
                </c:pt>
                <c:pt idx="3291">
                  <c:v>8.3620000000000001</c:v>
                </c:pt>
                <c:pt idx="3292">
                  <c:v>8.3640000000000008</c:v>
                </c:pt>
                <c:pt idx="3293">
                  <c:v>8.3670000000000009</c:v>
                </c:pt>
                <c:pt idx="3294">
                  <c:v>8.3680000000000003</c:v>
                </c:pt>
                <c:pt idx="3295">
                  <c:v>8.3719999999999999</c:v>
                </c:pt>
                <c:pt idx="3296">
                  <c:v>8.3729999999999993</c:v>
                </c:pt>
                <c:pt idx="3297">
                  <c:v>8.3829999999999991</c:v>
                </c:pt>
                <c:pt idx="3298">
                  <c:v>8.3879999999999999</c:v>
                </c:pt>
                <c:pt idx="3299">
                  <c:v>8.3879999999999999</c:v>
                </c:pt>
                <c:pt idx="3300">
                  <c:v>8.3889999999999993</c:v>
                </c:pt>
                <c:pt idx="3301">
                  <c:v>8.3930000000000007</c:v>
                </c:pt>
                <c:pt idx="3302">
                  <c:v>8.3970000000000002</c:v>
                </c:pt>
                <c:pt idx="3303">
                  <c:v>8.3970000000000002</c:v>
                </c:pt>
                <c:pt idx="3304">
                  <c:v>8.4079999999999995</c:v>
                </c:pt>
                <c:pt idx="3305">
                  <c:v>8.4149999999999991</c:v>
                </c:pt>
                <c:pt idx="3306">
                  <c:v>8.4209999999999994</c:v>
                </c:pt>
                <c:pt idx="3307">
                  <c:v>8.4260000000000002</c:v>
                </c:pt>
                <c:pt idx="3308">
                  <c:v>8.4269999999999996</c:v>
                </c:pt>
                <c:pt idx="3309">
                  <c:v>8.4329999999999998</c:v>
                </c:pt>
                <c:pt idx="3310">
                  <c:v>8.4380000000000006</c:v>
                </c:pt>
                <c:pt idx="3311">
                  <c:v>8.4390000000000001</c:v>
                </c:pt>
                <c:pt idx="3312">
                  <c:v>8.4420000000000002</c:v>
                </c:pt>
                <c:pt idx="3313">
                  <c:v>8.4499999999999993</c:v>
                </c:pt>
                <c:pt idx="3314">
                  <c:v>8.452</c:v>
                </c:pt>
                <c:pt idx="3315">
                  <c:v>8.4770000000000003</c:v>
                </c:pt>
                <c:pt idx="3316">
                  <c:v>8.4809999999999999</c:v>
                </c:pt>
                <c:pt idx="3317">
                  <c:v>8.4830000000000005</c:v>
                </c:pt>
                <c:pt idx="3318">
                  <c:v>8.4830000000000005</c:v>
                </c:pt>
                <c:pt idx="3319">
                  <c:v>8.484</c:v>
                </c:pt>
                <c:pt idx="3320">
                  <c:v>8.4890000000000008</c:v>
                </c:pt>
                <c:pt idx="3321">
                  <c:v>8.4890000000000008</c:v>
                </c:pt>
                <c:pt idx="3322">
                  <c:v>8.4930000000000003</c:v>
                </c:pt>
                <c:pt idx="3323">
                  <c:v>8.4960000000000004</c:v>
                </c:pt>
                <c:pt idx="3324">
                  <c:v>8.4969999999999999</c:v>
                </c:pt>
                <c:pt idx="3325">
                  <c:v>8.4990000000000006</c:v>
                </c:pt>
                <c:pt idx="3326">
                  <c:v>8.5</c:v>
                </c:pt>
                <c:pt idx="3327">
                  <c:v>8.5190000000000001</c:v>
                </c:pt>
                <c:pt idx="3328">
                  <c:v>8.5229999999999997</c:v>
                </c:pt>
                <c:pt idx="3329">
                  <c:v>8.5340000000000007</c:v>
                </c:pt>
                <c:pt idx="3330">
                  <c:v>8.5350000000000001</c:v>
                </c:pt>
                <c:pt idx="3331">
                  <c:v>8.5380000000000003</c:v>
                </c:pt>
                <c:pt idx="3332">
                  <c:v>8.5389999999999997</c:v>
                </c:pt>
                <c:pt idx="3333">
                  <c:v>8.5399999999999991</c:v>
                </c:pt>
                <c:pt idx="3334">
                  <c:v>8.5410000000000004</c:v>
                </c:pt>
                <c:pt idx="3335">
                  <c:v>8.5510000000000002</c:v>
                </c:pt>
                <c:pt idx="3336">
                  <c:v>8.5519999999999996</c:v>
                </c:pt>
                <c:pt idx="3337">
                  <c:v>8.5549999999999997</c:v>
                </c:pt>
                <c:pt idx="3338">
                  <c:v>8.5579999999999998</c:v>
                </c:pt>
                <c:pt idx="3339">
                  <c:v>8.5589999999999993</c:v>
                </c:pt>
                <c:pt idx="3340">
                  <c:v>8.56</c:v>
                </c:pt>
                <c:pt idx="3341">
                  <c:v>8.5760000000000005</c:v>
                </c:pt>
                <c:pt idx="3342">
                  <c:v>8.5760000000000005</c:v>
                </c:pt>
                <c:pt idx="3343">
                  <c:v>8.5779999999999994</c:v>
                </c:pt>
                <c:pt idx="3344">
                  <c:v>8.5790000000000006</c:v>
                </c:pt>
                <c:pt idx="3345">
                  <c:v>8.5820000000000007</c:v>
                </c:pt>
                <c:pt idx="3346">
                  <c:v>8.5839999999999996</c:v>
                </c:pt>
                <c:pt idx="3347">
                  <c:v>8.5939999999999994</c:v>
                </c:pt>
                <c:pt idx="3348">
                  <c:v>8.5980000000000008</c:v>
                </c:pt>
                <c:pt idx="3349">
                  <c:v>8.6289999999999996</c:v>
                </c:pt>
                <c:pt idx="3350">
                  <c:v>8.6419999999999995</c:v>
                </c:pt>
                <c:pt idx="3351">
                  <c:v>8.6479999999999997</c:v>
                </c:pt>
                <c:pt idx="3352">
                  <c:v>8.6519999999999992</c:v>
                </c:pt>
                <c:pt idx="3353">
                  <c:v>8.6560000000000006</c:v>
                </c:pt>
                <c:pt idx="3354">
                  <c:v>8.6579999999999995</c:v>
                </c:pt>
                <c:pt idx="3355">
                  <c:v>8.66</c:v>
                </c:pt>
                <c:pt idx="3356">
                  <c:v>8.6609999999999996</c:v>
                </c:pt>
                <c:pt idx="3357">
                  <c:v>8.6649999999999991</c:v>
                </c:pt>
                <c:pt idx="3358">
                  <c:v>8.6679999999999993</c:v>
                </c:pt>
                <c:pt idx="3359">
                  <c:v>8.6679999999999993</c:v>
                </c:pt>
                <c:pt idx="3360">
                  <c:v>8.673</c:v>
                </c:pt>
                <c:pt idx="3361">
                  <c:v>8.6780000000000008</c:v>
                </c:pt>
                <c:pt idx="3362">
                  <c:v>8.6839999999999993</c:v>
                </c:pt>
                <c:pt idx="3363">
                  <c:v>8.6839999999999993</c:v>
                </c:pt>
                <c:pt idx="3364">
                  <c:v>8.6850000000000005</c:v>
                </c:pt>
                <c:pt idx="3365">
                  <c:v>8.6850000000000005</c:v>
                </c:pt>
                <c:pt idx="3366">
                  <c:v>8.6940000000000008</c:v>
                </c:pt>
                <c:pt idx="3367">
                  <c:v>8.6950000000000003</c:v>
                </c:pt>
                <c:pt idx="3368">
                  <c:v>8.6999999999999993</c:v>
                </c:pt>
                <c:pt idx="3369">
                  <c:v>8.7010000000000005</c:v>
                </c:pt>
                <c:pt idx="3370">
                  <c:v>8.7010000000000005</c:v>
                </c:pt>
                <c:pt idx="3371">
                  <c:v>8.7010000000000005</c:v>
                </c:pt>
                <c:pt idx="3372">
                  <c:v>8.7040000000000006</c:v>
                </c:pt>
                <c:pt idx="3373">
                  <c:v>8.7070000000000007</c:v>
                </c:pt>
                <c:pt idx="3374">
                  <c:v>8.7170000000000005</c:v>
                </c:pt>
                <c:pt idx="3375">
                  <c:v>8.7240000000000002</c:v>
                </c:pt>
                <c:pt idx="3376">
                  <c:v>8.73</c:v>
                </c:pt>
                <c:pt idx="3377">
                  <c:v>8.73</c:v>
                </c:pt>
                <c:pt idx="3378">
                  <c:v>8.7309999999999999</c:v>
                </c:pt>
                <c:pt idx="3379">
                  <c:v>8.7379999999999995</c:v>
                </c:pt>
                <c:pt idx="3380">
                  <c:v>8.74</c:v>
                </c:pt>
                <c:pt idx="3381">
                  <c:v>8.7409999999999997</c:v>
                </c:pt>
                <c:pt idx="3382">
                  <c:v>8.7420000000000009</c:v>
                </c:pt>
                <c:pt idx="3383">
                  <c:v>8.7520000000000007</c:v>
                </c:pt>
                <c:pt idx="3384">
                  <c:v>8.7520000000000007</c:v>
                </c:pt>
                <c:pt idx="3385">
                  <c:v>8.7539999999999996</c:v>
                </c:pt>
                <c:pt idx="3386">
                  <c:v>8.7620000000000005</c:v>
                </c:pt>
                <c:pt idx="3387">
                  <c:v>8.7629999999999999</c:v>
                </c:pt>
                <c:pt idx="3388">
                  <c:v>8.77</c:v>
                </c:pt>
                <c:pt idx="3389">
                  <c:v>8.77</c:v>
                </c:pt>
                <c:pt idx="3390">
                  <c:v>8.77</c:v>
                </c:pt>
                <c:pt idx="3391">
                  <c:v>8.7729999999999997</c:v>
                </c:pt>
                <c:pt idx="3392">
                  <c:v>8.7780000000000005</c:v>
                </c:pt>
                <c:pt idx="3393">
                  <c:v>8.7840000000000007</c:v>
                </c:pt>
                <c:pt idx="3394">
                  <c:v>8.7850000000000001</c:v>
                </c:pt>
                <c:pt idx="3395">
                  <c:v>8.7859999999999996</c:v>
                </c:pt>
                <c:pt idx="3396">
                  <c:v>8.7889999999999997</c:v>
                </c:pt>
                <c:pt idx="3397">
                  <c:v>8.7959999999999994</c:v>
                </c:pt>
                <c:pt idx="3398">
                  <c:v>8.8010000000000002</c:v>
                </c:pt>
                <c:pt idx="3399">
                  <c:v>8.8079999999999998</c:v>
                </c:pt>
                <c:pt idx="3400">
                  <c:v>8.8170000000000002</c:v>
                </c:pt>
                <c:pt idx="3401">
                  <c:v>8.8190000000000008</c:v>
                </c:pt>
                <c:pt idx="3402">
                  <c:v>8.8249999999999993</c:v>
                </c:pt>
                <c:pt idx="3403">
                  <c:v>8.827</c:v>
                </c:pt>
                <c:pt idx="3404">
                  <c:v>8.8330000000000002</c:v>
                </c:pt>
                <c:pt idx="3405">
                  <c:v>8.8330000000000002</c:v>
                </c:pt>
                <c:pt idx="3406">
                  <c:v>8.8379999999999992</c:v>
                </c:pt>
                <c:pt idx="3407">
                  <c:v>8.84</c:v>
                </c:pt>
                <c:pt idx="3408">
                  <c:v>8.8409999999999993</c:v>
                </c:pt>
                <c:pt idx="3409">
                  <c:v>8.8480000000000008</c:v>
                </c:pt>
                <c:pt idx="3410">
                  <c:v>8.85</c:v>
                </c:pt>
                <c:pt idx="3411">
                  <c:v>8.859</c:v>
                </c:pt>
                <c:pt idx="3412">
                  <c:v>8.8629999999999995</c:v>
                </c:pt>
                <c:pt idx="3413">
                  <c:v>8.8640000000000008</c:v>
                </c:pt>
                <c:pt idx="3414">
                  <c:v>8.8640000000000008</c:v>
                </c:pt>
                <c:pt idx="3415">
                  <c:v>8.8640000000000008</c:v>
                </c:pt>
                <c:pt idx="3416">
                  <c:v>8.8710000000000004</c:v>
                </c:pt>
                <c:pt idx="3417">
                  <c:v>8.8729999999999993</c:v>
                </c:pt>
                <c:pt idx="3418">
                  <c:v>8.8729999999999993</c:v>
                </c:pt>
                <c:pt idx="3419">
                  <c:v>8.8800000000000008</c:v>
                </c:pt>
                <c:pt idx="3420">
                  <c:v>8.8800000000000008</c:v>
                </c:pt>
                <c:pt idx="3421">
                  <c:v>8.8870000000000005</c:v>
                </c:pt>
                <c:pt idx="3422">
                  <c:v>8.8879999999999999</c:v>
                </c:pt>
                <c:pt idx="3423">
                  <c:v>8.8879999999999999</c:v>
                </c:pt>
                <c:pt idx="3424">
                  <c:v>8.8979999999999997</c:v>
                </c:pt>
                <c:pt idx="3425">
                  <c:v>8.907</c:v>
                </c:pt>
                <c:pt idx="3426">
                  <c:v>8.9090000000000007</c:v>
                </c:pt>
                <c:pt idx="3427">
                  <c:v>8.9109999999999996</c:v>
                </c:pt>
                <c:pt idx="3428">
                  <c:v>8.9109999999999996</c:v>
                </c:pt>
                <c:pt idx="3429">
                  <c:v>8.9109999999999996</c:v>
                </c:pt>
                <c:pt idx="3430">
                  <c:v>8.9139999999999997</c:v>
                </c:pt>
                <c:pt idx="3431">
                  <c:v>8.9260000000000002</c:v>
                </c:pt>
                <c:pt idx="3432">
                  <c:v>8.9269999999999996</c:v>
                </c:pt>
                <c:pt idx="3433">
                  <c:v>8.9380000000000006</c:v>
                </c:pt>
                <c:pt idx="3434">
                  <c:v>8.9380000000000006</c:v>
                </c:pt>
                <c:pt idx="3435">
                  <c:v>8.952</c:v>
                </c:pt>
                <c:pt idx="3436">
                  <c:v>8.9580000000000002</c:v>
                </c:pt>
                <c:pt idx="3437">
                  <c:v>8.9589999999999996</c:v>
                </c:pt>
                <c:pt idx="3438">
                  <c:v>8.9629999999999992</c:v>
                </c:pt>
                <c:pt idx="3439">
                  <c:v>8.9640000000000004</c:v>
                </c:pt>
                <c:pt idx="3440">
                  <c:v>8.9659999999999993</c:v>
                </c:pt>
                <c:pt idx="3441">
                  <c:v>8.9659999999999993</c:v>
                </c:pt>
                <c:pt idx="3442">
                  <c:v>8.9659999999999993</c:v>
                </c:pt>
                <c:pt idx="3443">
                  <c:v>8.9659999999999993</c:v>
                </c:pt>
                <c:pt idx="3444">
                  <c:v>8.9659999999999993</c:v>
                </c:pt>
                <c:pt idx="3445">
                  <c:v>8.9730000000000008</c:v>
                </c:pt>
                <c:pt idx="3446">
                  <c:v>8.9740000000000002</c:v>
                </c:pt>
                <c:pt idx="3447">
                  <c:v>8.9760000000000009</c:v>
                </c:pt>
                <c:pt idx="3448">
                  <c:v>8.9819999999999993</c:v>
                </c:pt>
                <c:pt idx="3449">
                  <c:v>8.9830000000000005</c:v>
                </c:pt>
                <c:pt idx="3450">
                  <c:v>8.9830000000000005</c:v>
                </c:pt>
                <c:pt idx="3451">
                  <c:v>8.99</c:v>
                </c:pt>
                <c:pt idx="3452">
                  <c:v>8.9990000000000006</c:v>
                </c:pt>
                <c:pt idx="3453">
                  <c:v>9.0030000000000001</c:v>
                </c:pt>
                <c:pt idx="3454">
                  <c:v>9.0050000000000008</c:v>
                </c:pt>
                <c:pt idx="3455">
                  <c:v>9.0050000000000008</c:v>
                </c:pt>
                <c:pt idx="3456">
                  <c:v>9.0060000000000002</c:v>
                </c:pt>
                <c:pt idx="3457">
                  <c:v>9.0120000000000005</c:v>
                </c:pt>
                <c:pt idx="3458">
                  <c:v>9.0299999999999994</c:v>
                </c:pt>
                <c:pt idx="3459">
                  <c:v>9.0340000000000007</c:v>
                </c:pt>
                <c:pt idx="3460">
                  <c:v>9.0370000000000008</c:v>
                </c:pt>
                <c:pt idx="3461">
                  <c:v>9.0380000000000003</c:v>
                </c:pt>
                <c:pt idx="3462">
                  <c:v>9.0399999999999991</c:v>
                </c:pt>
                <c:pt idx="3463">
                  <c:v>9.0489999999999995</c:v>
                </c:pt>
                <c:pt idx="3464">
                  <c:v>9.0540000000000003</c:v>
                </c:pt>
                <c:pt idx="3465">
                  <c:v>9.06</c:v>
                </c:pt>
                <c:pt idx="3466">
                  <c:v>9.06</c:v>
                </c:pt>
                <c:pt idx="3467">
                  <c:v>9.0679999999999996</c:v>
                </c:pt>
                <c:pt idx="3468">
                  <c:v>9.0679999999999996</c:v>
                </c:pt>
                <c:pt idx="3469">
                  <c:v>9.0679999999999996</c:v>
                </c:pt>
                <c:pt idx="3470">
                  <c:v>9.07</c:v>
                </c:pt>
                <c:pt idx="3471">
                  <c:v>9.0709999999999997</c:v>
                </c:pt>
                <c:pt idx="3472">
                  <c:v>9.0719999999999992</c:v>
                </c:pt>
                <c:pt idx="3473">
                  <c:v>9.0860000000000003</c:v>
                </c:pt>
                <c:pt idx="3474">
                  <c:v>9.093</c:v>
                </c:pt>
                <c:pt idx="3475">
                  <c:v>9.1020000000000003</c:v>
                </c:pt>
                <c:pt idx="3476">
                  <c:v>9.11</c:v>
                </c:pt>
                <c:pt idx="3477">
                  <c:v>9.1180000000000003</c:v>
                </c:pt>
                <c:pt idx="3478">
                  <c:v>9.1240000000000006</c:v>
                </c:pt>
                <c:pt idx="3479">
                  <c:v>9.1270000000000007</c:v>
                </c:pt>
                <c:pt idx="3480">
                  <c:v>9.1280000000000001</c:v>
                </c:pt>
                <c:pt idx="3481">
                  <c:v>9.1310000000000002</c:v>
                </c:pt>
                <c:pt idx="3482">
                  <c:v>9.1419999999999995</c:v>
                </c:pt>
                <c:pt idx="3483">
                  <c:v>9.1489999999999991</c:v>
                </c:pt>
                <c:pt idx="3484">
                  <c:v>9.1489999999999991</c:v>
                </c:pt>
                <c:pt idx="3485">
                  <c:v>9.1549999999999994</c:v>
                </c:pt>
                <c:pt idx="3486">
                  <c:v>9.1560000000000006</c:v>
                </c:pt>
                <c:pt idx="3487">
                  <c:v>9.1630000000000003</c:v>
                </c:pt>
                <c:pt idx="3488">
                  <c:v>9.1660000000000004</c:v>
                </c:pt>
                <c:pt idx="3489">
                  <c:v>9.1660000000000004</c:v>
                </c:pt>
                <c:pt idx="3490">
                  <c:v>9.1709999999999994</c:v>
                </c:pt>
                <c:pt idx="3491">
                  <c:v>9.1809999999999992</c:v>
                </c:pt>
                <c:pt idx="3492">
                  <c:v>9.1829999999999998</c:v>
                </c:pt>
                <c:pt idx="3493">
                  <c:v>9.1839999999999993</c:v>
                </c:pt>
                <c:pt idx="3494">
                  <c:v>9.1869999999999994</c:v>
                </c:pt>
                <c:pt idx="3495">
                  <c:v>9.1969999999999992</c:v>
                </c:pt>
                <c:pt idx="3496">
                  <c:v>9.2029999999999994</c:v>
                </c:pt>
                <c:pt idx="3497">
                  <c:v>9.2029999999999994</c:v>
                </c:pt>
                <c:pt idx="3498">
                  <c:v>9.2050000000000001</c:v>
                </c:pt>
                <c:pt idx="3499">
                  <c:v>9.2059999999999995</c:v>
                </c:pt>
                <c:pt idx="3500">
                  <c:v>9.2140000000000004</c:v>
                </c:pt>
                <c:pt idx="3501">
                  <c:v>9.2189999999999994</c:v>
                </c:pt>
                <c:pt idx="3502">
                  <c:v>9.2189999999999994</c:v>
                </c:pt>
                <c:pt idx="3503">
                  <c:v>9.2200000000000006</c:v>
                </c:pt>
                <c:pt idx="3504">
                  <c:v>9.2260000000000009</c:v>
                </c:pt>
                <c:pt idx="3505">
                  <c:v>9.23</c:v>
                </c:pt>
                <c:pt idx="3506">
                  <c:v>9.2349999999999994</c:v>
                </c:pt>
                <c:pt idx="3507">
                  <c:v>9.2360000000000007</c:v>
                </c:pt>
                <c:pt idx="3508">
                  <c:v>9.2379999999999995</c:v>
                </c:pt>
                <c:pt idx="3509">
                  <c:v>9.2379999999999995</c:v>
                </c:pt>
                <c:pt idx="3510">
                  <c:v>9.2420000000000009</c:v>
                </c:pt>
                <c:pt idx="3511">
                  <c:v>9.2439999999999998</c:v>
                </c:pt>
                <c:pt idx="3512">
                  <c:v>9.2469999999999999</c:v>
                </c:pt>
                <c:pt idx="3513">
                  <c:v>9.2520000000000007</c:v>
                </c:pt>
                <c:pt idx="3514">
                  <c:v>9.2520000000000007</c:v>
                </c:pt>
                <c:pt idx="3515">
                  <c:v>9.2569999999999997</c:v>
                </c:pt>
                <c:pt idx="3516">
                  <c:v>9.2669999999999995</c:v>
                </c:pt>
                <c:pt idx="3517">
                  <c:v>9.27</c:v>
                </c:pt>
                <c:pt idx="3518">
                  <c:v>9.282</c:v>
                </c:pt>
                <c:pt idx="3519">
                  <c:v>9.282</c:v>
                </c:pt>
                <c:pt idx="3520">
                  <c:v>9.2850000000000001</c:v>
                </c:pt>
                <c:pt idx="3521">
                  <c:v>9.2899999999999991</c:v>
                </c:pt>
                <c:pt idx="3522">
                  <c:v>9.2959999999999994</c:v>
                </c:pt>
                <c:pt idx="3523">
                  <c:v>9.298</c:v>
                </c:pt>
                <c:pt idx="3524">
                  <c:v>9.3000000000000007</c:v>
                </c:pt>
                <c:pt idx="3525">
                  <c:v>9.3170000000000002</c:v>
                </c:pt>
                <c:pt idx="3526">
                  <c:v>9.3179999999999996</c:v>
                </c:pt>
                <c:pt idx="3527">
                  <c:v>9.3230000000000004</c:v>
                </c:pt>
                <c:pt idx="3528">
                  <c:v>9.3239999999999998</c:v>
                </c:pt>
                <c:pt idx="3529">
                  <c:v>9.3249999999999993</c:v>
                </c:pt>
                <c:pt idx="3530">
                  <c:v>9.3279999999999994</c:v>
                </c:pt>
                <c:pt idx="3531">
                  <c:v>9.3279999999999994</c:v>
                </c:pt>
                <c:pt idx="3532">
                  <c:v>9.3279999999999994</c:v>
                </c:pt>
                <c:pt idx="3533">
                  <c:v>9.33</c:v>
                </c:pt>
                <c:pt idx="3534">
                  <c:v>9.34</c:v>
                </c:pt>
                <c:pt idx="3535">
                  <c:v>9.3409999999999993</c:v>
                </c:pt>
                <c:pt idx="3536">
                  <c:v>9.3450000000000006</c:v>
                </c:pt>
                <c:pt idx="3537">
                  <c:v>9.3450000000000006</c:v>
                </c:pt>
                <c:pt idx="3538">
                  <c:v>9.3490000000000002</c:v>
                </c:pt>
                <c:pt idx="3539">
                  <c:v>9.3550000000000004</c:v>
                </c:pt>
                <c:pt idx="3540">
                  <c:v>9.3559999999999999</c:v>
                </c:pt>
                <c:pt idx="3541">
                  <c:v>9.3580000000000005</c:v>
                </c:pt>
                <c:pt idx="3542">
                  <c:v>9.3650000000000002</c:v>
                </c:pt>
                <c:pt idx="3543">
                  <c:v>9.3659999999999997</c:v>
                </c:pt>
                <c:pt idx="3544">
                  <c:v>9.3699999999999992</c:v>
                </c:pt>
                <c:pt idx="3545">
                  <c:v>9.3770000000000007</c:v>
                </c:pt>
                <c:pt idx="3546">
                  <c:v>9.3780000000000001</c:v>
                </c:pt>
                <c:pt idx="3547">
                  <c:v>9.3819999999999997</c:v>
                </c:pt>
                <c:pt idx="3548">
                  <c:v>9.3849999999999998</c:v>
                </c:pt>
                <c:pt idx="3549">
                  <c:v>9.3919999999999995</c:v>
                </c:pt>
                <c:pt idx="3550">
                  <c:v>9.3930000000000007</c:v>
                </c:pt>
                <c:pt idx="3551">
                  <c:v>9.3949999999999996</c:v>
                </c:pt>
                <c:pt idx="3552">
                  <c:v>9.4009999999999998</c:v>
                </c:pt>
                <c:pt idx="3553">
                  <c:v>9.4039999999999999</c:v>
                </c:pt>
                <c:pt idx="3554">
                  <c:v>9.4049999999999994</c:v>
                </c:pt>
                <c:pt idx="3555">
                  <c:v>9.4090000000000007</c:v>
                </c:pt>
                <c:pt idx="3556">
                  <c:v>9.41</c:v>
                </c:pt>
                <c:pt idx="3557">
                  <c:v>9.4139999999999997</c:v>
                </c:pt>
                <c:pt idx="3558">
                  <c:v>9.4139999999999997</c:v>
                </c:pt>
                <c:pt idx="3559">
                  <c:v>9.4149999999999991</c:v>
                </c:pt>
                <c:pt idx="3560">
                  <c:v>9.4169999999999998</c:v>
                </c:pt>
                <c:pt idx="3561">
                  <c:v>9.43</c:v>
                </c:pt>
                <c:pt idx="3562">
                  <c:v>9.4339999999999993</c:v>
                </c:pt>
                <c:pt idx="3563">
                  <c:v>9.4339999999999993</c:v>
                </c:pt>
                <c:pt idx="3564">
                  <c:v>9.4359999999999999</c:v>
                </c:pt>
                <c:pt idx="3565">
                  <c:v>9.4410000000000007</c:v>
                </c:pt>
                <c:pt idx="3566">
                  <c:v>9.4420000000000002</c:v>
                </c:pt>
                <c:pt idx="3567">
                  <c:v>9.4440000000000008</c:v>
                </c:pt>
                <c:pt idx="3568">
                  <c:v>9.4469999999999992</c:v>
                </c:pt>
                <c:pt idx="3569">
                  <c:v>9.4489999999999998</c:v>
                </c:pt>
                <c:pt idx="3570">
                  <c:v>9.4489999999999998</c:v>
                </c:pt>
                <c:pt idx="3571">
                  <c:v>9.4499999999999993</c:v>
                </c:pt>
                <c:pt idx="3572">
                  <c:v>9.4570000000000007</c:v>
                </c:pt>
                <c:pt idx="3573">
                  <c:v>9.4580000000000002</c:v>
                </c:pt>
                <c:pt idx="3574">
                  <c:v>9.4619999999999997</c:v>
                </c:pt>
                <c:pt idx="3575">
                  <c:v>9.4649999999999999</c:v>
                </c:pt>
                <c:pt idx="3576">
                  <c:v>9.4649999999999999</c:v>
                </c:pt>
                <c:pt idx="3577">
                  <c:v>9.4659999999999993</c:v>
                </c:pt>
                <c:pt idx="3578">
                  <c:v>9.4700000000000006</c:v>
                </c:pt>
                <c:pt idx="3579">
                  <c:v>9.4740000000000002</c:v>
                </c:pt>
                <c:pt idx="3580">
                  <c:v>9.4770000000000003</c:v>
                </c:pt>
                <c:pt idx="3581">
                  <c:v>9.4779999999999998</c:v>
                </c:pt>
                <c:pt idx="3582">
                  <c:v>9.48</c:v>
                </c:pt>
                <c:pt idx="3583">
                  <c:v>9.4879999999999995</c:v>
                </c:pt>
                <c:pt idx="3584">
                  <c:v>9.4890000000000008</c:v>
                </c:pt>
                <c:pt idx="3585">
                  <c:v>9.4890000000000008</c:v>
                </c:pt>
                <c:pt idx="3586">
                  <c:v>9.4979999999999993</c:v>
                </c:pt>
                <c:pt idx="3587">
                  <c:v>9.5050000000000008</c:v>
                </c:pt>
                <c:pt idx="3588">
                  <c:v>9.5210000000000008</c:v>
                </c:pt>
                <c:pt idx="3589">
                  <c:v>9.5229999999999997</c:v>
                </c:pt>
                <c:pt idx="3590">
                  <c:v>9.5280000000000005</c:v>
                </c:pt>
                <c:pt idx="3591">
                  <c:v>9.5310000000000006</c:v>
                </c:pt>
                <c:pt idx="3592">
                  <c:v>9.5370000000000008</c:v>
                </c:pt>
                <c:pt idx="3593">
                  <c:v>9.5440000000000005</c:v>
                </c:pt>
                <c:pt idx="3594">
                  <c:v>9.5449999999999999</c:v>
                </c:pt>
                <c:pt idx="3595">
                  <c:v>9.5470000000000006</c:v>
                </c:pt>
                <c:pt idx="3596">
                  <c:v>9.5489999999999995</c:v>
                </c:pt>
                <c:pt idx="3597">
                  <c:v>9.5589999999999993</c:v>
                </c:pt>
                <c:pt idx="3598">
                  <c:v>9.5619999999999994</c:v>
                </c:pt>
                <c:pt idx="3599">
                  <c:v>9.5640000000000001</c:v>
                </c:pt>
                <c:pt idx="3600">
                  <c:v>9.5649999999999995</c:v>
                </c:pt>
                <c:pt idx="3601">
                  <c:v>9.5709999999999997</c:v>
                </c:pt>
                <c:pt idx="3602">
                  <c:v>9.577</c:v>
                </c:pt>
                <c:pt idx="3603">
                  <c:v>9.577</c:v>
                </c:pt>
                <c:pt idx="3604">
                  <c:v>9.577</c:v>
                </c:pt>
                <c:pt idx="3605">
                  <c:v>9.5920000000000005</c:v>
                </c:pt>
                <c:pt idx="3606">
                  <c:v>9.6010000000000009</c:v>
                </c:pt>
                <c:pt idx="3607">
                  <c:v>9.6029999999999998</c:v>
                </c:pt>
                <c:pt idx="3608">
                  <c:v>9.6050000000000004</c:v>
                </c:pt>
                <c:pt idx="3609">
                  <c:v>9.6170000000000009</c:v>
                </c:pt>
                <c:pt idx="3610">
                  <c:v>9.6199999999999992</c:v>
                </c:pt>
                <c:pt idx="3611">
                  <c:v>9.6259999999999994</c:v>
                </c:pt>
                <c:pt idx="3612">
                  <c:v>9.6329999999999991</c:v>
                </c:pt>
                <c:pt idx="3613">
                  <c:v>9.6419999999999995</c:v>
                </c:pt>
                <c:pt idx="3614">
                  <c:v>9.6419999999999995</c:v>
                </c:pt>
                <c:pt idx="3615">
                  <c:v>9.6419999999999995</c:v>
                </c:pt>
                <c:pt idx="3616">
                  <c:v>9.6449999999999996</c:v>
                </c:pt>
                <c:pt idx="3617">
                  <c:v>9.6470000000000002</c:v>
                </c:pt>
                <c:pt idx="3618">
                  <c:v>9.65</c:v>
                </c:pt>
                <c:pt idx="3619">
                  <c:v>9.6519999999999992</c:v>
                </c:pt>
                <c:pt idx="3620">
                  <c:v>9.6549999999999994</c:v>
                </c:pt>
                <c:pt idx="3621">
                  <c:v>9.6560000000000006</c:v>
                </c:pt>
                <c:pt idx="3622">
                  <c:v>9.6679999999999993</c:v>
                </c:pt>
                <c:pt idx="3623">
                  <c:v>9.6709999999999994</c:v>
                </c:pt>
                <c:pt idx="3624">
                  <c:v>9.673</c:v>
                </c:pt>
                <c:pt idx="3625">
                  <c:v>9.6750000000000007</c:v>
                </c:pt>
                <c:pt idx="3626">
                  <c:v>9.6750000000000007</c:v>
                </c:pt>
                <c:pt idx="3627">
                  <c:v>9.6750000000000007</c:v>
                </c:pt>
                <c:pt idx="3628">
                  <c:v>9.6809999999999992</c:v>
                </c:pt>
                <c:pt idx="3629">
                  <c:v>9.6869999999999994</c:v>
                </c:pt>
                <c:pt idx="3630">
                  <c:v>9.6999999999999993</c:v>
                </c:pt>
                <c:pt idx="3631">
                  <c:v>9.7010000000000005</c:v>
                </c:pt>
                <c:pt idx="3632">
                  <c:v>9.7040000000000006</c:v>
                </c:pt>
                <c:pt idx="3633">
                  <c:v>9.7050000000000001</c:v>
                </c:pt>
                <c:pt idx="3634">
                  <c:v>9.7159999999999993</c:v>
                </c:pt>
                <c:pt idx="3635">
                  <c:v>9.7210000000000001</c:v>
                </c:pt>
                <c:pt idx="3636">
                  <c:v>9.7230000000000008</c:v>
                </c:pt>
                <c:pt idx="3637">
                  <c:v>9.7319999999999993</c:v>
                </c:pt>
                <c:pt idx="3638">
                  <c:v>9.7349999999999994</c:v>
                </c:pt>
                <c:pt idx="3639">
                  <c:v>9.7390000000000008</c:v>
                </c:pt>
                <c:pt idx="3640">
                  <c:v>9.7439999999999998</c:v>
                </c:pt>
                <c:pt idx="3641">
                  <c:v>9.7449999999999992</c:v>
                </c:pt>
                <c:pt idx="3642">
                  <c:v>9.7460000000000004</c:v>
                </c:pt>
                <c:pt idx="3643">
                  <c:v>9.7520000000000007</c:v>
                </c:pt>
                <c:pt idx="3644">
                  <c:v>9.7539999999999996</c:v>
                </c:pt>
                <c:pt idx="3645">
                  <c:v>9.76</c:v>
                </c:pt>
                <c:pt idx="3646">
                  <c:v>9.7739999999999991</c:v>
                </c:pt>
                <c:pt idx="3647">
                  <c:v>9.7750000000000004</c:v>
                </c:pt>
                <c:pt idx="3648">
                  <c:v>9.7780000000000005</c:v>
                </c:pt>
                <c:pt idx="3649">
                  <c:v>9.7829999999999995</c:v>
                </c:pt>
                <c:pt idx="3650">
                  <c:v>9.8010000000000002</c:v>
                </c:pt>
                <c:pt idx="3651">
                  <c:v>9.8019999999999996</c:v>
                </c:pt>
                <c:pt idx="3652">
                  <c:v>9.8119999999999994</c:v>
                </c:pt>
                <c:pt idx="3653">
                  <c:v>9.8170000000000002</c:v>
                </c:pt>
                <c:pt idx="3654">
                  <c:v>9.8179999999999996</c:v>
                </c:pt>
                <c:pt idx="3655">
                  <c:v>9.8219999999999992</c:v>
                </c:pt>
                <c:pt idx="3656">
                  <c:v>9.8290000000000006</c:v>
                </c:pt>
                <c:pt idx="3657">
                  <c:v>9.8339999999999996</c:v>
                </c:pt>
                <c:pt idx="3658">
                  <c:v>9.8350000000000009</c:v>
                </c:pt>
                <c:pt idx="3659">
                  <c:v>9.8369999999999997</c:v>
                </c:pt>
                <c:pt idx="3660">
                  <c:v>9.8409999999999993</c:v>
                </c:pt>
                <c:pt idx="3661">
                  <c:v>9.8409999999999993</c:v>
                </c:pt>
                <c:pt idx="3662">
                  <c:v>9.8409999999999993</c:v>
                </c:pt>
                <c:pt idx="3663">
                  <c:v>9.8420000000000005</c:v>
                </c:pt>
                <c:pt idx="3664">
                  <c:v>9.8420000000000005</c:v>
                </c:pt>
                <c:pt idx="3665">
                  <c:v>9.8460000000000001</c:v>
                </c:pt>
                <c:pt idx="3666">
                  <c:v>9.8469999999999995</c:v>
                </c:pt>
                <c:pt idx="3667">
                  <c:v>9.85</c:v>
                </c:pt>
                <c:pt idx="3668">
                  <c:v>9.8580000000000005</c:v>
                </c:pt>
                <c:pt idx="3669">
                  <c:v>9.86</c:v>
                </c:pt>
                <c:pt idx="3670">
                  <c:v>9.8689999999999998</c:v>
                </c:pt>
                <c:pt idx="3671">
                  <c:v>9.8710000000000004</c:v>
                </c:pt>
                <c:pt idx="3672">
                  <c:v>9.8740000000000006</c:v>
                </c:pt>
                <c:pt idx="3673">
                  <c:v>9.875</c:v>
                </c:pt>
                <c:pt idx="3674">
                  <c:v>9.8759999999999994</c:v>
                </c:pt>
                <c:pt idx="3675">
                  <c:v>9.8810000000000002</c:v>
                </c:pt>
                <c:pt idx="3676">
                  <c:v>9.8819999999999997</c:v>
                </c:pt>
                <c:pt idx="3677">
                  <c:v>9.8829999999999991</c:v>
                </c:pt>
                <c:pt idx="3678">
                  <c:v>9.8840000000000003</c:v>
                </c:pt>
                <c:pt idx="3679">
                  <c:v>9.8849999999999998</c:v>
                </c:pt>
                <c:pt idx="3680">
                  <c:v>9.89</c:v>
                </c:pt>
                <c:pt idx="3681">
                  <c:v>9.8919999999999995</c:v>
                </c:pt>
                <c:pt idx="3682">
                  <c:v>9.8979999999999997</c:v>
                </c:pt>
                <c:pt idx="3683">
                  <c:v>9.9120000000000008</c:v>
                </c:pt>
                <c:pt idx="3684">
                  <c:v>9.9139999999999997</c:v>
                </c:pt>
                <c:pt idx="3685">
                  <c:v>9.92</c:v>
                </c:pt>
                <c:pt idx="3686">
                  <c:v>9.9220000000000006</c:v>
                </c:pt>
                <c:pt idx="3687">
                  <c:v>9.9280000000000008</c:v>
                </c:pt>
                <c:pt idx="3688">
                  <c:v>9.93</c:v>
                </c:pt>
                <c:pt idx="3689">
                  <c:v>9.93</c:v>
                </c:pt>
                <c:pt idx="3690">
                  <c:v>9.93</c:v>
                </c:pt>
                <c:pt idx="3691">
                  <c:v>9.93</c:v>
                </c:pt>
                <c:pt idx="3692">
                  <c:v>9.9459999999999997</c:v>
                </c:pt>
                <c:pt idx="3693">
                  <c:v>9.9499999999999993</c:v>
                </c:pt>
                <c:pt idx="3694">
                  <c:v>9.9540000000000006</c:v>
                </c:pt>
                <c:pt idx="3695">
                  <c:v>9.9540000000000006</c:v>
                </c:pt>
                <c:pt idx="3696">
                  <c:v>9.9550000000000001</c:v>
                </c:pt>
                <c:pt idx="3697">
                  <c:v>9.9550000000000001</c:v>
                </c:pt>
                <c:pt idx="3698">
                  <c:v>9.9619999999999997</c:v>
                </c:pt>
                <c:pt idx="3699">
                  <c:v>9.9629999999999992</c:v>
                </c:pt>
                <c:pt idx="3700">
                  <c:v>9.9640000000000004</c:v>
                </c:pt>
                <c:pt idx="3701">
                  <c:v>9.9640000000000004</c:v>
                </c:pt>
                <c:pt idx="3702">
                  <c:v>9.9700000000000006</c:v>
                </c:pt>
                <c:pt idx="3703">
                  <c:v>9.9700000000000006</c:v>
                </c:pt>
                <c:pt idx="3704">
                  <c:v>9.9789999999999992</c:v>
                </c:pt>
                <c:pt idx="3705">
                  <c:v>9.98</c:v>
                </c:pt>
                <c:pt idx="3706">
                  <c:v>9.98</c:v>
                </c:pt>
                <c:pt idx="3707">
                  <c:v>9.9879999999999995</c:v>
                </c:pt>
                <c:pt idx="3708">
                  <c:v>9.9969999999999999</c:v>
                </c:pt>
                <c:pt idx="3709">
                  <c:v>10.005000000000001</c:v>
                </c:pt>
                <c:pt idx="3710">
                  <c:v>10.010999999999999</c:v>
                </c:pt>
                <c:pt idx="3711">
                  <c:v>10.013</c:v>
                </c:pt>
                <c:pt idx="3712">
                  <c:v>10.016</c:v>
                </c:pt>
                <c:pt idx="3713">
                  <c:v>10.019</c:v>
                </c:pt>
                <c:pt idx="3714">
                  <c:v>10.019</c:v>
                </c:pt>
                <c:pt idx="3715">
                  <c:v>10.021000000000001</c:v>
                </c:pt>
                <c:pt idx="3716">
                  <c:v>10.034000000000001</c:v>
                </c:pt>
                <c:pt idx="3717">
                  <c:v>10.035</c:v>
                </c:pt>
                <c:pt idx="3718">
                  <c:v>10.036</c:v>
                </c:pt>
                <c:pt idx="3719">
                  <c:v>10.037000000000001</c:v>
                </c:pt>
                <c:pt idx="3720">
                  <c:v>10.039999999999999</c:v>
                </c:pt>
                <c:pt idx="3721">
                  <c:v>10.041</c:v>
                </c:pt>
                <c:pt idx="3722">
                  <c:v>10.042</c:v>
                </c:pt>
                <c:pt idx="3723">
                  <c:v>10.045</c:v>
                </c:pt>
                <c:pt idx="3724">
                  <c:v>10.051</c:v>
                </c:pt>
                <c:pt idx="3725">
                  <c:v>10.054</c:v>
                </c:pt>
                <c:pt idx="3726">
                  <c:v>10.06</c:v>
                </c:pt>
                <c:pt idx="3727">
                  <c:v>10.061999999999999</c:v>
                </c:pt>
                <c:pt idx="3728">
                  <c:v>10.063000000000001</c:v>
                </c:pt>
                <c:pt idx="3729">
                  <c:v>10.07</c:v>
                </c:pt>
                <c:pt idx="3730">
                  <c:v>10.074999999999999</c:v>
                </c:pt>
                <c:pt idx="3731">
                  <c:v>10.084</c:v>
                </c:pt>
                <c:pt idx="3732">
                  <c:v>10.086</c:v>
                </c:pt>
                <c:pt idx="3733">
                  <c:v>10.086</c:v>
                </c:pt>
                <c:pt idx="3734">
                  <c:v>10.086</c:v>
                </c:pt>
                <c:pt idx="3735">
                  <c:v>10.087999999999999</c:v>
                </c:pt>
                <c:pt idx="3736">
                  <c:v>10.093999999999999</c:v>
                </c:pt>
                <c:pt idx="3737">
                  <c:v>10.103</c:v>
                </c:pt>
                <c:pt idx="3738">
                  <c:v>10.108000000000001</c:v>
                </c:pt>
                <c:pt idx="3739">
                  <c:v>10.108000000000001</c:v>
                </c:pt>
                <c:pt idx="3740">
                  <c:v>10.108000000000001</c:v>
                </c:pt>
                <c:pt idx="3741">
                  <c:v>10.119999999999999</c:v>
                </c:pt>
                <c:pt idx="3742">
                  <c:v>10.124000000000001</c:v>
                </c:pt>
                <c:pt idx="3743">
                  <c:v>10.144</c:v>
                </c:pt>
                <c:pt idx="3744">
                  <c:v>10.147</c:v>
                </c:pt>
                <c:pt idx="3745">
                  <c:v>10.148999999999999</c:v>
                </c:pt>
                <c:pt idx="3746">
                  <c:v>10.148999999999999</c:v>
                </c:pt>
                <c:pt idx="3747">
                  <c:v>10.151</c:v>
                </c:pt>
                <c:pt idx="3748">
                  <c:v>10.157</c:v>
                </c:pt>
                <c:pt idx="3749">
                  <c:v>10.157</c:v>
                </c:pt>
                <c:pt idx="3750">
                  <c:v>10.161</c:v>
                </c:pt>
                <c:pt idx="3751">
                  <c:v>10.164999999999999</c:v>
                </c:pt>
                <c:pt idx="3752">
                  <c:v>10.164999999999999</c:v>
                </c:pt>
                <c:pt idx="3753">
                  <c:v>10.164999999999999</c:v>
                </c:pt>
                <c:pt idx="3754">
                  <c:v>10.164999999999999</c:v>
                </c:pt>
                <c:pt idx="3755">
                  <c:v>10.166</c:v>
                </c:pt>
                <c:pt idx="3756">
                  <c:v>10.167999999999999</c:v>
                </c:pt>
                <c:pt idx="3757">
                  <c:v>10.173999999999999</c:v>
                </c:pt>
                <c:pt idx="3758">
                  <c:v>10.18</c:v>
                </c:pt>
                <c:pt idx="3759">
                  <c:v>10.189</c:v>
                </c:pt>
                <c:pt idx="3760">
                  <c:v>10.19</c:v>
                </c:pt>
                <c:pt idx="3761">
                  <c:v>10.199999999999999</c:v>
                </c:pt>
                <c:pt idx="3762">
                  <c:v>10.205</c:v>
                </c:pt>
                <c:pt idx="3763">
                  <c:v>10.206</c:v>
                </c:pt>
                <c:pt idx="3764">
                  <c:v>10.207000000000001</c:v>
                </c:pt>
                <c:pt idx="3765">
                  <c:v>10.209</c:v>
                </c:pt>
                <c:pt idx="3766">
                  <c:v>10.212</c:v>
                </c:pt>
                <c:pt idx="3767">
                  <c:v>10.215</c:v>
                </c:pt>
                <c:pt idx="3768">
                  <c:v>10.215999999999999</c:v>
                </c:pt>
                <c:pt idx="3769">
                  <c:v>10.215999999999999</c:v>
                </c:pt>
                <c:pt idx="3770">
                  <c:v>10.218999999999999</c:v>
                </c:pt>
                <c:pt idx="3771">
                  <c:v>10.221</c:v>
                </c:pt>
                <c:pt idx="3772">
                  <c:v>10.226000000000001</c:v>
                </c:pt>
                <c:pt idx="3773">
                  <c:v>10.228999999999999</c:v>
                </c:pt>
                <c:pt idx="3774">
                  <c:v>10.238</c:v>
                </c:pt>
                <c:pt idx="3775">
                  <c:v>10.238</c:v>
                </c:pt>
                <c:pt idx="3776">
                  <c:v>10.239000000000001</c:v>
                </c:pt>
                <c:pt idx="3777">
                  <c:v>10.246</c:v>
                </c:pt>
                <c:pt idx="3778">
                  <c:v>10.246</c:v>
                </c:pt>
                <c:pt idx="3779">
                  <c:v>10.247</c:v>
                </c:pt>
                <c:pt idx="3780">
                  <c:v>10.25</c:v>
                </c:pt>
                <c:pt idx="3781">
                  <c:v>10.250999999999999</c:v>
                </c:pt>
                <c:pt idx="3782">
                  <c:v>10.252000000000001</c:v>
                </c:pt>
                <c:pt idx="3783">
                  <c:v>10.262</c:v>
                </c:pt>
                <c:pt idx="3784">
                  <c:v>10.262</c:v>
                </c:pt>
                <c:pt idx="3785">
                  <c:v>10.265000000000001</c:v>
                </c:pt>
                <c:pt idx="3786">
                  <c:v>10.266</c:v>
                </c:pt>
                <c:pt idx="3787">
                  <c:v>10.279</c:v>
                </c:pt>
                <c:pt idx="3788">
                  <c:v>10.287000000000001</c:v>
                </c:pt>
                <c:pt idx="3789">
                  <c:v>10.294</c:v>
                </c:pt>
                <c:pt idx="3790">
                  <c:v>10.294</c:v>
                </c:pt>
                <c:pt idx="3791">
                  <c:v>10.295999999999999</c:v>
                </c:pt>
                <c:pt idx="3792">
                  <c:v>10.305</c:v>
                </c:pt>
                <c:pt idx="3793">
                  <c:v>10.323</c:v>
                </c:pt>
                <c:pt idx="3794">
                  <c:v>10.324</c:v>
                </c:pt>
                <c:pt idx="3795">
                  <c:v>10.327</c:v>
                </c:pt>
                <c:pt idx="3796">
                  <c:v>10.329000000000001</c:v>
                </c:pt>
                <c:pt idx="3797">
                  <c:v>10.331</c:v>
                </c:pt>
                <c:pt idx="3798">
                  <c:v>10.336</c:v>
                </c:pt>
                <c:pt idx="3799">
                  <c:v>10.343</c:v>
                </c:pt>
                <c:pt idx="3800">
                  <c:v>10.343999999999999</c:v>
                </c:pt>
                <c:pt idx="3801">
                  <c:v>10.349</c:v>
                </c:pt>
                <c:pt idx="3802">
                  <c:v>10.36</c:v>
                </c:pt>
                <c:pt idx="3803">
                  <c:v>10.363</c:v>
                </c:pt>
                <c:pt idx="3804">
                  <c:v>10.369</c:v>
                </c:pt>
                <c:pt idx="3805">
                  <c:v>10.375</c:v>
                </c:pt>
                <c:pt idx="3806">
                  <c:v>10.375999999999999</c:v>
                </c:pt>
                <c:pt idx="3807">
                  <c:v>10.385</c:v>
                </c:pt>
                <c:pt idx="3808">
                  <c:v>10.391999999999999</c:v>
                </c:pt>
                <c:pt idx="3809">
                  <c:v>10.391999999999999</c:v>
                </c:pt>
                <c:pt idx="3810">
                  <c:v>10.4</c:v>
                </c:pt>
                <c:pt idx="3811">
                  <c:v>10.401999999999999</c:v>
                </c:pt>
                <c:pt idx="3812">
                  <c:v>10.409000000000001</c:v>
                </c:pt>
                <c:pt idx="3813">
                  <c:v>10.409000000000001</c:v>
                </c:pt>
                <c:pt idx="3814">
                  <c:v>10.41</c:v>
                </c:pt>
                <c:pt idx="3815">
                  <c:v>10.412000000000001</c:v>
                </c:pt>
                <c:pt idx="3816">
                  <c:v>10.417</c:v>
                </c:pt>
                <c:pt idx="3817">
                  <c:v>10.426</c:v>
                </c:pt>
                <c:pt idx="3818">
                  <c:v>10.43</c:v>
                </c:pt>
                <c:pt idx="3819">
                  <c:v>10.436</c:v>
                </c:pt>
                <c:pt idx="3820">
                  <c:v>10.439</c:v>
                </c:pt>
                <c:pt idx="3821">
                  <c:v>10.441000000000001</c:v>
                </c:pt>
                <c:pt idx="3822">
                  <c:v>10.441000000000001</c:v>
                </c:pt>
                <c:pt idx="3823">
                  <c:v>10.45</c:v>
                </c:pt>
                <c:pt idx="3824">
                  <c:v>10.452999999999999</c:v>
                </c:pt>
                <c:pt idx="3825">
                  <c:v>10.458</c:v>
                </c:pt>
                <c:pt idx="3826">
                  <c:v>10.465999999999999</c:v>
                </c:pt>
                <c:pt idx="3827">
                  <c:v>10.467000000000001</c:v>
                </c:pt>
                <c:pt idx="3828">
                  <c:v>10.471</c:v>
                </c:pt>
                <c:pt idx="3829">
                  <c:v>10.475</c:v>
                </c:pt>
                <c:pt idx="3830">
                  <c:v>10.483000000000001</c:v>
                </c:pt>
                <c:pt idx="3831">
                  <c:v>10.492000000000001</c:v>
                </c:pt>
                <c:pt idx="3832">
                  <c:v>10.494</c:v>
                </c:pt>
                <c:pt idx="3833">
                  <c:v>10.5</c:v>
                </c:pt>
                <c:pt idx="3834">
                  <c:v>10.507999999999999</c:v>
                </c:pt>
                <c:pt idx="3835">
                  <c:v>10.509</c:v>
                </c:pt>
                <c:pt idx="3836">
                  <c:v>10.515000000000001</c:v>
                </c:pt>
                <c:pt idx="3837">
                  <c:v>10.515000000000001</c:v>
                </c:pt>
                <c:pt idx="3838">
                  <c:v>10.523</c:v>
                </c:pt>
                <c:pt idx="3839">
                  <c:v>10.523999999999999</c:v>
                </c:pt>
                <c:pt idx="3840">
                  <c:v>10.523999999999999</c:v>
                </c:pt>
                <c:pt idx="3841">
                  <c:v>10.525</c:v>
                </c:pt>
                <c:pt idx="3842">
                  <c:v>10.529</c:v>
                </c:pt>
                <c:pt idx="3843">
                  <c:v>10.531000000000001</c:v>
                </c:pt>
                <c:pt idx="3844">
                  <c:v>10.532</c:v>
                </c:pt>
                <c:pt idx="3845">
                  <c:v>10.532</c:v>
                </c:pt>
                <c:pt idx="3846">
                  <c:v>10.532999999999999</c:v>
                </c:pt>
                <c:pt idx="3847">
                  <c:v>10.536</c:v>
                </c:pt>
                <c:pt idx="3848">
                  <c:v>10.548999999999999</c:v>
                </c:pt>
                <c:pt idx="3849">
                  <c:v>10.558</c:v>
                </c:pt>
                <c:pt idx="3850">
                  <c:v>10.558</c:v>
                </c:pt>
                <c:pt idx="3851">
                  <c:v>10.56</c:v>
                </c:pt>
                <c:pt idx="3852">
                  <c:v>10.564</c:v>
                </c:pt>
                <c:pt idx="3853">
                  <c:v>10.564</c:v>
                </c:pt>
                <c:pt idx="3854">
                  <c:v>10.567</c:v>
                </c:pt>
                <c:pt idx="3855">
                  <c:v>10.587999999999999</c:v>
                </c:pt>
                <c:pt idx="3856">
                  <c:v>10.587999999999999</c:v>
                </c:pt>
                <c:pt idx="3857">
                  <c:v>10.590999999999999</c:v>
                </c:pt>
                <c:pt idx="3858">
                  <c:v>10.598000000000001</c:v>
                </c:pt>
                <c:pt idx="3859">
                  <c:v>10.599</c:v>
                </c:pt>
                <c:pt idx="3860">
                  <c:v>10.606</c:v>
                </c:pt>
                <c:pt idx="3861">
                  <c:v>10.613</c:v>
                </c:pt>
                <c:pt idx="3862">
                  <c:v>10.619</c:v>
                </c:pt>
                <c:pt idx="3863">
                  <c:v>10.622</c:v>
                </c:pt>
                <c:pt idx="3864">
                  <c:v>10.63</c:v>
                </c:pt>
                <c:pt idx="3865">
                  <c:v>10.641</c:v>
                </c:pt>
                <c:pt idx="3866">
                  <c:v>10.641</c:v>
                </c:pt>
                <c:pt idx="3867">
                  <c:v>10.654</c:v>
                </c:pt>
                <c:pt idx="3868">
                  <c:v>10.656000000000001</c:v>
                </c:pt>
                <c:pt idx="3869">
                  <c:v>10.662000000000001</c:v>
                </c:pt>
                <c:pt idx="3870">
                  <c:v>10.662000000000001</c:v>
                </c:pt>
                <c:pt idx="3871">
                  <c:v>10.662000000000001</c:v>
                </c:pt>
                <c:pt idx="3872">
                  <c:v>10.664</c:v>
                </c:pt>
                <c:pt idx="3873">
                  <c:v>10.670999999999999</c:v>
                </c:pt>
                <c:pt idx="3874">
                  <c:v>10.683999999999999</c:v>
                </c:pt>
                <c:pt idx="3875">
                  <c:v>10.688000000000001</c:v>
                </c:pt>
                <c:pt idx="3876">
                  <c:v>10.692</c:v>
                </c:pt>
                <c:pt idx="3877">
                  <c:v>10.696</c:v>
                </c:pt>
                <c:pt idx="3878">
                  <c:v>10.696999999999999</c:v>
                </c:pt>
                <c:pt idx="3879">
                  <c:v>10.702999999999999</c:v>
                </c:pt>
                <c:pt idx="3880">
                  <c:v>10.704000000000001</c:v>
                </c:pt>
                <c:pt idx="3881">
                  <c:v>10.711</c:v>
                </c:pt>
                <c:pt idx="3882">
                  <c:v>10.712</c:v>
                </c:pt>
                <c:pt idx="3883">
                  <c:v>10.718999999999999</c:v>
                </c:pt>
                <c:pt idx="3884">
                  <c:v>10.72</c:v>
                </c:pt>
                <c:pt idx="3885">
                  <c:v>10.731999999999999</c:v>
                </c:pt>
                <c:pt idx="3886">
                  <c:v>10.741</c:v>
                </c:pt>
                <c:pt idx="3887">
                  <c:v>10.742000000000001</c:v>
                </c:pt>
                <c:pt idx="3888">
                  <c:v>10.742000000000001</c:v>
                </c:pt>
                <c:pt idx="3889">
                  <c:v>10.744999999999999</c:v>
                </c:pt>
                <c:pt idx="3890">
                  <c:v>10.744999999999999</c:v>
                </c:pt>
                <c:pt idx="3891">
                  <c:v>10.749000000000001</c:v>
                </c:pt>
                <c:pt idx="3892">
                  <c:v>10.752000000000001</c:v>
                </c:pt>
                <c:pt idx="3893">
                  <c:v>10.759</c:v>
                </c:pt>
                <c:pt idx="3894">
                  <c:v>10.769</c:v>
                </c:pt>
                <c:pt idx="3895">
                  <c:v>10.769</c:v>
                </c:pt>
                <c:pt idx="3896">
                  <c:v>10.772</c:v>
                </c:pt>
                <c:pt idx="3897">
                  <c:v>10.772</c:v>
                </c:pt>
                <c:pt idx="3898">
                  <c:v>10.786</c:v>
                </c:pt>
                <c:pt idx="3899">
                  <c:v>10.794</c:v>
                </c:pt>
                <c:pt idx="3900">
                  <c:v>10.798999999999999</c:v>
                </c:pt>
                <c:pt idx="3901">
                  <c:v>10.798999999999999</c:v>
                </c:pt>
                <c:pt idx="3902">
                  <c:v>10.8</c:v>
                </c:pt>
                <c:pt idx="3903">
                  <c:v>10.802</c:v>
                </c:pt>
                <c:pt idx="3904">
                  <c:v>10.81</c:v>
                </c:pt>
                <c:pt idx="3905">
                  <c:v>10.811999999999999</c:v>
                </c:pt>
                <c:pt idx="3906">
                  <c:v>10.818</c:v>
                </c:pt>
                <c:pt idx="3907">
                  <c:v>10.82</c:v>
                </c:pt>
                <c:pt idx="3908">
                  <c:v>10.823</c:v>
                </c:pt>
                <c:pt idx="3909">
                  <c:v>10.826000000000001</c:v>
                </c:pt>
                <c:pt idx="3910">
                  <c:v>10.826000000000001</c:v>
                </c:pt>
                <c:pt idx="3911">
                  <c:v>10.827</c:v>
                </c:pt>
                <c:pt idx="3912">
                  <c:v>10.834</c:v>
                </c:pt>
                <c:pt idx="3913">
                  <c:v>10.843</c:v>
                </c:pt>
                <c:pt idx="3914">
                  <c:v>10.843</c:v>
                </c:pt>
                <c:pt idx="3915">
                  <c:v>10.845000000000001</c:v>
                </c:pt>
                <c:pt idx="3916">
                  <c:v>10.859</c:v>
                </c:pt>
                <c:pt idx="3917">
                  <c:v>10.86</c:v>
                </c:pt>
                <c:pt idx="3918">
                  <c:v>10.86</c:v>
                </c:pt>
                <c:pt idx="3919">
                  <c:v>10.866</c:v>
                </c:pt>
                <c:pt idx="3920">
                  <c:v>10.867000000000001</c:v>
                </c:pt>
                <c:pt idx="3921">
                  <c:v>10.875999999999999</c:v>
                </c:pt>
                <c:pt idx="3922">
                  <c:v>10.875999999999999</c:v>
                </c:pt>
                <c:pt idx="3923">
                  <c:v>10.875999999999999</c:v>
                </c:pt>
                <c:pt idx="3924">
                  <c:v>10.877000000000001</c:v>
                </c:pt>
                <c:pt idx="3925">
                  <c:v>10.879</c:v>
                </c:pt>
                <c:pt idx="3926">
                  <c:v>10.891999999999999</c:v>
                </c:pt>
                <c:pt idx="3927">
                  <c:v>10.893000000000001</c:v>
                </c:pt>
                <c:pt idx="3928">
                  <c:v>10.9</c:v>
                </c:pt>
                <c:pt idx="3929">
                  <c:v>10.9</c:v>
                </c:pt>
                <c:pt idx="3930">
                  <c:v>10.904</c:v>
                </c:pt>
                <c:pt idx="3931">
                  <c:v>10.91</c:v>
                </c:pt>
                <c:pt idx="3932">
                  <c:v>10.914</c:v>
                </c:pt>
                <c:pt idx="3933">
                  <c:v>10.917999999999999</c:v>
                </c:pt>
                <c:pt idx="3934">
                  <c:v>10.925000000000001</c:v>
                </c:pt>
                <c:pt idx="3935">
                  <c:v>10.927</c:v>
                </c:pt>
                <c:pt idx="3936">
                  <c:v>10.929</c:v>
                </c:pt>
                <c:pt idx="3937">
                  <c:v>10.936</c:v>
                </c:pt>
                <c:pt idx="3938">
                  <c:v>10.936</c:v>
                </c:pt>
                <c:pt idx="3939">
                  <c:v>10.939</c:v>
                </c:pt>
                <c:pt idx="3940">
                  <c:v>10.942</c:v>
                </c:pt>
                <c:pt idx="3941">
                  <c:v>10.942</c:v>
                </c:pt>
                <c:pt idx="3942">
                  <c:v>10.942</c:v>
                </c:pt>
                <c:pt idx="3943">
                  <c:v>10.942</c:v>
                </c:pt>
                <c:pt idx="3944">
                  <c:v>10.951000000000001</c:v>
                </c:pt>
                <c:pt idx="3945">
                  <c:v>10.955</c:v>
                </c:pt>
                <c:pt idx="3946">
                  <c:v>10.958</c:v>
                </c:pt>
                <c:pt idx="3947">
                  <c:v>10.967000000000001</c:v>
                </c:pt>
                <c:pt idx="3948">
                  <c:v>10.975</c:v>
                </c:pt>
                <c:pt idx="3949">
                  <c:v>10.983000000000001</c:v>
                </c:pt>
                <c:pt idx="3950">
                  <c:v>10.983000000000001</c:v>
                </c:pt>
                <c:pt idx="3951">
                  <c:v>10.984</c:v>
                </c:pt>
                <c:pt idx="3952">
                  <c:v>10.984</c:v>
                </c:pt>
                <c:pt idx="3953">
                  <c:v>10.99</c:v>
                </c:pt>
                <c:pt idx="3954">
                  <c:v>10.991</c:v>
                </c:pt>
                <c:pt idx="3955">
                  <c:v>10.993</c:v>
                </c:pt>
                <c:pt idx="3956">
                  <c:v>10.993</c:v>
                </c:pt>
                <c:pt idx="3957">
                  <c:v>10.994</c:v>
                </c:pt>
                <c:pt idx="3958">
                  <c:v>10.997999999999999</c:v>
                </c:pt>
                <c:pt idx="3959">
                  <c:v>10.999000000000001</c:v>
                </c:pt>
                <c:pt idx="3960">
                  <c:v>10.999000000000001</c:v>
                </c:pt>
                <c:pt idx="3961">
                  <c:v>11</c:v>
                </c:pt>
                <c:pt idx="3962">
                  <c:v>11.000999999999999</c:v>
                </c:pt>
                <c:pt idx="3963">
                  <c:v>11.009</c:v>
                </c:pt>
                <c:pt idx="3964">
                  <c:v>11.016</c:v>
                </c:pt>
                <c:pt idx="3965">
                  <c:v>11.016</c:v>
                </c:pt>
                <c:pt idx="3966">
                  <c:v>11.026</c:v>
                </c:pt>
                <c:pt idx="3967">
                  <c:v>11.038</c:v>
                </c:pt>
                <c:pt idx="3968">
                  <c:v>11.05</c:v>
                </c:pt>
                <c:pt idx="3969">
                  <c:v>11.055999999999999</c:v>
                </c:pt>
                <c:pt idx="3970">
                  <c:v>11.067</c:v>
                </c:pt>
                <c:pt idx="3971">
                  <c:v>11.068</c:v>
                </c:pt>
                <c:pt idx="3972">
                  <c:v>11.068</c:v>
                </c:pt>
                <c:pt idx="3973">
                  <c:v>11.071</c:v>
                </c:pt>
                <c:pt idx="3974">
                  <c:v>11.074999999999999</c:v>
                </c:pt>
                <c:pt idx="3975">
                  <c:v>11.074999999999999</c:v>
                </c:pt>
                <c:pt idx="3976">
                  <c:v>11.079000000000001</c:v>
                </c:pt>
                <c:pt idx="3977">
                  <c:v>11.083</c:v>
                </c:pt>
                <c:pt idx="3978">
                  <c:v>11.083</c:v>
                </c:pt>
                <c:pt idx="3979">
                  <c:v>11.090999999999999</c:v>
                </c:pt>
                <c:pt idx="3980">
                  <c:v>11.093</c:v>
                </c:pt>
                <c:pt idx="3981">
                  <c:v>11.093999999999999</c:v>
                </c:pt>
                <c:pt idx="3982">
                  <c:v>11.099</c:v>
                </c:pt>
                <c:pt idx="3983">
                  <c:v>11.099</c:v>
                </c:pt>
                <c:pt idx="3984">
                  <c:v>11.1</c:v>
                </c:pt>
                <c:pt idx="3985">
                  <c:v>11.1</c:v>
                </c:pt>
                <c:pt idx="3986">
                  <c:v>11.101000000000001</c:v>
                </c:pt>
                <c:pt idx="3987">
                  <c:v>11.109</c:v>
                </c:pt>
                <c:pt idx="3988">
                  <c:v>11.124000000000001</c:v>
                </c:pt>
                <c:pt idx="3989">
                  <c:v>11.132999999999999</c:v>
                </c:pt>
                <c:pt idx="3990">
                  <c:v>11.14</c:v>
                </c:pt>
                <c:pt idx="3991">
                  <c:v>11.15</c:v>
                </c:pt>
                <c:pt idx="3992">
                  <c:v>11.154</c:v>
                </c:pt>
                <c:pt idx="3993">
                  <c:v>11.157</c:v>
                </c:pt>
                <c:pt idx="3994">
                  <c:v>11.157999999999999</c:v>
                </c:pt>
                <c:pt idx="3995">
                  <c:v>11.172000000000001</c:v>
                </c:pt>
                <c:pt idx="3996">
                  <c:v>11.173999999999999</c:v>
                </c:pt>
                <c:pt idx="3997">
                  <c:v>11.175000000000001</c:v>
                </c:pt>
                <c:pt idx="3998">
                  <c:v>11.182</c:v>
                </c:pt>
                <c:pt idx="3999">
                  <c:v>11.191000000000001</c:v>
                </c:pt>
                <c:pt idx="4000">
                  <c:v>11.193</c:v>
                </c:pt>
                <c:pt idx="4001">
                  <c:v>11.194000000000001</c:v>
                </c:pt>
                <c:pt idx="4002">
                  <c:v>11.196</c:v>
                </c:pt>
                <c:pt idx="4003">
                  <c:v>11.201000000000001</c:v>
                </c:pt>
                <c:pt idx="4004">
                  <c:v>11.215</c:v>
                </c:pt>
                <c:pt idx="4005">
                  <c:v>11.215</c:v>
                </c:pt>
                <c:pt idx="4006">
                  <c:v>11.215999999999999</c:v>
                </c:pt>
                <c:pt idx="4007">
                  <c:v>11.223000000000001</c:v>
                </c:pt>
                <c:pt idx="4008">
                  <c:v>11.228</c:v>
                </c:pt>
                <c:pt idx="4009">
                  <c:v>11.231</c:v>
                </c:pt>
                <c:pt idx="4010">
                  <c:v>11.231</c:v>
                </c:pt>
                <c:pt idx="4011">
                  <c:v>11.231999999999999</c:v>
                </c:pt>
                <c:pt idx="4012">
                  <c:v>11.231999999999999</c:v>
                </c:pt>
                <c:pt idx="4013">
                  <c:v>11.24</c:v>
                </c:pt>
                <c:pt idx="4014">
                  <c:v>11.242000000000001</c:v>
                </c:pt>
                <c:pt idx="4015">
                  <c:v>11.249000000000001</c:v>
                </c:pt>
                <c:pt idx="4016">
                  <c:v>11.255000000000001</c:v>
                </c:pt>
                <c:pt idx="4017">
                  <c:v>11.257</c:v>
                </c:pt>
                <c:pt idx="4018">
                  <c:v>11.273</c:v>
                </c:pt>
                <c:pt idx="4019">
                  <c:v>11.282999999999999</c:v>
                </c:pt>
                <c:pt idx="4020">
                  <c:v>11.317</c:v>
                </c:pt>
                <c:pt idx="4021">
                  <c:v>11.32</c:v>
                </c:pt>
                <c:pt idx="4022">
                  <c:v>11.323</c:v>
                </c:pt>
                <c:pt idx="4023">
                  <c:v>11.324999999999999</c:v>
                </c:pt>
                <c:pt idx="4024">
                  <c:v>11.327999999999999</c:v>
                </c:pt>
                <c:pt idx="4025">
                  <c:v>11.329000000000001</c:v>
                </c:pt>
                <c:pt idx="4026">
                  <c:v>11.337</c:v>
                </c:pt>
                <c:pt idx="4027">
                  <c:v>11.337999999999999</c:v>
                </c:pt>
                <c:pt idx="4028">
                  <c:v>11.34</c:v>
                </c:pt>
                <c:pt idx="4029">
                  <c:v>11.340999999999999</c:v>
                </c:pt>
                <c:pt idx="4030">
                  <c:v>11.345000000000001</c:v>
                </c:pt>
                <c:pt idx="4031">
                  <c:v>11.349</c:v>
                </c:pt>
                <c:pt idx="4032">
                  <c:v>11.356</c:v>
                </c:pt>
                <c:pt idx="4033">
                  <c:v>11.358000000000001</c:v>
                </c:pt>
                <c:pt idx="4034">
                  <c:v>11.361000000000001</c:v>
                </c:pt>
                <c:pt idx="4035">
                  <c:v>11.364000000000001</c:v>
                </c:pt>
                <c:pt idx="4036">
                  <c:v>11.372999999999999</c:v>
                </c:pt>
                <c:pt idx="4037">
                  <c:v>11.372999999999999</c:v>
                </c:pt>
                <c:pt idx="4038">
                  <c:v>11.372999999999999</c:v>
                </c:pt>
                <c:pt idx="4039">
                  <c:v>11.375999999999999</c:v>
                </c:pt>
                <c:pt idx="4040">
                  <c:v>11.379</c:v>
                </c:pt>
                <c:pt idx="4041">
                  <c:v>11.38</c:v>
                </c:pt>
                <c:pt idx="4042">
                  <c:v>11.381</c:v>
                </c:pt>
                <c:pt idx="4043">
                  <c:v>11.384</c:v>
                </c:pt>
                <c:pt idx="4044">
                  <c:v>11.396000000000001</c:v>
                </c:pt>
                <c:pt idx="4045">
                  <c:v>11.417</c:v>
                </c:pt>
                <c:pt idx="4046">
                  <c:v>11.429</c:v>
                </c:pt>
                <c:pt idx="4047">
                  <c:v>11.430999999999999</c:v>
                </c:pt>
                <c:pt idx="4048">
                  <c:v>11.438000000000001</c:v>
                </c:pt>
                <c:pt idx="4049">
                  <c:v>11.439</c:v>
                </c:pt>
                <c:pt idx="4050">
                  <c:v>11.44</c:v>
                </c:pt>
                <c:pt idx="4051">
                  <c:v>11.441000000000001</c:v>
                </c:pt>
                <c:pt idx="4052">
                  <c:v>11.445</c:v>
                </c:pt>
                <c:pt idx="4053">
                  <c:v>11.448</c:v>
                </c:pt>
                <c:pt idx="4054">
                  <c:v>11.452999999999999</c:v>
                </c:pt>
                <c:pt idx="4055">
                  <c:v>11.458</c:v>
                </c:pt>
                <c:pt idx="4056">
                  <c:v>11.464</c:v>
                </c:pt>
                <c:pt idx="4057">
                  <c:v>11.465</c:v>
                </c:pt>
                <c:pt idx="4058">
                  <c:v>11.473000000000001</c:v>
                </c:pt>
                <c:pt idx="4059">
                  <c:v>11.474</c:v>
                </c:pt>
                <c:pt idx="4060">
                  <c:v>11.481</c:v>
                </c:pt>
                <c:pt idx="4061">
                  <c:v>11.481</c:v>
                </c:pt>
                <c:pt idx="4062">
                  <c:v>11.481</c:v>
                </c:pt>
                <c:pt idx="4063">
                  <c:v>11.481</c:v>
                </c:pt>
                <c:pt idx="4064">
                  <c:v>11.481</c:v>
                </c:pt>
                <c:pt idx="4065">
                  <c:v>11.483000000000001</c:v>
                </c:pt>
                <c:pt idx="4066">
                  <c:v>11.488</c:v>
                </c:pt>
                <c:pt idx="4067">
                  <c:v>11.493</c:v>
                </c:pt>
                <c:pt idx="4068">
                  <c:v>11.497999999999999</c:v>
                </c:pt>
                <c:pt idx="4069">
                  <c:v>11.497999999999999</c:v>
                </c:pt>
                <c:pt idx="4070">
                  <c:v>11.500999999999999</c:v>
                </c:pt>
                <c:pt idx="4071">
                  <c:v>11.509</c:v>
                </c:pt>
                <c:pt idx="4072">
                  <c:v>11.510999999999999</c:v>
                </c:pt>
                <c:pt idx="4073">
                  <c:v>11.515000000000001</c:v>
                </c:pt>
                <c:pt idx="4074">
                  <c:v>11.523</c:v>
                </c:pt>
                <c:pt idx="4075">
                  <c:v>11.531000000000001</c:v>
                </c:pt>
                <c:pt idx="4076">
                  <c:v>11.531000000000001</c:v>
                </c:pt>
                <c:pt idx="4077">
                  <c:v>11.532</c:v>
                </c:pt>
                <c:pt idx="4078">
                  <c:v>11.544</c:v>
                </c:pt>
                <c:pt idx="4079">
                  <c:v>11.548999999999999</c:v>
                </c:pt>
                <c:pt idx="4080">
                  <c:v>11.555999999999999</c:v>
                </c:pt>
                <c:pt idx="4081">
                  <c:v>11.557</c:v>
                </c:pt>
                <c:pt idx="4082">
                  <c:v>11.56</c:v>
                </c:pt>
                <c:pt idx="4083">
                  <c:v>11.565</c:v>
                </c:pt>
                <c:pt idx="4084">
                  <c:v>11.573</c:v>
                </c:pt>
                <c:pt idx="4085">
                  <c:v>11.582000000000001</c:v>
                </c:pt>
                <c:pt idx="4086">
                  <c:v>11.582000000000001</c:v>
                </c:pt>
                <c:pt idx="4087">
                  <c:v>11.584</c:v>
                </c:pt>
                <c:pt idx="4088">
                  <c:v>11.589</c:v>
                </c:pt>
                <c:pt idx="4089">
                  <c:v>11.596</c:v>
                </c:pt>
                <c:pt idx="4090">
                  <c:v>11.598000000000001</c:v>
                </c:pt>
                <c:pt idx="4091">
                  <c:v>11.598000000000001</c:v>
                </c:pt>
                <c:pt idx="4092">
                  <c:v>11.606</c:v>
                </c:pt>
                <c:pt idx="4093">
                  <c:v>11.606</c:v>
                </c:pt>
                <c:pt idx="4094">
                  <c:v>11.606</c:v>
                </c:pt>
                <c:pt idx="4095">
                  <c:v>11.606</c:v>
                </c:pt>
                <c:pt idx="4096">
                  <c:v>11.606</c:v>
                </c:pt>
                <c:pt idx="4097">
                  <c:v>11.609</c:v>
                </c:pt>
                <c:pt idx="4098">
                  <c:v>11.611000000000001</c:v>
                </c:pt>
                <c:pt idx="4099">
                  <c:v>11.611000000000001</c:v>
                </c:pt>
                <c:pt idx="4100">
                  <c:v>11.613</c:v>
                </c:pt>
                <c:pt idx="4101">
                  <c:v>11.616</c:v>
                </c:pt>
                <c:pt idx="4102">
                  <c:v>11.622999999999999</c:v>
                </c:pt>
                <c:pt idx="4103">
                  <c:v>11.634</c:v>
                </c:pt>
                <c:pt idx="4104">
                  <c:v>11.641999999999999</c:v>
                </c:pt>
                <c:pt idx="4105">
                  <c:v>11.644</c:v>
                </c:pt>
                <c:pt idx="4106">
                  <c:v>11.648</c:v>
                </c:pt>
                <c:pt idx="4107">
                  <c:v>11.648</c:v>
                </c:pt>
                <c:pt idx="4108">
                  <c:v>11.651999999999999</c:v>
                </c:pt>
                <c:pt idx="4109">
                  <c:v>11.654999999999999</c:v>
                </c:pt>
                <c:pt idx="4110">
                  <c:v>11.657</c:v>
                </c:pt>
                <c:pt idx="4111">
                  <c:v>11.66</c:v>
                </c:pt>
                <c:pt idx="4112">
                  <c:v>11.664999999999999</c:v>
                </c:pt>
                <c:pt idx="4113">
                  <c:v>11.664999999999999</c:v>
                </c:pt>
                <c:pt idx="4114">
                  <c:v>11.664999999999999</c:v>
                </c:pt>
                <c:pt idx="4115">
                  <c:v>11.666</c:v>
                </c:pt>
                <c:pt idx="4116">
                  <c:v>11.667999999999999</c:v>
                </c:pt>
                <c:pt idx="4117">
                  <c:v>11.673</c:v>
                </c:pt>
                <c:pt idx="4118">
                  <c:v>11.673</c:v>
                </c:pt>
                <c:pt idx="4119">
                  <c:v>11.682</c:v>
                </c:pt>
                <c:pt idx="4120">
                  <c:v>11.683</c:v>
                </c:pt>
                <c:pt idx="4121">
                  <c:v>11.69</c:v>
                </c:pt>
                <c:pt idx="4122">
                  <c:v>11.699</c:v>
                </c:pt>
                <c:pt idx="4123">
                  <c:v>11.7</c:v>
                </c:pt>
                <c:pt idx="4124">
                  <c:v>11.707000000000001</c:v>
                </c:pt>
                <c:pt idx="4125">
                  <c:v>11.709</c:v>
                </c:pt>
                <c:pt idx="4126">
                  <c:v>11.714</c:v>
                </c:pt>
                <c:pt idx="4127">
                  <c:v>11.715</c:v>
                </c:pt>
                <c:pt idx="4128">
                  <c:v>11.723000000000001</c:v>
                </c:pt>
                <c:pt idx="4129">
                  <c:v>11.726000000000001</c:v>
                </c:pt>
                <c:pt idx="4130">
                  <c:v>11.73</c:v>
                </c:pt>
                <c:pt idx="4131">
                  <c:v>11.733000000000001</c:v>
                </c:pt>
                <c:pt idx="4132">
                  <c:v>11.733000000000001</c:v>
                </c:pt>
                <c:pt idx="4133">
                  <c:v>11.733000000000001</c:v>
                </c:pt>
                <c:pt idx="4134">
                  <c:v>11.734</c:v>
                </c:pt>
                <c:pt idx="4135">
                  <c:v>11.743</c:v>
                </c:pt>
                <c:pt idx="4136">
                  <c:v>11.749000000000001</c:v>
                </c:pt>
                <c:pt idx="4137">
                  <c:v>11.75</c:v>
                </c:pt>
                <c:pt idx="4138">
                  <c:v>11.752000000000001</c:v>
                </c:pt>
                <c:pt idx="4139">
                  <c:v>11.76</c:v>
                </c:pt>
                <c:pt idx="4140">
                  <c:v>11.766</c:v>
                </c:pt>
                <c:pt idx="4141">
                  <c:v>11.77</c:v>
                </c:pt>
                <c:pt idx="4142">
                  <c:v>11.775</c:v>
                </c:pt>
                <c:pt idx="4143">
                  <c:v>11.776</c:v>
                </c:pt>
                <c:pt idx="4144">
                  <c:v>11.782999999999999</c:v>
                </c:pt>
                <c:pt idx="4145">
                  <c:v>11.784000000000001</c:v>
                </c:pt>
                <c:pt idx="4146">
                  <c:v>11.784000000000001</c:v>
                </c:pt>
                <c:pt idx="4147">
                  <c:v>11.785</c:v>
                </c:pt>
                <c:pt idx="4148">
                  <c:v>11.791</c:v>
                </c:pt>
                <c:pt idx="4149">
                  <c:v>11.798999999999999</c:v>
                </c:pt>
                <c:pt idx="4150">
                  <c:v>11.8</c:v>
                </c:pt>
                <c:pt idx="4151">
                  <c:v>11.807</c:v>
                </c:pt>
                <c:pt idx="4152">
                  <c:v>11.808</c:v>
                </c:pt>
                <c:pt idx="4153">
                  <c:v>11.816000000000001</c:v>
                </c:pt>
                <c:pt idx="4154">
                  <c:v>11.816000000000001</c:v>
                </c:pt>
                <c:pt idx="4155">
                  <c:v>11.817</c:v>
                </c:pt>
                <c:pt idx="4156">
                  <c:v>11.817</c:v>
                </c:pt>
                <c:pt idx="4157">
                  <c:v>11.821</c:v>
                </c:pt>
                <c:pt idx="4158">
                  <c:v>11.824</c:v>
                </c:pt>
                <c:pt idx="4159">
                  <c:v>11.824999999999999</c:v>
                </c:pt>
                <c:pt idx="4160">
                  <c:v>11.827</c:v>
                </c:pt>
                <c:pt idx="4161">
                  <c:v>11.833</c:v>
                </c:pt>
                <c:pt idx="4162">
                  <c:v>11.836</c:v>
                </c:pt>
                <c:pt idx="4163">
                  <c:v>11.840999999999999</c:v>
                </c:pt>
                <c:pt idx="4164">
                  <c:v>11.85</c:v>
                </c:pt>
                <c:pt idx="4165">
                  <c:v>11.86</c:v>
                </c:pt>
                <c:pt idx="4166">
                  <c:v>11.866</c:v>
                </c:pt>
                <c:pt idx="4167">
                  <c:v>11.869</c:v>
                </c:pt>
                <c:pt idx="4168">
                  <c:v>11.875</c:v>
                </c:pt>
                <c:pt idx="4169">
                  <c:v>11.893000000000001</c:v>
                </c:pt>
                <c:pt idx="4170">
                  <c:v>11.897</c:v>
                </c:pt>
                <c:pt idx="4171">
                  <c:v>11.9</c:v>
                </c:pt>
                <c:pt idx="4172">
                  <c:v>11.907999999999999</c:v>
                </c:pt>
                <c:pt idx="4173">
                  <c:v>11.913</c:v>
                </c:pt>
                <c:pt idx="4174">
                  <c:v>11.914999999999999</c:v>
                </c:pt>
                <c:pt idx="4175">
                  <c:v>11.917</c:v>
                </c:pt>
                <c:pt idx="4176">
                  <c:v>11.917</c:v>
                </c:pt>
                <c:pt idx="4177">
                  <c:v>11.917999999999999</c:v>
                </c:pt>
                <c:pt idx="4178">
                  <c:v>11.925000000000001</c:v>
                </c:pt>
                <c:pt idx="4179">
                  <c:v>11.929</c:v>
                </c:pt>
                <c:pt idx="4180">
                  <c:v>11.933</c:v>
                </c:pt>
                <c:pt idx="4181">
                  <c:v>11.933999999999999</c:v>
                </c:pt>
                <c:pt idx="4182">
                  <c:v>11.933999999999999</c:v>
                </c:pt>
                <c:pt idx="4183">
                  <c:v>11.936999999999999</c:v>
                </c:pt>
                <c:pt idx="4184">
                  <c:v>11.942</c:v>
                </c:pt>
                <c:pt idx="4185">
                  <c:v>11.942</c:v>
                </c:pt>
                <c:pt idx="4186">
                  <c:v>11.942</c:v>
                </c:pt>
                <c:pt idx="4187">
                  <c:v>11.943</c:v>
                </c:pt>
                <c:pt idx="4188">
                  <c:v>11.95</c:v>
                </c:pt>
                <c:pt idx="4189">
                  <c:v>11.95</c:v>
                </c:pt>
                <c:pt idx="4190">
                  <c:v>11.95</c:v>
                </c:pt>
                <c:pt idx="4191">
                  <c:v>11.965</c:v>
                </c:pt>
                <c:pt idx="4192">
                  <c:v>11.967000000000001</c:v>
                </c:pt>
                <c:pt idx="4193">
                  <c:v>11.977</c:v>
                </c:pt>
                <c:pt idx="4194">
                  <c:v>11.977</c:v>
                </c:pt>
                <c:pt idx="4195">
                  <c:v>11.978</c:v>
                </c:pt>
                <c:pt idx="4196">
                  <c:v>11.984</c:v>
                </c:pt>
                <c:pt idx="4197">
                  <c:v>11.984</c:v>
                </c:pt>
                <c:pt idx="4198">
                  <c:v>11.987</c:v>
                </c:pt>
                <c:pt idx="4199">
                  <c:v>11.994</c:v>
                </c:pt>
                <c:pt idx="4200">
                  <c:v>11.994999999999999</c:v>
                </c:pt>
                <c:pt idx="4201">
                  <c:v>12.000999999999999</c:v>
                </c:pt>
                <c:pt idx="4202">
                  <c:v>12.002000000000001</c:v>
                </c:pt>
                <c:pt idx="4203">
                  <c:v>12.003</c:v>
                </c:pt>
                <c:pt idx="4204">
                  <c:v>12.004</c:v>
                </c:pt>
                <c:pt idx="4205">
                  <c:v>12.007999999999999</c:v>
                </c:pt>
                <c:pt idx="4206">
                  <c:v>12.018000000000001</c:v>
                </c:pt>
                <c:pt idx="4207">
                  <c:v>12.026999999999999</c:v>
                </c:pt>
                <c:pt idx="4208">
                  <c:v>12.028</c:v>
                </c:pt>
                <c:pt idx="4209">
                  <c:v>12.03</c:v>
                </c:pt>
                <c:pt idx="4210">
                  <c:v>12.035</c:v>
                </c:pt>
                <c:pt idx="4211">
                  <c:v>12.035</c:v>
                </c:pt>
                <c:pt idx="4212">
                  <c:v>12.037000000000001</c:v>
                </c:pt>
                <c:pt idx="4213">
                  <c:v>12.038</c:v>
                </c:pt>
                <c:pt idx="4214">
                  <c:v>12.038</c:v>
                </c:pt>
                <c:pt idx="4215">
                  <c:v>12.04</c:v>
                </c:pt>
                <c:pt idx="4216">
                  <c:v>12.042</c:v>
                </c:pt>
                <c:pt idx="4217">
                  <c:v>12.048999999999999</c:v>
                </c:pt>
                <c:pt idx="4218">
                  <c:v>12.053000000000001</c:v>
                </c:pt>
                <c:pt idx="4219">
                  <c:v>12.06</c:v>
                </c:pt>
                <c:pt idx="4220">
                  <c:v>12.06</c:v>
                </c:pt>
                <c:pt idx="4221">
                  <c:v>12.061</c:v>
                </c:pt>
                <c:pt idx="4222">
                  <c:v>12.063000000000001</c:v>
                </c:pt>
                <c:pt idx="4223">
                  <c:v>12.069000000000001</c:v>
                </c:pt>
                <c:pt idx="4224">
                  <c:v>12.087</c:v>
                </c:pt>
                <c:pt idx="4225">
                  <c:v>12.090999999999999</c:v>
                </c:pt>
                <c:pt idx="4226">
                  <c:v>12.103</c:v>
                </c:pt>
                <c:pt idx="4227">
                  <c:v>12.111000000000001</c:v>
                </c:pt>
                <c:pt idx="4228">
                  <c:v>12.111000000000001</c:v>
                </c:pt>
                <c:pt idx="4229">
                  <c:v>12.112</c:v>
                </c:pt>
                <c:pt idx="4230">
                  <c:v>12.114000000000001</c:v>
                </c:pt>
                <c:pt idx="4231">
                  <c:v>12.122999999999999</c:v>
                </c:pt>
                <c:pt idx="4232">
                  <c:v>12.153</c:v>
                </c:pt>
                <c:pt idx="4233">
                  <c:v>12.153</c:v>
                </c:pt>
                <c:pt idx="4234">
                  <c:v>12.153</c:v>
                </c:pt>
                <c:pt idx="4235">
                  <c:v>12.162000000000001</c:v>
                </c:pt>
                <c:pt idx="4236">
                  <c:v>12.162000000000001</c:v>
                </c:pt>
                <c:pt idx="4237">
                  <c:v>12.163</c:v>
                </c:pt>
                <c:pt idx="4238">
                  <c:v>12.164999999999999</c:v>
                </c:pt>
                <c:pt idx="4239">
                  <c:v>12.164999999999999</c:v>
                </c:pt>
                <c:pt idx="4240">
                  <c:v>12.164999999999999</c:v>
                </c:pt>
                <c:pt idx="4241">
                  <c:v>12.17</c:v>
                </c:pt>
                <c:pt idx="4242">
                  <c:v>12.17</c:v>
                </c:pt>
                <c:pt idx="4243">
                  <c:v>12.183999999999999</c:v>
                </c:pt>
                <c:pt idx="4244">
                  <c:v>12.183999999999999</c:v>
                </c:pt>
                <c:pt idx="4245">
                  <c:v>12.191000000000001</c:v>
                </c:pt>
                <c:pt idx="4246">
                  <c:v>12.193</c:v>
                </c:pt>
                <c:pt idx="4247">
                  <c:v>12.193</c:v>
                </c:pt>
                <c:pt idx="4248">
                  <c:v>12.196999999999999</c:v>
                </c:pt>
                <c:pt idx="4249">
                  <c:v>12.196999999999999</c:v>
                </c:pt>
                <c:pt idx="4250">
                  <c:v>12.198</c:v>
                </c:pt>
                <c:pt idx="4251">
                  <c:v>12.202999999999999</c:v>
                </c:pt>
                <c:pt idx="4252">
                  <c:v>12.204000000000001</c:v>
                </c:pt>
                <c:pt idx="4253">
                  <c:v>12.204000000000001</c:v>
                </c:pt>
                <c:pt idx="4254">
                  <c:v>12.205</c:v>
                </c:pt>
                <c:pt idx="4255">
                  <c:v>12.205</c:v>
                </c:pt>
                <c:pt idx="4256">
                  <c:v>12.23</c:v>
                </c:pt>
                <c:pt idx="4257">
                  <c:v>12.231</c:v>
                </c:pt>
                <c:pt idx="4258">
                  <c:v>12.238</c:v>
                </c:pt>
                <c:pt idx="4259">
                  <c:v>12.238</c:v>
                </c:pt>
                <c:pt idx="4260">
                  <c:v>12.247999999999999</c:v>
                </c:pt>
                <c:pt idx="4261">
                  <c:v>12.273999999999999</c:v>
                </c:pt>
                <c:pt idx="4262">
                  <c:v>12.276</c:v>
                </c:pt>
                <c:pt idx="4263">
                  <c:v>12.282</c:v>
                </c:pt>
                <c:pt idx="4264">
                  <c:v>12.284000000000001</c:v>
                </c:pt>
                <c:pt idx="4265">
                  <c:v>12.29</c:v>
                </c:pt>
                <c:pt idx="4266">
                  <c:v>12.29</c:v>
                </c:pt>
                <c:pt idx="4267">
                  <c:v>12.298999999999999</c:v>
                </c:pt>
                <c:pt idx="4268">
                  <c:v>12.3</c:v>
                </c:pt>
                <c:pt idx="4269">
                  <c:v>12.305999999999999</c:v>
                </c:pt>
                <c:pt idx="4270">
                  <c:v>12.305999999999999</c:v>
                </c:pt>
                <c:pt idx="4271">
                  <c:v>12.308</c:v>
                </c:pt>
                <c:pt idx="4272">
                  <c:v>12.308999999999999</c:v>
                </c:pt>
                <c:pt idx="4273">
                  <c:v>12.318</c:v>
                </c:pt>
                <c:pt idx="4274">
                  <c:v>12.323</c:v>
                </c:pt>
                <c:pt idx="4275">
                  <c:v>12.327</c:v>
                </c:pt>
                <c:pt idx="4276">
                  <c:v>12.327</c:v>
                </c:pt>
                <c:pt idx="4277">
                  <c:v>12.327999999999999</c:v>
                </c:pt>
                <c:pt idx="4278">
                  <c:v>12.331</c:v>
                </c:pt>
                <c:pt idx="4279">
                  <c:v>12.331</c:v>
                </c:pt>
                <c:pt idx="4280">
                  <c:v>12.332000000000001</c:v>
                </c:pt>
                <c:pt idx="4281">
                  <c:v>12.339</c:v>
                </c:pt>
                <c:pt idx="4282">
                  <c:v>12.349</c:v>
                </c:pt>
                <c:pt idx="4283">
                  <c:v>12.35</c:v>
                </c:pt>
                <c:pt idx="4284">
                  <c:v>12.351000000000001</c:v>
                </c:pt>
                <c:pt idx="4285">
                  <c:v>12.356</c:v>
                </c:pt>
                <c:pt idx="4286">
                  <c:v>12.356999999999999</c:v>
                </c:pt>
                <c:pt idx="4287">
                  <c:v>12.365</c:v>
                </c:pt>
                <c:pt idx="4288">
                  <c:v>12.369</c:v>
                </c:pt>
                <c:pt idx="4289">
                  <c:v>12.37</c:v>
                </c:pt>
                <c:pt idx="4290">
                  <c:v>12.372999999999999</c:v>
                </c:pt>
                <c:pt idx="4291">
                  <c:v>12.374000000000001</c:v>
                </c:pt>
                <c:pt idx="4292">
                  <c:v>12.375</c:v>
                </c:pt>
                <c:pt idx="4293">
                  <c:v>12.382999999999999</c:v>
                </c:pt>
                <c:pt idx="4294">
                  <c:v>12.385</c:v>
                </c:pt>
                <c:pt idx="4295">
                  <c:v>12.39</c:v>
                </c:pt>
                <c:pt idx="4296">
                  <c:v>12.407</c:v>
                </c:pt>
                <c:pt idx="4297">
                  <c:v>12.407999999999999</c:v>
                </c:pt>
                <c:pt idx="4298">
                  <c:v>12.407999999999999</c:v>
                </c:pt>
                <c:pt idx="4299">
                  <c:v>12.409000000000001</c:v>
                </c:pt>
                <c:pt idx="4300">
                  <c:v>12.417</c:v>
                </c:pt>
                <c:pt idx="4301">
                  <c:v>12.423999999999999</c:v>
                </c:pt>
                <c:pt idx="4302">
                  <c:v>12.423999999999999</c:v>
                </c:pt>
                <c:pt idx="4303">
                  <c:v>12.43</c:v>
                </c:pt>
                <c:pt idx="4304">
                  <c:v>12.436</c:v>
                </c:pt>
                <c:pt idx="4305">
                  <c:v>12.439</c:v>
                </c:pt>
                <c:pt idx="4306">
                  <c:v>12.443</c:v>
                </c:pt>
                <c:pt idx="4307">
                  <c:v>12.45</c:v>
                </c:pt>
                <c:pt idx="4308">
                  <c:v>12.454000000000001</c:v>
                </c:pt>
                <c:pt idx="4309">
                  <c:v>12.458</c:v>
                </c:pt>
                <c:pt idx="4310">
                  <c:v>12.461</c:v>
                </c:pt>
                <c:pt idx="4311">
                  <c:v>12.467000000000001</c:v>
                </c:pt>
                <c:pt idx="4312">
                  <c:v>12.478999999999999</c:v>
                </c:pt>
                <c:pt idx="4313">
                  <c:v>12.486000000000001</c:v>
                </c:pt>
                <c:pt idx="4314">
                  <c:v>12.488</c:v>
                </c:pt>
                <c:pt idx="4315">
                  <c:v>12.489000000000001</c:v>
                </c:pt>
                <c:pt idx="4316">
                  <c:v>12.492000000000001</c:v>
                </c:pt>
                <c:pt idx="4317">
                  <c:v>12.493</c:v>
                </c:pt>
                <c:pt idx="4318">
                  <c:v>12.494</c:v>
                </c:pt>
                <c:pt idx="4319">
                  <c:v>12.500999999999999</c:v>
                </c:pt>
                <c:pt idx="4320">
                  <c:v>12.502000000000001</c:v>
                </c:pt>
                <c:pt idx="4321">
                  <c:v>12.502000000000001</c:v>
                </c:pt>
                <c:pt idx="4322">
                  <c:v>12.504</c:v>
                </c:pt>
                <c:pt idx="4323">
                  <c:v>12.506</c:v>
                </c:pt>
                <c:pt idx="4324">
                  <c:v>12.509</c:v>
                </c:pt>
                <c:pt idx="4325">
                  <c:v>12.518000000000001</c:v>
                </c:pt>
                <c:pt idx="4326">
                  <c:v>12.519</c:v>
                </c:pt>
                <c:pt idx="4327">
                  <c:v>12.526999999999999</c:v>
                </c:pt>
                <c:pt idx="4328">
                  <c:v>12.528</c:v>
                </c:pt>
                <c:pt idx="4329">
                  <c:v>12.536</c:v>
                </c:pt>
                <c:pt idx="4330">
                  <c:v>12.536</c:v>
                </c:pt>
                <c:pt idx="4331">
                  <c:v>12.536</c:v>
                </c:pt>
                <c:pt idx="4332">
                  <c:v>12.539</c:v>
                </c:pt>
                <c:pt idx="4333">
                  <c:v>12.541</c:v>
                </c:pt>
                <c:pt idx="4334">
                  <c:v>12.542999999999999</c:v>
                </c:pt>
                <c:pt idx="4335">
                  <c:v>12.542999999999999</c:v>
                </c:pt>
                <c:pt idx="4336">
                  <c:v>12.558999999999999</c:v>
                </c:pt>
                <c:pt idx="4337">
                  <c:v>12.561999999999999</c:v>
                </c:pt>
                <c:pt idx="4338">
                  <c:v>12.577</c:v>
                </c:pt>
                <c:pt idx="4339">
                  <c:v>12.577999999999999</c:v>
                </c:pt>
                <c:pt idx="4340">
                  <c:v>12.585000000000001</c:v>
                </c:pt>
                <c:pt idx="4341">
                  <c:v>12.586</c:v>
                </c:pt>
                <c:pt idx="4342">
                  <c:v>12.595000000000001</c:v>
                </c:pt>
                <c:pt idx="4343">
                  <c:v>12.608000000000001</c:v>
                </c:pt>
                <c:pt idx="4344">
                  <c:v>12.613</c:v>
                </c:pt>
                <c:pt idx="4345">
                  <c:v>12.617000000000001</c:v>
                </c:pt>
                <c:pt idx="4346">
                  <c:v>12.622999999999999</c:v>
                </c:pt>
                <c:pt idx="4347">
                  <c:v>12.641999999999999</c:v>
                </c:pt>
                <c:pt idx="4348">
                  <c:v>12.664999999999999</c:v>
                </c:pt>
                <c:pt idx="4349">
                  <c:v>12.667999999999999</c:v>
                </c:pt>
                <c:pt idx="4350">
                  <c:v>12.672000000000001</c:v>
                </c:pt>
                <c:pt idx="4351">
                  <c:v>12.672000000000001</c:v>
                </c:pt>
                <c:pt idx="4352">
                  <c:v>12.673</c:v>
                </c:pt>
                <c:pt idx="4353">
                  <c:v>12.68</c:v>
                </c:pt>
                <c:pt idx="4354">
                  <c:v>12.682</c:v>
                </c:pt>
                <c:pt idx="4355">
                  <c:v>12.689</c:v>
                </c:pt>
                <c:pt idx="4356">
                  <c:v>12.689</c:v>
                </c:pt>
                <c:pt idx="4357">
                  <c:v>12.689</c:v>
                </c:pt>
                <c:pt idx="4358">
                  <c:v>12.696999999999999</c:v>
                </c:pt>
                <c:pt idx="4359">
                  <c:v>12.696999999999999</c:v>
                </c:pt>
                <c:pt idx="4360">
                  <c:v>12.698</c:v>
                </c:pt>
                <c:pt idx="4361">
                  <c:v>12.7</c:v>
                </c:pt>
                <c:pt idx="4362">
                  <c:v>12.706</c:v>
                </c:pt>
                <c:pt idx="4363">
                  <c:v>12.707000000000001</c:v>
                </c:pt>
                <c:pt idx="4364">
                  <c:v>12.712999999999999</c:v>
                </c:pt>
                <c:pt idx="4365">
                  <c:v>12.714</c:v>
                </c:pt>
                <c:pt idx="4366">
                  <c:v>12.715</c:v>
                </c:pt>
                <c:pt idx="4367">
                  <c:v>12.715999999999999</c:v>
                </c:pt>
                <c:pt idx="4368">
                  <c:v>12.728</c:v>
                </c:pt>
                <c:pt idx="4369">
                  <c:v>12.731</c:v>
                </c:pt>
                <c:pt idx="4370">
                  <c:v>12.734</c:v>
                </c:pt>
                <c:pt idx="4371">
                  <c:v>12.741</c:v>
                </c:pt>
                <c:pt idx="4372">
                  <c:v>12.743</c:v>
                </c:pt>
                <c:pt idx="4373">
                  <c:v>12.747999999999999</c:v>
                </c:pt>
                <c:pt idx="4374">
                  <c:v>12.75</c:v>
                </c:pt>
                <c:pt idx="4375">
                  <c:v>12.752000000000001</c:v>
                </c:pt>
                <c:pt idx="4376">
                  <c:v>12.757</c:v>
                </c:pt>
                <c:pt idx="4377">
                  <c:v>12.757</c:v>
                </c:pt>
                <c:pt idx="4378">
                  <c:v>12.757</c:v>
                </c:pt>
                <c:pt idx="4379">
                  <c:v>12.757999999999999</c:v>
                </c:pt>
                <c:pt idx="4380">
                  <c:v>12.769</c:v>
                </c:pt>
                <c:pt idx="4381">
                  <c:v>12.773999999999999</c:v>
                </c:pt>
                <c:pt idx="4382">
                  <c:v>12.775</c:v>
                </c:pt>
                <c:pt idx="4383">
                  <c:v>12.78</c:v>
                </c:pt>
                <c:pt idx="4384">
                  <c:v>12.782999999999999</c:v>
                </c:pt>
                <c:pt idx="4385">
                  <c:v>12.784000000000001</c:v>
                </c:pt>
                <c:pt idx="4386">
                  <c:v>12.791</c:v>
                </c:pt>
                <c:pt idx="4387">
                  <c:v>12.791</c:v>
                </c:pt>
                <c:pt idx="4388">
                  <c:v>12.795</c:v>
                </c:pt>
                <c:pt idx="4389">
                  <c:v>12.816000000000001</c:v>
                </c:pt>
                <c:pt idx="4390">
                  <c:v>12.817</c:v>
                </c:pt>
                <c:pt idx="4391">
                  <c:v>12.824999999999999</c:v>
                </c:pt>
                <c:pt idx="4392">
                  <c:v>12.826000000000001</c:v>
                </c:pt>
                <c:pt idx="4393">
                  <c:v>12.831</c:v>
                </c:pt>
                <c:pt idx="4394">
                  <c:v>12.834</c:v>
                </c:pt>
                <c:pt idx="4395">
                  <c:v>12.835000000000001</c:v>
                </c:pt>
                <c:pt idx="4396">
                  <c:v>12.837</c:v>
                </c:pt>
                <c:pt idx="4397">
                  <c:v>12.837999999999999</c:v>
                </c:pt>
                <c:pt idx="4398">
                  <c:v>12.853999999999999</c:v>
                </c:pt>
                <c:pt idx="4399">
                  <c:v>12.864000000000001</c:v>
                </c:pt>
                <c:pt idx="4400">
                  <c:v>12.865</c:v>
                </c:pt>
                <c:pt idx="4401">
                  <c:v>12.867000000000001</c:v>
                </c:pt>
                <c:pt idx="4402">
                  <c:v>12.868</c:v>
                </c:pt>
                <c:pt idx="4403">
                  <c:v>12.87</c:v>
                </c:pt>
                <c:pt idx="4404">
                  <c:v>12.877000000000001</c:v>
                </c:pt>
                <c:pt idx="4405">
                  <c:v>12.877000000000001</c:v>
                </c:pt>
                <c:pt idx="4406">
                  <c:v>12.881</c:v>
                </c:pt>
                <c:pt idx="4407">
                  <c:v>12.882</c:v>
                </c:pt>
                <c:pt idx="4408">
                  <c:v>12.882999999999999</c:v>
                </c:pt>
                <c:pt idx="4409">
                  <c:v>12.885</c:v>
                </c:pt>
                <c:pt idx="4410">
                  <c:v>12.885</c:v>
                </c:pt>
                <c:pt idx="4411">
                  <c:v>12.885</c:v>
                </c:pt>
                <c:pt idx="4412">
                  <c:v>12.888999999999999</c:v>
                </c:pt>
                <c:pt idx="4413">
                  <c:v>12.894</c:v>
                </c:pt>
                <c:pt idx="4414">
                  <c:v>12.895</c:v>
                </c:pt>
                <c:pt idx="4415">
                  <c:v>12.895</c:v>
                </c:pt>
                <c:pt idx="4416">
                  <c:v>12.895</c:v>
                </c:pt>
                <c:pt idx="4417">
                  <c:v>12.897</c:v>
                </c:pt>
                <c:pt idx="4418">
                  <c:v>12.903</c:v>
                </c:pt>
                <c:pt idx="4419">
                  <c:v>12.911</c:v>
                </c:pt>
                <c:pt idx="4420">
                  <c:v>12.911</c:v>
                </c:pt>
                <c:pt idx="4421">
                  <c:v>12.911</c:v>
                </c:pt>
                <c:pt idx="4422">
                  <c:v>12.916</c:v>
                </c:pt>
                <c:pt idx="4423">
                  <c:v>12.919</c:v>
                </c:pt>
                <c:pt idx="4424">
                  <c:v>12.92</c:v>
                </c:pt>
                <c:pt idx="4425">
                  <c:v>12.920999999999999</c:v>
                </c:pt>
                <c:pt idx="4426">
                  <c:v>12.922000000000001</c:v>
                </c:pt>
                <c:pt idx="4427">
                  <c:v>12.922000000000001</c:v>
                </c:pt>
                <c:pt idx="4428">
                  <c:v>12.922000000000001</c:v>
                </c:pt>
                <c:pt idx="4429">
                  <c:v>12.936</c:v>
                </c:pt>
                <c:pt idx="4430">
                  <c:v>12.936999999999999</c:v>
                </c:pt>
                <c:pt idx="4431">
                  <c:v>12.954000000000001</c:v>
                </c:pt>
                <c:pt idx="4432">
                  <c:v>12.956</c:v>
                </c:pt>
                <c:pt idx="4433">
                  <c:v>12.956</c:v>
                </c:pt>
                <c:pt idx="4434">
                  <c:v>12.956</c:v>
                </c:pt>
                <c:pt idx="4435">
                  <c:v>12.968</c:v>
                </c:pt>
                <c:pt idx="4436">
                  <c:v>12.971</c:v>
                </c:pt>
                <c:pt idx="4437">
                  <c:v>12.971</c:v>
                </c:pt>
                <c:pt idx="4438">
                  <c:v>12.973000000000001</c:v>
                </c:pt>
                <c:pt idx="4439">
                  <c:v>12.975</c:v>
                </c:pt>
                <c:pt idx="4440">
                  <c:v>12.978999999999999</c:v>
                </c:pt>
                <c:pt idx="4441">
                  <c:v>12.98</c:v>
                </c:pt>
                <c:pt idx="4442">
                  <c:v>12.98</c:v>
                </c:pt>
                <c:pt idx="4443">
                  <c:v>12.992000000000001</c:v>
                </c:pt>
                <c:pt idx="4444">
                  <c:v>12.997</c:v>
                </c:pt>
                <c:pt idx="4445">
                  <c:v>12.997</c:v>
                </c:pt>
                <c:pt idx="4446">
                  <c:v>13.009</c:v>
                </c:pt>
                <c:pt idx="4447">
                  <c:v>13.032</c:v>
                </c:pt>
                <c:pt idx="4448">
                  <c:v>13.038</c:v>
                </c:pt>
                <c:pt idx="4449">
                  <c:v>13.04</c:v>
                </c:pt>
                <c:pt idx="4450">
                  <c:v>13.042999999999999</c:v>
                </c:pt>
                <c:pt idx="4451">
                  <c:v>13.045999999999999</c:v>
                </c:pt>
                <c:pt idx="4452">
                  <c:v>13.048999999999999</c:v>
                </c:pt>
                <c:pt idx="4453">
                  <c:v>13.057</c:v>
                </c:pt>
                <c:pt idx="4454">
                  <c:v>13.066000000000001</c:v>
                </c:pt>
                <c:pt idx="4455">
                  <c:v>13.066000000000001</c:v>
                </c:pt>
                <c:pt idx="4456">
                  <c:v>13.066000000000001</c:v>
                </c:pt>
                <c:pt idx="4457">
                  <c:v>13.08</c:v>
                </c:pt>
                <c:pt idx="4458">
                  <c:v>13.090999999999999</c:v>
                </c:pt>
                <c:pt idx="4459">
                  <c:v>13.092000000000001</c:v>
                </c:pt>
                <c:pt idx="4460">
                  <c:v>13.097</c:v>
                </c:pt>
                <c:pt idx="4461">
                  <c:v>13.1</c:v>
                </c:pt>
                <c:pt idx="4462">
                  <c:v>13.102</c:v>
                </c:pt>
                <c:pt idx="4463">
                  <c:v>13.125999999999999</c:v>
                </c:pt>
                <c:pt idx="4464">
                  <c:v>13.135</c:v>
                </c:pt>
                <c:pt idx="4465">
                  <c:v>13.137</c:v>
                </c:pt>
                <c:pt idx="4466">
                  <c:v>13.144</c:v>
                </c:pt>
                <c:pt idx="4467">
                  <c:v>13.145</c:v>
                </c:pt>
                <c:pt idx="4468">
                  <c:v>13.145</c:v>
                </c:pt>
                <c:pt idx="4469">
                  <c:v>13.161</c:v>
                </c:pt>
                <c:pt idx="4470">
                  <c:v>13.177</c:v>
                </c:pt>
                <c:pt idx="4471">
                  <c:v>13.178000000000001</c:v>
                </c:pt>
                <c:pt idx="4472">
                  <c:v>13.179</c:v>
                </c:pt>
                <c:pt idx="4473">
                  <c:v>13.18</c:v>
                </c:pt>
                <c:pt idx="4474">
                  <c:v>13.185</c:v>
                </c:pt>
                <c:pt idx="4475">
                  <c:v>13.185</c:v>
                </c:pt>
                <c:pt idx="4476">
                  <c:v>13.194000000000001</c:v>
                </c:pt>
                <c:pt idx="4477">
                  <c:v>13.195</c:v>
                </c:pt>
                <c:pt idx="4478">
                  <c:v>13.212999999999999</c:v>
                </c:pt>
                <c:pt idx="4479">
                  <c:v>13.212999999999999</c:v>
                </c:pt>
                <c:pt idx="4480">
                  <c:v>13.224</c:v>
                </c:pt>
                <c:pt idx="4481">
                  <c:v>13.228999999999999</c:v>
                </c:pt>
                <c:pt idx="4482">
                  <c:v>13.255000000000001</c:v>
                </c:pt>
                <c:pt idx="4483">
                  <c:v>13.256</c:v>
                </c:pt>
                <c:pt idx="4484">
                  <c:v>13.256</c:v>
                </c:pt>
                <c:pt idx="4485">
                  <c:v>13.256</c:v>
                </c:pt>
                <c:pt idx="4486">
                  <c:v>13.263999999999999</c:v>
                </c:pt>
                <c:pt idx="4487">
                  <c:v>13.273999999999999</c:v>
                </c:pt>
                <c:pt idx="4488">
                  <c:v>13.28</c:v>
                </c:pt>
                <c:pt idx="4489">
                  <c:v>13.281000000000001</c:v>
                </c:pt>
                <c:pt idx="4490">
                  <c:v>13.281000000000001</c:v>
                </c:pt>
                <c:pt idx="4491">
                  <c:v>13.298999999999999</c:v>
                </c:pt>
                <c:pt idx="4492">
                  <c:v>13.308999999999999</c:v>
                </c:pt>
                <c:pt idx="4493">
                  <c:v>13.31</c:v>
                </c:pt>
                <c:pt idx="4494">
                  <c:v>13.313000000000001</c:v>
                </c:pt>
                <c:pt idx="4495">
                  <c:v>13.327999999999999</c:v>
                </c:pt>
                <c:pt idx="4496">
                  <c:v>13.327999999999999</c:v>
                </c:pt>
                <c:pt idx="4497">
                  <c:v>13.33</c:v>
                </c:pt>
                <c:pt idx="4498">
                  <c:v>13.333</c:v>
                </c:pt>
                <c:pt idx="4499">
                  <c:v>13.334</c:v>
                </c:pt>
                <c:pt idx="4500">
                  <c:v>13.339</c:v>
                </c:pt>
                <c:pt idx="4501">
                  <c:v>13.343999999999999</c:v>
                </c:pt>
                <c:pt idx="4502">
                  <c:v>13.346</c:v>
                </c:pt>
                <c:pt idx="4503">
                  <c:v>13.353</c:v>
                </c:pt>
                <c:pt idx="4504">
                  <c:v>13.358000000000001</c:v>
                </c:pt>
                <c:pt idx="4505">
                  <c:v>13.361000000000001</c:v>
                </c:pt>
                <c:pt idx="4506">
                  <c:v>13.387</c:v>
                </c:pt>
                <c:pt idx="4507">
                  <c:v>13.394</c:v>
                </c:pt>
                <c:pt idx="4508">
                  <c:v>13.394</c:v>
                </c:pt>
                <c:pt idx="4509">
                  <c:v>13.396000000000001</c:v>
                </c:pt>
                <c:pt idx="4510">
                  <c:v>13.397</c:v>
                </c:pt>
                <c:pt idx="4511">
                  <c:v>13.407</c:v>
                </c:pt>
                <c:pt idx="4512">
                  <c:v>13.412000000000001</c:v>
                </c:pt>
                <c:pt idx="4513">
                  <c:v>13.414999999999999</c:v>
                </c:pt>
                <c:pt idx="4514">
                  <c:v>13.419</c:v>
                </c:pt>
                <c:pt idx="4515">
                  <c:v>13.419</c:v>
                </c:pt>
                <c:pt idx="4516">
                  <c:v>13.420999999999999</c:v>
                </c:pt>
                <c:pt idx="4517">
                  <c:v>13.428000000000001</c:v>
                </c:pt>
                <c:pt idx="4518">
                  <c:v>13.433999999999999</c:v>
                </c:pt>
                <c:pt idx="4519">
                  <c:v>13.445</c:v>
                </c:pt>
                <c:pt idx="4520">
                  <c:v>13.445</c:v>
                </c:pt>
                <c:pt idx="4521">
                  <c:v>13.448</c:v>
                </c:pt>
                <c:pt idx="4522">
                  <c:v>13.454000000000001</c:v>
                </c:pt>
                <c:pt idx="4523">
                  <c:v>13.454000000000001</c:v>
                </c:pt>
                <c:pt idx="4524">
                  <c:v>13.455</c:v>
                </c:pt>
                <c:pt idx="4525">
                  <c:v>13.459</c:v>
                </c:pt>
                <c:pt idx="4526">
                  <c:v>13.462</c:v>
                </c:pt>
                <c:pt idx="4527">
                  <c:v>13.464</c:v>
                </c:pt>
                <c:pt idx="4528">
                  <c:v>13.476000000000001</c:v>
                </c:pt>
                <c:pt idx="4529">
                  <c:v>13.48</c:v>
                </c:pt>
                <c:pt idx="4530">
                  <c:v>13.489000000000001</c:v>
                </c:pt>
                <c:pt idx="4531">
                  <c:v>13.491</c:v>
                </c:pt>
                <c:pt idx="4532">
                  <c:v>13.497999999999999</c:v>
                </c:pt>
                <c:pt idx="4533">
                  <c:v>13.506</c:v>
                </c:pt>
                <c:pt idx="4534">
                  <c:v>13.506</c:v>
                </c:pt>
                <c:pt idx="4535">
                  <c:v>13.509</c:v>
                </c:pt>
                <c:pt idx="4536">
                  <c:v>13.523</c:v>
                </c:pt>
                <c:pt idx="4537">
                  <c:v>13.523</c:v>
                </c:pt>
                <c:pt idx="4538">
                  <c:v>13.523</c:v>
                </c:pt>
                <c:pt idx="4539">
                  <c:v>13.53</c:v>
                </c:pt>
                <c:pt idx="4540">
                  <c:v>13.532999999999999</c:v>
                </c:pt>
                <c:pt idx="4541">
                  <c:v>13.532999999999999</c:v>
                </c:pt>
                <c:pt idx="4542">
                  <c:v>13.536</c:v>
                </c:pt>
                <c:pt idx="4543">
                  <c:v>13.542</c:v>
                </c:pt>
                <c:pt idx="4544">
                  <c:v>13.542999999999999</c:v>
                </c:pt>
                <c:pt idx="4545">
                  <c:v>13.55</c:v>
                </c:pt>
                <c:pt idx="4546">
                  <c:v>13.552</c:v>
                </c:pt>
                <c:pt idx="4547">
                  <c:v>13.558</c:v>
                </c:pt>
                <c:pt idx="4548">
                  <c:v>13.561999999999999</c:v>
                </c:pt>
                <c:pt idx="4549">
                  <c:v>13.566000000000001</c:v>
                </c:pt>
                <c:pt idx="4550">
                  <c:v>13.567</c:v>
                </c:pt>
                <c:pt idx="4551">
                  <c:v>13.568</c:v>
                </c:pt>
                <c:pt idx="4552">
                  <c:v>13.569000000000001</c:v>
                </c:pt>
                <c:pt idx="4553">
                  <c:v>13.569000000000001</c:v>
                </c:pt>
                <c:pt idx="4554">
                  <c:v>13.574</c:v>
                </c:pt>
                <c:pt idx="4555">
                  <c:v>13.574999999999999</c:v>
                </c:pt>
                <c:pt idx="4556">
                  <c:v>13.576000000000001</c:v>
                </c:pt>
                <c:pt idx="4557">
                  <c:v>13.577999999999999</c:v>
                </c:pt>
                <c:pt idx="4558">
                  <c:v>13.584</c:v>
                </c:pt>
                <c:pt idx="4559">
                  <c:v>13.584</c:v>
                </c:pt>
                <c:pt idx="4560">
                  <c:v>13.584</c:v>
                </c:pt>
                <c:pt idx="4561">
                  <c:v>13.584</c:v>
                </c:pt>
                <c:pt idx="4562">
                  <c:v>13.585000000000001</c:v>
                </c:pt>
                <c:pt idx="4563">
                  <c:v>13.592000000000001</c:v>
                </c:pt>
                <c:pt idx="4564">
                  <c:v>13.593</c:v>
                </c:pt>
                <c:pt idx="4565">
                  <c:v>13.595000000000001</c:v>
                </c:pt>
                <c:pt idx="4566">
                  <c:v>13.596</c:v>
                </c:pt>
                <c:pt idx="4567">
                  <c:v>13.603</c:v>
                </c:pt>
                <c:pt idx="4568">
                  <c:v>13.606</c:v>
                </c:pt>
                <c:pt idx="4569">
                  <c:v>13.611000000000001</c:v>
                </c:pt>
                <c:pt idx="4570">
                  <c:v>13.612</c:v>
                </c:pt>
                <c:pt idx="4571">
                  <c:v>13.625999999999999</c:v>
                </c:pt>
                <c:pt idx="4572">
                  <c:v>13.627000000000001</c:v>
                </c:pt>
                <c:pt idx="4573">
                  <c:v>13.628</c:v>
                </c:pt>
                <c:pt idx="4574">
                  <c:v>13.635999999999999</c:v>
                </c:pt>
                <c:pt idx="4575">
                  <c:v>13.635999999999999</c:v>
                </c:pt>
                <c:pt idx="4576">
                  <c:v>13.641</c:v>
                </c:pt>
                <c:pt idx="4577">
                  <c:v>13.645</c:v>
                </c:pt>
                <c:pt idx="4578">
                  <c:v>13.646000000000001</c:v>
                </c:pt>
                <c:pt idx="4579">
                  <c:v>13.646000000000001</c:v>
                </c:pt>
                <c:pt idx="4580">
                  <c:v>13.648999999999999</c:v>
                </c:pt>
                <c:pt idx="4581">
                  <c:v>13.654</c:v>
                </c:pt>
                <c:pt idx="4582">
                  <c:v>13.654</c:v>
                </c:pt>
                <c:pt idx="4583">
                  <c:v>13.663</c:v>
                </c:pt>
                <c:pt idx="4584">
                  <c:v>13.663</c:v>
                </c:pt>
                <c:pt idx="4585">
                  <c:v>13.672000000000001</c:v>
                </c:pt>
                <c:pt idx="4586">
                  <c:v>13.68</c:v>
                </c:pt>
                <c:pt idx="4587">
                  <c:v>13.680999999999999</c:v>
                </c:pt>
                <c:pt idx="4588">
                  <c:v>13.685</c:v>
                </c:pt>
                <c:pt idx="4589">
                  <c:v>13.692</c:v>
                </c:pt>
                <c:pt idx="4590">
                  <c:v>13.696999999999999</c:v>
                </c:pt>
                <c:pt idx="4591">
                  <c:v>13.699</c:v>
                </c:pt>
                <c:pt idx="4592">
                  <c:v>13.705</c:v>
                </c:pt>
                <c:pt idx="4593">
                  <c:v>13.706</c:v>
                </c:pt>
                <c:pt idx="4594">
                  <c:v>13.712999999999999</c:v>
                </c:pt>
                <c:pt idx="4595">
                  <c:v>13.714</c:v>
                </c:pt>
                <c:pt idx="4596">
                  <c:v>13.725</c:v>
                </c:pt>
                <c:pt idx="4597">
                  <c:v>13.726000000000001</c:v>
                </c:pt>
                <c:pt idx="4598">
                  <c:v>13.731999999999999</c:v>
                </c:pt>
                <c:pt idx="4599">
                  <c:v>13.734</c:v>
                </c:pt>
                <c:pt idx="4600">
                  <c:v>13.742000000000001</c:v>
                </c:pt>
                <c:pt idx="4601">
                  <c:v>13.743</c:v>
                </c:pt>
                <c:pt idx="4602">
                  <c:v>13.746</c:v>
                </c:pt>
                <c:pt idx="4603">
                  <c:v>13.747</c:v>
                </c:pt>
                <c:pt idx="4604">
                  <c:v>13.749000000000001</c:v>
                </c:pt>
                <c:pt idx="4605">
                  <c:v>13.749000000000001</c:v>
                </c:pt>
                <c:pt idx="4606">
                  <c:v>13.757</c:v>
                </c:pt>
                <c:pt idx="4607">
                  <c:v>13.757999999999999</c:v>
                </c:pt>
                <c:pt idx="4608">
                  <c:v>13.759</c:v>
                </c:pt>
                <c:pt idx="4609">
                  <c:v>13.76</c:v>
                </c:pt>
                <c:pt idx="4610">
                  <c:v>13.760999999999999</c:v>
                </c:pt>
                <c:pt idx="4611">
                  <c:v>13.766</c:v>
                </c:pt>
                <c:pt idx="4612">
                  <c:v>13.773</c:v>
                </c:pt>
                <c:pt idx="4613">
                  <c:v>13.776</c:v>
                </c:pt>
                <c:pt idx="4614">
                  <c:v>13.781000000000001</c:v>
                </c:pt>
                <c:pt idx="4615">
                  <c:v>13.786</c:v>
                </c:pt>
                <c:pt idx="4616">
                  <c:v>13.792999999999999</c:v>
                </c:pt>
                <c:pt idx="4617">
                  <c:v>13.792999999999999</c:v>
                </c:pt>
                <c:pt idx="4618">
                  <c:v>13.794</c:v>
                </c:pt>
                <c:pt idx="4619">
                  <c:v>13.797000000000001</c:v>
                </c:pt>
                <c:pt idx="4620">
                  <c:v>13.819000000000001</c:v>
                </c:pt>
                <c:pt idx="4621">
                  <c:v>13.819000000000001</c:v>
                </c:pt>
                <c:pt idx="4622">
                  <c:v>13.824</c:v>
                </c:pt>
                <c:pt idx="4623">
                  <c:v>13.836</c:v>
                </c:pt>
                <c:pt idx="4624">
                  <c:v>13.836</c:v>
                </c:pt>
                <c:pt idx="4625">
                  <c:v>13.846</c:v>
                </c:pt>
                <c:pt idx="4626">
                  <c:v>13.863</c:v>
                </c:pt>
                <c:pt idx="4627">
                  <c:v>13.875999999999999</c:v>
                </c:pt>
                <c:pt idx="4628">
                  <c:v>13.888</c:v>
                </c:pt>
                <c:pt idx="4629">
                  <c:v>13.888</c:v>
                </c:pt>
                <c:pt idx="4630">
                  <c:v>13.888</c:v>
                </c:pt>
                <c:pt idx="4631">
                  <c:v>13.888999999999999</c:v>
                </c:pt>
                <c:pt idx="4632">
                  <c:v>13.894</c:v>
                </c:pt>
                <c:pt idx="4633">
                  <c:v>13.897</c:v>
                </c:pt>
                <c:pt idx="4634">
                  <c:v>13.904</c:v>
                </c:pt>
                <c:pt idx="4635">
                  <c:v>13.906000000000001</c:v>
                </c:pt>
                <c:pt idx="4636">
                  <c:v>13.906000000000001</c:v>
                </c:pt>
                <c:pt idx="4637">
                  <c:v>13.907</c:v>
                </c:pt>
                <c:pt idx="4638">
                  <c:v>13.907</c:v>
                </c:pt>
                <c:pt idx="4639">
                  <c:v>13.907</c:v>
                </c:pt>
                <c:pt idx="4640">
                  <c:v>13.909000000000001</c:v>
                </c:pt>
                <c:pt idx="4641">
                  <c:v>13.923</c:v>
                </c:pt>
                <c:pt idx="4642">
                  <c:v>13.923</c:v>
                </c:pt>
                <c:pt idx="4643">
                  <c:v>13.936</c:v>
                </c:pt>
                <c:pt idx="4644">
                  <c:v>13.94</c:v>
                </c:pt>
                <c:pt idx="4645">
                  <c:v>13.94</c:v>
                </c:pt>
                <c:pt idx="4646">
                  <c:v>13.941000000000001</c:v>
                </c:pt>
                <c:pt idx="4647">
                  <c:v>13.943</c:v>
                </c:pt>
                <c:pt idx="4648">
                  <c:v>13.949</c:v>
                </c:pt>
                <c:pt idx="4649">
                  <c:v>13.949</c:v>
                </c:pt>
                <c:pt idx="4650">
                  <c:v>13.951000000000001</c:v>
                </c:pt>
                <c:pt idx="4651">
                  <c:v>13.958</c:v>
                </c:pt>
                <c:pt idx="4652">
                  <c:v>13.959</c:v>
                </c:pt>
                <c:pt idx="4653">
                  <c:v>13.961</c:v>
                </c:pt>
                <c:pt idx="4654">
                  <c:v>13.967000000000001</c:v>
                </c:pt>
                <c:pt idx="4655">
                  <c:v>13.968999999999999</c:v>
                </c:pt>
                <c:pt idx="4656">
                  <c:v>13.97</c:v>
                </c:pt>
                <c:pt idx="4657">
                  <c:v>13.972</c:v>
                </c:pt>
                <c:pt idx="4658">
                  <c:v>13.978</c:v>
                </c:pt>
                <c:pt idx="4659">
                  <c:v>13.98</c:v>
                </c:pt>
                <c:pt idx="4660">
                  <c:v>13.984</c:v>
                </c:pt>
                <c:pt idx="4661">
                  <c:v>13.989000000000001</c:v>
                </c:pt>
                <c:pt idx="4662">
                  <c:v>13.993</c:v>
                </c:pt>
                <c:pt idx="4663">
                  <c:v>13.993</c:v>
                </c:pt>
                <c:pt idx="4664">
                  <c:v>13.993</c:v>
                </c:pt>
                <c:pt idx="4665">
                  <c:v>13.997999999999999</c:v>
                </c:pt>
                <c:pt idx="4666">
                  <c:v>14</c:v>
                </c:pt>
                <c:pt idx="4667">
                  <c:v>14.002000000000001</c:v>
                </c:pt>
                <c:pt idx="4668">
                  <c:v>14.010999999999999</c:v>
                </c:pt>
                <c:pt idx="4669">
                  <c:v>14.019</c:v>
                </c:pt>
                <c:pt idx="4670">
                  <c:v>14.028</c:v>
                </c:pt>
                <c:pt idx="4671">
                  <c:v>14.037000000000001</c:v>
                </c:pt>
                <c:pt idx="4672">
                  <c:v>14.038</c:v>
                </c:pt>
                <c:pt idx="4673">
                  <c:v>14.053000000000001</c:v>
                </c:pt>
                <c:pt idx="4674">
                  <c:v>14.054</c:v>
                </c:pt>
                <c:pt idx="4675">
                  <c:v>14.054</c:v>
                </c:pt>
                <c:pt idx="4676">
                  <c:v>14.054</c:v>
                </c:pt>
                <c:pt idx="4677">
                  <c:v>14.057</c:v>
                </c:pt>
                <c:pt idx="4678">
                  <c:v>14.063000000000001</c:v>
                </c:pt>
                <c:pt idx="4679">
                  <c:v>14.071999999999999</c:v>
                </c:pt>
                <c:pt idx="4680">
                  <c:v>14.071999999999999</c:v>
                </c:pt>
                <c:pt idx="4681">
                  <c:v>14.071999999999999</c:v>
                </c:pt>
                <c:pt idx="4682">
                  <c:v>14.071999999999999</c:v>
                </c:pt>
                <c:pt idx="4683">
                  <c:v>14.082000000000001</c:v>
                </c:pt>
                <c:pt idx="4684">
                  <c:v>14.089</c:v>
                </c:pt>
                <c:pt idx="4685">
                  <c:v>14.09</c:v>
                </c:pt>
                <c:pt idx="4686">
                  <c:v>14.099</c:v>
                </c:pt>
                <c:pt idx="4687">
                  <c:v>14.101000000000001</c:v>
                </c:pt>
                <c:pt idx="4688">
                  <c:v>14.108000000000001</c:v>
                </c:pt>
                <c:pt idx="4689">
                  <c:v>14.116</c:v>
                </c:pt>
                <c:pt idx="4690">
                  <c:v>14.116</c:v>
                </c:pt>
                <c:pt idx="4691">
                  <c:v>14.125</c:v>
                </c:pt>
                <c:pt idx="4692">
                  <c:v>14.125999999999999</c:v>
                </c:pt>
                <c:pt idx="4693">
                  <c:v>14.127000000000001</c:v>
                </c:pt>
                <c:pt idx="4694">
                  <c:v>14.131</c:v>
                </c:pt>
                <c:pt idx="4695">
                  <c:v>14.134</c:v>
                </c:pt>
                <c:pt idx="4696">
                  <c:v>14.134</c:v>
                </c:pt>
                <c:pt idx="4697">
                  <c:v>14.135</c:v>
                </c:pt>
                <c:pt idx="4698">
                  <c:v>14.135999999999999</c:v>
                </c:pt>
                <c:pt idx="4699">
                  <c:v>14.143000000000001</c:v>
                </c:pt>
                <c:pt idx="4700">
                  <c:v>14.153</c:v>
                </c:pt>
                <c:pt idx="4701">
                  <c:v>14.16</c:v>
                </c:pt>
                <c:pt idx="4702">
                  <c:v>14.167999999999999</c:v>
                </c:pt>
                <c:pt idx="4703">
                  <c:v>14.167999999999999</c:v>
                </c:pt>
                <c:pt idx="4704">
                  <c:v>14.169</c:v>
                </c:pt>
                <c:pt idx="4705">
                  <c:v>14.177</c:v>
                </c:pt>
                <c:pt idx="4706">
                  <c:v>14.179</c:v>
                </c:pt>
                <c:pt idx="4707">
                  <c:v>14.186</c:v>
                </c:pt>
                <c:pt idx="4708">
                  <c:v>14.186</c:v>
                </c:pt>
                <c:pt idx="4709">
                  <c:v>14.186</c:v>
                </c:pt>
                <c:pt idx="4710">
                  <c:v>14.186999999999999</c:v>
                </c:pt>
                <c:pt idx="4711">
                  <c:v>14.189</c:v>
                </c:pt>
                <c:pt idx="4712">
                  <c:v>14.195</c:v>
                </c:pt>
                <c:pt idx="4713">
                  <c:v>14.198</c:v>
                </c:pt>
                <c:pt idx="4714">
                  <c:v>14.202999999999999</c:v>
                </c:pt>
                <c:pt idx="4715">
                  <c:v>14.212</c:v>
                </c:pt>
                <c:pt idx="4716">
                  <c:v>14.214</c:v>
                </c:pt>
                <c:pt idx="4717">
                  <c:v>14.217000000000001</c:v>
                </c:pt>
                <c:pt idx="4718">
                  <c:v>14.221</c:v>
                </c:pt>
                <c:pt idx="4719">
                  <c:v>14.23</c:v>
                </c:pt>
                <c:pt idx="4720">
                  <c:v>14.23</c:v>
                </c:pt>
                <c:pt idx="4721">
                  <c:v>14.234</c:v>
                </c:pt>
                <c:pt idx="4722">
                  <c:v>14.239000000000001</c:v>
                </c:pt>
                <c:pt idx="4723">
                  <c:v>14.241</c:v>
                </c:pt>
                <c:pt idx="4724">
                  <c:v>14.256</c:v>
                </c:pt>
                <c:pt idx="4725">
                  <c:v>14.263999999999999</c:v>
                </c:pt>
                <c:pt idx="4726">
                  <c:v>14.265000000000001</c:v>
                </c:pt>
                <c:pt idx="4727">
                  <c:v>14.273999999999999</c:v>
                </c:pt>
                <c:pt idx="4728">
                  <c:v>14.275</c:v>
                </c:pt>
                <c:pt idx="4729">
                  <c:v>14.28</c:v>
                </c:pt>
                <c:pt idx="4730">
                  <c:v>14.282</c:v>
                </c:pt>
                <c:pt idx="4731">
                  <c:v>14.282</c:v>
                </c:pt>
                <c:pt idx="4732">
                  <c:v>14.308</c:v>
                </c:pt>
                <c:pt idx="4733">
                  <c:v>14.308999999999999</c:v>
                </c:pt>
                <c:pt idx="4734">
                  <c:v>14.311999999999999</c:v>
                </c:pt>
                <c:pt idx="4735">
                  <c:v>14.315</c:v>
                </c:pt>
                <c:pt idx="4736">
                  <c:v>14.317</c:v>
                </c:pt>
                <c:pt idx="4737">
                  <c:v>14.326000000000001</c:v>
                </c:pt>
                <c:pt idx="4738">
                  <c:v>14.327</c:v>
                </c:pt>
                <c:pt idx="4739">
                  <c:v>14.343</c:v>
                </c:pt>
                <c:pt idx="4740">
                  <c:v>14.353</c:v>
                </c:pt>
                <c:pt idx="4741">
                  <c:v>14.353999999999999</c:v>
                </c:pt>
                <c:pt idx="4742">
                  <c:v>14.362</c:v>
                </c:pt>
                <c:pt idx="4743">
                  <c:v>14.364000000000001</c:v>
                </c:pt>
                <c:pt idx="4744">
                  <c:v>14.369</c:v>
                </c:pt>
                <c:pt idx="4745">
                  <c:v>14.371</c:v>
                </c:pt>
                <c:pt idx="4746">
                  <c:v>14.372999999999999</c:v>
                </c:pt>
                <c:pt idx="4747">
                  <c:v>14.381</c:v>
                </c:pt>
                <c:pt idx="4748">
                  <c:v>14.387</c:v>
                </c:pt>
                <c:pt idx="4749">
                  <c:v>14.388</c:v>
                </c:pt>
                <c:pt idx="4750">
                  <c:v>14.396000000000001</c:v>
                </c:pt>
                <c:pt idx="4751">
                  <c:v>14.404999999999999</c:v>
                </c:pt>
                <c:pt idx="4752">
                  <c:v>14.406000000000001</c:v>
                </c:pt>
                <c:pt idx="4753">
                  <c:v>14.407</c:v>
                </c:pt>
                <c:pt idx="4754">
                  <c:v>14.407999999999999</c:v>
                </c:pt>
                <c:pt idx="4755">
                  <c:v>14.413</c:v>
                </c:pt>
                <c:pt idx="4756">
                  <c:v>14.414999999999999</c:v>
                </c:pt>
                <c:pt idx="4757">
                  <c:v>14.423</c:v>
                </c:pt>
                <c:pt idx="4758">
                  <c:v>14.423</c:v>
                </c:pt>
                <c:pt idx="4759">
                  <c:v>14.425000000000001</c:v>
                </c:pt>
                <c:pt idx="4760">
                  <c:v>14.428000000000001</c:v>
                </c:pt>
                <c:pt idx="4761">
                  <c:v>14.432</c:v>
                </c:pt>
                <c:pt idx="4762">
                  <c:v>14.432</c:v>
                </c:pt>
                <c:pt idx="4763">
                  <c:v>14.433999999999999</c:v>
                </c:pt>
                <c:pt idx="4764">
                  <c:v>14.45</c:v>
                </c:pt>
                <c:pt idx="4765">
                  <c:v>14.451000000000001</c:v>
                </c:pt>
                <c:pt idx="4766">
                  <c:v>14.47</c:v>
                </c:pt>
                <c:pt idx="4767">
                  <c:v>14.475</c:v>
                </c:pt>
                <c:pt idx="4768">
                  <c:v>14.484999999999999</c:v>
                </c:pt>
                <c:pt idx="4769">
                  <c:v>14.486000000000001</c:v>
                </c:pt>
                <c:pt idx="4770">
                  <c:v>14.491</c:v>
                </c:pt>
                <c:pt idx="4771">
                  <c:v>14.504</c:v>
                </c:pt>
                <c:pt idx="4772">
                  <c:v>14.510999999999999</c:v>
                </c:pt>
                <c:pt idx="4773">
                  <c:v>14.515000000000001</c:v>
                </c:pt>
                <c:pt idx="4774">
                  <c:v>14.518000000000001</c:v>
                </c:pt>
                <c:pt idx="4775">
                  <c:v>14.52</c:v>
                </c:pt>
                <c:pt idx="4776">
                  <c:v>14.522</c:v>
                </c:pt>
                <c:pt idx="4777">
                  <c:v>14.529</c:v>
                </c:pt>
                <c:pt idx="4778">
                  <c:v>14.529</c:v>
                </c:pt>
                <c:pt idx="4779">
                  <c:v>14.529</c:v>
                </c:pt>
                <c:pt idx="4780">
                  <c:v>14.537000000000001</c:v>
                </c:pt>
                <c:pt idx="4781">
                  <c:v>14.538</c:v>
                </c:pt>
                <c:pt idx="4782">
                  <c:v>14.538</c:v>
                </c:pt>
                <c:pt idx="4783">
                  <c:v>14.545999999999999</c:v>
                </c:pt>
                <c:pt idx="4784">
                  <c:v>14.547000000000001</c:v>
                </c:pt>
                <c:pt idx="4785">
                  <c:v>14.547000000000001</c:v>
                </c:pt>
                <c:pt idx="4786">
                  <c:v>14.551</c:v>
                </c:pt>
                <c:pt idx="4787">
                  <c:v>14.555999999999999</c:v>
                </c:pt>
                <c:pt idx="4788">
                  <c:v>14.555999999999999</c:v>
                </c:pt>
                <c:pt idx="4789">
                  <c:v>14.571999999999999</c:v>
                </c:pt>
                <c:pt idx="4790">
                  <c:v>14.574</c:v>
                </c:pt>
                <c:pt idx="4791">
                  <c:v>14.582000000000001</c:v>
                </c:pt>
                <c:pt idx="4792">
                  <c:v>14.584</c:v>
                </c:pt>
                <c:pt idx="4793">
                  <c:v>14.586</c:v>
                </c:pt>
                <c:pt idx="4794">
                  <c:v>14.59</c:v>
                </c:pt>
                <c:pt idx="4795">
                  <c:v>14.590999999999999</c:v>
                </c:pt>
                <c:pt idx="4796">
                  <c:v>14.590999999999999</c:v>
                </c:pt>
                <c:pt idx="4797">
                  <c:v>14.593999999999999</c:v>
                </c:pt>
                <c:pt idx="4798">
                  <c:v>14.599</c:v>
                </c:pt>
                <c:pt idx="4799">
                  <c:v>14.605</c:v>
                </c:pt>
                <c:pt idx="4800">
                  <c:v>14.609</c:v>
                </c:pt>
                <c:pt idx="4801">
                  <c:v>14.609</c:v>
                </c:pt>
                <c:pt idx="4802">
                  <c:v>14.627000000000001</c:v>
                </c:pt>
                <c:pt idx="4803">
                  <c:v>14.635999999999999</c:v>
                </c:pt>
                <c:pt idx="4804">
                  <c:v>14.637</c:v>
                </c:pt>
                <c:pt idx="4805">
                  <c:v>14.643000000000001</c:v>
                </c:pt>
                <c:pt idx="4806">
                  <c:v>14.647</c:v>
                </c:pt>
                <c:pt idx="4807">
                  <c:v>14.648999999999999</c:v>
                </c:pt>
                <c:pt idx="4808">
                  <c:v>14.661</c:v>
                </c:pt>
                <c:pt idx="4809">
                  <c:v>14.661</c:v>
                </c:pt>
                <c:pt idx="4810">
                  <c:v>14.662000000000001</c:v>
                </c:pt>
                <c:pt idx="4811">
                  <c:v>14.673999999999999</c:v>
                </c:pt>
                <c:pt idx="4812">
                  <c:v>14.679</c:v>
                </c:pt>
                <c:pt idx="4813">
                  <c:v>14.679</c:v>
                </c:pt>
                <c:pt idx="4814">
                  <c:v>14.679</c:v>
                </c:pt>
                <c:pt idx="4815">
                  <c:v>14.679</c:v>
                </c:pt>
                <c:pt idx="4816">
                  <c:v>14.686</c:v>
                </c:pt>
                <c:pt idx="4817">
                  <c:v>14.689</c:v>
                </c:pt>
                <c:pt idx="4818">
                  <c:v>14.695</c:v>
                </c:pt>
                <c:pt idx="4819">
                  <c:v>14.696999999999999</c:v>
                </c:pt>
                <c:pt idx="4820">
                  <c:v>14.701000000000001</c:v>
                </c:pt>
                <c:pt idx="4821">
                  <c:v>14.705</c:v>
                </c:pt>
                <c:pt idx="4822">
                  <c:v>14.705</c:v>
                </c:pt>
                <c:pt idx="4823">
                  <c:v>14.714</c:v>
                </c:pt>
                <c:pt idx="4824">
                  <c:v>14.714</c:v>
                </c:pt>
                <c:pt idx="4825">
                  <c:v>14.714</c:v>
                </c:pt>
                <c:pt idx="4826">
                  <c:v>14.722</c:v>
                </c:pt>
                <c:pt idx="4827">
                  <c:v>14.725</c:v>
                </c:pt>
                <c:pt idx="4828">
                  <c:v>14.725</c:v>
                </c:pt>
                <c:pt idx="4829">
                  <c:v>14.733000000000001</c:v>
                </c:pt>
                <c:pt idx="4830">
                  <c:v>14.738</c:v>
                </c:pt>
                <c:pt idx="4831">
                  <c:v>14.738</c:v>
                </c:pt>
                <c:pt idx="4832">
                  <c:v>14.74</c:v>
                </c:pt>
                <c:pt idx="4833">
                  <c:v>14.747999999999999</c:v>
                </c:pt>
                <c:pt idx="4834">
                  <c:v>14.759</c:v>
                </c:pt>
                <c:pt idx="4835">
                  <c:v>14.766999999999999</c:v>
                </c:pt>
                <c:pt idx="4836">
                  <c:v>14.766999999999999</c:v>
                </c:pt>
                <c:pt idx="4837">
                  <c:v>14.768000000000001</c:v>
                </c:pt>
                <c:pt idx="4838">
                  <c:v>14.771000000000001</c:v>
                </c:pt>
                <c:pt idx="4839">
                  <c:v>14.786</c:v>
                </c:pt>
                <c:pt idx="4840">
                  <c:v>14.786</c:v>
                </c:pt>
                <c:pt idx="4841">
                  <c:v>14.787000000000001</c:v>
                </c:pt>
                <c:pt idx="4842">
                  <c:v>14.794</c:v>
                </c:pt>
                <c:pt idx="4843">
                  <c:v>14.795999999999999</c:v>
                </c:pt>
                <c:pt idx="4844">
                  <c:v>14.795999999999999</c:v>
                </c:pt>
                <c:pt idx="4845">
                  <c:v>14.804</c:v>
                </c:pt>
                <c:pt idx="4846">
                  <c:v>14.811</c:v>
                </c:pt>
                <c:pt idx="4847">
                  <c:v>14.811</c:v>
                </c:pt>
                <c:pt idx="4848">
                  <c:v>14.811</c:v>
                </c:pt>
                <c:pt idx="4849">
                  <c:v>14.815</c:v>
                </c:pt>
                <c:pt idx="4850">
                  <c:v>14.82</c:v>
                </c:pt>
                <c:pt idx="4851">
                  <c:v>14.829000000000001</c:v>
                </c:pt>
                <c:pt idx="4852">
                  <c:v>14.835000000000001</c:v>
                </c:pt>
                <c:pt idx="4853">
                  <c:v>14.837999999999999</c:v>
                </c:pt>
                <c:pt idx="4854">
                  <c:v>14.840999999999999</c:v>
                </c:pt>
                <c:pt idx="4855">
                  <c:v>14.847</c:v>
                </c:pt>
                <c:pt idx="4856">
                  <c:v>14.861000000000001</c:v>
                </c:pt>
                <c:pt idx="4857">
                  <c:v>14.864000000000001</c:v>
                </c:pt>
                <c:pt idx="4858">
                  <c:v>14.865</c:v>
                </c:pt>
                <c:pt idx="4859">
                  <c:v>14.869</c:v>
                </c:pt>
                <c:pt idx="4860">
                  <c:v>14.872999999999999</c:v>
                </c:pt>
                <c:pt idx="4861">
                  <c:v>14.901999999999999</c:v>
                </c:pt>
                <c:pt idx="4862">
                  <c:v>14.907999999999999</c:v>
                </c:pt>
                <c:pt idx="4863">
                  <c:v>14.925000000000001</c:v>
                </c:pt>
                <c:pt idx="4864">
                  <c:v>14.927</c:v>
                </c:pt>
                <c:pt idx="4865">
                  <c:v>14.928000000000001</c:v>
                </c:pt>
                <c:pt idx="4866">
                  <c:v>14.929</c:v>
                </c:pt>
                <c:pt idx="4867">
                  <c:v>14.935</c:v>
                </c:pt>
                <c:pt idx="4868">
                  <c:v>14.944000000000001</c:v>
                </c:pt>
                <c:pt idx="4869">
                  <c:v>14.952999999999999</c:v>
                </c:pt>
                <c:pt idx="4870">
                  <c:v>14.954000000000001</c:v>
                </c:pt>
                <c:pt idx="4871">
                  <c:v>14.959</c:v>
                </c:pt>
                <c:pt idx="4872">
                  <c:v>14.962</c:v>
                </c:pt>
                <c:pt idx="4873">
                  <c:v>14.965999999999999</c:v>
                </c:pt>
                <c:pt idx="4874">
                  <c:v>14.971</c:v>
                </c:pt>
                <c:pt idx="4875">
                  <c:v>14.971</c:v>
                </c:pt>
                <c:pt idx="4876">
                  <c:v>14.98</c:v>
                </c:pt>
                <c:pt idx="4877">
                  <c:v>14.98</c:v>
                </c:pt>
                <c:pt idx="4878">
                  <c:v>14.984</c:v>
                </c:pt>
                <c:pt idx="4879">
                  <c:v>14.997</c:v>
                </c:pt>
                <c:pt idx="4880">
                  <c:v>15.002000000000001</c:v>
                </c:pt>
                <c:pt idx="4881">
                  <c:v>15.006</c:v>
                </c:pt>
                <c:pt idx="4882">
                  <c:v>15.007999999999999</c:v>
                </c:pt>
                <c:pt idx="4883">
                  <c:v>15.018000000000001</c:v>
                </c:pt>
                <c:pt idx="4884">
                  <c:v>15.023999999999999</c:v>
                </c:pt>
                <c:pt idx="4885">
                  <c:v>15.023999999999999</c:v>
                </c:pt>
                <c:pt idx="4886">
                  <c:v>15.025</c:v>
                </c:pt>
                <c:pt idx="4887">
                  <c:v>15.031000000000001</c:v>
                </c:pt>
                <c:pt idx="4888">
                  <c:v>15.032999999999999</c:v>
                </c:pt>
                <c:pt idx="4889">
                  <c:v>15.04</c:v>
                </c:pt>
                <c:pt idx="4890">
                  <c:v>15.042</c:v>
                </c:pt>
                <c:pt idx="4891">
                  <c:v>15.042</c:v>
                </c:pt>
                <c:pt idx="4892">
                  <c:v>15.042</c:v>
                </c:pt>
                <c:pt idx="4893">
                  <c:v>15.051</c:v>
                </c:pt>
                <c:pt idx="4894">
                  <c:v>15.06</c:v>
                </c:pt>
                <c:pt idx="4895">
                  <c:v>15.061</c:v>
                </c:pt>
                <c:pt idx="4896">
                  <c:v>15.065</c:v>
                </c:pt>
                <c:pt idx="4897">
                  <c:v>15.068</c:v>
                </c:pt>
                <c:pt idx="4898">
                  <c:v>15.07</c:v>
                </c:pt>
                <c:pt idx="4899">
                  <c:v>15.07</c:v>
                </c:pt>
                <c:pt idx="4900">
                  <c:v>15.073</c:v>
                </c:pt>
                <c:pt idx="4901">
                  <c:v>15.086</c:v>
                </c:pt>
                <c:pt idx="4902">
                  <c:v>15.087</c:v>
                </c:pt>
                <c:pt idx="4903">
                  <c:v>15.097</c:v>
                </c:pt>
                <c:pt idx="4904">
                  <c:v>15.103999999999999</c:v>
                </c:pt>
                <c:pt idx="4905">
                  <c:v>15.103999999999999</c:v>
                </c:pt>
                <c:pt idx="4906">
                  <c:v>15.134</c:v>
                </c:pt>
                <c:pt idx="4907">
                  <c:v>15.148999999999999</c:v>
                </c:pt>
                <c:pt idx="4908">
                  <c:v>15.148999999999999</c:v>
                </c:pt>
                <c:pt idx="4909">
                  <c:v>15.154999999999999</c:v>
                </c:pt>
                <c:pt idx="4910">
                  <c:v>15.159000000000001</c:v>
                </c:pt>
                <c:pt idx="4911">
                  <c:v>15.161</c:v>
                </c:pt>
                <c:pt idx="4912">
                  <c:v>15.175000000000001</c:v>
                </c:pt>
                <c:pt idx="4913">
                  <c:v>15.180999999999999</c:v>
                </c:pt>
                <c:pt idx="4914">
                  <c:v>15.193</c:v>
                </c:pt>
                <c:pt idx="4915">
                  <c:v>15.198</c:v>
                </c:pt>
                <c:pt idx="4916">
                  <c:v>15.202</c:v>
                </c:pt>
                <c:pt idx="4917">
                  <c:v>15.202</c:v>
                </c:pt>
                <c:pt idx="4918">
                  <c:v>15.204000000000001</c:v>
                </c:pt>
                <c:pt idx="4919">
                  <c:v>15.209</c:v>
                </c:pt>
                <c:pt idx="4920">
                  <c:v>15.22</c:v>
                </c:pt>
                <c:pt idx="4921">
                  <c:v>15.224</c:v>
                </c:pt>
                <c:pt idx="4922">
                  <c:v>15.23</c:v>
                </c:pt>
                <c:pt idx="4923">
                  <c:v>15.238</c:v>
                </c:pt>
                <c:pt idx="4924">
                  <c:v>15.238</c:v>
                </c:pt>
                <c:pt idx="4925">
                  <c:v>15.239000000000001</c:v>
                </c:pt>
                <c:pt idx="4926">
                  <c:v>15.247</c:v>
                </c:pt>
                <c:pt idx="4927">
                  <c:v>15.257</c:v>
                </c:pt>
                <c:pt idx="4928">
                  <c:v>15.257</c:v>
                </c:pt>
                <c:pt idx="4929">
                  <c:v>15.257</c:v>
                </c:pt>
                <c:pt idx="4930">
                  <c:v>15.257</c:v>
                </c:pt>
                <c:pt idx="4931">
                  <c:v>15.257</c:v>
                </c:pt>
                <c:pt idx="4932">
                  <c:v>15.257999999999999</c:v>
                </c:pt>
                <c:pt idx="4933">
                  <c:v>15.265000000000001</c:v>
                </c:pt>
                <c:pt idx="4934">
                  <c:v>15.292</c:v>
                </c:pt>
                <c:pt idx="4935">
                  <c:v>15.303000000000001</c:v>
                </c:pt>
                <c:pt idx="4936">
                  <c:v>15.308999999999999</c:v>
                </c:pt>
                <c:pt idx="4937">
                  <c:v>15.31</c:v>
                </c:pt>
                <c:pt idx="4938">
                  <c:v>15.31</c:v>
                </c:pt>
                <c:pt idx="4939">
                  <c:v>15.315</c:v>
                </c:pt>
                <c:pt idx="4940">
                  <c:v>15.318</c:v>
                </c:pt>
                <c:pt idx="4941">
                  <c:v>15.319000000000001</c:v>
                </c:pt>
                <c:pt idx="4942">
                  <c:v>15.319000000000001</c:v>
                </c:pt>
                <c:pt idx="4943">
                  <c:v>15.327</c:v>
                </c:pt>
                <c:pt idx="4944">
                  <c:v>15.327</c:v>
                </c:pt>
                <c:pt idx="4945">
                  <c:v>15.336</c:v>
                </c:pt>
                <c:pt idx="4946">
                  <c:v>15.345000000000001</c:v>
                </c:pt>
                <c:pt idx="4947">
                  <c:v>15.345000000000001</c:v>
                </c:pt>
                <c:pt idx="4948">
                  <c:v>15.347</c:v>
                </c:pt>
                <c:pt idx="4949">
                  <c:v>15.356</c:v>
                </c:pt>
                <c:pt idx="4950">
                  <c:v>15.372</c:v>
                </c:pt>
                <c:pt idx="4951">
                  <c:v>15.372</c:v>
                </c:pt>
                <c:pt idx="4952">
                  <c:v>15.381</c:v>
                </c:pt>
                <c:pt idx="4953">
                  <c:v>15.39</c:v>
                </c:pt>
                <c:pt idx="4954">
                  <c:v>15.391999999999999</c:v>
                </c:pt>
                <c:pt idx="4955">
                  <c:v>15.393000000000001</c:v>
                </c:pt>
                <c:pt idx="4956">
                  <c:v>15.398</c:v>
                </c:pt>
                <c:pt idx="4957">
                  <c:v>15.398999999999999</c:v>
                </c:pt>
                <c:pt idx="4958">
                  <c:v>15.411</c:v>
                </c:pt>
                <c:pt idx="4959">
                  <c:v>15.416</c:v>
                </c:pt>
                <c:pt idx="4960">
                  <c:v>15.417</c:v>
                </c:pt>
                <c:pt idx="4961">
                  <c:v>15.426</c:v>
                </c:pt>
                <c:pt idx="4962">
                  <c:v>15.428000000000001</c:v>
                </c:pt>
                <c:pt idx="4963">
                  <c:v>15.438000000000001</c:v>
                </c:pt>
                <c:pt idx="4964">
                  <c:v>15.446999999999999</c:v>
                </c:pt>
                <c:pt idx="4965">
                  <c:v>15.45</c:v>
                </c:pt>
                <c:pt idx="4966">
                  <c:v>15.452</c:v>
                </c:pt>
                <c:pt idx="4967">
                  <c:v>15.454000000000001</c:v>
                </c:pt>
                <c:pt idx="4968">
                  <c:v>15.461</c:v>
                </c:pt>
                <c:pt idx="4969">
                  <c:v>15.462999999999999</c:v>
                </c:pt>
                <c:pt idx="4970">
                  <c:v>15.497</c:v>
                </c:pt>
                <c:pt idx="4971">
                  <c:v>15.506</c:v>
                </c:pt>
                <c:pt idx="4972">
                  <c:v>15.523999999999999</c:v>
                </c:pt>
                <c:pt idx="4973">
                  <c:v>15.532999999999999</c:v>
                </c:pt>
                <c:pt idx="4974">
                  <c:v>15.558999999999999</c:v>
                </c:pt>
                <c:pt idx="4975">
                  <c:v>15.56</c:v>
                </c:pt>
                <c:pt idx="4976">
                  <c:v>15.56</c:v>
                </c:pt>
                <c:pt idx="4977">
                  <c:v>15.568</c:v>
                </c:pt>
                <c:pt idx="4978">
                  <c:v>15.568</c:v>
                </c:pt>
                <c:pt idx="4979">
                  <c:v>15.569000000000001</c:v>
                </c:pt>
                <c:pt idx="4980">
                  <c:v>15.577999999999999</c:v>
                </c:pt>
                <c:pt idx="4981">
                  <c:v>15.586</c:v>
                </c:pt>
                <c:pt idx="4982">
                  <c:v>15.595000000000001</c:v>
                </c:pt>
                <c:pt idx="4983">
                  <c:v>15.603999999999999</c:v>
                </c:pt>
                <c:pt idx="4984">
                  <c:v>15.614000000000001</c:v>
                </c:pt>
                <c:pt idx="4985">
                  <c:v>15.617000000000001</c:v>
                </c:pt>
                <c:pt idx="4986">
                  <c:v>15.624000000000001</c:v>
                </c:pt>
                <c:pt idx="4987">
                  <c:v>15.627000000000001</c:v>
                </c:pt>
                <c:pt idx="4988">
                  <c:v>15.628</c:v>
                </c:pt>
                <c:pt idx="4989">
                  <c:v>15.631</c:v>
                </c:pt>
                <c:pt idx="4990">
                  <c:v>15.631</c:v>
                </c:pt>
                <c:pt idx="4991">
                  <c:v>15.631</c:v>
                </c:pt>
                <c:pt idx="4992">
                  <c:v>15.64</c:v>
                </c:pt>
                <c:pt idx="4993">
                  <c:v>15.643000000000001</c:v>
                </c:pt>
                <c:pt idx="4994">
                  <c:v>15.648999999999999</c:v>
                </c:pt>
                <c:pt idx="4995">
                  <c:v>15.662000000000001</c:v>
                </c:pt>
                <c:pt idx="4996">
                  <c:v>15.667</c:v>
                </c:pt>
                <c:pt idx="4997">
                  <c:v>15.667</c:v>
                </c:pt>
                <c:pt idx="4998">
                  <c:v>15.682</c:v>
                </c:pt>
                <c:pt idx="4999">
                  <c:v>15.685</c:v>
                </c:pt>
                <c:pt idx="5000">
                  <c:v>15.691000000000001</c:v>
                </c:pt>
                <c:pt idx="5001">
                  <c:v>15.698</c:v>
                </c:pt>
                <c:pt idx="5002">
                  <c:v>15.701000000000001</c:v>
                </c:pt>
                <c:pt idx="5003">
                  <c:v>15.702999999999999</c:v>
                </c:pt>
                <c:pt idx="5004">
                  <c:v>15.721</c:v>
                </c:pt>
                <c:pt idx="5005">
                  <c:v>15.721</c:v>
                </c:pt>
                <c:pt idx="5006">
                  <c:v>15.739000000000001</c:v>
                </c:pt>
                <c:pt idx="5007">
                  <c:v>15.766999999999999</c:v>
                </c:pt>
                <c:pt idx="5008">
                  <c:v>15.766999999999999</c:v>
                </c:pt>
                <c:pt idx="5009">
                  <c:v>15.776</c:v>
                </c:pt>
                <c:pt idx="5010">
                  <c:v>15.782</c:v>
                </c:pt>
                <c:pt idx="5011">
                  <c:v>15.792</c:v>
                </c:pt>
                <c:pt idx="5012">
                  <c:v>15.803000000000001</c:v>
                </c:pt>
                <c:pt idx="5013">
                  <c:v>15.805</c:v>
                </c:pt>
                <c:pt idx="5014">
                  <c:v>15.82</c:v>
                </c:pt>
                <c:pt idx="5015">
                  <c:v>15.82</c:v>
                </c:pt>
                <c:pt idx="5016">
                  <c:v>15.82</c:v>
                </c:pt>
                <c:pt idx="5017">
                  <c:v>15.82</c:v>
                </c:pt>
                <c:pt idx="5018">
                  <c:v>15.82</c:v>
                </c:pt>
                <c:pt idx="5019">
                  <c:v>15.821999999999999</c:v>
                </c:pt>
                <c:pt idx="5020">
                  <c:v>15.829000000000001</c:v>
                </c:pt>
                <c:pt idx="5021">
                  <c:v>15.837999999999999</c:v>
                </c:pt>
                <c:pt idx="5022">
                  <c:v>15.840999999999999</c:v>
                </c:pt>
                <c:pt idx="5023">
                  <c:v>15.849</c:v>
                </c:pt>
                <c:pt idx="5024">
                  <c:v>15.856</c:v>
                </c:pt>
                <c:pt idx="5025">
                  <c:v>15.856</c:v>
                </c:pt>
                <c:pt idx="5026">
                  <c:v>15.861000000000001</c:v>
                </c:pt>
                <c:pt idx="5027">
                  <c:v>15.867000000000001</c:v>
                </c:pt>
                <c:pt idx="5028">
                  <c:v>15.891999999999999</c:v>
                </c:pt>
                <c:pt idx="5029">
                  <c:v>15.893000000000001</c:v>
                </c:pt>
                <c:pt idx="5030">
                  <c:v>15.895</c:v>
                </c:pt>
                <c:pt idx="5031">
                  <c:v>15.906000000000001</c:v>
                </c:pt>
                <c:pt idx="5032">
                  <c:v>15.920999999999999</c:v>
                </c:pt>
                <c:pt idx="5033">
                  <c:v>15.929</c:v>
                </c:pt>
                <c:pt idx="5034">
                  <c:v>15.933</c:v>
                </c:pt>
                <c:pt idx="5035">
                  <c:v>15.935</c:v>
                </c:pt>
                <c:pt idx="5036">
                  <c:v>15.936999999999999</c:v>
                </c:pt>
                <c:pt idx="5037">
                  <c:v>15.938000000000001</c:v>
                </c:pt>
                <c:pt idx="5038">
                  <c:v>15.946</c:v>
                </c:pt>
                <c:pt idx="5039">
                  <c:v>15.946999999999999</c:v>
                </c:pt>
                <c:pt idx="5040">
                  <c:v>15.948</c:v>
                </c:pt>
                <c:pt idx="5041">
                  <c:v>15.949</c:v>
                </c:pt>
                <c:pt idx="5042">
                  <c:v>15.962</c:v>
                </c:pt>
                <c:pt idx="5043">
                  <c:v>15.981999999999999</c:v>
                </c:pt>
                <c:pt idx="5044">
                  <c:v>15.981999999999999</c:v>
                </c:pt>
                <c:pt idx="5045">
                  <c:v>15.991</c:v>
                </c:pt>
                <c:pt idx="5046">
                  <c:v>15.992000000000001</c:v>
                </c:pt>
                <c:pt idx="5047">
                  <c:v>16.001000000000001</c:v>
                </c:pt>
                <c:pt idx="5048">
                  <c:v>16.006</c:v>
                </c:pt>
                <c:pt idx="5049">
                  <c:v>16.009</c:v>
                </c:pt>
                <c:pt idx="5050">
                  <c:v>16.018000000000001</c:v>
                </c:pt>
                <c:pt idx="5051">
                  <c:v>16.021000000000001</c:v>
                </c:pt>
                <c:pt idx="5052">
                  <c:v>16.036000000000001</c:v>
                </c:pt>
                <c:pt idx="5053">
                  <c:v>16.047000000000001</c:v>
                </c:pt>
                <c:pt idx="5054">
                  <c:v>16.047999999999998</c:v>
                </c:pt>
                <c:pt idx="5055">
                  <c:v>16.062000000000001</c:v>
                </c:pt>
                <c:pt idx="5056">
                  <c:v>16.062999999999999</c:v>
                </c:pt>
                <c:pt idx="5057">
                  <c:v>16.062999999999999</c:v>
                </c:pt>
                <c:pt idx="5058">
                  <c:v>16.071999999999999</c:v>
                </c:pt>
                <c:pt idx="5059">
                  <c:v>16.077999999999999</c:v>
                </c:pt>
                <c:pt idx="5060">
                  <c:v>16.081</c:v>
                </c:pt>
                <c:pt idx="5061">
                  <c:v>16.09</c:v>
                </c:pt>
                <c:pt idx="5062">
                  <c:v>16.091000000000001</c:v>
                </c:pt>
                <c:pt idx="5063">
                  <c:v>16.093</c:v>
                </c:pt>
                <c:pt idx="5064">
                  <c:v>16.106000000000002</c:v>
                </c:pt>
                <c:pt idx="5065">
                  <c:v>16.119</c:v>
                </c:pt>
                <c:pt idx="5066">
                  <c:v>16.126999999999999</c:v>
                </c:pt>
                <c:pt idx="5067">
                  <c:v>16.135999999999999</c:v>
                </c:pt>
                <c:pt idx="5068">
                  <c:v>16.137</c:v>
                </c:pt>
                <c:pt idx="5069">
                  <c:v>16.152999999999999</c:v>
                </c:pt>
                <c:pt idx="5070">
                  <c:v>16.152999999999999</c:v>
                </c:pt>
                <c:pt idx="5071">
                  <c:v>16.164000000000001</c:v>
                </c:pt>
                <c:pt idx="5072">
                  <c:v>16.164000000000001</c:v>
                </c:pt>
                <c:pt idx="5073">
                  <c:v>16.170999999999999</c:v>
                </c:pt>
                <c:pt idx="5074">
                  <c:v>16.172000000000001</c:v>
                </c:pt>
                <c:pt idx="5075">
                  <c:v>16.190999999999999</c:v>
                </c:pt>
                <c:pt idx="5076">
                  <c:v>16.196000000000002</c:v>
                </c:pt>
                <c:pt idx="5077">
                  <c:v>16.199000000000002</c:v>
                </c:pt>
                <c:pt idx="5078">
                  <c:v>16.199000000000002</c:v>
                </c:pt>
                <c:pt idx="5079">
                  <c:v>16.199000000000002</c:v>
                </c:pt>
                <c:pt idx="5080">
                  <c:v>16.207999999999998</c:v>
                </c:pt>
                <c:pt idx="5081">
                  <c:v>16.212</c:v>
                </c:pt>
                <c:pt idx="5082">
                  <c:v>16.213999999999999</c:v>
                </c:pt>
                <c:pt idx="5083">
                  <c:v>16.222000000000001</c:v>
                </c:pt>
                <c:pt idx="5084">
                  <c:v>16.227</c:v>
                </c:pt>
                <c:pt idx="5085">
                  <c:v>16.234999999999999</c:v>
                </c:pt>
                <c:pt idx="5086">
                  <c:v>16.242999999999999</c:v>
                </c:pt>
                <c:pt idx="5087">
                  <c:v>16.245000000000001</c:v>
                </c:pt>
                <c:pt idx="5088">
                  <c:v>16.247</c:v>
                </c:pt>
                <c:pt idx="5089">
                  <c:v>16.251000000000001</c:v>
                </c:pt>
                <c:pt idx="5090">
                  <c:v>16.262</c:v>
                </c:pt>
                <c:pt idx="5091">
                  <c:v>16.263000000000002</c:v>
                </c:pt>
                <c:pt idx="5092">
                  <c:v>16.28</c:v>
                </c:pt>
                <c:pt idx="5093">
                  <c:v>16.289000000000001</c:v>
                </c:pt>
                <c:pt idx="5094">
                  <c:v>16.29</c:v>
                </c:pt>
                <c:pt idx="5095">
                  <c:v>16.291</c:v>
                </c:pt>
                <c:pt idx="5096">
                  <c:v>16.308</c:v>
                </c:pt>
                <c:pt idx="5097">
                  <c:v>16.309000000000001</c:v>
                </c:pt>
                <c:pt idx="5098">
                  <c:v>16.317</c:v>
                </c:pt>
                <c:pt idx="5099">
                  <c:v>16.32</c:v>
                </c:pt>
                <c:pt idx="5100">
                  <c:v>16.326000000000001</c:v>
                </c:pt>
                <c:pt idx="5101">
                  <c:v>16.327000000000002</c:v>
                </c:pt>
                <c:pt idx="5102">
                  <c:v>16.329999999999998</c:v>
                </c:pt>
                <c:pt idx="5103">
                  <c:v>16.335000000000001</c:v>
                </c:pt>
                <c:pt idx="5104">
                  <c:v>16.335999999999999</c:v>
                </c:pt>
                <c:pt idx="5105">
                  <c:v>16.335999999999999</c:v>
                </c:pt>
                <c:pt idx="5106">
                  <c:v>16.34</c:v>
                </c:pt>
                <c:pt idx="5107">
                  <c:v>16.344999999999999</c:v>
                </c:pt>
                <c:pt idx="5108">
                  <c:v>16.347000000000001</c:v>
                </c:pt>
                <c:pt idx="5109">
                  <c:v>16.353999999999999</c:v>
                </c:pt>
                <c:pt idx="5110">
                  <c:v>16.364000000000001</c:v>
                </c:pt>
                <c:pt idx="5111">
                  <c:v>16.369</c:v>
                </c:pt>
                <c:pt idx="5112">
                  <c:v>16.370999999999999</c:v>
                </c:pt>
                <c:pt idx="5113">
                  <c:v>16.388999999999999</c:v>
                </c:pt>
                <c:pt idx="5114">
                  <c:v>16.388999999999999</c:v>
                </c:pt>
                <c:pt idx="5115">
                  <c:v>16.39</c:v>
                </c:pt>
                <c:pt idx="5116">
                  <c:v>16.398</c:v>
                </c:pt>
                <c:pt idx="5117">
                  <c:v>16.407</c:v>
                </c:pt>
                <c:pt idx="5118">
                  <c:v>16.407</c:v>
                </c:pt>
                <c:pt idx="5119">
                  <c:v>16.414000000000001</c:v>
                </c:pt>
                <c:pt idx="5120">
                  <c:v>16.425000000000001</c:v>
                </c:pt>
                <c:pt idx="5121">
                  <c:v>16.428000000000001</c:v>
                </c:pt>
                <c:pt idx="5122">
                  <c:v>16.434000000000001</c:v>
                </c:pt>
                <c:pt idx="5123">
                  <c:v>16.443000000000001</c:v>
                </c:pt>
                <c:pt idx="5124">
                  <c:v>16.46</c:v>
                </c:pt>
                <c:pt idx="5125">
                  <c:v>16.46</c:v>
                </c:pt>
                <c:pt idx="5126">
                  <c:v>16.460999999999999</c:v>
                </c:pt>
                <c:pt idx="5127">
                  <c:v>16.481999999999999</c:v>
                </c:pt>
                <c:pt idx="5128">
                  <c:v>16.483000000000001</c:v>
                </c:pt>
                <c:pt idx="5129">
                  <c:v>16.483000000000001</c:v>
                </c:pt>
                <c:pt idx="5130">
                  <c:v>16.492000000000001</c:v>
                </c:pt>
                <c:pt idx="5131">
                  <c:v>16.498000000000001</c:v>
                </c:pt>
                <c:pt idx="5132">
                  <c:v>16.501000000000001</c:v>
                </c:pt>
                <c:pt idx="5133">
                  <c:v>16.506</c:v>
                </c:pt>
                <c:pt idx="5134">
                  <c:v>16.518000000000001</c:v>
                </c:pt>
                <c:pt idx="5135">
                  <c:v>16.521999999999998</c:v>
                </c:pt>
                <c:pt idx="5136">
                  <c:v>16.524999999999999</c:v>
                </c:pt>
                <c:pt idx="5137">
                  <c:v>16.527000000000001</c:v>
                </c:pt>
                <c:pt idx="5138">
                  <c:v>16.527000000000001</c:v>
                </c:pt>
                <c:pt idx="5139">
                  <c:v>16.542999999999999</c:v>
                </c:pt>
                <c:pt idx="5140">
                  <c:v>16.545000000000002</c:v>
                </c:pt>
                <c:pt idx="5141">
                  <c:v>16.545000000000002</c:v>
                </c:pt>
                <c:pt idx="5142">
                  <c:v>16.561</c:v>
                </c:pt>
                <c:pt idx="5143">
                  <c:v>16.562000000000001</c:v>
                </c:pt>
                <c:pt idx="5144">
                  <c:v>16.562999999999999</c:v>
                </c:pt>
                <c:pt idx="5145">
                  <c:v>16.57</c:v>
                </c:pt>
                <c:pt idx="5146">
                  <c:v>16.571000000000002</c:v>
                </c:pt>
                <c:pt idx="5147">
                  <c:v>16.606999999999999</c:v>
                </c:pt>
                <c:pt idx="5148">
                  <c:v>16.609000000000002</c:v>
                </c:pt>
                <c:pt idx="5149">
                  <c:v>16.632000000000001</c:v>
                </c:pt>
                <c:pt idx="5150">
                  <c:v>16.635999999999999</c:v>
                </c:pt>
                <c:pt idx="5151">
                  <c:v>16.643000000000001</c:v>
                </c:pt>
                <c:pt idx="5152">
                  <c:v>16.652999999999999</c:v>
                </c:pt>
                <c:pt idx="5153">
                  <c:v>16.661000000000001</c:v>
                </c:pt>
                <c:pt idx="5154">
                  <c:v>16.667000000000002</c:v>
                </c:pt>
                <c:pt idx="5155">
                  <c:v>16.667999999999999</c:v>
                </c:pt>
                <c:pt idx="5156">
                  <c:v>16.670000000000002</c:v>
                </c:pt>
                <c:pt idx="5157">
                  <c:v>16.672000000000001</c:v>
                </c:pt>
                <c:pt idx="5158">
                  <c:v>16.672999999999998</c:v>
                </c:pt>
                <c:pt idx="5159">
                  <c:v>16.675000000000001</c:v>
                </c:pt>
                <c:pt idx="5160">
                  <c:v>16.678999999999998</c:v>
                </c:pt>
                <c:pt idx="5161">
                  <c:v>16.683</c:v>
                </c:pt>
                <c:pt idx="5162">
                  <c:v>16.689</c:v>
                </c:pt>
                <c:pt idx="5163">
                  <c:v>16.698</c:v>
                </c:pt>
                <c:pt idx="5164">
                  <c:v>16.699000000000002</c:v>
                </c:pt>
                <c:pt idx="5165">
                  <c:v>16.716000000000001</c:v>
                </c:pt>
                <c:pt idx="5166">
                  <c:v>16.721</c:v>
                </c:pt>
                <c:pt idx="5167">
                  <c:v>16.742999999999999</c:v>
                </c:pt>
                <c:pt idx="5168">
                  <c:v>16.742999999999999</c:v>
                </c:pt>
                <c:pt idx="5169">
                  <c:v>16.754999999999999</c:v>
                </c:pt>
                <c:pt idx="5170">
                  <c:v>16.757000000000001</c:v>
                </c:pt>
                <c:pt idx="5171">
                  <c:v>16.773</c:v>
                </c:pt>
                <c:pt idx="5172">
                  <c:v>16.774999999999999</c:v>
                </c:pt>
                <c:pt idx="5173">
                  <c:v>16.780999999999999</c:v>
                </c:pt>
                <c:pt idx="5174">
                  <c:v>16.786999999999999</c:v>
                </c:pt>
                <c:pt idx="5175">
                  <c:v>16.788</c:v>
                </c:pt>
                <c:pt idx="5176">
                  <c:v>16.789000000000001</c:v>
                </c:pt>
                <c:pt idx="5177">
                  <c:v>16.789000000000001</c:v>
                </c:pt>
                <c:pt idx="5178">
                  <c:v>16.791</c:v>
                </c:pt>
                <c:pt idx="5179">
                  <c:v>16.806999999999999</c:v>
                </c:pt>
                <c:pt idx="5180">
                  <c:v>16.809000000000001</c:v>
                </c:pt>
                <c:pt idx="5181">
                  <c:v>16.844000000000001</c:v>
                </c:pt>
                <c:pt idx="5182">
                  <c:v>16.853999999999999</c:v>
                </c:pt>
                <c:pt idx="5183">
                  <c:v>16.861000000000001</c:v>
                </c:pt>
                <c:pt idx="5184">
                  <c:v>16.863</c:v>
                </c:pt>
                <c:pt idx="5185">
                  <c:v>16.872</c:v>
                </c:pt>
                <c:pt idx="5186">
                  <c:v>16.872</c:v>
                </c:pt>
                <c:pt idx="5187">
                  <c:v>16.899000000000001</c:v>
                </c:pt>
                <c:pt idx="5188">
                  <c:v>16.899999999999999</c:v>
                </c:pt>
                <c:pt idx="5189">
                  <c:v>16.901</c:v>
                </c:pt>
                <c:pt idx="5190">
                  <c:v>16.907</c:v>
                </c:pt>
                <c:pt idx="5191">
                  <c:v>16.908999999999999</c:v>
                </c:pt>
                <c:pt idx="5192">
                  <c:v>16.916</c:v>
                </c:pt>
                <c:pt idx="5193">
                  <c:v>16.917000000000002</c:v>
                </c:pt>
                <c:pt idx="5194">
                  <c:v>16.920000000000002</c:v>
                </c:pt>
                <c:pt idx="5195">
                  <c:v>16.939</c:v>
                </c:pt>
                <c:pt idx="5196">
                  <c:v>16.940000000000001</c:v>
                </c:pt>
                <c:pt idx="5197">
                  <c:v>16.940999999999999</c:v>
                </c:pt>
                <c:pt idx="5198">
                  <c:v>16.943999999999999</c:v>
                </c:pt>
                <c:pt idx="5199">
                  <c:v>16.945</c:v>
                </c:pt>
                <c:pt idx="5200">
                  <c:v>16.952999999999999</c:v>
                </c:pt>
                <c:pt idx="5201">
                  <c:v>16.968</c:v>
                </c:pt>
                <c:pt idx="5202">
                  <c:v>16.969000000000001</c:v>
                </c:pt>
                <c:pt idx="5203">
                  <c:v>16.971</c:v>
                </c:pt>
                <c:pt idx="5204">
                  <c:v>16.977</c:v>
                </c:pt>
                <c:pt idx="5205">
                  <c:v>16.98</c:v>
                </c:pt>
                <c:pt idx="5206">
                  <c:v>16.989999999999998</c:v>
                </c:pt>
                <c:pt idx="5207">
                  <c:v>16.995999999999999</c:v>
                </c:pt>
                <c:pt idx="5208">
                  <c:v>16.998999999999999</c:v>
                </c:pt>
                <c:pt idx="5209">
                  <c:v>17.006</c:v>
                </c:pt>
                <c:pt idx="5210">
                  <c:v>17.009</c:v>
                </c:pt>
                <c:pt idx="5211">
                  <c:v>17.013999999999999</c:v>
                </c:pt>
                <c:pt idx="5212">
                  <c:v>17.035</c:v>
                </c:pt>
                <c:pt idx="5213">
                  <c:v>17.035</c:v>
                </c:pt>
                <c:pt idx="5214">
                  <c:v>17.035</c:v>
                </c:pt>
                <c:pt idx="5215">
                  <c:v>17.038</c:v>
                </c:pt>
                <c:pt idx="5216">
                  <c:v>17.042000000000002</c:v>
                </c:pt>
                <c:pt idx="5217">
                  <c:v>17.044</c:v>
                </c:pt>
                <c:pt idx="5218">
                  <c:v>17.047999999999998</c:v>
                </c:pt>
                <c:pt idx="5219">
                  <c:v>17.071999999999999</c:v>
                </c:pt>
                <c:pt idx="5220">
                  <c:v>17.081</c:v>
                </c:pt>
                <c:pt idx="5221">
                  <c:v>17.082999999999998</c:v>
                </c:pt>
                <c:pt idx="5222">
                  <c:v>17.09</c:v>
                </c:pt>
                <c:pt idx="5223">
                  <c:v>17.09</c:v>
                </c:pt>
                <c:pt idx="5224">
                  <c:v>17.091000000000001</c:v>
                </c:pt>
                <c:pt idx="5225">
                  <c:v>17.093</c:v>
                </c:pt>
                <c:pt idx="5226">
                  <c:v>17.097999999999999</c:v>
                </c:pt>
                <c:pt idx="5227">
                  <c:v>17.100999999999999</c:v>
                </c:pt>
                <c:pt idx="5228">
                  <c:v>17.117000000000001</c:v>
                </c:pt>
                <c:pt idx="5229">
                  <c:v>17.117999999999999</c:v>
                </c:pt>
                <c:pt idx="5230">
                  <c:v>17.119</c:v>
                </c:pt>
                <c:pt idx="5231">
                  <c:v>17.135999999999999</c:v>
                </c:pt>
                <c:pt idx="5232">
                  <c:v>17.137</c:v>
                </c:pt>
                <c:pt idx="5233">
                  <c:v>17.157</c:v>
                </c:pt>
                <c:pt idx="5234">
                  <c:v>17.163</c:v>
                </c:pt>
                <c:pt idx="5235">
                  <c:v>17.163</c:v>
                </c:pt>
                <c:pt idx="5236">
                  <c:v>17.181000000000001</c:v>
                </c:pt>
                <c:pt idx="5237">
                  <c:v>17.181999999999999</c:v>
                </c:pt>
                <c:pt idx="5238">
                  <c:v>17.183</c:v>
                </c:pt>
                <c:pt idx="5239">
                  <c:v>17.195</c:v>
                </c:pt>
                <c:pt idx="5240">
                  <c:v>17.199000000000002</c:v>
                </c:pt>
                <c:pt idx="5241">
                  <c:v>17.2</c:v>
                </c:pt>
                <c:pt idx="5242">
                  <c:v>17.2</c:v>
                </c:pt>
                <c:pt idx="5243">
                  <c:v>17.202999999999999</c:v>
                </c:pt>
                <c:pt idx="5244">
                  <c:v>17.218</c:v>
                </c:pt>
                <c:pt idx="5245">
                  <c:v>17.219000000000001</c:v>
                </c:pt>
                <c:pt idx="5246">
                  <c:v>17.228000000000002</c:v>
                </c:pt>
                <c:pt idx="5247">
                  <c:v>17.238</c:v>
                </c:pt>
                <c:pt idx="5248">
                  <c:v>17.242999999999999</c:v>
                </c:pt>
                <c:pt idx="5249">
                  <c:v>17.244</c:v>
                </c:pt>
                <c:pt idx="5250">
                  <c:v>17.245999999999999</c:v>
                </c:pt>
                <c:pt idx="5251">
                  <c:v>17.283000000000001</c:v>
                </c:pt>
                <c:pt idx="5252">
                  <c:v>17.285</c:v>
                </c:pt>
                <c:pt idx="5253">
                  <c:v>17.289000000000001</c:v>
                </c:pt>
                <c:pt idx="5254">
                  <c:v>17.292000000000002</c:v>
                </c:pt>
                <c:pt idx="5255">
                  <c:v>17.302</c:v>
                </c:pt>
                <c:pt idx="5256">
                  <c:v>17.306000000000001</c:v>
                </c:pt>
                <c:pt idx="5257">
                  <c:v>17.309999999999999</c:v>
                </c:pt>
                <c:pt idx="5258">
                  <c:v>17.311</c:v>
                </c:pt>
                <c:pt idx="5259">
                  <c:v>17.314</c:v>
                </c:pt>
                <c:pt idx="5260">
                  <c:v>17.318000000000001</c:v>
                </c:pt>
                <c:pt idx="5261">
                  <c:v>17.321999999999999</c:v>
                </c:pt>
                <c:pt idx="5262">
                  <c:v>17.329000000000001</c:v>
                </c:pt>
                <c:pt idx="5263">
                  <c:v>17.329999999999998</c:v>
                </c:pt>
                <c:pt idx="5264">
                  <c:v>17.338000000000001</c:v>
                </c:pt>
                <c:pt idx="5265">
                  <c:v>17.338000000000001</c:v>
                </c:pt>
                <c:pt idx="5266">
                  <c:v>17.338000000000001</c:v>
                </c:pt>
                <c:pt idx="5267">
                  <c:v>17.347000000000001</c:v>
                </c:pt>
                <c:pt idx="5268">
                  <c:v>17.387</c:v>
                </c:pt>
                <c:pt idx="5269">
                  <c:v>17.388999999999999</c:v>
                </c:pt>
                <c:pt idx="5270">
                  <c:v>17.393000000000001</c:v>
                </c:pt>
                <c:pt idx="5271">
                  <c:v>17.401</c:v>
                </c:pt>
                <c:pt idx="5272">
                  <c:v>17.402999999999999</c:v>
                </c:pt>
                <c:pt idx="5273">
                  <c:v>17.439</c:v>
                </c:pt>
                <c:pt idx="5274">
                  <c:v>17.440999999999999</c:v>
                </c:pt>
                <c:pt idx="5275">
                  <c:v>17.448</c:v>
                </c:pt>
                <c:pt idx="5276">
                  <c:v>17.452000000000002</c:v>
                </c:pt>
                <c:pt idx="5277">
                  <c:v>17.465</c:v>
                </c:pt>
                <c:pt idx="5278">
                  <c:v>17.468</c:v>
                </c:pt>
                <c:pt idx="5279">
                  <c:v>17.48</c:v>
                </c:pt>
                <c:pt idx="5280">
                  <c:v>17.488</c:v>
                </c:pt>
                <c:pt idx="5281">
                  <c:v>17.491</c:v>
                </c:pt>
                <c:pt idx="5282">
                  <c:v>17.495000000000001</c:v>
                </c:pt>
                <c:pt idx="5283">
                  <c:v>17.495000000000001</c:v>
                </c:pt>
                <c:pt idx="5284">
                  <c:v>17.498999999999999</c:v>
                </c:pt>
                <c:pt idx="5285">
                  <c:v>17.507000000000001</c:v>
                </c:pt>
                <c:pt idx="5286">
                  <c:v>17.513999999999999</c:v>
                </c:pt>
                <c:pt idx="5287">
                  <c:v>17.515999999999998</c:v>
                </c:pt>
                <c:pt idx="5288">
                  <c:v>17.521999999999998</c:v>
                </c:pt>
                <c:pt idx="5289">
                  <c:v>17.532</c:v>
                </c:pt>
                <c:pt idx="5290">
                  <c:v>17.55</c:v>
                </c:pt>
                <c:pt idx="5291">
                  <c:v>17.550999999999998</c:v>
                </c:pt>
                <c:pt idx="5292">
                  <c:v>17.550999999999998</c:v>
                </c:pt>
                <c:pt idx="5293">
                  <c:v>17.553999999999998</c:v>
                </c:pt>
                <c:pt idx="5294">
                  <c:v>17.559000000000001</c:v>
                </c:pt>
                <c:pt idx="5295">
                  <c:v>17.562000000000001</c:v>
                </c:pt>
                <c:pt idx="5296">
                  <c:v>17.571000000000002</c:v>
                </c:pt>
                <c:pt idx="5297">
                  <c:v>17.574999999999999</c:v>
                </c:pt>
                <c:pt idx="5298">
                  <c:v>17.577000000000002</c:v>
                </c:pt>
                <c:pt idx="5299">
                  <c:v>17.577999999999999</c:v>
                </c:pt>
                <c:pt idx="5300">
                  <c:v>17.581</c:v>
                </c:pt>
                <c:pt idx="5301">
                  <c:v>17.585999999999999</c:v>
                </c:pt>
                <c:pt idx="5302">
                  <c:v>17.600000000000001</c:v>
                </c:pt>
                <c:pt idx="5303">
                  <c:v>17.605</c:v>
                </c:pt>
                <c:pt idx="5304">
                  <c:v>17.606999999999999</c:v>
                </c:pt>
                <c:pt idx="5305">
                  <c:v>17.616</c:v>
                </c:pt>
                <c:pt idx="5306">
                  <c:v>17.625</c:v>
                </c:pt>
                <c:pt idx="5307">
                  <c:v>17.628</c:v>
                </c:pt>
                <c:pt idx="5308">
                  <c:v>17.657</c:v>
                </c:pt>
                <c:pt idx="5309">
                  <c:v>17.661999999999999</c:v>
                </c:pt>
                <c:pt idx="5310">
                  <c:v>17.672999999999998</c:v>
                </c:pt>
                <c:pt idx="5311">
                  <c:v>17.68</c:v>
                </c:pt>
                <c:pt idx="5312">
                  <c:v>17.690000000000001</c:v>
                </c:pt>
                <c:pt idx="5313">
                  <c:v>17.710999999999999</c:v>
                </c:pt>
                <c:pt idx="5314">
                  <c:v>17.716000000000001</c:v>
                </c:pt>
                <c:pt idx="5315">
                  <c:v>17.716000000000001</c:v>
                </c:pt>
                <c:pt idx="5316">
                  <c:v>17.725000000000001</c:v>
                </c:pt>
                <c:pt idx="5317">
                  <c:v>17.725999999999999</c:v>
                </c:pt>
                <c:pt idx="5318">
                  <c:v>17.736000000000001</c:v>
                </c:pt>
                <c:pt idx="5319">
                  <c:v>17.742999999999999</c:v>
                </c:pt>
                <c:pt idx="5320">
                  <c:v>17.744</c:v>
                </c:pt>
                <c:pt idx="5321">
                  <c:v>17.748000000000001</c:v>
                </c:pt>
                <c:pt idx="5322">
                  <c:v>17.751999999999999</c:v>
                </c:pt>
                <c:pt idx="5323">
                  <c:v>17.757000000000001</c:v>
                </c:pt>
                <c:pt idx="5324">
                  <c:v>17.762</c:v>
                </c:pt>
                <c:pt idx="5325">
                  <c:v>17.762</c:v>
                </c:pt>
                <c:pt idx="5326">
                  <c:v>17.763999999999999</c:v>
                </c:pt>
                <c:pt idx="5327">
                  <c:v>17.789000000000001</c:v>
                </c:pt>
                <c:pt idx="5328">
                  <c:v>17.79</c:v>
                </c:pt>
                <c:pt idx="5329">
                  <c:v>17.792000000000002</c:v>
                </c:pt>
                <c:pt idx="5330">
                  <c:v>17.808</c:v>
                </c:pt>
                <c:pt idx="5331">
                  <c:v>17.808</c:v>
                </c:pt>
                <c:pt idx="5332">
                  <c:v>17.808</c:v>
                </c:pt>
                <c:pt idx="5333">
                  <c:v>17.817</c:v>
                </c:pt>
                <c:pt idx="5334">
                  <c:v>17.818000000000001</c:v>
                </c:pt>
                <c:pt idx="5335">
                  <c:v>17.827000000000002</c:v>
                </c:pt>
                <c:pt idx="5336">
                  <c:v>17.832999999999998</c:v>
                </c:pt>
                <c:pt idx="5337">
                  <c:v>17.850000000000001</c:v>
                </c:pt>
                <c:pt idx="5338">
                  <c:v>17.853999999999999</c:v>
                </c:pt>
                <c:pt idx="5339">
                  <c:v>17.858000000000001</c:v>
                </c:pt>
                <c:pt idx="5340">
                  <c:v>17.863</c:v>
                </c:pt>
                <c:pt idx="5341">
                  <c:v>17.864999999999998</c:v>
                </c:pt>
                <c:pt idx="5342">
                  <c:v>17.875</c:v>
                </c:pt>
                <c:pt idx="5343">
                  <c:v>17.890999999999998</c:v>
                </c:pt>
                <c:pt idx="5344">
                  <c:v>17.899999999999999</c:v>
                </c:pt>
                <c:pt idx="5345">
                  <c:v>17.901</c:v>
                </c:pt>
                <c:pt idx="5346">
                  <c:v>17.902000000000001</c:v>
                </c:pt>
                <c:pt idx="5347">
                  <c:v>17.91</c:v>
                </c:pt>
                <c:pt idx="5348">
                  <c:v>17.919</c:v>
                </c:pt>
                <c:pt idx="5349">
                  <c:v>17.931999999999999</c:v>
                </c:pt>
                <c:pt idx="5350">
                  <c:v>17.943000000000001</c:v>
                </c:pt>
                <c:pt idx="5351">
                  <c:v>17.951000000000001</c:v>
                </c:pt>
                <c:pt idx="5352">
                  <c:v>17.956</c:v>
                </c:pt>
                <c:pt idx="5353">
                  <c:v>17.975000000000001</c:v>
                </c:pt>
                <c:pt idx="5354">
                  <c:v>17.975000000000001</c:v>
                </c:pt>
                <c:pt idx="5355">
                  <c:v>18.010999999999999</c:v>
                </c:pt>
                <c:pt idx="5356">
                  <c:v>18.012</c:v>
                </c:pt>
                <c:pt idx="5357">
                  <c:v>18.012</c:v>
                </c:pt>
                <c:pt idx="5358">
                  <c:v>18.021000000000001</c:v>
                </c:pt>
                <c:pt idx="5359">
                  <c:v>18.030999999999999</c:v>
                </c:pt>
                <c:pt idx="5360">
                  <c:v>18.039000000000001</c:v>
                </c:pt>
                <c:pt idx="5361">
                  <c:v>18.041</c:v>
                </c:pt>
                <c:pt idx="5362">
                  <c:v>18.067</c:v>
                </c:pt>
                <c:pt idx="5363">
                  <c:v>18.068000000000001</c:v>
                </c:pt>
                <c:pt idx="5364">
                  <c:v>18.068000000000001</c:v>
                </c:pt>
                <c:pt idx="5365">
                  <c:v>18.077000000000002</c:v>
                </c:pt>
                <c:pt idx="5366">
                  <c:v>18.094000000000001</c:v>
                </c:pt>
                <c:pt idx="5367">
                  <c:v>18.113</c:v>
                </c:pt>
                <c:pt idx="5368">
                  <c:v>18.114000000000001</c:v>
                </c:pt>
                <c:pt idx="5369">
                  <c:v>18.114999999999998</c:v>
                </c:pt>
                <c:pt idx="5370">
                  <c:v>18.123999999999999</c:v>
                </c:pt>
                <c:pt idx="5371">
                  <c:v>18.125</c:v>
                </c:pt>
                <c:pt idx="5372">
                  <c:v>18.134</c:v>
                </c:pt>
                <c:pt idx="5373">
                  <c:v>18.134</c:v>
                </c:pt>
                <c:pt idx="5374">
                  <c:v>18.138000000000002</c:v>
                </c:pt>
                <c:pt idx="5375">
                  <c:v>18.141999999999999</c:v>
                </c:pt>
                <c:pt idx="5376">
                  <c:v>18.143000000000001</c:v>
                </c:pt>
                <c:pt idx="5377">
                  <c:v>18.149999999999999</c:v>
                </c:pt>
                <c:pt idx="5378">
                  <c:v>18.151</c:v>
                </c:pt>
                <c:pt idx="5379">
                  <c:v>18.155000000000001</c:v>
                </c:pt>
                <c:pt idx="5380">
                  <c:v>18.16</c:v>
                </c:pt>
                <c:pt idx="5381">
                  <c:v>18.16</c:v>
                </c:pt>
                <c:pt idx="5382">
                  <c:v>18.178999999999998</c:v>
                </c:pt>
                <c:pt idx="5383">
                  <c:v>18.178999999999998</c:v>
                </c:pt>
                <c:pt idx="5384">
                  <c:v>18.178999999999998</c:v>
                </c:pt>
                <c:pt idx="5385">
                  <c:v>18.209</c:v>
                </c:pt>
                <c:pt idx="5386">
                  <c:v>18.231000000000002</c:v>
                </c:pt>
                <c:pt idx="5387">
                  <c:v>18.253</c:v>
                </c:pt>
                <c:pt idx="5388">
                  <c:v>18.253</c:v>
                </c:pt>
                <c:pt idx="5389">
                  <c:v>18.254999999999999</c:v>
                </c:pt>
                <c:pt idx="5390">
                  <c:v>18.283000000000001</c:v>
                </c:pt>
                <c:pt idx="5391">
                  <c:v>18.292000000000002</c:v>
                </c:pt>
                <c:pt idx="5392">
                  <c:v>18.300999999999998</c:v>
                </c:pt>
                <c:pt idx="5393">
                  <c:v>18.300999999999998</c:v>
                </c:pt>
                <c:pt idx="5394">
                  <c:v>18.309000000000001</c:v>
                </c:pt>
                <c:pt idx="5395">
                  <c:v>18.321000000000002</c:v>
                </c:pt>
                <c:pt idx="5396">
                  <c:v>18.327000000000002</c:v>
                </c:pt>
                <c:pt idx="5397">
                  <c:v>18.327999999999999</c:v>
                </c:pt>
                <c:pt idx="5398">
                  <c:v>18.344999999999999</c:v>
                </c:pt>
                <c:pt idx="5399">
                  <c:v>18.347999999999999</c:v>
                </c:pt>
                <c:pt idx="5400">
                  <c:v>18.349</c:v>
                </c:pt>
                <c:pt idx="5401">
                  <c:v>18.350999999999999</c:v>
                </c:pt>
                <c:pt idx="5402">
                  <c:v>18.355</c:v>
                </c:pt>
                <c:pt idx="5403">
                  <c:v>18.382999999999999</c:v>
                </c:pt>
                <c:pt idx="5404">
                  <c:v>18.396000000000001</c:v>
                </c:pt>
                <c:pt idx="5405">
                  <c:v>18.411000000000001</c:v>
                </c:pt>
                <c:pt idx="5406">
                  <c:v>18.420000000000002</c:v>
                </c:pt>
                <c:pt idx="5407">
                  <c:v>18.422000000000001</c:v>
                </c:pt>
                <c:pt idx="5408">
                  <c:v>18.425000000000001</c:v>
                </c:pt>
                <c:pt idx="5409">
                  <c:v>18.43</c:v>
                </c:pt>
                <c:pt idx="5410">
                  <c:v>18.43</c:v>
                </c:pt>
                <c:pt idx="5411">
                  <c:v>18.468</c:v>
                </c:pt>
                <c:pt idx="5412">
                  <c:v>18.510999999999999</c:v>
                </c:pt>
                <c:pt idx="5413">
                  <c:v>18.536999999999999</c:v>
                </c:pt>
                <c:pt idx="5414">
                  <c:v>18.542999999999999</c:v>
                </c:pt>
                <c:pt idx="5415">
                  <c:v>18.552</c:v>
                </c:pt>
                <c:pt idx="5416">
                  <c:v>18.57</c:v>
                </c:pt>
                <c:pt idx="5417">
                  <c:v>18.588999999999999</c:v>
                </c:pt>
                <c:pt idx="5418">
                  <c:v>18.588999999999999</c:v>
                </c:pt>
                <c:pt idx="5419">
                  <c:v>18.59</c:v>
                </c:pt>
                <c:pt idx="5420">
                  <c:v>18.616</c:v>
                </c:pt>
                <c:pt idx="5421">
                  <c:v>18.617000000000001</c:v>
                </c:pt>
                <c:pt idx="5422">
                  <c:v>18.635999999999999</c:v>
                </c:pt>
                <c:pt idx="5423">
                  <c:v>18.643999999999998</c:v>
                </c:pt>
                <c:pt idx="5424">
                  <c:v>18.646000000000001</c:v>
                </c:pt>
                <c:pt idx="5425">
                  <c:v>18.658999999999999</c:v>
                </c:pt>
                <c:pt idx="5426">
                  <c:v>18.663</c:v>
                </c:pt>
                <c:pt idx="5427">
                  <c:v>18.672999999999998</c:v>
                </c:pt>
                <c:pt idx="5428">
                  <c:v>18.677</c:v>
                </c:pt>
                <c:pt idx="5429">
                  <c:v>18.687000000000001</c:v>
                </c:pt>
                <c:pt idx="5430">
                  <c:v>18.693000000000001</c:v>
                </c:pt>
                <c:pt idx="5431">
                  <c:v>18.701000000000001</c:v>
                </c:pt>
                <c:pt idx="5432">
                  <c:v>18.707000000000001</c:v>
                </c:pt>
                <c:pt idx="5433">
                  <c:v>18.719000000000001</c:v>
                </c:pt>
                <c:pt idx="5434">
                  <c:v>18.719000000000001</c:v>
                </c:pt>
                <c:pt idx="5435">
                  <c:v>18.724</c:v>
                </c:pt>
                <c:pt idx="5436">
                  <c:v>18.738</c:v>
                </c:pt>
                <c:pt idx="5437">
                  <c:v>18.748000000000001</c:v>
                </c:pt>
                <c:pt idx="5438">
                  <c:v>18.748999999999999</c:v>
                </c:pt>
                <c:pt idx="5439">
                  <c:v>18.768999999999998</c:v>
                </c:pt>
                <c:pt idx="5440">
                  <c:v>18.774999999999999</c:v>
                </c:pt>
                <c:pt idx="5441">
                  <c:v>18.783999999999999</c:v>
                </c:pt>
                <c:pt idx="5442">
                  <c:v>18.786000000000001</c:v>
                </c:pt>
                <c:pt idx="5443">
                  <c:v>18.788</c:v>
                </c:pt>
                <c:pt idx="5444">
                  <c:v>18.789000000000001</c:v>
                </c:pt>
                <c:pt idx="5445">
                  <c:v>18.791</c:v>
                </c:pt>
                <c:pt idx="5446">
                  <c:v>18.794</c:v>
                </c:pt>
                <c:pt idx="5447">
                  <c:v>18.797000000000001</c:v>
                </c:pt>
                <c:pt idx="5448">
                  <c:v>18.806000000000001</c:v>
                </c:pt>
                <c:pt idx="5449">
                  <c:v>18.815000000000001</c:v>
                </c:pt>
                <c:pt idx="5450">
                  <c:v>18.829000000000001</c:v>
                </c:pt>
                <c:pt idx="5451">
                  <c:v>18.850999999999999</c:v>
                </c:pt>
                <c:pt idx="5452">
                  <c:v>18.879000000000001</c:v>
                </c:pt>
                <c:pt idx="5453">
                  <c:v>18.888999999999999</c:v>
                </c:pt>
                <c:pt idx="5454">
                  <c:v>18.891999999999999</c:v>
                </c:pt>
                <c:pt idx="5455">
                  <c:v>18.907</c:v>
                </c:pt>
                <c:pt idx="5456">
                  <c:v>18.928000000000001</c:v>
                </c:pt>
                <c:pt idx="5457">
                  <c:v>18.943999999999999</c:v>
                </c:pt>
                <c:pt idx="5458">
                  <c:v>18.945</c:v>
                </c:pt>
                <c:pt idx="5459">
                  <c:v>18.946000000000002</c:v>
                </c:pt>
                <c:pt idx="5460">
                  <c:v>18.954000000000001</c:v>
                </c:pt>
                <c:pt idx="5461">
                  <c:v>18.963000000000001</c:v>
                </c:pt>
                <c:pt idx="5462">
                  <c:v>18.974</c:v>
                </c:pt>
                <c:pt idx="5463">
                  <c:v>18.981000000000002</c:v>
                </c:pt>
                <c:pt idx="5464">
                  <c:v>18.995000000000001</c:v>
                </c:pt>
                <c:pt idx="5465">
                  <c:v>19.02</c:v>
                </c:pt>
                <c:pt idx="5466">
                  <c:v>19.021000000000001</c:v>
                </c:pt>
                <c:pt idx="5467">
                  <c:v>19.036000000000001</c:v>
                </c:pt>
                <c:pt idx="5468">
                  <c:v>19.041</c:v>
                </c:pt>
                <c:pt idx="5469">
                  <c:v>19.067</c:v>
                </c:pt>
                <c:pt idx="5470">
                  <c:v>19.074000000000002</c:v>
                </c:pt>
                <c:pt idx="5471">
                  <c:v>19.082000000000001</c:v>
                </c:pt>
                <c:pt idx="5472">
                  <c:v>19.085000000000001</c:v>
                </c:pt>
                <c:pt idx="5473">
                  <c:v>19.087</c:v>
                </c:pt>
                <c:pt idx="5474">
                  <c:v>19.094000000000001</c:v>
                </c:pt>
                <c:pt idx="5475">
                  <c:v>19.094000000000001</c:v>
                </c:pt>
                <c:pt idx="5476">
                  <c:v>19.103000000000002</c:v>
                </c:pt>
                <c:pt idx="5477">
                  <c:v>19.108000000000001</c:v>
                </c:pt>
                <c:pt idx="5478">
                  <c:v>19.113</c:v>
                </c:pt>
                <c:pt idx="5479">
                  <c:v>19.114000000000001</c:v>
                </c:pt>
                <c:pt idx="5480">
                  <c:v>19.123000000000001</c:v>
                </c:pt>
                <c:pt idx="5481">
                  <c:v>19.132999999999999</c:v>
                </c:pt>
                <c:pt idx="5482">
                  <c:v>19.141999999999999</c:v>
                </c:pt>
                <c:pt idx="5483">
                  <c:v>19.152000000000001</c:v>
                </c:pt>
                <c:pt idx="5484">
                  <c:v>19.152000000000001</c:v>
                </c:pt>
                <c:pt idx="5485">
                  <c:v>19.18</c:v>
                </c:pt>
                <c:pt idx="5486">
                  <c:v>19.181000000000001</c:v>
                </c:pt>
                <c:pt idx="5487">
                  <c:v>19.187999999999999</c:v>
                </c:pt>
                <c:pt idx="5488">
                  <c:v>19.189</c:v>
                </c:pt>
                <c:pt idx="5489">
                  <c:v>19.189</c:v>
                </c:pt>
                <c:pt idx="5490">
                  <c:v>19.193000000000001</c:v>
                </c:pt>
                <c:pt idx="5491">
                  <c:v>19.198</c:v>
                </c:pt>
                <c:pt idx="5492">
                  <c:v>19.202999999999999</c:v>
                </c:pt>
                <c:pt idx="5493">
                  <c:v>19.216000000000001</c:v>
                </c:pt>
                <c:pt idx="5494">
                  <c:v>19.222999999999999</c:v>
                </c:pt>
                <c:pt idx="5495">
                  <c:v>19.224</c:v>
                </c:pt>
                <c:pt idx="5496">
                  <c:v>19.225999999999999</c:v>
                </c:pt>
                <c:pt idx="5497">
                  <c:v>19.231000000000002</c:v>
                </c:pt>
                <c:pt idx="5498">
                  <c:v>19.254999999999999</c:v>
                </c:pt>
                <c:pt idx="5499">
                  <c:v>19.256</c:v>
                </c:pt>
                <c:pt idx="5500">
                  <c:v>19.263999999999999</c:v>
                </c:pt>
                <c:pt idx="5501">
                  <c:v>19.271000000000001</c:v>
                </c:pt>
                <c:pt idx="5502">
                  <c:v>19.276</c:v>
                </c:pt>
                <c:pt idx="5503">
                  <c:v>19.283000000000001</c:v>
                </c:pt>
                <c:pt idx="5504">
                  <c:v>19.292999999999999</c:v>
                </c:pt>
                <c:pt idx="5505">
                  <c:v>19.294</c:v>
                </c:pt>
                <c:pt idx="5506">
                  <c:v>19.306000000000001</c:v>
                </c:pt>
                <c:pt idx="5507">
                  <c:v>19.329000000000001</c:v>
                </c:pt>
                <c:pt idx="5508">
                  <c:v>19.338999999999999</c:v>
                </c:pt>
                <c:pt idx="5509">
                  <c:v>19.343</c:v>
                </c:pt>
                <c:pt idx="5510">
                  <c:v>19.350000000000001</c:v>
                </c:pt>
                <c:pt idx="5511">
                  <c:v>19.358000000000001</c:v>
                </c:pt>
                <c:pt idx="5512">
                  <c:v>19.358000000000001</c:v>
                </c:pt>
                <c:pt idx="5513">
                  <c:v>19.36</c:v>
                </c:pt>
                <c:pt idx="5514">
                  <c:v>19.367000000000001</c:v>
                </c:pt>
                <c:pt idx="5515">
                  <c:v>19.367000000000001</c:v>
                </c:pt>
                <c:pt idx="5516">
                  <c:v>19.376999999999999</c:v>
                </c:pt>
                <c:pt idx="5517">
                  <c:v>19.376999999999999</c:v>
                </c:pt>
                <c:pt idx="5518">
                  <c:v>19.382000000000001</c:v>
                </c:pt>
                <c:pt idx="5519">
                  <c:v>19.384</c:v>
                </c:pt>
                <c:pt idx="5520">
                  <c:v>19.399000000000001</c:v>
                </c:pt>
                <c:pt idx="5521">
                  <c:v>19.405000000000001</c:v>
                </c:pt>
                <c:pt idx="5522">
                  <c:v>19.405000000000001</c:v>
                </c:pt>
                <c:pt idx="5523">
                  <c:v>19.414999999999999</c:v>
                </c:pt>
                <c:pt idx="5524">
                  <c:v>19.425999999999998</c:v>
                </c:pt>
                <c:pt idx="5525">
                  <c:v>19.443000000000001</c:v>
                </c:pt>
                <c:pt idx="5526">
                  <c:v>19.443000000000001</c:v>
                </c:pt>
                <c:pt idx="5527">
                  <c:v>19.45</c:v>
                </c:pt>
                <c:pt idx="5528">
                  <c:v>19.462</c:v>
                </c:pt>
                <c:pt idx="5529">
                  <c:v>19.471</c:v>
                </c:pt>
                <c:pt idx="5530">
                  <c:v>19.471</c:v>
                </c:pt>
                <c:pt idx="5531">
                  <c:v>19.491</c:v>
                </c:pt>
                <c:pt idx="5532">
                  <c:v>19.510999999999999</c:v>
                </c:pt>
                <c:pt idx="5533">
                  <c:v>19.510999999999999</c:v>
                </c:pt>
                <c:pt idx="5534">
                  <c:v>19.527999999999999</c:v>
                </c:pt>
                <c:pt idx="5535">
                  <c:v>19.532</c:v>
                </c:pt>
                <c:pt idx="5536">
                  <c:v>19.548999999999999</c:v>
                </c:pt>
                <c:pt idx="5537">
                  <c:v>19.556000000000001</c:v>
                </c:pt>
                <c:pt idx="5538">
                  <c:v>19.568999999999999</c:v>
                </c:pt>
                <c:pt idx="5539">
                  <c:v>19.577000000000002</c:v>
                </c:pt>
                <c:pt idx="5540">
                  <c:v>19.577999999999999</c:v>
                </c:pt>
                <c:pt idx="5541">
                  <c:v>19.581</c:v>
                </c:pt>
                <c:pt idx="5542">
                  <c:v>19.588999999999999</c:v>
                </c:pt>
                <c:pt idx="5543">
                  <c:v>19.596</c:v>
                </c:pt>
                <c:pt idx="5544">
                  <c:v>19.603000000000002</c:v>
                </c:pt>
                <c:pt idx="5545">
                  <c:v>19.605</c:v>
                </c:pt>
                <c:pt idx="5546">
                  <c:v>19.613</c:v>
                </c:pt>
                <c:pt idx="5547">
                  <c:v>19.623999999999999</c:v>
                </c:pt>
                <c:pt idx="5548">
                  <c:v>19.632999999999999</c:v>
                </c:pt>
                <c:pt idx="5549">
                  <c:v>19.637</c:v>
                </c:pt>
                <c:pt idx="5550">
                  <c:v>19.641999999999999</c:v>
                </c:pt>
                <c:pt idx="5551">
                  <c:v>19.646000000000001</c:v>
                </c:pt>
                <c:pt idx="5552">
                  <c:v>19.654</c:v>
                </c:pt>
                <c:pt idx="5553">
                  <c:v>19.661999999999999</c:v>
                </c:pt>
                <c:pt idx="5554">
                  <c:v>19.687999999999999</c:v>
                </c:pt>
                <c:pt idx="5555">
                  <c:v>19.689</c:v>
                </c:pt>
                <c:pt idx="5556">
                  <c:v>19.690000000000001</c:v>
                </c:pt>
                <c:pt idx="5557">
                  <c:v>19.713999999999999</c:v>
                </c:pt>
                <c:pt idx="5558">
                  <c:v>19.716999999999999</c:v>
                </c:pt>
                <c:pt idx="5559">
                  <c:v>19.72</c:v>
                </c:pt>
                <c:pt idx="5560">
                  <c:v>19.725000000000001</c:v>
                </c:pt>
                <c:pt idx="5561">
                  <c:v>19.731000000000002</c:v>
                </c:pt>
                <c:pt idx="5562">
                  <c:v>19.736000000000001</c:v>
                </c:pt>
                <c:pt idx="5563">
                  <c:v>19.745999999999999</c:v>
                </c:pt>
                <c:pt idx="5564">
                  <c:v>19.763000000000002</c:v>
                </c:pt>
                <c:pt idx="5565">
                  <c:v>19.763999999999999</c:v>
                </c:pt>
                <c:pt idx="5566">
                  <c:v>19.774000000000001</c:v>
                </c:pt>
                <c:pt idx="5567">
                  <c:v>19.786999999999999</c:v>
                </c:pt>
                <c:pt idx="5568">
                  <c:v>19.79</c:v>
                </c:pt>
                <c:pt idx="5569">
                  <c:v>19.795000000000002</c:v>
                </c:pt>
                <c:pt idx="5570">
                  <c:v>19.805</c:v>
                </c:pt>
                <c:pt idx="5571">
                  <c:v>19.808</c:v>
                </c:pt>
                <c:pt idx="5572">
                  <c:v>19.812000000000001</c:v>
                </c:pt>
                <c:pt idx="5573">
                  <c:v>19.821000000000002</c:v>
                </c:pt>
                <c:pt idx="5574">
                  <c:v>19.831</c:v>
                </c:pt>
                <c:pt idx="5575">
                  <c:v>19.832000000000001</c:v>
                </c:pt>
                <c:pt idx="5576">
                  <c:v>19.832000000000001</c:v>
                </c:pt>
                <c:pt idx="5577">
                  <c:v>19.835999999999999</c:v>
                </c:pt>
                <c:pt idx="5578">
                  <c:v>19.841000000000001</c:v>
                </c:pt>
                <c:pt idx="5579">
                  <c:v>19.841999999999999</c:v>
                </c:pt>
                <c:pt idx="5580">
                  <c:v>19.852</c:v>
                </c:pt>
                <c:pt idx="5581">
                  <c:v>19.859000000000002</c:v>
                </c:pt>
                <c:pt idx="5582">
                  <c:v>19.867999999999999</c:v>
                </c:pt>
                <c:pt idx="5583">
                  <c:v>19.882000000000001</c:v>
                </c:pt>
                <c:pt idx="5584">
                  <c:v>19.89</c:v>
                </c:pt>
                <c:pt idx="5585">
                  <c:v>19.901</c:v>
                </c:pt>
                <c:pt idx="5586">
                  <c:v>19.904</c:v>
                </c:pt>
                <c:pt idx="5587">
                  <c:v>19.923999999999999</c:v>
                </c:pt>
                <c:pt idx="5588">
                  <c:v>19.934999999999999</c:v>
                </c:pt>
                <c:pt idx="5589">
                  <c:v>19.934999999999999</c:v>
                </c:pt>
                <c:pt idx="5590">
                  <c:v>19.943999999999999</c:v>
                </c:pt>
                <c:pt idx="5591">
                  <c:v>19.946000000000002</c:v>
                </c:pt>
                <c:pt idx="5592">
                  <c:v>19.954000000000001</c:v>
                </c:pt>
                <c:pt idx="5593">
                  <c:v>19.957000000000001</c:v>
                </c:pt>
                <c:pt idx="5594">
                  <c:v>20.003</c:v>
                </c:pt>
                <c:pt idx="5595">
                  <c:v>20.018000000000001</c:v>
                </c:pt>
                <c:pt idx="5596">
                  <c:v>20.02</c:v>
                </c:pt>
                <c:pt idx="5597">
                  <c:v>20.023</c:v>
                </c:pt>
                <c:pt idx="5598">
                  <c:v>20.026</c:v>
                </c:pt>
                <c:pt idx="5599">
                  <c:v>20.044</c:v>
                </c:pt>
                <c:pt idx="5600">
                  <c:v>20.068999999999999</c:v>
                </c:pt>
                <c:pt idx="5601">
                  <c:v>20.077999999999999</c:v>
                </c:pt>
                <c:pt idx="5602">
                  <c:v>20.079999999999998</c:v>
                </c:pt>
                <c:pt idx="5603">
                  <c:v>20.088999999999999</c:v>
                </c:pt>
                <c:pt idx="5604">
                  <c:v>20.096</c:v>
                </c:pt>
                <c:pt idx="5605">
                  <c:v>20.097000000000001</c:v>
                </c:pt>
                <c:pt idx="5606">
                  <c:v>20.106000000000002</c:v>
                </c:pt>
                <c:pt idx="5607">
                  <c:v>20.106999999999999</c:v>
                </c:pt>
                <c:pt idx="5608">
                  <c:v>20.135000000000002</c:v>
                </c:pt>
                <c:pt idx="5609">
                  <c:v>20.14</c:v>
                </c:pt>
                <c:pt idx="5610">
                  <c:v>20.14</c:v>
                </c:pt>
                <c:pt idx="5611">
                  <c:v>20.166</c:v>
                </c:pt>
                <c:pt idx="5612">
                  <c:v>20.201000000000001</c:v>
                </c:pt>
                <c:pt idx="5613">
                  <c:v>20.207999999999998</c:v>
                </c:pt>
                <c:pt idx="5614">
                  <c:v>20.227</c:v>
                </c:pt>
                <c:pt idx="5615">
                  <c:v>20.231000000000002</c:v>
                </c:pt>
                <c:pt idx="5616">
                  <c:v>20.257999999999999</c:v>
                </c:pt>
                <c:pt idx="5617">
                  <c:v>20.260000000000002</c:v>
                </c:pt>
                <c:pt idx="5618">
                  <c:v>20.262</c:v>
                </c:pt>
                <c:pt idx="5619">
                  <c:v>20.268000000000001</c:v>
                </c:pt>
                <c:pt idx="5620">
                  <c:v>20.268000000000001</c:v>
                </c:pt>
                <c:pt idx="5621">
                  <c:v>20.271999999999998</c:v>
                </c:pt>
                <c:pt idx="5622">
                  <c:v>20.277999999999999</c:v>
                </c:pt>
                <c:pt idx="5623">
                  <c:v>20.286999999999999</c:v>
                </c:pt>
                <c:pt idx="5624">
                  <c:v>20.288</c:v>
                </c:pt>
                <c:pt idx="5625">
                  <c:v>20.295999999999999</c:v>
                </c:pt>
                <c:pt idx="5626">
                  <c:v>20.297000000000001</c:v>
                </c:pt>
                <c:pt idx="5627">
                  <c:v>20.300999999999998</c:v>
                </c:pt>
                <c:pt idx="5628">
                  <c:v>20.309999999999999</c:v>
                </c:pt>
                <c:pt idx="5629">
                  <c:v>20.312000000000001</c:v>
                </c:pt>
                <c:pt idx="5630">
                  <c:v>20.327999999999999</c:v>
                </c:pt>
                <c:pt idx="5631">
                  <c:v>20.338999999999999</c:v>
                </c:pt>
                <c:pt idx="5632">
                  <c:v>20.393999999999998</c:v>
                </c:pt>
                <c:pt idx="5633">
                  <c:v>20.402000000000001</c:v>
                </c:pt>
                <c:pt idx="5634">
                  <c:v>20.411000000000001</c:v>
                </c:pt>
                <c:pt idx="5635">
                  <c:v>20.411999999999999</c:v>
                </c:pt>
                <c:pt idx="5636">
                  <c:v>20.417000000000002</c:v>
                </c:pt>
                <c:pt idx="5637">
                  <c:v>20.420999999999999</c:v>
                </c:pt>
                <c:pt idx="5638">
                  <c:v>20.420999999999999</c:v>
                </c:pt>
                <c:pt idx="5639">
                  <c:v>20.43</c:v>
                </c:pt>
                <c:pt idx="5640">
                  <c:v>20.436</c:v>
                </c:pt>
                <c:pt idx="5641">
                  <c:v>20.439</c:v>
                </c:pt>
                <c:pt idx="5642">
                  <c:v>20.449000000000002</c:v>
                </c:pt>
                <c:pt idx="5643">
                  <c:v>20.451000000000001</c:v>
                </c:pt>
                <c:pt idx="5644">
                  <c:v>20.459</c:v>
                </c:pt>
                <c:pt idx="5645">
                  <c:v>20.460999999999999</c:v>
                </c:pt>
                <c:pt idx="5646">
                  <c:v>20.468</c:v>
                </c:pt>
                <c:pt idx="5647">
                  <c:v>20.47</c:v>
                </c:pt>
                <c:pt idx="5648">
                  <c:v>20.478000000000002</c:v>
                </c:pt>
                <c:pt idx="5649">
                  <c:v>20.481000000000002</c:v>
                </c:pt>
                <c:pt idx="5650">
                  <c:v>20.488</c:v>
                </c:pt>
                <c:pt idx="5651">
                  <c:v>20.498000000000001</c:v>
                </c:pt>
                <c:pt idx="5652">
                  <c:v>20.515999999999998</c:v>
                </c:pt>
                <c:pt idx="5653">
                  <c:v>20.516999999999999</c:v>
                </c:pt>
                <c:pt idx="5654">
                  <c:v>20.518000000000001</c:v>
                </c:pt>
                <c:pt idx="5655">
                  <c:v>20.545000000000002</c:v>
                </c:pt>
                <c:pt idx="5656">
                  <c:v>20.545999999999999</c:v>
                </c:pt>
                <c:pt idx="5657">
                  <c:v>20.555</c:v>
                </c:pt>
                <c:pt idx="5658">
                  <c:v>20.556000000000001</c:v>
                </c:pt>
                <c:pt idx="5659">
                  <c:v>20.556000000000001</c:v>
                </c:pt>
                <c:pt idx="5660">
                  <c:v>20.564</c:v>
                </c:pt>
                <c:pt idx="5661">
                  <c:v>20.574000000000002</c:v>
                </c:pt>
                <c:pt idx="5662">
                  <c:v>20.587</c:v>
                </c:pt>
                <c:pt idx="5663">
                  <c:v>20.594999999999999</c:v>
                </c:pt>
                <c:pt idx="5664">
                  <c:v>20.61</c:v>
                </c:pt>
                <c:pt idx="5665">
                  <c:v>20.614000000000001</c:v>
                </c:pt>
                <c:pt idx="5666">
                  <c:v>20.616</c:v>
                </c:pt>
                <c:pt idx="5667">
                  <c:v>20.641999999999999</c:v>
                </c:pt>
                <c:pt idx="5668">
                  <c:v>20.655000000000001</c:v>
                </c:pt>
                <c:pt idx="5669">
                  <c:v>20.66</c:v>
                </c:pt>
                <c:pt idx="5670">
                  <c:v>20.661000000000001</c:v>
                </c:pt>
                <c:pt idx="5671">
                  <c:v>20.661999999999999</c:v>
                </c:pt>
                <c:pt idx="5672">
                  <c:v>20.666</c:v>
                </c:pt>
                <c:pt idx="5673">
                  <c:v>20.687999999999999</c:v>
                </c:pt>
                <c:pt idx="5674">
                  <c:v>20.689</c:v>
                </c:pt>
                <c:pt idx="5675">
                  <c:v>20.704000000000001</c:v>
                </c:pt>
                <c:pt idx="5676">
                  <c:v>20.707000000000001</c:v>
                </c:pt>
                <c:pt idx="5677">
                  <c:v>20.718</c:v>
                </c:pt>
                <c:pt idx="5678">
                  <c:v>20.718</c:v>
                </c:pt>
                <c:pt idx="5679">
                  <c:v>20.736000000000001</c:v>
                </c:pt>
                <c:pt idx="5680">
                  <c:v>20.765999999999998</c:v>
                </c:pt>
                <c:pt idx="5681">
                  <c:v>20.768000000000001</c:v>
                </c:pt>
                <c:pt idx="5682">
                  <c:v>20.786000000000001</c:v>
                </c:pt>
                <c:pt idx="5683">
                  <c:v>20.786999999999999</c:v>
                </c:pt>
                <c:pt idx="5684">
                  <c:v>20.831</c:v>
                </c:pt>
                <c:pt idx="5685">
                  <c:v>20.847999999999999</c:v>
                </c:pt>
                <c:pt idx="5686">
                  <c:v>20.870999999999999</c:v>
                </c:pt>
                <c:pt idx="5687">
                  <c:v>20.882999999999999</c:v>
                </c:pt>
                <c:pt idx="5688">
                  <c:v>20.885999999999999</c:v>
                </c:pt>
                <c:pt idx="5689">
                  <c:v>20.89</c:v>
                </c:pt>
                <c:pt idx="5690">
                  <c:v>20.899000000000001</c:v>
                </c:pt>
                <c:pt idx="5691">
                  <c:v>20.899000000000001</c:v>
                </c:pt>
                <c:pt idx="5692">
                  <c:v>20.934000000000001</c:v>
                </c:pt>
                <c:pt idx="5693">
                  <c:v>20.940999999999999</c:v>
                </c:pt>
                <c:pt idx="5694">
                  <c:v>20.943999999999999</c:v>
                </c:pt>
                <c:pt idx="5695">
                  <c:v>20.975999999999999</c:v>
                </c:pt>
                <c:pt idx="5696">
                  <c:v>20.977</c:v>
                </c:pt>
                <c:pt idx="5697">
                  <c:v>20.977</c:v>
                </c:pt>
                <c:pt idx="5698">
                  <c:v>20.992000000000001</c:v>
                </c:pt>
                <c:pt idx="5699">
                  <c:v>20.995999999999999</c:v>
                </c:pt>
                <c:pt idx="5700">
                  <c:v>20.997</c:v>
                </c:pt>
                <c:pt idx="5701">
                  <c:v>21.001000000000001</c:v>
                </c:pt>
                <c:pt idx="5702">
                  <c:v>21.006</c:v>
                </c:pt>
                <c:pt idx="5703">
                  <c:v>21.012</c:v>
                </c:pt>
                <c:pt idx="5704">
                  <c:v>21.024000000000001</c:v>
                </c:pt>
                <c:pt idx="5705">
                  <c:v>21.033000000000001</c:v>
                </c:pt>
                <c:pt idx="5706">
                  <c:v>21.036000000000001</c:v>
                </c:pt>
                <c:pt idx="5707">
                  <c:v>21.039000000000001</c:v>
                </c:pt>
                <c:pt idx="5708">
                  <c:v>21.045000000000002</c:v>
                </c:pt>
                <c:pt idx="5709">
                  <c:v>21.055</c:v>
                </c:pt>
                <c:pt idx="5710">
                  <c:v>21.062999999999999</c:v>
                </c:pt>
                <c:pt idx="5711">
                  <c:v>21.064</c:v>
                </c:pt>
                <c:pt idx="5712">
                  <c:v>21.065000000000001</c:v>
                </c:pt>
                <c:pt idx="5713">
                  <c:v>21.084</c:v>
                </c:pt>
                <c:pt idx="5714">
                  <c:v>21.085000000000001</c:v>
                </c:pt>
                <c:pt idx="5715">
                  <c:v>21.085000000000001</c:v>
                </c:pt>
                <c:pt idx="5716">
                  <c:v>21.11</c:v>
                </c:pt>
                <c:pt idx="5717">
                  <c:v>21.111000000000001</c:v>
                </c:pt>
                <c:pt idx="5718">
                  <c:v>21.12</c:v>
                </c:pt>
                <c:pt idx="5719">
                  <c:v>21.123999999999999</c:v>
                </c:pt>
                <c:pt idx="5720">
                  <c:v>21.131</c:v>
                </c:pt>
                <c:pt idx="5721">
                  <c:v>21.143999999999998</c:v>
                </c:pt>
                <c:pt idx="5722">
                  <c:v>21.158999999999999</c:v>
                </c:pt>
                <c:pt idx="5723">
                  <c:v>21.16</c:v>
                </c:pt>
                <c:pt idx="5724">
                  <c:v>21.173999999999999</c:v>
                </c:pt>
                <c:pt idx="5725">
                  <c:v>21.178000000000001</c:v>
                </c:pt>
                <c:pt idx="5726">
                  <c:v>21.181000000000001</c:v>
                </c:pt>
                <c:pt idx="5727">
                  <c:v>21.187000000000001</c:v>
                </c:pt>
                <c:pt idx="5728">
                  <c:v>21.187000000000001</c:v>
                </c:pt>
                <c:pt idx="5729">
                  <c:v>21.192</c:v>
                </c:pt>
                <c:pt idx="5730">
                  <c:v>21.202000000000002</c:v>
                </c:pt>
                <c:pt idx="5731">
                  <c:v>21.207000000000001</c:v>
                </c:pt>
                <c:pt idx="5732">
                  <c:v>21.209</c:v>
                </c:pt>
                <c:pt idx="5733">
                  <c:v>21.210999999999999</c:v>
                </c:pt>
                <c:pt idx="5734">
                  <c:v>21.218</c:v>
                </c:pt>
                <c:pt idx="5735">
                  <c:v>21.218</c:v>
                </c:pt>
                <c:pt idx="5736">
                  <c:v>21.221</c:v>
                </c:pt>
                <c:pt idx="5737">
                  <c:v>21.225999999999999</c:v>
                </c:pt>
                <c:pt idx="5738">
                  <c:v>21.234999999999999</c:v>
                </c:pt>
                <c:pt idx="5739">
                  <c:v>21.234999999999999</c:v>
                </c:pt>
                <c:pt idx="5740">
                  <c:v>21.245999999999999</c:v>
                </c:pt>
                <c:pt idx="5741">
                  <c:v>21.251999999999999</c:v>
                </c:pt>
                <c:pt idx="5742">
                  <c:v>21.254999999999999</c:v>
                </c:pt>
                <c:pt idx="5743">
                  <c:v>21.283999999999999</c:v>
                </c:pt>
                <c:pt idx="5744">
                  <c:v>21.289000000000001</c:v>
                </c:pt>
                <c:pt idx="5745">
                  <c:v>21.324000000000002</c:v>
                </c:pt>
                <c:pt idx="5746">
                  <c:v>21.332000000000001</c:v>
                </c:pt>
                <c:pt idx="5747">
                  <c:v>21.332999999999998</c:v>
                </c:pt>
                <c:pt idx="5748">
                  <c:v>21.341999999999999</c:v>
                </c:pt>
                <c:pt idx="5749">
                  <c:v>21.346</c:v>
                </c:pt>
                <c:pt idx="5750">
                  <c:v>21.352</c:v>
                </c:pt>
                <c:pt idx="5751">
                  <c:v>21.356999999999999</c:v>
                </c:pt>
                <c:pt idx="5752">
                  <c:v>21.387</c:v>
                </c:pt>
                <c:pt idx="5753">
                  <c:v>21.42</c:v>
                </c:pt>
                <c:pt idx="5754">
                  <c:v>21.42</c:v>
                </c:pt>
                <c:pt idx="5755">
                  <c:v>21.422000000000001</c:v>
                </c:pt>
                <c:pt idx="5756">
                  <c:v>21.428999999999998</c:v>
                </c:pt>
                <c:pt idx="5757">
                  <c:v>21.428999999999998</c:v>
                </c:pt>
                <c:pt idx="5758">
                  <c:v>21.428999999999998</c:v>
                </c:pt>
                <c:pt idx="5759">
                  <c:v>21.428999999999998</c:v>
                </c:pt>
                <c:pt idx="5760">
                  <c:v>21.448</c:v>
                </c:pt>
                <c:pt idx="5761">
                  <c:v>21.448</c:v>
                </c:pt>
                <c:pt idx="5762">
                  <c:v>21.457999999999998</c:v>
                </c:pt>
                <c:pt idx="5763">
                  <c:v>21.469000000000001</c:v>
                </c:pt>
                <c:pt idx="5764">
                  <c:v>21.472000000000001</c:v>
                </c:pt>
                <c:pt idx="5765">
                  <c:v>21.477</c:v>
                </c:pt>
                <c:pt idx="5766">
                  <c:v>21.478000000000002</c:v>
                </c:pt>
                <c:pt idx="5767">
                  <c:v>21.486000000000001</c:v>
                </c:pt>
                <c:pt idx="5768">
                  <c:v>21.486000000000001</c:v>
                </c:pt>
                <c:pt idx="5769">
                  <c:v>21.515999999999998</c:v>
                </c:pt>
                <c:pt idx="5770">
                  <c:v>21.544</c:v>
                </c:pt>
                <c:pt idx="5771">
                  <c:v>21.545999999999999</c:v>
                </c:pt>
                <c:pt idx="5772">
                  <c:v>21.564</c:v>
                </c:pt>
                <c:pt idx="5773">
                  <c:v>21.564</c:v>
                </c:pt>
                <c:pt idx="5774">
                  <c:v>21.565999999999999</c:v>
                </c:pt>
                <c:pt idx="5775">
                  <c:v>21.565999999999999</c:v>
                </c:pt>
                <c:pt idx="5776">
                  <c:v>21.57</c:v>
                </c:pt>
                <c:pt idx="5777">
                  <c:v>21.573</c:v>
                </c:pt>
                <c:pt idx="5778">
                  <c:v>21.593</c:v>
                </c:pt>
                <c:pt idx="5779">
                  <c:v>21.593</c:v>
                </c:pt>
                <c:pt idx="5780">
                  <c:v>21.593</c:v>
                </c:pt>
                <c:pt idx="5781">
                  <c:v>21.597999999999999</c:v>
                </c:pt>
                <c:pt idx="5782">
                  <c:v>21.602</c:v>
                </c:pt>
                <c:pt idx="5783">
                  <c:v>21.602</c:v>
                </c:pt>
                <c:pt idx="5784">
                  <c:v>21.603999999999999</c:v>
                </c:pt>
                <c:pt idx="5785">
                  <c:v>21.605</c:v>
                </c:pt>
                <c:pt idx="5786">
                  <c:v>21.613</c:v>
                </c:pt>
                <c:pt idx="5787">
                  <c:v>21.613</c:v>
                </c:pt>
                <c:pt idx="5788">
                  <c:v>21.614000000000001</c:v>
                </c:pt>
                <c:pt idx="5789">
                  <c:v>21.623000000000001</c:v>
                </c:pt>
                <c:pt idx="5790">
                  <c:v>21.623000000000001</c:v>
                </c:pt>
                <c:pt idx="5791">
                  <c:v>21.635000000000002</c:v>
                </c:pt>
                <c:pt idx="5792">
                  <c:v>21.638000000000002</c:v>
                </c:pt>
                <c:pt idx="5793">
                  <c:v>21.652000000000001</c:v>
                </c:pt>
                <c:pt idx="5794">
                  <c:v>21.661999999999999</c:v>
                </c:pt>
                <c:pt idx="5795">
                  <c:v>21.67</c:v>
                </c:pt>
                <c:pt idx="5796">
                  <c:v>21.670999999999999</c:v>
                </c:pt>
                <c:pt idx="5797">
                  <c:v>21.684999999999999</c:v>
                </c:pt>
                <c:pt idx="5798">
                  <c:v>21.689</c:v>
                </c:pt>
                <c:pt idx="5799">
                  <c:v>21.709</c:v>
                </c:pt>
                <c:pt idx="5800">
                  <c:v>21.71</c:v>
                </c:pt>
                <c:pt idx="5801">
                  <c:v>21.71</c:v>
                </c:pt>
                <c:pt idx="5802">
                  <c:v>21.738</c:v>
                </c:pt>
                <c:pt idx="5803">
                  <c:v>21.738</c:v>
                </c:pt>
                <c:pt idx="5804">
                  <c:v>21.739000000000001</c:v>
                </c:pt>
                <c:pt idx="5805">
                  <c:v>21.74</c:v>
                </c:pt>
                <c:pt idx="5806">
                  <c:v>21.747</c:v>
                </c:pt>
                <c:pt idx="5807">
                  <c:v>21.757000000000001</c:v>
                </c:pt>
                <c:pt idx="5808">
                  <c:v>21.765000000000001</c:v>
                </c:pt>
                <c:pt idx="5809">
                  <c:v>21.786000000000001</c:v>
                </c:pt>
                <c:pt idx="5810">
                  <c:v>21.806000000000001</c:v>
                </c:pt>
                <c:pt idx="5811">
                  <c:v>21.815000000000001</c:v>
                </c:pt>
                <c:pt idx="5812">
                  <c:v>21.815000000000001</c:v>
                </c:pt>
                <c:pt idx="5813">
                  <c:v>21.853999999999999</c:v>
                </c:pt>
                <c:pt idx="5814">
                  <c:v>21.855</c:v>
                </c:pt>
                <c:pt idx="5815">
                  <c:v>21.855</c:v>
                </c:pt>
                <c:pt idx="5816">
                  <c:v>21.856999999999999</c:v>
                </c:pt>
                <c:pt idx="5817">
                  <c:v>21.864000000000001</c:v>
                </c:pt>
                <c:pt idx="5818">
                  <c:v>21.864000000000001</c:v>
                </c:pt>
                <c:pt idx="5819">
                  <c:v>21.864000000000001</c:v>
                </c:pt>
                <c:pt idx="5820">
                  <c:v>21.864999999999998</c:v>
                </c:pt>
                <c:pt idx="5821">
                  <c:v>21.873999999999999</c:v>
                </c:pt>
                <c:pt idx="5822">
                  <c:v>21.876000000000001</c:v>
                </c:pt>
                <c:pt idx="5823">
                  <c:v>21.893000000000001</c:v>
                </c:pt>
                <c:pt idx="5824">
                  <c:v>21.902999999999999</c:v>
                </c:pt>
                <c:pt idx="5825">
                  <c:v>21.911999999999999</c:v>
                </c:pt>
                <c:pt idx="5826">
                  <c:v>21.917999999999999</c:v>
                </c:pt>
                <c:pt idx="5827">
                  <c:v>21.922000000000001</c:v>
                </c:pt>
                <c:pt idx="5828">
                  <c:v>21.931999999999999</c:v>
                </c:pt>
                <c:pt idx="5829">
                  <c:v>21.933</c:v>
                </c:pt>
                <c:pt idx="5830">
                  <c:v>21.942</c:v>
                </c:pt>
                <c:pt idx="5831">
                  <c:v>21.942</c:v>
                </c:pt>
                <c:pt idx="5832">
                  <c:v>21.960999999999999</c:v>
                </c:pt>
                <c:pt idx="5833">
                  <c:v>21.966999999999999</c:v>
                </c:pt>
                <c:pt idx="5834">
                  <c:v>21.972999999999999</c:v>
                </c:pt>
                <c:pt idx="5835">
                  <c:v>21.98</c:v>
                </c:pt>
                <c:pt idx="5836">
                  <c:v>22.001000000000001</c:v>
                </c:pt>
                <c:pt idx="5837">
                  <c:v>22.02</c:v>
                </c:pt>
                <c:pt idx="5838">
                  <c:v>22.024000000000001</c:v>
                </c:pt>
                <c:pt idx="5839">
                  <c:v>22.03</c:v>
                </c:pt>
                <c:pt idx="5840">
                  <c:v>22.058</c:v>
                </c:pt>
                <c:pt idx="5841">
                  <c:v>22.058</c:v>
                </c:pt>
                <c:pt idx="5842">
                  <c:v>22.082000000000001</c:v>
                </c:pt>
                <c:pt idx="5843">
                  <c:v>22.087</c:v>
                </c:pt>
                <c:pt idx="5844">
                  <c:v>22.088000000000001</c:v>
                </c:pt>
                <c:pt idx="5845">
                  <c:v>22.099</c:v>
                </c:pt>
                <c:pt idx="5846">
                  <c:v>22.1</c:v>
                </c:pt>
                <c:pt idx="5847">
                  <c:v>22.108000000000001</c:v>
                </c:pt>
                <c:pt idx="5848">
                  <c:v>22.109000000000002</c:v>
                </c:pt>
                <c:pt idx="5849">
                  <c:v>22.116</c:v>
                </c:pt>
                <c:pt idx="5850">
                  <c:v>22.117000000000001</c:v>
                </c:pt>
                <c:pt idx="5851">
                  <c:v>22.117000000000001</c:v>
                </c:pt>
                <c:pt idx="5852">
                  <c:v>22.126000000000001</c:v>
                </c:pt>
                <c:pt idx="5853">
                  <c:v>22.13</c:v>
                </c:pt>
                <c:pt idx="5854">
                  <c:v>22.135000000000002</c:v>
                </c:pt>
                <c:pt idx="5855">
                  <c:v>22.166</c:v>
                </c:pt>
                <c:pt idx="5856">
                  <c:v>22.175000000000001</c:v>
                </c:pt>
                <c:pt idx="5857">
                  <c:v>22.195</c:v>
                </c:pt>
                <c:pt idx="5858">
                  <c:v>22.224</c:v>
                </c:pt>
                <c:pt idx="5859">
                  <c:v>22.225999999999999</c:v>
                </c:pt>
                <c:pt idx="5860">
                  <c:v>22.234000000000002</c:v>
                </c:pt>
                <c:pt idx="5861">
                  <c:v>22.242999999999999</c:v>
                </c:pt>
                <c:pt idx="5862">
                  <c:v>22.245999999999999</c:v>
                </c:pt>
                <c:pt idx="5863">
                  <c:v>22.254999999999999</c:v>
                </c:pt>
                <c:pt idx="5864">
                  <c:v>22.256</c:v>
                </c:pt>
                <c:pt idx="5865">
                  <c:v>22.292000000000002</c:v>
                </c:pt>
                <c:pt idx="5866">
                  <c:v>22.294</c:v>
                </c:pt>
                <c:pt idx="5867">
                  <c:v>22.295000000000002</c:v>
                </c:pt>
                <c:pt idx="5868">
                  <c:v>22.295000000000002</c:v>
                </c:pt>
                <c:pt idx="5869">
                  <c:v>22.332999999999998</c:v>
                </c:pt>
                <c:pt idx="5870">
                  <c:v>22.334</c:v>
                </c:pt>
                <c:pt idx="5871">
                  <c:v>22.35</c:v>
                </c:pt>
                <c:pt idx="5872">
                  <c:v>22.370999999999999</c:v>
                </c:pt>
                <c:pt idx="5873">
                  <c:v>22.379000000000001</c:v>
                </c:pt>
                <c:pt idx="5874">
                  <c:v>22.388999999999999</c:v>
                </c:pt>
                <c:pt idx="5875">
                  <c:v>22.388999999999999</c:v>
                </c:pt>
                <c:pt idx="5876">
                  <c:v>22.390999999999998</c:v>
                </c:pt>
                <c:pt idx="5877">
                  <c:v>22.399000000000001</c:v>
                </c:pt>
                <c:pt idx="5878">
                  <c:v>22.4</c:v>
                </c:pt>
                <c:pt idx="5879">
                  <c:v>22.407</c:v>
                </c:pt>
                <c:pt idx="5880">
                  <c:v>22.408999999999999</c:v>
                </c:pt>
                <c:pt idx="5881">
                  <c:v>22.408999999999999</c:v>
                </c:pt>
                <c:pt idx="5882">
                  <c:v>22.417999999999999</c:v>
                </c:pt>
                <c:pt idx="5883">
                  <c:v>22.431000000000001</c:v>
                </c:pt>
                <c:pt idx="5884">
                  <c:v>22.431000000000001</c:v>
                </c:pt>
                <c:pt idx="5885">
                  <c:v>22.448</c:v>
                </c:pt>
                <c:pt idx="5886">
                  <c:v>22.449000000000002</c:v>
                </c:pt>
                <c:pt idx="5887">
                  <c:v>22.457999999999998</c:v>
                </c:pt>
                <c:pt idx="5888">
                  <c:v>22.457999999999998</c:v>
                </c:pt>
                <c:pt idx="5889">
                  <c:v>22.460999999999999</c:v>
                </c:pt>
                <c:pt idx="5890">
                  <c:v>22.460999999999999</c:v>
                </c:pt>
                <c:pt idx="5891">
                  <c:v>22.475999999999999</c:v>
                </c:pt>
                <c:pt idx="5892">
                  <c:v>22.481999999999999</c:v>
                </c:pt>
                <c:pt idx="5893">
                  <c:v>22.484000000000002</c:v>
                </c:pt>
                <c:pt idx="5894">
                  <c:v>22.486999999999998</c:v>
                </c:pt>
                <c:pt idx="5895">
                  <c:v>22.486999999999998</c:v>
                </c:pt>
                <c:pt idx="5896">
                  <c:v>22.506</c:v>
                </c:pt>
                <c:pt idx="5897">
                  <c:v>22.507999999999999</c:v>
                </c:pt>
                <c:pt idx="5898">
                  <c:v>22.515999999999998</c:v>
                </c:pt>
                <c:pt idx="5899">
                  <c:v>22.535</c:v>
                </c:pt>
                <c:pt idx="5900">
                  <c:v>22.536000000000001</c:v>
                </c:pt>
                <c:pt idx="5901">
                  <c:v>22.538</c:v>
                </c:pt>
                <c:pt idx="5902">
                  <c:v>22.545999999999999</c:v>
                </c:pt>
                <c:pt idx="5903">
                  <c:v>22.545999999999999</c:v>
                </c:pt>
                <c:pt idx="5904">
                  <c:v>22.585000000000001</c:v>
                </c:pt>
                <c:pt idx="5905">
                  <c:v>22.585000000000001</c:v>
                </c:pt>
                <c:pt idx="5906">
                  <c:v>22.588000000000001</c:v>
                </c:pt>
                <c:pt idx="5907">
                  <c:v>22.594000000000001</c:v>
                </c:pt>
                <c:pt idx="5908">
                  <c:v>22.614000000000001</c:v>
                </c:pt>
                <c:pt idx="5909">
                  <c:v>22.614999999999998</c:v>
                </c:pt>
                <c:pt idx="5910">
                  <c:v>22.626999999999999</c:v>
                </c:pt>
                <c:pt idx="5911">
                  <c:v>22.632999999999999</c:v>
                </c:pt>
                <c:pt idx="5912">
                  <c:v>22.632999999999999</c:v>
                </c:pt>
                <c:pt idx="5913">
                  <c:v>22.634</c:v>
                </c:pt>
                <c:pt idx="5914">
                  <c:v>22.654</c:v>
                </c:pt>
                <c:pt idx="5915">
                  <c:v>22.672999999999998</c:v>
                </c:pt>
                <c:pt idx="5916">
                  <c:v>22.672999999999998</c:v>
                </c:pt>
                <c:pt idx="5917">
                  <c:v>22.681999999999999</c:v>
                </c:pt>
                <c:pt idx="5918">
                  <c:v>22.698</c:v>
                </c:pt>
                <c:pt idx="5919">
                  <c:v>22.710999999999999</c:v>
                </c:pt>
                <c:pt idx="5920">
                  <c:v>22.712</c:v>
                </c:pt>
                <c:pt idx="5921">
                  <c:v>22.713999999999999</c:v>
                </c:pt>
                <c:pt idx="5922">
                  <c:v>22.727</c:v>
                </c:pt>
                <c:pt idx="5923">
                  <c:v>22.731000000000002</c:v>
                </c:pt>
                <c:pt idx="5924">
                  <c:v>22.741</c:v>
                </c:pt>
                <c:pt idx="5925">
                  <c:v>22.748000000000001</c:v>
                </c:pt>
                <c:pt idx="5926">
                  <c:v>22.756</c:v>
                </c:pt>
                <c:pt idx="5927">
                  <c:v>22.77</c:v>
                </c:pt>
                <c:pt idx="5928">
                  <c:v>22.792999999999999</c:v>
                </c:pt>
                <c:pt idx="5929">
                  <c:v>22.811</c:v>
                </c:pt>
                <c:pt idx="5930">
                  <c:v>22.823</c:v>
                </c:pt>
                <c:pt idx="5931">
                  <c:v>22.829000000000001</c:v>
                </c:pt>
                <c:pt idx="5932">
                  <c:v>22.832000000000001</c:v>
                </c:pt>
                <c:pt idx="5933">
                  <c:v>22.853999999999999</c:v>
                </c:pt>
                <c:pt idx="5934">
                  <c:v>22.858000000000001</c:v>
                </c:pt>
                <c:pt idx="5935">
                  <c:v>22.867999999999999</c:v>
                </c:pt>
                <c:pt idx="5936">
                  <c:v>22.878</c:v>
                </c:pt>
                <c:pt idx="5937">
                  <c:v>22.879000000000001</c:v>
                </c:pt>
                <c:pt idx="5938">
                  <c:v>22.88</c:v>
                </c:pt>
                <c:pt idx="5939">
                  <c:v>22.895</c:v>
                </c:pt>
                <c:pt idx="5940">
                  <c:v>22.898</c:v>
                </c:pt>
                <c:pt idx="5941">
                  <c:v>22.917999999999999</c:v>
                </c:pt>
                <c:pt idx="5942">
                  <c:v>22.928999999999998</c:v>
                </c:pt>
                <c:pt idx="5943">
                  <c:v>22.937000000000001</c:v>
                </c:pt>
                <c:pt idx="5944">
                  <c:v>22.937000000000001</c:v>
                </c:pt>
                <c:pt idx="5945">
                  <c:v>22.937000000000001</c:v>
                </c:pt>
                <c:pt idx="5946">
                  <c:v>22.946999999999999</c:v>
                </c:pt>
                <c:pt idx="5947">
                  <c:v>22.949000000000002</c:v>
                </c:pt>
                <c:pt idx="5948">
                  <c:v>22.957000000000001</c:v>
                </c:pt>
                <c:pt idx="5949">
                  <c:v>22.957000000000001</c:v>
                </c:pt>
                <c:pt idx="5950">
                  <c:v>22.966000000000001</c:v>
                </c:pt>
                <c:pt idx="5951">
                  <c:v>22.972000000000001</c:v>
                </c:pt>
                <c:pt idx="5952">
                  <c:v>22.975999999999999</c:v>
                </c:pt>
                <c:pt idx="5953">
                  <c:v>22.978999999999999</c:v>
                </c:pt>
                <c:pt idx="5954">
                  <c:v>22.986999999999998</c:v>
                </c:pt>
                <c:pt idx="5955">
                  <c:v>22.986999999999998</c:v>
                </c:pt>
                <c:pt idx="5956">
                  <c:v>22.995999999999999</c:v>
                </c:pt>
                <c:pt idx="5957">
                  <c:v>22.995999999999999</c:v>
                </c:pt>
                <c:pt idx="5958">
                  <c:v>22.998999999999999</c:v>
                </c:pt>
                <c:pt idx="5959">
                  <c:v>23.001000000000001</c:v>
                </c:pt>
                <c:pt idx="5960">
                  <c:v>23.006</c:v>
                </c:pt>
                <c:pt idx="5961">
                  <c:v>23.015000000000001</c:v>
                </c:pt>
                <c:pt idx="5962">
                  <c:v>23.026</c:v>
                </c:pt>
                <c:pt idx="5963">
                  <c:v>23.026</c:v>
                </c:pt>
                <c:pt idx="5964">
                  <c:v>23.036999999999999</c:v>
                </c:pt>
                <c:pt idx="5965">
                  <c:v>23.045999999999999</c:v>
                </c:pt>
                <c:pt idx="5966">
                  <c:v>23.047999999999998</c:v>
                </c:pt>
                <c:pt idx="5967">
                  <c:v>23.055</c:v>
                </c:pt>
                <c:pt idx="5968">
                  <c:v>23.058</c:v>
                </c:pt>
                <c:pt idx="5969">
                  <c:v>23.065000000000001</c:v>
                </c:pt>
                <c:pt idx="5970">
                  <c:v>23.074999999999999</c:v>
                </c:pt>
                <c:pt idx="5971">
                  <c:v>23.082000000000001</c:v>
                </c:pt>
                <c:pt idx="5972">
                  <c:v>23.084</c:v>
                </c:pt>
                <c:pt idx="5973">
                  <c:v>23.085000000000001</c:v>
                </c:pt>
                <c:pt idx="5974">
                  <c:v>23.094999999999999</c:v>
                </c:pt>
                <c:pt idx="5975">
                  <c:v>23.114000000000001</c:v>
                </c:pt>
                <c:pt idx="5976">
                  <c:v>23.125</c:v>
                </c:pt>
                <c:pt idx="5977">
                  <c:v>23.129000000000001</c:v>
                </c:pt>
                <c:pt idx="5978">
                  <c:v>23.135999999999999</c:v>
                </c:pt>
                <c:pt idx="5979">
                  <c:v>23.143000000000001</c:v>
                </c:pt>
                <c:pt idx="5980">
                  <c:v>23.155999999999999</c:v>
                </c:pt>
                <c:pt idx="5981">
                  <c:v>23.172000000000001</c:v>
                </c:pt>
                <c:pt idx="5982">
                  <c:v>23.172999999999998</c:v>
                </c:pt>
                <c:pt idx="5983">
                  <c:v>23.172999999999998</c:v>
                </c:pt>
                <c:pt idx="5984">
                  <c:v>23.192</c:v>
                </c:pt>
                <c:pt idx="5985">
                  <c:v>23.193000000000001</c:v>
                </c:pt>
                <c:pt idx="5986">
                  <c:v>23.202999999999999</c:v>
                </c:pt>
                <c:pt idx="5987">
                  <c:v>23.206</c:v>
                </c:pt>
                <c:pt idx="5988">
                  <c:v>23.207000000000001</c:v>
                </c:pt>
                <c:pt idx="5989">
                  <c:v>23.212</c:v>
                </c:pt>
                <c:pt idx="5990">
                  <c:v>23.251999999999999</c:v>
                </c:pt>
                <c:pt idx="5991">
                  <c:v>23.283999999999999</c:v>
                </c:pt>
                <c:pt idx="5992">
                  <c:v>23.285</c:v>
                </c:pt>
                <c:pt idx="5993">
                  <c:v>23.3</c:v>
                </c:pt>
                <c:pt idx="5994">
                  <c:v>23.303000000000001</c:v>
                </c:pt>
                <c:pt idx="5995">
                  <c:v>23.305</c:v>
                </c:pt>
                <c:pt idx="5996">
                  <c:v>23.31</c:v>
                </c:pt>
                <c:pt idx="5997">
                  <c:v>23.312000000000001</c:v>
                </c:pt>
                <c:pt idx="5998">
                  <c:v>23.321999999999999</c:v>
                </c:pt>
                <c:pt idx="5999">
                  <c:v>23.341999999999999</c:v>
                </c:pt>
                <c:pt idx="6000">
                  <c:v>23.341999999999999</c:v>
                </c:pt>
                <c:pt idx="6001">
                  <c:v>23.353000000000002</c:v>
                </c:pt>
                <c:pt idx="6002">
                  <c:v>23.36</c:v>
                </c:pt>
                <c:pt idx="6003">
                  <c:v>23.361000000000001</c:v>
                </c:pt>
                <c:pt idx="6004">
                  <c:v>23.363</c:v>
                </c:pt>
                <c:pt idx="6005">
                  <c:v>23.37</c:v>
                </c:pt>
                <c:pt idx="6006">
                  <c:v>23.37</c:v>
                </c:pt>
                <c:pt idx="6007">
                  <c:v>23.370999999999999</c:v>
                </c:pt>
                <c:pt idx="6008">
                  <c:v>23.372</c:v>
                </c:pt>
                <c:pt idx="6009">
                  <c:v>23.375</c:v>
                </c:pt>
                <c:pt idx="6010">
                  <c:v>23.378</c:v>
                </c:pt>
                <c:pt idx="6011">
                  <c:v>23.379000000000001</c:v>
                </c:pt>
                <c:pt idx="6012">
                  <c:v>23.379000000000001</c:v>
                </c:pt>
                <c:pt idx="6013">
                  <c:v>23.399000000000001</c:v>
                </c:pt>
                <c:pt idx="6014">
                  <c:v>23.399000000000001</c:v>
                </c:pt>
                <c:pt idx="6015">
                  <c:v>23.399000000000001</c:v>
                </c:pt>
                <c:pt idx="6016">
                  <c:v>23.401</c:v>
                </c:pt>
                <c:pt idx="6017">
                  <c:v>23.408999999999999</c:v>
                </c:pt>
                <c:pt idx="6018">
                  <c:v>23.411000000000001</c:v>
                </c:pt>
                <c:pt idx="6019">
                  <c:v>23.411000000000001</c:v>
                </c:pt>
                <c:pt idx="6020">
                  <c:v>23.419</c:v>
                </c:pt>
                <c:pt idx="6021">
                  <c:v>23.422000000000001</c:v>
                </c:pt>
                <c:pt idx="6022">
                  <c:v>23.433</c:v>
                </c:pt>
                <c:pt idx="6023">
                  <c:v>23.437999999999999</c:v>
                </c:pt>
                <c:pt idx="6024">
                  <c:v>23.439</c:v>
                </c:pt>
                <c:pt idx="6025">
                  <c:v>23.448</c:v>
                </c:pt>
                <c:pt idx="6026">
                  <c:v>23.449000000000002</c:v>
                </c:pt>
                <c:pt idx="6027">
                  <c:v>23.457999999999998</c:v>
                </c:pt>
                <c:pt idx="6028">
                  <c:v>23.457999999999998</c:v>
                </c:pt>
                <c:pt idx="6029">
                  <c:v>23.478000000000002</c:v>
                </c:pt>
                <c:pt idx="6030">
                  <c:v>23.488</c:v>
                </c:pt>
                <c:pt idx="6031">
                  <c:v>23.5</c:v>
                </c:pt>
                <c:pt idx="6032">
                  <c:v>23.507000000000001</c:v>
                </c:pt>
                <c:pt idx="6033">
                  <c:v>23.507000000000001</c:v>
                </c:pt>
                <c:pt idx="6034">
                  <c:v>23.518999999999998</c:v>
                </c:pt>
                <c:pt idx="6035">
                  <c:v>23.527000000000001</c:v>
                </c:pt>
                <c:pt idx="6036">
                  <c:v>23.527000000000001</c:v>
                </c:pt>
                <c:pt idx="6037">
                  <c:v>23.527999999999999</c:v>
                </c:pt>
                <c:pt idx="6038">
                  <c:v>23.532</c:v>
                </c:pt>
                <c:pt idx="6039">
                  <c:v>23.536999999999999</c:v>
                </c:pt>
                <c:pt idx="6040">
                  <c:v>23.547000000000001</c:v>
                </c:pt>
                <c:pt idx="6041">
                  <c:v>23.547999999999998</c:v>
                </c:pt>
                <c:pt idx="6042">
                  <c:v>23.556999999999999</c:v>
                </c:pt>
                <c:pt idx="6043">
                  <c:v>23.559000000000001</c:v>
                </c:pt>
                <c:pt idx="6044">
                  <c:v>23.571000000000002</c:v>
                </c:pt>
                <c:pt idx="6045">
                  <c:v>23.574999999999999</c:v>
                </c:pt>
                <c:pt idx="6046">
                  <c:v>23.58</c:v>
                </c:pt>
                <c:pt idx="6047">
                  <c:v>23.582999999999998</c:v>
                </c:pt>
                <c:pt idx="6048">
                  <c:v>23.585999999999999</c:v>
                </c:pt>
                <c:pt idx="6049">
                  <c:v>23.588000000000001</c:v>
                </c:pt>
                <c:pt idx="6050">
                  <c:v>23.588999999999999</c:v>
                </c:pt>
                <c:pt idx="6051">
                  <c:v>23.597000000000001</c:v>
                </c:pt>
                <c:pt idx="6052">
                  <c:v>23.599</c:v>
                </c:pt>
                <c:pt idx="6053">
                  <c:v>23.608000000000001</c:v>
                </c:pt>
                <c:pt idx="6054">
                  <c:v>23.61</c:v>
                </c:pt>
                <c:pt idx="6055">
                  <c:v>23.616</c:v>
                </c:pt>
                <c:pt idx="6056">
                  <c:v>23.617000000000001</c:v>
                </c:pt>
                <c:pt idx="6057">
                  <c:v>23.635999999999999</c:v>
                </c:pt>
                <c:pt idx="6058">
                  <c:v>23.649000000000001</c:v>
                </c:pt>
                <c:pt idx="6059">
                  <c:v>23.65</c:v>
                </c:pt>
                <c:pt idx="6060">
                  <c:v>23.655999999999999</c:v>
                </c:pt>
                <c:pt idx="6061">
                  <c:v>23.666</c:v>
                </c:pt>
                <c:pt idx="6062">
                  <c:v>23.684999999999999</c:v>
                </c:pt>
                <c:pt idx="6063">
                  <c:v>23.687999999999999</c:v>
                </c:pt>
                <c:pt idx="6064">
                  <c:v>23.704999999999998</c:v>
                </c:pt>
                <c:pt idx="6065">
                  <c:v>23.704999999999998</c:v>
                </c:pt>
                <c:pt idx="6066">
                  <c:v>23.704999999999998</c:v>
                </c:pt>
                <c:pt idx="6067">
                  <c:v>23.707000000000001</c:v>
                </c:pt>
                <c:pt idx="6068">
                  <c:v>23.715</c:v>
                </c:pt>
                <c:pt idx="6069">
                  <c:v>23.716000000000001</c:v>
                </c:pt>
                <c:pt idx="6070">
                  <c:v>23.725000000000001</c:v>
                </c:pt>
                <c:pt idx="6071">
                  <c:v>23.727</c:v>
                </c:pt>
                <c:pt idx="6072">
                  <c:v>23.738</c:v>
                </c:pt>
                <c:pt idx="6073">
                  <c:v>23.757000000000001</c:v>
                </c:pt>
                <c:pt idx="6074">
                  <c:v>23.76</c:v>
                </c:pt>
                <c:pt idx="6075">
                  <c:v>23.763999999999999</c:v>
                </c:pt>
                <c:pt idx="6076">
                  <c:v>23.766999999999999</c:v>
                </c:pt>
                <c:pt idx="6077">
                  <c:v>23.766999999999999</c:v>
                </c:pt>
                <c:pt idx="6078">
                  <c:v>23.77</c:v>
                </c:pt>
                <c:pt idx="6079">
                  <c:v>23.774000000000001</c:v>
                </c:pt>
                <c:pt idx="6080">
                  <c:v>23.774000000000001</c:v>
                </c:pt>
                <c:pt idx="6081">
                  <c:v>23.776</c:v>
                </c:pt>
                <c:pt idx="6082">
                  <c:v>23.783999999999999</c:v>
                </c:pt>
                <c:pt idx="6083">
                  <c:v>23.794</c:v>
                </c:pt>
                <c:pt idx="6084">
                  <c:v>23.818999999999999</c:v>
                </c:pt>
                <c:pt idx="6085">
                  <c:v>23.824000000000002</c:v>
                </c:pt>
                <c:pt idx="6086">
                  <c:v>23.832999999999998</c:v>
                </c:pt>
                <c:pt idx="6087">
                  <c:v>23.834</c:v>
                </c:pt>
                <c:pt idx="6088">
                  <c:v>23.835000000000001</c:v>
                </c:pt>
                <c:pt idx="6089">
                  <c:v>23.843</c:v>
                </c:pt>
                <c:pt idx="6090">
                  <c:v>23.844000000000001</c:v>
                </c:pt>
                <c:pt idx="6091">
                  <c:v>23.847999999999999</c:v>
                </c:pt>
                <c:pt idx="6092">
                  <c:v>23.853999999999999</c:v>
                </c:pt>
                <c:pt idx="6093">
                  <c:v>23.863</c:v>
                </c:pt>
                <c:pt idx="6094">
                  <c:v>23.864000000000001</c:v>
                </c:pt>
                <c:pt idx="6095">
                  <c:v>23.875</c:v>
                </c:pt>
                <c:pt idx="6096">
                  <c:v>23.885000000000002</c:v>
                </c:pt>
                <c:pt idx="6097">
                  <c:v>23.885000000000002</c:v>
                </c:pt>
                <c:pt idx="6098">
                  <c:v>23.893000000000001</c:v>
                </c:pt>
                <c:pt idx="6099">
                  <c:v>23.902999999999999</c:v>
                </c:pt>
                <c:pt idx="6100">
                  <c:v>23.922999999999998</c:v>
                </c:pt>
                <c:pt idx="6101">
                  <c:v>23.923999999999999</c:v>
                </c:pt>
                <c:pt idx="6102">
                  <c:v>23.942</c:v>
                </c:pt>
                <c:pt idx="6103">
                  <c:v>23.943000000000001</c:v>
                </c:pt>
                <c:pt idx="6104">
                  <c:v>23.952000000000002</c:v>
                </c:pt>
                <c:pt idx="6105">
                  <c:v>23.952999999999999</c:v>
                </c:pt>
                <c:pt idx="6106">
                  <c:v>23.977</c:v>
                </c:pt>
                <c:pt idx="6107">
                  <c:v>23.981999999999999</c:v>
                </c:pt>
                <c:pt idx="6108">
                  <c:v>23.992000000000001</c:v>
                </c:pt>
                <c:pt idx="6109">
                  <c:v>23.992000000000001</c:v>
                </c:pt>
                <c:pt idx="6110">
                  <c:v>23.992999999999999</c:v>
                </c:pt>
                <c:pt idx="6111">
                  <c:v>24.001999999999999</c:v>
                </c:pt>
                <c:pt idx="6112">
                  <c:v>24.001999999999999</c:v>
                </c:pt>
                <c:pt idx="6113">
                  <c:v>24.006</c:v>
                </c:pt>
                <c:pt idx="6114">
                  <c:v>24.012</c:v>
                </c:pt>
                <c:pt idx="6115">
                  <c:v>24.021999999999998</c:v>
                </c:pt>
                <c:pt idx="6116">
                  <c:v>24.032</c:v>
                </c:pt>
                <c:pt idx="6117">
                  <c:v>24.032</c:v>
                </c:pt>
                <c:pt idx="6118">
                  <c:v>24.042000000000002</c:v>
                </c:pt>
                <c:pt idx="6119">
                  <c:v>24.045000000000002</c:v>
                </c:pt>
                <c:pt idx="6120">
                  <c:v>24.05</c:v>
                </c:pt>
                <c:pt idx="6121">
                  <c:v>24.050999999999998</c:v>
                </c:pt>
                <c:pt idx="6122">
                  <c:v>24.052</c:v>
                </c:pt>
                <c:pt idx="6123">
                  <c:v>24.061</c:v>
                </c:pt>
                <c:pt idx="6124">
                  <c:v>24.062000000000001</c:v>
                </c:pt>
                <c:pt idx="6125">
                  <c:v>24.062000000000001</c:v>
                </c:pt>
                <c:pt idx="6126">
                  <c:v>24.062999999999999</c:v>
                </c:pt>
                <c:pt idx="6127">
                  <c:v>24.064</c:v>
                </c:pt>
                <c:pt idx="6128">
                  <c:v>24.074000000000002</c:v>
                </c:pt>
                <c:pt idx="6129">
                  <c:v>24.081</c:v>
                </c:pt>
                <c:pt idx="6130">
                  <c:v>24.085999999999999</c:v>
                </c:pt>
                <c:pt idx="6131">
                  <c:v>24.100999999999999</c:v>
                </c:pt>
                <c:pt idx="6132">
                  <c:v>24.111000000000001</c:v>
                </c:pt>
                <c:pt idx="6133">
                  <c:v>24.123000000000001</c:v>
                </c:pt>
                <c:pt idx="6134">
                  <c:v>24.131</c:v>
                </c:pt>
                <c:pt idx="6135">
                  <c:v>24.131</c:v>
                </c:pt>
                <c:pt idx="6136">
                  <c:v>24.140999999999998</c:v>
                </c:pt>
                <c:pt idx="6137">
                  <c:v>24.161000000000001</c:v>
                </c:pt>
                <c:pt idx="6138">
                  <c:v>24.170999999999999</c:v>
                </c:pt>
                <c:pt idx="6139">
                  <c:v>24.190999999999999</c:v>
                </c:pt>
                <c:pt idx="6140">
                  <c:v>24.212</c:v>
                </c:pt>
                <c:pt idx="6141">
                  <c:v>24.216000000000001</c:v>
                </c:pt>
                <c:pt idx="6142">
                  <c:v>24.222000000000001</c:v>
                </c:pt>
                <c:pt idx="6143">
                  <c:v>24.24</c:v>
                </c:pt>
                <c:pt idx="6144">
                  <c:v>24.24</c:v>
                </c:pt>
                <c:pt idx="6145">
                  <c:v>24.242000000000001</c:v>
                </c:pt>
                <c:pt idx="6146">
                  <c:v>24.25</c:v>
                </c:pt>
                <c:pt idx="6147">
                  <c:v>24.262</c:v>
                </c:pt>
                <c:pt idx="6148">
                  <c:v>24.273</c:v>
                </c:pt>
                <c:pt idx="6149">
                  <c:v>24.28</c:v>
                </c:pt>
                <c:pt idx="6150">
                  <c:v>24.28</c:v>
                </c:pt>
                <c:pt idx="6151">
                  <c:v>24.29</c:v>
                </c:pt>
                <c:pt idx="6152">
                  <c:v>24.29</c:v>
                </c:pt>
                <c:pt idx="6153">
                  <c:v>24.29</c:v>
                </c:pt>
                <c:pt idx="6154">
                  <c:v>24.318000000000001</c:v>
                </c:pt>
                <c:pt idx="6155">
                  <c:v>24.331</c:v>
                </c:pt>
                <c:pt idx="6156">
                  <c:v>24.331</c:v>
                </c:pt>
                <c:pt idx="6157">
                  <c:v>24.332999999999998</c:v>
                </c:pt>
                <c:pt idx="6158">
                  <c:v>24.341000000000001</c:v>
                </c:pt>
                <c:pt idx="6159">
                  <c:v>24.359000000000002</c:v>
                </c:pt>
                <c:pt idx="6160">
                  <c:v>24.361999999999998</c:v>
                </c:pt>
                <c:pt idx="6161">
                  <c:v>24.37</c:v>
                </c:pt>
                <c:pt idx="6162">
                  <c:v>24.37</c:v>
                </c:pt>
                <c:pt idx="6163">
                  <c:v>24.370999999999999</c:v>
                </c:pt>
                <c:pt idx="6164">
                  <c:v>24.376000000000001</c:v>
                </c:pt>
                <c:pt idx="6165">
                  <c:v>24.382000000000001</c:v>
                </c:pt>
                <c:pt idx="6166">
                  <c:v>24.39</c:v>
                </c:pt>
                <c:pt idx="6167">
                  <c:v>24.39</c:v>
                </c:pt>
                <c:pt idx="6168">
                  <c:v>24.393000000000001</c:v>
                </c:pt>
                <c:pt idx="6169">
                  <c:v>24.399000000000001</c:v>
                </c:pt>
                <c:pt idx="6170">
                  <c:v>24.399000000000001</c:v>
                </c:pt>
                <c:pt idx="6171">
                  <c:v>24.4</c:v>
                </c:pt>
                <c:pt idx="6172">
                  <c:v>24.402999999999999</c:v>
                </c:pt>
                <c:pt idx="6173">
                  <c:v>24.405999999999999</c:v>
                </c:pt>
                <c:pt idx="6174">
                  <c:v>24.408000000000001</c:v>
                </c:pt>
                <c:pt idx="6175">
                  <c:v>24.414000000000001</c:v>
                </c:pt>
                <c:pt idx="6176">
                  <c:v>24.416</c:v>
                </c:pt>
                <c:pt idx="6177">
                  <c:v>24.419</c:v>
                </c:pt>
                <c:pt idx="6178">
                  <c:v>24.42</c:v>
                </c:pt>
                <c:pt idx="6179">
                  <c:v>24.42</c:v>
                </c:pt>
                <c:pt idx="6180">
                  <c:v>24.431999999999999</c:v>
                </c:pt>
                <c:pt idx="6181">
                  <c:v>24.439</c:v>
                </c:pt>
                <c:pt idx="6182">
                  <c:v>24.449000000000002</c:v>
                </c:pt>
                <c:pt idx="6183">
                  <c:v>24.465</c:v>
                </c:pt>
                <c:pt idx="6184">
                  <c:v>24.469000000000001</c:v>
                </c:pt>
                <c:pt idx="6185">
                  <c:v>24.498999999999999</c:v>
                </c:pt>
                <c:pt idx="6186">
                  <c:v>24.498999999999999</c:v>
                </c:pt>
                <c:pt idx="6187">
                  <c:v>24.5</c:v>
                </c:pt>
                <c:pt idx="6188">
                  <c:v>24.5</c:v>
                </c:pt>
                <c:pt idx="6189">
                  <c:v>24.509</c:v>
                </c:pt>
                <c:pt idx="6190">
                  <c:v>24.509</c:v>
                </c:pt>
                <c:pt idx="6191">
                  <c:v>24.509</c:v>
                </c:pt>
                <c:pt idx="6192">
                  <c:v>24.513999999999999</c:v>
                </c:pt>
                <c:pt idx="6193">
                  <c:v>24.518999999999998</c:v>
                </c:pt>
                <c:pt idx="6194">
                  <c:v>24.518999999999998</c:v>
                </c:pt>
                <c:pt idx="6195">
                  <c:v>24.518999999999998</c:v>
                </c:pt>
                <c:pt idx="6196">
                  <c:v>24.52</c:v>
                </c:pt>
                <c:pt idx="6197">
                  <c:v>24.52</c:v>
                </c:pt>
                <c:pt idx="6198">
                  <c:v>24.52</c:v>
                </c:pt>
                <c:pt idx="6199">
                  <c:v>24.529</c:v>
                </c:pt>
                <c:pt idx="6200">
                  <c:v>24.529</c:v>
                </c:pt>
                <c:pt idx="6201">
                  <c:v>24.55</c:v>
                </c:pt>
                <c:pt idx="6202">
                  <c:v>24.56</c:v>
                </c:pt>
                <c:pt idx="6203">
                  <c:v>24.56</c:v>
                </c:pt>
                <c:pt idx="6204">
                  <c:v>24.56</c:v>
                </c:pt>
                <c:pt idx="6205">
                  <c:v>24.568999999999999</c:v>
                </c:pt>
                <c:pt idx="6206">
                  <c:v>24.573</c:v>
                </c:pt>
                <c:pt idx="6207">
                  <c:v>24.58</c:v>
                </c:pt>
                <c:pt idx="6208">
                  <c:v>24.584</c:v>
                </c:pt>
                <c:pt idx="6209">
                  <c:v>24.59</c:v>
                </c:pt>
                <c:pt idx="6210">
                  <c:v>24.602</c:v>
                </c:pt>
                <c:pt idx="6211">
                  <c:v>24.608000000000001</c:v>
                </c:pt>
                <c:pt idx="6212">
                  <c:v>24.62</c:v>
                </c:pt>
                <c:pt idx="6213">
                  <c:v>24.634</c:v>
                </c:pt>
                <c:pt idx="6214">
                  <c:v>24.64</c:v>
                </c:pt>
                <c:pt idx="6215">
                  <c:v>24.643999999999998</c:v>
                </c:pt>
                <c:pt idx="6216">
                  <c:v>24.658000000000001</c:v>
                </c:pt>
                <c:pt idx="6217">
                  <c:v>24.667999999999999</c:v>
                </c:pt>
                <c:pt idx="6218">
                  <c:v>24.678999999999998</c:v>
                </c:pt>
                <c:pt idx="6219">
                  <c:v>24.678999999999998</c:v>
                </c:pt>
                <c:pt idx="6220">
                  <c:v>24.68</c:v>
                </c:pt>
                <c:pt idx="6221">
                  <c:v>24.687999999999999</c:v>
                </c:pt>
                <c:pt idx="6222">
                  <c:v>24.689</c:v>
                </c:pt>
                <c:pt idx="6223">
                  <c:v>24.689</c:v>
                </c:pt>
                <c:pt idx="6224">
                  <c:v>24.698</c:v>
                </c:pt>
                <c:pt idx="6225">
                  <c:v>24.7</c:v>
                </c:pt>
                <c:pt idx="6226">
                  <c:v>24.707000000000001</c:v>
                </c:pt>
                <c:pt idx="6227">
                  <c:v>24.709</c:v>
                </c:pt>
                <c:pt idx="6228">
                  <c:v>24.718</c:v>
                </c:pt>
                <c:pt idx="6229">
                  <c:v>24.719000000000001</c:v>
                </c:pt>
                <c:pt idx="6230">
                  <c:v>24.728999999999999</c:v>
                </c:pt>
                <c:pt idx="6231">
                  <c:v>24.748000000000001</c:v>
                </c:pt>
                <c:pt idx="6232">
                  <c:v>24.777999999999999</c:v>
                </c:pt>
                <c:pt idx="6233">
                  <c:v>24.777999999999999</c:v>
                </c:pt>
                <c:pt idx="6234">
                  <c:v>24.777999999999999</c:v>
                </c:pt>
                <c:pt idx="6235">
                  <c:v>24.788</c:v>
                </c:pt>
                <c:pt idx="6236">
                  <c:v>24.788</c:v>
                </c:pt>
                <c:pt idx="6237">
                  <c:v>24.788</c:v>
                </c:pt>
                <c:pt idx="6238">
                  <c:v>24.794</c:v>
                </c:pt>
                <c:pt idx="6239">
                  <c:v>24.798999999999999</c:v>
                </c:pt>
                <c:pt idx="6240">
                  <c:v>24.818000000000001</c:v>
                </c:pt>
                <c:pt idx="6241">
                  <c:v>24.818000000000001</c:v>
                </c:pt>
                <c:pt idx="6242">
                  <c:v>24.818999999999999</c:v>
                </c:pt>
                <c:pt idx="6243">
                  <c:v>24.827999999999999</c:v>
                </c:pt>
                <c:pt idx="6244">
                  <c:v>24.827999999999999</c:v>
                </c:pt>
                <c:pt idx="6245">
                  <c:v>24.827999999999999</c:v>
                </c:pt>
                <c:pt idx="6246">
                  <c:v>24.829000000000001</c:v>
                </c:pt>
                <c:pt idx="6247">
                  <c:v>24.850999999999999</c:v>
                </c:pt>
                <c:pt idx="6248">
                  <c:v>24.869</c:v>
                </c:pt>
                <c:pt idx="6249">
                  <c:v>24.878</c:v>
                </c:pt>
                <c:pt idx="6250">
                  <c:v>24.878</c:v>
                </c:pt>
                <c:pt idx="6251">
                  <c:v>24.898</c:v>
                </c:pt>
                <c:pt idx="6252">
                  <c:v>24.9</c:v>
                </c:pt>
                <c:pt idx="6253">
                  <c:v>24.908000000000001</c:v>
                </c:pt>
                <c:pt idx="6254">
                  <c:v>24.908999999999999</c:v>
                </c:pt>
                <c:pt idx="6255">
                  <c:v>24.914999999999999</c:v>
                </c:pt>
                <c:pt idx="6256">
                  <c:v>24.917999999999999</c:v>
                </c:pt>
                <c:pt idx="6257">
                  <c:v>24.922000000000001</c:v>
                </c:pt>
                <c:pt idx="6258">
                  <c:v>24.928000000000001</c:v>
                </c:pt>
                <c:pt idx="6259">
                  <c:v>24.928000000000001</c:v>
                </c:pt>
                <c:pt idx="6260">
                  <c:v>24.928000000000001</c:v>
                </c:pt>
                <c:pt idx="6261">
                  <c:v>24.937999999999999</c:v>
                </c:pt>
                <c:pt idx="6262">
                  <c:v>24.94</c:v>
                </c:pt>
                <c:pt idx="6263">
                  <c:v>24.948</c:v>
                </c:pt>
                <c:pt idx="6264">
                  <c:v>24.948</c:v>
                </c:pt>
                <c:pt idx="6265">
                  <c:v>24.949000000000002</c:v>
                </c:pt>
                <c:pt idx="6266">
                  <c:v>24.951000000000001</c:v>
                </c:pt>
                <c:pt idx="6267">
                  <c:v>24.959</c:v>
                </c:pt>
                <c:pt idx="6268">
                  <c:v>24.968</c:v>
                </c:pt>
                <c:pt idx="6269">
                  <c:v>24.968</c:v>
                </c:pt>
                <c:pt idx="6270">
                  <c:v>24.969000000000001</c:v>
                </c:pt>
                <c:pt idx="6271">
                  <c:v>24.969000000000001</c:v>
                </c:pt>
                <c:pt idx="6272">
                  <c:v>24.978000000000002</c:v>
                </c:pt>
                <c:pt idx="6273">
                  <c:v>24.978000000000002</c:v>
                </c:pt>
                <c:pt idx="6274">
                  <c:v>24.983000000000001</c:v>
                </c:pt>
                <c:pt idx="6275">
                  <c:v>24.998000000000001</c:v>
                </c:pt>
                <c:pt idx="6276">
                  <c:v>25.013000000000002</c:v>
                </c:pt>
                <c:pt idx="6277">
                  <c:v>25.013999999999999</c:v>
                </c:pt>
                <c:pt idx="6278">
                  <c:v>25.018000000000001</c:v>
                </c:pt>
                <c:pt idx="6279">
                  <c:v>25.018000000000001</c:v>
                </c:pt>
                <c:pt idx="6280">
                  <c:v>25.02</c:v>
                </c:pt>
                <c:pt idx="6281">
                  <c:v>25.027999999999999</c:v>
                </c:pt>
                <c:pt idx="6282">
                  <c:v>25.029</c:v>
                </c:pt>
                <c:pt idx="6283">
                  <c:v>25.041</c:v>
                </c:pt>
                <c:pt idx="6284">
                  <c:v>25.041</c:v>
                </c:pt>
                <c:pt idx="6285">
                  <c:v>25.048999999999999</c:v>
                </c:pt>
                <c:pt idx="6286">
                  <c:v>25.048999999999999</c:v>
                </c:pt>
                <c:pt idx="6287">
                  <c:v>25.05</c:v>
                </c:pt>
                <c:pt idx="6288">
                  <c:v>25.059000000000001</c:v>
                </c:pt>
                <c:pt idx="6289">
                  <c:v>25.061</c:v>
                </c:pt>
                <c:pt idx="6290">
                  <c:v>25.068000000000001</c:v>
                </c:pt>
                <c:pt idx="6291">
                  <c:v>25.071999999999999</c:v>
                </c:pt>
                <c:pt idx="6292">
                  <c:v>25.088000000000001</c:v>
                </c:pt>
                <c:pt idx="6293">
                  <c:v>25.088000000000001</c:v>
                </c:pt>
                <c:pt idx="6294">
                  <c:v>25.09</c:v>
                </c:pt>
                <c:pt idx="6295">
                  <c:v>25.108000000000001</c:v>
                </c:pt>
                <c:pt idx="6296">
                  <c:v>25.151</c:v>
                </c:pt>
                <c:pt idx="6297">
                  <c:v>25.158000000000001</c:v>
                </c:pt>
                <c:pt idx="6298">
                  <c:v>25.158000000000001</c:v>
                </c:pt>
                <c:pt idx="6299">
                  <c:v>25.158999999999999</c:v>
                </c:pt>
                <c:pt idx="6300">
                  <c:v>25.158999999999999</c:v>
                </c:pt>
                <c:pt idx="6301">
                  <c:v>25.164000000000001</c:v>
                </c:pt>
                <c:pt idx="6302">
                  <c:v>25.169</c:v>
                </c:pt>
                <c:pt idx="6303">
                  <c:v>25.17</c:v>
                </c:pt>
                <c:pt idx="6304">
                  <c:v>25.178000000000001</c:v>
                </c:pt>
                <c:pt idx="6305">
                  <c:v>25.178999999999998</c:v>
                </c:pt>
                <c:pt idx="6306">
                  <c:v>25.189</c:v>
                </c:pt>
                <c:pt idx="6307">
                  <c:v>25.199000000000002</c:v>
                </c:pt>
                <c:pt idx="6308">
                  <c:v>25.209</c:v>
                </c:pt>
                <c:pt idx="6309">
                  <c:v>25.209</c:v>
                </c:pt>
                <c:pt idx="6310">
                  <c:v>25.219000000000001</c:v>
                </c:pt>
                <c:pt idx="6311">
                  <c:v>25.228999999999999</c:v>
                </c:pt>
                <c:pt idx="6312">
                  <c:v>25.239000000000001</c:v>
                </c:pt>
                <c:pt idx="6313">
                  <c:v>25.248999999999999</c:v>
                </c:pt>
                <c:pt idx="6314">
                  <c:v>25.254000000000001</c:v>
                </c:pt>
                <c:pt idx="6315">
                  <c:v>25.259</c:v>
                </c:pt>
                <c:pt idx="6316">
                  <c:v>25.279</c:v>
                </c:pt>
                <c:pt idx="6317">
                  <c:v>25.279</c:v>
                </c:pt>
                <c:pt idx="6318">
                  <c:v>25.285</c:v>
                </c:pt>
                <c:pt idx="6319">
                  <c:v>25.286999999999999</c:v>
                </c:pt>
                <c:pt idx="6320">
                  <c:v>25.289000000000001</c:v>
                </c:pt>
                <c:pt idx="6321">
                  <c:v>25.289000000000001</c:v>
                </c:pt>
                <c:pt idx="6322">
                  <c:v>25.309000000000001</c:v>
                </c:pt>
                <c:pt idx="6323">
                  <c:v>25.312000000000001</c:v>
                </c:pt>
                <c:pt idx="6324">
                  <c:v>25.329000000000001</c:v>
                </c:pt>
                <c:pt idx="6325">
                  <c:v>25.33</c:v>
                </c:pt>
                <c:pt idx="6326">
                  <c:v>25.338999999999999</c:v>
                </c:pt>
                <c:pt idx="6327">
                  <c:v>25.338999999999999</c:v>
                </c:pt>
                <c:pt idx="6328">
                  <c:v>25.338999999999999</c:v>
                </c:pt>
                <c:pt idx="6329">
                  <c:v>25.349</c:v>
                </c:pt>
                <c:pt idx="6330">
                  <c:v>25.35</c:v>
                </c:pt>
                <c:pt idx="6331">
                  <c:v>25.36</c:v>
                </c:pt>
                <c:pt idx="6332">
                  <c:v>25.36</c:v>
                </c:pt>
                <c:pt idx="6333">
                  <c:v>25.379000000000001</c:v>
                </c:pt>
                <c:pt idx="6334">
                  <c:v>25.388999999999999</c:v>
                </c:pt>
                <c:pt idx="6335">
                  <c:v>25.388999999999999</c:v>
                </c:pt>
                <c:pt idx="6336">
                  <c:v>25.39</c:v>
                </c:pt>
                <c:pt idx="6337">
                  <c:v>25.399000000000001</c:v>
                </c:pt>
                <c:pt idx="6338">
                  <c:v>25.399000000000001</c:v>
                </c:pt>
                <c:pt idx="6339">
                  <c:v>25.408999999999999</c:v>
                </c:pt>
                <c:pt idx="6340">
                  <c:v>25.43</c:v>
                </c:pt>
                <c:pt idx="6341">
                  <c:v>25.431999999999999</c:v>
                </c:pt>
                <c:pt idx="6342">
                  <c:v>25.44</c:v>
                </c:pt>
                <c:pt idx="6343">
                  <c:v>25.45</c:v>
                </c:pt>
                <c:pt idx="6344">
                  <c:v>25.451000000000001</c:v>
                </c:pt>
                <c:pt idx="6345">
                  <c:v>25.46</c:v>
                </c:pt>
                <c:pt idx="6346">
                  <c:v>25.46</c:v>
                </c:pt>
                <c:pt idx="6347">
                  <c:v>25.460999999999999</c:v>
                </c:pt>
                <c:pt idx="6348">
                  <c:v>25.471</c:v>
                </c:pt>
                <c:pt idx="6349">
                  <c:v>25.49</c:v>
                </c:pt>
                <c:pt idx="6350">
                  <c:v>25.497</c:v>
                </c:pt>
                <c:pt idx="6351">
                  <c:v>25.5</c:v>
                </c:pt>
                <c:pt idx="6352">
                  <c:v>25.51</c:v>
                </c:pt>
                <c:pt idx="6353">
                  <c:v>25.51</c:v>
                </c:pt>
                <c:pt idx="6354">
                  <c:v>25.510999999999999</c:v>
                </c:pt>
                <c:pt idx="6355">
                  <c:v>25.52</c:v>
                </c:pt>
                <c:pt idx="6356">
                  <c:v>25.52</c:v>
                </c:pt>
                <c:pt idx="6357">
                  <c:v>25.52</c:v>
                </c:pt>
                <c:pt idx="6358">
                  <c:v>25.521000000000001</c:v>
                </c:pt>
                <c:pt idx="6359">
                  <c:v>25.53</c:v>
                </c:pt>
                <c:pt idx="6360">
                  <c:v>25.54</c:v>
                </c:pt>
                <c:pt idx="6361">
                  <c:v>25.54</c:v>
                </c:pt>
                <c:pt idx="6362">
                  <c:v>25.541</c:v>
                </c:pt>
                <c:pt idx="6363">
                  <c:v>25.55</c:v>
                </c:pt>
                <c:pt idx="6364">
                  <c:v>25.56</c:v>
                </c:pt>
                <c:pt idx="6365">
                  <c:v>25.57</c:v>
                </c:pt>
                <c:pt idx="6366">
                  <c:v>25.600999999999999</c:v>
                </c:pt>
                <c:pt idx="6367">
                  <c:v>25.611999999999998</c:v>
                </c:pt>
                <c:pt idx="6368">
                  <c:v>25.640999999999998</c:v>
                </c:pt>
                <c:pt idx="6369">
                  <c:v>25.641999999999999</c:v>
                </c:pt>
                <c:pt idx="6370">
                  <c:v>25.652000000000001</c:v>
                </c:pt>
                <c:pt idx="6371">
                  <c:v>25.652000000000001</c:v>
                </c:pt>
                <c:pt idx="6372">
                  <c:v>25.661000000000001</c:v>
                </c:pt>
                <c:pt idx="6373">
                  <c:v>25.661000000000001</c:v>
                </c:pt>
                <c:pt idx="6374">
                  <c:v>25.661000000000001</c:v>
                </c:pt>
                <c:pt idx="6375">
                  <c:v>25.661000000000001</c:v>
                </c:pt>
                <c:pt idx="6376">
                  <c:v>25.661999999999999</c:v>
                </c:pt>
                <c:pt idx="6377">
                  <c:v>25.661999999999999</c:v>
                </c:pt>
                <c:pt idx="6378">
                  <c:v>25.661999999999999</c:v>
                </c:pt>
                <c:pt idx="6379">
                  <c:v>25.661999999999999</c:v>
                </c:pt>
                <c:pt idx="6380">
                  <c:v>25.663</c:v>
                </c:pt>
                <c:pt idx="6381">
                  <c:v>25.663</c:v>
                </c:pt>
                <c:pt idx="6382">
                  <c:v>25.673999999999999</c:v>
                </c:pt>
                <c:pt idx="6383">
                  <c:v>25.681999999999999</c:v>
                </c:pt>
                <c:pt idx="6384">
                  <c:v>25.692</c:v>
                </c:pt>
                <c:pt idx="6385">
                  <c:v>25.701000000000001</c:v>
                </c:pt>
                <c:pt idx="6386">
                  <c:v>25.710999999999999</c:v>
                </c:pt>
                <c:pt idx="6387">
                  <c:v>25.710999999999999</c:v>
                </c:pt>
                <c:pt idx="6388">
                  <c:v>25.713000000000001</c:v>
                </c:pt>
                <c:pt idx="6389">
                  <c:v>25.721</c:v>
                </c:pt>
                <c:pt idx="6390">
                  <c:v>25.731000000000002</c:v>
                </c:pt>
                <c:pt idx="6391">
                  <c:v>25.731999999999999</c:v>
                </c:pt>
                <c:pt idx="6392">
                  <c:v>25.731999999999999</c:v>
                </c:pt>
                <c:pt idx="6393">
                  <c:v>25.734999999999999</c:v>
                </c:pt>
                <c:pt idx="6394">
                  <c:v>25.742000000000001</c:v>
                </c:pt>
                <c:pt idx="6395">
                  <c:v>25.742999999999999</c:v>
                </c:pt>
                <c:pt idx="6396">
                  <c:v>25.751999999999999</c:v>
                </c:pt>
                <c:pt idx="6397">
                  <c:v>25.751999999999999</c:v>
                </c:pt>
                <c:pt idx="6398">
                  <c:v>25.760999999999999</c:v>
                </c:pt>
                <c:pt idx="6399">
                  <c:v>25.762</c:v>
                </c:pt>
                <c:pt idx="6400">
                  <c:v>25.763000000000002</c:v>
                </c:pt>
                <c:pt idx="6401">
                  <c:v>25.763000000000002</c:v>
                </c:pt>
                <c:pt idx="6402">
                  <c:v>25.771999999999998</c:v>
                </c:pt>
                <c:pt idx="6403">
                  <c:v>25.774000000000001</c:v>
                </c:pt>
                <c:pt idx="6404">
                  <c:v>25.782</c:v>
                </c:pt>
                <c:pt idx="6405">
                  <c:v>25.792000000000002</c:v>
                </c:pt>
                <c:pt idx="6406">
                  <c:v>25.792000000000002</c:v>
                </c:pt>
                <c:pt idx="6407">
                  <c:v>25.792000000000002</c:v>
                </c:pt>
                <c:pt idx="6408">
                  <c:v>25.802</c:v>
                </c:pt>
                <c:pt idx="6409">
                  <c:v>25.803000000000001</c:v>
                </c:pt>
                <c:pt idx="6410">
                  <c:v>25.806999999999999</c:v>
                </c:pt>
                <c:pt idx="6411">
                  <c:v>25.812000000000001</c:v>
                </c:pt>
                <c:pt idx="6412">
                  <c:v>25.832000000000001</c:v>
                </c:pt>
                <c:pt idx="6413">
                  <c:v>25.832000000000001</c:v>
                </c:pt>
                <c:pt idx="6414">
                  <c:v>25.832000000000001</c:v>
                </c:pt>
                <c:pt idx="6415">
                  <c:v>25.852</c:v>
                </c:pt>
                <c:pt idx="6416">
                  <c:v>25.852</c:v>
                </c:pt>
                <c:pt idx="6417">
                  <c:v>25.853999999999999</c:v>
                </c:pt>
                <c:pt idx="6418">
                  <c:v>25.855</c:v>
                </c:pt>
                <c:pt idx="6419">
                  <c:v>25.861999999999998</c:v>
                </c:pt>
                <c:pt idx="6420">
                  <c:v>25.861999999999998</c:v>
                </c:pt>
                <c:pt idx="6421">
                  <c:v>25.863</c:v>
                </c:pt>
                <c:pt idx="6422">
                  <c:v>25.873000000000001</c:v>
                </c:pt>
                <c:pt idx="6423">
                  <c:v>25.878</c:v>
                </c:pt>
                <c:pt idx="6424">
                  <c:v>25.882999999999999</c:v>
                </c:pt>
                <c:pt idx="6425">
                  <c:v>25.884</c:v>
                </c:pt>
                <c:pt idx="6426">
                  <c:v>25.922999999999998</c:v>
                </c:pt>
                <c:pt idx="6427">
                  <c:v>25.925000000000001</c:v>
                </c:pt>
                <c:pt idx="6428">
                  <c:v>25.943000000000001</c:v>
                </c:pt>
                <c:pt idx="6429">
                  <c:v>25.943000000000001</c:v>
                </c:pt>
                <c:pt idx="6430">
                  <c:v>25.943000000000001</c:v>
                </c:pt>
                <c:pt idx="6431">
                  <c:v>25.943000000000001</c:v>
                </c:pt>
                <c:pt idx="6432">
                  <c:v>25.943999999999999</c:v>
                </c:pt>
                <c:pt idx="6433">
                  <c:v>25.952999999999999</c:v>
                </c:pt>
                <c:pt idx="6434">
                  <c:v>25.963000000000001</c:v>
                </c:pt>
                <c:pt idx="6435">
                  <c:v>25.963000000000001</c:v>
                </c:pt>
                <c:pt idx="6436">
                  <c:v>25.963000000000001</c:v>
                </c:pt>
                <c:pt idx="6437">
                  <c:v>25.969000000000001</c:v>
                </c:pt>
                <c:pt idx="6438">
                  <c:v>25.972999999999999</c:v>
                </c:pt>
                <c:pt idx="6439">
                  <c:v>25.984000000000002</c:v>
                </c:pt>
                <c:pt idx="6440">
                  <c:v>25.998000000000001</c:v>
                </c:pt>
                <c:pt idx="6441">
                  <c:v>26.004999999999999</c:v>
                </c:pt>
                <c:pt idx="6442">
                  <c:v>26.013999999999999</c:v>
                </c:pt>
                <c:pt idx="6443">
                  <c:v>26.033999999999999</c:v>
                </c:pt>
                <c:pt idx="6444">
                  <c:v>26.035</c:v>
                </c:pt>
                <c:pt idx="6445">
                  <c:v>26.036000000000001</c:v>
                </c:pt>
                <c:pt idx="6446">
                  <c:v>26.044</c:v>
                </c:pt>
                <c:pt idx="6447">
                  <c:v>26.045999999999999</c:v>
                </c:pt>
                <c:pt idx="6448">
                  <c:v>26.064</c:v>
                </c:pt>
                <c:pt idx="6449">
                  <c:v>26.065000000000001</c:v>
                </c:pt>
                <c:pt idx="6450">
                  <c:v>26.067</c:v>
                </c:pt>
                <c:pt idx="6451">
                  <c:v>26.085000000000001</c:v>
                </c:pt>
                <c:pt idx="6452">
                  <c:v>26.085999999999999</c:v>
                </c:pt>
                <c:pt idx="6453">
                  <c:v>26.088999999999999</c:v>
                </c:pt>
                <c:pt idx="6454">
                  <c:v>26.097999999999999</c:v>
                </c:pt>
                <c:pt idx="6455">
                  <c:v>26.097999999999999</c:v>
                </c:pt>
                <c:pt idx="6456">
                  <c:v>26.105</c:v>
                </c:pt>
                <c:pt idx="6457">
                  <c:v>26.105</c:v>
                </c:pt>
                <c:pt idx="6458">
                  <c:v>26.105</c:v>
                </c:pt>
                <c:pt idx="6459">
                  <c:v>26.106000000000002</c:v>
                </c:pt>
                <c:pt idx="6460">
                  <c:v>26.106999999999999</c:v>
                </c:pt>
                <c:pt idx="6461">
                  <c:v>26.114999999999998</c:v>
                </c:pt>
                <c:pt idx="6462">
                  <c:v>26.114999999999998</c:v>
                </c:pt>
                <c:pt idx="6463">
                  <c:v>26.114999999999998</c:v>
                </c:pt>
                <c:pt idx="6464">
                  <c:v>26.126000000000001</c:v>
                </c:pt>
                <c:pt idx="6465">
                  <c:v>26.126000000000001</c:v>
                </c:pt>
                <c:pt idx="6466">
                  <c:v>26.138000000000002</c:v>
                </c:pt>
                <c:pt idx="6467">
                  <c:v>26.164999999999999</c:v>
                </c:pt>
                <c:pt idx="6468">
                  <c:v>26.166</c:v>
                </c:pt>
                <c:pt idx="6469">
                  <c:v>26.186</c:v>
                </c:pt>
                <c:pt idx="6470">
                  <c:v>26.186</c:v>
                </c:pt>
                <c:pt idx="6471">
                  <c:v>26.189</c:v>
                </c:pt>
                <c:pt idx="6472">
                  <c:v>26.196000000000002</c:v>
                </c:pt>
                <c:pt idx="6473">
                  <c:v>26.216000000000001</c:v>
                </c:pt>
                <c:pt idx="6474">
                  <c:v>26.216999999999999</c:v>
                </c:pt>
                <c:pt idx="6475">
                  <c:v>26.225999999999999</c:v>
                </c:pt>
                <c:pt idx="6476">
                  <c:v>26.236000000000001</c:v>
                </c:pt>
                <c:pt idx="6477">
                  <c:v>26.238</c:v>
                </c:pt>
                <c:pt idx="6478">
                  <c:v>26.238</c:v>
                </c:pt>
                <c:pt idx="6479">
                  <c:v>26.245999999999999</c:v>
                </c:pt>
                <c:pt idx="6480">
                  <c:v>26.245999999999999</c:v>
                </c:pt>
                <c:pt idx="6481">
                  <c:v>26.247</c:v>
                </c:pt>
                <c:pt idx="6482">
                  <c:v>26.248000000000001</c:v>
                </c:pt>
                <c:pt idx="6483">
                  <c:v>26.256</c:v>
                </c:pt>
                <c:pt idx="6484">
                  <c:v>26.266999999999999</c:v>
                </c:pt>
                <c:pt idx="6485">
                  <c:v>26.277000000000001</c:v>
                </c:pt>
                <c:pt idx="6486">
                  <c:v>26.279</c:v>
                </c:pt>
                <c:pt idx="6487">
                  <c:v>26.318000000000001</c:v>
                </c:pt>
                <c:pt idx="6488">
                  <c:v>26.327000000000002</c:v>
                </c:pt>
                <c:pt idx="6489">
                  <c:v>26.327999999999999</c:v>
                </c:pt>
                <c:pt idx="6490">
                  <c:v>26.347999999999999</c:v>
                </c:pt>
                <c:pt idx="6491">
                  <c:v>26.358000000000001</c:v>
                </c:pt>
                <c:pt idx="6492">
                  <c:v>26.369</c:v>
                </c:pt>
                <c:pt idx="6493">
                  <c:v>26.37</c:v>
                </c:pt>
                <c:pt idx="6494">
                  <c:v>26.378</c:v>
                </c:pt>
                <c:pt idx="6495">
                  <c:v>26.379000000000001</c:v>
                </c:pt>
                <c:pt idx="6496">
                  <c:v>26.388000000000002</c:v>
                </c:pt>
                <c:pt idx="6497">
                  <c:v>26.398</c:v>
                </c:pt>
                <c:pt idx="6498">
                  <c:v>26.399000000000001</c:v>
                </c:pt>
                <c:pt idx="6499">
                  <c:v>26.408000000000001</c:v>
                </c:pt>
                <c:pt idx="6500">
                  <c:v>26.419</c:v>
                </c:pt>
                <c:pt idx="6501">
                  <c:v>26.428999999999998</c:v>
                </c:pt>
                <c:pt idx="6502">
                  <c:v>26.428999999999998</c:v>
                </c:pt>
                <c:pt idx="6503">
                  <c:v>26.439</c:v>
                </c:pt>
                <c:pt idx="6504">
                  <c:v>26.439</c:v>
                </c:pt>
                <c:pt idx="6505">
                  <c:v>26.440999999999999</c:v>
                </c:pt>
                <c:pt idx="6506">
                  <c:v>26.449000000000002</c:v>
                </c:pt>
                <c:pt idx="6507">
                  <c:v>26.45</c:v>
                </c:pt>
                <c:pt idx="6508">
                  <c:v>26.459</c:v>
                </c:pt>
                <c:pt idx="6509">
                  <c:v>26.469000000000001</c:v>
                </c:pt>
                <c:pt idx="6510">
                  <c:v>26.469000000000001</c:v>
                </c:pt>
                <c:pt idx="6511">
                  <c:v>26.49</c:v>
                </c:pt>
                <c:pt idx="6512">
                  <c:v>26.491</c:v>
                </c:pt>
                <c:pt idx="6513">
                  <c:v>26.5</c:v>
                </c:pt>
                <c:pt idx="6514">
                  <c:v>26.504000000000001</c:v>
                </c:pt>
                <c:pt idx="6515">
                  <c:v>26.51</c:v>
                </c:pt>
                <c:pt idx="6516">
                  <c:v>26.51</c:v>
                </c:pt>
                <c:pt idx="6517">
                  <c:v>26.52</c:v>
                </c:pt>
                <c:pt idx="6518">
                  <c:v>26.521000000000001</c:v>
                </c:pt>
                <c:pt idx="6519">
                  <c:v>26.521999999999998</c:v>
                </c:pt>
                <c:pt idx="6520">
                  <c:v>26.53</c:v>
                </c:pt>
                <c:pt idx="6521">
                  <c:v>26.53</c:v>
                </c:pt>
                <c:pt idx="6522">
                  <c:v>26.533000000000001</c:v>
                </c:pt>
                <c:pt idx="6523">
                  <c:v>26.54</c:v>
                </c:pt>
                <c:pt idx="6524">
                  <c:v>26.561</c:v>
                </c:pt>
                <c:pt idx="6525">
                  <c:v>26.571000000000002</c:v>
                </c:pt>
                <c:pt idx="6526">
                  <c:v>26.581</c:v>
                </c:pt>
                <c:pt idx="6527">
                  <c:v>26.581</c:v>
                </c:pt>
                <c:pt idx="6528">
                  <c:v>26.581</c:v>
                </c:pt>
                <c:pt idx="6529">
                  <c:v>26.581</c:v>
                </c:pt>
                <c:pt idx="6530">
                  <c:v>26.582000000000001</c:v>
                </c:pt>
                <c:pt idx="6531">
                  <c:v>26.591000000000001</c:v>
                </c:pt>
                <c:pt idx="6532">
                  <c:v>26.593</c:v>
                </c:pt>
                <c:pt idx="6533">
                  <c:v>26.602</c:v>
                </c:pt>
                <c:pt idx="6534">
                  <c:v>26.602</c:v>
                </c:pt>
                <c:pt idx="6535">
                  <c:v>26.611000000000001</c:v>
                </c:pt>
                <c:pt idx="6536">
                  <c:v>26.611999999999998</c:v>
                </c:pt>
                <c:pt idx="6537">
                  <c:v>26.641999999999999</c:v>
                </c:pt>
                <c:pt idx="6538">
                  <c:v>26.643999999999998</c:v>
                </c:pt>
                <c:pt idx="6539">
                  <c:v>26.661999999999999</c:v>
                </c:pt>
                <c:pt idx="6540">
                  <c:v>26.661999999999999</c:v>
                </c:pt>
                <c:pt idx="6541">
                  <c:v>26.673999999999999</c:v>
                </c:pt>
                <c:pt idx="6542">
                  <c:v>26.683</c:v>
                </c:pt>
                <c:pt idx="6543">
                  <c:v>26.683</c:v>
                </c:pt>
                <c:pt idx="6544">
                  <c:v>26.693000000000001</c:v>
                </c:pt>
                <c:pt idx="6545">
                  <c:v>26.702999999999999</c:v>
                </c:pt>
                <c:pt idx="6546">
                  <c:v>26.702999999999999</c:v>
                </c:pt>
                <c:pt idx="6547">
                  <c:v>26.704000000000001</c:v>
                </c:pt>
                <c:pt idx="6548">
                  <c:v>26.710999999999999</c:v>
                </c:pt>
                <c:pt idx="6549">
                  <c:v>26.713000000000001</c:v>
                </c:pt>
                <c:pt idx="6550">
                  <c:v>26.734000000000002</c:v>
                </c:pt>
                <c:pt idx="6551">
                  <c:v>26.734999999999999</c:v>
                </c:pt>
                <c:pt idx="6552">
                  <c:v>26.742999999999999</c:v>
                </c:pt>
                <c:pt idx="6553">
                  <c:v>26.742999999999999</c:v>
                </c:pt>
                <c:pt idx="6554">
                  <c:v>26.744</c:v>
                </c:pt>
                <c:pt idx="6555">
                  <c:v>26.785</c:v>
                </c:pt>
                <c:pt idx="6556">
                  <c:v>26.805</c:v>
                </c:pt>
                <c:pt idx="6557">
                  <c:v>26.815999999999999</c:v>
                </c:pt>
                <c:pt idx="6558">
                  <c:v>26.815999999999999</c:v>
                </c:pt>
                <c:pt idx="6559">
                  <c:v>26.824999999999999</c:v>
                </c:pt>
                <c:pt idx="6560">
                  <c:v>26.835000000000001</c:v>
                </c:pt>
                <c:pt idx="6561">
                  <c:v>26.835000000000001</c:v>
                </c:pt>
                <c:pt idx="6562">
                  <c:v>26.856000000000002</c:v>
                </c:pt>
                <c:pt idx="6563">
                  <c:v>26.856000000000002</c:v>
                </c:pt>
                <c:pt idx="6564">
                  <c:v>26.866</c:v>
                </c:pt>
                <c:pt idx="6565">
                  <c:v>26.866</c:v>
                </c:pt>
                <c:pt idx="6566">
                  <c:v>26.876000000000001</c:v>
                </c:pt>
                <c:pt idx="6567">
                  <c:v>26.885999999999999</c:v>
                </c:pt>
                <c:pt idx="6568">
                  <c:v>26.907</c:v>
                </c:pt>
                <c:pt idx="6569">
                  <c:v>26.919</c:v>
                </c:pt>
                <c:pt idx="6570">
                  <c:v>26.927</c:v>
                </c:pt>
                <c:pt idx="6571">
                  <c:v>26.927</c:v>
                </c:pt>
                <c:pt idx="6572">
                  <c:v>26.927</c:v>
                </c:pt>
                <c:pt idx="6573">
                  <c:v>26.928999999999998</c:v>
                </c:pt>
                <c:pt idx="6574">
                  <c:v>26.937000000000001</c:v>
                </c:pt>
                <c:pt idx="6575">
                  <c:v>26.937000000000001</c:v>
                </c:pt>
                <c:pt idx="6576">
                  <c:v>26.937999999999999</c:v>
                </c:pt>
                <c:pt idx="6577">
                  <c:v>26.957000000000001</c:v>
                </c:pt>
                <c:pt idx="6578">
                  <c:v>26.957999999999998</c:v>
                </c:pt>
                <c:pt idx="6579">
                  <c:v>26.968</c:v>
                </c:pt>
                <c:pt idx="6580">
                  <c:v>26.978000000000002</c:v>
                </c:pt>
                <c:pt idx="6581">
                  <c:v>26.978000000000002</c:v>
                </c:pt>
                <c:pt idx="6582">
                  <c:v>26.99</c:v>
                </c:pt>
                <c:pt idx="6583">
                  <c:v>27.009</c:v>
                </c:pt>
                <c:pt idx="6584">
                  <c:v>27.018000000000001</c:v>
                </c:pt>
                <c:pt idx="6585">
                  <c:v>27.029</c:v>
                </c:pt>
                <c:pt idx="6586">
                  <c:v>27.041</c:v>
                </c:pt>
                <c:pt idx="6587">
                  <c:v>27.05</c:v>
                </c:pt>
                <c:pt idx="6588">
                  <c:v>27.059000000000001</c:v>
                </c:pt>
                <c:pt idx="6589">
                  <c:v>27.059000000000001</c:v>
                </c:pt>
                <c:pt idx="6590">
                  <c:v>27.06</c:v>
                </c:pt>
                <c:pt idx="6591">
                  <c:v>27.06</c:v>
                </c:pt>
                <c:pt idx="6592">
                  <c:v>27.07</c:v>
                </c:pt>
                <c:pt idx="6593">
                  <c:v>27.074000000000002</c:v>
                </c:pt>
                <c:pt idx="6594">
                  <c:v>27.08</c:v>
                </c:pt>
                <c:pt idx="6595">
                  <c:v>27.08</c:v>
                </c:pt>
                <c:pt idx="6596">
                  <c:v>27.09</c:v>
                </c:pt>
                <c:pt idx="6597">
                  <c:v>27.091999999999999</c:v>
                </c:pt>
                <c:pt idx="6598">
                  <c:v>27.1</c:v>
                </c:pt>
                <c:pt idx="6599">
                  <c:v>27.105</c:v>
                </c:pt>
                <c:pt idx="6600">
                  <c:v>27.11</c:v>
                </c:pt>
                <c:pt idx="6601">
                  <c:v>27.12</c:v>
                </c:pt>
                <c:pt idx="6602">
                  <c:v>27.12</c:v>
                </c:pt>
                <c:pt idx="6603">
                  <c:v>27.12</c:v>
                </c:pt>
                <c:pt idx="6604">
                  <c:v>27.120999999999999</c:v>
                </c:pt>
                <c:pt idx="6605">
                  <c:v>27.131</c:v>
                </c:pt>
                <c:pt idx="6606">
                  <c:v>27.131</c:v>
                </c:pt>
                <c:pt idx="6607">
                  <c:v>27.132000000000001</c:v>
                </c:pt>
                <c:pt idx="6608">
                  <c:v>27.140999999999998</c:v>
                </c:pt>
                <c:pt idx="6609">
                  <c:v>27.140999999999998</c:v>
                </c:pt>
                <c:pt idx="6610">
                  <c:v>27.141999999999999</c:v>
                </c:pt>
                <c:pt idx="6611">
                  <c:v>27.143000000000001</c:v>
                </c:pt>
                <c:pt idx="6612">
                  <c:v>27.145</c:v>
                </c:pt>
                <c:pt idx="6613">
                  <c:v>27.161000000000001</c:v>
                </c:pt>
                <c:pt idx="6614">
                  <c:v>27.170999999999999</c:v>
                </c:pt>
                <c:pt idx="6615">
                  <c:v>27.181999999999999</c:v>
                </c:pt>
                <c:pt idx="6616">
                  <c:v>27.189</c:v>
                </c:pt>
                <c:pt idx="6617">
                  <c:v>27.192</c:v>
                </c:pt>
                <c:pt idx="6618">
                  <c:v>27.192</c:v>
                </c:pt>
                <c:pt idx="6619">
                  <c:v>27.192</c:v>
                </c:pt>
                <c:pt idx="6620">
                  <c:v>27.202000000000002</c:v>
                </c:pt>
                <c:pt idx="6621">
                  <c:v>27.202000000000002</c:v>
                </c:pt>
                <c:pt idx="6622">
                  <c:v>27.202999999999999</c:v>
                </c:pt>
                <c:pt idx="6623">
                  <c:v>27.222000000000001</c:v>
                </c:pt>
                <c:pt idx="6624">
                  <c:v>27.222000000000001</c:v>
                </c:pt>
                <c:pt idx="6625">
                  <c:v>27.234000000000002</c:v>
                </c:pt>
                <c:pt idx="6626">
                  <c:v>27.242999999999999</c:v>
                </c:pt>
                <c:pt idx="6627">
                  <c:v>27.274000000000001</c:v>
                </c:pt>
                <c:pt idx="6628">
                  <c:v>27.283999999999999</c:v>
                </c:pt>
                <c:pt idx="6629">
                  <c:v>27.294</c:v>
                </c:pt>
                <c:pt idx="6630">
                  <c:v>27.295000000000002</c:v>
                </c:pt>
                <c:pt idx="6631">
                  <c:v>27.295999999999999</c:v>
                </c:pt>
                <c:pt idx="6632">
                  <c:v>27.303999999999998</c:v>
                </c:pt>
                <c:pt idx="6633">
                  <c:v>27.321999999999999</c:v>
                </c:pt>
                <c:pt idx="6634">
                  <c:v>27.335000000000001</c:v>
                </c:pt>
                <c:pt idx="6635">
                  <c:v>27.335000000000001</c:v>
                </c:pt>
                <c:pt idx="6636">
                  <c:v>27.344999999999999</c:v>
                </c:pt>
                <c:pt idx="6637">
                  <c:v>27.347999999999999</c:v>
                </c:pt>
                <c:pt idx="6638">
                  <c:v>27.356000000000002</c:v>
                </c:pt>
                <c:pt idx="6639">
                  <c:v>27.366</c:v>
                </c:pt>
                <c:pt idx="6640">
                  <c:v>27.367000000000001</c:v>
                </c:pt>
                <c:pt idx="6641">
                  <c:v>27.376000000000001</c:v>
                </c:pt>
                <c:pt idx="6642">
                  <c:v>27.376000000000001</c:v>
                </c:pt>
                <c:pt idx="6643">
                  <c:v>27.385999999999999</c:v>
                </c:pt>
                <c:pt idx="6644">
                  <c:v>27.405999999999999</c:v>
                </c:pt>
                <c:pt idx="6645">
                  <c:v>27.405999999999999</c:v>
                </c:pt>
                <c:pt idx="6646">
                  <c:v>27.411999999999999</c:v>
                </c:pt>
                <c:pt idx="6647">
                  <c:v>27.411999999999999</c:v>
                </c:pt>
                <c:pt idx="6648">
                  <c:v>27.417000000000002</c:v>
                </c:pt>
                <c:pt idx="6649">
                  <c:v>27.427</c:v>
                </c:pt>
                <c:pt idx="6650">
                  <c:v>27.437000000000001</c:v>
                </c:pt>
                <c:pt idx="6651">
                  <c:v>27.437000000000001</c:v>
                </c:pt>
                <c:pt idx="6652">
                  <c:v>27.446999999999999</c:v>
                </c:pt>
                <c:pt idx="6653">
                  <c:v>27.457000000000001</c:v>
                </c:pt>
                <c:pt idx="6654">
                  <c:v>27.457000000000001</c:v>
                </c:pt>
                <c:pt idx="6655">
                  <c:v>27.457000000000001</c:v>
                </c:pt>
                <c:pt idx="6656">
                  <c:v>27.457000000000001</c:v>
                </c:pt>
                <c:pt idx="6657">
                  <c:v>27.457999999999998</c:v>
                </c:pt>
                <c:pt idx="6658">
                  <c:v>27.468</c:v>
                </c:pt>
                <c:pt idx="6659">
                  <c:v>27.468</c:v>
                </c:pt>
                <c:pt idx="6660">
                  <c:v>27.468</c:v>
                </c:pt>
                <c:pt idx="6661">
                  <c:v>27.478000000000002</c:v>
                </c:pt>
                <c:pt idx="6662">
                  <c:v>27.488</c:v>
                </c:pt>
                <c:pt idx="6663">
                  <c:v>27.49</c:v>
                </c:pt>
                <c:pt idx="6664">
                  <c:v>27.498000000000001</c:v>
                </c:pt>
                <c:pt idx="6665">
                  <c:v>27.509</c:v>
                </c:pt>
                <c:pt idx="6666">
                  <c:v>27.51</c:v>
                </c:pt>
                <c:pt idx="6667">
                  <c:v>27.521999999999998</c:v>
                </c:pt>
                <c:pt idx="6668">
                  <c:v>27.529</c:v>
                </c:pt>
                <c:pt idx="6669">
                  <c:v>27.539000000000001</c:v>
                </c:pt>
                <c:pt idx="6670">
                  <c:v>27.56</c:v>
                </c:pt>
                <c:pt idx="6671">
                  <c:v>27.56</c:v>
                </c:pt>
                <c:pt idx="6672">
                  <c:v>27.56</c:v>
                </c:pt>
                <c:pt idx="6673">
                  <c:v>27.56</c:v>
                </c:pt>
                <c:pt idx="6674">
                  <c:v>27.57</c:v>
                </c:pt>
                <c:pt idx="6675">
                  <c:v>27.57</c:v>
                </c:pt>
                <c:pt idx="6676">
                  <c:v>27.571000000000002</c:v>
                </c:pt>
                <c:pt idx="6677">
                  <c:v>27.58</c:v>
                </c:pt>
                <c:pt idx="6678">
                  <c:v>27.58</c:v>
                </c:pt>
                <c:pt idx="6679">
                  <c:v>27.591000000000001</c:v>
                </c:pt>
                <c:pt idx="6680">
                  <c:v>27.591000000000001</c:v>
                </c:pt>
                <c:pt idx="6681">
                  <c:v>27.591999999999999</c:v>
                </c:pt>
                <c:pt idx="6682">
                  <c:v>27.600999999999999</c:v>
                </c:pt>
                <c:pt idx="6683">
                  <c:v>27.600999999999999</c:v>
                </c:pt>
                <c:pt idx="6684">
                  <c:v>27.600999999999999</c:v>
                </c:pt>
                <c:pt idx="6685">
                  <c:v>27.602</c:v>
                </c:pt>
                <c:pt idx="6686">
                  <c:v>27.611000000000001</c:v>
                </c:pt>
                <c:pt idx="6687">
                  <c:v>27.611000000000001</c:v>
                </c:pt>
                <c:pt idx="6688">
                  <c:v>27.616</c:v>
                </c:pt>
                <c:pt idx="6689">
                  <c:v>27.620999999999999</c:v>
                </c:pt>
                <c:pt idx="6690">
                  <c:v>27.620999999999999</c:v>
                </c:pt>
                <c:pt idx="6691">
                  <c:v>27.623999999999999</c:v>
                </c:pt>
                <c:pt idx="6692">
                  <c:v>27.632000000000001</c:v>
                </c:pt>
                <c:pt idx="6693">
                  <c:v>27.632000000000001</c:v>
                </c:pt>
                <c:pt idx="6694">
                  <c:v>27.641999999999999</c:v>
                </c:pt>
                <c:pt idx="6695">
                  <c:v>27.641999999999999</c:v>
                </c:pt>
                <c:pt idx="6696">
                  <c:v>27.641999999999999</c:v>
                </c:pt>
                <c:pt idx="6697">
                  <c:v>27.652000000000001</c:v>
                </c:pt>
                <c:pt idx="6698">
                  <c:v>27.652000000000001</c:v>
                </c:pt>
                <c:pt idx="6699">
                  <c:v>27.661999999999999</c:v>
                </c:pt>
                <c:pt idx="6700">
                  <c:v>27.663</c:v>
                </c:pt>
                <c:pt idx="6701">
                  <c:v>27.672000000000001</c:v>
                </c:pt>
                <c:pt idx="6702">
                  <c:v>27.672999999999998</c:v>
                </c:pt>
                <c:pt idx="6703">
                  <c:v>27.683</c:v>
                </c:pt>
                <c:pt idx="6704">
                  <c:v>27.683</c:v>
                </c:pt>
                <c:pt idx="6705">
                  <c:v>27.693000000000001</c:v>
                </c:pt>
                <c:pt idx="6706">
                  <c:v>27.695</c:v>
                </c:pt>
                <c:pt idx="6707">
                  <c:v>27.696999999999999</c:v>
                </c:pt>
                <c:pt idx="6708">
                  <c:v>27.702999999999999</c:v>
                </c:pt>
                <c:pt idx="6709">
                  <c:v>27.713999999999999</c:v>
                </c:pt>
                <c:pt idx="6710">
                  <c:v>27.713999999999999</c:v>
                </c:pt>
                <c:pt idx="6711">
                  <c:v>27.716999999999999</c:v>
                </c:pt>
                <c:pt idx="6712">
                  <c:v>27.734000000000002</c:v>
                </c:pt>
                <c:pt idx="6713">
                  <c:v>27.736000000000001</c:v>
                </c:pt>
                <c:pt idx="6714">
                  <c:v>27.742999999999999</c:v>
                </c:pt>
                <c:pt idx="6715">
                  <c:v>27.744</c:v>
                </c:pt>
                <c:pt idx="6716">
                  <c:v>27.754999999999999</c:v>
                </c:pt>
                <c:pt idx="6717">
                  <c:v>27.757999999999999</c:v>
                </c:pt>
                <c:pt idx="6718">
                  <c:v>27.765000000000001</c:v>
                </c:pt>
                <c:pt idx="6719">
                  <c:v>27.815999999999999</c:v>
                </c:pt>
                <c:pt idx="6720">
                  <c:v>27.826000000000001</c:v>
                </c:pt>
                <c:pt idx="6721">
                  <c:v>27.827999999999999</c:v>
                </c:pt>
                <c:pt idx="6722">
                  <c:v>27.837</c:v>
                </c:pt>
                <c:pt idx="6723">
                  <c:v>27.837</c:v>
                </c:pt>
                <c:pt idx="6724">
                  <c:v>27.837</c:v>
                </c:pt>
                <c:pt idx="6725">
                  <c:v>27.847000000000001</c:v>
                </c:pt>
                <c:pt idx="6726">
                  <c:v>27.858000000000001</c:v>
                </c:pt>
                <c:pt idx="6727">
                  <c:v>27.858000000000001</c:v>
                </c:pt>
                <c:pt idx="6728">
                  <c:v>27.867000000000001</c:v>
                </c:pt>
                <c:pt idx="6729">
                  <c:v>27.870999999999999</c:v>
                </c:pt>
                <c:pt idx="6730">
                  <c:v>27.878</c:v>
                </c:pt>
                <c:pt idx="6731">
                  <c:v>27.898</c:v>
                </c:pt>
                <c:pt idx="6732">
                  <c:v>27.898</c:v>
                </c:pt>
                <c:pt idx="6733">
                  <c:v>27.899000000000001</c:v>
                </c:pt>
                <c:pt idx="6734">
                  <c:v>27.899000000000001</c:v>
                </c:pt>
                <c:pt idx="6735">
                  <c:v>27.919</c:v>
                </c:pt>
                <c:pt idx="6736">
                  <c:v>27.928999999999998</c:v>
                </c:pt>
                <c:pt idx="6737">
                  <c:v>27.93</c:v>
                </c:pt>
                <c:pt idx="6738">
                  <c:v>27.939</c:v>
                </c:pt>
                <c:pt idx="6739">
                  <c:v>27.94</c:v>
                </c:pt>
                <c:pt idx="6740">
                  <c:v>27.940999999999999</c:v>
                </c:pt>
                <c:pt idx="6741">
                  <c:v>27.940999999999999</c:v>
                </c:pt>
                <c:pt idx="6742">
                  <c:v>27.95</c:v>
                </c:pt>
                <c:pt idx="6743">
                  <c:v>27.962</c:v>
                </c:pt>
                <c:pt idx="6744">
                  <c:v>27.97</c:v>
                </c:pt>
                <c:pt idx="6745">
                  <c:v>27.971</c:v>
                </c:pt>
                <c:pt idx="6746">
                  <c:v>27.981000000000002</c:v>
                </c:pt>
                <c:pt idx="6747">
                  <c:v>27.991</c:v>
                </c:pt>
                <c:pt idx="6748">
                  <c:v>28.001000000000001</c:v>
                </c:pt>
                <c:pt idx="6749">
                  <c:v>28.001999999999999</c:v>
                </c:pt>
                <c:pt idx="6750">
                  <c:v>28.012</c:v>
                </c:pt>
                <c:pt idx="6751">
                  <c:v>28.021999999999998</c:v>
                </c:pt>
                <c:pt idx="6752">
                  <c:v>28.032</c:v>
                </c:pt>
                <c:pt idx="6753">
                  <c:v>28.033000000000001</c:v>
                </c:pt>
                <c:pt idx="6754">
                  <c:v>28.042999999999999</c:v>
                </c:pt>
                <c:pt idx="6755">
                  <c:v>28.042999999999999</c:v>
                </c:pt>
                <c:pt idx="6756">
                  <c:v>28.044</c:v>
                </c:pt>
                <c:pt idx="6757">
                  <c:v>28.052</c:v>
                </c:pt>
                <c:pt idx="6758">
                  <c:v>28.052</c:v>
                </c:pt>
                <c:pt idx="6759">
                  <c:v>28.062999999999999</c:v>
                </c:pt>
                <c:pt idx="6760">
                  <c:v>28.073</c:v>
                </c:pt>
                <c:pt idx="6761">
                  <c:v>28.073</c:v>
                </c:pt>
                <c:pt idx="6762">
                  <c:v>28.094000000000001</c:v>
                </c:pt>
                <c:pt idx="6763">
                  <c:v>28.096</c:v>
                </c:pt>
                <c:pt idx="6764">
                  <c:v>28.103999999999999</c:v>
                </c:pt>
                <c:pt idx="6765">
                  <c:v>28.114000000000001</c:v>
                </c:pt>
                <c:pt idx="6766">
                  <c:v>28.135000000000002</c:v>
                </c:pt>
                <c:pt idx="6767">
                  <c:v>28.135000000000002</c:v>
                </c:pt>
                <c:pt idx="6768">
                  <c:v>28.135000000000002</c:v>
                </c:pt>
                <c:pt idx="6769">
                  <c:v>28.161999999999999</c:v>
                </c:pt>
                <c:pt idx="6770">
                  <c:v>28.166</c:v>
                </c:pt>
                <c:pt idx="6771">
                  <c:v>28.186</c:v>
                </c:pt>
                <c:pt idx="6772">
                  <c:v>28.186</c:v>
                </c:pt>
                <c:pt idx="6773">
                  <c:v>28.186</c:v>
                </c:pt>
                <c:pt idx="6774">
                  <c:v>28.187000000000001</c:v>
                </c:pt>
                <c:pt idx="6775">
                  <c:v>28.196999999999999</c:v>
                </c:pt>
                <c:pt idx="6776">
                  <c:v>28.196999999999999</c:v>
                </c:pt>
                <c:pt idx="6777">
                  <c:v>28.207999999999998</c:v>
                </c:pt>
                <c:pt idx="6778">
                  <c:v>28.218</c:v>
                </c:pt>
                <c:pt idx="6779">
                  <c:v>28.231000000000002</c:v>
                </c:pt>
                <c:pt idx="6780">
                  <c:v>28.233000000000001</c:v>
                </c:pt>
                <c:pt idx="6781">
                  <c:v>28.238</c:v>
                </c:pt>
                <c:pt idx="6782">
                  <c:v>28.248000000000001</c:v>
                </c:pt>
                <c:pt idx="6783">
                  <c:v>28.257999999999999</c:v>
                </c:pt>
                <c:pt idx="6784">
                  <c:v>28.257999999999999</c:v>
                </c:pt>
                <c:pt idx="6785">
                  <c:v>28.263999999999999</c:v>
                </c:pt>
                <c:pt idx="6786">
                  <c:v>28.279</c:v>
                </c:pt>
                <c:pt idx="6787">
                  <c:v>28.279</c:v>
                </c:pt>
                <c:pt idx="6788">
                  <c:v>28.279</c:v>
                </c:pt>
                <c:pt idx="6789">
                  <c:v>28.289000000000001</c:v>
                </c:pt>
                <c:pt idx="6790">
                  <c:v>28.29</c:v>
                </c:pt>
                <c:pt idx="6791">
                  <c:v>28.298999999999999</c:v>
                </c:pt>
                <c:pt idx="6792">
                  <c:v>28.3</c:v>
                </c:pt>
                <c:pt idx="6793">
                  <c:v>28.3</c:v>
                </c:pt>
                <c:pt idx="6794">
                  <c:v>28.31</c:v>
                </c:pt>
                <c:pt idx="6795">
                  <c:v>28.32</c:v>
                </c:pt>
                <c:pt idx="6796">
                  <c:v>28.33</c:v>
                </c:pt>
                <c:pt idx="6797">
                  <c:v>28.331</c:v>
                </c:pt>
                <c:pt idx="6798">
                  <c:v>28.332999999999998</c:v>
                </c:pt>
                <c:pt idx="6799">
                  <c:v>28.341000000000001</c:v>
                </c:pt>
                <c:pt idx="6800">
                  <c:v>28.341000000000001</c:v>
                </c:pt>
                <c:pt idx="6801">
                  <c:v>28.341000000000001</c:v>
                </c:pt>
                <c:pt idx="6802">
                  <c:v>28.341999999999999</c:v>
                </c:pt>
                <c:pt idx="6803">
                  <c:v>28.350999999999999</c:v>
                </c:pt>
                <c:pt idx="6804">
                  <c:v>28.350999999999999</c:v>
                </c:pt>
                <c:pt idx="6805">
                  <c:v>28.350999999999999</c:v>
                </c:pt>
                <c:pt idx="6806">
                  <c:v>28.361999999999998</c:v>
                </c:pt>
                <c:pt idx="6807">
                  <c:v>28.361999999999998</c:v>
                </c:pt>
                <c:pt idx="6808">
                  <c:v>28.370999999999999</c:v>
                </c:pt>
                <c:pt idx="6809">
                  <c:v>28.391999999999999</c:v>
                </c:pt>
                <c:pt idx="6810">
                  <c:v>28.391999999999999</c:v>
                </c:pt>
                <c:pt idx="6811">
                  <c:v>28.413</c:v>
                </c:pt>
                <c:pt idx="6812">
                  <c:v>28.413</c:v>
                </c:pt>
                <c:pt idx="6813">
                  <c:v>28.413</c:v>
                </c:pt>
                <c:pt idx="6814">
                  <c:v>28.422999999999998</c:v>
                </c:pt>
                <c:pt idx="6815">
                  <c:v>28.433</c:v>
                </c:pt>
                <c:pt idx="6816">
                  <c:v>28.433</c:v>
                </c:pt>
                <c:pt idx="6817">
                  <c:v>28.433</c:v>
                </c:pt>
                <c:pt idx="6818">
                  <c:v>28.433</c:v>
                </c:pt>
                <c:pt idx="6819">
                  <c:v>28.434000000000001</c:v>
                </c:pt>
                <c:pt idx="6820">
                  <c:v>28.443999999999999</c:v>
                </c:pt>
                <c:pt idx="6821">
                  <c:v>28.484999999999999</c:v>
                </c:pt>
                <c:pt idx="6822">
                  <c:v>28.51</c:v>
                </c:pt>
                <c:pt idx="6823">
                  <c:v>28.515999999999998</c:v>
                </c:pt>
                <c:pt idx="6824">
                  <c:v>28.515999999999998</c:v>
                </c:pt>
                <c:pt idx="6825">
                  <c:v>28.526</c:v>
                </c:pt>
                <c:pt idx="6826">
                  <c:v>28.547000000000001</c:v>
                </c:pt>
                <c:pt idx="6827">
                  <c:v>28.568000000000001</c:v>
                </c:pt>
                <c:pt idx="6828">
                  <c:v>28.577999999999999</c:v>
                </c:pt>
                <c:pt idx="6829">
                  <c:v>28.588999999999999</c:v>
                </c:pt>
                <c:pt idx="6830">
                  <c:v>28.599</c:v>
                </c:pt>
                <c:pt idx="6831">
                  <c:v>28.609000000000002</c:v>
                </c:pt>
                <c:pt idx="6832">
                  <c:v>28.63</c:v>
                </c:pt>
                <c:pt idx="6833">
                  <c:v>28.63</c:v>
                </c:pt>
                <c:pt idx="6834">
                  <c:v>28.64</c:v>
                </c:pt>
                <c:pt idx="6835">
                  <c:v>28.670999999999999</c:v>
                </c:pt>
                <c:pt idx="6836">
                  <c:v>28.693000000000001</c:v>
                </c:pt>
                <c:pt idx="6837">
                  <c:v>28.702000000000002</c:v>
                </c:pt>
                <c:pt idx="6838">
                  <c:v>28.712</c:v>
                </c:pt>
                <c:pt idx="6839">
                  <c:v>28.713999999999999</c:v>
                </c:pt>
                <c:pt idx="6840">
                  <c:v>28.713999999999999</c:v>
                </c:pt>
                <c:pt idx="6841">
                  <c:v>28.722999999999999</c:v>
                </c:pt>
                <c:pt idx="6842">
                  <c:v>28.744</c:v>
                </c:pt>
                <c:pt idx="6843">
                  <c:v>28.754000000000001</c:v>
                </c:pt>
                <c:pt idx="6844">
                  <c:v>28.754000000000001</c:v>
                </c:pt>
                <c:pt idx="6845">
                  <c:v>28.774000000000001</c:v>
                </c:pt>
                <c:pt idx="6846">
                  <c:v>28.774000000000001</c:v>
                </c:pt>
                <c:pt idx="6847">
                  <c:v>28.774999999999999</c:v>
                </c:pt>
                <c:pt idx="6848">
                  <c:v>28.774999999999999</c:v>
                </c:pt>
                <c:pt idx="6849">
                  <c:v>28.795000000000002</c:v>
                </c:pt>
                <c:pt idx="6850">
                  <c:v>28.795000000000002</c:v>
                </c:pt>
                <c:pt idx="6851">
                  <c:v>28.805</c:v>
                </c:pt>
                <c:pt idx="6852">
                  <c:v>28.826000000000001</c:v>
                </c:pt>
                <c:pt idx="6853">
                  <c:v>28.847000000000001</c:v>
                </c:pt>
                <c:pt idx="6854">
                  <c:v>28.847000000000001</c:v>
                </c:pt>
                <c:pt idx="6855">
                  <c:v>28.878</c:v>
                </c:pt>
                <c:pt idx="6856">
                  <c:v>28.882000000000001</c:v>
                </c:pt>
                <c:pt idx="6857">
                  <c:v>28.888000000000002</c:v>
                </c:pt>
                <c:pt idx="6858">
                  <c:v>28.899000000000001</c:v>
                </c:pt>
                <c:pt idx="6859">
                  <c:v>28.905999999999999</c:v>
                </c:pt>
                <c:pt idx="6860">
                  <c:v>28.908999999999999</c:v>
                </c:pt>
                <c:pt idx="6861">
                  <c:v>28.908999999999999</c:v>
                </c:pt>
                <c:pt idx="6862">
                  <c:v>28.922000000000001</c:v>
                </c:pt>
                <c:pt idx="6863">
                  <c:v>28.95</c:v>
                </c:pt>
                <c:pt idx="6864">
                  <c:v>28.971</c:v>
                </c:pt>
                <c:pt idx="6865">
                  <c:v>28.971</c:v>
                </c:pt>
                <c:pt idx="6866">
                  <c:v>28.981000000000002</c:v>
                </c:pt>
                <c:pt idx="6867">
                  <c:v>28.981000000000002</c:v>
                </c:pt>
                <c:pt idx="6868">
                  <c:v>29.044</c:v>
                </c:pt>
                <c:pt idx="6869">
                  <c:v>29.055</c:v>
                </c:pt>
                <c:pt idx="6870">
                  <c:v>29.074999999999999</c:v>
                </c:pt>
                <c:pt idx="6871">
                  <c:v>29.074999999999999</c:v>
                </c:pt>
                <c:pt idx="6872">
                  <c:v>29.085000000000001</c:v>
                </c:pt>
                <c:pt idx="6873">
                  <c:v>29.106000000000002</c:v>
                </c:pt>
                <c:pt idx="6874">
                  <c:v>29.126999999999999</c:v>
                </c:pt>
                <c:pt idx="6875">
                  <c:v>29.126999999999999</c:v>
                </c:pt>
                <c:pt idx="6876">
                  <c:v>29.128</c:v>
                </c:pt>
                <c:pt idx="6877">
                  <c:v>29.131</c:v>
                </c:pt>
                <c:pt idx="6878">
                  <c:v>29.137</c:v>
                </c:pt>
                <c:pt idx="6879">
                  <c:v>29.152000000000001</c:v>
                </c:pt>
                <c:pt idx="6880">
                  <c:v>29.189</c:v>
                </c:pt>
                <c:pt idx="6881">
                  <c:v>29.241</c:v>
                </c:pt>
                <c:pt idx="6882">
                  <c:v>29.241</c:v>
                </c:pt>
                <c:pt idx="6883">
                  <c:v>29.251000000000001</c:v>
                </c:pt>
                <c:pt idx="6884">
                  <c:v>29.263999999999999</c:v>
                </c:pt>
                <c:pt idx="6885">
                  <c:v>29.273</c:v>
                </c:pt>
                <c:pt idx="6886">
                  <c:v>29.298999999999999</c:v>
                </c:pt>
                <c:pt idx="6887">
                  <c:v>29.303000000000001</c:v>
                </c:pt>
                <c:pt idx="6888">
                  <c:v>29.324999999999999</c:v>
                </c:pt>
                <c:pt idx="6889">
                  <c:v>29.326000000000001</c:v>
                </c:pt>
                <c:pt idx="6890">
                  <c:v>29.346</c:v>
                </c:pt>
                <c:pt idx="6891">
                  <c:v>29.376000000000001</c:v>
                </c:pt>
                <c:pt idx="6892">
                  <c:v>29.387</c:v>
                </c:pt>
                <c:pt idx="6893">
                  <c:v>29.387</c:v>
                </c:pt>
                <c:pt idx="6894">
                  <c:v>29.390999999999998</c:v>
                </c:pt>
                <c:pt idx="6895">
                  <c:v>29.396999999999998</c:v>
                </c:pt>
                <c:pt idx="6896">
                  <c:v>29.396999999999998</c:v>
                </c:pt>
                <c:pt idx="6897">
                  <c:v>29.407</c:v>
                </c:pt>
                <c:pt idx="6898">
                  <c:v>29.436</c:v>
                </c:pt>
                <c:pt idx="6899">
                  <c:v>29.459</c:v>
                </c:pt>
                <c:pt idx="6900">
                  <c:v>29.48</c:v>
                </c:pt>
                <c:pt idx="6901">
                  <c:v>29.49</c:v>
                </c:pt>
                <c:pt idx="6902">
                  <c:v>29.5</c:v>
                </c:pt>
                <c:pt idx="6903">
                  <c:v>29.510999999999999</c:v>
                </c:pt>
                <c:pt idx="6904">
                  <c:v>29.521999999999998</c:v>
                </c:pt>
                <c:pt idx="6905">
                  <c:v>29.532</c:v>
                </c:pt>
                <c:pt idx="6906">
                  <c:v>29.542000000000002</c:v>
                </c:pt>
                <c:pt idx="6907">
                  <c:v>29.553000000000001</c:v>
                </c:pt>
                <c:pt idx="6908">
                  <c:v>29.562999999999999</c:v>
                </c:pt>
                <c:pt idx="6909">
                  <c:v>29.564</c:v>
                </c:pt>
                <c:pt idx="6910">
                  <c:v>29.584</c:v>
                </c:pt>
                <c:pt idx="6911">
                  <c:v>29.594000000000001</c:v>
                </c:pt>
                <c:pt idx="6912">
                  <c:v>29.605</c:v>
                </c:pt>
                <c:pt idx="6913">
                  <c:v>29.614999999999998</c:v>
                </c:pt>
                <c:pt idx="6914">
                  <c:v>29.721</c:v>
                </c:pt>
                <c:pt idx="6915">
                  <c:v>29.74</c:v>
                </c:pt>
                <c:pt idx="6916">
                  <c:v>29.771000000000001</c:v>
                </c:pt>
                <c:pt idx="6917">
                  <c:v>29.771000000000001</c:v>
                </c:pt>
                <c:pt idx="6918">
                  <c:v>29.783000000000001</c:v>
                </c:pt>
                <c:pt idx="6919">
                  <c:v>29.794</c:v>
                </c:pt>
                <c:pt idx="6920">
                  <c:v>29.834</c:v>
                </c:pt>
                <c:pt idx="6921">
                  <c:v>29.844000000000001</c:v>
                </c:pt>
                <c:pt idx="6922">
                  <c:v>29.867000000000001</c:v>
                </c:pt>
                <c:pt idx="6923">
                  <c:v>29.907</c:v>
                </c:pt>
                <c:pt idx="6924">
                  <c:v>29.917000000000002</c:v>
                </c:pt>
                <c:pt idx="6925">
                  <c:v>29.917999999999999</c:v>
                </c:pt>
                <c:pt idx="6926">
                  <c:v>29.937999999999999</c:v>
                </c:pt>
                <c:pt idx="6927">
                  <c:v>29.98</c:v>
                </c:pt>
                <c:pt idx="6928">
                  <c:v>29.98</c:v>
                </c:pt>
                <c:pt idx="6929">
                  <c:v>29.98</c:v>
                </c:pt>
                <c:pt idx="6930">
                  <c:v>30.001000000000001</c:v>
                </c:pt>
                <c:pt idx="6931">
                  <c:v>30.001000000000001</c:v>
                </c:pt>
                <c:pt idx="6932">
                  <c:v>30.010999999999999</c:v>
                </c:pt>
                <c:pt idx="6933">
                  <c:v>30.021999999999998</c:v>
                </c:pt>
                <c:pt idx="6934">
                  <c:v>30.032</c:v>
                </c:pt>
                <c:pt idx="6935">
                  <c:v>30.053000000000001</c:v>
                </c:pt>
                <c:pt idx="6936">
                  <c:v>30.053000000000001</c:v>
                </c:pt>
                <c:pt idx="6937">
                  <c:v>30.053000000000001</c:v>
                </c:pt>
                <c:pt idx="6938">
                  <c:v>30.064</c:v>
                </c:pt>
                <c:pt idx="6939">
                  <c:v>30.064</c:v>
                </c:pt>
                <c:pt idx="6940">
                  <c:v>30.068000000000001</c:v>
                </c:pt>
                <c:pt idx="6941">
                  <c:v>30.084</c:v>
                </c:pt>
                <c:pt idx="6942">
                  <c:v>30.116</c:v>
                </c:pt>
                <c:pt idx="6943">
                  <c:v>30.178999999999998</c:v>
                </c:pt>
                <c:pt idx="6944">
                  <c:v>30.189</c:v>
                </c:pt>
                <c:pt idx="6945">
                  <c:v>30.189</c:v>
                </c:pt>
                <c:pt idx="6946">
                  <c:v>30.231000000000002</c:v>
                </c:pt>
                <c:pt idx="6947">
                  <c:v>30.262</c:v>
                </c:pt>
                <c:pt idx="6948">
                  <c:v>30.283999999999999</c:v>
                </c:pt>
                <c:pt idx="6949">
                  <c:v>30.315000000000001</c:v>
                </c:pt>
                <c:pt idx="6950">
                  <c:v>30.367000000000001</c:v>
                </c:pt>
                <c:pt idx="6951">
                  <c:v>30.451000000000001</c:v>
                </c:pt>
                <c:pt idx="6952">
                  <c:v>30.451000000000001</c:v>
                </c:pt>
                <c:pt idx="6953">
                  <c:v>30.492999999999999</c:v>
                </c:pt>
                <c:pt idx="6954">
                  <c:v>30.545000000000002</c:v>
                </c:pt>
                <c:pt idx="6955">
                  <c:v>30.545000000000002</c:v>
                </c:pt>
                <c:pt idx="6956">
                  <c:v>30.556000000000001</c:v>
                </c:pt>
                <c:pt idx="6957">
                  <c:v>30.588000000000001</c:v>
                </c:pt>
                <c:pt idx="6958">
                  <c:v>30.597999999999999</c:v>
                </c:pt>
                <c:pt idx="6959">
                  <c:v>30.681999999999999</c:v>
                </c:pt>
                <c:pt idx="6960">
                  <c:v>30.702999999999999</c:v>
                </c:pt>
                <c:pt idx="6961">
                  <c:v>30.713000000000001</c:v>
                </c:pt>
                <c:pt idx="6962">
                  <c:v>30.734000000000002</c:v>
                </c:pt>
                <c:pt idx="6963">
                  <c:v>30.777000000000001</c:v>
                </c:pt>
                <c:pt idx="6964">
                  <c:v>30.797000000000001</c:v>
                </c:pt>
                <c:pt idx="6965">
                  <c:v>30.829000000000001</c:v>
                </c:pt>
                <c:pt idx="6966">
                  <c:v>30.838999999999999</c:v>
                </c:pt>
                <c:pt idx="6967">
                  <c:v>30.870999999999999</c:v>
                </c:pt>
                <c:pt idx="6968">
                  <c:v>30.881</c:v>
                </c:pt>
                <c:pt idx="6969">
                  <c:v>30.986000000000001</c:v>
                </c:pt>
                <c:pt idx="6970">
                  <c:v>31.018000000000001</c:v>
                </c:pt>
                <c:pt idx="6971">
                  <c:v>31.113</c:v>
                </c:pt>
              </c:numCache>
            </c:numRef>
          </c:xVal>
          <c:yVal>
            <c:numRef>
              <c:f>Sio!$E$2:$E$6973</c:f>
              <c:numCache>
                <c:formatCode>General</c:formatCode>
                <c:ptCount val="6972"/>
                <c:pt idx="0">
                  <c:v>99.985658970314077</c:v>
                </c:pt>
                <c:pt idx="1">
                  <c:v>99.97131794062814</c:v>
                </c:pt>
                <c:pt idx="2">
                  <c:v>99.956976910942203</c:v>
                </c:pt>
                <c:pt idx="3">
                  <c:v>99.835078158611793</c:v>
                </c:pt>
                <c:pt idx="4">
                  <c:v>99.835078158611793</c:v>
                </c:pt>
                <c:pt idx="5">
                  <c:v>99.835078158611793</c:v>
                </c:pt>
                <c:pt idx="6">
                  <c:v>99.835078158611793</c:v>
                </c:pt>
                <c:pt idx="7">
                  <c:v>99.835078158611793</c:v>
                </c:pt>
                <c:pt idx="8">
                  <c:v>99.835078158611793</c:v>
                </c:pt>
                <c:pt idx="9">
                  <c:v>99.835078158611793</c:v>
                </c:pt>
                <c:pt idx="10">
                  <c:v>99.835078158611793</c:v>
                </c:pt>
                <c:pt idx="11">
                  <c:v>99.835078158611793</c:v>
                </c:pt>
                <c:pt idx="12">
                  <c:v>99.835078158611793</c:v>
                </c:pt>
                <c:pt idx="13">
                  <c:v>99.835078158611793</c:v>
                </c:pt>
                <c:pt idx="14">
                  <c:v>99.835078158611793</c:v>
                </c:pt>
                <c:pt idx="15">
                  <c:v>99.835078158611793</c:v>
                </c:pt>
                <c:pt idx="16">
                  <c:v>99.835078158611793</c:v>
                </c:pt>
                <c:pt idx="17">
                  <c:v>99.835078158611793</c:v>
                </c:pt>
                <c:pt idx="18">
                  <c:v>99.835078158611793</c:v>
                </c:pt>
                <c:pt idx="19">
                  <c:v>99.706008891438401</c:v>
                </c:pt>
                <c:pt idx="20">
                  <c:v>99.706008891438401</c:v>
                </c:pt>
                <c:pt idx="21">
                  <c:v>99.684497346909509</c:v>
                </c:pt>
                <c:pt idx="22">
                  <c:v>99.662985802380604</c:v>
                </c:pt>
                <c:pt idx="23">
                  <c:v>99.662985802380604</c:v>
                </c:pt>
                <c:pt idx="24">
                  <c:v>99.641474257851712</c:v>
                </c:pt>
                <c:pt idx="25">
                  <c:v>99.627133228165789</c:v>
                </c:pt>
                <c:pt idx="26">
                  <c:v>99.576939624265023</c:v>
                </c:pt>
                <c:pt idx="27">
                  <c:v>99.576939624265023</c:v>
                </c:pt>
                <c:pt idx="28">
                  <c:v>99.576939624265023</c:v>
                </c:pt>
                <c:pt idx="29">
                  <c:v>99.576939624265023</c:v>
                </c:pt>
                <c:pt idx="30">
                  <c:v>99.576939624265023</c:v>
                </c:pt>
                <c:pt idx="31">
                  <c:v>99.576939624265023</c:v>
                </c:pt>
                <c:pt idx="32">
                  <c:v>99.526746020364271</c:v>
                </c:pt>
                <c:pt idx="33">
                  <c:v>99.505234475835366</c:v>
                </c:pt>
                <c:pt idx="34">
                  <c:v>99.505234475835366</c:v>
                </c:pt>
                <c:pt idx="35">
                  <c:v>99.483722931306474</c:v>
                </c:pt>
                <c:pt idx="36">
                  <c:v>99.469381901620537</c:v>
                </c:pt>
                <c:pt idx="37">
                  <c:v>99.455040871934614</c:v>
                </c:pt>
                <c:pt idx="38">
                  <c:v>99.440699842248677</c:v>
                </c:pt>
                <c:pt idx="39">
                  <c:v>99.419188297719771</c:v>
                </c:pt>
                <c:pt idx="40">
                  <c:v>99.419188297719771</c:v>
                </c:pt>
                <c:pt idx="41">
                  <c:v>99.397676753190879</c:v>
                </c:pt>
                <c:pt idx="42">
                  <c:v>99.368994693819019</c:v>
                </c:pt>
                <c:pt idx="43">
                  <c:v>99.368994693819019</c:v>
                </c:pt>
                <c:pt idx="44">
                  <c:v>99.368994693819019</c:v>
                </c:pt>
                <c:pt idx="45">
                  <c:v>99.318801089918253</c:v>
                </c:pt>
                <c:pt idx="46">
                  <c:v>99.318801089918253</c:v>
                </c:pt>
                <c:pt idx="47">
                  <c:v>99.318801089918253</c:v>
                </c:pt>
                <c:pt idx="48">
                  <c:v>99.318801089918253</c:v>
                </c:pt>
                <c:pt idx="49">
                  <c:v>99.275778000860456</c:v>
                </c:pt>
                <c:pt idx="50">
                  <c:v>99.275778000860456</c:v>
                </c:pt>
                <c:pt idx="51">
                  <c:v>99.254266456331564</c:v>
                </c:pt>
                <c:pt idx="52">
                  <c:v>99.218413882116735</c:v>
                </c:pt>
                <c:pt idx="53">
                  <c:v>99.218413882116735</c:v>
                </c:pt>
                <c:pt idx="54">
                  <c:v>99.218413882116735</c:v>
                </c:pt>
                <c:pt idx="55">
                  <c:v>99.218413882116735</c:v>
                </c:pt>
                <c:pt idx="56">
                  <c:v>99.168220278215983</c:v>
                </c:pt>
                <c:pt idx="57">
                  <c:v>99.168220278215983</c:v>
                </c:pt>
                <c:pt idx="58">
                  <c:v>99.168220278215983</c:v>
                </c:pt>
                <c:pt idx="59">
                  <c:v>99.139538218844109</c:v>
                </c:pt>
                <c:pt idx="60">
                  <c:v>99.125197189158172</c:v>
                </c:pt>
                <c:pt idx="61">
                  <c:v>99.096515129786326</c:v>
                </c:pt>
                <c:pt idx="62">
                  <c:v>99.096515129786326</c:v>
                </c:pt>
                <c:pt idx="63">
                  <c:v>99.096515129786326</c:v>
                </c:pt>
                <c:pt idx="64">
                  <c:v>99.060662555571483</c:v>
                </c:pt>
                <c:pt idx="65">
                  <c:v>99.060662555571483</c:v>
                </c:pt>
                <c:pt idx="66">
                  <c:v>99.039151011042591</c:v>
                </c:pt>
                <c:pt idx="67">
                  <c:v>99.003298436827762</c:v>
                </c:pt>
                <c:pt idx="68">
                  <c:v>99.003298436827762</c:v>
                </c:pt>
                <c:pt idx="69">
                  <c:v>99.003298436827762</c:v>
                </c:pt>
                <c:pt idx="70">
                  <c:v>99.003298436827762</c:v>
                </c:pt>
                <c:pt idx="71">
                  <c:v>98.931593288398119</c:v>
                </c:pt>
                <c:pt idx="72">
                  <c:v>98.931593288398119</c:v>
                </c:pt>
                <c:pt idx="73">
                  <c:v>98.931593288398119</c:v>
                </c:pt>
                <c:pt idx="74">
                  <c:v>98.931593288398119</c:v>
                </c:pt>
                <c:pt idx="75">
                  <c:v>98.931593288398119</c:v>
                </c:pt>
                <c:pt idx="76">
                  <c:v>98.931593288398119</c:v>
                </c:pt>
                <c:pt idx="77">
                  <c:v>98.874229169654384</c:v>
                </c:pt>
                <c:pt idx="78">
                  <c:v>98.874229169654384</c:v>
                </c:pt>
                <c:pt idx="79">
                  <c:v>98.84554711028251</c:v>
                </c:pt>
                <c:pt idx="80">
                  <c:v>98.84554711028251</c:v>
                </c:pt>
                <c:pt idx="81">
                  <c:v>98.824035565753618</c:v>
                </c:pt>
                <c:pt idx="82">
                  <c:v>98.809694536067695</c:v>
                </c:pt>
                <c:pt idx="83">
                  <c:v>98.795353506381758</c:v>
                </c:pt>
                <c:pt idx="84">
                  <c:v>98.766671447009884</c:v>
                </c:pt>
                <c:pt idx="85">
                  <c:v>98.766671447009884</c:v>
                </c:pt>
                <c:pt idx="86">
                  <c:v>98.766671447009884</c:v>
                </c:pt>
                <c:pt idx="87">
                  <c:v>98.730818872795069</c:v>
                </c:pt>
                <c:pt idx="88">
                  <c:v>98.730818872795069</c:v>
                </c:pt>
                <c:pt idx="89">
                  <c:v>98.702136813423209</c:v>
                </c:pt>
                <c:pt idx="90">
                  <c:v>98.702136813423209</c:v>
                </c:pt>
                <c:pt idx="91">
                  <c:v>98.673454754051335</c:v>
                </c:pt>
                <c:pt idx="92">
                  <c:v>98.673454754051335</c:v>
                </c:pt>
                <c:pt idx="93">
                  <c:v>98.651943209522443</c:v>
                </c:pt>
                <c:pt idx="94">
                  <c:v>98.623261150150583</c:v>
                </c:pt>
                <c:pt idx="95">
                  <c:v>98.623261150150583</c:v>
                </c:pt>
                <c:pt idx="96">
                  <c:v>98.623261150150583</c:v>
                </c:pt>
                <c:pt idx="97">
                  <c:v>98.494191882977205</c:v>
                </c:pt>
                <c:pt idx="98">
                  <c:v>98.494191882977205</c:v>
                </c:pt>
                <c:pt idx="99">
                  <c:v>98.494191882977205</c:v>
                </c:pt>
                <c:pt idx="100">
                  <c:v>98.494191882977205</c:v>
                </c:pt>
                <c:pt idx="101">
                  <c:v>98.494191882977205</c:v>
                </c:pt>
                <c:pt idx="102">
                  <c:v>98.494191882977205</c:v>
                </c:pt>
                <c:pt idx="103">
                  <c:v>98.494191882977205</c:v>
                </c:pt>
                <c:pt idx="104">
                  <c:v>98.494191882977205</c:v>
                </c:pt>
                <c:pt idx="105">
                  <c:v>98.494191882977205</c:v>
                </c:pt>
                <c:pt idx="106">
                  <c:v>98.494191882977205</c:v>
                </c:pt>
                <c:pt idx="107">
                  <c:v>98.494191882977205</c:v>
                </c:pt>
                <c:pt idx="108">
                  <c:v>98.494191882977205</c:v>
                </c:pt>
                <c:pt idx="109">
                  <c:v>98.494191882977205</c:v>
                </c:pt>
                <c:pt idx="110">
                  <c:v>98.494191882977205</c:v>
                </c:pt>
                <c:pt idx="111">
                  <c:v>98.494191882977205</c:v>
                </c:pt>
                <c:pt idx="112">
                  <c:v>98.37946364548975</c:v>
                </c:pt>
                <c:pt idx="113">
                  <c:v>98.35078158611789</c:v>
                </c:pt>
                <c:pt idx="114">
                  <c:v>98.35078158611789</c:v>
                </c:pt>
                <c:pt idx="115">
                  <c:v>98.35078158611789</c:v>
                </c:pt>
                <c:pt idx="116">
                  <c:v>98.307758497060092</c:v>
                </c:pt>
                <c:pt idx="117">
                  <c:v>98.307758497060092</c:v>
                </c:pt>
                <c:pt idx="118">
                  <c:v>98.307758497060092</c:v>
                </c:pt>
                <c:pt idx="119">
                  <c:v>98.279076437688232</c:v>
                </c:pt>
                <c:pt idx="120">
                  <c:v>98.250394378316358</c:v>
                </c:pt>
                <c:pt idx="121">
                  <c:v>98.250394378316358</c:v>
                </c:pt>
                <c:pt idx="122">
                  <c:v>98.250394378316358</c:v>
                </c:pt>
                <c:pt idx="123">
                  <c:v>98.221712318944498</c:v>
                </c:pt>
                <c:pt idx="124">
                  <c:v>98.207371289258575</c:v>
                </c:pt>
                <c:pt idx="125">
                  <c:v>98.193030259572637</c:v>
                </c:pt>
                <c:pt idx="126">
                  <c:v>98.1786892298867</c:v>
                </c:pt>
                <c:pt idx="127">
                  <c:v>98.142836655671871</c:v>
                </c:pt>
                <c:pt idx="128">
                  <c:v>98.142836655671871</c:v>
                </c:pt>
                <c:pt idx="129">
                  <c:v>98.142836655671871</c:v>
                </c:pt>
                <c:pt idx="130">
                  <c:v>98.142836655671871</c:v>
                </c:pt>
                <c:pt idx="131">
                  <c:v>98.085472536928151</c:v>
                </c:pt>
                <c:pt idx="132">
                  <c:v>98.085472536928151</c:v>
                </c:pt>
                <c:pt idx="133">
                  <c:v>98.085472536928151</c:v>
                </c:pt>
                <c:pt idx="134">
                  <c:v>98.085472536928151</c:v>
                </c:pt>
                <c:pt idx="135">
                  <c:v>98.035278933027399</c:v>
                </c:pt>
                <c:pt idx="136">
                  <c:v>98.035278933027399</c:v>
                </c:pt>
                <c:pt idx="137">
                  <c:v>98.035278933027399</c:v>
                </c:pt>
                <c:pt idx="138">
                  <c:v>98.006596873655525</c:v>
                </c:pt>
                <c:pt idx="139">
                  <c:v>97.97074429944071</c:v>
                </c:pt>
                <c:pt idx="140">
                  <c:v>97.97074429944071</c:v>
                </c:pt>
                <c:pt idx="141">
                  <c:v>97.97074429944071</c:v>
                </c:pt>
                <c:pt idx="142">
                  <c:v>97.97074429944071</c:v>
                </c:pt>
                <c:pt idx="143">
                  <c:v>97.927721210382899</c:v>
                </c:pt>
                <c:pt idx="144">
                  <c:v>97.927721210382899</c:v>
                </c:pt>
                <c:pt idx="145">
                  <c:v>97.906209665854007</c:v>
                </c:pt>
                <c:pt idx="146">
                  <c:v>97.877527606482147</c:v>
                </c:pt>
                <c:pt idx="147">
                  <c:v>97.877527606482147</c:v>
                </c:pt>
                <c:pt idx="148">
                  <c:v>97.877527606482147</c:v>
                </c:pt>
                <c:pt idx="149">
                  <c:v>97.827334002581395</c:v>
                </c:pt>
                <c:pt idx="150">
                  <c:v>97.827334002581395</c:v>
                </c:pt>
                <c:pt idx="151">
                  <c:v>97.827334002581395</c:v>
                </c:pt>
                <c:pt idx="152">
                  <c:v>97.827334002581395</c:v>
                </c:pt>
                <c:pt idx="153">
                  <c:v>97.712605765093926</c:v>
                </c:pt>
                <c:pt idx="154">
                  <c:v>97.712605765093926</c:v>
                </c:pt>
                <c:pt idx="155">
                  <c:v>97.712605765093926</c:v>
                </c:pt>
                <c:pt idx="156">
                  <c:v>97.712605765093926</c:v>
                </c:pt>
                <c:pt idx="157">
                  <c:v>97.712605765093926</c:v>
                </c:pt>
                <c:pt idx="158">
                  <c:v>97.712605765093926</c:v>
                </c:pt>
                <c:pt idx="159">
                  <c:v>97.712605765093926</c:v>
                </c:pt>
                <c:pt idx="160">
                  <c:v>97.712605765093926</c:v>
                </c:pt>
                <c:pt idx="161">
                  <c:v>97.712605765093926</c:v>
                </c:pt>
                <c:pt idx="162">
                  <c:v>97.712605765093926</c:v>
                </c:pt>
                <c:pt idx="163">
                  <c:v>97.712605765093926</c:v>
                </c:pt>
                <c:pt idx="164">
                  <c:v>97.712605765093926</c:v>
                </c:pt>
                <c:pt idx="165">
                  <c:v>97.583536497920548</c:v>
                </c:pt>
                <c:pt idx="166">
                  <c:v>97.583536497920548</c:v>
                </c:pt>
                <c:pt idx="167">
                  <c:v>97.583536497920548</c:v>
                </c:pt>
                <c:pt idx="168">
                  <c:v>97.583536497920548</c:v>
                </c:pt>
                <c:pt idx="169">
                  <c:v>97.583536497920548</c:v>
                </c:pt>
                <c:pt idx="170">
                  <c:v>97.583536497920548</c:v>
                </c:pt>
                <c:pt idx="171">
                  <c:v>97.519001864333859</c:v>
                </c:pt>
                <c:pt idx="172">
                  <c:v>97.519001864333859</c:v>
                </c:pt>
                <c:pt idx="173">
                  <c:v>97.519001864333859</c:v>
                </c:pt>
                <c:pt idx="174">
                  <c:v>97.490319804961999</c:v>
                </c:pt>
                <c:pt idx="175">
                  <c:v>97.475978775276062</c:v>
                </c:pt>
                <c:pt idx="176">
                  <c:v>97.461637745590139</c:v>
                </c:pt>
                <c:pt idx="177">
                  <c:v>97.418614656532341</c:v>
                </c:pt>
                <c:pt idx="178">
                  <c:v>97.418614656532341</c:v>
                </c:pt>
                <c:pt idx="179">
                  <c:v>97.418614656532341</c:v>
                </c:pt>
                <c:pt idx="180">
                  <c:v>97.418614656532341</c:v>
                </c:pt>
                <c:pt idx="181">
                  <c:v>97.418614656532341</c:v>
                </c:pt>
                <c:pt idx="182">
                  <c:v>97.368421052631575</c:v>
                </c:pt>
                <c:pt idx="183">
                  <c:v>97.368421052631575</c:v>
                </c:pt>
                <c:pt idx="184">
                  <c:v>97.339738993259715</c:v>
                </c:pt>
                <c:pt idx="185">
                  <c:v>97.339738993259715</c:v>
                </c:pt>
                <c:pt idx="186">
                  <c:v>97.303886419044886</c:v>
                </c:pt>
                <c:pt idx="187">
                  <c:v>97.303886419044886</c:v>
                </c:pt>
                <c:pt idx="188">
                  <c:v>97.303886419044886</c:v>
                </c:pt>
                <c:pt idx="189">
                  <c:v>97.275204359673026</c:v>
                </c:pt>
                <c:pt idx="190">
                  <c:v>97.131794062813711</c:v>
                </c:pt>
                <c:pt idx="191">
                  <c:v>97.131794062813711</c:v>
                </c:pt>
                <c:pt idx="192">
                  <c:v>97.131794062813711</c:v>
                </c:pt>
                <c:pt idx="193">
                  <c:v>97.131794062813711</c:v>
                </c:pt>
                <c:pt idx="194">
                  <c:v>97.131794062813711</c:v>
                </c:pt>
                <c:pt idx="195">
                  <c:v>97.131794062813711</c:v>
                </c:pt>
                <c:pt idx="196">
                  <c:v>97.131794062813711</c:v>
                </c:pt>
                <c:pt idx="197">
                  <c:v>97.131794062813711</c:v>
                </c:pt>
                <c:pt idx="198">
                  <c:v>97.131794062813711</c:v>
                </c:pt>
                <c:pt idx="199">
                  <c:v>97.131794062813711</c:v>
                </c:pt>
                <c:pt idx="200">
                  <c:v>97.131794062813711</c:v>
                </c:pt>
                <c:pt idx="201">
                  <c:v>97.131794062813711</c:v>
                </c:pt>
                <c:pt idx="202">
                  <c:v>97.131794062813711</c:v>
                </c:pt>
                <c:pt idx="203">
                  <c:v>97.131794062813711</c:v>
                </c:pt>
                <c:pt idx="204">
                  <c:v>97.131794062813711</c:v>
                </c:pt>
                <c:pt idx="205">
                  <c:v>97.131794062813711</c:v>
                </c:pt>
                <c:pt idx="206">
                  <c:v>97.131794062813711</c:v>
                </c:pt>
                <c:pt idx="207">
                  <c:v>97.131794062813711</c:v>
                </c:pt>
                <c:pt idx="208">
                  <c:v>97.131794062813711</c:v>
                </c:pt>
                <c:pt idx="209">
                  <c:v>96.981213251111427</c:v>
                </c:pt>
                <c:pt idx="210">
                  <c:v>96.981213251111427</c:v>
                </c:pt>
                <c:pt idx="211">
                  <c:v>96.938190162053644</c:v>
                </c:pt>
                <c:pt idx="212">
                  <c:v>96.938190162053644</c:v>
                </c:pt>
                <c:pt idx="213">
                  <c:v>96.938190162053644</c:v>
                </c:pt>
                <c:pt idx="214">
                  <c:v>96.938190162053644</c:v>
                </c:pt>
                <c:pt idx="215">
                  <c:v>96.902337587838801</c:v>
                </c:pt>
                <c:pt idx="216">
                  <c:v>96.880826043309909</c:v>
                </c:pt>
                <c:pt idx="217">
                  <c:v>96.880826043309909</c:v>
                </c:pt>
                <c:pt idx="218">
                  <c:v>96.837802954252112</c:v>
                </c:pt>
                <c:pt idx="219">
                  <c:v>96.837802954252112</c:v>
                </c:pt>
                <c:pt idx="220">
                  <c:v>96.837802954252112</c:v>
                </c:pt>
                <c:pt idx="221">
                  <c:v>96.837802954252112</c:v>
                </c:pt>
                <c:pt idx="222">
                  <c:v>96.801950380037283</c:v>
                </c:pt>
                <c:pt idx="223">
                  <c:v>96.773268320665423</c:v>
                </c:pt>
                <c:pt idx="224">
                  <c:v>96.773268320665423</c:v>
                </c:pt>
                <c:pt idx="225">
                  <c:v>96.773268320665423</c:v>
                </c:pt>
                <c:pt idx="226">
                  <c:v>96.744586261293563</c:v>
                </c:pt>
                <c:pt idx="227">
                  <c:v>96.723074716764671</c:v>
                </c:pt>
                <c:pt idx="228">
                  <c:v>96.723074716764671</c:v>
                </c:pt>
                <c:pt idx="229">
                  <c:v>96.622687508963139</c:v>
                </c:pt>
                <c:pt idx="230">
                  <c:v>96.622687508963139</c:v>
                </c:pt>
                <c:pt idx="231">
                  <c:v>96.622687508963139</c:v>
                </c:pt>
                <c:pt idx="232">
                  <c:v>96.622687508963139</c:v>
                </c:pt>
                <c:pt idx="233">
                  <c:v>96.622687508963139</c:v>
                </c:pt>
                <c:pt idx="234">
                  <c:v>96.622687508963139</c:v>
                </c:pt>
                <c:pt idx="235">
                  <c:v>96.622687508963139</c:v>
                </c:pt>
                <c:pt idx="236">
                  <c:v>96.622687508963139</c:v>
                </c:pt>
                <c:pt idx="237">
                  <c:v>96.622687508963139</c:v>
                </c:pt>
                <c:pt idx="238">
                  <c:v>96.622687508963139</c:v>
                </c:pt>
                <c:pt idx="239">
                  <c:v>96.622687508963139</c:v>
                </c:pt>
                <c:pt idx="240">
                  <c:v>96.622687508963139</c:v>
                </c:pt>
                <c:pt idx="241">
                  <c:v>96.486447726946807</c:v>
                </c:pt>
                <c:pt idx="242">
                  <c:v>96.486447726946807</c:v>
                </c:pt>
                <c:pt idx="243">
                  <c:v>96.486447726946807</c:v>
                </c:pt>
                <c:pt idx="244">
                  <c:v>96.486447726946807</c:v>
                </c:pt>
                <c:pt idx="245">
                  <c:v>96.486447726946807</c:v>
                </c:pt>
                <c:pt idx="246">
                  <c:v>96.486447726946807</c:v>
                </c:pt>
                <c:pt idx="247">
                  <c:v>96.486447726946807</c:v>
                </c:pt>
                <c:pt idx="248">
                  <c:v>96.393231033988229</c:v>
                </c:pt>
                <c:pt idx="249">
                  <c:v>96.393231033988229</c:v>
                </c:pt>
                <c:pt idx="250">
                  <c:v>96.393231033988229</c:v>
                </c:pt>
                <c:pt idx="251">
                  <c:v>96.393231033988229</c:v>
                </c:pt>
                <c:pt idx="252">
                  <c:v>96.393231033988229</c:v>
                </c:pt>
                <c:pt idx="253">
                  <c:v>96.393231033988229</c:v>
                </c:pt>
                <c:pt idx="254">
                  <c:v>96.335866915244523</c:v>
                </c:pt>
                <c:pt idx="255">
                  <c:v>96.335866915244523</c:v>
                </c:pt>
                <c:pt idx="256">
                  <c:v>96.307184855872649</c:v>
                </c:pt>
                <c:pt idx="257">
                  <c:v>96.307184855872649</c:v>
                </c:pt>
                <c:pt idx="258">
                  <c:v>96.285673311343757</c:v>
                </c:pt>
                <c:pt idx="259">
                  <c:v>96.27133228165782</c:v>
                </c:pt>
                <c:pt idx="260">
                  <c:v>96.256991251971897</c:v>
                </c:pt>
                <c:pt idx="261">
                  <c:v>96.213968162914099</c:v>
                </c:pt>
                <c:pt idx="262">
                  <c:v>96.213968162914099</c:v>
                </c:pt>
                <c:pt idx="263">
                  <c:v>96.213968162914099</c:v>
                </c:pt>
                <c:pt idx="264">
                  <c:v>96.213968162914099</c:v>
                </c:pt>
                <c:pt idx="265">
                  <c:v>96.213968162914099</c:v>
                </c:pt>
                <c:pt idx="266">
                  <c:v>96.156604044170365</c:v>
                </c:pt>
                <c:pt idx="267">
                  <c:v>96.156604044170365</c:v>
                </c:pt>
                <c:pt idx="268">
                  <c:v>96.156604044170365</c:v>
                </c:pt>
                <c:pt idx="269">
                  <c:v>96.127921984798505</c:v>
                </c:pt>
                <c:pt idx="270">
                  <c:v>96.077728380897753</c:v>
                </c:pt>
                <c:pt idx="271">
                  <c:v>96.077728380897753</c:v>
                </c:pt>
                <c:pt idx="272">
                  <c:v>96.077728380897753</c:v>
                </c:pt>
                <c:pt idx="273">
                  <c:v>96.077728380897753</c:v>
                </c:pt>
                <c:pt idx="274">
                  <c:v>96.077728380897753</c:v>
                </c:pt>
                <c:pt idx="275">
                  <c:v>96.077728380897753</c:v>
                </c:pt>
                <c:pt idx="276">
                  <c:v>96.027534776996987</c:v>
                </c:pt>
                <c:pt idx="277">
                  <c:v>95.991682202782158</c:v>
                </c:pt>
                <c:pt idx="278">
                  <c:v>95.991682202782158</c:v>
                </c:pt>
                <c:pt idx="279">
                  <c:v>95.991682202782158</c:v>
                </c:pt>
                <c:pt idx="280">
                  <c:v>95.991682202782158</c:v>
                </c:pt>
                <c:pt idx="281">
                  <c:v>95.948659113724361</c:v>
                </c:pt>
                <c:pt idx="282">
                  <c:v>95.948659113724361</c:v>
                </c:pt>
                <c:pt idx="283">
                  <c:v>95.927147569195469</c:v>
                </c:pt>
                <c:pt idx="284">
                  <c:v>95.905636024666578</c:v>
                </c:pt>
                <c:pt idx="285">
                  <c:v>95.905636024666578</c:v>
                </c:pt>
                <c:pt idx="286">
                  <c:v>95.86261293560878</c:v>
                </c:pt>
                <c:pt idx="287">
                  <c:v>95.86261293560878</c:v>
                </c:pt>
                <c:pt idx="288">
                  <c:v>95.86261293560878</c:v>
                </c:pt>
                <c:pt idx="289">
                  <c:v>95.86261293560878</c:v>
                </c:pt>
                <c:pt idx="290">
                  <c:v>95.826760361393951</c:v>
                </c:pt>
                <c:pt idx="291">
                  <c:v>95.812419331708014</c:v>
                </c:pt>
                <c:pt idx="292">
                  <c:v>95.798078302022077</c:v>
                </c:pt>
                <c:pt idx="293">
                  <c:v>95.769396242650217</c:v>
                </c:pt>
                <c:pt idx="294">
                  <c:v>95.769396242650217</c:v>
                </c:pt>
                <c:pt idx="295">
                  <c:v>95.769396242650217</c:v>
                </c:pt>
                <c:pt idx="296">
                  <c:v>95.726373153592419</c:v>
                </c:pt>
                <c:pt idx="297">
                  <c:v>95.726373153592419</c:v>
                </c:pt>
                <c:pt idx="298">
                  <c:v>95.726373153592419</c:v>
                </c:pt>
                <c:pt idx="299">
                  <c:v>95.697691094220559</c:v>
                </c:pt>
                <c:pt idx="300">
                  <c:v>95.661838520005745</c:v>
                </c:pt>
                <c:pt idx="301">
                  <c:v>95.661838520005745</c:v>
                </c:pt>
                <c:pt idx="302">
                  <c:v>95.661838520005745</c:v>
                </c:pt>
                <c:pt idx="303">
                  <c:v>95.661838520005745</c:v>
                </c:pt>
                <c:pt idx="304">
                  <c:v>95.618815430947947</c:v>
                </c:pt>
                <c:pt idx="305">
                  <c:v>95.618815430947947</c:v>
                </c:pt>
                <c:pt idx="306">
                  <c:v>95.597303886419056</c:v>
                </c:pt>
                <c:pt idx="307">
                  <c:v>95.561451312204213</c:v>
                </c:pt>
                <c:pt idx="308">
                  <c:v>95.561451312204213</c:v>
                </c:pt>
                <c:pt idx="309">
                  <c:v>95.561451312204213</c:v>
                </c:pt>
                <c:pt idx="310">
                  <c:v>95.561451312204213</c:v>
                </c:pt>
                <c:pt idx="311">
                  <c:v>95.511257708303461</c:v>
                </c:pt>
                <c:pt idx="312">
                  <c:v>95.511257708303461</c:v>
                </c:pt>
                <c:pt idx="313">
                  <c:v>95.511257708303461</c:v>
                </c:pt>
                <c:pt idx="314">
                  <c:v>95.461064104402695</c:v>
                </c:pt>
                <c:pt idx="315">
                  <c:v>95.461064104402695</c:v>
                </c:pt>
                <c:pt idx="316">
                  <c:v>95.461064104402695</c:v>
                </c:pt>
                <c:pt idx="317">
                  <c:v>95.461064104402695</c:v>
                </c:pt>
                <c:pt idx="318">
                  <c:v>95.288971748171519</c:v>
                </c:pt>
                <c:pt idx="319">
                  <c:v>95.288971748171519</c:v>
                </c:pt>
                <c:pt idx="320">
                  <c:v>95.288971748171519</c:v>
                </c:pt>
                <c:pt idx="321">
                  <c:v>95.288971748171519</c:v>
                </c:pt>
                <c:pt idx="322">
                  <c:v>95.288971748171519</c:v>
                </c:pt>
                <c:pt idx="323">
                  <c:v>95.288971748171519</c:v>
                </c:pt>
                <c:pt idx="324">
                  <c:v>95.288971748171519</c:v>
                </c:pt>
                <c:pt idx="325">
                  <c:v>95.288971748171519</c:v>
                </c:pt>
                <c:pt idx="326">
                  <c:v>95.288971748171519</c:v>
                </c:pt>
                <c:pt idx="327">
                  <c:v>95.288971748171519</c:v>
                </c:pt>
                <c:pt idx="328">
                  <c:v>95.288971748171519</c:v>
                </c:pt>
                <c:pt idx="329">
                  <c:v>95.288971748171519</c:v>
                </c:pt>
                <c:pt idx="330">
                  <c:v>95.288971748171519</c:v>
                </c:pt>
                <c:pt idx="331">
                  <c:v>95.288971748171519</c:v>
                </c:pt>
                <c:pt idx="332">
                  <c:v>95.288971748171519</c:v>
                </c:pt>
                <c:pt idx="333">
                  <c:v>95.288971748171519</c:v>
                </c:pt>
                <c:pt idx="334">
                  <c:v>95.288971748171519</c:v>
                </c:pt>
                <c:pt idx="335">
                  <c:v>95.288971748171519</c:v>
                </c:pt>
                <c:pt idx="336">
                  <c:v>95.288971748171519</c:v>
                </c:pt>
                <c:pt idx="337">
                  <c:v>95.288971748171519</c:v>
                </c:pt>
                <c:pt idx="338">
                  <c:v>95.131220421626267</c:v>
                </c:pt>
                <c:pt idx="339">
                  <c:v>95.131220421626267</c:v>
                </c:pt>
                <c:pt idx="340">
                  <c:v>95.109708877097376</c:v>
                </c:pt>
                <c:pt idx="341">
                  <c:v>95.016492184138826</c:v>
                </c:pt>
                <c:pt idx="342">
                  <c:v>95.016492184138826</c:v>
                </c:pt>
                <c:pt idx="343">
                  <c:v>95.016492184138826</c:v>
                </c:pt>
                <c:pt idx="344">
                  <c:v>95.016492184138826</c:v>
                </c:pt>
                <c:pt idx="345">
                  <c:v>95.016492184138826</c:v>
                </c:pt>
                <c:pt idx="346">
                  <c:v>95.016492184138826</c:v>
                </c:pt>
                <c:pt idx="347">
                  <c:v>95.016492184138826</c:v>
                </c:pt>
                <c:pt idx="348">
                  <c:v>95.016492184138826</c:v>
                </c:pt>
                <c:pt idx="349">
                  <c:v>95.016492184138826</c:v>
                </c:pt>
                <c:pt idx="350">
                  <c:v>95.016492184138826</c:v>
                </c:pt>
                <c:pt idx="351">
                  <c:v>95.016492184138826</c:v>
                </c:pt>
                <c:pt idx="352">
                  <c:v>95.016492184138826</c:v>
                </c:pt>
                <c:pt idx="353">
                  <c:v>94.923275491180277</c:v>
                </c:pt>
                <c:pt idx="354">
                  <c:v>94.865911372436543</c:v>
                </c:pt>
                <c:pt idx="355">
                  <c:v>94.865911372436543</c:v>
                </c:pt>
                <c:pt idx="356">
                  <c:v>94.865911372436543</c:v>
                </c:pt>
                <c:pt idx="357">
                  <c:v>94.865911372436543</c:v>
                </c:pt>
                <c:pt idx="358">
                  <c:v>94.865911372436543</c:v>
                </c:pt>
                <c:pt idx="359">
                  <c:v>94.865911372436543</c:v>
                </c:pt>
                <c:pt idx="360">
                  <c:v>94.865911372436543</c:v>
                </c:pt>
                <c:pt idx="361">
                  <c:v>94.808547253692808</c:v>
                </c:pt>
                <c:pt idx="362">
                  <c:v>94.787035709163916</c:v>
                </c:pt>
                <c:pt idx="363">
                  <c:v>94.787035709163916</c:v>
                </c:pt>
                <c:pt idx="364">
                  <c:v>94.758353649792056</c:v>
                </c:pt>
                <c:pt idx="365">
                  <c:v>94.758353649792056</c:v>
                </c:pt>
                <c:pt idx="366">
                  <c:v>94.722501075577227</c:v>
                </c:pt>
                <c:pt idx="367">
                  <c:v>94.722501075577227</c:v>
                </c:pt>
                <c:pt idx="368">
                  <c:v>94.722501075577227</c:v>
                </c:pt>
                <c:pt idx="369">
                  <c:v>94.657966441990538</c:v>
                </c:pt>
                <c:pt idx="370">
                  <c:v>94.657966441990538</c:v>
                </c:pt>
                <c:pt idx="371">
                  <c:v>94.657966441990538</c:v>
                </c:pt>
                <c:pt idx="372">
                  <c:v>94.657966441990538</c:v>
                </c:pt>
                <c:pt idx="373">
                  <c:v>94.657966441990538</c:v>
                </c:pt>
                <c:pt idx="374">
                  <c:v>94.657966441990538</c:v>
                </c:pt>
                <c:pt idx="375">
                  <c:v>94.607772838089772</c:v>
                </c:pt>
                <c:pt idx="376">
                  <c:v>94.593431808403835</c:v>
                </c:pt>
                <c:pt idx="377">
                  <c:v>94.564749749031989</c:v>
                </c:pt>
                <c:pt idx="378">
                  <c:v>94.564749749031989</c:v>
                </c:pt>
                <c:pt idx="379">
                  <c:v>94.564749749031989</c:v>
                </c:pt>
                <c:pt idx="380">
                  <c:v>94.507385630288255</c:v>
                </c:pt>
                <c:pt idx="381">
                  <c:v>94.507385630288255</c:v>
                </c:pt>
                <c:pt idx="382">
                  <c:v>94.507385630288255</c:v>
                </c:pt>
                <c:pt idx="383">
                  <c:v>94.507385630288255</c:v>
                </c:pt>
                <c:pt idx="384">
                  <c:v>94.507385630288255</c:v>
                </c:pt>
                <c:pt idx="385">
                  <c:v>94.464362541230457</c:v>
                </c:pt>
                <c:pt idx="386">
                  <c:v>94.45002151154452</c:v>
                </c:pt>
                <c:pt idx="387">
                  <c:v>94.414168937329705</c:v>
                </c:pt>
                <c:pt idx="388">
                  <c:v>94.414168937329705</c:v>
                </c:pt>
                <c:pt idx="389">
                  <c:v>94.414168937329705</c:v>
                </c:pt>
                <c:pt idx="390">
                  <c:v>94.414168937329705</c:v>
                </c:pt>
                <c:pt idx="391">
                  <c:v>94.256417610784453</c:v>
                </c:pt>
                <c:pt idx="392">
                  <c:v>94.256417610784453</c:v>
                </c:pt>
                <c:pt idx="393">
                  <c:v>94.256417610784453</c:v>
                </c:pt>
                <c:pt idx="394">
                  <c:v>94.256417610784453</c:v>
                </c:pt>
                <c:pt idx="395">
                  <c:v>94.256417610784453</c:v>
                </c:pt>
                <c:pt idx="396">
                  <c:v>94.256417610784453</c:v>
                </c:pt>
                <c:pt idx="397">
                  <c:v>94.256417610784453</c:v>
                </c:pt>
                <c:pt idx="398">
                  <c:v>94.256417610784453</c:v>
                </c:pt>
                <c:pt idx="399">
                  <c:v>94.256417610784453</c:v>
                </c:pt>
                <c:pt idx="400">
                  <c:v>94.256417610784453</c:v>
                </c:pt>
                <c:pt idx="401">
                  <c:v>94.256417610784453</c:v>
                </c:pt>
                <c:pt idx="402">
                  <c:v>94.256417610784453</c:v>
                </c:pt>
                <c:pt idx="403">
                  <c:v>94.256417610784453</c:v>
                </c:pt>
                <c:pt idx="404">
                  <c:v>94.256417610784453</c:v>
                </c:pt>
                <c:pt idx="405">
                  <c:v>94.256417610784453</c:v>
                </c:pt>
                <c:pt idx="406">
                  <c:v>94.256417610784453</c:v>
                </c:pt>
                <c:pt idx="407">
                  <c:v>94.256417610784453</c:v>
                </c:pt>
                <c:pt idx="408">
                  <c:v>94.256417610784453</c:v>
                </c:pt>
                <c:pt idx="409">
                  <c:v>94.120177828768107</c:v>
                </c:pt>
                <c:pt idx="410">
                  <c:v>94.105836799082169</c:v>
                </c:pt>
                <c:pt idx="411">
                  <c:v>94.048472680338449</c:v>
                </c:pt>
                <c:pt idx="412">
                  <c:v>94.048472680338449</c:v>
                </c:pt>
                <c:pt idx="413">
                  <c:v>94.048472680338449</c:v>
                </c:pt>
                <c:pt idx="414">
                  <c:v>94.048472680338449</c:v>
                </c:pt>
                <c:pt idx="415">
                  <c:v>94.048472680338449</c:v>
                </c:pt>
                <c:pt idx="416">
                  <c:v>94.048472680338449</c:v>
                </c:pt>
                <c:pt idx="417">
                  <c:v>94.048472680338449</c:v>
                </c:pt>
                <c:pt idx="418">
                  <c:v>93.991108561594729</c:v>
                </c:pt>
                <c:pt idx="419">
                  <c:v>93.976767531908791</c:v>
                </c:pt>
                <c:pt idx="420">
                  <c:v>93.962426502222868</c:v>
                </c:pt>
                <c:pt idx="421">
                  <c:v>93.948085472536917</c:v>
                </c:pt>
                <c:pt idx="422">
                  <c:v>93.933744442850994</c:v>
                </c:pt>
                <c:pt idx="423">
                  <c:v>93.905062383479134</c:v>
                </c:pt>
                <c:pt idx="424">
                  <c:v>93.905062383479134</c:v>
                </c:pt>
                <c:pt idx="425">
                  <c:v>93.905062383479134</c:v>
                </c:pt>
                <c:pt idx="426">
                  <c:v>93.876380324107274</c:v>
                </c:pt>
                <c:pt idx="427">
                  <c:v>93.862039294421336</c:v>
                </c:pt>
                <c:pt idx="428">
                  <c:v>93.819016205363553</c:v>
                </c:pt>
                <c:pt idx="429">
                  <c:v>93.819016205363553</c:v>
                </c:pt>
                <c:pt idx="430">
                  <c:v>93.819016205363553</c:v>
                </c:pt>
                <c:pt idx="431">
                  <c:v>93.819016205363553</c:v>
                </c:pt>
                <c:pt idx="432">
                  <c:v>93.819016205363553</c:v>
                </c:pt>
                <c:pt idx="433">
                  <c:v>93.768822601462787</c:v>
                </c:pt>
                <c:pt idx="434">
                  <c:v>93.768822601462787</c:v>
                </c:pt>
                <c:pt idx="435">
                  <c:v>93.732970027247958</c:v>
                </c:pt>
                <c:pt idx="436">
                  <c:v>93.732970027247958</c:v>
                </c:pt>
                <c:pt idx="437">
                  <c:v>93.732970027247958</c:v>
                </c:pt>
                <c:pt idx="438">
                  <c:v>93.704287967876098</c:v>
                </c:pt>
                <c:pt idx="439">
                  <c:v>93.661264878818301</c:v>
                </c:pt>
                <c:pt idx="440">
                  <c:v>93.661264878818301</c:v>
                </c:pt>
                <c:pt idx="441">
                  <c:v>93.661264878818301</c:v>
                </c:pt>
                <c:pt idx="442">
                  <c:v>93.661264878818301</c:v>
                </c:pt>
                <c:pt idx="443">
                  <c:v>93.661264878818301</c:v>
                </c:pt>
                <c:pt idx="444">
                  <c:v>93.546536641330846</c:v>
                </c:pt>
                <c:pt idx="445">
                  <c:v>93.546536641330846</c:v>
                </c:pt>
                <c:pt idx="446">
                  <c:v>93.546536641330846</c:v>
                </c:pt>
                <c:pt idx="447">
                  <c:v>93.546536641330846</c:v>
                </c:pt>
                <c:pt idx="448">
                  <c:v>93.546536641330846</c:v>
                </c:pt>
                <c:pt idx="449">
                  <c:v>93.546536641330846</c:v>
                </c:pt>
                <c:pt idx="450">
                  <c:v>93.546536641330846</c:v>
                </c:pt>
                <c:pt idx="451">
                  <c:v>93.546536641330846</c:v>
                </c:pt>
                <c:pt idx="452">
                  <c:v>93.546536641330846</c:v>
                </c:pt>
                <c:pt idx="453">
                  <c:v>93.546536641330846</c:v>
                </c:pt>
                <c:pt idx="454">
                  <c:v>93.546536641330846</c:v>
                </c:pt>
                <c:pt idx="455">
                  <c:v>93.410296859314499</c:v>
                </c:pt>
                <c:pt idx="456">
                  <c:v>93.410296859314499</c:v>
                </c:pt>
                <c:pt idx="457">
                  <c:v>93.410296859314499</c:v>
                </c:pt>
                <c:pt idx="458">
                  <c:v>93.410296859314499</c:v>
                </c:pt>
                <c:pt idx="459">
                  <c:v>93.410296859314499</c:v>
                </c:pt>
                <c:pt idx="460">
                  <c:v>93.410296859314499</c:v>
                </c:pt>
                <c:pt idx="461">
                  <c:v>93.410296859314499</c:v>
                </c:pt>
                <c:pt idx="462">
                  <c:v>93.410296859314499</c:v>
                </c:pt>
                <c:pt idx="463">
                  <c:v>93.345762225727796</c:v>
                </c:pt>
                <c:pt idx="464">
                  <c:v>93.28839810698409</c:v>
                </c:pt>
                <c:pt idx="465">
                  <c:v>93.28839810698409</c:v>
                </c:pt>
                <c:pt idx="466">
                  <c:v>93.28839810698409</c:v>
                </c:pt>
                <c:pt idx="467">
                  <c:v>93.28839810698409</c:v>
                </c:pt>
                <c:pt idx="468">
                  <c:v>93.28839810698409</c:v>
                </c:pt>
                <c:pt idx="469">
                  <c:v>93.28839810698409</c:v>
                </c:pt>
                <c:pt idx="470">
                  <c:v>93.28839810698409</c:v>
                </c:pt>
                <c:pt idx="471">
                  <c:v>93.231033988240355</c:v>
                </c:pt>
                <c:pt idx="472">
                  <c:v>93.202351928868481</c:v>
                </c:pt>
                <c:pt idx="473">
                  <c:v>93.202351928868481</c:v>
                </c:pt>
                <c:pt idx="474">
                  <c:v>93.202351928868481</c:v>
                </c:pt>
                <c:pt idx="475">
                  <c:v>93.166499354653666</c:v>
                </c:pt>
                <c:pt idx="476">
                  <c:v>93.166499354653666</c:v>
                </c:pt>
                <c:pt idx="477">
                  <c:v>93.144987810124775</c:v>
                </c:pt>
                <c:pt idx="478">
                  <c:v>93.094794206224009</c:v>
                </c:pt>
                <c:pt idx="479">
                  <c:v>93.094794206224009</c:v>
                </c:pt>
                <c:pt idx="480">
                  <c:v>93.094794206224009</c:v>
                </c:pt>
                <c:pt idx="481">
                  <c:v>93.094794206224009</c:v>
                </c:pt>
                <c:pt idx="482">
                  <c:v>93.094794206224009</c:v>
                </c:pt>
                <c:pt idx="483">
                  <c:v>93.094794206224009</c:v>
                </c:pt>
                <c:pt idx="484">
                  <c:v>93.044600602323243</c:v>
                </c:pt>
                <c:pt idx="485">
                  <c:v>93.023089057794351</c:v>
                </c:pt>
                <c:pt idx="486">
                  <c:v>93.023089057794351</c:v>
                </c:pt>
                <c:pt idx="487">
                  <c:v>93.00157751326546</c:v>
                </c:pt>
                <c:pt idx="488">
                  <c:v>92.987236483579522</c:v>
                </c:pt>
                <c:pt idx="489">
                  <c:v>92.951383909364694</c:v>
                </c:pt>
                <c:pt idx="490">
                  <c:v>92.951383909364694</c:v>
                </c:pt>
                <c:pt idx="491">
                  <c:v>92.951383909364694</c:v>
                </c:pt>
                <c:pt idx="492">
                  <c:v>92.951383909364694</c:v>
                </c:pt>
                <c:pt idx="493">
                  <c:v>92.908360820306896</c:v>
                </c:pt>
                <c:pt idx="494">
                  <c:v>92.908360820306896</c:v>
                </c:pt>
                <c:pt idx="495">
                  <c:v>92.886849275778005</c:v>
                </c:pt>
                <c:pt idx="496">
                  <c:v>92.872508246092067</c:v>
                </c:pt>
                <c:pt idx="497">
                  <c:v>92.858167216406144</c:v>
                </c:pt>
                <c:pt idx="498">
                  <c:v>92.843826186720207</c:v>
                </c:pt>
                <c:pt idx="499">
                  <c:v>92.822314642191301</c:v>
                </c:pt>
                <c:pt idx="500">
                  <c:v>92.822314642191301</c:v>
                </c:pt>
                <c:pt idx="501">
                  <c:v>92.80080309766241</c:v>
                </c:pt>
                <c:pt idx="502">
                  <c:v>92.77212103829055</c:v>
                </c:pt>
                <c:pt idx="503">
                  <c:v>92.77212103829055</c:v>
                </c:pt>
                <c:pt idx="504">
                  <c:v>92.77212103829055</c:v>
                </c:pt>
                <c:pt idx="505">
                  <c:v>92.743438978918689</c:v>
                </c:pt>
                <c:pt idx="506">
                  <c:v>92.707586404703861</c:v>
                </c:pt>
                <c:pt idx="507">
                  <c:v>92.707586404703861</c:v>
                </c:pt>
                <c:pt idx="508">
                  <c:v>92.707586404703861</c:v>
                </c:pt>
                <c:pt idx="509">
                  <c:v>92.707586404703861</c:v>
                </c:pt>
                <c:pt idx="510">
                  <c:v>92.671733830489032</c:v>
                </c:pt>
                <c:pt idx="511">
                  <c:v>92.650222285960126</c:v>
                </c:pt>
                <c:pt idx="512">
                  <c:v>92.650222285960126</c:v>
                </c:pt>
                <c:pt idx="513">
                  <c:v>92.628710741431235</c:v>
                </c:pt>
                <c:pt idx="514">
                  <c:v>92.592858167216406</c:v>
                </c:pt>
                <c:pt idx="515">
                  <c:v>92.592858167216406</c:v>
                </c:pt>
                <c:pt idx="516">
                  <c:v>92.592858167216406</c:v>
                </c:pt>
                <c:pt idx="517">
                  <c:v>92.592858167216406</c:v>
                </c:pt>
                <c:pt idx="518">
                  <c:v>92.557005593001577</c:v>
                </c:pt>
                <c:pt idx="519">
                  <c:v>92.528323533629717</c:v>
                </c:pt>
                <c:pt idx="520">
                  <c:v>92.528323533629717</c:v>
                </c:pt>
                <c:pt idx="521">
                  <c:v>92.528323533629717</c:v>
                </c:pt>
                <c:pt idx="522">
                  <c:v>92.485300444571919</c:v>
                </c:pt>
                <c:pt idx="523">
                  <c:v>92.485300444571919</c:v>
                </c:pt>
                <c:pt idx="524">
                  <c:v>92.485300444571919</c:v>
                </c:pt>
                <c:pt idx="525">
                  <c:v>92.456618385200059</c:v>
                </c:pt>
                <c:pt idx="526">
                  <c:v>92.442277355514122</c:v>
                </c:pt>
                <c:pt idx="527">
                  <c:v>92.427936325828199</c:v>
                </c:pt>
                <c:pt idx="528">
                  <c:v>92.370572207084464</c:v>
                </c:pt>
                <c:pt idx="529">
                  <c:v>92.370572207084464</c:v>
                </c:pt>
                <c:pt idx="530">
                  <c:v>92.370572207084464</c:v>
                </c:pt>
                <c:pt idx="531">
                  <c:v>92.370572207084464</c:v>
                </c:pt>
                <c:pt idx="532">
                  <c:v>92.370572207084464</c:v>
                </c:pt>
                <c:pt idx="533">
                  <c:v>92.370572207084464</c:v>
                </c:pt>
                <c:pt idx="534">
                  <c:v>92.370572207084464</c:v>
                </c:pt>
                <c:pt idx="535">
                  <c:v>92.291696543811838</c:v>
                </c:pt>
                <c:pt idx="536">
                  <c:v>92.291696543811838</c:v>
                </c:pt>
                <c:pt idx="537">
                  <c:v>92.291696543811838</c:v>
                </c:pt>
                <c:pt idx="538">
                  <c:v>92.291696543811838</c:v>
                </c:pt>
                <c:pt idx="539">
                  <c:v>92.255843969597024</c:v>
                </c:pt>
                <c:pt idx="540">
                  <c:v>92.241502939911086</c:v>
                </c:pt>
                <c:pt idx="541">
                  <c:v>92.227161910225149</c:v>
                </c:pt>
                <c:pt idx="542">
                  <c:v>92.212820880539226</c:v>
                </c:pt>
                <c:pt idx="543">
                  <c:v>92.191309336010335</c:v>
                </c:pt>
                <c:pt idx="544">
                  <c:v>92.191309336010335</c:v>
                </c:pt>
                <c:pt idx="545">
                  <c:v>92.169797791481429</c:v>
                </c:pt>
                <c:pt idx="546">
                  <c:v>92.155456761795492</c:v>
                </c:pt>
                <c:pt idx="547">
                  <c:v>92.126774702423631</c:v>
                </c:pt>
                <c:pt idx="548">
                  <c:v>92.126774702423631</c:v>
                </c:pt>
                <c:pt idx="549">
                  <c:v>92.126774702423631</c:v>
                </c:pt>
                <c:pt idx="550">
                  <c:v>92.090922128208803</c:v>
                </c:pt>
                <c:pt idx="551">
                  <c:v>92.090922128208803</c:v>
                </c:pt>
                <c:pt idx="552">
                  <c:v>92.069410583679911</c:v>
                </c:pt>
                <c:pt idx="553">
                  <c:v>92.055069553993974</c:v>
                </c:pt>
                <c:pt idx="554">
                  <c:v>92.040728524308051</c:v>
                </c:pt>
                <c:pt idx="555">
                  <c:v>92.026387494622114</c:v>
                </c:pt>
                <c:pt idx="556">
                  <c:v>92.012046464936176</c:v>
                </c:pt>
                <c:pt idx="557">
                  <c:v>91.990534920407285</c:v>
                </c:pt>
                <c:pt idx="558">
                  <c:v>91.990534920407285</c:v>
                </c:pt>
                <c:pt idx="559">
                  <c:v>91.947511831349487</c:v>
                </c:pt>
                <c:pt idx="560">
                  <c:v>91.947511831349487</c:v>
                </c:pt>
                <c:pt idx="561">
                  <c:v>91.947511831349487</c:v>
                </c:pt>
                <c:pt idx="562">
                  <c:v>91.947511831349487</c:v>
                </c:pt>
                <c:pt idx="563">
                  <c:v>91.911659257134659</c:v>
                </c:pt>
                <c:pt idx="564">
                  <c:v>91.890147712605767</c:v>
                </c:pt>
                <c:pt idx="565">
                  <c:v>91.890147712605767</c:v>
                </c:pt>
                <c:pt idx="566">
                  <c:v>91.868636168076861</c:v>
                </c:pt>
                <c:pt idx="567">
                  <c:v>91.854295138390938</c:v>
                </c:pt>
                <c:pt idx="568">
                  <c:v>91.839954108705001</c:v>
                </c:pt>
                <c:pt idx="569">
                  <c:v>91.825613079019078</c:v>
                </c:pt>
                <c:pt idx="570">
                  <c:v>91.789760504804235</c:v>
                </c:pt>
                <c:pt idx="571">
                  <c:v>91.789760504804235</c:v>
                </c:pt>
                <c:pt idx="572">
                  <c:v>91.789760504804235</c:v>
                </c:pt>
                <c:pt idx="573">
                  <c:v>91.789760504804235</c:v>
                </c:pt>
                <c:pt idx="574">
                  <c:v>91.753907930589421</c:v>
                </c:pt>
                <c:pt idx="575">
                  <c:v>91.739566900903483</c:v>
                </c:pt>
                <c:pt idx="576">
                  <c:v>91.718055356374578</c:v>
                </c:pt>
                <c:pt idx="577">
                  <c:v>91.718055356374578</c:v>
                </c:pt>
                <c:pt idx="578">
                  <c:v>91.696543811845686</c:v>
                </c:pt>
                <c:pt idx="579">
                  <c:v>91.682202782159763</c:v>
                </c:pt>
                <c:pt idx="580">
                  <c:v>91.667861752473826</c:v>
                </c:pt>
                <c:pt idx="581">
                  <c:v>91.653520722787903</c:v>
                </c:pt>
                <c:pt idx="582">
                  <c:v>91.603327118887137</c:v>
                </c:pt>
                <c:pt idx="583">
                  <c:v>91.603327118887137</c:v>
                </c:pt>
                <c:pt idx="584">
                  <c:v>91.603327118887137</c:v>
                </c:pt>
                <c:pt idx="585">
                  <c:v>91.603327118887137</c:v>
                </c:pt>
                <c:pt idx="586">
                  <c:v>91.603327118887137</c:v>
                </c:pt>
                <c:pt idx="587">
                  <c:v>91.603327118887137</c:v>
                </c:pt>
                <c:pt idx="588">
                  <c:v>91.510110425928588</c:v>
                </c:pt>
                <c:pt idx="589">
                  <c:v>91.510110425928588</c:v>
                </c:pt>
                <c:pt idx="590">
                  <c:v>91.510110425928588</c:v>
                </c:pt>
                <c:pt idx="591">
                  <c:v>91.510110425928588</c:v>
                </c:pt>
                <c:pt idx="592">
                  <c:v>91.510110425928588</c:v>
                </c:pt>
                <c:pt idx="593">
                  <c:v>91.510110425928588</c:v>
                </c:pt>
                <c:pt idx="594">
                  <c:v>91.510110425928588</c:v>
                </c:pt>
                <c:pt idx="595">
                  <c:v>91.43840527749893</c:v>
                </c:pt>
                <c:pt idx="596">
                  <c:v>91.43840527749893</c:v>
                </c:pt>
                <c:pt idx="597">
                  <c:v>91.43840527749893</c:v>
                </c:pt>
                <c:pt idx="598">
                  <c:v>91.409723218127056</c:v>
                </c:pt>
                <c:pt idx="599">
                  <c:v>91.395382188441133</c:v>
                </c:pt>
                <c:pt idx="600">
                  <c:v>91.373870643912241</c:v>
                </c:pt>
                <c:pt idx="601">
                  <c:v>91.373870643912241</c:v>
                </c:pt>
                <c:pt idx="602">
                  <c:v>91.352359099383335</c:v>
                </c:pt>
                <c:pt idx="603">
                  <c:v>91.338018069697398</c:v>
                </c:pt>
                <c:pt idx="604">
                  <c:v>91.323677040011475</c:v>
                </c:pt>
                <c:pt idx="605">
                  <c:v>91.302165495482583</c:v>
                </c:pt>
                <c:pt idx="606">
                  <c:v>91.302165495482583</c:v>
                </c:pt>
                <c:pt idx="607">
                  <c:v>91.280653950953678</c:v>
                </c:pt>
                <c:pt idx="608">
                  <c:v>91.244801376738849</c:v>
                </c:pt>
                <c:pt idx="609">
                  <c:v>91.244801376738849</c:v>
                </c:pt>
                <c:pt idx="610">
                  <c:v>91.244801376738849</c:v>
                </c:pt>
                <c:pt idx="611">
                  <c:v>91.244801376738849</c:v>
                </c:pt>
                <c:pt idx="612">
                  <c:v>91.20894880252402</c:v>
                </c:pt>
                <c:pt idx="613">
                  <c:v>91.194607772838083</c:v>
                </c:pt>
                <c:pt idx="614">
                  <c:v>91.18026674315216</c:v>
                </c:pt>
                <c:pt idx="615">
                  <c:v>91.165925713466223</c:v>
                </c:pt>
                <c:pt idx="616">
                  <c:v>91.1515846837803</c:v>
                </c:pt>
                <c:pt idx="617">
                  <c:v>91.108561594722502</c:v>
                </c:pt>
                <c:pt idx="618">
                  <c:v>91.108561594722502</c:v>
                </c:pt>
                <c:pt idx="619">
                  <c:v>91.108561594722502</c:v>
                </c:pt>
                <c:pt idx="620">
                  <c:v>91.108561594722502</c:v>
                </c:pt>
                <c:pt idx="621">
                  <c:v>91.108561594722502</c:v>
                </c:pt>
                <c:pt idx="622">
                  <c:v>91.029685931449876</c:v>
                </c:pt>
                <c:pt idx="623">
                  <c:v>91.029685931449876</c:v>
                </c:pt>
                <c:pt idx="624">
                  <c:v>91.029685931449876</c:v>
                </c:pt>
                <c:pt idx="625">
                  <c:v>91.029685931449876</c:v>
                </c:pt>
                <c:pt idx="626">
                  <c:v>91.029685931449876</c:v>
                </c:pt>
                <c:pt idx="627">
                  <c:v>91.029685931449876</c:v>
                </c:pt>
                <c:pt idx="628">
                  <c:v>90.97949232754911</c:v>
                </c:pt>
                <c:pt idx="629">
                  <c:v>90.957980783020218</c:v>
                </c:pt>
                <c:pt idx="630">
                  <c:v>90.957980783020218</c:v>
                </c:pt>
                <c:pt idx="631">
                  <c:v>90.929298723648358</c:v>
                </c:pt>
                <c:pt idx="632">
                  <c:v>90.929298723648358</c:v>
                </c:pt>
                <c:pt idx="633">
                  <c:v>90.89344614943353</c:v>
                </c:pt>
                <c:pt idx="634">
                  <c:v>90.89344614943353</c:v>
                </c:pt>
                <c:pt idx="635">
                  <c:v>90.89344614943353</c:v>
                </c:pt>
                <c:pt idx="636">
                  <c:v>90.864764090061669</c:v>
                </c:pt>
                <c:pt idx="637">
                  <c:v>90.843252545532778</c:v>
                </c:pt>
                <c:pt idx="638">
                  <c:v>90.843252545532778</c:v>
                </c:pt>
                <c:pt idx="639">
                  <c:v>90.821741001003872</c:v>
                </c:pt>
                <c:pt idx="640">
                  <c:v>90.80022945647498</c:v>
                </c:pt>
                <c:pt idx="641">
                  <c:v>90.80022945647498</c:v>
                </c:pt>
                <c:pt idx="642">
                  <c:v>90.778717911946089</c:v>
                </c:pt>
                <c:pt idx="643">
                  <c:v>90.764376882260152</c:v>
                </c:pt>
                <c:pt idx="644">
                  <c:v>90.750035852574214</c:v>
                </c:pt>
                <c:pt idx="645">
                  <c:v>90.728524308045323</c:v>
                </c:pt>
                <c:pt idx="646">
                  <c:v>90.728524308045323</c:v>
                </c:pt>
                <c:pt idx="647">
                  <c:v>90.707012763516431</c:v>
                </c:pt>
                <c:pt idx="648">
                  <c:v>90.692671733830494</c:v>
                </c:pt>
                <c:pt idx="649">
                  <c:v>90.671160189301588</c:v>
                </c:pt>
                <c:pt idx="650">
                  <c:v>90.671160189301588</c:v>
                </c:pt>
                <c:pt idx="651">
                  <c:v>90.635307615086774</c:v>
                </c:pt>
                <c:pt idx="652">
                  <c:v>90.635307615086774</c:v>
                </c:pt>
                <c:pt idx="653">
                  <c:v>90.635307615086774</c:v>
                </c:pt>
                <c:pt idx="654">
                  <c:v>90.599455040871931</c:v>
                </c:pt>
                <c:pt idx="655">
                  <c:v>90.599455040871931</c:v>
                </c:pt>
                <c:pt idx="656">
                  <c:v>90.549261436971179</c:v>
                </c:pt>
                <c:pt idx="657">
                  <c:v>90.549261436971179</c:v>
                </c:pt>
                <c:pt idx="658">
                  <c:v>90.549261436971179</c:v>
                </c:pt>
                <c:pt idx="659">
                  <c:v>90.549261436971179</c:v>
                </c:pt>
                <c:pt idx="660">
                  <c:v>90.549261436971179</c:v>
                </c:pt>
                <c:pt idx="661">
                  <c:v>90.506238347913381</c:v>
                </c:pt>
                <c:pt idx="662">
                  <c:v>90.477556288541521</c:v>
                </c:pt>
                <c:pt idx="663">
                  <c:v>90.477556288541521</c:v>
                </c:pt>
                <c:pt idx="664">
                  <c:v>90.477556288541521</c:v>
                </c:pt>
                <c:pt idx="665">
                  <c:v>90.448874229169647</c:v>
                </c:pt>
                <c:pt idx="666">
                  <c:v>90.427362684640755</c:v>
                </c:pt>
                <c:pt idx="667">
                  <c:v>90.427362684640755</c:v>
                </c:pt>
                <c:pt idx="668">
                  <c:v>90.362828051054066</c:v>
                </c:pt>
                <c:pt idx="669">
                  <c:v>90.362828051054066</c:v>
                </c:pt>
                <c:pt idx="670">
                  <c:v>90.362828051054066</c:v>
                </c:pt>
                <c:pt idx="671">
                  <c:v>90.362828051054066</c:v>
                </c:pt>
                <c:pt idx="672">
                  <c:v>90.362828051054066</c:v>
                </c:pt>
                <c:pt idx="673">
                  <c:v>90.362828051054066</c:v>
                </c:pt>
                <c:pt idx="674">
                  <c:v>90.362828051054066</c:v>
                </c:pt>
                <c:pt idx="675">
                  <c:v>90.305463932310332</c:v>
                </c:pt>
                <c:pt idx="676">
                  <c:v>90.154883120608062</c:v>
                </c:pt>
                <c:pt idx="677">
                  <c:v>90.154883120608062</c:v>
                </c:pt>
                <c:pt idx="678">
                  <c:v>90.154883120608062</c:v>
                </c:pt>
                <c:pt idx="679">
                  <c:v>90.154883120608062</c:v>
                </c:pt>
                <c:pt idx="680">
                  <c:v>90.154883120608062</c:v>
                </c:pt>
                <c:pt idx="681">
                  <c:v>90.154883120608062</c:v>
                </c:pt>
                <c:pt idx="682">
                  <c:v>90.154883120608062</c:v>
                </c:pt>
                <c:pt idx="683">
                  <c:v>90.154883120608062</c:v>
                </c:pt>
                <c:pt idx="684">
                  <c:v>90.154883120608062</c:v>
                </c:pt>
                <c:pt idx="685">
                  <c:v>90.154883120608062</c:v>
                </c:pt>
                <c:pt idx="686">
                  <c:v>90.154883120608062</c:v>
                </c:pt>
                <c:pt idx="687">
                  <c:v>90.154883120608062</c:v>
                </c:pt>
                <c:pt idx="688">
                  <c:v>90.154883120608062</c:v>
                </c:pt>
                <c:pt idx="689">
                  <c:v>90.154883120608062</c:v>
                </c:pt>
                <c:pt idx="690">
                  <c:v>90.154883120608062</c:v>
                </c:pt>
                <c:pt idx="691">
                  <c:v>90.154883120608062</c:v>
                </c:pt>
                <c:pt idx="692">
                  <c:v>90.154883120608062</c:v>
                </c:pt>
                <c:pt idx="693">
                  <c:v>90.154883120608062</c:v>
                </c:pt>
                <c:pt idx="694">
                  <c:v>90.154883120608062</c:v>
                </c:pt>
                <c:pt idx="695">
                  <c:v>90.154883120608062</c:v>
                </c:pt>
                <c:pt idx="696">
                  <c:v>90.004302308905778</c:v>
                </c:pt>
                <c:pt idx="697">
                  <c:v>89.946938190162058</c:v>
                </c:pt>
                <c:pt idx="698">
                  <c:v>89.946938190162058</c:v>
                </c:pt>
                <c:pt idx="699">
                  <c:v>89.946938190162058</c:v>
                </c:pt>
                <c:pt idx="700">
                  <c:v>89.946938190162058</c:v>
                </c:pt>
                <c:pt idx="701">
                  <c:v>89.946938190162058</c:v>
                </c:pt>
                <c:pt idx="702">
                  <c:v>89.946938190162058</c:v>
                </c:pt>
                <c:pt idx="703">
                  <c:v>89.946938190162058</c:v>
                </c:pt>
                <c:pt idx="704">
                  <c:v>89.853721497203495</c:v>
                </c:pt>
                <c:pt idx="705">
                  <c:v>89.853721497203495</c:v>
                </c:pt>
                <c:pt idx="706">
                  <c:v>89.853721497203495</c:v>
                </c:pt>
                <c:pt idx="707">
                  <c:v>89.853721497203495</c:v>
                </c:pt>
                <c:pt idx="708">
                  <c:v>89.853721497203495</c:v>
                </c:pt>
                <c:pt idx="709">
                  <c:v>89.853721497203495</c:v>
                </c:pt>
                <c:pt idx="710">
                  <c:v>89.803527893302743</c:v>
                </c:pt>
                <c:pt idx="711">
                  <c:v>89.774845833930868</c:v>
                </c:pt>
                <c:pt idx="712">
                  <c:v>89.774845833930868</c:v>
                </c:pt>
                <c:pt idx="713">
                  <c:v>89.774845833930868</c:v>
                </c:pt>
                <c:pt idx="714">
                  <c:v>89.746163774559022</c:v>
                </c:pt>
                <c:pt idx="715">
                  <c:v>89.724652230030117</c:v>
                </c:pt>
                <c:pt idx="716">
                  <c:v>89.724652230030117</c:v>
                </c:pt>
                <c:pt idx="717">
                  <c:v>89.703140685501211</c:v>
                </c:pt>
                <c:pt idx="718">
                  <c:v>89.688799655815288</c:v>
                </c:pt>
                <c:pt idx="719">
                  <c:v>89.674458626129365</c:v>
                </c:pt>
                <c:pt idx="720">
                  <c:v>89.660117596443428</c:v>
                </c:pt>
                <c:pt idx="721">
                  <c:v>89.638606051914522</c:v>
                </c:pt>
                <c:pt idx="722">
                  <c:v>89.638606051914522</c:v>
                </c:pt>
                <c:pt idx="723">
                  <c:v>89.602753477699707</c:v>
                </c:pt>
                <c:pt idx="724">
                  <c:v>89.602753477699707</c:v>
                </c:pt>
                <c:pt idx="725">
                  <c:v>89.602753477699707</c:v>
                </c:pt>
                <c:pt idx="726">
                  <c:v>89.545389358955973</c:v>
                </c:pt>
                <c:pt idx="727">
                  <c:v>89.545389358955973</c:v>
                </c:pt>
                <c:pt idx="728">
                  <c:v>89.545389358955973</c:v>
                </c:pt>
                <c:pt idx="729">
                  <c:v>89.545389358955973</c:v>
                </c:pt>
                <c:pt idx="730">
                  <c:v>89.545389358955973</c:v>
                </c:pt>
                <c:pt idx="731">
                  <c:v>89.502366269898175</c:v>
                </c:pt>
                <c:pt idx="732">
                  <c:v>89.445002151154455</c:v>
                </c:pt>
                <c:pt idx="733">
                  <c:v>89.445002151154455</c:v>
                </c:pt>
                <c:pt idx="734">
                  <c:v>89.445002151154455</c:v>
                </c:pt>
                <c:pt idx="735">
                  <c:v>89.445002151154455</c:v>
                </c:pt>
                <c:pt idx="736">
                  <c:v>89.445002151154455</c:v>
                </c:pt>
                <c:pt idx="737">
                  <c:v>89.445002151154455</c:v>
                </c:pt>
                <c:pt idx="738">
                  <c:v>89.445002151154455</c:v>
                </c:pt>
                <c:pt idx="739">
                  <c:v>89.387638032410734</c:v>
                </c:pt>
                <c:pt idx="740">
                  <c:v>89.373297002724797</c:v>
                </c:pt>
                <c:pt idx="741">
                  <c:v>89.337444428509968</c:v>
                </c:pt>
                <c:pt idx="742">
                  <c:v>89.337444428509968</c:v>
                </c:pt>
                <c:pt idx="743">
                  <c:v>89.337444428509968</c:v>
                </c:pt>
                <c:pt idx="744">
                  <c:v>89.337444428509968</c:v>
                </c:pt>
                <c:pt idx="745">
                  <c:v>89.30159185429514</c:v>
                </c:pt>
                <c:pt idx="746">
                  <c:v>89.287250824609217</c:v>
                </c:pt>
                <c:pt idx="747">
                  <c:v>89.265739280080311</c:v>
                </c:pt>
                <c:pt idx="748">
                  <c:v>89.265739280080311</c:v>
                </c:pt>
                <c:pt idx="749">
                  <c:v>89.244227735551419</c:v>
                </c:pt>
                <c:pt idx="750">
                  <c:v>89.215545676179559</c:v>
                </c:pt>
                <c:pt idx="751">
                  <c:v>89.215545676179559</c:v>
                </c:pt>
                <c:pt idx="752">
                  <c:v>89.215545676179559</c:v>
                </c:pt>
                <c:pt idx="753">
                  <c:v>89.186863616807685</c:v>
                </c:pt>
                <c:pt idx="754">
                  <c:v>89.172522587121762</c:v>
                </c:pt>
                <c:pt idx="755">
                  <c:v>89.158181557435825</c:v>
                </c:pt>
                <c:pt idx="756">
                  <c:v>89.136670012906933</c:v>
                </c:pt>
                <c:pt idx="757">
                  <c:v>89.136670012906933</c:v>
                </c:pt>
                <c:pt idx="758">
                  <c:v>89.115158468378027</c:v>
                </c:pt>
                <c:pt idx="759">
                  <c:v>89.10081743869209</c:v>
                </c:pt>
                <c:pt idx="760">
                  <c:v>89.064964864477275</c:v>
                </c:pt>
                <c:pt idx="761">
                  <c:v>89.064964864477275</c:v>
                </c:pt>
                <c:pt idx="762">
                  <c:v>89.064964864477275</c:v>
                </c:pt>
                <c:pt idx="763">
                  <c:v>89.064964864477275</c:v>
                </c:pt>
                <c:pt idx="764">
                  <c:v>89.029112290262432</c:v>
                </c:pt>
                <c:pt idx="765">
                  <c:v>89.014771260576509</c:v>
                </c:pt>
                <c:pt idx="766">
                  <c:v>89.000430230890586</c:v>
                </c:pt>
                <c:pt idx="767">
                  <c:v>88.971748171518712</c:v>
                </c:pt>
                <c:pt idx="768">
                  <c:v>88.971748171518712</c:v>
                </c:pt>
                <c:pt idx="769">
                  <c:v>88.971748171518712</c:v>
                </c:pt>
                <c:pt idx="770">
                  <c:v>88.878531478560163</c:v>
                </c:pt>
                <c:pt idx="771">
                  <c:v>88.878531478560163</c:v>
                </c:pt>
                <c:pt idx="772">
                  <c:v>88.878531478560163</c:v>
                </c:pt>
                <c:pt idx="773">
                  <c:v>88.878531478560163</c:v>
                </c:pt>
                <c:pt idx="774">
                  <c:v>88.878531478560163</c:v>
                </c:pt>
                <c:pt idx="775">
                  <c:v>88.878531478560163</c:v>
                </c:pt>
                <c:pt idx="776">
                  <c:v>88.878531478560163</c:v>
                </c:pt>
                <c:pt idx="777">
                  <c:v>88.878531478560163</c:v>
                </c:pt>
                <c:pt idx="778">
                  <c:v>88.878531478560163</c:v>
                </c:pt>
                <c:pt idx="779">
                  <c:v>88.878531478560163</c:v>
                </c:pt>
                <c:pt idx="780">
                  <c:v>88.756632726229739</c:v>
                </c:pt>
                <c:pt idx="781">
                  <c:v>88.756632726229739</c:v>
                </c:pt>
                <c:pt idx="782">
                  <c:v>88.756632726229739</c:v>
                </c:pt>
                <c:pt idx="783">
                  <c:v>88.756632726229739</c:v>
                </c:pt>
                <c:pt idx="784">
                  <c:v>88.756632726229739</c:v>
                </c:pt>
                <c:pt idx="785">
                  <c:v>88.756632726229739</c:v>
                </c:pt>
                <c:pt idx="786">
                  <c:v>88.756632726229739</c:v>
                </c:pt>
                <c:pt idx="787">
                  <c:v>88.699268607486019</c:v>
                </c:pt>
                <c:pt idx="788">
                  <c:v>88.641904488742298</c:v>
                </c:pt>
                <c:pt idx="789">
                  <c:v>88.641904488742298</c:v>
                </c:pt>
                <c:pt idx="790">
                  <c:v>88.641904488742298</c:v>
                </c:pt>
                <c:pt idx="791">
                  <c:v>88.641904488742298</c:v>
                </c:pt>
                <c:pt idx="792">
                  <c:v>88.641904488742298</c:v>
                </c:pt>
                <c:pt idx="793">
                  <c:v>88.641904488742298</c:v>
                </c:pt>
                <c:pt idx="794">
                  <c:v>88.641904488742298</c:v>
                </c:pt>
                <c:pt idx="795">
                  <c:v>88.584540369998564</c:v>
                </c:pt>
                <c:pt idx="796">
                  <c:v>88.555858310626704</c:v>
                </c:pt>
                <c:pt idx="797">
                  <c:v>88.555858310626704</c:v>
                </c:pt>
                <c:pt idx="798">
                  <c:v>88.555858310626704</c:v>
                </c:pt>
                <c:pt idx="799">
                  <c:v>88.527176251254829</c:v>
                </c:pt>
                <c:pt idx="800">
                  <c:v>88.484153162197046</c:v>
                </c:pt>
                <c:pt idx="801">
                  <c:v>88.484153162197046</c:v>
                </c:pt>
                <c:pt idx="802">
                  <c:v>88.484153162197046</c:v>
                </c:pt>
                <c:pt idx="803">
                  <c:v>88.484153162197046</c:v>
                </c:pt>
                <c:pt idx="804">
                  <c:v>88.484153162197046</c:v>
                </c:pt>
                <c:pt idx="805">
                  <c:v>88.412448013767388</c:v>
                </c:pt>
                <c:pt idx="806">
                  <c:v>88.412448013767388</c:v>
                </c:pt>
                <c:pt idx="807">
                  <c:v>88.412448013767388</c:v>
                </c:pt>
                <c:pt idx="808">
                  <c:v>88.412448013767388</c:v>
                </c:pt>
                <c:pt idx="809">
                  <c:v>88.412448013767388</c:v>
                </c:pt>
                <c:pt idx="810">
                  <c:v>88.369424924709591</c:v>
                </c:pt>
                <c:pt idx="811">
                  <c:v>88.319231320808839</c:v>
                </c:pt>
                <c:pt idx="812">
                  <c:v>88.319231320808839</c:v>
                </c:pt>
                <c:pt idx="813">
                  <c:v>88.319231320808839</c:v>
                </c:pt>
                <c:pt idx="814">
                  <c:v>88.319231320808839</c:v>
                </c:pt>
                <c:pt idx="815">
                  <c:v>88.319231320808839</c:v>
                </c:pt>
                <c:pt idx="816">
                  <c:v>88.319231320808839</c:v>
                </c:pt>
                <c:pt idx="817">
                  <c:v>88.269037716908073</c:v>
                </c:pt>
                <c:pt idx="818">
                  <c:v>88.25469668722215</c:v>
                </c:pt>
                <c:pt idx="819">
                  <c:v>88.226014627850276</c:v>
                </c:pt>
                <c:pt idx="820">
                  <c:v>88.226014627850276</c:v>
                </c:pt>
                <c:pt idx="821">
                  <c:v>88.226014627850276</c:v>
                </c:pt>
                <c:pt idx="822">
                  <c:v>88.190162053635447</c:v>
                </c:pt>
                <c:pt idx="823">
                  <c:v>88.190162053635447</c:v>
                </c:pt>
                <c:pt idx="824">
                  <c:v>88.161479994263587</c:v>
                </c:pt>
                <c:pt idx="825">
                  <c:v>88.161479994263587</c:v>
                </c:pt>
                <c:pt idx="826">
                  <c:v>88.139968449734695</c:v>
                </c:pt>
                <c:pt idx="827">
                  <c:v>88.125627420048758</c:v>
                </c:pt>
                <c:pt idx="828">
                  <c:v>88.039581241933178</c:v>
                </c:pt>
                <c:pt idx="829">
                  <c:v>88.039581241933178</c:v>
                </c:pt>
                <c:pt idx="830">
                  <c:v>88.039581241933178</c:v>
                </c:pt>
                <c:pt idx="831">
                  <c:v>88.039581241933178</c:v>
                </c:pt>
                <c:pt idx="832">
                  <c:v>88.039581241933178</c:v>
                </c:pt>
                <c:pt idx="833">
                  <c:v>88.039581241933178</c:v>
                </c:pt>
                <c:pt idx="834">
                  <c:v>88.039581241933178</c:v>
                </c:pt>
                <c:pt idx="835">
                  <c:v>88.039581241933178</c:v>
                </c:pt>
                <c:pt idx="836">
                  <c:v>88.039581241933178</c:v>
                </c:pt>
                <c:pt idx="837">
                  <c:v>88.039581241933178</c:v>
                </c:pt>
                <c:pt idx="838">
                  <c:v>88.039581241933178</c:v>
                </c:pt>
                <c:pt idx="839">
                  <c:v>87.946364548974614</c:v>
                </c:pt>
                <c:pt idx="840">
                  <c:v>87.946364548974614</c:v>
                </c:pt>
                <c:pt idx="841">
                  <c:v>87.910511974759785</c:v>
                </c:pt>
                <c:pt idx="842">
                  <c:v>87.910511974759785</c:v>
                </c:pt>
                <c:pt idx="843">
                  <c:v>87.910511974759785</c:v>
                </c:pt>
                <c:pt idx="844">
                  <c:v>87.881829915387925</c:v>
                </c:pt>
                <c:pt idx="845">
                  <c:v>87.867488885701988</c:v>
                </c:pt>
                <c:pt idx="846">
                  <c:v>87.853147856016065</c:v>
                </c:pt>
                <c:pt idx="847">
                  <c:v>87.838806826330128</c:v>
                </c:pt>
                <c:pt idx="848">
                  <c:v>87.824465796644205</c:v>
                </c:pt>
                <c:pt idx="849">
                  <c:v>87.810124766958268</c:v>
                </c:pt>
                <c:pt idx="850">
                  <c:v>87.788613222429362</c:v>
                </c:pt>
                <c:pt idx="851">
                  <c:v>87.788613222429362</c:v>
                </c:pt>
                <c:pt idx="852">
                  <c:v>87.759931163057502</c:v>
                </c:pt>
                <c:pt idx="853">
                  <c:v>87.759931163057502</c:v>
                </c:pt>
                <c:pt idx="854">
                  <c:v>87.688226014627844</c:v>
                </c:pt>
                <c:pt idx="855">
                  <c:v>87.688226014627844</c:v>
                </c:pt>
                <c:pt idx="856">
                  <c:v>87.688226014627844</c:v>
                </c:pt>
                <c:pt idx="857">
                  <c:v>87.688226014627844</c:v>
                </c:pt>
                <c:pt idx="858">
                  <c:v>87.688226014627844</c:v>
                </c:pt>
                <c:pt idx="859">
                  <c:v>87.688226014627844</c:v>
                </c:pt>
                <c:pt idx="860">
                  <c:v>87.688226014627844</c:v>
                </c:pt>
                <c:pt idx="861">
                  <c:v>87.688226014627844</c:v>
                </c:pt>
                <c:pt idx="862">
                  <c:v>87.616520866198186</c:v>
                </c:pt>
                <c:pt idx="863">
                  <c:v>87.616520866198186</c:v>
                </c:pt>
                <c:pt idx="864">
                  <c:v>87.595009321669295</c:v>
                </c:pt>
                <c:pt idx="865">
                  <c:v>87.544815717768529</c:v>
                </c:pt>
                <c:pt idx="866">
                  <c:v>87.544815717768529</c:v>
                </c:pt>
                <c:pt idx="867">
                  <c:v>87.544815717768529</c:v>
                </c:pt>
                <c:pt idx="868">
                  <c:v>87.544815717768529</c:v>
                </c:pt>
                <c:pt idx="869">
                  <c:v>87.544815717768529</c:v>
                </c:pt>
                <c:pt idx="870">
                  <c:v>87.544815717768529</c:v>
                </c:pt>
                <c:pt idx="871">
                  <c:v>87.494622113867777</c:v>
                </c:pt>
                <c:pt idx="872">
                  <c:v>87.48028108418184</c:v>
                </c:pt>
                <c:pt idx="873">
                  <c:v>87.458769539652948</c:v>
                </c:pt>
                <c:pt idx="874">
                  <c:v>87.458769539652948</c:v>
                </c:pt>
                <c:pt idx="875">
                  <c:v>87.394234906066259</c:v>
                </c:pt>
                <c:pt idx="876">
                  <c:v>87.394234906066259</c:v>
                </c:pt>
                <c:pt idx="877">
                  <c:v>87.394234906066259</c:v>
                </c:pt>
                <c:pt idx="878">
                  <c:v>87.394234906066259</c:v>
                </c:pt>
                <c:pt idx="879">
                  <c:v>87.394234906066259</c:v>
                </c:pt>
                <c:pt idx="880">
                  <c:v>87.394234906066259</c:v>
                </c:pt>
                <c:pt idx="881">
                  <c:v>87.394234906066259</c:v>
                </c:pt>
                <c:pt idx="882">
                  <c:v>87.19346049046321</c:v>
                </c:pt>
                <c:pt idx="883">
                  <c:v>87.19346049046321</c:v>
                </c:pt>
                <c:pt idx="884">
                  <c:v>87.19346049046321</c:v>
                </c:pt>
                <c:pt idx="885">
                  <c:v>87.19346049046321</c:v>
                </c:pt>
                <c:pt idx="886">
                  <c:v>87.19346049046321</c:v>
                </c:pt>
                <c:pt idx="887">
                  <c:v>87.19346049046321</c:v>
                </c:pt>
                <c:pt idx="888">
                  <c:v>87.19346049046321</c:v>
                </c:pt>
                <c:pt idx="889">
                  <c:v>87.19346049046321</c:v>
                </c:pt>
                <c:pt idx="890">
                  <c:v>87.19346049046321</c:v>
                </c:pt>
                <c:pt idx="891">
                  <c:v>87.19346049046321</c:v>
                </c:pt>
                <c:pt idx="892">
                  <c:v>87.19346049046321</c:v>
                </c:pt>
                <c:pt idx="893">
                  <c:v>87.19346049046321</c:v>
                </c:pt>
                <c:pt idx="894">
                  <c:v>87.19346049046321</c:v>
                </c:pt>
                <c:pt idx="895">
                  <c:v>87.19346049046321</c:v>
                </c:pt>
                <c:pt idx="896">
                  <c:v>87.19346049046321</c:v>
                </c:pt>
                <c:pt idx="897">
                  <c:v>87.19346049046321</c:v>
                </c:pt>
                <c:pt idx="898">
                  <c:v>87.19346049046321</c:v>
                </c:pt>
                <c:pt idx="899">
                  <c:v>87.19346049046321</c:v>
                </c:pt>
                <c:pt idx="900">
                  <c:v>87.19346049046321</c:v>
                </c:pt>
                <c:pt idx="901">
                  <c:v>87.19346049046321</c:v>
                </c:pt>
                <c:pt idx="902">
                  <c:v>87.19346049046321</c:v>
                </c:pt>
                <c:pt idx="903">
                  <c:v>87.028538649075003</c:v>
                </c:pt>
                <c:pt idx="904">
                  <c:v>87.028538649075003</c:v>
                </c:pt>
                <c:pt idx="905">
                  <c:v>86.992686074860174</c:v>
                </c:pt>
                <c:pt idx="906">
                  <c:v>86.992686074860174</c:v>
                </c:pt>
                <c:pt idx="907">
                  <c:v>86.992686074860174</c:v>
                </c:pt>
                <c:pt idx="908">
                  <c:v>86.928151441273485</c:v>
                </c:pt>
                <c:pt idx="909">
                  <c:v>86.928151441273485</c:v>
                </c:pt>
                <c:pt idx="910">
                  <c:v>86.928151441273485</c:v>
                </c:pt>
                <c:pt idx="911">
                  <c:v>86.928151441273485</c:v>
                </c:pt>
                <c:pt idx="912">
                  <c:v>86.928151441273485</c:v>
                </c:pt>
                <c:pt idx="913">
                  <c:v>86.928151441273485</c:v>
                </c:pt>
                <c:pt idx="914">
                  <c:v>86.849275778000859</c:v>
                </c:pt>
                <c:pt idx="915">
                  <c:v>86.849275778000859</c:v>
                </c:pt>
                <c:pt idx="916">
                  <c:v>86.849275778000859</c:v>
                </c:pt>
                <c:pt idx="917">
                  <c:v>86.849275778000859</c:v>
                </c:pt>
                <c:pt idx="918">
                  <c:v>86.849275778000859</c:v>
                </c:pt>
                <c:pt idx="919">
                  <c:v>86.806252688943061</c:v>
                </c:pt>
                <c:pt idx="920">
                  <c:v>86.791911659257138</c:v>
                </c:pt>
                <c:pt idx="921">
                  <c:v>86.748888570199341</c:v>
                </c:pt>
                <c:pt idx="922">
                  <c:v>86.748888570199341</c:v>
                </c:pt>
                <c:pt idx="923">
                  <c:v>86.748888570199341</c:v>
                </c:pt>
                <c:pt idx="924">
                  <c:v>86.748888570199341</c:v>
                </c:pt>
                <c:pt idx="925">
                  <c:v>86.748888570199341</c:v>
                </c:pt>
                <c:pt idx="926">
                  <c:v>86.705865481141544</c:v>
                </c:pt>
                <c:pt idx="927">
                  <c:v>86.691524451455621</c:v>
                </c:pt>
                <c:pt idx="928">
                  <c:v>86.648501362397823</c:v>
                </c:pt>
                <c:pt idx="929">
                  <c:v>86.648501362397823</c:v>
                </c:pt>
                <c:pt idx="930">
                  <c:v>86.648501362397823</c:v>
                </c:pt>
                <c:pt idx="931">
                  <c:v>86.648501362397823</c:v>
                </c:pt>
                <c:pt idx="932">
                  <c:v>86.648501362397823</c:v>
                </c:pt>
                <c:pt idx="933">
                  <c:v>86.58396672881112</c:v>
                </c:pt>
                <c:pt idx="934">
                  <c:v>86.58396672881112</c:v>
                </c:pt>
                <c:pt idx="935">
                  <c:v>86.58396672881112</c:v>
                </c:pt>
                <c:pt idx="936">
                  <c:v>86.58396672881112</c:v>
                </c:pt>
                <c:pt idx="937">
                  <c:v>86.548114154596306</c:v>
                </c:pt>
                <c:pt idx="938">
                  <c:v>86.5266026100674</c:v>
                </c:pt>
                <c:pt idx="939">
                  <c:v>86.5266026100674</c:v>
                </c:pt>
                <c:pt idx="940">
                  <c:v>86.490750035852571</c:v>
                </c:pt>
                <c:pt idx="941">
                  <c:v>86.490750035852571</c:v>
                </c:pt>
                <c:pt idx="942">
                  <c:v>86.490750035852571</c:v>
                </c:pt>
                <c:pt idx="943">
                  <c:v>86.462067976480711</c:v>
                </c:pt>
                <c:pt idx="944">
                  <c:v>86.447726946794774</c:v>
                </c:pt>
                <c:pt idx="945">
                  <c:v>86.426215402265882</c:v>
                </c:pt>
                <c:pt idx="946">
                  <c:v>86.426215402265882</c:v>
                </c:pt>
                <c:pt idx="947">
                  <c:v>86.397533342894022</c:v>
                </c:pt>
                <c:pt idx="948">
                  <c:v>86.397533342894022</c:v>
                </c:pt>
                <c:pt idx="949">
                  <c:v>86.368851283522147</c:v>
                </c:pt>
                <c:pt idx="950">
                  <c:v>86.368851283522147</c:v>
                </c:pt>
                <c:pt idx="951">
                  <c:v>86.340169224150301</c:v>
                </c:pt>
                <c:pt idx="952">
                  <c:v>86.340169224150301</c:v>
                </c:pt>
                <c:pt idx="953">
                  <c:v>86.318657679621396</c:v>
                </c:pt>
                <c:pt idx="954">
                  <c:v>86.282805105406567</c:v>
                </c:pt>
                <c:pt idx="955">
                  <c:v>86.282805105406567</c:v>
                </c:pt>
                <c:pt idx="956">
                  <c:v>86.282805105406567</c:v>
                </c:pt>
                <c:pt idx="957">
                  <c:v>86.282805105406567</c:v>
                </c:pt>
                <c:pt idx="958">
                  <c:v>86.246952531191738</c:v>
                </c:pt>
                <c:pt idx="959">
                  <c:v>86.211099956976909</c:v>
                </c:pt>
                <c:pt idx="960">
                  <c:v>86.211099956976909</c:v>
                </c:pt>
                <c:pt idx="961">
                  <c:v>86.211099956976909</c:v>
                </c:pt>
                <c:pt idx="962">
                  <c:v>86.211099956976909</c:v>
                </c:pt>
                <c:pt idx="963">
                  <c:v>86.17524738276208</c:v>
                </c:pt>
                <c:pt idx="964">
                  <c:v>86.153735838233175</c:v>
                </c:pt>
                <c:pt idx="965">
                  <c:v>86.153735838233175</c:v>
                </c:pt>
                <c:pt idx="966">
                  <c:v>86.125053778861329</c:v>
                </c:pt>
                <c:pt idx="967">
                  <c:v>86.125053778861329</c:v>
                </c:pt>
                <c:pt idx="968">
                  <c:v>86.103542234332423</c:v>
                </c:pt>
                <c:pt idx="969">
                  <c:v>86.089201204646486</c:v>
                </c:pt>
                <c:pt idx="970">
                  <c:v>86.067689660117594</c:v>
                </c:pt>
                <c:pt idx="971">
                  <c:v>86.067689660117594</c:v>
                </c:pt>
                <c:pt idx="972">
                  <c:v>86.046178115588702</c:v>
                </c:pt>
                <c:pt idx="973">
                  <c:v>86.024666571059811</c:v>
                </c:pt>
                <c:pt idx="974">
                  <c:v>86.024666571059811</c:v>
                </c:pt>
                <c:pt idx="975">
                  <c:v>86.003155026530905</c:v>
                </c:pt>
                <c:pt idx="976">
                  <c:v>85.981643482002013</c:v>
                </c:pt>
                <c:pt idx="977">
                  <c:v>85.981643482002013</c:v>
                </c:pt>
                <c:pt idx="978">
                  <c:v>85.960131937473108</c:v>
                </c:pt>
                <c:pt idx="979">
                  <c:v>85.945790907787185</c:v>
                </c:pt>
                <c:pt idx="980">
                  <c:v>85.931449878101247</c:v>
                </c:pt>
                <c:pt idx="981">
                  <c:v>85.909938333572356</c:v>
                </c:pt>
                <c:pt idx="982">
                  <c:v>85.909938333572356</c:v>
                </c:pt>
                <c:pt idx="983">
                  <c:v>85.874085759357527</c:v>
                </c:pt>
                <c:pt idx="984">
                  <c:v>85.874085759357527</c:v>
                </c:pt>
                <c:pt idx="985">
                  <c:v>85.874085759357527</c:v>
                </c:pt>
                <c:pt idx="986">
                  <c:v>85.845403699985653</c:v>
                </c:pt>
                <c:pt idx="987">
                  <c:v>85.823892155456761</c:v>
                </c:pt>
                <c:pt idx="988">
                  <c:v>85.823892155456761</c:v>
                </c:pt>
                <c:pt idx="989">
                  <c:v>85.802380610927869</c:v>
                </c:pt>
                <c:pt idx="990">
                  <c:v>85.773698551555995</c:v>
                </c:pt>
                <c:pt idx="991">
                  <c:v>85.773698551555995</c:v>
                </c:pt>
                <c:pt idx="992">
                  <c:v>85.773698551555995</c:v>
                </c:pt>
                <c:pt idx="993">
                  <c:v>85.745016492184135</c:v>
                </c:pt>
                <c:pt idx="994">
                  <c:v>85.730675462498212</c:v>
                </c:pt>
                <c:pt idx="995">
                  <c:v>85.716334432812275</c:v>
                </c:pt>
                <c:pt idx="996">
                  <c:v>85.694822888283383</c:v>
                </c:pt>
                <c:pt idx="997">
                  <c:v>85.694822888283383</c:v>
                </c:pt>
                <c:pt idx="998">
                  <c:v>85.673311343754477</c:v>
                </c:pt>
                <c:pt idx="999">
                  <c:v>85.658970314068554</c:v>
                </c:pt>
                <c:pt idx="1000">
                  <c:v>85.644629284382617</c:v>
                </c:pt>
                <c:pt idx="1001">
                  <c:v>85.63028825469668</c:v>
                </c:pt>
                <c:pt idx="1002">
                  <c:v>85.608776710167788</c:v>
                </c:pt>
                <c:pt idx="1003">
                  <c:v>85.608776710167788</c:v>
                </c:pt>
                <c:pt idx="1004">
                  <c:v>85.587265165638897</c:v>
                </c:pt>
                <c:pt idx="1005">
                  <c:v>85.57292413595296</c:v>
                </c:pt>
                <c:pt idx="1006">
                  <c:v>85.551412591424068</c:v>
                </c:pt>
                <c:pt idx="1007">
                  <c:v>85.551412591424068</c:v>
                </c:pt>
                <c:pt idx="1008">
                  <c:v>85.522730532052208</c:v>
                </c:pt>
                <c:pt idx="1009">
                  <c:v>85.522730532052208</c:v>
                </c:pt>
                <c:pt idx="1010">
                  <c:v>85.501218987523302</c:v>
                </c:pt>
                <c:pt idx="1011">
                  <c:v>85.486877957837365</c:v>
                </c:pt>
                <c:pt idx="1012">
                  <c:v>85.472536928151442</c:v>
                </c:pt>
                <c:pt idx="1013">
                  <c:v>85.45102538362255</c:v>
                </c:pt>
                <c:pt idx="1014">
                  <c:v>85.45102538362255</c:v>
                </c:pt>
                <c:pt idx="1015">
                  <c:v>85.429513839093659</c:v>
                </c:pt>
                <c:pt idx="1016">
                  <c:v>85.415172809407707</c:v>
                </c:pt>
                <c:pt idx="1017">
                  <c:v>85.400831779721784</c:v>
                </c:pt>
                <c:pt idx="1018">
                  <c:v>85.379320235192893</c:v>
                </c:pt>
                <c:pt idx="1019">
                  <c:v>85.379320235192893</c:v>
                </c:pt>
                <c:pt idx="1020">
                  <c:v>85.350638175821018</c:v>
                </c:pt>
                <c:pt idx="1021">
                  <c:v>85.350638175821018</c:v>
                </c:pt>
                <c:pt idx="1022">
                  <c:v>85.314785601606189</c:v>
                </c:pt>
                <c:pt idx="1023">
                  <c:v>85.314785601606189</c:v>
                </c:pt>
                <c:pt idx="1024">
                  <c:v>85.314785601606189</c:v>
                </c:pt>
                <c:pt idx="1025">
                  <c:v>85.286103542234343</c:v>
                </c:pt>
                <c:pt idx="1026">
                  <c:v>85.271762512548406</c:v>
                </c:pt>
                <c:pt idx="1027">
                  <c:v>85.257421482862469</c:v>
                </c:pt>
                <c:pt idx="1028">
                  <c:v>85.243080453176532</c:v>
                </c:pt>
                <c:pt idx="1029">
                  <c:v>85.22156890864764</c:v>
                </c:pt>
                <c:pt idx="1030">
                  <c:v>85.22156890864764</c:v>
                </c:pt>
                <c:pt idx="1031">
                  <c:v>85.200057364118749</c:v>
                </c:pt>
                <c:pt idx="1032">
                  <c:v>85.185716334432811</c:v>
                </c:pt>
                <c:pt idx="1033">
                  <c:v>85.171375304746874</c:v>
                </c:pt>
                <c:pt idx="1034">
                  <c:v>85.157034275060951</c:v>
                </c:pt>
                <c:pt idx="1035">
                  <c:v>85.142693245375028</c:v>
                </c:pt>
                <c:pt idx="1036">
                  <c:v>85.121181700846122</c:v>
                </c:pt>
                <c:pt idx="1037">
                  <c:v>85.121181700846122</c:v>
                </c:pt>
                <c:pt idx="1038">
                  <c:v>85.099670156317217</c:v>
                </c:pt>
                <c:pt idx="1039">
                  <c:v>85.085329126631294</c:v>
                </c:pt>
                <c:pt idx="1040">
                  <c:v>85.063817582102402</c:v>
                </c:pt>
                <c:pt idx="1041">
                  <c:v>85.063817582102402</c:v>
                </c:pt>
                <c:pt idx="1042">
                  <c:v>85.035135522730528</c:v>
                </c:pt>
                <c:pt idx="1043">
                  <c:v>85.035135522730528</c:v>
                </c:pt>
                <c:pt idx="1044">
                  <c:v>85.013623978201636</c:v>
                </c:pt>
                <c:pt idx="1045">
                  <c:v>84.992112433672744</c:v>
                </c:pt>
                <c:pt idx="1046">
                  <c:v>84.992112433672744</c:v>
                </c:pt>
                <c:pt idx="1047">
                  <c:v>84.970600889143839</c:v>
                </c:pt>
                <c:pt idx="1048">
                  <c:v>84.949089344614947</c:v>
                </c:pt>
                <c:pt idx="1049">
                  <c:v>84.949089344614947</c:v>
                </c:pt>
                <c:pt idx="1050">
                  <c:v>84.927577800086056</c:v>
                </c:pt>
                <c:pt idx="1051">
                  <c:v>84.898895740714181</c:v>
                </c:pt>
                <c:pt idx="1052">
                  <c:v>84.898895740714181</c:v>
                </c:pt>
                <c:pt idx="1053">
                  <c:v>84.898895740714181</c:v>
                </c:pt>
                <c:pt idx="1054">
                  <c:v>84.870213681342321</c:v>
                </c:pt>
                <c:pt idx="1055">
                  <c:v>84.848702136813429</c:v>
                </c:pt>
                <c:pt idx="1056">
                  <c:v>84.848702136813429</c:v>
                </c:pt>
                <c:pt idx="1057">
                  <c:v>84.827190592284524</c:v>
                </c:pt>
                <c:pt idx="1058">
                  <c:v>84.812849562598586</c:v>
                </c:pt>
                <c:pt idx="1059">
                  <c:v>84.798508532912663</c:v>
                </c:pt>
                <c:pt idx="1060">
                  <c:v>84.776996988383772</c:v>
                </c:pt>
                <c:pt idx="1061">
                  <c:v>84.776996988383772</c:v>
                </c:pt>
                <c:pt idx="1062">
                  <c:v>84.748314929011897</c:v>
                </c:pt>
                <c:pt idx="1063">
                  <c:v>84.748314929011897</c:v>
                </c:pt>
                <c:pt idx="1064">
                  <c:v>84.719632869640037</c:v>
                </c:pt>
                <c:pt idx="1065">
                  <c:v>84.719632869640037</c:v>
                </c:pt>
                <c:pt idx="1066">
                  <c:v>84.698121325111146</c:v>
                </c:pt>
                <c:pt idx="1067">
                  <c:v>84.67660978058224</c:v>
                </c:pt>
                <c:pt idx="1068">
                  <c:v>84.67660978058224</c:v>
                </c:pt>
                <c:pt idx="1069">
                  <c:v>84.64792772121038</c:v>
                </c:pt>
                <c:pt idx="1070">
                  <c:v>84.64792772121038</c:v>
                </c:pt>
                <c:pt idx="1071">
                  <c:v>84.626416176681488</c:v>
                </c:pt>
                <c:pt idx="1072">
                  <c:v>84.590563602466659</c:v>
                </c:pt>
                <c:pt idx="1073">
                  <c:v>84.590563602466659</c:v>
                </c:pt>
                <c:pt idx="1074">
                  <c:v>84.590563602466659</c:v>
                </c:pt>
                <c:pt idx="1075">
                  <c:v>84.590563602466659</c:v>
                </c:pt>
                <c:pt idx="1076">
                  <c:v>84.55471102825183</c:v>
                </c:pt>
                <c:pt idx="1077">
                  <c:v>84.540369998565907</c:v>
                </c:pt>
                <c:pt idx="1078">
                  <c:v>84.526028968879956</c:v>
                </c:pt>
                <c:pt idx="1079">
                  <c:v>84.504517424351064</c:v>
                </c:pt>
                <c:pt idx="1080">
                  <c:v>84.504517424351064</c:v>
                </c:pt>
                <c:pt idx="1081">
                  <c:v>84.483005879822173</c:v>
                </c:pt>
                <c:pt idx="1082">
                  <c:v>84.46866485013625</c:v>
                </c:pt>
                <c:pt idx="1083">
                  <c:v>84.454323820450298</c:v>
                </c:pt>
                <c:pt idx="1084">
                  <c:v>84.439982790764375</c:v>
                </c:pt>
                <c:pt idx="1085">
                  <c:v>84.425641761078438</c:v>
                </c:pt>
                <c:pt idx="1086">
                  <c:v>84.411300731392515</c:v>
                </c:pt>
                <c:pt idx="1087">
                  <c:v>84.396959701706592</c:v>
                </c:pt>
                <c:pt idx="1088">
                  <c:v>84.375448157177686</c:v>
                </c:pt>
                <c:pt idx="1089">
                  <c:v>84.375448157177686</c:v>
                </c:pt>
                <c:pt idx="1090">
                  <c:v>84.339595582962858</c:v>
                </c:pt>
                <c:pt idx="1091">
                  <c:v>84.339595582962858</c:v>
                </c:pt>
                <c:pt idx="1092">
                  <c:v>84.339595582962858</c:v>
                </c:pt>
                <c:pt idx="1093">
                  <c:v>84.303743008748029</c:v>
                </c:pt>
                <c:pt idx="1094">
                  <c:v>84.303743008748029</c:v>
                </c:pt>
                <c:pt idx="1095">
                  <c:v>84.282231464219123</c:v>
                </c:pt>
                <c:pt idx="1096">
                  <c:v>84.2678904345332</c:v>
                </c:pt>
                <c:pt idx="1097">
                  <c:v>84.246378890004308</c:v>
                </c:pt>
                <c:pt idx="1098">
                  <c:v>84.246378890004308</c:v>
                </c:pt>
                <c:pt idx="1099">
                  <c:v>84.224867345475403</c:v>
                </c:pt>
                <c:pt idx="1100">
                  <c:v>84.210526315789465</c:v>
                </c:pt>
                <c:pt idx="1101">
                  <c:v>84.174673741574651</c:v>
                </c:pt>
                <c:pt idx="1102">
                  <c:v>84.174673741574651</c:v>
                </c:pt>
                <c:pt idx="1103">
                  <c:v>84.174673741574651</c:v>
                </c:pt>
                <c:pt idx="1104">
                  <c:v>84.174673741574651</c:v>
                </c:pt>
                <c:pt idx="1105">
                  <c:v>84.138821167359808</c:v>
                </c:pt>
                <c:pt idx="1106">
                  <c:v>84.124480137673885</c:v>
                </c:pt>
                <c:pt idx="1107">
                  <c:v>84.110139107987962</c:v>
                </c:pt>
                <c:pt idx="1108">
                  <c:v>84.059945504087196</c:v>
                </c:pt>
                <c:pt idx="1109">
                  <c:v>84.059945504087196</c:v>
                </c:pt>
                <c:pt idx="1110">
                  <c:v>84.059945504087196</c:v>
                </c:pt>
                <c:pt idx="1111">
                  <c:v>84.059945504087196</c:v>
                </c:pt>
                <c:pt idx="1112">
                  <c:v>84.059945504087196</c:v>
                </c:pt>
                <c:pt idx="1113">
                  <c:v>84.059945504087196</c:v>
                </c:pt>
                <c:pt idx="1114">
                  <c:v>84.00975190018643</c:v>
                </c:pt>
                <c:pt idx="1115">
                  <c:v>83.995410870500493</c:v>
                </c:pt>
                <c:pt idx="1116">
                  <c:v>83.973899325971601</c:v>
                </c:pt>
                <c:pt idx="1117">
                  <c:v>83.973899325971601</c:v>
                </c:pt>
                <c:pt idx="1118">
                  <c:v>83.95238778144271</c:v>
                </c:pt>
                <c:pt idx="1119">
                  <c:v>83.938046751756772</c:v>
                </c:pt>
                <c:pt idx="1120">
                  <c:v>83.916535207227881</c:v>
                </c:pt>
                <c:pt idx="1121">
                  <c:v>83.916535207227881</c:v>
                </c:pt>
                <c:pt idx="1122">
                  <c:v>83.873512118170083</c:v>
                </c:pt>
                <c:pt idx="1123">
                  <c:v>83.873512118170083</c:v>
                </c:pt>
                <c:pt idx="1124">
                  <c:v>83.873512118170083</c:v>
                </c:pt>
                <c:pt idx="1125">
                  <c:v>83.873512118170083</c:v>
                </c:pt>
                <c:pt idx="1126">
                  <c:v>83.830489029112286</c:v>
                </c:pt>
                <c:pt idx="1127">
                  <c:v>83.830489029112286</c:v>
                </c:pt>
                <c:pt idx="1128">
                  <c:v>83.808977484583394</c:v>
                </c:pt>
                <c:pt idx="1129">
                  <c:v>83.794636454897471</c:v>
                </c:pt>
                <c:pt idx="1130">
                  <c:v>83.78029542521152</c:v>
                </c:pt>
                <c:pt idx="1131">
                  <c:v>83.765954395525597</c:v>
                </c:pt>
                <c:pt idx="1132">
                  <c:v>83.751613365839674</c:v>
                </c:pt>
                <c:pt idx="1133">
                  <c:v>83.730101821310768</c:v>
                </c:pt>
                <c:pt idx="1134">
                  <c:v>83.730101821310768</c:v>
                </c:pt>
                <c:pt idx="1135">
                  <c:v>83.701419761938908</c:v>
                </c:pt>
                <c:pt idx="1136">
                  <c:v>83.701419761938908</c:v>
                </c:pt>
                <c:pt idx="1137">
                  <c:v>83.679908217410016</c:v>
                </c:pt>
                <c:pt idx="1138">
                  <c:v>83.665567187724079</c:v>
                </c:pt>
                <c:pt idx="1139">
                  <c:v>83.636885128352219</c:v>
                </c:pt>
                <c:pt idx="1140">
                  <c:v>83.636885128352219</c:v>
                </c:pt>
                <c:pt idx="1141">
                  <c:v>83.636885128352219</c:v>
                </c:pt>
                <c:pt idx="1142">
                  <c:v>83.608203068980359</c:v>
                </c:pt>
                <c:pt idx="1143">
                  <c:v>83.593862039294422</c:v>
                </c:pt>
                <c:pt idx="1144">
                  <c:v>83.579521009608499</c:v>
                </c:pt>
                <c:pt idx="1145">
                  <c:v>83.565179979922561</c:v>
                </c:pt>
                <c:pt idx="1146">
                  <c:v>83.543668435393656</c:v>
                </c:pt>
                <c:pt idx="1147">
                  <c:v>83.543668435393656</c:v>
                </c:pt>
                <c:pt idx="1148">
                  <c:v>83.522156890864764</c:v>
                </c:pt>
                <c:pt idx="1149">
                  <c:v>83.507815861178841</c:v>
                </c:pt>
                <c:pt idx="1150">
                  <c:v>83.493474831492904</c:v>
                </c:pt>
                <c:pt idx="1151">
                  <c:v>83.479133801806967</c:v>
                </c:pt>
                <c:pt idx="1152">
                  <c:v>83.464792772121044</c:v>
                </c:pt>
                <c:pt idx="1153">
                  <c:v>83.443281227592138</c:v>
                </c:pt>
                <c:pt idx="1154">
                  <c:v>83.443281227592138</c:v>
                </c:pt>
                <c:pt idx="1155">
                  <c:v>83.421769683063246</c:v>
                </c:pt>
                <c:pt idx="1156">
                  <c:v>83.407428653377309</c:v>
                </c:pt>
                <c:pt idx="1157">
                  <c:v>83.385917108848417</c:v>
                </c:pt>
                <c:pt idx="1158">
                  <c:v>83.385917108848417</c:v>
                </c:pt>
                <c:pt idx="1159">
                  <c:v>83.364405564319526</c:v>
                </c:pt>
                <c:pt idx="1160">
                  <c:v>83.350064534633589</c:v>
                </c:pt>
                <c:pt idx="1161">
                  <c:v>83.328552990104683</c:v>
                </c:pt>
                <c:pt idx="1162">
                  <c:v>83.328552990104683</c:v>
                </c:pt>
                <c:pt idx="1163">
                  <c:v>83.307041445575791</c:v>
                </c:pt>
                <c:pt idx="1164">
                  <c:v>83.292700415889868</c:v>
                </c:pt>
                <c:pt idx="1165">
                  <c:v>83.278359386203931</c:v>
                </c:pt>
                <c:pt idx="1166">
                  <c:v>83.264018356517994</c:v>
                </c:pt>
                <c:pt idx="1167">
                  <c:v>83.249677326832057</c:v>
                </c:pt>
                <c:pt idx="1168">
                  <c:v>83.228165782303165</c:v>
                </c:pt>
                <c:pt idx="1169">
                  <c:v>83.228165782303165</c:v>
                </c:pt>
                <c:pt idx="1170">
                  <c:v>83.206654237774273</c:v>
                </c:pt>
                <c:pt idx="1171">
                  <c:v>83.192313208088336</c:v>
                </c:pt>
                <c:pt idx="1172">
                  <c:v>83.170801663559445</c:v>
                </c:pt>
                <c:pt idx="1173">
                  <c:v>83.170801663559445</c:v>
                </c:pt>
                <c:pt idx="1174">
                  <c:v>83.149290119030553</c:v>
                </c:pt>
                <c:pt idx="1175">
                  <c:v>83.134949089344616</c:v>
                </c:pt>
                <c:pt idx="1176">
                  <c:v>83.11343754481571</c:v>
                </c:pt>
                <c:pt idx="1177">
                  <c:v>83.11343754481571</c:v>
                </c:pt>
                <c:pt idx="1178">
                  <c:v>83.091926000286819</c:v>
                </c:pt>
                <c:pt idx="1179">
                  <c:v>83.077584970600896</c:v>
                </c:pt>
                <c:pt idx="1180">
                  <c:v>83.063243940914958</c:v>
                </c:pt>
                <c:pt idx="1181">
                  <c:v>83.048902911229021</c:v>
                </c:pt>
                <c:pt idx="1182">
                  <c:v>83.034561881543084</c:v>
                </c:pt>
                <c:pt idx="1183">
                  <c:v>83.020220851857161</c:v>
                </c:pt>
                <c:pt idx="1184">
                  <c:v>82.970027247956395</c:v>
                </c:pt>
                <c:pt idx="1185">
                  <c:v>82.970027247956395</c:v>
                </c:pt>
                <c:pt idx="1186">
                  <c:v>82.970027247956395</c:v>
                </c:pt>
                <c:pt idx="1187">
                  <c:v>82.970027247956395</c:v>
                </c:pt>
                <c:pt idx="1188">
                  <c:v>82.970027247956395</c:v>
                </c:pt>
                <c:pt idx="1189">
                  <c:v>82.970027247956395</c:v>
                </c:pt>
                <c:pt idx="1190">
                  <c:v>82.912663129212689</c:v>
                </c:pt>
                <c:pt idx="1191">
                  <c:v>82.912663129212689</c:v>
                </c:pt>
                <c:pt idx="1192">
                  <c:v>82.883981069840814</c:v>
                </c:pt>
                <c:pt idx="1193">
                  <c:v>82.883981069840814</c:v>
                </c:pt>
                <c:pt idx="1194">
                  <c:v>82.862469525311923</c:v>
                </c:pt>
                <c:pt idx="1195">
                  <c:v>82.826616951097094</c:v>
                </c:pt>
                <c:pt idx="1196">
                  <c:v>82.826616951097094</c:v>
                </c:pt>
                <c:pt idx="1197">
                  <c:v>82.826616951097094</c:v>
                </c:pt>
                <c:pt idx="1198">
                  <c:v>82.826616951097094</c:v>
                </c:pt>
                <c:pt idx="1199">
                  <c:v>82.790764376882265</c:v>
                </c:pt>
                <c:pt idx="1200">
                  <c:v>82.776423347196328</c:v>
                </c:pt>
                <c:pt idx="1201">
                  <c:v>82.762082317510405</c:v>
                </c:pt>
                <c:pt idx="1202">
                  <c:v>82.747741287824468</c:v>
                </c:pt>
                <c:pt idx="1203">
                  <c:v>82.726229743295562</c:v>
                </c:pt>
                <c:pt idx="1204">
                  <c:v>82.726229743295562</c:v>
                </c:pt>
                <c:pt idx="1205">
                  <c:v>82.70471819876667</c:v>
                </c:pt>
                <c:pt idx="1206">
                  <c:v>82.690377169080747</c:v>
                </c:pt>
                <c:pt idx="1207">
                  <c:v>82.67603613939481</c:v>
                </c:pt>
                <c:pt idx="1208">
                  <c:v>82.654524594865904</c:v>
                </c:pt>
                <c:pt idx="1209">
                  <c:v>82.654524594865904</c:v>
                </c:pt>
                <c:pt idx="1210">
                  <c:v>82.633013050337013</c:v>
                </c:pt>
                <c:pt idx="1211">
                  <c:v>82.61867202065109</c:v>
                </c:pt>
                <c:pt idx="1212">
                  <c:v>82.604330990965153</c:v>
                </c:pt>
                <c:pt idx="1213">
                  <c:v>82.589989961279215</c:v>
                </c:pt>
                <c:pt idx="1214">
                  <c:v>82.568478416750324</c:v>
                </c:pt>
                <c:pt idx="1215">
                  <c:v>82.568478416750324</c:v>
                </c:pt>
                <c:pt idx="1216">
                  <c:v>82.525455327692526</c:v>
                </c:pt>
                <c:pt idx="1217">
                  <c:v>82.525455327692526</c:v>
                </c:pt>
                <c:pt idx="1218">
                  <c:v>82.525455327692526</c:v>
                </c:pt>
                <c:pt idx="1219">
                  <c:v>82.525455327692526</c:v>
                </c:pt>
                <c:pt idx="1220">
                  <c:v>82.489602753477698</c:v>
                </c:pt>
                <c:pt idx="1221">
                  <c:v>82.468091208948806</c:v>
                </c:pt>
                <c:pt idx="1222">
                  <c:v>82.468091208948806</c:v>
                </c:pt>
                <c:pt idx="1223">
                  <c:v>82.4465796644199</c:v>
                </c:pt>
                <c:pt idx="1224">
                  <c:v>82.425068119891009</c:v>
                </c:pt>
                <c:pt idx="1225">
                  <c:v>82.425068119891009</c:v>
                </c:pt>
                <c:pt idx="1226">
                  <c:v>82.38921554567618</c:v>
                </c:pt>
                <c:pt idx="1227">
                  <c:v>82.38921554567618</c:v>
                </c:pt>
                <c:pt idx="1228">
                  <c:v>82.38921554567618</c:v>
                </c:pt>
                <c:pt idx="1229">
                  <c:v>82.36053348630432</c:v>
                </c:pt>
                <c:pt idx="1230">
                  <c:v>82.346192456618382</c:v>
                </c:pt>
                <c:pt idx="1231">
                  <c:v>82.33185142693246</c:v>
                </c:pt>
                <c:pt idx="1232">
                  <c:v>82.310339882403554</c:v>
                </c:pt>
                <c:pt idx="1233">
                  <c:v>82.310339882403554</c:v>
                </c:pt>
                <c:pt idx="1234">
                  <c:v>82.288828337874662</c:v>
                </c:pt>
                <c:pt idx="1235">
                  <c:v>82.267316793345756</c:v>
                </c:pt>
                <c:pt idx="1236">
                  <c:v>82.267316793345756</c:v>
                </c:pt>
                <c:pt idx="1237">
                  <c:v>82.238634733973896</c:v>
                </c:pt>
                <c:pt idx="1238">
                  <c:v>82.238634733973896</c:v>
                </c:pt>
                <c:pt idx="1239">
                  <c:v>82.195611644916099</c:v>
                </c:pt>
                <c:pt idx="1240">
                  <c:v>82.195611644916099</c:v>
                </c:pt>
                <c:pt idx="1241">
                  <c:v>82.195611644916099</c:v>
                </c:pt>
                <c:pt idx="1242">
                  <c:v>82.195611644916099</c:v>
                </c:pt>
                <c:pt idx="1243">
                  <c:v>82.159759070701284</c:v>
                </c:pt>
                <c:pt idx="1244">
                  <c:v>82.123906496486441</c:v>
                </c:pt>
                <c:pt idx="1245">
                  <c:v>82.123906496486441</c:v>
                </c:pt>
                <c:pt idx="1246">
                  <c:v>82.123906496486441</c:v>
                </c:pt>
                <c:pt idx="1247">
                  <c:v>82.123906496486441</c:v>
                </c:pt>
                <c:pt idx="1248">
                  <c:v>82.088053922271627</c:v>
                </c:pt>
                <c:pt idx="1249">
                  <c:v>82.059371862899752</c:v>
                </c:pt>
                <c:pt idx="1250">
                  <c:v>82.059371862899752</c:v>
                </c:pt>
                <c:pt idx="1251">
                  <c:v>82.059371862899752</c:v>
                </c:pt>
                <c:pt idx="1252">
                  <c:v>82.030689803527892</c:v>
                </c:pt>
                <c:pt idx="1253">
                  <c:v>82.009178258999</c:v>
                </c:pt>
                <c:pt idx="1254">
                  <c:v>82.009178258999</c:v>
                </c:pt>
                <c:pt idx="1255">
                  <c:v>81.973325684784172</c:v>
                </c:pt>
                <c:pt idx="1256">
                  <c:v>81.973325684784172</c:v>
                </c:pt>
                <c:pt idx="1257">
                  <c:v>81.973325684784172</c:v>
                </c:pt>
                <c:pt idx="1258">
                  <c:v>81.944643625412311</c:v>
                </c:pt>
                <c:pt idx="1259">
                  <c:v>81.930302595726374</c:v>
                </c:pt>
                <c:pt idx="1260">
                  <c:v>81.901620536354514</c:v>
                </c:pt>
                <c:pt idx="1261">
                  <c:v>81.901620536354514</c:v>
                </c:pt>
                <c:pt idx="1262">
                  <c:v>81.901620536354514</c:v>
                </c:pt>
                <c:pt idx="1263">
                  <c:v>81.858597447296717</c:v>
                </c:pt>
                <c:pt idx="1264">
                  <c:v>81.858597447296717</c:v>
                </c:pt>
                <c:pt idx="1265">
                  <c:v>81.858597447296717</c:v>
                </c:pt>
                <c:pt idx="1266">
                  <c:v>81.829915387924856</c:v>
                </c:pt>
                <c:pt idx="1267">
                  <c:v>81.801233328552996</c:v>
                </c:pt>
                <c:pt idx="1268">
                  <c:v>81.801233328552996</c:v>
                </c:pt>
                <c:pt idx="1269">
                  <c:v>81.801233328552996</c:v>
                </c:pt>
                <c:pt idx="1270">
                  <c:v>81.772551269181122</c:v>
                </c:pt>
                <c:pt idx="1271">
                  <c:v>81.736698694966307</c:v>
                </c:pt>
                <c:pt idx="1272">
                  <c:v>81.736698694966307</c:v>
                </c:pt>
                <c:pt idx="1273">
                  <c:v>81.736698694966307</c:v>
                </c:pt>
                <c:pt idx="1274">
                  <c:v>81.736698694966307</c:v>
                </c:pt>
                <c:pt idx="1275">
                  <c:v>81.700846120751464</c:v>
                </c:pt>
                <c:pt idx="1276">
                  <c:v>81.679334576222573</c:v>
                </c:pt>
                <c:pt idx="1277">
                  <c:v>81.679334576222573</c:v>
                </c:pt>
                <c:pt idx="1278">
                  <c:v>81.629140972321807</c:v>
                </c:pt>
                <c:pt idx="1279">
                  <c:v>81.629140972321807</c:v>
                </c:pt>
                <c:pt idx="1280">
                  <c:v>81.629140972321807</c:v>
                </c:pt>
                <c:pt idx="1281">
                  <c:v>81.629140972321807</c:v>
                </c:pt>
                <c:pt idx="1282">
                  <c:v>81.629140972321807</c:v>
                </c:pt>
                <c:pt idx="1283">
                  <c:v>81.578947368421055</c:v>
                </c:pt>
                <c:pt idx="1284">
                  <c:v>81.578947368421055</c:v>
                </c:pt>
                <c:pt idx="1285">
                  <c:v>81.557435823892149</c:v>
                </c:pt>
                <c:pt idx="1286">
                  <c:v>81.543094794206226</c:v>
                </c:pt>
                <c:pt idx="1287">
                  <c:v>81.528753764520289</c:v>
                </c:pt>
                <c:pt idx="1288">
                  <c:v>81.514412734834366</c:v>
                </c:pt>
                <c:pt idx="1289">
                  <c:v>81.500071705148429</c:v>
                </c:pt>
                <c:pt idx="1290">
                  <c:v>81.478560160619523</c:v>
                </c:pt>
                <c:pt idx="1291">
                  <c:v>81.478560160619523</c:v>
                </c:pt>
                <c:pt idx="1292">
                  <c:v>81.457048616090631</c:v>
                </c:pt>
                <c:pt idx="1293">
                  <c:v>81.428366556718771</c:v>
                </c:pt>
                <c:pt idx="1294">
                  <c:v>81.428366556718771</c:v>
                </c:pt>
                <c:pt idx="1295">
                  <c:v>81.428366556718771</c:v>
                </c:pt>
                <c:pt idx="1296">
                  <c:v>81.399684497346911</c:v>
                </c:pt>
                <c:pt idx="1297">
                  <c:v>81.385343467660974</c:v>
                </c:pt>
                <c:pt idx="1298">
                  <c:v>81.356661408289114</c:v>
                </c:pt>
                <c:pt idx="1299">
                  <c:v>81.356661408289114</c:v>
                </c:pt>
                <c:pt idx="1300">
                  <c:v>81.356661408289114</c:v>
                </c:pt>
                <c:pt idx="1301">
                  <c:v>81.327979348917253</c:v>
                </c:pt>
                <c:pt idx="1302">
                  <c:v>81.313638319231316</c:v>
                </c:pt>
                <c:pt idx="1303">
                  <c:v>81.277785745016502</c:v>
                </c:pt>
                <c:pt idx="1304">
                  <c:v>81.277785745016502</c:v>
                </c:pt>
                <c:pt idx="1305">
                  <c:v>81.277785745016502</c:v>
                </c:pt>
                <c:pt idx="1306">
                  <c:v>81.277785745016502</c:v>
                </c:pt>
                <c:pt idx="1307">
                  <c:v>81.241933170801659</c:v>
                </c:pt>
                <c:pt idx="1308">
                  <c:v>81.227592141115736</c:v>
                </c:pt>
                <c:pt idx="1309">
                  <c:v>81.213251111429798</c:v>
                </c:pt>
                <c:pt idx="1310">
                  <c:v>81.184569052057938</c:v>
                </c:pt>
                <c:pt idx="1311">
                  <c:v>81.184569052057938</c:v>
                </c:pt>
                <c:pt idx="1312">
                  <c:v>81.184569052057938</c:v>
                </c:pt>
                <c:pt idx="1313">
                  <c:v>81.155886992686078</c:v>
                </c:pt>
                <c:pt idx="1314">
                  <c:v>81.141545963000141</c:v>
                </c:pt>
                <c:pt idx="1315">
                  <c:v>81.127204933314218</c:v>
                </c:pt>
                <c:pt idx="1316">
                  <c:v>81.105693388785312</c:v>
                </c:pt>
                <c:pt idx="1317">
                  <c:v>81.105693388785312</c:v>
                </c:pt>
                <c:pt idx="1318">
                  <c:v>81.08418184425642</c:v>
                </c:pt>
                <c:pt idx="1319">
                  <c:v>81.069840814570483</c:v>
                </c:pt>
                <c:pt idx="1320">
                  <c:v>81.05549978488456</c:v>
                </c:pt>
                <c:pt idx="1321">
                  <c:v>81.026817725512686</c:v>
                </c:pt>
                <c:pt idx="1322">
                  <c:v>81.026817725512686</c:v>
                </c:pt>
                <c:pt idx="1323">
                  <c:v>81.026817725512686</c:v>
                </c:pt>
                <c:pt idx="1324">
                  <c:v>80.998135666140826</c:v>
                </c:pt>
                <c:pt idx="1325">
                  <c:v>80.983794636454903</c:v>
                </c:pt>
                <c:pt idx="1326">
                  <c:v>80.969453606768965</c:v>
                </c:pt>
                <c:pt idx="1327">
                  <c:v>80.955112577083028</c:v>
                </c:pt>
                <c:pt idx="1328">
                  <c:v>80.940771547397105</c:v>
                </c:pt>
                <c:pt idx="1329">
                  <c:v>80.926430517711168</c:v>
                </c:pt>
                <c:pt idx="1330">
                  <c:v>80.912089488025245</c:v>
                </c:pt>
                <c:pt idx="1331">
                  <c:v>80.890577943496339</c:v>
                </c:pt>
                <c:pt idx="1332">
                  <c:v>80.890577943496339</c:v>
                </c:pt>
                <c:pt idx="1333">
                  <c:v>80.85472536928151</c:v>
                </c:pt>
                <c:pt idx="1334">
                  <c:v>80.85472536928151</c:v>
                </c:pt>
                <c:pt idx="1335">
                  <c:v>80.85472536928151</c:v>
                </c:pt>
                <c:pt idx="1336">
                  <c:v>80.82604330990965</c:v>
                </c:pt>
                <c:pt idx="1337">
                  <c:v>80.811702280223713</c:v>
                </c:pt>
                <c:pt idx="1338">
                  <c:v>80.79736125053779</c:v>
                </c:pt>
                <c:pt idx="1339">
                  <c:v>80.754338161479993</c:v>
                </c:pt>
                <c:pt idx="1340">
                  <c:v>80.754338161479993</c:v>
                </c:pt>
                <c:pt idx="1341">
                  <c:v>80.754338161479993</c:v>
                </c:pt>
                <c:pt idx="1342">
                  <c:v>80.754338161479993</c:v>
                </c:pt>
                <c:pt idx="1343">
                  <c:v>80.754338161479993</c:v>
                </c:pt>
                <c:pt idx="1344">
                  <c:v>80.711315072422195</c:v>
                </c:pt>
                <c:pt idx="1345">
                  <c:v>80.689803527893304</c:v>
                </c:pt>
                <c:pt idx="1346">
                  <c:v>80.689803527893304</c:v>
                </c:pt>
                <c:pt idx="1347">
                  <c:v>80.668291983364398</c:v>
                </c:pt>
                <c:pt idx="1348">
                  <c:v>80.653950953678475</c:v>
                </c:pt>
                <c:pt idx="1349">
                  <c:v>80.625268894306615</c:v>
                </c:pt>
                <c:pt idx="1350">
                  <c:v>80.625268894306615</c:v>
                </c:pt>
                <c:pt idx="1351">
                  <c:v>80.625268894306615</c:v>
                </c:pt>
                <c:pt idx="1352">
                  <c:v>80.59658683493474</c:v>
                </c:pt>
                <c:pt idx="1353">
                  <c:v>80.582245805248817</c:v>
                </c:pt>
                <c:pt idx="1354">
                  <c:v>80.56790477556288</c:v>
                </c:pt>
                <c:pt idx="1355">
                  <c:v>80.553563745876957</c:v>
                </c:pt>
                <c:pt idx="1356">
                  <c:v>80.532052201348066</c:v>
                </c:pt>
                <c:pt idx="1357">
                  <c:v>80.532052201348066</c:v>
                </c:pt>
                <c:pt idx="1358">
                  <c:v>80.51054065681916</c:v>
                </c:pt>
                <c:pt idx="1359">
                  <c:v>80.496199627133223</c:v>
                </c:pt>
                <c:pt idx="1360">
                  <c:v>80.4818585974473</c:v>
                </c:pt>
                <c:pt idx="1361">
                  <c:v>80.460347052918408</c:v>
                </c:pt>
                <c:pt idx="1362">
                  <c:v>80.460347052918408</c:v>
                </c:pt>
                <c:pt idx="1363">
                  <c:v>80.438835508389502</c:v>
                </c:pt>
                <c:pt idx="1364">
                  <c:v>80.424494478703565</c:v>
                </c:pt>
                <c:pt idx="1365">
                  <c:v>80.410153449017642</c:v>
                </c:pt>
                <c:pt idx="1366">
                  <c:v>80.395812419331705</c:v>
                </c:pt>
                <c:pt idx="1367">
                  <c:v>80.381471389645782</c:v>
                </c:pt>
                <c:pt idx="1368">
                  <c:v>80.367130359959845</c:v>
                </c:pt>
                <c:pt idx="1369">
                  <c:v>80.352789330273907</c:v>
                </c:pt>
                <c:pt idx="1370">
                  <c:v>80.331277785745016</c:v>
                </c:pt>
                <c:pt idx="1371">
                  <c:v>80.331277785745016</c:v>
                </c:pt>
                <c:pt idx="1372">
                  <c:v>80.302595726373156</c:v>
                </c:pt>
                <c:pt idx="1373">
                  <c:v>80.302595726373156</c:v>
                </c:pt>
                <c:pt idx="1374">
                  <c:v>80.28108418184425</c:v>
                </c:pt>
                <c:pt idx="1375">
                  <c:v>80.259572637315358</c:v>
                </c:pt>
                <c:pt idx="1376">
                  <c:v>80.259572637315358</c:v>
                </c:pt>
                <c:pt idx="1377">
                  <c:v>80.238061092786467</c:v>
                </c:pt>
                <c:pt idx="1378">
                  <c:v>80.216549548257561</c:v>
                </c:pt>
                <c:pt idx="1379">
                  <c:v>80.216549548257561</c:v>
                </c:pt>
                <c:pt idx="1380">
                  <c:v>80.195038003728669</c:v>
                </c:pt>
                <c:pt idx="1381">
                  <c:v>80.180696974042732</c:v>
                </c:pt>
                <c:pt idx="1382">
                  <c:v>80.166355944356809</c:v>
                </c:pt>
                <c:pt idx="1383">
                  <c:v>80.152014914670872</c:v>
                </c:pt>
                <c:pt idx="1384">
                  <c:v>80.137673884984935</c:v>
                </c:pt>
                <c:pt idx="1385">
                  <c:v>80.123332855299012</c:v>
                </c:pt>
                <c:pt idx="1386">
                  <c:v>80.10182131077012</c:v>
                </c:pt>
                <c:pt idx="1387">
                  <c:v>80.10182131077012</c:v>
                </c:pt>
                <c:pt idx="1388">
                  <c:v>80.080309766241214</c:v>
                </c:pt>
                <c:pt idx="1389">
                  <c:v>80.044457192026385</c:v>
                </c:pt>
                <c:pt idx="1390">
                  <c:v>80.044457192026385</c:v>
                </c:pt>
                <c:pt idx="1391">
                  <c:v>80.044457192026385</c:v>
                </c:pt>
                <c:pt idx="1392">
                  <c:v>80.044457192026385</c:v>
                </c:pt>
                <c:pt idx="1393">
                  <c:v>80.008604617811557</c:v>
                </c:pt>
                <c:pt idx="1394">
                  <c:v>79.994263588125619</c:v>
                </c:pt>
                <c:pt idx="1395">
                  <c:v>79.979922558439696</c:v>
                </c:pt>
                <c:pt idx="1396">
                  <c:v>79.958411013910805</c:v>
                </c:pt>
                <c:pt idx="1397">
                  <c:v>79.958411013910805</c:v>
                </c:pt>
                <c:pt idx="1398">
                  <c:v>79.936899469381899</c:v>
                </c:pt>
                <c:pt idx="1399">
                  <c:v>79.922558439695962</c:v>
                </c:pt>
                <c:pt idx="1400">
                  <c:v>79.908217410010039</c:v>
                </c:pt>
                <c:pt idx="1401">
                  <c:v>79.879535350638179</c:v>
                </c:pt>
                <c:pt idx="1402">
                  <c:v>79.879535350638179</c:v>
                </c:pt>
                <c:pt idx="1403">
                  <c:v>79.879535350638179</c:v>
                </c:pt>
                <c:pt idx="1404">
                  <c:v>79.850853291266304</c:v>
                </c:pt>
                <c:pt idx="1405">
                  <c:v>79.822171231894444</c:v>
                </c:pt>
                <c:pt idx="1406">
                  <c:v>79.822171231894444</c:v>
                </c:pt>
                <c:pt idx="1407">
                  <c:v>79.822171231894444</c:v>
                </c:pt>
                <c:pt idx="1408">
                  <c:v>79.793489172522598</c:v>
                </c:pt>
                <c:pt idx="1409">
                  <c:v>79.779148142836647</c:v>
                </c:pt>
                <c:pt idx="1410">
                  <c:v>79.764807113150724</c:v>
                </c:pt>
                <c:pt idx="1411">
                  <c:v>79.750466083464786</c:v>
                </c:pt>
                <c:pt idx="1412">
                  <c:v>79.728954538935895</c:v>
                </c:pt>
                <c:pt idx="1413">
                  <c:v>79.728954538935895</c:v>
                </c:pt>
                <c:pt idx="1414">
                  <c:v>79.707442994406989</c:v>
                </c:pt>
                <c:pt idx="1415">
                  <c:v>79.693101964721066</c:v>
                </c:pt>
                <c:pt idx="1416">
                  <c:v>79.678760935035129</c:v>
                </c:pt>
                <c:pt idx="1417">
                  <c:v>79.664419905349206</c:v>
                </c:pt>
                <c:pt idx="1418">
                  <c:v>79.650078875663283</c:v>
                </c:pt>
                <c:pt idx="1419">
                  <c:v>79.628567331134377</c:v>
                </c:pt>
                <c:pt idx="1420">
                  <c:v>79.628567331134377</c:v>
                </c:pt>
                <c:pt idx="1421">
                  <c:v>79.607055786605471</c:v>
                </c:pt>
                <c:pt idx="1422">
                  <c:v>79.592714756919548</c:v>
                </c:pt>
                <c:pt idx="1423">
                  <c:v>79.578373727233625</c:v>
                </c:pt>
                <c:pt idx="1424">
                  <c:v>79.542521153018782</c:v>
                </c:pt>
                <c:pt idx="1425">
                  <c:v>79.542521153018782</c:v>
                </c:pt>
                <c:pt idx="1426">
                  <c:v>79.542521153018782</c:v>
                </c:pt>
                <c:pt idx="1427">
                  <c:v>79.542521153018782</c:v>
                </c:pt>
                <c:pt idx="1428">
                  <c:v>79.506668578803968</c:v>
                </c:pt>
                <c:pt idx="1429">
                  <c:v>79.470816004589125</c:v>
                </c:pt>
                <c:pt idx="1430">
                  <c:v>79.470816004589125</c:v>
                </c:pt>
                <c:pt idx="1431">
                  <c:v>79.470816004589125</c:v>
                </c:pt>
                <c:pt idx="1432">
                  <c:v>79.470816004589125</c:v>
                </c:pt>
                <c:pt idx="1433">
                  <c:v>79.427792915531342</c:v>
                </c:pt>
                <c:pt idx="1434">
                  <c:v>79.427792915531342</c:v>
                </c:pt>
                <c:pt idx="1435">
                  <c:v>79.406281371002436</c:v>
                </c:pt>
                <c:pt idx="1436">
                  <c:v>79.391940341316499</c:v>
                </c:pt>
                <c:pt idx="1437">
                  <c:v>79.377599311630576</c:v>
                </c:pt>
                <c:pt idx="1438">
                  <c:v>79.363258281944653</c:v>
                </c:pt>
                <c:pt idx="1439">
                  <c:v>79.305894163200918</c:v>
                </c:pt>
                <c:pt idx="1440">
                  <c:v>79.305894163200918</c:v>
                </c:pt>
                <c:pt idx="1441">
                  <c:v>79.305894163200918</c:v>
                </c:pt>
                <c:pt idx="1442">
                  <c:v>79.305894163200918</c:v>
                </c:pt>
                <c:pt idx="1443">
                  <c:v>79.305894163200918</c:v>
                </c:pt>
                <c:pt idx="1444">
                  <c:v>79.305894163200918</c:v>
                </c:pt>
                <c:pt idx="1445">
                  <c:v>79.305894163200918</c:v>
                </c:pt>
                <c:pt idx="1446">
                  <c:v>79.248530044457183</c:v>
                </c:pt>
                <c:pt idx="1447">
                  <c:v>79.227018499928292</c:v>
                </c:pt>
                <c:pt idx="1448">
                  <c:v>79.227018499928292</c:v>
                </c:pt>
                <c:pt idx="1449">
                  <c:v>79.2055069553994</c:v>
                </c:pt>
                <c:pt idx="1450">
                  <c:v>79.191165925713463</c:v>
                </c:pt>
                <c:pt idx="1451">
                  <c:v>79.176824896027526</c:v>
                </c:pt>
                <c:pt idx="1452">
                  <c:v>79.162483866341603</c:v>
                </c:pt>
                <c:pt idx="1453">
                  <c:v>79.14814283665568</c:v>
                </c:pt>
                <c:pt idx="1454">
                  <c:v>79.126631292126774</c:v>
                </c:pt>
                <c:pt idx="1455">
                  <c:v>79.126631292126774</c:v>
                </c:pt>
                <c:pt idx="1456">
                  <c:v>79.105119747597868</c:v>
                </c:pt>
                <c:pt idx="1457">
                  <c:v>79.083608203068977</c:v>
                </c:pt>
                <c:pt idx="1458">
                  <c:v>79.083608203068977</c:v>
                </c:pt>
                <c:pt idx="1459">
                  <c:v>79.062096658540085</c:v>
                </c:pt>
                <c:pt idx="1460">
                  <c:v>79.033414599168211</c:v>
                </c:pt>
                <c:pt idx="1461">
                  <c:v>79.033414599168211</c:v>
                </c:pt>
                <c:pt idx="1462">
                  <c:v>79.033414599168211</c:v>
                </c:pt>
                <c:pt idx="1463">
                  <c:v>79.004732539796365</c:v>
                </c:pt>
                <c:pt idx="1464">
                  <c:v>78.990391510110427</c:v>
                </c:pt>
                <c:pt idx="1465">
                  <c:v>78.976050480424504</c:v>
                </c:pt>
                <c:pt idx="1466">
                  <c:v>78.940197906209661</c:v>
                </c:pt>
                <c:pt idx="1467">
                  <c:v>78.940197906209661</c:v>
                </c:pt>
                <c:pt idx="1468">
                  <c:v>78.940197906209661</c:v>
                </c:pt>
                <c:pt idx="1469">
                  <c:v>78.940197906209661</c:v>
                </c:pt>
                <c:pt idx="1470">
                  <c:v>78.904345331994847</c:v>
                </c:pt>
                <c:pt idx="1471">
                  <c:v>78.89000430230891</c:v>
                </c:pt>
                <c:pt idx="1472">
                  <c:v>78.861322242937035</c:v>
                </c:pt>
                <c:pt idx="1473">
                  <c:v>78.861322242937035</c:v>
                </c:pt>
                <c:pt idx="1474">
                  <c:v>78.861322242937035</c:v>
                </c:pt>
                <c:pt idx="1475">
                  <c:v>78.832640183565189</c:v>
                </c:pt>
                <c:pt idx="1476">
                  <c:v>78.818299153879252</c:v>
                </c:pt>
                <c:pt idx="1477">
                  <c:v>78.803958124193315</c:v>
                </c:pt>
                <c:pt idx="1478">
                  <c:v>78.782446579664423</c:v>
                </c:pt>
                <c:pt idx="1479">
                  <c:v>78.782446579664423</c:v>
                </c:pt>
                <c:pt idx="1480">
                  <c:v>78.753764520292563</c:v>
                </c:pt>
                <c:pt idx="1481">
                  <c:v>78.753764520292563</c:v>
                </c:pt>
                <c:pt idx="1482">
                  <c:v>78.725082460920689</c:v>
                </c:pt>
                <c:pt idx="1483">
                  <c:v>78.725082460920689</c:v>
                </c:pt>
                <c:pt idx="1484">
                  <c:v>78.703570916391797</c:v>
                </c:pt>
                <c:pt idx="1485">
                  <c:v>78.682059371862906</c:v>
                </c:pt>
                <c:pt idx="1486">
                  <c:v>78.682059371862906</c:v>
                </c:pt>
                <c:pt idx="1487">
                  <c:v>78.660547827334</c:v>
                </c:pt>
                <c:pt idx="1488">
                  <c:v>78.646206797648063</c:v>
                </c:pt>
                <c:pt idx="1489">
                  <c:v>78.624695253119171</c:v>
                </c:pt>
                <c:pt idx="1490">
                  <c:v>78.624695253119171</c:v>
                </c:pt>
                <c:pt idx="1491">
                  <c:v>78.603183708590279</c:v>
                </c:pt>
                <c:pt idx="1492">
                  <c:v>78.588842678904342</c:v>
                </c:pt>
                <c:pt idx="1493">
                  <c:v>78.574501649218405</c:v>
                </c:pt>
                <c:pt idx="1494">
                  <c:v>78.552990104689513</c:v>
                </c:pt>
                <c:pt idx="1495">
                  <c:v>78.552990104689513</c:v>
                </c:pt>
                <c:pt idx="1496">
                  <c:v>78.531478560160622</c:v>
                </c:pt>
                <c:pt idx="1497">
                  <c:v>78.517137530474685</c:v>
                </c:pt>
                <c:pt idx="1498">
                  <c:v>78.502796500788747</c:v>
                </c:pt>
                <c:pt idx="1499">
                  <c:v>78.488455471102824</c:v>
                </c:pt>
                <c:pt idx="1500">
                  <c:v>78.474114441416901</c:v>
                </c:pt>
                <c:pt idx="1501">
                  <c:v>78.459773411730964</c:v>
                </c:pt>
                <c:pt idx="1502">
                  <c:v>78.445432382045027</c:v>
                </c:pt>
                <c:pt idx="1503">
                  <c:v>78.43109135235909</c:v>
                </c:pt>
                <c:pt idx="1504">
                  <c:v>78.416750322673167</c:v>
                </c:pt>
                <c:pt idx="1505">
                  <c:v>78.395238778144275</c:v>
                </c:pt>
                <c:pt idx="1506">
                  <c:v>78.395238778144275</c:v>
                </c:pt>
                <c:pt idx="1507">
                  <c:v>78.373727233615369</c:v>
                </c:pt>
                <c:pt idx="1508">
                  <c:v>78.352215689086478</c:v>
                </c:pt>
                <c:pt idx="1509">
                  <c:v>78.352215689086478</c:v>
                </c:pt>
                <c:pt idx="1510">
                  <c:v>78.330704144557586</c:v>
                </c:pt>
                <c:pt idx="1511">
                  <c:v>78.316363114871649</c:v>
                </c:pt>
                <c:pt idx="1512">
                  <c:v>78.302022085185712</c:v>
                </c:pt>
                <c:pt idx="1513">
                  <c:v>78.287681055499775</c:v>
                </c:pt>
                <c:pt idx="1514">
                  <c:v>78.273340025813852</c:v>
                </c:pt>
                <c:pt idx="1515">
                  <c:v>78.258998996127929</c:v>
                </c:pt>
                <c:pt idx="1516">
                  <c:v>78.244657966441991</c:v>
                </c:pt>
                <c:pt idx="1517">
                  <c:v>78.223146421913086</c:v>
                </c:pt>
                <c:pt idx="1518">
                  <c:v>78.223146421913086</c:v>
                </c:pt>
                <c:pt idx="1519">
                  <c:v>78.194464362541225</c:v>
                </c:pt>
                <c:pt idx="1520">
                  <c:v>78.194464362541225</c:v>
                </c:pt>
                <c:pt idx="1521">
                  <c:v>78.172952818012334</c:v>
                </c:pt>
                <c:pt idx="1522">
                  <c:v>78.151441273483442</c:v>
                </c:pt>
                <c:pt idx="1523">
                  <c:v>78.151441273483442</c:v>
                </c:pt>
                <c:pt idx="1524">
                  <c:v>78.129929728954536</c:v>
                </c:pt>
                <c:pt idx="1525">
                  <c:v>78.108418184425645</c:v>
                </c:pt>
                <c:pt idx="1526">
                  <c:v>78.108418184425645</c:v>
                </c:pt>
                <c:pt idx="1527">
                  <c:v>78.086906639896753</c:v>
                </c:pt>
                <c:pt idx="1528">
                  <c:v>78.058224580524879</c:v>
                </c:pt>
                <c:pt idx="1529">
                  <c:v>78.058224580524879</c:v>
                </c:pt>
                <c:pt idx="1530">
                  <c:v>78.058224580524879</c:v>
                </c:pt>
                <c:pt idx="1531">
                  <c:v>78.02237200631005</c:v>
                </c:pt>
                <c:pt idx="1532">
                  <c:v>78.02237200631005</c:v>
                </c:pt>
                <c:pt idx="1533">
                  <c:v>78.000860461781159</c:v>
                </c:pt>
                <c:pt idx="1534">
                  <c:v>77.986519432095221</c:v>
                </c:pt>
                <c:pt idx="1535">
                  <c:v>77.972178402409298</c:v>
                </c:pt>
                <c:pt idx="1536">
                  <c:v>77.950666857880393</c:v>
                </c:pt>
                <c:pt idx="1537">
                  <c:v>77.950666857880393</c:v>
                </c:pt>
                <c:pt idx="1538">
                  <c:v>77.907643768822595</c:v>
                </c:pt>
                <c:pt idx="1539">
                  <c:v>77.907643768822595</c:v>
                </c:pt>
                <c:pt idx="1540">
                  <c:v>77.907643768822595</c:v>
                </c:pt>
                <c:pt idx="1541">
                  <c:v>77.907643768822595</c:v>
                </c:pt>
                <c:pt idx="1542">
                  <c:v>77.871791194607781</c:v>
                </c:pt>
                <c:pt idx="1543">
                  <c:v>77.850279650078875</c:v>
                </c:pt>
                <c:pt idx="1544">
                  <c:v>77.850279650078875</c:v>
                </c:pt>
                <c:pt idx="1545">
                  <c:v>77.821597590707015</c:v>
                </c:pt>
                <c:pt idx="1546">
                  <c:v>77.821597590707015</c:v>
                </c:pt>
                <c:pt idx="1547">
                  <c:v>77.800086046178123</c:v>
                </c:pt>
                <c:pt idx="1548">
                  <c:v>77.778574501649217</c:v>
                </c:pt>
                <c:pt idx="1549">
                  <c:v>77.778574501649217</c:v>
                </c:pt>
                <c:pt idx="1550">
                  <c:v>77.757062957120326</c:v>
                </c:pt>
                <c:pt idx="1551">
                  <c:v>77.742721927434388</c:v>
                </c:pt>
                <c:pt idx="1552">
                  <c:v>77.728380897748465</c:v>
                </c:pt>
                <c:pt idx="1553">
                  <c:v>77.70686935321956</c:v>
                </c:pt>
                <c:pt idx="1554">
                  <c:v>77.70686935321956</c:v>
                </c:pt>
                <c:pt idx="1555">
                  <c:v>77.685357808690668</c:v>
                </c:pt>
                <c:pt idx="1556">
                  <c:v>77.656675749318808</c:v>
                </c:pt>
                <c:pt idx="1557">
                  <c:v>77.656675749318808</c:v>
                </c:pt>
                <c:pt idx="1558">
                  <c:v>77.656675749318808</c:v>
                </c:pt>
                <c:pt idx="1559">
                  <c:v>77.627993689946933</c:v>
                </c:pt>
                <c:pt idx="1560">
                  <c:v>77.61365266026101</c:v>
                </c:pt>
                <c:pt idx="1561">
                  <c:v>77.592141115732105</c:v>
                </c:pt>
                <c:pt idx="1562">
                  <c:v>77.592141115732105</c:v>
                </c:pt>
                <c:pt idx="1563">
                  <c:v>77.570629571203213</c:v>
                </c:pt>
                <c:pt idx="1564">
                  <c:v>77.556288541517276</c:v>
                </c:pt>
                <c:pt idx="1565">
                  <c:v>77.541947511831353</c:v>
                </c:pt>
                <c:pt idx="1566">
                  <c:v>77.513265452459493</c:v>
                </c:pt>
                <c:pt idx="1567">
                  <c:v>77.513265452459493</c:v>
                </c:pt>
                <c:pt idx="1568">
                  <c:v>77.513265452459493</c:v>
                </c:pt>
                <c:pt idx="1569">
                  <c:v>77.470242363401681</c:v>
                </c:pt>
                <c:pt idx="1570">
                  <c:v>77.470242363401681</c:v>
                </c:pt>
                <c:pt idx="1571">
                  <c:v>77.470242363401681</c:v>
                </c:pt>
                <c:pt idx="1572">
                  <c:v>77.434389789186866</c:v>
                </c:pt>
                <c:pt idx="1573">
                  <c:v>77.434389789186866</c:v>
                </c:pt>
                <c:pt idx="1574">
                  <c:v>77.405707729814992</c:v>
                </c:pt>
                <c:pt idx="1575">
                  <c:v>77.405707729814992</c:v>
                </c:pt>
                <c:pt idx="1576">
                  <c:v>77.377025670443132</c:v>
                </c:pt>
                <c:pt idx="1577">
                  <c:v>77.377025670443132</c:v>
                </c:pt>
                <c:pt idx="1578">
                  <c:v>77.348343611071286</c:v>
                </c:pt>
                <c:pt idx="1579">
                  <c:v>77.348343611071286</c:v>
                </c:pt>
                <c:pt idx="1580">
                  <c:v>77.326832066542366</c:v>
                </c:pt>
                <c:pt idx="1581">
                  <c:v>77.312491036856443</c:v>
                </c:pt>
                <c:pt idx="1582">
                  <c:v>77.290979492327551</c:v>
                </c:pt>
                <c:pt idx="1583">
                  <c:v>77.290979492327551</c:v>
                </c:pt>
                <c:pt idx="1584">
                  <c:v>77.26946794779866</c:v>
                </c:pt>
                <c:pt idx="1585">
                  <c:v>77.233615373583817</c:v>
                </c:pt>
                <c:pt idx="1586">
                  <c:v>77.233615373583817</c:v>
                </c:pt>
                <c:pt idx="1587">
                  <c:v>77.233615373583817</c:v>
                </c:pt>
                <c:pt idx="1588">
                  <c:v>77.233615373583817</c:v>
                </c:pt>
                <c:pt idx="1589">
                  <c:v>77.190592284526033</c:v>
                </c:pt>
                <c:pt idx="1590">
                  <c:v>77.190592284526033</c:v>
                </c:pt>
                <c:pt idx="1591">
                  <c:v>77.169080739997128</c:v>
                </c:pt>
                <c:pt idx="1592">
                  <c:v>77.147569195468236</c:v>
                </c:pt>
                <c:pt idx="1593">
                  <c:v>77.147569195468236</c:v>
                </c:pt>
                <c:pt idx="1594">
                  <c:v>77.126057650939345</c:v>
                </c:pt>
                <c:pt idx="1595">
                  <c:v>77.104546106410439</c:v>
                </c:pt>
                <c:pt idx="1596">
                  <c:v>77.104546106410439</c:v>
                </c:pt>
                <c:pt idx="1597">
                  <c:v>77.032840957980781</c:v>
                </c:pt>
                <c:pt idx="1598">
                  <c:v>77.032840957980781</c:v>
                </c:pt>
                <c:pt idx="1599">
                  <c:v>77.032840957980781</c:v>
                </c:pt>
                <c:pt idx="1600">
                  <c:v>77.032840957980781</c:v>
                </c:pt>
                <c:pt idx="1601">
                  <c:v>77.032840957980781</c:v>
                </c:pt>
                <c:pt idx="1602">
                  <c:v>77.032840957980781</c:v>
                </c:pt>
                <c:pt idx="1603">
                  <c:v>77.032840957980781</c:v>
                </c:pt>
                <c:pt idx="1604">
                  <c:v>77.032840957980781</c:v>
                </c:pt>
                <c:pt idx="1605">
                  <c:v>76.968306324394092</c:v>
                </c:pt>
                <c:pt idx="1606">
                  <c:v>76.953965294708155</c:v>
                </c:pt>
                <c:pt idx="1607">
                  <c:v>76.939624265022232</c:v>
                </c:pt>
                <c:pt idx="1608">
                  <c:v>76.910942205650372</c:v>
                </c:pt>
                <c:pt idx="1609">
                  <c:v>76.910942205650372</c:v>
                </c:pt>
                <c:pt idx="1610">
                  <c:v>76.910942205650372</c:v>
                </c:pt>
                <c:pt idx="1611">
                  <c:v>76.882260146278497</c:v>
                </c:pt>
                <c:pt idx="1612">
                  <c:v>76.853578086906637</c:v>
                </c:pt>
                <c:pt idx="1613">
                  <c:v>76.853578086906637</c:v>
                </c:pt>
                <c:pt idx="1614">
                  <c:v>76.853578086906637</c:v>
                </c:pt>
                <c:pt idx="1615">
                  <c:v>76.824896027534777</c:v>
                </c:pt>
                <c:pt idx="1616">
                  <c:v>76.78187293847698</c:v>
                </c:pt>
                <c:pt idx="1617">
                  <c:v>76.78187293847698</c:v>
                </c:pt>
                <c:pt idx="1618">
                  <c:v>76.78187293847698</c:v>
                </c:pt>
                <c:pt idx="1619">
                  <c:v>76.78187293847698</c:v>
                </c:pt>
                <c:pt idx="1620">
                  <c:v>76.78187293847698</c:v>
                </c:pt>
                <c:pt idx="1621">
                  <c:v>76.738849849419182</c:v>
                </c:pt>
                <c:pt idx="1622">
                  <c:v>76.710167790047322</c:v>
                </c:pt>
                <c:pt idx="1623">
                  <c:v>76.710167790047322</c:v>
                </c:pt>
                <c:pt idx="1624">
                  <c:v>76.710167790047322</c:v>
                </c:pt>
                <c:pt idx="1625">
                  <c:v>76.681485730675462</c:v>
                </c:pt>
                <c:pt idx="1626">
                  <c:v>76.667144700989525</c:v>
                </c:pt>
                <c:pt idx="1627">
                  <c:v>76.645633156460633</c:v>
                </c:pt>
                <c:pt idx="1628">
                  <c:v>76.645633156460633</c:v>
                </c:pt>
                <c:pt idx="1629">
                  <c:v>76.624121611931741</c:v>
                </c:pt>
                <c:pt idx="1630">
                  <c:v>76.609780582245804</c:v>
                </c:pt>
                <c:pt idx="1631">
                  <c:v>76.595439552559867</c:v>
                </c:pt>
                <c:pt idx="1632">
                  <c:v>76.581098522873944</c:v>
                </c:pt>
                <c:pt idx="1633">
                  <c:v>76.559586978345038</c:v>
                </c:pt>
                <c:pt idx="1634">
                  <c:v>76.559586978345038</c:v>
                </c:pt>
                <c:pt idx="1635">
                  <c:v>76.538075433816147</c:v>
                </c:pt>
                <c:pt idx="1636">
                  <c:v>76.523734404130224</c:v>
                </c:pt>
                <c:pt idx="1637">
                  <c:v>76.509393374444286</c:v>
                </c:pt>
                <c:pt idx="1638">
                  <c:v>76.495052344758349</c:v>
                </c:pt>
                <c:pt idx="1639">
                  <c:v>76.466370285386489</c:v>
                </c:pt>
                <c:pt idx="1640">
                  <c:v>76.466370285386489</c:v>
                </c:pt>
                <c:pt idx="1641">
                  <c:v>76.466370285386489</c:v>
                </c:pt>
                <c:pt idx="1642">
                  <c:v>76.423347196328692</c:v>
                </c:pt>
                <c:pt idx="1643">
                  <c:v>76.423347196328692</c:v>
                </c:pt>
                <c:pt idx="1644">
                  <c:v>76.423347196328692</c:v>
                </c:pt>
                <c:pt idx="1645">
                  <c:v>76.394665136956831</c:v>
                </c:pt>
                <c:pt idx="1646">
                  <c:v>76.380324107270908</c:v>
                </c:pt>
                <c:pt idx="1647">
                  <c:v>76.365983077584971</c:v>
                </c:pt>
                <c:pt idx="1648">
                  <c:v>76.337301018213111</c:v>
                </c:pt>
                <c:pt idx="1649">
                  <c:v>76.337301018213111</c:v>
                </c:pt>
                <c:pt idx="1650">
                  <c:v>76.337301018213111</c:v>
                </c:pt>
                <c:pt idx="1651">
                  <c:v>76.301448443998282</c:v>
                </c:pt>
                <c:pt idx="1652">
                  <c:v>76.301448443998282</c:v>
                </c:pt>
                <c:pt idx="1653">
                  <c:v>76.272766384626408</c:v>
                </c:pt>
                <c:pt idx="1654">
                  <c:v>76.272766384626408</c:v>
                </c:pt>
                <c:pt idx="1655">
                  <c:v>76.251254840097516</c:v>
                </c:pt>
                <c:pt idx="1656">
                  <c:v>76.236913810411593</c:v>
                </c:pt>
                <c:pt idx="1657">
                  <c:v>76.222572780725656</c:v>
                </c:pt>
                <c:pt idx="1658">
                  <c:v>76.186720206510827</c:v>
                </c:pt>
                <c:pt idx="1659">
                  <c:v>76.186720206510827</c:v>
                </c:pt>
                <c:pt idx="1660">
                  <c:v>76.186720206510827</c:v>
                </c:pt>
                <c:pt idx="1661">
                  <c:v>76.186720206510827</c:v>
                </c:pt>
                <c:pt idx="1662">
                  <c:v>76.150867632295999</c:v>
                </c:pt>
                <c:pt idx="1663">
                  <c:v>76.129356087767093</c:v>
                </c:pt>
                <c:pt idx="1664">
                  <c:v>76.129356087767093</c:v>
                </c:pt>
                <c:pt idx="1665">
                  <c:v>76.107844543238201</c:v>
                </c:pt>
                <c:pt idx="1666">
                  <c:v>76.093503513552278</c:v>
                </c:pt>
                <c:pt idx="1667">
                  <c:v>76.064821454180404</c:v>
                </c:pt>
                <c:pt idx="1668">
                  <c:v>76.064821454180404</c:v>
                </c:pt>
                <c:pt idx="1669">
                  <c:v>76.064821454180404</c:v>
                </c:pt>
                <c:pt idx="1670">
                  <c:v>76.028968879965589</c:v>
                </c:pt>
                <c:pt idx="1671">
                  <c:v>76.028968879965589</c:v>
                </c:pt>
                <c:pt idx="1672">
                  <c:v>76.007457335436683</c:v>
                </c:pt>
                <c:pt idx="1673">
                  <c:v>75.993116305750746</c:v>
                </c:pt>
                <c:pt idx="1674">
                  <c:v>75.978775276064823</c:v>
                </c:pt>
                <c:pt idx="1675">
                  <c:v>75.957263731535932</c:v>
                </c:pt>
                <c:pt idx="1676">
                  <c:v>75.957263731535932</c:v>
                </c:pt>
                <c:pt idx="1677">
                  <c:v>75.935752187007026</c:v>
                </c:pt>
                <c:pt idx="1678">
                  <c:v>75.899899612792197</c:v>
                </c:pt>
                <c:pt idx="1679">
                  <c:v>75.899899612792197</c:v>
                </c:pt>
                <c:pt idx="1680">
                  <c:v>75.899899612792197</c:v>
                </c:pt>
                <c:pt idx="1681">
                  <c:v>75.899899612792197</c:v>
                </c:pt>
                <c:pt idx="1682">
                  <c:v>75.842535494048462</c:v>
                </c:pt>
                <c:pt idx="1683">
                  <c:v>75.842535494048462</c:v>
                </c:pt>
                <c:pt idx="1684">
                  <c:v>75.842535494048462</c:v>
                </c:pt>
                <c:pt idx="1685">
                  <c:v>75.842535494048462</c:v>
                </c:pt>
                <c:pt idx="1686">
                  <c:v>75.806682919833648</c:v>
                </c:pt>
                <c:pt idx="1687">
                  <c:v>75.792341890147711</c:v>
                </c:pt>
                <c:pt idx="1688">
                  <c:v>75.778000860461788</c:v>
                </c:pt>
                <c:pt idx="1689">
                  <c:v>75.756489315932882</c:v>
                </c:pt>
                <c:pt idx="1690">
                  <c:v>75.756489315932882</c:v>
                </c:pt>
                <c:pt idx="1691">
                  <c:v>75.73497777140399</c:v>
                </c:pt>
                <c:pt idx="1692">
                  <c:v>75.720636741718053</c:v>
                </c:pt>
                <c:pt idx="1693">
                  <c:v>75.699125197189147</c:v>
                </c:pt>
                <c:pt idx="1694">
                  <c:v>75.699125197189147</c:v>
                </c:pt>
                <c:pt idx="1695">
                  <c:v>75.663272622974333</c:v>
                </c:pt>
                <c:pt idx="1696">
                  <c:v>75.663272622974333</c:v>
                </c:pt>
                <c:pt idx="1697">
                  <c:v>75.663272622974333</c:v>
                </c:pt>
                <c:pt idx="1698">
                  <c:v>75.634590563602472</c:v>
                </c:pt>
                <c:pt idx="1699">
                  <c:v>75.620249533916535</c:v>
                </c:pt>
                <c:pt idx="1700">
                  <c:v>75.605908504230598</c:v>
                </c:pt>
                <c:pt idx="1701">
                  <c:v>75.591567474544675</c:v>
                </c:pt>
                <c:pt idx="1702">
                  <c:v>75.577226444858738</c:v>
                </c:pt>
                <c:pt idx="1703">
                  <c:v>75.562885415172815</c:v>
                </c:pt>
                <c:pt idx="1704">
                  <c:v>75.541373870643909</c:v>
                </c:pt>
                <c:pt idx="1705">
                  <c:v>75.541373870643909</c:v>
                </c:pt>
                <c:pt idx="1706">
                  <c:v>75.519862326115017</c:v>
                </c:pt>
                <c:pt idx="1707">
                  <c:v>75.50552129642908</c:v>
                </c:pt>
                <c:pt idx="1708">
                  <c:v>75.491180266743157</c:v>
                </c:pt>
                <c:pt idx="1709">
                  <c:v>75.47683923705722</c:v>
                </c:pt>
                <c:pt idx="1710">
                  <c:v>75.462498207371283</c:v>
                </c:pt>
                <c:pt idx="1711">
                  <c:v>75.44815717768536</c:v>
                </c:pt>
                <c:pt idx="1712">
                  <c:v>75.433816147999423</c:v>
                </c:pt>
                <c:pt idx="1713">
                  <c:v>75.412304603470531</c:v>
                </c:pt>
                <c:pt idx="1714">
                  <c:v>75.412304603470531</c:v>
                </c:pt>
                <c:pt idx="1715">
                  <c:v>75.383622544098671</c:v>
                </c:pt>
                <c:pt idx="1716">
                  <c:v>75.383622544098671</c:v>
                </c:pt>
                <c:pt idx="1717">
                  <c:v>75.362110999569765</c:v>
                </c:pt>
                <c:pt idx="1718">
                  <c:v>75.347769969883842</c:v>
                </c:pt>
                <c:pt idx="1719">
                  <c:v>75.333428940197905</c:v>
                </c:pt>
                <c:pt idx="1720">
                  <c:v>75.319087910511968</c:v>
                </c:pt>
                <c:pt idx="1721">
                  <c:v>75.304746880826045</c:v>
                </c:pt>
                <c:pt idx="1722">
                  <c:v>75.290405851140108</c:v>
                </c:pt>
                <c:pt idx="1723">
                  <c:v>75.276064821454185</c:v>
                </c:pt>
                <c:pt idx="1724">
                  <c:v>75.254553276925279</c:v>
                </c:pt>
                <c:pt idx="1725">
                  <c:v>75.254553276925279</c:v>
                </c:pt>
                <c:pt idx="1726">
                  <c:v>75.233041732396387</c:v>
                </c:pt>
                <c:pt idx="1727">
                  <c:v>75.21870070271045</c:v>
                </c:pt>
                <c:pt idx="1728">
                  <c:v>75.197189158181558</c:v>
                </c:pt>
                <c:pt idx="1729">
                  <c:v>75.197189158181558</c:v>
                </c:pt>
                <c:pt idx="1730">
                  <c:v>75.175677613652653</c:v>
                </c:pt>
                <c:pt idx="1731">
                  <c:v>75.16133658396673</c:v>
                </c:pt>
                <c:pt idx="1732">
                  <c:v>75.146995554280792</c:v>
                </c:pt>
                <c:pt idx="1733">
                  <c:v>75.132654524594869</c:v>
                </c:pt>
                <c:pt idx="1734">
                  <c:v>75.118313494908932</c:v>
                </c:pt>
                <c:pt idx="1735">
                  <c:v>75.103972465222995</c:v>
                </c:pt>
                <c:pt idx="1736">
                  <c:v>75.089631435537072</c:v>
                </c:pt>
                <c:pt idx="1737">
                  <c:v>75.06811989100818</c:v>
                </c:pt>
                <c:pt idx="1738">
                  <c:v>75.06811989100818</c:v>
                </c:pt>
                <c:pt idx="1739">
                  <c:v>75.03943783163632</c:v>
                </c:pt>
                <c:pt idx="1740">
                  <c:v>75.03943783163632</c:v>
                </c:pt>
                <c:pt idx="1741">
                  <c:v>75.017926287107414</c:v>
                </c:pt>
                <c:pt idx="1742">
                  <c:v>74.989244227735554</c:v>
                </c:pt>
                <c:pt idx="1743">
                  <c:v>74.989244227735554</c:v>
                </c:pt>
                <c:pt idx="1744">
                  <c:v>74.989244227735554</c:v>
                </c:pt>
                <c:pt idx="1745">
                  <c:v>74.96056216836368</c:v>
                </c:pt>
                <c:pt idx="1746">
                  <c:v>74.946221138677757</c:v>
                </c:pt>
                <c:pt idx="1747">
                  <c:v>74.93188010899182</c:v>
                </c:pt>
                <c:pt idx="1748">
                  <c:v>74.917539079305897</c:v>
                </c:pt>
                <c:pt idx="1749">
                  <c:v>74.903198049619974</c:v>
                </c:pt>
                <c:pt idx="1750">
                  <c:v>74.888857019934036</c:v>
                </c:pt>
                <c:pt idx="1751">
                  <c:v>74.867345475405131</c:v>
                </c:pt>
                <c:pt idx="1752">
                  <c:v>74.867345475405131</c:v>
                </c:pt>
                <c:pt idx="1753">
                  <c:v>74.845833930876239</c:v>
                </c:pt>
                <c:pt idx="1754">
                  <c:v>74.831492901190316</c:v>
                </c:pt>
                <c:pt idx="1755">
                  <c:v>74.817151871504379</c:v>
                </c:pt>
                <c:pt idx="1756">
                  <c:v>74.802810841818442</c:v>
                </c:pt>
                <c:pt idx="1757">
                  <c:v>74.788469812132504</c:v>
                </c:pt>
                <c:pt idx="1758">
                  <c:v>74.774128782446581</c:v>
                </c:pt>
                <c:pt idx="1759">
                  <c:v>74.759787752760658</c:v>
                </c:pt>
                <c:pt idx="1760">
                  <c:v>74.738276208231753</c:v>
                </c:pt>
                <c:pt idx="1761">
                  <c:v>74.738276208231753</c:v>
                </c:pt>
                <c:pt idx="1762">
                  <c:v>74.716764663702847</c:v>
                </c:pt>
                <c:pt idx="1763">
                  <c:v>74.702423634016924</c:v>
                </c:pt>
                <c:pt idx="1764">
                  <c:v>74.680912089488032</c:v>
                </c:pt>
                <c:pt idx="1765">
                  <c:v>74.680912089488032</c:v>
                </c:pt>
                <c:pt idx="1766">
                  <c:v>74.659400544959126</c:v>
                </c:pt>
                <c:pt idx="1767">
                  <c:v>74.645059515273189</c:v>
                </c:pt>
                <c:pt idx="1768">
                  <c:v>74.630718485587266</c:v>
                </c:pt>
                <c:pt idx="1769">
                  <c:v>74.616377455901329</c:v>
                </c:pt>
                <c:pt idx="1770">
                  <c:v>74.602036426215406</c:v>
                </c:pt>
                <c:pt idx="1771">
                  <c:v>74.587695396529469</c:v>
                </c:pt>
                <c:pt idx="1772">
                  <c:v>74.566183852000577</c:v>
                </c:pt>
                <c:pt idx="1773">
                  <c:v>74.566183852000577</c:v>
                </c:pt>
                <c:pt idx="1774">
                  <c:v>74.544672307471672</c:v>
                </c:pt>
                <c:pt idx="1775">
                  <c:v>74.530331277785749</c:v>
                </c:pt>
                <c:pt idx="1776">
                  <c:v>74.508819733256843</c:v>
                </c:pt>
                <c:pt idx="1777">
                  <c:v>74.508819733256843</c:v>
                </c:pt>
                <c:pt idx="1778">
                  <c:v>74.472967159042014</c:v>
                </c:pt>
                <c:pt idx="1779">
                  <c:v>74.472967159042014</c:v>
                </c:pt>
                <c:pt idx="1780">
                  <c:v>74.472967159042014</c:v>
                </c:pt>
                <c:pt idx="1781">
                  <c:v>74.444285099670154</c:v>
                </c:pt>
                <c:pt idx="1782">
                  <c:v>74.429944069984217</c:v>
                </c:pt>
                <c:pt idx="1783">
                  <c:v>74.401262010612356</c:v>
                </c:pt>
                <c:pt idx="1784">
                  <c:v>74.401262010612356</c:v>
                </c:pt>
                <c:pt idx="1785">
                  <c:v>74.401262010612356</c:v>
                </c:pt>
                <c:pt idx="1786">
                  <c:v>74.372579951240496</c:v>
                </c:pt>
                <c:pt idx="1787">
                  <c:v>74.358238921554559</c:v>
                </c:pt>
                <c:pt idx="1788">
                  <c:v>74.343897891868636</c:v>
                </c:pt>
                <c:pt idx="1789">
                  <c:v>74.315215832496776</c:v>
                </c:pt>
                <c:pt idx="1790">
                  <c:v>74.315215832496776</c:v>
                </c:pt>
                <c:pt idx="1791">
                  <c:v>74.315215832496776</c:v>
                </c:pt>
                <c:pt idx="1792">
                  <c:v>74.286533773124901</c:v>
                </c:pt>
                <c:pt idx="1793">
                  <c:v>74.272192743438978</c:v>
                </c:pt>
                <c:pt idx="1794">
                  <c:v>74.243510684067118</c:v>
                </c:pt>
                <c:pt idx="1795">
                  <c:v>74.243510684067118</c:v>
                </c:pt>
                <c:pt idx="1796">
                  <c:v>74.243510684067118</c:v>
                </c:pt>
                <c:pt idx="1797">
                  <c:v>74.214828624695244</c:v>
                </c:pt>
                <c:pt idx="1798">
                  <c:v>74.193317080166352</c:v>
                </c:pt>
                <c:pt idx="1799">
                  <c:v>74.193317080166352</c:v>
                </c:pt>
                <c:pt idx="1800">
                  <c:v>74.171805535637461</c:v>
                </c:pt>
                <c:pt idx="1801">
                  <c:v>74.1431234762656</c:v>
                </c:pt>
                <c:pt idx="1802">
                  <c:v>74.1431234762656</c:v>
                </c:pt>
                <c:pt idx="1803">
                  <c:v>74.1431234762656</c:v>
                </c:pt>
                <c:pt idx="1804">
                  <c:v>74.114441416893726</c:v>
                </c:pt>
                <c:pt idx="1805">
                  <c:v>74.100100387207803</c:v>
                </c:pt>
                <c:pt idx="1806">
                  <c:v>74.08575935752188</c:v>
                </c:pt>
                <c:pt idx="1807">
                  <c:v>74.071418327835943</c:v>
                </c:pt>
                <c:pt idx="1808">
                  <c:v>74.049906783307037</c:v>
                </c:pt>
                <c:pt idx="1809">
                  <c:v>74.049906783307037</c:v>
                </c:pt>
                <c:pt idx="1810">
                  <c:v>74.006883694249254</c:v>
                </c:pt>
                <c:pt idx="1811">
                  <c:v>74.006883694249254</c:v>
                </c:pt>
                <c:pt idx="1812">
                  <c:v>74.006883694249254</c:v>
                </c:pt>
                <c:pt idx="1813">
                  <c:v>74.006883694249254</c:v>
                </c:pt>
                <c:pt idx="1814">
                  <c:v>73.971031120034411</c:v>
                </c:pt>
                <c:pt idx="1815">
                  <c:v>73.956690090348488</c:v>
                </c:pt>
                <c:pt idx="1816">
                  <c:v>73.942349060662565</c:v>
                </c:pt>
                <c:pt idx="1817">
                  <c:v>73.928008030976628</c:v>
                </c:pt>
                <c:pt idx="1818">
                  <c:v>73.91366700129069</c:v>
                </c:pt>
                <c:pt idx="1819">
                  <c:v>73.899325971604753</c:v>
                </c:pt>
                <c:pt idx="1820">
                  <c:v>73.88498494191883</c:v>
                </c:pt>
                <c:pt idx="1821">
                  <c:v>73.870643912232907</c:v>
                </c:pt>
                <c:pt idx="1822">
                  <c:v>73.841961852861033</c:v>
                </c:pt>
                <c:pt idx="1823">
                  <c:v>73.841961852861033</c:v>
                </c:pt>
                <c:pt idx="1824">
                  <c:v>73.841961852861033</c:v>
                </c:pt>
                <c:pt idx="1825">
                  <c:v>73.806109278646204</c:v>
                </c:pt>
                <c:pt idx="1826">
                  <c:v>73.806109278646204</c:v>
                </c:pt>
                <c:pt idx="1827">
                  <c:v>73.784597734117312</c:v>
                </c:pt>
                <c:pt idx="1828">
                  <c:v>73.770256704431375</c:v>
                </c:pt>
                <c:pt idx="1829">
                  <c:v>73.755915674745438</c:v>
                </c:pt>
                <c:pt idx="1830">
                  <c:v>73.741574645059515</c:v>
                </c:pt>
                <c:pt idx="1831">
                  <c:v>73.720063100530624</c:v>
                </c:pt>
                <c:pt idx="1832">
                  <c:v>73.720063100530624</c:v>
                </c:pt>
                <c:pt idx="1833">
                  <c:v>73.698551556001718</c:v>
                </c:pt>
                <c:pt idx="1834">
                  <c:v>73.68421052631578</c:v>
                </c:pt>
                <c:pt idx="1835">
                  <c:v>73.669869496629858</c:v>
                </c:pt>
                <c:pt idx="1836">
                  <c:v>73.655528466943935</c:v>
                </c:pt>
                <c:pt idx="1837">
                  <c:v>73.641187437257997</c:v>
                </c:pt>
                <c:pt idx="1838">
                  <c:v>73.612505377886123</c:v>
                </c:pt>
                <c:pt idx="1839">
                  <c:v>73.612505377886123</c:v>
                </c:pt>
                <c:pt idx="1840">
                  <c:v>73.612505377886123</c:v>
                </c:pt>
                <c:pt idx="1841">
                  <c:v>73.583823318514277</c:v>
                </c:pt>
                <c:pt idx="1842">
                  <c:v>73.56948228882834</c:v>
                </c:pt>
                <c:pt idx="1843">
                  <c:v>73.555141259142403</c:v>
                </c:pt>
                <c:pt idx="1844">
                  <c:v>73.540800229456465</c:v>
                </c:pt>
                <c:pt idx="1845">
                  <c:v>73.519288684927574</c:v>
                </c:pt>
                <c:pt idx="1846">
                  <c:v>73.519288684927574</c:v>
                </c:pt>
                <c:pt idx="1847">
                  <c:v>73.497777140398682</c:v>
                </c:pt>
                <c:pt idx="1848">
                  <c:v>73.476265595869776</c:v>
                </c:pt>
                <c:pt idx="1849">
                  <c:v>73.476265595869776</c:v>
                </c:pt>
                <c:pt idx="1850">
                  <c:v>73.447583536497916</c:v>
                </c:pt>
                <c:pt idx="1851">
                  <c:v>73.447583536497916</c:v>
                </c:pt>
                <c:pt idx="1852">
                  <c:v>73.418901477126056</c:v>
                </c:pt>
                <c:pt idx="1853">
                  <c:v>73.418901477126056</c:v>
                </c:pt>
                <c:pt idx="1854">
                  <c:v>73.39738993259715</c:v>
                </c:pt>
                <c:pt idx="1855">
                  <c:v>73.383048902911227</c:v>
                </c:pt>
                <c:pt idx="1856">
                  <c:v>73.361537358382336</c:v>
                </c:pt>
                <c:pt idx="1857">
                  <c:v>73.361537358382336</c:v>
                </c:pt>
                <c:pt idx="1858">
                  <c:v>73.340025813853444</c:v>
                </c:pt>
                <c:pt idx="1859">
                  <c:v>73.318514269324538</c:v>
                </c:pt>
                <c:pt idx="1860">
                  <c:v>73.318514269324538</c:v>
                </c:pt>
                <c:pt idx="1861">
                  <c:v>73.297002724795647</c:v>
                </c:pt>
                <c:pt idx="1862">
                  <c:v>73.282661695109709</c:v>
                </c:pt>
                <c:pt idx="1863">
                  <c:v>73.268320665423786</c:v>
                </c:pt>
                <c:pt idx="1864">
                  <c:v>73.253979635737849</c:v>
                </c:pt>
                <c:pt idx="1865">
                  <c:v>73.239638606051912</c:v>
                </c:pt>
                <c:pt idx="1866">
                  <c:v>73.203786031837083</c:v>
                </c:pt>
                <c:pt idx="1867">
                  <c:v>73.203786031837083</c:v>
                </c:pt>
                <c:pt idx="1868">
                  <c:v>73.203786031837083</c:v>
                </c:pt>
                <c:pt idx="1869">
                  <c:v>73.203786031837083</c:v>
                </c:pt>
                <c:pt idx="1870">
                  <c:v>73.160762942779286</c:v>
                </c:pt>
                <c:pt idx="1871">
                  <c:v>73.160762942779286</c:v>
                </c:pt>
                <c:pt idx="1872">
                  <c:v>73.132080883407426</c:v>
                </c:pt>
                <c:pt idx="1873">
                  <c:v>73.132080883407426</c:v>
                </c:pt>
                <c:pt idx="1874">
                  <c:v>73.096228309192597</c:v>
                </c:pt>
                <c:pt idx="1875">
                  <c:v>73.096228309192597</c:v>
                </c:pt>
                <c:pt idx="1876">
                  <c:v>73.096228309192597</c:v>
                </c:pt>
                <c:pt idx="1877">
                  <c:v>73.067546249820737</c:v>
                </c:pt>
                <c:pt idx="1878">
                  <c:v>73.038864190448876</c:v>
                </c:pt>
                <c:pt idx="1879">
                  <c:v>73.038864190448876</c:v>
                </c:pt>
                <c:pt idx="1880">
                  <c:v>73.038864190448876</c:v>
                </c:pt>
                <c:pt idx="1881">
                  <c:v>73.010182131077002</c:v>
                </c:pt>
                <c:pt idx="1882">
                  <c:v>72.995841101391079</c:v>
                </c:pt>
                <c:pt idx="1883">
                  <c:v>72.981500071705156</c:v>
                </c:pt>
                <c:pt idx="1884">
                  <c:v>72.967159042019219</c:v>
                </c:pt>
                <c:pt idx="1885">
                  <c:v>72.952818012333282</c:v>
                </c:pt>
                <c:pt idx="1886">
                  <c:v>72.938476982647344</c:v>
                </c:pt>
                <c:pt idx="1887">
                  <c:v>72.924135952961421</c:v>
                </c:pt>
                <c:pt idx="1888">
                  <c:v>72.909794923275498</c:v>
                </c:pt>
                <c:pt idx="1889">
                  <c:v>72.888283378746593</c:v>
                </c:pt>
                <c:pt idx="1890">
                  <c:v>72.888283378746593</c:v>
                </c:pt>
                <c:pt idx="1891">
                  <c:v>72.859601319374732</c:v>
                </c:pt>
                <c:pt idx="1892">
                  <c:v>72.859601319374732</c:v>
                </c:pt>
                <c:pt idx="1893">
                  <c:v>72.830919260002872</c:v>
                </c:pt>
                <c:pt idx="1894">
                  <c:v>72.830919260002872</c:v>
                </c:pt>
                <c:pt idx="1895">
                  <c:v>72.809407715473967</c:v>
                </c:pt>
                <c:pt idx="1896">
                  <c:v>72.795066685788029</c:v>
                </c:pt>
                <c:pt idx="1897">
                  <c:v>72.780725656102106</c:v>
                </c:pt>
                <c:pt idx="1898">
                  <c:v>72.766384626416183</c:v>
                </c:pt>
                <c:pt idx="1899">
                  <c:v>72.752043596730246</c:v>
                </c:pt>
                <c:pt idx="1900">
                  <c:v>72.737702567044309</c:v>
                </c:pt>
                <c:pt idx="1901">
                  <c:v>72.716191022515417</c:v>
                </c:pt>
                <c:pt idx="1902">
                  <c:v>72.716191022515417</c:v>
                </c:pt>
                <c:pt idx="1903">
                  <c:v>72.680338448300589</c:v>
                </c:pt>
                <c:pt idx="1904">
                  <c:v>72.680338448300589</c:v>
                </c:pt>
                <c:pt idx="1905">
                  <c:v>72.680338448300589</c:v>
                </c:pt>
                <c:pt idx="1906">
                  <c:v>72.651656388928714</c:v>
                </c:pt>
                <c:pt idx="1907">
                  <c:v>72.637315359242791</c:v>
                </c:pt>
                <c:pt idx="1908">
                  <c:v>72.622974329556868</c:v>
                </c:pt>
                <c:pt idx="1909">
                  <c:v>72.608633299870931</c:v>
                </c:pt>
                <c:pt idx="1910">
                  <c:v>72.579951240499057</c:v>
                </c:pt>
                <c:pt idx="1911">
                  <c:v>72.579951240499057</c:v>
                </c:pt>
                <c:pt idx="1912">
                  <c:v>72.579951240499057</c:v>
                </c:pt>
                <c:pt idx="1913">
                  <c:v>72.544098666284242</c:v>
                </c:pt>
                <c:pt idx="1914">
                  <c:v>72.544098666284242</c:v>
                </c:pt>
                <c:pt idx="1915">
                  <c:v>72.515416606912382</c:v>
                </c:pt>
                <c:pt idx="1916">
                  <c:v>72.515416606912382</c:v>
                </c:pt>
                <c:pt idx="1917">
                  <c:v>72.493905062383476</c:v>
                </c:pt>
                <c:pt idx="1918">
                  <c:v>72.479564032697553</c:v>
                </c:pt>
                <c:pt idx="1919">
                  <c:v>72.465223003011616</c:v>
                </c:pt>
                <c:pt idx="1920">
                  <c:v>72.450881973325693</c:v>
                </c:pt>
                <c:pt idx="1921">
                  <c:v>72.422199913953818</c:v>
                </c:pt>
                <c:pt idx="1922">
                  <c:v>72.422199913953818</c:v>
                </c:pt>
                <c:pt idx="1923">
                  <c:v>72.422199913953818</c:v>
                </c:pt>
                <c:pt idx="1924">
                  <c:v>72.393517854581958</c:v>
                </c:pt>
                <c:pt idx="1925">
                  <c:v>72.372006310053067</c:v>
                </c:pt>
                <c:pt idx="1926">
                  <c:v>72.372006310053067</c:v>
                </c:pt>
                <c:pt idx="1927">
                  <c:v>72.285960131937472</c:v>
                </c:pt>
                <c:pt idx="1928">
                  <c:v>72.285960131937472</c:v>
                </c:pt>
                <c:pt idx="1929">
                  <c:v>72.285960131937472</c:v>
                </c:pt>
                <c:pt idx="1930">
                  <c:v>72.285960131937472</c:v>
                </c:pt>
                <c:pt idx="1931">
                  <c:v>72.285960131937472</c:v>
                </c:pt>
                <c:pt idx="1932">
                  <c:v>72.285960131937472</c:v>
                </c:pt>
                <c:pt idx="1933">
                  <c:v>72.285960131937472</c:v>
                </c:pt>
                <c:pt idx="1934">
                  <c:v>72.285960131937472</c:v>
                </c:pt>
                <c:pt idx="1935">
                  <c:v>72.285960131937472</c:v>
                </c:pt>
                <c:pt idx="1936">
                  <c:v>72.285960131937472</c:v>
                </c:pt>
                <c:pt idx="1937">
                  <c:v>72.199913953821877</c:v>
                </c:pt>
                <c:pt idx="1938">
                  <c:v>72.199913953821877</c:v>
                </c:pt>
                <c:pt idx="1939">
                  <c:v>72.171231894450017</c:v>
                </c:pt>
                <c:pt idx="1940">
                  <c:v>72.171231894450017</c:v>
                </c:pt>
                <c:pt idx="1941">
                  <c:v>72.149720349921125</c:v>
                </c:pt>
                <c:pt idx="1942">
                  <c:v>72.121038290549265</c:v>
                </c:pt>
                <c:pt idx="1943">
                  <c:v>72.121038290549265</c:v>
                </c:pt>
                <c:pt idx="1944">
                  <c:v>72.121038290549265</c:v>
                </c:pt>
                <c:pt idx="1945">
                  <c:v>72.092356231177405</c:v>
                </c:pt>
                <c:pt idx="1946">
                  <c:v>72.049333142119607</c:v>
                </c:pt>
                <c:pt idx="1947">
                  <c:v>72.049333142119607</c:v>
                </c:pt>
                <c:pt idx="1948">
                  <c:v>72.049333142119607</c:v>
                </c:pt>
                <c:pt idx="1949">
                  <c:v>72.049333142119607</c:v>
                </c:pt>
                <c:pt idx="1950">
                  <c:v>72.049333142119607</c:v>
                </c:pt>
                <c:pt idx="1951">
                  <c:v>72.00631005306181</c:v>
                </c:pt>
                <c:pt idx="1952">
                  <c:v>71.991969023375873</c:v>
                </c:pt>
                <c:pt idx="1953">
                  <c:v>71.963286964004013</c:v>
                </c:pt>
                <c:pt idx="1954">
                  <c:v>71.963286964004013</c:v>
                </c:pt>
                <c:pt idx="1955">
                  <c:v>71.963286964004013</c:v>
                </c:pt>
                <c:pt idx="1956">
                  <c:v>71.934604904632153</c:v>
                </c:pt>
                <c:pt idx="1957">
                  <c:v>71.920263874946215</c:v>
                </c:pt>
                <c:pt idx="1958">
                  <c:v>71.905922845260292</c:v>
                </c:pt>
                <c:pt idx="1959">
                  <c:v>71.891581815574355</c:v>
                </c:pt>
                <c:pt idx="1960">
                  <c:v>71.870070271045464</c:v>
                </c:pt>
                <c:pt idx="1961">
                  <c:v>71.870070271045464</c:v>
                </c:pt>
                <c:pt idx="1962">
                  <c:v>71.848558726516558</c:v>
                </c:pt>
                <c:pt idx="1963">
                  <c:v>71.819876667144698</c:v>
                </c:pt>
                <c:pt idx="1964">
                  <c:v>71.819876667144698</c:v>
                </c:pt>
                <c:pt idx="1965">
                  <c:v>71.819876667144698</c:v>
                </c:pt>
                <c:pt idx="1966">
                  <c:v>71.791194607772837</c:v>
                </c:pt>
                <c:pt idx="1967">
                  <c:v>71.776853578086914</c:v>
                </c:pt>
                <c:pt idx="1968">
                  <c:v>71.762512548400977</c:v>
                </c:pt>
                <c:pt idx="1969">
                  <c:v>71.74817151871504</c:v>
                </c:pt>
                <c:pt idx="1970">
                  <c:v>71.733830489029117</c:v>
                </c:pt>
                <c:pt idx="1971">
                  <c:v>71.71948945934318</c:v>
                </c:pt>
                <c:pt idx="1972">
                  <c:v>71.705148429657257</c:v>
                </c:pt>
                <c:pt idx="1973">
                  <c:v>71.690807399971305</c:v>
                </c:pt>
                <c:pt idx="1974">
                  <c:v>71.676466370285382</c:v>
                </c:pt>
                <c:pt idx="1975">
                  <c:v>71.662125340599459</c:v>
                </c:pt>
                <c:pt idx="1976">
                  <c:v>71.640613796070568</c:v>
                </c:pt>
                <c:pt idx="1977">
                  <c:v>71.640613796070568</c:v>
                </c:pt>
                <c:pt idx="1978">
                  <c:v>71.619102251541662</c:v>
                </c:pt>
                <c:pt idx="1979">
                  <c:v>71.604761221855725</c:v>
                </c:pt>
                <c:pt idx="1980">
                  <c:v>71.583249677326833</c:v>
                </c:pt>
                <c:pt idx="1981">
                  <c:v>71.583249677326833</c:v>
                </c:pt>
                <c:pt idx="1982">
                  <c:v>71.561738132797942</c:v>
                </c:pt>
                <c:pt idx="1983">
                  <c:v>71.540226588269036</c:v>
                </c:pt>
                <c:pt idx="1984">
                  <c:v>71.540226588269036</c:v>
                </c:pt>
                <c:pt idx="1985">
                  <c:v>71.511544528897176</c:v>
                </c:pt>
                <c:pt idx="1986">
                  <c:v>71.511544528897176</c:v>
                </c:pt>
                <c:pt idx="1987">
                  <c:v>71.482862469525315</c:v>
                </c:pt>
                <c:pt idx="1988">
                  <c:v>71.482862469525315</c:v>
                </c:pt>
                <c:pt idx="1989">
                  <c:v>71.454180410153441</c:v>
                </c:pt>
                <c:pt idx="1990">
                  <c:v>71.454180410153441</c:v>
                </c:pt>
                <c:pt idx="1991">
                  <c:v>71.432668865624549</c:v>
                </c:pt>
                <c:pt idx="1992">
                  <c:v>71.418327835938626</c:v>
                </c:pt>
                <c:pt idx="1993">
                  <c:v>71.403986806252689</c:v>
                </c:pt>
                <c:pt idx="1994">
                  <c:v>71.389645776566752</c:v>
                </c:pt>
                <c:pt idx="1995">
                  <c:v>71.375304746880829</c:v>
                </c:pt>
                <c:pt idx="1996">
                  <c:v>71.360963717194892</c:v>
                </c:pt>
                <c:pt idx="1997">
                  <c:v>71.346622687508969</c:v>
                </c:pt>
                <c:pt idx="1998">
                  <c:v>71.332281657823032</c:v>
                </c:pt>
                <c:pt idx="1999">
                  <c:v>71.317940628137094</c:v>
                </c:pt>
                <c:pt idx="2000">
                  <c:v>71.289258568765234</c:v>
                </c:pt>
                <c:pt idx="2001">
                  <c:v>71.289258568765234</c:v>
                </c:pt>
                <c:pt idx="2002">
                  <c:v>71.289258568765234</c:v>
                </c:pt>
                <c:pt idx="2003">
                  <c:v>71.260576509393374</c:v>
                </c:pt>
                <c:pt idx="2004">
                  <c:v>71.246235479707437</c:v>
                </c:pt>
                <c:pt idx="2005">
                  <c:v>71.231894450021514</c:v>
                </c:pt>
                <c:pt idx="2006">
                  <c:v>71.217553420335577</c:v>
                </c:pt>
                <c:pt idx="2007">
                  <c:v>71.203212390649654</c:v>
                </c:pt>
                <c:pt idx="2008">
                  <c:v>71.188871360963716</c:v>
                </c:pt>
                <c:pt idx="2009">
                  <c:v>71.160189301591856</c:v>
                </c:pt>
                <c:pt idx="2010">
                  <c:v>71.160189301591856</c:v>
                </c:pt>
                <c:pt idx="2011">
                  <c:v>71.160189301591856</c:v>
                </c:pt>
                <c:pt idx="2012">
                  <c:v>71.117166212534059</c:v>
                </c:pt>
                <c:pt idx="2013">
                  <c:v>71.117166212534059</c:v>
                </c:pt>
                <c:pt idx="2014">
                  <c:v>71.117166212534059</c:v>
                </c:pt>
                <c:pt idx="2015">
                  <c:v>71.088484153162199</c:v>
                </c:pt>
                <c:pt idx="2016">
                  <c:v>71.066972608633307</c:v>
                </c:pt>
                <c:pt idx="2017">
                  <c:v>71.066972608633307</c:v>
                </c:pt>
                <c:pt idx="2018">
                  <c:v>71.045461064104401</c:v>
                </c:pt>
                <c:pt idx="2019">
                  <c:v>71.031120034418478</c:v>
                </c:pt>
                <c:pt idx="2020">
                  <c:v>71.009608489889573</c:v>
                </c:pt>
                <c:pt idx="2021">
                  <c:v>71.009608489889573</c:v>
                </c:pt>
                <c:pt idx="2022">
                  <c:v>70.988096945360681</c:v>
                </c:pt>
                <c:pt idx="2023">
                  <c:v>70.973755915674744</c:v>
                </c:pt>
                <c:pt idx="2024">
                  <c:v>70.959414885988821</c:v>
                </c:pt>
                <c:pt idx="2025">
                  <c:v>70.945073856302884</c:v>
                </c:pt>
                <c:pt idx="2026">
                  <c:v>70.930732826616946</c:v>
                </c:pt>
                <c:pt idx="2027">
                  <c:v>70.916391796931023</c:v>
                </c:pt>
                <c:pt idx="2028">
                  <c:v>70.902050767245086</c:v>
                </c:pt>
                <c:pt idx="2029">
                  <c:v>70.887709737559163</c:v>
                </c:pt>
                <c:pt idx="2030">
                  <c:v>70.873368707873226</c:v>
                </c:pt>
                <c:pt idx="2031">
                  <c:v>70.859027678187289</c:v>
                </c:pt>
                <c:pt idx="2032">
                  <c:v>70.844686648501366</c:v>
                </c:pt>
                <c:pt idx="2033">
                  <c:v>70.830345618815429</c:v>
                </c:pt>
                <c:pt idx="2034">
                  <c:v>70.816004589129506</c:v>
                </c:pt>
                <c:pt idx="2035">
                  <c:v>70.801663559443568</c:v>
                </c:pt>
                <c:pt idx="2036">
                  <c:v>70.780152014914663</c:v>
                </c:pt>
                <c:pt idx="2037">
                  <c:v>70.780152014914663</c:v>
                </c:pt>
                <c:pt idx="2038">
                  <c:v>70.758640470385771</c:v>
                </c:pt>
                <c:pt idx="2039">
                  <c:v>70.744299440699848</c:v>
                </c:pt>
                <c:pt idx="2040">
                  <c:v>70.729958411013911</c:v>
                </c:pt>
                <c:pt idx="2041">
                  <c:v>70.708446866485005</c:v>
                </c:pt>
                <c:pt idx="2042">
                  <c:v>70.708446866485005</c:v>
                </c:pt>
                <c:pt idx="2043">
                  <c:v>70.686935321956113</c:v>
                </c:pt>
                <c:pt idx="2044">
                  <c:v>70.67259429227019</c:v>
                </c:pt>
                <c:pt idx="2045">
                  <c:v>70.651082747741285</c:v>
                </c:pt>
                <c:pt idx="2046">
                  <c:v>70.651082747741285</c:v>
                </c:pt>
                <c:pt idx="2047">
                  <c:v>70.629571203212393</c:v>
                </c:pt>
                <c:pt idx="2048">
                  <c:v>70.615230173526456</c:v>
                </c:pt>
                <c:pt idx="2049">
                  <c:v>70.600889143840533</c:v>
                </c:pt>
                <c:pt idx="2050">
                  <c:v>70.572207084468658</c:v>
                </c:pt>
                <c:pt idx="2051">
                  <c:v>70.572207084468658</c:v>
                </c:pt>
                <c:pt idx="2052">
                  <c:v>70.572207084468658</c:v>
                </c:pt>
                <c:pt idx="2053">
                  <c:v>70.543525025096798</c:v>
                </c:pt>
                <c:pt idx="2054">
                  <c:v>70.529183995410875</c:v>
                </c:pt>
                <c:pt idx="2055">
                  <c:v>70.514842965724938</c:v>
                </c:pt>
                <c:pt idx="2056">
                  <c:v>70.500501936039001</c:v>
                </c:pt>
                <c:pt idx="2057">
                  <c:v>70.486160906353078</c:v>
                </c:pt>
                <c:pt idx="2058">
                  <c:v>70.471819876667141</c:v>
                </c:pt>
                <c:pt idx="2059">
                  <c:v>70.457478846981218</c:v>
                </c:pt>
                <c:pt idx="2060">
                  <c:v>70.435967302452312</c:v>
                </c:pt>
                <c:pt idx="2061">
                  <c:v>70.435967302452312</c:v>
                </c:pt>
                <c:pt idx="2062">
                  <c:v>70.41445575792342</c:v>
                </c:pt>
                <c:pt idx="2063">
                  <c:v>70.400114728237483</c:v>
                </c:pt>
                <c:pt idx="2064">
                  <c:v>70.378603183708591</c:v>
                </c:pt>
                <c:pt idx="2065">
                  <c:v>70.378603183708591</c:v>
                </c:pt>
                <c:pt idx="2066">
                  <c:v>70.357091639179686</c:v>
                </c:pt>
                <c:pt idx="2067">
                  <c:v>70.342750609493763</c:v>
                </c:pt>
                <c:pt idx="2068">
                  <c:v>70.328409579807825</c:v>
                </c:pt>
                <c:pt idx="2069">
                  <c:v>70.314068550121902</c:v>
                </c:pt>
                <c:pt idx="2070">
                  <c:v>70.299727520435979</c:v>
                </c:pt>
                <c:pt idx="2071">
                  <c:v>70.271045461064105</c:v>
                </c:pt>
                <c:pt idx="2072">
                  <c:v>70.271045461064105</c:v>
                </c:pt>
                <c:pt idx="2073">
                  <c:v>70.271045461064105</c:v>
                </c:pt>
                <c:pt idx="2074">
                  <c:v>70.242363401692245</c:v>
                </c:pt>
                <c:pt idx="2075">
                  <c:v>70.213681342320371</c:v>
                </c:pt>
                <c:pt idx="2076">
                  <c:v>70.213681342320371</c:v>
                </c:pt>
                <c:pt idx="2077">
                  <c:v>70.213681342320371</c:v>
                </c:pt>
                <c:pt idx="2078">
                  <c:v>70.18499928294851</c:v>
                </c:pt>
                <c:pt idx="2079">
                  <c:v>70.170658253262587</c:v>
                </c:pt>
                <c:pt idx="2080">
                  <c:v>70.15631722357665</c:v>
                </c:pt>
                <c:pt idx="2081">
                  <c:v>70.141976193890727</c:v>
                </c:pt>
                <c:pt idx="2082">
                  <c:v>70.12763516420479</c:v>
                </c:pt>
                <c:pt idx="2083">
                  <c:v>70.113294134518853</c:v>
                </c:pt>
                <c:pt idx="2084">
                  <c:v>70.09895310483293</c:v>
                </c:pt>
                <c:pt idx="2085">
                  <c:v>70.084612075146993</c:v>
                </c:pt>
                <c:pt idx="2086">
                  <c:v>70.07027104546107</c:v>
                </c:pt>
                <c:pt idx="2087">
                  <c:v>70.055930015775132</c:v>
                </c:pt>
                <c:pt idx="2088">
                  <c:v>70.027247956403272</c:v>
                </c:pt>
                <c:pt idx="2089">
                  <c:v>70.027247956403272</c:v>
                </c:pt>
                <c:pt idx="2090">
                  <c:v>70.027247956403272</c:v>
                </c:pt>
                <c:pt idx="2091">
                  <c:v>69.998565897031412</c:v>
                </c:pt>
                <c:pt idx="2092">
                  <c:v>69.962713322816583</c:v>
                </c:pt>
                <c:pt idx="2093">
                  <c:v>69.962713322816583</c:v>
                </c:pt>
                <c:pt idx="2094">
                  <c:v>69.962713322816583</c:v>
                </c:pt>
                <c:pt idx="2095">
                  <c:v>69.962713322816583</c:v>
                </c:pt>
                <c:pt idx="2096">
                  <c:v>69.926860748601754</c:v>
                </c:pt>
                <c:pt idx="2097">
                  <c:v>69.891008174386926</c:v>
                </c:pt>
                <c:pt idx="2098">
                  <c:v>69.891008174386926</c:v>
                </c:pt>
                <c:pt idx="2099">
                  <c:v>69.891008174386926</c:v>
                </c:pt>
                <c:pt idx="2100">
                  <c:v>69.891008174386926</c:v>
                </c:pt>
                <c:pt idx="2101">
                  <c:v>69.855155600172097</c:v>
                </c:pt>
                <c:pt idx="2102">
                  <c:v>69.826473540800222</c:v>
                </c:pt>
                <c:pt idx="2103">
                  <c:v>69.826473540800222</c:v>
                </c:pt>
                <c:pt idx="2104">
                  <c:v>69.826473540800222</c:v>
                </c:pt>
                <c:pt idx="2105">
                  <c:v>69.797791481428362</c:v>
                </c:pt>
                <c:pt idx="2106">
                  <c:v>69.769109422056502</c:v>
                </c:pt>
                <c:pt idx="2107">
                  <c:v>69.769109422056502</c:v>
                </c:pt>
                <c:pt idx="2108">
                  <c:v>69.769109422056502</c:v>
                </c:pt>
                <c:pt idx="2109">
                  <c:v>69.740427362684642</c:v>
                </c:pt>
                <c:pt idx="2110">
                  <c:v>69.726086332998705</c:v>
                </c:pt>
                <c:pt idx="2111">
                  <c:v>69.711745303312782</c:v>
                </c:pt>
                <c:pt idx="2112">
                  <c:v>69.690233758783876</c:v>
                </c:pt>
                <c:pt idx="2113">
                  <c:v>69.690233758783876</c:v>
                </c:pt>
                <c:pt idx="2114">
                  <c:v>69.654381184569047</c:v>
                </c:pt>
                <c:pt idx="2115">
                  <c:v>69.654381184569047</c:v>
                </c:pt>
                <c:pt idx="2116">
                  <c:v>69.654381184569047</c:v>
                </c:pt>
                <c:pt idx="2117">
                  <c:v>69.625699125197187</c:v>
                </c:pt>
                <c:pt idx="2118">
                  <c:v>69.61135809551125</c:v>
                </c:pt>
                <c:pt idx="2119">
                  <c:v>69.589846550982358</c:v>
                </c:pt>
                <c:pt idx="2120">
                  <c:v>69.589846550982358</c:v>
                </c:pt>
                <c:pt idx="2121">
                  <c:v>69.568335006453466</c:v>
                </c:pt>
                <c:pt idx="2122">
                  <c:v>69.553993976767543</c:v>
                </c:pt>
                <c:pt idx="2123">
                  <c:v>69.539652947081592</c:v>
                </c:pt>
                <c:pt idx="2124">
                  <c:v>69.5181414025527</c:v>
                </c:pt>
                <c:pt idx="2125">
                  <c:v>69.5181414025527</c:v>
                </c:pt>
                <c:pt idx="2126">
                  <c:v>69.496629858023809</c:v>
                </c:pt>
                <c:pt idx="2127">
                  <c:v>69.482288828337886</c:v>
                </c:pt>
                <c:pt idx="2128">
                  <c:v>69.460777283808966</c:v>
                </c:pt>
                <c:pt idx="2129">
                  <c:v>69.460777283808966</c:v>
                </c:pt>
                <c:pt idx="2130">
                  <c:v>69.439265739280074</c:v>
                </c:pt>
                <c:pt idx="2131">
                  <c:v>69.424924709594151</c:v>
                </c:pt>
                <c:pt idx="2132">
                  <c:v>69.410583679908228</c:v>
                </c:pt>
                <c:pt idx="2133">
                  <c:v>69.396242650222291</c:v>
                </c:pt>
                <c:pt idx="2134">
                  <c:v>69.374731105693385</c:v>
                </c:pt>
                <c:pt idx="2135">
                  <c:v>69.374731105693385</c:v>
                </c:pt>
                <c:pt idx="2136">
                  <c:v>69.353219561164494</c:v>
                </c:pt>
                <c:pt idx="2137">
                  <c:v>69.338878531478571</c:v>
                </c:pt>
                <c:pt idx="2138">
                  <c:v>69.324537501792634</c:v>
                </c:pt>
                <c:pt idx="2139">
                  <c:v>69.288684927577805</c:v>
                </c:pt>
                <c:pt idx="2140">
                  <c:v>69.288684927577805</c:v>
                </c:pt>
                <c:pt idx="2141">
                  <c:v>69.288684927577805</c:v>
                </c:pt>
                <c:pt idx="2142">
                  <c:v>69.288684927577805</c:v>
                </c:pt>
                <c:pt idx="2143">
                  <c:v>69.252832353362976</c:v>
                </c:pt>
                <c:pt idx="2144">
                  <c:v>69.224150293991102</c:v>
                </c:pt>
                <c:pt idx="2145">
                  <c:v>69.224150293991102</c:v>
                </c:pt>
                <c:pt idx="2146">
                  <c:v>69.224150293991102</c:v>
                </c:pt>
                <c:pt idx="2147">
                  <c:v>69.188297719776287</c:v>
                </c:pt>
                <c:pt idx="2148">
                  <c:v>69.188297719776287</c:v>
                </c:pt>
                <c:pt idx="2149">
                  <c:v>69.152445145561444</c:v>
                </c:pt>
                <c:pt idx="2150">
                  <c:v>69.152445145561444</c:v>
                </c:pt>
                <c:pt idx="2151">
                  <c:v>69.152445145561444</c:v>
                </c:pt>
                <c:pt idx="2152">
                  <c:v>69.109422056503661</c:v>
                </c:pt>
                <c:pt idx="2153">
                  <c:v>69.109422056503661</c:v>
                </c:pt>
                <c:pt idx="2154">
                  <c:v>69.109422056503661</c:v>
                </c:pt>
                <c:pt idx="2155">
                  <c:v>69.080739997131786</c:v>
                </c:pt>
                <c:pt idx="2156">
                  <c:v>69.05205793775994</c:v>
                </c:pt>
                <c:pt idx="2157">
                  <c:v>69.05205793775994</c:v>
                </c:pt>
                <c:pt idx="2158">
                  <c:v>69.05205793775994</c:v>
                </c:pt>
                <c:pt idx="2159">
                  <c:v>69.023375878388066</c:v>
                </c:pt>
                <c:pt idx="2160">
                  <c:v>69.009034848702129</c:v>
                </c:pt>
                <c:pt idx="2161">
                  <c:v>68.987523304173237</c:v>
                </c:pt>
                <c:pt idx="2162">
                  <c:v>68.987523304173237</c:v>
                </c:pt>
                <c:pt idx="2163">
                  <c:v>68.966011759644346</c:v>
                </c:pt>
                <c:pt idx="2164">
                  <c:v>68.94450021511544</c:v>
                </c:pt>
                <c:pt idx="2165">
                  <c:v>68.94450021511544</c:v>
                </c:pt>
                <c:pt idx="2166">
                  <c:v>68.922988670586548</c:v>
                </c:pt>
                <c:pt idx="2167">
                  <c:v>68.908647640900625</c:v>
                </c:pt>
                <c:pt idx="2168">
                  <c:v>68.894306611214688</c:v>
                </c:pt>
                <c:pt idx="2169">
                  <c:v>68.879965581528751</c:v>
                </c:pt>
                <c:pt idx="2170">
                  <c:v>68.858454036999859</c:v>
                </c:pt>
                <c:pt idx="2171">
                  <c:v>68.858454036999859</c:v>
                </c:pt>
                <c:pt idx="2172">
                  <c:v>68.836942492470953</c:v>
                </c:pt>
                <c:pt idx="2173">
                  <c:v>68.82260146278503</c:v>
                </c:pt>
                <c:pt idx="2174">
                  <c:v>68.808260433099093</c:v>
                </c:pt>
                <c:pt idx="2175">
                  <c:v>68.793919403413156</c:v>
                </c:pt>
                <c:pt idx="2176">
                  <c:v>68.779578373727233</c:v>
                </c:pt>
                <c:pt idx="2177">
                  <c:v>68.758066829198341</c:v>
                </c:pt>
                <c:pt idx="2178">
                  <c:v>68.758066829198341</c:v>
                </c:pt>
                <c:pt idx="2179">
                  <c:v>68.729384769826467</c:v>
                </c:pt>
                <c:pt idx="2180">
                  <c:v>68.729384769826467</c:v>
                </c:pt>
                <c:pt idx="2181">
                  <c:v>68.700702710454607</c:v>
                </c:pt>
                <c:pt idx="2182">
                  <c:v>68.700702710454607</c:v>
                </c:pt>
                <c:pt idx="2183">
                  <c:v>68.679191165925715</c:v>
                </c:pt>
                <c:pt idx="2184">
                  <c:v>68.657679621396824</c:v>
                </c:pt>
                <c:pt idx="2185">
                  <c:v>68.657679621396824</c:v>
                </c:pt>
                <c:pt idx="2186">
                  <c:v>68.636168076867918</c:v>
                </c:pt>
                <c:pt idx="2187">
                  <c:v>68.621827047181981</c:v>
                </c:pt>
                <c:pt idx="2188">
                  <c:v>68.607486017496058</c:v>
                </c:pt>
                <c:pt idx="2189">
                  <c:v>68.578803958124183</c:v>
                </c:pt>
                <c:pt idx="2190">
                  <c:v>68.578803958124183</c:v>
                </c:pt>
                <c:pt idx="2191">
                  <c:v>68.578803958124183</c:v>
                </c:pt>
                <c:pt idx="2192">
                  <c:v>68.550121898752323</c:v>
                </c:pt>
                <c:pt idx="2193">
                  <c:v>68.5357808690664</c:v>
                </c:pt>
                <c:pt idx="2194">
                  <c:v>68.521439839380477</c:v>
                </c:pt>
                <c:pt idx="2195">
                  <c:v>68.50709880969454</c:v>
                </c:pt>
                <c:pt idx="2196">
                  <c:v>68.492757780008603</c:v>
                </c:pt>
                <c:pt idx="2197">
                  <c:v>68.478416750322666</c:v>
                </c:pt>
                <c:pt idx="2198">
                  <c:v>68.464075720636743</c:v>
                </c:pt>
                <c:pt idx="2199">
                  <c:v>68.44973469095082</c:v>
                </c:pt>
                <c:pt idx="2200">
                  <c:v>68.435393661264882</c:v>
                </c:pt>
                <c:pt idx="2201">
                  <c:v>68.421052631578945</c:v>
                </c:pt>
                <c:pt idx="2202">
                  <c:v>68.406711601893008</c:v>
                </c:pt>
                <c:pt idx="2203">
                  <c:v>68.385200057364116</c:v>
                </c:pt>
                <c:pt idx="2204">
                  <c:v>68.385200057364116</c:v>
                </c:pt>
                <c:pt idx="2205">
                  <c:v>68.363688512835225</c:v>
                </c:pt>
                <c:pt idx="2206">
                  <c:v>68.327835938620396</c:v>
                </c:pt>
                <c:pt idx="2207">
                  <c:v>68.327835938620396</c:v>
                </c:pt>
                <c:pt idx="2208">
                  <c:v>68.327835938620396</c:v>
                </c:pt>
                <c:pt idx="2209">
                  <c:v>68.327835938620396</c:v>
                </c:pt>
                <c:pt idx="2210">
                  <c:v>68.291983364405567</c:v>
                </c:pt>
                <c:pt idx="2211">
                  <c:v>68.27764233471963</c:v>
                </c:pt>
                <c:pt idx="2212">
                  <c:v>68.263301305033693</c:v>
                </c:pt>
                <c:pt idx="2213">
                  <c:v>68.241789760504801</c:v>
                </c:pt>
                <c:pt idx="2214">
                  <c:v>68.241789760504801</c:v>
                </c:pt>
                <c:pt idx="2215">
                  <c:v>68.22027821597591</c:v>
                </c:pt>
                <c:pt idx="2216">
                  <c:v>68.205937186289972</c:v>
                </c:pt>
                <c:pt idx="2217">
                  <c:v>68.191596156604035</c:v>
                </c:pt>
                <c:pt idx="2218">
                  <c:v>68.141402552703283</c:v>
                </c:pt>
                <c:pt idx="2219">
                  <c:v>68.141402552703283</c:v>
                </c:pt>
                <c:pt idx="2220">
                  <c:v>68.141402552703283</c:v>
                </c:pt>
                <c:pt idx="2221">
                  <c:v>68.141402552703283</c:v>
                </c:pt>
                <c:pt idx="2222">
                  <c:v>68.141402552703283</c:v>
                </c:pt>
                <c:pt idx="2223">
                  <c:v>68.141402552703283</c:v>
                </c:pt>
                <c:pt idx="2224">
                  <c:v>68.091208948802532</c:v>
                </c:pt>
                <c:pt idx="2225">
                  <c:v>68.076867919116594</c:v>
                </c:pt>
                <c:pt idx="2226">
                  <c:v>68.04818585974472</c:v>
                </c:pt>
                <c:pt idx="2227">
                  <c:v>68.04818585974472</c:v>
                </c:pt>
                <c:pt idx="2228">
                  <c:v>68.04818585974472</c:v>
                </c:pt>
                <c:pt idx="2229">
                  <c:v>68.019503800372874</c:v>
                </c:pt>
                <c:pt idx="2230">
                  <c:v>68.005162770686937</c:v>
                </c:pt>
                <c:pt idx="2231">
                  <c:v>67.990821741001</c:v>
                </c:pt>
                <c:pt idx="2232">
                  <c:v>67.976480711315062</c:v>
                </c:pt>
                <c:pt idx="2233">
                  <c:v>67.962139681629139</c:v>
                </c:pt>
                <c:pt idx="2234">
                  <c:v>67.940628137100248</c:v>
                </c:pt>
                <c:pt idx="2235">
                  <c:v>67.940628137100248</c:v>
                </c:pt>
                <c:pt idx="2236">
                  <c:v>67.919116592571356</c:v>
                </c:pt>
                <c:pt idx="2237">
                  <c:v>67.904775562885405</c:v>
                </c:pt>
                <c:pt idx="2238">
                  <c:v>67.890434533199482</c:v>
                </c:pt>
                <c:pt idx="2239">
                  <c:v>67.86892298867059</c:v>
                </c:pt>
                <c:pt idx="2240">
                  <c:v>67.86892298867059</c:v>
                </c:pt>
                <c:pt idx="2241">
                  <c:v>67.818729384769824</c:v>
                </c:pt>
                <c:pt idx="2242">
                  <c:v>67.818729384769824</c:v>
                </c:pt>
                <c:pt idx="2243">
                  <c:v>67.818729384769824</c:v>
                </c:pt>
                <c:pt idx="2244">
                  <c:v>67.818729384769824</c:v>
                </c:pt>
                <c:pt idx="2245">
                  <c:v>67.818729384769824</c:v>
                </c:pt>
                <c:pt idx="2246">
                  <c:v>67.775706295712041</c:v>
                </c:pt>
                <c:pt idx="2247">
                  <c:v>67.761365266026104</c:v>
                </c:pt>
                <c:pt idx="2248">
                  <c:v>67.747024236340167</c:v>
                </c:pt>
                <c:pt idx="2249">
                  <c:v>67.732683206654244</c:v>
                </c:pt>
                <c:pt idx="2250">
                  <c:v>67.718342176968306</c:v>
                </c:pt>
                <c:pt idx="2251">
                  <c:v>67.704001147282383</c:v>
                </c:pt>
                <c:pt idx="2252">
                  <c:v>67.689660117596446</c:v>
                </c:pt>
                <c:pt idx="2253">
                  <c:v>67.66814857306754</c:v>
                </c:pt>
                <c:pt idx="2254">
                  <c:v>67.66814857306754</c:v>
                </c:pt>
                <c:pt idx="2255">
                  <c:v>67.646637028538649</c:v>
                </c:pt>
                <c:pt idx="2256">
                  <c:v>67.632295998852726</c:v>
                </c:pt>
                <c:pt idx="2257">
                  <c:v>67.617954969166789</c:v>
                </c:pt>
                <c:pt idx="2258">
                  <c:v>67.58210239495196</c:v>
                </c:pt>
                <c:pt idx="2259">
                  <c:v>67.58210239495196</c:v>
                </c:pt>
                <c:pt idx="2260">
                  <c:v>67.58210239495196</c:v>
                </c:pt>
                <c:pt idx="2261">
                  <c:v>67.58210239495196</c:v>
                </c:pt>
                <c:pt idx="2262">
                  <c:v>67.546249820737131</c:v>
                </c:pt>
                <c:pt idx="2263">
                  <c:v>67.524738276208225</c:v>
                </c:pt>
                <c:pt idx="2264">
                  <c:v>67.524738276208225</c:v>
                </c:pt>
                <c:pt idx="2265">
                  <c:v>67.481715187150442</c:v>
                </c:pt>
                <c:pt idx="2266">
                  <c:v>67.481715187150442</c:v>
                </c:pt>
                <c:pt idx="2267">
                  <c:v>67.481715187150442</c:v>
                </c:pt>
                <c:pt idx="2268">
                  <c:v>67.481715187150442</c:v>
                </c:pt>
                <c:pt idx="2269">
                  <c:v>67.438692098092645</c:v>
                </c:pt>
                <c:pt idx="2270">
                  <c:v>67.438692098092645</c:v>
                </c:pt>
                <c:pt idx="2271">
                  <c:v>67.410010038720785</c:v>
                </c:pt>
                <c:pt idx="2272">
                  <c:v>67.410010038720785</c:v>
                </c:pt>
                <c:pt idx="2273">
                  <c:v>67.388498494191879</c:v>
                </c:pt>
                <c:pt idx="2274">
                  <c:v>67.359816434820019</c:v>
                </c:pt>
                <c:pt idx="2275">
                  <c:v>67.359816434820019</c:v>
                </c:pt>
                <c:pt idx="2276">
                  <c:v>67.359816434820019</c:v>
                </c:pt>
                <c:pt idx="2277">
                  <c:v>67.331134375448158</c:v>
                </c:pt>
                <c:pt idx="2278">
                  <c:v>67.316793345762221</c:v>
                </c:pt>
                <c:pt idx="2279">
                  <c:v>67.302452316076284</c:v>
                </c:pt>
                <c:pt idx="2280">
                  <c:v>67.288111286390361</c:v>
                </c:pt>
                <c:pt idx="2281">
                  <c:v>67.273770256704438</c:v>
                </c:pt>
                <c:pt idx="2282">
                  <c:v>67.237917682489595</c:v>
                </c:pt>
                <c:pt idx="2283">
                  <c:v>67.237917682489595</c:v>
                </c:pt>
                <c:pt idx="2284">
                  <c:v>67.237917682489595</c:v>
                </c:pt>
                <c:pt idx="2285">
                  <c:v>67.237917682489595</c:v>
                </c:pt>
                <c:pt idx="2286">
                  <c:v>67.20206510827478</c:v>
                </c:pt>
                <c:pt idx="2287">
                  <c:v>67.187724078588843</c:v>
                </c:pt>
                <c:pt idx="2288">
                  <c:v>67.173383048902906</c:v>
                </c:pt>
                <c:pt idx="2289">
                  <c:v>67.144700989531046</c:v>
                </c:pt>
                <c:pt idx="2290">
                  <c:v>67.144700989531046</c:v>
                </c:pt>
                <c:pt idx="2291">
                  <c:v>67.144700989531046</c:v>
                </c:pt>
                <c:pt idx="2292">
                  <c:v>67.101677900473248</c:v>
                </c:pt>
                <c:pt idx="2293">
                  <c:v>67.101677900473248</c:v>
                </c:pt>
                <c:pt idx="2294">
                  <c:v>67.101677900473248</c:v>
                </c:pt>
                <c:pt idx="2295">
                  <c:v>67.072995841101388</c:v>
                </c:pt>
                <c:pt idx="2296">
                  <c:v>67.051484296572497</c:v>
                </c:pt>
                <c:pt idx="2297">
                  <c:v>67.051484296572497</c:v>
                </c:pt>
                <c:pt idx="2298">
                  <c:v>67.029972752043605</c:v>
                </c:pt>
                <c:pt idx="2299">
                  <c:v>67.008461207514699</c:v>
                </c:pt>
                <c:pt idx="2300">
                  <c:v>67.008461207514699</c:v>
                </c:pt>
                <c:pt idx="2301">
                  <c:v>66.97260863329987</c:v>
                </c:pt>
                <c:pt idx="2302">
                  <c:v>66.97260863329987</c:v>
                </c:pt>
                <c:pt idx="2303">
                  <c:v>66.97260863329987</c:v>
                </c:pt>
                <c:pt idx="2304">
                  <c:v>66.943926573927996</c:v>
                </c:pt>
                <c:pt idx="2305">
                  <c:v>66.922415029399104</c:v>
                </c:pt>
                <c:pt idx="2306">
                  <c:v>66.922415029399104</c:v>
                </c:pt>
                <c:pt idx="2307">
                  <c:v>66.900903484870213</c:v>
                </c:pt>
                <c:pt idx="2308">
                  <c:v>66.88656245518429</c:v>
                </c:pt>
                <c:pt idx="2309">
                  <c:v>66.872221425498353</c:v>
                </c:pt>
                <c:pt idx="2310">
                  <c:v>66.829198336440555</c:v>
                </c:pt>
                <c:pt idx="2311">
                  <c:v>66.829198336440555</c:v>
                </c:pt>
                <c:pt idx="2312">
                  <c:v>66.829198336440555</c:v>
                </c:pt>
                <c:pt idx="2313">
                  <c:v>66.829198336440555</c:v>
                </c:pt>
                <c:pt idx="2314">
                  <c:v>66.829198336440555</c:v>
                </c:pt>
                <c:pt idx="2315">
                  <c:v>66.757493188010898</c:v>
                </c:pt>
                <c:pt idx="2316">
                  <c:v>66.757493188010898</c:v>
                </c:pt>
                <c:pt idx="2317">
                  <c:v>66.757493188010898</c:v>
                </c:pt>
                <c:pt idx="2318">
                  <c:v>66.757493188010898</c:v>
                </c:pt>
                <c:pt idx="2319">
                  <c:v>66.757493188010898</c:v>
                </c:pt>
                <c:pt idx="2320">
                  <c:v>66.7144700989531</c:v>
                </c:pt>
                <c:pt idx="2321">
                  <c:v>66.700129069267177</c:v>
                </c:pt>
                <c:pt idx="2322">
                  <c:v>66.678617524738286</c:v>
                </c:pt>
                <c:pt idx="2323">
                  <c:v>66.678617524738286</c:v>
                </c:pt>
                <c:pt idx="2324">
                  <c:v>66.65710598020938</c:v>
                </c:pt>
                <c:pt idx="2325">
                  <c:v>66.642764950523443</c:v>
                </c:pt>
                <c:pt idx="2326">
                  <c:v>66.62842392083752</c:v>
                </c:pt>
                <c:pt idx="2327">
                  <c:v>66.578230316936754</c:v>
                </c:pt>
                <c:pt idx="2328">
                  <c:v>66.578230316936754</c:v>
                </c:pt>
                <c:pt idx="2329">
                  <c:v>66.578230316936754</c:v>
                </c:pt>
                <c:pt idx="2330">
                  <c:v>66.578230316936754</c:v>
                </c:pt>
                <c:pt idx="2331">
                  <c:v>66.578230316936754</c:v>
                </c:pt>
                <c:pt idx="2332">
                  <c:v>66.578230316936754</c:v>
                </c:pt>
                <c:pt idx="2333">
                  <c:v>66.528036713036002</c:v>
                </c:pt>
                <c:pt idx="2334">
                  <c:v>66.513695683350065</c:v>
                </c:pt>
                <c:pt idx="2335">
                  <c:v>66.499354653664128</c:v>
                </c:pt>
                <c:pt idx="2336">
                  <c:v>66.485013623978205</c:v>
                </c:pt>
                <c:pt idx="2337">
                  <c:v>66.470672594292267</c:v>
                </c:pt>
                <c:pt idx="2338">
                  <c:v>66.456331564606344</c:v>
                </c:pt>
                <c:pt idx="2339">
                  <c:v>66.441990534920407</c:v>
                </c:pt>
                <c:pt idx="2340">
                  <c:v>66.42764950523447</c:v>
                </c:pt>
                <c:pt idx="2341">
                  <c:v>66.406137960705578</c:v>
                </c:pt>
                <c:pt idx="2342">
                  <c:v>66.406137960705578</c:v>
                </c:pt>
                <c:pt idx="2343">
                  <c:v>66.377455901333718</c:v>
                </c:pt>
                <c:pt idx="2344">
                  <c:v>66.377455901333718</c:v>
                </c:pt>
                <c:pt idx="2345">
                  <c:v>66.355944356804812</c:v>
                </c:pt>
                <c:pt idx="2346">
                  <c:v>66.341603327118889</c:v>
                </c:pt>
                <c:pt idx="2347">
                  <c:v>66.305750752904061</c:v>
                </c:pt>
                <c:pt idx="2348">
                  <c:v>66.305750752904061</c:v>
                </c:pt>
                <c:pt idx="2349">
                  <c:v>66.305750752904061</c:v>
                </c:pt>
                <c:pt idx="2350">
                  <c:v>66.305750752904061</c:v>
                </c:pt>
                <c:pt idx="2351">
                  <c:v>66.262727663846263</c:v>
                </c:pt>
                <c:pt idx="2352">
                  <c:v>66.262727663846263</c:v>
                </c:pt>
                <c:pt idx="2353">
                  <c:v>66.241216119317372</c:v>
                </c:pt>
                <c:pt idx="2354">
                  <c:v>66.21970457478848</c:v>
                </c:pt>
                <c:pt idx="2355">
                  <c:v>66.21970457478848</c:v>
                </c:pt>
                <c:pt idx="2356">
                  <c:v>66.198193030259574</c:v>
                </c:pt>
                <c:pt idx="2357">
                  <c:v>66.183852000573637</c:v>
                </c:pt>
                <c:pt idx="2358">
                  <c:v>66.169510970887714</c:v>
                </c:pt>
                <c:pt idx="2359">
                  <c:v>66.147999426358822</c:v>
                </c:pt>
                <c:pt idx="2360">
                  <c:v>66.147999426358822</c:v>
                </c:pt>
                <c:pt idx="2361">
                  <c:v>66.126487881829917</c:v>
                </c:pt>
                <c:pt idx="2362">
                  <c:v>66.104976337301011</c:v>
                </c:pt>
                <c:pt idx="2363">
                  <c:v>66.104976337301011</c:v>
                </c:pt>
                <c:pt idx="2364">
                  <c:v>66.083464792772119</c:v>
                </c:pt>
                <c:pt idx="2365">
                  <c:v>66.069123763086196</c:v>
                </c:pt>
                <c:pt idx="2366">
                  <c:v>66.04761221855729</c:v>
                </c:pt>
                <c:pt idx="2367">
                  <c:v>66.04761221855729</c:v>
                </c:pt>
                <c:pt idx="2368">
                  <c:v>66.026100674028399</c:v>
                </c:pt>
                <c:pt idx="2369">
                  <c:v>66.011759644342462</c:v>
                </c:pt>
                <c:pt idx="2370">
                  <c:v>65.997418614656539</c:v>
                </c:pt>
                <c:pt idx="2371">
                  <c:v>65.983077584970601</c:v>
                </c:pt>
                <c:pt idx="2372">
                  <c:v>65.968736555284664</c:v>
                </c:pt>
                <c:pt idx="2373">
                  <c:v>65.954395525598741</c:v>
                </c:pt>
                <c:pt idx="2374">
                  <c:v>65.925713466226881</c:v>
                </c:pt>
                <c:pt idx="2375">
                  <c:v>65.925713466226881</c:v>
                </c:pt>
                <c:pt idx="2376">
                  <c:v>65.925713466226881</c:v>
                </c:pt>
                <c:pt idx="2377">
                  <c:v>65.889860892012038</c:v>
                </c:pt>
                <c:pt idx="2378">
                  <c:v>65.889860892012038</c:v>
                </c:pt>
                <c:pt idx="2379">
                  <c:v>65.868349347483147</c:v>
                </c:pt>
                <c:pt idx="2380">
                  <c:v>65.854008317797224</c:v>
                </c:pt>
                <c:pt idx="2381">
                  <c:v>65.839667288111286</c:v>
                </c:pt>
                <c:pt idx="2382">
                  <c:v>65.825326258425349</c:v>
                </c:pt>
                <c:pt idx="2383">
                  <c:v>65.810985228739426</c:v>
                </c:pt>
                <c:pt idx="2384">
                  <c:v>65.796644199053489</c:v>
                </c:pt>
                <c:pt idx="2385">
                  <c:v>65.775132654524597</c:v>
                </c:pt>
                <c:pt idx="2386">
                  <c:v>65.775132654524597</c:v>
                </c:pt>
                <c:pt idx="2387">
                  <c:v>65.753621109995692</c:v>
                </c:pt>
                <c:pt idx="2388">
                  <c:v>65.739280080309769</c:v>
                </c:pt>
                <c:pt idx="2389">
                  <c:v>65.724939050623831</c:v>
                </c:pt>
                <c:pt idx="2390">
                  <c:v>65.710598020937908</c:v>
                </c:pt>
                <c:pt idx="2391">
                  <c:v>65.696256991251971</c:v>
                </c:pt>
                <c:pt idx="2392">
                  <c:v>65.674745446723065</c:v>
                </c:pt>
                <c:pt idx="2393">
                  <c:v>65.674745446723065</c:v>
                </c:pt>
                <c:pt idx="2394">
                  <c:v>65.653233902194174</c:v>
                </c:pt>
                <c:pt idx="2395">
                  <c:v>65.631722357665282</c:v>
                </c:pt>
                <c:pt idx="2396">
                  <c:v>65.631722357665282</c:v>
                </c:pt>
                <c:pt idx="2397">
                  <c:v>65.610210813136376</c:v>
                </c:pt>
                <c:pt idx="2398">
                  <c:v>65.595869783450453</c:v>
                </c:pt>
                <c:pt idx="2399">
                  <c:v>65.581528753764516</c:v>
                </c:pt>
                <c:pt idx="2400">
                  <c:v>65.567187724078593</c:v>
                </c:pt>
                <c:pt idx="2401">
                  <c:v>65.552846694392656</c:v>
                </c:pt>
                <c:pt idx="2402">
                  <c:v>65.538505664706719</c:v>
                </c:pt>
                <c:pt idx="2403">
                  <c:v>65.524164635020796</c:v>
                </c:pt>
                <c:pt idx="2404">
                  <c:v>65.502653090491904</c:v>
                </c:pt>
                <c:pt idx="2405">
                  <c:v>65.502653090491904</c:v>
                </c:pt>
                <c:pt idx="2406">
                  <c:v>65.481141545962998</c:v>
                </c:pt>
                <c:pt idx="2407">
                  <c:v>65.466800516277061</c:v>
                </c:pt>
                <c:pt idx="2408">
                  <c:v>65.452459486591138</c:v>
                </c:pt>
                <c:pt idx="2409">
                  <c:v>65.438118456905201</c:v>
                </c:pt>
                <c:pt idx="2410">
                  <c:v>65.416606912376309</c:v>
                </c:pt>
                <c:pt idx="2411">
                  <c:v>65.416606912376309</c:v>
                </c:pt>
                <c:pt idx="2412">
                  <c:v>65.387924853004449</c:v>
                </c:pt>
                <c:pt idx="2413">
                  <c:v>65.387924853004449</c:v>
                </c:pt>
                <c:pt idx="2414">
                  <c:v>65.366413308475543</c:v>
                </c:pt>
                <c:pt idx="2415">
                  <c:v>65.344901763946652</c:v>
                </c:pt>
                <c:pt idx="2416">
                  <c:v>65.344901763946652</c:v>
                </c:pt>
                <c:pt idx="2417">
                  <c:v>65.32339021941776</c:v>
                </c:pt>
                <c:pt idx="2418">
                  <c:v>65.301878674888854</c:v>
                </c:pt>
                <c:pt idx="2419">
                  <c:v>65.301878674888854</c:v>
                </c:pt>
                <c:pt idx="2420">
                  <c:v>65.273196615516994</c:v>
                </c:pt>
                <c:pt idx="2421">
                  <c:v>65.273196615516994</c:v>
                </c:pt>
                <c:pt idx="2422">
                  <c:v>65.251685070988103</c:v>
                </c:pt>
                <c:pt idx="2423">
                  <c:v>65.237344041302165</c:v>
                </c:pt>
                <c:pt idx="2424">
                  <c:v>65.223003011616228</c:v>
                </c:pt>
                <c:pt idx="2425">
                  <c:v>65.208661981930305</c:v>
                </c:pt>
                <c:pt idx="2426">
                  <c:v>65.194320952244368</c:v>
                </c:pt>
                <c:pt idx="2427">
                  <c:v>65.179979922558445</c:v>
                </c:pt>
                <c:pt idx="2428">
                  <c:v>65.165638892872508</c:v>
                </c:pt>
                <c:pt idx="2429">
                  <c:v>65.151297863186571</c:v>
                </c:pt>
                <c:pt idx="2430">
                  <c:v>65.129786318657679</c:v>
                </c:pt>
                <c:pt idx="2431">
                  <c:v>65.129786318657679</c:v>
                </c:pt>
                <c:pt idx="2432">
                  <c:v>65.108274774128787</c:v>
                </c:pt>
                <c:pt idx="2433">
                  <c:v>65.09393374444285</c:v>
                </c:pt>
                <c:pt idx="2434">
                  <c:v>65.079592714756913</c:v>
                </c:pt>
                <c:pt idx="2435">
                  <c:v>65.06525168507099</c:v>
                </c:pt>
                <c:pt idx="2436">
                  <c:v>65.050910655385053</c:v>
                </c:pt>
                <c:pt idx="2437">
                  <c:v>65.03656962569913</c:v>
                </c:pt>
                <c:pt idx="2438">
                  <c:v>65.022228596013193</c:v>
                </c:pt>
                <c:pt idx="2439">
                  <c:v>65.007887566327256</c:v>
                </c:pt>
                <c:pt idx="2440">
                  <c:v>64.986376021798364</c:v>
                </c:pt>
                <c:pt idx="2441">
                  <c:v>64.986376021798364</c:v>
                </c:pt>
                <c:pt idx="2442">
                  <c:v>64.964864477269472</c:v>
                </c:pt>
                <c:pt idx="2443">
                  <c:v>64.950523447583535</c:v>
                </c:pt>
                <c:pt idx="2444">
                  <c:v>64.936182417897598</c:v>
                </c:pt>
                <c:pt idx="2445">
                  <c:v>64.921841388211675</c:v>
                </c:pt>
                <c:pt idx="2446">
                  <c:v>64.907500358525738</c:v>
                </c:pt>
                <c:pt idx="2447">
                  <c:v>64.893159328839815</c:v>
                </c:pt>
                <c:pt idx="2448">
                  <c:v>64.878818299153878</c:v>
                </c:pt>
                <c:pt idx="2449">
                  <c:v>64.86447726946794</c:v>
                </c:pt>
                <c:pt idx="2450">
                  <c:v>64.850136239782017</c:v>
                </c:pt>
                <c:pt idx="2451">
                  <c:v>64.83579521009608</c:v>
                </c:pt>
                <c:pt idx="2452">
                  <c:v>64.821454180410157</c:v>
                </c:pt>
                <c:pt idx="2453">
                  <c:v>64.807113150724234</c:v>
                </c:pt>
                <c:pt idx="2454">
                  <c:v>64.792772121038283</c:v>
                </c:pt>
                <c:pt idx="2455">
                  <c:v>64.77843109135236</c:v>
                </c:pt>
                <c:pt idx="2456">
                  <c:v>64.764090061666423</c:v>
                </c:pt>
                <c:pt idx="2457">
                  <c:v>64.7497490319805</c:v>
                </c:pt>
                <c:pt idx="2458">
                  <c:v>64.735408002294577</c:v>
                </c:pt>
                <c:pt idx="2459">
                  <c:v>64.721066972608625</c:v>
                </c:pt>
                <c:pt idx="2460">
                  <c:v>64.699555428079734</c:v>
                </c:pt>
                <c:pt idx="2461">
                  <c:v>64.699555428079734</c:v>
                </c:pt>
                <c:pt idx="2462">
                  <c:v>64.678043883550842</c:v>
                </c:pt>
                <c:pt idx="2463">
                  <c:v>64.663702853864919</c:v>
                </c:pt>
                <c:pt idx="2464">
                  <c:v>64.649361824178982</c:v>
                </c:pt>
                <c:pt idx="2465">
                  <c:v>64.635020794493045</c:v>
                </c:pt>
                <c:pt idx="2466">
                  <c:v>64.620679764807107</c:v>
                </c:pt>
                <c:pt idx="2467">
                  <c:v>64.606338735121184</c:v>
                </c:pt>
                <c:pt idx="2468">
                  <c:v>64.591997705435261</c:v>
                </c:pt>
                <c:pt idx="2469">
                  <c:v>64.577656675749324</c:v>
                </c:pt>
                <c:pt idx="2470">
                  <c:v>64.556145131220418</c:v>
                </c:pt>
                <c:pt idx="2471">
                  <c:v>64.556145131220418</c:v>
                </c:pt>
                <c:pt idx="2472">
                  <c:v>64.527463071848558</c:v>
                </c:pt>
                <c:pt idx="2473">
                  <c:v>64.527463071848558</c:v>
                </c:pt>
                <c:pt idx="2474">
                  <c:v>64.498781012476698</c:v>
                </c:pt>
                <c:pt idx="2475">
                  <c:v>64.498781012476698</c:v>
                </c:pt>
                <c:pt idx="2476">
                  <c:v>64.477269467947792</c:v>
                </c:pt>
                <c:pt idx="2477">
                  <c:v>64.455757923418901</c:v>
                </c:pt>
                <c:pt idx="2478">
                  <c:v>64.455757923418901</c:v>
                </c:pt>
                <c:pt idx="2479">
                  <c:v>64.434246378890009</c:v>
                </c:pt>
                <c:pt idx="2480">
                  <c:v>64.419905349204072</c:v>
                </c:pt>
                <c:pt idx="2481">
                  <c:v>64.39839380467518</c:v>
                </c:pt>
                <c:pt idx="2482">
                  <c:v>64.39839380467518</c:v>
                </c:pt>
                <c:pt idx="2483">
                  <c:v>64.376882260146274</c:v>
                </c:pt>
                <c:pt idx="2484">
                  <c:v>64.355370715617383</c:v>
                </c:pt>
                <c:pt idx="2485">
                  <c:v>64.355370715617383</c:v>
                </c:pt>
                <c:pt idx="2486">
                  <c:v>64.333859171088477</c:v>
                </c:pt>
                <c:pt idx="2487">
                  <c:v>64.312347626559585</c:v>
                </c:pt>
                <c:pt idx="2488">
                  <c:v>64.312347626559585</c:v>
                </c:pt>
                <c:pt idx="2489">
                  <c:v>64.290836082030694</c:v>
                </c:pt>
                <c:pt idx="2490">
                  <c:v>64.276495052344757</c:v>
                </c:pt>
                <c:pt idx="2491">
                  <c:v>64.262154022658819</c:v>
                </c:pt>
                <c:pt idx="2492">
                  <c:v>64.233471963286959</c:v>
                </c:pt>
                <c:pt idx="2493">
                  <c:v>64.233471963286959</c:v>
                </c:pt>
                <c:pt idx="2494">
                  <c:v>64.233471963286959</c:v>
                </c:pt>
                <c:pt idx="2495">
                  <c:v>64.204789903915099</c:v>
                </c:pt>
                <c:pt idx="2496">
                  <c:v>64.190448874229162</c:v>
                </c:pt>
                <c:pt idx="2497">
                  <c:v>64.16893732970027</c:v>
                </c:pt>
                <c:pt idx="2498">
                  <c:v>64.16893732970027</c:v>
                </c:pt>
                <c:pt idx="2499">
                  <c:v>64.147425785171379</c:v>
                </c:pt>
                <c:pt idx="2500">
                  <c:v>64.125914240642473</c:v>
                </c:pt>
                <c:pt idx="2501">
                  <c:v>64.125914240642473</c:v>
                </c:pt>
                <c:pt idx="2502">
                  <c:v>64.090061666427644</c:v>
                </c:pt>
                <c:pt idx="2503">
                  <c:v>64.090061666427644</c:v>
                </c:pt>
                <c:pt idx="2504">
                  <c:v>64.090061666427644</c:v>
                </c:pt>
                <c:pt idx="2505">
                  <c:v>64.054209092212815</c:v>
                </c:pt>
                <c:pt idx="2506">
                  <c:v>64.054209092212815</c:v>
                </c:pt>
                <c:pt idx="2507">
                  <c:v>64.032697547683924</c:v>
                </c:pt>
                <c:pt idx="2508">
                  <c:v>64.018356517997987</c:v>
                </c:pt>
                <c:pt idx="2509">
                  <c:v>64.004015488312064</c:v>
                </c:pt>
                <c:pt idx="2510">
                  <c:v>63.989674458626133</c:v>
                </c:pt>
                <c:pt idx="2511">
                  <c:v>63.975333428940196</c:v>
                </c:pt>
                <c:pt idx="2512">
                  <c:v>63.960992399254266</c:v>
                </c:pt>
                <c:pt idx="2513">
                  <c:v>63.946651369568329</c:v>
                </c:pt>
                <c:pt idx="2514">
                  <c:v>63.932310339882406</c:v>
                </c:pt>
                <c:pt idx="2515">
                  <c:v>63.917969310196476</c:v>
                </c:pt>
                <c:pt idx="2516">
                  <c:v>63.903628280510539</c:v>
                </c:pt>
                <c:pt idx="2517">
                  <c:v>63.889287250824609</c:v>
                </c:pt>
                <c:pt idx="2518">
                  <c:v>63.874946221138671</c:v>
                </c:pt>
                <c:pt idx="2519">
                  <c:v>63.860605191452748</c:v>
                </c:pt>
                <c:pt idx="2520">
                  <c:v>63.846264161766818</c:v>
                </c:pt>
                <c:pt idx="2521">
                  <c:v>63.831923132080881</c:v>
                </c:pt>
                <c:pt idx="2522">
                  <c:v>63.817582102394951</c:v>
                </c:pt>
                <c:pt idx="2523">
                  <c:v>63.803241072709014</c:v>
                </c:pt>
                <c:pt idx="2524">
                  <c:v>63.788900043023091</c:v>
                </c:pt>
                <c:pt idx="2525">
                  <c:v>63.774559013337161</c:v>
                </c:pt>
                <c:pt idx="2526">
                  <c:v>63.753047468808255</c:v>
                </c:pt>
                <c:pt idx="2527">
                  <c:v>63.753047468808255</c:v>
                </c:pt>
                <c:pt idx="2528">
                  <c:v>63.731535924279356</c:v>
                </c:pt>
                <c:pt idx="2529">
                  <c:v>63.717194894593433</c:v>
                </c:pt>
                <c:pt idx="2530">
                  <c:v>63.695683350064535</c:v>
                </c:pt>
                <c:pt idx="2531">
                  <c:v>63.695683350064535</c:v>
                </c:pt>
                <c:pt idx="2532">
                  <c:v>63.674171805535643</c:v>
                </c:pt>
                <c:pt idx="2533">
                  <c:v>63.659830775849699</c:v>
                </c:pt>
                <c:pt idx="2534">
                  <c:v>63.638319231320807</c:v>
                </c:pt>
                <c:pt idx="2535">
                  <c:v>63.638319231320807</c:v>
                </c:pt>
                <c:pt idx="2536">
                  <c:v>63.616807686791908</c:v>
                </c:pt>
                <c:pt idx="2537">
                  <c:v>63.602466657105985</c:v>
                </c:pt>
                <c:pt idx="2538">
                  <c:v>63.588125627420041</c:v>
                </c:pt>
                <c:pt idx="2539">
                  <c:v>63.573784597734118</c:v>
                </c:pt>
                <c:pt idx="2540">
                  <c:v>63.559443568048188</c:v>
                </c:pt>
                <c:pt idx="2541">
                  <c:v>63.537932023519282</c:v>
                </c:pt>
                <c:pt idx="2542">
                  <c:v>63.537932023519282</c:v>
                </c:pt>
                <c:pt idx="2543">
                  <c:v>63.516420478990391</c:v>
                </c:pt>
                <c:pt idx="2544">
                  <c:v>63.50207944930446</c:v>
                </c:pt>
                <c:pt idx="2545">
                  <c:v>63.480567904775562</c:v>
                </c:pt>
                <c:pt idx="2546">
                  <c:v>63.480567904775562</c:v>
                </c:pt>
                <c:pt idx="2547">
                  <c:v>63.45905636024667</c:v>
                </c:pt>
                <c:pt idx="2548">
                  <c:v>63.444715330560733</c:v>
                </c:pt>
                <c:pt idx="2549">
                  <c:v>63.423203786031834</c:v>
                </c:pt>
                <c:pt idx="2550">
                  <c:v>63.423203786031834</c:v>
                </c:pt>
                <c:pt idx="2551">
                  <c:v>63.401692241502936</c:v>
                </c:pt>
                <c:pt idx="2552">
                  <c:v>63.387351211817013</c:v>
                </c:pt>
                <c:pt idx="2553">
                  <c:v>63.373010182131075</c:v>
                </c:pt>
                <c:pt idx="2554">
                  <c:v>63.351498637602177</c:v>
                </c:pt>
                <c:pt idx="2555">
                  <c:v>63.351498637602177</c:v>
                </c:pt>
                <c:pt idx="2556">
                  <c:v>63.329987093073278</c:v>
                </c:pt>
                <c:pt idx="2557">
                  <c:v>63.315646063387355</c:v>
                </c:pt>
                <c:pt idx="2558">
                  <c:v>63.301305033701418</c:v>
                </c:pt>
                <c:pt idx="2559">
                  <c:v>63.286964004015488</c:v>
                </c:pt>
                <c:pt idx="2560">
                  <c:v>63.272622974329565</c:v>
                </c:pt>
                <c:pt idx="2561">
                  <c:v>63.258281944643628</c:v>
                </c:pt>
                <c:pt idx="2562">
                  <c:v>63.243940914957697</c:v>
                </c:pt>
                <c:pt idx="2563">
                  <c:v>63.22959988527176</c:v>
                </c:pt>
                <c:pt idx="2564">
                  <c:v>63.208088340742862</c:v>
                </c:pt>
                <c:pt idx="2565">
                  <c:v>63.208088340742862</c:v>
                </c:pt>
                <c:pt idx="2566">
                  <c:v>63.18657679621397</c:v>
                </c:pt>
                <c:pt idx="2567">
                  <c:v>63.165065251685071</c:v>
                </c:pt>
                <c:pt idx="2568">
                  <c:v>63.165065251685071</c:v>
                </c:pt>
                <c:pt idx="2569">
                  <c:v>63.143553707156173</c:v>
                </c:pt>
                <c:pt idx="2570">
                  <c:v>63.12921267747025</c:v>
                </c:pt>
                <c:pt idx="2571">
                  <c:v>63.114871647784312</c:v>
                </c:pt>
                <c:pt idx="2572">
                  <c:v>63.100530618098382</c:v>
                </c:pt>
                <c:pt idx="2573">
                  <c:v>63.079019073569484</c:v>
                </c:pt>
                <c:pt idx="2574">
                  <c:v>63.079019073569484</c:v>
                </c:pt>
                <c:pt idx="2575">
                  <c:v>63.057507529040592</c:v>
                </c:pt>
                <c:pt idx="2576">
                  <c:v>63.043166499354655</c:v>
                </c:pt>
                <c:pt idx="2577">
                  <c:v>63.021654954825756</c:v>
                </c:pt>
                <c:pt idx="2578">
                  <c:v>63.021654954825756</c:v>
                </c:pt>
                <c:pt idx="2579">
                  <c:v>63.000143410296857</c:v>
                </c:pt>
                <c:pt idx="2580">
                  <c:v>62.98580238061092</c:v>
                </c:pt>
                <c:pt idx="2581">
                  <c:v>62.971461350924997</c:v>
                </c:pt>
                <c:pt idx="2582">
                  <c:v>62.957120321239067</c:v>
                </c:pt>
                <c:pt idx="2583">
                  <c:v>62.935608776710176</c:v>
                </c:pt>
                <c:pt idx="2584">
                  <c:v>62.935608776710176</c:v>
                </c:pt>
                <c:pt idx="2585">
                  <c:v>62.914097232181263</c:v>
                </c:pt>
                <c:pt idx="2586">
                  <c:v>62.89975620249534</c:v>
                </c:pt>
                <c:pt idx="2587">
                  <c:v>62.88541517280941</c:v>
                </c:pt>
                <c:pt idx="2588">
                  <c:v>62.871074143123472</c:v>
                </c:pt>
                <c:pt idx="2589">
                  <c:v>62.856733113437549</c:v>
                </c:pt>
                <c:pt idx="2590">
                  <c:v>62.842392083751605</c:v>
                </c:pt>
                <c:pt idx="2591">
                  <c:v>62.828051054065682</c:v>
                </c:pt>
                <c:pt idx="2592">
                  <c:v>62.813710024379752</c:v>
                </c:pt>
                <c:pt idx="2593">
                  <c:v>62.799368994693815</c:v>
                </c:pt>
                <c:pt idx="2594">
                  <c:v>62.785027965007892</c:v>
                </c:pt>
                <c:pt idx="2595">
                  <c:v>62.749175390793056</c:v>
                </c:pt>
                <c:pt idx="2596">
                  <c:v>62.749175390793056</c:v>
                </c:pt>
                <c:pt idx="2597">
                  <c:v>62.749175390793056</c:v>
                </c:pt>
                <c:pt idx="2598">
                  <c:v>62.749175390793056</c:v>
                </c:pt>
                <c:pt idx="2599">
                  <c:v>62.713322816578234</c:v>
                </c:pt>
                <c:pt idx="2600">
                  <c:v>62.698981786892297</c:v>
                </c:pt>
                <c:pt idx="2601">
                  <c:v>62.677470242363398</c:v>
                </c:pt>
                <c:pt idx="2602">
                  <c:v>62.677470242363398</c:v>
                </c:pt>
                <c:pt idx="2603">
                  <c:v>62.6559586978345</c:v>
                </c:pt>
                <c:pt idx="2604">
                  <c:v>62.641617668148577</c:v>
                </c:pt>
                <c:pt idx="2605">
                  <c:v>62.627276638462639</c:v>
                </c:pt>
                <c:pt idx="2606">
                  <c:v>62.612935608776709</c:v>
                </c:pt>
                <c:pt idx="2607">
                  <c:v>62.598594579090786</c:v>
                </c:pt>
                <c:pt idx="2608">
                  <c:v>62.584253549404842</c:v>
                </c:pt>
                <c:pt idx="2609">
                  <c:v>62.56274200487595</c:v>
                </c:pt>
                <c:pt idx="2610">
                  <c:v>62.56274200487595</c:v>
                </c:pt>
                <c:pt idx="2611">
                  <c:v>62.541230460347052</c:v>
                </c:pt>
                <c:pt idx="2612">
                  <c:v>62.526889430661129</c:v>
                </c:pt>
                <c:pt idx="2613">
                  <c:v>62.512548400975184</c:v>
                </c:pt>
                <c:pt idx="2614">
                  <c:v>62.491036856446293</c:v>
                </c:pt>
                <c:pt idx="2615">
                  <c:v>62.491036856446293</c:v>
                </c:pt>
                <c:pt idx="2616">
                  <c:v>62.469525311917394</c:v>
                </c:pt>
                <c:pt idx="2617">
                  <c:v>62.455184282231471</c:v>
                </c:pt>
                <c:pt idx="2618">
                  <c:v>62.440843252545534</c:v>
                </c:pt>
                <c:pt idx="2619">
                  <c:v>62.419331708016635</c:v>
                </c:pt>
                <c:pt idx="2620">
                  <c:v>62.419331708016635</c:v>
                </c:pt>
                <c:pt idx="2621">
                  <c:v>62.397820163487737</c:v>
                </c:pt>
                <c:pt idx="2622">
                  <c:v>62.376308618958845</c:v>
                </c:pt>
                <c:pt idx="2623">
                  <c:v>62.376308618958845</c:v>
                </c:pt>
                <c:pt idx="2624">
                  <c:v>62.354797074429946</c:v>
                </c:pt>
                <c:pt idx="2625">
                  <c:v>62.326115015058079</c:v>
                </c:pt>
                <c:pt idx="2626">
                  <c:v>62.326115015058079</c:v>
                </c:pt>
                <c:pt idx="2627">
                  <c:v>62.326115015058079</c:v>
                </c:pt>
                <c:pt idx="2628">
                  <c:v>62.297432955686219</c:v>
                </c:pt>
                <c:pt idx="2629">
                  <c:v>62.283091926000289</c:v>
                </c:pt>
                <c:pt idx="2630">
                  <c:v>62.26158038147139</c:v>
                </c:pt>
                <c:pt idx="2631">
                  <c:v>62.26158038147139</c:v>
                </c:pt>
                <c:pt idx="2632">
                  <c:v>62.23289832209953</c:v>
                </c:pt>
                <c:pt idx="2633">
                  <c:v>62.23289832209953</c:v>
                </c:pt>
                <c:pt idx="2634">
                  <c:v>62.211386777570631</c:v>
                </c:pt>
                <c:pt idx="2635">
                  <c:v>62.189875233041732</c:v>
                </c:pt>
                <c:pt idx="2636">
                  <c:v>62.189875233041732</c:v>
                </c:pt>
                <c:pt idx="2637">
                  <c:v>62.161193173669872</c:v>
                </c:pt>
                <c:pt idx="2638">
                  <c:v>62.161193173669872</c:v>
                </c:pt>
                <c:pt idx="2639">
                  <c:v>62.139681629140973</c:v>
                </c:pt>
                <c:pt idx="2640">
                  <c:v>62.125340599455036</c:v>
                </c:pt>
                <c:pt idx="2641">
                  <c:v>62.110999569769106</c:v>
                </c:pt>
                <c:pt idx="2642">
                  <c:v>62.096658540083183</c:v>
                </c:pt>
                <c:pt idx="2643">
                  <c:v>62.082317510397246</c:v>
                </c:pt>
                <c:pt idx="2644">
                  <c:v>62.067976480711316</c:v>
                </c:pt>
                <c:pt idx="2645">
                  <c:v>62.053635451025379</c:v>
                </c:pt>
                <c:pt idx="2646">
                  <c:v>62.039294421339456</c:v>
                </c:pt>
                <c:pt idx="2647">
                  <c:v>62.024953391653526</c:v>
                </c:pt>
                <c:pt idx="2648">
                  <c:v>62.010612361967588</c:v>
                </c:pt>
                <c:pt idx="2649">
                  <c:v>61.98910081743869</c:v>
                </c:pt>
                <c:pt idx="2650">
                  <c:v>61.98910081743869</c:v>
                </c:pt>
                <c:pt idx="2651">
                  <c:v>61.967589272909798</c:v>
                </c:pt>
                <c:pt idx="2652">
                  <c:v>61.953248243223868</c:v>
                </c:pt>
                <c:pt idx="2653">
                  <c:v>61.938907213537931</c:v>
                </c:pt>
                <c:pt idx="2654">
                  <c:v>61.924566183852001</c:v>
                </c:pt>
                <c:pt idx="2655">
                  <c:v>61.910225154166064</c:v>
                </c:pt>
                <c:pt idx="2656">
                  <c:v>61.888713609637172</c:v>
                </c:pt>
                <c:pt idx="2657">
                  <c:v>61.888713609637172</c:v>
                </c:pt>
                <c:pt idx="2658">
                  <c:v>61.867202065108273</c:v>
                </c:pt>
                <c:pt idx="2659">
                  <c:v>61.852861035422343</c:v>
                </c:pt>
                <c:pt idx="2660">
                  <c:v>61.838520005736406</c:v>
                </c:pt>
                <c:pt idx="2661">
                  <c:v>61.824178976050483</c:v>
                </c:pt>
                <c:pt idx="2662">
                  <c:v>61.809837946364553</c:v>
                </c:pt>
                <c:pt idx="2663">
                  <c:v>61.795496916678616</c:v>
                </c:pt>
                <c:pt idx="2664">
                  <c:v>61.781155886992693</c:v>
                </c:pt>
                <c:pt idx="2665">
                  <c:v>61.766814857306748</c:v>
                </c:pt>
                <c:pt idx="2666">
                  <c:v>61.745303312777857</c:v>
                </c:pt>
                <c:pt idx="2667">
                  <c:v>61.745303312777857</c:v>
                </c:pt>
                <c:pt idx="2668">
                  <c:v>61.723791768248958</c:v>
                </c:pt>
                <c:pt idx="2669">
                  <c:v>61.709450738563035</c:v>
                </c:pt>
                <c:pt idx="2670">
                  <c:v>61.695109708877091</c:v>
                </c:pt>
                <c:pt idx="2671">
                  <c:v>61.680768679191168</c:v>
                </c:pt>
                <c:pt idx="2672">
                  <c:v>61.666427649505238</c:v>
                </c:pt>
                <c:pt idx="2673">
                  <c:v>61.6520866198193</c:v>
                </c:pt>
                <c:pt idx="2674">
                  <c:v>61.637745590133378</c:v>
                </c:pt>
                <c:pt idx="2675">
                  <c:v>61.62340456044744</c:v>
                </c:pt>
                <c:pt idx="2676">
                  <c:v>61.60906353076151</c:v>
                </c:pt>
                <c:pt idx="2677">
                  <c:v>61.59472250107558</c:v>
                </c:pt>
                <c:pt idx="2678">
                  <c:v>61.580381471389643</c:v>
                </c:pt>
                <c:pt idx="2679">
                  <c:v>61.56604044170372</c:v>
                </c:pt>
                <c:pt idx="2680">
                  <c:v>61.551699412017783</c:v>
                </c:pt>
                <c:pt idx="2681">
                  <c:v>61.537358382331853</c:v>
                </c:pt>
                <c:pt idx="2682">
                  <c:v>61.523017352645915</c:v>
                </c:pt>
                <c:pt idx="2683">
                  <c:v>61.508676322959985</c:v>
                </c:pt>
                <c:pt idx="2684">
                  <c:v>61.479994263588125</c:v>
                </c:pt>
                <c:pt idx="2685">
                  <c:v>61.479994263588125</c:v>
                </c:pt>
                <c:pt idx="2686">
                  <c:v>61.479994263588125</c:v>
                </c:pt>
                <c:pt idx="2687">
                  <c:v>61.444141689373296</c:v>
                </c:pt>
                <c:pt idx="2688">
                  <c:v>61.444141689373296</c:v>
                </c:pt>
                <c:pt idx="2689">
                  <c:v>61.415459630001436</c:v>
                </c:pt>
                <c:pt idx="2690">
                  <c:v>61.415459630001436</c:v>
                </c:pt>
                <c:pt idx="2691">
                  <c:v>61.3796070557866</c:v>
                </c:pt>
                <c:pt idx="2692">
                  <c:v>61.3796070557866</c:v>
                </c:pt>
                <c:pt idx="2693">
                  <c:v>61.3796070557866</c:v>
                </c:pt>
                <c:pt idx="2694">
                  <c:v>61.350924996414747</c:v>
                </c:pt>
                <c:pt idx="2695">
                  <c:v>61.33658396672881</c:v>
                </c:pt>
                <c:pt idx="2696">
                  <c:v>61.32224293704288</c:v>
                </c:pt>
                <c:pt idx="2697">
                  <c:v>61.307901907356943</c:v>
                </c:pt>
                <c:pt idx="2698">
                  <c:v>61.293560877671013</c:v>
                </c:pt>
                <c:pt idx="2699">
                  <c:v>61.27921984798509</c:v>
                </c:pt>
                <c:pt idx="2700">
                  <c:v>61.264878818299152</c:v>
                </c:pt>
                <c:pt idx="2701">
                  <c:v>61.236196758927285</c:v>
                </c:pt>
                <c:pt idx="2702">
                  <c:v>61.236196758927285</c:v>
                </c:pt>
                <c:pt idx="2703">
                  <c:v>61.236196758927285</c:v>
                </c:pt>
                <c:pt idx="2704">
                  <c:v>61.207514699555432</c:v>
                </c:pt>
                <c:pt idx="2705">
                  <c:v>61.193173669869495</c:v>
                </c:pt>
                <c:pt idx="2706">
                  <c:v>61.178832640183565</c:v>
                </c:pt>
                <c:pt idx="2707">
                  <c:v>61.164491610497628</c:v>
                </c:pt>
                <c:pt idx="2708">
                  <c:v>61.150150580811705</c:v>
                </c:pt>
                <c:pt idx="2709">
                  <c:v>61.121468521439837</c:v>
                </c:pt>
                <c:pt idx="2710">
                  <c:v>61.121468521439837</c:v>
                </c:pt>
                <c:pt idx="2711">
                  <c:v>61.121468521439837</c:v>
                </c:pt>
                <c:pt idx="2712">
                  <c:v>61.09278646206797</c:v>
                </c:pt>
                <c:pt idx="2713">
                  <c:v>61.071274917539078</c:v>
                </c:pt>
                <c:pt idx="2714">
                  <c:v>61.071274917539078</c:v>
                </c:pt>
                <c:pt idx="2715">
                  <c:v>61.04976337301018</c:v>
                </c:pt>
                <c:pt idx="2716">
                  <c:v>61.03542234332425</c:v>
                </c:pt>
                <c:pt idx="2717">
                  <c:v>61.013910798795358</c:v>
                </c:pt>
                <c:pt idx="2718">
                  <c:v>61.013910798795358</c:v>
                </c:pt>
                <c:pt idx="2719">
                  <c:v>60.992399254266459</c:v>
                </c:pt>
                <c:pt idx="2720">
                  <c:v>60.970887709737568</c:v>
                </c:pt>
                <c:pt idx="2721">
                  <c:v>60.970887709737568</c:v>
                </c:pt>
                <c:pt idx="2722">
                  <c:v>60.949376165208655</c:v>
                </c:pt>
                <c:pt idx="2723">
                  <c:v>60.935035135522732</c:v>
                </c:pt>
                <c:pt idx="2724">
                  <c:v>60.920694105836802</c:v>
                </c:pt>
                <c:pt idx="2725">
                  <c:v>60.89918256130791</c:v>
                </c:pt>
                <c:pt idx="2726">
                  <c:v>60.89918256130791</c:v>
                </c:pt>
                <c:pt idx="2727">
                  <c:v>60.877671016778997</c:v>
                </c:pt>
                <c:pt idx="2728">
                  <c:v>60.863329987093074</c:v>
                </c:pt>
                <c:pt idx="2729">
                  <c:v>60.848988957407144</c:v>
                </c:pt>
                <c:pt idx="2730">
                  <c:v>60.827477412878238</c:v>
                </c:pt>
                <c:pt idx="2731">
                  <c:v>60.827477412878238</c:v>
                </c:pt>
                <c:pt idx="2732">
                  <c:v>60.805965868349347</c:v>
                </c:pt>
                <c:pt idx="2733">
                  <c:v>60.791624838663417</c:v>
                </c:pt>
                <c:pt idx="2734">
                  <c:v>60.777283808977487</c:v>
                </c:pt>
                <c:pt idx="2735">
                  <c:v>60.755772264448581</c:v>
                </c:pt>
                <c:pt idx="2736">
                  <c:v>60.755772264448581</c:v>
                </c:pt>
                <c:pt idx="2737">
                  <c:v>60.734260719919689</c:v>
                </c:pt>
                <c:pt idx="2738">
                  <c:v>60.71274917539079</c:v>
                </c:pt>
                <c:pt idx="2739">
                  <c:v>60.71274917539079</c:v>
                </c:pt>
                <c:pt idx="2740">
                  <c:v>60.691237630861892</c:v>
                </c:pt>
                <c:pt idx="2741">
                  <c:v>60.676896601175969</c:v>
                </c:pt>
                <c:pt idx="2742">
                  <c:v>60.662555571490032</c:v>
                </c:pt>
                <c:pt idx="2743">
                  <c:v>60.641044026961133</c:v>
                </c:pt>
                <c:pt idx="2744">
                  <c:v>60.641044026961133</c:v>
                </c:pt>
                <c:pt idx="2745">
                  <c:v>60.619532482432234</c:v>
                </c:pt>
                <c:pt idx="2746">
                  <c:v>60.605191452746311</c:v>
                </c:pt>
                <c:pt idx="2747">
                  <c:v>60.590850423060374</c:v>
                </c:pt>
                <c:pt idx="2748">
                  <c:v>60.576509393374444</c:v>
                </c:pt>
                <c:pt idx="2749">
                  <c:v>60.562168363688521</c:v>
                </c:pt>
                <c:pt idx="2750">
                  <c:v>60.547827334002577</c:v>
                </c:pt>
                <c:pt idx="2751">
                  <c:v>60.533486304316654</c:v>
                </c:pt>
                <c:pt idx="2752">
                  <c:v>60.519145274630716</c:v>
                </c:pt>
                <c:pt idx="2753">
                  <c:v>60.504804244944786</c:v>
                </c:pt>
                <c:pt idx="2754">
                  <c:v>60.483292700415895</c:v>
                </c:pt>
                <c:pt idx="2755">
                  <c:v>60.483292700415895</c:v>
                </c:pt>
                <c:pt idx="2756">
                  <c:v>60.461781155886996</c:v>
                </c:pt>
                <c:pt idx="2757">
                  <c:v>60.447440126201059</c:v>
                </c:pt>
                <c:pt idx="2758">
                  <c:v>60.433099096515129</c:v>
                </c:pt>
                <c:pt idx="2759">
                  <c:v>60.404417037143268</c:v>
                </c:pt>
                <c:pt idx="2760">
                  <c:v>60.404417037143268</c:v>
                </c:pt>
                <c:pt idx="2761">
                  <c:v>60.404417037143268</c:v>
                </c:pt>
                <c:pt idx="2762">
                  <c:v>60.375734977771401</c:v>
                </c:pt>
                <c:pt idx="2763">
                  <c:v>60.361393948085471</c:v>
                </c:pt>
                <c:pt idx="2764">
                  <c:v>60.347052918399548</c:v>
                </c:pt>
                <c:pt idx="2765">
                  <c:v>60.332711888713611</c:v>
                </c:pt>
                <c:pt idx="2766">
                  <c:v>60.311200344184712</c:v>
                </c:pt>
                <c:pt idx="2767">
                  <c:v>60.311200344184712</c:v>
                </c:pt>
                <c:pt idx="2768">
                  <c:v>60.289688799655814</c:v>
                </c:pt>
                <c:pt idx="2769">
                  <c:v>60.275347769969891</c:v>
                </c:pt>
                <c:pt idx="2770">
                  <c:v>60.253836225440985</c:v>
                </c:pt>
                <c:pt idx="2771">
                  <c:v>60.253836225440985</c:v>
                </c:pt>
                <c:pt idx="2772">
                  <c:v>60.232324680912086</c:v>
                </c:pt>
                <c:pt idx="2773">
                  <c:v>60.217983651226156</c:v>
                </c:pt>
                <c:pt idx="2774">
                  <c:v>60.203642621540233</c:v>
                </c:pt>
                <c:pt idx="2775">
                  <c:v>60.189301591854296</c:v>
                </c:pt>
                <c:pt idx="2776">
                  <c:v>60.174960562168366</c:v>
                </c:pt>
                <c:pt idx="2777">
                  <c:v>60.160619532482428</c:v>
                </c:pt>
                <c:pt idx="2778">
                  <c:v>60.146278502796505</c:v>
                </c:pt>
                <c:pt idx="2779">
                  <c:v>60.131937473110561</c:v>
                </c:pt>
                <c:pt idx="2780">
                  <c:v>60.117596443424638</c:v>
                </c:pt>
                <c:pt idx="2781">
                  <c:v>60.088914384052771</c:v>
                </c:pt>
                <c:pt idx="2782">
                  <c:v>60.088914384052771</c:v>
                </c:pt>
                <c:pt idx="2783">
                  <c:v>60.088914384052771</c:v>
                </c:pt>
                <c:pt idx="2784">
                  <c:v>60.060232324680904</c:v>
                </c:pt>
                <c:pt idx="2785">
                  <c:v>60.045891294994981</c:v>
                </c:pt>
                <c:pt idx="2786">
                  <c:v>60.03155026530905</c:v>
                </c:pt>
                <c:pt idx="2787">
                  <c:v>60.017209235623113</c:v>
                </c:pt>
                <c:pt idx="2788">
                  <c:v>60.00286820593719</c:v>
                </c:pt>
                <c:pt idx="2789">
                  <c:v>59.974186146565323</c:v>
                </c:pt>
                <c:pt idx="2790">
                  <c:v>59.974186146565323</c:v>
                </c:pt>
                <c:pt idx="2791">
                  <c:v>59.974186146565323</c:v>
                </c:pt>
                <c:pt idx="2792">
                  <c:v>59.945504087193456</c:v>
                </c:pt>
                <c:pt idx="2793">
                  <c:v>59.923992542664564</c:v>
                </c:pt>
                <c:pt idx="2794">
                  <c:v>59.923992542664564</c:v>
                </c:pt>
                <c:pt idx="2795">
                  <c:v>59.902480998135665</c:v>
                </c:pt>
                <c:pt idx="2796">
                  <c:v>59.888139968449735</c:v>
                </c:pt>
                <c:pt idx="2797">
                  <c:v>59.873798938763798</c:v>
                </c:pt>
                <c:pt idx="2798">
                  <c:v>59.859457909077875</c:v>
                </c:pt>
                <c:pt idx="2799">
                  <c:v>59.845116879391938</c:v>
                </c:pt>
                <c:pt idx="2800">
                  <c:v>59.830775849706008</c:v>
                </c:pt>
                <c:pt idx="2801">
                  <c:v>59.809264305177109</c:v>
                </c:pt>
                <c:pt idx="2802">
                  <c:v>59.809264305177109</c:v>
                </c:pt>
                <c:pt idx="2803">
                  <c:v>59.787752760648218</c:v>
                </c:pt>
                <c:pt idx="2804">
                  <c:v>59.77341173096228</c:v>
                </c:pt>
                <c:pt idx="2805">
                  <c:v>59.751900186433382</c:v>
                </c:pt>
                <c:pt idx="2806">
                  <c:v>59.751900186433382</c:v>
                </c:pt>
                <c:pt idx="2807">
                  <c:v>59.730388641904483</c:v>
                </c:pt>
                <c:pt idx="2808">
                  <c:v>59.708877097375591</c:v>
                </c:pt>
                <c:pt idx="2809">
                  <c:v>59.708877097375591</c:v>
                </c:pt>
                <c:pt idx="2810">
                  <c:v>59.687365552846693</c:v>
                </c:pt>
                <c:pt idx="2811">
                  <c:v>59.67302452316077</c:v>
                </c:pt>
                <c:pt idx="2812">
                  <c:v>59.658683493474825</c:v>
                </c:pt>
                <c:pt idx="2813">
                  <c:v>59.644342463788902</c:v>
                </c:pt>
                <c:pt idx="2814">
                  <c:v>59.622830919260004</c:v>
                </c:pt>
                <c:pt idx="2815">
                  <c:v>59.622830919260004</c:v>
                </c:pt>
                <c:pt idx="2816">
                  <c:v>59.601319374731112</c:v>
                </c:pt>
                <c:pt idx="2817">
                  <c:v>59.586978345045175</c:v>
                </c:pt>
                <c:pt idx="2818">
                  <c:v>59.565466800516276</c:v>
                </c:pt>
                <c:pt idx="2819">
                  <c:v>59.565466800516276</c:v>
                </c:pt>
                <c:pt idx="2820">
                  <c:v>59.543955255987377</c:v>
                </c:pt>
                <c:pt idx="2821">
                  <c:v>59.529614226301454</c:v>
                </c:pt>
                <c:pt idx="2822">
                  <c:v>59.508102681772556</c:v>
                </c:pt>
                <c:pt idx="2823">
                  <c:v>59.508102681772556</c:v>
                </c:pt>
                <c:pt idx="2824">
                  <c:v>59.48659113724365</c:v>
                </c:pt>
                <c:pt idx="2825">
                  <c:v>59.465079592714751</c:v>
                </c:pt>
                <c:pt idx="2826">
                  <c:v>59.465079592714751</c:v>
                </c:pt>
                <c:pt idx="2827">
                  <c:v>59.44356804818586</c:v>
                </c:pt>
                <c:pt idx="2828">
                  <c:v>59.42922701849993</c:v>
                </c:pt>
                <c:pt idx="2829">
                  <c:v>59.414885988813992</c:v>
                </c:pt>
                <c:pt idx="2830">
                  <c:v>59.400544959128062</c:v>
                </c:pt>
                <c:pt idx="2831">
                  <c:v>59.386203929442139</c:v>
                </c:pt>
                <c:pt idx="2832">
                  <c:v>59.371862899756202</c:v>
                </c:pt>
                <c:pt idx="2833">
                  <c:v>59.33601032554138</c:v>
                </c:pt>
                <c:pt idx="2834">
                  <c:v>59.33601032554138</c:v>
                </c:pt>
                <c:pt idx="2835">
                  <c:v>59.33601032554138</c:v>
                </c:pt>
                <c:pt idx="2836">
                  <c:v>59.33601032554138</c:v>
                </c:pt>
                <c:pt idx="2837">
                  <c:v>59.300157751326545</c:v>
                </c:pt>
                <c:pt idx="2838">
                  <c:v>59.278646206797646</c:v>
                </c:pt>
                <c:pt idx="2839">
                  <c:v>59.278646206797646</c:v>
                </c:pt>
                <c:pt idx="2840">
                  <c:v>59.257134662268754</c:v>
                </c:pt>
                <c:pt idx="2841">
                  <c:v>59.242793632582824</c:v>
                </c:pt>
                <c:pt idx="2842">
                  <c:v>59.221282088053918</c:v>
                </c:pt>
                <c:pt idx="2843">
                  <c:v>59.221282088053918</c:v>
                </c:pt>
                <c:pt idx="2844">
                  <c:v>59.19977054352502</c:v>
                </c:pt>
                <c:pt idx="2845">
                  <c:v>59.185429513839097</c:v>
                </c:pt>
                <c:pt idx="2846">
                  <c:v>59.171088484153167</c:v>
                </c:pt>
                <c:pt idx="2847">
                  <c:v>59.156747454467229</c:v>
                </c:pt>
                <c:pt idx="2848">
                  <c:v>59.135235909938331</c:v>
                </c:pt>
                <c:pt idx="2849">
                  <c:v>59.135235909938331</c:v>
                </c:pt>
                <c:pt idx="2850">
                  <c:v>59.10655385056647</c:v>
                </c:pt>
                <c:pt idx="2851">
                  <c:v>59.10655385056647</c:v>
                </c:pt>
                <c:pt idx="2852">
                  <c:v>59.085042306037572</c:v>
                </c:pt>
                <c:pt idx="2853">
                  <c:v>59.070701276351642</c:v>
                </c:pt>
                <c:pt idx="2854">
                  <c:v>59.056360246665704</c:v>
                </c:pt>
                <c:pt idx="2855">
                  <c:v>59.042019216979782</c:v>
                </c:pt>
                <c:pt idx="2856">
                  <c:v>59.027678187293851</c:v>
                </c:pt>
                <c:pt idx="2857">
                  <c:v>59.006166642764946</c:v>
                </c:pt>
                <c:pt idx="2858">
                  <c:v>59.006166642764946</c:v>
                </c:pt>
                <c:pt idx="2859">
                  <c:v>58.977484583393093</c:v>
                </c:pt>
                <c:pt idx="2860">
                  <c:v>58.977484583393093</c:v>
                </c:pt>
                <c:pt idx="2861">
                  <c:v>58.955973038864194</c:v>
                </c:pt>
                <c:pt idx="2862">
                  <c:v>58.941632009178257</c:v>
                </c:pt>
                <c:pt idx="2863">
                  <c:v>58.927290979492334</c:v>
                </c:pt>
                <c:pt idx="2864">
                  <c:v>58.912949949806389</c:v>
                </c:pt>
                <c:pt idx="2865">
                  <c:v>58.891438405277498</c:v>
                </c:pt>
                <c:pt idx="2866">
                  <c:v>58.891438405277498</c:v>
                </c:pt>
                <c:pt idx="2867">
                  <c:v>58.86275634590563</c:v>
                </c:pt>
                <c:pt idx="2868">
                  <c:v>58.86275634590563</c:v>
                </c:pt>
                <c:pt idx="2869">
                  <c:v>58.841244801376732</c:v>
                </c:pt>
                <c:pt idx="2870">
                  <c:v>58.826903771690809</c:v>
                </c:pt>
                <c:pt idx="2871">
                  <c:v>58.812562742004879</c:v>
                </c:pt>
                <c:pt idx="2872">
                  <c:v>58.791051197475973</c:v>
                </c:pt>
                <c:pt idx="2873">
                  <c:v>58.791051197475973</c:v>
                </c:pt>
                <c:pt idx="2874">
                  <c:v>58.755198623261151</c:v>
                </c:pt>
                <c:pt idx="2875">
                  <c:v>58.755198623261151</c:v>
                </c:pt>
                <c:pt idx="2876">
                  <c:v>58.755198623261151</c:v>
                </c:pt>
                <c:pt idx="2877">
                  <c:v>58.726516563889284</c:v>
                </c:pt>
                <c:pt idx="2878">
                  <c:v>58.690663989674462</c:v>
                </c:pt>
                <c:pt idx="2879">
                  <c:v>58.690663989674462</c:v>
                </c:pt>
                <c:pt idx="2880">
                  <c:v>58.690663989674462</c:v>
                </c:pt>
                <c:pt idx="2881">
                  <c:v>58.690663989674462</c:v>
                </c:pt>
                <c:pt idx="2882">
                  <c:v>58.654811415459626</c:v>
                </c:pt>
                <c:pt idx="2883">
                  <c:v>58.640470385773703</c:v>
                </c:pt>
                <c:pt idx="2884">
                  <c:v>58.626129356087766</c:v>
                </c:pt>
                <c:pt idx="2885">
                  <c:v>58.611788326401836</c:v>
                </c:pt>
                <c:pt idx="2886">
                  <c:v>58.597447296715899</c:v>
                </c:pt>
                <c:pt idx="2887">
                  <c:v>58.583106267029969</c:v>
                </c:pt>
                <c:pt idx="2888">
                  <c:v>58.554424207658109</c:v>
                </c:pt>
                <c:pt idx="2889">
                  <c:v>58.554424207658109</c:v>
                </c:pt>
                <c:pt idx="2890">
                  <c:v>58.554424207658109</c:v>
                </c:pt>
                <c:pt idx="2891">
                  <c:v>58.525742148286241</c:v>
                </c:pt>
                <c:pt idx="2892">
                  <c:v>58.511401118600318</c:v>
                </c:pt>
                <c:pt idx="2893">
                  <c:v>58.497060088914388</c:v>
                </c:pt>
                <c:pt idx="2894">
                  <c:v>58.475548544385489</c:v>
                </c:pt>
                <c:pt idx="2895">
                  <c:v>58.475548544385489</c:v>
                </c:pt>
                <c:pt idx="2896">
                  <c:v>58.454036999856584</c:v>
                </c:pt>
                <c:pt idx="2897">
                  <c:v>58.439695970170661</c:v>
                </c:pt>
                <c:pt idx="2898">
                  <c:v>58.425354940484731</c:v>
                </c:pt>
                <c:pt idx="2899">
                  <c:v>58.411013910798793</c:v>
                </c:pt>
                <c:pt idx="2900">
                  <c:v>58.396672881112863</c:v>
                </c:pt>
                <c:pt idx="2901">
                  <c:v>58.382331851426926</c:v>
                </c:pt>
                <c:pt idx="2902">
                  <c:v>58.367990821741003</c:v>
                </c:pt>
                <c:pt idx="2903">
                  <c:v>58.353649792055073</c:v>
                </c:pt>
                <c:pt idx="2904">
                  <c:v>58.339308762369136</c:v>
                </c:pt>
                <c:pt idx="2905">
                  <c:v>58.317797217840237</c:v>
                </c:pt>
                <c:pt idx="2906">
                  <c:v>58.317797217840237</c:v>
                </c:pt>
                <c:pt idx="2907">
                  <c:v>58.296285673311345</c:v>
                </c:pt>
                <c:pt idx="2908">
                  <c:v>58.281944643625415</c:v>
                </c:pt>
                <c:pt idx="2909">
                  <c:v>58.260433099096517</c:v>
                </c:pt>
                <c:pt idx="2910">
                  <c:v>58.260433099096517</c:v>
                </c:pt>
                <c:pt idx="2911">
                  <c:v>58.238921554567611</c:v>
                </c:pt>
                <c:pt idx="2912">
                  <c:v>58.224580524881688</c:v>
                </c:pt>
                <c:pt idx="2913">
                  <c:v>58.210239495195758</c:v>
                </c:pt>
                <c:pt idx="2914">
                  <c:v>58.195898465509821</c:v>
                </c:pt>
                <c:pt idx="2915">
                  <c:v>58.181557435823891</c:v>
                </c:pt>
                <c:pt idx="2916">
                  <c:v>58.167216406137953</c:v>
                </c:pt>
                <c:pt idx="2917">
                  <c:v>58.15287537645203</c:v>
                </c:pt>
                <c:pt idx="2918">
                  <c:v>58.1385343467661</c:v>
                </c:pt>
                <c:pt idx="2919">
                  <c:v>58.124193317080163</c:v>
                </c:pt>
                <c:pt idx="2920">
                  <c:v>58.102681772551264</c:v>
                </c:pt>
                <c:pt idx="2921">
                  <c:v>58.102681772551264</c:v>
                </c:pt>
                <c:pt idx="2922">
                  <c:v>58.081170228022373</c:v>
                </c:pt>
                <c:pt idx="2923">
                  <c:v>58.066829198336443</c:v>
                </c:pt>
                <c:pt idx="2924">
                  <c:v>58.052488168650505</c:v>
                </c:pt>
                <c:pt idx="2925">
                  <c:v>58.038147138964582</c:v>
                </c:pt>
                <c:pt idx="2926">
                  <c:v>58.023806109278638</c:v>
                </c:pt>
                <c:pt idx="2927">
                  <c:v>58.009465079592715</c:v>
                </c:pt>
                <c:pt idx="2928">
                  <c:v>57.995124049906785</c:v>
                </c:pt>
                <c:pt idx="2929">
                  <c:v>57.980783020220848</c:v>
                </c:pt>
                <c:pt idx="2930">
                  <c:v>57.966441990534925</c:v>
                </c:pt>
                <c:pt idx="2931">
                  <c:v>57.944930446006026</c:v>
                </c:pt>
                <c:pt idx="2932">
                  <c:v>57.944930446006026</c:v>
                </c:pt>
                <c:pt idx="2933">
                  <c:v>57.923418901477127</c:v>
                </c:pt>
                <c:pt idx="2934">
                  <c:v>57.90907787179119</c:v>
                </c:pt>
                <c:pt idx="2935">
                  <c:v>57.894736842105267</c:v>
                </c:pt>
                <c:pt idx="2936">
                  <c:v>57.88039581241933</c:v>
                </c:pt>
                <c:pt idx="2937">
                  <c:v>57.8660547827334</c:v>
                </c:pt>
                <c:pt idx="2938">
                  <c:v>57.851713753047477</c:v>
                </c:pt>
                <c:pt idx="2939">
                  <c:v>57.837372723361533</c:v>
                </c:pt>
                <c:pt idx="2940">
                  <c:v>57.82303169367561</c:v>
                </c:pt>
                <c:pt idx="2941">
                  <c:v>57.808690663989672</c:v>
                </c:pt>
                <c:pt idx="2942">
                  <c:v>57.794349634303742</c:v>
                </c:pt>
                <c:pt idx="2943">
                  <c:v>57.772838089774851</c:v>
                </c:pt>
                <c:pt idx="2944">
                  <c:v>57.772838089774851</c:v>
                </c:pt>
                <c:pt idx="2945">
                  <c:v>57.751326545245952</c:v>
                </c:pt>
                <c:pt idx="2946">
                  <c:v>57.736985515560015</c:v>
                </c:pt>
                <c:pt idx="2947">
                  <c:v>57.715473971031116</c:v>
                </c:pt>
                <c:pt idx="2948">
                  <c:v>57.715473971031116</c:v>
                </c:pt>
                <c:pt idx="2949">
                  <c:v>57.693962426502225</c:v>
                </c:pt>
                <c:pt idx="2950">
                  <c:v>57.679621396816295</c:v>
                </c:pt>
                <c:pt idx="2951">
                  <c:v>57.665280367130357</c:v>
                </c:pt>
                <c:pt idx="2952">
                  <c:v>57.650939337444427</c:v>
                </c:pt>
                <c:pt idx="2953">
                  <c:v>57.636598307758504</c:v>
                </c:pt>
                <c:pt idx="2954">
                  <c:v>57.622257278072567</c:v>
                </c:pt>
                <c:pt idx="2955">
                  <c:v>57.607916248386637</c:v>
                </c:pt>
                <c:pt idx="2956">
                  <c:v>57.5935752187007</c:v>
                </c:pt>
                <c:pt idx="2957">
                  <c:v>57.572063674171801</c:v>
                </c:pt>
                <c:pt idx="2958">
                  <c:v>57.572063674171801</c:v>
                </c:pt>
                <c:pt idx="2959">
                  <c:v>57.536211099956979</c:v>
                </c:pt>
                <c:pt idx="2960">
                  <c:v>57.536211099956979</c:v>
                </c:pt>
                <c:pt idx="2961">
                  <c:v>57.536211099956979</c:v>
                </c:pt>
                <c:pt idx="2962">
                  <c:v>57.500358525742143</c:v>
                </c:pt>
                <c:pt idx="2963">
                  <c:v>57.500358525742143</c:v>
                </c:pt>
                <c:pt idx="2964">
                  <c:v>57.478846981213252</c:v>
                </c:pt>
                <c:pt idx="2965">
                  <c:v>57.464505951527322</c:v>
                </c:pt>
                <c:pt idx="2966">
                  <c:v>57.450164921841385</c:v>
                </c:pt>
                <c:pt idx="2967">
                  <c:v>57.435823892155454</c:v>
                </c:pt>
                <c:pt idx="2968">
                  <c:v>57.421482862469531</c:v>
                </c:pt>
                <c:pt idx="2969">
                  <c:v>57.407141832783594</c:v>
                </c:pt>
                <c:pt idx="2970">
                  <c:v>57.392800803097664</c:v>
                </c:pt>
                <c:pt idx="2971">
                  <c:v>57.378459773411727</c:v>
                </c:pt>
                <c:pt idx="2972">
                  <c:v>57.364118743725797</c:v>
                </c:pt>
                <c:pt idx="2973">
                  <c:v>57.349777714039874</c:v>
                </c:pt>
                <c:pt idx="2974">
                  <c:v>57.335436684353937</c:v>
                </c:pt>
                <c:pt idx="2975">
                  <c:v>57.313925139825038</c:v>
                </c:pt>
                <c:pt idx="2976">
                  <c:v>57.313925139825038</c:v>
                </c:pt>
                <c:pt idx="2977">
                  <c:v>57.292413595296146</c:v>
                </c:pt>
                <c:pt idx="2978">
                  <c:v>57.278072565610216</c:v>
                </c:pt>
                <c:pt idx="2979">
                  <c:v>57.263731535924279</c:v>
                </c:pt>
                <c:pt idx="2980">
                  <c:v>57.249390506238349</c:v>
                </c:pt>
                <c:pt idx="2981">
                  <c:v>57.235049476552412</c:v>
                </c:pt>
                <c:pt idx="2982">
                  <c:v>57.220708446866489</c:v>
                </c:pt>
                <c:pt idx="2983">
                  <c:v>57.206367417180545</c:v>
                </c:pt>
                <c:pt idx="2984">
                  <c:v>57.192026387494622</c:v>
                </c:pt>
                <c:pt idx="2985">
                  <c:v>57.177685357808691</c:v>
                </c:pt>
                <c:pt idx="2986">
                  <c:v>57.163344328122754</c:v>
                </c:pt>
                <c:pt idx="2987">
                  <c:v>57.141832783593863</c:v>
                </c:pt>
                <c:pt idx="2988">
                  <c:v>57.141832783593863</c:v>
                </c:pt>
                <c:pt idx="2989">
                  <c:v>57.120321239064964</c:v>
                </c:pt>
                <c:pt idx="2990">
                  <c:v>57.105980209379034</c:v>
                </c:pt>
                <c:pt idx="2991">
                  <c:v>57.077298150007174</c:v>
                </c:pt>
                <c:pt idx="2992">
                  <c:v>57.077298150007174</c:v>
                </c:pt>
                <c:pt idx="2993">
                  <c:v>57.077298150007174</c:v>
                </c:pt>
                <c:pt idx="2994">
                  <c:v>57.048616090635306</c:v>
                </c:pt>
                <c:pt idx="2995">
                  <c:v>57.034275060949383</c:v>
                </c:pt>
                <c:pt idx="2996">
                  <c:v>57.019934031263439</c:v>
                </c:pt>
                <c:pt idx="2997">
                  <c:v>57.005593001577516</c:v>
                </c:pt>
                <c:pt idx="2998">
                  <c:v>56.991251971891579</c:v>
                </c:pt>
                <c:pt idx="2999">
                  <c:v>56.976910942205649</c:v>
                </c:pt>
                <c:pt idx="3000">
                  <c:v>56.962569912519726</c:v>
                </c:pt>
                <c:pt idx="3001">
                  <c:v>56.948228882833781</c:v>
                </c:pt>
                <c:pt idx="3002">
                  <c:v>56.933887853147858</c:v>
                </c:pt>
                <c:pt idx="3003">
                  <c:v>56.919546823461921</c:v>
                </c:pt>
                <c:pt idx="3004">
                  <c:v>56.905205793775991</c:v>
                </c:pt>
                <c:pt idx="3005">
                  <c:v>56.890864764090068</c:v>
                </c:pt>
                <c:pt idx="3006">
                  <c:v>56.876523734404131</c:v>
                </c:pt>
                <c:pt idx="3007">
                  <c:v>56.862182704718201</c:v>
                </c:pt>
                <c:pt idx="3008">
                  <c:v>56.847841675032264</c:v>
                </c:pt>
                <c:pt idx="3009">
                  <c:v>56.833500645346334</c:v>
                </c:pt>
                <c:pt idx="3010">
                  <c:v>56.819159615660411</c:v>
                </c:pt>
                <c:pt idx="3011">
                  <c:v>56.804818585974473</c:v>
                </c:pt>
                <c:pt idx="3012">
                  <c:v>56.790477556288543</c:v>
                </c:pt>
                <c:pt idx="3013">
                  <c:v>56.776136526602606</c:v>
                </c:pt>
                <c:pt idx="3014">
                  <c:v>56.754624982073707</c:v>
                </c:pt>
                <c:pt idx="3015">
                  <c:v>56.754624982073707</c:v>
                </c:pt>
                <c:pt idx="3016">
                  <c:v>56.733113437544816</c:v>
                </c:pt>
                <c:pt idx="3017">
                  <c:v>56.718772407858886</c:v>
                </c:pt>
                <c:pt idx="3018">
                  <c:v>56.704431378172949</c:v>
                </c:pt>
                <c:pt idx="3019">
                  <c:v>56.690090348487018</c:v>
                </c:pt>
                <c:pt idx="3020">
                  <c:v>56.668578803958127</c:v>
                </c:pt>
                <c:pt idx="3021">
                  <c:v>56.668578803958127</c:v>
                </c:pt>
                <c:pt idx="3022">
                  <c:v>56.647067259429228</c:v>
                </c:pt>
                <c:pt idx="3023">
                  <c:v>56.632726229743291</c:v>
                </c:pt>
                <c:pt idx="3024">
                  <c:v>56.611214685214392</c:v>
                </c:pt>
                <c:pt idx="3025">
                  <c:v>56.611214685214392</c:v>
                </c:pt>
                <c:pt idx="3026">
                  <c:v>56.582532625842539</c:v>
                </c:pt>
                <c:pt idx="3027">
                  <c:v>56.582532625842539</c:v>
                </c:pt>
                <c:pt idx="3028">
                  <c:v>56.561021081313633</c:v>
                </c:pt>
                <c:pt idx="3029">
                  <c:v>56.539509536784735</c:v>
                </c:pt>
                <c:pt idx="3030">
                  <c:v>56.539509536784735</c:v>
                </c:pt>
                <c:pt idx="3031">
                  <c:v>56.517997992255843</c:v>
                </c:pt>
                <c:pt idx="3032">
                  <c:v>56.503656962569913</c:v>
                </c:pt>
                <c:pt idx="3033">
                  <c:v>56.489315932883976</c:v>
                </c:pt>
                <c:pt idx="3034">
                  <c:v>56.474974903198053</c:v>
                </c:pt>
                <c:pt idx="3035">
                  <c:v>56.453463358669154</c:v>
                </c:pt>
                <c:pt idx="3036">
                  <c:v>56.453463358669154</c:v>
                </c:pt>
                <c:pt idx="3037">
                  <c:v>56.431951814140255</c:v>
                </c:pt>
                <c:pt idx="3038">
                  <c:v>56.417610784454318</c:v>
                </c:pt>
                <c:pt idx="3039">
                  <c:v>56.403269754768395</c:v>
                </c:pt>
                <c:pt idx="3040">
                  <c:v>56.388928725082465</c:v>
                </c:pt>
                <c:pt idx="3041">
                  <c:v>56.374587695396528</c:v>
                </c:pt>
                <c:pt idx="3042">
                  <c:v>56.360246665710598</c:v>
                </c:pt>
                <c:pt idx="3043">
                  <c:v>56.345905636024661</c:v>
                </c:pt>
                <c:pt idx="3044">
                  <c:v>56.331564606338738</c:v>
                </c:pt>
                <c:pt idx="3045">
                  <c:v>56.317223576652808</c:v>
                </c:pt>
                <c:pt idx="3046">
                  <c:v>56.30288254696687</c:v>
                </c:pt>
                <c:pt idx="3047">
                  <c:v>56.274200487595003</c:v>
                </c:pt>
                <c:pt idx="3048">
                  <c:v>56.274200487595003</c:v>
                </c:pt>
                <c:pt idx="3049">
                  <c:v>56.274200487595003</c:v>
                </c:pt>
                <c:pt idx="3050">
                  <c:v>56.24551842822315</c:v>
                </c:pt>
                <c:pt idx="3051">
                  <c:v>56.231177398537213</c:v>
                </c:pt>
                <c:pt idx="3052">
                  <c:v>56.21683636885129</c:v>
                </c:pt>
                <c:pt idx="3053">
                  <c:v>56.202495339165345</c:v>
                </c:pt>
                <c:pt idx="3054">
                  <c:v>56.188154309479422</c:v>
                </c:pt>
                <c:pt idx="3055">
                  <c:v>56.173813279793492</c:v>
                </c:pt>
                <c:pt idx="3056">
                  <c:v>56.159472250107555</c:v>
                </c:pt>
                <c:pt idx="3057">
                  <c:v>56.145131220421632</c:v>
                </c:pt>
                <c:pt idx="3058">
                  <c:v>56.130790190735688</c:v>
                </c:pt>
                <c:pt idx="3059">
                  <c:v>56.116449161049765</c:v>
                </c:pt>
                <c:pt idx="3060">
                  <c:v>56.102108131363835</c:v>
                </c:pt>
                <c:pt idx="3061">
                  <c:v>56.087767101677898</c:v>
                </c:pt>
                <c:pt idx="3062">
                  <c:v>56.066255557149006</c:v>
                </c:pt>
                <c:pt idx="3063">
                  <c:v>56.066255557149006</c:v>
                </c:pt>
                <c:pt idx="3064">
                  <c:v>56.044744012620107</c:v>
                </c:pt>
                <c:pt idx="3065">
                  <c:v>56.030402982934177</c:v>
                </c:pt>
                <c:pt idx="3066">
                  <c:v>56.01606195324824</c:v>
                </c:pt>
                <c:pt idx="3067">
                  <c:v>56.001720923562317</c:v>
                </c:pt>
                <c:pt idx="3068">
                  <c:v>55.98737989387638</c:v>
                </c:pt>
                <c:pt idx="3069">
                  <c:v>55.97303886419045</c:v>
                </c:pt>
                <c:pt idx="3070">
                  <c:v>55.95869783450452</c:v>
                </c:pt>
                <c:pt idx="3071">
                  <c:v>55.944356804818582</c:v>
                </c:pt>
                <c:pt idx="3072">
                  <c:v>55.930015775132659</c:v>
                </c:pt>
                <c:pt idx="3073">
                  <c:v>55.915674745446722</c:v>
                </c:pt>
                <c:pt idx="3074">
                  <c:v>55.901333715760792</c:v>
                </c:pt>
                <c:pt idx="3075">
                  <c:v>55.886992686074862</c:v>
                </c:pt>
                <c:pt idx="3076">
                  <c:v>55.872651656388925</c:v>
                </c:pt>
                <c:pt idx="3077">
                  <c:v>55.858310626703002</c:v>
                </c:pt>
                <c:pt idx="3078">
                  <c:v>55.843969597017065</c:v>
                </c:pt>
                <c:pt idx="3079">
                  <c:v>55.829628567331135</c:v>
                </c:pt>
                <c:pt idx="3080">
                  <c:v>55.815287537645212</c:v>
                </c:pt>
                <c:pt idx="3081">
                  <c:v>55.800946507959267</c:v>
                </c:pt>
                <c:pt idx="3082">
                  <c:v>55.786605478273344</c:v>
                </c:pt>
                <c:pt idx="3083">
                  <c:v>55.772264448587407</c:v>
                </c:pt>
                <c:pt idx="3084">
                  <c:v>55.750752904058508</c:v>
                </c:pt>
                <c:pt idx="3085">
                  <c:v>55.750752904058508</c:v>
                </c:pt>
                <c:pt idx="3086">
                  <c:v>55.72924135952961</c:v>
                </c:pt>
                <c:pt idx="3087">
                  <c:v>55.714900329843687</c:v>
                </c:pt>
                <c:pt idx="3088">
                  <c:v>55.700559300157749</c:v>
                </c:pt>
                <c:pt idx="3089">
                  <c:v>55.686218270471819</c:v>
                </c:pt>
                <c:pt idx="3090">
                  <c:v>55.671877240785882</c:v>
                </c:pt>
                <c:pt idx="3091">
                  <c:v>55.650365696256983</c:v>
                </c:pt>
                <c:pt idx="3092">
                  <c:v>55.650365696256983</c:v>
                </c:pt>
                <c:pt idx="3093">
                  <c:v>55.628854151728092</c:v>
                </c:pt>
                <c:pt idx="3094">
                  <c:v>55.614513122042162</c:v>
                </c:pt>
                <c:pt idx="3095">
                  <c:v>55.600172092356225</c:v>
                </c:pt>
                <c:pt idx="3096">
                  <c:v>55.585831062670302</c:v>
                </c:pt>
                <c:pt idx="3097">
                  <c:v>55.571490032984372</c:v>
                </c:pt>
                <c:pt idx="3098">
                  <c:v>55.557149003298434</c:v>
                </c:pt>
                <c:pt idx="3099">
                  <c:v>55.535637458769536</c:v>
                </c:pt>
                <c:pt idx="3100">
                  <c:v>55.535637458769536</c:v>
                </c:pt>
                <c:pt idx="3101">
                  <c:v>55.514125914240644</c:v>
                </c:pt>
                <c:pt idx="3102">
                  <c:v>55.499784884554714</c:v>
                </c:pt>
                <c:pt idx="3103">
                  <c:v>55.485443854868777</c:v>
                </c:pt>
                <c:pt idx="3104">
                  <c:v>55.471102825182847</c:v>
                </c:pt>
                <c:pt idx="3105">
                  <c:v>55.456761795496909</c:v>
                </c:pt>
                <c:pt idx="3106">
                  <c:v>55.442420765810986</c:v>
                </c:pt>
                <c:pt idx="3107">
                  <c:v>55.428079736125056</c:v>
                </c:pt>
                <c:pt idx="3108">
                  <c:v>55.406568191596165</c:v>
                </c:pt>
                <c:pt idx="3109">
                  <c:v>55.406568191596165</c:v>
                </c:pt>
                <c:pt idx="3110">
                  <c:v>55.385056647067252</c:v>
                </c:pt>
                <c:pt idx="3111">
                  <c:v>55.370715617381329</c:v>
                </c:pt>
                <c:pt idx="3112">
                  <c:v>55.356374587695399</c:v>
                </c:pt>
                <c:pt idx="3113">
                  <c:v>55.342033558009462</c:v>
                </c:pt>
                <c:pt idx="3114">
                  <c:v>55.327692528323539</c:v>
                </c:pt>
                <c:pt idx="3115">
                  <c:v>55.313351498637594</c:v>
                </c:pt>
                <c:pt idx="3116">
                  <c:v>55.299010468951671</c:v>
                </c:pt>
                <c:pt idx="3117">
                  <c:v>55.284669439265741</c:v>
                </c:pt>
                <c:pt idx="3118">
                  <c:v>55.26315789473685</c:v>
                </c:pt>
                <c:pt idx="3119">
                  <c:v>55.26315789473685</c:v>
                </c:pt>
                <c:pt idx="3120">
                  <c:v>55.241646350207944</c:v>
                </c:pt>
                <c:pt idx="3121">
                  <c:v>55.227305320522014</c:v>
                </c:pt>
                <c:pt idx="3122">
                  <c:v>55.212964290836084</c:v>
                </c:pt>
                <c:pt idx="3123">
                  <c:v>55.198623261150146</c:v>
                </c:pt>
                <c:pt idx="3124">
                  <c:v>55.169941201778286</c:v>
                </c:pt>
                <c:pt idx="3125">
                  <c:v>55.169941201778286</c:v>
                </c:pt>
                <c:pt idx="3126">
                  <c:v>55.169941201778286</c:v>
                </c:pt>
                <c:pt idx="3127">
                  <c:v>55.141259142406426</c:v>
                </c:pt>
                <c:pt idx="3128">
                  <c:v>55.126918112720489</c:v>
                </c:pt>
                <c:pt idx="3129">
                  <c:v>55.112577083034566</c:v>
                </c:pt>
                <c:pt idx="3130">
                  <c:v>55.098236053348629</c:v>
                </c:pt>
                <c:pt idx="3131">
                  <c:v>55.07672450881973</c:v>
                </c:pt>
                <c:pt idx="3132">
                  <c:v>55.07672450881973</c:v>
                </c:pt>
                <c:pt idx="3133">
                  <c:v>55.040871934604908</c:v>
                </c:pt>
                <c:pt idx="3134">
                  <c:v>55.040871934604908</c:v>
                </c:pt>
                <c:pt idx="3135">
                  <c:v>55.040871934604908</c:v>
                </c:pt>
                <c:pt idx="3136">
                  <c:v>55.005019360390072</c:v>
                </c:pt>
                <c:pt idx="3137">
                  <c:v>55.005019360390072</c:v>
                </c:pt>
                <c:pt idx="3138">
                  <c:v>54.983507815861174</c:v>
                </c:pt>
                <c:pt idx="3139">
                  <c:v>54.969166786175251</c:v>
                </c:pt>
                <c:pt idx="3140">
                  <c:v>54.954825756489313</c:v>
                </c:pt>
                <c:pt idx="3141">
                  <c:v>54.940484726803383</c:v>
                </c:pt>
                <c:pt idx="3142">
                  <c:v>54.92614369711746</c:v>
                </c:pt>
                <c:pt idx="3143">
                  <c:v>54.911802667431516</c:v>
                </c:pt>
                <c:pt idx="3144">
                  <c:v>54.897461637745593</c:v>
                </c:pt>
                <c:pt idx="3145">
                  <c:v>54.875950093216694</c:v>
                </c:pt>
                <c:pt idx="3146">
                  <c:v>54.875950093216694</c:v>
                </c:pt>
                <c:pt idx="3147">
                  <c:v>54.854438548687803</c:v>
                </c:pt>
                <c:pt idx="3148">
                  <c:v>54.83292700415889</c:v>
                </c:pt>
                <c:pt idx="3149">
                  <c:v>54.83292700415889</c:v>
                </c:pt>
                <c:pt idx="3150">
                  <c:v>54.811415459629998</c:v>
                </c:pt>
                <c:pt idx="3151">
                  <c:v>54.797074429944068</c:v>
                </c:pt>
                <c:pt idx="3152">
                  <c:v>54.782733400258145</c:v>
                </c:pt>
                <c:pt idx="3153">
                  <c:v>54.768392370572208</c:v>
                </c:pt>
                <c:pt idx="3154">
                  <c:v>54.754051340886278</c:v>
                </c:pt>
                <c:pt idx="3155">
                  <c:v>54.739710311200341</c:v>
                </c:pt>
                <c:pt idx="3156">
                  <c:v>54.725369281514411</c:v>
                </c:pt>
                <c:pt idx="3157">
                  <c:v>54.711028251828488</c:v>
                </c:pt>
                <c:pt idx="3158">
                  <c:v>54.69668722214255</c:v>
                </c:pt>
                <c:pt idx="3159">
                  <c:v>54.68234619245662</c:v>
                </c:pt>
                <c:pt idx="3160">
                  <c:v>54.668005162770683</c:v>
                </c:pt>
                <c:pt idx="3161">
                  <c:v>54.653664133084753</c:v>
                </c:pt>
                <c:pt idx="3162">
                  <c:v>54.63932310339883</c:v>
                </c:pt>
                <c:pt idx="3163">
                  <c:v>54.624982073712893</c:v>
                </c:pt>
                <c:pt idx="3164">
                  <c:v>54.610641044026963</c:v>
                </c:pt>
                <c:pt idx="3165">
                  <c:v>54.589129499498071</c:v>
                </c:pt>
                <c:pt idx="3166">
                  <c:v>54.589129499498071</c:v>
                </c:pt>
                <c:pt idx="3167">
                  <c:v>54.567617954969172</c:v>
                </c:pt>
                <c:pt idx="3168">
                  <c:v>54.531765380754337</c:v>
                </c:pt>
                <c:pt idx="3169">
                  <c:v>54.531765380754337</c:v>
                </c:pt>
                <c:pt idx="3170">
                  <c:v>54.531765380754337</c:v>
                </c:pt>
                <c:pt idx="3171">
                  <c:v>54.531765380754337</c:v>
                </c:pt>
                <c:pt idx="3172">
                  <c:v>54.495912806539515</c:v>
                </c:pt>
                <c:pt idx="3173">
                  <c:v>54.481571776853578</c:v>
                </c:pt>
                <c:pt idx="3174">
                  <c:v>54.460060232324679</c:v>
                </c:pt>
                <c:pt idx="3175">
                  <c:v>54.460060232324679</c:v>
                </c:pt>
                <c:pt idx="3176">
                  <c:v>54.438548687795787</c:v>
                </c:pt>
                <c:pt idx="3177">
                  <c:v>54.417037143266889</c:v>
                </c:pt>
                <c:pt idx="3178">
                  <c:v>54.417037143266889</c:v>
                </c:pt>
                <c:pt idx="3179">
                  <c:v>54.388355083895021</c:v>
                </c:pt>
                <c:pt idx="3180">
                  <c:v>54.388355083895021</c:v>
                </c:pt>
                <c:pt idx="3181">
                  <c:v>54.359673024523161</c:v>
                </c:pt>
                <c:pt idx="3182">
                  <c:v>54.359673024523161</c:v>
                </c:pt>
                <c:pt idx="3183">
                  <c:v>54.338161479994262</c:v>
                </c:pt>
                <c:pt idx="3184">
                  <c:v>54.323820450308332</c:v>
                </c:pt>
                <c:pt idx="3185">
                  <c:v>54.302308905779441</c:v>
                </c:pt>
                <c:pt idx="3186">
                  <c:v>54.302308905779441</c:v>
                </c:pt>
                <c:pt idx="3187">
                  <c:v>54.280797361250535</c:v>
                </c:pt>
                <c:pt idx="3188">
                  <c:v>54.266456331564605</c:v>
                </c:pt>
                <c:pt idx="3189">
                  <c:v>54.244944787035706</c:v>
                </c:pt>
                <c:pt idx="3190">
                  <c:v>54.244944787035706</c:v>
                </c:pt>
                <c:pt idx="3191">
                  <c:v>54.223433242506815</c:v>
                </c:pt>
                <c:pt idx="3192">
                  <c:v>54.201921697977916</c:v>
                </c:pt>
                <c:pt idx="3193">
                  <c:v>54.201921697977916</c:v>
                </c:pt>
                <c:pt idx="3194">
                  <c:v>54.180410153449024</c:v>
                </c:pt>
                <c:pt idx="3195">
                  <c:v>54.16606912376308</c:v>
                </c:pt>
                <c:pt idx="3196">
                  <c:v>54.151728094077157</c:v>
                </c:pt>
                <c:pt idx="3197">
                  <c:v>54.13738706439122</c:v>
                </c:pt>
                <c:pt idx="3198">
                  <c:v>54.12304603470529</c:v>
                </c:pt>
                <c:pt idx="3199">
                  <c:v>54.108705005019367</c:v>
                </c:pt>
                <c:pt idx="3200">
                  <c:v>54.087193460490468</c:v>
                </c:pt>
                <c:pt idx="3201">
                  <c:v>54.087193460490468</c:v>
                </c:pt>
                <c:pt idx="3202">
                  <c:v>54.065681915961562</c:v>
                </c:pt>
                <c:pt idx="3203">
                  <c:v>54.051340886275632</c:v>
                </c:pt>
                <c:pt idx="3204">
                  <c:v>54.036999856589709</c:v>
                </c:pt>
                <c:pt idx="3205">
                  <c:v>54.022658826903772</c:v>
                </c:pt>
                <c:pt idx="3206">
                  <c:v>54.008317797217842</c:v>
                </c:pt>
                <c:pt idx="3207">
                  <c:v>53.986806252688943</c:v>
                </c:pt>
                <c:pt idx="3208">
                  <c:v>53.986806252688943</c:v>
                </c:pt>
                <c:pt idx="3209">
                  <c:v>53.915101104259286</c:v>
                </c:pt>
                <c:pt idx="3210">
                  <c:v>53.915101104259286</c:v>
                </c:pt>
                <c:pt idx="3211">
                  <c:v>53.915101104259286</c:v>
                </c:pt>
                <c:pt idx="3212">
                  <c:v>53.915101104259286</c:v>
                </c:pt>
                <c:pt idx="3213">
                  <c:v>53.915101104259286</c:v>
                </c:pt>
                <c:pt idx="3214">
                  <c:v>53.915101104259286</c:v>
                </c:pt>
                <c:pt idx="3215">
                  <c:v>53.915101104259286</c:v>
                </c:pt>
                <c:pt idx="3216">
                  <c:v>53.915101104259286</c:v>
                </c:pt>
                <c:pt idx="3217">
                  <c:v>53.85056647067259</c:v>
                </c:pt>
                <c:pt idx="3218">
                  <c:v>53.836225440986659</c:v>
                </c:pt>
                <c:pt idx="3219">
                  <c:v>53.821884411300736</c:v>
                </c:pt>
                <c:pt idx="3220">
                  <c:v>53.800372866771838</c:v>
                </c:pt>
                <c:pt idx="3221">
                  <c:v>53.800372866771838</c:v>
                </c:pt>
                <c:pt idx="3222">
                  <c:v>53.778861322242932</c:v>
                </c:pt>
                <c:pt idx="3223">
                  <c:v>53.764520292557009</c:v>
                </c:pt>
                <c:pt idx="3224">
                  <c:v>53.750179262871079</c:v>
                </c:pt>
                <c:pt idx="3225">
                  <c:v>53.735838233185142</c:v>
                </c:pt>
                <c:pt idx="3226">
                  <c:v>53.721497203499212</c:v>
                </c:pt>
                <c:pt idx="3227">
                  <c:v>53.707156173813274</c:v>
                </c:pt>
                <c:pt idx="3228">
                  <c:v>53.692815144127351</c:v>
                </c:pt>
                <c:pt idx="3229">
                  <c:v>53.678474114441421</c:v>
                </c:pt>
                <c:pt idx="3230">
                  <c:v>53.664133084755484</c:v>
                </c:pt>
                <c:pt idx="3231">
                  <c:v>53.649792055069554</c:v>
                </c:pt>
                <c:pt idx="3232">
                  <c:v>53.635451025383617</c:v>
                </c:pt>
                <c:pt idx="3233">
                  <c:v>53.621109995697694</c:v>
                </c:pt>
                <c:pt idx="3234">
                  <c:v>53.606768966011764</c:v>
                </c:pt>
                <c:pt idx="3235">
                  <c:v>53.592427936325826</c:v>
                </c:pt>
                <c:pt idx="3236">
                  <c:v>53.578086906639896</c:v>
                </c:pt>
                <c:pt idx="3237">
                  <c:v>53.563745876953959</c:v>
                </c:pt>
                <c:pt idx="3238">
                  <c:v>53.549404847268036</c:v>
                </c:pt>
                <c:pt idx="3239">
                  <c:v>53.535063817582106</c:v>
                </c:pt>
                <c:pt idx="3240">
                  <c:v>53.5135522730532</c:v>
                </c:pt>
                <c:pt idx="3241">
                  <c:v>53.5135522730532</c:v>
                </c:pt>
                <c:pt idx="3242">
                  <c:v>53.492040728524302</c:v>
                </c:pt>
                <c:pt idx="3243">
                  <c:v>53.477699698838379</c:v>
                </c:pt>
                <c:pt idx="3244">
                  <c:v>53.463358669152448</c:v>
                </c:pt>
                <c:pt idx="3245">
                  <c:v>53.449017639466511</c:v>
                </c:pt>
                <c:pt idx="3246">
                  <c:v>53.427506094937613</c:v>
                </c:pt>
                <c:pt idx="3247">
                  <c:v>53.427506094937613</c:v>
                </c:pt>
                <c:pt idx="3248">
                  <c:v>53.405994550408721</c:v>
                </c:pt>
                <c:pt idx="3249">
                  <c:v>53.391653520722791</c:v>
                </c:pt>
                <c:pt idx="3250">
                  <c:v>53.377312491036854</c:v>
                </c:pt>
                <c:pt idx="3251">
                  <c:v>53.362971461350931</c:v>
                </c:pt>
                <c:pt idx="3252">
                  <c:v>53.348630431664986</c:v>
                </c:pt>
                <c:pt idx="3253">
                  <c:v>53.334289401979063</c:v>
                </c:pt>
                <c:pt idx="3254">
                  <c:v>53.319948372293133</c:v>
                </c:pt>
                <c:pt idx="3255">
                  <c:v>53.305607342607196</c:v>
                </c:pt>
                <c:pt idx="3256">
                  <c:v>53.291266312921273</c:v>
                </c:pt>
                <c:pt idx="3257">
                  <c:v>53.276925283235329</c:v>
                </c:pt>
                <c:pt idx="3258">
                  <c:v>53.255413738706437</c:v>
                </c:pt>
                <c:pt idx="3259">
                  <c:v>53.255413738706437</c:v>
                </c:pt>
                <c:pt idx="3260">
                  <c:v>53.233902194177539</c:v>
                </c:pt>
                <c:pt idx="3261">
                  <c:v>53.219561164491616</c:v>
                </c:pt>
                <c:pt idx="3262">
                  <c:v>53.205220134805678</c:v>
                </c:pt>
                <c:pt idx="3263">
                  <c:v>53.190879105119748</c:v>
                </c:pt>
                <c:pt idx="3264">
                  <c:v>53.176538075433818</c:v>
                </c:pt>
                <c:pt idx="3265">
                  <c:v>53.162197045747881</c:v>
                </c:pt>
                <c:pt idx="3266">
                  <c:v>53.147856016061958</c:v>
                </c:pt>
                <c:pt idx="3267">
                  <c:v>53.133514986376021</c:v>
                </c:pt>
                <c:pt idx="3268">
                  <c:v>53.112003441847122</c:v>
                </c:pt>
                <c:pt idx="3269">
                  <c:v>53.112003441847122</c:v>
                </c:pt>
                <c:pt idx="3270">
                  <c:v>53.090491897318223</c:v>
                </c:pt>
                <c:pt idx="3271">
                  <c:v>53.0761508676323</c:v>
                </c:pt>
                <c:pt idx="3272">
                  <c:v>53.061809837946363</c:v>
                </c:pt>
                <c:pt idx="3273">
                  <c:v>53.047468808260433</c:v>
                </c:pt>
                <c:pt idx="3274">
                  <c:v>53.03312777857451</c:v>
                </c:pt>
                <c:pt idx="3275">
                  <c:v>53.011616234045597</c:v>
                </c:pt>
                <c:pt idx="3276">
                  <c:v>53.011616234045597</c:v>
                </c:pt>
                <c:pt idx="3277">
                  <c:v>52.990104689516706</c:v>
                </c:pt>
                <c:pt idx="3278">
                  <c:v>52.975763659830776</c:v>
                </c:pt>
                <c:pt idx="3279">
                  <c:v>52.961422630144853</c:v>
                </c:pt>
                <c:pt idx="3280">
                  <c:v>52.947081600458915</c:v>
                </c:pt>
                <c:pt idx="3281">
                  <c:v>52.925570055930017</c:v>
                </c:pt>
                <c:pt idx="3282">
                  <c:v>52.925570055930017</c:v>
                </c:pt>
                <c:pt idx="3283">
                  <c:v>52.904058511401118</c:v>
                </c:pt>
                <c:pt idx="3284">
                  <c:v>52.889717481715181</c:v>
                </c:pt>
                <c:pt idx="3285">
                  <c:v>52.868205937186289</c:v>
                </c:pt>
                <c:pt idx="3286">
                  <c:v>52.868205937186289</c:v>
                </c:pt>
                <c:pt idx="3287">
                  <c:v>52.84669439265739</c:v>
                </c:pt>
                <c:pt idx="3288">
                  <c:v>52.83235336297146</c:v>
                </c:pt>
                <c:pt idx="3289">
                  <c:v>52.818012333285523</c:v>
                </c:pt>
                <c:pt idx="3290">
                  <c:v>52.8036713035996</c:v>
                </c:pt>
                <c:pt idx="3291">
                  <c:v>52.78933027391367</c:v>
                </c:pt>
                <c:pt idx="3292">
                  <c:v>52.774989244227733</c:v>
                </c:pt>
                <c:pt idx="3293">
                  <c:v>52.760648214541803</c:v>
                </c:pt>
                <c:pt idx="3294">
                  <c:v>52.746307184855866</c:v>
                </c:pt>
                <c:pt idx="3295">
                  <c:v>52.731966155169943</c:v>
                </c:pt>
                <c:pt idx="3296">
                  <c:v>52.717625125484012</c:v>
                </c:pt>
                <c:pt idx="3297">
                  <c:v>52.703284095798075</c:v>
                </c:pt>
                <c:pt idx="3298">
                  <c:v>52.681772551269177</c:v>
                </c:pt>
                <c:pt idx="3299">
                  <c:v>52.681772551269177</c:v>
                </c:pt>
                <c:pt idx="3300">
                  <c:v>52.660261006740285</c:v>
                </c:pt>
                <c:pt idx="3301">
                  <c:v>52.645919977054355</c:v>
                </c:pt>
                <c:pt idx="3302">
                  <c:v>52.624408432525463</c:v>
                </c:pt>
                <c:pt idx="3303">
                  <c:v>52.624408432525463</c:v>
                </c:pt>
                <c:pt idx="3304">
                  <c:v>52.60289688799655</c:v>
                </c:pt>
                <c:pt idx="3305">
                  <c:v>52.588555858310627</c:v>
                </c:pt>
                <c:pt idx="3306">
                  <c:v>52.574214828624697</c:v>
                </c:pt>
                <c:pt idx="3307">
                  <c:v>52.55987379893876</c:v>
                </c:pt>
                <c:pt idx="3308">
                  <c:v>52.545532769252837</c:v>
                </c:pt>
                <c:pt idx="3309">
                  <c:v>52.531191739566893</c:v>
                </c:pt>
                <c:pt idx="3310">
                  <c:v>52.51685070988097</c:v>
                </c:pt>
                <c:pt idx="3311">
                  <c:v>52.50250968019504</c:v>
                </c:pt>
                <c:pt idx="3312">
                  <c:v>52.488168650509103</c:v>
                </c:pt>
                <c:pt idx="3313">
                  <c:v>52.47382762082318</c:v>
                </c:pt>
                <c:pt idx="3314">
                  <c:v>52.459486591137235</c:v>
                </c:pt>
                <c:pt idx="3315">
                  <c:v>52.445145561451312</c:v>
                </c:pt>
                <c:pt idx="3316">
                  <c:v>52.430804531765382</c:v>
                </c:pt>
                <c:pt idx="3317">
                  <c:v>52.409292987236491</c:v>
                </c:pt>
                <c:pt idx="3318">
                  <c:v>52.409292987236491</c:v>
                </c:pt>
                <c:pt idx="3319">
                  <c:v>52.387781442707585</c:v>
                </c:pt>
                <c:pt idx="3320">
                  <c:v>52.366269898178686</c:v>
                </c:pt>
                <c:pt idx="3321">
                  <c:v>52.366269898178686</c:v>
                </c:pt>
                <c:pt idx="3322">
                  <c:v>52.344758353649787</c:v>
                </c:pt>
                <c:pt idx="3323">
                  <c:v>52.330417323963864</c:v>
                </c:pt>
                <c:pt idx="3324">
                  <c:v>52.316076294277927</c:v>
                </c:pt>
                <c:pt idx="3325">
                  <c:v>52.301735264591997</c:v>
                </c:pt>
                <c:pt idx="3326">
                  <c:v>52.287394234906074</c:v>
                </c:pt>
                <c:pt idx="3327">
                  <c:v>52.27305320522013</c:v>
                </c:pt>
                <c:pt idx="3328">
                  <c:v>52.258712175534207</c:v>
                </c:pt>
                <c:pt idx="3329">
                  <c:v>52.24437114584827</c:v>
                </c:pt>
                <c:pt idx="3330">
                  <c:v>52.230030116162339</c:v>
                </c:pt>
                <c:pt idx="3331">
                  <c:v>52.215689086476416</c:v>
                </c:pt>
                <c:pt idx="3332">
                  <c:v>52.201348056790472</c:v>
                </c:pt>
                <c:pt idx="3333">
                  <c:v>52.187007027104549</c:v>
                </c:pt>
                <c:pt idx="3334">
                  <c:v>52.172665997418612</c:v>
                </c:pt>
                <c:pt idx="3335">
                  <c:v>52.158324967732682</c:v>
                </c:pt>
                <c:pt idx="3336">
                  <c:v>52.143983938046759</c:v>
                </c:pt>
                <c:pt idx="3337">
                  <c:v>52.129642908360822</c:v>
                </c:pt>
                <c:pt idx="3338">
                  <c:v>52.115301878674892</c:v>
                </c:pt>
                <c:pt idx="3339">
                  <c:v>52.100960848988954</c:v>
                </c:pt>
                <c:pt idx="3340">
                  <c:v>52.086619819303024</c:v>
                </c:pt>
                <c:pt idx="3341">
                  <c:v>52.065108274774133</c:v>
                </c:pt>
                <c:pt idx="3342">
                  <c:v>52.065108274774133</c:v>
                </c:pt>
                <c:pt idx="3343">
                  <c:v>52.043596730245234</c:v>
                </c:pt>
                <c:pt idx="3344">
                  <c:v>52.029255700559297</c:v>
                </c:pt>
                <c:pt idx="3345">
                  <c:v>52.014914670873367</c:v>
                </c:pt>
                <c:pt idx="3346">
                  <c:v>52.000573641187444</c:v>
                </c:pt>
                <c:pt idx="3347">
                  <c:v>51.986232611501507</c:v>
                </c:pt>
                <c:pt idx="3348">
                  <c:v>51.971891581815576</c:v>
                </c:pt>
                <c:pt idx="3349">
                  <c:v>51.957550552129639</c:v>
                </c:pt>
                <c:pt idx="3350">
                  <c:v>51.943209522443709</c:v>
                </c:pt>
                <c:pt idx="3351">
                  <c:v>51.928868492757786</c:v>
                </c:pt>
                <c:pt idx="3352">
                  <c:v>51.914527463071849</c:v>
                </c:pt>
                <c:pt idx="3353">
                  <c:v>51.900186433385919</c:v>
                </c:pt>
                <c:pt idx="3354">
                  <c:v>51.885845403699982</c:v>
                </c:pt>
                <c:pt idx="3355">
                  <c:v>51.871504374014052</c:v>
                </c:pt>
                <c:pt idx="3356">
                  <c:v>51.857163344328129</c:v>
                </c:pt>
                <c:pt idx="3357">
                  <c:v>51.842822314642191</c:v>
                </c:pt>
                <c:pt idx="3358">
                  <c:v>51.821310770113293</c:v>
                </c:pt>
                <c:pt idx="3359">
                  <c:v>51.821310770113293</c:v>
                </c:pt>
                <c:pt idx="3360">
                  <c:v>51.799799225584394</c:v>
                </c:pt>
                <c:pt idx="3361">
                  <c:v>51.785458195898471</c:v>
                </c:pt>
                <c:pt idx="3362">
                  <c:v>51.763946651369565</c:v>
                </c:pt>
                <c:pt idx="3363">
                  <c:v>51.763946651369565</c:v>
                </c:pt>
                <c:pt idx="3364">
                  <c:v>51.735264591997712</c:v>
                </c:pt>
                <c:pt idx="3365">
                  <c:v>51.735264591997712</c:v>
                </c:pt>
                <c:pt idx="3366">
                  <c:v>51.713753047468813</c:v>
                </c:pt>
                <c:pt idx="3367">
                  <c:v>51.699412017782876</c:v>
                </c:pt>
                <c:pt idx="3368">
                  <c:v>51.685070988096946</c:v>
                </c:pt>
                <c:pt idx="3369">
                  <c:v>51.656388928725086</c:v>
                </c:pt>
                <c:pt idx="3370">
                  <c:v>51.656388928725086</c:v>
                </c:pt>
                <c:pt idx="3371">
                  <c:v>51.656388928725086</c:v>
                </c:pt>
                <c:pt idx="3372">
                  <c:v>51.627706869353219</c:v>
                </c:pt>
                <c:pt idx="3373">
                  <c:v>51.613365839667289</c:v>
                </c:pt>
                <c:pt idx="3374">
                  <c:v>51.599024809981351</c:v>
                </c:pt>
                <c:pt idx="3375">
                  <c:v>51.584683780295428</c:v>
                </c:pt>
                <c:pt idx="3376">
                  <c:v>51.56317223576653</c:v>
                </c:pt>
                <c:pt idx="3377">
                  <c:v>51.56317223576653</c:v>
                </c:pt>
                <c:pt idx="3378">
                  <c:v>51.541660691237631</c:v>
                </c:pt>
                <c:pt idx="3379">
                  <c:v>51.527319661551694</c:v>
                </c:pt>
                <c:pt idx="3380">
                  <c:v>51.512978631865771</c:v>
                </c:pt>
                <c:pt idx="3381">
                  <c:v>51.498637602179841</c:v>
                </c:pt>
                <c:pt idx="3382">
                  <c:v>51.484296572493903</c:v>
                </c:pt>
                <c:pt idx="3383">
                  <c:v>51.462785027965005</c:v>
                </c:pt>
                <c:pt idx="3384">
                  <c:v>51.462785027965005</c:v>
                </c:pt>
                <c:pt idx="3385">
                  <c:v>51.441273483436113</c:v>
                </c:pt>
                <c:pt idx="3386">
                  <c:v>51.426932453750176</c:v>
                </c:pt>
                <c:pt idx="3387">
                  <c:v>51.412591424064246</c:v>
                </c:pt>
                <c:pt idx="3388">
                  <c:v>51.383909364692379</c:v>
                </c:pt>
                <c:pt idx="3389">
                  <c:v>51.383909364692379</c:v>
                </c:pt>
                <c:pt idx="3390">
                  <c:v>51.383909364692379</c:v>
                </c:pt>
                <c:pt idx="3391">
                  <c:v>51.355227305320518</c:v>
                </c:pt>
                <c:pt idx="3392">
                  <c:v>51.340886275634588</c:v>
                </c:pt>
                <c:pt idx="3393">
                  <c:v>51.326545245948665</c:v>
                </c:pt>
                <c:pt idx="3394">
                  <c:v>51.312204216262728</c:v>
                </c:pt>
                <c:pt idx="3395">
                  <c:v>51.297863186576798</c:v>
                </c:pt>
                <c:pt idx="3396">
                  <c:v>51.283522156890861</c:v>
                </c:pt>
                <c:pt idx="3397">
                  <c:v>51.269181127204931</c:v>
                </c:pt>
                <c:pt idx="3398">
                  <c:v>51.254840097519008</c:v>
                </c:pt>
                <c:pt idx="3399">
                  <c:v>51.240499067833071</c:v>
                </c:pt>
                <c:pt idx="3400">
                  <c:v>51.22615803814714</c:v>
                </c:pt>
                <c:pt idx="3401">
                  <c:v>51.211817008461203</c:v>
                </c:pt>
                <c:pt idx="3402">
                  <c:v>51.197475978775273</c:v>
                </c:pt>
                <c:pt idx="3403">
                  <c:v>51.18313494908935</c:v>
                </c:pt>
                <c:pt idx="3404">
                  <c:v>51.161623404560451</c:v>
                </c:pt>
                <c:pt idx="3405">
                  <c:v>51.161623404560451</c:v>
                </c:pt>
                <c:pt idx="3406">
                  <c:v>51.140111860031546</c:v>
                </c:pt>
                <c:pt idx="3407">
                  <c:v>51.125770830345616</c:v>
                </c:pt>
                <c:pt idx="3408">
                  <c:v>51.111429800659693</c:v>
                </c:pt>
                <c:pt idx="3409">
                  <c:v>51.097088770973755</c:v>
                </c:pt>
                <c:pt idx="3410">
                  <c:v>51.082747741287825</c:v>
                </c:pt>
                <c:pt idx="3411">
                  <c:v>51.068406711601888</c:v>
                </c:pt>
                <c:pt idx="3412">
                  <c:v>51.054065681915958</c:v>
                </c:pt>
                <c:pt idx="3413">
                  <c:v>51.025383622544098</c:v>
                </c:pt>
                <c:pt idx="3414">
                  <c:v>51.025383622544098</c:v>
                </c:pt>
                <c:pt idx="3415">
                  <c:v>51.025383622544098</c:v>
                </c:pt>
                <c:pt idx="3416">
                  <c:v>50.99670156317223</c:v>
                </c:pt>
                <c:pt idx="3417">
                  <c:v>50.975190018643332</c:v>
                </c:pt>
                <c:pt idx="3418">
                  <c:v>50.975190018643332</c:v>
                </c:pt>
                <c:pt idx="3419">
                  <c:v>50.946507959271479</c:v>
                </c:pt>
                <c:pt idx="3420">
                  <c:v>50.946507959271479</c:v>
                </c:pt>
                <c:pt idx="3421">
                  <c:v>50.924996414742573</c:v>
                </c:pt>
                <c:pt idx="3422">
                  <c:v>50.903484870213674</c:v>
                </c:pt>
                <c:pt idx="3423">
                  <c:v>50.903484870213674</c:v>
                </c:pt>
                <c:pt idx="3424">
                  <c:v>50.881973325684783</c:v>
                </c:pt>
                <c:pt idx="3425">
                  <c:v>50.867632295998852</c:v>
                </c:pt>
                <c:pt idx="3426">
                  <c:v>50.853291266312915</c:v>
                </c:pt>
                <c:pt idx="3427">
                  <c:v>50.824609206941062</c:v>
                </c:pt>
                <c:pt idx="3428">
                  <c:v>50.824609206941062</c:v>
                </c:pt>
                <c:pt idx="3429">
                  <c:v>50.824609206941062</c:v>
                </c:pt>
                <c:pt idx="3430">
                  <c:v>50.795927147569195</c:v>
                </c:pt>
                <c:pt idx="3431">
                  <c:v>50.781586117883258</c:v>
                </c:pt>
                <c:pt idx="3432">
                  <c:v>50.767245088197335</c:v>
                </c:pt>
                <c:pt idx="3433">
                  <c:v>50.745733543668436</c:v>
                </c:pt>
                <c:pt idx="3434">
                  <c:v>50.745733543668436</c:v>
                </c:pt>
                <c:pt idx="3435">
                  <c:v>50.724221999139537</c:v>
                </c:pt>
                <c:pt idx="3436">
                  <c:v>50.7098809694536</c:v>
                </c:pt>
                <c:pt idx="3437">
                  <c:v>50.695539939767677</c:v>
                </c:pt>
                <c:pt idx="3438">
                  <c:v>50.681198910081747</c:v>
                </c:pt>
                <c:pt idx="3439">
                  <c:v>50.66685788039581</c:v>
                </c:pt>
                <c:pt idx="3440">
                  <c:v>50.62383479133802</c:v>
                </c:pt>
                <c:pt idx="3441">
                  <c:v>50.62383479133802</c:v>
                </c:pt>
                <c:pt idx="3442">
                  <c:v>50.62383479133802</c:v>
                </c:pt>
                <c:pt idx="3443">
                  <c:v>50.62383479133802</c:v>
                </c:pt>
                <c:pt idx="3444">
                  <c:v>50.62383479133802</c:v>
                </c:pt>
                <c:pt idx="3445">
                  <c:v>50.580811702280229</c:v>
                </c:pt>
                <c:pt idx="3446">
                  <c:v>50.566470672594285</c:v>
                </c:pt>
                <c:pt idx="3447">
                  <c:v>50.552129642908362</c:v>
                </c:pt>
                <c:pt idx="3448">
                  <c:v>50.537788613222432</c:v>
                </c:pt>
                <c:pt idx="3449">
                  <c:v>50.516277068693526</c:v>
                </c:pt>
                <c:pt idx="3450">
                  <c:v>50.516277068693526</c:v>
                </c:pt>
                <c:pt idx="3451">
                  <c:v>50.494765524164634</c:v>
                </c:pt>
                <c:pt idx="3452">
                  <c:v>50.480424494478704</c:v>
                </c:pt>
                <c:pt idx="3453">
                  <c:v>50.466083464792774</c:v>
                </c:pt>
                <c:pt idx="3454">
                  <c:v>50.444571920263868</c:v>
                </c:pt>
                <c:pt idx="3455">
                  <c:v>50.444571920263868</c:v>
                </c:pt>
                <c:pt idx="3456">
                  <c:v>50.423060375734977</c:v>
                </c:pt>
                <c:pt idx="3457">
                  <c:v>50.408719346049047</c:v>
                </c:pt>
                <c:pt idx="3458">
                  <c:v>50.394378316363117</c:v>
                </c:pt>
                <c:pt idx="3459">
                  <c:v>50.38003728667718</c:v>
                </c:pt>
                <c:pt idx="3460">
                  <c:v>50.365696256991257</c:v>
                </c:pt>
                <c:pt idx="3461">
                  <c:v>50.351355227305319</c:v>
                </c:pt>
                <c:pt idx="3462">
                  <c:v>50.337014197619389</c:v>
                </c:pt>
                <c:pt idx="3463">
                  <c:v>50.322673167933459</c:v>
                </c:pt>
                <c:pt idx="3464">
                  <c:v>50.308332138247522</c:v>
                </c:pt>
                <c:pt idx="3465">
                  <c:v>50.28682059371863</c:v>
                </c:pt>
                <c:pt idx="3466">
                  <c:v>50.28682059371863</c:v>
                </c:pt>
                <c:pt idx="3467">
                  <c:v>50.250968019503809</c:v>
                </c:pt>
                <c:pt idx="3468">
                  <c:v>50.250968019503809</c:v>
                </c:pt>
                <c:pt idx="3469">
                  <c:v>50.250968019503809</c:v>
                </c:pt>
                <c:pt idx="3470">
                  <c:v>50.222285960131941</c:v>
                </c:pt>
                <c:pt idx="3471">
                  <c:v>50.207944930446004</c:v>
                </c:pt>
                <c:pt idx="3472">
                  <c:v>50.193603900760074</c:v>
                </c:pt>
                <c:pt idx="3473">
                  <c:v>50.179262871074151</c:v>
                </c:pt>
                <c:pt idx="3474">
                  <c:v>50.164921841388207</c:v>
                </c:pt>
                <c:pt idx="3475">
                  <c:v>50.150580811702284</c:v>
                </c:pt>
                <c:pt idx="3476">
                  <c:v>50.136239782016347</c:v>
                </c:pt>
                <c:pt idx="3477">
                  <c:v>50.121898752330416</c:v>
                </c:pt>
                <c:pt idx="3478">
                  <c:v>50.107557722644493</c:v>
                </c:pt>
                <c:pt idx="3479">
                  <c:v>50.093216692958556</c:v>
                </c:pt>
                <c:pt idx="3480">
                  <c:v>50.078875663272626</c:v>
                </c:pt>
                <c:pt idx="3481">
                  <c:v>50.064534633586689</c:v>
                </c:pt>
                <c:pt idx="3482">
                  <c:v>50.050193603900759</c:v>
                </c:pt>
                <c:pt idx="3483">
                  <c:v>50.028682059371867</c:v>
                </c:pt>
                <c:pt idx="3484">
                  <c:v>50.028682059371867</c:v>
                </c:pt>
                <c:pt idx="3485">
                  <c:v>50.007170514842969</c:v>
                </c:pt>
                <c:pt idx="3486">
                  <c:v>49.992829485157039</c:v>
                </c:pt>
                <c:pt idx="3487">
                  <c:v>49.978488455471101</c:v>
                </c:pt>
                <c:pt idx="3488">
                  <c:v>49.95697691094221</c:v>
                </c:pt>
                <c:pt idx="3489">
                  <c:v>49.95697691094221</c:v>
                </c:pt>
                <c:pt idx="3490">
                  <c:v>49.935465366413304</c:v>
                </c:pt>
                <c:pt idx="3491">
                  <c:v>49.921124336727381</c:v>
                </c:pt>
                <c:pt idx="3492">
                  <c:v>49.906783307041444</c:v>
                </c:pt>
                <c:pt idx="3493">
                  <c:v>49.892442277355514</c:v>
                </c:pt>
                <c:pt idx="3494">
                  <c:v>49.878101247669584</c:v>
                </c:pt>
                <c:pt idx="3495">
                  <c:v>49.863760217983646</c:v>
                </c:pt>
                <c:pt idx="3496">
                  <c:v>49.842248673454755</c:v>
                </c:pt>
                <c:pt idx="3497">
                  <c:v>49.842248673454755</c:v>
                </c:pt>
                <c:pt idx="3498">
                  <c:v>49.820737128925856</c:v>
                </c:pt>
                <c:pt idx="3499">
                  <c:v>49.806396099239926</c:v>
                </c:pt>
                <c:pt idx="3500">
                  <c:v>49.792055069553989</c:v>
                </c:pt>
                <c:pt idx="3501">
                  <c:v>49.770543525025097</c:v>
                </c:pt>
                <c:pt idx="3502">
                  <c:v>49.770543525025097</c:v>
                </c:pt>
                <c:pt idx="3503">
                  <c:v>49.749031980496198</c:v>
                </c:pt>
                <c:pt idx="3504">
                  <c:v>49.734690950810268</c:v>
                </c:pt>
                <c:pt idx="3505">
                  <c:v>49.720349921124338</c:v>
                </c:pt>
                <c:pt idx="3506">
                  <c:v>49.706008891438408</c:v>
                </c:pt>
                <c:pt idx="3507">
                  <c:v>49.691667861752478</c:v>
                </c:pt>
                <c:pt idx="3508">
                  <c:v>49.670156317223579</c:v>
                </c:pt>
                <c:pt idx="3509">
                  <c:v>49.670156317223579</c:v>
                </c:pt>
                <c:pt idx="3510">
                  <c:v>49.648644772694681</c:v>
                </c:pt>
                <c:pt idx="3511">
                  <c:v>49.634303743008743</c:v>
                </c:pt>
                <c:pt idx="3512">
                  <c:v>49.61996271332282</c:v>
                </c:pt>
                <c:pt idx="3513">
                  <c:v>49.598451168793915</c:v>
                </c:pt>
                <c:pt idx="3514">
                  <c:v>49.598451168793915</c:v>
                </c:pt>
                <c:pt idx="3515">
                  <c:v>49.576939624265023</c:v>
                </c:pt>
                <c:pt idx="3516">
                  <c:v>49.562598594579086</c:v>
                </c:pt>
                <c:pt idx="3517">
                  <c:v>49.548257564893163</c:v>
                </c:pt>
                <c:pt idx="3518">
                  <c:v>49.526746020364257</c:v>
                </c:pt>
                <c:pt idx="3519">
                  <c:v>49.526746020364257</c:v>
                </c:pt>
                <c:pt idx="3520">
                  <c:v>49.505234475835366</c:v>
                </c:pt>
                <c:pt idx="3521">
                  <c:v>49.490893446149428</c:v>
                </c:pt>
                <c:pt idx="3522">
                  <c:v>49.476552416463505</c:v>
                </c:pt>
                <c:pt idx="3523">
                  <c:v>49.462211386777568</c:v>
                </c:pt>
                <c:pt idx="3524">
                  <c:v>49.447870357091638</c:v>
                </c:pt>
                <c:pt idx="3525">
                  <c:v>49.433529327405708</c:v>
                </c:pt>
                <c:pt idx="3526">
                  <c:v>49.419188297719771</c:v>
                </c:pt>
                <c:pt idx="3527">
                  <c:v>49.404847268033848</c:v>
                </c:pt>
                <c:pt idx="3528">
                  <c:v>49.390506238347918</c:v>
                </c:pt>
                <c:pt idx="3529">
                  <c:v>49.37616520866198</c:v>
                </c:pt>
                <c:pt idx="3530">
                  <c:v>49.347483149290113</c:v>
                </c:pt>
                <c:pt idx="3531">
                  <c:v>49.347483149290113</c:v>
                </c:pt>
                <c:pt idx="3532">
                  <c:v>49.347483149290113</c:v>
                </c:pt>
                <c:pt idx="3533">
                  <c:v>49.31880108991826</c:v>
                </c:pt>
                <c:pt idx="3534">
                  <c:v>49.304460060232323</c:v>
                </c:pt>
                <c:pt idx="3535">
                  <c:v>49.290119030546393</c:v>
                </c:pt>
                <c:pt idx="3536">
                  <c:v>49.268607486017494</c:v>
                </c:pt>
                <c:pt idx="3537">
                  <c:v>49.268607486017494</c:v>
                </c:pt>
                <c:pt idx="3538">
                  <c:v>49.247095941488602</c:v>
                </c:pt>
                <c:pt idx="3539">
                  <c:v>49.232754911802665</c:v>
                </c:pt>
                <c:pt idx="3540">
                  <c:v>49.218413882116735</c:v>
                </c:pt>
                <c:pt idx="3541">
                  <c:v>49.204072852430805</c:v>
                </c:pt>
                <c:pt idx="3542">
                  <c:v>49.189731822744875</c:v>
                </c:pt>
                <c:pt idx="3543">
                  <c:v>49.175390793058945</c:v>
                </c:pt>
                <c:pt idx="3544">
                  <c:v>49.161049763373008</c:v>
                </c:pt>
                <c:pt idx="3545">
                  <c:v>49.146708733687078</c:v>
                </c:pt>
                <c:pt idx="3546">
                  <c:v>49.132367704001148</c:v>
                </c:pt>
                <c:pt idx="3547">
                  <c:v>49.118026674315217</c:v>
                </c:pt>
                <c:pt idx="3548">
                  <c:v>49.103685644629287</c:v>
                </c:pt>
                <c:pt idx="3549">
                  <c:v>49.08934461494335</c:v>
                </c:pt>
                <c:pt idx="3550">
                  <c:v>49.07500358525742</c:v>
                </c:pt>
                <c:pt idx="3551">
                  <c:v>49.06066255557149</c:v>
                </c:pt>
                <c:pt idx="3552">
                  <c:v>49.04632152588556</c:v>
                </c:pt>
                <c:pt idx="3553">
                  <c:v>49.03198049619963</c:v>
                </c:pt>
                <c:pt idx="3554">
                  <c:v>49.0176394665137</c:v>
                </c:pt>
                <c:pt idx="3555">
                  <c:v>49.003298436827762</c:v>
                </c:pt>
                <c:pt idx="3556">
                  <c:v>48.988957407141832</c:v>
                </c:pt>
                <c:pt idx="3557">
                  <c:v>48.967445862612934</c:v>
                </c:pt>
                <c:pt idx="3558">
                  <c:v>48.967445862612934</c:v>
                </c:pt>
                <c:pt idx="3559">
                  <c:v>48.945934318084042</c:v>
                </c:pt>
                <c:pt idx="3560">
                  <c:v>48.931593288398105</c:v>
                </c:pt>
                <c:pt idx="3561">
                  <c:v>48.917252258712175</c:v>
                </c:pt>
                <c:pt idx="3562">
                  <c:v>48.895740714183276</c:v>
                </c:pt>
                <c:pt idx="3563">
                  <c:v>48.895740714183276</c:v>
                </c:pt>
                <c:pt idx="3564">
                  <c:v>48.874229169654384</c:v>
                </c:pt>
                <c:pt idx="3565">
                  <c:v>48.859888139968447</c:v>
                </c:pt>
                <c:pt idx="3566">
                  <c:v>48.845547110282517</c:v>
                </c:pt>
                <c:pt idx="3567">
                  <c:v>48.831206080596587</c:v>
                </c:pt>
                <c:pt idx="3568">
                  <c:v>48.816865050910657</c:v>
                </c:pt>
                <c:pt idx="3569">
                  <c:v>48.795353506381758</c:v>
                </c:pt>
                <c:pt idx="3570">
                  <c:v>48.795353506381758</c:v>
                </c:pt>
                <c:pt idx="3571">
                  <c:v>48.77384196185286</c:v>
                </c:pt>
                <c:pt idx="3572">
                  <c:v>48.759500932166929</c:v>
                </c:pt>
                <c:pt idx="3573">
                  <c:v>48.745159902480999</c:v>
                </c:pt>
                <c:pt idx="3574">
                  <c:v>48.730818872795069</c:v>
                </c:pt>
                <c:pt idx="3575">
                  <c:v>48.709307328266171</c:v>
                </c:pt>
                <c:pt idx="3576">
                  <c:v>48.709307328266171</c:v>
                </c:pt>
                <c:pt idx="3577">
                  <c:v>48.687795783737272</c:v>
                </c:pt>
                <c:pt idx="3578">
                  <c:v>48.673454754051342</c:v>
                </c:pt>
                <c:pt idx="3579">
                  <c:v>48.659113724365412</c:v>
                </c:pt>
                <c:pt idx="3580">
                  <c:v>48.644772694679475</c:v>
                </c:pt>
                <c:pt idx="3581">
                  <c:v>48.630431664993544</c:v>
                </c:pt>
                <c:pt idx="3582">
                  <c:v>48.616090635307614</c:v>
                </c:pt>
                <c:pt idx="3583">
                  <c:v>48.601749605621684</c:v>
                </c:pt>
                <c:pt idx="3584">
                  <c:v>48.580238061092786</c:v>
                </c:pt>
                <c:pt idx="3585">
                  <c:v>48.580238061092786</c:v>
                </c:pt>
                <c:pt idx="3586">
                  <c:v>48.558726516563887</c:v>
                </c:pt>
                <c:pt idx="3587">
                  <c:v>48.544385486877957</c:v>
                </c:pt>
                <c:pt idx="3588">
                  <c:v>48.530044457192027</c:v>
                </c:pt>
                <c:pt idx="3589">
                  <c:v>48.515703427506097</c:v>
                </c:pt>
                <c:pt idx="3590">
                  <c:v>48.501362397820166</c:v>
                </c:pt>
                <c:pt idx="3591">
                  <c:v>48.487021368134229</c:v>
                </c:pt>
                <c:pt idx="3592">
                  <c:v>48.472680338448299</c:v>
                </c:pt>
                <c:pt idx="3593">
                  <c:v>48.458339308762369</c:v>
                </c:pt>
                <c:pt idx="3594">
                  <c:v>48.443998279076439</c:v>
                </c:pt>
                <c:pt idx="3595">
                  <c:v>48.429657249390509</c:v>
                </c:pt>
                <c:pt idx="3596">
                  <c:v>48.415316219704572</c:v>
                </c:pt>
                <c:pt idx="3597">
                  <c:v>48.400975190018642</c:v>
                </c:pt>
                <c:pt idx="3598">
                  <c:v>48.386634160332711</c:v>
                </c:pt>
                <c:pt idx="3599">
                  <c:v>48.372293130646781</c:v>
                </c:pt>
                <c:pt idx="3600">
                  <c:v>48.357952100960851</c:v>
                </c:pt>
                <c:pt idx="3601">
                  <c:v>48.343611071274914</c:v>
                </c:pt>
                <c:pt idx="3602">
                  <c:v>48.314929011903054</c:v>
                </c:pt>
                <c:pt idx="3603">
                  <c:v>48.314929011903054</c:v>
                </c:pt>
                <c:pt idx="3604">
                  <c:v>48.314929011903054</c:v>
                </c:pt>
                <c:pt idx="3605">
                  <c:v>48.286246952531194</c:v>
                </c:pt>
                <c:pt idx="3606">
                  <c:v>48.271905922845256</c:v>
                </c:pt>
                <c:pt idx="3607">
                  <c:v>48.257564893159326</c:v>
                </c:pt>
                <c:pt idx="3608">
                  <c:v>48.243223863473403</c:v>
                </c:pt>
                <c:pt idx="3609">
                  <c:v>48.228882833787466</c:v>
                </c:pt>
                <c:pt idx="3610">
                  <c:v>48.214541804101536</c:v>
                </c:pt>
                <c:pt idx="3611">
                  <c:v>48.200200774415606</c:v>
                </c:pt>
                <c:pt idx="3612">
                  <c:v>48.185859744729669</c:v>
                </c:pt>
                <c:pt idx="3613">
                  <c:v>48.157177685357809</c:v>
                </c:pt>
                <c:pt idx="3614">
                  <c:v>48.157177685357809</c:v>
                </c:pt>
                <c:pt idx="3615">
                  <c:v>48.157177685357809</c:v>
                </c:pt>
                <c:pt idx="3616">
                  <c:v>48.128495625985948</c:v>
                </c:pt>
                <c:pt idx="3617">
                  <c:v>48.114154596300011</c:v>
                </c:pt>
                <c:pt idx="3618">
                  <c:v>48.099813566614081</c:v>
                </c:pt>
                <c:pt idx="3619">
                  <c:v>48.085472536928151</c:v>
                </c:pt>
                <c:pt idx="3620">
                  <c:v>48.071131507242221</c:v>
                </c:pt>
                <c:pt idx="3621">
                  <c:v>48.056790477556291</c:v>
                </c:pt>
                <c:pt idx="3622">
                  <c:v>48.042449447870354</c:v>
                </c:pt>
                <c:pt idx="3623">
                  <c:v>48.028108418184424</c:v>
                </c:pt>
                <c:pt idx="3624">
                  <c:v>48.013767388498493</c:v>
                </c:pt>
                <c:pt idx="3625">
                  <c:v>47.985085329126633</c:v>
                </c:pt>
                <c:pt idx="3626">
                  <c:v>47.985085329126633</c:v>
                </c:pt>
                <c:pt idx="3627">
                  <c:v>47.985085329126633</c:v>
                </c:pt>
                <c:pt idx="3628">
                  <c:v>47.956403269754766</c:v>
                </c:pt>
                <c:pt idx="3629">
                  <c:v>47.942062240068836</c:v>
                </c:pt>
                <c:pt idx="3630">
                  <c:v>47.927721210382906</c:v>
                </c:pt>
                <c:pt idx="3631">
                  <c:v>47.913380180696976</c:v>
                </c:pt>
                <c:pt idx="3632">
                  <c:v>47.899039151011038</c:v>
                </c:pt>
                <c:pt idx="3633">
                  <c:v>47.884698121325108</c:v>
                </c:pt>
                <c:pt idx="3634">
                  <c:v>47.870357091639178</c:v>
                </c:pt>
                <c:pt idx="3635">
                  <c:v>47.856016061953248</c:v>
                </c:pt>
                <c:pt idx="3636">
                  <c:v>47.841675032267318</c:v>
                </c:pt>
                <c:pt idx="3637">
                  <c:v>47.827334002581381</c:v>
                </c:pt>
                <c:pt idx="3638">
                  <c:v>47.812992972895451</c:v>
                </c:pt>
                <c:pt idx="3639">
                  <c:v>47.798651943209528</c:v>
                </c:pt>
                <c:pt idx="3640">
                  <c:v>47.784310913523591</c:v>
                </c:pt>
                <c:pt idx="3641">
                  <c:v>47.769969883837661</c:v>
                </c:pt>
                <c:pt idx="3642">
                  <c:v>47.75562885415173</c:v>
                </c:pt>
                <c:pt idx="3643">
                  <c:v>47.741287824465793</c:v>
                </c:pt>
                <c:pt idx="3644">
                  <c:v>47.72694679477987</c:v>
                </c:pt>
                <c:pt idx="3645">
                  <c:v>47.712605765093933</c:v>
                </c:pt>
                <c:pt idx="3646">
                  <c:v>47.698264735408003</c:v>
                </c:pt>
                <c:pt idx="3647">
                  <c:v>47.683923705722073</c:v>
                </c:pt>
                <c:pt idx="3648">
                  <c:v>47.669582676036136</c:v>
                </c:pt>
                <c:pt idx="3649">
                  <c:v>47.655241646350213</c:v>
                </c:pt>
                <c:pt idx="3650">
                  <c:v>47.640900616664275</c:v>
                </c:pt>
                <c:pt idx="3651">
                  <c:v>47.626559586978345</c:v>
                </c:pt>
                <c:pt idx="3652">
                  <c:v>47.612218557292415</c:v>
                </c:pt>
                <c:pt idx="3653">
                  <c:v>47.597877527606478</c:v>
                </c:pt>
                <c:pt idx="3654">
                  <c:v>47.583536497920555</c:v>
                </c:pt>
                <c:pt idx="3655">
                  <c:v>47.569195468234618</c:v>
                </c:pt>
                <c:pt idx="3656">
                  <c:v>47.554854438548688</c:v>
                </c:pt>
                <c:pt idx="3657">
                  <c:v>47.540513408862758</c:v>
                </c:pt>
                <c:pt idx="3658">
                  <c:v>47.52617237917682</c:v>
                </c:pt>
                <c:pt idx="3659">
                  <c:v>47.511831349490897</c:v>
                </c:pt>
                <c:pt idx="3660">
                  <c:v>47.48314929011903</c:v>
                </c:pt>
                <c:pt idx="3661">
                  <c:v>47.48314929011903</c:v>
                </c:pt>
                <c:pt idx="3662">
                  <c:v>47.48314929011903</c:v>
                </c:pt>
                <c:pt idx="3663">
                  <c:v>47.447296715904201</c:v>
                </c:pt>
                <c:pt idx="3664">
                  <c:v>47.447296715904201</c:v>
                </c:pt>
                <c:pt idx="3665">
                  <c:v>47.42578517137531</c:v>
                </c:pt>
                <c:pt idx="3666">
                  <c:v>47.411444141689373</c:v>
                </c:pt>
                <c:pt idx="3667">
                  <c:v>47.397103112003443</c:v>
                </c:pt>
                <c:pt idx="3668">
                  <c:v>47.382762082317512</c:v>
                </c:pt>
                <c:pt idx="3669">
                  <c:v>47.368421052631575</c:v>
                </c:pt>
                <c:pt idx="3670">
                  <c:v>47.354080022945652</c:v>
                </c:pt>
                <c:pt idx="3671">
                  <c:v>47.339738993259715</c:v>
                </c:pt>
                <c:pt idx="3672">
                  <c:v>47.325397963573785</c:v>
                </c:pt>
                <c:pt idx="3673">
                  <c:v>47.311056933887855</c:v>
                </c:pt>
                <c:pt idx="3674">
                  <c:v>47.296715904201918</c:v>
                </c:pt>
                <c:pt idx="3675">
                  <c:v>47.282374874515995</c:v>
                </c:pt>
                <c:pt idx="3676">
                  <c:v>47.268033844830057</c:v>
                </c:pt>
                <c:pt idx="3677">
                  <c:v>47.253692815144127</c:v>
                </c:pt>
                <c:pt idx="3678">
                  <c:v>47.239351785458197</c:v>
                </c:pt>
                <c:pt idx="3679">
                  <c:v>47.22501075577226</c:v>
                </c:pt>
                <c:pt idx="3680">
                  <c:v>47.210669726086337</c:v>
                </c:pt>
                <c:pt idx="3681">
                  <c:v>47.1963286964004</c:v>
                </c:pt>
                <c:pt idx="3682">
                  <c:v>47.18198766671447</c:v>
                </c:pt>
                <c:pt idx="3683">
                  <c:v>47.16764663702854</c:v>
                </c:pt>
                <c:pt idx="3684">
                  <c:v>47.153305607342602</c:v>
                </c:pt>
                <c:pt idx="3685">
                  <c:v>47.138964577656679</c:v>
                </c:pt>
                <c:pt idx="3686">
                  <c:v>47.124623547970742</c:v>
                </c:pt>
                <c:pt idx="3687">
                  <c:v>47.110282518284812</c:v>
                </c:pt>
                <c:pt idx="3688">
                  <c:v>47.074429944069983</c:v>
                </c:pt>
                <c:pt idx="3689">
                  <c:v>47.074429944069983</c:v>
                </c:pt>
                <c:pt idx="3690">
                  <c:v>47.074429944069983</c:v>
                </c:pt>
                <c:pt idx="3691">
                  <c:v>47.074429944069983</c:v>
                </c:pt>
                <c:pt idx="3692">
                  <c:v>47.038577369855155</c:v>
                </c:pt>
                <c:pt idx="3693">
                  <c:v>47.024236340169224</c:v>
                </c:pt>
                <c:pt idx="3694">
                  <c:v>47.002724795640326</c:v>
                </c:pt>
                <c:pt idx="3695">
                  <c:v>47.002724795640326</c:v>
                </c:pt>
                <c:pt idx="3696">
                  <c:v>46.974042736268458</c:v>
                </c:pt>
                <c:pt idx="3697">
                  <c:v>46.974042736268458</c:v>
                </c:pt>
                <c:pt idx="3698">
                  <c:v>46.952531191739567</c:v>
                </c:pt>
                <c:pt idx="3699">
                  <c:v>46.938190162053637</c:v>
                </c:pt>
                <c:pt idx="3700">
                  <c:v>46.916678617524738</c:v>
                </c:pt>
                <c:pt idx="3701">
                  <c:v>46.916678617524738</c:v>
                </c:pt>
                <c:pt idx="3702">
                  <c:v>46.887996558152878</c:v>
                </c:pt>
                <c:pt idx="3703">
                  <c:v>46.887996558152878</c:v>
                </c:pt>
                <c:pt idx="3704">
                  <c:v>46.866485013623979</c:v>
                </c:pt>
                <c:pt idx="3705">
                  <c:v>46.844973469095081</c:v>
                </c:pt>
                <c:pt idx="3706">
                  <c:v>46.844973469095081</c:v>
                </c:pt>
                <c:pt idx="3707">
                  <c:v>46.823461924566182</c:v>
                </c:pt>
                <c:pt idx="3708">
                  <c:v>46.809120894880252</c:v>
                </c:pt>
                <c:pt idx="3709">
                  <c:v>46.794779865194322</c:v>
                </c:pt>
                <c:pt idx="3710">
                  <c:v>46.780438835508392</c:v>
                </c:pt>
                <c:pt idx="3711">
                  <c:v>46.766097805822461</c:v>
                </c:pt>
                <c:pt idx="3712">
                  <c:v>46.751756776136524</c:v>
                </c:pt>
                <c:pt idx="3713">
                  <c:v>46.730245231607633</c:v>
                </c:pt>
                <c:pt idx="3714">
                  <c:v>46.730245231607633</c:v>
                </c:pt>
                <c:pt idx="3715">
                  <c:v>46.708733687078727</c:v>
                </c:pt>
                <c:pt idx="3716">
                  <c:v>46.694392657392804</c:v>
                </c:pt>
                <c:pt idx="3717">
                  <c:v>46.680051627706867</c:v>
                </c:pt>
                <c:pt idx="3718">
                  <c:v>46.665710598020937</c:v>
                </c:pt>
                <c:pt idx="3719">
                  <c:v>46.651369568335006</c:v>
                </c:pt>
                <c:pt idx="3720">
                  <c:v>46.637028538649069</c:v>
                </c:pt>
                <c:pt idx="3721">
                  <c:v>46.622687508963146</c:v>
                </c:pt>
                <c:pt idx="3722">
                  <c:v>46.608346479277216</c:v>
                </c:pt>
                <c:pt idx="3723">
                  <c:v>46.594005449591279</c:v>
                </c:pt>
                <c:pt idx="3724">
                  <c:v>46.579664419905349</c:v>
                </c:pt>
                <c:pt idx="3725">
                  <c:v>46.565323390219419</c:v>
                </c:pt>
                <c:pt idx="3726">
                  <c:v>46.550982360533489</c:v>
                </c:pt>
                <c:pt idx="3727">
                  <c:v>46.536641330847559</c:v>
                </c:pt>
                <c:pt idx="3728">
                  <c:v>46.522300301161621</c:v>
                </c:pt>
                <c:pt idx="3729">
                  <c:v>46.507959271475691</c:v>
                </c:pt>
                <c:pt idx="3730">
                  <c:v>46.493618241789761</c:v>
                </c:pt>
                <c:pt idx="3731">
                  <c:v>46.479277212103831</c:v>
                </c:pt>
                <c:pt idx="3732">
                  <c:v>46.450595152731964</c:v>
                </c:pt>
                <c:pt idx="3733">
                  <c:v>46.450595152731964</c:v>
                </c:pt>
                <c:pt idx="3734">
                  <c:v>46.450595152731964</c:v>
                </c:pt>
                <c:pt idx="3735">
                  <c:v>46.421913093360104</c:v>
                </c:pt>
                <c:pt idx="3736">
                  <c:v>46.407572063674174</c:v>
                </c:pt>
                <c:pt idx="3737">
                  <c:v>46.393231033988243</c:v>
                </c:pt>
                <c:pt idx="3738">
                  <c:v>46.364548974616376</c:v>
                </c:pt>
                <c:pt idx="3739">
                  <c:v>46.364548974616376</c:v>
                </c:pt>
                <c:pt idx="3740">
                  <c:v>46.364548974616376</c:v>
                </c:pt>
                <c:pt idx="3741">
                  <c:v>46.335866915244516</c:v>
                </c:pt>
                <c:pt idx="3742">
                  <c:v>46.321525885558586</c:v>
                </c:pt>
                <c:pt idx="3743">
                  <c:v>46.307184855872649</c:v>
                </c:pt>
                <c:pt idx="3744">
                  <c:v>46.292843826186719</c:v>
                </c:pt>
                <c:pt idx="3745">
                  <c:v>46.27133228165782</c:v>
                </c:pt>
                <c:pt idx="3746">
                  <c:v>46.27133228165782</c:v>
                </c:pt>
                <c:pt idx="3747">
                  <c:v>46.249820737128928</c:v>
                </c:pt>
                <c:pt idx="3748">
                  <c:v>46.22830919260003</c:v>
                </c:pt>
                <c:pt idx="3749">
                  <c:v>46.22830919260003</c:v>
                </c:pt>
                <c:pt idx="3750">
                  <c:v>46.206797648071131</c:v>
                </c:pt>
                <c:pt idx="3751">
                  <c:v>46.170945073856302</c:v>
                </c:pt>
                <c:pt idx="3752">
                  <c:v>46.170945073856302</c:v>
                </c:pt>
                <c:pt idx="3753">
                  <c:v>46.170945073856302</c:v>
                </c:pt>
                <c:pt idx="3754">
                  <c:v>46.170945073856302</c:v>
                </c:pt>
                <c:pt idx="3755">
                  <c:v>46.135092499641473</c:v>
                </c:pt>
                <c:pt idx="3756">
                  <c:v>46.120751469955543</c:v>
                </c:pt>
                <c:pt idx="3757">
                  <c:v>46.106410440269613</c:v>
                </c:pt>
                <c:pt idx="3758">
                  <c:v>46.092069410583683</c:v>
                </c:pt>
                <c:pt idx="3759">
                  <c:v>46.077728380897746</c:v>
                </c:pt>
                <c:pt idx="3760">
                  <c:v>46.063387351211816</c:v>
                </c:pt>
                <c:pt idx="3761">
                  <c:v>46.049046321525886</c:v>
                </c:pt>
                <c:pt idx="3762">
                  <c:v>46.034705291839956</c:v>
                </c:pt>
                <c:pt idx="3763">
                  <c:v>46.020364262154025</c:v>
                </c:pt>
                <c:pt idx="3764">
                  <c:v>46.006023232468088</c:v>
                </c:pt>
                <c:pt idx="3765">
                  <c:v>45.991682202782158</c:v>
                </c:pt>
                <c:pt idx="3766">
                  <c:v>45.977341173096228</c:v>
                </c:pt>
                <c:pt idx="3767">
                  <c:v>45.963000143410298</c:v>
                </c:pt>
                <c:pt idx="3768">
                  <c:v>45.941488598881399</c:v>
                </c:pt>
                <c:pt idx="3769">
                  <c:v>45.941488598881399</c:v>
                </c:pt>
                <c:pt idx="3770">
                  <c:v>45.919977054352501</c:v>
                </c:pt>
                <c:pt idx="3771">
                  <c:v>45.90563602466657</c:v>
                </c:pt>
                <c:pt idx="3772">
                  <c:v>45.89129499498064</c:v>
                </c:pt>
                <c:pt idx="3773">
                  <c:v>45.87695396529471</c:v>
                </c:pt>
                <c:pt idx="3774">
                  <c:v>45.855442420765812</c:v>
                </c:pt>
                <c:pt idx="3775">
                  <c:v>45.855442420765812</c:v>
                </c:pt>
                <c:pt idx="3776">
                  <c:v>45.833930876236913</c:v>
                </c:pt>
                <c:pt idx="3777">
                  <c:v>45.812419331708014</c:v>
                </c:pt>
                <c:pt idx="3778">
                  <c:v>45.812419331708014</c:v>
                </c:pt>
                <c:pt idx="3779">
                  <c:v>45.790907787179123</c:v>
                </c:pt>
                <c:pt idx="3780">
                  <c:v>45.776566757493185</c:v>
                </c:pt>
                <c:pt idx="3781">
                  <c:v>45.762225727807255</c:v>
                </c:pt>
                <c:pt idx="3782">
                  <c:v>45.747884698121325</c:v>
                </c:pt>
                <c:pt idx="3783">
                  <c:v>45.726373153592426</c:v>
                </c:pt>
                <c:pt idx="3784">
                  <c:v>45.726373153592426</c:v>
                </c:pt>
                <c:pt idx="3785">
                  <c:v>45.704861609063528</c:v>
                </c:pt>
                <c:pt idx="3786">
                  <c:v>45.690520579377598</c:v>
                </c:pt>
                <c:pt idx="3787">
                  <c:v>45.676179549691668</c:v>
                </c:pt>
                <c:pt idx="3788">
                  <c:v>45.661838520005738</c:v>
                </c:pt>
                <c:pt idx="3789">
                  <c:v>45.640326975476839</c:v>
                </c:pt>
                <c:pt idx="3790">
                  <c:v>45.640326975476839</c:v>
                </c:pt>
                <c:pt idx="3791">
                  <c:v>45.61881543094794</c:v>
                </c:pt>
                <c:pt idx="3792">
                  <c:v>45.60447440126201</c:v>
                </c:pt>
                <c:pt idx="3793">
                  <c:v>45.59013337157608</c:v>
                </c:pt>
                <c:pt idx="3794">
                  <c:v>45.57579234189015</c:v>
                </c:pt>
                <c:pt idx="3795">
                  <c:v>45.561451312204213</c:v>
                </c:pt>
                <c:pt idx="3796">
                  <c:v>45.547110282518283</c:v>
                </c:pt>
                <c:pt idx="3797">
                  <c:v>45.532769252832352</c:v>
                </c:pt>
                <c:pt idx="3798">
                  <c:v>45.518428223146422</c:v>
                </c:pt>
                <c:pt idx="3799">
                  <c:v>45.504087193460492</c:v>
                </c:pt>
                <c:pt idx="3800">
                  <c:v>45.489746163774555</c:v>
                </c:pt>
                <c:pt idx="3801">
                  <c:v>45.475405134088625</c:v>
                </c:pt>
                <c:pt idx="3802">
                  <c:v>45.461064104402702</c:v>
                </c:pt>
                <c:pt idx="3803">
                  <c:v>45.446723074716765</c:v>
                </c:pt>
                <c:pt idx="3804">
                  <c:v>45.432382045030835</c:v>
                </c:pt>
                <c:pt idx="3805">
                  <c:v>45.418041015344897</c:v>
                </c:pt>
                <c:pt idx="3806">
                  <c:v>45.403699985658967</c:v>
                </c:pt>
                <c:pt idx="3807">
                  <c:v>45.389358955973044</c:v>
                </c:pt>
                <c:pt idx="3808">
                  <c:v>45.367847411444139</c:v>
                </c:pt>
                <c:pt idx="3809">
                  <c:v>45.367847411444139</c:v>
                </c:pt>
                <c:pt idx="3810">
                  <c:v>45.346335866915247</c:v>
                </c:pt>
                <c:pt idx="3811">
                  <c:v>45.33199483722931</c:v>
                </c:pt>
                <c:pt idx="3812">
                  <c:v>45.310483292700418</c:v>
                </c:pt>
                <c:pt idx="3813">
                  <c:v>45.310483292700418</c:v>
                </c:pt>
                <c:pt idx="3814">
                  <c:v>45.288971748171519</c:v>
                </c:pt>
                <c:pt idx="3815">
                  <c:v>45.274630718485589</c:v>
                </c:pt>
                <c:pt idx="3816">
                  <c:v>45.260289688799652</c:v>
                </c:pt>
                <c:pt idx="3817">
                  <c:v>45.245948659113722</c:v>
                </c:pt>
                <c:pt idx="3818">
                  <c:v>45.231607629427792</c:v>
                </c:pt>
                <c:pt idx="3819">
                  <c:v>45.217266599741862</c:v>
                </c:pt>
                <c:pt idx="3820">
                  <c:v>45.202925570055932</c:v>
                </c:pt>
                <c:pt idx="3821">
                  <c:v>45.181414025527033</c:v>
                </c:pt>
                <c:pt idx="3822">
                  <c:v>45.181414025527033</c:v>
                </c:pt>
                <c:pt idx="3823">
                  <c:v>45.159902480998134</c:v>
                </c:pt>
                <c:pt idx="3824">
                  <c:v>45.145561451312204</c:v>
                </c:pt>
                <c:pt idx="3825">
                  <c:v>45.131220421626274</c:v>
                </c:pt>
                <c:pt idx="3826">
                  <c:v>45.116879391940337</c:v>
                </c:pt>
                <c:pt idx="3827">
                  <c:v>45.102538362254407</c:v>
                </c:pt>
                <c:pt idx="3828">
                  <c:v>45.088197332568484</c:v>
                </c:pt>
                <c:pt idx="3829">
                  <c:v>45.073856302882547</c:v>
                </c:pt>
                <c:pt idx="3830">
                  <c:v>45.059515273196617</c:v>
                </c:pt>
                <c:pt idx="3831">
                  <c:v>45.045174243510679</c:v>
                </c:pt>
                <c:pt idx="3832">
                  <c:v>45.030833213824749</c:v>
                </c:pt>
                <c:pt idx="3833">
                  <c:v>45.016492184138826</c:v>
                </c:pt>
                <c:pt idx="3834">
                  <c:v>45.002151154452889</c:v>
                </c:pt>
                <c:pt idx="3835">
                  <c:v>44.987810124766959</c:v>
                </c:pt>
                <c:pt idx="3836">
                  <c:v>44.96629858023806</c:v>
                </c:pt>
                <c:pt idx="3837">
                  <c:v>44.96629858023806</c:v>
                </c:pt>
                <c:pt idx="3838">
                  <c:v>44.944787035709169</c:v>
                </c:pt>
                <c:pt idx="3839">
                  <c:v>44.923275491180263</c:v>
                </c:pt>
                <c:pt idx="3840">
                  <c:v>44.923275491180263</c:v>
                </c:pt>
                <c:pt idx="3841">
                  <c:v>44.901763946651371</c:v>
                </c:pt>
                <c:pt idx="3842">
                  <c:v>44.887422916965434</c:v>
                </c:pt>
                <c:pt idx="3843">
                  <c:v>44.873081887279511</c:v>
                </c:pt>
                <c:pt idx="3844">
                  <c:v>44.851570342750605</c:v>
                </c:pt>
                <c:pt idx="3845">
                  <c:v>44.851570342750605</c:v>
                </c:pt>
                <c:pt idx="3846">
                  <c:v>44.830058798221714</c:v>
                </c:pt>
                <c:pt idx="3847">
                  <c:v>44.815717768535777</c:v>
                </c:pt>
                <c:pt idx="3848">
                  <c:v>44.801376738849854</c:v>
                </c:pt>
                <c:pt idx="3849">
                  <c:v>44.779865194320948</c:v>
                </c:pt>
                <c:pt idx="3850">
                  <c:v>44.779865194320948</c:v>
                </c:pt>
                <c:pt idx="3851">
                  <c:v>44.758353649792056</c:v>
                </c:pt>
                <c:pt idx="3852">
                  <c:v>44.736842105263158</c:v>
                </c:pt>
                <c:pt idx="3853">
                  <c:v>44.736842105263158</c:v>
                </c:pt>
                <c:pt idx="3854">
                  <c:v>44.715330560734259</c:v>
                </c:pt>
                <c:pt idx="3855">
                  <c:v>44.693819016205367</c:v>
                </c:pt>
                <c:pt idx="3856">
                  <c:v>44.693819016205367</c:v>
                </c:pt>
                <c:pt idx="3857">
                  <c:v>44.672307471676461</c:v>
                </c:pt>
                <c:pt idx="3858">
                  <c:v>44.657966441990538</c:v>
                </c:pt>
                <c:pt idx="3859">
                  <c:v>44.643625412304608</c:v>
                </c:pt>
                <c:pt idx="3860">
                  <c:v>44.629284382618671</c:v>
                </c:pt>
                <c:pt idx="3861">
                  <c:v>44.614943352932741</c:v>
                </c:pt>
                <c:pt idx="3862">
                  <c:v>44.600602323246804</c:v>
                </c:pt>
                <c:pt idx="3863">
                  <c:v>44.586261293560881</c:v>
                </c:pt>
                <c:pt idx="3864">
                  <c:v>44.571920263874951</c:v>
                </c:pt>
                <c:pt idx="3865">
                  <c:v>44.550408719346045</c:v>
                </c:pt>
                <c:pt idx="3866">
                  <c:v>44.550408719346045</c:v>
                </c:pt>
                <c:pt idx="3867">
                  <c:v>44.528897174817153</c:v>
                </c:pt>
                <c:pt idx="3868">
                  <c:v>44.514556145131216</c:v>
                </c:pt>
                <c:pt idx="3869">
                  <c:v>44.485874085759356</c:v>
                </c:pt>
                <c:pt idx="3870">
                  <c:v>44.485874085759356</c:v>
                </c:pt>
                <c:pt idx="3871">
                  <c:v>44.485874085759356</c:v>
                </c:pt>
                <c:pt idx="3872">
                  <c:v>44.457192026387496</c:v>
                </c:pt>
                <c:pt idx="3873">
                  <c:v>44.442850996701559</c:v>
                </c:pt>
                <c:pt idx="3874">
                  <c:v>44.428509967015636</c:v>
                </c:pt>
                <c:pt idx="3875">
                  <c:v>44.414168937329698</c:v>
                </c:pt>
                <c:pt idx="3876">
                  <c:v>44.399827907643768</c:v>
                </c:pt>
                <c:pt idx="3877">
                  <c:v>44.385486877957838</c:v>
                </c:pt>
                <c:pt idx="3878">
                  <c:v>44.371145848271901</c:v>
                </c:pt>
                <c:pt idx="3879">
                  <c:v>44.356804818585978</c:v>
                </c:pt>
                <c:pt idx="3880">
                  <c:v>44.342463788900041</c:v>
                </c:pt>
                <c:pt idx="3881">
                  <c:v>44.328122759214111</c:v>
                </c:pt>
                <c:pt idx="3882">
                  <c:v>44.313781729528181</c:v>
                </c:pt>
                <c:pt idx="3883">
                  <c:v>44.299440699842243</c:v>
                </c:pt>
                <c:pt idx="3884">
                  <c:v>44.28509967015632</c:v>
                </c:pt>
                <c:pt idx="3885">
                  <c:v>44.27075864047039</c:v>
                </c:pt>
                <c:pt idx="3886">
                  <c:v>44.256417610784453</c:v>
                </c:pt>
                <c:pt idx="3887">
                  <c:v>44.234906066255562</c:v>
                </c:pt>
                <c:pt idx="3888">
                  <c:v>44.234906066255562</c:v>
                </c:pt>
                <c:pt idx="3889">
                  <c:v>44.206224006883694</c:v>
                </c:pt>
                <c:pt idx="3890">
                  <c:v>44.206224006883694</c:v>
                </c:pt>
                <c:pt idx="3891">
                  <c:v>44.184712462354796</c:v>
                </c:pt>
                <c:pt idx="3892">
                  <c:v>44.170371432668865</c:v>
                </c:pt>
                <c:pt idx="3893">
                  <c:v>44.156030402982935</c:v>
                </c:pt>
                <c:pt idx="3894">
                  <c:v>44.134518858454037</c:v>
                </c:pt>
                <c:pt idx="3895">
                  <c:v>44.134518858454037</c:v>
                </c:pt>
                <c:pt idx="3896">
                  <c:v>44.105836799082176</c:v>
                </c:pt>
                <c:pt idx="3897">
                  <c:v>44.105836799082176</c:v>
                </c:pt>
                <c:pt idx="3898">
                  <c:v>44.084325254553278</c:v>
                </c:pt>
                <c:pt idx="3899">
                  <c:v>44.069984224867348</c:v>
                </c:pt>
                <c:pt idx="3900">
                  <c:v>44.048472680338449</c:v>
                </c:pt>
                <c:pt idx="3901">
                  <c:v>44.048472680338449</c:v>
                </c:pt>
                <c:pt idx="3902">
                  <c:v>44.02696113580955</c:v>
                </c:pt>
                <c:pt idx="3903">
                  <c:v>44.01262010612362</c:v>
                </c:pt>
                <c:pt idx="3904">
                  <c:v>43.99827907643769</c:v>
                </c:pt>
                <c:pt idx="3905">
                  <c:v>43.98393804675176</c:v>
                </c:pt>
                <c:pt idx="3906">
                  <c:v>43.969597017065823</c:v>
                </c:pt>
                <c:pt idx="3907">
                  <c:v>43.955255987379893</c:v>
                </c:pt>
                <c:pt idx="3908">
                  <c:v>43.940914957693963</c:v>
                </c:pt>
                <c:pt idx="3909">
                  <c:v>43.919403413165064</c:v>
                </c:pt>
                <c:pt idx="3910">
                  <c:v>43.919403413165064</c:v>
                </c:pt>
                <c:pt idx="3911">
                  <c:v>43.897891868636165</c:v>
                </c:pt>
                <c:pt idx="3912">
                  <c:v>43.883550838950235</c:v>
                </c:pt>
                <c:pt idx="3913">
                  <c:v>43.862039294421336</c:v>
                </c:pt>
                <c:pt idx="3914">
                  <c:v>43.862039294421336</c:v>
                </c:pt>
                <c:pt idx="3915">
                  <c:v>43.840527749892445</c:v>
                </c:pt>
                <c:pt idx="3916">
                  <c:v>43.826186720206515</c:v>
                </c:pt>
                <c:pt idx="3917">
                  <c:v>43.804675175677616</c:v>
                </c:pt>
                <c:pt idx="3918">
                  <c:v>43.804675175677616</c:v>
                </c:pt>
                <c:pt idx="3919">
                  <c:v>43.78316363114871</c:v>
                </c:pt>
                <c:pt idx="3920">
                  <c:v>43.768822601462787</c:v>
                </c:pt>
                <c:pt idx="3921">
                  <c:v>43.74014054209092</c:v>
                </c:pt>
                <c:pt idx="3922">
                  <c:v>43.74014054209092</c:v>
                </c:pt>
                <c:pt idx="3923">
                  <c:v>43.74014054209092</c:v>
                </c:pt>
                <c:pt idx="3924">
                  <c:v>43.71145848271906</c:v>
                </c:pt>
                <c:pt idx="3925">
                  <c:v>43.69711745303313</c:v>
                </c:pt>
                <c:pt idx="3926">
                  <c:v>43.6827764233472</c:v>
                </c:pt>
                <c:pt idx="3927">
                  <c:v>43.668435393661262</c:v>
                </c:pt>
                <c:pt idx="3928">
                  <c:v>43.646923849132371</c:v>
                </c:pt>
                <c:pt idx="3929">
                  <c:v>43.646923849132371</c:v>
                </c:pt>
                <c:pt idx="3930">
                  <c:v>43.625412304603472</c:v>
                </c:pt>
                <c:pt idx="3931">
                  <c:v>43.611071274917542</c:v>
                </c:pt>
                <c:pt idx="3932">
                  <c:v>43.596730245231605</c:v>
                </c:pt>
                <c:pt idx="3933">
                  <c:v>43.582389215545675</c:v>
                </c:pt>
                <c:pt idx="3934">
                  <c:v>43.568048185859745</c:v>
                </c:pt>
                <c:pt idx="3935">
                  <c:v>43.553707156173814</c:v>
                </c:pt>
                <c:pt idx="3936">
                  <c:v>43.539366126487884</c:v>
                </c:pt>
                <c:pt idx="3937">
                  <c:v>43.517854581958986</c:v>
                </c:pt>
                <c:pt idx="3938">
                  <c:v>43.517854581958986</c:v>
                </c:pt>
                <c:pt idx="3939">
                  <c:v>43.496343037430087</c:v>
                </c:pt>
                <c:pt idx="3940">
                  <c:v>43.460490463215258</c:v>
                </c:pt>
                <c:pt idx="3941">
                  <c:v>43.460490463215258</c:v>
                </c:pt>
                <c:pt idx="3942">
                  <c:v>43.460490463215258</c:v>
                </c:pt>
                <c:pt idx="3943">
                  <c:v>43.460490463215258</c:v>
                </c:pt>
                <c:pt idx="3944">
                  <c:v>43.424637889000429</c:v>
                </c:pt>
                <c:pt idx="3945">
                  <c:v>43.410296859314499</c:v>
                </c:pt>
                <c:pt idx="3946">
                  <c:v>43.395955829628569</c:v>
                </c:pt>
                <c:pt idx="3947">
                  <c:v>43.381614799942639</c:v>
                </c:pt>
                <c:pt idx="3948">
                  <c:v>43.367273770256702</c:v>
                </c:pt>
                <c:pt idx="3949">
                  <c:v>43.34576222572781</c:v>
                </c:pt>
                <c:pt idx="3950">
                  <c:v>43.34576222572781</c:v>
                </c:pt>
                <c:pt idx="3951">
                  <c:v>43.317080166355943</c:v>
                </c:pt>
                <c:pt idx="3952">
                  <c:v>43.317080166355943</c:v>
                </c:pt>
                <c:pt idx="3953">
                  <c:v>43.295568621827044</c:v>
                </c:pt>
                <c:pt idx="3954">
                  <c:v>43.281227592141114</c:v>
                </c:pt>
                <c:pt idx="3955">
                  <c:v>43.259716047612216</c:v>
                </c:pt>
                <c:pt idx="3956">
                  <c:v>43.259716047612216</c:v>
                </c:pt>
                <c:pt idx="3957">
                  <c:v>43.238204503083324</c:v>
                </c:pt>
                <c:pt idx="3958">
                  <c:v>43.223863473397387</c:v>
                </c:pt>
                <c:pt idx="3959">
                  <c:v>43.202351928868495</c:v>
                </c:pt>
                <c:pt idx="3960">
                  <c:v>43.202351928868495</c:v>
                </c:pt>
                <c:pt idx="3961">
                  <c:v>43.180840384339596</c:v>
                </c:pt>
                <c:pt idx="3962">
                  <c:v>43.166499354653666</c:v>
                </c:pt>
                <c:pt idx="3963">
                  <c:v>43.152158324967729</c:v>
                </c:pt>
                <c:pt idx="3964">
                  <c:v>43.130646780438838</c:v>
                </c:pt>
                <c:pt idx="3965">
                  <c:v>43.130646780438838</c:v>
                </c:pt>
                <c:pt idx="3966">
                  <c:v>43.109135235909939</c:v>
                </c:pt>
                <c:pt idx="3967">
                  <c:v>43.094794206224009</c:v>
                </c:pt>
                <c:pt idx="3968">
                  <c:v>43.080453176538072</c:v>
                </c:pt>
                <c:pt idx="3969">
                  <c:v>43.066112146852142</c:v>
                </c:pt>
                <c:pt idx="3970">
                  <c:v>43.051771117166211</c:v>
                </c:pt>
                <c:pt idx="3971">
                  <c:v>43.030259572637313</c:v>
                </c:pt>
                <c:pt idx="3972">
                  <c:v>43.030259572637313</c:v>
                </c:pt>
                <c:pt idx="3973">
                  <c:v>43.008748028108421</c:v>
                </c:pt>
                <c:pt idx="3974">
                  <c:v>42.987236483579522</c:v>
                </c:pt>
                <c:pt idx="3975">
                  <c:v>42.987236483579522</c:v>
                </c:pt>
                <c:pt idx="3976">
                  <c:v>42.965724939050624</c:v>
                </c:pt>
                <c:pt idx="3977">
                  <c:v>42.944213394521725</c:v>
                </c:pt>
                <c:pt idx="3978">
                  <c:v>42.944213394521725</c:v>
                </c:pt>
                <c:pt idx="3979">
                  <c:v>42.922701849992826</c:v>
                </c:pt>
                <c:pt idx="3980">
                  <c:v>42.908360820306896</c:v>
                </c:pt>
                <c:pt idx="3981">
                  <c:v>42.894019790620966</c:v>
                </c:pt>
                <c:pt idx="3982">
                  <c:v>42.872508246092067</c:v>
                </c:pt>
                <c:pt idx="3983">
                  <c:v>42.872508246092067</c:v>
                </c:pt>
                <c:pt idx="3984">
                  <c:v>42.843826186720207</c:v>
                </c:pt>
                <c:pt idx="3985">
                  <c:v>42.843826186720207</c:v>
                </c:pt>
                <c:pt idx="3986">
                  <c:v>42.822314642191309</c:v>
                </c:pt>
                <c:pt idx="3987">
                  <c:v>42.807973612505378</c:v>
                </c:pt>
                <c:pt idx="3988">
                  <c:v>42.793632582819448</c:v>
                </c:pt>
                <c:pt idx="3989">
                  <c:v>42.779291553133511</c:v>
                </c:pt>
                <c:pt idx="3990">
                  <c:v>42.764950523447581</c:v>
                </c:pt>
                <c:pt idx="3991">
                  <c:v>42.750609493761651</c:v>
                </c:pt>
                <c:pt idx="3992">
                  <c:v>42.736268464075721</c:v>
                </c:pt>
                <c:pt idx="3993">
                  <c:v>42.721927434389791</c:v>
                </c:pt>
                <c:pt idx="3994">
                  <c:v>42.707586404703854</c:v>
                </c:pt>
                <c:pt idx="3995">
                  <c:v>42.693245375017923</c:v>
                </c:pt>
                <c:pt idx="3996">
                  <c:v>42.678904345332001</c:v>
                </c:pt>
                <c:pt idx="3997">
                  <c:v>42.664563315646063</c:v>
                </c:pt>
                <c:pt idx="3998">
                  <c:v>42.650222285960133</c:v>
                </c:pt>
                <c:pt idx="3999">
                  <c:v>42.635881256274203</c:v>
                </c:pt>
                <c:pt idx="4000">
                  <c:v>42.621540226588266</c:v>
                </c:pt>
                <c:pt idx="4001">
                  <c:v>42.607199196902343</c:v>
                </c:pt>
                <c:pt idx="4002">
                  <c:v>42.592858167216406</c:v>
                </c:pt>
                <c:pt idx="4003">
                  <c:v>42.578517137530476</c:v>
                </c:pt>
                <c:pt idx="4004">
                  <c:v>42.557005593001577</c:v>
                </c:pt>
                <c:pt idx="4005">
                  <c:v>42.557005593001577</c:v>
                </c:pt>
                <c:pt idx="4006">
                  <c:v>42.535494048472685</c:v>
                </c:pt>
                <c:pt idx="4007">
                  <c:v>42.521153018786748</c:v>
                </c:pt>
                <c:pt idx="4008">
                  <c:v>42.506811989100818</c:v>
                </c:pt>
                <c:pt idx="4009">
                  <c:v>42.485300444571919</c:v>
                </c:pt>
                <c:pt idx="4010">
                  <c:v>42.485300444571919</c:v>
                </c:pt>
                <c:pt idx="4011">
                  <c:v>42.456618385200059</c:v>
                </c:pt>
                <c:pt idx="4012">
                  <c:v>42.456618385200059</c:v>
                </c:pt>
                <c:pt idx="4013">
                  <c:v>42.43510684067116</c:v>
                </c:pt>
                <c:pt idx="4014">
                  <c:v>42.42076581098523</c:v>
                </c:pt>
                <c:pt idx="4015">
                  <c:v>42.406424781299293</c:v>
                </c:pt>
                <c:pt idx="4016">
                  <c:v>42.392083751613363</c:v>
                </c:pt>
                <c:pt idx="4017">
                  <c:v>42.377742721927433</c:v>
                </c:pt>
                <c:pt idx="4018">
                  <c:v>42.363401692241503</c:v>
                </c:pt>
                <c:pt idx="4019">
                  <c:v>42.349060662555573</c:v>
                </c:pt>
                <c:pt idx="4020">
                  <c:v>42.334719632869636</c:v>
                </c:pt>
                <c:pt idx="4021">
                  <c:v>42.320378603183705</c:v>
                </c:pt>
                <c:pt idx="4022">
                  <c:v>42.306037573497775</c:v>
                </c:pt>
                <c:pt idx="4023">
                  <c:v>42.291696543811845</c:v>
                </c:pt>
                <c:pt idx="4024">
                  <c:v>42.277355514125915</c:v>
                </c:pt>
                <c:pt idx="4025">
                  <c:v>42.263014484439978</c:v>
                </c:pt>
                <c:pt idx="4026">
                  <c:v>42.248673454754048</c:v>
                </c:pt>
                <c:pt idx="4027">
                  <c:v>42.234332425068125</c:v>
                </c:pt>
                <c:pt idx="4028">
                  <c:v>42.219991395382188</c:v>
                </c:pt>
                <c:pt idx="4029">
                  <c:v>42.205650365696258</c:v>
                </c:pt>
                <c:pt idx="4030">
                  <c:v>42.191309336010328</c:v>
                </c:pt>
                <c:pt idx="4031">
                  <c:v>42.17696830632439</c:v>
                </c:pt>
                <c:pt idx="4032">
                  <c:v>42.162627276638467</c:v>
                </c:pt>
                <c:pt idx="4033">
                  <c:v>42.14828624695253</c:v>
                </c:pt>
                <c:pt idx="4034">
                  <c:v>42.1339452172666</c:v>
                </c:pt>
                <c:pt idx="4035">
                  <c:v>42.11960418758067</c:v>
                </c:pt>
                <c:pt idx="4036">
                  <c:v>42.09092212820881</c:v>
                </c:pt>
                <c:pt idx="4037">
                  <c:v>42.09092212820881</c:v>
                </c:pt>
                <c:pt idx="4038">
                  <c:v>42.09092212820881</c:v>
                </c:pt>
                <c:pt idx="4039">
                  <c:v>42.062240068836942</c:v>
                </c:pt>
                <c:pt idx="4040">
                  <c:v>42.047899039151012</c:v>
                </c:pt>
                <c:pt idx="4041">
                  <c:v>42.033558009465075</c:v>
                </c:pt>
                <c:pt idx="4042">
                  <c:v>42.019216979779152</c:v>
                </c:pt>
                <c:pt idx="4043">
                  <c:v>42.004875950093215</c:v>
                </c:pt>
                <c:pt idx="4044">
                  <c:v>41.990534920407285</c:v>
                </c:pt>
                <c:pt idx="4045">
                  <c:v>41.976193890721355</c:v>
                </c:pt>
                <c:pt idx="4046">
                  <c:v>41.961852861035418</c:v>
                </c:pt>
                <c:pt idx="4047">
                  <c:v>41.947511831349495</c:v>
                </c:pt>
                <c:pt idx="4048">
                  <c:v>41.933170801663557</c:v>
                </c:pt>
                <c:pt idx="4049">
                  <c:v>41.918829771977627</c:v>
                </c:pt>
                <c:pt idx="4050">
                  <c:v>41.904488742291697</c:v>
                </c:pt>
                <c:pt idx="4051">
                  <c:v>41.89014771260576</c:v>
                </c:pt>
                <c:pt idx="4052">
                  <c:v>41.875806682919837</c:v>
                </c:pt>
                <c:pt idx="4053">
                  <c:v>41.861465653233907</c:v>
                </c:pt>
                <c:pt idx="4054">
                  <c:v>41.84712462354797</c:v>
                </c:pt>
                <c:pt idx="4055">
                  <c:v>41.83278359386204</c:v>
                </c:pt>
                <c:pt idx="4056">
                  <c:v>41.818442564176109</c:v>
                </c:pt>
                <c:pt idx="4057">
                  <c:v>41.804101534490179</c:v>
                </c:pt>
                <c:pt idx="4058">
                  <c:v>41.789760504804249</c:v>
                </c:pt>
                <c:pt idx="4059">
                  <c:v>41.775419475118312</c:v>
                </c:pt>
                <c:pt idx="4060">
                  <c:v>41.732396386060522</c:v>
                </c:pt>
                <c:pt idx="4061">
                  <c:v>41.732396386060522</c:v>
                </c:pt>
                <c:pt idx="4062">
                  <c:v>41.732396386060522</c:v>
                </c:pt>
                <c:pt idx="4063">
                  <c:v>41.732396386060522</c:v>
                </c:pt>
                <c:pt idx="4064">
                  <c:v>41.732396386060522</c:v>
                </c:pt>
                <c:pt idx="4065">
                  <c:v>41.689373297002724</c:v>
                </c:pt>
                <c:pt idx="4066">
                  <c:v>41.675032267316794</c:v>
                </c:pt>
                <c:pt idx="4067">
                  <c:v>41.660691237630857</c:v>
                </c:pt>
                <c:pt idx="4068">
                  <c:v>41.639179693101966</c:v>
                </c:pt>
                <c:pt idx="4069">
                  <c:v>41.639179693101966</c:v>
                </c:pt>
                <c:pt idx="4070">
                  <c:v>41.617668148573067</c:v>
                </c:pt>
                <c:pt idx="4071">
                  <c:v>41.603327118887137</c:v>
                </c:pt>
                <c:pt idx="4072">
                  <c:v>41.5889860892012</c:v>
                </c:pt>
                <c:pt idx="4073">
                  <c:v>41.574645059515277</c:v>
                </c:pt>
                <c:pt idx="4074">
                  <c:v>41.560304029829339</c:v>
                </c:pt>
                <c:pt idx="4075">
                  <c:v>41.538792485300448</c:v>
                </c:pt>
                <c:pt idx="4076">
                  <c:v>41.538792485300448</c:v>
                </c:pt>
                <c:pt idx="4077">
                  <c:v>41.517280940771542</c:v>
                </c:pt>
                <c:pt idx="4078">
                  <c:v>41.502939911085619</c:v>
                </c:pt>
                <c:pt idx="4079">
                  <c:v>41.488598881399682</c:v>
                </c:pt>
                <c:pt idx="4080">
                  <c:v>41.474257851713752</c:v>
                </c:pt>
                <c:pt idx="4081">
                  <c:v>41.459916822027822</c:v>
                </c:pt>
                <c:pt idx="4082">
                  <c:v>41.445575792341884</c:v>
                </c:pt>
                <c:pt idx="4083">
                  <c:v>41.431234762655961</c:v>
                </c:pt>
                <c:pt idx="4084">
                  <c:v>41.416893732970031</c:v>
                </c:pt>
                <c:pt idx="4085">
                  <c:v>41.395382188441133</c:v>
                </c:pt>
                <c:pt idx="4086">
                  <c:v>41.395382188441133</c:v>
                </c:pt>
                <c:pt idx="4087">
                  <c:v>41.373870643912234</c:v>
                </c:pt>
                <c:pt idx="4088">
                  <c:v>41.359529614226304</c:v>
                </c:pt>
                <c:pt idx="4089">
                  <c:v>41.345188584540374</c:v>
                </c:pt>
                <c:pt idx="4090">
                  <c:v>41.323677040011475</c:v>
                </c:pt>
                <c:pt idx="4091">
                  <c:v>41.323677040011475</c:v>
                </c:pt>
                <c:pt idx="4092">
                  <c:v>41.273483436110716</c:v>
                </c:pt>
                <c:pt idx="4093">
                  <c:v>41.273483436110716</c:v>
                </c:pt>
                <c:pt idx="4094">
                  <c:v>41.273483436110716</c:v>
                </c:pt>
                <c:pt idx="4095">
                  <c:v>41.273483436110716</c:v>
                </c:pt>
                <c:pt idx="4096">
                  <c:v>41.273483436110716</c:v>
                </c:pt>
                <c:pt idx="4097">
                  <c:v>41.230460347052919</c:v>
                </c:pt>
                <c:pt idx="4098">
                  <c:v>41.20894880252402</c:v>
                </c:pt>
                <c:pt idx="4099">
                  <c:v>41.20894880252402</c:v>
                </c:pt>
                <c:pt idx="4100">
                  <c:v>41.187437257995121</c:v>
                </c:pt>
                <c:pt idx="4101">
                  <c:v>41.173096228309191</c:v>
                </c:pt>
                <c:pt idx="4102">
                  <c:v>41.158755198623261</c:v>
                </c:pt>
                <c:pt idx="4103">
                  <c:v>41.144414168937331</c:v>
                </c:pt>
                <c:pt idx="4104">
                  <c:v>41.130073139251401</c:v>
                </c:pt>
                <c:pt idx="4105">
                  <c:v>41.115732109565464</c:v>
                </c:pt>
                <c:pt idx="4106">
                  <c:v>41.094220565036572</c:v>
                </c:pt>
                <c:pt idx="4107">
                  <c:v>41.094220565036572</c:v>
                </c:pt>
                <c:pt idx="4108">
                  <c:v>41.072709020507673</c:v>
                </c:pt>
                <c:pt idx="4109">
                  <c:v>41.058367990821743</c:v>
                </c:pt>
                <c:pt idx="4110">
                  <c:v>41.044026961135813</c:v>
                </c:pt>
                <c:pt idx="4111">
                  <c:v>41.029685931449876</c:v>
                </c:pt>
                <c:pt idx="4112">
                  <c:v>41.001003872078016</c:v>
                </c:pt>
                <c:pt idx="4113">
                  <c:v>41.001003872078016</c:v>
                </c:pt>
                <c:pt idx="4114">
                  <c:v>41.001003872078016</c:v>
                </c:pt>
                <c:pt idx="4115">
                  <c:v>40.972321812706156</c:v>
                </c:pt>
                <c:pt idx="4116">
                  <c:v>40.957980783020218</c:v>
                </c:pt>
                <c:pt idx="4117">
                  <c:v>40.936469238491327</c:v>
                </c:pt>
                <c:pt idx="4118">
                  <c:v>40.936469238491327</c:v>
                </c:pt>
                <c:pt idx="4119">
                  <c:v>40.914957693962428</c:v>
                </c:pt>
                <c:pt idx="4120">
                  <c:v>40.900616664276498</c:v>
                </c:pt>
                <c:pt idx="4121">
                  <c:v>40.886275634590561</c:v>
                </c:pt>
                <c:pt idx="4122">
                  <c:v>40.871934604904631</c:v>
                </c:pt>
                <c:pt idx="4123">
                  <c:v>40.857593575218701</c:v>
                </c:pt>
                <c:pt idx="4124">
                  <c:v>40.843252545532771</c:v>
                </c:pt>
                <c:pt idx="4125">
                  <c:v>40.828911515846841</c:v>
                </c:pt>
                <c:pt idx="4126">
                  <c:v>40.814570486160903</c:v>
                </c:pt>
                <c:pt idx="4127">
                  <c:v>40.800229456474973</c:v>
                </c:pt>
                <c:pt idx="4128">
                  <c:v>40.785888426789043</c:v>
                </c:pt>
                <c:pt idx="4129">
                  <c:v>40.771547397103113</c:v>
                </c:pt>
                <c:pt idx="4130">
                  <c:v>40.757206367417183</c:v>
                </c:pt>
                <c:pt idx="4131">
                  <c:v>40.728524308045316</c:v>
                </c:pt>
                <c:pt idx="4132">
                  <c:v>40.728524308045316</c:v>
                </c:pt>
                <c:pt idx="4133">
                  <c:v>40.728524308045316</c:v>
                </c:pt>
                <c:pt idx="4134">
                  <c:v>40.699842248673455</c:v>
                </c:pt>
                <c:pt idx="4135">
                  <c:v>40.685501218987525</c:v>
                </c:pt>
                <c:pt idx="4136">
                  <c:v>40.671160189301588</c:v>
                </c:pt>
                <c:pt idx="4137">
                  <c:v>40.656819159615658</c:v>
                </c:pt>
                <c:pt idx="4138">
                  <c:v>40.642478129929728</c:v>
                </c:pt>
                <c:pt idx="4139">
                  <c:v>40.628137100243798</c:v>
                </c:pt>
                <c:pt idx="4140">
                  <c:v>40.613796070557868</c:v>
                </c:pt>
                <c:pt idx="4141">
                  <c:v>40.599455040871938</c:v>
                </c:pt>
                <c:pt idx="4142">
                  <c:v>40.585114011186</c:v>
                </c:pt>
                <c:pt idx="4143">
                  <c:v>40.57077298150007</c:v>
                </c:pt>
                <c:pt idx="4144">
                  <c:v>40.55643195181414</c:v>
                </c:pt>
                <c:pt idx="4145">
                  <c:v>40.534920407285242</c:v>
                </c:pt>
                <c:pt idx="4146">
                  <c:v>40.534920407285242</c:v>
                </c:pt>
                <c:pt idx="4147">
                  <c:v>40.513408862756343</c:v>
                </c:pt>
                <c:pt idx="4148">
                  <c:v>40.499067833070413</c:v>
                </c:pt>
                <c:pt idx="4149">
                  <c:v>40.484726803384483</c:v>
                </c:pt>
                <c:pt idx="4150">
                  <c:v>40.470385773698553</c:v>
                </c:pt>
                <c:pt idx="4151">
                  <c:v>40.456044744012623</c:v>
                </c:pt>
                <c:pt idx="4152">
                  <c:v>40.441703714326685</c:v>
                </c:pt>
                <c:pt idx="4153">
                  <c:v>40.420192169797794</c:v>
                </c:pt>
                <c:pt idx="4154">
                  <c:v>40.420192169797794</c:v>
                </c:pt>
                <c:pt idx="4155">
                  <c:v>40.391510110425926</c:v>
                </c:pt>
                <c:pt idx="4156">
                  <c:v>40.391510110425926</c:v>
                </c:pt>
                <c:pt idx="4157">
                  <c:v>40.369998565897028</c:v>
                </c:pt>
                <c:pt idx="4158">
                  <c:v>40.355657536211098</c:v>
                </c:pt>
                <c:pt idx="4159">
                  <c:v>40.341316506525175</c:v>
                </c:pt>
                <c:pt idx="4160">
                  <c:v>40.326975476839237</c:v>
                </c:pt>
                <c:pt idx="4161">
                  <c:v>40.312634447153307</c:v>
                </c:pt>
                <c:pt idx="4162">
                  <c:v>40.29829341746737</c:v>
                </c:pt>
                <c:pt idx="4163">
                  <c:v>40.28395238778144</c:v>
                </c:pt>
                <c:pt idx="4164">
                  <c:v>40.269611358095517</c:v>
                </c:pt>
                <c:pt idx="4165">
                  <c:v>40.25527032840958</c:v>
                </c:pt>
                <c:pt idx="4166">
                  <c:v>40.24092929872365</c:v>
                </c:pt>
                <c:pt idx="4167">
                  <c:v>40.22658826903772</c:v>
                </c:pt>
                <c:pt idx="4168">
                  <c:v>40.212247239351782</c:v>
                </c:pt>
                <c:pt idx="4169">
                  <c:v>40.197906209665852</c:v>
                </c:pt>
                <c:pt idx="4170">
                  <c:v>40.183565179979922</c:v>
                </c:pt>
                <c:pt idx="4171">
                  <c:v>40.169224150293992</c:v>
                </c:pt>
                <c:pt idx="4172">
                  <c:v>40.154883120608062</c:v>
                </c:pt>
                <c:pt idx="4173">
                  <c:v>40.140542090922125</c:v>
                </c:pt>
                <c:pt idx="4174">
                  <c:v>40.126201061236195</c:v>
                </c:pt>
                <c:pt idx="4175">
                  <c:v>40.104689516707296</c:v>
                </c:pt>
                <c:pt idx="4176">
                  <c:v>40.104689516707296</c:v>
                </c:pt>
                <c:pt idx="4177">
                  <c:v>40.083177972178405</c:v>
                </c:pt>
                <c:pt idx="4178">
                  <c:v>40.068836942492467</c:v>
                </c:pt>
                <c:pt idx="4179">
                  <c:v>40.054495912806537</c:v>
                </c:pt>
                <c:pt idx="4180">
                  <c:v>40.040154883120607</c:v>
                </c:pt>
                <c:pt idx="4181">
                  <c:v>40.018643338591708</c:v>
                </c:pt>
                <c:pt idx="4182">
                  <c:v>40.018643338591708</c:v>
                </c:pt>
                <c:pt idx="4183">
                  <c:v>39.99713179406281</c:v>
                </c:pt>
                <c:pt idx="4184">
                  <c:v>39.96844973469095</c:v>
                </c:pt>
                <c:pt idx="4185">
                  <c:v>39.96844973469095</c:v>
                </c:pt>
                <c:pt idx="4186">
                  <c:v>39.96844973469095</c:v>
                </c:pt>
                <c:pt idx="4187">
                  <c:v>39.939767675319089</c:v>
                </c:pt>
                <c:pt idx="4188">
                  <c:v>39.911085615947222</c:v>
                </c:pt>
                <c:pt idx="4189">
                  <c:v>39.911085615947222</c:v>
                </c:pt>
                <c:pt idx="4190">
                  <c:v>39.911085615947222</c:v>
                </c:pt>
                <c:pt idx="4191">
                  <c:v>39.882403556575362</c:v>
                </c:pt>
                <c:pt idx="4192">
                  <c:v>39.868062526889432</c:v>
                </c:pt>
                <c:pt idx="4193">
                  <c:v>39.846550982360533</c:v>
                </c:pt>
                <c:pt idx="4194">
                  <c:v>39.846550982360533</c:v>
                </c:pt>
                <c:pt idx="4195">
                  <c:v>39.825039437831641</c:v>
                </c:pt>
                <c:pt idx="4196">
                  <c:v>39.803527893302736</c:v>
                </c:pt>
                <c:pt idx="4197">
                  <c:v>39.803527893302736</c:v>
                </c:pt>
                <c:pt idx="4198">
                  <c:v>39.782016348773844</c:v>
                </c:pt>
                <c:pt idx="4199">
                  <c:v>39.767675319087907</c:v>
                </c:pt>
                <c:pt idx="4200">
                  <c:v>39.753334289401984</c:v>
                </c:pt>
                <c:pt idx="4201">
                  <c:v>39.738993259716047</c:v>
                </c:pt>
                <c:pt idx="4202">
                  <c:v>39.724652230030117</c:v>
                </c:pt>
                <c:pt idx="4203">
                  <c:v>39.710311200344186</c:v>
                </c:pt>
                <c:pt idx="4204">
                  <c:v>39.695970170658249</c:v>
                </c:pt>
                <c:pt idx="4205">
                  <c:v>39.681629140972326</c:v>
                </c:pt>
                <c:pt idx="4206">
                  <c:v>39.667288111286389</c:v>
                </c:pt>
                <c:pt idx="4207">
                  <c:v>39.652947081600459</c:v>
                </c:pt>
                <c:pt idx="4208">
                  <c:v>39.638606051914529</c:v>
                </c:pt>
                <c:pt idx="4209">
                  <c:v>39.624265022228592</c:v>
                </c:pt>
                <c:pt idx="4210">
                  <c:v>39.6027534776997</c:v>
                </c:pt>
                <c:pt idx="4211">
                  <c:v>39.6027534776997</c:v>
                </c:pt>
                <c:pt idx="4212">
                  <c:v>39.581241933170801</c:v>
                </c:pt>
                <c:pt idx="4213">
                  <c:v>39.559730388641903</c:v>
                </c:pt>
                <c:pt idx="4214">
                  <c:v>39.559730388641903</c:v>
                </c:pt>
                <c:pt idx="4215">
                  <c:v>39.538218844113011</c:v>
                </c:pt>
                <c:pt idx="4216">
                  <c:v>39.523877814427081</c:v>
                </c:pt>
                <c:pt idx="4217">
                  <c:v>39.509536784741144</c:v>
                </c:pt>
                <c:pt idx="4218">
                  <c:v>39.495195755055214</c:v>
                </c:pt>
                <c:pt idx="4219">
                  <c:v>39.473684210526315</c:v>
                </c:pt>
                <c:pt idx="4220">
                  <c:v>39.473684210526315</c:v>
                </c:pt>
                <c:pt idx="4221">
                  <c:v>39.452172665997423</c:v>
                </c:pt>
                <c:pt idx="4222">
                  <c:v>39.437831636311486</c:v>
                </c:pt>
                <c:pt idx="4223">
                  <c:v>39.423490606625556</c:v>
                </c:pt>
                <c:pt idx="4224">
                  <c:v>39.409149576939626</c:v>
                </c:pt>
                <c:pt idx="4225">
                  <c:v>39.394808547253689</c:v>
                </c:pt>
                <c:pt idx="4226">
                  <c:v>39.380467517567766</c:v>
                </c:pt>
                <c:pt idx="4227">
                  <c:v>39.35895597303886</c:v>
                </c:pt>
                <c:pt idx="4228">
                  <c:v>39.35895597303886</c:v>
                </c:pt>
                <c:pt idx="4229">
                  <c:v>39.337444428509968</c:v>
                </c:pt>
                <c:pt idx="4230">
                  <c:v>39.323103398824031</c:v>
                </c:pt>
                <c:pt idx="4231">
                  <c:v>39.308762369138108</c:v>
                </c:pt>
                <c:pt idx="4232">
                  <c:v>39.280080309766241</c:v>
                </c:pt>
                <c:pt idx="4233">
                  <c:v>39.280080309766241</c:v>
                </c:pt>
                <c:pt idx="4234">
                  <c:v>39.280080309766241</c:v>
                </c:pt>
                <c:pt idx="4235">
                  <c:v>39.244227735551412</c:v>
                </c:pt>
                <c:pt idx="4236">
                  <c:v>39.244227735551412</c:v>
                </c:pt>
                <c:pt idx="4237">
                  <c:v>39.222716191022513</c:v>
                </c:pt>
                <c:pt idx="4238">
                  <c:v>39.194034131650653</c:v>
                </c:pt>
                <c:pt idx="4239">
                  <c:v>39.194034131650653</c:v>
                </c:pt>
                <c:pt idx="4240">
                  <c:v>39.194034131650653</c:v>
                </c:pt>
                <c:pt idx="4241">
                  <c:v>39.158181557435825</c:v>
                </c:pt>
                <c:pt idx="4242">
                  <c:v>39.158181557435825</c:v>
                </c:pt>
                <c:pt idx="4243">
                  <c:v>39.129499498063964</c:v>
                </c:pt>
                <c:pt idx="4244">
                  <c:v>39.129499498063964</c:v>
                </c:pt>
                <c:pt idx="4245">
                  <c:v>39.107987953535059</c:v>
                </c:pt>
                <c:pt idx="4246">
                  <c:v>39.086476409006167</c:v>
                </c:pt>
                <c:pt idx="4247">
                  <c:v>39.086476409006167</c:v>
                </c:pt>
                <c:pt idx="4248">
                  <c:v>39.057794349634307</c:v>
                </c:pt>
                <c:pt idx="4249">
                  <c:v>39.057794349634307</c:v>
                </c:pt>
                <c:pt idx="4250">
                  <c:v>39.036282805105401</c:v>
                </c:pt>
                <c:pt idx="4251">
                  <c:v>39.021941775419478</c:v>
                </c:pt>
                <c:pt idx="4252">
                  <c:v>39.000430230890579</c:v>
                </c:pt>
                <c:pt idx="4253">
                  <c:v>39.000430230890579</c:v>
                </c:pt>
                <c:pt idx="4254">
                  <c:v>38.971748171518719</c:v>
                </c:pt>
                <c:pt idx="4255">
                  <c:v>38.971748171518719</c:v>
                </c:pt>
                <c:pt idx="4256">
                  <c:v>38.95023662698982</c:v>
                </c:pt>
                <c:pt idx="4257">
                  <c:v>38.93589559730389</c:v>
                </c:pt>
                <c:pt idx="4258">
                  <c:v>38.914384052774992</c:v>
                </c:pt>
                <c:pt idx="4259">
                  <c:v>38.914384052774992</c:v>
                </c:pt>
                <c:pt idx="4260">
                  <c:v>38.892872508246093</c:v>
                </c:pt>
                <c:pt idx="4261">
                  <c:v>38.878531478560163</c:v>
                </c:pt>
                <c:pt idx="4262">
                  <c:v>38.864190448874233</c:v>
                </c:pt>
                <c:pt idx="4263">
                  <c:v>38.849849419188295</c:v>
                </c:pt>
                <c:pt idx="4264">
                  <c:v>38.835508389502365</c:v>
                </c:pt>
                <c:pt idx="4265">
                  <c:v>38.813996844973467</c:v>
                </c:pt>
                <c:pt idx="4266">
                  <c:v>38.813996844973467</c:v>
                </c:pt>
                <c:pt idx="4267">
                  <c:v>38.792485300444575</c:v>
                </c:pt>
                <c:pt idx="4268">
                  <c:v>38.778144270758638</c:v>
                </c:pt>
                <c:pt idx="4269">
                  <c:v>38.756632726229746</c:v>
                </c:pt>
                <c:pt idx="4270">
                  <c:v>38.756632726229746</c:v>
                </c:pt>
                <c:pt idx="4271">
                  <c:v>38.735121181700841</c:v>
                </c:pt>
                <c:pt idx="4272">
                  <c:v>38.720780152014918</c:v>
                </c:pt>
                <c:pt idx="4273">
                  <c:v>38.706439122328987</c:v>
                </c:pt>
                <c:pt idx="4274">
                  <c:v>38.69209809264305</c:v>
                </c:pt>
                <c:pt idx="4275">
                  <c:v>38.670586548114159</c:v>
                </c:pt>
                <c:pt idx="4276">
                  <c:v>38.670586548114159</c:v>
                </c:pt>
                <c:pt idx="4277">
                  <c:v>38.64907500358526</c:v>
                </c:pt>
                <c:pt idx="4278">
                  <c:v>38.627563459056361</c:v>
                </c:pt>
                <c:pt idx="4279">
                  <c:v>38.627563459056361</c:v>
                </c:pt>
                <c:pt idx="4280">
                  <c:v>38.606051914527463</c:v>
                </c:pt>
                <c:pt idx="4281">
                  <c:v>38.591710884841532</c:v>
                </c:pt>
                <c:pt idx="4282">
                  <c:v>38.577369855155602</c:v>
                </c:pt>
                <c:pt idx="4283">
                  <c:v>38.563028825469672</c:v>
                </c:pt>
                <c:pt idx="4284">
                  <c:v>38.548687795783735</c:v>
                </c:pt>
                <c:pt idx="4285">
                  <c:v>38.534346766097805</c:v>
                </c:pt>
                <c:pt idx="4286">
                  <c:v>38.520005736411875</c:v>
                </c:pt>
                <c:pt idx="4287">
                  <c:v>38.505664706725945</c:v>
                </c:pt>
                <c:pt idx="4288">
                  <c:v>38.491323677040015</c:v>
                </c:pt>
                <c:pt idx="4289">
                  <c:v>38.476982647354077</c:v>
                </c:pt>
                <c:pt idx="4290">
                  <c:v>38.462641617668147</c:v>
                </c:pt>
                <c:pt idx="4291">
                  <c:v>38.448300587982217</c:v>
                </c:pt>
                <c:pt idx="4292">
                  <c:v>38.433959558296287</c:v>
                </c:pt>
                <c:pt idx="4293">
                  <c:v>38.419618528610357</c:v>
                </c:pt>
                <c:pt idx="4294">
                  <c:v>38.40527749892442</c:v>
                </c:pt>
                <c:pt idx="4295">
                  <c:v>38.39093646923849</c:v>
                </c:pt>
                <c:pt idx="4296">
                  <c:v>38.37659543955256</c:v>
                </c:pt>
                <c:pt idx="4297">
                  <c:v>38.355083895023661</c:v>
                </c:pt>
                <c:pt idx="4298">
                  <c:v>38.355083895023661</c:v>
                </c:pt>
                <c:pt idx="4299">
                  <c:v>38.333572350494762</c:v>
                </c:pt>
                <c:pt idx="4300">
                  <c:v>38.319231320808832</c:v>
                </c:pt>
                <c:pt idx="4301">
                  <c:v>38.297719776279934</c:v>
                </c:pt>
                <c:pt idx="4302">
                  <c:v>38.297719776279934</c:v>
                </c:pt>
                <c:pt idx="4303">
                  <c:v>38.276208231751042</c:v>
                </c:pt>
                <c:pt idx="4304">
                  <c:v>38.261867202065112</c:v>
                </c:pt>
                <c:pt idx="4305">
                  <c:v>38.247526172379175</c:v>
                </c:pt>
                <c:pt idx="4306">
                  <c:v>38.233185142693245</c:v>
                </c:pt>
                <c:pt idx="4307">
                  <c:v>38.218844113007314</c:v>
                </c:pt>
                <c:pt idx="4308">
                  <c:v>38.204503083321384</c:v>
                </c:pt>
                <c:pt idx="4309">
                  <c:v>38.190162053635454</c:v>
                </c:pt>
                <c:pt idx="4310">
                  <c:v>38.175821023949517</c:v>
                </c:pt>
                <c:pt idx="4311">
                  <c:v>38.161479994263587</c:v>
                </c:pt>
                <c:pt idx="4312">
                  <c:v>38.147138964577657</c:v>
                </c:pt>
                <c:pt idx="4313">
                  <c:v>38.132797934891727</c:v>
                </c:pt>
                <c:pt idx="4314">
                  <c:v>38.118456905205797</c:v>
                </c:pt>
                <c:pt idx="4315">
                  <c:v>38.104115875519859</c:v>
                </c:pt>
                <c:pt idx="4316">
                  <c:v>38.089774845833929</c:v>
                </c:pt>
                <c:pt idx="4317">
                  <c:v>38.075433816147999</c:v>
                </c:pt>
                <c:pt idx="4318">
                  <c:v>38.061092786462069</c:v>
                </c:pt>
                <c:pt idx="4319">
                  <c:v>38.046751756776139</c:v>
                </c:pt>
                <c:pt idx="4320">
                  <c:v>38.02524021224724</c:v>
                </c:pt>
                <c:pt idx="4321">
                  <c:v>38.02524021224724</c:v>
                </c:pt>
                <c:pt idx="4322">
                  <c:v>38.003728667718342</c:v>
                </c:pt>
                <c:pt idx="4323">
                  <c:v>37.989387638032412</c:v>
                </c:pt>
                <c:pt idx="4324">
                  <c:v>37.975046608346481</c:v>
                </c:pt>
                <c:pt idx="4325">
                  <c:v>37.960705578660544</c:v>
                </c:pt>
                <c:pt idx="4326">
                  <c:v>37.946364548974614</c:v>
                </c:pt>
                <c:pt idx="4327">
                  <c:v>37.932023519288684</c:v>
                </c:pt>
                <c:pt idx="4328">
                  <c:v>37.917682489602754</c:v>
                </c:pt>
                <c:pt idx="4329">
                  <c:v>37.889000430230894</c:v>
                </c:pt>
                <c:pt idx="4330">
                  <c:v>37.889000430230894</c:v>
                </c:pt>
                <c:pt idx="4331">
                  <c:v>37.889000430230894</c:v>
                </c:pt>
                <c:pt idx="4332">
                  <c:v>37.860318370859027</c:v>
                </c:pt>
                <c:pt idx="4333">
                  <c:v>37.845977341173096</c:v>
                </c:pt>
                <c:pt idx="4334">
                  <c:v>37.824465796644198</c:v>
                </c:pt>
                <c:pt idx="4335">
                  <c:v>37.824465796644198</c:v>
                </c:pt>
                <c:pt idx="4336">
                  <c:v>37.802954252115299</c:v>
                </c:pt>
                <c:pt idx="4337">
                  <c:v>37.788613222429369</c:v>
                </c:pt>
                <c:pt idx="4338">
                  <c:v>37.774272192743439</c:v>
                </c:pt>
                <c:pt idx="4339">
                  <c:v>37.759931163057509</c:v>
                </c:pt>
                <c:pt idx="4340">
                  <c:v>37.745590133371579</c:v>
                </c:pt>
                <c:pt idx="4341">
                  <c:v>37.731249103685641</c:v>
                </c:pt>
                <c:pt idx="4342">
                  <c:v>37.716908073999711</c:v>
                </c:pt>
                <c:pt idx="4343">
                  <c:v>37.702567044313781</c:v>
                </c:pt>
                <c:pt idx="4344">
                  <c:v>37.688226014627851</c:v>
                </c:pt>
                <c:pt idx="4345">
                  <c:v>37.673884984941921</c:v>
                </c:pt>
                <c:pt idx="4346">
                  <c:v>37.659543955255984</c:v>
                </c:pt>
                <c:pt idx="4347">
                  <c:v>37.645202925570054</c:v>
                </c:pt>
                <c:pt idx="4348">
                  <c:v>37.630861895884124</c:v>
                </c:pt>
                <c:pt idx="4349">
                  <c:v>37.616520866198194</c:v>
                </c:pt>
                <c:pt idx="4350">
                  <c:v>37.595009321669295</c:v>
                </c:pt>
                <c:pt idx="4351">
                  <c:v>37.595009321669295</c:v>
                </c:pt>
                <c:pt idx="4352">
                  <c:v>37.573497777140396</c:v>
                </c:pt>
                <c:pt idx="4353">
                  <c:v>37.559156747454466</c:v>
                </c:pt>
                <c:pt idx="4354">
                  <c:v>37.544815717768536</c:v>
                </c:pt>
                <c:pt idx="4355">
                  <c:v>37.516133658396669</c:v>
                </c:pt>
                <c:pt idx="4356">
                  <c:v>37.516133658396669</c:v>
                </c:pt>
                <c:pt idx="4357">
                  <c:v>37.516133658396669</c:v>
                </c:pt>
                <c:pt idx="4358">
                  <c:v>37.48028108418184</c:v>
                </c:pt>
                <c:pt idx="4359">
                  <c:v>37.48028108418184</c:v>
                </c:pt>
                <c:pt idx="4360">
                  <c:v>37.458769539652948</c:v>
                </c:pt>
                <c:pt idx="4361">
                  <c:v>37.444428509967018</c:v>
                </c:pt>
                <c:pt idx="4362">
                  <c:v>37.430087480281081</c:v>
                </c:pt>
                <c:pt idx="4363">
                  <c:v>37.415746450595158</c:v>
                </c:pt>
                <c:pt idx="4364">
                  <c:v>37.401405420909221</c:v>
                </c:pt>
                <c:pt idx="4365">
                  <c:v>37.387064391223291</c:v>
                </c:pt>
                <c:pt idx="4366">
                  <c:v>37.372723361537361</c:v>
                </c:pt>
                <c:pt idx="4367">
                  <c:v>37.358382331851423</c:v>
                </c:pt>
                <c:pt idx="4368">
                  <c:v>37.3440413021655</c:v>
                </c:pt>
                <c:pt idx="4369">
                  <c:v>37.329700272479563</c:v>
                </c:pt>
                <c:pt idx="4370">
                  <c:v>37.315359242793633</c:v>
                </c:pt>
                <c:pt idx="4371">
                  <c:v>37.301018213107703</c:v>
                </c:pt>
                <c:pt idx="4372">
                  <c:v>37.286677183421766</c:v>
                </c:pt>
                <c:pt idx="4373">
                  <c:v>37.272336153735836</c:v>
                </c:pt>
                <c:pt idx="4374">
                  <c:v>37.257995124049906</c:v>
                </c:pt>
                <c:pt idx="4375">
                  <c:v>37.243654094363976</c:v>
                </c:pt>
                <c:pt idx="4376">
                  <c:v>37.214972034992108</c:v>
                </c:pt>
                <c:pt idx="4377">
                  <c:v>37.214972034992108</c:v>
                </c:pt>
                <c:pt idx="4378">
                  <c:v>37.214972034992108</c:v>
                </c:pt>
                <c:pt idx="4379">
                  <c:v>37.186289975620248</c:v>
                </c:pt>
                <c:pt idx="4380">
                  <c:v>37.171948945934318</c:v>
                </c:pt>
                <c:pt idx="4381">
                  <c:v>37.157607916248388</c:v>
                </c:pt>
                <c:pt idx="4382">
                  <c:v>37.143266886562451</c:v>
                </c:pt>
                <c:pt idx="4383">
                  <c:v>37.128925856876521</c:v>
                </c:pt>
                <c:pt idx="4384">
                  <c:v>37.114584827190598</c:v>
                </c:pt>
                <c:pt idx="4385">
                  <c:v>37.10024379750466</c:v>
                </c:pt>
                <c:pt idx="4386">
                  <c:v>37.078732252975769</c:v>
                </c:pt>
                <c:pt idx="4387">
                  <c:v>37.078732252975769</c:v>
                </c:pt>
                <c:pt idx="4388">
                  <c:v>37.057220708446863</c:v>
                </c:pt>
                <c:pt idx="4389">
                  <c:v>37.04287967876094</c:v>
                </c:pt>
                <c:pt idx="4390">
                  <c:v>37.028538649075003</c:v>
                </c:pt>
                <c:pt idx="4391">
                  <c:v>37.014197619389073</c:v>
                </c:pt>
                <c:pt idx="4392">
                  <c:v>36.999856589703143</c:v>
                </c:pt>
                <c:pt idx="4393">
                  <c:v>36.985515560017205</c:v>
                </c:pt>
                <c:pt idx="4394">
                  <c:v>36.971174530331282</c:v>
                </c:pt>
                <c:pt idx="4395">
                  <c:v>36.956833500645345</c:v>
                </c:pt>
                <c:pt idx="4396">
                  <c:v>36.942492470959415</c:v>
                </c:pt>
                <c:pt idx="4397">
                  <c:v>36.928151441273485</c:v>
                </c:pt>
                <c:pt idx="4398">
                  <c:v>36.913810411587548</c:v>
                </c:pt>
                <c:pt idx="4399">
                  <c:v>36.899469381901625</c:v>
                </c:pt>
                <c:pt idx="4400">
                  <c:v>36.885128352215688</c:v>
                </c:pt>
                <c:pt idx="4401">
                  <c:v>36.870787322529758</c:v>
                </c:pt>
                <c:pt idx="4402">
                  <c:v>36.856446292843827</c:v>
                </c:pt>
                <c:pt idx="4403">
                  <c:v>36.84210526315789</c:v>
                </c:pt>
                <c:pt idx="4404">
                  <c:v>36.820593718628999</c:v>
                </c:pt>
                <c:pt idx="4405">
                  <c:v>36.820593718628999</c:v>
                </c:pt>
                <c:pt idx="4406">
                  <c:v>36.7990821741001</c:v>
                </c:pt>
                <c:pt idx="4407">
                  <c:v>36.78474114441417</c:v>
                </c:pt>
                <c:pt idx="4408">
                  <c:v>36.770400114728233</c:v>
                </c:pt>
                <c:pt idx="4409">
                  <c:v>36.741718055356372</c:v>
                </c:pt>
                <c:pt idx="4410">
                  <c:v>36.741718055356372</c:v>
                </c:pt>
                <c:pt idx="4411">
                  <c:v>36.741718055356372</c:v>
                </c:pt>
                <c:pt idx="4412">
                  <c:v>36.713035995984512</c:v>
                </c:pt>
                <c:pt idx="4413">
                  <c:v>36.698694966298575</c:v>
                </c:pt>
                <c:pt idx="4414">
                  <c:v>36.670012906926722</c:v>
                </c:pt>
                <c:pt idx="4415">
                  <c:v>36.670012906926722</c:v>
                </c:pt>
                <c:pt idx="4416">
                  <c:v>36.670012906926722</c:v>
                </c:pt>
                <c:pt idx="4417">
                  <c:v>36.641330847554855</c:v>
                </c:pt>
                <c:pt idx="4418">
                  <c:v>36.626989817868925</c:v>
                </c:pt>
                <c:pt idx="4419">
                  <c:v>36.598307758497064</c:v>
                </c:pt>
                <c:pt idx="4420">
                  <c:v>36.598307758497064</c:v>
                </c:pt>
                <c:pt idx="4421">
                  <c:v>36.598307758497064</c:v>
                </c:pt>
                <c:pt idx="4422">
                  <c:v>36.569625699125197</c:v>
                </c:pt>
                <c:pt idx="4423">
                  <c:v>36.555284669439267</c:v>
                </c:pt>
                <c:pt idx="4424">
                  <c:v>36.54094363975333</c:v>
                </c:pt>
                <c:pt idx="4425">
                  <c:v>36.526602610067407</c:v>
                </c:pt>
                <c:pt idx="4426">
                  <c:v>36.49792055069554</c:v>
                </c:pt>
                <c:pt idx="4427">
                  <c:v>36.49792055069554</c:v>
                </c:pt>
                <c:pt idx="4428">
                  <c:v>36.49792055069554</c:v>
                </c:pt>
                <c:pt idx="4429">
                  <c:v>36.469238491323672</c:v>
                </c:pt>
                <c:pt idx="4430">
                  <c:v>36.454897461637749</c:v>
                </c:pt>
                <c:pt idx="4431">
                  <c:v>36.440556431951812</c:v>
                </c:pt>
                <c:pt idx="4432">
                  <c:v>36.411874372579952</c:v>
                </c:pt>
                <c:pt idx="4433">
                  <c:v>36.411874372579952</c:v>
                </c:pt>
                <c:pt idx="4434">
                  <c:v>36.411874372579952</c:v>
                </c:pt>
                <c:pt idx="4435">
                  <c:v>36.383192313208092</c:v>
                </c:pt>
                <c:pt idx="4436">
                  <c:v>36.361680768679186</c:v>
                </c:pt>
                <c:pt idx="4437">
                  <c:v>36.361680768679186</c:v>
                </c:pt>
                <c:pt idx="4438">
                  <c:v>36.340169224150294</c:v>
                </c:pt>
                <c:pt idx="4439">
                  <c:v>36.325828194464357</c:v>
                </c:pt>
                <c:pt idx="4440">
                  <c:v>36.311487164778434</c:v>
                </c:pt>
                <c:pt idx="4441">
                  <c:v>36.289975620249528</c:v>
                </c:pt>
                <c:pt idx="4442">
                  <c:v>36.289975620249528</c:v>
                </c:pt>
                <c:pt idx="4443">
                  <c:v>36.268464075720637</c:v>
                </c:pt>
                <c:pt idx="4444">
                  <c:v>36.246952531191738</c:v>
                </c:pt>
                <c:pt idx="4445">
                  <c:v>36.246952531191738</c:v>
                </c:pt>
                <c:pt idx="4446">
                  <c:v>36.225440986662846</c:v>
                </c:pt>
                <c:pt idx="4447">
                  <c:v>36.211099956976909</c:v>
                </c:pt>
                <c:pt idx="4448">
                  <c:v>36.196758927290979</c:v>
                </c:pt>
                <c:pt idx="4449">
                  <c:v>36.182417897605049</c:v>
                </c:pt>
                <c:pt idx="4450">
                  <c:v>36.168076867919119</c:v>
                </c:pt>
                <c:pt idx="4451">
                  <c:v>36.153735838233189</c:v>
                </c:pt>
                <c:pt idx="4452">
                  <c:v>36.139394808547252</c:v>
                </c:pt>
                <c:pt idx="4453">
                  <c:v>36.125053778861322</c:v>
                </c:pt>
                <c:pt idx="4454">
                  <c:v>36.096371719489461</c:v>
                </c:pt>
                <c:pt idx="4455">
                  <c:v>36.096371719489461</c:v>
                </c:pt>
                <c:pt idx="4456">
                  <c:v>36.096371719489461</c:v>
                </c:pt>
                <c:pt idx="4457">
                  <c:v>36.067689660117594</c:v>
                </c:pt>
                <c:pt idx="4458">
                  <c:v>36.053348630431664</c:v>
                </c:pt>
                <c:pt idx="4459">
                  <c:v>36.039007600745734</c:v>
                </c:pt>
                <c:pt idx="4460">
                  <c:v>36.024666571059804</c:v>
                </c:pt>
                <c:pt idx="4461">
                  <c:v>36.010325541373874</c:v>
                </c:pt>
                <c:pt idx="4462">
                  <c:v>35.995984511687936</c:v>
                </c:pt>
                <c:pt idx="4463">
                  <c:v>35.981643482002006</c:v>
                </c:pt>
                <c:pt idx="4464">
                  <c:v>35.967302452316076</c:v>
                </c:pt>
                <c:pt idx="4465">
                  <c:v>35.952961422630146</c:v>
                </c:pt>
                <c:pt idx="4466">
                  <c:v>35.938620392944216</c:v>
                </c:pt>
                <c:pt idx="4467">
                  <c:v>35.917108848415317</c:v>
                </c:pt>
                <c:pt idx="4468">
                  <c:v>35.917108848415317</c:v>
                </c:pt>
                <c:pt idx="4469">
                  <c:v>35.895597303886419</c:v>
                </c:pt>
                <c:pt idx="4470">
                  <c:v>35.881256274200489</c:v>
                </c:pt>
                <c:pt idx="4471">
                  <c:v>35.866915244514558</c:v>
                </c:pt>
                <c:pt idx="4472">
                  <c:v>35.852574214828628</c:v>
                </c:pt>
                <c:pt idx="4473">
                  <c:v>35.838233185142691</c:v>
                </c:pt>
                <c:pt idx="4474">
                  <c:v>35.8167216406138</c:v>
                </c:pt>
                <c:pt idx="4475">
                  <c:v>35.8167216406138</c:v>
                </c:pt>
                <c:pt idx="4476">
                  <c:v>35.795210096084901</c:v>
                </c:pt>
                <c:pt idx="4477">
                  <c:v>35.780869066398971</c:v>
                </c:pt>
                <c:pt idx="4478">
                  <c:v>35.759357521870072</c:v>
                </c:pt>
                <c:pt idx="4479">
                  <c:v>35.759357521870072</c:v>
                </c:pt>
                <c:pt idx="4480">
                  <c:v>35.737845977341173</c:v>
                </c:pt>
                <c:pt idx="4481">
                  <c:v>35.723504947655243</c:v>
                </c:pt>
                <c:pt idx="4482">
                  <c:v>35.709163917969313</c:v>
                </c:pt>
                <c:pt idx="4483">
                  <c:v>35.680481858597446</c:v>
                </c:pt>
                <c:pt idx="4484">
                  <c:v>35.680481858597446</c:v>
                </c:pt>
                <c:pt idx="4485">
                  <c:v>35.680481858597446</c:v>
                </c:pt>
                <c:pt idx="4486">
                  <c:v>35.651799799225586</c:v>
                </c:pt>
                <c:pt idx="4487">
                  <c:v>35.637458769539656</c:v>
                </c:pt>
                <c:pt idx="4488">
                  <c:v>35.623117739853718</c:v>
                </c:pt>
                <c:pt idx="4489">
                  <c:v>35.601606195324827</c:v>
                </c:pt>
                <c:pt idx="4490">
                  <c:v>35.601606195324827</c:v>
                </c:pt>
                <c:pt idx="4491">
                  <c:v>35.580094650795928</c:v>
                </c:pt>
                <c:pt idx="4492">
                  <c:v>35.565753621109998</c:v>
                </c:pt>
                <c:pt idx="4493">
                  <c:v>35.551412591424061</c:v>
                </c:pt>
                <c:pt idx="4494">
                  <c:v>35.537071561738131</c:v>
                </c:pt>
                <c:pt idx="4495">
                  <c:v>35.515560017209239</c:v>
                </c:pt>
                <c:pt idx="4496">
                  <c:v>35.515560017209239</c:v>
                </c:pt>
                <c:pt idx="4497">
                  <c:v>35.49404847268034</c:v>
                </c:pt>
                <c:pt idx="4498">
                  <c:v>35.47970744299441</c:v>
                </c:pt>
                <c:pt idx="4499">
                  <c:v>35.465366413308473</c:v>
                </c:pt>
                <c:pt idx="4500">
                  <c:v>35.451025383622543</c:v>
                </c:pt>
                <c:pt idx="4501">
                  <c:v>35.436684353936613</c:v>
                </c:pt>
                <c:pt idx="4502">
                  <c:v>35.422343324250683</c:v>
                </c:pt>
                <c:pt idx="4503">
                  <c:v>35.408002294564753</c:v>
                </c:pt>
                <c:pt idx="4504">
                  <c:v>35.393661264878816</c:v>
                </c:pt>
                <c:pt idx="4505">
                  <c:v>35.379320235192885</c:v>
                </c:pt>
                <c:pt idx="4506">
                  <c:v>35.364979205506955</c:v>
                </c:pt>
                <c:pt idx="4507">
                  <c:v>35.343467660978057</c:v>
                </c:pt>
                <c:pt idx="4508">
                  <c:v>35.343467660978057</c:v>
                </c:pt>
                <c:pt idx="4509">
                  <c:v>35.321956116449158</c:v>
                </c:pt>
                <c:pt idx="4510">
                  <c:v>35.307615086763228</c:v>
                </c:pt>
                <c:pt idx="4511">
                  <c:v>35.293274057077298</c:v>
                </c:pt>
                <c:pt idx="4512">
                  <c:v>35.278933027391368</c:v>
                </c:pt>
                <c:pt idx="4513">
                  <c:v>35.264591997705438</c:v>
                </c:pt>
                <c:pt idx="4514">
                  <c:v>35.243080453176539</c:v>
                </c:pt>
                <c:pt idx="4515">
                  <c:v>35.243080453176539</c:v>
                </c:pt>
                <c:pt idx="4516">
                  <c:v>35.22156890864764</c:v>
                </c:pt>
                <c:pt idx="4517">
                  <c:v>35.20722787896171</c:v>
                </c:pt>
                <c:pt idx="4518">
                  <c:v>35.19288684927578</c:v>
                </c:pt>
                <c:pt idx="4519">
                  <c:v>35.171375304746881</c:v>
                </c:pt>
                <c:pt idx="4520">
                  <c:v>35.171375304746881</c:v>
                </c:pt>
                <c:pt idx="4521">
                  <c:v>35.14986376021799</c:v>
                </c:pt>
                <c:pt idx="4522">
                  <c:v>35.128352215689084</c:v>
                </c:pt>
                <c:pt idx="4523">
                  <c:v>35.128352215689084</c:v>
                </c:pt>
                <c:pt idx="4524">
                  <c:v>35.106840671160185</c:v>
                </c:pt>
                <c:pt idx="4525">
                  <c:v>35.092499641474255</c:v>
                </c:pt>
                <c:pt idx="4526">
                  <c:v>35.078158611788325</c:v>
                </c:pt>
                <c:pt idx="4527">
                  <c:v>35.063817582102395</c:v>
                </c:pt>
                <c:pt idx="4528">
                  <c:v>35.049476552416465</c:v>
                </c:pt>
                <c:pt idx="4529">
                  <c:v>35.035135522730535</c:v>
                </c:pt>
                <c:pt idx="4530">
                  <c:v>35.020794493044598</c:v>
                </c:pt>
                <c:pt idx="4531">
                  <c:v>35.006453463358667</c:v>
                </c:pt>
                <c:pt idx="4532">
                  <c:v>34.992112433672737</c:v>
                </c:pt>
                <c:pt idx="4533">
                  <c:v>34.970600889143839</c:v>
                </c:pt>
                <c:pt idx="4534">
                  <c:v>34.970600889143839</c:v>
                </c:pt>
                <c:pt idx="4535">
                  <c:v>34.94908934461494</c:v>
                </c:pt>
                <c:pt idx="4536">
                  <c:v>34.92040728524308</c:v>
                </c:pt>
                <c:pt idx="4537">
                  <c:v>34.92040728524308</c:v>
                </c:pt>
                <c:pt idx="4538">
                  <c:v>34.92040728524308</c:v>
                </c:pt>
                <c:pt idx="4539">
                  <c:v>34.89172522587122</c:v>
                </c:pt>
                <c:pt idx="4540">
                  <c:v>34.870213681342321</c:v>
                </c:pt>
                <c:pt idx="4541">
                  <c:v>34.870213681342321</c:v>
                </c:pt>
                <c:pt idx="4542">
                  <c:v>34.848702136813422</c:v>
                </c:pt>
                <c:pt idx="4543">
                  <c:v>34.834361107127492</c:v>
                </c:pt>
                <c:pt idx="4544">
                  <c:v>34.820020077441562</c:v>
                </c:pt>
                <c:pt idx="4545">
                  <c:v>34.805679047755625</c:v>
                </c:pt>
                <c:pt idx="4546">
                  <c:v>34.791338018069695</c:v>
                </c:pt>
                <c:pt idx="4547">
                  <c:v>34.776996988383772</c:v>
                </c:pt>
                <c:pt idx="4548">
                  <c:v>34.762655958697835</c:v>
                </c:pt>
                <c:pt idx="4549">
                  <c:v>34.748314929011904</c:v>
                </c:pt>
                <c:pt idx="4550">
                  <c:v>34.733973899325967</c:v>
                </c:pt>
                <c:pt idx="4551">
                  <c:v>34.719632869640037</c:v>
                </c:pt>
                <c:pt idx="4552">
                  <c:v>34.698121325111146</c:v>
                </c:pt>
                <c:pt idx="4553">
                  <c:v>34.698121325111146</c:v>
                </c:pt>
                <c:pt idx="4554">
                  <c:v>34.676609780582247</c:v>
                </c:pt>
                <c:pt idx="4555">
                  <c:v>34.662268750896317</c:v>
                </c:pt>
                <c:pt idx="4556">
                  <c:v>34.64792772121038</c:v>
                </c:pt>
                <c:pt idx="4557">
                  <c:v>34.633586691524457</c:v>
                </c:pt>
                <c:pt idx="4558">
                  <c:v>34.597734117309628</c:v>
                </c:pt>
                <c:pt idx="4559">
                  <c:v>34.597734117309628</c:v>
                </c:pt>
                <c:pt idx="4560">
                  <c:v>34.597734117309628</c:v>
                </c:pt>
                <c:pt idx="4561">
                  <c:v>34.597734117309628</c:v>
                </c:pt>
                <c:pt idx="4562">
                  <c:v>34.561881543094799</c:v>
                </c:pt>
                <c:pt idx="4563">
                  <c:v>34.547540513408862</c:v>
                </c:pt>
                <c:pt idx="4564">
                  <c:v>34.533199483722932</c:v>
                </c:pt>
                <c:pt idx="4565">
                  <c:v>34.518858454037002</c:v>
                </c:pt>
                <c:pt idx="4566">
                  <c:v>34.504517424351064</c:v>
                </c:pt>
                <c:pt idx="4567">
                  <c:v>34.490176394665141</c:v>
                </c:pt>
                <c:pt idx="4568">
                  <c:v>34.475835364979204</c:v>
                </c:pt>
                <c:pt idx="4569">
                  <c:v>34.461494335293274</c:v>
                </c:pt>
                <c:pt idx="4570">
                  <c:v>34.447153305607344</c:v>
                </c:pt>
                <c:pt idx="4571">
                  <c:v>34.432812275921407</c:v>
                </c:pt>
                <c:pt idx="4572">
                  <c:v>34.418471246235477</c:v>
                </c:pt>
                <c:pt idx="4573">
                  <c:v>34.404130216549547</c:v>
                </c:pt>
                <c:pt idx="4574">
                  <c:v>34.382618672020648</c:v>
                </c:pt>
                <c:pt idx="4575">
                  <c:v>34.382618672020648</c:v>
                </c:pt>
                <c:pt idx="4576">
                  <c:v>34.361107127491749</c:v>
                </c:pt>
                <c:pt idx="4577">
                  <c:v>34.346766097805819</c:v>
                </c:pt>
                <c:pt idx="4578">
                  <c:v>34.32525455327692</c:v>
                </c:pt>
                <c:pt idx="4579">
                  <c:v>34.32525455327692</c:v>
                </c:pt>
                <c:pt idx="4580">
                  <c:v>34.303743008748029</c:v>
                </c:pt>
                <c:pt idx="4581">
                  <c:v>34.28223146421913</c:v>
                </c:pt>
                <c:pt idx="4582">
                  <c:v>34.28223146421913</c:v>
                </c:pt>
                <c:pt idx="4583">
                  <c:v>34.25354940484727</c:v>
                </c:pt>
                <c:pt idx="4584">
                  <c:v>34.25354940484727</c:v>
                </c:pt>
                <c:pt idx="4585">
                  <c:v>34.232037860318371</c:v>
                </c:pt>
                <c:pt idx="4586">
                  <c:v>34.217696830632441</c:v>
                </c:pt>
                <c:pt idx="4587">
                  <c:v>34.203355800946504</c:v>
                </c:pt>
                <c:pt idx="4588">
                  <c:v>34.189014771260581</c:v>
                </c:pt>
                <c:pt idx="4589">
                  <c:v>34.174673741574644</c:v>
                </c:pt>
                <c:pt idx="4590">
                  <c:v>34.160332711888714</c:v>
                </c:pt>
                <c:pt idx="4591">
                  <c:v>34.145991682202784</c:v>
                </c:pt>
                <c:pt idx="4592">
                  <c:v>34.131650652516846</c:v>
                </c:pt>
                <c:pt idx="4593">
                  <c:v>34.117309622830923</c:v>
                </c:pt>
                <c:pt idx="4594">
                  <c:v>34.102968593144986</c:v>
                </c:pt>
                <c:pt idx="4595">
                  <c:v>34.088627563459056</c:v>
                </c:pt>
                <c:pt idx="4596">
                  <c:v>34.074286533773126</c:v>
                </c:pt>
                <c:pt idx="4597">
                  <c:v>34.059945504087189</c:v>
                </c:pt>
                <c:pt idx="4598">
                  <c:v>34.045604474401266</c:v>
                </c:pt>
                <c:pt idx="4599">
                  <c:v>34.031263444715329</c:v>
                </c:pt>
                <c:pt idx="4600">
                  <c:v>34.016922415029399</c:v>
                </c:pt>
                <c:pt idx="4601">
                  <c:v>34.002581385343468</c:v>
                </c:pt>
                <c:pt idx="4602">
                  <c:v>33.988240355657531</c:v>
                </c:pt>
                <c:pt idx="4603">
                  <c:v>33.973899325971608</c:v>
                </c:pt>
                <c:pt idx="4604">
                  <c:v>33.952387781442702</c:v>
                </c:pt>
                <c:pt idx="4605">
                  <c:v>33.952387781442702</c:v>
                </c:pt>
                <c:pt idx="4606">
                  <c:v>33.930876236913811</c:v>
                </c:pt>
                <c:pt idx="4607">
                  <c:v>33.916535207227874</c:v>
                </c:pt>
                <c:pt idx="4608">
                  <c:v>33.902194177541951</c:v>
                </c:pt>
                <c:pt idx="4609">
                  <c:v>33.887853147856021</c:v>
                </c:pt>
                <c:pt idx="4610">
                  <c:v>33.873512118170083</c:v>
                </c:pt>
                <c:pt idx="4611">
                  <c:v>33.859171088484153</c:v>
                </c:pt>
                <c:pt idx="4612">
                  <c:v>33.844830058798223</c:v>
                </c:pt>
                <c:pt idx="4613">
                  <c:v>33.830489029112293</c:v>
                </c:pt>
                <c:pt idx="4614">
                  <c:v>33.816147999426363</c:v>
                </c:pt>
                <c:pt idx="4615">
                  <c:v>33.801806969740426</c:v>
                </c:pt>
                <c:pt idx="4616">
                  <c:v>33.780295425211534</c:v>
                </c:pt>
                <c:pt idx="4617">
                  <c:v>33.780295425211534</c:v>
                </c:pt>
                <c:pt idx="4618">
                  <c:v>33.758783880682635</c:v>
                </c:pt>
                <c:pt idx="4619">
                  <c:v>33.744442850996705</c:v>
                </c:pt>
                <c:pt idx="4620">
                  <c:v>33.722931306467807</c:v>
                </c:pt>
                <c:pt idx="4621">
                  <c:v>33.722931306467807</c:v>
                </c:pt>
                <c:pt idx="4622">
                  <c:v>33.701419761938908</c:v>
                </c:pt>
                <c:pt idx="4623">
                  <c:v>33.679908217410009</c:v>
                </c:pt>
                <c:pt idx="4624">
                  <c:v>33.679908217410009</c:v>
                </c:pt>
                <c:pt idx="4625">
                  <c:v>33.658396672881111</c:v>
                </c:pt>
                <c:pt idx="4626">
                  <c:v>33.64405564319518</c:v>
                </c:pt>
                <c:pt idx="4627">
                  <c:v>33.62971461350925</c:v>
                </c:pt>
                <c:pt idx="4628">
                  <c:v>33.60103255413739</c:v>
                </c:pt>
                <c:pt idx="4629">
                  <c:v>33.60103255413739</c:v>
                </c:pt>
                <c:pt idx="4630">
                  <c:v>33.60103255413739</c:v>
                </c:pt>
                <c:pt idx="4631">
                  <c:v>33.572350494765523</c:v>
                </c:pt>
                <c:pt idx="4632">
                  <c:v>33.558009465079593</c:v>
                </c:pt>
                <c:pt idx="4633">
                  <c:v>33.543668435393656</c:v>
                </c:pt>
                <c:pt idx="4634">
                  <c:v>33.529327405707733</c:v>
                </c:pt>
                <c:pt idx="4635">
                  <c:v>33.507815861178827</c:v>
                </c:pt>
                <c:pt idx="4636">
                  <c:v>33.507815861178827</c:v>
                </c:pt>
                <c:pt idx="4637">
                  <c:v>33.471963286963998</c:v>
                </c:pt>
                <c:pt idx="4638">
                  <c:v>33.471963286963998</c:v>
                </c:pt>
                <c:pt idx="4639">
                  <c:v>33.471963286963998</c:v>
                </c:pt>
                <c:pt idx="4640">
                  <c:v>33.443281227592145</c:v>
                </c:pt>
                <c:pt idx="4641">
                  <c:v>33.421769683063246</c:v>
                </c:pt>
                <c:pt idx="4642">
                  <c:v>33.421769683063246</c:v>
                </c:pt>
                <c:pt idx="4643">
                  <c:v>33.400258138534348</c:v>
                </c:pt>
                <c:pt idx="4644">
                  <c:v>33.378746594005449</c:v>
                </c:pt>
                <c:pt idx="4645">
                  <c:v>33.378746594005449</c:v>
                </c:pt>
                <c:pt idx="4646">
                  <c:v>33.35723504947655</c:v>
                </c:pt>
                <c:pt idx="4647">
                  <c:v>33.34289401979062</c:v>
                </c:pt>
                <c:pt idx="4648">
                  <c:v>33.321382475261721</c:v>
                </c:pt>
                <c:pt idx="4649">
                  <c:v>33.321382475261721</c:v>
                </c:pt>
                <c:pt idx="4650">
                  <c:v>33.29987093073283</c:v>
                </c:pt>
                <c:pt idx="4651">
                  <c:v>33.285529901046893</c:v>
                </c:pt>
                <c:pt idx="4652">
                  <c:v>33.271188871360962</c:v>
                </c:pt>
                <c:pt idx="4653">
                  <c:v>33.256847841675032</c:v>
                </c:pt>
                <c:pt idx="4654">
                  <c:v>33.242506811989102</c:v>
                </c:pt>
                <c:pt idx="4655">
                  <c:v>33.228165782303172</c:v>
                </c:pt>
                <c:pt idx="4656">
                  <c:v>33.213824752617235</c:v>
                </c:pt>
                <c:pt idx="4657">
                  <c:v>33.199483722931305</c:v>
                </c:pt>
                <c:pt idx="4658">
                  <c:v>33.185142693245375</c:v>
                </c:pt>
                <c:pt idx="4659">
                  <c:v>33.170801663559445</c:v>
                </c:pt>
                <c:pt idx="4660">
                  <c:v>33.156460633873515</c:v>
                </c:pt>
                <c:pt idx="4661">
                  <c:v>33.142119604187585</c:v>
                </c:pt>
                <c:pt idx="4662">
                  <c:v>33.113437544815717</c:v>
                </c:pt>
                <c:pt idx="4663">
                  <c:v>33.113437544815717</c:v>
                </c:pt>
                <c:pt idx="4664">
                  <c:v>33.113437544815717</c:v>
                </c:pt>
                <c:pt idx="4665">
                  <c:v>33.084755485443857</c:v>
                </c:pt>
                <c:pt idx="4666">
                  <c:v>33.070414455757927</c:v>
                </c:pt>
                <c:pt idx="4667">
                  <c:v>33.05607342607199</c:v>
                </c:pt>
                <c:pt idx="4668">
                  <c:v>33.04173239638606</c:v>
                </c:pt>
                <c:pt idx="4669">
                  <c:v>33.02739136670013</c:v>
                </c:pt>
                <c:pt idx="4670">
                  <c:v>33.013050337014199</c:v>
                </c:pt>
                <c:pt idx="4671">
                  <c:v>32.998709307328269</c:v>
                </c:pt>
                <c:pt idx="4672">
                  <c:v>32.984368277642332</c:v>
                </c:pt>
                <c:pt idx="4673">
                  <c:v>32.970027247956402</c:v>
                </c:pt>
                <c:pt idx="4674">
                  <c:v>32.941345188584542</c:v>
                </c:pt>
                <c:pt idx="4675">
                  <c:v>32.941345188584542</c:v>
                </c:pt>
                <c:pt idx="4676">
                  <c:v>32.941345188584542</c:v>
                </c:pt>
                <c:pt idx="4677">
                  <c:v>32.912663129212675</c:v>
                </c:pt>
                <c:pt idx="4678">
                  <c:v>32.898322099526744</c:v>
                </c:pt>
                <c:pt idx="4679">
                  <c:v>32.862469525311916</c:v>
                </c:pt>
                <c:pt idx="4680">
                  <c:v>32.862469525311916</c:v>
                </c:pt>
                <c:pt idx="4681">
                  <c:v>32.862469525311916</c:v>
                </c:pt>
                <c:pt idx="4682">
                  <c:v>32.862469525311916</c:v>
                </c:pt>
                <c:pt idx="4683">
                  <c:v>32.826616951097087</c:v>
                </c:pt>
                <c:pt idx="4684">
                  <c:v>32.812275921411157</c:v>
                </c:pt>
                <c:pt idx="4685">
                  <c:v>32.797934891725227</c:v>
                </c:pt>
                <c:pt idx="4686">
                  <c:v>32.783593862039297</c:v>
                </c:pt>
                <c:pt idx="4687">
                  <c:v>32.769252832353359</c:v>
                </c:pt>
                <c:pt idx="4688">
                  <c:v>32.754911802667429</c:v>
                </c:pt>
                <c:pt idx="4689">
                  <c:v>32.733400258138531</c:v>
                </c:pt>
                <c:pt idx="4690">
                  <c:v>32.733400258138531</c:v>
                </c:pt>
                <c:pt idx="4691">
                  <c:v>32.711888713609639</c:v>
                </c:pt>
                <c:pt idx="4692">
                  <c:v>32.697547683923709</c:v>
                </c:pt>
                <c:pt idx="4693">
                  <c:v>32.683206654237772</c:v>
                </c:pt>
                <c:pt idx="4694">
                  <c:v>32.668865624551842</c:v>
                </c:pt>
                <c:pt idx="4695">
                  <c:v>32.647354080022943</c:v>
                </c:pt>
                <c:pt idx="4696">
                  <c:v>32.647354080022943</c:v>
                </c:pt>
                <c:pt idx="4697">
                  <c:v>32.625842535494051</c:v>
                </c:pt>
                <c:pt idx="4698">
                  <c:v>32.611501505808114</c:v>
                </c:pt>
                <c:pt idx="4699">
                  <c:v>32.597160476122184</c:v>
                </c:pt>
                <c:pt idx="4700">
                  <c:v>32.582819446436254</c:v>
                </c:pt>
                <c:pt idx="4701">
                  <c:v>32.568478416750324</c:v>
                </c:pt>
                <c:pt idx="4702">
                  <c:v>32.546966872221425</c:v>
                </c:pt>
                <c:pt idx="4703">
                  <c:v>32.546966872221425</c:v>
                </c:pt>
                <c:pt idx="4704">
                  <c:v>32.525455327692526</c:v>
                </c:pt>
                <c:pt idx="4705">
                  <c:v>32.511114298006596</c:v>
                </c:pt>
                <c:pt idx="4706">
                  <c:v>32.496773268320666</c:v>
                </c:pt>
                <c:pt idx="4707">
                  <c:v>32.468091208948799</c:v>
                </c:pt>
                <c:pt idx="4708">
                  <c:v>32.468091208948799</c:v>
                </c:pt>
                <c:pt idx="4709">
                  <c:v>32.468091208948799</c:v>
                </c:pt>
                <c:pt idx="4710">
                  <c:v>32.439409149576939</c:v>
                </c:pt>
                <c:pt idx="4711">
                  <c:v>32.425068119891009</c:v>
                </c:pt>
                <c:pt idx="4712">
                  <c:v>32.410727090205079</c:v>
                </c:pt>
                <c:pt idx="4713">
                  <c:v>32.396386060519141</c:v>
                </c:pt>
                <c:pt idx="4714">
                  <c:v>32.382045030833211</c:v>
                </c:pt>
                <c:pt idx="4715">
                  <c:v>32.367704001147288</c:v>
                </c:pt>
                <c:pt idx="4716">
                  <c:v>32.353362971461351</c:v>
                </c:pt>
                <c:pt idx="4717">
                  <c:v>32.339021941775421</c:v>
                </c:pt>
                <c:pt idx="4718">
                  <c:v>32.324680912089491</c:v>
                </c:pt>
                <c:pt idx="4719">
                  <c:v>32.303169367560592</c:v>
                </c:pt>
                <c:pt idx="4720">
                  <c:v>32.303169367560592</c:v>
                </c:pt>
                <c:pt idx="4721">
                  <c:v>32.281657823031694</c:v>
                </c:pt>
                <c:pt idx="4722">
                  <c:v>32.267316793345763</c:v>
                </c:pt>
                <c:pt idx="4723">
                  <c:v>32.252975763659833</c:v>
                </c:pt>
                <c:pt idx="4724">
                  <c:v>32.238634733973896</c:v>
                </c:pt>
                <c:pt idx="4725">
                  <c:v>32.224293704287966</c:v>
                </c:pt>
                <c:pt idx="4726">
                  <c:v>32.209952674602036</c:v>
                </c:pt>
                <c:pt idx="4727">
                  <c:v>32.195611644916106</c:v>
                </c:pt>
                <c:pt idx="4728">
                  <c:v>32.181270615230176</c:v>
                </c:pt>
                <c:pt idx="4729">
                  <c:v>32.166929585544239</c:v>
                </c:pt>
                <c:pt idx="4730">
                  <c:v>32.145418041015347</c:v>
                </c:pt>
                <c:pt idx="4731">
                  <c:v>32.145418041015347</c:v>
                </c:pt>
                <c:pt idx="4732">
                  <c:v>32.123906496486448</c:v>
                </c:pt>
                <c:pt idx="4733">
                  <c:v>32.109565466800518</c:v>
                </c:pt>
                <c:pt idx="4734">
                  <c:v>32.095224437114581</c:v>
                </c:pt>
                <c:pt idx="4735">
                  <c:v>32.080883407428651</c:v>
                </c:pt>
                <c:pt idx="4736">
                  <c:v>32.066542377742721</c:v>
                </c:pt>
                <c:pt idx="4737">
                  <c:v>32.052201348056791</c:v>
                </c:pt>
                <c:pt idx="4738">
                  <c:v>32.037860318370861</c:v>
                </c:pt>
                <c:pt idx="4739">
                  <c:v>32.023519288684923</c:v>
                </c:pt>
                <c:pt idx="4740">
                  <c:v>32.009178258998993</c:v>
                </c:pt>
                <c:pt idx="4741">
                  <c:v>31.994837229313067</c:v>
                </c:pt>
                <c:pt idx="4742">
                  <c:v>31.980496199627133</c:v>
                </c:pt>
                <c:pt idx="4743">
                  <c:v>31.966155169941203</c:v>
                </c:pt>
                <c:pt idx="4744">
                  <c:v>31.951814140255269</c:v>
                </c:pt>
                <c:pt idx="4745">
                  <c:v>31.937473110569336</c:v>
                </c:pt>
                <c:pt idx="4746">
                  <c:v>31.923132080883409</c:v>
                </c:pt>
                <c:pt idx="4747">
                  <c:v>31.908791051197475</c:v>
                </c:pt>
                <c:pt idx="4748">
                  <c:v>31.894450021511545</c:v>
                </c:pt>
                <c:pt idx="4749">
                  <c:v>31.880108991825612</c:v>
                </c:pt>
                <c:pt idx="4750">
                  <c:v>31.865767962139678</c:v>
                </c:pt>
                <c:pt idx="4751">
                  <c:v>31.851426932453752</c:v>
                </c:pt>
                <c:pt idx="4752">
                  <c:v>31.837085902767821</c:v>
                </c:pt>
                <c:pt idx="4753">
                  <c:v>31.822744873081888</c:v>
                </c:pt>
                <c:pt idx="4754">
                  <c:v>31.808403843395954</c:v>
                </c:pt>
                <c:pt idx="4755">
                  <c:v>31.794062813710021</c:v>
                </c:pt>
                <c:pt idx="4756">
                  <c:v>31.779721784024094</c:v>
                </c:pt>
                <c:pt idx="4757">
                  <c:v>31.758210239495195</c:v>
                </c:pt>
                <c:pt idx="4758">
                  <c:v>31.758210239495195</c:v>
                </c:pt>
                <c:pt idx="4759">
                  <c:v>31.736698694966297</c:v>
                </c:pt>
                <c:pt idx="4760">
                  <c:v>31.722357665280366</c:v>
                </c:pt>
                <c:pt idx="4761">
                  <c:v>31.700846120751468</c:v>
                </c:pt>
                <c:pt idx="4762">
                  <c:v>31.700846120751468</c:v>
                </c:pt>
                <c:pt idx="4763">
                  <c:v>31.679334576222573</c:v>
                </c:pt>
                <c:pt idx="4764">
                  <c:v>31.664993546536639</c:v>
                </c:pt>
                <c:pt idx="4765">
                  <c:v>31.650652516850709</c:v>
                </c:pt>
                <c:pt idx="4766">
                  <c:v>31.636311487164782</c:v>
                </c:pt>
                <c:pt idx="4767">
                  <c:v>31.621970457478849</c:v>
                </c:pt>
                <c:pt idx="4768">
                  <c:v>31.607629427792915</c:v>
                </c:pt>
                <c:pt idx="4769">
                  <c:v>31.593288398106985</c:v>
                </c:pt>
                <c:pt idx="4770">
                  <c:v>31.578947368421051</c:v>
                </c:pt>
                <c:pt idx="4771">
                  <c:v>31.564606338735125</c:v>
                </c:pt>
                <c:pt idx="4772">
                  <c:v>31.550265309049191</c:v>
                </c:pt>
                <c:pt idx="4773">
                  <c:v>31.535924279363257</c:v>
                </c:pt>
                <c:pt idx="4774">
                  <c:v>31.521583249677327</c:v>
                </c:pt>
                <c:pt idx="4775">
                  <c:v>31.507242219991394</c:v>
                </c:pt>
                <c:pt idx="4776">
                  <c:v>31.49290119030546</c:v>
                </c:pt>
                <c:pt idx="4777">
                  <c:v>31.4642191309336</c:v>
                </c:pt>
                <c:pt idx="4778">
                  <c:v>31.4642191309336</c:v>
                </c:pt>
                <c:pt idx="4779">
                  <c:v>31.4642191309336</c:v>
                </c:pt>
                <c:pt idx="4780">
                  <c:v>31.435537071561736</c:v>
                </c:pt>
                <c:pt idx="4781">
                  <c:v>31.414025527032841</c:v>
                </c:pt>
                <c:pt idx="4782">
                  <c:v>31.414025527032841</c:v>
                </c:pt>
                <c:pt idx="4783">
                  <c:v>31.392513982503946</c:v>
                </c:pt>
                <c:pt idx="4784">
                  <c:v>31.371002437975047</c:v>
                </c:pt>
                <c:pt idx="4785">
                  <c:v>31.371002437975047</c:v>
                </c:pt>
                <c:pt idx="4786">
                  <c:v>31.349490893446148</c:v>
                </c:pt>
                <c:pt idx="4787">
                  <c:v>31.32797934891725</c:v>
                </c:pt>
                <c:pt idx="4788">
                  <c:v>31.32797934891725</c:v>
                </c:pt>
                <c:pt idx="4789">
                  <c:v>31.306467804388355</c:v>
                </c:pt>
                <c:pt idx="4790">
                  <c:v>31.292126774702421</c:v>
                </c:pt>
                <c:pt idx="4791">
                  <c:v>31.277785745016491</c:v>
                </c:pt>
                <c:pt idx="4792">
                  <c:v>31.263444715330564</c:v>
                </c:pt>
                <c:pt idx="4793">
                  <c:v>31.249103685644631</c:v>
                </c:pt>
                <c:pt idx="4794">
                  <c:v>31.234762655958697</c:v>
                </c:pt>
                <c:pt idx="4795">
                  <c:v>31.213251111429802</c:v>
                </c:pt>
                <c:pt idx="4796">
                  <c:v>31.213251111429802</c:v>
                </c:pt>
                <c:pt idx="4797">
                  <c:v>31.191739566900907</c:v>
                </c:pt>
                <c:pt idx="4798">
                  <c:v>31.177398537214973</c:v>
                </c:pt>
                <c:pt idx="4799">
                  <c:v>31.163057507529039</c:v>
                </c:pt>
                <c:pt idx="4800">
                  <c:v>31.141545963000144</c:v>
                </c:pt>
                <c:pt idx="4801">
                  <c:v>31.141545963000144</c:v>
                </c:pt>
                <c:pt idx="4802">
                  <c:v>31.120034418471249</c:v>
                </c:pt>
                <c:pt idx="4803">
                  <c:v>31.105693388785316</c:v>
                </c:pt>
                <c:pt idx="4804">
                  <c:v>31.091352359099382</c:v>
                </c:pt>
                <c:pt idx="4805">
                  <c:v>31.077011329413452</c:v>
                </c:pt>
                <c:pt idx="4806">
                  <c:v>31.062670299727518</c:v>
                </c:pt>
                <c:pt idx="4807">
                  <c:v>31.048329270041592</c:v>
                </c:pt>
                <c:pt idx="4808">
                  <c:v>31.026817725512689</c:v>
                </c:pt>
                <c:pt idx="4809">
                  <c:v>31.026817725512689</c:v>
                </c:pt>
                <c:pt idx="4810">
                  <c:v>31.005306180983794</c:v>
                </c:pt>
                <c:pt idx="4811">
                  <c:v>30.990965151297861</c:v>
                </c:pt>
                <c:pt idx="4812">
                  <c:v>30.955112577083032</c:v>
                </c:pt>
                <c:pt idx="4813">
                  <c:v>30.955112577083032</c:v>
                </c:pt>
                <c:pt idx="4814">
                  <c:v>30.955112577083032</c:v>
                </c:pt>
                <c:pt idx="4815">
                  <c:v>30.955112577083032</c:v>
                </c:pt>
                <c:pt idx="4816">
                  <c:v>30.919260002868203</c:v>
                </c:pt>
                <c:pt idx="4817">
                  <c:v>30.904918973182276</c:v>
                </c:pt>
                <c:pt idx="4818">
                  <c:v>30.890577943496346</c:v>
                </c:pt>
                <c:pt idx="4819">
                  <c:v>30.876236913810413</c:v>
                </c:pt>
                <c:pt idx="4820">
                  <c:v>30.861895884124479</c:v>
                </c:pt>
                <c:pt idx="4821">
                  <c:v>30.840384339595584</c:v>
                </c:pt>
                <c:pt idx="4822">
                  <c:v>30.840384339595584</c:v>
                </c:pt>
                <c:pt idx="4823">
                  <c:v>30.804531765380755</c:v>
                </c:pt>
                <c:pt idx="4824">
                  <c:v>30.804531765380755</c:v>
                </c:pt>
                <c:pt idx="4825">
                  <c:v>30.804531765380755</c:v>
                </c:pt>
                <c:pt idx="4826">
                  <c:v>30.775849706008891</c:v>
                </c:pt>
                <c:pt idx="4827">
                  <c:v>30.754338161479993</c:v>
                </c:pt>
                <c:pt idx="4828">
                  <c:v>30.754338161479993</c:v>
                </c:pt>
                <c:pt idx="4829">
                  <c:v>30.732826616951098</c:v>
                </c:pt>
                <c:pt idx="4830">
                  <c:v>30.711315072422202</c:v>
                </c:pt>
                <c:pt idx="4831">
                  <c:v>30.711315072422202</c:v>
                </c:pt>
                <c:pt idx="4832">
                  <c:v>30.6898035278933</c:v>
                </c:pt>
                <c:pt idx="4833">
                  <c:v>30.675462498207374</c:v>
                </c:pt>
                <c:pt idx="4834">
                  <c:v>30.66112146852144</c:v>
                </c:pt>
                <c:pt idx="4835">
                  <c:v>30.639609923992545</c:v>
                </c:pt>
                <c:pt idx="4836">
                  <c:v>30.639609923992545</c:v>
                </c:pt>
                <c:pt idx="4837">
                  <c:v>30.618098379463643</c:v>
                </c:pt>
                <c:pt idx="4838">
                  <c:v>30.603757349777716</c:v>
                </c:pt>
                <c:pt idx="4839">
                  <c:v>30.582245805248814</c:v>
                </c:pt>
                <c:pt idx="4840">
                  <c:v>30.582245805248814</c:v>
                </c:pt>
                <c:pt idx="4841">
                  <c:v>30.560734260719919</c:v>
                </c:pt>
                <c:pt idx="4842">
                  <c:v>30.546393231033985</c:v>
                </c:pt>
                <c:pt idx="4843">
                  <c:v>30.52488168650509</c:v>
                </c:pt>
                <c:pt idx="4844">
                  <c:v>30.52488168650509</c:v>
                </c:pt>
                <c:pt idx="4845">
                  <c:v>30.503370141976195</c:v>
                </c:pt>
                <c:pt idx="4846">
                  <c:v>30.474688082604327</c:v>
                </c:pt>
                <c:pt idx="4847">
                  <c:v>30.474688082604327</c:v>
                </c:pt>
                <c:pt idx="4848">
                  <c:v>30.474688082604327</c:v>
                </c:pt>
                <c:pt idx="4849">
                  <c:v>30.446006023232471</c:v>
                </c:pt>
                <c:pt idx="4850">
                  <c:v>30.431664993546537</c:v>
                </c:pt>
                <c:pt idx="4851">
                  <c:v>30.417323963860603</c:v>
                </c:pt>
                <c:pt idx="4852">
                  <c:v>30.402982934174673</c:v>
                </c:pt>
                <c:pt idx="4853">
                  <c:v>30.388641904488743</c:v>
                </c:pt>
                <c:pt idx="4854">
                  <c:v>30.374300874802813</c:v>
                </c:pt>
                <c:pt idx="4855">
                  <c:v>30.35995984511688</c:v>
                </c:pt>
                <c:pt idx="4856">
                  <c:v>30.345618815430946</c:v>
                </c:pt>
                <c:pt idx="4857">
                  <c:v>30.331277785745016</c:v>
                </c:pt>
                <c:pt idx="4858">
                  <c:v>30.316936756059086</c:v>
                </c:pt>
                <c:pt idx="4859">
                  <c:v>30.302595726373156</c:v>
                </c:pt>
                <c:pt idx="4860">
                  <c:v>30.288254696687222</c:v>
                </c:pt>
                <c:pt idx="4861">
                  <c:v>30.273913667001288</c:v>
                </c:pt>
                <c:pt idx="4862">
                  <c:v>30.259572637315358</c:v>
                </c:pt>
                <c:pt idx="4863">
                  <c:v>30.245231607629432</c:v>
                </c:pt>
                <c:pt idx="4864">
                  <c:v>30.230890577943498</c:v>
                </c:pt>
                <c:pt idx="4865">
                  <c:v>30.216549548257564</c:v>
                </c:pt>
                <c:pt idx="4866">
                  <c:v>30.202208518571634</c:v>
                </c:pt>
                <c:pt idx="4867">
                  <c:v>30.187867488885701</c:v>
                </c:pt>
                <c:pt idx="4868">
                  <c:v>30.173526459199774</c:v>
                </c:pt>
                <c:pt idx="4869">
                  <c:v>30.15918542951384</c:v>
                </c:pt>
                <c:pt idx="4870">
                  <c:v>30.144844399827907</c:v>
                </c:pt>
                <c:pt idx="4871">
                  <c:v>30.130503370141977</c:v>
                </c:pt>
                <c:pt idx="4872">
                  <c:v>30.116162340456043</c:v>
                </c:pt>
                <c:pt idx="4873">
                  <c:v>30.101821310770116</c:v>
                </c:pt>
                <c:pt idx="4874">
                  <c:v>30.080309766241214</c:v>
                </c:pt>
                <c:pt idx="4875">
                  <c:v>30.080309766241214</c:v>
                </c:pt>
                <c:pt idx="4876">
                  <c:v>30.051627706869354</c:v>
                </c:pt>
                <c:pt idx="4877">
                  <c:v>30.051627706869354</c:v>
                </c:pt>
                <c:pt idx="4878">
                  <c:v>30.030116162340452</c:v>
                </c:pt>
                <c:pt idx="4879">
                  <c:v>30.015775132654525</c:v>
                </c:pt>
                <c:pt idx="4880">
                  <c:v>30.001434102968595</c:v>
                </c:pt>
                <c:pt idx="4881">
                  <c:v>29.987093073282661</c:v>
                </c:pt>
                <c:pt idx="4882">
                  <c:v>29.972752043596728</c:v>
                </c:pt>
                <c:pt idx="4883">
                  <c:v>29.958411013910798</c:v>
                </c:pt>
                <c:pt idx="4884">
                  <c:v>29.936899469381899</c:v>
                </c:pt>
                <c:pt idx="4885">
                  <c:v>29.936899469381899</c:v>
                </c:pt>
                <c:pt idx="4886">
                  <c:v>29.915387924853004</c:v>
                </c:pt>
                <c:pt idx="4887">
                  <c:v>29.90104689516707</c:v>
                </c:pt>
                <c:pt idx="4888">
                  <c:v>29.88670586548114</c:v>
                </c:pt>
                <c:pt idx="4889">
                  <c:v>29.872364835795214</c:v>
                </c:pt>
                <c:pt idx="4890">
                  <c:v>29.843682776423346</c:v>
                </c:pt>
                <c:pt idx="4891">
                  <c:v>29.843682776423346</c:v>
                </c:pt>
                <c:pt idx="4892">
                  <c:v>29.843682776423346</c:v>
                </c:pt>
                <c:pt idx="4893">
                  <c:v>29.815000717051483</c:v>
                </c:pt>
                <c:pt idx="4894">
                  <c:v>29.800659687365556</c:v>
                </c:pt>
                <c:pt idx="4895">
                  <c:v>29.786318657679622</c:v>
                </c:pt>
                <c:pt idx="4896">
                  <c:v>29.771977627993689</c:v>
                </c:pt>
                <c:pt idx="4897">
                  <c:v>29.757636598307759</c:v>
                </c:pt>
                <c:pt idx="4898">
                  <c:v>29.73612505377886</c:v>
                </c:pt>
                <c:pt idx="4899">
                  <c:v>29.73612505377886</c:v>
                </c:pt>
                <c:pt idx="4900">
                  <c:v>29.714613509249965</c:v>
                </c:pt>
                <c:pt idx="4901">
                  <c:v>29.700272479564031</c:v>
                </c:pt>
                <c:pt idx="4902">
                  <c:v>29.685931449878101</c:v>
                </c:pt>
                <c:pt idx="4903">
                  <c:v>29.671590420192167</c:v>
                </c:pt>
                <c:pt idx="4904">
                  <c:v>29.650078875663272</c:v>
                </c:pt>
                <c:pt idx="4905">
                  <c:v>29.650078875663272</c:v>
                </c:pt>
                <c:pt idx="4906">
                  <c:v>29.628567331134377</c:v>
                </c:pt>
                <c:pt idx="4907">
                  <c:v>29.607055786605478</c:v>
                </c:pt>
                <c:pt idx="4908">
                  <c:v>29.607055786605478</c:v>
                </c:pt>
                <c:pt idx="4909">
                  <c:v>29.585544242076583</c:v>
                </c:pt>
                <c:pt idx="4910">
                  <c:v>29.57120321239065</c:v>
                </c:pt>
                <c:pt idx="4911">
                  <c:v>29.55686218270472</c:v>
                </c:pt>
                <c:pt idx="4912">
                  <c:v>29.542521153018786</c:v>
                </c:pt>
                <c:pt idx="4913">
                  <c:v>29.528180123332852</c:v>
                </c:pt>
                <c:pt idx="4914">
                  <c:v>29.513839093646926</c:v>
                </c:pt>
                <c:pt idx="4915">
                  <c:v>29.499498063960992</c:v>
                </c:pt>
                <c:pt idx="4916">
                  <c:v>29.477986519432097</c:v>
                </c:pt>
                <c:pt idx="4917">
                  <c:v>29.477986519432097</c:v>
                </c:pt>
                <c:pt idx="4918">
                  <c:v>29.456474974903195</c:v>
                </c:pt>
                <c:pt idx="4919">
                  <c:v>29.442133945217268</c:v>
                </c:pt>
                <c:pt idx="4920">
                  <c:v>29.427792915531338</c:v>
                </c:pt>
                <c:pt idx="4921">
                  <c:v>29.413451885845404</c:v>
                </c:pt>
                <c:pt idx="4922">
                  <c:v>29.399110856159471</c:v>
                </c:pt>
                <c:pt idx="4923">
                  <c:v>29.377599311630576</c:v>
                </c:pt>
                <c:pt idx="4924">
                  <c:v>29.377599311630576</c:v>
                </c:pt>
                <c:pt idx="4925">
                  <c:v>29.35608776710168</c:v>
                </c:pt>
                <c:pt idx="4926">
                  <c:v>29.341746737415747</c:v>
                </c:pt>
                <c:pt idx="4927">
                  <c:v>29.298723648357949</c:v>
                </c:pt>
                <c:pt idx="4928">
                  <c:v>29.298723648357949</c:v>
                </c:pt>
                <c:pt idx="4929">
                  <c:v>29.298723648357949</c:v>
                </c:pt>
                <c:pt idx="4930">
                  <c:v>29.298723648357949</c:v>
                </c:pt>
                <c:pt idx="4931">
                  <c:v>29.298723648357949</c:v>
                </c:pt>
                <c:pt idx="4932">
                  <c:v>29.255700559300159</c:v>
                </c:pt>
                <c:pt idx="4933">
                  <c:v>29.241359529614225</c:v>
                </c:pt>
                <c:pt idx="4934">
                  <c:v>29.227018499928292</c:v>
                </c:pt>
                <c:pt idx="4935">
                  <c:v>29.212677470242365</c:v>
                </c:pt>
                <c:pt idx="4936">
                  <c:v>29.198336440556432</c:v>
                </c:pt>
                <c:pt idx="4937">
                  <c:v>29.176824896027536</c:v>
                </c:pt>
                <c:pt idx="4938">
                  <c:v>29.176824896027536</c:v>
                </c:pt>
                <c:pt idx="4939">
                  <c:v>29.155313351498634</c:v>
                </c:pt>
                <c:pt idx="4940">
                  <c:v>29.140972321812708</c:v>
                </c:pt>
                <c:pt idx="4941">
                  <c:v>29.119460777283805</c:v>
                </c:pt>
                <c:pt idx="4942">
                  <c:v>29.119460777283805</c:v>
                </c:pt>
                <c:pt idx="4943">
                  <c:v>29.090778717911945</c:v>
                </c:pt>
                <c:pt idx="4944">
                  <c:v>29.090778717911945</c:v>
                </c:pt>
                <c:pt idx="4945">
                  <c:v>29.06926717338305</c:v>
                </c:pt>
                <c:pt idx="4946">
                  <c:v>29.047755628854148</c:v>
                </c:pt>
                <c:pt idx="4947">
                  <c:v>29.047755628854148</c:v>
                </c:pt>
                <c:pt idx="4948">
                  <c:v>29.026244084325253</c:v>
                </c:pt>
                <c:pt idx="4949">
                  <c:v>29.011903054639319</c:v>
                </c:pt>
                <c:pt idx="4950">
                  <c:v>28.990391510110424</c:v>
                </c:pt>
                <c:pt idx="4951">
                  <c:v>28.990391510110424</c:v>
                </c:pt>
                <c:pt idx="4952">
                  <c:v>28.968879965581529</c:v>
                </c:pt>
                <c:pt idx="4953">
                  <c:v>28.954538935895595</c:v>
                </c:pt>
                <c:pt idx="4954">
                  <c:v>28.940197906209665</c:v>
                </c:pt>
                <c:pt idx="4955">
                  <c:v>28.925856876523738</c:v>
                </c:pt>
                <c:pt idx="4956">
                  <c:v>28.911515846837805</c:v>
                </c:pt>
                <c:pt idx="4957">
                  <c:v>28.897174817151871</c:v>
                </c:pt>
                <c:pt idx="4958">
                  <c:v>28.882833787465938</c:v>
                </c:pt>
                <c:pt idx="4959">
                  <c:v>28.868492757780007</c:v>
                </c:pt>
                <c:pt idx="4960">
                  <c:v>28.854151728094081</c:v>
                </c:pt>
                <c:pt idx="4961">
                  <c:v>28.839810698408147</c:v>
                </c:pt>
                <c:pt idx="4962">
                  <c:v>28.825469668722214</c:v>
                </c:pt>
                <c:pt idx="4963">
                  <c:v>28.811128639036284</c:v>
                </c:pt>
                <c:pt idx="4964">
                  <c:v>28.79678760935035</c:v>
                </c:pt>
                <c:pt idx="4965">
                  <c:v>28.782446579664423</c:v>
                </c:pt>
                <c:pt idx="4966">
                  <c:v>28.76810554997849</c:v>
                </c:pt>
                <c:pt idx="4967">
                  <c:v>28.753764520292556</c:v>
                </c:pt>
                <c:pt idx="4968">
                  <c:v>28.739423490606626</c:v>
                </c:pt>
                <c:pt idx="4969">
                  <c:v>28.725082460920692</c:v>
                </c:pt>
                <c:pt idx="4970">
                  <c:v>28.710741431234766</c:v>
                </c:pt>
                <c:pt idx="4971">
                  <c:v>28.696400401548832</c:v>
                </c:pt>
                <c:pt idx="4972">
                  <c:v>28.682059371862898</c:v>
                </c:pt>
                <c:pt idx="4973">
                  <c:v>28.667718342176968</c:v>
                </c:pt>
                <c:pt idx="4974">
                  <c:v>28.653377312491035</c:v>
                </c:pt>
                <c:pt idx="4975">
                  <c:v>28.63186576796214</c:v>
                </c:pt>
                <c:pt idx="4976">
                  <c:v>28.63186576796214</c:v>
                </c:pt>
                <c:pt idx="4977">
                  <c:v>28.603183708590272</c:v>
                </c:pt>
                <c:pt idx="4978">
                  <c:v>28.603183708590272</c:v>
                </c:pt>
                <c:pt idx="4979">
                  <c:v>28.581672164061377</c:v>
                </c:pt>
                <c:pt idx="4980">
                  <c:v>28.567331134375447</c:v>
                </c:pt>
                <c:pt idx="4981">
                  <c:v>28.552990104689517</c:v>
                </c:pt>
                <c:pt idx="4982">
                  <c:v>28.538649075003587</c:v>
                </c:pt>
                <c:pt idx="4983">
                  <c:v>28.524308045317653</c:v>
                </c:pt>
                <c:pt idx="4984">
                  <c:v>28.50996701563172</c:v>
                </c:pt>
                <c:pt idx="4985">
                  <c:v>28.495625985945789</c:v>
                </c:pt>
                <c:pt idx="4986">
                  <c:v>28.481284956259863</c:v>
                </c:pt>
                <c:pt idx="4987">
                  <c:v>28.466943926573929</c:v>
                </c:pt>
                <c:pt idx="4988">
                  <c:v>28.452602896887996</c:v>
                </c:pt>
                <c:pt idx="4989">
                  <c:v>28.423920837516132</c:v>
                </c:pt>
                <c:pt idx="4990">
                  <c:v>28.423920837516132</c:v>
                </c:pt>
                <c:pt idx="4991">
                  <c:v>28.423920837516132</c:v>
                </c:pt>
                <c:pt idx="4992">
                  <c:v>28.395238778144272</c:v>
                </c:pt>
                <c:pt idx="4993">
                  <c:v>28.380897748458338</c:v>
                </c:pt>
                <c:pt idx="4994">
                  <c:v>28.366556718772408</c:v>
                </c:pt>
                <c:pt idx="4995">
                  <c:v>28.352215689086474</c:v>
                </c:pt>
                <c:pt idx="4996">
                  <c:v>28.330704144557579</c:v>
                </c:pt>
                <c:pt idx="4997">
                  <c:v>28.330704144557579</c:v>
                </c:pt>
                <c:pt idx="4998">
                  <c:v>28.30919260002868</c:v>
                </c:pt>
                <c:pt idx="4999">
                  <c:v>28.29485157034275</c:v>
                </c:pt>
                <c:pt idx="5000">
                  <c:v>28.280510540656817</c:v>
                </c:pt>
                <c:pt idx="5001">
                  <c:v>28.26616951097089</c:v>
                </c:pt>
                <c:pt idx="5002">
                  <c:v>28.251828481284956</c:v>
                </c:pt>
                <c:pt idx="5003">
                  <c:v>28.237487451599026</c:v>
                </c:pt>
                <c:pt idx="5004">
                  <c:v>28.215975907070128</c:v>
                </c:pt>
                <c:pt idx="5005">
                  <c:v>28.215975907070128</c:v>
                </c:pt>
                <c:pt idx="5006">
                  <c:v>28.194464362541233</c:v>
                </c:pt>
                <c:pt idx="5007">
                  <c:v>28.17295281801233</c:v>
                </c:pt>
                <c:pt idx="5008">
                  <c:v>28.17295281801233</c:v>
                </c:pt>
                <c:pt idx="5009">
                  <c:v>28.151441273483435</c:v>
                </c:pt>
                <c:pt idx="5010">
                  <c:v>28.137100243797502</c:v>
                </c:pt>
                <c:pt idx="5011">
                  <c:v>28.122759214111575</c:v>
                </c:pt>
                <c:pt idx="5012">
                  <c:v>28.108418184425645</c:v>
                </c:pt>
                <c:pt idx="5013">
                  <c:v>28.094077154739711</c:v>
                </c:pt>
                <c:pt idx="5014">
                  <c:v>28.051054065681917</c:v>
                </c:pt>
                <c:pt idx="5015">
                  <c:v>28.051054065681917</c:v>
                </c:pt>
                <c:pt idx="5016">
                  <c:v>28.051054065681917</c:v>
                </c:pt>
                <c:pt idx="5017">
                  <c:v>28.051054065681917</c:v>
                </c:pt>
                <c:pt idx="5018">
                  <c:v>28.051054065681917</c:v>
                </c:pt>
                <c:pt idx="5019">
                  <c:v>28.00803097662412</c:v>
                </c:pt>
                <c:pt idx="5020">
                  <c:v>27.99368994693819</c:v>
                </c:pt>
                <c:pt idx="5021">
                  <c:v>27.97934891725226</c:v>
                </c:pt>
                <c:pt idx="5022">
                  <c:v>27.96500788756633</c:v>
                </c:pt>
                <c:pt idx="5023">
                  <c:v>27.950666857880396</c:v>
                </c:pt>
                <c:pt idx="5024">
                  <c:v>27.929155313351501</c:v>
                </c:pt>
                <c:pt idx="5025">
                  <c:v>27.929155313351501</c:v>
                </c:pt>
                <c:pt idx="5026">
                  <c:v>27.907643768822606</c:v>
                </c:pt>
                <c:pt idx="5027">
                  <c:v>27.893302739136672</c:v>
                </c:pt>
                <c:pt idx="5028">
                  <c:v>27.878961709450738</c:v>
                </c:pt>
                <c:pt idx="5029">
                  <c:v>27.864620679764805</c:v>
                </c:pt>
                <c:pt idx="5030">
                  <c:v>27.850279650078875</c:v>
                </c:pt>
                <c:pt idx="5031">
                  <c:v>27.835938620392941</c:v>
                </c:pt>
                <c:pt idx="5032">
                  <c:v>27.821597590707015</c:v>
                </c:pt>
                <c:pt idx="5033">
                  <c:v>27.807256561021081</c:v>
                </c:pt>
                <c:pt idx="5034">
                  <c:v>27.792915531335151</c:v>
                </c:pt>
                <c:pt idx="5035">
                  <c:v>27.778574501649217</c:v>
                </c:pt>
                <c:pt idx="5036">
                  <c:v>27.764233471963284</c:v>
                </c:pt>
                <c:pt idx="5037">
                  <c:v>27.749892442277357</c:v>
                </c:pt>
                <c:pt idx="5038">
                  <c:v>27.735551412591423</c:v>
                </c:pt>
                <c:pt idx="5039">
                  <c:v>27.721210382905493</c:v>
                </c:pt>
                <c:pt idx="5040">
                  <c:v>27.70686935321956</c:v>
                </c:pt>
                <c:pt idx="5041">
                  <c:v>27.692528323533626</c:v>
                </c:pt>
                <c:pt idx="5042">
                  <c:v>27.678187293847699</c:v>
                </c:pt>
                <c:pt idx="5043">
                  <c:v>27.656675749318797</c:v>
                </c:pt>
                <c:pt idx="5044">
                  <c:v>27.656675749318797</c:v>
                </c:pt>
                <c:pt idx="5045">
                  <c:v>27.635164204789902</c:v>
                </c:pt>
                <c:pt idx="5046">
                  <c:v>27.620823175103972</c:v>
                </c:pt>
                <c:pt idx="5047">
                  <c:v>27.606482145418042</c:v>
                </c:pt>
                <c:pt idx="5048">
                  <c:v>27.592141115732112</c:v>
                </c:pt>
                <c:pt idx="5049">
                  <c:v>27.577800086046178</c:v>
                </c:pt>
                <c:pt idx="5050">
                  <c:v>27.563459056360244</c:v>
                </c:pt>
                <c:pt idx="5051">
                  <c:v>27.549118026674314</c:v>
                </c:pt>
                <c:pt idx="5052">
                  <c:v>27.534776996988384</c:v>
                </c:pt>
                <c:pt idx="5053">
                  <c:v>27.520435967302454</c:v>
                </c:pt>
                <c:pt idx="5054">
                  <c:v>27.50609493761652</c:v>
                </c:pt>
                <c:pt idx="5055">
                  <c:v>27.491753907930587</c:v>
                </c:pt>
                <c:pt idx="5056">
                  <c:v>27.470242363401692</c:v>
                </c:pt>
                <c:pt idx="5057">
                  <c:v>27.470242363401692</c:v>
                </c:pt>
                <c:pt idx="5058">
                  <c:v>27.448730818872797</c:v>
                </c:pt>
                <c:pt idx="5059">
                  <c:v>27.434389789186863</c:v>
                </c:pt>
                <c:pt idx="5060">
                  <c:v>27.420048759500933</c:v>
                </c:pt>
                <c:pt idx="5061">
                  <c:v>27.405707729814999</c:v>
                </c:pt>
                <c:pt idx="5062">
                  <c:v>27.391366700129073</c:v>
                </c:pt>
                <c:pt idx="5063">
                  <c:v>27.377025670443139</c:v>
                </c:pt>
                <c:pt idx="5064">
                  <c:v>27.362684640757205</c:v>
                </c:pt>
                <c:pt idx="5065">
                  <c:v>27.348343611071275</c:v>
                </c:pt>
                <c:pt idx="5066">
                  <c:v>27.334002581385342</c:v>
                </c:pt>
                <c:pt idx="5067">
                  <c:v>27.319661551699415</c:v>
                </c:pt>
                <c:pt idx="5068">
                  <c:v>27.305320522013481</c:v>
                </c:pt>
                <c:pt idx="5069">
                  <c:v>27.283808977484586</c:v>
                </c:pt>
                <c:pt idx="5070">
                  <c:v>27.283808977484586</c:v>
                </c:pt>
                <c:pt idx="5071">
                  <c:v>27.255126918112722</c:v>
                </c:pt>
                <c:pt idx="5072">
                  <c:v>27.255126918112722</c:v>
                </c:pt>
                <c:pt idx="5073">
                  <c:v>27.233615373583824</c:v>
                </c:pt>
                <c:pt idx="5074">
                  <c:v>27.219274343897894</c:v>
                </c:pt>
                <c:pt idx="5075">
                  <c:v>27.20493331421196</c:v>
                </c:pt>
                <c:pt idx="5076">
                  <c:v>27.190592284526026</c:v>
                </c:pt>
                <c:pt idx="5077">
                  <c:v>27.161910225154166</c:v>
                </c:pt>
                <c:pt idx="5078">
                  <c:v>27.161910225154166</c:v>
                </c:pt>
                <c:pt idx="5079">
                  <c:v>27.161910225154166</c:v>
                </c:pt>
                <c:pt idx="5080">
                  <c:v>27.133228165782302</c:v>
                </c:pt>
                <c:pt idx="5081">
                  <c:v>27.118887136096369</c:v>
                </c:pt>
                <c:pt idx="5082">
                  <c:v>27.104546106410439</c:v>
                </c:pt>
                <c:pt idx="5083">
                  <c:v>27.090205076724512</c:v>
                </c:pt>
                <c:pt idx="5084">
                  <c:v>27.075864047038579</c:v>
                </c:pt>
                <c:pt idx="5085">
                  <c:v>27.061523017352645</c:v>
                </c:pt>
                <c:pt idx="5086">
                  <c:v>27.047181987666711</c:v>
                </c:pt>
                <c:pt idx="5087">
                  <c:v>27.032840957980781</c:v>
                </c:pt>
                <c:pt idx="5088">
                  <c:v>27.018499928294855</c:v>
                </c:pt>
                <c:pt idx="5089">
                  <c:v>27.004158898608921</c:v>
                </c:pt>
                <c:pt idx="5090">
                  <c:v>26.989817868922987</c:v>
                </c:pt>
                <c:pt idx="5091">
                  <c:v>26.975476839237057</c:v>
                </c:pt>
                <c:pt idx="5092">
                  <c:v>26.961135809551124</c:v>
                </c:pt>
                <c:pt idx="5093">
                  <c:v>26.946794779865197</c:v>
                </c:pt>
                <c:pt idx="5094">
                  <c:v>26.932453750179263</c:v>
                </c:pt>
                <c:pt idx="5095">
                  <c:v>26.91811272049333</c:v>
                </c:pt>
                <c:pt idx="5096">
                  <c:v>26.9037716908074</c:v>
                </c:pt>
                <c:pt idx="5097">
                  <c:v>26.889430661121466</c:v>
                </c:pt>
                <c:pt idx="5098">
                  <c:v>26.875089631435539</c:v>
                </c:pt>
                <c:pt idx="5099">
                  <c:v>26.860748601749606</c:v>
                </c:pt>
                <c:pt idx="5100">
                  <c:v>26.846407572063676</c:v>
                </c:pt>
                <c:pt idx="5101">
                  <c:v>26.832066542377742</c:v>
                </c:pt>
                <c:pt idx="5102">
                  <c:v>26.817725512691808</c:v>
                </c:pt>
                <c:pt idx="5103">
                  <c:v>26.803384483005882</c:v>
                </c:pt>
                <c:pt idx="5104">
                  <c:v>26.78187293847698</c:v>
                </c:pt>
                <c:pt idx="5105">
                  <c:v>26.78187293847698</c:v>
                </c:pt>
                <c:pt idx="5106">
                  <c:v>26.760361393948084</c:v>
                </c:pt>
                <c:pt idx="5107">
                  <c:v>26.746020364262151</c:v>
                </c:pt>
                <c:pt idx="5108">
                  <c:v>26.731679334576224</c:v>
                </c:pt>
                <c:pt idx="5109">
                  <c:v>26.717338304890291</c:v>
                </c:pt>
                <c:pt idx="5110">
                  <c:v>26.702997275204361</c:v>
                </c:pt>
                <c:pt idx="5111">
                  <c:v>26.688656245518427</c:v>
                </c:pt>
                <c:pt idx="5112">
                  <c:v>26.674315215832493</c:v>
                </c:pt>
                <c:pt idx="5113">
                  <c:v>26.652803671303598</c:v>
                </c:pt>
                <c:pt idx="5114">
                  <c:v>26.652803671303598</c:v>
                </c:pt>
                <c:pt idx="5115">
                  <c:v>26.631292126774703</c:v>
                </c:pt>
                <c:pt idx="5116">
                  <c:v>26.616951097088769</c:v>
                </c:pt>
                <c:pt idx="5117">
                  <c:v>26.595439552559874</c:v>
                </c:pt>
                <c:pt idx="5118">
                  <c:v>26.595439552559874</c:v>
                </c:pt>
                <c:pt idx="5119">
                  <c:v>26.573928008030979</c:v>
                </c:pt>
                <c:pt idx="5120">
                  <c:v>26.559586978345045</c:v>
                </c:pt>
                <c:pt idx="5121">
                  <c:v>26.545245948659112</c:v>
                </c:pt>
                <c:pt idx="5122">
                  <c:v>26.530904918973182</c:v>
                </c:pt>
                <c:pt idx="5123">
                  <c:v>26.516563889287255</c:v>
                </c:pt>
                <c:pt idx="5124">
                  <c:v>26.495052344758353</c:v>
                </c:pt>
                <c:pt idx="5125">
                  <c:v>26.495052344758353</c:v>
                </c:pt>
                <c:pt idx="5126">
                  <c:v>26.473540800229458</c:v>
                </c:pt>
                <c:pt idx="5127">
                  <c:v>26.459199770543524</c:v>
                </c:pt>
                <c:pt idx="5128">
                  <c:v>26.437688226014629</c:v>
                </c:pt>
                <c:pt idx="5129">
                  <c:v>26.437688226014629</c:v>
                </c:pt>
                <c:pt idx="5130">
                  <c:v>26.41617668148573</c:v>
                </c:pt>
                <c:pt idx="5131">
                  <c:v>26.4018356517998</c:v>
                </c:pt>
                <c:pt idx="5132">
                  <c:v>26.387494622113866</c:v>
                </c:pt>
                <c:pt idx="5133">
                  <c:v>26.373153592427933</c:v>
                </c:pt>
                <c:pt idx="5134">
                  <c:v>26.358812562742006</c:v>
                </c:pt>
                <c:pt idx="5135">
                  <c:v>26.344471533056073</c:v>
                </c:pt>
                <c:pt idx="5136">
                  <c:v>26.330130503370142</c:v>
                </c:pt>
                <c:pt idx="5137">
                  <c:v>26.308618958841244</c:v>
                </c:pt>
                <c:pt idx="5138">
                  <c:v>26.308618958841244</c:v>
                </c:pt>
                <c:pt idx="5139">
                  <c:v>26.287107414312349</c:v>
                </c:pt>
                <c:pt idx="5140">
                  <c:v>26.265595869783446</c:v>
                </c:pt>
                <c:pt idx="5141">
                  <c:v>26.265595869783446</c:v>
                </c:pt>
                <c:pt idx="5142">
                  <c:v>26.244084325254551</c:v>
                </c:pt>
                <c:pt idx="5143">
                  <c:v>26.229743295568618</c:v>
                </c:pt>
                <c:pt idx="5144">
                  <c:v>26.215402265882691</c:v>
                </c:pt>
                <c:pt idx="5145">
                  <c:v>26.201061236196761</c:v>
                </c:pt>
                <c:pt idx="5146">
                  <c:v>26.186720206510827</c:v>
                </c:pt>
                <c:pt idx="5147">
                  <c:v>26.172379176824894</c:v>
                </c:pt>
                <c:pt idx="5148">
                  <c:v>26.158038147138964</c:v>
                </c:pt>
                <c:pt idx="5149">
                  <c:v>26.143697117453037</c:v>
                </c:pt>
                <c:pt idx="5150">
                  <c:v>26.129356087767103</c:v>
                </c:pt>
                <c:pt idx="5151">
                  <c:v>26.11501505808117</c:v>
                </c:pt>
                <c:pt idx="5152">
                  <c:v>26.100674028395236</c:v>
                </c:pt>
                <c:pt idx="5153">
                  <c:v>26.086332998709306</c:v>
                </c:pt>
                <c:pt idx="5154">
                  <c:v>26.071991969023379</c:v>
                </c:pt>
                <c:pt idx="5155">
                  <c:v>26.057650939337446</c:v>
                </c:pt>
                <c:pt idx="5156">
                  <c:v>26.043309909651512</c:v>
                </c:pt>
                <c:pt idx="5157">
                  <c:v>26.028968879965582</c:v>
                </c:pt>
                <c:pt idx="5158">
                  <c:v>26.014627850279648</c:v>
                </c:pt>
                <c:pt idx="5159">
                  <c:v>26.000286820593722</c:v>
                </c:pt>
                <c:pt idx="5160">
                  <c:v>25.985945790907788</c:v>
                </c:pt>
                <c:pt idx="5161">
                  <c:v>25.971604761221855</c:v>
                </c:pt>
                <c:pt idx="5162">
                  <c:v>25.957263731535924</c:v>
                </c:pt>
                <c:pt idx="5163">
                  <c:v>25.942922701849991</c:v>
                </c:pt>
                <c:pt idx="5164">
                  <c:v>25.928581672164064</c:v>
                </c:pt>
                <c:pt idx="5165">
                  <c:v>25.914240642478131</c:v>
                </c:pt>
                <c:pt idx="5166">
                  <c:v>25.899899612792197</c:v>
                </c:pt>
                <c:pt idx="5167">
                  <c:v>25.878388068263302</c:v>
                </c:pt>
                <c:pt idx="5168">
                  <c:v>25.878388068263302</c:v>
                </c:pt>
                <c:pt idx="5169">
                  <c:v>25.856876523734407</c:v>
                </c:pt>
                <c:pt idx="5170">
                  <c:v>25.842535494048473</c:v>
                </c:pt>
                <c:pt idx="5171">
                  <c:v>25.828194464362543</c:v>
                </c:pt>
                <c:pt idx="5172">
                  <c:v>25.813853434676609</c:v>
                </c:pt>
                <c:pt idx="5173">
                  <c:v>25.799512404990676</c:v>
                </c:pt>
                <c:pt idx="5174">
                  <c:v>25.785171375304749</c:v>
                </c:pt>
                <c:pt idx="5175">
                  <c:v>25.770830345618815</c:v>
                </c:pt>
                <c:pt idx="5176">
                  <c:v>25.74931880108992</c:v>
                </c:pt>
                <c:pt idx="5177">
                  <c:v>25.74931880108992</c:v>
                </c:pt>
                <c:pt idx="5178">
                  <c:v>25.727807256561018</c:v>
                </c:pt>
                <c:pt idx="5179">
                  <c:v>25.713466226875088</c:v>
                </c:pt>
                <c:pt idx="5180">
                  <c:v>25.699125197189161</c:v>
                </c:pt>
                <c:pt idx="5181">
                  <c:v>25.684784167503228</c:v>
                </c:pt>
                <c:pt idx="5182">
                  <c:v>25.670443137817294</c:v>
                </c:pt>
                <c:pt idx="5183">
                  <c:v>25.656102108131364</c:v>
                </c:pt>
                <c:pt idx="5184">
                  <c:v>25.64176107844543</c:v>
                </c:pt>
                <c:pt idx="5185">
                  <c:v>25.620249533916535</c:v>
                </c:pt>
                <c:pt idx="5186">
                  <c:v>25.620249533916535</c:v>
                </c:pt>
                <c:pt idx="5187">
                  <c:v>25.598737989387637</c:v>
                </c:pt>
                <c:pt idx="5188">
                  <c:v>25.584396959701706</c:v>
                </c:pt>
                <c:pt idx="5189">
                  <c:v>25.570055930015773</c:v>
                </c:pt>
                <c:pt idx="5190">
                  <c:v>25.555714900329846</c:v>
                </c:pt>
                <c:pt idx="5191">
                  <c:v>25.541373870643913</c:v>
                </c:pt>
                <c:pt idx="5192">
                  <c:v>25.527032840957979</c:v>
                </c:pt>
                <c:pt idx="5193">
                  <c:v>25.512691811272049</c:v>
                </c:pt>
                <c:pt idx="5194">
                  <c:v>25.498350781586115</c:v>
                </c:pt>
                <c:pt idx="5195">
                  <c:v>25.484009751900189</c:v>
                </c:pt>
                <c:pt idx="5196">
                  <c:v>25.469668722214255</c:v>
                </c:pt>
                <c:pt idx="5197">
                  <c:v>25.455327692528325</c:v>
                </c:pt>
                <c:pt idx="5198">
                  <c:v>25.440986662842391</c:v>
                </c:pt>
                <c:pt idx="5199">
                  <c:v>25.426645633156458</c:v>
                </c:pt>
                <c:pt idx="5200">
                  <c:v>25.412304603470531</c:v>
                </c:pt>
                <c:pt idx="5201">
                  <c:v>25.397963573784597</c:v>
                </c:pt>
                <c:pt idx="5202">
                  <c:v>25.383622544098667</c:v>
                </c:pt>
                <c:pt idx="5203">
                  <c:v>25.369281514412734</c:v>
                </c:pt>
                <c:pt idx="5204">
                  <c:v>25.3549404847268</c:v>
                </c:pt>
                <c:pt idx="5205">
                  <c:v>25.340599455040874</c:v>
                </c:pt>
                <c:pt idx="5206">
                  <c:v>25.326258425354943</c:v>
                </c:pt>
                <c:pt idx="5207">
                  <c:v>25.31191739566901</c:v>
                </c:pt>
                <c:pt idx="5208">
                  <c:v>25.297576365983076</c:v>
                </c:pt>
                <c:pt idx="5209">
                  <c:v>25.283235336297142</c:v>
                </c:pt>
                <c:pt idx="5210">
                  <c:v>25.268894306611216</c:v>
                </c:pt>
                <c:pt idx="5211">
                  <c:v>25.254553276925286</c:v>
                </c:pt>
                <c:pt idx="5212">
                  <c:v>25.225871217553419</c:v>
                </c:pt>
                <c:pt idx="5213">
                  <c:v>25.225871217553419</c:v>
                </c:pt>
                <c:pt idx="5214">
                  <c:v>25.225871217553419</c:v>
                </c:pt>
                <c:pt idx="5215">
                  <c:v>25.197189158181558</c:v>
                </c:pt>
                <c:pt idx="5216">
                  <c:v>25.182848128495628</c:v>
                </c:pt>
                <c:pt idx="5217">
                  <c:v>25.168507098809695</c:v>
                </c:pt>
                <c:pt idx="5218">
                  <c:v>25.154166069123761</c:v>
                </c:pt>
                <c:pt idx="5219">
                  <c:v>25.139825039437831</c:v>
                </c:pt>
                <c:pt idx="5220">
                  <c:v>25.125484009751904</c:v>
                </c:pt>
                <c:pt idx="5221">
                  <c:v>25.111142980065971</c:v>
                </c:pt>
                <c:pt idx="5222">
                  <c:v>25.089631435537076</c:v>
                </c:pt>
                <c:pt idx="5223">
                  <c:v>25.089631435537076</c:v>
                </c:pt>
                <c:pt idx="5224">
                  <c:v>25.068119891008173</c:v>
                </c:pt>
                <c:pt idx="5225">
                  <c:v>25.053778861322247</c:v>
                </c:pt>
                <c:pt idx="5226">
                  <c:v>25.039437831636313</c:v>
                </c:pt>
                <c:pt idx="5227">
                  <c:v>25.025096801950379</c:v>
                </c:pt>
                <c:pt idx="5228">
                  <c:v>25.010755772264449</c:v>
                </c:pt>
                <c:pt idx="5229">
                  <c:v>24.996414742578519</c:v>
                </c:pt>
                <c:pt idx="5230">
                  <c:v>24.982073712892586</c:v>
                </c:pt>
                <c:pt idx="5231">
                  <c:v>24.967732683206652</c:v>
                </c:pt>
                <c:pt idx="5232">
                  <c:v>24.953391653520722</c:v>
                </c:pt>
                <c:pt idx="5233">
                  <c:v>24.939050623834792</c:v>
                </c:pt>
                <c:pt idx="5234">
                  <c:v>24.917539079305897</c:v>
                </c:pt>
                <c:pt idx="5235">
                  <c:v>24.917539079305897</c:v>
                </c:pt>
                <c:pt idx="5236">
                  <c:v>24.896027534776994</c:v>
                </c:pt>
                <c:pt idx="5237">
                  <c:v>24.881686505091068</c:v>
                </c:pt>
                <c:pt idx="5238">
                  <c:v>24.867345475405134</c:v>
                </c:pt>
                <c:pt idx="5239">
                  <c:v>24.853004445719204</c:v>
                </c:pt>
                <c:pt idx="5240">
                  <c:v>24.83866341603327</c:v>
                </c:pt>
                <c:pt idx="5241">
                  <c:v>24.817151871504372</c:v>
                </c:pt>
                <c:pt idx="5242">
                  <c:v>24.817151871504372</c:v>
                </c:pt>
                <c:pt idx="5243">
                  <c:v>24.795640326975477</c:v>
                </c:pt>
                <c:pt idx="5244">
                  <c:v>24.781299297289543</c:v>
                </c:pt>
                <c:pt idx="5245">
                  <c:v>24.766958267603613</c:v>
                </c:pt>
                <c:pt idx="5246">
                  <c:v>24.752617237917683</c:v>
                </c:pt>
                <c:pt idx="5247">
                  <c:v>24.738276208231753</c:v>
                </c:pt>
                <c:pt idx="5248">
                  <c:v>24.723935178545819</c:v>
                </c:pt>
                <c:pt idx="5249">
                  <c:v>24.709594148859885</c:v>
                </c:pt>
                <c:pt idx="5250">
                  <c:v>24.695253119173959</c:v>
                </c:pt>
                <c:pt idx="5251">
                  <c:v>24.680912089488025</c:v>
                </c:pt>
                <c:pt idx="5252">
                  <c:v>24.666571059802095</c:v>
                </c:pt>
                <c:pt idx="5253">
                  <c:v>24.652230030116161</c:v>
                </c:pt>
                <c:pt idx="5254">
                  <c:v>24.637889000430231</c:v>
                </c:pt>
                <c:pt idx="5255">
                  <c:v>24.623547970744301</c:v>
                </c:pt>
                <c:pt idx="5256">
                  <c:v>24.609206941058368</c:v>
                </c:pt>
                <c:pt idx="5257">
                  <c:v>24.594865911372437</c:v>
                </c:pt>
                <c:pt idx="5258">
                  <c:v>24.580524881686504</c:v>
                </c:pt>
                <c:pt idx="5259">
                  <c:v>24.566183852000574</c:v>
                </c:pt>
                <c:pt idx="5260">
                  <c:v>24.551842822314644</c:v>
                </c:pt>
                <c:pt idx="5261">
                  <c:v>24.53750179262871</c:v>
                </c:pt>
                <c:pt idx="5262">
                  <c:v>24.52316076294278</c:v>
                </c:pt>
                <c:pt idx="5263">
                  <c:v>24.50881973325685</c:v>
                </c:pt>
                <c:pt idx="5264">
                  <c:v>24.480137673884986</c:v>
                </c:pt>
                <c:pt idx="5265">
                  <c:v>24.480137673884986</c:v>
                </c:pt>
                <c:pt idx="5266">
                  <c:v>24.480137673884986</c:v>
                </c:pt>
                <c:pt idx="5267">
                  <c:v>24.451455614513122</c:v>
                </c:pt>
                <c:pt idx="5268">
                  <c:v>24.437114584827192</c:v>
                </c:pt>
                <c:pt idx="5269">
                  <c:v>24.422773555141259</c:v>
                </c:pt>
                <c:pt idx="5270">
                  <c:v>24.408432525455328</c:v>
                </c:pt>
                <c:pt idx="5271">
                  <c:v>24.394091495769395</c:v>
                </c:pt>
                <c:pt idx="5272">
                  <c:v>24.379750466083465</c:v>
                </c:pt>
                <c:pt idx="5273">
                  <c:v>24.365409436397535</c:v>
                </c:pt>
                <c:pt idx="5274">
                  <c:v>24.351068406711601</c:v>
                </c:pt>
                <c:pt idx="5275">
                  <c:v>24.336727377025671</c:v>
                </c:pt>
                <c:pt idx="5276">
                  <c:v>24.322386347339737</c:v>
                </c:pt>
                <c:pt idx="5277">
                  <c:v>24.308045317653807</c:v>
                </c:pt>
                <c:pt idx="5278">
                  <c:v>24.293704287967877</c:v>
                </c:pt>
                <c:pt idx="5279">
                  <c:v>24.279363258281943</c:v>
                </c:pt>
                <c:pt idx="5280">
                  <c:v>24.265022228596013</c:v>
                </c:pt>
                <c:pt idx="5281">
                  <c:v>24.250681198910083</c:v>
                </c:pt>
                <c:pt idx="5282">
                  <c:v>24.229169654381185</c:v>
                </c:pt>
                <c:pt idx="5283">
                  <c:v>24.229169654381185</c:v>
                </c:pt>
                <c:pt idx="5284">
                  <c:v>24.207658109852286</c:v>
                </c:pt>
                <c:pt idx="5285">
                  <c:v>24.193317080166356</c:v>
                </c:pt>
                <c:pt idx="5286">
                  <c:v>24.178976050480426</c:v>
                </c:pt>
                <c:pt idx="5287">
                  <c:v>24.164635020794492</c:v>
                </c:pt>
                <c:pt idx="5288">
                  <c:v>24.150293991108562</c:v>
                </c:pt>
                <c:pt idx="5289">
                  <c:v>24.135952961422628</c:v>
                </c:pt>
                <c:pt idx="5290">
                  <c:v>24.121611931736702</c:v>
                </c:pt>
                <c:pt idx="5291">
                  <c:v>24.100100387207803</c:v>
                </c:pt>
                <c:pt idx="5292">
                  <c:v>24.100100387207803</c:v>
                </c:pt>
                <c:pt idx="5293">
                  <c:v>24.078588842678904</c:v>
                </c:pt>
                <c:pt idx="5294">
                  <c:v>24.064247812992974</c:v>
                </c:pt>
                <c:pt idx="5295">
                  <c:v>24.049906783307041</c:v>
                </c:pt>
                <c:pt idx="5296">
                  <c:v>24.03556575362111</c:v>
                </c:pt>
                <c:pt idx="5297">
                  <c:v>24.021224723935177</c:v>
                </c:pt>
                <c:pt idx="5298">
                  <c:v>24.006883694249247</c:v>
                </c:pt>
                <c:pt idx="5299">
                  <c:v>23.992542664563317</c:v>
                </c:pt>
                <c:pt idx="5300">
                  <c:v>23.978201634877383</c:v>
                </c:pt>
                <c:pt idx="5301">
                  <c:v>23.963860605191453</c:v>
                </c:pt>
                <c:pt idx="5302">
                  <c:v>23.949519575505519</c:v>
                </c:pt>
                <c:pt idx="5303">
                  <c:v>23.935178545819589</c:v>
                </c:pt>
                <c:pt idx="5304">
                  <c:v>23.920837516133659</c:v>
                </c:pt>
                <c:pt idx="5305">
                  <c:v>23.906496486447725</c:v>
                </c:pt>
                <c:pt idx="5306">
                  <c:v>23.892155456761795</c:v>
                </c:pt>
                <c:pt idx="5307">
                  <c:v>23.877814427075865</c:v>
                </c:pt>
                <c:pt idx="5308">
                  <c:v>23.863473397389935</c:v>
                </c:pt>
                <c:pt idx="5309">
                  <c:v>23.849132367704001</c:v>
                </c:pt>
                <c:pt idx="5310">
                  <c:v>23.834791338018068</c:v>
                </c:pt>
                <c:pt idx="5311">
                  <c:v>23.820450308332138</c:v>
                </c:pt>
                <c:pt idx="5312">
                  <c:v>23.806109278646208</c:v>
                </c:pt>
                <c:pt idx="5313">
                  <c:v>23.791768248960278</c:v>
                </c:pt>
                <c:pt idx="5314">
                  <c:v>23.770256704431379</c:v>
                </c:pt>
                <c:pt idx="5315">
                  <c:v>23.770256704431379</c:v>
                </c:pt>
                <c:pt idx="5316">
                  <c:v>23.74874515990248</c:v>
                </c:pt>
                <c:pt idx="5317">
                  <c:v>23.73440413021655</c:v>
                </c:pt>
                <c:pt idx="5318">
                  <c:v>23.720063100530616</c:v>
                </c:pt>
                <c:pt idx="5319">
                  <c:v>23.705722070844686</c:v>
                </c:pt>
                <c:pt idx="5320">
                  <c:v>23.691381041158756</c:v>
                </c:pt>
                <c:pt idx="5321">
                  <c:v>23.677040011472826</c:v>
                </c:pt>
                <c:pt idx="5322">
                  <c:v>23.662698981786892</c:v>
                </c:pt>
                <c:pt idx="5323">
                  <c:v>23.648357952100959</c:v>
                </c:pt>
                <c:pt idx="5324">
                  <c:v>23.626846407572064</c:v>
                </c:pt>
                <c:pt idx="5325">
                  <c:v>23.626846407572064</c:v>
                </c:pt>
                <c:pt idx="5326">
                  <c:v>23.605334863043169</c:v>
                </c:pt>
                <c:pt idx="5327">
                  <c:v>23.590993833357235</c:v>
                </c:pt>
                <c:pt idx="5328">
                  <c:v>23.576652803671301</c:v>
                </c:pt>
                <c:pt idx="5329">
                  <c:v>23.562311773985371</c:v>
                </c:pt>
                <c:pt idx="5330">
                  <c:v>23.533629714613511</c:v>
                </c:pt>
                <c:pt idx="5331">
                  <c:v>23.533629714613511</c:v>
                </c:pt>
                <c:pt idx="5332">
                  <c:v>23.533629714613511</c:v>
                </c:pt>
                <c:pt idx="5333">
                  <c:v>23.504947655241644</c:v>
                </c:pt>
                <c:pt idx="5334">
                  <c:v>23.490606625555717</c:v>
                </c:pt>
                <c:pt idx="5335">
                  <c:v>23.476265595869783</c:v>
                </c:pt>
                <c:pt idx="5336">
                  <c:v>23.461924566183853</c:v>
                </c:pt>
                <c:pt idx="5337">
                  <c:v>23.44758353649792</c:v>
                </c:pt>
                <c:pt idx="5338">
                  <c:v>23.43324250681199</c:v>
                </c:pt>
                <c:pt idx="5339">
                  <c:v>23.41890147712606</c:v>
                </c:pt>
                <c:pt idx="5340">
                  <c:v>23.404560447440126</c:v>
                </c:pt>
                <c:pt idx="5341">
                  <c:v>23.390219417754196</c:v>
                </c:pt>
                <c:pt idx="5342">
                  <c:v>23.375878388068262</c:v>
                </c:pt>
                <c:pt idx="5343">
                  <c:v>23.361537358382332</c:v>
                </c:pt>
                <c:pt idx="5344">
                  <c:v>23.347196328696402</c:v>
                </c:pt>
                <c:pt idx="5345">
                  <c:v>23.332855299010468</c:v>
                </c:pt>
                <c:pt idx="5346">
                  <c:v>23.318514269324535</c:v>
                </c:pt>
                <c:pt idx="5347">
                  <c:v>23.304173239638608</c:v>
                </c:pt>
                <c:pt idx="5348">
                  <c:v>23.289832209952674</c:v>
                </c:pt>
                <c:pt idx="5349">
                  <c:v>23.275491180266744</c:v>
                </c:pt>
                <c:pt idx="5350">
                  <c:v>23.261150150580811</c:v>
                </c:pt>
                <c:pt idx="5351">
                  <c:v>23.246809120894881</c:v>
                </c:pt>
                <c:pt idx="5352">
                  <c:v>23.232468091208951</c:v>
                </c:pt>
                <c:pt idx="5353">
                  <c:v>23.210956546680052</c:v>
                </c:pt>
                <c:pt idx="5354">
                  <c:v>23.210956546680052</c:v>
                </c:pt>
                <c:pt idx="5355">
                  <c:v>23.189445002151153</c:v>
                </c:pt>
                <c:pt idx="5356">
                  <c:v>23.167933457622258</c:v>
                </c:pt>
                <c:pt idx="5357">
                  <c:v>23.167933457622258</c:v>
                </c:pt>
                <c:pt idx="5358">
                  <c:v>23.146421913093359</c:v>
                </c:pt>
                <c:pt idx="5359">
                  <c:v>23.132080883407429</c:v>
                </c:pt>
                <c:pt idx="5360">
                  <c:v>23.117739853721496</c:v>
                </c:pt>
                <c:pt idx="5361">
                  <c:v>23.103398824035565</c:v>
                </c:pt>
                <c:pt idx="5362">
                  <c:v>23.089057794349635</c:v>
                </c:pt>
                <c:pt idx="5363">
                  <c:v>23.067546249820737</c:v>
                </c:pt>
                <c:pt idx="5364">
                  <c:v>23.067546249820737</c:v>
                </c:pt>
                <c:pt idx="5365">
                  <c:v>23.046034705291842</c:v>
                </c:pt>
                <c:pt idx="5366">
                  <c:v>23.031693675605908</c:v>
                </c:pt>
                <c:pt idx="5367">
                  <c:v>23.017352645919978</c:v>
                </c:pt>
                <c:pt idx="5368">
                  <c:v>23.003011616234044</c:v>
                </c:pt>
                <c:pt idx="5369">
                  <c:v>22.988670586548114</c:v>
                </c:pt>
                <c:pt idx="5370">
                  <c:v>22.974329556862184</c:v>
                </c:pt>
                <c:pt idx="5371">
                  <c:v>22.95998852717625</c:v>
                </c:pt>
                <c:pt idx="5372">
                  <c:v>22.938476982647355</c:v>
                </c:pt>
                <c:pt idx="5373">
                  <c:v>22.938476982647355</c:v>
                </c:pt>
                <c:pt idx="5374">
                  <c:v>22.916965438118456</c:v>
                </c:pt>
                <c:pt idx="5375">
                  <c:v>22.902624408432526</c:v>
                </c:pt>
                <c:pt idx="5376">
                  <c:v>22.888283378746593</c:v>
                </c:pt>
                <c:pt idx="5377">
                  <c:v>22.873942349060663</c:v>
                </c:pt>
                <c:pt idx="5378">
                  <c:v>22.859601319374732</c:v>
                </c:pt>
                <c:pt idx="5379">
                  <c:v>22.845260289688799</c:v>
                </c:pt>
                <c:pt idx="5380">
                  <c:v>22.823748745159904</c:v>
                </c:pt>
                <c:pt idx="5381">
                  <c:v>22.823748745159904</c:v>
                </c:pt>
                <c:pt idx="5382">
                  <c:v>22.787896170945075</c:v>
                </c:pt>
                <c:pt idx="5383">
                  <c:v>22.787896170945075</c:v>
                </c:pt>
                <c:pt idx="5384">
                  <c:v>22.787896170945075</c:v>
                </c:pt>
                <c:pt idx="5385">
                  <c:v>22.759214111573211</c:v>
                </c:pt>
                <c:pt idx="5386">
                  <c:v>22.744873081887278</c:v>
                </c:pt>
                <c:pt idx="5387">
                  <c:v>22.723361537358382</c:v>
                </c:pt>
                <c:pt idx="5388">
                  <c:v>22.723361537358382</c:v>
                </c:pt>
                <c:pt idx="5389">
                  <c:v>22.701849992829484</c:v>
                </c:pt>
                <c:pt idx="5390">
                  <c:v>22.687508963143554</c:v>
                </c:pt>
                <c:pt idx="5391">
                  <c:v>22.673167933457623</c:v>
                </c:pt>
                <c:pt idx="5392">
                  <c:v>22.651656388928725</c:v>
                </c:pt>
                <c:pt idx="5393">
                  <c:v>22.651656388928725</c:v>
                </c:pt>
                <c:pt idx="5394">
                  <c:v>22.630144844399826</c:v>
                </c:pt>
                <c:pt idx="5395">
                  <c:v>22.615803814713896</c:v>
                </c:pt>
                <c:pt idx="5396">
                  <c:v>22.601462785027966</c:v>
                </c:pt>
                <c:pt idx="5397">
                  <c:v>22.587121755342032</c:v>
                </c:pt>
                <c:pt idx="5398">
                  <c:v>22.572780725656102</c:v>
                </c:pt>
                <c:pt idx="5399">
                  <c:v>22.558439695970169</c:v>
                </c:pt>
                <c:pt idx="5400">
                  <c:v>22.544098666284242</c:v>
                </c:pt>
                <c:pt idx="5401">
                  <c:v>22.529757636598308</c:v>
                </c:pt>
                <c:pt idx="5402">
                  <c:v>22.515416606912375</c:v>
                </c:pt>
                <c:pt idx="5403">
                  <c:v>22.501075577226445</c:v>
                </c:pt>
                <c:pt idx="5404">
                  <c:v>22.486734547540514</c:v>
                </c:pt>
                <c:pt idx="5405">
                  <c:v>22.472393517854584</c:v>
                </c:pt>
                <c:pt idx="5406">
                  <c:v>22.458052488168651</c:v>
                </c:pt>
                <c:pt idx="5407">
                  <c:v>22.443711458482717</c:v>
                </c:pt>
                <c:pt idx="5408">
                  <c:v>22.429370428796787</c:v>
                </c:pt>
                <c:pt idx="5409">
                  <c:v>22.407858884267888</c:v>
                </c:pt>
                <c:pt idx="5410">
                  <c:v>22.407858884267888</c:v>
                </c:pt>
                <c:pt idx="5411">
                  <c:v>22.386347339738993</c:v>
                </c:pt>
                <c:pt idx="5412">
                  <c:v>22.37200631005306</c:v>
                </c:pt>
                <c:pt idx="5413">
                  <c:v>22.357665280367129</c:v>
                </c:pt>
                <c:pt idx="5414">
                  <c:v>22.343324250681199</c:v>
                </c:pt>
                <c:pt idx="5415">
                  <c:v>22.328983220995269</c:v>
                </c:pt>
                <c:pt idx="5416">
                  <c:v>22.314642191309336</c:v>
                </c:pt>
                <c:pt idx="5417">
                  <c:v>22.29313064678044</c:v>
                </c:pt>
                <c:pt idx="5418">
                  <c:v>22.29313064678044</c:v>
                </c:pt>
                <c:pt idx="5419">
                  <c:v>22.271619102251542</c:v>
                </c:pt>
                <c:pt idx="5420">
                  <c:v>22.257278072565608</c:v>
                </c:pt>
                <c:pt idx="5421">
                  <c:v>22.242937042879678</c:v>
                </c:pt>
                <c:pt idx="5422">
                  <c:v>22.228596013193748</c:v>
                </c:pt>
                <c:pt idx="5423">
                  <c:v>22.214254983507818</c:v>
                </c:pt>
                <c:pt idx="5424">
                  <c:v>22.199913953821884</c:v>
                </c:pt>
                <c:pt idx="5425">
                  <c:v>22.185572924135951</c:v>
                </c:pt>
                <c:pt idx="5426">
                  <c:v>22.17123189445002</c:v>
                </c:pt>
                <c:pt idx="5427">
                  <c:v>22.15689086476409</c:v>
                </c:pt>
                <c:pt idx="5428">
                  <c:v>22.14254983507816</c:v>
                </c:pt>
                <c:pt idx="5429">
                  <c:v>22.128208805392227</c:v>
                </c:pt>
                <c:pt idx="5430">
                  <c:v>22.113867775706293</c:v>
                </c:pt>
                <c:pt idx="5431">
                  <c:v>22.099526746020366</c:v>
                </c:pt>
                <c:pt idx="5432">
                  <c:v>22.085185716334433</c:v>
                </c:pt>
                <c:pt idx="5433">
                  <c:v>22.063674171805538</c:v>
                </c:pt>
                <c:pt idx="5434">
                  <c:v>22.063674171805538</c:v>
                </c:pt>
                <c:pt idx="5435">
                  <c:v>22.042162627276639</c:v>
                </c:pt>
                <c:pt idx="5436">
                  <c:v>22.027821597590709</c:v>
                </c:pt>
                <c:pt idx="5437">
                  <c:v>22.013480567904775</c:v>
                </c:pt>
                <c:pt idx="5438">
                  <c:v>21.999139538218845</c:v>
                </c:pt>
                <c:pt idx="5439">
                  <c:v>21.984798508532911</c:v>
                </c:pt>
                <c:pt idx="5440">
                  <c:v>21.970457478846981</c:v>
                </c:pt>
                <c:pt idx="5441">
                  <c:v>21.956116449161051</c:v>
                </c:pt>
                <c:pt idx="5442">
                  <c:v>21.941775419475118</c:v>
                </c:pt>
                <c:pt idx="5443">
                  <c:v>21.927434389789187</c:v>
                </c:pt>
                <c:pt idx="5444">
                  <c:v>21.913093360103257</c:v>
                </c:pt>
                <c:pt idx="5445">
                  <c:v>21.898752330417324</c:v>
                </c:pt>
                <c:pt idx="5446">
                  <c:v>21.884411300731394</c:v>
                </c:pt>
                <c:pt idx="5447">
                  <c:v>21.87007027104546</c:v>
                </c:pt>
                <c:pt idx="5448">
                  <c:v>21.85572924135953</c:v>
                </c:pt>
                <c:pt idx="5449">
                  <c:v>21.8413882116736</c:v>
                </c:pt>
                <c:pt idx="5450">
                  <c:v>21.827047181987666</c:v>
                </c:pt>
                <c:pt idx="5451">
                  <c:v>21.812706152301736</c:v>
                </c:pt>
                <c:pt idx="5452">
                  <c:v>21.798365122615802</c:v>
                </c:pt>
                <c:pt idx="5453">
                  <c:v>21.784024092929872</c:v>
                </c:pt>
                <c:pt idx="5454">
                  <c:v>21.769683063243942</c:v>
                </c:pt>
                <c:pt idx="5455">
                  <c:v>21.755342033558009</c:v>
                </c:pt>
                <c:pt idx="5456">
                  <c:v>21.741001003872078</c:v>
                </c:pt>
                <c:pt idx="5457">
                  <c:v>21.726659974186148</c:v>
                </c:pt>
                <c:pt idx="5458">
                  <c:v>21.712318944500215</c:v>
                </c:pt>
                <c:pt idx="5459">
                  <c:v>21.697977914814285</c:v>
                </c:pt>
                <c:pt idx="5460">
                  <c:v>21.683636885128351</c:v>
                </c:pt>
                <c:pt idx="5461">
                  <c:v>21.669295855442421</c:v>
                </c:pt>
                <c:pt idx="5462">
                  <c:v>21.654954825756491</c:v>
                </c:pt>
                <c:pt idx="5463">
                  <c:v>21.640613796070557</c:v>
                </c:pt>
                <c:pt idx="5464">
                  <c:v>21.626272766384627</c:v>
                </c:pt>
                <c:pt idx="5465">
                  <c:v>21.611931736698693</c:v>
                </c:pt>
                <c:pt idx="5466">
                  <c:v>21.597590707012763</c:v>
                </c:pt>
                <c:pt idx="5467">
                  <c:v>21.583249677326833</c:v>
                </c:pt>
                <c:pt idx="5468">
                  <c:v>21.5689086476409</c:v>
                </c:pt>
                <c:pt idx="5469">
                  <c:v>21.554567617954969</c:v>
                </c:pt>
                <c:pt idx="5470">
                  <c:v>21.540226588269036</c:v>
                </c:pt>
                <c:pt idx="5471">
                  <c:v>21.525885558583106</c:v>
                </c:pt>
                <c:pt idx="5472">
                  <c:v>21.511544528897176</c:v>
                </c:pt>
                <c:pt idx="5473">
                  <c:v>21.497203499211242</c:v>
                </c:pt>
                <c:pt idx="5474">
                  <c:v>21.475691954682347</c:v>
                </c:pt>
                <c:pt idx="5475">
                  <c:v>21.475691954682347</c:v>
                </c:pt>
                <c:pt idx="5476">
                  <c:v>21.454180410153448</c:v>
                </c:pt>
                <c:pt idx="5477">
                  <c:v>21.439839380467518</c:v>
                </c:pt>
                <c:pt idx="5478">
                  <c:v>21.425498350781584</c:v>
                </c:pt>
                <c:pt idx="5479">
                  <c:v>21.411157321095654</c:v>
                </c:pt>
                <c:pt idx="5480">
                  <c:v>21.396816291409724</c:v>
                </c:pt>
                <c:pt idx="5481">
                  <c:v>21.382475261723791</c:v>
                </c:pt>
                <c:pt idx="5482">
                  <c:v>21.36813423203786</c:v>
                </c:pt>
                <c:pt idx="5483">
                  <c:v>21.346622687508962</c:v>
                </c:pt>
                <c:pt idx="5484">
                  <c:v>21.346622687508962</c:v>
                </c:pt>
                <c:pt idx="5485">
                  <c:v>21.325111142980067</c:v>
                </c:pt>
                <c:pt idx="5486">
                  <c:v>21.310770113294133</c:v>
                </c:pt>
                <c:pt idx="5487">
                  <c:v>21.296429083608203</c:v>
                </c:pt>
                <c:pt idx="5488">
                  <c:v>21.274917539079304</c:v>
                </c:pt>
                <c:pt idx="5489">
                  <c:v>21.274917539079304</c:v>
                </c:pt>
                <c:pt idx="5490">
                  <c:v>21.253405994550409</c:v>
                </c:pt>
                <c:pt idx="5491">
                  <c:v>21.239064964864475</c:v>
                </c:pt>
                <c:pt idx="5492">
                  <c:v>21.224723935178545</c:v>
                </c:pt>
                <c:pt idx="5493">
                  <c:v>21.210382905492615</c:v>
                </c:pt>
                <c:pt idx="5494">
                  <c:v>21.196041875806682</c:v>
                </c:pt>
                <c:pt idx="5495">
                  <c:v>21.181700846120751</c:v>
                </c:pt>
                <c:pt idx="5496">
                  <c:v>21.167359816434818</c:v>
                </c:pt>
                <c:pt idx="5497">
                  <c:v>21.153018786748888</c:v>
                </c:pt>
                <c:pt idx="5498">
                  <c:v>21.138677757062958</c:v>
                </c:pt>
                <c:pt idx="5499">
                  <c:v>21.124336727377024</c:v>
                </c:pt>
                <c:pt idx="5500">
                  <c:v>21.109995697691094</c:v>
                </c:pt>
                <c:pt idx="5501">
                  <c:v>21.095654668005164</c:v>
                </c:pt>
                <c:pt idx="5502">
                  <c:v>21.081313638319234</c:v>
                </c:pt>
                <c:pt idx="5503">
                  <c:v>21.0669726086333</c:v>
                </c:pt>
                <c:pt idx="5504">
                  <c:v>21.052631578947366</c:v>
                </c:pt>
                <c:pt idx="5505">
                  <c:v>21.038290549261436</c:v>
                </c:pt>
                <c:pt idx="5506">
                  <c:v>21.023949519575506</c:v>
                </c:pt>
                <c:pt idx="5507">
                  <c:v>21.009608489889576</c:v>
                </c:pt>
                <c:pt idx="5508">
                  <c:v>20.995267460203642</c:v>
                </c:pt>
                <c:pt idx="5509">
                  <c:v>20.980926430517709</c:v>
                </c:pt>
                <c:pt idx="5510">
                  <c:v>20.966585400831779</c:v>
                </c:pt>
                <c:pt idx="5511">
                  <c:v>20.94507385630288</c:v>
                </c:pt>
                <c:pt idx="5512">
                  <c:v>20.94507385630288</c:v>
                </c:pt>
                <c:pt idx="5513">
                  <c:v>20.923562311773985</c:v>
                </c:pt>
                <c:pt idx="5514">
                  <c:v>20.90205076724509</c:v>
                </c:pt>
                <c:pt idx="5515">
                  <c:v>20.90205076724509</c:v>
                </c:pt>
                <c:pt idx="5516">
                  <c:v>20.873368707873226</c:v>
                </c:pt>
                <c:pt idx="5517">
                  <c:v>20.873368707873226</c:v>
                </c:pt>
                <c:pt idx="5518">
                  <c:v>20.851857163344327</c:v>
                </c:pt>
                <c:pt idx="5519">
                  <c:v>20.837516133658397</c:v>
                </c:pt>
                <c:pt idx="5520">
                  <c:v>20.823175103972467</c:v>
                </c:pt>
                <c:pt idx="5521">
                  <c:v>20.801663559443568</c:v>
                </c:pt>
                <c:pt idx="5522">
                  <c:v>20.801663559443568</c:v>
                </c:pt>
                <c:pt idx="5523">
                  <c:v>20.78015201491467</c:v>
                </c:pt>
                <c:pt idx="5524">
                  <c:v>20.76581098522874</c:v>
                </c:pt>
                <c:pt idx="5525">
                  <c:v>20.744299440699841</c:v>
                </c:pt>
                <c:pt idx="5526">
                  <c:v>20.744299440699841</c:v>
                </c:pt>
                <c:pt idx="5527">
                  <c:v>20.722787896170942</c:v>
                </c:pt>
                <c:pt idx="5528">
                  <c:v>20.708446866485016</c:v>
                </c:pt>
                <c:pt idx="5529">
                  <c:v>20.686935321956117</c:v>
                </c:pt>
                <c:pt idx="5530">
                  <c:v>20.686935321956117</c:v>
                </c:pt>
                <c:pt idx="5531">
                  <c:v>20.665423777427218</c:v>
                </c:pt>
                <c:pt idx="5532">
                  <c:v>20.643912232898323</c:v>
                </c:pt>
                <c:pt idx="5533">
                  <c:v>20.643912232898323</c:v>
                </c:pt>
                <c:pt idx="5534">
                  <c:v>20.622400688369424</c:v>
                </c:pt>
                <c:pt idx="5535">
                  <c:v>20.608059658683494</c:v>
                </c:pt>
                <c:pt idx="5536">
                  <c:v>20.593718628997561</c:v>
                </c:pt>
                <c:pt idx="5537">
                  <c:v>20.579377599311631</c:v>
                </c:pt>
                <c:pt idx="5538">
                  <c:v>20.5650365696257</c:v>
                </c:pt>
                <c:pt idx="5539">
                  <c:v>20.550695539939767</c:v>
                </c:pt>
                <c:pt idx="5540">
                  <c:v>20.536354510253837</c:v>
                </c:pt>
                <c:pt idx="5541">
                  <c:v>20.522013480567907</c:v>
                </c:pt>
                <c:pt idx="5542">
                  <c:v>20.507672450881973</c:v>
                </c:pt>
                <c:pt idx="5543">
                  <c:v>20.493331421196043</c:v>
                </c:pt>
                <c:pt idx="5544">
                  <c:v>20.478990391510109</c:v>
                </c:pt>
                <c:pt idx="5545">
                  <c:v>20.464649361824179</c:v>
                </c:pt>
                <c:pt idx="5546">
                  <c:v>20.450308332138249</c:v>
                </c:pt>
                <c:pt idx="5547">
                  <c:v>20.435967302452315</c:v>
                </c:pt>
                <c:pt idx="5548">
                  <c:v>20.421626272766385</c:v>
                </c:pt>
                <c:pt idx="5549">
                  <c:v>20.407285243080452</c:v>
                </c:pt>
                <c:pt idx="5550">
                  <c:v>20.392944213394522</c:v>
                </c:pt>
                <c:pt idx="5551">
                  <c:v>20.378603183708591</c:v>
                </c:pt>
                <c:pt idx="5552">
                  <c:v>20.364262154022658</c:v>
                </c:pt>
                <c:pt idx="5553">
                  <c:v>20.349921124336728</c:v>
                </c:pt>
                <c:pt idx="5554">
                  <c:v>20.335580094650794</c:v>
                </c:pt>
                <c:pt idx="5555">
                  <c:v>20.321239064964864</c:v>
                </c:pt>
                <c:pt idx="5556">
                  <c:v>20.306898035278934</c:v>
                </c:pt>
                <c:pt idx="5557">
                  <c:v>20.292557005593</c:v>
                </c:pt>
                <c:pt idx="5558">
                  <c:v>20.27821597590707</c:v>
                </c:pt>
                <c:pt idx="5559">
                  <c:v>20.26387494622114</c:v>
                </c:pt>
                <c:pt idx="5560">
                  <c:v>20.249533916535206</c:v>
                </c:pt>
                <c:pt idx="5561">
                  <c:v>20.235192886849276</c:v>
                </c:pt>
                <c:pt idx="5562">
                  <c:v>20.220851857163343</c:v>
                </c:pt>
                <c:pt idx="5563">
                  <c:v>20.206510827477413</c:v>
                </c:pt>
                <c:pt idx="5564">
                  <c:v>20.192169797791482</c:v>
                </c:pt>
                <c:pt idx="5565">
                  <c:v>20.177828768105549</c:v>
                </c:pt>
                <c:pt idx="5566">
                  <c:v>20.163487738419619</c:v>
                </c:pt>
                <c:pt idx="5567">
                  <c:v>20.149146708733685</c:v>
                </c:pt>
                <c:pt idx="5568">
                  <c:v>20.134805679047759</c:v>
                </c:pt>
                <c:pt idx="5569">
                  <c:v>20.120464649361825</c:v>
                </c:pt>
                <c:pt idx="5570">
                  <c:v>20.106123619675891</c:v>
                </c:pt>
                <c:pt idx="5571">
                  <c:v>20.091782589989961</c:v>
                </c:pt>
                <c:pt idx="5572">
                  <c:v>20.077441560304031</c:v>
                </c:pt>
                <c:pt idx="5573">
                  <c:v>20.063100530618097</c:v>
                </c:pt>
                <c:pt idx="5574">
                  <c:v>20.048759500932167</c:v>
                </c:pt>
                <c:pt idx="5575">
                  <c:v>20.027247956403269</c:v>
                </c:pt>
                <c:pt idx="5576">
                  <c:v>20.027247956403269</c:v>
                </c:pt>
                <c:pt idx="5577">
                  <c:v>20.005736411874373</c:v>
                </c:pt>
                <c:pt idx="5578">
                  <c:v>19.99139538218844</c:v>
                </c:pt>
                <c:pt idx="5579">
                  <c:v>19.97705435250251</c:v>
                </c:pt>
                <c:pt idx="5580">
                  <c:v>19.962713322816576</c:v>
                </c:pt>
                <c:pt idx="5581">
                  <c:v>19.94837229313065</c:v>
                </c:pt>
                <c:pt idx="5582">
                  <c:v>19.934031263444716</c:v>
                </c:pt>
                <c:pt idx="5583">
                  <c:v>19.919690233758782</c:v>
                </c:pt>
                <c:pt idx="5584">
                  <c:v>19.905349204072852</c:v>
                </c:pt>
                <c:pt idx="5585">
                  <c:v>19.891008174386922</c:v>
                </c:pt>
                <c:pt idx="5586">
                  <c:v>19.876667144700992</c:v>
                </c:pt>
                <c:pt idx="5587">
                  <c:v>19.862326115015058</c:v>
                </c:pt>
                <c:pt idx="5588">
                  <c:v>19.840814570486163</c:v>
                </c:pt>
                <c:pt idx="5589">
                  <c:v>19.840814570486163</c:v>
                </c:pt>
                <c:pt idx="5590">
                  <c:v>19.819303025957264</c:v>
                </c:pt>
                <c:pt idx="5591">
                  <c:v>19.804961996271334</c:v>
                </c:pt>
                <c:pt idx="5592">
                  <c:v>19.790620966585401</c:v>
                </c:pt>
                <c:pt idx="5593">
                  <c:v>19.776279936899467</c:v>
                </c:pt>
                <c:pt idx="5594">
                  <c:v>19.761938907213541</c:v>
                </c:pt>
                <c:pt idx="5595">
                  <c:v>19.747597877527607</c:v>
                </c:pt>
                <c:pt idx="5596">
                  <c:v>19.733256847841673</c:v>
                </c:pt>
                <c:pt idx="5597">
                  <c:v>19.718915818155743</c:v>
                </c:pt>
                <c:pt idx="5598">
                  <c:v>19.704574788469813</c:v>
                </c:pt>
                <c:pt idx="5599">
                  <c:v>19.690233758783883</c:v>
                </c:pt>
                <c:pt idx="5600">
                  <c:v>19.675892729097949</c:v>
                </c:pt>
                <c:pt idx="5601">
                  <c:v>19.661551699412016</c:v>
                </c:pt>
                <c:pt idx="5602">
                  <c:v>19.647210669726086</c:v>
                </c:pt>
                <c:pt idx="5603">
                  <c:v>19.632869640040155</c:v>
                </c:pt>
                <c:pt idx="5604">
                  <c:v>19.618528610354225</c:v>
                </c:pt>
                <c:pt idx="5605">
                  <c:v>19.604187580668292</c:v>
                </c:pt>
                <c:pt idx="5606">
                  <c:v>19.589846550982358</c:v>
                </c:pt>
                <c:pt idx="5607">
                  <c:v>19.575505521296428</c:v>
                </c:pt>
                <c:pt idx="5608">
                  <c:v>19.561164491610498</c:v>
                </c:pt>
                <c:pt idx="5609">
                  <c:v>19.539652947081603</c:v>
                </c:pt>
                <c:pt idx="5610">
                  <c:v>19.539652947081603</c:v>
                </c:pt>
                <c:pt idx="5611">
                  <c:v>19.5181414025527</c:v>
                </c:pt>
                <c:pt idx="5612">
                  <c:v>19.503800372866774</c:v>
                </c:pt>
                <c:pt idx="5613">
                  <c:v>19.48945934318084</c:v>
                </c:pt>
                <c:pt idx="5614">
                  <c:v>19.47511831349491</c:v>
                </c:pt>
                <c:pt idx="5615">
                  <c:v>19.460777283808977</c:v>
                </c:pt>
                <c:pt idx="5616">
                  <c:v>19.446436254123046</c:v>
                </c:pt>
                <c:pt idx="5617">
                  <c:v>19.432095224437116</c:v>
                </c:pt>
                <c:pt idx="5618">
                  <c:v>19.417754194751183</c:v>
                </c:pt>
                <c:pt idx="5619">
                  <c:v>19.396242650222288</c:v>
                </c:pt>
                <c:pt idx="5620">
                  <c:v>19.396242650222288</c:v>
                </c:pt>
                <c:pt idx="5621">
                  <c:v>19.374731105693389</c:v>
                </c:pt>
                <c:pt idx="5622">
                  <c:v>19.360390076007459</c:v>
                </c:pt>
                <c:pt idx="5623">
                  <c:v>19.346049046321525</c:v>
                </c:pt>
                <c:pt idx="5624">
                  <c:v>19.331708016635591</c:v>
                </c:pt>
                <c:pt idx="5625">
                  <c:v>19.317366986949665</c:v>
                </c:pt>
                <c:pt idx="5626">
                  <c:v>19.303025957263731</c:v>
                </c:pt>
                <c:pt idx="5627">
                  <c:v>19.288684927577801</c:v>
                </c:pt>
                <c:pt idx="5628">
                  <c:v>19.274343897891868</c:v>
                </c:pt>
                <c:pt idx="5629">
                  <c:v>19.260002868205937</c:v>
                </c:pt>
                <c:pt idx="5630">
                  <c:v>19.245661838520007</c:v>
                </c:pt>
                <c:pt idx="5631">
                  <c:v>19.231320808834074</c:v>
                </c:pt>
                <c:pt idx="5632">
                  <c:v>19.216979779148144</c:v>
                </c:pt>
                <c:pt idx="5633">
                  <c:v>19.20263874946221</c:v>
                </c:pt>
                <c:pt idx="5634">
                  <c:v>19.18829771977628</c:v>
                </c:pt>
                <c:pt idx="5635">
                  <c:v>19.17395669009035</c:v>
                </c:pt>
                <c:pt idx="5636">
                  <c:v>19.159615660404416</c:v>
                </c:pt>
                <c:pt idx="5637">
                  <c:v>19.138104115875521</c:v>
                </c:pt>
                <c:pt idx="5638">
                  <c:v>19.138104115875521</c:v>
                </c:pt>
                <c:pt idx="5639">
                  <c:v>19.116592571346622</c:v>
                </c:pt>
                <c:pt idx="5640">
                  <c:v>19.102251541660692</c:v>
                </c:pt>
                <c:pt idx="5641">
                  <c:v>19.087910511974759</c:v>
                </c:pt>
                <c:pt idx="5642">
                  <c:v>19.073569482288828</c:v>
                </c:pt>
                <c:pt idx="5643">
                  <c:v>19.059228452602898</c:v>
                </c:pt>
                <c:pt idx="5644">
                  <c:v>19.044887422916965</c:v>
                </c:pt>
                <c:pt idx="5645">
                  <c:v>19.030546393231035</c:v>
                </c:pt>
                <c:pt idx="5646">
                  <c:v>19.016205363545101</c:v>
                </c:pt>
                <c:pt idx="5647">
                  <c:v>19.001864333859171</c:v>
                </c:pt>
                <c:pt idx="5648">
                  <c:v>18.987523304173241</c:v>
                </c:pt>
                <c:pt idx="5649">
                  <c:v>18.973182274487307</c:v>
                </c:pt>
                <c:pt idx="5650">
                  <c:v>18.958841244801377</c:v>
                </c:pt>
                <c:pt idx="5651">
                  <c:v>18.944500215115447</c:v>
                </c:pt>
                <c:pt idx="5652">
                  <c:v>18.930159185429513</c:v>
                </c:pt>
                <c:pt idx="5653">
                  <c:v>18.915818155743583</c:v>
                </c:pt>
                <c:pt idx="5654">
                  <c:v>18.90147712605765</c:v>
                </c:pt>
                <c:pt idx="5655">
                  <c:v>18.887136096371719</c:v>
                </c:pt>
                <c:pt idx="5656">
                  <c:v>18.872795066685789</c:v>
                </c:pt>
                <c:pt idx="5657">
                  <c:v>18.858454036999856</c:v>
                </c:pt>
                <c:pt idx="5658">
                  <c:v>18.836942492470961</c:v>
                </c:pt>
                <c:pt idx="5659">
                  <c:v>18.836942492470961</c:v>
                </c:pt>
                <c:pt idx="5660">
                  <c:v>18.815430947942062</c:v>
                </c:pt>
                <c:pt idx="5661">
                  <c:v>18.801089918256132</c:v>
                </c:pt>
                <c:pt idx="5662">
                  <c:v>18.786748888570198</c:v>
                </c:pt>
                <c:pt idx="5663">
                  <c:v>18.772407858884268</c:v>
                </c:pt>
                <c:pt idx="5664">
                  <c:v>18.758066829198334</c:v>
                </c:pt>
                <c:pt idx="5665">
                  <c:v>18.743725799512408</c:v>
                </c:pt>
                <c:pt idx="5666">
                  <c:v>18.729384769826474</c:v>
                </c:pt>
                <c:pt idx="5667">
                  <c:v>18.715043740140541</c:v>
                </c:pt>
                <c:pt idx="5668">
                  <c:v>18.70070271045461</c:v>
                </c:pt>
                <c:pt idx="5669">
                  <c:v>18.68636168076868</c:v>
                </c:pt>
                <c:pt idx="5670">
                  <c:v>18.67202065108275</c:v>
                </c:pt>
                <c:pt idx="5671">
                  <c:v>18.657679621396817</c:v>
                </c:pt>
                <c:pt idx="5672">
                  <c:v>18.643338591710883</c:v>
                </c:pt>
                <c:pt idx="5673">
                  <c:v>18.628997562024953</c:v>
                </c:pt>
                <c:pt idx="5674">
                  <c:v>18.614656532339023</c:v>
                </c:pt>
                <c:pt idx="5675">
                  <c:v>18.600315502653089</c:v>
                </c:pt>
                <c:pt idx="5676">
                  <c:v>18.585974472967159</c:v>
                </c:pt>
                <c:pt idx="5677">
                  <c:v>18.56446292843826</c:v>
                </c:pt>
                <c:pt idx="5678">
                  <c:v>18.56446292843826</c:v>
                </c:pt>
                <c:pt idx="5679">
                  <c:v>18.542951383909365</c:v>
                </c:pt>
                <c:pt idx="5680">
                  <c:v>18.528610354223432</c:v>
                </c:pt>
                <c:pt idx="5681">
                  <c:v>18.514269324537501</c:v>
                </c:pt>
                <c:pt idx="5682">
                  <c:v>18.499928294851571</c:v>
                </c:pt>
                <c:pt idx="5683">
                  <c:v>18.485587265165641</c:v>
                </c:pt>
                <c:pt idx="5684">
                  <c:v>18.471246235479708</c:v>
                </c:pt>
                <c:pt idx="5685">
                  <c:v>18.456905205793774</c:v>
                </c:pt>
                <c:pt idx="5686">
                  <c:v>18.442564176107844</c:v>
                </c:pt>
                <c:pt idx="5687">
                  <c:v>18.428223146421914</c:v>
                </c:pt>
                <c:pt idx="5688">
                  <c:v>18.413882116735984</c:v>
                </c:pt>
                <c:pt idx="5689">
                  <c:v>18.39954108705005</c:v>
                </c:pt>
                <c:pt idx="5690">
                  <c:v>18.378029542521155</c:v>
                </c:pt>
                <c:pt idx="5691">
                  <c:v>18.378029542521155</c:v>
                </c:pt>
                <c:pt idx="5692">
                  <c:v>18.356517997992256</c:v>
                </c:pt>
                <c:pt idx="5693">
                  <c:v>18.342176968306326</c:v>
                </c:pt>
                <c:pt idx="5694">
                  <c:v>18.327835938620392</c:v>
                </c:pt>
                <c:pt idx="5695">
                  <c:v>18.313494908934462</c:v>
                </c:pt>
                <c:pt idx="5696">
                  <c:v>18.291983364405564</c:v>
                </c:pt>
                <c:pt idx="5697">
                  <c:v>18.291983364405564</c:v>
                </c:pt>
                <c:pt idx="5698">
                  <c:v>18.270471819876665</c:v>
                </c:pt>
                <c:pt idx="5699">
                  <c:v>18.256130790190735</c:v>
                </c:pt>
                <c:pt idx="5700">
                  <c:v>18.241789760504805</c:v>
                </c:pt>
                <c:pt idx="5701">
                  <c:v>18.227448730818875</c:v>
                </c:pt>
                <c:pt idx="5702">
                  <c:v>18.213107701132941</c:v>
                </c:pt>
                <c:pt idx="5703">
                  <c:v>18.198766671447007</c:v>
                </c:pt>
                <c:pt idx="5704">
                  <c:v>18.184425641761077</c:v>
                </c:pt>
                <c:pt idx="5705">
                  <c:v>18.170084612075147</c:v>
                </c:pt>
                <c:pt idx="5706">
                  <c:v>18.155743582389217</c:v>
                </c:pt>
                <c:pt idx="5707">
                  <c:v>18.141402552703283</c:v>
                </c:pt>
                <c:pt idx="5708">
                  <c:v>18.127061523017353</c:v>
                </c:pt>
                <c:pt idx="5709">
                  <c:v>18.112720493331423</c:v>
                </c:pt>
                <c:pt idx="5710">
                  <c:v>18.09837946364549</c:v>
                </c:pt>
                <c:pt idx="5711">
                  <c:v>18.084038433959559</c:v>
                </c:pt>
                <c:pt idx="5712">
                  <c:v>18.069697404273626</c:v>
                </c:pt>
                <c:pt idx="5713">
                  <c:v>18.055356374587696</c:v>
                </c:pt>
                <c:pt idx="5714">
                  <c:v>18.033844830058797</c:v>
                </c:pt>
                <c:pt idx="5715">
                  <c:v>18.033844830058797</c:v>
                </c:pt>
                <c:pt idx="5716">
                  <c:v>18.012333285529902</c:v>
                </c:pt>
                <c:pt idx="5717">
                  <c:v>17.997992255843968</c:v>
                </c:pt>
                <c:pt idx="5718">
                  <c:v>17.983651226158038</c:v>
                </c:pt>
                <c:pt idx="5719">
                  <c:v>17.969310196472108</c:v>
                </c:pt>
                <c:pt idx="5720">
                  <c:v>17.954969166786174</c:v>
                </c:pt>
                <c:pt idx="5721">
                  <c:v>17.940628137100244</c:v>
                </c:pt>
                <c:pt idx="5722">
                  <c:v>17.926287107414314</c:v>
                </c:pt>
                <c:pt idx="5723">
                  <c:v>17.911946077728381</c:v>
                </c:pt>
                <c:pt idx="5724">
                  <c:v>17.89760504804245</c:v>
                </c:pt>
                <c:pt idx="5725">
                  <c:v>17.883264018356517</c:v>
                </c:pt>
                <c:pt idx="5726">
                  <c:v>17.868922988670587</c:v>
                </c:pt>
                <c:pt idx="5727">
                  <c:v>17.847411444141688</c:v>
                </c:pt>
                <c:pt idx="5728">
                  <c:v>17.847411444141688</c:v>
                </c:pt>
                <c:pt idx="5729">
                  <c:v>17.825899899612793</c:v>
                </c:pt>
                <c:pt idx="5730">
                  <c:v>17.811558869926859</c:v>
                </c:pt>
                <c:pt idx="5731">
                  <c:v>17.797217840240929</c:v>
                </c:pt>
                <c:pt idx="5732">
                  <c:v>17.782876810554999</c:v>
                </c:pt>
                <c:pt idx="5733">
                  <c:v>17.768535780869065</c:v>
                </c:pt>
                <c:pt idx="5734">
                  <c:v>17.74702423634017</c:v>
                </c:pt>
                <c:pt idx="5735">
                  <c:v>17.74702423634017</c:v>
                </c:pt>
                <c:pt idx="5736">
                  <c:v>17.725512691811272</c:v>
                </c:pt>
                <c:pt idx="5737">
                  <c:v>17.711171662125341</c:v>
                </c:pt>
                <c:pt idx="5738">
                  <c:v>17.689660117596443</c:v>
                </c:pt>
                <c:pt idx="5739">
                  <c:v>17.689660117596443</c:v>
                </c:pt>
                <c:pt idx="5740">
                  <c:v>17.668148573067548</c:v>
                </c:pt>
                <c:pt idx="5741">
                  <c:v>17.653807543381614</c:v>
                </c:pt>
                <c:pt idx="5742">
                  <c:v>17.639466513695684</c:v>
                </c:pt>
                <c:pt idx="5743">
                  <c:v>17.62512548400975</c:v>
                </c:pt>
                <c:pt idx="5744">
                  <c:v>17.61078445432382</c:v>
                </c:pt>
                <c:pt idx="5745">
                  <c:v>17.59644342463789</c:v>
                </c:pt>
                <c:pt idx="5746">
                  <c:v>17.582102394951956</c:v>
                </c:pt>
                <c:pt idx="5747">
                  <c:v>17.567761365266026</c:v>
                </c:pt>
                <c:pt idx="5748">
                  <c:v>17.553420335580093</c:v>
                </c:pt>
                <c:pt idx="5749">
                  <c:v>17.539079305894163</c:v>
                </c:pt>
                <c:pt idx="5750">
                  <c:v>17.524738276208232</c:v>
                </c:pt>
                <c:pt idx="5751">
                  <c:v>17.510397246522299</c:v>
                </c:pt>
                <c:pt idx="5752">
                  <c:v>17.496056216836369</c:v>
                </c:pt>
                <c:pt idx="5753">
                  <c:v>17.47454467230747</c:v>
                </c:pt>
                <c:pt idx="5754">
                  <c:v>17.47454467230747</c:v>
                </c:pt>
                <c:pt idx="5755">
                  <c:v>17.453033127778575</c:v>
                </c:pt>
                <c:pt idx="5756">
                  <c:v>17.417180553563746</c:v>
                </c:pt>
                <c:pt idx="5757">
                  <c:v>17.417180553563746</c:v>
                </c:pt>
                <c:pt idx="5758">
                  <c:v>17.417180553563746</c:v>
                </c:pt>
                <c:pt idx="5759">
                  <c:v>17.417180553563746</c:v>
                </c:pt>
                <c:pt idx="5760">
                  <c:v>17.374157464505952</c:v>
                </c:pt>
                <c:pt idx="5761">
                  <c:v>17.374157464505952</c:v>
                </c:pt>
                <c:pt idx="5762">
                  <c:v>17.352645919977057</c:v>
                </c:pt>
                <c:pt idx="5763">
                  <c:v>17.338304890291123</c:v>
                </c:pt>
                <c:pt idx="5764">
                  <c:v>17.32396386060519</c:v>
                </c:pt>
                <c:pt idx="5765">
                  <c:v>17.30962283091926</c:v>
                </c:pt>
                <c:pt idx="5766">
                  <c:v>17.29528180123333</c:v>
                </c:pt>
                <c:pt idx="5767">
                  <c:v>17.273770256704431</c:v>
                </c:pt>
                <c:pt idx="5768">
                  <c:v>17.273770256704431</c:v>
                </c:pt>
                <c:pt idx="5769">
                  <c:v>17.252258712175532</c:v>
                </c:pt>
                <c:pt idx="5770">
                  <c:v>17.237917682489602</c:v>
                </c:pt>
                <c:pt idx="5771">
                  <c:v>17.223576652803672</c:v>
                </c:pt>
                <c:pt idx="5772">
                  <c:v>17.202065108274773</c:v>
                </c:pt>
                <c:pt idx="5773">
                  <c:v>17.202065108274773</c:v>
                </c:pt>
                <c:pt idx="5774">
                  <c:v>17.17338304890291</c:v>
                </c:pt>
                <c:pt idx="5775">
                  <c:v>17.17338304890291</c:v>
                </c:pt>
                <c:pt idx="5776">
                  <c:v>17.151871504374014</c:v>
                </c:pt>
                <c:pt idx="5777">
                  <c:v>17.137530474688081</c:v>
                </c:pt>
                <c:pt idx="5778">
                  <c:v>17.108848415316221</c:v>
                </c:pt>
                <c:pt idx="5779">
                  <c:v>17.108848415316221</c:v>
                </c:pt>
                <c:pt idx="5780">
                  <c:v>17.108848415316221</c:v>
                </c:pt>
                <c:pt idx="5781">
                  <c:v>17.080166355944357</c:v>
                </c:pt>
                <c:pt idx="5782">
                  <c:v>17.058654811415462</c:v>
                </c:pt>
                <c:pt idx="5783">
                  <c:v>17.058654811415462</c:v>
                </c:pt>
                <c:pt idx="5784">
                  <c:v>17.037143266886563</c:v>
                </c:pt>
                <c:pt idx="5785">
                  <c:v>17.022802237200633</c:v>
                </c:pt>
                <c:pt idx="5786">
                  <c:v>17.001290692671734</c:v>
                </c:pt>
                <c:pt idx="5787">
                  <c:v>17.001290692671734</c:v>
                </c:pt>
                <c:pt idx="5788">
                  <c:v>16.979779148142839</c:v>
                </c:pt>
                <c:pt idx="5789">
                  <c:v>16.958267603613937</c:v>
                </c:pt>
                <c:pt idx="5790">
                  <c:v>16.958267603613937</c:v>
                </c:pt>
                <c:pt idx="5791">
                  <c:v>16.936756059085042</c:v>
                </c:pt>
                <c:pt idx="5792">
                  <c:v>16.922415029399112</c:v>
                </c:pt>
                <c:pt idx="5793">
                  <c:v>16.908073999713181</c:v>
                </c:pt>
                <c:pt idx="5794">
                  <c:v>16.893732970027248</c:v>
                </c:pt>
                <c:pt idx="5795">
                  <c:v>16.879391940341318</c:v>
                </c:pt>
                <c:pt idx="5796">
                  <c:v>16.865050910655384</c:v>
                </c:pt>
                <c:pt idx="5797">
                  <c:v>16.850709880969454</c:v>
                </c:pt>
                <c:pt idx="5798">
                  <c:v>16.836368851283524</c:v>
                </c:pt>
                <c:pt idx="5799">
                  <c:v>16.82202782159759</c:v>
                </c:pt>
                <c:pt idx="5800">
                  <c:v>16.800516277068695</c:v>
                </c:pt>
                <c:pt idx="5801">
                  <c:v>16.800516277068695</c:v>
                </c:pt>
                <c:pt idx="5802">
                  <c:v>16.771834217696828</c:v>
                </c:pt>
                <c:pt idx="5803">
                  <c:v>16.771834217696828</c:v>
                </c:pt>
                <c:pt idx="5804">
                  <c:v>16.750322673167933</c:v>
                </c:pt>
                <c:pt idx="5805">
                  <c:v>16.735981643481999</c:v>
                </c:pt>
                <c:pt idx="5806">
                  <c:v>16.721640613796072</c:v>
                </c:pt>
                <c:pt idx="5807">
                  <c:v>16.707299584110139</c:v>
                </c:pt>
                <c:pt idx="5808">
                  <c:v>16.692958554424209</c:v>
                </c:pt>
                <c:pt idx="5809">
                  <c:v>16.678617524738275</c:v>
                </c:pt>
                <c:pt idx="5810">
                  <c:v>16.664276495052345</c:v>
                </c:pt>
                <c:pt idx="5811">
                  <c:v>16.642764950523446</c:v>
                </c:pt>
                <c:pt idx="5812">
                  <c:v>16.642764950523446</c:v>
                </c:pt>
                <c:pt idx="5813">
                  <c:v>16.621253405994551</c:v>
                </c:pt>
                <c:pt idx="5814">
                  <c:v>16.599741861465652</c:v>
                </c:pt>
                <c:pt idx="5815">
                  <c:v>16.599741861465652</c:v>
                </c:pt>
                <c:pt idx="5816">
                  <c:v>16.578230316936757</c:v>
                </c:pt>
                <c:pt idx="5817">
                  <c:v>16.549548257564894</c:v>
                </c:pt>
                <c:pt idx="5818">
                  <c:v>16.549548257564894</c:v>
                </c:pt>
                <c:pt idx="5819">
                  <c:v>16.549548257564894</c:v>
                </c:pt>
                <c:pt idx="5820">
                  <c:v>16.52086619819303</c:v>
                </c:pt>
                <c:pt idx="5821">
                  <c:v>16.5065251685071</c:v>
                </c:pt>
                <c:pt idx="5822">
                  <c:v>16.492184138821166</c:v>
                </c:pt>
                <c:pt idx="5823">
                  <c:v>16.477843109135236</c:v>
                </c:pt>
                <c:pt idx="5824">
                  <c:v>16.463502079449306</c:v>
                </c:pt>
                <c:pt idx="5825">
                  <c:v>16.449161049763372</c:v>
                </c:pt>
                <c:pt idx="5826">
                  <c:v>16.434820020077442</c:v>
                </c:pt>
                <c:pt idx="5827">
                  <c:v>16.420478990391508</c:v>
                </c:pt>
                <c:pt idx="5828">
                  <c:v>16.406137960705578</c:v>
                </c:pt>
                <c:pt idx="5829">
                  <c:v>16.391796931019648</c:v>
                </c:pt>
                <c:pt idx="5830">
                  <c:v>16.37028538649075</c:v>
                </c:pt>
                <c:pt idx="5831">
                  <c:v>16.37028538649075</c:v>
                </c:pt>
                <c:pt idx="5832">
                  <c:v>16.348773841961854</c:v>
                </c:pt>
                <c:pt idx="5833">
                  <c:v>16.334432812275921</c:v>
                </c:pt>
                <c:pt idx="5834">
                  <c:v>16.320091782589991</c:v>
                </c:pt>
                <c:pt idx="5835">
                  <c:v>16.305750752904057</c:v>
                </c:pt>
                <c:pt idx="5836">
                  <c:v>16.291409723218127</c:v>
                </c:pt>
                <c:pt idx="5837">
                  <c:v>16.277068693532197</c:v>
                </c:pt>
                <c:pt idx="5838">
                  <c:v>16.262727663846263</c:v>
                </c:pt>
                <c:pt idx="5839">
                  <c:v>16.248386634160333</c:v>
                </c:pt>
                <c:pt idx="5840">
                  <c:v>16.226875089631434</c:v>
                </c:pt>
                <c:pt idx="5841">
                  <c:v>16.226875089631434</c:v>
                </c:pt>
                <c:pt idx="5842">
                  <c:v>16.205363545102539</c:v>
                </c:pt>
                <c:pt idx="5843">
                  <c:v>16.191022515416606</c:v>
                </c:pt>
                <c:pt idx="5844">
                  <c:v>16.176681485730676</c:v>
                </c:pt>
                <c:pt idx="5845">
                  <c:v>16.162340456044745</c:v>
                </c:pt>
                <c:pt idx="5846">
                  <c:v>16.147999426358815</c:v>
                </c:pt>
                <c:pt idx="5847">
                  <c:v>16.133658396672882</c:v>
                </c:pt>
                <c:pt idx="5848">
                  <c:v>16.119317366986948</c:v>
                </c:pt>
                <c:pt idx="5849">
                  <c:v>16.104976337301018</c:v>
                </c:pt>
                <c:pt idx="5850">
                  <c:v>16.083464792772119</c:v>
                </c:pt>
                <c:pt idx="5851">
                  <c:v>16.083464792772119</c:v>
                </c:pt>
                <c:pt idx="5852">
                  <c:v>16.061953248243224</c:v>
                </c:pt>
                <c:pt idx="5853">
                  <c:v>16.04761221855729</c:v>
                </c:pt>
                <c:pt idx="5854">
                  <c:v>16.03327118887136</c:v>
                </c:pt>
                <c:pt idx="5855">
                  <c:v>16.01893015918543</c:v>
                </c:pt>
                <c:pt idx="5856">
                  <c:v>16.004589129499497</c:v>
                </c:pt>
                <c:pt idx="5857">
                  <c:v>15.990248099813567</c:v>
                </c:pt>
                <c:pt idx="5858">
                  <c:v>15.975907070127635</c:v>
                </c:pt>
                <c:pt idx="5859">
                  <c:v>15.961566040441705</c:v>
                </c:pt>
                <c:pt idx="5860">
                  <c:v>15.947225010755773</c:v>
                </c:pt>
                <c:pt idx="5861">
                  <c:v>15.932883981069839</c:v>
                </c:pt>
                <c:pt idx="5862">
                  <c:v>15.918542951383911</c:v>
                </c:pt>
                <c:pt idx="5863">
                  <c:v>15.904201921697977</c:v>
                </c:pt>
                <c:pt idx="5864">
                  <c:v>15.889860892012047</c:v>
                </c:pt>
                <c:pt idx="5865">
                  <c:v>15.875519862326115</c:v>
                </c:pt>
                <c:pt idx="5866">
                  <c:v>15.861178832640183</c:v>
                </c:pt>
                <c:pt idx="5867">
                  <c:v>15.839667288111286</c:v>
                </c:pt>
                <c:pt idx="5868">
                  <c:v>15.839667288111286</c:v>
                </c:pt>
                <c:pt idx="5869">
                  <c:v>15.818155743582391</c:v>
                </c:pt>
                <c:pt idx="5870">
                  <c:v>15.803814713896458</c:v>
                </c:pt>
                <c:pt idx="5871">
                  <c:v>15.789473684210526</c:v>
                </c:pt>
                <c:pt idx="5872">
                  <c:v>15.775132654524596</c:v>
                </c:pt>
                <c:pt idx="5873">
                  <c:v>15.760791624838664</c:v>
                </c:pt>
                <c:pt idx="5874">
                  <c:v>15.739280080309767</c:v>
                </c:pt>
                <c:pt idx="5875">
                  <c:v>15.739280080309767</c:v>
                </c:pt>
                <c:pt idx="5876">
                  <c:v>15.717768535780868</c:v>
                </c:pt>
                <c:pt idx="5877">
                  <c:v>15.703427506094938</c:v>
                </c:pt>
                <c:pt idx="5878">
                  <c:v>15.689086476409006</c:v>
                </c:pt>
                <c:pt idx="5879">
                  <c:v>15.674745446723074</c:v>
                </c:pt>
                <c:pt idx="5880">
                  <c:v>15.653233902194177</c:v>
                </c:pt>
                <c:pt idx="5881">
                  <c:v>15.653233902194177</c:v>
                </c:pt>
                <c:pt idx="5882">
                  <c:v>15.631722357665282</c:v>
                </c:pt>
                <c:pt idx="5883">
                  <c:v>15.610210813136383</c:v>
                </c:pt>
                <c:pt idx="5884">
                  <c:v>15.610210813136383</c:v>
                </c:pt>
                <c:pt idx="5885">
                  <c:v>15.588699268607487</c:v>
                </c:pt>
                <c:pt idx="5886">
                  <c:v>15.574358238921555</c:v>
                </c:pt>
                <c:pt idx="5887">
                  <c:v>15.552846694392658</c:v>
                </c:pt>
                <c:pt idx="5888">
                  <c:v>15.552846694392658</c:v>
                </c:pt>
                <c:pt idx="5889">
                  <c:v>15.524164635020796</c:v>
                </c:pt>
                <c:pt idx="5890">
                  <c:v>15.524164635020796</c:v>
                </c:pt>
                <c:pt idx="5891">
                  <c:v>15.502653090491897</c:v>
                </c:pt>
                <c:pt idx="5892">
                  <c:v>15.488312060805967</c:v>
                </c:pt>
                <c:pt idx="5893">
                  <c:v>15.473971031120035</c:v>
                </c:pt>
                <c:pt idx="5894">
                  <c:v>15.452459486591138</c:v>
                </c:pt>
                <c:pt idx="5895">
                  <c:v>15.452459486591138</c:v>
                </c:pt>
                <c:pt idx="5896">
                  <c:v>15.43094794206224</c:v>
                </c:pt>
                <c:pt idx="5897">
                  <c:v>15.416606912376309</c:v>
                </c:pt>
                <c:pt idx="5898">
                  <c:v>15.402265882690378</c:v>
                </c:pt>
                <c:pt idx="5899">
                  <c:v>15.387924853004446</c:v>
                </c:pt>
                <c:pt idx="5900">
                  <c:v>15.373583823318516</c:v>
                </c:pt>
                <c:pt idx="5901">
                  <c:v>15.359242793632582</c:v>
                </c:pt>
                <c:pt idx="5902">
                  <c:v>15.337731249103687</c:v>
                </c:pt>
                <c:pt idx="5903">
                  <c:v>15.337731249103687</c:v>
                </c:pt>
                <c:pt idx="5904">
                  <c:v>15.309049189731821</c:v>
                </c:pt>
                <c:pt idx="5905">
                  <c:v>15.309049189731821</c:v>
                </c:pt>
                <c:pt idx="5906">
                  <c:v>15.287537645202926</c:v>
                </c:pt>
                <c:pt idx="5907">
                  <c:v>15.273196615516992</c:v>
                </c:pt>
                <c:pt idx="5908">
                  <c:v>15.258855585831062</c:v>
                </c:pt>
                <c:pt idx="5909">
                  <c:v>15.244514556145131</c:v>
                </c:pt>
                <c:pt idx="5910">
                  <c:v>15.2301735264592</c:v>
                </c:pt>
                <c:pt idx="5911">
                  <c:v>15.208661981930302</c:v>
                </c:pt>
                <c:pt idx="5912">
                  <c:v>15.208661981930302</c:v>
                </c:pt>
                <c:pt idx="5913">
                  <c:v>15.187150437401407</c:v>
                </c:pt>
                <c:pt idx="5914">
                  <c:v>15.172809407715473</c:v>
                </c:pt>
                <c:pt idx="5915">
                  <c:v>15.151297863186578</c:v>
                </c:pt>
                <c:pt idx="5916">
                  <c:v>15.151297863186578</c:v>
                </c:pt>
                <c:pt idx="5917">
                  <c:v>15.129786318657679</c:v>
                </c:pt>
                <c:pt idx="5918">
                  <c:v>15.115445288971749</c:v>
                </c:pt>
                <c:pt idx="5919">
                  <c:v>15.101104259285817</c:v>
                </c:pt>
                <c:pt idx="5920">
                  <c:v>15.086763229599887</c:v>
                </c:pt>
                <c:pt idx="5921">
                  <c:v>15.072422199913953</c:v>
                </c:pt>
                <c:pt idx="5922">
                  <c:v>15.058081170228022</c:v>
                </c:pt>
                <c:pt idx="5923">
                  <c:v>15.043740140542091</c:v>
                </c:pt>
                <c:pt idx="5924">
                  <c:v>15.02939911085616</c:v>
                </c:pt>
                <c:pt idx="5925">
                  <c:v>15.015058081170226</c:v>
                </c:pt>
                <c:pt idx="5926">
                  <c:v>15.000717051484298</c:v>
                </c:pt>
                <c:pt idx="5927">
                  <c:v>14.986376021798364</c:v>
                </c:pt>
                <c:pt idx="5928">
                  <c:v>14.972034992112434</c:v>
                </c:pt>
                <c:pt idx="5929">
                  <c:v>14.957693962426502</c:v>
                </c:pt>
                <c:pt idx="5930">
                  <c:v>14.94335293274057</c:v>
                </c:pt>
                <c:pt idx="5931">
                  <c:v>14.92901190305464</c:v>
                </c:pt>
                <c:pt idx="5932">
                  <c:v>14.914670873368706</c:v>
                </c:pt>
                <c:pt idx="5933">
                  <c:v>14.900329843682778</c:v>
                </c:pt>
                <c:pt idx="5934">
                  <c:v>14.885988813996844</c:v>
                </c:pt>
                <c:pt idx="5935">
                  <c:v>14.871647784310912</c:v>
                </c:pt>
                <c:pt idx="5936">
                  <c:v>14.857306754624982</c:v>
                </c:pt>
                <c:pt idx="5937">
                  <c:v>14.842965724939051</c:v>
                </c:pt>
                <c:pt idx="5938">
                  <c:v>14.82862469525312</c:v>
                </c:pt>
                <c:pt idx="5939">
                  <c:v>14.814283665567189</c:v>
                </c:pt>
                <c:pt idx="5940">
                  <c:v>14.799942635881255</c:v>
                </c:pt>
                <c:pt idx="5941">
                  <c:v>14.785601606195325</c:v>
                </c:pt>
                <c:pt idx="5942">
                  <c:v>14.771260576509393</c:v>
                </c:pt>
                <c:pt idx="5943">
                  <c:v>14.742578517137531</c:v>
                </c:pt>
                <c:pt idx="5944">
                  <c:v>14.742578517137531</c:v>
                </c:pt>
                <c:pt idx="5945">
                  <c:v>14.742578517137531</c:v>
                </c:pt>
                <c:pt idx="5946">
                  <c:v>14.713896457765669</c:v>
                </c:pt>
                <c:pt idx="5947">
                  <c:v>14.699555428079735</c:v>
                </c:pt>
                <c:pt idx="5948">
                  <c:v>14.67804388355084</c:v>
                </c:pt>
                <c:pt idx="5949">
                  <c:v>14.67804388355084</c:v>
                </c:pt>
                <c:pt idx="5950">
                  <c:v>14.656532339021942</c:v>
                </c:pt>
                <c:pt idx="5951">
                  <c:v>14.642191309336011</c:v>
                </c:pt>
                <c:pt idx="5952">
                  <c:v>14.62785027965008</c:v>
                </c:pt>
                <c:pt idx="5953">
                  <c:v>14.613509249964146</c:v>
                </c:pt>
                <c:pt idx="5954">
                  <c:v>14.591997705435251</c:v>
                </c:pt>
                <c:pt idx="5955">
                  <c:v>14.591997705435251</c:v>
                </c:pt>
                <c:pt idx="5956">
                  <c:v>14.563315646063387</c:v>
                </c:pt>
                <c:pt idx="5957">
                  <c:v>14.563315646063387</c:v>
                </c:pt>
                <c:pt idx="5958">
                  <c:v>14.541804101534488</c:v>
                </c:pt>
                <c:pt idx="5959">
                  <c:v>14.52746307184856</c:v>
                </c:pt>
                <c:pt idx="5960">
                  <c:v>14.513122042162626</c:v>
                </c:pt>
                <c:pt idx="5961">
                  <c:v>14.498781012476696</c:v>
                </c:pt>
                <c:pt idx="5962">
                  <c:v>14.477269467947798</c:v>
                </c:pt>
                <c:pt idx="5963">
                  <c:v>14.477269467947798</c:v>
                </c:pt>
                <c:pt idx="5964">
                  <c:v>14.455757923418902</c:v>
                </c:pt>
                <c:pt idx="5965">
                  <c:v>14.441416893732969</c:v>
                </c:pt>
                <c:pt idx="5966">
                  <c:v>14.42707586404704</c:v>
                </c:pt>
                <c:pt idx="5967">
                  <c:v>14.412734834361107</c:v>
                </c:pt>
                <c:pt idx="5968">
                  <c:v>14.398393804675175</c:v>
                </c:pt>
                <c:pt idx="5969">
                  <c:v>14.384052774989245</c:v>
                </c:pt>
                <c:pt idx="5970">
                  <c:v>14.369711745303313</c:v>
                </c:pt>
                <c:pt idx="5971">
                  <c:v>14.355370715617383</c:v>
                </c:pt>
                <c:pt idx="5972">
                  <c:v>14.341029685931449</c:v>
                </c:pt>
                <c:pt idx="5973">
                  <c:v>14.326688656245517</c:v>
                </c:pt>
                <c:pt idx="5974">
                  <c:v>14.312347626559587</c:v>
                </c:pt>
                <c:pt idx="5975">
                  <c:v>14.298006596873655</c:v>
                </c:pt>
                <c:pt idx="5976">
                  <c:v>14.283665567187724</c:v>
                </c:pt>
                <c:pt idx="5977">
                  <c:v>14.269324537501793</c:v>
                </c:pt>
                <c:pt idx="5978">
                  <c:v>14.25498350781586</c:v>
                </c:pt>
                <c:pt idx="5979">
                  <c:v>14.240642478129931</c:v>
                </c:pt>
                <c:pt idx="5980">
                  <c:v>14.226301448443998</c:v>
                </c:pt>
                <c:pt idx="5981">
                  <c:v>14.211960418758066</c:v>
                </c:pt>
                <c:pt idx="5982">
                  <c:v>14.190448874229169</c:v>
                </c:pt>
                <c:pt idx="5983">
                  <c:v>14.190448874229169</c:v>
                </c:pt>
                <c:pt idx="5984">
                  <c:v>14.168937329700274</c:v>
                </c:pt>
                <c:pt idx="5985">
                  <c:v>14.15459630001434</c:v>
                </c:pt>
                <c:pt idx="5986">
                  <c:v>14.140255270328408</c:v>
                </c:pt>
                <c:pt idx="5987">
                  <c:v>14.125914240642478</c:v>
                </c:pt>
                <c:pt idx="5988">
                  <c:v>14.111573210956546</c:v>
                </c:pt>
                <c:pt idx="5989">
                  <c:v>14.097232181270616</c:v>
                </c:pt>
                <c:pt idx="5990">
                  <c:v>14.082891151584684</c:v>
                </c:pt>
                <c:pt idx="5991">
                  <c:v>14.068550121898751</c:v>
                </c:pt>
                <c:pt idx="5992">
                  <c:v>14.054209092212822</c:v>
                </c:pt>
                <c:pt idx="5993">
                  <c:v>14.039868062526889</c:v>
                </c:pt>
                <c:pt idx="5994">
                  <c:v>14.025527032840959</c:v>
                </c:pt>
                <c:pt idx="5995">
                  <c:v>14.011186003155027</c:v>
                </c:pt>
                <c:pt idx="5996">
                  <c:v>13.996844973469095</c:v>
                </c:pt>
                <c:pt idx="5997">
                  <c:v>13.982503943783165</c:v>
                </c:pt>
                <c:pt idx="5998">
                  <c:v>13.968162914097231</c:v>
                </c:pt>
                <c:pt idx="5999">
                  <c:v>13.946651369568336</c:v>
                </c:pt>
                <c:pt idx="6000">
                  <c:v>13.946651369568336</c:v>
                </c:pt>
                <c:pt idx="6001">
                  <c:v>13.925139825039437</c:v>
                </c:pt>
                <c:pt idx="6002">
                  <c:v>13.910798795353507</c:v>
                </c:pt>
                <c:pt idx="6003">
                  <c:v>13.896457765667575</c:v>
                </c:pt>
                <c:pt idx="6004">
                  <c:v>13.882116735981642</c:v>
                </c:pt>
                <c:pt idx="6005">
                  <c:v>13.860605191452747</c:v>
                </c:pt>
                <c:pt idx="6006">
                  <c:v>13.860605191452747</c:v>
                </c:pt>
                <c:pt idx="6007">
                  <c:v>13.83909364692385</c:v>
                </c:pt>
                <c:pt idx="6008">
                  <c:v>13.824752617237918</c:v>
                </c:pt>
                <c:pt idx="6009">
                  <c:v>13.810411587551986</c:v>
                </c:pt>
                <c:pt idx="6010">
                  <c:v>13.796070557866056</c:v>
                </c:pt>
                <c:pt idx="6011">
                  <c:v>13.774559013337157</c:v>
                </c:pt>
                <c:pt idx="6012">
                  <c:v>13.774559013337157</c:v>
                </c:pt>
                <c:pt idx="6013">
                  <c:v>13.738706439122328</c:v>
                </c:pt>
                <c:pt idx="6014">
                  <c:v>13.738706439122328</c:v>
                </c:pt>
                <c:pt idx="6015">
                  <c:v>13.738706439122328</c:v>
                </c:pt>
                <c:pt idx="6016">
                  <c:v>13.710024379750466</c:v>
                </c:pt>
                <c:pt idx="6017">
                  <c:v>13.695683350064536</c:v>
                </c:pt>
                <c:pt idx="6018">
                  <c:v>13.674171805535638</c:v>
                </c:pt>
                <c:pt idx="6019">
                  <c:v>13.674171805535638</c:v>
                </c:pt>
                <c:pt idx="6020">
                  <c:v>13.652660261006741</c:v>
                </c:pt>
                <c:pt idx="6021">
                  <c:v>13.638319231320809</c:v>
                </c:pt>
                <c:pt idx="6022">
                  <c:v>13.623978201634879</c:v>
                </c:pt>
                <c:pt idx="6023">
                  <c:v>13.609637171948947</c:v>
                </c:pt>
                <c:pt idx="6024">
                  <c:v>13.595296142263013</c:v>
                </c:pt>
                <c:pt idx="6025">
                  <c:v>13.580955112577083</c:v>
                </c:pt>
                <c:pt idx="6026">
                  <c:v>13.566614082891151</c:v>
                </c:pt>
                <c:pt idx="6027">
                  <c:v>13.545102538362256</c:v>
                </c:pt>
                <c:pt idx="6028">
                  <c:v>13.545102538362256</c:v>
                </c:pt>
                <c:pt idx="6029">
                  <c:v>13.523590993833356</c:v>
                </c:pt>
                <c:pt idx="6030">
                  <c:v>13.509249964147427</c:v>
                </c:pt>
                <c:pt idx="6031">
                  <c:v>13.494908934461494</c:v>
                </c:pt>
                <c:pt idx="6032">
                  <c:v>13.473397389932599</c:v>
                </c:pt>
                <c:pt idx="6033">
                  <c:v>13.473397389932599</c:v>
                </c:pt>
                <c:pt idx="6034">
                  <c:v>13.4518858454037</c:v>
                </c:pt>
                <c:pt idx="6035">
                  <c:v>13.430374300874803</c:v>
                </c:pt>
                <c:pt idx="6036">
                  <c:v>13.430374300874803</c:v>
                </c:pt>
                <c:pt idx="6037">
                  <c:v>13.408862756345904</c:v>
                </c:pt>
                <c:pt idx="6038">
                  <c:v>13.394521726659974</c:v>
                </c:pt>
                <c:pt idx="6039">
                  <c:v>13.380180696974042</c:v>
                </c:pt>
                <c:pt idx="6040">
                  <c:v>13.365839667288112</c:v>
                </c:pt>
                <c:pt idx="6041">
                  <c:v>13.35149863760218</c:v>
                </c:pt>
                <c:pt idx="6042">
                  <c:v>13.337157607916247</c:v>
                </c:pt>
                <c:pt idx="6043">
                  <c:v>13.322816578230318</c:v>
                </c:pt>
                <c:pt idx="6044">
                  <c:v>13.308475548544385</c:v>
                </c:pt>
                <c:pt idx="6045">
                  <c:v>13.294134518858455</c:v>
                </c:pt>
                <c:pt idx="6046">
                  <c:v>13.279793489172523</c:v>
                </c:pt>
                <c:pt idx="6047">
                  <c:v>13.265452459486591</c:v>
                </c:pt>
                <c:pt idx="6048">
                  <c:v>13.251111429800661</c:v>
                </c:pt>
                <c:pt idx="6049">
                  <c:v>13.236770400114729</c:v>
                </c:pt>
                <c:pt idx="6050">
                  <c:v>13.222429370428795</c:v>
                </c:pt>
                <c:pt idx="6051">
                  <c:v>13.208088340742865</c:v>
                </c:pt>
                <c:pt idx="6052">
                  <c:v>13.193747311056933</c:v>
                </c:pt>
                <c:pt idx="6053">
                  <c:v>13.179406281371003</c:v>
                </c:pt>
                <c:pt idx="6054">
                  <c:v>13.165065251685071</c:v>
                </c:pt>
                <c:pt idx="6055">
                  <c:v>13.150724221999138</c:v>
                </c:pt>
                <c:pt idx="6056">
                  <c:v>13.136383192313209</c:v>
                </c:pt>
                <c:pt idx="6057">
                  <c:v>13.122042162627276</c:v>
                </c:pt>
                <c:pt idx="6058">
                  <c:v>13.107701132941346</c:v>
                </c:pt>
                <c:pt idx="6059">
                  <c:v>13.093360103255414</c:v>
                </c:pt>
                <c:pt idx="6060">
                  <c:v>13.079019073569482</c:v>
                </c:pt>
                <c:pt idx="6061">
                  <c:v>13.064678043883552</c:v>
                </c:pt>
                <c:pt idx="6062">
                  <c:v>13.050337014197618</c:v>
                </c:pt>
                <c:pt idx="6063">
                  <c:v>13.03599598451169</c:v>
                </c:pt>
                <c:pt idx="6064">
                  <c:v>13.007313925139824</c:v>
                </c:pt>
                <c:pt idx="6065">
                  <c:v>13.007313925139824</c:v>
                </c:pt>
                <c:pt idx="6066">
                  <c:v>13.007313925139824</c:v>
                </c:pt>
                <c:pt idx="6067">
                  <c:v>12.978631865767962</c:v>
                </c:pt>
                <c:pt idx="6068">
                  <c:v>12.964290836082032</c:v>
                </c:pt>
                <c:pt idx="6069">
                  <c:v>12.949949806396098</c:v>
                </c:pt>
                <c:pt idx="6070">
                  <c:v>12.935608776710167</c:v>
                </c:pt>
                <c:pt idx="6071">
                  <c:v>12.921267747024237</c:v>
                </c:pt>
                <c:pt idx="6072">
                  <c:v>12.906926717338305</c:v>
                </c:pt>
                <c:pt idx="6073">
                  <c:v>12.892585687652375</c:v>
                </c:pt>
                <c:pt idx="6074">
                  <c:v>12.878244657966443</c:v>
                </c:pt>
                <c:pt idx="6075">
                  <c:v>12.863903628280509</c:v>
                </c:pt>
                <c:pt idx="6076">
                  <c:v>12.842392083751614</c:v>
                </c:pt>
                <c:pt idx="6077">
                  <c:v>12.842392083751614</c:v>
                </c:pt>
                <c:pt idx="6078">
                  <c:v>12.820880539222715</c:v>
                </c:pt>
                <c:pt idx="6079">
                  <c:v>12.799368994693818</c:v>
                </c:pt>
                <c:pt idx="6080">
                  <c:v>12.799368994693818</c:v>
                </c:pt>
                <c:pt idx="6081">
                  <c:v>12.777857450164923</c:v>
                </c:pt>
                <c:pt idx="6082">
                  <c:v>12.763516420478989</c:v>
                </c:pt>
                <c:pt idx="6083">
                  <c:v>12.749175390793058</c:v>
                </c:pt>
                <c:pt idx="6084">
                  <c:v>12.734834361107128</c:v>
                </c:pt>
                <c:pt idx="6085">
                  <c:v>12.720493331421196</c:v>
                </c:pt>
                <c:pt idx="6086">
                  <c:v>12.706152301735266</c:v>
                </c:pt>
                <c:pt idx="6087">
                  <c:v>12.691811272049334</c:v>
                </c:pt>
                <c:pt idx="6088">
                  <c:v>12.6774702423634</c:v>
                </c:pt>
                <c:pt idx="6089">
                  <c:v>12.663129212677472</c:v>
                </c:pt>
                <c:pt idx="6090">
                  <c:v>12.648788182991538</c:v>
                </c:pt>
                <c:pt idx="6091">
                  <c:v>12.634447153305608</c:v>
                </c:pt>
                <c:pt idx="6092">
                  <c:v>12.620106123619676</c:v>
                </c:pt>
                <c:pt idx="6093">
                  <c:v>12.605765093933744</c:v>
                </c:pt>
                <c:pt idx="6094">
                  <c:v>12.591424064247814</c:v>
                </c:pt>
                <c:pt idx="6095">
                  <c:v>12.57708303456188</c:v>
                </c:pt>
                <c:pt idx="6096">
                  <c:v>12.555571490032985</c:v>
                </c:pt>
                <c:pt idx="6097">
                  <c:v>12.555571490032985</c:v>
                </c:pt>
                <c:pt idx="6098">
                  <c:v>12.534059945504087</c:v>
                </c:pt>
                <c:pt idx="6099">
                  <c:v>12.519718915818157</c:v>
                </c:pt>
                <c:pt idx="6100">
                  <c:v>12.505377886132225</c:v>
                </c:pt>
                <c:pt idx="6101">
                  <c:v>12.491036856446293</c:v>
                </c:pt>
                <c:pt idx="6102">
                  <c:v>12.476695826760361</c:v>
                </c:pt>
                <c:pt idx="6103">
                  <c:v>12.462354797074431</c:v>
                </c:pt>
                <c:pt idx="6104">
                  <c:v>12.448013767388497</c:v>
                </c:pt>
                <c:pt idx="6105">
                  <c:v>12.433672737702567</c:v>
                </c:pt>
                <c:pt idx="6106">
                  <c:v>12.419331708016635</c:v>
                </c:pt>
                <c:pt idx="6107">
                  <c:v>12.404990678330705</c:v>
                </c:pt>
                <c:pt idx="6108">
                  <c:v>12.383479133801806</c:v>
                </c:pt>
                <c:pt idx="6109">
                  <c:v>12.383479133801806</c:v>
                </c:pt>
                <c:pt idx="6110">
                  <c:v>12.36196758927291</c:v>
                </c:pt>
                <c:pt idx="6111">
                  <c:v>12.340456044744013</c:v>
                </c:pt>
                <c:pt idx="6112">
                  <c:v>12.340456044744013</c:v>
                </c:pt>
                <c:pt idx="6113">
                  <c:v>12.318944500215116</c:v>
                </c:pt>
                <c:pt idx="6114">
                  <c:v>12.304603470529184</c:v>
                </c:pt>
                <c:pt idx="6115">
                  <c:v>12.290262440843252</c:v>
                </c:pt>
                <c:pt idx="6116">
                  <c:v>12.268750896314355</c:v>
                </c:pt>
                <c:pt idx="6117">
                  <c:v>12.268750896314355</c:v>
                </c:pt>
                <c:pt idx="6118">
                  <c:v>12.247239351785458</c:v>
                </c:pt>
                <c:pt idx="6119">
                  <c:v>12.232898322099526</c:v>
                </c:pt>
                <c:pt idx="6120">
                  <c:v>12.218557292413596</c:v>
                </c:pt>
                <c:pt idx="6121">
                  <c:v>12.204216262727664</c:v>
                </c:pt>
                <c:pt idx="6122">
                  <c:v>12.189875233041732</c:v>
                </c:pt>
                <c:pt idx="6123">
                  <c:v>12.1755342033558</c:v>
                </c:pt>
                <c:pt idx="6124">
                  <c:v>12.154022658826904</c:v>
                </c:pt>
                <c:pt idx="6125">
                  <c:v>12.154022658826904</c:v>
                </c:pt>
                <c:pt idx="6126">
                  <c:v>12.132511114298007</c:v>
                </c:pt>
                <c:pt idx="6127">
                  <c:v>12.118170084612075</c:v>
                </c:pt>
                <c:pt idx="6128">
                  <c:v>12.103829054926143</c:v>
                </c:pt>
                <c:pt idx="6129">
                  <c:v>12.089488025240213</c:v>
                </c:pt>
                <c:pt idx="6130">
                  <c:v>12.075146995554281</c:v>
                </c:pt>
                <c:pt idx="6131">
                  <c:v>12.060805965868351</c:v>
                </c:pt>
                <c:pt idx="6132">
                  <c:v>12.046464936182417</c:v>
                </c:pt>
                <c:pt idx="6133">
                  <c:v>12.032123906496487</c:v>
                </c:pt>
                <c:pt idx="6134">
                  <c:v>12.010612361967588</c:v>
                </c:pt>
                <c:pt idx="6135">
                  <c:v>12.010612361967588</c:v>
                </c:pt>
                <c:pt idx="6136">
                  <c:v>11.989100817438691</c:v>
                </c:pt>
                <c:pt idx="6137">
                  <c:v>11.97475978775276</c:v>
                </c:pt>
                <c:pt idx="6138">
                  <c:v>11.96041875806683</c:v>
                </c:pt>
                <c:pt idx="6139">
                  <c:v>11.946077728380898</c:v>
                </c:pt>
                <c:pt idx="6140">
                  <c:v>11.931736698694968</c:v>
                </c:pt>
                <c:pt idx="6141">
                  <c:v>11.917395669009034</c:v>
                </c:pt>
                <c:pt idx="6142">
                  <c:v>11.903054639323104</c:v>
                </c:pt>
                <c:pt idx="6143">
                  <c:v>11.881543094794205</c:v>
                </c:pt>
                <c:pt idx="6144">
                  <c:v>11.881543094794205</c:v>
                </c:pt>
                <c:pt idx="6145">
                  <c:v>11.860031550265308</c:v>
                </c:pt>
                <c:pt idx="6146">
                  <c:v>11.845690520579378</c:v>
                </c:pt>
                <c:pt idx="6147">
                  <c:v>11.831349490893446</c:v>
                </c:pt>
                <c:pt idx="6148">
                  <c:v>11.817008461207514</c:v>
                </c:pt>
                <c:pt idx="6149">
                  <c:v>11.795496916678617</c:v>
                </c:pt>
                <c:pt idx="6150">
                  <c:v>11.795496916678617</c:v>
                </c:pt>
                <c:pt idx="6151">
                  <c:v>11.759644342463789</c:v>
                </c:pt>
                <c:pt idx="6152">
                  <c:v>11.759644342463789</c:v>
                </c:pt>
                <c:pt idx="6153">
                  <c:v>11.759644342463789</c:v>
                </c:pt>
                <c:pt idx="6154">
                  <c:v>11.730962283091927</c:v>
                </c:pt>
                <c:pt idx="6155">
                  <c:v>11.70945073856303</c:v>
                </c:pt>
                <c:pt idx="6156">
                  <c:v>11.70945073856303</c:v>
                </c:pt>
                <c:pt idx="6157">
                  <c:v>11.687939194034131</c:v>
                </c:pt>
                <c:pt idx="6158">
                  <c:v>11.673598164348201</c:v>
                </c:pt>
                <c:pt idx="6159">
                  <c:v>11.659257134662267</c:v>
                </c:pt>
                <c:pt idx="6160">
                  <c:v>11.644916104976337</c:v>
                </c:pt>
                <c:pt idx="6161">
                  <c:v>11.62340456044744</c:v>
                </c:pt>
                <c:pt idx="6162">
                  <c:v>11.62340456044744</c:v>
                </c:pt>
                <c:pt idx="6163">
                  <c:v>11.601893015918543</c:v>
                </c:pt>
                <c:pt idx="6164">
                  <c:v>11.587551986232612</c:v>
                </c:pt>
                <c:pt idx="6165">
                  <c:v>11.57321095654668</c:v>
                </c:pt>
                <c:pt idx="6166">
                  <c:v>11.551699412017783</c:v>
                </c:pt>
                <c:pt idx="6167">
                  <c:v>11.551699412017783</c:v>
                </c:pt>
                <c:pt idx="6168">
                  <c:v>11.530187867488886</c:v>
                </c:pt>
                <c:pt idx="6169">
                  <c:v>11.508676322959989</c:v>
                </c:pt>
                <c:pt idx="6170">
                  <c:v>11.508676322959989</c:v>
                </c:pt>
                <c:pt idx="6171">
                  <c:v>11.487164778431092</c:v>
                </c:pt>
                <c:pt idx="6172">
                  <c:v>11.47282374874516</c:v>
                </c:pt>
                <c:pt idx="6173">
                  <c:v>11.458482719059228</c:v>
                </c:pt>
                <c:pt idx="6174">
                  <c:v>11.444141689373296</c:v>
                </c:pt>
                <c:pt idx="6175">
                  <c:v>11.429800659687366</c:v>
                </c:pt>
                <c:pt idx="6176">
                  <c:v>11.415459630001434</c:v>
                </c:pt>
                <c:pt idx="6177">
                  <c:v>11.401118600315503</c:v>
                </c:pt>
                <c:pt idx="6178">
                  <c:v>11.379607055786606</c:v>
                </c:pt>
                <c:pt idx="6179">
                  <c:v>11.379607055786606</c:v>
                </c:pt>
                <c:pt idx="6180">
                  <c:v>11.358095511257709</c:v>
                </c:pt>
                <c:pt idx="6181">
                  <c:v>11.343754481571777</c:v>
                </c:pt>
                <c:pt idx="6182">
                  <c:v>11.329413451885847</c:v>
                </c:pt>
                <c:pt idx="6183">
                  <c:v>11.315072422199913</c:v>
                </c:pt>
                <c:pt idx="6184">
                  <c:v>11.300731392513983</c:v>
                </c:pt>
                <c:pt idx="6185">
                  <c:v>11.279219847985084</c:v>
                </c:pt>
                <c:pt idx="6186">
                  <c:v>11.279219847985084</c:v>
                </c:pt>
                <c:pt idx="6187">
                  <c:v>11.250537788613222</c:v>
                </c:pt>
                <c:pt idx="6188">
                  <c:v>11.250537788613222</c:v>
                </c:pt>
                <c:pt idx="6189">
                  <c:v>11.214685214398393</c:v>
                </c:pt>
                <c:pt idx="6190">
                  <c:v>11.214685214398393</c:v>
                </c:pt>
                <c:pt idx="6191">
                  <c:v>11.214685214398393</c:v>
                </c:pt>
                <c:pt idx="6192">
                  <c:v>11.18600315502653</c:v>
                </c:pt>
                <c:pt idx="6193">
                  <c:v>11.157321095654668</c:v>
                </c:pt>
                <c:pt idx="6194">
                  <c:v>11.157321095654668</c:v>
                </c:pt>
                <c:pt idx="6195">
                  <c:v>11.157321095654668</c:v>
                </c:pt>
                <c:pt idx="6196">
                  <c:v>11.114298006596874</c:v>
                </c:pt>
                <c:pt idx="6197">
                  <c:v>11.114298006596874</c:v>
                </c:pt>
                <c:pt idx="6198">
                  <c:v>11.114298006596874</c:v>
                </c:pt>
                <c:pt idx="6199">
                  <c:v>11.078445432382045</c:v>
                </c:pt>
                <c:pt idx="6200">
                  <c:v>11.078445432382045</c:v>
                </c:pt>
                <c:pt idx="6201">
                  <c:v>11.056933887853146</c:v>
                </c:pt>
                <c:pt idx="6202">
                  <c:v>11.028251828481284</c:v>
                </c:pt>
                <c:pt idx="6203">
                  <c:v>11.028251828481284</c:v>
                </c:pt>
                <c:pt idx="6204">
                  <c:v>11.028251828481284</c:v>
                </c:pt>
                <c:pt idx="6205">
                  <c:v>10.999569769109423</c:v>
                </c:pt>
                <c:pt idx="6206">
                  <c:v>10.985228739423491</c:v>
                </c:pt>
                <c:pt idx="6207">
                  <c:v>10.970887709737559</c:v>
                </c:pt>
                <c:pt idx="6208">
                  <c:v>10.956546680051629</c:v>
                </c:pt>
                <c:pt idx="6209">
                  <c:v>10.942205650365697</c:v>
                </c:pt>
                <c:pt idx="6210">
                  <c:v>10.927864620679765</c:v>
                </c:pt>
                <c:pt idx="6211">
                  <c:v>10.913523590993833</c:v>
                </c:pt>
                <c:pt idx="6212">
                  <c:v>10.899182561307901</c:v>
                </c:pt>
                <c:pt idx="6213">
                  <c:v>10.884841531621971</c:v>
                </c:pt>
                <c:pt idx="6214">
                  <c:v>10.870500501936039</c:v>
                </c:pt>
                <c:pt idx="6215">
                  <c:v>10.856159472250107</c:v>
                </c:pt>
                <c:pt idx="6216">
                  <c:v>10.841818442564175</c:v>
                </c:pt>
                <c:pt idx="6217">
                  <c:v>10.827477412878245</c:v>
                </c:pt>
                <c:pt idx="6218">
                  <c:v>10.805965868349347</c:v>
                </c:pt>
                <c:pt idx="6219">
                  <c:v>10.805965868349347</c:v>
                </c:pt>
                <c:pt idx="6220">
                  <c:v>10.78445432382045</c:v>
                </c:pt>
                <c:pt idx="6221">
                  <c:v>10.770113294134518</c:v>
                </c:pt>
                <c:pt idx="6222">
                  <c:v>10.748601749605621</c:v>
                </c:pt>
                <c:pt idx="6223">
                  <c:v>10.748601749605621</c:v>
                </c:pt>
                <c:pt idx="6224">
                  <c:v>10.727090205076724</c:v>
                </c:pt>
                <c:pt idx="6225">
                  <c:v>10.712749175390792</c:v>
                </c:pt>
                <c:pt idx="6226">
                  <c:v>10.698408145704862</c:v>
                </c:pt>
                <c:pt idx="6227">
                  <c:v>10.68406711601893</c:v>
                </c:pt>
                <c:pt idx="6228">
                  <c:v>10.669726086333</c:v>
                </c:pt>
                <c:pt idx="6229">
                  <c:v>10.655385056647066</c:v>
                </c:pt>
                <c:pt idx="6230">
                  <c:v>10.641044026961136</c:v>
                </c:pt>
                <c:pt idx="6231">
                  <c:v>10.626702997275205</c:v>
                </c:pt>
                <c:pt idx="6232">
                  <c:v>10.598020937903341</c:v>
                </c:pt>
                <c:pt idx="6233">
                  <c:v>10.598020937903341</c:v>
                </c:pt>
                <c:pt idx="6234">
                  <c:v>10.598020937903341</c:v>
                </c:pt>
                <c:pt idx="6235">
                  <c:v>10.554997848845547</c:v>
                </c:pt>
                <c:pt idx="6236">
                  <c:v>10.554997848845547</c:v>
                </c:pt>
                <c:pt idx="6237">
                  <c:v>10.554997848845547</c:v>
                </c:pt>
                <c:pt idx="6238">
                  <c:v>10.526315789473683</c:v>
                </c:pt>
                <c:pt idx="6239">
                  <c:v>10.511974759787753</c:v>
                </c:pt>
                <c:pt idx="6240">
                  <c:v>10.490463215258854</c:v>
                </c:pt>
                <c:pt idx="6241">
                  <c:v>10.490463215258854</c:v>
                </c:pt>
                <c:pt idx="6242">
                  <c:v>10.468951670729959</c:v>
                </c:pt>
                <c:pt idx="6243">
                  <c:v>10.440269611358096</c:v>
                </c:pt>
                <c:pt idx="6244">
                  <c:v>10.440269611358096</c:v>
                </c:pt>
                <c:pt idx="6245">
                  <c:v>10.440269611358096</c:v>
                </c:pt>
                <c:pt idx="6246">
                  <c:v>10.411587551986234</c:v>
                </c:pt>
                <c:pt idx="6247">
                  <c:v>10.3972465223003</c:v>
                </c:pt>
                <c:pt idx="6248">
                  <c:v>10.38290549261437</c:v>
                </c:pt>
                <c:pt idx="6249">
                  <c:v>10.361393948085471</c:v>
                </c:pt>
                <c:pt idx="6250">
                  <c:v>10.361393948085471</c:v>
                </c:pt>
                <c:pt idx="6251">
                  <c:v>10.339882403556576</c:v>
                </c:pt>
                <c:pt idx="6252">
                  <c:v>10.325541373870644</c:v>
                </c:pt>
                <c:pt idx="6253">
                  <c:v>10.311200344184712</c:v>
                </c:pt>
                <c:pt idx="6254">
                  <c:v>10.29685931449878</c:v>
                </c:pt>
                <c:pt idx="6255">
                  <c:v>10.28251828481285</c:v>
                </c:pt>
                <c:pt idx="6256">
                  <c:v>10.268177255126918</c:v>
                </c:pt>
                <c:pt idx="6257">
                  <c:v>10.253836225440986</c:v>
                </c:pt>
                <c:pt idx="6258">
                  <c:v>10.225154166069125</c:v>
                </c:pt>
                <c:pt idx="6259">
                  <c:v>10.225154166069125</c:v>
                </c:pt>
                <c:pt idx="6260">
                  <c:v>10.225154166069125</c:v>
                </c:pt>
                <c:pt idx="6261">
                  <c:v>10.196472106697261</c:v>
                </c:pt>
                <c:pt idx="6262">
                  <c:v>10.182131077011329</c:v>
                </c:pt>
                <c:pt idx="6263">
                  <c:v>10.160619532482432</c:v>
                </c:pt>
                <c:pt idx="6264">
                  <c:v>10.160619532482432</c:v>
                </c:pt>
                <c:pt idx="6265">
                  <c:v>10.139107987953535</c:v>
                </c:pt>
                <c:pt idx="6266">
                  <c:v>10.124766958267603</c:v>
                </c:pt>
                <c:pt idx="6267">
                  <c:v>10.110425928581671</c:v>
                </c:pt>
                <c:pt idx="6268">
                  <c:v>10.088914384052774</c:v>
                </c:pt>
                <c:pt idx="6269">
                  <c:v>10.088914384052774</c:v>
                </c:pt>
                <c:pt idx="6270">
                  <c:v>10.060232324680912</c:v>
                </c:pt>
                <c:pt idx="6271">
                  <c:v>10.060232324680912</c:v>
                </c:pt>
                <c:pt idx="6272">
                  <c:v>10.031550265309049</c:v>
                </c:pt>
                <c:pt idx="6273">
                  <c:v>10.031550265309049</c:v>
                </c:pt>
                <c:pt idx="6274">
                  <c:v>10.010038720780152</c:v>
                </c:pt>
                <c:pt idx="6275">
                  <c:v>9.9956976910942199</c:v>
                </c:pt>
                <c:pt idx="6276">
                  <c:v>9.981356661408288</c:v>
                </c:pt>
                <c:pt idx="6277">
                  <c:v>9.9670156317223579</c:v>
                </c:pt>
                <c:pt idx="6278">
                  <c:v>9.945504087193461</c:v>
                </c:pt>
                <c:pt idx="6279">
                  <c:v>9.945504087193461</c:v>
                </c:pt>
                <c:pt idx="6280">
                  <c:v>9.9239925426645623</c:v>
                </c:pt>
                <c:pt idx="6281">
                  <c:v>9.9096515129786322</c:v>
                </c:pt>
                <c:pt idx="6282">
                  <c:v>9.8953104832927004</c:v>
                </c:pt>
                <c:pt idx="6283">
                  <c:v>9.8737989387638034</c:v>
                </c:pt>
                <c:pt idx="6284">
                  <c:v>9.8737989387638034</c:v>
                </c:pt>
                <c:pt idx="6285">
                  <c:v>9.8451168793919415</c:v>
                </c:pt>
                <c:pt idx="6286">
                  <c:v>9.8451168793919415</c:v>
                </c:pt>
                <c:pt idx="6287">
                  <c:v>9.8236053348630428</c:v>
                </c:pt>
                <c:pt idx="6288">
                  <c:v>9.8092643051771127</c:v>
                </c:pt>
                <c:pt idx="6289">
                  <c:v>9.794923275491179</c:v>
                </c:pt>
                <c:pt idx="6290">
                  <c:v>9.7805822458052489</c:v>
                </c:pt>
                <c:pt idx="6291">
                  <c:v>9.7662412161193171</c:v>
                </c:pt>
                <c:pt idx="6292">
                  <c:v>9.7447296715904201</c:v>
                </c:pt>
                <c:pt idx="6293">
                  <c:v>9.7447296715904201</c:v>
                </c:pt>
                <c:pt idx="6294">
                  <c:v>9.7232181270615232</c:v>
                </c:pt>
                <c:pt idx="6295">
                  <c:v>9.7088770973755913</c:v>
                </c:pt>
                <c:pt idx="6296">
                  <c:v>9.6945360676896595</c:v>
                </c:pt>
                <c:pt idx="6297">
                  <c:v>9.6730245231607626</c:v>
                </c:pt>
                <c:pt idx="6298">
                  <c:v>9.6730245231607626</c:v>
                </c:pt>
                <c:pt idx="6299">
                  <c:v>9.6443424637889006</c:v>
                </c:pt>
                <c:pt idx="6300">
                  <c:v>9.6443424637889006</c:v>
                </c:pt>
                <c:pt idx="6301">
                  <c:v>9.6228309192600037</c:v>
                </c:pt>
                <c:pt idx="6302">
                  <c:v>9.6084898895740718</c:v>
                </c:pt>
                <c:pt idx="6303">
                  <c:v>9.5941488598881399</c:v>
                </c:pt>
                <c:pt idx="6304">
                  <c:v>9.5798078302022081</c:v>
                </c:pt>
                <c:pt idx="6305">
                  <c:v>9.565466800516278</c:v>
                </c:pt>
                <c:pt idx="6306">
                  <c:v>9.5511257708303461</c:v>
                </c:pt>
                <c:pt idx="6307">
                  <c:v>9.5367847411444142</c:v>
                </c:pt>
                <c:pt idx="6308">
                  <c:v>9.5152731966155173</c:v>
                </c:pt>
                <c:pt idx="6309">
                  <c:v>9.5152731966155173</c:v>
                </c:pt>
                <c:pt idx="6310">
                  <c:v>9.4937616520866204</c:v>
                </c:pt>
                <c:pt idx="6311">
                  <c:v>9.4794206224006885</c:v>
                </c:pt>
                <c:pt idx="6312">
                  <c:v>9.4650795927147566</c:v>
                </c:pt>
                <c:pt idx="6313">
                  <c:v>9.4507385630288248</c:v>
                </c:pt>
                <c:pt idx="6314">
                  <c:v>9.4363975333428947</c:v>
                </c:pt>
                <c:pt idx="6315">
                  <c:v>9.4220565036569628</c:v>
                </c:pt>
                <c:pt idx="6316">
                  <c:v>9.4005449591280659</c:v>
                </c:pt>
                <c:pt idx="6317">
                  <c:v>9.4005449591280659</c:v>
                </c:pt>
                <c:pt idx="6318">
                  <c:v>9.3790334145991672</c:v>
                </c:pt>
                <c:pt idx="6319">
                  <c:v>9.3646923849132371</c:v>
                </c:pt>
                <c:pt idx="6320">
                  <c:v>9.3431808403843402</c:v>
                </c:pt>
                <c:pt idx="6321">
                  <c:v>9.3431808403843402</c:v>
                </c:pt>
                <c:pt idx="6322">
                  <c:v>9.3216692958554415</c:v>
                </c:pt>
                <c:pt idx="6323">
                  <c:v>9.3073282661695114</c:v>
                </c:pt>
                <c:pt idx="6324">
                  <c:v>9.2929872364835795</c:v>
                </c:pt>
                <c:pt idx="6325">
                  <c:v>9.2786462067976494</c:v>
                </c:pt>
                <c:pt idx="6326">
                  <c:v>9.2499641474257857</c:v>
                </c:pt>
                <c:pt idx="6327">
                  <c:v>9.2499641474257857</c:v>
                </c:pt>
                <c:pt idx="6328">
                  <c:v>9.2499641474257857</c:v>
                </c:pt>
                <c:pt idx="6329">
                  <c:v>9.2212820880539219</c:v>
                </c:pt>
                <c:pt idx="6330">
                  <c:v>9.2069410583679918</c:v>
                </c:pt>
                <c:pt idx="6331">
                  <c:v>9.1854295138390931</c:v>
                </c:pt>
                <c:pt idx="6332">
                  <c:v>9.1854295138390931</c:v>
                </c:pt>
                <c:pt idx="6333">
                  <c:v>9.1639179693101962</c:v>
                </c:pt>
                <c:pt idx="6334">
                  <c:v>9.1424064247812993</c:v>
                </c:pt>
                <c:pt idx="6335">
                  <c:v>9.1424064247812993</c:v>
                </c:pt>
                <c:pt idx="6336">
                  <c:v>9.1208948802524024</c:v>
                </c:pt>
                <c:pt idx="6337">
                  <c:v>9.0993833357235037</c:v>
                </c:pt>
                <c:pt idx="6338">
                  <c:v>9.0993833357235037</c:v>
                </c:pt>
                <c:pt idx="6339">
                  <c:v>9.0778717911946085</c:v>
                </c:pt>
                <c:pt idx="6340">
                  <c:v>9.0635307615086766</c:v>
                </c:pt>
                <c:pt idx="6341">
                  <c:v>9.0491897318227448</c:v>
                </c:pt>
                <c:pt idx="6342">
                  <c:v>9.0348487021368129</c:v>
                </c:pt>
                <c:pt idx="6343">
                  <c:v>9.0205076724508828</c:v>
                </c:pt>
                <c:pt idx="6344">
                  <c:v>9.0061666427649509</c:v>
                </c:pt>
                <c:pt idx="6345">
                  <c:v>8.984655098236054</c:v>
                </c:pt>
                <c:pt idx="6346">
                  <c:v>8.984655098236054</c:v>
                </c:pt>
                <c:pt idx="6347">
                  <c:v>8.9631435537071571</c:v>
                </c:pt>
                <c:pt idx="6348">
                  <c:v>8.9488025240212252</c:v>
                </c:pt>
                <c:pt idx="6349">
                  <c:v>8.9344614943352934</c:v>
                </c:pt>
                <c:pt idx="6350">
                  <c:v>8.9201204646493615</c:v>
                </c:pt>
                <c:pt idx="6351">
                  <c:v>8.9057794349634296</c:v>
                </c:pt>
                <c:pt idx="6352">
                  <c:v>8.8842678904345327</c:v>
                </c:pt>
                <c:pt idx="6353">
                  <c:v>8.8842678904345327</c:v>
                </c:pt>
                <c:pt idx="6354">
                  <c:v>8.8627563459056358</c:v>
                </c:pt>
                <c:pt idx="6355">
                  <c:v>8.8340742865337738</c:v>
                </c:pt>
                <c:pt idx="6356">
                  <c:v>8.8340742865337738</c:v>
                </c:pt>
                <c:pt idx="6357">
                  <c:v>8.8340742865337738</c:v>
                </c:pt>
                <c:pt idx="6358">
                  <c:v>8.8053922271619101</c:v>
                </c:pt>
                <c:pt idx="6359">
                  <c:v>8.7910511974759782</c:v>
                </c:pt>
                <c:pt idx="6360">
                  <c:v>8.7695396529470813</c:v>
                </c:pt>
                <c:pt idx="6361">
                  <c:v>8.7695396529470813</c:v>
                </c:pt>
                <c:pt idx="6362">
                  <c:v>8.7480281084181843</c:v>
                </c:pt>
                <c:pt idx="6363">
                  <c:v>8.7336870787322525</c:v>
                </c:pt>
                <c:pt idx="6364">
                  <c:v>8.7193460490463206</c:v>
                </c:pt>
                <c:pt idx="6365">
                  <c:v>8.7050050193603905</c:v>
                </c:pt>
                <c:pt idx="6366">
                  <c:v>8.6906639896744586</c:v>
                </c:pt>
                <c:pt idx="6367">
                  <c:v>8.6763229599885285</c:v>
                </c:pt>
                <c:pt idx="6368">
                  <c:v>8.6619819303025949</c:v>
                </c:pt>
                <c:pt idx="6369">
                  <c:v>8.6476409006166648</c:v>
                </c:pt>
                <c:pt idx="6370">
                  <c:v>8.6261293560877661</c:v>
                </c:pt>
                <c:pt idx="6371">
                  <c:v>8.6261293560877661</c:v>
                </c:pt>
                <c:pt idx="6372">
                  <c:v>8.583106267029974</c:v>
                </c:pt>
                <c:pt idx="6373">
                  <c:v>8.583106267029974</c:v>
                </c:pt>
                <c:pt idx="6374">
                  <c:v>8.583106267029974</c:v>
                </c:pt>
                <c:pt idx="6375">
                  <c:v>8.583106267029974</c:v>
                </c:pt>
                <c:pt idx="6376">
                  <c:v>8.5257421482862465</c:v>
                </c:pt>
                <c:pt idx="6377">
                  <c:v>8.5257421482862465</c:v>
                </c:pt>
                <c:pt idx="6378">
                  <c:v>8.5257421482862465</c:v>
                </c:pt>
                <c:pt idx="6379">
                  <c:v>8.5257421482862465</c:v>
                </c:pt>
                <c:pt idx="6380">
                  <c:v>8.4827190592284527</c:v>
                </c:pt>
                <c:pt idx="6381">
                  <c:v>8.4827190592284527</c:v>
                </c:pt>
                <c:pt idx="6382">
                  <c:v>8.4612075146995558</c:v>
                </c:pt>
                <c:pt idx="6383">
                  <c:v>8.4468664850136239</c:v>
                </c:pt>
                <c:pt idx="6384">
                  <c:v>8.432525455327692</c:v>
                </c:pt>
                <c:pt idx="6385">
                  <c:v>8.4181844256417619</c:v>
                </c:pt>
                <c:pt idx="6386">
                  <c:v>8.3966728811128633</c:v>
                </c:pt>
                <c:pt idx="6387">
                  <c:v>8.3966728811128633</c:v>
                </c:pt>
                <c:pt idx="6388">
                  <c:v>8.3751613365839663</c:v>
                </c:pt>
                <c:pt idx="6389">
                  <c:v>8.3608203068980362</c:v>
                </c:pt>
                <c:pt idx="6390">
                  <c:v>8.3464792772121044</c:v>
                </c:pt>
                <c:pt idx="6391">
                  <c:v>8.3249677326832074</c:v>
                </c:pt>
                <c:pt idx="6392">
                  <c:v>8.3249677326832074</c:v>
                </c:pt>
                <c:pt idx="6393">
                  <c:v>8.3034561881543087</c:v>
                </c:pt>
                <c:pt idx="6394">
                  <c:v>8.2891151584683787</c:v>
                </c:pt>
                <c:pt idx="6395">
                  <c:v>8.2747741287824468</c:v>
                </c:pt>
                <c:pt idx="6396">
                  <c:v>8.2532625842535499</c:v>
                </c:pt>
                <c:pt idx="6397">
                  <c:v>8.2532625842535499</c:v>
                </c:pt>
                <c:pt idx="6398">
                  <c:v>8.2317510397246529</c:v>
                </c:pt>
                <c:pt idx="6399">
                  <c:v>8.2174100100387211</c:v>
                </c:pt>
                <c:pt idx="6400">
                  <c:v>8.1958984655098241</c:v>
                </c:pt>
                <c:pt idx="6401">
                  <c:v>8.1958984655098241</c:v>
                </c:pt>
                <c:pt idx="6402">
                  <c:v>8.1743869209809272</c:v>
                </c:pt>
                <c:pt idx="6403">
                  <c:v>8.1600458912949954</c:v>
                </c:pt>
                <c:pt idx="6404">
                  <c:v>8.1457048616090635</c:v>
                </c:pt>
                <c:pt idx="6405">
                  <c:v>8.1170228022371997</c:v>
                </c:pt>
                <c:pt idx="6406">
                  <c:v>8.1170228022371997</c:v>
                </c:pt>
                <c:pt idx="6407">
                  <c:v>8.1170228022371997</c:v>
                </c:pt>
                <c:pt idx="6408">
                  <c:v>8.0883407428653378</c:v>
                </c:pt>
                <c:pt idx="6409">
                  <c:v>8.0739997131794077</c:v>
                </c:pt>
                <c:pt idx="6410">
                  <c:v>8.059658683493474</c:v>
                </c:pt>
                <c:pt idx="6411">
                  <c:v>8.0453176538075439</c:v>
                </c:pt>
                <c:pt idx="6412">
                  <c:v>8.0166355944356802</c:v>
                </c:pt>
                <c:pt idx="6413">
                  <c:v>8.0166355944356802</c:v>
                </c:pt>
                <c:pt idx="6414">
                  <c:v>8.0166355944356802</c:v>
                </c:pt>
                <c:pt idx="6415">
                  <c:v>7.9807830202208523</c:v>
                </c:pt>
                <c:pt idx="6416">
                  <c:v>7.9807830202208523</c:v>
                </c:pt>
                <c:pt idx="6417">
                  <c:v>7.9592714756919554</c:v>
                </c:pt>
                <c:pt idx="6418">
                  <c:v>7.9449304460060235</c:v>
                </c:pt>
                <c:pt idx="6419">
                  <c:v>7.9234189014771266</c:v>
                </c:pt>
                <c:pt idx="6420">
                  <c:v>7.9234189014771266</c:v>
                </c:pt>
                <c:pt idx="6421">
                  <c:v>7.9019073569482288</c:v>
                </c:pt>
                <c:pt idx="6422">
                  <c:v>7.8875663272622978</c:v>
                </c:pt>
                <c:pt idx="6423">
                  <c:v>7.873225297576365</c:v>
                </c:pt>
                <c:pt idx="6424">
                  <c:v>7.858884267890434</c:v>
                </c:pt>
                <c:pt idx="6425">
                  <c:v>7.8445432382045031</c:v>
                </c:pt>
                <c:pt idx="6426">
                  <c:v>7.8302022085185721</c:v>
                </c:pt>
                <c:pt idx="6427">
                  <c:v>7.8158611788326411</c:v>
                </c:pt>
                <c:pt idx="6428">
                  <c:v>7.7800086046178123</c:v>
                </c:pt>
                <c:pt idx="6429">
                  <c:v>7.7800086046178123</c:v>
                </c:pt>
                <c:pt idx="6430">
                  <c:v>7.7800086046178123</c:v>
                </c:pt>
                <c:pt idx="6431">
                  <c:v>7.7800086046178123</c:v>
                </c:pt>
                <c:pt idx="6432">
                  <c:v>7.7441560304029835</c:v>
                </c:pt>
                <c:pt idx="6433">
                  <c:v>7.7298150007170507</c:v>
                </c:pt>
                <c:pt idx="6434">
                  <c:v>7.7011329413451888</c:v>
                </c:pt>
                <c:pt idx="6435">
                  <c:v>7.7011329413451888</c:v>
                </c:pt>
                <c:pt idx="6436">
                  <c:v>7.7011329413451888</c:v>
                </c:pt>
                <c:pt idx="6437">
                  <c:v>7.672450881973325</c:v>
                </c:pt>
                <c:pt idx="6438">
                  <c:v>7.658109852287394</c:v>
                </c:pt>
                <c:pt idx="6439">
                  <c:v>7.6437688226014631</c:v>
                </c:pt>
                <c:pt idx="6440">
                  <c:v>7.6294277929155312</c:v>
                </c:pt>
                <c:pt idx="6441">
                  <c:v>7.6150867632296002</c:v>
                </c:pt>
                <c:pt idx="6442">
                  <c:v>7.6007457335436683</c:v>
                </c:pt>
                <c:pt idx="6443">
                  <c:v>7.5864047038577365</c:v>
                </c:pt>
                <c:pt idx="6444">
                  <c:v>7.5720636741718055</c:v>
                </c:pt>
                <c:pt idx="6445">
                  <c:v>7.5577226444858745</c:v>
                </c:pt>
                <c:pt idx="6446">
                  <c:v>7.5433816147999435</c:v>
                </c:pt>
                <c:pt idx="6447">
                  <c:v>7.5290405851140108</c:v>
                </c:pt>
                <c:pt idx="6448">
                  <c:v>7.5146995554280798</c:v>
                </c:pt>
                <c:pt idx="6449">
                  <c:v>7.5003585257421488</c:v>
                </c:pt>
                <c:pt idx="6450">
                  <c:v>7.4860174960562169</c:v>
                </c:pt>
                <c:pt idx="6451">
                  <c:v>7.471676466370285</c:v>
                </c:pt>
                <c:pt idx="6452">
                  <c:v>7.4573354366843532</c:v>
                </c:pt>
                <c:pt idx="6453">
                  <c:v>7.4429944069984222</c:v>
                </c:pt>
                <c:pt idx="6454">
                  <c:v>7.4214828624695253</c:v>
                </c:pt>
                <c:pt idx="6455">
                  <c:v>7.4214828624695253</c:v>
                </c:pt>
                <c:pt idx="6456">
                  <c:v>7.3856302882546965</c:v>
                </c:pt>
                <c:pt idx="6457">
                  <c:v>7.3856302882546965</c:v>
                </c:pt>
                <c:pt idx="6458">
                  <c:v>7.3856302882546965</c:v>
                </c:pt>
                <c:pt idx="6459">
                  <c:v>7.3569482288828345</c:v>
                </c:pt>
                <c:pt idx="6460">
                  <c:v>7.3426071991969026</c:v>
                </c:pt>
                <c:pt idx="6461">
                  <c:v>7.3139251398250398</c:v>
                </c:pt>
                <c:pt idx="6462">
                  <c:v>7.3139251398250398</c:v>
                </c:pt>
                <c:pt idx="6463">
                  <c:v>7.3139251398250398</c:v>
                </c:pt>
                <c:pt idx="6464">
                  <c:v>7.278072565610211</c:v>
                </c:pt>
                <c:pt idx="6465">
                  <c:v>7.278072565610211</c:v>
                </c:pt>
                <c:pt idx="6466">
                  <c:v>7.2565610210813132</c:v>
                </c:pt>
                <c:pt idx="6467">
                  <c:v>7.2422199913953822</c:v>
                </c:pt>
                <c:pt idx="6468">
                  <c:v>7.2278789617094512</c:v>
                </c:pt>
                <c:pt idx="6469">
                  <c:v>7.2063674171805534</c:v>
                </c:pt>
                <c:pt idx="6470">
                  <c:v>7.2063674171805534</c:v>
                </c:pt>
                <c:pt idx="6471">
                  <c:v>7.1848558726516565</c:v>
                </c:pt>
                <c:pt idx="6472">
                  <c:v>7.1705148429657246</c:v>
                </c:pt>
                <c:pt idx="6473">
                  <c:v>7.1561738132797936</c:v>
                </c:pt>
                <c:pt idx="6474">
                  <c:v>7.1418327835938618</c:v>
                </c:pt>
                <c:pt idx="6475">
                  <c:v>7.1274917539079299</c:v>
                </c:pt>
                <c:pt idx="6476">
                  <c:v>7.1131507242219989</c:v>
                </c:pt>
                <c:pt idx="6477">
                  <c:v>7.091639179693102</c:v>
                </c:pt>
                <c:pt idx="6478">
                  <c:v>7.091639179693102</c:v>
                </c:pt>
                <c:pt idx="6479">
                  <c:v>7.0629571203212391</c:v>
                </c:pt>
                <c:pt idx="6480">
                  <c:v>7.0629571203212391</c:v>
                </c:pt>
                <c:pt idx="6481">
                  <c:v>7.0414455757923422</c:v>
                </c:pt>
                <c:pt idx="6482">
                  <c:v>7.0271045461064112</c:v>
                </c:pt>
                <c:pt idx="6483">
                  <c:v>7.0127635164204793</c:v>
                </c:pt>
                <c:pt idx="6484">
                  <c:v>6.9984224867345475</c:v>
                </c:pt>
                <c:pt idx="6485">
                  <c:v>6.9840814570486156</c:v>
                </c:pt>
                <c:pt idx="6486">
                  <c:v>6.9697404273626846</c:v>
                </c:pt>
                <c:pt idx="6487">
                  <c:v>6.9553993976767536</c:v>
                </c:pt>
                <c:pt idx="6488">
                  <c:v>6.9410583679908209</c:v>
                </c:pt>
                <c:pt idx="6489">
                  <c:v>6.9267173383048899</c:v>
                </c:pt>
                <c:pt idx="6490">
                  <c:v>6.9123763086189589</c:v>
                </c:pt>
                <c:pt idx="6491">
                  <c:v>6.8980352789330279</c:v>
                </c:pt>
                <c:pt idx="6492">
                  <c:v>6.8836942492470961</c:v>
                </c:pt>
                <c:pt idx="6493">
                  <c:v>6.8693532195611642</c:v>
                </c:pt>
                <c:pt idx="6494">
                  <c:v>6.8550121898752332</c:v>
                </c:pt>
                <c:pt idx="6495">
                  <c:v>6.8406711601893013</c:v>
                </c:pt>
                <c:pt idx="6496">
                  <c:v>6.8263301305033703</c:v>
                </c:pt>
                <c:pt idx="6497">
                  <c:v>6.8119891008174394</c:v>
                </c:pt>
                <c:pt idx="6498">
                  <c:v>6.7976480711315066</c:v>
                </c:pt>
                <c:pt idx="6499">
                  <c:v>6.7833070414455756</c:v>
                </c:pt>
                <c:pt idx="6500">
                  <c:v>6.7689660117596446</c:v>
                </c:pt>
                <c:pt idx="6501">
                  <c:v>6.7474544672307468</c:v>
                </c:pt>
                <c:pt idx="6502">
                  <c:v>6.7474544672307468</c:v>
                </c:pt>
                <c:pt idx="6503">
                  <c:v>6.7187724078588849</c:v>
                </c:pt>
                <c:pt idx="6504">
                  <c:v>6.7187724078588849</c:v>
                </c:pt>
                <c:pt idx="6505">
                  <c:v>6.697260863329987</c:v>
                </c:pt>
                <c:pt idx="6506">
                  <c:v>6.6829198336440561</c:v>
                </c:pt>
                <c:pt idx="6507">
                  <c:v>6.6685788039581233</c:v>
                </c:pt>
                <c:pt idx="6508">
                  <c:v>6.6542377742721923</c:v>
                </c:pt>
                <c:pt idx="6509">
                  <c:v>6.6327262297432954</c:v>
                </c:pt>
                <c:pt idx="6510">
                  <c:v>6.6327262297432954</c:v>
                </c:pt>
                <c:pt idx="6511">
                  <c:v>6.6112146852143976</c:v>
                </c:pt>
                <c:pt idx="6512">
                  <c:v>6.5968736555284666</c:v>
                </c:pt>
                <c:pt idx="6513">
                  <c:v>6.5825326258425356</c:v>
                </c:pt>
                <c:pt idx="6514">
                  <c:v>6.5681915961566046</c:v>
                </c:pt>
                <c:pt idx="6515">
                  <c:v>6.5466800516277068</c:v>
                </c:pt>
                <c:pt idx="6516">
                  <c:v>6.5466800516277068</c:v>
                </c:pt>
                <c:pt idx="6517">
                  <c:v>6.525168507098809</c:v>
                </c:pt>
                <c:pt idx="6518">
                  <c:v>6.510827477412878</c:v>
                </c:pt>
                <c:pt idx="6519">
                  <c:v>6.4964864477269471</c:v>
                </c:pt>
                <c:pt idx="6520">
                  <c:v>6.4749749031980492</c:v>
                </c:pt>
                <c:pt idx="6521">
                  <c:v>6.4749749031980492</c:v>
                </c:pt>
                <c:pt idx="6522">
                  <c:v>6.4534633586691523</c:v>
                </c:pt>
                <c:pt idx="6523">
                  <c:v>6.4391223289832213</c:v>
                </c:pt>
                <c:pt idx="6524">
                  <c:v>6.4247812992972904</c:v>
                </c:pt>
                <c:pt idx="6525">
                  <c:v>6.4104402696113576</c:v>
                </c:pt>
                <c:pt idx="6526">
                  <c:v>6.3745876953965288</c:v>
                </c:pt>
                <c:pt idx="6527">
                  <c:v>6.3745876953965288</c:v>
                </c:pt>
                <c:pt idx="6528">
                  <c:v>6.3745876953965288</c:v>
                </c:pt>
                <c:pt idx="6529">
                  <c:v>6.3745876953965288</c:v>
                </c:pt>
                <c:pt idx="6530">
                  <c:v>6.3387351211817</c:v>
                </c:pt>
                <c:pt idx="6531">
                  <c:v>6.324394091495769</c:v>
                </c:pt>
                <c:pt idx="6532">
                  <c:v>6.310053061809838</c:v>
                </c:pt>
                <c:pt idx="6533">
                  <c:v>6.2885415172809402</c:v>
                </c:pt>
                <c:pt idx="6534">
                  <c:v>6.2885415172809402</c:v>
                </c:pt>
                <c:pt idx="6535">
                  <c:v>6.2670299727520433</c:v>
                </c:pt>
                <c:pt idx="6536">
                  <c:v>6.2526889430661123</c:v>
                </c:pt>
                <c:pt idx="6537">
                  <c:v>6.2383479133801805</c:v>
                </c:pt>
                <c:pt idx="6538">
                  <c:v>6.2240068836942486</c:v>
                </c:pt>
                <c:pt idx="6539">
                  <c:v>6.2024953391653526</c:v>
                </c:pt>
                <c:pt idx="6540">
                  <c:v>6.2024953391653526</c:v>
                </c:pt>
                <c:pt idx="6541">
                  <c:v>6.1809837946364548</c:v>
                </c:pt>
                <c:pt idx="6542">
                  <c:v>6.1594722501075578</c:v>
                </c:pt>
                <c:pt idx="6543">
                  <c:v>6.1594722501075578</c:v>
                </c:pt>
                <c:pt idx="6544">
                  <c:v>6.1379607055786609</c:v>
                </c:pt>
                <c:pt idx="6545">
                  <c:v>6.1164491610497631</c:v>
                </c:pt>
                <c:pt idx="6546">
                  <c:v>6.1164491610497631</c:v>
                </c:pt>
                <c:pt idx="6547">
                  <c:v>6.0949376165208662</c:v>
                </c:pt>
                <c:pt idx="6548">
                  <c:v>6.0805965868349343</c:v>
                </c:pt>
                <c:pt idx="6549">
                  <c:v>6.0662555571490033</c:v>
                </c:pt>
                <c:pt idx="6550">
                  <c:v>6.0519145274630715</c:v>
                </c:pt>
                <c:pt idx="6551">
                  <c:v>6.0375734977771405</c:v>
                </c:pt>
                <c:pt idx="6552">
                  <c:v>6.0160619532482436</c:v>
                </c:pt>
                <c:pt idx="6553">
                  <c:v>6.0160619532482436</c:v>
                </c:pt>
                <c:pt idx="6554">
                  <c:v>5.9945504087193457</c:v>
                </c:pt>
                <c:pt idx="6555">
                  <c:v>5.9802093790334148</c:v>
                </c:pt>
                <c:pt idx="6556">
                  <c:v>5.9658683493474838</c:v>
                </c:pt>
                <c:pt idx="6557">
                  <c:v>5.944356804818586</c:v>
                </c:pt>
                <c:pt idx="6558">
                  <c:v>5.944356804818586</c:v>
                </c:pt>
                <c:pt idx="6559">
                  <c:v>5.9228452602896891</c:v>
                </c:pt>
                <c:pt idx="6560">
                  <c:v>5.9013337157607921</c:v>
                </c:pt>
                <c:pt idx="6561">
                  <c:v>5.9013337157607921</c:v>
                </c:pt>
                <c:pt idx="6562">
                  <c:v>5.8726516563889293</c:v>
                </c:pt>
                <c:pt idx="6563">
                  <c:v>5.8726516563889293</c:v>
                </c:pt>
                <c:pt idx="6564">
                  <c:v>5.8439695970170655</c:v>
                </c:pt>
                <c:pt idx="6565">
                  <c:v>5.8439695970170655</c:v>
                </c:pt>
                <c:pt idx="6566">
                  <c:v>5.8224580524881686</c:v>
                </c:pt>
                <c:pt idx="6567">
                  <c:v>5.8081170228022376</c:v>
                </c:pt>
                <c:pt idx="6568">
                  <c:v>5.7937759931163058</c:v>
                </c:pt>
                <c:pt idx="6569">
                  <c:v>5.7794349634303739</c:v>
                </c:pt>
                <c:pt idx="6570">
                  <c:v>5.750752904058511</c:v>
                </c:pt>
                <c:pt idx="6571">
                  <c:v>5.750752904058511</c:v>
                </c:pt>
                <c:pt idx="6572">
                  <c:v>5.750752904058511</c:v>
                </c:pt>
                <c:pt idx="6573">
                  <c:v>5.7220708446866482</c:v>
                </c:pt>
                <c:pt idx="6574">
                  <c:v>5.7005593001577513</c:v>
                </c:pt>
                <c:pt idx="6575">
                  <c:v>5.7005593001577513</c:v>
                </c:pt>
                <c:pt idx="6576">
                  <c:v>5.6790477556288543</c:v>
                </c:pt>
                <c:pt idx="6577">
                  <c:v>5.6647067259429233</c:v>
                </c:pt>
                <c:pt idx="6578">
                  <c:v>5.6503656962569915</c:v>
                </c:pt>
                <c:pt idx="6579">
                  <c:v>5.6360246665710605</c:v>
                </c:pt>
                <c:pt idx="6580">
                  <c:v>5.6145131220421627</c:v>
                </c:pt>
                <c:pt idx="6581">
                  <c:v>5.6145131220421627</c:v>
                </c:pt>
                <c:pt idx="6582">
                  <c:v>5.5930015775132649</c:v>
                </c:pt>
                <c:pt idx="6583">
                  <c:v>5.5786605478273339</c:v>
                </c:pt>
                <c:pt idx="6584">
                  <c:v>5.564319518141402</c:v>
                </c:pt>
                <c:pt idx="6585">
                  <c:v>5.549978488455471</c:v>
                </c:pt>
                <c:pt idx="6586">
                  <c:v>5.5356374587695401</c:v>
                </c:pt>
                <c:pt idx="6587">
                  <c:v>5.5212964290836082</c:v>
                </c:pt>
                <c:pt idx="6588">
                  <c:v>5.4997848845547113</c:v>
                </c:pt>
                <c:pt idx="6589">
                  <c:v>5.4997848845547113</c:v>
                </c:pt>
                <c:pt idx="6590">
                  <c:v>5.4711028251828484</c:v>
                </c:pt>
                <c:pt idx="6591">
                  <c:v>5.4711028251828484</c:v>
                </c:pt>
                <c:pt idx="6592">
                  <c:v>5.4495912806539506</c:v>
                </c:pt>
                <c:pt idx="6593">
                  <c:v>5.4352502509680196</c:v>
                </c:pt>
                <c:pt idx="6594">
                  <c:v>5.4137387064391227</c:v>
                </c:pt>
                <c:pt idx="6595">
                  <c:v>5.4137387064391227</c:v>
                </c:pt>
                <c:pt idx="6596">
                  <c:v>5.3922271619102249</c:v>
                </c:pt>
                <c:pt idx="6597">
                  <c:v>5.3778861322242939</c:v>
                </c:pt>
                <c:pt idx="6598">
                  <c:v>5.363545102538362</c:v>
                </c:pt>
                <c:pt idx="6599">
                  <c:v>5.349204072852431</c:v>
                </c:pt>
                <c:pt idx="6600">
                  <c:v>5.3348630431665001</c:v>
                </c:pt>
                <c:pt idx="6601">
                  <c:v>5.3061809837946363</c:v>
                </c:pt>
                <c:pt idx="6602">
                  <c:v>5.3061809837946363</c:v>
                </c:pt>
                <c:pt idx="6603">
                  <c:v>5.3061809837946363</c:v>
                </c:pt>
                <c:pt idx="6604">
                  <c:v>5.2774989244227735</c:v>
                </c:pt>
                <c:pt idx="6605">
                  <c:v>5.2559873798938765</c:v>
                </c:pt>
                <c:pt idx="6606">
                  <c:v>5.2559873798938765</c:v>
                </c:pt>
                <c:pt idx="6607">
                  <c:v>5.2344758353649796</c:v>
                </c:pt>
                <c:pt idx="6608">
                  <c:v>5.2129642908360818</c:v>
                </c:pt>
                <c:pt idx="6609">
                  <c:v>5.2129642908360818</c:v>
                </c:pt>
                <c:pt idx="6610">
                  <c:v>5.1914527463071849</c:v>
                </c:pt>
                <c:pt idx="6611">
                  <c:v>5.1771117166212539</c:v>
                </c:pt>
                <c:pt idx="6612">
                  <c:v>5.162770686935322</c:v>
                </c:pt>
                <c:pt idx="6613">
                  <c:v>5.1484296572493902</c:v>
                </c:pt>
                <c:pt idx="6614">
                  <c:v>5.1340886275634592</c:v>
                </c:pt>
                <c:pt idx="6615">
                  <c:v>5.1197475978775273</c:v>
                </c:pt>
                <c:pt idx="6616">
                  <c:v>5.1054065681915963</c:v>
                </c:pt>
                <c:pt idx="6617">
                  <c:v>5.0767245088197335</c:v>
                </c:pt>
                <c:pt idx="6618">
                  <c:v>5.0767245088197335</c:v>
                </c:pt>
                <c:pt idx="6619">
                  <c:v>5.0767245088197335</c:v>
                </c:pt>
                <c:pt idx="6620">
                  <c:v>5.0408719346049047</c:v>
                </c:pt>
                <c:pt idx="6621">
                  <c:v>5.0408719346049047</c:v>
                </c:pt>
                <c:pt idx="6622">
                  <c:v>5.0193603900760078</c:v>
                </c:pt>
                <c:pt idx="6623">
                  <c:v>4.99784884554711</c:v>
                </c:pt>
                <c:pt idx="6624">
                  <c:v>4.99784884554711</c:v>
                </c:pt>
                <c:pt idx="6625">
                  <c:v>4.976337301018213</c:v>
                </c:pt>
                <c:pt idx="6626">
                  <c:v>4.9619962713322812</c:v>
                </c:pt>
                <c:pt idx="6627">
                  <c:v>4.9476552416463502</c:v>
                </c:pt>
                <c:pt idx="6628">
                  <c:v>4.9333142119604183</c:v>
                </c:pt>
                <c:pt idx="6629">
                  <c:v>4.9189731822744873</c:v>
                </c:pt>
                <c:pt idx="6630">
                  <c:v>4.9046321525885563</c:v>
                </c:pt>
                <c:pt idx="6631">
                  <c:v>4.8902911229026245</c:v>
                </c:pt>
                <c:pt idx="6632">
                  <c:v>4.8759500932166935</c:v>
                </c:pt>
                <c:pt idx="6633">
                  <c:v>4.8616090635307616</c:v>
                </c:pt>
                <c:pt idx="6634">
                  <c:v>4.8400975190018647</c:v>
                </c:pt>
                <c:pt idx="6635">
                  <c:v>4.8400975190018647</c:v>
                </c:pt>
                <c:pt idx="6636">
                  <c:v>4.8185859744729669</c:v>
                </c:pt>
                <c:pt idx="6637">
                  <c:v>4.8042449447870359</c:v>
                </c:pt>
                <c:pt idx="6638">
                  <c:v>4.789903915101104</c:v>
                </c:pt>
                <c:pt idx="6639">
                  <c:v>4.775562885415173</c:v>
                </c:pt>
                <c:pt idx="6640">
                  <c:v>4.7612218557292412</c:v>
                </c:pt>
                <c:pt idx="6641">
                  <c:v>4.7397103112003443</c:v>
                </c:pt>
                <c:pt idx="6642">
                  <c:v>4.7397103112003443</c:v>
                </c:pt>
                <c:pt idx="6643">
                  <c:v>4.7181987666714473</c:v>
                </c:pt>
                <c:pt idx="6644">
                  <c:v>4.6966872221425495</c:v>
                </c:pt>
                <c:pt idx="6645">
                  <c:v>4.6966872221425495</c:v>
                </c:pt>
                <c:pt idx="6646">
                  <c:v>4.6680051627706876</c:v>
                </c:pt>
                <c:pt idx="6647">
                  <c:v>4.6680051627706876</c:v>
                </c:pt>
                <c:pt idx="6648">
                  <c:v>4.6464936182417897</c:v>
                </c:pt>
                <c:pt idx="6649">
                  <c:v>4.6321525885558579</c:v>
                </c:pt>
                <c:pt idx="6650">
                  <c:v>4.610641044026961</c:v>
                </c:pt>
                <c:pt idx="6651">
                  <c:v>4.610641044026961</c:v>
                </c:pt>
                <c:pt idx="6652">
                  <c:v>4.589129499498064</c:v>
                </c:pt>
                <c:pt idx="6653">
                  <c:v>4.5532769252832352</c:v>
                </c:pt>
                <c:pt idx="6654">
                  <c:v>4.5532769252832352</c:v>
                </c:pt>
                <c:pt idx="6655">
                  <c:v>4.5532769252832352</c:v>
                </c:pt>
                <c:pt idx="6656">
                  <c:v>4.5532769252832352</c:v>
                </c:pt>
                <c:pt idx="6657">
                  <c:v>4.5174243510684065</c:v>
                </c:pt>
                <c:pt idx="6658">
                  <c:v>4.4887422916965436</c:v>
                </c:pt>
                <c:pt idx="6659">
                  <c:v>4.4887422916965436</c:v>
                </c:pt>
                <c:pt idx="6660">
                  <c:v>4.4887422916965436</c:v>
                </c:pt>
                <c:pt idx="6661">
                  <c:v>4.4600602323246807</c:v>
                </c:pt>
                <c:pt idx="6662">
                  <c:v>4.4457192026387498</c:v>
                </c:pt>
                <c:pt idx="6663">
                  <c:v>4.4313781729528179</c:v>
                </c:pt>
                <c:pt idx="6664">
                  <c:v>4.4170371432668869</c:v>
                </c:pt>
                <c:pt idx="6665">
                  <c:v>4.402696113580955</c:v>
                </c:pt>
                <c:pt idx="6666">
                  <c:v>4.3883550838950232</c:v>
                </c:pt>
                <c:pt idx="6667">
                  <c:v>4.3740140542090922</c:v>
                </c:pt>
                <c:pt idx="6668">
                  <c:v>4.3596730245231603</c:v>
                </c:pt>
                <c:pt idx="6669">
                  <c:v>4.3453319948372293</c:v>
                </c:pt>
                <c:pt idx="6670">
                  <c:v>4.3094794206224005</c:v>
                </c:pt>
                <c:pt idx="6671">
                  <c:v>4.3094794206224005</c:v>
                </c:pt>
                <c:pt idx="6672">
                  <c:v>4.3094794206224005</c:v>
                </c:pt>
                <c:pt idx="6673">
                  <c:v>4.3094794206224005</c:v>
                </c:pt>
                <c:pt idx="6674">
                  <c:v>4.2664563315646058</c:v>
                </c:pt>
                <c:pt idx="6675">
                  <c:v>4.2664563315646058</c:v>
                </c:pt>
                <c:pt idx="6676">
                  <c:v>4.2449447870357098</c:v>
                </c:pt>
                <c:pt idx="6677">
                  <c:v>4.223433242506812</c:v>
                </c:pt>
                <c:pt idx="6678">
                  <c:v>4.223433242506812</c:v>
                </c:pt>
                <c:pt idx="6679">
                  <c:v>4.1947511831349491</c:v>
                </c:pt>
                <c:pt idx="6680">
                  <c:v>4.1947511831349491</c:v>
                </c:pt>
                <c:pt idx="6681">
                  <c:v>4.1732396386060522</c:v>
                </c:pt>
                <c:pt idx="6682">
                  <c:v>4.1445575792341893</c:v>
                </c:pt>
                <c:pt idx="6683">
                  <c:v>4.1445575792341893</c:v>
                </c:pt>
                <c:pt idx="6684">
                  <c:v>4.1445575792341893</c:v>
                </c:pt>
                <c:pt idx="6685">
                  <c:v>4.1158755198623265</c:v>
                </c:pt>
                <c:pt idx="6686">
                  <c:v>4.0943639753334287</c:v>
                </c:pt>
                <c:pt idx="6687">
                  <c:v>4.0943639753334287</c:v>
                </c:pt>
                <c:pt idx="6688">
                  <c:v>4.0728524308045317</c:v>
                </c:pt>
                <c:pt idx="6689">
                  <c:v>4.0513408862756348</c:v>
                </c:pt>
                <c:pt idx="6690">
                  <c:v>4.0513408862756348</c:v>
                </c:pt>
                <c:pt idx="6691">
                  <c:v>4.029829341746737</c:v>
                </c:pt>
                <c:pt idx="6692">
                  <c:v>4.0083177972178401</c:v>
                </c:pt>
                <c:pt idx="6693">
                  <c:v>4.0083177972178401</c:v>
                </c:pt>
                <c:pt idx="6694">
                  <c:v>3.9724652230030117</c:v>
                </c:pt>
                <c:pt idx="6695">
                  <c:v>3.9724652230030117</c:v>
                </c:pt>
                <c:pt idx="6696">
                  <c:v>3.9724652230030117</c:v>
                </c:pt>
                <c:pt idx="6697">
                  <c:v>3.9366126487881825</c:v>
                </c:pt>
                <c:pt idx="6698">
                  <c:v>3.9366126487881825</c:v>
                </c:pt>
                <c:pt idx="6699">
                  <c:v>3.915101104259286</c:v>
                </c:pt>
                <c:pt idx="6700">
                  <c:v>3.9007600745733542</c:v>
                </c:pt>
                <c:pt idx="6701">
                  <c:v>3.8864190448874227</c:v>
                </c:pt>
                <c:pt idx="6702">
                  <c:v>3.8720780152014918</c:v>
                </c:pt>
                <c:pt idx="6703">
                  <c:v>3.8505664706725944</c:v>
                </c:pt>
                <c:pt idx="6704">
                  <c:v>3.8505664706725944</c:v>
                </c:pt>
                <c:pt idx="6705">
                  <c:v>3.829054926143697</c:v>
                </c:pt>
                <c:pt idx="6706">
                  <c:v>3.8147138964577656</c:v>
                </c:pt>
                <c:pt idx="6707">
                  <c:v>3.8003728667718342</c:v>
                </c:pt>
                <c:pt idx="6708">
                  <c:v>3.7860318370859027</c:v>
                </c:pt>
                <c:pt idx="6709">
                  <c:v>3.7645202925570054</c:v>
                </c:pt>
                <c:pt idx="6710">
                  <c:v>3.7645202925570054</c:v>
                </c:pt>
                <c:pt idx="6711">
                  <c:v>3.7430087480281085</c:v>
                </c:pt>
                <c:pt idx="6712">
                  <c:v>3.7286677183421766</c:v>
                </c:pt>
                <c:pt idx="6713">
                  <c:v>3.7143266886562456</c:v>
                </c:pt>
                <c:pt idx="6714">
                  <c:v>3.6999856589703137</c:v>
                </c:pt>
                <c:pt idx="6715">
                  <c:v>3.6856446292843827</c:v>
                </c:pt>
                <c:pt idx="6716">
                  <c:v>3.6713035995984513</c:v>
                </c:pt>
                <c:pt idx="6717">
                  <c:v>3.6569625699125199</c:v>
                </c:pt>
                <c:pt idx="6718">
                  <c:v>3.6426215402265885</c:v>
                </c:pt>
                <c:pt idx="6719">
                  <c:v>3.6282805105406566</c:v>
                </c:pt>
                <c:pt idx="6720">
                  <c:v>3.6139394808547256</c:v>
                </c:pt>
                <c:pt idx="6721">
                  <c:v>3.5995984511687937</c:v>
                </c:pt>
                <c:pt idx="6722">
                  <c:v>3.5709163917969309</c:v>
                </c:pt>
                <c:pt idx="6723">
                  <c:v>3.5709163917969309</c:v>
                </c:pt>
                <c:pt idx="6724">
                  <c:v>3.5709163917969309</c:v>
                </c:pt>
                <c:pt idx="6725">
                  <c:v>3.5422343324250685</c:v>
                </c:pt>
                <c:pt idx="6726">
                  <c:v>3.5207227878961711</c:v>
                </c:pt>
                <c:pt idx="6727">
                  <c:v>3.5207227878961711</c:v>
                </c:pt>
                <c:pt idx="6728">
                  <c:v>3.4992112433672737</c:v>
                </c:pt>
                <c:pt idx="6729">
                  <c:v>3.4848702136813423</c:v>
                </c:pt>
                <c:pt idx="6730">
                  <c:v>3.4705291839954104</c:v>
                </c:pt>
                <c:pt idx="6731">
                  <c:v>3.449017639466514</c:v>
                </c:pt>
                <c:pt idx="6732">
                  <c:v>3.449017639466514</c:v>
                </c:pt>
                <c:pt idx="6733">
                  <c:v>3.4203355800946507</c:v>
                </c:pt>
                <c:pt idx="6734">
                  <c:v>3.4203355800946507</c:v>
                </c:pt>
                <c:pt idx="6735">
                  <c:v>3.3988240355657533</c:v>
                </c:pt>
                <c:pt idx="6736">
                  <c:v>3.3844830058798223</c:v>
                </c:pt>
                <c:pt idx="6737">
                  <c:v>3.3701419761938904</c:v>
                </c:pt>
                <c:pt idx="6738">
                  <c:v>3.3558009465079595</c:v>
                </c:pt>
                <c:pt idx="6739">
                  <c:v>3.341459916822028</c:v>
                </c:pt>
                <c:pt idx="6740">
                  <c:v>3.3199483722931307</c:v>
                </c:pt>
                <c:pt idx="6741">
                  <c:v>3.3199483722931307</c:v>
                </c:pt>
                <c:pt idx="6742">
                  <c:v>3.2984368277642333</c:v>
                </c:pt>
                <c:pt idx="6743">
                  <c:v>3.2840957980783023</c:v>
                </c:pt>
                <c:pt idx="6744">
                  <c:v>3.2697547683923704</c:v>
                </c:pt>
                <c:pt idx="6745">
                  <c:v>3.255413738706439</c:v>
                </c:pt>
                <c:pt idx="6746">
                  <c:v>3.241072709020508</c:v>
                </c:pt>
                <c:pt idx="6747">
                  <c:v>3.2267316793345762</c:v>
                </c:pt>
                <c:pt idx="6748">
                  <c:v>3.2123906496486452</c:v>
                </c:pt>
                <c:pt idx="6749">
                  <c:v>3.1980496199627133</c:v>
                </c:pt>
                <c:pt idx="6750">
                  <c:v>3.1837085902767819</c:v>
                </c:pt>
                <c:pt idx="6751">
                  <c:v>3.16936756059085</c:v>
                </c:pt>
                <c:pt idx="6752">
                  <c:v>3.155026530904919</c:v>
                </c:pt>
                <c:pt idx="6753">
                  <c:v>3.140685501218988</c:v>
                </c:pt>
                <c:pt idx="6754">
                  <c:v>3.1191739566900902</c:v>
                </c:pt>
                <c:pt idx="6755">
                  <c:v>3.1191739566900902</c:v>
                </c:pt>
                <c:pt idx="6756">
                  <c:v>3.0976624121611929</c:v>
                </c:pt>
                <c:pt idx="6757">
                  <c:v>3.0761508676322959</c:v>
                </c:pt>
                <c:pt idx="6758">
                  <c:v>3.0761508676322959</c:v>
                </c:pt>
                <c:pt idx="6759">
                  <c:v>3.054639323103399</c:v>
                </c:pt>
                <c:pt idx="6760">
                  <c:v>3.0331277785745017</c:v>
                </c:pt>
                <c:pt idx="6761">
                  <c:v>3.0331277785745017</c:v>
                </c:pt>
                <c:pt idx="6762">
                  <c:v>3.0116162340456043</c:v>
                </c:pt>
                <c:pt idx="6763">
                  <c:v>2.9972752043596729</c:v>
                </c:pt>
                <c:pt idx="6764">
                  <c:v>2.9829341746737419</c:v>
                </c:pt>
                <c:pt idx="6765">
                  <c:v>2.96859314498781</c:v>
                </c:pt>
                <c:pt idx="6766">
                  <c:v>2.9399110856159472</c:v>
                </c:pt>
                <c:pt idx="6767">
                  <c:v>2.9399110856159472</c:v>
                </c:pt>
                <c:pt idx="6768">
                  <c:v>2.9399110856159472</c:v>
                </c:pt>
                <c:pt idx="6769">
                  <c:v>2.9112290262440843</c:v>
                </c:pt>
                <c:pt idx="6770">
                  <c:v>2.8968879965581529</c:v>
                </c:pt>
                <c:pt idx="6771">
                  <c:v>2.86820593718629</c:v>
                </c:pt>
                <c:pt idx="6772">
                  <c:v>2.86820593718629</c:v>
                </c:pt>
                <c:pt idx="6773">
                  <c:v>2.86820593718629</c:v>
                </c:pt>
                <c:pt idx="6774">
                  <c:v>2.8395238778144272</c:v>
                </c:pt>
                <c:pt idx="6775">
                  <c:v>2.8180123332855302</c:v>
                </c:pt>
                <c:pt idx="6776">
                  <c:v>2.8180123332855302</c:v>
                </c:pt>
                <c:pt idx="6777">
                  <c:v>2.7965007887566324</c:v>
                </c:pt>
                <c:pt idx="6778">
                  <c:v>2.782159759070701</c:v>
                </c:pt>
                <c:pt idx="6779">
                  <c:v>2.76781872938477</c:v>
                </c:pt>
                <c:pt idx="6780">
                  <c:v>2.7534776996988386</c:v>
                </c:pt>
                <c:pt idx="6781">
                  <c:v>2.7391366700129072</c:v>
                </c:pt>
                <c:pt idx="6782">
                  <c:v>2.7247956403269753</c:v>
                </c:pt>
                <c:pt idx="6783">
                  <c:v>2.7032840957980784</c:v>
                </c:pt>
                <c:pt idx="6784">
                  <c:v>2.7032840957980784</c:v>
                </c:pt>
                <c:pt idx="6785">
                  <c:v>2.681772551269181</c:v>
                </c:pt>
                <c:pt idx="6786">
                  <c:v>2.6530904918973182</c:v>
                </c:pt>
                <c:pt idx="6787">
                  <c:v>2.6530904918973182</c:v>
                </c:pt>
                <c:pt idx="6788">
                  <c:v>2.6530904918973182</c:v>
                </c:pt>
                <c:pt idx="6789">
                  <c:v>2.6244084325254553</c:v>
                </c:pt>
                <c:pt idx="6790">
                  <c:v>2.6100674028395239</c:v>
                </c:pt>
                <c:pt idx="6791">
                  <c:v>2.5957263731535924</c:v>
                </c:pt>
                <c:pt idx="6792">
                  <c:v>2.5742148286246951</c:v>
                </c:pt>
                <c:pt idx="6793">
                  <c:v>2.5742148286246951</c:v>
                </c:pt>
                <c:pt idx="6794">
                  <c:v>2.5527032840957982</c:v>
                </c:pt>
                <c:pt idx="6795">
                  <c:v>2.5383622544098667</c:v>
                </c:pt>
                <c:pt idx="6796">
                  <c:v>2.5240212247239353</c:v>
                </c:pt>
                <c:pt idx="6797">
                  <c:v>2.5096801950380039</c:v>
                </c:pt>
                <c:pt idx="6798">
                  <c:v>2.495339165352072</c:v>
                </c:pt>
                <c:pt idx="6799">
                  <c:v>2.4666571059802092</c:v>
                </c:pt>
                <c:pt idx="6800">
                  <c:v>2.4666571059802092</c:v>
                </c:pt>
                <c:pt idx="6801">
                  <c:v>2.4666571059802092</c:v>
                </c:pt>
                <c:pt idx="6802">
                  <c:v>2.4379750466083467</c:v>
                </c:pt>
                <c:pt idx="6803">
                  <c:v>2.4092929872364834</c:v>
                </c:pt>
                <c:pt idx="6804">
                  <c:v>2.4092929872364834</c:v>
                </c:pt>
                <c:pt idx="6805">
                  <c:v>2.4092929872364834</c:v>
                </c:pt>
                <c:pt idx="6806">
                  <c:v>2.3734404130216551</c:v>
                </c:pt>
                <c:pt idx="6807">
                  <c:v>2.3734404130216551</c:v>
                </c:pt>
                <c:pt idx="6808">
                  <c:v>2.3519288684927577</c:v>
                </c:pt>
                <c:pt idx="6809">
                  <c:v>2.3304173239638604</c:v>
                </c:pt>
                <c:pt idx="6810">
                  <c:v>2.3304173239638604</c:v>
                </c:pt>
                <c:pt idx="6811">
                  <c:v>2.294564749749032</c:v>
                </c:pt>
                <c:pt idx="6812">
                  <c:v>2.294564749749032</c:v>
                </c:pt>
                <c:pt idx="6813">
                  <c:v>2.294564749749032</c:v>
                </c:pt>
                <c:pt idx="6814">
                  <c:v>2.2658826903771692</c:v>
                </c:pt>
                <c:pt idx="6815">
                  <c:v>2.2300301161623404</c:v>
                </c:pt>
                <c:pt idx="6816">
                  <c:v>2.2300301161623404</c:v>
                </c:pt>
                <c:pt idx="6817">
                  <c:v>2.2300301161623404</c:v>
                </c:pt>
                <c:pt idx="6818">
                  <c:v>2.2300301161623404</c:v>
                </c:pt>
                <c:pt idx="6819">
                  <c:v>2.1941775419475116</c:v>
                </c:pt>
                <c:pt idx="6820">
                  <c:v>2.1798365122615802</c:v>
                </c:pt>
                <c:pt idx="6821">
                  <c:v>2.1654954825756487</c:v>
                </c:pt>
                <c:pt idx="6822">
                  <c:v>2.1511544528897173</c:v>
                </c:pt>
                <c:pt idx="6823">
                  <c:v>2.1296429083608204</c:v>
                </c:pt>
                <c:pt idx="6824">
                  <c:v>2.1296429083608204</c:v>
                </c:pt>
                <c:pt idx="6825">
                  <c:v>2.108131363831923</c:v>
                </c:pt>
                <c:pt idx="6826">
                  <c:v>2.0937903341459916</c:v>
                </c:pt>
                <c:pt idx="6827">
                  <c:v>2.0794493044600602</c:v>
                </c:pt>
                <c:pt idx="6828">
                  <c:v>2.0651082747741287</c:v>
                </c:pt>
                <c:pt idx="6829">
                  <c:v>2.0507672450881973</c:v>
                </c:pt>
                <c:pt idx="6830">
                  <c:v>2.0364262154022659</c:v>
                </c:pt>
                <c:pt idx="6831">
                  <c:v>2.0220851857163344</c:v>
                </c:pt>
                <c:pt idx="6832">
                  <c:v>2.0005736411874371</c:v>
                </c:pt>
                <c:pt idx="6833">
                  <c:v>2.0005736411874371</c:v>
                </c:pt>
                <c:pt idx="6834">
                  <c:v>1.9790620966585399</c:v>
                </c:pt>
                <c:pt idx="6835">
                  <c:v>1.9647210669726085</c:v>
                </c:pt>
                <c:pt idx="6836">
                  <c:v>1.9503800372866771</c:v>
                </c:pt>
                <c:pt idx="6837">
                  <c:v>1.9360390076007459</c:v>
                </c:pt>
                <c:pt idx="6838">
                  <c:v>1.9216979779148144</c:v>
                </c:pt>
                <c:pt idx="6839">
                  <c:v>1.9001864333859171</c:v>
                </c:pt>
                <c:pt idx="6840">
                  <c:v>1.9001864333859171</c:v>
                </c:pt>
                <c:pt idx="6841">
                  <c:v>1.8786748888570199</c:v>
                </c:pt>
                <c:pt idx="6842">
                  <c:v>1.8643338591710883</c:v>
                </c:pt>
                <c:pt idx="6843">
                  <c:v>1.8428223146421914</c:v>
                </c:pt>
                <c:pt idx="6844">
                  <c:v>1.8428223146421914</c:v>
                </c:pt>
                <c:pt idx="6845">
                  <c:v>1.8141402552703283</c:v>
                </c:pt>
                <c:pt idx="6846">
                  <c:v>1.8141402552703283</c:v>
                </c:pt>
                <c:pt idx="6847">
                  <c:v>1.7854581958984654</c:v>
                </c:pt>
                <c:pt idx="6848">
                  <c:v>1.7854581958984654</c:v>
                </c:pt>
                <c:pt idx="6849">
                  <c:v>1.7567761365266028</c:v>
                </c:pt>
                <c:pt idx="6850">
                  <c:v>1.7567761365266028</c:v>
                </c:pt>
                <c:pt idx="6851">
                  <c:v>1.7352645919977052</c:v>
                </c:pt>
                <c:pt idx="6852">
                  <c:v>1.720923562311774</c:v>
                </c:pt>
                <c:pt idx="6853">
                  <c:v>1.6994120177828766</c:v>
                </c:pt>
                <c:pt idx="6854">
                  <c:v>1.6994120177828766</c:v>
                </c:pt>
                <c:pt idx="6855">
                  <c:v>1.6779004732539797</c:v>
                </c:pt>
                <c:pt idx="6856">
                  <c:v>1.6635594435680481</c:v>
                </c:pt>
                <c:pt idx="6857">
                  <c:v>1.6492184138821167</c:v>
                </c:pt>
                <c:pt idx="6858">
                  <c:v>1.6348773841961852</c:v>
                </c:pt>
                <c:pt idx="6859">
                  <c:v>1.620536354510254</c:v>
                </c:pt>
                <c:pt idx="6860">
                  <c:v>1.5990248099813567</c:v>
                </c:pt>
                <c:pt idx="6861">
                  <c:v>1.5990248099813567</c:v>
                </c:pt>
                <c:pt idx="6862">
                  <c:v>1.5775132654524595</c:v>
                </c:pt>
                <c:pt idx="6863">
                  <c:v>1.5631722357665281</c:v>
                </c:pt>
                <c:pt idx="6864">
                  <c:v>1.5416606912376309</c:v>
                </c:pt>
                <c:pt idx="6865">
                  <c:v>1.5416606912376309</c:v>
                </c:pt>
                <c:pt idx="6866">
                  <c:v>1.5129786318657679</c:v>
                </c:pt>
                <c:pt idx="6867">
                  <c:v>1.5129786318657679</c:v>
                </c:pt>
                <c:pt idx="6868">
                  <c:v>1.4914670873368709</c:v>
                </c:pt>
                <c:pt idx="6869">
                  <c:v>1.4771260576509393</c:v>
                </c:pt>
                <c:pt idx="6870">
                  <c:v>1.4556145131220422</c:v>
                </c:pt>
                <c:pt idx="6871">
                  <c:v>1.4556145131220422</c:v>
                </c:pt>
                <c:pt idx="6872">
                  <c:v>1.434102968593145</c:v>
                </c:pt>
                <c:pt idx="6873">
                  <c:v>1.4197619389072136</c:v>
                </c:pt>
                <c:pt idx="6874">
                  <c:v>1.3982503943783162</c:v>
                </c:pt>
                <c:pt idx="6875">
                  <c:v>1.3982503943783162</c:v>
                </c:pt>
                <c:pt idx="6876">
                  <c:v>1.3767388498494193</c:v>
                </c:pt>
                <c:pt idx="6877">
                  <c:v>1.3623978201634876</c:v>
                </c:pt>
                <c:pt idx="6878">
                  <c:v>1.3480567904775562</c:v>
                </c:pt>
                <c:pt idx="6879">
                  <c:v>1.333715760791625</c:v>
                </c:pt>
                <c:pt idx="6880">
                  <c:v>1.3193747311056934</c:v>
                </c:pt>
                <c:pt idx="6881">
                  <c:v>1.2978631865767962</c:v>
                </c:pt>
                <c:pt idx="6882">
                  <c:v>1.2978631865767962</c:v>
                </c:pt>
                <c:pt idx="6883">
                  <c:v>1.2763516420478991</c:v>
                </c:pt>
                <c:pt idx="6884">
                  <c:v>1.2620106123619677</c:v>
                </c:pt>
                <c:pt idx="6885">
                  <c:v>1.247669582676036</c:v>
                </c:pt>
                <c:pt idx="6886">
                  <c:v>1.2333285529901046</c:v>
                </c:pt>
                <c:pt idx="6887">
                  <c:v>1.2189875233041734</c:v>
                </c:pt>
                <c:pt idx="6888">
                  <c:v>1.2046464936182417</c:v>
                </c:pt>
                <c:pt idx="6889">
                  <c:v>1.1903054639323103</c:v>
                </c:pt>
                <c:pt idx="6890">
                  <c:v>1.1759644342463789</c:v>
                </c:pt>
                <c:pt idx="6891">
                  <c:v>1.1616234045604474</c:v>
                </c:pt>
                <c:pt idx="6892">
                  <c:v>1.1401118600315503</c:v>
                </c:pt>
                <c:pt idx="6893">
                  <c:v>1.1401118600315503</c:v>
                </c:pt>
                <c:pt idx="6894">
                  <c:v>1.1186003155026532</c:v>
                </c:pt>
                <c:pt idx="6895">
                  <c:v>1.0970887709737558</c:v>
                </c:pt>
                <c:pt idx="6896">
                  <c:v>1.0970887709737558</c:v>
                </c:pt>
                <c:pt idx="6897">
                  <c:v>1.0755772264448586</c:v>
                </c:pt>
                <c:pt idx="6898">
                  <c:v>1.0612361967589274</c:v>
                </c:pt>
                <c:pt idx="6899">
                  <c:v>1.0468951670729958</c:v>
                </c:pt>
                <c:pt idx="6900">
                  <c:v>1.0325541373870644</c:v>
                </c:pt>
                <c:pt idx="6901">
                  <c:v>1.0182131077011329</c:v>
                </c:pt>
                <c:pt idx="6902">
                  <c:v>1.0038720780152015</c:v>
                </c:pt>
                <c:pt idx="6903">
                  <c:v>0.98953104832926997</c:v>
                </c:pt>
                <c:pt idx="6904">
                  <c:v>0.97519001864333854</c:v>
                </c:pt>
                <c:pt idx="6905">
                  <c:v>0.96084898895740722</c:v>
                </c:pt>
                <c:pt idx="6906">
                  <c:v>0.94650795927147569</c:v>
                </c:pt>
                <c:pt idx="6907">
                  <c:v>0.93216692958554415</c:v>
                </c:pt>
                <c:pt idx="6908">
                  <c:v>0.91782589989961283</c:v>
                </c:pt>
                <c:pt idx="6909">
                  <c:v>0.9034848702136814</c:v>
                </c:pt>
                <c:pt idx="6910">
                  <c:v>0.88914384052774986</c:v>
                </c:pt>
                <c:pt idx="6911">
                  <c:v>0.87480281084181843</c:v>
                </c:pt>
                <c:pt idx="6912">
                  <c:v>0.86046178115588701</c:v>
                </c:pt>
                <c:pt idx="6913">
                  <c:v>0.84612075146995558</c:v>
                </c:pt>
                <c:pt idx="6914">
                  <c:v>0.83177972178402404</c:v>
                </c:pt>
                <c:pt idx="6915">
                  <c:v>0.81743869209809261</c:v>
                </c:pt>
                <c:pt idx="6916">
                  <c:v>0.79592714756919547</c:v>
                </c:pt>
                <c:pt idx="6917">
                  <c:v>0.79592714756919547</c:v>
                </c:pt>
                <c:pt idx="6918">
                  <c:v>0.77441560304029822</c:v>
                </c:pt>
                <c:pt idx="6919">
                  <c:v>0.76007457335436679</c:v>
                </c:pt>
                <c:pt idx="6920">
                  <c:v>0.74573354366843547</c:v>
                </c:pt>
                <c:pt idx="6921">
                  <c:v>0.73139251398250393</c:v>
                </c:pt>
                <c:pt idx="6922">
                  <c:v>0.71705148429657251</c:v>
                </c:pt>
                <c:pt idx="6923">
                  <c:v>0.70271045461064108</c:v>
                </c:pt>
                <c:pt idx="6924">
                  <c:v>0.68836942492470965</c:v>
                </c:pt>
                <c:pt idx="6925">
                  <c:v>0.67402839523877811</c:v>
                </c:pt>
                <c:pt idx="6926">
                  <c:v>0.65968736555284668</c:v>
                </c:pt>
                <c:pt idx="6927">
                  <c:v>0.63100530618098383</c:v>
                </c:pt>
                <c:pt idx="6928">
                  <c:v>0.63100530618098383</c:v>
                </c:pt>
                <c:pt idx="6929">
                  <c:v>0.63100530618098383</c:v>
                </c:pt>
                <c:pt idx="6930">
                  <c:v>0.59515273196615515</c:v>
                </c:pt>
                <c:pt idx="6931">
                  <c:v>0.59515273196615515</c:v>
                </c:pt>
                <c:pt idx="6932">
                  <c:v>0.573641187437258</c:v>
                </c:pt>
                <c:pt idx="6933">
                  <c:v>0.55930015775132658</c:v>
                </c:pt>
                <c:pt idx="6934">
                  <c:v>0.54495912806539504</c:v>
                </c:pt>
                <c:pt idx="6935">
                  <c:v>0.51627706869353218</c:v>
                </c:pt>
                <c:pt idx="6936">
                  <c:v>0.51627706869353218</c:v>
                </c:pt>
                <c:pt idx="6937">
                  <c:v>0.51627706869353218</c:v>
                </c:pt>
                <c:pt idx="6938">
                  <c:v>0.48042449447870361</c:v>
                </c:pt>
                <c:pt idx="6939">
                  <c:v>0.48042449447870361</c:v>
                </c:pt>
                <c:pt idx="6940">
                  <c:v>0.45891294994980641</c:v>
                </c:pt>
                <c:pt idx="6941">
                  <c:v>0.44457192026387493</c:v>
                </c:pt>
                <c:pt idx="6942">
                  <c:v>0.4302308905779435</c:v>
                </c:pt>
                <c:pt idx="6943">
                  <c:v>0.41588986089201202</c:v>
                </c:pt>
                <c:pt idx="6944">
                  <c:v>0.39437831636311488</c:v>
                </c:pt>
                <c:pt idx="6945">
                  <c:v>0.39437831636311488</c:v>
                </c:pt>
                <c:pt idx="6946">
                  <c:v>0.37286677183421774</c:v>
                </c:pt>
                <c:pt idx="6947">
                  <c:v>0.35852574214828625</c:v>
                </c:pt>
                <c:pt idx="6948">
                  <c:v>0.34418471246235482</c:v>
                </c:pt>
                <c:pt idx="6949">
                  <c:v>0.32984368277642334</c:v>
                </c:pt>
                <c:pt idx="6950">
                  <c:v>0.31550265309049191</c:v>
                </c:pt>
                <c:pt idx="6951">
                  <c:v>0.29399110856159472</c:v>
                </c:pt>
                <c:pt idx="6952">
                  <c:v>0.29399110856159472</c:v>
                </c:pt>
                <c:pt idx="6953">
                  <c:v>0.27247956403269752</c:v>
                </c:pt>
                <c:pt idx="6954">
                  <c:v>0.25096801950380038</c:v>
                </c:pt>
                <c:pt idx="6955">
                  <c:v>0.25096801950380038</c:v>
                </c:pt>
                <c:pt idx="6956">
                  <c:v>0.22945647497490321</c:v>
                </c:pt>
                <c:pt idx="6957">
                  <c:v>0.21511544528897175</c:v>
                </c:pt>
                <c:pt idx="6958">
                  <c:v>0.20077441560304032</c:v>
                </c:pt>
                <c:pt idx="6959">
                  <c:v>0.18643338591710887</c:v>
                </c:pt>
                <c:pt idx="6960">
                  <c:v>0.17209235623117741</c:v>
                </c:pt>
                <c:pt idx="6961">
                  <c:v>0.15775132654524596</c:v>
                </c:pt>
                <c:pt idx="6962">
                  <c:v>0.1434102968593145</c:v>
                </c:pt>
                <c:pt idx="6963">
                  <c:v>0.12906926717338305</c:v>
                </c:pt>
                <c:pt idx="6964">
                  <c:v>0.1147282374874516</c:v>
                </c:pt>
                <c:pt idx="6965">
                  <c:v>0.10038720780152016</c:v>
                </c:pt>
                <c:pt idx="6966">
                  <c:v>8.6046178115588706E-2</c:v>
                </c:pt>
                <c:pt idx="6967">
                  <c:v>7.1705148429657251E-2</c:v>
                </c:pt>
                <c:pt idx="6968">
                  <c:v>5.7364118743725802E-2</c:v>
                </c:pt>
                <c:pt idx="6969">
                  <c:v>4.3023089057794353E-2</c:v>
                </c:pt>
                <c:pt idx="6970">
                  <c:v>2.8682059371862901E-2</c:v>
                </c:pt>
                <c:pt idx="6971">
                  <c:v>1.434102968593145E-2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BD06-4600-9C34-832A1D433856}"/>
            </c:ext>
          </c:extLst>
        </c:ser>
        <c:ser>
          <c:idx val="1"/>
          <c:order val="1"/>
          <c:tx>
            <c:v>Akokorio</c:v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Akokorio!$E$2:$E$9723</c:f>
              <c:numCache>
                <c:formatCode>General</c:formatCode>
                <c:ptCount val="9722"/>
                <c:pt idx="0">
                  <c:v>81.883163632623678</c:v>
                </c:pt>
                <c:pt idx="1">
                  <c:v>81.883163632623678</c:v>
                </c:pt>
                <c:pt idx="2">
                  <c:v>81.883163632623678</c:v>
                </c:pt>
                <c:pt idx="3">
                  <c:v>81.883163632623678</c:v>
                </c:pt>
                <c:pt idx="4">
                  <c:v>81.883163632623678</c:v>
                </c:pt>
                <c:pt idx="5">
                  <c:v>81.883163632623678</c:v>
                </c:pt>
                <c:pt idx="6">
                  <c:v>81.883163632623678</c:v>
                </c:pt>
                <c:pt idx="7">
                  <c:v>81.883163632623678</c:v>
                </c:pt>
                <c:pt idx="8">
                  <c:v>81.883163632623678</c:v>
                </c:pt>
                <c:pt idx="9">
                  <c:v>81.883163632623678</c:v>
                </c:pt>
                <c:pt idx="10">
                  <c:v>81.883163632623678</c:v>
                </c:pt>
                <c:pt idx="11">
                  <c:v>81.883163632623678</c:v>
                </c:pt>
                <c:pt idx="12">
                  <c:v>81.883163632623678</c:v>
                </c:pt>
                <c:pt idx="13">
                  <c:v>81.883163632623678</c:v>
                </c:pt>
                <c:pt idx="14">
                  <c:v>81.883163632623678</c:v>
                </c:pt>
                <c:pt idx="15">
                  <c:v>81.883163632623678</c:v>
                </c:pt>
                <c:pt idx="16">
                  <c:v>81.883163632623678</c:v>
                </c:pt>
                <c:pt idx="17">
                  <c:v>81.883163632623678</c:v>
                </c:pt>
                <c:pt idx="18">
                  <c:v>81.883163632623678</c:v>
                </c:pt>
                <c:pt idx="19">
                  <c:v>81.883163632623678</c:v>
                </c:pt>
                <c:pt idx="20">
                  <c:v>81.883163632623678</c:v>
                </c:pt>
                <c:pt idx="21">
                  <c:v>81.883163632623678</c:v>
                </c:pt>
                <c:pt idx="22">
                  <c:v>81.883163632623678</c:v>
                </c:pt>
                <c:pt idx="23">
                  <c:v>81.883163632623678</c:v>
                </c:pt>
                <c:pt idx="24">
                  <c:v>81.883163632623678</c:v>
                </c:pt>
                <c:pt idx="25">
                  <c:v>81.883163632623678</c:v>
                </c:pt>
                <c:pt idx="26">
                  <c:v>81.883163632623678</c:v>
                </c:pt>
                <c:pt idx="27">
                  <c:v>81.883163632623678</c:v>
                </c:pt>
                <c:pt idx="28">
                  <c:v>81.883163632623678</c:v>
                </c:pt>
                <c:pt idx="29">
                  <c:v>81.883163632623678</c:v>
                </c:pt>
                <c:pt idx="30">
                  <c:v>81.883163632623678</c:v>
                </c:pt>
                <c:pt idx="31">
                  <c:v>81.883163632623678</c:v>
                </c:pt>
                <c:pt idx="32">
                  <c:v>81.883163632623678</c:v>
                </c:pt>
                <c:pt idx="33">
                  <c:v>81.883163632623678</c:v>
                </c:pt>
                <c:pt idx="34">
                  <c:v>81.883163632623678</c:v>
                </c:pt>
                <c:pt idx="35">
                  <c:v>81.883163632623678</c:v>
                </c:pt>
                <c:pt idx="36">
                  <c:v>81.883163632623678</c:v>
                </c:pt>
                <c:pt idx="37">
                  <c:v>81.883163632623678</c:v>
                </c:pt>
                <c:pt idx="38">
                  <c:v>81.883163632623678</c:v>
                </c:pt>
                <c:pt idx="39">
                  <c:v>81.883163632623678</c:v>
                </c:pt>
                <c:pt idx="40">
                  <c:v>81.883163632623678</c:v>
                </c:pt>
                <c:pt idx="41">
                  <c:v>81.883163632623678</c:v>
                </c:pt>
                <c:pt idx="42">
                  <c:v>81.883163632623678</c:v>
                </c:pt>
                <c:pt idx="43">
                  <c:v>81.883163632623678</c:v>
                </c:pt>
                <c:pt idx="44">
                  <c:v>81.883163632623678</c:v>
                </c:pt>
                <c:pt idx="45">
                  <c:v>81.883163632623678</c:v>
                </c:pt>
                <c:pt idx="46">
                  <c:v>81.883163632623678</c:v>
                </c:pt>
                <c:pt idx="47">
                  <c:v>81.883163632623678</c:v>
                </c:pt>
                <c:pt idx="48">
                  <c:v>81.883163632623678</c:v>
                </c:pt>
                <c:pt idx="49">
                  <c:v>81.883163632623678</c:v>
                </c:pt>
                <c:pt idx="50">
                  <c:v>81.883163632623678</c:v>
                </c:pt>
                <c:pt idx="51">
                  <c:v>81.883163632623678</c:v>
                </c:pt>
                <c:pt idx="52">
                  <c:v>81.883163632623678</c:v>
                </c:pt>
                <c:pt idx="53">
                  <c:v>81.883163632623678</c:v>
                </c:pt>
                <c:pt idx="54">
                  <c:v>81.883163632623678</c:v>
                </c:pt>
                <c:pt idx="55">
                  <c:v>81.883163632623678</c:v>
                </c:pt>
                <c:pt idx="56">
                  <c:v>81.883163632623678</c:v>
                </c:pt>
                <c:pt idx="57">
                  <c:v>81.883163632623678</c:v>
                </c:pt>
                <c:pt idx="58">
                  <c:v>81.883163632623678</c:v>
                </c:pt>
                <c:pt idx="59">
                  <c:v>81.883163632623678</c:v>
                </c:pt>
                <c:pt idx="60">
                  <c:v>81.883163632623678</c:v>
                </c:pt>
                <c:pt idx="61">
                  <c:v>81.883163632623678</c:v>
                </c:pt>
                <c:pt idx="62">
                  <c:v>81.883163632623678</c:v>
                </c:pt>
                <c:pt idx="63">
                  <c:v>81.883163632623678</c:v>
                </c:pt>
                <c:pt idx="64">
                  <c:v>81.883163632623678</c:v>
                </c:pt>
                <c:pt idx="65">
                  <c:v>81.883163632623678</c:v>
                </c:pt>
                <c:pt idx="66">
                  <c:v>81.883163632623678</c:v>
                </c:pt>
                <c:pt idx="67">
                  <c:v>81.883163632623678</c:v>
                </c:pt>
                <c:pt idx="68">
                  <c:v>81.883163632623678</c:v>
                </c:pt>
                <c:pt idx="69">
                  <c:v>81.883163632623678</c:v>
                </c:pt>
                <c:pt idx="70">
                  <c:v>81.883163632623678</c:v>
                </c:pt>
                <c:pt idx="71">
                  <c:v>81.883163632623678</c:v>
                </c:pt>
                <c:pt idx="72">
                  <c:v>81.883163632623678</c:v>
                </c:pt>
                <c:pt idx="73">
                  <c:v>81.883163632623678</c:v>
                </c:pt>
                <c:pt idx="74">
                  <c:v>81.883163632623678</c:v>
                </c:pt>
                <c:pt idx="75">
                  <c:v>81.883163632623678</c:v>
                </c:pt>
                <c:pt idx="76">
                  <c:v>81.883163632623678</c:v>
                </c:pt>
                <c:pt idx="77">
                  <c:v>81.883163632623678</c:v>
                </c:pt>
                <c:pt idx="78">
                  <c:v>81.883163632623678</c:v>
                </c:pt>
                <c:pt idx="79">
                  <c:v>81.883163632623678</c:v>
                </c:pt>
                <c:pt idx="80">
                  <c:v>81.883163632623678</c:v>
                </c:pt>
                <c:pt idx="81">
                  <c:v>81.883163632623678</c:v>
                </c:pt>
                <c:pt idx="82">
                  <c:v>81.883163632623678</c:v>
                </c:pt>
                <c:pt idx="83">
                  <c:v>81.883163632623678</c:v>
                </c:pt>
                <c:pt idx="84">
                  <c:v>81.883163632623678</c:v>
                </c:pt>
                <c:pt idx="85">
                  <c:v>81.883163632623678</c:v>
                </c:pt>
                <c:pt idx="86">
                  <c:v>81.883163632623678</c:v>
                </c:pt>
                <c:pt idx="87">
                  <c:v>81.883163632623678</c:v>
                </c:pt>
                <c:pt idx="88">
                  <c:v>81.883163632623678</c:v>
                </c:pt>
                <c:pt idx="89">
                  <c:v>81.883163632623678</c:v>
                </c:pt>
                <c:pt idx="90">
                  <c:v>81.883163632623678</c:v>
                </c:pt>
                <c:pt idx="91">
                  <c:v>81.883163632623678</c:v>
                </c:pt>
                <c:pt idx="92">
                  <c:v>81.883163632623678</c:v>
                </c:pt>
                <c:pt idx="93">
                  <c:v>81.883163632623678</c:v>
                </c:pt>
                <c:pt idx="94">
                  <c:v>81.883163632623678</c:v>
                </c:pt>
                <c:pt idx="95">
                  <c:v>81.883163632623678</c:v>
                </c:pt>
                <c:pt idx="96">
                  <c:v>81.883163632623678</c:v>
                </c:pt>
                <c:pt idx="97">
                  <c:v>81.883163632623678</c:v>
                </c:pt>
                <c:pt idx="98">
                  <c:v>81.883163632623678</c:v>
                </c:pt>
                <c:pt idx="99">
                  <c:v>81.883163632623678</c:v>
                </c:pt>
                <c:pt idx="100">
                  <c:v>81.883163632623678</c:v>
                </c:pt>
                <c:pt idx="101">
                  <c:v>81.883163632623678</c:v>
                </c:pt>
                <c:pt idx="102">
                  <c:v>81.883163632623678</c:v>
                </c:pt>
                <c:pt idx="103">
                  <c:v>81.883163632623678</c:v>
                </c:pt>
                <c:pt idx="104">
                  <c:v>81.883163632623678</c:v>
                </c:pt>
                <c:pt idx="105">
                  <c:v>81.883163632623678</c:v>
                </c:pt>
                <c:pt idx="106">
                  <c:v>81.883163632623678</c:v>
                </c:pt>
                <c:pt idx="107">
                  <c:v>81.883163632623678</c:v>
                </c:pt>
                <c:pt idx="108">
                  <c:v>81.883163632623678</c:v>
                </c:pt>
                <c:pt idx="109">
                  <c:v>81.883163632623678</c:v>
                </c:pt>
                <c:pt idx="110">
                  <c:v>81.883163632623678</c:v>
                </c:pt>
                <c:pt idx="111">
                  <c:v>81.883163632623678</c:v>
                </c:pt>
                <c:pt idx="112">
                  <c:v>81.883163632623678</c:v>
                </c:pt>
                <c:pt idx="113">
                  <c:v>81.883163632623678</c:v>
                </c:pt>
                <c:pt idx="114">
                  <c:v>81.883163632623678</c:v>
                </c:pt>
                <c:pt idx="115">
                  <c:v>81.883163632623678</c:v>
                </c:pt>
                <c:pt idx="116">
                  <c:v>81.883163632623678</c:v>
                </c:pt>
                <c:pt idx="117">
                  <c:v>81.883163632623678</c:v>
                </c:pt>
                <c:pt idx="118">
                  <c:v>81.883163632623678</c:v>
                </c:pt>
                <c:pt idx="119">
                  <c:v>81.883163632623678</c:v>
                </c:pt>
                <c:pt idx="120">
                  <c:v>81.883163632623678</c:v>
                </c:pt>
                <c:pt idx="121">
                  <c:v>81.883163632623678</c:v>
                </c:pt>
                <c:pt idx="122">
                  <c:v>81.883163632623678</c:v>
                </c:pt>
                <c:pt idx="123">
                  <c:v>81.883163632623678</c:v>
                </c:pt>
                <c:pt idx="124">
                  <c:v>81.883163632623678</c:v>
                </c:pt>
                <c:pt idx="125">
                  <c:v>81.883163632623678</c:v>
                </c:pt>
                <c:pt idx="126">
                  <c:v>81.883163632623678</c:v>
                </c:pt>
                <c:pt idx="127">
                  <c:v>81.883163632623678</c:v>
                </c:pt>
                <c:pt idx="128">
                  <c:v>81.883163632623678</c:v>
                </c:pt>
                <c:pt idx="129">
                  <c:v>81.883163632623678</c:v>
                </c:pt>
                <c:pt idx="130">
                  <c:v>81.883163632623678</c:v>
                </c:pt>
                <c:pt idx="131">
                  <c:v>81.883163632623678</c:v>
                </c:pt>
                <c:pt idx="132">
                  <c:v>81.883163632623678</c:v>
                </c:pt>
                <c:pt idx="133">
                  <c:v>81.883163632623678</c:v>
                </c:pt>
                <c:pt idx="134">
                  <c:v>81.883163632623678</c:v>
                </c:pt>
                <c:pt idx="135">
                  <c:v>81.883163632623678</c:v>
                </c:pt>
                <c:pt idx="136">
                  <c:v>81.883163632623678</c:v>
                </c:pt>
                <c:pt idx="137">
                  <c:v>81.883163632623678</c:v>
                </c:pt>
                <c:pt idx="138">
                  <c:v>81.883163632623678</c:v>
                </c:pt>
                <c:pt idx="139">
                  <c:v>81.883163632623678</c:v>
                </c:pt>
                <c:pt idx="140">
                  <c:v>81.883163632623678</c:v>
                </c:pt>
                <c:pt idx="141">
                  <c:v>81.883163632623678</c:v>
                </c:pt>
                <c:pt idx="142">
                  <c:v>81.883163632623678</c:v>
                </c:pt>
                <c:pt idx="143">
                  <c:v>81.883163632623678</c:v>
                </c:pt>
                <c:pt idx="144">
                  <c:v>81.883163632623678</c:v>
                </c:pt>
                <c:pt idx="145">
                  <c:v>81.883163632623678</c:v>
                </c:pt>
                <c:pt idx="146">
                  <c:v>81.883163632623678</c:v>
                </c:pt>
                <c:pt idx="147">
                  <c:v>81.883163632623678</c:v>
                </c:pt>
                <c:pt idx="148">
                  <c:v>81.883163632623678</c:v>
                </c:pt>
                <c:pt idx="149">
                  <c:v>81.883163632623678</c:v>
                </c:pt>
                <c:pt idx="150">
                  <c:v>81.883163632623678</c:v>
                </c:pt>
                <c:pt idx="151">
                  <c:v>81.883163632623678</c:v>
                </c:pt>
                <c:pt idx="152">
                  <c:v>81.883163632623678</c:v>
                </c:pt>
                <c:pt idx="153">
                  <c:v>81.883163632623678</c:v>
                </c:pt>
                <c:pt idx="154">
                  <c:v>81.883163632623678</c:v>
                </c:pt>
                <c:pt idx="155">
                  <c:v>81.883163632623678</c:v>
                </c:pt>
                <c:pt idx="156">
                  <c:v>81.883163632623678</c:v>
                </c:pt>
                <c:pt idx="157">
                  <c:v>81.883163632623678</c:v>
                </c:pt>
                <c:pt idx="158">
                  <c:v>81.883163632623678</c:v>
                </c:pt>
                <c:pt idx="159">
                  <c:v>81.883163632623678</c:v>
                </c:pt>
                <c:pt idx="160">
                  <c:v>81.883163632623678</c:v>
                </c:pt>
                <c:pt idx="161">
                  <c:v>81.883163632623678</c:v>
                </c:pt>
                <c:pt idx="162">
                  <c:v>81.883163632623678</c:v>
                </c:pt>
                <c:pt idx="163">
                  <c:v>81.883163632623678</c:v>
                </c:pt>
                <c:pt idx="164">
                  <c:v>81.883163632623678</c:v>
                </c:pt>
                <c:pt idx="165">
                  <c:v>81.883163632623678</c:v>
                </c:pt>
                <c:pt idx="166">
                  <c:v>81.883163632623678</c:v>
                </c:pt>
                <c:pt idx="167">
                  <c:v>81.883163632623678</c:v>
                </c:pt>
                <c:pt idx="168">
                  <c:v>81.883163632623678</c:v>
                </c:pt>
                <c:pt idx="169">
                  <c:v>81.883163632623678</c:v>
                </c:pt>
                <c:pt idx="170">
                  <c:v>81.883163632623678</c:v>
                </c:pt>
                <c:pt idx="171">
                  <c:v>81.883163632623678</c:v>
                </c:pt>
                <c:pt idx="172">
                  <c:v>81.883163632623678</c:v>
                </c:pt>
                <c:pt idx="173">
                  <c:v>81.883163632623678</c:v>
                </c:pt>
                <c:pt idx="174">
                  <c:v>81.883163632623678</c:v>
                </c:pt>
                <c:pt idx="175">
                  <c:v>81.883163632623678</c:v>
                </c:pt>
                <c:pt idx="176">
                  <c:v>81.883163632623678</c:v>
                </c:pt>
                <c:pt idx="177">
                  <c:v>81.883163632623678</c:v>
                </c:pt>
                <c:pt idx="178">
                  <c:v>81.883163632623678</c:v>
                </c:pt>
                <c:pt idx="179">
                  <c:v>81.883163632623678</c:v>
                </c:pt>
                <c:pt idx="180">
                  <c:v>81.883163632623678</c:v>
                </c:pt>
                <c:pt idx="181">
                  <c:v>81.883163632623678</c:v>
                </c:pt>
                <c:pt idx="182">
                  <c:v>81.883163632623678</c:v>
                </c:pt>
                <c:pt idx="183">
                  <c:v>81.883163632623678</c:v>
                </c:pt>
                <c:pt idx="184">
                  <c:v>81.883163632623678</c:v>
                </c:pt>
                <c:pt idx="185">
                  <c:v>81.883163632623678</c:v>
                </c:pt>
                <c:pt idx="186">
                  <c:v>81.883163632623678</c:v>
                </c:pt>
                <c:pt idx="187">
                  <c:v>81.883163632623678</c:v>
                </c:pt>
                <c:pt idx="188">
                  <c:v>81.883163632623678</c:v>
                </c:pt>
                <c:pt idx="189">
                  <c:v>81.883163632623678</c:v>
                </c:pt>
                <c:pt idx="190">
                  <c:v>81.883163632623678</c:v>
                </c:pt>
                <c:pt idx="191">
                  <c:v>81.883163632623678</c:v>
                </c:pt>
                <c:pt idx="192">
                  <c:v>81.883163632623678</c:v>
                </c:pt>
                <c:pt idx="193">
                  <c:v>81.883163632623678</c:v>
                </c:pt>
                <c:pt idx="194">
                  <c:v>81.883163632623678</c:v>
                </c:pt>
                <c:pt idx="195">
                  <c:v>81.883163632623678</c:v>
                </c:pt>
                <c:pt idx="196">
                  <c:v>81.883163632623678</c:v>
                </c:pt>
                <c:pt idx="197">
                  <c:v>81.883163632623678</c:v>
                </c:pt>
                <c:pt idx="198">
                  <c:v>81.883163632623678</c:v>
                </c:pt>
                <c:pt idx="199">
                  <c:v>81.883163632623678</c:v>
                </c:pt>
                <c:pt idx="200">
                  <c:v>81.883163632623678</c:v>
                </c:pt>
                <c:pt idx="201">
                  <c:v>81.883163632623678</c:v>
                </c:pt>
                <c:pt idx="202">
                  <c:v>81.883163632623678</c:v>
                </c:pt>
                <c:pt idx="203">
                  <c:v>81.883163632623678</c:v>
                </c:pt>
                <c:pt idx="204">
                  <c:v>81.883163632623678</c:v>
                </c:pt>
                <c:pt idx="205">
                  <c:v>81.883163632623678</c:v>
                </c:pt>
                <c:pt idx="206">
                  <c:v>81.883163632623678</c:v>
                </c:pt>
                <c:pt idx="207">
                  <c:v>81.883163632623678</c:v>
                </c:pt>
                <c:pt idx="208">
                  <c:v>81.883163632623678</c:v>
                </c:pt>
                <c:pt idx="209">
                  <c:v>81.883163632623678</c:v>
                </c:pt>
                <c:pt idx="210">
                  <c:v>81.883163632623678</c:v>
                </c:pt>
                <c:pt idx="211">
                  <c:v>81.883163632623678</c:v>
                </c:pt>
                <c:pt idx="212">
                  <c:v>81.883163632623678</c:v>
                </c:pt>
                <c:pt idx="213">
                  <c:v>81.883163632623678</c:v>
                </c:pt>
                <c:pt idx="214">
                  <c:v>81.883163632623678</c:v>
                </c:pt>
                <c:pt idx="215">
                  <c:v>81.883163632623678</c:v>
                </c:pt>
                <c:pt idx="216">
                  <c:v>81.883163632623678</c:v>
                </c:pt>
                <c:pt idx="217">
                  <c:v>81.883163632623678</c:v>
                </c:pt>
                <c:pt idx="218">
                  <c:v>81.883163632623678</c:v>
                </c:pt>
                <c:pt idx="219">
                  <c:v>81.883163632623678</c:v>
                </c:pt>
                <c:pt idx="220">
                  <c:v>81.883163632623678</c:v>
                </c:pt>
                <c:pt idx="221">
                  <c:v>81.883163632623678</c:v>
                </c:pt>
                <c:pt idx="222">
                  <c:v>81.883163632623678</c:v>
                </c:pt>
                <c:pt idx="223">
                  <c:v>81.883163632623678</c:v>
                </c:pt>
                <c:pt idx="224">
                  <c:v>81.883163632623678</c:v>
                </c:pt>
                <c:pt idx="225">
                  <c:v>81.883163632623678</c:v>
                </c:pt>
                <c:pt idx="226">
                  <c:v>81.883163632623678</c:v>
                </c:pt>
                <c:pt idx="227">
                  <c:v>81.883163632623678</c:v>
                </c:pt>
                <c:pt idx="228">
                  <c:v>81.883163632623678</c:v>
                </c:pt>
                <c:pt idx="229">
                  <c:v>81.883163632623678</c:v>
                </c:pt>
                <c:pt idx="230">
                  <c:v>81.883163632623678</c:v>
                </c:pt>
                <c:pt idx="231">
                  <c:v>81.883163632623678</c:v>
                </c:pt>
                <c:pt idx="232">
                  <c:v>81.883163632623678</c:v>
                </c:pt>
                <c:pt idx="233">
                  <c:v>81.883163632623678</c:v>
                </c:pt>
                <c:pt idx="234">
                  <c:v>81.883163632623678</c:v>
                </c:pt>
                <c:pt idx="235">
                  <c:v>81.883163632623678</c:v>
                </c:pt>
                <c:pt idx="236">
                  <c:v>81.883163632623678</c:v>
                </c:pt>
                <c:pt idx="237">
                  <c:v>81.883163632623678</c:v>
                </c:pt>
                <c:pt idx="238">
                  <c:v>81.883163632623678</c:v>
                </c:pt>
                <c:pt idx="239">
                  <c:v>81.883163632623678</c:v>
                </c:pt>
                <c:pt idx="240">
                  <c:v>81.883163632623678</c:v>
                </c:pt>
                <c:pt idx="241">
                  <c:v>81.883163632623678</c:v>
                </c:pt>
                <c:pt idx="242">
                  <c:v>81.883163632623678</c:v>
                </c:pt>
                <c:pt idx="243">
                  <c:v>81.883163632623678</c:v>
                </c:pt>
                <c:pt idx="244">
                  <c:v>81.883163632623678</c:v>
                </c:pt>
                <c:pt idx="245">
                  <c:v>81.883163632623678</c:v>
                </c:pt>
                <c:pt idx="246">
                  <c:v>81.883163632623678</c:v>
                </c:pt>
                <c:pt idx="247">
                  <c:v>81.883163632623678</c:v>
                </c:pt>
                <c:pt idx="248">
                  <c:v>81.883163632623678</c:v>
                </c:pt>
                <c:pt idx="249">
                  <c:v>81.883163632623678</c:v>
                </c:pt>
                <c:pt idx="250">
                  <c:v>81.883163632623678</c:v>
                </c:pt>
                <c:pt idx="251">
                  <c:v>81.883163632623678</c:v>
                </c:pt>
                <c:pt idx="252">
                  <c:v>81.883163632623678</c:v>
                </c:pt>
                <c:pt idx="253">
                  <c:v>81.883163632623678</c:v>
                </c:pt>
                <c:pt idx="254">
                  <c:v>81.883163632623678</c:v>
                </c:pt>
                <c:pt idx="255">
                  <c:v>81.883163632623678</c:v>
                </c:pt>
                <c:pt idx="256">
                  <c:v>81.883163632623678</c:v>
                </c:pt>
                <c:pt idx="257">
                  <c:v>81.883163632623678</c:v>
                </c:pt>
                <c:pt idx="258">
                  <c:v>81.883163632623678</c:v>
                </c:pt>
                <c:pt idx="259">
                  <c:v>81.883163632623678</c:v>
                </c:pt>
                <c:pt idx="260">
                  <c:v>81.883163632623678</c:v>
                </c:pt>
                <c:pt idx="261">
                  <c:v>81.883163632623678</c:v>
                </c:pt>
                <c:pt idx="262">
                  <c:v>81.883163632623678</c:v>
                </c:pt>
                <c:pt idx="263">
                  <c:v>81.883163632623678</c:v>
                </c:pt>
                <c:pt idx="264">
                  <c:v>81.883163632623678</c:v>
                </c:pt>
                <c:pt idx="265">
                  <c:v>81.883163632623678</c:v>
                </c:pt>
                <c:pt idx="266">
                  <c:v>81.883163632623678</c:v>
                </c:pt>
                <c:pt idx="267">
                  <c:v>81.883163632623678</c:v>
                </c:pt>
                <c:pt idx="268">
                  <c:v>81.883163632623678</c:v>
                </c:pt>
                <c:pt idx="269">
                  <c:v>81.883163632623678</c:v>
                </c:pt>
                <c:pt idx="270">
                  <c:v>81.883163632623678</c:v>
                </c:pt>
                <c:pt idx="271">
                  <c:v>81.883163632623678</c:v>
                </c:pt>
                <c:pt idx="272">
                  <c:v>81.883163632623678</c:v>
                </c:pt>
                <c:pt idx="273">
                  <c:v>81.883163632623678</c:v>
                </c:pt>
                <c:pt idx="274">
                  <c:v>81.883163632623678</c:v>
                </c:pt>
                <c:pt idx="275">
                  <c:v>81.883163632623678</c:v>
                </c:pt>
                <c:pt idx="276">
                  <c:v>81.883163632623678</c:v>
                </c:pt>
                <c:pt idx="277">
                  <c:v>81.883163632623678</c:v>
                </c:pt>
                <c:pt idx="278">
                  <c:v>81.883163632623678</c:v>
                </c:pt>
                <c:pt idx="279">
                  <c:v>81.883163632623678</c:v>
                </c:pt>
                <c:pt idx="280">
                  <c:v>81.883163632623678</c:v>
                </c:pt>
                <c:pt idx="281">
                  <c:v>81.883163632623678</c:v>
                </c:pt>
                <c:pt idx="282">
                  <c:v>81.883163632623678</c:v>
                </c:pt>
                <c:pt idx="283">
                  <c:v>81.883163632623678</c:v>
                </c:pt>
                <c:pt idx="284">
                  <c:v>81.883163632623678</c:v>
                </c:pt>
                <c:pt idx="285">
                  <c:v>81.883163632623678</c:v>
                </c:pt>
                <c:pt idx="286">
                  <c:v>81.883163632623678</c:v>
                </c:pt>
                <c:pt idx="287">
                  <c:v>81.883163632623678</c:v>
                </c:pt>
                <c:pt idx="288">
                  <c:v>81.883163632623678</c:v>
                </c:pt>
                <c:pt idx="289">
                  <c:v>81.883163632623678</c:v>
                </c:pt>
                <c:pt idx="290">
                  <c:v>81.883163632623678</c:v>
                </c:pt>
                <c:pt idx="291">
                  <c:v>81.883163632623678</c:v>
                </c:pt>
                <c:pt idx="292">
                  <c:v>81.883163632623678</c:v>
                </c:pt>
                <c:pt idx="293">
                  <c:v>81.883163632623678</c:v>
                </c:pt>
                <c:pt idx="294">
                  <c:v>81.883163632623678</c:v>
                </c:pt>
                <c:pt idx="295">
                  <c:v>81.883163632623678</c:v>
                </c:pt>
                <c:pt idx="296">
                  <c:v>81.883163632623678</c:v>
                </c:pt>
                <c:pt idx="297">
                  <c:v>81.883163632623678</c:v>
                </c:pt>
                <c:pt idx="298">
                  <c:v>81.883163632623678</c:v>
                </c:pt>
                <c:pt idx="299">
                  <c:v>81.883163632623678</c:v>
                </c:pt>
                <c:pt idx="300">
                  <c:v>81.883163632623678</c:v>
                </c:pt>
                <c:pt idx="301">
                  <c:v>81.883163632623678</c:v>
                </c:pt>
                <c:pt idx="302">
                  <c:v>81.883163632623678</c:v>
                </c:pt>
                <c:pt idx="303">
                  <c:v>81.883163632623678</c:v>
                </c:pt>
                <c:pt idx="304">
                  <c:v>81.883163632623678</c:v>
                </c:pt>
                <c:pt idx="305">
                  <c:v>81.883163632623678</c:v>
                </c:pt>
                <c:pt idx="306">
                  <c:v>81.883163632623678</c:v>
                </c:pt>
                <c:pt idx="307">
                  <c:v>81.883163632623678</c:v>
                </c:pt>
                <c:pt idx="308">
                  <c:v>81.883163632623678</c:v>
                </c:pt>
                <c:pt idx="309">
                  <c:v>81.883163632623678</c:v>
                </c:pt>
                <c:pt idx="310">
                  <c:v>81.883163632623678</c:v>
                </c:pt>
                <c:pt idx="311">
                  <c:v>81.883163632623678</c:v>
                </c:pt>
                <c:pt idx="312">
                  <c:v>81.883163632623678</c:v>
                </c:pt>
                <c:pt idx="313">
                  <c:v>81.883163632623678</c:v>
                </c:pt>
                <c:pt idx="314">
                  <c:v>81.883163632623678</c:v>
                </c:pt>
                <c:pt idx="315">
                  <c:v>81.883163632623678</c:v>
                </c:pt>
                <c:pt idx="316">
                  <c:v>81.883163632623678</c:v>
                </c:pt>
                <c:pt idx="317">
                  <c:v>81.883163632623678</c:v>
                </c:pt>
                <c:pt idx="318">
                  <c:v>81.883163632623678</c:v>
                </c:pt>
                <c:pt idx="319">
                  <c:v>81.883163632623678</c:v>
                </c:pt>
                <c:pt idx="320">
                  <c:v>81.883163632623678</c:v>
                </c:pt>
                <c:pt idx="321">
                  <c:v>81.883163632623678</c:v>
                </c:pt>
                <c:pt idx="322">
                  <c:v>81.883163632623678</c:v>
                </c:pt>
                <c:pt idx="323">
                  <c:v>81.883163632623678</c:v>
                </c:pt>
                <c:pt idx="324">
                  <c:v>81.883163632623678</c:v>
                </c:pt>
                <c:pt idx="325">
                  <c:v>81.883163632623678</c:v>
                </c:pt>
                <c:pt idx="326">
                  <c:v>81.883163632623678</c:v>
                </c:pt>
                <c:pt idx="327">
                  <c:v>81.883163632623678</c:v>
                </c:pt>
                <c:pt idx="328">
                  <c:v>81.883163632623678</c:v>
                </c:pt>
                <c:pt idx="329">
                  <c:v>81.883163632623678</c:v>
                </c:pt>
                <c:pt idx="330">
                  <c:v>81.883163632623678</c:v>
                </c:pt>
                <c:pt idx="331">
                  <c:v>81.883163632623678</c:v>
                </c:pt>
                <c:pt idx="332">
                  <c:v>81.883163632623678</c:v>
                </c:pt>
                <c:pt idx="333">
                  <c:v>81.883163632623678</c:v>
                </c:pt>
                <c:pt idx="334">
                  <c:v>81.883163632623678</c:v>
                </c:pt>
                <c:pt idx="335">
                  <c:v>81.883163632623678</c:v>
                </c:pt>
                <c:pt idx="336">
                  <c:v>81.883163632623678</c:v>
                </c:pt>
                <c:pt idx="337">
                  <c:v>81.883163632623678</c:v>
                </c:pt>
                <c:pt idx="338">
                  <c:v>81.883163632623678</c:v>
                </c:pt>
                <c:pt idx="339">
                  <c:v>81.883163632623678</c:v>
                </c:pt>
                <c:pt idx="340">
                  <c:v>81.883163632623678</c:v>
                </c:pt>
                <c:pt idx="341">
                  <c:v>81.883163632623678</c:v>
                </c:pt>
                <c:pt idx="342">
                  <c:v>81.883163632623678</c:v>
                </c:pt>
                <c:pt idx="343">
                  <c:v>81.883163632623678</c:v>
                </c:pt>
                <c:pt idx="344">
                  <c:v>81.883163632623678</c:v>
                </c:pt>
                <c:pt idx="345">
                  <c:v>81.883163632623678</c:v>
                </c:pt>
                <c:pt idx="346">
                  <c:v>81.883163632623678</c:v>
                </c:pt>
                <c:pt idx="347">
                  <c:v>81.883163632623678</c:v>
                </c:pt>
                <c:pt idx="348">
                  <c:v>81.883163632623678</c:v>
                </c:pt>
                <c:pt idx="349">
                  <c:v>81.883163632623678</c:v>
                </c:pt>
                <c:pt idx="350">
                  <c:v>81.883163632623678</c:v>
                </c:pt>
                <c:pt idx="351">
                  <c:v>81.883163632623678</c:v>
                </c:pt>
                <c:pt idx="352">
                  <c:v>81.883163632623678</c:v>
                </c:pt>
                <c:pt idx="353">
                  <c:v>81.883163632623678</c:v>
                </c:pt>
                <c:pt idx="354">
                  <c:v>81.883163632623678</c:v>
                </c:pt>
                <c:pt idx="355">
                  <c:v>81.883163632623678</c:v>
                </c:pt>
                <c:pt idx="356">
                  <c:v>81.883163632623678</c:v>
                </c:pt>
                <c:pt idx="357">
                  <c:v>81.883163632623678</c:v>
                </c:pt>
                <c:pt idx="358">
                  <c:v>81.883163632623678</c:v>
                </c:pt>
                <c:pt idx="359">
                  <c:v>81.883163632623678</c:v>
                </c:pt>
                <c:pt idx="360">
                  <c:v>81.883163632623678</c:v>
                </c:pt>
                <c:pt idx="361">
                  <c:v>81.883163632623678</c:v>
                </c:pt>
                <c:pt idx="362">
                  <c:v>81.883163632623678</c:v>
                </c:pt>
                <c:pt idx="363">
                  <c:v>81.883163632623678</c:v>
                </c:pt>
                <c:pt idx="364">
                  <c:v>81.883163632623678</c:v>
                </c:pt>
                <c:pt idx="365">
                  <c:v>81.883163632623678</c:v>
                </c:pt>
                <c:pt idx="366">
                  <c:v>81.883163632623678</c:v>
                </c:pt>
                <c:pt idx="367">
                  <c:v>81.883163632623678</c:v>
                </c:pt>
                <c:pt idx="368">
                  <c:v>81.883163632623678</c:v>
                </c:pt>
                <c:pt idx="369">
                  <c:v>81.883163632623678</c:v>
                </c:pt>
                <c:pt idx="370">
                  <c:v>81.883163632623678</c:v>
                </c:pt>
                <c:pt idx="371">
                  <c:v>81.883163632623678</c:v>
                </c:pt>
                <c:pt idx="372">
                  <c:v>81.883163632623678</c:v>
                </c:pt>
                <c:pt idx="373">
                  <c:v>81.883163632623678</c:v>
                </c:pt>
                <c:pt idx="374">
                  <c:v>81.883163632623678</c:v>
                </c:pt>
                <c:pt idx="375">
                  <c:v>81.883163632623678</c:v>
                </c:pt>
                <c:pt idx="376">
                  <c:v>81.883163632623678</c:v>
                </c:pt>
                <c:pt idx="377">
                  <c:v>81.883163632623678</c:v>
                </c:pt>
                <c:pt idx="378">
                  <c:v>81.883163632623678</c:v>
                </c:pt>
                <c:pt idx="379">
                  <c:v>81.883163632623678</c:v>
                </c:pt>
                <c:pt idx="380">
                  <c:v>81.883163632623678</c:v>
                </c:pt>
                <c:pt idx="381">
                  <c:v>81.883163632623678</c:v>
                </c:pt>
                <c:pt idx="382">
                  <c:v>81.883163632623678</c:v>
                </c:pt>
                <c:pt idx="383">
                  <c:v>81.883163632623678</c:v>
                </c:pt>
                <c:pt idx="384">
                  <c:v>81.883163632623678</c:v>
                </c:pt>
                <c:pt idx="385">
                  <c:v>81.883163632623678</c:v>
                </c:pt>
                <c:pt idx="386">
                  <c:v>81.883163632623678</c:v>
                </c:pt>
                <c:pt idx="387">
                  <c:v>81.883163632623678</c:v>
                </c:pt>
                <c:pt idx="388">
                  <c:v>81.883163632623678</c:v>
                </c:pt>
                <c:pt idx="389">
                  <c:v>81.883163632623678</c:v>
                </c:pt>
                <c:pt idx="390">
                  <c:v>81.883163632623678</c:v>
                </c:pt>
                <c:pt idx="391">
                  <c:v>81.883163632623678</c:v>
                </c:pt>
                <c:pt idx="392">
                  <c:v>81.883163632623678</c:v>
                </c:pt>
                <c:pt idx="393">
                  <c:v>81.883163632623678</c:v>
                </c:pt>
                <c:pt idx="394">
                  <c:v>81.883163632623678</c:v>
                </c:pt>
                <c:pt idx="395">
                  <c:v>81.883163632623678</c:v>
                </c:pt>
                <c:pt idx="396">
                  <c:v>81.883163632623678</c:v>
                </c:pt>
                <c:pt idx="397">
                  <c:v>81.883163632623678</c:v>
                </c:pt>
                <c:pt idx="398">
                  <c:v>81.883163632623678</c:v>
                </c:pt>
                <c:pt idx="399">
                  <c:v>81.883163632623678</c:v>
                </c:pt>
                <c:pt idx="400">
                  <c:v>81.883163632623678</c:v>
                </c:pt>
                <c:pt idx="401">
                  <c:v>81.883163632623678</c:v>
                </c:pt>
                <c:pt idx="402">
                  <c:v>81.883163632623678</c:v>
                </c:pt>
                <c:pt idx="403">
                  <c:v>81.883163632623678</c:v>
                </c:pt>
                <c:pt idx="404">
                  <c:v>81.883163632623678</c:v>
                </c:pt>
                <c:pt idx="405">
                  <c:v>81.883163632623678</c:v>
                </c:pt>
                <c:pt idx="406">
                  <c:v>81.883163632623678</c:v>
                </c:pt>
                <c:pt idx="407">
                  <c:v>81.883163632623678</c:v>
                </c:pt>
                <c:pt idx="408">
                  <c:v>81.883163632623678</c:v>
                </c:pt>
                <c:pt idx="409">
                  <c:v>81.883163632623678</c:v>
                </c:pt>
                <c:pt idx="410">
                  <c:v>81.883163632623678</c:v>
                </c:pt>
                <c:pt idx="411">
                  <c:v>81.883163632623678</c:v>
                </c:pt>
                <c:pt idx="412">
                  <c:v>81.883163632623678</c:v>
                </c:pt>
                <c:pt idx="413">
                  <c:v>81.883163632623678</c:v>
                </c:pt>
                <c:pt idx="414">
                  <c:v>81.883163632623678</c:v>
                </c:pt>
                <c:pt idx="415">
                  <c:v>81.883163632623678</c:v>
                </c:pt>
                <c:pt idx="416">
                  <c:v>81.883163632623678</c:v>
                </c:pt>
                <c:pt idx="417">
                  <c:v>81.883163632623678</c:v>
                </c:pt>
                <c:pt idx="418">
                  <c:v>81.883163632623678</c:v>
                </c:pt>
                <c:pt idx="419">
                  <c:v>81.883163632623678</c:v>
                </c:pt>
                <c:pt idx="420">
                  <c:v>81.883163632623678</c:v>
                </c:pt>
                <c:pt idx="421">
                  <c:v>81.883163632623678</c:v>
                </c:pt>
                <c:pt idx="422">
                  <c:v>81.883163632623678</c:v>
                </c:pt>
                <c:pt idx="423">
                  <c:v>81.883163632623678</c:v>
                </c:pt>
                <c:pt idx="424">
                  <c:v>81.883163632623678</c:v>
                </c:pt>
                <c:pt idx="425">
                  <c:v>81.883163632623678</c:v>
                </c:pt>
                <c:pt idx="426">
                  <c:v>81.883163632623678</c:v>
                </c:pt>
                <c:pt idx="427">
                  <c:v>81.883163632623678</c:v>
                </c:pt>
                <c:pt idx="428">
                  <c:v>81.883163632623678</c:v>
                </c:pt>
                <c:pt idx="429">
                  <c:v>81.883163632623678</c:v>
                </c:pt>
                <c:pt idx="430">
                  <c:v>81.883163632623678</c:v>
                </c:pt>
                <c:pt idx="431">
                  <c:v>81.883163632623678</c:v>
                </c:pt>
                <c:pt idx="432">
                  <c:v>81.883163632623678</c:v>
                </c:pt>
                <c:pt idx="433">
                  <c:v>81.883163632623678</c:v>
                </c:pt>
                <c:pt idx="434">
                  <c:v>81.883163632623678</c:v>
                </c:pt>
                <c:pt idx="435">
                  <c:v>81.883163632623678</c:v>
                </c:pt>
                <c:pt idx="436">
                  <c:v>81.883163632623678</c:v>
                </c:pt>
                <c:pt idx="437">
                  <c:v>81.883163632623678</c:v>
                </c:pt>
                <c:pt idx="438">
                  <c:v>81.883163632623678</c:v>
                </c:pt>
                <c:pt idx="439">
                  <c:v>81.883163632623678</c:v>
                </c:pt>
                <c:pt idx="440">
                  <c:v>81.883163632623678</c:v>
                </c:pt>
                <c:pt idx="441">
                  <c:v>81.883163632623678</c:v>
                </c:pt>
                <c:pt idx="442">
                  <c:v>81.883163632623678</c:v>
                </c:pt>
                <c:pt idx="443">
                  <c:v>81.883163632623678</c:v>
                </c:pt>
                <c:pt idx="444">
                  <c:v>81.883163632623678</c:v>
                </c:pt>
                <c:pt idx="445">
                  <c:v>81.883163632623678</c:v>
                </c:pt>
                <c:pt idx="446">
                  <c:v>81.883163632623678</c:v>
                </c:pt>
                <c:pt idx="447">
                  <c:v>81.883163632623678</c:v>
                </c:pt>
                <c:pt idx="448">
                  <c:v>81.883163632623678</c:v>
                </c:pt>
                <c:pt idx="449">
                  <c:v>81.883163632623678</c:v>
                </c:pt>
                <c:pt idx="450">
                  <c:v>81.883163632623678</c:v>
                </c:pt>
                <c:pt idx="451">
                  <c:v>81.883163632623678</c:v>
                </c:pt>
                <c:pt idx="452">
                  <c:v>81.883163632623678</c:v>
                </c:pt>
                <c:pt idx="453">
                  <c:v>81.883163632623678</c:v>
                </c:pt>
                <c:pt idx="454">
                  <c:v>81.883163632623678</c:v>
                </c:pt>
                <c:pt idx="455">
                  <c:v>81.883163632623678</c:v>
                </c:pt>
                <c:pt idx="456">
                  <c:v>81.883163632623678</c:v>
                </c:pt>
                <c:pt idx="457">
                  <c:v>81.883163632623678</c:v>
                </c:pt>
                <c:pt idx="458">
                  <c:v>81.883163632623678</c:v>
                </c:pt>
                <c:pt idx="459">
                  <c:v>81.883163632623678</c:v>
                </c:pt>
                <c:pt idx="460">
                  <c:v>81.883163632623678</c:v>
                </c:pt>
                <c:pt idx="461">
                  <c:v>81.883163632623678</c:v>
                </c:pt>
                <c:pt idx="462">
                  <c:v>81.883163632623678</c:v>
                </c:pt>
                <c:pt idx="463">
                  <c:v>81.883163632623678</c:v>
                </c:pt>
                <c:pt idx="464">
                  <c:v>81.883163632623678</c:v>
                </c:pt>
                <c:pt idx="465">
                  <c:v>81.883163632623678</c:v>
                </c:pt>
                <c:pt idx="466">
                  <c:v>81.883163632623678</c:v>
                </c:pt>
                <c:pt idx="467">
                  <c:v>81.883163632623678</c:v>
                </c:pt>
                <c:pt idx="468">
                  <c:v>81.883163632623678</c:v>
                </c:pt>
                <c:pt idx="469">
                  <c:v>81.883163632623678</c:v>
                </c:pt>
                <c:pt idx="470">
                  <c:v>81.883163632623678</c:v>
                </c:pt>
                <c:pt idx="471">
                  <c:v>81.883163632623678</c:v>
                </c:pt>
                <c:pt idx="472">
                  <c:v>81.883163632623678</c:v>
                </c:pt>
                <c:pt idx="473">
                  <c:v>81.883163632623678</c:v>
                </c:pt>
                <c:pt idx="474">
                  <c:v>81.883163632623678</c:v>
                </c:pt>
                <c:pt idx="475">
                  <c:v>81.883163632623678</c:v>
                </c:pt>
                <c:pt idx="476">
                  <c:v>81.883163632623678</c:v>
                </c:pt>
                <c:pt idx="477">
                  <c:v>81.883163632623678</c:v>
                </c:pt>
                <c:pt idx="478">
                  <c:v>81.883163632623678</c:v>
                </c:pt>
                <c:pt idx="479">
                  <c:v>81.883163632623678</c:v>
                </c:pt>
                <c:pt idx="480">
                  <c:v>81.883163632623678</c:v>
                </c:pt>
                <c:pt idx="481">
                  <c:v>81.883163632623678</c:v>
                </c:pt>
                <c:pt idx="482">
                  <c:v>81.883163632623678</c:v>
                </c:pt>
                <c:pt idx="483">
                  <c:v>81.883163632623678</c:v>
                </c:pt>
                <c:pt idx="484">
                  <c:v>81.883163632623678</c:v>
                </c:pt>
                <c:pt idx="485">
                  <c:v>81.883163632623678</c:v>
                </c:pt>
                <c:pt idx="486">
                  <c:v>81.883163632623678</c:v>
                </c:pt>
                <c:pt idx="487">
                  <c:v>81.883163632623678</c:v>
                </c:pt>
                <c:pt idx="488">
                  <c:v>81.883163632623678</c:v>
                </c:pt>
                <c:pt idx="489">
                  <c:v>81.883163632623678</c:v>
                </c:pt>
                <c:pt idx="490">
                  <c:v>81.883163632623678</c:v>
                </c:pt>
                <c:pt idx="491">
                  <c:v>81.883163632623678</c:v>
                </c:pt>
                <c:pt idx="492">
                  <c:v>81.883163632623678</c:v>
                </c:pt>
                <c:pt idx="493">
                  <c:v>81.883163632623678</c:v>
                </c:pt>
                <c:pt idx="494">
                  <c:v>81.883163632623678</c:v>
                </c:pt>
                <c:pt idx="495">
                  <c:v>81.883163632623678</c:v>
                </c:pt>
                <c:pt idx="496">
                  <c:v>81.883163632623678</c:v>
                </c:pt>
                <c:pt idx="497">
                  <c:v>81.883163632623678</c:v>
                </c:pt>
                <c:pt idx="498">
                  <c:v>81.883163632623678</c:v>
                </c:pt>
                <c:pt idx="499">
                  <c:v>81.883163632623678</c:v>
                </c:pt>
                <c:pt idx="500">
                  <c:v>81.883163632623678</c:v>
                </c:pt>
                <c:pt idx="501">
                  <c:v>81.883163632623678</c:v>
                </c:pt>
                <c:pt idx="502">
                  <c:v>81.883163632623678</c:v>
                </c:pt>
                <c:pt idx="503">
                  <c:v>81.883163632623678</c:v>
                </c:pt>
                <c:pt idx="504">
                  <c:v>81.883163632623678</c:v>
                </c:pt>
                <c:pt idx="505">
                  <c:v>81.883163632623678</c:v>
                </c:pt>
                <c:pt idx="506">
                  <c:v>81.883163632623678</c:v>
                </c:pt>
                <c:pt idx="507">
                  <c:v>81.883163632623678</c:v>
                </c:pt>
                <c:pt idx="508">
                  <c:v>81.883163632623678</c:v>
                </c:pt>
                <c:pt idx="509">
                  <c:v>81.883163632623678</c:v>
                </c:pt>
                <c:pt idx="510">
                  <c:v>81.883163632623678</c:v>
                </c:pt>
                <c:pt idx="511">
                  <c:v>81.883163632623678</c:v>
                </c:pt>
                <c:pt idx="512">
                  <c:v>81.883163632623678</c:v>
                </c:pt>
                <c:pt idx="513">
                  <c:v>81.883163632623678</c:v>
                </c:pt>
                <c:pt idx="514">
                  <c:v>81.883163632623678</c:v>
                </c:pt>
                <c:pt idx="515">
                  <c:v>81.883163632623678</c:v>
                </c:pt>
                <c:pt idx="516">
                  <c:v>81.883163632623678</c:v>
                </c:pt>
                <c:pt idx="517">
                  <c:v>81.883163632623678</c:v>
                </c:pt>
                <c:pt idx="518">
                  <c:v>81.883163632623678</c:v>
                </c:pt>
                <c:pt idx="519">
                  <c:v>81.883163632623678</c:v>
                </c:pt>
                <c:pt idx="520">
                  <c:v>81.883163632623678</c:v>
                </c:pt>
                <c:pt idx="521">
                  <c:v>81.883163632623678</c:v>
                </c:pt>
                <c:pt idx="522">
                  <c:v>81.883163632623678</c:v>
                </c:pt>
                <c:pt idx="523">
                  <c:v>81.883163632623678</c:v>
                </c:pt>
                <c:pt idx="524">
                  <c:v>81.883163632623678</c:v>
                </c:pt>
                <c:pt idx="525">
                  <c:v>81.883163632623678</c:v>
                </c:pt>
                <c:pt idx="526">
                  <c:v>81.883163632623678</c:v>
                </c:pt>
                <c:pt idx="527">
                  <c:v>81.883163632623678</c:v>
                </c:pt>
                <c:pt idx="528">
                  <c:v>81.883163632623678</c:v>
                </c:pt>
                <c:pt idx="529">
                  <c:v>81.883163632623678</c:v>
                </c:pt>
                <c:pt idx="530">
                  <c:v>81.883163632623678</c:v>
                </c:pt>
                <c:pt idx="531">
                  <c:v>81.883163632623678</c:v>
                </c:pt>
                <c:pt idx="532">
                  <c:v>81.883163632623678</c:v>
                </c:pt>
                <c:pt idx="533">
                  <c:v>81.883163632623678</c:v>
                </c:pt>
                <c:pt idx="534">
                  <c:v>81.883163632623678</c:v>
                </c:pt>
                <c:pt idx="535">
                  <c:v>81.883163632623678</c:v>
                </c:pt>
                <c:pt idx="536">
                  <c:v>81.883163632623678</c:v>
                </c:pt>
                <c:pt idx="537">
                  <c:v>81.883163632623678</c:v>
                </c:pt>
                <c:pt idx="538">
                  <c:v>81.883163632623678</c:v>
                </c:pt>
                <c:pt idx="539">
                  <c:v>81.883163632623678</c:v>
                </c:pt>
                <c:pt idx="540">
                  <c:v>81.883163632623678</c:v>
                </c:pt>
                <c:pt idx="541">
                  <c:v>81.883163632623678</c:v>
                </c:pt>
                <c:pt idx="542">
                  <c:v>81.883163632623678</c:v>
                </c:pt>
                <c:pt idx="543">
                  <c:v>81.883163632623678</c:v>
                </c:pt>
                <c:pt idx="544">
                  <c:v>81.883163632623678</c:v>
                </c:pt>
                <c:pt idx="545">
                  <c:v>81.883163632623678</c:v>
                </c:pt>
                <c:pt idx="546">
                  <c:v>81.883163632623678</c:v>
                </c:pt>
                <c:pt idx="547">
                  <c:v>81.883163632623678</c:v>
                </c:pt>
                <c:pt idx="548">
                  <c:v>81.883163632623678</c:v>
                </c:pt>
                <c:pt idx="549">
                  <c:v>81.883163632623678</c:v>
                </c:pt>
                <c:pt idx="550">
                  <c:v>81.883163632623678</c:v>
                </c:pt>
                <c:pt idx="551">
                  <c:v>81.883163632623678</c:v>
                </c:pt>
                <c:pt idx="552">
                  <c:v>81.883163632623678</c:v>
                </c:pt>
                <c:pt idx="553">
                  <c:v>81.883163632623678</c:v>
                </c:pt>
                <c:pt idx="554">
                  <c:v>81.883163632623678</c:v>
                </c:pt>
                <c:pt idx="555">
                  <c:v>81.883163632623678</c:v>
                </c:pt>
                <c:pt idx="556">
                  <c:v>81.883163632623678</c:v>
                </c:pt>
                <c:pt idx="557">
                  <c:v>81.883163632623678</c:v>
                </c:pt>
                <c:pt idx="558">
                  <c:v>81.883163632623678</c:v>
                </c:pt>
                <c:pt idx="559">
                  <c:v>81.883163632623678</c:v>
                </c:pt>
                <c:pt idx="560">
                  <c:v>81.883163632623678</c:v>
                </c:pt>
                <c:pt idx="561">
                  <c:v>81.883163632623678</c:v>
                </c:pt>
                <c:pt idx="562">
                  <c:v>81.883163632623678</c:v>
                </c:pt>
                <c:pt idx="563">
                  <c:v>81.883163632623678</c:v>
                </c:pt>
                <c:pt idx="564">
                  <c:v>81.883163632623678</c:v>
                </c:pt>
                <c:pt idx="565">
                  <c:v>81.883163632623678</c:v>
                </c:pt>
                <c:pt idx="566">
                  <c:v>81.883163632623678</c:v>
                </c:pt>
                <c:pt idx="567">
                  <c:v>81.883163632623678</c:v>
                </c:pt>
                <c:pt idx="568">
                  <c:v>81.883163632623678</c:v>
                </c:pt>
                <c:pt idx="569">
                  <c:v>81.883163632623678</c:v>
                </c:pt>
                <c:pt idx="570">
                  <c:v>81.883163632623678</c:v>
                </c:pt>
                <c:pt idx="571">
                  <c:v>81.883163632623678</c:v>
                </c:pt>
                <c:pt idx="572">
                  <c:v>81.883163632623678</c:v>
                </c:pt>
                <c:pt idx="573">
                  <c:v>81.883163632623678</c:v>
                </c:pt>
                <c:pt idx="574">
                  <c:v>81.883163632623678</c:v>
                </c:pt>
                <c:pt idx="575">
                  <c:v>81.883163632623678</c:v>
                </c:pt>
                <c:pt idx="576">
                  <c:v>81.883163632623678</c:v>
                </c:pt>
                <c:pt idx="577">
                  <c:v>81.883163632623678</c:v>
                </c:pt>
                <c:pt idx="578">
                  <c:v>81.883163632623678</c:v>
                </c:pt>
                <c:pt idx="579">
                  <c:v>81.883163632623678</c:v>
                </c:pt>
                <c:pt idx="580">
                  <c:v>81.883163632623678</c:v>
                </c:pt>
                <c:pt idx="581">
                  <c:v>81.883163632623678</c:v>
                </c:pt>
                <c:pt idx="582">
                  <c:v>81.883163632623678</c:v>
                </c:pt>
                <c:pt idx="583">
                  <c:v>81.883163632623678</c:v>
                </c:pt>
                <c:pt idx="584">
                  <c:v>81.883163632623678</c:v>
                </c:pt>
                <c:pt idx="585">
                  <c:v>81.883163632623678</c:v>
                </c:pt>
                <c:pt idx="586">
                  <c:v>81.883163632623678</c:v>
                </c:pt>
                <c:pt idx="587">
                  <c:v>81.883163632623678</c:v>
                </c:pt>
                <c:pt idx="588">
                  <c:v>81.883163632623678</c:v>
                </c:pt>
                <c:pt idx="589">
                  <c:v>81.883163632623678</c:v>
                </c:pt>
                <c:pt idx="590">
                  <c:v>81.883163632623678</c:v>
                </c:pt>
                <c:pt idx="591">
                  <c:v>81.883163632623678</c:v>
                </c:pt>
                <c:pt idx="592">
                  <c:v>81.883163632623678</c:v>
                </c:pt>
                <c:pt idx="593">
                  <c:v>81.883163632623678</c:v>
                </c:pt>
                <c:pt idx="594">
                  <c:v>81.883163632623678</c:v>
                </c:pt>
                <c:pt idx="595">
                  <c:v>81.883163632623678</c:v>
                </c:pt>
                <c:pt idx="596">
                  <c:v>81.883163632623678</c:v>
                </c:pt>
                <c:pt idx="597">
                  <c:v>81.883163632623678</c:v>
                </c:pt>
                <c:pt idx="598">
                  <c:v>81.883163632623678</c:v>
                </c:pt>
                <c:pt idx="599">
                  <c:v>81.883163632623678</c:v>
                </c:pt>
                <c:pt idx="600">
                  <c:v>81.883163632623678</c:v>
                </c:pt>
                <c:pt idx="601">
                  <c:v>81.883163632623678</c:v>
                </c:pt>
                <c:pt idx="602">
                  <c:v>81.883163632623678</c:v>
                </c:pt>
                <c:pt idx="603">
                  <c:v>81.883163632623678</c:v>
                </c:pt>
                <c:pt idx="604">
                  <c:v>81.883163632623678</c:v>
                </c:pt>
                <c:pt idx="605">
                  <c:v>81.883163632623678</c:v>
                </c:pt>
                <c:pt idx="606">
                  <c:v>81.883163632623678</c:v>
                </c:pt>
                <c:pt idx="607">
                  <c:v>81.883163632623678</c:v>
                </c:pt>
                <c:pt idx="608">
                  <c:v>81.883163632623678</c:v>
                </c:pt>
                <c:pt idx="609">
                  <c:v>81.883163632623678</c:v>
                </c:pt>
                <c:pt idx="610">
                  <c:v>81.883163632623678</c:v>
                </c:pt>
                <c:pt idx="611">
                  <c:v>81.883163632623678</c:v>
                </c:pt>
                <c:pt idx="612">
                  <c:v>81.883163632623678</c:v>
                </c:pt>
                <c:pt idx="613">
                  <c:v>81.883163632623678</c:v>
                </c:pt>
                <c:pt idx="614">
                  <c:v>81.883163632623678</c:v>
                </c:pt>
                <c:pt idx="615">
                  <c:v>81.883163632623678</c:v>
                </c:pt>
                <c:pt idx="616">
                  <c:v>81.883163632623678</c:v>
                </c:pt>
                <c:pt idx="617">
                  <c:v>81.883163632623678</c:v>
                </c:pt>
                <c:pt idx="618">
                  <c:v>81.883163632623678</c:v>
                </c:pt>
                <c:pt idx="619">
                  <c:v>81.883163632623678</c:v>
                </c:pt>
                <c:pt idx="620">
                  <c:v>81.883163632623678</c:v>
                </c:pt>
                <c:pt idx="621">
                  <c:v>81.883163632623678</c:v>
                </c:pt>
                <c:pt idx="622">
                  <c:v>81.883163632623678</c:v>
                </c:pt>
                <c:pt idx="623">
                  <c:v>81.883163632623678</c:v>
                </c:pt>
                <c:pt idx="624">
                  <c:v>81.883163632623678</c:v>
                </c:pt>
                <c:pt idx="625">
                  <c:v>81.883163632623678</c:v>
                </c:pt>
                <c:pt idx="626">
                  <c:v>81.883163632623678</c:v>
                </c:pt>
                <c:pt idx="627">
                  <c:v>81.883163632623678</c:v>
                </c:pt>
                <c:pt idx="628">
                  <c:v>81.883163632623678</c:v>
                </c:pt>
                <c:pt idx="629">
                  <c:v>81.883163632623678</c:v>
                </c:pt>
                <c:pt idx="630">
                  <c:v>81.883163632623678</c:v>
                </c:pt>
                <c:pt idx="631">
                  <c:v>81.883163632623678</c:v>
                </c:pt>
                <c:pt idx="632">
                  <c:v>81.883163632623678</c:v>
                </c:pt>
                <c:pt idx="633">
                  <c:v>81.883163632623678</c:v>
                </c:pt>
                <c:pt idx="634">
                  <c:v>81.883163632623678</c:v>
                </c:pt>
                <c:pt idx="635">
                  <c:v>81.883163632623678</c:v>
                </c:pt>
                <c:pt idx="636">
                  <c:v>81.883163632623678</c:v>
                </c:pt>
                <c:pt idx="637">
                  <c:v>81.883163632623678</c:v>
                </c:pt>
                <c:pt idx="638">
                  <c:v>81.883163632623678</c:v>
                </c:pt>
                <c:pt idx="639">
                  <c:v>81.883163632623678</c:v>
                </c:pt>
                <c:pt idx="640">
                  <c:v>81.883163632623678</c:v>
                </c:pt>
                <c:pt idx="641">
                  <c:v>81.883163632623678</c:v>
                </c:pt>
                <c:pt idx="642">
                  <c:v>81.883163632623678</c:v>
                </c:pt>
                <c:pt idx="643">
                  <c:v>81.883163632623678</c:v>
                </c:pt>
                <c:pt idx="644">
                  <c:v>81.883163632623678</c:v>
                </c:pt>
                <c:pt idx="645">
                  <c:v>81.883163632623678</c:v>
                </c:pt>
                <c:pt idx="646">
                  <c:v>81.883163632623678</c:v>
                </c:pt>
                <c:pt idx="647">
                  <c:v>81.883163632623678</c:v>
                </c:pt>
                <c:pt idx="648">
                  <c:v>81.883163632623678</c:v>
                </c:pt>
                <c:pt idx="649">
                  <c:v>81.883163632623678</c:v>
                </c:pt>
                <c:pt idx="650">
                  <c:v>81.883163632623678</c:v>
                </c:pt>
                <c:pt idx="651">
                  <c:v>81.883163632623678</c:v>
                </c:pt>
                <c:pt idx="652">
                  <c:v>81.883163632623678</c:v>
                </c:pt>
                <c:pt idx="653">
                  <c:v>81.883163632623678</c:v>
                </c:pt>
                <c:pt idx="654">
                  <c:v>81.883163632623678</c:v>
                </c:pt>
                <c:pt idx="655">
                  <c:v>81.883163632623678</c:v>
                </c:pt>
                <c:pt idx="656">
                  <c:v>81.883163632623678</c:v>
                </c:pt>
                <c:pt idx="657">
                  <c:v>81.883163632623678</c:v>
                </c:pt>
                <c:pt idx="658">
                  <c:v>81.883163632623678</c:v>
                </c:pt>
                <c:pt idx="659">
                  <c:v>81.883163632623678</c:v>
                </c:pt>
                <c:pt idx="660">
                  <c:v>81.883163632623678</c:v>
                </c:pt>
                <c:pt idx="661">
                  <c:v>81.883163632623678</c:v>
                </c:pt>
                <c:pt idx="662">
                  <c:v>81.883163632623678</c:v>
                </c:pt>
                <c:pt idx="663">
                  <c:v>81.883163632623678</c:v>
                </c:pt>
                <c:pt idx="664">
                  <c:v>81.883163632623678</c:v>
                </c:pt>
                <c:pt idx="665">
                  <c:v>81.883163632623678</c:v>
                </c:pt>
                <c:pt idx="666">
                  <c:v>81.883163632623678</c:v>
                </c:pt>
                <c:pt idx="667">
                  <c:v>81.883163632623678</c:v>
                </c:pt>
                <c:pt idx="668">
                  <c:v>81.883163632623678</c:v>
                </c:pt>
                <c:pt idx="669">
                  <c:v>81.883163632623678</c:v>
                </c:pt>
                <c:pt idx="670">
                  <c:v>81.883163632623678</c:v>
                </c:pt>
                <c:pt idx="671">
                  <c:v>81.883163632623678</c:v>
                </c:pt>
                <c:pt idx="672">
                  <c:v>81.883163632623678</c:v>
                </c:pt>
                <c:pt idx="673">
                  <c:v>81.883163632623678</c:v>
                </c:pt>
                <c:pt idx="674">
                  <c:v>81.883163632623678</c:v>
                </c:pt>
                <c:pt idx="675">
                  <c:v>81.883163632623678</c:v>
                </c:pt>
                <c:pt idx="676">
                  <c:v>81.883163632623678</c:v>
                </c:pt>
                <c:pt idx="677">
                  <c:v>81.883163632623678</c:v>
                </c:pt>
                <c:pt idx="678">
                  <c:v>81.883163632623678</c:v>
                </c:pt>
                <c:pt idx="679">
                  <c:v>81.883163632623678</c:v>
                </c:pt>
                <c:pt idx="680">
                  <c:v>81.883163632623678</c:v>
                </c:pt>
                <c:pt idx="681">
                  <c:v>81.883163632623678</c:v>
                </c:pt>
                <c:pt idx="682">
                  <c:v>81.883163632623678</c:v>
                </c:pt>
                <c:pt idx="683">
                  <c:v>81.883163632623678</c:v>
                </c:pt>
                <c:pt idx="684">
                  <c:v>81.883163632623678</c:v>
                </c:pt>
                <c:pt idx="685">
                  <c:v>81.883163632623678</c:v>
                </c:pt>
                <c:pt idx="686">
                  <c:v>81.883163632623678</c:v>
                </c:pt>
                <c:pt idx="687">
                  <c:v>81.883163632623678</c:v>
                </c:pt>
                <c:pt idx="688">
                  <c:v>81.883163632623678</c:v>
                </c:pt>
                <c:pt idx="689">
                  <c:v>81.883163632623678</c:v>
                </c:pt>
                <c:pt idx="690">
                  <c:v>81.883163632623678</c:v>
                </c:pt>
                <c:pt idx="691">
                  <c:v>81.883163632623678</c:v>
                </c:pt>
                <c:pt idx="692">
                  <c:v>81.883163632623678</c:v>
                </c:pt>
                <c:pt idx="693">
                  <c:v>81.883163632623678</c:v>
                </c:pt>
                <c:pt idx="694">
                  <c:v>81.883163632623678</c:v>
                </c:pt>
                <c:pt idx="695">
                  <c:v>81.883163632623678</c:v>
                </c:pt>
                <c:pt idx="696">
                  <c:v>81.883163632623678</c:v>
                </c:pt>
                <c:pt idx="697">
                  <c:v>81.883163632623678</c:v>
                </c:pt>
                <c:pt idx="698">
                  <c:v>81.883163632623678</c:v>
                </c:pt>
                <c:pt idx="699">
                  <c:v>81.883163632623678</c:v>
                </c:pt>
                <c:pt idx="700">
                  <c:v>81.883163632623678</c:v>
                </c:pt>
                <c:pt idx="701">
                  <c:v>81.883163632623678</c:v>
                </c:pt>
                <c:pt idx="702">
                  <c:v>81.883163632623678</c:v>
                </c:pt>
                <c:pt idx="703">
                  <c:v>81.883163632623678</c:v>
                </c:pt>
                <c:pt idx="704">
                  <c:v>81.883163632623678</c:v>
                </c:pt>
                <c:pt idx="705">
                  <c:v>81.883163632623678</c:v>
                </c:pt>
                <c:pt idx="706">
                  <c:v>81.883163632623678</c:v>
                </c:pt>
                <c:pt idx="707">
                  <c:v>81.883163632623678</c:v>
                </c:pt>
                <c:pt idx="708">
                  <c:v>81.883163632623678</c:v>
                </c:pt>
                <c:pt idx="709">
                  <c:v>81.883163632623678</c:v>
                </c:pt>
                <c:pt idx="710">
                  <c:v>81.883163632623678</c:v>
                </c:pt>
                <c:pt idx="711">
                  <c:v>81.883163632623678</c:v>
                </c:pt>
                <c:pt idx="712">
                  <c:v>81.883163632623678</c:v>
                </c:pt>
                <c:pt idx="713">
                  <c:v>81.883163632623678</c:v>
                </c:pt>
                <c:pt idx="714">
                  <c:v>81.883163632623678</c:v>
                </c:pt>
                <c:pt idx="715">
                  <c:v>81.883163632623678</c:v>
                </c:pt>
                <c:pt idx="716">
                  <c:v>81.883163632623678</c:v>
                </c:pt>
                <c:pt idx="717">
                  <c:v>81.883163632623678</c:v>
                </c:pt>
                <c:pt idx="718">
                  <c:v>81.883163632623678</c:v>
                </c:pt>
                <c:pt idx="719">
                  <c:v>81.883163632623678</c:v>
                </c:pt>
                <c:pt idx="720">
                  <c:v>81.883163632623678</c:v>
                </c:pt>
                <c:pt idx="721">
                  <c:v>81.883163632623678</c:v>
                </c:pt>
                <c:pt idx="722">
                  <c:v>81.883163632623678</c:v>
                </c:pt>
                <c:pt idx="723">
                  <c:v>81.883163632623678</c:v>
                </c:pt>
                <c:pt idx="724">
                  <c:v>81.883163632623678</c:v>
                </c:pt>
                <c:pt idx="725">
                  <c:v>81.883163632623678</c:v>
                </c:pt>
                <c:pt idx="726">
                  <c:v>81.883163632623678</c:v>
                </c:pt>
                <c:pt idx="727">
                  <c:v>81.883163632623678</c:v>
                </c:pt>
                <c:pt idx="728">
                  <c:v>81.883163632623678</c:v>
                </c:pt>
                <c:pt idx="729">
                  <c:v>81.883163632623678</c:v>
                </c:pt>
                <c:pt idx="730">
                  <c:v>81.883163632623678</c:v>
                </c:pt>
                <c:pt idx="731">
                  <c:v>81.883163632623678</c:v>
                </c:pt>
                <c:pt idx="732">
                  <c:v>81.883163632623678</c:v>
                </c:pt>
                <c:pt idx="733">
                  <c:v>81.883163632623678</c:v>
                </c:pt>
                <c:pt idx="734">
                  <c:v>81.883163632623678</c:v>
                </c:pt>
                <c:pt idx="735">
                  <c:v>81.883163632623678</c:v>
                </c:pt>
                <c:pt idx="736">
                  <c:v>81.883163632623678</c:v>
                </c:pt>
                <c:pt idx="737">
                  <c:v>81.883163632623678</c:v>
                </c:pt>
                <c:pt idx="738">
                  <c:v>81.883163632623678</c:v>
                </c:pt>
                <c:pt idx="739">
                  <c:v>81.883163632623678</c:v>
                </c:pt>
                <c:pt idx="740">
                  <c:v>81.883163632623678</c:v>
                </c:pt>
                <c:pt idx="741">
                  <c:v>81.883163632623678</c:v>
                </c:pt>
                <c:pt idx="742">
                  <c:v>81.883163632623678</c:v>
                </c:pt>
                <c:pt idx="743">
                  <c:v>81.883163632623678</c:v>
                </c:pt>
                <c:pt idx="744">
                  <c:v>81.883163632623678</c:v>
                </c:pt>
                <c:pt idx="745">
                  <c:v>81.883163632623678</c:v>
                </c:pt>
                <c:pt idx="746">
                  <c:v>81.883163632623678</c:v>
                </c:pt>
                <c:pt idx="747">
                  <c:v>81.883163632623678</c:v>
                </c:pt>
                <c:pt idx="748">
                  <c:v>81.883163632623678</c:v>
                </c:pt>
                <c:pt idx="749">
                  <c:v>81.883163632623678</c:v>
                </c:pt>
                <c:pt idx="750">
                  <c:v>81.883163632623678</c:v>
                </c:pt>
                <c:pt idx="751">
                  <c:v>81.883163632623678</c:v>
                </c:pt>
                <c:pt idx="752">
                  <c:v>81.883163632623678</c:v>
                </c:pt>
                <c:pt idx="753">
                  <c:v>81.883163632623678</c:v>
                </c:pt>
                <c:pt idx="754">
                  <c:v>81.883163632623678</c:v>
                </c:pt>
                <c:pt idx="755">
                  <c:v>81.883163632623678</c:v>
                </c:pt>
                <c:pt idx="756">
                  <c:v>81.883163632623678</c:v>
                </c:pt>
                <c:pt idx="757">
                  <c:v>81.883163632623678</c:v>
                </c:pt>
                <c:pt idx="758">
                  <c:v>81.883163632623678</c:v>
                </c:pt>
                <c:pt idx="759">
                  <c:v>81.883163632623678</c:v>
                </c:pt>
                <c:pt idx="760">
                  <c:v>81.883163632623678</c:v>
                </c:pt>
                <c:pt idx="761">
                  <c:v>81.883163632623678</c:v>
                </c:pt>
                <c:pt idx="762">
                  <c:v>81.883163632623678</c:v>
                </c:pt>
                <c:pt idx="763">
                  <c:v>81.883163632623678</c:v>
                </c:pt>
                <c:pt idx="764">
                  <c:v>81.883163632623678</c:v>
                </c:pt>
                <c:pt idx="765">
                  <c:v>81.883163632623678</c:v>
                </c:pt>
                <c:pt idx="766">
                  <c:v>81.883163632623678</c:v>
                </c:pt>
                <c:pt idx="767">
                  <c:v>81.883163632623678</c:v>
                </c:pt>
                <c:pt idx="768">
                  <c:v>81.883163632623678</c:v>
                </c:pt>
                <c:pt idx="769">
                  <c:v>81.883163632623678</c:v>
                </c:pt>
                <c:pt idx="770">
                  <c:v>81.883163632623678</c:v>
                </c:pt>
                <c:pt idx="771">
                  <c:v>81.883163632623678</c:v>
                </c:pt>
                <c:pt idx="772">
                  <c:v>81.883163632623678</c:v>
                </c:pt>
                <c:pt idx="773">
                  <c:v>81.883163632623678</c:v>
                </c:pt>
                <c:pt idx="774">
                  <c:v>81.883163632623678</c:v>
                </c:pt>
                <c:pt idx="775">
                  <c:v>81.883163632623678</c:v>
                </c:pt>
                <c:pt idx="776">
                  <c:v>81.883163632623678</c:v>
                </c:pt>
                <c:pt idx="777">
                  <c:v>81.883163632623678</c:v>
                </c:pt>
                <c:pt idx="778">
                  <c:v>81.883163632623678</c:v>
                </c:pt>
                <c:pt idx="779">
                  <c:v>81.883163632623678</c:v>
                </c:pt>
                <c:pt idx="780">
                  <c:v>81.883163632623678</c:v>
                </c:pt>
                <c:pt idx="781">
                  <c:v>81.883163632623678</c:v>
                </c:pt>
                <c:pt idx="782">
                  <c:v>81.883163632623678</c:v>
                </c:pt>
                <c:pt idx="783">
                  <c:v>81.883163632623678</c:v>
                </c:pt>
                <c:pt idx="784">
                  <c:v>81.883163632623678</c:v>
                </c:pt>
                <c:pt idx="785">
                  <c:v>81.883163632623678</c:v>
                </c:pt>
                <c:pt idx="786">
                  <c:v>81.883163632623678</c:v>
                </c:pt>
                <c:pt idx="787">
                  <c:v>81.883163632623678</c:v>
                </c:pt>
                <c:pt idx="788">
                  <c:v>81.883163632623678</c:v>
                </c:pt>
                <c:pt idx="789">
                  <c:v>81.883163632623678</c:v>
                </c:pt>
                <c:pt idx="790">
                  <c:v>81.883163632623678</c:v>
                </c:pt>
                <c:pt idx="791">
                  <c:v>81.883163632623678</c:v>
                </c:pt>
                <c:pt idx="792">
                  <c:v>81.883163632623678</c:v>
                </c:pt>
                <c:pt idx="793">
                  <c:v>81.883163632623678</c:v>
                </c:pt>
                <c:pt idx="794">
                  <c:v>81.883163632623678</c:v>
                </c:pt>
                <c:pt idx="795">
                  <c:v>81.883163632623678</c:v>
                </c:pt>
                <c:pt idx="796">
                  <c:v>81.883163632623678</c:v>
                </c:pt>
                <c:pt idx="797">
                  <c:v>81.883163632623678</c:v>
                </c:pt>
                <c:pt idx="798">
                  <c:v>81.883163632623678</c:v>
                </c:pt>
                <c:pt idx="799">
                  <c:v>81.883163632623678</c:v>
                </c:pt>
                <c:pt idx="800">
                  <c:v>81.883163632623678</c:v>
                </c:pt>
                <c:pt idx="801">
                  <c:v>81.883163632623678</c:v>
                </c:pt>
                <c:pt idx="802">
                  <c:v>81.883163632623678</c:v>
                </c:pt>
                <c:pt idx="803">
                  <c:v>81.883163632623678</c:v>
                </c:pt>
                <c:pt idx="804">
                  <c:v>81.883163632623678</c:v>
                </c:pt>
                <c:pt idx="805">
                  <c:v>81.883163632623678</c:v>
                </c:pt>
                <c:pt idx="806">
                  <c:v>81.883163632623678</c:v>
                </c:pt>
                <c:pt idx="807">
                  <c:v>81.883163632623678</c:v>
                </c:pt>
                <c:pt idx="808">
                  <c:v>81.883163632623678</c:v>
                </c:pt>
                <c:pt idx="809">
                  <c:v>81.883163632623678</c:v>
                </c:pt>
                <c:pt idx="810">
                  <c:v>81.883163632623678</c:v>
                </c:pt>
                <c:pt idx="811">
                  <c:v>81.883163632623678</c:v>
                </c:pt>
                <c:pt idx="812">
                  <c:v>81.883163632623678</c:v>
                </c:pt>
                <c:pt idx="813">
                  <c:v>81.883163632623678</c:v>
                </c:pt>
                <c:pt idx="814">
                  <c:v>81.883163632623678</c:v>
                </c:pt>
                <c:pt idx="815">
                  <c:v>81.883163632623678</c:v>
                </c:pt>
                <c:pt idx="816">
                  <c:v>81.883163632623678</c:v>
                </c:pt>
                <c:pt idx="817">
                  <c:v>81.883163632623678</c:v>
                </c:pt>
                <c:pt idx="818">
                  <c:v>81.883163632623678</c:v>
                </c:pt>
                <c:pt idx="819">
                  <c:v>81.883163632623678</c:v>
                </c:pt>
                <c:pt idx="820">
                  <c:v>81.883163632623678</c:v>
                </c:pt>
                <c:pt idx="821">
                  <c:v>81.883163632623678</c:v>
                </c:pt>
                <c:pt idx="822">
                  <c:v>81.883163632623678</c:v>
                </c:pt>
                <c:pt idx="823">
                  <c:v>81.883163632623678</c:v>
                </c:pt>
                <c:pt idx="824">
                  <c:v>81.883163632623678</c:v>
                </c:pt>
                <c:pt idx="825">
                  <c:v>81.883163632623678</c:v>
                </c:pt>
                <c:pt idx="826">
                  <c:v>81.883163632623678</c:v>
                </c:pt>
                <c:pt idx="827">
                  <c:v>81.883163632623678</c:v>
                </c:pt>
                <c:pt idx="828">
                  <c:v>81.883163632623678</c:v>
                </c:pt>
                <c:pt idx="829">
                  <c:v>81.883163632623678</c:v>
                </c:pt>
                <c:pt idx="830">
                  <c:v>81.883163632623678</c:v>
                </c:pt>
                <c:pt idx="831">
                  <c:v>81.883163632623678</c:v>
                </c:pt>
                <c:pt idx="832">
                  <c:v>81.883163632623678</c:v>
                </c:pt>
                <c:pt idx="833">
                  <c:v>81.883163632623678</c:v>
                </c:pt>
                <c:pt idx="834">
                  <c:v>81.883163632623678</c:v>
                </c:pt>
                <c:pt idx="835">
                  <c:v>81.883163632623678</c:v>
                </c:pt>
                <c:pt idx="836">
                  <c:v>81.883163632623678</c:v>
                </c:pt>
                <c:pt idx="837">
                  <c:v>81.883163632623678</c:v>
                </c:pt>
                <c:pt idx="838">
                  <c:v>81.883163632623678</c:v>
                </c:pt>
                <c:pt idx="839">
                  <c:v>81.883163632623678</c:v>
                </c:pt>
                <c:pt idx="840">
                  <c:v>81.883163632623678</c:v>
                </c:pt>
                <c:pt idx="841">
                  <c:v>81.883163632623678</c:v>
                </c:pt>
                <c:pt idx="842">
                  <c:v>81.883163632623678</c:v>
                </c:pt>
                <c:pt idx="843">
                  <c:v>81.883163632623678</c:v>
                </c:pt>
                <c:pt idx="844">
                  <c:v>81.883163632623678</c:v>
                </c:pt>
                <c:pt idx="845">
                  <c:v>81.883163632623678</c:v>
                </c:pt>
                <c:pt idx="846">
                  <c:v>81.883163632623678</c:v>
                </c:pt>
                <c:pt idx="847">
                  <c:v>81.883163632623678</c:v>
                </c:pt>
                <c:pt idx="848">
                  <c:v>81.883163632623678</c:v>
                </c:pt>
                <c:pt idx="849">
                  <c:v>81.883163632623678</c:v>
                </c:pt>
                <c:pt idx="850">
                  <c:v>81.883163632623678</c:v>
                </c:pt>
                <c:pt idx="851">
                  <c:v>81.883163632623678</c:v>
                </c:pt>
                <c:pt idx="852">
                  <c:v>81.883163632623678</c:v>
                </c:pt>
                <c:pt idx="853">
                  <c:v>81.883163632623678</c:v>
                </c:pt>
                <c:pt idx="854">
                  <c:v>81.883163632623678</c:v>
                </c:pt>
                <c:pt idx="855">
                  <c:v>81.883163632623678</c:v>
                </c:pt>
                <c:pt idx="856">
                  <c:v>81.883163632623678</c:v>
                </c:pt>
                <c:pt idx="857">
                  <c:v>81.883163632623678</c:v>
                </c:pt>
                <c:pt idx="858">
                  <c:v>81.883163632623678</c:v>
                </c:pt>
                <c:pt idx="859">
                  <c:v>81.883163632623678</c:v>
                </c:pt>
                <c:pt idx="860">
                  <c:v>81.883163632623678</c:v>
                </c:pt>
                <c:pt idx="861">
                  <c:v>81.883163632623678</c:v>
                </c:pt>
                <c:pt idx="862">
                  <c:v>81.883163632623678</c:v>
                </c:pt>
                <c:pt idx="863">
                  <c:v>81.883163632623678</c:v>
                </c:pt>
                <c:pt idx="864">
                  <c:v>81.883163632623678</c:v>
                </c:pt>
                <c:pt idx="865">
                  <c:v>81.883163632623678</c:v>
                </c:pt>
                <c:pt idx="866">
                  <c:v>81.883163632623678</c:v>
                </c:pt>
                <c:pt idx="867">
                  <c:v>81.883163632623678</c:v>
                </c:pt>
                <c:pt idx="868">
                  <c:v>81.883163632623678</c:v>
                </c:pt>
                <c:pt idx="869">
                  <c:v>81.883163632623678</c:v>
                </c:pt>
                <c:pt idx="870">
                  <c:v>81.883163632623678</c:v>
                </c:pt>
                <c:pt idx="871">
                  <c:v>81.883163632623678</c:v>
                </c:pt>
                <c:pt idx="872">
                  <c:v>81.883163632623678</c:v>
                </c:pt>
                <c:pt idx="873">
                  <c:v>81.883163632623678</c:v>
                </c:pt>
                <c:pt idx="874">
                  <c:v>81.883163632623678</c:v>
                </c:pt>
                <c:pt idx="875">
                  <c:v>81.883163632623678</c:v>
                </c:pt>
                <c:pt idx="876">
                  <c:v>81.883163632623678</c:v>
                </c:pt>
                <c:pt idx="877">
                  <c:v>81.883163632623678</c:v>
                </c:pt>
                <c:pt idx="878">
                  <c:v>81.883163632623678</c:v>
                </c:pt>
                <c:pt idx="879">
                  <c:v>81.883163632623678</c:v>
                </c:pt>
                <c:pt idx="880">
                  <c:v>81.883163632623678</c:v>
                </c:pt>
                <c:pt idx="881">
                  <c:v>81.883163632623678</c:v>
                </c:pt>
                <c:pt idx="882">
                  <c:v>81.883163632623678</c:v>
                </c:pt>
                <c:pt idx="883">
                  <c:v>81.883163632623678</c:v>
                </c:pt>
                <c:pt idx="884">
                  <c:v>81.883163632623678</c:v>
                </c:pt>
                <c:pt idx="885">
                  <c:v>81.883163632623678</c:v>
                </c:pt>
                <c:pt idx="886">
                  <c:v>81.883163632623678</c:v>
                </c:pt>
                <c:pt idx="887">
                  <c:v>81.883163632623678</c:v>
                </c:pt>
                <c:pt idx="888">
                  <c:v>81.883163632623678</c:v>
                </c:pt>
                <c:pt idx="889">
                  <c:v>81.883163632623678</c:v>
                </c:pt>
                <c:pt idx="890">
                  <c:v>81.883163632623678</c:v>
                </c:pt>
                <c:pt idx="891">
                  <c:v>81.883163632623678</c:v>
                </c:pt>
                <c:pt idx="892">
                  <c:v>81.883163632623678</c:v>
                </c:pt>
                <c:pt idx="893">
                  <c:v>81.883163632623678</c:v>
                </c:pt>
                <c:pt idx="894">
                  <c:v>81.883163632623678</c:v>
                </c:pt>
                <c:pt idx="895">
                  <c:v>81.883163632623678</c:v>
                </c:pt>
                <c:pt idx="896">
                  <c:v>81.883163632623678</c:v>
                </c:pt>
                <c:pt idx="897">
                  <c:v>81.883163632623678</c:v>
                </c:pt>
                <c:pt idx="898">
                  <c:v>81.883163632623678</c:v>
                </c:pt>
                <c:pt idx="899">
                  <c:v>81.883163632623678</c:v>
                </c:pt>
                <c:pt idx="900">
                  <c:v>81.883163632623678</c:v>
                </c:pt>
                <c:pt idx="901">
                  <c:v>81.883163632623678</c:v>
                </c:pt>
                <c:pt idx="902">
                  <c:v>81.883163632623678</c:v>
                </c:pt>
                <c:pt idx="903">
                  <c:v>81.883163632623678</c:v>
                </c:pt>
                <c:pt idx="904">
                  <c:v>81.883163632623678</c:v>
                </c:pt>
                <c:pt idx="905">
                  <c:v>81.883163632623678</c:v>
                </c:pt>
                <c:pt idx="906">
                  <c:v>81.883163632623678</c:v>
                </c:pt>
                <c:pt idx="907">
                  <c:v>81.883163632623678</c:v>
                </c:pt>
                <c:pt idx="908">
                  <c:v>81.883163632623678</c:v>
                </c:pt>
                <c:pt idx="909">
                  <c:v>81.883163632623678</c:v>
                </c:pt>
                <c:pt idx="910">
                  <c:v>81.883163632623678</c:v>
                </c:pt>
                <c:pt idx="911">
                  <c:v>81.883163632623678</c:v>
                </c:pt>
                <c:pt idx="912">
                  <c:v>81.883163632623678</c:v>
                </c:pt>
                <c:pt idx="913">
                  <c:v>81.883163632623678</c:v>
                </c:pt>
                <c:pt idx="914">
                  <c:v>81.883163632623678</c:v>
                </c:pt>
                <c:pt idx="915">
                  <c:v>81.883163632623678</c:v>
                </c:pt>
                <c:pt idx="916">
                  <c:v>81.883163632623678</c:v>
                </c:pt>
                <c:pt idx="917">
                  <c:v>81.883163632623678</c:v>
                </c:pt>
                <c:pt idx="918">
                  <c:v>81.883163632623678</c:v>
                </c:pt>
                <c:pt idx="919">
                  <c:v>81.883163632623678</c:v>
                </c:pt>
                <c:pt idx="920">
                  <c:v>81.883163632623678</c:v>
                </c:pt>
                <c:pt idx="921">
                  <c:v>81.883163632623678</c:v>
                </c:pt>
                <c:pt idx="922">
                  <c:v>81.883163632623678</c:v>
                </c:pt>
                <c:pt idx="923">
                  <c:v>81.883163632623678</c:v>
                </c:pt>
                <c:pt idx="924">
                  <c:v>81.883163632623678</c:v>
                </c:pt>
                <c:pt idx="925">
                  <c:v>81.883163632623678</c:v>
                </c:pt>
                <c:pt idx="926">
                  <c:v>81.883163632623678</c:v>
                </c:pt>
                <c:pt idx="927">
                  <c:v>81.883163632623678</c:v>
                </c:pt>
                <c:pt idx="928">
                  <c:v>81.883163632623678</c:v>
                </c:pt>
                <c:pt idx="929">
                  <c:v>81.883163632623678</c:v>
                </c:pt>
                <c:pt idx="930">
                  <c:v>81.883163632623678</c:v>
                </c:pt>
                <c:pt idx="931">
                  <c:v>81.883163632623678</c:v>
                </c:pt>
                <c:pt idx="932">
                  <c:v>81.883163632623678</c:v>
                </c:pt>
                <c:pt idx="933">
                  <c:v>81.883163632623678</c:v>
                </c:pt>
                <c:pt idx="934">
                  <c:v>81.883163632623678</c:v>
                </c:pt>
                <c:pt idx="935">
                  <c:v>81.883163632623678</c:v>
                </c:pt>
                <c:pt idx="936">
                  <c:v>81.883163632623678</c:v>
                </c:pt>
                <c:pt idx="937">
                  <c:v>81.883163632623678</c:v>
                </c:pt>
                <c:pt idx="938">
                  <c:v>81.883163632623678</c:v>
                </c:pt>
                <c:pt idx="939">
                  <c:v>81.883163632623678</c:v>
                </c:pt>
                <c:pt idx="940">
                  <c:v>81.883163632623678</c:v>
                </c:pt>
                <c:pt idx="941">
                  <c:v>81.883163632623678</c:v>
                </c:pt>
                <c:pt idx="942">
                  <c:v>81.883163632623678</c:v>
                </c:pt>
                <c:pt idx="943">
                  <c:v>81.883163632623678</c:v>
                </c:pt>
                <c:pt idx="944">
                  <c:v>81.883163632623678</c:v>
                </c:pt>
                <c:pt idx="945">
                  <c:v>81.883163632623678</c:v>
                </c:pt>
                <c:pt idx="946">
                  <c:v>81.883163632623678</c:v>
                </c:pt>
                <c:pt idx="947">
                  <c:v>81.883163632623678</c:v>
                </c:pt>
                <c:pt idx="948">
                  <c:v>81.883163632623678</c:v>
                </c:pt>
                <c:pt idx="949">
                  <c:v>81.883163632623678</c:v>
                </c:pt>
                <c:pt idx="950">
                  <c:v>81.883163632623678</c:v>
                </c:pt>
                <c:pt idx="951">
                  <c:v>81.883163632623678</c:v>
                </c:pt>
                <c:pt idx="952">
                  <c:v>81.883163632623678</c:v>
                </c:pt>
                <c:pt idx="953">
                  <c:v>81.883163632623678</c:v>
                </c:pt>
                <c:pt idx="954">
                  <c:v>81.883163632623678</c:v>
                </c:pt>
                <c:pt idx="955">
                  <c:v>81.883163632623678</c:v>
                </c:pt>
                <c:pt idx="956">
                  <c:v>81.883163632623678</c:v>
                </c:pt>
                <c:pt idx="957">
                  <c:v>81.883163632623678</c:v>
                </c:pt>
                <c:pt idx="958">
                  <c:v>81.883163632623678</c:v>
                </c:pt>
                <c:pt idx="959">
                  <c:v>81.883163632623678</c:v>
                </c:pt>
                <c:pt idx="960">
                  <c:v>81.883163632623678</c:v>
                </c:pt>
                <c:pt idx="961">
                  <c:v>81.883163632623678</c:v>
                </c:pt>
                <c:pt idx="962">
                  <c:v>81.883163632623678</c:v>
                </c:pt>
                <c:pt idx="963">
                  <c:v>81.883163632623678</c:v>
                </c:pt>
                <c:pt idx="964">
                  <c:v>81.883163632623678</c:v>
                </c:pt>
                <c:pt idx="965">
                  <c:v>81.883163632623678</c:v>
                </c:pt>
                <c:pt idx="966">
                  <c:v>81.883163632623678</c:v>
                </c:pt>
                <c:pt idx="967">
                  <c:v>81.883163632623678</c:v>
                </c:pt>
                <c:pt idx="968">
                  <c:v>81.883163632623678</c:v>
                </c:pt>
                <c:pt idx="969">
                  <c:v>81.883163632623678</c:v>
                </c:pt>
                <c:pt idx="970">
                  <c:v>81.883163632623678</c:v>
                </c:pt>
                <c:pt idx="971">
                  <c:v>81.883163632623678</c:v>
                </c:pt>
                <c:pt idx="972">
                  <c:v>81.883163632623678</c:v>
                </c:pt>
                <c:pt idx="973">
                  <c:v>81.883163632623678</c:v>
                </c:pt>
                <c:pt idx="974">
                  <c:v>81.883163632623678</c:v>
                </c:pt>
                <c:pt idx="975">
                  <c:v>81.883163632623678</c:v>
                </c:pt>
                <c:pt idx="976">
                  <c:v>81.883163632623678</c:v>
                </c:pt>
                <c:pt idx="977">
                  <c:v>81.883163632623678</c:v>
                </c:pt>
                <c:pt idx="978">
                  <c:v>81.883163632623678</c:v>
                </c:pt>
                <c:pt idx="979">
                  <c:v>81.883163632623678</c:v>
                </c:pt>
                <c:pt idx="980">
                  <c:v>81.883163632623678</c:v>
                </c:pt>
                <c:pt idx="981">
                  <c:v>81.883163632623678</c:v>
                </c:pt>
                <c:pt idx="982">
                  <c:v>81.883163632623678</c:v>
                </c:pt>
                <c:pt idx="983">
                  <c:v>81.883163632623678</c:v>
                </c:pt>
                <c:pt idx="984">
                  <c:v>81.883163632623678</c:v>
                </c:pt>
                <c:pt idx="985">
                  <c:v>81.883163632623678</c:v>
                </c:pt>
                <c:pt idx="986">
                  <c:v>81.883163632623678</c:v>
                </c:pt>
                <c:pt idx="987">
                  <c:v>81.883163632623678</c:v>
                </c:pt>
                <c:pt idx="988">
                  <c:v>81.883163632623678</c:v>
                </c:pt>
                <c:pt idx="989">
                  <c:v>81.883163632623678</c:v>
                </c:pt>
                <c:pt idx="990">
                  <c:v>81.883163632623678</c:v>
                </c:pt>
                <c:pt idx="991">
                  <c:v>81.883163632623678</c:v>
                </c:pt>
                <c:pt idx="992">
                  <c:v>81.883163632623678</c:v>
                </c:pt>
                <c:pt idx="993">
                  <c:v>81.883163632623678</c:v>
                </c:pt>
                <c:pt idx="994">
                  <c:v>81.883163632623678</c:v>
                </c:pt>
                <c:pt idx="995">
                  <c:v>81.883163632623678</c:v>
                </c:pt>
                <c:pt idx="996">
                  <c:v>81.883163632623678</c:v>
                </c:pt>
                <c:pt idx="997">
                  <c:v>81.883163632623678</c:v>
                </c:pt>
                <c:pt idx="998">
                  <c:v>81.883163632623678</c:v>
                </c:pt>
                <c:pt idx="999">
                  <c:v>81.883163632623678</c:v>
                </c:pt>
                <c:pt idx="1000">
                  <c:v>81.883163632623678</c:v>
                </c:pt>
                <c:pt idx="1001">
                  <c:v>81.883163632623678</c:v>
                </c:pt>
                <c:pt idx="1002">
                  <c:v>81.883163632623678</c:v>
                </c:pt>
                <c:pt idx="1003">
                  <c:v>81.883163632623678</c:v>
                </c:pt>
                <c:pt idx="1004">
                  <c:v>81.883163632623678</c:v>
                </c:pt>
                <c:pt idx="1005">
                  <c:v>81.883163632623678</c:v>
                </c:pt>
                <c:pt idx="1006">
                  <c:v>81.883163632623678</c:v>
                </c:pt>
                <c:pt idx="1007">
                  <c:v>81.883163632623678</c:v>
                </c:pt>
                <c:pt idx="1008">
                  <c:v>81.883163632623678</c:v>
                </c:pt>
                <c:pt idx="1009">
                  <c:v>81.883163632623678</c:v>
                </c:pt>
                <c:pt idx="1010">
                  <c:v>81.883163632623678</c:v>
                </c:pt>
                <c:pt idx="1011">
                  <c:v>81.883163632623678</c:v>
                </c:pt>
                <c:pt idx="1012">
                  <c:v>81.883163632623678</c:v>
                </c:pt>
                <c:pt idx="1013">
                  <c:v>81.883163632623678</c:v>
                </c:pt>
                <c:pt idx="1014">
                  <c:v>81.883163632623678</c:v>
                </c:pt>
                <c:pt idx="1015">
                  <c:v>81.883163632623678</c:v>
                </c:pt>
                <c:pt idx="1016">
                  <c:v>81.883163632623678</c:v>
                </c:pt>
                <c:pt idx="1017">
                  <c:v>81.883163632623678</c:v>
                </c:pt>
                <c:pt idx="1018">
                  <c:v>81.883163632623678</c:v>
                </c:pt>
                <c:pt idx="1019">
                  <c:v>81.883163632623678</c:v>
                </c:pt>
                <c:pt idx="1020">
                  <c:v>81.883163632623678</c:v>
                </c:pt>
                <c:pt idx="1021">
                  <c:v>81.883163632623678</c:v>
                </c:pt>
                <c:pt idx="1022">
                  <c:v>81.883163632623678</c:v>
                </c:pt>
                <c:pt idx="1023">
                  <c:v>81.883163632623678</c:v>
                </c:pt>
                <c:pt idx="1024">
                  <c:v>81.883163632623678</c:v>
                </c:pt>
                <c:pt idx="1025">
                  <c:v>81.883163632623678</c:v>
                </c:pt>
                <c:pt idx="1026">
                  <c:v>81.883163632623678</c:v>
                </c:pt>
                <c:pt idx="1027">
                  <c:v>81.883163632623678</c:v>
                </c:pt>
                <c:pt idx="1028">
                  <c:v>81.883163632623678</c:v>
                </c:pt>
                <c:pt idx="1029">
                  <c:v>81.883163632623678</c:v>
                </c:pt>
                <c:pt idx="1030">
                  <c:v>81.883163632623678</c:v>
                </c:pt>
                <c:pt idx="1031">
                  <c:v>81.883163632623678</c:v>
                </c:pt>
                <c:pt idx="1032">
                  <c:v>81.883163632623678</c:v>
                </c:pt>
                <c:pt idx="1033">
                  <c:v>81.883163632623678</c:v>
                </c:pt>
                <c:pt idx="1034">
                  <c:v>81.883163632623678</c:v>
                </c:pt>
                <c:pt idx="1035">
                  <c:v>81.883163632623678</c:v>
                </c:pt>
                <c:pt idx="1036">
                  <c:v>81.883163632623678</c:v>
                </c:pt>
                <c:pt idx="1037">
                  <c:v>81.883163632623678</c:v>
                </c:pt>
                <c:pt idx="1038">
                  <c:v>81.883163632623678</c:v>
                </c:pt>
                <c:pt idx="1039">
                  <c:v>81.883163632623678</c:v>
                </c:pt>
                <c:pt idx="1040">
                  <c:v>81.883163632623678</c:v>
                </c:pt>
                <c:pt idx="1041">
                  <c:v>81.883163632623678</c:v>
                </c:pt>
                <c:pt idx="1042">
                  <c:v>81.883163632623678</c:v>
                </c:pt>
                <c:pt idx="1043">
                  <c:v>81.883163632623678</c:v>
                </c:pt>
                <c:pt idx="1044">
                  <c:v>81.883163632623678</c:v>
                </c:pt>
                <c:pt idx="1045">
                  <c:v>81.883163632623678</c:v>
                </c:pt>
                <c:pt idx="1046">
                  <c:v>81.883163632623678</c:v>
                </c:pt>
                <c:pt idx="1047">
                  <c:v>81.883163632623678</c:v>
                </c:pt>
                <c:pt idx="1048">
                  <c:v>81.883163632623678</c:v>
                </c:pt>
                <c:pt idx="1049">
                  <c:v>81.883163632623678</c:v>
                </c:pt>
                <c:pt idx="1050">
                  <c:v>81.883163632623678</c:v>
                </c:pt>
                <c:pt idx="1051">
                  <c:v>81.883163632623678</c:v>
                </c:pt>
                <c:pt idx="1052">
                  <c:v>81.883163632623678</c:v>
                </c:pt>
                <c:pt idx="1053">
                  <c:v>81.883163632623678</c:v>
                </c:pt>
                <c:pt idx="1054">
                  <c:v>81.883163632623678</c:v>
                </c:pt>
                <c:pt idx="1055">
                  <c:v>81.883163632623678</c:v>
                </c:pt>
                <c:pt idx="1056">
                  <c:v>81.883163632623678</c:v>
                </c:pt>
                <c:pt idx="1057">
                  <c:v>81.883163632623678</c:v>
                </c:pt>
                <c:pt idx="1058">
                  <c:v>81.883163632623678</c:v>
                </c:pt>
                <c:pt idx="1059">
                  <c:v>81.883163632623678</c:v>
                </c:pt>
                <c:pt idx="1060">
                  <c:v>81.883163632623678</c:v>
                </c:pt>
                <c:pt idx="1061">
                  <c:v>81.883163632623678</c:v>
                </c:pt>
                <c:pt idx="1062">
                  <c:v>81.883163632623678</c:v>
                </c:pt>
                <c:pt idx="1063">
                  <c:v>81.883163632623678</c:v>
                </c:pt>
                <c:pt idx="1064">
                  <c:v>81.883163632623678</c:v>
                </c:pt>
                <c:pt idx="1065">
                  <c:v>81.883163632623678</c:v>
                </c:pt>
                <c:pt idx="1066">
                  <c:v>81.883163632623678</c:v>
                </c:pt>
                <c:pt idx="1067">
                  <c:v>81.883163632623678</c:v>
                </c:pt>
                <c:pt idx="1068">
                  <c:v>81.883163632623678</c:v>
                </c:pt>
                <c:pt idx="1069">
                  <c:v>81.883163632623678</c:v>
                </c:pt>
                <c:pt idx="1070">
                  <c:v>81.883163632623678</c:v>
                </c:pt>
                <c:pt idx="1071">
                  <c:v>81.883163632623678</c:v>
                </c:pt>
                <c:pt idx="1072">
                  <c:v>81.883163632623678</c:v>
                </c:pt>
                <c:pt idx="1073">
                  <c:v>81.883163632623678</c:v>
                </c:pt>
                <c:pt idx="1074">
                  <c:v>81.883163632623678</c:v>
                </c:pt>
                <c:pt idx="1075">
                  <c:v>81.883163632623678</c:v>
                </c:pt>
                <c:pt idx="1076">
                  <c:v>81.883163632623678</c:v>
                </c:pt>
                <c:pt idx="1077">
                  <c:v>81.883163632623678</c:v>
                </c:pt>
                <c:pt idx="1078">
                  <c:v>81.883163632623678</c:v>
                </c:pt>
                <c:pt idx="1079">
                  <c:v>81.883163632623678</c:v>
                </c:pt>
                <c:pt idx="1080">
                  <c:v>81.883163632623678</c:v>
                </c:pt>
                <c:pt idx="1081">
                  <c:v>81.883163632623678</c:v>
                </c:pt>
                <c:pt idx="1082">
                  <c:v>81.883163632623678</c:v>
                </c:pt>
                <c:pt idx="1083">
                  <c:v>81.883163632623678</c:v>
                </c:pt>
                <c:pt idx="1084">
                  <c:v>81.883163632623678</c:v>
                </c:pt>
                <c:pt idx="1085">
                  <c:v>81.883163632623678</c:v>
                </c:pt>
                <c:pt idx="1086">
                  <c:v>81.883163632623678</c:v>
                </c:pt>
                <c:pt idx="1087">
                  <c:v>81.883163632623678</c:v>
                </c:pt>
                <c:pt idx="1088">
                  <c:v>81.883163632623678</c:v>
                </c:pt>
                <c:pt idx="1089">
                  <c:v>81.883163632623678</c:v>
                </c:pt>
                <c:pt idx="1090">
                  <c:v>81.883163632623678</c:v>
                </c:pt>
                <c:pt idx="1091">
                  <c:v>81.883163632623678</c:v>
                </c:pt>
                <c:pt idx="1092">
                  <c:v>81.883163632623678</c:v>
                </c:pt>
                <c:pt idx="1093">
                  <c:v>81.883163632623678</c:v>
                </c:pt>
                <c:pt idx="1094">
                  <c:v>81.883163632623678</c:v>
                </c:pt>
                <c:pt idx="1095">
                  <c:v>81.883163632623678</c:v>
                </c:pt>
                <c:pt idx="1096">
                  <c:v>81.883163632623678</c:v>
                </c:pt>
                <c:pt idx="1097">
                  <c:v>81.883163632623678</c:v>
                </c:pt>
                <c:pt idx="1098">
                  <c:v>81.883163632623678</c:v>
                </c:pt>
                <c:pt idx="1099">
                  <c:v>81.883163632623678</c:v>
                </c:pt>
                <c:pt idx="1100">
                  <c:v>81.883163632623678</c:v>
                </c:pt>
                <c:pt idx="1101">
                  <c:v>81.883163632623678</c:v>
                </c:pt>
                <c:pt idx="1102">
                  <c:v>81.883163632623678</c:v>
                </c:pt>
                <c:pt idx="1103">
                  <c:v>81.883163632623678</c:v>
                </c:pt>
                <c:pt idx="1104">
                  <c:v>81.883163632623678</c:v>
                </c:pt>
                <c:pt idx="1105">
                  <c:v>81.883163632623678</c:v>
                </c:pt>
                <c:pt idx="1106">
                  <c:v>81.883163632623678</c:v>
                </c:pt>
                <c:pt idx="1107">
                  <c:v>81.883163632623678</c:v>
                </c:pt>
                <c:pt idx="1108">
                  <c:v>81.883163632623678</c:v>
                </c:pt>
                <c:pt idx="1109">
                  <c:v>81.883163632623678</c:v>
                </c:pt>
                <c:pt idx="1110">
                  <c:v>81.883163632623678</c:v>
                </c:pt>
                <c:pt idx="1111">
                  <c:v>81.883163632623678</c:v>
                </c:pt>
                <c:pt idx="1112">
                  <c:v>81.883163632623678</c:v>
                </c:pt>
                <c:pt idx="1113">
                  <c:v>81.883163632623678</c:v>
                </c:pt>
                <c:pt idx="1114">
                  <c:v>81.883163632623678</c:v>
                </c:pt>
                <c:pt idx="1115">
                  <c:v>81.883163632623678</c:v>
                </c:pt>
                <c:pt idx="1116">
                  <c:v>81.883163632623678</c:v>
                </c:pt>
                <c:pt idx="1117">
                  <c:v>81.883163632623678</c:v>
                </c:pt>
                <c:pt idx="1118">
                  <c:v>81.883163632623678</c:v>
                </c:pt>
                <c:pt idx="1119">
                  <c:v>81.883163632623678</c:v>
                </c:pt>
                <c:pt idx="1120">
                  <c:v>81.883163632623678</c:v>
                </c:pt>
                <c:pt idx="1121">
                  <c:v>81.883163632623678</c:v>
                </c:pt>
                <c:pt idx="1122">
                  <c:v>81.883163632623678</c:v>
                </c:pt>
                <c:pt idx="1123">
                  <c:v>81.883163632623678</c:v>
                </c:pt>
                <c:pt idx="1124">
                  <c:v>81.883163632623678</c:v>
                </c:pt>
                <c:pt idx="1125">
                  <c:v>81.883163632623678</c:v>
                </c:pt>
                <c:pt idx="1126">
                  <c:v>81.883163632623678</c:v>
                </c:pt>
                <c:pt idx="1127">
                  <c:v>81.883163632623678</c:v>
                </c:pt>
                <c:pt idx="1128">
                  <c:v>81.883163632623678</c:v>
                </c:pt>
                <c:pt idx="1129">
                  <c:v>81.883163632623678</c:v>
                </c:pt>
                <c:pt idx="1130">
                  <c:v>81.883163632623678</c:v>
                </c:pt>
                <c:pt idx="1131">
                  <c:v>81.883163632623678</c:v>
                </c:pt>
                <c:pt idx="1132">
                  <c:v>81.883163632623678</c:v>
                </c:pt>
                <c:pt idx="1133">
                  <c:v>81.883163632623678</c:v>
                </c:pt>
                <c:pt idx="1134">
                  <c:v>81.883163632623678</c:v>
                </c:pt>
                <c:pt idx="1135">
                  <c:v>81.883163632623678</c:v>
                </c:pt>
                <c:pt idx="1136">
                  <c:v>81.883163632623678</c:v>
                </c:pt>
                <c:pt idx="1137">
                  <c:v>81.883163632623678</c:v>
                </c:pt>
                <c:pt idx="1138">
                  <c:v>81.883163632623678</c:v>
                </c:pt>
                <c:pt idx="1139">
                  <c:v>81.883163632623678</c:v>
                </c:pt>
                <c:pt idx="1140">
                  <c:v>81.883163632623678</c:v>
                </c:pt>
                <c:pt idx="1141">
                  <c:v>81.883163632623678</c:v>
                </c:pt>
                <c:pt idx="1142">
                  <c:v>81.883163632623678</c:v>
                </c:pt>
                <c:pt idx="1143">
                  <c:v>81.883163632623678</c:v>
                </c:pt>
                <c:pt idx="1144">
                  <c:v>81.883163632623678</c:v>
                </c:pt>
                <c:pt idx="1145">
                  <c:v>81.883163632623678</c:v>
                </c:pt>
                <c:pt idx="1146">
                  <c:v>81.883163632623678</c:v>
                </c:pt>
                <c:pt idx="1147">
                  <c:v>81.883163632623678</c:v>
                </c:pt>
                <c:pt idx="1148">
                  <c:v>81.883163632623678</c:v>
                </c:pt>
                <c:pt idx="1149">
                  <c:v>81.883163632623678</c:v>
                </c:pt>
                <c:pt idx="1150">
                  <c:v>81.883163632623678</c:v>
                </c:pt>
                <c:pt idx="1151">
                  <c:v>81.883163632623678</c:v>
                </c:pt>
                <c:pt idx="1152">
                  <c:v>81.883163632623678</c:v>
                </c:pt>
                <c:pt idx="1153">
                  <c:v>81.883163632623678</c:v>
                </c:pt>
                <c:pt idx="1154">
                  <c:v>81.883163632623678</c:v>
                </c:pt>
                <c:pt idx="1155">
                  <c:v>81.883163632623678</c:v>
                </c:pt>
                <c:pt idx="1156">
                  <c:v>81.883163632623678</c:v>
                </c:pt>
                <c:pt idx="1157">
                  <c:v>81.883163632623678</c:v>
                </c:pt>
                <c:pt idx="1158">
                  <c:v>81.883163632623678</c:v>
                </c:pt>
                <c:pt idx="1159">
                  <c:v>81.883163632623678</c:v>
                </c:pt>
                <c:pt idx="1160">
                  <c:v>81.883163632623678</c:v>
                </c:pt>
                <c:pt idx="1161">
                  <c:v>81.883163632623678</c:v>
                </c:pt>
                <c:pt idx="1162">
                  <c:v>81.883163632623678</c:v>
                </c:pt>
                <c:pt idx="1163">
                  <c:v>81.883163632623678</c:v>
                </c:pt>
                <c:pt idx="1164">
                  <c:v>81.883163632623678</c:v>
                </c:pt>
                <c:pt idx="1165">
                  <c:v>81.883163632623678</c:v>
                </c:pt>
                <c:pt idx="1166">
                  <c:v>81.883163632623678</c:v>
                </c:pt>
                <c:pt idx="1167">
                  <c:v>81.883163632623678</c:v>
                </c:pt>
                <c:pt idx="1168">
                  <c:v>81.883163632623678</c:v>
                </c:pt>
                <c:pt idx="1169">
                  <c:v>81.883163632623678</c:v>
                </c:pt>
                <c:pt idx="1170">
                  <c:v>81.883163632623678</c:v>
                </c:pt>
                <c:pt idx="1171">
                  <c:v>81.883163632623678</c:v>
                </c:pt>
                <c:pt idx="1172">
                  <c:v>81.883163632623678</c:v>
                </c:pt>
                <c:pt idx="1173">
                  <c:v>81.883163632623678</c:v>
                </c:pt>
                <c:pt idx="1174">
                  <c:v>81.883163632623678</c:v>
                </c:pt>
                <c:pt idx="1175">
                  <c:v>81.883163632623678</c:v>
                </c:pt>
                <c:pt idx="1176">
                  <c:v>81.883163632623678</c:v>
                </c:pt>
                <c:pt idx="1177">
                  <c:v>81.883163632623678</c:v>
                </c:pt>
                <c:pt idx="1178">
                  <c:v>81.883163632623678</c:v>
                </c:pt>
                <c:pt idx="1179">
                  <c:v>81.883163632623678</c:v>
                </c:pt>
                <c:pt idx="1180">
                  <c:v>81.883163632623678</c:v>
                </c:pt>
                <c:pt idx="1181">
                  <c:v>81.883163632623678</c:v>
                </c:pt>
                <c:pt idx="1182">
                  <c:v>81.883163632623678</c:v>
                </c:pt>
                <c:pt idx="1183">
                  <c:v>81.883163632623678</c:v>
                </c:pt>
                <c:pt idx="1184">
                  <c:v>81.883163632623678</c:v>
                </c:pt>
                <c:pt idx="1185">
                  <c:v>81.883163632623678</c:v>
                </c:pt>
                <c:pt idx="1186">
                  <c:v>81.883163632623678</c:v>
                </c:pt>
                <c:pt idx="1187">
                  <c:v>81.883163632623678</c:v>
                </c:pt>
                <c:pt idx="1188">
                  <c:v>81.883163632623678</c:v>
                </c:pt>
                <c:pt idx="1189">
                  <c:v>81.883163632623678</c:v>
                </c:pt>
                <c:pt idx="1190">
                  <c:v>81.883163632623678</c:v>
                </c:pt>
                <c:pt idx="1191">
                  <c:v>81.883163632623678</c:v>
                </c:pt>
                <c:pt idx="1192">
                  <c:v>81.883163632623678</c:v>
                </c:pt>
                <c:pt idx="1193">
                  <c:v>81.883163632623678</c:v>
                </c:pt>
                <c:pt idx="1194">
                  <c:v>81.883163632623678</c:v>
                </c:pt>
                <c:pt idx="1195">
                  <c:v>81.883163632623678</c:v>
                </c:pt>
                <c:pt idx="1196">
                  <c:v>81.883163632623678</c:v>
                </c:pt>
                <c:pt idx="1197">
                  <c:v>81.883163632623678</c:v>
                </c:pt>
                <c:pt idx="1198">
                  <c:v>81.883163632623678</c:v>
                </c:pt>
                <c:pt idx="1199">
                  <c:v>81.883163632623678</c:v>
                </c:pt>
                <c:pt idx="1200">
                  <c:v>81.883163632623678</c:v>
                </c:pt>
                <c:pt idx="1201">
                  <c:v>81.883163632623678</c:v>
                </c:pt>
                <c:pt idx="1202">
                  <c:v>81.883163632623678</c:v>
                </c:pt>
                <c:pt idx="1203">
                  <c:v>81.883163632623678</c:v>
                </c:pt>
                <c:pt idx="1204">
                  <c:v>81.883163632623678</c:v>
                </c:pt>
                <c:pt idx="1205">
                  <c:v>81.883163632623678</c:v>
                </c:pt>
                <c:pt idx="1206">
                  <c:v>81.883163632623678</c:v>
                </c:pt>
                <c:pt idx="1207">
                  <c:v>81.883163632623678</c:v>
                </c:pt>
                <c:pt idx="1208">
                  <c:v>81.883163632623678</c:v>
                </c:pt>
                <c:pt idx="1209">
                  <c:v>81.883163632623678</c:v>
                </c:pt>
                <c:pt idx="1210">
                  <c:v>81.883163632623678</c:v>
                </c:pt>
                <c:pt idx="1211">
                  <c:v>81.883163632623678</c:v>
                </c:pt>
                <c:pt idx="1212">
                  <c:v>81.883163632623678</c:v>
                </c:pt>
                <c:pt idx="1213">
                  <c:v>81.883163632623678</c:v>
                </c:pt>
                <c:pt idx="1214">
                  <c:v>81.883163632623678</c:v>
                </c:pt>
                <c:pt idx="1215">
                  <c:v>81.883163632623678</c:v>
                </c:pt>
                <c:pt idx="1216">
                  <c:v>81.883163632623678</c:v>
                </c:pt>
                <c:pt idx="1217">
                  <c:v>81.883163632623678</c:v>
                </c:pt>
                <c:pt idx="1218">
                  <c:v>81.883163632623678</c:v>
                </c:pt>
                <c:pt idx="1219">
                  <c:v>81.883163632623678</c:v>
                </c:pt>
                <c:pt idx="1220">
                  <c:v>81.883163632623678</c:v>
                </c:pt>
                <c:pt idx="1221">
                  <c:v>81.883163632623678</c:v>
                </c:pt>
                <c:pt idx="1222">
                  <c:v>81.883163632623678</c:v>
                </c:pt>
                <c:pt idx="1223">
                  <c:v>81.883163632623678</c:v>
                </c:pt>
                <c:pt idx="1224">
                  <c:v>81.883163632623678</c:v>
                </c:pt>
                <c:pt idx="1225">
                  <c:v>81.883163632623678</c:v>
                </c:pt>
                <c:pt idx="1226">
                  <c:v>81.883163632623678</c:v>
                </c:pt>
                <c:pt idx="1227">
                  <c:v>81.883163632623678</c:v>
                </c:pt>
                <c:pt idx="1228">
                  <c:v>81.883163632623678</c:v>
                </c:pt>
                <c:pt idx="1229">
                  <c:v>81.883163632623678</c:v>
                </c:pt>
                <c:pt idx="1230">
                  <c:v>81.883163632623678</c:v>
                </c:pt>
                <c:pt idx="1231">
                  <c:v>81.883163632623678</c:v>
                </c:pt>
                <c:pt idx="1232">
                  <c:v>81.883163632623678</c:v>
                </c:pt>
                <c:pt idx="1233">
                  <c:v>81.883163632623678</c:v>
                </c:pt>
                <c:pt idx="1234">
                  <c:v>81.883163632623678</c:v>
                </c:pt>
                <c:pt idx="1235">
                  <c:v>81.883163632623678</c:v>
                </c:pt>
                <c:pt idx="1236">
                  <c:v>81.883163632623678</c:v>
                </c:pt>
                <c:pt idx="1237">
                  <c:v>81.883163632623678</c:v>
                </c:pt>
                <c:pt idx="1238">
                  <c:v>81.883163632623678</c:v>
                </c:pt>
                <c:pt idx="1239">
                  <c:v>81.883163632623678</c:v>
                </c:pt>
                <c:pt idx="1240">
                  <c:v>81.883163632623678</c:v>
                </c:pt>
                <c:pt idx="1241">
                  <c:v>81.883163632623678</c:v>
                </c:pt>
                <c:pt idx="1242">
                  <c:v>81.883163632623678</c:v>
                </c:pt>
                <c:pt idx="1243">
                  <c:v>81.883163632623678</c:v>
                </c:pt>
                <c:pt idx="1244">
                  <c:v>81.883163632623678</c:v>
                </c:pt>
                <c:pt idx="1245">
                  <c:v>81.883163632623678</c:v>
                </c:pt>
                <c:pt idx="1246">
                  <c:v>81.883163632623678</c:v>
                </c:pt>
                <c:pt idx="1247">
                  <c:v>81.883163632623678</c:v>
                </c:pt>
                <c:pt idx="1248">
                  <c:v>81.883163632623678</c:v>
                </c:pt>
                <c:pt idx="1249">
                  <c:v>81.883163632623678</c:v>
                </c:pt>
                <c:pt idx="1250">
                  <c:v>81.883163632623678</c:v>
                </c:pt>
                <c:pt idx="1251">
                  <c:v>81.883163632623678</c:v>
                </c:pt>
                <c:pt idx="1252">
                  <c:v>81.883163632623678</c:v>
                </c:pt>
                <c:pt idx="1253">
                  <c:v>81.883163632623678</c:v>
                </c:pt>
                <c:pt idx="1254">
                  <c:v>81.883163632623678</c:v>
                </c:pt>
                <c:pt idx="1255">
                  <c:v>81.883163632623678</c:v>
                </c:pt>
                <c:pt idx="1256">
                  <c:v>81.883163632623678</c:v>
                </c:pt>
                <c:pt idx="1257">
                  <c:v>81.883163632623678</c:v>
                </c:pt>
                <c:pt idx="1258">
                  <c:v>81.883163632623678</c:v>
                </c:pt>
                <c:pt idx="1259">
                  <c:v>81.883163632623678</c:v>
                </c:pt>
                <c:pt idx="1260">
                  <c:v>81.883163632623678</c:v>
                </c:pt>
                <c:pt idx="1261">
                  <c:v>81.883163632623678</c:v>
                </c:pt>
                <c:pt idx="1262">
                  <c:v>81.883163632623678</c:v>
                </c:pt>
                <c:pt idx="1263">
                  <c:v>81.883163632623678</c:v>
                </c:pt>
                <c:pt idx="1264">
                  <c:v>81.883163632623678</c:v>
                </c:pt>
                <c:pt idx="1265">
                  <c:v>81.883163632623678</c:v>
                </c:pt>
                <c:pt idx="1266">
                  <c:v>81.883163632623678</c:v>
                </c:pt>
                <c:pt idx="1267">
                  <c:v>81.883163632623678</c:v>
                </c:pt>
                <c:pt idx="1268">
                  <c:v>81.883163632623678</c:v>
                </c:pt>
                <c:pt idx="1269">
                  <c:v>81.883163632623678</c:v>
                </c:pt>
                <c:pt idx="1270">
                  <c:v>81.883163632623678</c:v>
                </c:pt>
                <c:pt idx="1271">
                  <c:v>81.883163632623678</c:v>
                </c:pt>
                <c:pt idx="1272">
                  <c:v>81.883163632623678</c:v>
                </c:pt>
                <c:pt idx="1273">
                  <c:v>81.883163632623678</c:v>
                </c:pt>
                <c:pt idx="1274">
                  <c:v>81.883163632623678</c:v>
                </c:pt>
                <c:pt idx="1275">
                  <c:v>81.883163632623678</c:v>
                </c:pt>
                <c:pt idx="1276">
                  <c:v>81.883163632623678</c:v>
                </c:pt>
                <c:pt idx="1277">
                  <c:v>81.883163632623678</c:v>
                </c:pt>
                <c:pt idx="1278">
                  <c:v>81.883163632623678</c:v>
                </c:pt>
                <c:pt idx="1279">
                  <c:v>81.883163632623678</c:v>
                </c:pt>
                <c:pt idx="1280">
                  <c:v>81.883163632623678</c:v>
                </c:pt>
                <c:pt idx="1281">
                  <c:v>81.883163632623678</c:v>
                </c:pt>
                <c:pt idx="1282">
                  <c:v>81.883163632623678</c:v>
                </c:pt>
                <c:pt idx="1283">
                  <c:v>81.883163632623678</c:v>
                </c:pt>
                <c:pt idx="1284">
                  <c:v>81.883163632623678</c:v>
                </c:pt>
                <c:pt idx="1285">
                  <c:v>81.883163632623678</c:v>
                </c:pt>
                <c:pt idx="1286">
                  <c:v>81.883163632623678</c:v>
                </c:pt>
                <c:pt idx="1287">
                  <c:v>81.883163632623678</c:v>
                </c:pt>
                <c:pt idx="1288">
                  <c:v>81.883163632623678</c:v>
                </c:pt>
                <c:pt idx="1289">
                  <c:v>81.883163632623678</c:v>
                </c:pt>
                <c:pt idx="1290">
                  <c:v>81.883163632623678</c:v>
                </c:pt>
                <c:pt idx="1291">
                  <c:v>81.883163632623678</c:v>
                </c:pt>
                <c:pt idx="1292">
                  <c:v>81.883163632623678</c:v>
                </c:pt>
                <c:pt idx="1293">
                  <c:v>81.883163632623678</c:v>
                </c:pt>
                <c:pt idx="1294">
                  <c:v>81.883163632623678</c:v>
                </c:pt>
                <c:pt idx="1295">
                  <c:v>81.883163632623678</c:v>
                </c:pt>
                <c:pt idx="1296">
                  <c:v>81.883163632623678</c:v>
                </c:pt>
                <c:pt idx="1297">
                  <c:v>81.883163632623678</c:v>
                </c:pt>
                <c:pt idx="1298">
                  <c:v>81.883163632623678</c:v>
                </c:pt>
                <c:pt idx="1299">
                  <c:v>81.883163632623678</c:v>
                </c:pt>
                <c:pt idx="1300">
                  <c:v>81.883163632623678</c:v>
                </c:pt>
                <c:pt idx="1301">
                  <c:v>81.883163632623678</c:v>
                </c:pt>
                <c:pt idx="1302">
                  <c:v>81.883163632623678</c:v>
                </c:pt>
                <c:pt idx="1303">
                  <c:v>81.883163632623678</c:v>
                </c:pt>
                <c:pt idx="1304">
                  <c:v>81.883163632623678</c:v>
                </c:pt>
                <c:pt idx="1305">
                  <c:v>81.883163632623678</c:v>
                </c:pt>
                <c:pt idx="1306">
                  <c:v>81.883163632623678</c:v>
                </c:pt>
                <c:pt idx="1307">
                  <c:v>81.883163632623678</c:v>
                </c:pt>
                <c:pt idx="1308">
                  <c:v>81.883163632623678</c:v>
                </c:pt>
                <c:pt idx="1309">
                  <c:v>81.883163632623678</c:v>
                </c:pt>
                <c:pt idx="1310">
                  <c:v>81.883163632623678</c:v>
                </c:pt>
                <c:pt idx="1311">
                  <c:v>81.883163632623678</c:v>
                </c:pt>
                <c:pt idx="1312">
                  <c:v>81.883163632623678</c:v>
                </c:pt>
                <c:pt idx="1313">
                  <c:v>81.883163632623678</c:v>
                </c:pt>
                <c:pt idx="1314">
                  <c:v>81.883163632623678</c:v>
                </c:pt>
                <c:pt idx="1315">
                  <c:v>81.883163632623678</c:v>
                </c:pt>
                <c:pt idx="1316">
                  <c:v>81.883163632623678</c:v>
                </c:pt>
                <c:pt idx="1317">
                  <c:v>81.883163632623678</c:v>
                </c:pt>
                <c:pt idx="1318">
                  <c:v>81.883163632623678</c:v>
                </c:pt>
                <c:pt idx="1319">
                  <c:v>81.883163632623678</c:v>
                </c:pt>
                <c:pt idx="1320">
                  <c:v>81.883163632623678</c:v>
                </c:pt>
                <c:pt idx="1321">
                  <c:v>81.883163632623678</c:v>
                </c:pt>
                <c:pt idx="1322">
                  <c:v>81.883163632623678</c:v>
                </c:pt>
                <c:pt idx="1323">
                  <c:v>81.883163632623678</c:v>
                </c:pt>
                <c:pt idx="1324">
                  <c:v>81.883163632623678</c:v>
                </c:pt>
                <c:pt idx="1325">
                  <c:v>81.883163632623678</c:v>
                </c:pt>
                <c:pt idx="1326">
                  <c:v>81.883163632623678</c:v>
                </c:pt>
                <c:pt idx="1327">
                  <c:v>81.883163632623678</c:v>
                </c:pt>
                <c:pt idx="1328">
                  <c:v>81.883163632623678</c:v>
                </c:pt>
                <c:pt idx="1329">
                  <c:v>81.883163632623678</c:v>
                </c:pt>
                <c:pt idx="1330">
                  <c:v>81.883163632623678</c:v>
                </c:pt>
                <c:pt idx="1331">
                  <c:v>81.883163632623678</c:v>
                </c:pt>
                <c:pt idx="1332">
                  <c:v>81.883163632623678</c:v>
                </c:pt>
                <c:pt idx="1333">
                  <c:v>81.883163632623678</c:v>
                </c:pt>
                <c:pt idx="1334">
                  <c:v>81.883163632623678</c:v>
                </c:pt>
                <c:pt idx="1335">
                  <c:v>81.883163632623678</c:v>
                </c:pt>
                <c:pt idx="1336">
                  <c:v>81.883163632623678</c:v>
                </c:pt>
                <c:pt idx="1337">
                  <c:v>81.883163632623678</c:v>
                </c:pt>
                <c:pt idx="1338">
                  <c:v>81.883163632623678</c:v>
                </c:pt>
                <c:pt idx="1339">
                  <c:v>81.883163632623678</c:v>
                </c:pt>
                <c:pt idx="1340">
                  <c:v>81.883163632623678</c:v>
                </c:pt>
                <c:pt idx="1341">
                  <c:v>81.883163632623678</c:v>
                </c:pt>
                <c:pt idx="1342">
                  <c:v>81.883163632623678</c:v>
                </c:pt>
                <c:pt idx="1343">
                  <c:v>81.883163632623678</c:v>
                </c:pt>
                <c:pt idx="1344">
                  <c:v>81.883163632623678</c:v>
                </c:pt>
                <c:pt idx="1345">
                  <c:v>81.883163632623678</c:v>
                </c:pt>
                <c:pt idx="1346">
                  <c:v>81.883163632623678</c:v>
                </c:pt>
                <c:pt idx="1347">
                  <c:v>81.883163632623678</c:v>
                </c:pt>
                <c:pt idx="1348">
                  <c:v>81.883163632623678</c:v>
                </c:pt>
                <c:pt idx="1349">
                  <c:v>81.883163632623678</c:v>
                </c:pt>
                <c:pt idx="1350">
                  <c:v>81.883163632623678</c:v>
                </c:pt>
                <c:pt idx="1351">
                  <c:v>81.883163632623678</c:v>
                </c:pt>
                <c:pt idx="1352">
                  <c:v>81.883163632623678</c:v>
                </c:pt>
                <c:pt idx="1353">
                  <c:v>81.883163632623678</c:v>
                </c:pt>
                <c:pt idx="1354">
                  <c:v>81.883163632623678</c:v>
                </c:pt>
                <c:pt idx="1355">
                  <c:v>81.883163632623678</c:v>
                </c:pt>
                <c:pt idx="1356">
                  <c:v>81.883163632623678</c:v>
                </c:pt>
                <c:pt idx="1357">
                  <c:v>81.883163632623678</c:v>
                </c:pt>
                <c:pt idx="1358">
                  <c:v>81.883163632623678</c:v>
                </c:pt>
                <c:pt idx="1359">
                  <c:v>81.883163632623678</c:v>
                </c:pt>
                <c:pt idx="1360">
                  <c:v>81.883163632623678</c:v>
                </c:pt>
                <c:pt idx="1361">
                  <c:v>81.883163632623678</c:v>
                </c:pt>
                <c:pt idx="1362">
                  <c:v>81.883163632623678</c:v>
                </c:pt>
                <c:pt idx="1363">
                  <c:v>81.883163632623678</c:v>
                </c:pt>
                <c:pt idx="1364">
                  <c:v>81.883163632623678</c:v>
                </c:pt>
                <c:pt idx="1365">
                  <c:v>81.883163632623678</c:v>
                </c:pt>
                <c:pt idx="1366">
                  <c:v>81.883163632623678</c:v>
                </c:pt>
                <c:pt idx="1367">
                  <c:v>81.883163632623678</c:v>
                </c:pt>
                <c:pt idx="1368">
                  <c:v>81.883163632623678</c:v>
                </c:pt>
                <c:pt idx="1369">
                  <c:v>81.883163632623678</c:v>
                </c:pt>
                <c:pt idx="1370">
                  <c:v>81.883163632623678</c:v>
                </c:pt>
                <c:pt idx="1371">
                  <c:v>81.883163632623678</c:v>
                </c:pt>
                <c:pt idx="1372">
                  <c:v>81.883163632623678</c:v>
                </c:pt>
                <c:pt idx="1373">
                  <c:v>81.883163632623678</c:v>
                </c:pt>
                <c:pt idx="1374">
                  <c:v>81.883163632623678</c:v>
                </c:pt>
                <c:pt idx="1375">
                  <c:v>81.883163632623678</c:v>
                </c:pt>
                <c:pt idx="1376">
                  <c:v>81.883163632623678</c:v>
                </c:pt>
                <c:pt idx="1377">
                  <c:v>81.883163632623678</c:v>
                </c:pt>
                <c:pt idx="1378">
                  <c:v>81.883163632623678</c:v>
                </c:pt>
                <c:pt idx="1379">
                  <c:v>81.883163632623678</c:v>
                </c:pt>
                <c:pt idx="1380">
                  <c:v>81.883163632623678</c:v>
                </c:pt>
                <c:pt idx="1381">
                  <c:v>81.883163632623678</c:v>
                </c:pt>
                <c:pt idx="1382">
                  <c:v>81.883163632623678</c:v>
                </c:pt>
                <c:pt idx="1383">
                  <c:v>81.883163632623678</c:v>
                </c:pt>
                <c:pt idx="1384">
                  <c:v>81.883163632623678</c:v>
                </c:pt>
                <c:pt idx="1385">
                  <c:v>81.883163632623678</c:v>
                </c:pt>
                <c:pt idx="1386">
                  <c:v>81.883163632623678</c:v>
                </c:pt>
                <c:pt idx="1387">
                  <c:v>81.883163632623678</c:v>
                </c:pt>
                <c:pt idx="1388">
                  <c:v>81.883163632623678</c:v>
                </c:pt>
                <c:pt idx="1389">
                  <c:v>81.883163632623678</c:v>
                </c:pt>
                <c:pt idx="1390">
                  <c:v>81.883163632623678</c:v>
                </c:pt>
                <c:pt idx="1391">
                  <c:v>81.883163632623678</c:v>
                </c:pt>
                <c:pt idx="1392">
                  <c:v>81.883163632623678</c:v>
                </c:pt>
                <c:pt idx="1393">
                  <c:v>81.883163632623678</c:v>
                </c:pt>
                <c:pt idx="1394">
                  <c:v>81.883163632623678</c:v>
                </c:pt>
                <c:pt idx="1395">
                  <c:v>81.883163632623678</c:v>
                </c:pt>
                <c:pt idx="1396">
                  <c:v>81.883163632623678</c:v>
                </c:pt>
                <c:pt idx="1397">
                  <c:v>81.883163632623678</c:v>
                </c:pt>
                <c:pt idx="1398">
                  <c:v>81.883163632623678</c:v>
                </c:pt>
                <c:pt idx="1399">
                  <c:v>81.883163632623678</c:v>
                </c:pt>
                <c:pt idx="1400">
                  <c:v>81.883163632623678</c:v>
                </c:pt>
                <c:pt idx="1401">
                  <c:v>81.883163632623678</c:v>
                </c:pt>
                <c:pt idx="1402">
                  <c:v>81.883163632623678</c:v>
                </c:pt>
                <c:pt idx="1403">
                  <c:v>81.883163632623678</c:v>
                </c:pt>
                <c:pt idx="1404">
                  <c:v>81.883163632623678</c:v>
                </c:pt>
                <c:pt idx="1405">
                  <c:v>81.883163632623678</c:v>
                </c:pt>
                <c:pt idx="1406">
                  <c:v>81.883163632623678</c:v>
                </c:pt>
                <c:pt idx="1407">
                  <c:v>81.883163632623678</c:v>
                </c:pt>
                <c:pt idx="1408">
                  <c:v>81.883163632623678</c:v>
                </c:pt>
                <c:pt idx="1409">
                  <c:v>81.883163632623678</c:v>
                </c:pt>
                <c:pt idx="1410">
                  <c:v>81.883163632623678</c:v>
                </c:pt>
                <c:pt idx="1411">
                  <c:v>81.883163632623678</c:v>
                </c:pt>
                <c:pt idx="1412">
                  <c:v>81.883163632623678</c:v>
                </c:pt>
                <c:pt idx="1413">
                  <c:v>81.883163632623678</c:v>
                </c:pt>
                <c:pt idx="1414">
                  <c:v>81.883163632623678</c:v>
                </c:pt>
                <c:pt idx="1415">
                  <c:v>81.883163632623678</c:v>
                </c:pt>
                <c:pt idx="1416">
                  <c:v>81.883163632623678</c:v>
                </c:pt>
                <c:pt idx="1417">
                  <c:v>81.883163632623678</c:v>
                </c:pt>
                <c:pt idx="1418">
                  <c:v>81.883163632623678</c:v>
                </c:pt>
                <c:pt idx="1419">
                  <c:v>81.883163632623678</c:v>
                </c:pt>
                <c:pt idx="1420">
                  <c:v>81.883163632623678</c:v>
                </c:pt>
                <c:pt idx="1421">
                  <c:v>81.883163632623678</c:v>
                </c:pt>
                <c:pt idx="1422">
                  <c:v>81.883163632623678</c:v>
                </c:pt>
                <c:pt idx="1423">
                  <c:v>81.883163632623678</c:v>
                </c:pt>
                <c:pt idx="1424">
                  <c:v>81.883163632623678</c:v>
                </c:pt>
                <c:pt idx="1425">
                  <c:v>81.883163632623678</c:v>
                </c:pt>
                <c:pt idx="1426">
                  <c:v>81.883163632623678</c:v>
                </c:pt>
                <c:pt idx="1427">
                  <c:v>81.883163632623678</c:v>
                </c:pt>
                <c:pt idx="1428">
                  <c:v>81.883163632623678</c:v>
                </c:pt>
                <c:pt idx="1429">
                  <c:v>81.883163632623678</c:v>
                </c:pt>
                <c:pt idx="1430">
                  <c:v>81.883163632623678</c:v>
                </c:pt>
                <c:pt idx="1431">
                  <c:v>81.883163632623678</c:v>
                </c:pt>
                <c:pt idx="1432">
                  <c:v>81.883163632623678</c:v>
                </c:pt>
                <c:pt idx="1433">
                  <c:v>81.883163632623678</c:v>
                </c:pt>
                <c:pt idx="1434">
                  <c:v>81.883163632623678</c:v>
                </c:pt>
                <c:pt idx="1435">
                  <c:v>81.883163632623678</c:v>
                </c:pt>
                <c:pt idx="1436">
                  <c:v>81.883163632623678</c:v>
                </c:pt>
                <c:pt idx="1437">
                  <c:v>81.883163632623678</c:v>
                </c:pt>
                <c:pt idx="1438">
                  <c:v>81.883163632623678</c:v>
                </c:pt>
                <c:pt idx="1439">
                  <c:v>81.883163632623678</c:v>
                </c:pt>
                <c:pt idx="1440">
                  <c:v>81.883163632623678</c:v>
                </c:pt>
                <c:pt idx="1441">
                  <c:v>81.883163632623678</c:v>
                </c:pt>
                <c:pt idx="1442">
                  <c:v>81.883163632623678</c:v>
                </c:pt>
                <c:pt idx="1443">
                  <c:v>81.883163632623678</c:v>
                </c:pt>
                <c:pt idx="1444">
                  <c:v>81.883163632623678</c:v>
                </c:pt>
                <c:pt idx="1445">
                  <c:v>81.883163632623678</c:v>
                </c:pt>
                <c:pt idx="1446">
                  <c:v>81.883163632623678</c:v>
                </c:pt>
                <c:pt idx="1447">
                  <c:v>81.883163632623678</c:v>
                </c:pt>
                <c:pt idx="1448">
                  <c:v>81.883163632623678</c:v>
                </c:pt>
                <c:pt idx="1449">
                  <c:v>81.883163632623678</c:v>
                </c:pt>
                <c:pt idx="1450">
                  <c:v>81.883163632623678</c:v>
                </c:pt>
                <c:pt idx="1451">
                  <c:v>81.883163632623678</c:v>
                </c:pt>
                <c:pt idx="1452">
                  <c:v>81.883163632623678</c:v>
                </c:pt>
                <c:pt idx="1453">
                  <c:v>81.883163632623678</c:v>
                </c:pt>
                <c:pt idx="1454">
                  <c:v>81.883163632623678</c:v>
                </c:pt>
                <c:pt idx="1455">
                  <c:v>81.883163632623678</c:v>
                </c:pt>
                <c:pt idx="1456">
                  <c:v>81.883163632623678</c:v>
                </c:pt>
                <c:pt idx="1457">
                  <c:v>81.883163632623678</c:v>
                </c:pt>
                <c:pt idx="1458">
                  <c:v>81.883163632623678</c:v>
                </c:pt>
                <c:pt idx="1459">
                  <c:v>81.883163632623678</c:v>
                </c:pt>
                <c:pt idx="1460">
                  <c:v>81.883163632623678</c:v>
                </c:pt>
                <c:pt idx="1461">
                  <c:v>81.883163632623678</c:v>
                </c:pt>
                <c:pt idx="1462">
                  <c:v>81.883163632623678</c:v>
                </c:pt>
                <c:pt idx="1463">
                  <c:v>81.883163632623678</c:v>
                </c:pt>
                <c:pt idx="1464">
                  <c:v>81.883163632623678</c:v>
                </c:pt>
                <c:pt idx="1465">
                  <c:v>81.883163632623678</c:v>
                </c:pt>
                <c:pt idx="1466">
                  <c:v>81.883163632623678</c:v>
                </c:pt>
                <c:pt idx="1467">
                  <c:v>81.883163632623678</c:v>
                </c:pt>
                <c:pt idx="1468">
                  <c:v>81.883163632623678</c:v>
                </c:pt>
                <c:pt idx="1469">
                  <c:v>81.883163632623678</c:v>
                </c:pt>
                <c:pt idx="1470">
                  <c:v>81.883163632623678</c:v>
                </c:pt>
                <c:pt idx="1471">
                  <c:v>81.883163632623678</c:v>
                </c:pt>
                <c:pt idx="1472">
                  <c:v>81.883163632623678</c:v>
                </c:pt>
                <c:pt idx="1473">
                  <c:v>81.883163632623678</c:v>
                </c:pt>
                <c:pt idx="1474">
                  <c:v>81.883163632623678</c:v>
                </c:pt>
                <c:pt idx="1475">
                  <c:v>81.883163632623678</c:v>
                </c:pt>
                <c:pt idx="1476">
                  <c:v>81.883163632623678</c:v>
                </c:pt>
                <c:pt idx="1477">
                  <c:v>81.883163632623678</c:v>
                </c:pt>
                <c:pt idx="1478">
                  <c:v>81.883163632623678</c:v>
                </c:pt>
                <c:pt idx="1479">
                  <c:v>81.883163632623678</c:v>
                </c:pt>
                <c:pt idx="1480">
                  <c:v>81.883163632623678</c:v>
                </c:pt>
                <c:pt idx="1481">
                  <c:v>81.883163632623678</c:v>
                </c:pt>
                <c:pt idx="1482">
                  <c:v>81.883163632623678</c:v>
                </c:pt>
                <c:pt idx="1483">
                  <c:v>81.883163632623678</c:v>
                </c:pt>
                <c:pt idx="1484">
                  <c:v>81.883163632623678</c:v>
                </c:pt>
                <c:pt idx="1485">
                  <c:v>81.883163632623678</c:v>
                </c:pt>
                <c:pt idx="1486">
                  <c:v>81.883163632623678</c:v>
                </c:pt>
                <c:pt idx="1487">
                  <c:v>81.883163632623678</c:v>
                </c:pt>
                <c:pt idx="1488">
                  <c:v>81.883163632623678</c:v>
                </c:pt>
                <c:pt idx="1489">
                  <c:v>81.883163632623678</c:v>
                </c:pt>
                <c:pt idx="1490">
                  <c:v>81.883163632623678</c:v>
                </c:pt>
                <c:pt idx="1491">
                  <c:v>81.883163632623678</c:v>
                </c:pt>
                <c:pt idx="1492">
                  <c:v>81.883163632623678</c:v>
                </c:pt>
                <c:pt idx="1493">
                  <c:v>81.883163632623678</c:v>
                </c:pt>
                <c:pt idx="1494">
                  <c:v>81.883163632623678</c:v>
                </c:pt>
                <c:pt idx="1495">
                  <c:v>81.883163632623678</c:v>
                </c:pt>
                <c:pt idx="1496">
                  <c:v>81.883163632623678</c:v>
                </c:pt>
                <c:pt idx="1497">
                  <c:v>81.883163632623678</c:v>
                </c:pt>
                <c:pt idx="1498">
                  <c:v>81.883163632623678</c:v>
                </c:pt>
                <c:pt idx="1499">
                  <c:v>81.883163632623678</c:v>
                </c:pt>
                <c:pt idx="1500">
                  <c:v>81.883163632623678</c:v>
                </c:pt>
                <c:pt idx="1501">
                  <c:v>81.883163632623678</c:v>
                </c:pt>
                <c:pt idx="1502">
                  <c:v>81.883163632623678</c:v>
                </c:pt>
                <c:pt idx="1503">
                  <c:v>81.883163632623678</c:v>
                </c:pt>
                <c:pt idx="1504">
                  <c:v>81.883163632623678</c:v>
                </c:pt>
                <c:pt idx="1505">
                  <c:v>81.883163632623678</c:v>
                </c:pt>
                <c:pt idx="1506">
                  <c:v>81.883163632623678</c:v>
                </c:pt>
                <c:pt idx="1507">
                  <c:v>81.883163632623678</c:v>
                </c:pt>
                <c:pt idx="1508">
                  <c:v>81.883163632623678</c:v>
                </c:pt>
                <c:pt idx="1509">
                  <c:v>81.883163632623678</c:v>
                </c:pt>
                <c:pt idx="1510">
                  <c:v>81.883163632623678</c:v>
                </c:pt>
                <c:pt idx="1511">
                  <c:v>81.883163632623678</c:v>
                </c:pt>
                <c:pt idx="1512">
                  <c:v>81.883163632623678</c:v>
                </c:pt>
                <c:pt idx="1513">
                  <c:v>81.883163632623678</c:v>
                </c:pt>
                <c:pt idx="1514">
                  <c:v>81.883163632623678</c:v>
                </c:pt>
                <c:pt idx="1515">
                  <c:v>81.883163632623678</c:v>
                </c:pt>
                <c:pt idx="1516">
                  <c:v>81.883163632623678</c:v>
                </c:pt>
                <c:pt idx="1517">
                  <c:v>81.883163632623678</c:v>
                </c:pt>
                <c:pt idx="1518">
                  <c:v>81.883163632623678</c:v>
                </c:pt>
                <c:pt idx="1519">
                  <c:v>81.883163632623678</c:v>
                </c:pt>
                <c:pt idx="1520">
                  <c:v>81.883163632623678</c:v>
                </c:pt>
                <c:pt idx="1521">
                  <c:v>81.883163632623678</c:v>
                </c:pt>
                <c:pt idx="1522">
                  <c:v>81.883163632623678</c:v>
                </c:pt>
                <c:pt idx="1523">
                  <c:v>81.883163632623678</c:v>
                </c:pt>
                <c:pt idx="1524">
                  <c:v>81.883163632623678</c:v>
                </c:pt>
                <c:pt idx="1525">
                  <c:v>81.883163632623678</c:v>
                </c:pt>
                <c:pt idx="1526">
                  <c:v>81.883163632623678</c:v>
                </c:pt>
                <c:pt idx="1527">
                  <c:v>81.883163632623678</c:v>
                </c:pt>
                <c:pt idx="1528">
                  <c:v>81.883163632623678</c:v>
                </c:pt>
                <c:pt idx="1529">
                  <c:v>81.883163632623678</c:v>
                </c:pt>
                <c:pt idx="1530">
                  <c:v>81.883163632623678</c:v>
                </c:pt>
                <c:pt idx="1531">
                  <c:v>81.883163632623678</c:v>
                </c:pt>
                <c:pt idx="1532">
                  <c:v>81.883163632623678</c:v>
                </c:pt>
                <c:pt idx="1533">
                  <c:v>81.883163632623678</c:v>
                </c:pt>
                <c:pt idx="1534">
                  <c:v>81.883163632623678</c:v>
                </c:pt>
                <c:pt idx="1535">
                  <c:v>81.883163632623678</c:v>
                </c:pt>
                <c:pt idx="1536">
                  <c:v>81.883163632623678</c:v>
                </c:pt>
                <c:pt idx="1537">
                  <c:v>81.883163632623678</c:v>
                </c:pt>
                <c:pt idx="1538">
                  <c:v>81.883163632623678</c:v>
                </c:pt>
                <c:pt idx="1539">
                  <c:v>81.883163632623678</c:v>
                </c:pt>
                <c:pt idx="1540">
                  <c:v>81.883163632623678</c:v>
                </c:pt>
                <c:pt idx="1541">
                  <c:v>81.883163632623678</c:v>
                </c:pt>
                <c:pt idx="1542">
                  <c:v>81.883163632623678</c:v>
                </c:pt>
                <c:pt idx="1543">
                  <c:v>81.883163632623678</c:v>
                </c:pt>
                <c:pt idx="1544">
                  <c:v>81.883163632623678</c:v>
                </c:pt>
                <c:pt idx="1545">
                  <c:v>81.883163632623678</c:v>
                </c:pt>
                <c:pt idx="1546">
                  <c:v>81.883163632623678</c:v>
                </c:pt>
                <c:pt idx="1547">
                  <c:v>81.883163632623678</c:v>
                </c:pt>
                <c:pt idx="1548">
                  <c:v>81.883163632623678</c:v>
                </c:pt>
                <c:pt idx="1549">
                  <c:v>81.883163632623678</c:v>
                </c:pt>
                <c:pt idx="1550">
                  <c:v>81.883163632623678</c:v>
                </c:pt>
                <c:pt idx="1551">
                  <c:v>81.883163632623678</c:v>
                </c:pt>
                <c:pt idx="1552">
                  <c:v>81.883163632623678</c:v>
                </c:pt>
                <c:pt idx="1553">
                  <c:v>81.883163632623678</c:v>
                </c:pt>
                <c:pt idx="1554">
                  <c:v>81.883163632623678</c:v>
                </c:pt>
                <c:pt idx="1555">
                  <c:v>81.883163632623678</c:v>
                </c:pt>
                <c:pt idx="1556">
                  <c:v>81.883163632623678</c:v>
                </c:pt>
                <c:pt idx="1557">
                  <c:v>81.883163632623678</c:v>
                </c:pt>
                <c:pt idx="1558">
                  <c:v>81.883163632623678</c:v>
                </c:pt>
                <c:pt idx="1559">
                  <c:v>81.883163632623678</c:v>
                </c:pt>
                <c:pt idx="1560">
                  <c:v>81.883163632623678</c:v>
                </c:pt>
                <c:pt idx="1561">
                  <c:v>81.883163632623678</c:v>
                </c:pt>
                <c:pt idx="1562">
                  <c:v>81.883163632623678</c:v>
                </c:pt>
                <c:pt idx="1563">
                  <c:v>81.883163632623678</c:v>
                </c:pt>
                <c:pt idx="1564">
                  <c:v>81.883163632623678</c:v>
                </c:pt>
                <c:pt idx="1565">
                  <c:v>81.883163632623678</c:v>
                </c:pt>
                <c:pt idx="1566">
                  <c:v>81.883163632623678</c:v>
                </c:pt>
                <c:pt idx="1567">
                  <c:v>81.883163632623678</c:v>
                </c:pt>
                <c:pt idx="1568">
                  <c:v>81.883163632623678</c:v>
                </c:pt>
                <c:pt idx="1569">
                  <c:v>81.883163632623678</c:v>
                </c:pt>
                <c:pt idx="1570">
                  <c:v>81.883163632623678</c:v>
                </c:pt>
                <c:pt idx="1571">
                  <c:v>81.883163632623678</c:v>
                </c:pt>
                <c:pt idx="1572">
                  <c:v>81.883163632623678</c:v>
                </c:pt>
                <c:pt idx="1573">
                  <c:v>81.883163632623678</c:v>
                </c:pt>
                <c:pt idx="1574">
                  <c:v>81.883163632623678</c:v>
                </c:pt>
                <c:pt idx="1575">
                  <c:v>81.883163632623678</c:v>
                </c:pt>
                <c:pt idx="1576">
                  <c:v>81.883163632623678</c:v>
                </c:pt>
                <c:pt idx="1577">
                  <c:v>81.883163632623678</c:v>
                </c:pt>
                <c:pt idx="1578">
                  <c:v>81.883163632623678</c:v>
                </c:pt>
                <c:pt idx="1579">
                  <c:v>81.883163632623678</c:v>
                </c:pt>
                <c:pt idx="1580">
                  <c:v>81.883163632623678</c:v>
                </c:pt>
                <c:pt idx="1581">
                  <c:v>81.883163632623678</c:v>
                </c:pt>
                <c:pt idx="1582">
                  <c:v>81.883163632623678</c:v>
                </c:pt>
                <c:pt idx="1583">
                  <c:v>81.883163632623678</c:v>
                </c:pt>
                <c:pt idx="1584">
                  <c:v>81.883163632623678</c:v>
                </c:pt>
                <c:pt idx="1585">
                  <c:v>81.883163632623678</c:v>
                </c:pt>
                <c:pt idx="1586">
                  <c:v>81.883163632623678</c:v>
                </c:pt>
                <c:pt idx="1587">
                  <c:v>81.883163632623678</c:v>
                </c:pt>
                <c:pt idx="1588">
                  <c:v>81.883163632623678</c:v>
                </c:pt>
                <c:pt idx="1589">
                  <c:v>81.883163632623678</c:v>
                </c:pt>
                <c:pt idx="1590">
                  <c:v>81.883163632623678</c:v>
                </c:pt>
                <c:pt idx="1591">
                  <c:v>81.883163632623678</c:v>
                </c:pt>
                <c:pt idx="1592">
                  <c:v>81.883163632623678</c:v>
                </c:pt>
                <c:pt idx="1593">
                  <c:v>81.883163632623678</c:v>
                </c:pt>
                <c:pt idx="1594">
                  <c:v>81.883163632623678</c:v>
                </c:pt>
                <c:pt idx="1595">
                  <c:v>81.883163632623678</c:v>
                </c:pt>
                <c:pt idx="1596">
                  <c:v>81.883163632623678</c:v>
                </c:pt>
                <c:pt idx="1597">
                  <c:v>81.883163632623678</c:v>
                </c:pt>
                <c:pt idx="1598">
                  <c:v>81.883163632623678</c:v>
                </c:pt>
                <c:pt idx="1599">
                  <c:v>81.883163632623678</c:v>
                </c:pt>
                <c:pt idx="1600">
                  <c:v>81.883163632623678</c:v>
                </c:pt>
                <c:pt idx="1601">
                  <c:v>81.883163632623678</c:v>
                </c:pt>
                <c:pt idx="1602">
                  <c:v>81.883163632623678</c:v>
                </c:pt>
                <c:pt idx="1603">
                  <c:v>81.883163632623678</c:v>
                </c:pt>
                <c:pt idx="1604">
                  <c:v>81.883163632623678</c:v>
                </c:pt>
                <c:pt idx="1605">
                  <c:v>81.883163632623678</c:v>
                </c:pt>
                <c:pt idx="1606">
                  <c:v>81.883163632623678</c:v>
                </c:pt>
                <c:pt idx="1607">
                  <c:v>81.883163632623678</c:v>
                </c:pt>
                <c:pt idx="1608">
                  <c:v>81.883163632623678</c:v>
                </c:pt>
                <c:pt idx="1609">
                  <c:v>81.883163632623678</c:v>
                </c:pt>
                <c:pt idx="1610">
                  <c:v>81.883163632623678</c:v>
                </c:pt>
                <c:pt idx="1611">
                  <c:v>81.883163632623678</c:v>
                </c:pt>
                <c:pt idx="1612">
                  <c:v>81.883163632623678</c:v>
                </c:pt>
                <c:pt idx="1613">
                  <c:v>81.883163632623678</c:v>
                </c:pt>
                <c:pt idx="1614">
                  <c:v>81.883163632623678</c:v>
                </c:pt>
                <c:pt idx="1615">
                  <c:v>81.883163632623678</c:v>
                </c:pt>
                <c:pt idx="1616">
                  <c:v>81.883163632623678</c:v>
                </c:pt>
                <c:pt idx="1617">
                  <c:v>81.883163632623678</c:v>
                </c:pt>
                <c:pt idx="1618">
                  <c:v>81.883163632623678</c:v>
                </c:pt>
                <c:pt idx="1619">
                  <c:v>81.883163632623678</c:v>
                </c:pt>
                <c:pt idx="1620">
                  <c:v>81.883163632623678</c:v>
                </c:pt>
                <c:pt idx="1621">
                  <c:v>81.883163632623678</c:v>
                </c:pt>
                <c:pt idx="1622">
                  <c:v>81.883163632623678</c:v>
                </c:pt>
                <c:pt idx="1623">
                  <c:v>81.883163632623678</c:v>
                </c:pt>
                <c:pt idx="1624">
                  <c:v>81.883163632623678</c:v>
                </c:pt>
                <c:pt idx="1625">
                  <c:v>81.883163632623678</c:v>
                </c:pt>
                <c:pt idx="1626">
                  <c:v>81.883163632623678</c:v>
                </c:pt>
                <c:pt idx="1627">
                  <c:v>81.883163632623678</c:v>
                </c:pt>
                <c:pt idx="1628">
                  <c:v>81.883163632623678</c:v>
                </c:pt>
                <c:pt idx="1629">
                  <c:v>81.883163632623678</c:v>
                </c:pt>
                <c:pt idx="1630">
                  <c:v>81.883163632623678</c:v>
                </c:pt>
                <c:pt idx="1631">
                  <c:v>81.883163632623678</c:v>
                </c:pt>
                <c:pt idx="1632">
                  <c:v>81.883163632623678</c:v>
                </c:pt>
                <c:pt idx="1633">
                  <c:v>81.883163632623678</c:v>
                </c:pt>
                <c:pt idx="1634">
                  <c:v>81.883163632623678</c:v>
                </c:pt>
                <c:pt idx="1635">
                  <c:v>81.883163632623678</c:v>
                </c:pt>
                <c:pt idx="1636">
                  <c:v>81.883163632623678</c:v>
                </c:pt>
                <c:pt idx="1637">
                  <c:v>81.883163632623678</c:v>
                </c:pt>
                <c:pt idx="1638">
                  <c:v>81.883163632623678</c:v>
                </c:pt>
                <c:pt idx="1639">
                  <c:v>81.883163632623678</c:v>
                </c:pt>
                <c:pt idx="1640">
                  <c:v>81.883163632623678</c:v>
                </c:pt>
                <c:pt idx="1641">
                  <c:v>81.883163632623678</c:v>
                </c:pt>
                <c:pt idx="1642">
                  <c:v>81.883163632623678</c:v>
                </c:pt>
                <c:pt idx="1643">
                  <c:v>81.883163632623678</c:v>
                </c:pt>
                <c:pt idx="1644">
                  <c:v>81.883163632623678</c:v>
                </c:pt>
                <c:pt idx="1645">
                  <c:v>81.883163632623678</c:v>
                </c:pt>
                <c:pt idx="1646">
                  <c:v>81.883163632623678</c:v>
                </c:pt>
                <c:pt idx="1647">
                  <c:v>81.883163632623678</c:v>
                </c:pt>
                <c:pt idx="1648">
                  <c:v>81.883163632623678</c:v>
                </c:pt>
                <c:pt idx="1649">
                  <c:v>81.883163632623678</c:v>
                </c:pt>
                <c:pt idx="1650">
                  <c:v>81.883163632623678</c:v>
                </c:pt>
                <c:pt idx="1651">
                  <c:v>81.883163632623678</c:v>
                </c:pt>
                <c:pt idx="1652">
                  <c:v>81.883163632623678</c:v>
                </c:pt>
                <c:pt idx="1653">
                  <c:v>81.883163632623678</c:v>
                </c:pt>
                <c:pt idx="1654">
                  <c:v>81.883163632623678</c:v>
                </c:pt>
                <c:pt idx="1655">
                  <c:v>81.883163632623678</c:v>
                </c:pt>
                <c:pt idx="1656">
                  <c:v>81.883163632623678</c:v>
                </c:pt>
                <c:pt idx="1657">
                  <c:v>81.883163632623678</c:v>
                </c:pt>
                <c:pt idx="1658">
                  <c:v>81.883163632623678</c:v>
                </c:pt>
                <c:pt idx="1659">
                  <c:v>81.883163632623678</c:v>
                </c:pt>
                <c:pt idx="1660">
                  <c:v>81.883163632623678</c:v>
                </c:pt>
                <c:pt idx="1661">
                  <c:v>81.883163632623678</c:v>
                </c:pt>
                <c:pt idx="1662">
                  <c:v>81.883163632623678</c:v>
                </c:pt>
                <c:pt idx="1663">
                  <c:v>81.883163632623678</c:v>
                </c:pt>
                <c:pt idx="1664">
                  <c:v>81.883163632623678</c:v>
                </c:pt>
                <c:pt idx="1665">
                  <c:v>81.883163632623678</c:v>
                </c:pt>
                <c:pt idx="1666">
                  <c:v>81.883163632623678</c:v>
                </c:pt>
                <c:pt idx="1667">
                  <c:v>81.883163632623678</c:v>
                </c:pt>
                <c:pt idx="1668">
                  <c:v>81.883163632623678</c:v>
                </c:pt>
                <c:pt idx="1669">
                  <c:v>81.883163632623678</c:v>
                </c:pt>
                <c:pt idx="1670">
                  <c:v>81.883163632623678</c:v>
                </c:pt>
                <c:pt idx="1671">
                  <c:v>81.883163632623678</c:v>
                </c:pt>
                <c:pt idx="1672">
                  <c:v>81.883163632623678</c:v>
                </c:pt>
                <c:pt idx="1673">
                  <c:v>81.883163632623678</c:v>
                </c:pt>
                <c:pt idx="1674">
                  <c:v>81.883163632623678</c:v>
                </c:pt>
                <c:pt idx="1675">
                  <c:v>81.883163632623678</c:v>
                </c:pt>
                <c:pt idx="1676">
                  <c:v>81.883163632623678</c:v>
                </c:pt>
                <c:pt idx="1677">
                  <c:v>81.883163632623678</c:v>
                </c:pt>
                <c:pt idx="1678">
                  <c:v>81.883163632623678</c:v>
                </c:pt>
                <c:pt idx="1679">
                  <c:v>81.883163632623678</c:v>
                </c:pt>
                <c:pt idx="1680">
                  <c:v>81.883163632623678</c:v>
                </c:pt>
                <c:pt idx="1681">
                  <c:v>81.883163632623678</c:v>
                </c:pt>
                <c:pt idx="1682">
                  <c:v>81.883163632623678</c:v>
                </c:pt>
                <c:pt idx="1683">
                  <c:v>81.883163632623678</c:v>
                </c:pt>
                <c:pt idx="1684">
                  <c:v>81.883163632623678</c:v>
                </c:pt>
                <c:pt idx="1685">
                  <c:v>81.883163632623678</c:v>
                </c:pt>
                <c:pt idx="1686">
                  <c:v>81.883163632623678</c:v>
                </c:pt>
                <c:pt idx="1687">
                  <c:v>81.883163632623678</c:v>
                </c:pt>
                <c:pt idx="1688">
                  <c:v>81.883163632623678</c:v>
                </c:pt>
                <c:pt idx="1689">
                  <c:v>81.883163632623678</c:v>
                </c:pt>
                <c:pt idx="1690">
                  <c:v>81.883163632623678</c:v>
                </c:pt>
                <c:pt idx="1691">
                  <c:v>81.883163632623678</c:v>
                </c:pt>
                <c:pt idx="1692">
                  <c:v>81.883163632623678</c:v>
                </c:pt>
                <c:pt idx="1693">
                  <c:v>81.883163632623678</c:v>
                </c:pt>
                <c:pt idx="1694">
                  <c:v>81.883163632623678</c:v>
                </c:pt>
                <c:pt idx="1695">
                  <c:v>81.883163632623678</c:v>
                </c:pt>
                <c:pt idx="1696">
                  <c:v>81.883163632623678</c:v>
                </c:pt>
                <c:pt idx="1697">
                  <c:v>81.883163632623678</c:v>
                </c:pt>
                <c:pt idx="1698">
                  <c:v>81.883163632623678</c:v>
                </c:pt>
                <c:pt idx="1699">
                  <c:v>81.883163632623678</c:v>
                </c:pt>
                <c:pt idx="1700">
                  <c:v>81.883163632623678</c:v>
                </c:pt>
                <c:pt idx="1701">
                  <c:v>81.883163632623678</c:v>
                </c:pt>
                <c:pt idx="1702">
                  <c:v>81.883163632623678</c:v>
                </c:pt>
                <c:pt idx="1703">
                  <c:v>81.883163632623678</c:v>
                </c:pt>
                <c:pt idx="1704">
                  <c:v>81.883163632623678</c:v>
                </c:pt>
                <c:pt idx="1705">
                  <c:v>81.883163632623678</c:v>
                </c:pt>
                <c:pt idx="1706">
                  <c:v>81.883163632623678</c:v>
                </c:pt>
                <c:pt idx="1707">
                  <c:v>81.883163632623678</c:v>
                </c:pt>
                <c:pt idx="1708">
                  <c:v>81.883163632623678</c:v>
                </c:pt>
                <c:pt idx="1709">
                  <c:v>81.883163632623678</c:v>
                </c:pt>
                <c:pt idx="1710">
                  <c:v>81.883163632623678</c:v>
                </c:pt>
                <c:pt idx="1711">
                  <c:v>81.883163632623678</c:v>
                </c:pt>
                <c:pt idx="1712">
                  <c:v>81.883163632623678</c:v>
                </c:pt>
                <c:pt idx="1713">
                  <c:v>81.883163632623678</c:v>
                </c:pt>
                <c:pt idx="1714">
                  <c:v>81.883163632623678</c:v>
                </c:pt>
                <c:pt idx="1715">
                  <c:v>81.883163632623678</c:v>
                </c:pt>
                <c:pt idx="1716">
                  <c:v>81.883163632623678</c:v>
                </c:pt>
                <c:pt idx="1717">
                  <c:v>81.883163632623678</c:v>
                </c:pt>
                <c:pt idx="1718">
                  <c:v>81.883163632623678</c:v>
                </c:pt>
                <c:pt idx="1719">
                  <c:v>81.883163632623678</c:v>
                </c:pt>
                <c:pt idx="1720">
                  <c:v>81.883163632623678</c:v>
                </c:pt>
                <c:pt idx="1721">
                  <c:v>81.883163632623678</c:v>
                </c:pt>
                <c:pt idx="1722">
                  <c:v>81.883163632623678</c:v>
                </c:pt>
                <c:pt idx="1723">
                  <c:v>81.883163632623678</c:v>
                </c:pt>
                <c:pt idx="1724">
                  <c:v>81.883163632623678</c:v>
                </c:pt>
                <c:pt idx="1725">
                  <c:v>81.883163632623678</c:v>
                </c:pt>
                <c:pt idx="1726">
                  <c:v>81.883163632623678</c:v>
                </c:pt>
                <c:pt idx="1727">
                  <c:v>81.883163632623678</c:v>
                </c:pt>
                <c:pt idx="1728">
                  <c:v>81.883163632623678</c:v>
                </c:pt>
                <c:pt idx="1729">
                  <c:v>81.883163632623678</c:v>
                </c:pt>
                <c:pt idx="1730">
                  <c:v>81.883163632623678</c:v>
                </c:pt>
                <c:pt idx="1731">
                  <c:v>81.883163632623678</c:v>
                </c:pt>
                <c:pt idx="1732">
                  <c:v>81.883163632623678</c:v>
                </c:pt>
                <c:pt idx="1733">
                  <c:v>81.883163632623678</c:v>
                </c:pt>
                <c:pt idx="1734">
                  <c:v>81.883163632623678</c:v>
                </c:pt>
                <c:pt idx="1735">
                  <c:v>81.883163632623678</c:v>
                </c:pt>
                <c:pt idx="1736">
                  <c:v>81.883163632623678</c:v>
                </c:pt>
                <c:pt idx="1737">
                  <c:v>81.883163632623678</c:v>
                </c:pt>
                <c:pt idx="1738">
                  <c:v>81.883163632623678</c:v>
                </c:pt>
                <c:pt idx="1739">
                  <c:v>81.883163632623678</c:v>
                </c:pt>
                <c:pt idx="1740">
                  <c:v>81.883163632623678</c:v>
                </c:pt>
                <c:pt idx="1741">
                  <c:v>81.883163632623678</c:v>
                </c:pt>
                <c:pt idx="1742">
                  <c:v>81.883163632623678</c:v>
                </c:pt>
                <c:pt idx="1743">
                  <c:v>81.883163632623678</c:v>
                </c:pt>
                <c:pt idx="1744">
                  <c:v>81.883163632623678</c:v>
                </c:pt>
                <c:pt idx="1745">
                  <c:v>81.883163632623678</c:v>
                </c:pt>
                <c:pt idx="1746">
                  <c:v>81.883163632623678</c:v>
                </c:pt>
                <c:pt idx="1747">
                  <c:v>81.883163632623678</c:v>
                </c:pt>
                <c:pt idx="1748">
                  <c:v>81.883163632623678</c:v>
                </c:pt>
                <c:pt idx="1749">
                  <c:v>81.883163632623678</c:v>
                </c:pt>
                <c:pt idx="1750">
                  <c:v>81.883163632623678</c:v>
                </c:pt>
                <c:pt idx="1751">
                  <c:v>81.883163632623678</c:v>
                </c:pt>
                <c:pt idx="1752">
                  <c:v>81.883163632623678</c:v>
                </c:pt>
                <c:pt idx="1753">
                  <c:v>81.883163632623678</c:v>
                </c:pt>
                <c:pt idx="1754">
                  <c:v>81.883163632623678</c:v>
                </c:pt>
                <c:pt idx="1755">
                  <c:v>81.883163632623678</c:v>
                </c:pt>
                <c:pt idx="1756">
                  <c:v>81.883163632623678</c:v>
                </c:pt>
                <c:pt idx="1757">
                  <c:v>81.883163632623678</c:v>
                </c:pt>
                <c:pt idx="1758">
                  <c:v>81.883163632623678</c:v>
                </c:pt>
                <c:pt idx="1759">
                  <c:v>81.883163632623678</c:v>
                </c:pt>
                <c:pt idx="1760">
                  <c:v>81.883163632623678</c:v>
                </c:pt>
                <c:pt idx="1761">
                  <c:v>81.883163632623678</c:v>
                </c:pt>
                <c:pt idx="1762">
                  <c:v>81.883163632623678</c:v>
                </c:pt>
                <c:pt idx="1763">
                  <c:v>81.883163632623678</c:v>
                </c:pt>
                <c:pt idx="1764">
                  <c:v>81.883163632623678</c:v>
                </c:pt>
                <c:pt idx="1765">
                  <c:v>81.883163632623678</c:v>
                </c:pt>
                <c:pt idx="1766">
                  <c:v>81.883163632623678</c:v>
                </c:pt>
                <c:pt idx="1767">
                  <c:v>81.883163632623678</c:v>
                </c:pt>
                <c:pt idx="1768">
                  <c:v>81.883163632623678</c:v>
                </c:pt>
                <c:pt idx="1769">
                  <c:v>81.883163632623678</c:v>
                </c:pt>
                <c:pt idx="1770">
                  <c:v>81.883163632623678</c:v>
                </c:pt>
                <c:pt idx="1771">
                  <c:v>81.883163632623678</c:v>
                </c:pt>
                <c:pt idx="1772">
                  <c:v>81.883163632623678</c:v>
                </c:pt>
                <c:pt idx="1773">
                  <c:v>81.883163632623678</c:v>
                </c:pt>
                <c:pt idx="1774">
                  <c:v>81.883163632623678</c:v>
                </c:pt>
                <c:pt idx="1775">
                  <c:v>81.883163632623678</c:v>
                </c:pt>
                <c:pt idx="1776">
                  <c:v>81.883163632623678</c:v>
                </c:pt>
                <c:pt idx="1777">
                  <c:v>81.883163632623678</c:v>
                </c:pt>
                <c:pt idx="1778">
                  <c:v>81.883163632623678</c:v>
                </c:pt>
                <c:pt idx="1779">
                  <c:v>81.883163632623678</c:v>
                </c:pt>
                <c:pt idx="1780">
                  <c:v>81.883163632623678</c:v>
                </c:pt>
                <c:pt idx="1781">
                  <c:v>81.883163632623678</c:v>
                </c:pt>
                <c:pt idx="1782">
                  <c:v>81.883163632623678</c:v>
                </c:pt>
                <c:pt idx="1783">
                  <c:v>81.883163632623678</c:v>
                </c:pt>
                <c:pt idx="1784">
                  <c:v>81.883163632623678</c:v>
                </c:pt>
                <c:pt idx="1785">
                  <c:v>81.883163632623678</c:v>
                </c:pt>
                <c:pt idx="1786">
                  <c:v>81.883163632623678</c:v>
                </c:pt>
                <c:pt idx="1787">
                  <c:v>81.883163632623678</c:v>
                </c:pt>
                <c:pt idx="1788">
                  <c:v>81.883163632623678</c:v>
                </c:pt>
                <c:pt idx="1789">
                  <c:v>81.883163632623678</c:v>
                </c:pt>
                <c:pt idx="1790">
                  <c:v>81.883163632623678</c:v>
                </c:pt>
                <c:pt idx="1791">
                  <c:v>81.883163632623678</c:v>
                </c:pt>
                <c:pt idx="1792">
                  <c:v>81.883163632623678</c:v>
                </c:pt>
                <c:pt idx="1793">
                  <c:v>81.883163632623678</c:v>
                </c:pt>
                <c:pt idx="1794">
                  <c:v>81.883163632623678</c:v>
                </c:pt>
                <c:pt idx="1795">
                  <c:v>81.883163632623678</c:v>
                </c:pt>
                <c:pt idx="1796">
                  <c:v>81.883163632623678</c:v>
                </c:pt>
                <c:pt idx="1797">
                  <c:v>81.883163632623678</c:v>
                </c:pt>
                <c:pt idx="1798">
                  <c:v>81.883163632623678</c:v>
                </c:pt>
                <c:pt idx="1799">
                  <c:v>81.883163632623678</c:v>
                </c:pt>
                <c:pt idx="1800">
                  <c:v>81.883163632623678</c:v>
                </c:pt>
                <c:pt idx="1801">
                  <c:v>81.883163632623678</c:v>
                </c:pt>
                <c:pt idx="1802">
                  <c:v>81.883163632623678</c:v>
                </c:pt>
                <c:pt idx="1803">
                  <c:v>81.883163632623678</c:v>
                </c:pt>
                <c:pt idx="1804">
                  <c:v>81.883163632623678</c:v>
                </c:pt>
                <c:pt idx="1805">
                  <c:v>81.883163632623678</c:v>
                </c:pt>
                <c:pt idx="1806">
                  <c:v>81.883163632623678</c:v>
                </c:pt>
                <c:pt idx="1807">
                  <c:v>81.883163632623678</c:v>
                </c:pt>
                <c:pt idx="1808">
                  <c:v>81.883163632623678</c:v>
                </c:pt>
                <c:pt idx="1809">
                  <c:v>81.883163632623678</c:v>
                </c:pt>
                <c:pt idx="1810">
                  <c:v>81.883163632623678</c:v>
                </c:pt>
                <c:pt idx="1811">
                  <c:v>81.883163632623678</c:v>
                </c:pt>
                <c:pt idx="1812">
                  <c:v>81.883163632623678</c:v>
                </c:pt>
                <c:pt idx="1813">
                  <c:v>81.883163632623678</c:v>
                </c:pt>
                <c:pt idx="1814">
                  <c:v>81.883163632623678</c:v>
                </c:pt>
                <c:pt idx="1815">
                  <c:v>81.883163632623678</c:v>
                </c:pt>
                <c:pt idx="1816">
                  <c:v>81.883163632623678</c:v>
                </c:pt>
                <c:pt idx="1817">
                  <c:v>81.883163632623678</c:v>
                </c:pt>
                <c:pt idx="1818">
                  <c:v>81.883163632623678</c:v>
                </c:pt>
                <c:pt idx="1819">
                  <c:v>81.883163632623678</c:v>
                </c:pt>
                <c:pt idx="1820">
                  <c:v>81.883163632623678</c:v>
                </c:pt>
                <c:pt idx="1821">
                  <c:v>81.883163632623678</c:v>
                </c:pt>
                <c:pt idx="1822">
                  <c:v>81.883163632623678</c:v>
                </c:pt>
                <c:pt idx="1823">
                  <c:v>81.883163632623678</c:v>
                </c:pt>
                <c:pt idx="1824">
                  <c:v>81.883163632623678</c:v>
                </c:pt>
                <c:pt idx="1825">
                  <c:v>81.883163632623678</c:v>
                </c:pt>
                <c:pt idx="1826">
                  <c:v>81.883163632623678</c:v>
                </c:pt>
                <c:pt idx="1827">
                  <c:v>81.883163632623678</c:v>
                </c:pt>
                <c:pt idx="1828">
                  <c:v>81.883163632623678</c:v>
                </c:pt>
                <c:pt idx="1829">
                  <c:v>81.883163632623678</c:v>
                </c:pt>
                <c:pt idx="1830">
                  <c:v>81.883163632623678</c:v>
                </c:pt>
                <c:pt idx="1831">
                  <c:v>81.883163632623678</c:v>
                </c:pt>
                <c:pt idx="1832">
                  <c:v>81.883163632623678</c:v>
                </c:pt>
                <c:pt idx="1833">
                  <c:v>81.883163632623678</c:v>
                </c:pt>
                <c:pt idx="1834">
                  <c:v>81.883163632623678</c:v>
                </c:pt>
                <c:pt idx="1835">
                  <c:v>81.883163632623678</c:v>
                </c:pt>
                <c:pt idx="1836">
                  <c:v>81.883163632623678</c:v>
                </c:pt>
                <c:pt idx="1837">
                  <c:v>81.883163632623678</c:v>
                </c:pt>
                <c:pt idx="1838">
                  <c:v>81.883163632623678</c:v>
                </c:pt>
                <c:pt idx="1839">
                  <c:v>81.883163632623678</c:v>
                </c:pt>
                <c:pt idx="1840">
                  <c:v>81.883163632623678</c:v>
                </c:pt>
                <c:pt idx="1841">
                  <c:v>81.883163632623678</c:v>
                </c:pt>
                <c:pt idx="1842">
                  <c:v>81.883163632623678</c:v>
                </c:pt>
                <c:pt idx="1843">
                  <c:v>81.883163632623678</c:v>
                </c:pt>
                <c:pt idx="1844">
                  <c:v>81.883163632623678</c:v>
                </c:pt>
                <c:pt idx="1845">
                  <c:v>81.883163632623678</c:v>
                </c:pt>
                <c:pt idx="1846">
                  <c:v>81.883163632623678</c:v>
                </c:pt>
                <c:pt idx="1847">
                  <c:v>81.883163632623678</c:v>
                </c:pt>
                <c:pt idx="1848">
                  <c:v>81.883163632623678</c:v>
                </c:pt>
                <c:pt idx="1849">
                  <c:v>81.883163632623678</c:v>
                </c:pt>
                <c:pt idx="1850">
                  <c:v>81.883163632623678</c:v>
                </c:pt>
                <c:pt idx="1851">
                  <c:v>81.883163632623678</c:v>
                </c:pt>
                <c:pt idx="1852">
                  <c:v>81.883163632623678</c:v>
                </c:pt>
                <c:pt idx="1853">
                  <c:v>81.883163632623678</c:v>
                </c:pt>
                <c:pt idx="1854">
                  <c:v>81.883163632623678</c:v>
                </c:pt>
                <c:pt idx="1855">
                  <c:v>81.883163632623678</c:v>
                </c:pt>
                <c:pt idx="1856">
                  <c:v>81.883163632623678</c:v>
                </c:pt>
                <c:pt idx="1857">
                  <c:v>81.883163632623678</c:v>
                </c:pt>
                <c:pt idx="1858">
                  <c:v>81.883163632623678</c:v>
                </c:pt>
                <c:pt idx="1859">
                  <c:v>81.883163632623678</c:v>
                </c:pt>
                <c:pt idx="1860">
                  <c:v>81.883163632623678</c:v>
                </c:pt>
                <c:pt idx="1861">
                  <c:v>81.883163632623678</c:v>
                </c:pt>
                <c:pt idx="1862">
                  <c:v>81.883163632623678</c:v>
                </c:pt>
                <c:pt idx="1863">
                  <c:v>81.883163632623678</c:v>
                </c:pt>
                <c:pt idx="1864">
                  <c:v>81.883163632623678</c:v>
                </c:pt>
                <c:pt idx="1865">
                  <c:v>81.883163632623678</c:v>
                </c:pt>
                <c:pt idx="1866">
                  <c:v>81.883163632623678</c:v>
                </c:pt>
                <c:pt idx="1867">
                  <c:v>81.883163632623678</c:v>
                </c:pt>
                <c:pt idx="1868">
                  <c:v>81.883163632623678</c:v>
                </c:pt>
                <c:pt idx="1869">
                  <c:v>81.883163632623678</c:v>
                </c:pt>
                <c:pt idx="1870">
                  <c:v>81.883163632623678</c:v>
                </c:pt>
                <c:pt idx="1871">
                  <c:v>81.883163632623678</c:v>
                </c:pt>
                <c:pt idx="1872">
                  <c:v>81.883163632623678</c:v>
                </c:pt>
                <c:pt idx="1873">
                  <c:v>81.883163632623678</c:v>
                </c:pt>
                <c:pt idx="1874">
                  <c:v>81.883163632623678</c:v>
                </c:pt>
                <c:pt idx="1875">
                  <c:v>81.883163632623678</c:v>
                </c:pt>
                <c:pt idx="1876">
                  <c:v>81.883163632623678</c:v>
                </c:pt>
                <c:pt idx="1877">
                  <c:v>81.883163632623678</c:v>
                </c:pt>
                <c:pt idx="1878">
                  <c:v>81.883163632623678</c:v>
                </c:pt>
                <c:pt idx="1879">
                  <c:v>81.883163632623678</c:v>
                </c:pt>
                <c:pt idx="1880">
                  <c:v>81.883163632623678</c:v>
                </c:pt>
                <c:pt idx="1881">
                  <c:v>81.883163632623678</c:v>
                </c:pt>
                <c:pt idx="1882">
                  <c:v>81.883163632623678</c:v>
                </c:pt>
                <c:pt idx="1883">
                  <c:v>81.883163632623678</c:v>
                </c:pt>
                <c:pt idx="1884">
                  <c:v>81.883163632623678</c:v>
                </c:pt>
                <c:pt idx="1885">
                  <c:v>81.883163632623678</c:v>
                </c:pt>
                <c:pt idx="1886">
                  <c:v>81.883163632623678</c:v>
                </c:pt>
                <c:pt idx="1887">
                  <c:v>81.883163632623678</c:v>
                </c:pt>
                <c:pt idx="1888">
                  <c:v>81.883163632623678</c:v>
                </c:pt>
                <c:pt idx="1889">
                  <c:v>81.883163632623678</c:v>
                </c:pt>
                <c:pt idx="1890">
                  <c:v>81.883163632623678</c:v>
                </c:pt>
                <c:pt idx="1891">
                  <c:v>81.883163632623678</c:v>
                </c:pt>
                <c:pt idx="1892">
                  <c:v>81.883163632623678</c:v>
                </c:pt>
                <c:pt idx="1893">
                  <c:v>81.883163632623678</c:v>
                </c:pt>
                <c:pt idx="1894">
                  <c:v>81.883163632623678</c:v>
                </c:pt>
                <c:pt idx="1895">
                  <c:v>81.883163632623678</c:v>
                </c:pt>
                <c:pt idx="1896">
                  <c:v>81.883163632623678</c:v>
                </c:pt>
                <c:pt idx="1897">
                  <c:v>81.883163632623678</c:v>
                </c:pt>
                <c:pt idx="1898">
                  <c:v>81.883163632623678</c:v>
                </c:pt>
                <c:pt idx="1899">
                  <c:v>81.883163632623678</c:v>
                </c:pt>
                <c:pt idx="1900">
                  <c:v>81.883163632623678</c:v>
                </c:pt>
                <c:pt idx="1901">
                  <c:v>81.883163632623678</c:v>
                </c:pt>
                <c:pt idx="1902">
                  <c:v>81.883163632623678</c:v>
                </c:pt>
                <c:pt idx="1903">
                  <c:v>81.883163632623678</c:v>
                </c:pt>
                <c:pt idx="1904">
                  <c:v>81.883163632623678</c:v>
                </c:pt>
                <c:pt idx="1905">
                  <c:v>81.883163632623678</c:v>
                </c:pt>
                <c:pt idx="1906">
                  <c:v>81.883163632623678</c:v>
                </c:pt>
                <c:pt idx="1907">
                  <c:v>81.883163632623678</c:v>
                </c:pt>
                <c:pt idx="1908">
                  <c:v>81.883163632623678</c:v>
                </c:pt>
                <c:pt idx="1909">
                  <c:v>81.883163632623678</c:v>
                </c:pt>
                <c:pt idx="1910">
                  <c:v>81.883163632623678</c:v>
                </c:pt>
                <c:pt idx="1911">
                  <c:v>81.883163632623678</c:v>
                </c:pt>
                <c:pt idx="1912">
                  <c:v>81.883163632623678</c:v>
                </c:pt>
                <c:pt idx="1913">
                  <c:v>81.883163632623678</c:v>
                </c:pt>
                <c:pt idx="1914">
                  <c:v>81.883163632623678</c:v>
                </c:pt>
                <c:pt idx="1915">
                  <c:v>81.883163632623678</c:v>
                </c:pt>
                <c:pt idx="1916">
                  <c:v>81.883163632623678</c:v>
                </c:pt>
                <c:pt idx="1917">
                  <c:v>81.883163632623678</c:v>
                </c:pt>
                <c:pt idx="1918">
                  <c:v>81.883163632623678</c:v>
                </c:pt>
                <c:pt idx="1919">
                  <c:v>81.883163632623678</c:v>
                </c:pt>
                <c:pt idx="1920">
                  <c:v>81.883163632623678</c:v>
                </c:pt>
                <c:pt idx="1921">
                  <c:v>81.883163632623678</c:v>
                </c:pt>
                <c:pt idx="1922">
                  <c:v>81.883163632623678</c:v>
                </c:pt>
                <c:pt idx="1923">
                  <c:v>81.883163632623678</c:v>
                </c:pt>
                <c:pt idx="1924">
                  <c:v>81.883163632623678</c:v>
                </c:pt>
                <c:pt idx="1925">
                  <c:v>81.883163632623678</c:v>
                </c:pt>
                <c:pt idx="1926">
                  <c:v>81.883163632623678</c:v>
                </c:pt>
                <c:pt idx="1927">
                  <c:v>81.883163632623678</c:v>
                </c:pt>
                <c:pt idx="1928">
                  <c:v>81.883163632623678</c:v>
                </c:pt>
                <c:pt idx="1929">
                  <c:v>81.883163632623678</c:v>
                </c:pt>
                <c:pt idx="1930">
                  <c:v>81.883163632623678</c:v>
                </c:pt>
                <c:pt idx="1931">
                  <c:v>81.883163632623678</c:v>
                </c:pt>
                <c:pt idx="1932">
                  <c:v>81.883163632623678</c:v>
                </c:pt>
                <c:pt idx="1933">
                  <c:v>81.883163632623678</c:v>
                </c:pt>
                <c:pt idx="1934">
                  <c:v>81.883163632623678</c:v>
                </c:pt>
                <c:pt idx="1935">
                  <c:v>81.883163632623678</c:v>
                </c:pt>
                <c:pt idx="1936">
                  <c:v>81.883163632623678</c:v>
                </c:pt>
                <c:pt idx="1937">
                  <c:v>81.883163632623678</c:v>
                </c:pt>
                <c:pt idx="1938">
                  <c:v>81.883163632623678</c:v>
                </c:pt>
                <c:pt idx="1939">
                  <c:v>81.883163632623678</c:v>
                </c:pt>
                <c:pt idx="1940">
                  <c:v>81.883163632623678</c:v>
                </c:pt>
                <c:pt idx="1941">
                  <c:v>81.883163632623678</c:v>
                </c:pt>
                <c:pt idx="1942">
                  <c:v>81.883163632623678</c:v>
                </c:pt>
                <c:pt idx="1943">
                  <c:v>81.883163632623678</c:v>
                </c:pt>
                <c:pt idx="1944">
                  <c:v>81.883163632623678</c:v>
                </c:pt>
                <c:pt idx="1945">
                  <c:v>81.883163632623678</c:v>
                </c:pt>
                <c:pt idx="1946">
                  <c:v>81.883163632623678</c:v>
                </c:pt>
                <c:pt idx="1947">
                  <c:v>81.883163632623678</c:v>
                </c:pt>
                <c:pt idx="1948">
                  <c:v>81.883163632623678</c:v>
                </c:pt>
                <c:pt idx="1949">
                  <c:v>81.883163632623678</c:v>
                </c:pt>
                <c:pt idx="1950">
                  <c:v>81.883163632623678</c:v>
                </c:pt>
                <c:pt idx="1951">
                  <c:v>81.883163632623678</c:v>
                </c:pt>
                <c:pt idx="1952">
                  <c:v>81.883163632623678</c:v>
                </c:pt>
                <c:pt idx="1953">
                  <c:v>81.883163632623678</c:v>
                </c:pt>
                <c:pt idx="1954">
                  <c:v>81.883163632623678</c:v>
                </c:pt>
                <c:pt idx="1955">
                  <c:v>81.883163632623678</c:v>
                </c:pt>
                <c:pt idx="1956">
                  <c:v>81.883163632623678</c:v>
                </c:pt>
                <c:pt idx="1957">
                  <c:v>81.883163632623678</c:v>
                </c:pt>
                <c:pt idx="1958">
                  <c:v>81.883163632623678</c:v>
                </c:pt>
                <c:pt idx="1959">
                  <c:v>81.883163632623678</c:v>
                </c:pt>
                <c:pt idx="1960">
                  <c:v>81.883163632623678</c:v>
                </c:pt>
                <c:pt idx="1961">
                  <c:v>81.883163632623678</c:v>
                </c:pt>
                <c:pt idx="1962">
                  <c:v>81.883163632623678</c:v>
                </c:pt>
                <c:pt idx="1963">
                  <c:v>81.883163632623678</c:v>
                </c:pt>
                <c:pt idx="1964">
                  <c:v>81.883163632623678</c:v>
                </c:pt>
                <c:pt idx="1965">
                  <c:v>81.883163632623678</c:v>
                </c:pt>
                <c:pt idx="1966">
                  <c:v>81.883163632623678</c:v>
                </c:pt>
                <c:pt idx="1967">
                  <c:v>81.883163632623678</c:v>
                </c:pt>
                <c:pt idx="1968">
                  <c:v>81.883163632623678</c:v>
                </c:pt>
                <c:pt idx="1969">
                  <c:v>81.883163632623678</c:v>
                </c:pt>
                <c:pt idx="1970">
                  <c:v>81.883163632623678</c:v>
                </c:pt>
                <c:pt idx="1971">
                  <c:v>81.883163632623678</c:v>
                </c:pt>
                <c:pt idx="1972">
                  <c:v>81.883163632623678</c:v>
                </c:pt>
                <c:pt idx="1973">
                  <c:v>81.883163632623678</c:v>
                </c:pt>
                <c:pt idx="1974">
                  <c:v>81.883163632623678</c:v>
                </c:pt>
                <c:pt idx="1975">
                  <c:v>81.883163632623678</c:v>
                </c:pt>
                <c:pt idx="1976">
                  <c:v>81.883163632623678</c:v>
                </c:pt>
                <c:pt idx="1977">
                  <c:v>81.883163632623678</c:v>
                </c:pt>
                <c:pt idx="1978">
                  <c:v>81.883163632623678</c:v>
                </c:pt>
                <c:pt idx="1979">
                  <c:v>81.883163632623678</c:v>
                </c:pt>
                <c:pt idx="1980">
                  <c:v>81.883163632623678</c:v>
                </c:pt>
                <c:pt idx="1981">
                  <c:v>81.883163632623678</c:v>
                </c:pt>
                <c:pt idx="1982">
                  <c:v>81.883163632623678</c:v>
                </c:pt>
                <c:pt idx="1983">
                  <c:v>81.883163632623678</c:v>
                </c:pt>
                <c:pt idx="1984">
                  <c:v>81.883163632623678</c:v>
                </c:pt>
                <c:pt idx="1985">
                  <c:v>81.883163632623678</c:v>
                </c:pt>
                <c:pt idx="1986">
                  <c:v>81.883163632623678</c:v>
                </c:pt>
                <c:pt idx="1987">
                  <c:v>81.883163632623678</c:v>
                </c:pt>
                <c:pt idx="1988">
                  <c:v>81.883163632623678</c:v>
                </c:pt>
                <c:pt idx="1989">
                  <c:v>81.883163632623678</c:v>
                </c:pt>
                <c:pt idx="1990">
                  <c:v>81.883163632623678</c:v>
                </c:pt>
                <c:pt idx="1991">
                  <c:v>81.883163632623678</c:v>
                </c:pt>
                <c:pt idx="1992">
                  <c:v>81.883163632623678</c:v>
                </c:pt>
                <c:pt idx="1993">
                  <c:v>81.883163632623678</c:v>
                </c:pt>
                <c:pt idx="1994">
                  <c:v>81.883163632623678</c:v>
                </c:pt>
                <c:pt idx="1995">
                  <c:v>81.883163632623678</c:v>
                </c:pt>
                <c:pt idx="1996">
                  <c:v>81.883163632623678</c:v>
                </c:pt>
                <c:pt idx="1997">
                  <c:v>81.883163632623678</c:v>
                </c:pt>
                <c:pt idx="1998">
                  <c:v>81.883163632623678</c:v>
                </c:pt>
                <c:pt idx="1999">
                  <c:v>81.883163632623678</c:v>
                </c:pt>
                <c:pt idx="2000">
                  <c:v>81.883163632623678</c:v>
                </c:pt>
                <c:pt idx="2001">
                  <c:v>81.883163632623678</c:v>
                </c:pt>
                <c:pt idx="2002">
                  <c:v>81.883163632623678</c:v>
                </c:pt>
                <c:pt idx="2003">
                  <c:v>81.883163632623678</c:v>
                </c:pt>
                <c:pt idx="2004">
                  <c:v>81.883163632623678</c:v>
                </c:pt>
                <c:pt idx="2005">
                  <c:v>81.883163632623678</c:v>
                </c:pt>
                <c:pt idx="2006">
                  <c:v>81.883163632623678</c:v>
                </c:pt>
                <c:pt idx="2007">
                  <c:v>81.883163632623678</c:v>
                </c:pt>
                <c:pt idx="2008">
                  <c:v>81.883163632623678</c:v>
                </c:pt>
                <c:pt idx="2009">
                  <c:v>81.883163632623678</c:v>
                </c:pt>
                <c:pt idx="2010">
                  <c:v>81.883163632623678</c:v>
                </c:pt>
                <c:pt idx="2011">
                  <c:v>81.883163632623678</c:v>
                </c:pt>
                <c:pt idx="2012">
                  <c:v>81.883163632623678</c:v>
                </c:pt>
                <c:pt idx="2013">
                  <c:v>81.883163632623678</c:v>
                </c:pt>
                <c:pt idx="2014">
                  <c:v>81.883163632623678</c:v>
                </c:pt>
                <c:pt idx="2015">
                  <c:v>81.883163632623678</c:v>
                </c:pt>
                <c:pt idx="2016">
                  <c:v>81.883163632623678</c:v>
                </c:pt>
                <c:pt idx="2017">
                  <c:v>81.883163632623678</c:v>
                </c:pt>
                <c:pt idx="2018">
                  <c:v>81.883163632623678</c:v>
                </c:pt>
                <c:pt idx="2019">
                  <c:v>81.883163632623678</c:v>
                </c:pt>
                <c:pt idx="2020">
                  <c:v>81.883163632623678</c:v>
                </c:pt>
                <c:pt idx="2021">
                  <c:v>81.883163632623678</c:v>
                </c:pt>
                <c:pt idx="2022">
                  <c:v>81.883163632623678</c:v>
                </c:pt>
                <c:pt idx="2023">
                  <c:v>81.883163632623678</c:v>
                </c:pt>
                <c:pt idx="2024">
                  <c:v>81.883163632623678</c:v>
                </c:pt>
                <c:pt idx="2025">
                  <c:v>81.883163632623678</c:v>
                </c:pt>
                <c:pt idx="2026">
                  <c:v>81.883163632623678</c:v>
                </c:pt>
                <c:pt idx="2027">
                  <c:v>81.883163632623678</c:v>
                </c:pt>
                <c:pt idx="2028">
                  <c:v>81.883163632623678</c:v>
                </c:pt>
                <c:pt idx="2029">
                  <c:v>81.883163632623678</c:v>
                </c:pt>
                <c:pt idx="2030">
                  <c:v>81.883163632623678</c:v>
                </c:pt>
                <c:pt idx="2031">
                  <c:v>81.883163632623678</c:v>
                </c:pt>
                <c:pt idx="2032">
                  <c:v>81.883163632623678</c:v>
                </c:pt>
                <c:pt idx="2033">
                  <c:v>81.883163632623678</c:v>
                </c:pt>
                <c:pt idx="2034">
                  <c:v>81.883163632623678</c:v>
                </c:pt>
                <c:pt idx="2035">
                  <c:v>81.883163632623678</c:v>
                </c:pt>
                <c:pt idx="2036">
                  <c:v>81.883163632623678</c:v>
                </c:pt>
                <c:pt idx="2037">
                  <c:v>81.883163632623678</c:v>
                </c:pt>
                <c:pt idx="2038">
                  <c:v>81.883163632623678</c:v>
                </c:pt>
                <c:pt idx="2039">
                  <c:v>81.883163632623678</c:v>
                </c:pt>
                <c:pt idx="2040">
                  <c:v>81.883163632623678</c:v>
                </c:pt>
                <c:pt idx="2041">
                  <c:v>81.883163632623678</c:v>
                </c:pt>
                <c:pt idx="2042">
                  <c:v>81.883163632623678</c:v>
                </c:pt>
                <c:pt idx="2043">
                  <c:v>81.883163632623678</c:v>
                </c:pt>
                <c:pt idx="2044">
                  <c:v>81.883163632623678</c:v>
                </c:pt>
                <c:pt idx="2045">
                  <c:v>81.883163632623678</c:v>
                </c:pt>
                <c:pt idx="2046">
                  <c:v>81.883163632623678</c:v>
                </c:pt>
                <c:pt idx="2047">
                  <c:v>81.883163632623678</c:v>
                </c:pt>
                <c:pt idx="2048">
                  <c:v>81.883163632623678</c:v>
                </c:pt>
                <c:pt idx="2049">
                  <c:v>81.883163632623678</c:v>
                </c:pt>
                <c:pt idx="2050">
                  <c:v>81.883163632623678</c:v>
                </c:pt>
                <c:pt idx="2051">
                  <c:v>81.883163632623678</c:v>
                </c:pt>
                <c:pt idx="2052">
                  <c:v>81.883163632623678</c:v>
                </c:pt>
                <c:pt idx="2053">
                  <c:v>81.883163632623678</c:v>
                </c:pt>
                <c:pt idx="2054">
                  <c:v>81.883163632623678</c:v>
                </c:pt>
                <c:pt idx="2055">
                  <c:v>81.883163632623678</c:v>
                </c:pt>
                <c:pt idx="2056">
                  <c:v>81.883163632623678</c:v>
                </c:pt>
                <c:pt idx="2057">
                  <c:v>81.883163632623678</c:v>
                </c:pt>
                <c:pt idx="2058">
                  <c:v>81.883163632623678</c:v>
                </c:pt>
                <c:pt idx="2059">
                  <c:v>81.883163632623678</c:v>
                </c:pt>
                <c:pt idx="2060">
                  <c:v>81.883163632623678</c:v>
                </c:pt>
                <c:pt idx="2061">
                  <c:v>81.883163632623678</c:v>
                </c:pt>
                <c:pt idx="2062">
                  <c:v>81.883163632623678</c:v>
                </c:pt>
                <c:pt idx="2063">
                  <c:v>81.883163632623678</c:v>
                </c:pt>
                <c:pt idx="2064">
                  <c:v>81.883163632623678</c:v>
                </c:pt>
                <c:pt idx="2065">
                  <c:v>81.883163632623678</c:v>
                </c:pt>
                <c:pt idx="2066">
                  <c:v>81.883163632623678</c:v>
                </c:pt>
                <c:pt idx="2067">
                  <c:v>81.883163632623678</c:v>
                </c:pt>
                <c:pt idx="2068">
                  <c:v>81.883163632623678</c:v>
                </c:pt>
                <c:pt idx="2069">
                  <c:v>81.883163632623678</c:v>
                </c:pt>
                <c:pt idx="2070">
                  <c:v>81.883163632623678</c:v>
                </c:pt>
                <c:pt idx="2071">
                  <c:v>81.883163632623678</c:v>
                </c:pt>
                <c:pt idx="2072">
                  <c:v>81.883163632623678</c:v>
                </c:pt>
                <c:pt idx="2073">
                  <c:v>81.883163632623678</c:v>
                </c:pt>
                <c:pt idx="2074">
                  <c:v>81.883163632623678</c:v>
                </c:pt>
                <c:pt idx="2075">
                  <c:v>81.883163632623678</c:v>
                </c:pt>
                <c:pt idx="2076">
                  <c:v>81.883163632623678</c:v>
                </c:pt>
                <c:pt idx="2077">
                  <c:v>81.883163632623678</c:v>
                </c:pt>
                <c:pt idx="2078">
                  <c:v>81.883163632623678</c:v>
                </c:pt>
                <c:pt idx="2079">
                  <c:v>81.883163632623678</c:v>
                </c:pt>
                <c:pt idx="2080">
                  <c:v>81.883163632623678</c:v>
                </c:pt>
                <c:pt idx="2081">
                  <c:v>81.883163632623678</c:v>
                </c:pt>
                <c:pt idx="2082">
                  <c:v>81.883163632623678</c:v>
                </c:pt>
                <c:pt idx="2083">
                  <c:v>81.883163632623678</c:v>
                </c:pt>
                <c:pt idx="2084">
                  <c:v>81.883163632623678</c:v>
                </c:pt>
                <c:pt idx="2085">
                  <c:v>81.883163632623678</c:v>
                </c:pt>
                <c:pt idx="2086">
                  <c:v>81.883163632623678</c:v>
                </c:pt>
                <c:pt idx="2087">
                  <c:v>81.883163632623678</c:v>
                </c:pt>
                <c:pt idx="2088">
                  <c:v>81.883163632623678</c:v>
                </c:pt>
                <c:pt idx="2089">
                  <c:v>81.883163632623678</c:v>
                </c:pt>
                <c:pt idx="2090">
                  <c:v>81.883163632623678</c:v>
                </c:pt>
                <c:pt idx="2091">
                  <c:v>81.883163632623678</c:v>
                </c:pt>
                <c:pt idx="2092">
                  <c:v>81.883163632623678</c:v>
                </c:pt>
                <c:pt idx="2093">
                  <c:v>81.883163632623678</c:v>
                </c:pt>
                <c:pt idx="2094">
                  <c:v>81.883163632623678</c:v>
                </c:pt>
                <c:pt idx="2095">
                  <c:v>81.883163632623678</c:v>
                </c:pt>
                <c:pt idx="2096">
                  <c:v>81.883163632623678</c:v>
                </c:pt>
                <c:pt idx="2097">
                  <c:v>81.883163632623678</c:v>
                </c:pt>
                <c:pt idx="2098">
                  <c:v>81.883163632623678</c:v>
                </c:pt>
                <c:pt idx="2099">
                  <c:v>81.883163632623678</c:v>
                </c:pt>
                <c:pt idx="2100">
                  <c:v>81.883163632623678</c:v>
                </c:pt>
                <c:pt idx="2101">
                  <c:v>81.883163632623678</c:v>
                </c:pt>
                <c:pt idx="2102">
                  <c:v>81.883163632623678</c:v>
                </c:pt>
                <c:pt idx="2103">
                  <c:v>81.883163632623678</c:v>
                </c:pt>
                <c:pt idx="2104">
                  <c:v>81.883163632623678</c:v>
                </c:pt>
                <c:pt idx="2105">
                  <c:v>81.883163632623678</c:v>
                </c:pt>
                <c:pt idx="2106">
                  <c:v>81.883163632623678</c:v>
                </c:pt>
                <c:pt idx="2107">
                  <c:v>81.883163632623678</c:v>
                </c:pt>
                <c:pt idx="2108">
                  <c:v>81.883163632623678</c:v>
                </c:pt>
                <c:pt idx="2109">
                  <c:v>81.883163632623678</c:v>
                </c:pt>
                <c:pt idx="2110">
                  <c:v>81.883163632623678</c:v>
                </c:pt>
                <c:pt idx="2111">
                  <c:v>81.883163632623678</c:v>
                </c:pt>
                <c:pt idx="2112">
                  <c:v>81.883163632623678</c:v>
                </c:pt>
                <c:pt idx="2113">
                  <c:v>81.883163632623678</c:v>
                </c:pt>
                <c:pt idx="2114">
                  <c:v>81.883163632623678</c:v>
                </c:pt>
                <c:pt idx="2115">
                  <c:v>81.883163632623678</c:v>
                </c:pt>
                <c:pt idx="2116">
                  <c:v>81.883163632623678</c:v>
                </c:pt>
                <c:pt idx="2117">
                  <c:v>81.883163632623678</c:v>
                </c:pt>
                <c:pt idx="2118">
                  <c:v>81.883163632623678</c:v>
                </c:pt>
                <c:pt idx="2119">
                  <c:v>81.883163632623678</c:v>
                </c:pt>
                <c:pt idx="2120">
                  <c:v>81.883163632623678</c:v>
                </c:pt>
                <c:pt idx="2121">
                  <c:v>81.883163632623678</c:v>
                </c:pt>
                <c:pt idx="2122">
                  <c:v>81.883163632623678</c:v>
                </c:pt>
                <c:pt idx="2123">
                  <c:v>81.883163632623678</c:v>
                </c:pt>
                <c:pt idx="2124">
                  <c:v>81.883163632623678</c:v>
                </c:pt>
                <c:pt idx="2125">
                  <c:v>81.883163632623678</c:v>
                </c:pt>
                <c:pt idx="2126">
                  <c:v>81.883163632623678</c:v>
                </c:pt>
                <c:pt idx="2127">
                  <c:v>81.883163632623678</c:v>
                </c:pt>
                <c:pt idx="2128">
                  <c:v>81.883163632623678</c:v>
                </c:pt>
                <c:pt idx="2129">
                  <c:v>81.883163632623678</c:v>
                </c:pt>
                <c:pt idx="2130">
                  <c:v>81.883163632623678</c:v>
                </c:pt>
                <c:pt idx="2131">
                  <c:v>81.883163632623678</c:v>
                </c:pt>
                <c:pt idx="2132">
                  <c:v>81.883163632623678</c:v>
                </c:pt>
                <c:pt idx="2133">
                  <c:v>81.883163632623678</c:v>
                </c:pt>
                <c:pt idx="2134">
                  <c:v>81.883163632623678</c:v>
                </c:pt>
                <c:pt idx="2135">
                  <c:v>81.883163632623678</c:v>
                </c:pt>
                <c:pt idx="2136">
                  <c:v>81.883163632623678</c:v>
                </c:pt>
                <c:pt idx="2137">
                  <c:v>81.883163632623678</c:v>
                </c:pt>
                <c:pt idx="2138">
                  <c:v>81.883163632623678</c:v>
                </c:pt>
                <c:pt idx="2139">
                  <c:v>81.883163632623678</c:v>
                </c:pt>
                <c:pt idx="2140">
                  <c:v>81.883163632623678</c:v>
                </c:pt>
                <c:pt idx="2141">
                  <c:v>81.883163632623678</c:v>
                </c:pt>
                <c:pt idx="2142">
                  <c:v>81.883163632623678</c:v>
                </c:pt>
                <c:pt idx="2143">
                  <c:v>81.883163632623678</c:v>
                </c:pt>
                <c:pt idx="2144">
                  <c:v>81.883163632623678</c:v>
                </c:pt>
                <c:pt idx="2145">
                  <c:v>81.883163632623678</c:v>
                </c:pt>
                <c:pt idx="2146">
                  <c:v>81.883163632623678</c:v>
                </c:pt>
                <c:pt idx="2147">
                  <c:v>81.883163632623678</c:v>
                </c:pt>
                <c:pt idx="2148">
                  <c:v>81.883163632623678</c:v>
                </c:pt>
                <c:pt idx="2149">
                  <c:v>81.883163632623678</c:v>
                </c:pt>
                <c:pt idx="2150">
                  <c:v>81.883163632623678</c:v>
                </c:pt>
                <c:pt idx="2151">
                  <c:v>81.883163632623678</c:v>
                </c:pt>
                <c:pt idx="2152">
                  <c:v>81.883163632623678</c:v>
                </c:pt>
                <c:pt idx="2153">
                  <c:v>81.883163632623678</c:v>
                </c:pt>
                <c:pt idx="2154">
                  <c:v>81.883163632623678</c:v>
                </c:pt>
                <c:pt idx="2155">
                  <c:v>81.883163632623678</c:v>
                </c:pt>
                <c:pt idx="2156">
                  <c:v>81.883163632623678</c:v>
                </c:pt>
                <c:pt idx="2157">
                  <c:v>81.883163632623678</c:v>
                </c:pt>
                <c:pt idx="2158">
                  <c:v>81.883163632623678</c:v>
                </c:pt>
                <c:pt idx="2159">
                  <c:v>81.883163632623678</c:v>
                </c:pt>
                <c:pt idx="2160">
                  <c:v>81.883163632623678</c:v>
                </c:pt>
                <c:pt idx="2161">
                  <c:v>81.883163632623678</c:v>
                </c:pt>
                <c:pt idx="2162">
                  <c:v>81.883163632623678</c:v>
                </c:pt>
                <c:pt idx="2163">
                  <c:v>81.883163632623678</c:v>
                </c:pt>
                <c:pt idx="2164">
                  <c:v>81.883163632623678</c:v>
                </c:pt>
                <c:pt idx="2165">
                  <c:v>81.883163632623678</c:v>
                </c:pt>
                <c:pt idx="2166">
                  <c:v>81.883163632623678</c:v>
                </c:pt>
                <c:pt idx="2167">
                  <c:v>81.883163632623678</c:v>
                </c:pt>
                <c:pt idx="2168">
                  <c:v>81.883163632623678</c:v>
                </c:pt>
                <c:pt idx="2169">
                  <c:v>81.883163632623678</c:v>
                </c:pt>
                <c:pt idx="2170">
                  <c:v>81.883163632623678</c:v>
                </c:pt>
                <c:pt idx="2171">
                  <c:v>81.883163632623678</c:v>
                </c:pt>
                <c:pt idx="2172">
                  <c:v>81.883163632623678</c:v>
                </c:pt>
                <c:pt idx="2173">
                  <c:v>81.883163632623678</c:v>
                </c:pt>
                <c:pt idx="2174">
                  <c:v>81.883163632623678</c:v>
                </c:pt>
                <c:pt idx="2175">
                  <c:v>81.883163632623678</c:v>
                </c:pt>
                <c:pt idx="2176">
                  <c:v>81.883163632623678</c:v>
                </c:pt>
                <c:pt idx="2177">
                  <c:v>81.883163632623678</c:v>
                </c:pt>
                <c:pt idx="2178">
                  <c:v>81.883163632623678</c:v>
                </c:pt>
                <c:pt idx="2179">
                  <c:v>81.883163632623678</c:v>
                </c:pt>
                <c:pt idx="2180">
                  <c:v>81.883163632623678</c:v>
                </c:pt>
                <c:pt idx="2181">
                  <c:v>81.883163632623678</c:v>
                </c:pt>
                <c:pt idx="2182">
                  <c:v>81.883163632623678</c:v>
                </c:pt>
                <c:pt idx="2183">
                  <c:v>81.883163632623678</c:v>
                </c:pt>
                <c:pt idx="2184">
                  <c:v>81.883163632623678</c:v>
                </c:pt>
                <c:pt idx="2185">
                  <c:v>81.883163632623678</c:v>
                </c:pt>
                <c:pt idx="2186">
                  <c:v>81.883163632623678</c:v>
                </c:pt>
                <c:pt idx="2187">
                  <c:v>81.883163632623678</c:v>
                </c:pt>
                <c:pt idx="2188">
                  <c:v>81.883163632623678</c:v>
                </c:pt>
                <c:pt idx="2189">
                  <c:v>81.883163632623678</c:v>
                </c:pt>
                <c:pt idx="2190">
                  <c:v>81.883163632623678</c:v>
                </c:pt>
                <c:pt idx="2191">
                  <c:v>81.883163632623678</c:v>
                </c:pt>
                <c:pt idx="2192">
                  <c:v>81.883163632623678</c:v>
                </c:pt>
                <c:pt idx="2193">
                  <c:v>81.883163632623678</c:v>
                </c:pt>
                <c:pt idx="2194">
                  <c:v>81.883163632623678</c:v>
                </c:pt>
                <c:pt idx="2195">
                  <c:v>81.883163632623678</c:v>
                </c:pt>
                <c:pt idx="2196">
                  <c:v>81.883163632623678</c:v>
                </c:pt>
                <c:pt idx="2197">
                  <c:v>81.883163632623678</c:v>
                </c:pt>
                <c:pt idx="2198">
                  <c:v>81.883163632623678</c:v>
                </c:pt>
                <c:pt idx="2199">
                  <c:v>81.883163632623678</c:v>
                </c:pt>
                <c:pt idx="2200">
                  <c:v>81.883163632623678</c:v>
                </c:pt>
                <c:pt idx="2201">
                  <c:v>81.883163632623678</c:v>
                </c:pt>
                <c:pt idx="2202">
                  <c:v>81.883163632623678</c:v>
                </c:pt>
                <c:pt idx="2203">
                  <c:v>81.883163632623678</c:v>
                </c:pt>
                <c:pt idx="2204">
                  <c:v>81.883163632623678</c:v>
                </c:pt>
                <c:pt idx="2205">
                  <c:v>81.883163632623678</c:v>
                </c:pt>
                <c:pt idx="2206">
                  <c:v>81.883163632623678</c:v>
                </c:pt>
                <c:pt idx="2207">
                  <c:v>81.883163632623678</c:v>
                </c:pt>
                <c:pt idx="2208">
                  <c:v>81.883163632623678</c:v>
                </c:pt>
                <c:pt idx="2209">
                  <c:v>81.883163632623678</c:v>
                </c:pt>
                <c:pt idx="2210">
                  <c:v>81.883163632623678</c:v>
                </c:pt>
                <c:pt idx="2211">
                  <c:v>81.883163632623678</c:v>
                </c:pt>
                <c:pt idx="2212">
                  <c:v>81.883163632623678</c:v>
                </c:pt>
                <c:pt idx="2213">
                  <c:v>81.883163632623678</c:v>
                </c:pt>
                <c:pt idx="2214">
                  <c:v>81.883163632623678</c:v>
                </c:pt>
                <c:pt idx="2215">
                  <c:v>81.883163632623678</c:v>
                </c:pt>
                <c:pt idx="2216">
                  <c:v>81.883163632623678</c:v>
                </c:pt>
                <c:pt idx="2217">
                  <c:v>81.883163632623678</c:v>
                </c:pt>
                <c:pt idx="2218">
                  <c:v>81.883163632623678</c:v>
                </c:pt>
                <c:pt idx="2219">
                  <c:v>81.883163632623678</c:v>
                </c:pt>
                <c:pt idx="2220">
                  <c:v>81.883163632623678</c:v>
                </c:pt>
                <c:pt idx="2221">
                  <c:v>81.883163632623678</c:v>
                </c:pt>
                <c:pt idx="2222">
                  <c:v>81.883163632623678</c:v>
                </c:pt>
                <c:pt idx="2223">
                  <c:v>81.883163632623678</c:v>
                </c:pt>
                <c:pt idx="2224">
                  <c:v>81.883163632623678</c:v>
                </c:pt>
                <c:pt idx="2225">
                  <c:v>81.883163632623678</c:v>
                </c:pt>
                <c:pt idx="2226">
                  <c:v>81.883163632623678</c:v>
                </c:pt>
                <c:pt idx="2227">
                  <c:v>81.883163632623678</c:v>
                </c:pt>
                <c:pt idx="2228">
                  <c:v>81.883163632623678</c:v>
                </c:pt>
                <c:pt idx="2229">
                  <c:v>81.883163632623678</c:v>
                </c:pt>
                <c:pt idx="2230">
                  <c:v>81.883163632623678</c:v>
                </c:pt>
                <c:pt idx="2231">
                  <c:v>81.883163632623678</c:v>
                </c:pt>
                <c:pt idx="2232">
                  <c:v>81.883163632623678</c:v>
                </c:pt>
                <c:pt idx="2233">
                  <c:v>81.883163632623678</c:v>
                </c:pt>
                <c:pt idx="2234">
                  <c:v>81.883163632623678</c:v>
                </c:pt>
                <c:pt idx="2235">
                  <c:v>81.883163632623678</c:v>
                </c:pt>
                <c:pt idx="2236">
                  <c:v>81.883163632623678</c:v>
                </c:pt>
                <c:pt idx="2237">
                  <c:v>81.883163632623678</c:v>
                </c:pt>
                <c:pt idx="2238">
                  <c:v>81.883163632623678</c:v>
                </c:pt>
                <c:pt idx="2239">
                  <c:v>81.883163632623678</c:v>
                </c:pt>
                <c:pt idx="2240">
                  <c:v>81.883163632623678</c:v>
                </c:pt>
                <c:pt idx="2241">
                  <c:v>81.883163632623678</c:v>
                </c:pt>
                <c:pt idx="2242">
                  <c:v>81.883163632623678</c:v>
                </c:pt>
                <c:pt idx="2243">
                  <c:v>81.883163632623678</c:v>
                </c:pt>
                <c:pt idx="2244">
                  <c:v>81.883163632623678</c:v>
                </c:pt>
                <c:pt idx="2245">
                  <c:v>81.883163632623678</c:v>
                </c:pt>
                <c:pt idx="2246">
                  <c:v>81.883163632623678</c:v>
                </c:pt>
                <c:pt idx="2247">
                  <c:v>81.883163632623678</c:v>
                </c:pt>
                <c:pt idx="2248">
                  <c:v>81.883163632623678</c:v>
                </c:pt>
                <c:pt idx="2249">
                  <c:v>81.883163632623678</c:v>
                </c:pt>
                <c:pt idx="2250">
                  <c:v>81.883163632623678</c:v>
                </c:pt>
                <c:pt idx="2251">
                  <c:v>81.883163632623678</c:v>
                </c:pt>
                <c:pt idx="2252">
                  <c:v>81.883163632623678</c:v>
                </c:pt>
                <c:pt idx="2253">
                  <c:v>81.883163632623678</c:v>
                </c:pt>
                <c:pt idx="2254">
                  <c:v>81.883163632623678</c:v>
                </c:pt>
                <c:pt idx="2255">
                  <c:v>81.883163632623678</c:v>
                </c:pt>
                <c:pt idx="2256">
                  <c:v>81.883163632623678</c:v>
                </c:pt>
                <c:pt idx="2257">
                  <c:v>81.883163632623678</c:v>
                </c:pt>
                <c:pt idx="2258">
                  <c:v>81.883163632623678</c:v>
                </c:pt>
                <c:pt idx="2259">
                  <c:v>81.883163632623678</c:v>
                </c:pt>
                <c:pt idx="2260">
                  <c:v>81.883163632623678</c:v>
                </c:pt>
                <c:pt idx="2261">
                  <c:v>81.883163632623678</c:v>
                </c:pt>
                <c:pt idx="2262">
                  <c:v>81.883163632623678</c:v>
                </c:pt>
                <c:pt idx="2263">
                  <c:v>81.883163632623678</c:v>
                </c:pt>
                <c:pt idx="2264">
                  <c:v>81.883163632623678</c:v>
                </c:pt>
                <c:pt idx="2265">
                  <c:v>81.883163632623678</c:v>
                </c:pt>
                <c:pt idx="2266">
                  <c:v>81.883163632623678</c:v>
                </c:pt>
                <c:pt idx="2267">
                  <c:v>81.883163632623678</c:v>
                </c:pt>
                <c:pt idx="2268">
                  <c:v>81.883163632623678</c:v>
                </c:pt>
                <c:pt idx="2269">
                  <c:v>81.883163632623678</c:v>
                </c:pt>
                <c:pt idx="2270">
                  <c:v>81.883163632623678</c:v>
                </c:pt>
                <c:pt idx="2271">
                  <c:v>81.883163632623678</c:v>
                </c:pt>
                <c:pt idx="2272">
                  <c:v>81.883163632623678</c:v>
                </c:pt>
                <c:pt idx="2273">
                  <c:v>81.883163632623678</c:v>
                </c:pt>
                <c:pt idx="2274">
                  <c:v>81.883163632623678</c:v>
                </c:pt>
                <c:pt idx="2275">
                  <c:v>81.883163632623678</c:v>
                </c:pt>
                <c:pt idx="2276">
                  <c:v>81.883163632623678</c:v>
                </c:pt>
                <c:pt idx="2277">
                  <c:v>81.883163632623678</c:v>
                </c:pt>
                <c:pt idx="2278">
                  <c:v>81.883163632623678</c:v>
                </c:pt>
                <c:pt idx="2279">
                  <c:v>81.883163632623678</c:v>
                </c:pt>
                <c:pt idx="2280">
                  <c:v>81.883163632623678</c:v>
                </c:pt>
                <c:pt idx="2281">
                  <c:v>81.883163632623678</c:v>
                </c:pt>
                <c:pt idx="2282">
                  <c:v>81.883163632623678</c:v>
                </c:pt>
                <c:pt idx="2283">
                  <c:v>81.883163632623678</c:v>
                </c:pt>
                <c:pt idx="2284">
                  <c:v>81.883163632623678</c:v>
                </c:pt>
                <c:pt idx="2285">
                  <c:v>81.883163632623678</c:v>
                </c:pt>
                <c:pt idx="2286">
                  <c:v>81.883163632623678</c:v>
                </c:pt>
                <c:pt idx="2287">
                  <c:v>81.883163632623678</c:v>
                </c:pt>
                <c:pt idx="2288">
                  <c:v>81.883163632623678</c:v>
                </c:pt>
                <c:pt idx="2289">
                  <c:v>81.883163632623678</c:v>
                </c:pt>
                <c:pt idx="2290">
                  <c:v>81.883163632623678</c:v>
                </c:pt>
                <c:pt idx="2291">
                  <c:v>81.883163632623678</c:v>
                </c:pt>
                <c:pt idx="2292">
                  <c:v>81.883163632623678</c:v>
                </c:pt>
                <c:pt idx="2293">
                  <c:v>81.883163632623678</c:v>
                </c:pt>
                <c:pt idx="2294">
                  <c:v>81.883163632623678</c:v>
                </c:pt>
                <c:pt idx="2295">
                  <c:v>81.883163632623678</c:v>
                </c:pt>
                <c:pt idx="2296">
                  <c:v>81.883163632623678</c:v>
                </c:pt>
                <c:pt idx="2297">
                  <c:v>81.883163632623678</c:v>
                </c:pt>
                <c:pt idx="2298">
                  <c:v>81.883163632623678</c:v>
                </c:pt>
                <c:pt idx="2299">
                  <c:v>81.883163632623678</c:v>
                </c:pt>
                <c:pt idx="2300">
                  <c:v>81.883163632623678</c:v>
                </c:pt>
                <c:pt idx="2301">
                  <c:v>81.883163632623678</c:v>
                </c:pt>
                <c:pt idx="2302">
                  <c:v>81.883163632623678</c:v>
                </c:pt>
                <c:pt idx="2303">
                  <c:v>81.883163632623678</c:v>
                </c:pt>
                <c:pt idx="2304">
                  <c:v>81.883163632623678</c:v>
                </c:pt>
                <c:pt idx="2305">
                  <c:v>81.883163632623678</c:v>
                </c:pt>
                <c:pt idx="2306">
                  <c:v>81.883163632623678</c:v>
                </c:pt>
                <c:pt idx="2307">
                  <c:v>81.883163632623678</c:v>
                </c:pt>
                <c:pt idx="2308">
                  <c:v>81.883163632623678</c:v>
                </c:pt>
                <c:pt idx="2309">
                  <c:v>81.883163632623678</c:v>
                </c:pt>
                <c:pt idx="2310">
                  <c:v>81.883163632623678</c:v>
                </c:pt>
                <c:pt idx="2311">
                  <c:v>81.883163632623678</c:v>
                </c:pt>
                <c:pt idx="2312">
                  <c:v>81.883163632623678</c:v>
                </c:pt>
                <c:pt idx="2313">
                  <c:v>81.883163632623678</c:v>
                </c:pt>
                <c:pt idx="2314">
                  <c:v>81.883163632623678</c:v>
                </c:pt>
                <c:pt idx="2315">
                  <c:v>81.883163632623678</c:v>
                </c:pt>
                <c:pt idx="2316">
                  <c:v>81.883163632623678</c:v>
                </c:pt>
                <c:pt idx="2317">
                  <c:v>81.883163632623678</c:v>
                </c:pt>
                <c:pt idx="2318">
                  <c:v>81.883163632623678</c:v>
                </c:pt>
                <c:pt idx="2319">
                  <c:v>81.883163632623678</c:v>
                </c:pt>
                <c:pt idx="2320">
                  <c:v>81.883163632623678</c:v>
                </c:pt>
                <c:pt idx="2321">
                  <c:v>81.883163632623678</c:v>
                </c:pt>
                <c:pt idx="2322">
                  <c:v>81.883163632623678</c:v>
                </c:pt>
                <c:pt idx="2323">
                  <c:v>81.883163632623678</c:v>
                </c:pt>
                <c:pt idx="2324">
                  <c:v>81.883163632623678</c:v>
                </c:pt>
                <c:pt idx="2325">
                  <c:v>81.883163632623678</c:v>
                </c:pt>
                <c:pt idx="2326">
                  <c:v>81.883163632623678</c:v>
                </c:pt>
                <c:pt idx="2327">
                  <c:v>81.883163632623678</c:v>
                </c:pt>
                <c:pt idx="2328">
                  <c:v>81.883163632623678</c:v>
                </c:pt>
                <c:pt idx="2329">
                  <c:v>81.883163632623678</c:v>
                </c:pt>
                <c:pt idx="2330">
                  <c:v>81.883163632623678</c:v>
                </c:pt>
                <c:pt idx="2331">
                  <c:v>81.883163632623678</c:v>
                </c:pt>
                <c:pt idx="2332">
                  <c:v>81.883163632623678</c:v>
                </c:pt>
                <c:pt idx="2333">
                  <c:v>81.883163632623678</c:v>
                </c:pt>
                <c:pt idx="2334">
                  <c:v>81.883163632623678</c:v>
                </c:pt>
                <c:pt idx="2335">
                  <c:v>81.883163632623678</c:v>
                </c:pt>
                <c:pt idx="2336">
                  <c:v>81.883163632623678</c:v>
                </c:pt>
                <c:pt idx="2337">
                  <c:v>81.883163632623678</c:v>
                </c:pt>
                <c:pt idx="2338">
                  <c:v>81.883163632623678</c:v>
                </c:pt>
                <c:pt idx="2339">
                  <c:v>81.883163632623678</c:v>
                </c:pt>
                <c:pt idx="2340">
                  <c:v>81.883163632623678</c:v>
                </c:pt>
                <c:pt idx="2341">
                  <c:v>81.883163632623678</c:v>
                </c:pt>
                <c:pt idx="2342">
                  <c:v>81.883163632623678</c:v>
                </c:pt>
                <c:pt idx="2343">
                  <c:v>81.883163632623678</c:v>
                </c:pt>
                <c:pt idx="2344">
                  <c:v>81.883163632623678</c:v>
                </c:pt>
                <c:pt idx="2345">
                  <c:v>81.883163632623678</c:v>
                </c:pt>
                <c:pt idx="2346">
                  <c:v>81.883163632623678</c:v>
                </c:pt>
                <c:pt idx="2347">
                  <c:v>81.883163632623678</c:v>
                </c:pt>
                <c:pt idx="2348">
                  <c:v>81.883163632623678</c:v>
                </c:pt>
                <c:pt idx="2349">
                  <c:v>81.883163632623678</c:v>
                </c:pt>
                <c:pt idx="2350">
                  <c:v>81.883163632623678</c:v>
                </c:pt>
                <c:pt idx="2351">
                  <c:v>81.883163632623678</c:v>
                </c:pt>
                <c:pt idx="2352">
                  <c:v>81.883163632623678</c:v>
                </c:pt>
                <c:pt idx="2353">
                  <c:v>81.883163632623678</c:v>
                </c:pt>
                <c:pt idx="2354">
                  <c:v>81.883163632623678</c:v>
                </c:pt>
                <c:pt idx="2355">
                  <c:v>81.883163632623678</c:v>
                </c:pt>
                <c:pt idx="2356">
                  <c:v>81.883163632623678</c:v>
                </c:pt>
                <c:pt idx="2357">
                  <c:v>81.883163632623678</c:v>
                </c:pt>
                <c:pt idx="2358">
                  <c:v>81.883163632623678</c:v>
                </c:pt>
                <c:pt idx="2359">
                  <c:v>81.883163632623678</c:v>
                </c:pt>
                <c:pt idx="2360">
                  <c:v>81.883163632623678</c:v>
                </c:pt>
                <c:pt idx="2361">
                  <c:v>81.883163632623678</c:v>
                </c:pt>
                <c:pt idx="2362">
                  <c:v>81.883163632623678</c:v>
                </c:pt>
                <c:pt idx="2363">
                  <c:v>81.883163632623678</c:v>
                </c:pt>
                <c:pt idx="2364">
                  <c:v>81.883163632623678</c:v>
                </c:pt>
                <c:pt idx="2365">
                  <c:v>81.883163632623678</c:v>
                </c:pt>
                <c:pt idx="2366">
                  <c:v>81.883163632623678</c:v>
                </c:pt>
                <c:pt idx="2367">
                  <c:v>81.883163632623678</c:v>
                </c:pt>
                <c:pt idx="2368">
                  <c:v>81.883163632623678</c:v>
                </c:pt>
                <c:pt idx="2369">
                  <c:v>81.883163632623678</c:v>
                </c:pt>
                <c:pt idx="2370">
                  <c:v>81.883163632623678</c:v>
                </c:pt>
                <c:pt idx="2371">
                  <c:v>81.883163632623678</c:v>
                </c:pt>
                <c:pt idx="2372">
                  <c:v>81.883163632623678</c:v>
                </c:pt>
                <c:pt idx="2373">
                  <c:v>81.883163632623678</c:v>
                </c:pt>
                <c:pt idx="2374">
                  <c:v>81.883163632623678</c:v>
                </c:pt>
                <c:pt idx="2375">
                  <c:v>81.883163632623678</c:v>
                </c:pt>
                <c:pt idx="2376">
                  <c:v>81.883163632623678</c:v>
                </c:pt>
                <c:pt idx="2377">
                  <c:v>81.883163632623678</c:v>
                </c:pt>
                <c:pt idx="2378">
                  <c:v>81.883163632623678</c:v>
                </c:pt>
                <c:pt idx="2379">
                  <c:v>81.883163632623678</c:v>
                </c:pt>
                <c:pt idx="2380">
                  <c:v>81.883163632623678</c:v>
                </c:pt>
                <c:pt idx="2381">
                  <c:v>81.883163632623678</c:v>
                </c:pt>
                <c:pt idx="2382">
                  <c:v>81.883163632623678</c:v>
                </c:pt>
                <c:pt idx="2383">
                  <c:v>81.883163632623678</c:v>
                </c:pt>
                <c:pt idx="2384">
                  <c:v>81.883163632623678</c:v>
                </c:pt>
                <c:pt idx="2385">
                  <c:v>81.883163632623678</c:v>
                </c:pt>
                <c:pt idx="2386">
                  <c:v>81.883163632623678</c:v>
                </c:pt>
                <c:pt idx="2387">
                  <c:v>81.883163632623678</c:v>
                </c:pt>
                <c:pt idx="2388">
                  <c:v>81.883163632623678</c:v>
                </c:pt>
                <c:pt idx="2389">
                  <c:v>81.883163632623678</c:v>
                </c:pt>
                <c:pt idx="2390">
                  <c:v>81.883163632623678</c:v>
                </c:pt>
                <c:pt idx="2391">
                  <c:v>81.883163632623678</c:v>
                </c:pt>
                <c:pt idx="2392">
                  <c:v>81.883163632623678</c:v>
                </c:pt>
                <c:pt idx="2393">
                  <c:v>81.883163632623678</c:v>
                </c:pt>
                <c:pt idx="2394">
                  <c:v>81.883163632623678</c:v>
                </c:pt>
                <c:pt idx="2395">
                  <c:v>81.883163632623678</c:v>
                </c:pt>
                <c:pt idx="2396">
                  <c:v>81.883163632623678</c:v>
                </c:pt>
                <c:pt idx="2397">
                  <c:v>81.883163632623678</c:v>
                </c:pt>
                <c:pt idx="2398">
                  <c:v>81.883163632623678</c:v>
                </c:pt>
                <c:pt idx="2399">
                  <c:v>81.883163632623678</c:v>
                </c:pt>
                <c:pt idx="2400">
                  <c:v>81.883163632623678</c:v>
                </c:pt>
                <c:pt idx="2401">
                  <c:v>81.883163632623678</c:v>
                </c:pt>
                <c:pt idx="2402">
                  <c:v>81.883163632623678</c:v>
                </c:pt>
                <c:pt idx="2403">
                  <c:v>81.883163632623678</c:v>
                </c:pt>
                <c:pt idx="2404">
                  <c:v>81.883163632623678</c:v>
                </c:pt>
                <c:pt idx="2405">
                  <c:v>81.883163632623678</c:v>
                </c:pt>
                <c:pt idx="2406">
                  <c:v>81.883163632623678</c:v>
                </c:pt>
                <c:pt idx="2407">
                  <c:v>81.883163632623678</c:v>
                </c:pt>
                <c:pt idx="2408">
                  <c:v>81.883163632623678</c:v>
                </c:pt>
                <c:pt idx="2409">
                  <c:v>81.883163632623678</c:v>
                </c:pt>
                <c:pt idx="2410">
                  <c:v>81.883163632623678</c:v>
                </c:pt>
                <c:pt idx="2411">
                  <c:v>81.883163632623678</c:v>
                </c:pt>
                <c:pt idx="2412">
                  <c:v>81.883163632623678</c:v>
                </c:pt>
                <c:pt idx="2413">
                  <c:v>81.883163632623678</c:v>
                </c:pt>
                <c:pt idx="2414">
                  <c:v>81.883163632623678</c:v>
                </c:pt>
                <c:pt idx="2415">
                  <c:v>81.883163632623678</c:v>
                </c:pt>
                <c:pt idx="2416">
                  <c:v>81.883163632623678</c:v>
                </c:pt>
                <c:pt idx="2417">
                  <c:v>81.883163632623678</c:v>
                </c:pt>
                <c:pt idx="2418">
                  <c:v>81.883163632623678</c:v>
                </c:pt>
                <c:pt idx="2419">
                  <c:v>81.883163632623678</c:v>
                </c:pt>
                <c:pt idx="2420">
                  <c:v>81.883163632623678</c:v>
                </c:pt>
                <c:pt idx="2421">
                  <c:v>81.883163632623678</c:v>
                </c:pt>
                <c:pt idx="2422">
                  <c:v>81.883163632623678</c:v>
                </c:pt>
                <c:pt idx="2423">
                  <c:v>81.883163632623678</c:v>
                </c:pt>
                <c:pt idx="2424">
                  <c:v>81.883163632623678</c:v>
                </c:pt>
                <c:pt idx="2425">
                  <c:v>81.883163632623678</c:v>
                </c:pt>
                <c:pt idx="2426">
                  <c:v>81.883163632623678</c:v>
                </c:pt>
                <c:pt idx="2427">
                  <c:v>81.883163632623678</c:v>
                </c:pt>
                <c:pt idx="2428">
                  <c:v>81.883163632623678</c:v>
                </c:pt>
                <c:pt idx="2429">
                  <c:v>81.883163632623678</c:v>
                </c:pt>
                <c:pt idx="2430">
                  <c:v>81.883163632623678</c:v>
                </c:pt>
                <c:pt idx="2431">
                  <c:v>81.883163632623678</c:v>
                </c:pt>
                <c:pt idx="2432">
                  <c:v>81.883163632623678</c:v>
                </c:pt>
                <c:pt idx="2433">
                  <c:v>81.883163632623678</c:v>
                </c:pt>
                <c:pt idx="2434">
                  <c:v>81.883163632623678</c:v>
                </c:pt>
                <c:pt idx="2435">
                  <c:v>81.883163632623678</c:v>
                </c:pt>
                <c:pt idx="2436">
                  <c:v>81.883163632623678</c:v>
                </c:pt>
                <c:pt idx="2437">
                  <c:v>81.883163632623678</c:v>
                </c:pt>
                <c:pt idx="2438">
                  <c:v>81.883163632623678</c:v>
                </c:pt>
                <c:pt idx="2439">
                  <c:v>81.883163632623678</c:v>
                </c:pt>
                <c:pt idx="2440">
                  <c:v>81.883163632623678</c:v>
                </c:pt>
                <c:pt idx="2441">
                  <c:v>81.883163632623678</c:v>
                </c:pt>
                <c:pt idx="2442">
                  <c:v>81.883163632623678</c:v>
                </c:pt>
                <c:pt idx="2443">
                  <c:v>81.883163632623678</c:v>
                </c:pt>
                <c:pt idx="2444">
                  <c:v>81.883163632623678</c:v>
                </c:pt>
                <c:pt idx="2445">
                  <c:v>81.883163632623678</c:v>
                </c:pt>
                <c:pt idx="2446">
                  <c:v>81.883163632623678</c:v>
                </c:pt>
                <c:pt idx="2447">
                  <c:v>81.883163632623678</c:v>
                </c:pt>
                <c:pt idx="2448">
                  <c:v>81.883163632623678</c:v>
                </c:pt>
                <c:pt idx="2449">
                  <c:v>81.883163632623678</c:v>
                </c:pt>
                <c:pt idx="2450">
                  <c:v>81.883163632623678</c:v>
                </c:pt>
                <c:pt idx="2451">
                  <c:v>81.883163632623678</c:v>
                </c:pt>
                <c:pt idx="2452">
                  <c:v>81.883163632623678</c:v>
                </c:pt>
                <c:pt idx="2453">
                  <c:v>81.883163632623678</c:v>
                </c:pt>
                <c:pt idx="2454">
                  <c:v>81.883163632623678</c:v>
                </c:pt>
                <c:pt idx="2455">
                  <c:v>81.883163632623678</c:v>
                </c:pt>
                <c:pt idx="2456">
                  <c:v>81.883163632623678</c:v>
                </c:pt>
                <c:pt idx="2457">
                  <c:v>81.883163632623678</c:v>
                </c:pt>
                <c:pt idx="2458">
                  <c:v>81.883163632623678</c:v>
                </c:pt>
                <c:pt idx="2459">
                  <c:v>81.883163632623678</c:v>
                </c:pt>
                <c:pt idx="2460">
                  <c:v>81.883163632623678</c:v>
                </c:pt>
                <c:pt idx="2461">
                  <c:v>81.883163632623678</c:v>
                </c:pt>
                <c:pt idx="2462">
                  <c:v>81.883163632623678</c:v>
                </c:pt>
                <c:pt idx="2463">
                  <c:v>81.883163632623678</c:v>
                </c:pt>
                <c:pt idx="2464">
                  <c:v>81.883163632623678</c:v>
                </c:pt>
                <c:pt idx="2465">
                  <c:v>81.883163632623678</c:v>
                </c:pt>
                <c:pt idx="2466">
                  <c:v>81.883163632623678</c:v>
                </c:pt>
                <c:pt idx="2467">
                  <c:v>81.883163632623678</c:v>
                </c:pt>
                <c:pt idx="2468">
                  <c:v>81.883163632623678</c:v>
                </c:pt>
                <c:pt idx="2469">
                  <c:v>81.883163632623678</c:v>
                </c:pt>
                <c:pt idx="2470">
                  <c:v>81.883163632623678</c:v>
                </c:pt>
                <c:pt idx="2471">
                  <c:v>81.883163632623678</c:v>
                </c:pt>
                <c:pt idx="2472">
                  <c:v>81.883163632623678</c:v>
                </c:pt>
                <c:pt idx="2473">
                  <c:v>81.883163632623678</c:v>
                </c:pt>
                <c:pt idx="2474">
                  <c:v>81.883163632623678</c:v>
                </c:pt>
                <c:pt idx="2475">
                  <c:v>81.883163632623678</c:v>
                </c:pt>
                <c:pt idx="2476">
                  <c:v>81.883163632623678</c:v>
                </c:pt>
                <c:pt idx="2477">
                  <c:v>81.883163632623678</c:v>
                </c:pt>
                <c:pt idx="2478">
                  <c:v>81.883163632623678</c:v>
                </c:pt>
                <c:pt idx="2479">
                  <c:v>81.883163632623678</c:v>
                </c:pt>
                <c:pt idx="2480">
                  <c:v>81.883163632623678</c:v>
                </c:pt>
                <c:pt idx="2481">
                  <c:v>81.883163632623678</c:v>
                </c:pt>
                <c:pt idx="2482">
                  <c:v>81.883163632623678</c:v>
                </c:pt>
                <c:pt idx="2483">
                  <c:v>81.883163632623678</c:v>
                </c:pt>
                <c:pt idx="2484">
                  <c:v>81.883163632623678</c:v>
                </c:pt>
                <c:pt idx="2485">
                  <c:v>81.883163632623678</c:v>
                </c:pt>
                <c:pt idx="2486">
                  <c:v>81.883163632623678</c:v>
                </c:pt>
                <c:pt idx="2487">
                  <c:v>81.883163632623678</c:v>
                </c:pt>
                <c:pt idx="2488">
                  <c:v>81.883163632623678</c:v>
                </c:pt>
                <c:pt idx="2489">
                  <c:v>81.883163632623678</c:v>
                </c:pt>
                <c:pt idx="2490">
                  <c:v>81.883163632623678</c:v>
                </c:pt>
                <c:pt idx="2491">
                  <c:v>81.883163632623678</c:v>
                </c:pt>
                <c:pt idx="2492">
                  <c:v>81.883163632623678</c:v>
                </c:pt>
                <c:pt idx="2493">
                  <c:v>81.883163632623678</c:v>
                </c:pt>
                <c:pt idx="2494">
                  <c:v>81.883163632623678</c:v>
                </c:pt>
                <c:pt idx="2495">
                  <c:v>81.883163632623678</c:v>
                </c:pt>
                <c:pt idx="2496">
                  <c:v>81.883163632623678</c:v>
                </c:pt>
                <c:pt idx="2497">
                  <c:v>81.883163632623678</c:v>
                </c:pt>
                <c:pt idx="2498">
                  <c:v>81.883163632623678</c:v>
                </c:pt>
                <c:pt idx="2499">
                  <c:v>81.883163632623678</c:v>
                </c:pt>
                <c:pt idx="2500">
                  <c:v>81.883163632623678</c:v>
                </c:pt>
                <c:pt idx="2501">
                  <c:v>81.883163632623678</c:v>
                </c:pt>
                <c:pt idx="2502">
                  <c:v>81.883163632623678</c:v>
                </c:pt>
                <c:pt idx="2503">
                  <c:v>81.883163632623678</c:v>
                </c:pt>
                <c:pt idx="2504">
                  <c:v>81.883163632623678</c:v>
                </c:pt>
                <c:pt idx="2505">
                  <c:v>81.883163632623678</c:v>
                </c:pt>
                <c:pt idx="2506">
                  <c:v>81.883163632623678</c:v>
                </c:pt>
                <c:pt idx="2507">
                  <c:v>81.883163632623678</c:v>
                </c:pt>
                <c:pt idx="2508">
                  <c:v>81.883163632623678</c:v>
                </c:pt>
                <c:pt idx="2509">
                  <c:v>81.883163632623678</c:v>
                </c:pt>
                <c:pt idx="2510">
                  <c:v>81.883163632623678</c:v>
                </c:pt>
                <c:pt idx="2511">
                  <c:v>81.883163632623678</c:v>
                </c:pt>
                <c:pt idx="2512">
                  <c:v>81.883163632623678</c:v>
                </c:pt>
                <c:pt idx="2513">
                  <c:v>81.883163632623678</c:v>
                </c:pt>
                <c:pt idx="2514">
                  <c:v>81.883163632623678</c:v>
                </c:pt>
                <c:pt idx="2515">
                  <c:v>81.883163632623678</c:v>
                </c:pt>
                <c:pt idx="2516">
                  <c:v>81.883163632623678</c:v>
                </c:pt>
                <c:pt idx="2517">
                  <c:v>81.883163632623678</c:v>
                </c:pt>
                <c:pt idx="2518">
                  <c:v>81.883163632623678</c:v>
                </c:pt>
                <c:pt idx="2519">
                  <c:v>81.883163632623678</c:v>
                </c:pt>
                <c:pt idx="2520">
                  <c:v>81.883163632623678</c:v>
                </c:pt>
                <c:pt idx="2521">
                  <c:v>81.883163632623678</c:v>
                </c:pt>
                <c:pt idx="2522">
                  <c:v>81.883163632623678</c:v>
                </c:pt>
                <c:pt idx="2523">
                  <c:v>81.883163632623678</c:v>
                </c:pt>
                <c:pt idx="2524">
                  <c:v>81.883163632623678</c:v>
                </c:pt>
                <c:pt idx="2525">
                  <c:v>81.883163632623678</c:v>
                </c:pt>
                <c:pt idx="2526">
                  <c:v>81.883163632623678</c:v>
                </c:pt>
                <c:pt idx="2527">
                  <c:v>81.883163632623678</c:v>
                </c:pt>
                <c:pt idx="2528">
                  <c:v>81.883163632623678</c:v>
                </c:pt>
                <c:pt idx="2529">
                  <c:v>81.883163632623678</c:v>
                </c:pt>
                <c:pt idx="2530">
                  <c:v>81.883163632623678</c:v>
                </c:pt>
                <c:pt idx="2531">
                  <c:v>81.883163632623678</c:v>
                </c:pt>
                <c:pt idx="2532">
                  <c:v>81.883163632623678</c:v>
                </c:pt>
                <c:pt idx="2533">
                  <c:v>81.883163632623678</c:v>
                </c:pt>
                <c:pt idx="2534">
                  <c:v>81.883163632623678</c:v>
                </c:pt>
                <c:pt idx="2535">
                  <c:v>81.883163632623678</c:v>
                </c:pt>
                <c:pt idx="2536">
                  <c:v>81.883163632623678</c:v>
                </c:pt>
                <c:pt idx="2537">
                  <c:v>81.883163632623678</c:v>
                </c:pt>
                <c:pt idx="2538">
                  <c:v>81.883163632623678</c:v>
                </c:pt>
                <c:pt idx="2539">
                  <c:v>81.883163632623678</c:v>
                </c:pt>
                <c:pt idx="2540">
                  <c:v>81.883163632623678</c:v>
                </c:pt>
                <c:pt idx="2541">
                  <c:v>81.883163632623678</c:v>
                </c:pt>
                <c:pt idx="2542">
                  <c:v>81.883163632623678</c:v>
                </c:pt>
                <c:pt idx="2543">
                  <c:v>81.883163632623678</c:v>
                </c:pt>
                <c:pt idx="2544">
                  <c:v>81.883163632623678</c:v>
                </c:pt>
                <c:pt idx="2545">
                  <c:v>81.883163632623678</c:v>
                </c:pt>
                <c:pt idx="2546">
                  <c:v>81.883163632623678</c:v>
                </c:pt>
                <c:pt idx="2547">
                  <c:v>81.883163632623678</c:v>
                </c:pt>
                <c:pt idx="2548">
                  <c:v>81.883163632623678</c:v>
                </c:pt>
                <c:pt idx="2549">
                  <c:v>81.883163632623678</c:v>
                </c:pt>
                <c:pt idx="2550">
                  <c:v>81.883163632623678</c:v>
                </c:pt>
                <c:pt idx="2551">
                  <c:v>81.883163632623678</c:v>
                </c:pt>
                <c:pt idx="2552">
                  <c:v>81.883163632623678</c:v>
                </c:pt>
                <c:pt idx="2553">
                  <c:v>81.883163632623678</c:v>
                </c:pt>
                <c:pt idx="2554">
                  <c:v>81.883163632623678</c:v>
                </c:pt>
                <c:pt idx="2555">
                  <c:v>81.883163632623678</c:v>
                </c:pt>
                <c:pt idx="2556">
                  <c:v>81.883163632623678</c:v>
                </c:pt>
                <c:pt idx="2557">
                  <c:v>81.883163632623678</c:v>
                </c:pt>
                <c:pt idx="2558">
                  <c:v>81.883163632623678</c:v>
                </c:pt>
                <c:pt idx="2559">
                  <c:v>81.883163632623678</c:v>
                </c:pt>
                <c:pt idx="2560">
                  <c:v>81.883163632623678</c:v>
                </c:pt>
                <c:pt idx="2561">
                  <c:v>81.883163632623678</c:v>
                </c:pt>
                <c:pt idx="2562">
                  <c:v>81.883163632623678</c:v>
                </c:pt>
                <c:pt idx="2563">
                  <c:v>81.883163632623678</c:v>
                </c:pt>
                <c:pt idx="2564">
                  <c:v>81.883163632623678</c:v>
                </c:pt>
                <c:pt idx="2565">
                  <c:v>81.883163632623678</c:v>
                </c:pt>
                <c:pt idx="2566">
                  <c:v>81.883163632623678</c:v>
                </c:pt>
                <c:pt idx="2567">
                  <c:v>81.883163632623678</c:v>
                </c:pt>
                <c:pt idx="2568">
                  <c:v>81.883163632623678</c:v>
                </c:pt>
                <c:pt idx="2569">
                  <c:v>81.883163632623678</c:v>
                </c:pt>
                <c:pt idx="2570">
                  <c:v>81.883163632623678</c:v>
                </c:pt>
                <c:pt idx="2571">
                  <c:v>81.883163632623678</c:v>
                </c:pt>
                <c:pt idx="2572">
                  <c:v>81.883163632623678</c:v>
                </c:pt>
                <c:pt idx="2573">
                  <c:v>81.883163632623678</c:v>
                </c:pt>
                <c:pt idx="2574">
                  <c:v>81.883163632623678</c:v>
                </c:pt>
                <c:pt idx="2575">
                  <c:v>81.883163632623678</c:v>
                </c:pt>
                <c:pt idx="2576">
                  <c:v>81.883163632623678</c:v>
                </c:pt>
                <c:pt idx="2577">
                  <c:v>81.883163632623678</c:v>
                </c:pt>
                <c:pt idx="2578">
                  <c:v>81.883163632623678</c:v>
                </c:pt>
                <c:pt idx="2579">
                  <c:v>81.883163632623678</c:v>
                </c:pt>
                <c:pt idx="2580">
                  <c:v>81.883163632623678</c:v>
                </c:pt>
                <c:pt idx="2581">
                  <c:v>81.883163632623678</c:v>
                </c:pt>
                <c:pt idx="2582">
                  <c:v>81.883163632623678</c:v>
                </c:pt>
                <c:pt idx="2583">
                  <c:v>81.883163632623678</c:v>
                </c:pt>
                <c:pt idx="2584">
                  <c:v>81.883163632623678</c:v>
                </c:pt>
                <c:pt idx="2585">
                  <c:v>81.883163632623678</c:v>
                </c:pt>
                <c:pt idx="2586">
                  <c:v>81.883163632623678</c:v>
                </c:pt>
                <c:pt idx="2587">
                  <c:v>81.883163632623678</c:v>
                </c:pt>
                <c:pt idx="2588">
                  <c:v>81.883163632623678</c:v>
                </c:pt>
                <c:pt idx="2589">
                  <c:v>81.883163632623678</c:v>
                </c:pt>
                <c:pt idx="2590">
                  <c:v>81.883163632623678</c:v>
                </c:pt>
                <c:pt idx="2591">
                  <c:v>81.883163632623678</c:v>
                </c:pt>
                <c:pt idx="2592">
                  <c:v>81.883163632623678</c:v>
                </c:pt>
                <c:pt idx="2593">
                  <c:v>81.883163632623678</c:v>
                </c:pt>
                <c:pt idx="2594">
                  <c:v>81.883163632623678</c:v>
                </c:pt>
                <c:pt idx="2595">
                  <c:v>81.883163632623678</c:v>
                </c:pt>
                <c:pt idx="2596">
                  <c:v>81.883163632623678</c:v>
                </c:pt>
                <c:pt idx="2597">
                  <c:v>81.883163632623678</c:v>
                </c:pt>
                <c:pt idx="2598">
                  <c:v>81.883163632623678</c:v>
                </c:pt>
                <c:pt idx="2599">
                  <c:v>81.883163632623678</c:v>
                </c:pt>
                <c:pt idx="2600">
                  <c:v>81.883163632623678</c:v>
                </c:pt>
                <c:pt idx="2601">
                  <c:v>81.883163632623678</c:v>
                </c:pt>
                <c:pt idx="2602">
                  <c:v>81.883163632623678</c:v>
                </c:pt>
                <c:pt idx="2603">
                  <c:v>81.883163632623678</c:v>
                </c:pt>
                <c:pt idx="2604">
                  <c:v>81.883163632623678</c:v>
                </c:pt>
                <c:pt idx="2605">
                  <c:v>81.883163632623678</c:v>
                </c:pt>
                <c:pt idx="2606">
                  <c:v>81.883163632623678</c:v>
                </c:pt>
                <c:pt idx="2607">
                  <c:v>81.883163632623678</c:v>
                </c:pt>
                <c:pt idx="2608">
                  <c:v>81.883163632623678</c:v>
                </c:pt>
                <c:pt idx="2609">
                  <c:v>81.883163632623678</c:v>
                </c:pt>
                <c:pt idx="2610">
                  <c:v>81.883163632623678</c:v>
                </c:pt>
                <c:pt idx="2611">
                  <c:v>81.883163632623678</c:v>
                </c:pt>
                <c:pt idx="2612">
                  <c:v>81.883163632623678</c:v>
                </c:pt>
                <c:pt idx="2613">
                  <c:v>81.883163632623678</c:v>
                </c:pt>
                <c:pt idx="2614">
                  <c:v>81.883163632623678</c:v>
                </c:pt>
                <c:pt idx="2615">
                  <c:v>81.883163632623678</c:v>
                </c:pt>
                <c:pt idx="2616">
                  <c:v>81.883163632623678</c:v>
                </c:pt>
                <c:pt idx="2617">
                  <c:v>81.883163632623678</c:v>
                </c:pt>
                <c:pt idx="2618">
                  <c:v>81.883163632623678</c:v>
                </c:pt>
                <c:pt idx="2619">
                  <c:v>81.883163632623678</c:v>
                </c:pt>
                <c:pt idx="2620">
                  <c:v>81.883163632623678</c:v>
                </c:pt>
                <c:pt idx="2621">
                  <c:v>81.883163632623678</c:v>
                </c:pt>
                <c:pt idx="2622">
                  <c:v>81.883163632623678</c:v>
                </c:pt>
                <c:pt idx="2623">
                  <c:v>81.883163632623678</c:v>
                </c:pt>
                <c:pt idx="2624">
                  <c:v>81.883163632623678</c:v>
                </c:pt>
                <c:pt idx="2625">
                  <c:v>81.883163632623678</c:v>
                </c:pt>
                <c:pt idx="2626">
                  <c:v>81.883163632623678</c:v>
                </c:pt>
                <c:pt idx="2627">
                  <c:v>81.883163632623678</c:v>
                </c:pt>
                <c:pt idx="2628">
                  <c:v>81.883163632623678</c:v>
                </c:pt>
                <c:pt idx="2629">
                  <c:v>81.883163632623678</c:v>
                </c:pt>
                <c:pt idx="2630">
                  <c:v>81.883163632623678</c:v>
                </c:pt>
                <c:pt idx="2631">
                  <c:v>81.883163632623678</c:v>
                </c:pt>
                <c:pt idx="2632">
                  <c:v>81.883163632623678</c:v>
                </c:pt>
                <c:pt idx="2633">
                  <c:v>81.883163632623678</c:v>
                </c:pt>
                <c:pt idx="2634">
                  <c:v>81.883163632623678</c:v>
                </c:pt>
                <c:pt idx="2635">
                  <c:v>81.883163632623678</c:v>
                </c:pt>
                <c:pt idx="2636">
                  <c:v>81.883163632623678</c:v>
                </c:pt>
                <c:pt idx="2637">
                  <c:v>81.883163632623678</c:v>
                </c:pt>
                <c:pt idx="2638">
                  <c:v>81.883163632623678</c:v>
                </c:pt>
                <c:pt idx="2639">
                  <c:v>81.883163632623678</c:v>
                </c:pt>
                <c:pt idx="2640">
                  <c:v>81.883163632623678</c:v>
                </c:pt>
                <c:pt idx="2641">
                  <c:v>81.883163632623678</c:v>
                </c:pt>
                <c:pt idx="2642">
                  <c:v>81.883163632623678</c:v>
                </c:pt>
                <c:pt idx="2643">
                  <c:v>81.883163632623678</c:v>
                </c:pt>
                <c:pt idx="2644">
                  <c:v>81.883163632623678</c:v>
                </c:pt>
                <c:pt idx="2645">
                  <c:v>81.883163632623678</c:v>
                </c:pt>
                <c:pt idx="2646">
                  <c:v>81.883163632623678</c:v>
                </c:pt>
                <c:pt idx="2647">
                  <c:v>81.883163632623678</c:v>
                </c:pt>
                <c:pt idx="2648">
                  <c:v>81.883163632623678</c:v>
                </c:pt>
                <c:pt idx="2649">
                  <c:v>81.883163632623678</c:v>
                </c:pt>
                <c:pt idx="2650">
                  <c:v>81.883163632623678</c:v>
                </c:pt>
                <c:pt idx="2651">
                  <c:v>81.883163632623678</c:v>
                </c:pt>
                <c:pt idx="2652">
                  <c:v>81.883163632623678</c:v>
                </c:pt>
                <c:pt idx="2653">
                  <c:v>81.883163632623678</c:v>
                </c:pt>
                <c:pt idx="2654">
                  <c:v>81.883163632623678</c:v>
                </c:pt>
                <c:pt idx="2655">
                  <c:v>81.883163632623678</c:v>
                </c:pt>
                <c:pt idx="2656">
                  <c:v>81.883163632623678</c:v>
                </c:pt>
                <c:pt idx="2657">
                  <c:v>81.883163632623678</c:v>
                </c:pt>
                <c:pt idx="2658">
                  <c:v>81.883163632623678</c:v>
                </c:pt>
                <c:pt idx="2659">
                  <c:v>81.883163632623678</c:v>
                </c:pt>
                <c:pt idx="2660">
                  <c:v>81.883163632623678</c:v>
                </c:pt>
                <c:pt idx="2661">
                  <c:v>81.883163632623678</c:v>
                </c:pt>
                <c:pt idx="2662">
                  <c:v>81.883163632623678</c:v>
                </c:pt>
                <c:pt idx="2663">
                  <c:v>81.883163632623678</c:v>
                </c:pt>
                <c:pt idx="2664">
                  <c:v>81.883163632623678</c:v>
                </c:pt>
                <c:pt idx="2665">
                  <c:v>81.883163632623678</c:v>
                </c:pt>
                <c:pt idx="2666">
                  <c:v>81.883163632623678</c:v>
                </c:pt>
                <c:pt idx="2667">
                  <c:v>81.883163632623678</c:v>
                </c:pt>
                <c:pt idx="2668">
                  <c:v>81.883163632623678</c:v>
                </c:pt>
                <c:pt idx="2669">
                  <c:v>81.883163632623678</c:v>
                </c:pt>
                <c:pt idx="2670">
                  <c:v>81.883163632623678</c:v>
                </c:pt>
                <c:pt idx="2671">
                  <c:v>81.883163632623678</c:v>
                </c:pt>
                <c:pt idx="2672">
                  <c:v>81.883163632623678</c:v>
                </c:pt>
                <c:pt idx="2673">
                  <c:v>81.883163632623678</c:v>
                </c:pt>
                <c:pt idx="2674">
                  <c:v>81.883163632623678</c:v>
                </c:pt>
                <c:pt idx="2675">
                  <c:v>81.883163632623678</c:v>
                </c:pt>
                <c:pt idx="2676">
                  <c:v>81.883163632623678</c:v>
                </c:pt>
                <c:pt idx="2677">
                  <c:v>81.883163632623678</c:v>
                </c:pt>
                <c:pt idx="2678">
                  <c:v>81.883163632623678</c:v>
                </c:pt>
                <c:pt idx="2679">
                  <c:v>81.883163632623678</c:v>
                </c:pt>
                <c:pt idx="2680">
                  <c:v>81.883163632623678</c:v>
                </c:pt>
                <c:pt idx="2681">
                  <c:v>81.883163632623678</c:v>
                </c:pt>
                <c:pt idx="2682">
                  <c:v>81.883163632623678</c:v>
                </c:pt>
                <c:pt idx="2683">
                  <c:v>81.883163632623678</c:v>
                </c:pt>
                <c:pt idx="2684">
                  <c:v>81.883163632623678</c:v>
                </c:pt>
                <c:pt idx="2685">
                  <c:v>81.883163632623678</c:v>
                </c:pt>
                <c:pt idx="2686">
                  <c:v>81.883163632623678</c:v>
                </c:pt>
                <c:pt idx="2687">
                  <c:v>81.883163632623678</c:v>
                </c:pt>
                <c:pt idx="2688">
                  <c:v>81.883163632623678</c:v>
                </c:pt>
                <c:pt idx="2689">
                  <c:v>81.883163632623678</c:v>
                </c:pt>
                <c:pt idx="2690">
                  <c:v>81.883163632623678</c:v>
                </c:pt>
                <c:pt idx="2691">
                  <c:v>81.883163632623678</c:v>
                </c:pt>
                <c:pt idx="2692">
                  <c:v>81.883163632623678</c:v>
                </c:pt>
                <c:pt idx="2693">
                  <c:v>81.883163632623678</c:v>
                </c:pt>
                <c:pt idx="2694">
                  <c:v>81.883163632623678</c:v>
                </c:pt>
                <c:pt idx="2695">
                  <c:v>81.883163632623678</c:v>
                </c:pt>
                <c:pt idx="2696">
                  <c:v>81.883163632623678</c:v>
                </c:pt>
                <c:pt idx="2697">
                  <c:v>81.883163632623678</c:v>
                </c:pt>
                <c:pt idx="2698">
                  <c:v>81.883163632623678</c:v>
                </c:pt>
                <c:pt idx="2699">
                  <c:v>81.883163632623678</c:v>
                </c:pt>
                <c:pt idx="2700">
                  <c:v>81.883163632623678</c:v>
                </c:pt>
                <c:pt idx="2701">
                  <c:v>81.883163632623678</c:v>
                </c:pt>
                <c:pt idx="2702">
                  <c:v>81.883163632623678</c:v>
                </c:pt>
                <c:pt idx="2703">
                  <c:v>81.883163632623678</c:v>
                </c:pt>
                <c:pt idx="2704">
                  <c:v>81.883163632623678</c:v>
                </c:pt>
                <c:pt idx="2705">
                  <c:v>81.883163632623678</c:v>
                </c:pt>
                <c:pt idx="2706">
                  <c:v>81.883163632623678</c:v>
                </c:pt>
                <c:pt idx="2707">
                  <c:v>81.883163632623678</c:v>
                </c:pt>
                <c:pt idx="2708">
                  <c:v>81.883163632623678</c:v>
                </c:pt>
                <c:pt idx="2709">
                  <c:v>81.883163632623678</c:v>
                </c:pt>
                <c:pt idx="2710">
                  <c:v>81.883163632623678</c:v>
                </c:pt>
                <c:pt idx="2711">
                  <c:v>81.883163632623678</c:v>
                </c:pt>
                <c:pt idx="2712">
                  <c:v>81.883163632623678</c:v>
                </c:pt>
                <c:pt idx="2713">
                  <c:v>81.883163632623678</c:v>
                </c:pt>
                <c:pt idx="2714">
                  <c:v>81.883163632623678</c:v>
                </c:pt>
                <c:pt idx="2715">
                  <c:v>81.883163632623678</c:v>
                </c:pt>
                <c:pt idx="2716">
                  <c:v>81.883163632623678</c:v>
                </c:pt>
                <c:pt idx="2717">
                  <c:v>81.883163632623678</c:v>
                </c:pt>
                <c:pt idx="2718">
                  <c:v>81.883163632623678</c:v>
                </c:pt>
                <c:pt idx="2719">
                  <c:v>81.883163632623678</c:v>
                </c:pt>
                <c:pt idx="2720">
                  <c:v>81.883163632623678</c:v>
                </c:pt>
                <c:pt idx="2721">
                  <c:v>81.883163632623678</c:v>
                </c:pt>
                <c:pt idx="2722">
                  <c:v>81.883163632623678</c:v>
                </c:pt>
                <c:pt idx="2723">
                  <c:v>81.883163632623678</c:v>
                </c:pt>
                <c:pt idx="2724">
                  <c:v>81.883163632623678</c:v>
                </c:pt>
                <c:pt idx="2725">
                  <c:v>81.883163632623678</c:v>
                </c:pt>
                <c:pt idx="2726">
                  <c:v>81.883163632623678</c:v>
                </c:pt>
                <c:pt idx="2727">
                  <c:v>81.883163632623678</c:v>
                </c:pt>
                <c:pt idx="2728">
                  <c:v>81.883163632623678</c:v>
                </c:pt>
                <c:pt idx="2729">
                  <c:v>81.883163632623678</c:v>
                </c:pt>
                <c:pt idx="2730">
                  <c:v>81.883163632623678</c:v>
                </c:pt>
                <c:pt idx="2731">
                  <c:v>81.883163632623678</c:v>
                </c:pt>
                <c:pt idx="2732">
                  <c:v>81.883163632623678</c:v>
                </c:pt>
                <c:pt idx="2733">
                  <c:v>81.883163632623678</c:v>
                </c:pt>
                <c:pt idx="2734">
                  <c:v>81.883163632623678</c:v>
                </c:pt>
                <c:pt idx="2735">
                  <c:v>81.883163632623678</c:v>
                </c:pt>
                <c:pt idx="2736">
                  <c:v>81.883163632623678</c:v>
                </c:pt>
                <c:pt idx="2737">
                  <c:v>81.883163632623678</c:v>
                </c:pt>
                <c:pt idx="2738">
                  <c:v>81.883163632623678</c:v>
                </c:pt>
                <c:pt idx="2739">
                  <c:v>81.883163632623678</c:v>
                </c:pt>
                <c:pt idx="2740">
                  <c:v>81.883163632623678</c:v>
                </c:pt>
                <c:pt idx="2741">
                  <c:v>81.883163632623678</c:v>
                </c:pt>
                <c:pt idx="2742">
                  <c:v>81.883163632623678</c:v>
                </c:pt>
                <c:pt idx="2743">
                  <c:v>81.883163632623678</c:v>
                </c:pt>
                <c:pt idx="2744">
                  <c:v>81.883163632623678</c:v>
                </c:pt>
                <c:pt idx="2745">
                  <c:v>81.883163632623678</c:v>
                </c:pt>
                <c:pt idx="2746">
                  <c:v>81.883163632623678</c:v>
                </c:pt>
                <c:pt idx="2747">
                  <c:v>81.883163632623678</c:v>
                </c:pt>
                <c:pt idx="2748">
                  <c:v>81.883163632623678</c:v>
                </c:pt>
                <c:pt idx="2749">
                  <c:v>81.883163632623678</c:v>
                </c:pt>
                <c:pt idx="2750">
                  <c:v>81.883163632623678</c:v>
                </c:pt>
                <c:pt idx="2751">
                  <c:v>81.883163632623678</c:v>
                </c:pt>
                <c:pt idx="2752">
                  <c:v>81.883163632623678</c:v>
                </c:pt>
                <c:pt idx="2753">
                  <c:v>81.883163632623678</c:v>
                </c:pt>
                <c:pt idx="2754">
                  <c:v>81.883163632623678</c:v>
                </c:pt>
                <c:pt idx="2755">
                  <c:v>81.883163632623678</c:v>
                </c:pt>
                <c:pt idx="2756">
                  <c:v>81.883163632623678</c:v>
                </c:pt>
                <c:pt idx="2757">
                  <c:v>81.883163632623678</c:v>
                </c:pt>
                <c:pt idx="2758">
                  <c:v>81.883163632623678</c:v>
                </c:pt>
                <c:pt idx="2759">
                  <c:v>81.883163632623678</c:v>
                </c:pt>
                <c:pt idx="2760">
                  <c:v>81.883163632623678</c:v>
                </c:pt>
                <c:pt idx="2761">
                  <c:v>81.883163632623678</c:v>
                </c:pt>
                <c:pt idx="2762">
                  <c:v>81.883163632623678</c:v>
                </c:pt>
                <c:pt idx="2763">
                  <c:v>81.883163632623678</c:v>
                </c:pt>
                <c:pt idx="2764">
                  <c:v>81.883163632623678</c:v>
                </c:pt>
                <c:pt idx="2765">
                  <c:v>81.883163632623678</c:v>
                </c:pt>
                <c:pt idx="2766">
                  <c:v>81.883163632623678</c:v>
                </c:pt>
                <c:pt idx="2767">
                  <c:v>81.883163632623678</c:v>
                </c:pt>
                <c:pt idx="2768">
                  <c:v>81.883163632623678</c:v>
                </c:pt>
                <c:pt idx="2769">
                  <c:v>81.883163632623678</c:v>
                </c:pt>
                <c:pt idx="2770">
                  <c:v>81.883163632623678</c:v>
                </c:pt>
                <c:pt idx="2771">
                  <c:v>81.883163632623678</c:v>
                </c:pt>
                <c:pt idx="2772">
                  <c:v>81.883163632623678</c:v>
                </c:pt>
                <c:pt idx="2773">
                  <c:v>81.883163632623678</c:v>
                </c:pt>
                <c:pt idx="2774">
                  <c:v>81.883163632623678</c:v>
                </c:pt>
                <c:pt idx="2775">
                  <c:v>81.883163632623678</c:v>
                </c:pt>
                <c:pt idx="2776">
                  <c:v>81.883163632623678</c:v>
                </c:pt>
                <c:pt idx="2777">
                  <c:v>81.883163632623678</c:v>
                </c:pt>
                <c:pt idx="2778">
                  <c:v>81.883163632623678</c:v>
                </c:pt>
                <c:pt idx="2779">
                  <c:v>81.883163632623678</c:v>
                </c:pt>
                <c:pt idx="2780">
                  <c:v>81.883163632623678</c:v>
                </c:pt>
                <c:pt idx="2781">
                  <c:v>81.883163632623678</c:v>
                </c:pt>
                <c:pt idx="2782">
                  <c:v>81.883163632623678</c:v>
                </c:pt>
                <c:pt idx="2783">
                  <c:v>81.883163632623678</c:v>
                </c:pt>
                <c:pt idx="2784">
                  <c:v>81.883163632623678</c:v>
                </c:pt>
                <c:pt idx="2785">
                  <c:v>81.883163632623678</c:v>
                </c:pt>
                <c:pt idx="2786">
                  <c:v>81.883163632623678</c:v>
                </c:pt>
                <c:pt idx="2787">
                  <c:v>81.883163632623678</c:v>
                </c:pt>
                <c:pt idx="2788">
                  <c:v>81.883163632623678</c:v>
                </c:pt>
                <c:pt idx="2789">
                  <c:v>81.883163632623678</c:v>
                </c:pt>
                <c:pt idx="2790">
                  <c:v>81.883163632623678</c:v>
                </c:pt>
                <c:pt idx="2791">
                  <c:v>81.883163632623678</c:v>
                </c:pt>
                <c:pt idx="2792">
                  <c:v>81.883163632623678</c:v>
                </c:pt>
                <c:pt idx="2793">
                  <c:v>81.883163632623678</c:v>
                </c:pt>
                <c:pt idx="2794">
                  <c:v>81.883163632623678</c:v>
                </c:pt>
                <c:pt idx="2795">
                  <c:v>81.883163632623678</c:v>
                </c:pt>
                <c:pt idx="2796">
                  <c:v>81.883163632623678</c:v>
                </c:pt>
                <c:pt idx="2797">
                  <c:v>81.883163632623678</c:v>
                </c:pt>
                <c:pt idx="2798">
                  <c:v>81.883163632623678</c:v>
                </c:pt>
                <c:pt idx="2799">
                  <c:v>81.883163632623678</c:v>
                </c:pt>
                <c:pt idx="2800">
                  <c:v>81.883163632623678</c:v>
                </c:pt>
                <c:pt idx="2801">
                  <c:v>81.883163632623678</c:v>
                </c:pt>
                <c:pt idx="2802">
                  <c:v>81.883163632623678</c:v>
                </c:pt>
                <c:pt idx="2803">
                  <c:v>81.883163632623678</c:v>
                </c:pt>
                <c:pt idx="2804">
                  <c:v>81.883163632623678</c:v>
                </c:pt>
                <c:pt idx="2805">
                  <c:v>81.883163632623678</c:v>
                </c:pt>
                <c:pt idx="2806">
                  <c:v>81.883163632623678</c:v>
                </c:pt>
                <c:pt idx="2807">
                  <c:v>81.883163632623678</c:v>
                </c:pt>
                <c:pt idx="2808">
                  <c:v>81.883163632623678</c:v>
                </c:pt>
                <c:pt idx="2809">
                  <c:v>81.883163632623678</c:v>
                </c:pt>
                <c:pt idx="2810">
                  <c:v>81.883163632623678</c:v>
                </c:pt>
                <c:pt idx="2811">
                  <c:v>81.883163632623678</c:v>
                </c:pt>
                <c:pt idx="2812">
                  <c:v>81.883163632623678</c:v>
                </c:pt>
                <c:pt idx="2813">
                  <c:v>81.883163632623678</c:v>
                </c:pt>
                <c:pt idx="2814">
                  <c:v>81.883163632623678</c:v>
                </c:pt>
                <c:pt idx="2815">
                  <c:v>81.883163632623678</c:v>
                </c:pt>
                <c:pt idx="2816">
                  <c:v>81.883163632623678</c:v>
                </c:pt>
                <c:pt idx="2817">
                  <c:v>81.883163632623678</c:v>
                </c:pt>
                <c:pt idx="2818">
                  <c:v>81.883163632623678</c:v>
                </c:pt>
                <c:pt idx="2819">
                  <c:v>81.883163632623678</c:v>
                </c:pt>
                <c:pt idx="2820">
                  <c:v>81.883163632623678</c:v>
                </c:pt>
                <c:pt idx="2821">
                  <c:v>81.883163632623678</c:v>
                </c:pt>
                <c:pt idx="2822">
                  <c:v>81.883163632623678</c:v>
                </c:pt>
                <c:pt idx="2823">
                  <c:v>81.883163632623678</c:v>
                </c:pt>
                <c:pt idx="2824">
                  <c:v>81.883163632623678</c:v>
                </c:pt>
                <c:pt idx="2825">
                  <c:v>81.883163632623678</c:v>
                </c:pt>
                <c:pt idx="2826">
                  <c:v>81.883163632623678</c:v>
                </c:pt>
                <c:pt idx="2827">
                  <c:v>81.883163632623678</c:v>
                </c:pt>
                <c:pt idx="2828">
                  <c:v>81.883163632623678</c:v>
                </c:pt>
                <c:pt idx="2829">
                  <c:v>81.883163632623678</c:v>
                </c:pt>
                <c:pt idx="2830">
                  <c:v>81.883163632623678</c:v>
                </c:pt>
                <c:pt idx="2831">
                  <c:v>81.883163632623678</c:v>
                </c:pt>
                <c:pt idx="2832">
                  <c:v>81.883163632623678</c:v>
                </c:pt>
                <c:pt idx="2833">
                  <c:v>81.883163632623678</c:v>
                </c:pt>
                <c:pt idx="2834">
                  <c:v>81.883163632623678</c:v>
                </c:pt>
                <c:pt idx="2835">
                  <c:v>81.883163632623678</c:v>
                </c:pt>
                <c:pt idx="2836">
                  <c:v>81.883163632623678</c:v>
                </c:pt>
                <c:pt idx="2837">
                  <c:v>81.883163632623678</c:v>
                </c:pt>
                <c:pt idx="2838">
                  <c:v>81.883163632623678</c:v>
                </c:pt>
                <c:pt idx="2839">
                  <c:v>81.883163632623678</c:v>
                </c:pt>
                <c:pt idx="2840">
                  <c:v>81.883163632623678</c:v>
                </c:pt>
                <c:pt idx="2841">
                  <c:v>81.883163632623678</c:v>
                </c:pt>
                <c:pt idx="2842">
                  <c:v>81.883163632623678</c:v>
                </c:pt>
                <c:pt idx="2843">
                  <c:v>81.883163632623678</c:v>
                </c:pt>
                <c:pt idx="2844">
                  <c:v>81.883163632623678</c:v>
                </c:pt>
                <c:pt idx="2845">
                  <c:v>81.883163632623678</c:v>
                </c:pt>
                <c:pt idx="2846">
                  <c:v>81.883163632623678</c:v>
                </c:pt>
                <c:pt idx="2847">
                  <c:v>81.883163632623678</c:v>
                </c:pt>
                <c:pt idx="2848">
                  <c:v>81.883163632623678</c:v>
                </c:pt>
                <c:pt idx="2849">
                  <c:v>81.883163632623678</c:v>
                </c:pt>
                <c:pt idx="2850">
                  <c:v>81.883163632623678</c:v>
                </c:pt>
                <c:pt idx="2851">
                  <c:v>81.883163632623678</c:v>
                </c:pt>
                <c:pt idx="2852">
                  <c:v>81.883163632623678</c:v>
                </c:pt>
                <c:pt idx="2853">
                  <c:v>81.883163632623678</c:v>
                </c:pt>
                <c:pt idx="2854">
                  <c:v>81.883163632623678</c:v>
                </c:pt>
                <c:pt idx="2855">
                  <c:v>81.883163632623678</c:v>
                </c:pt>
                <c:pt idx="2856">
                  <c:v>81.883163632623678</c:v>
                </c:pt>
                <c:pt idx="2857">
                  <c:v>81.883163632623678</c:v>
                </c:pt>
                <c:pt idx="2858">
                  <c:v>81.883163632623678</c:v>
                </c:pt>
                <c:pt idx="2859">
                  <c:v>81.883163632623678</c:v>
                </c:pt>
                <c:pt idx="2860">
                  <c:v>81.883163632623678</c:v>
                </c:pt>
                <c:pt idx="2861">
                  <c:v>81.883163632623678</c:v>
                </c:pt>
                <c:pt idx="2862">
                  <c:v>81.883163632623678</c:v>
                </c:pt>
                <c:pt idx="2863">
                  <c:v>81.883163632623678</c:v>
                </c:pt>
                <c:pt idx="2864">
                  <c:v>81.883163632623678</c:v>
                </c:pt>
                <c:pt idx="2865">
                  <c:v>81.883163632623678</c:v>
                </c:pt>
                <c:pt idx="2866">
                  <c:v>81.883163632623678</c:v>
                </c:pt>
                <c:pt idx="2867">
                  <c:v>81.883163632623678</c:v>
                </c:pt>
                <c:pt idx="2868">
                  <c:v>81.883163632623678</c:v>
                </c:pt>
                <c:pt idx="2869">
                  <c:v>81.883163632623678</c:v>
                </c:pt>
                <c:pt idx="2870">
                  <c:v>81.883163632623678</c:v>
                </c:pt>
                <c:pt idx="2871">
                  <c:v>81.883163632623678</c:v>
                </c:pt>
                <c:pt idx="2872">
                  <c:v>81.883163632623678</c:v>
                </c:pt>
                <c:pt idx="2873">
                  <c:v>81.883163632623678</c:v>
                </c:pt>
                <c:pt idx="2874">
                  <c:v>81.883163632623678</c:v>
                </c:pt>
                <c:pt idx="2875">
                  <c:v>81.883163632623678</c:v>
                </c:pt>
                <c:pt idx="2876">
                  <c:v>81.883163632623678</c:v>
                </c:pt>
                <c:pt idx="2877">
                  <c:v>81.883163632623678</c:v>
                </c:pt>
                <c:pt idx="2878">
                  <c:v>81.883163632623678</c:v>
                </c:pt>
                <c:pt idx="2879">
                  <c:v>81.883163632623678</c:v>
                </c:pt>
                <c:pt idx="2880">
                  <c:v>81.883163632623678</c:v>
                </c:pt>
                <c:pt idx="2881">
                  <c:v>81.883163632623678</c:v>
                </c:pt>
                <c:pt idx="2882">
                  <c:v>81.883163632623678</c:v>
                </c:pt>
                <c:pt idx="2883">
                  <c:v>81.883163632623678</c:v>
                </c:pt>
                <c:pt idx="2884">
                  <c:v>81.883163632623678</c:v>
                </c:pt>
                <c:pt idx="2885">
                  <c:v>81.883163632623678</c:v>
                </c:pt>
                <c:pt idx="2886">
                  <c:v>81.883163632623678</c:v>
                </c:pt>
                <c:pt idx="2887">
                  <c:v>81.883163632623678</c:v>
                </c:pt>
                <c:pt idx="2888">
                  <c:v>81.883163632623678</c:v>
                </c:pt>
                <c:pt idx="2889">
                  <c:v>81.883163632623678</c:v>
                </c:pt>
                <c:pt idx="2890">
                  <c:v>81.883163632623678</c:v>
                </c:pt>
                <c:pt idx="2891">
                  <c:v>81.883163632623678</c:v>
                </c:pt>
                <c:pt idx="2892">
                  <c:v>81.883163632623678</c:v>
                </c:pt>
                <c:pt idx="2893">
                  <c:v>81.883163632623678</c:v>
                </c:pt>
                <c:pt idx="2894">
                  <c:v>81.883163632623678</c:v>
                </c:pt>
                <c:pt idx="2895">
                  <c:v>81.883163632623678</c:v>
                </c:pt>
                <c:pt idx="2896">
                  <c:v>81.883163632623678</c:v>
                </c:pt>
                <c:pt idx="2897">
                  <c:v>81.883163632623678</c:v>
                </c:pt>
                <c:pt idx="2898">
                  <c:v>81.883163632623678</c:v>
                </c:pt>
                <c:pt idx="2899">
                  <c:v>81.883163632623678</c:v>
                </c:pt>
                <c:pt idx="2900">
                  <c:v>81.883163632623678</c:v>
                </c:pt>
                <c:pt idx="2901">
                  <c:v>81.883163632623678</c:v>
                </c:pt>
                <c:pt idx="2902">
                  <c:v>81.883163632623678</c:v>
                </c:pt>
                <c:pt idx="2903">
                  <c:v>81.883163632623678</c:v>
                </c:pt>
                <c:pt idx="2904">
                  <c:v>81.883163632623678</c:v>
                </c:pt>
                <c:pt idx="2905">
                  <c:v>81.883163632623678</c:v>
                </c:pt>
                <c:pt idx="2906">
                  <c:v>81.883163632623678</c:v>
                </c:pt>
                <c:pt idx="2907">
                  <c:v>81.883163632623678</c:v>
                </c:pt>
                <c:pt idx="2908">
                  <c:v>81.883163632623678</c:v>
                </c:pt>
                <c:pt idx="2909">
                  <c:v>81.883163632623678</c:v>
                </c:pt>
                <c:pt idx="2910">
                  <c:v>81.883163632623678</c:v>
                </c:pt>
                <c:pt idx="2911">
                  <c:v>81.883163632623678</c:v>
                </c:pt>
                <c:pt idx="2912">
                  <c:v>81.883163632623678</c:v>
                </c:pt>
                <c:pt idx="2913">
                  <c:v>81.883163632623678</c:v>
                </c:pt>
                <c:pt idx="2914">
                  <c:v>81.883163632623678</c:v>
                </c:pt>
                <c:pt idx="2915">
                  <c:v>81.883163632623678</c:v>
                </c:pt>
                <c:pt idx="2916">
                  <c:v>81.883163632623678</c:v>
                </c:pt>
                <c:pt idx="2917">
                  <c:v>81.883163632623678</c:v>
                </c:pt>
                <c:pt idx="2918">
                  <c:v>81.883163632623678</c:v>
                </c:pt>
                <c:pt idx="2919">
                  <c:v>81.883163632623678</c:v>
                </c:pt>
                <c:pt idx="2920">
                  <c:v>81.883163632623678</c:v>
                </c:pt>
                <c:pt idx="2921">
                  <c:v>81.883163632623678</c:v>
                </c:pt>
                <c:pt idx="2922">
                  <c:v>81.883163632623678</c:v>
                </c:pt>
                <c:pt idx="2923">
                  <c:v>81.883163632623678</c:v>
                </c:pt>
                <c:pt idx="2924">
                  <c:v>81.883163632623678</c:v>
                </c:pt>
                <c:pt idx="2925">
                  <c:v>81.883163632623678</c:v>
                </c:pt>
                <c:pt idx="2926">
                  <c:v>81.883163632623678</c:v>
                </c:pt>
                <c:pt idx="2927">
                  <c:v>81.883163632623678</c:v>
                </c:pt>
                <c:pt idx="2928">
                  <c:v>81.883163632623678</c:v>
                </c:pt>
                <c:pt idx="2929">
                  <c:v>81.883163632623678</c:v>
                </c:pt>
                <c:pt idx="2930">
                  <c:v>81.883163632623678</c:v>
                </c:pt>
                <c:pt idx="2931">
                  <c:v>81.883163632623678</c:v>
                </c:pt>
                <c:pt idx="2932">
                  <c:v>81.883163632623678</c:v>
                </c:pt>
                <c:pt idx="2933">
                  <c:v>81.883163632623678</c:v>
                </c:pt>
                <c:pt idx="2934">
                  <c:v>81.883163632623678</c:v>
                </c:pt>
                <c:pt idx="2935">
                  <c:v>81.883163632623678</c:v>
                </c:pt>
                <c:pt idx="2936">
                  <c:v>81.883163632623678</c:v>
                </c:pt>
                <c:pt idx="2937">
                  <c:v>81.883163632623678</c:v>
                </c:pt>
                <c:pt idx="2938">
                  <c:v>81.883163632623678</c:v>
                </c:pt>
                <c:pt idx="2939">
                  <c:v>81.883163632623678</c:v>
                </c:pt>
                <c:pt idx="2940">
                  <c:v>81.883163632623678</c:v>
                </c:pt>
                <c:pt idx="2941">
                  <c:v>81.883163632623678</c:v>
                </c:pt>
                <c:pt idx="2942">
                  <c:v>81.883163632623678</c:v>
                </c:pt>
                <c:pt idx="2943">
                  <c:v>81.883163632623678</c:v>
                </c:pt>
                <c:pt idx="2944">
                  <c:v>81.883163632623678</c:v>
                </c:pt>
                <c:pt idx="2945">
                  <c:v>81.883163632623678</c:v>
                </c:pt>
                <c:pt idx="2946">
                  <c:v>81.883163632623678</c:v>
                </c:pt>
                <c:pt idx="2947">
                  <c:v>81.883163632623678</c:v>
                </c:pt>
                <c:pt idx="2948">
                  <c:v>81.883163632623678</c:v>
                </c:pt>
                <c:pt idx="2949">
                  <c:v>81.883163632623678</c:v>
                </c:pt>
                <c:pt idx="2950">
                  <c:v>81.883163632623678</c:v>
                </c:pt>
                <c:pt idx="2951">
                  <c:v>81.883163632623678</c:v>
                </c:pt>
                <c:pt idx="2952">
                  <c:v>81.883163632623678</c:v>
                </c:pt>
                <c:pt idx="2953">
                  <c:v>81.883163632623678</c:v>
                </c:pt>
                <c:pt idx="2954">
                  <c:v>81.883163632623678</c:v>
                </c:pt>
                <c:pt idx="2955">
                  <c:v>81.883163632623678</c:v>
                </c:pt>
                <c:pt idx="2956">
                  <c:v>81.883163632623678</c:v>
                </c:pt>
                <c:pt idx="2957">
                  <c:v>81.883163632623678</c:v>
                </c:pt>
                <c:pt idx="2958">
                  <c:v>81.883163632623678</c:v>
                </c:pt>
                <c:pt idx="2959">
                  <c:v>81.883163632623678</c:v>
                </c:pt>
                <c:pt idx="2960">
                  <c:v>81.883163632623678</c:v>
                </c:pt>
                <c:pt idx="2961">
                  <c:v>81.883163632623678</c:v>
                </c:pt>
                <c:pt idx="2962">
                  <c:v>81.883163632623678</c:v>
                </c:pt>
                <c:pt idx="2963">
                  <c:v>81.883163632623678</c:v>
                </c:pt>
                <c:pt idx="2964">
                  <c:v>81.883163632623678</c:v>
                </c:pt>
                <c:pt idx="2965">
                  <c:v>81.883163632623678</c:v>
                </c:pt>
                <c:pt idx="2966">
                  <c:v>81.883163632623678</c:v>
                </c:pt>
                <c:pt idx="2967">
                  <c:v>81.883163632623678</c:v>
                </c:pt>
                <c:pt idx="2968">
                  <c:v>81.883163632623678</c:v>
                </c:pt>
                <c:pt idx="2969">
                  <c:v>81.883163632623678</c:v>
                </c:pt>
                <c:pt idx="2970">
                  <c:v>81.883163632623678</c:v>
                </c:pt>
                <c:pt idx="2971">
                  <c:v>81.883163632623678</c:v>
                </c:pt>
                <c:pt idx="2972">
                  <c:v>81.883163632623678</c:v>
                </c:pt>
                <c:pt idx="2973">
                  <c:v>81.883163632623678</c:v>
                </c:pt>
                <c:pt idx="2974">
                  <c:v>81.883163632623678</c:v>
                </c:pt>
                <c:pt idx="2975">
                  <c:v>81.883163632623678</c:v>
                </c:pt>
                <c:pt idx="2976">
                  <c:v>81.883163632623678</c:v>
                </c:pt>
                <c:pt idx="2977">
                  <c:v>81.883163632623678</c:v>
                </c:pt>
                <c:pt idx="2978">
                  <c:v>81.883163632623678</c:v>
                </c:pt>
                <c:pt idx="2979">
                  <c:v>81.883163632623678</c:v>
                </c:pt>
                <c:pt idx="2980">
                  <c:v>81.883163632623678</c:v>
                </c:pt>
                <c:pt idx="2981">
                  <c:v>81.883163632623678</c:v>
                </c:pt>
                <c:pt idx="2982">
                  <c:v>81.883163632623678</c:v>
                </c:pt>
                <c:pt idx="2983">
                  <c:v>81.883163632623678</c:v>
                </c:pt>
                <c:pt idx="2984">
                  <c:v>81.883163632623678</c:v>
                </c:pt>
                <c:pt idx="2985">
                  <c:v>81.883163632623678</c:v>
                </c:pt>
                <c:pt idx="2986">
                  <c:v>81.883163632623678</c:v>
                </c:pt>
                <c:pt idx="2987">
                  <c:v>81.883163632623678</c:v>
                </c:pt>
                <c:pt idx="2988">
                  <c:v>81.883163632623678</c:v>
                </c:pt>
                <c:pt idx="2989">
                  <c:v>81.883163632623678</c:v>
                </c:pt>
                <c:pt idx="2990">
                  <c:v>81.883163632623678</c:v>
                </c:pt>
                <c:pt idx="2991">
                  <c:v>81.883163632623678</c:v>
                </c:pt>
                <c:pt idx="2992">
                  <c:v>81.883163632623678</c:v>
                </c:pt>
                <c:pt idx="2993">
                  <c:v>81.883163632623678</c:v>
                </c:pt>
                <c:pt idx="2994">
                  <c:v>81.883163632623678</c:v>
                </c:pt>
                <c:pt idx="2995">
                  <c:v>81.883163632623678</c:v>
                </c:pt>
                <c:pt idx="2996">
                  <c:v>81.883163632623678</c:v>
                </c:pt>
                <c:pt idx="2997">
                  <c:v>81.883163632623678</c:v>
                </c:pt>
                <c:pt idx="2998">
                  <c:v>81.883163632623678</c:v>
                </c:pt>
                <c:pt idx="2999">
                  <c:v>81.883163632623678</c:v>
                </c:pt>
                <c:pt idx="3000">
                  <c:v>81.883163632623678</c:v>
                </c:pt>
                <c:pt idx="3001">
                  <c:v>81.883163632623678</c:v>
                </c:pt>
                <c:pt idx="3002">
                  <c:v>81.883163632623678</c:v>
                </c:pt>
                <c:pt idx="3003">
                  <c:v>81.883163632623678</c:v>
                </c:pt>
                <c:pt idx="3004">
                  <c:v>81.883163632623678</c:v>
                </c:pt>
                <c:pt idx="3005">
                  <c:v>81.883163632623678</c:v>
                </c:pt>
                <c:pt idx="3006">
                  <c:v>81.883163632623678</c:v>
                </c:pt>
                <c:pt idx="3007">
                  <c:v>81.883163632623678</c:v>
                </c:pt>
                <c:pt idx="3008">
                  <c:v>81.883163632623678</c:v>
                </c:pt>
                <c:pt idx="3009">
                  <c:v>81.883163632623678</c:v>
                </c:pt>
                <c:pt idx="3010">
                  <c:v>81.883163632623678</c:v>
                </c:pt>
                <c:pt idx="3011">
                  <c:v>81.883163632623678</c:v>
                </c:pt>
                <c:pt idx="3012">
                  <c:v>81.883163632623678</c:v>
                </c:pt>
                <c:pt idx="3013">
                  <c:v>81.883163632623678</c:v>
                </c:pt>
                <c:pt idx="3014">
                  <c:v>81.883163632623678</c:v>
                </c:pt>
                <c:pt idx="3015">
                  <c:v>81.883163632623678</c:v>
                </c:pt>
                <c:pt idx="3016">
                  <c:v>81.883163632623678</c:v>
                </c:pt>
                <c:pt idx="3017">
                  <c:v>81.883163632623678</c:v>
                </c:pt>
                <c:pt idx="3018">
                  <c:v>81.883163632623678</c:v>
                </c:pt>
                <c:pt idx="3019">
                  <c:v>81.883163632623678</c:v>
                </c:pt>
                <c:pt idx="3020">
                  <c:v>81.883163632623678</c:v>
                </c:pt>
                <c:pt idx="3021">
                  <c:v>81.883163632623678</c:v>
                </c:pt>
                <c:pt idx="3022">
                  <c:v>81.883163632623678</c:v>
                </c:pt>
                <c:pt idx="3023">
                  <c:v>81.883163632623678</c:v>
                </c:pt>
                <c:pt idx="3024">
                  <c:v>81.883163632623678</c:v>
                </c:pt>
                <c:pt idx="3025">
                  <c:v>81.883163632623678</c:v>
                </c:pt>
                <c:pt idx="3026">
                  <c:v>81.883163632623678</c:v>
                </c:pt>
                <c:pt idx="3027">
                  <c:v>81.883163632623678</c:v>
                </c:pt>
                <c:pt idx="3028">
                  <c:v>81.883163632623678</c:v>
                </c:pt>
                <c:pt idx="3029">
                  <c:v>81.883163632623678</c:v>
                </c:pt>
                <c:pt idx="3030">
                  <c:v>81.883163632623678</c:v>
                </c:pt>
                <c:pt idx="3031">
                  <c:v>81.883163632623678</c:v>
                </c:pt>
                <c:pt idx="3032">
                  <c:v>81.883163632623678</c:v>
                </c:pt>
                <c:pt idx="3033">
                  <c:v>81.883163632623678</c:v>
                </c:pt>
                <c:pt idx="3034">
                  <c:v>81.883163632623678</c:v>
                </c:pt>
                <c:pt idx="3035">
                  <c:v>81.883163632623678</c:v>
                </c:pt>
                <c:pt idx="3036">
                  <c:v>81.883163632623678</c:v>
                </c:pt>
                <c:pt idx="3037">
                  <c:v>81.883163632623678</c:v>
                </c:pt>
                <c:pt idx="3038">
                  <c:v>81.883163632623678</c:v>
                </c:pt>
                <c:pt idx="3039">
                  <c:v>81.883163632623678</c:v>
                </c:pt>
                <c:pt idx="3040">
                  <c:v>81.883163632623678</c:v>
                </c:pt>
                <c:pt idx="3041">
                  <c:v>81.883163632623678</c:v>
                </c:pt>
                <c:pt idx="3042">
                  <c:v>81.883163632623678</c:v>
                </c:pt>
                <c:pt idx="3043">
                  <c:v>81.883163632623678</c:v>
                </c:pt>
                <c:pt idx="3044">
                  <c:v>81.883163632623678</c:v>
                </c:pt>
                <c:pt idx="3045">
                  <c:v>81.883163632623678</c:v>
                </c:pt>
                <c:pt idx="3046">
                  <c:v>81.883163632623678</c:v>
                </c:pt>
                <c:pt idx="3047">
                  <c:v>81.883163632623678</c:v>
                </c:pt>
                <c:pt idx="3048">
                  <c:v>81.883163632623678</c:v>
                </c:pt>
                <c:pt idx="3049">
                  <c:v>81.883163632623678</c:v>
                </c:pt>
                <c:pt idx="3050">
                  <c:v>81.883163632623678</c:v>
                </c:pt>
                <c:pt idx="3051">
                  <c:v>81.883163632623678</c:v>
                </c:pt>
                <c:pt idx="3052">
                  <c:v>81.883163632623678</c:v>
                </c:pt>
                <c:pt idx="3053">
                  <c:v>81.883163632623678</c:v>
                </c:pt>
                <c:pt idx="3054">
                  <c:v>81.883163632623678</c:v>
                </c:pt>
                <c:pt idx="3055">
                  <c:v>81.883163632623678</c:v>
                </c:pt>
                <c:pt idx="3056">
                  <c:v>81.883163632623678</c:v>
                </c:pt>
                <c:pt idx="3057">
                  <c:v>81.883163632623678</c:v>
                </c:pt>
                <c:pt idx="3058">
                  <c:v>81.883163632623678</c:v>
                </c:pt>
                <c:pt idx="3059">
                  <c:v>81.883163632623678</c:v>
                </c:pt>
                <c:pt idx="3060">
                  <c:v>81.883163632623678</c:v>
                </c:pt>
                <c:pt idx="3061">
                  <c:v>81.883163632623678</c:v>
                </c:pt>
                <c:pt idx="3062">
                  <c:v>81.883163632623678</c:v>
                </c:pt>
                <c:pt idx="3063">
                  <c:v>81.883163632623678</c:v>
                </c:pt>
                <c:pt idx="3064">
                  <c:v>81.883163632623678</c:v>
                </c:pt>
                <c:pt idx="3065">
                  <c:v>81.883163632623678</c:v>
                </c:pt>
                <c:pt idx="3066">
                  <c:v>81.883163632623678</c:v>
                </c:pt>
                <c:pt idx="3067">
                  <c:v>81.883163632623678</c:v>
                </c:pt>
                <c:pt idx="3068">
                  <c:v>81.883163632623678</c:v>
                </c:pt>
                <c:pt idx="3069">
                  <c:v>81.883163632623678</c:v>
                </c:pt>
                <c:pt idx="3070">
                  <c:v>81.883163632623678</c:v>
                </c:pt>
                <c:pt idx="3071">
                  <c:v>81.883163632623678</c:v>
                </c:pt>
                <c:pt idx="3072">
                  <c:v>81.883163632623678</c:v>
                </c:pt>
                <c:pt idx="3073">
                  <c:v>81.883163632623678</c:v>
                </c:pt>
                <c:pt idx="3074">
                  <c:v>81.883163632623678</c:v>
                </c:pt>
                <c:pt idx="3075">
                  <c:v>81.883163632623678</c:v>
                </c:pt>
                <c:pt idx="3076">
                  <c:v>81.883163632623678</c:v>
                </c:pt>
                <c:pt idx="3077">
                  <c:v>81.883163632623678</c:v>
                </c:pt>
                <c:pt idx="3078">
                  <c:v>81.883163632623678</c:v>
                </c:pt>
                <c:pt idx="3079">
                  <c:v>81.883163632623678</c:v>
                </c:pt>
                <c:pt idx="3080">
                  <c:v>81.883163632623678</c:v>
                </c:pt>
                <c:pt idx="3081">
                  <c:v>81.883163632623678</c:v>
                </c:pt>
                <c:pt idx="3082">
                  <c:v>81.883163632623678</c:v>
                </c:pt>
                <c:pt idx="3083">
                  <c:v>81.883163632623678</c:v>
                </c:pt>
                <c:pt idx="3084">
                  <c:v>81.883163632623678</c:v>
                </c:pt>
                <c:pt idx="3085">
                  <c:v>81.883163632623678</c:v>
                </c:pt>
                <c:pt idx="3086">
                  <c:v>81.883163632623678</c:v>
                </c:pt>
                <c:pt idx="3087">
                  <c:v>81.883163632623678</c:v>
                </c:pt>
                <c:pt idx="3088">
                  <c:v>81.883163632623678</c:v>
                </c:pt>
                <c:pt idx="3089">
                  <c:v>81.883163632623678</c:v>
                </c:pt>
                <c:pt idx="3090">
                  <c:v>81.883163632623678</c:v>
                </c:pt>
                <c:pt idx="3091">
                  <c:v>81.883163632623678</c:v>
                </c:pt>
                <c:pt idx="3092">
                  <c:v>81.883163632623678</c:v>
                </c:pt>
                <c:pt idx="3093">
                  <c:v>81.883163632623678</c:v>
                </c:pt>
                <c:pt idx="3094">
                  <c:v>81.883163632623678</c:v>
                </c:pt>
                <c:pt idx="3095">
                  <c:v>81.883163632623678</c:v>
                </c:pt>
                <c:pt idx="3096">
                  <c:v>81.883163632623678</c:v>
                </c:pt>
                <c:pt idx="3097">
                  <c:v>81.883163632623678</c:v>
                </c:pt>
                <c:pt idx="3098">
                  <c:v>81.883163632623678</c:v>
                </c:pt>
                <c:pt idx="3099">
                  <c:v>81.883163632623678</c:v>
                </c:pt>
                <c:pt idx="3100">
                  <c:v>81.883163632623678</c:v>
                </c:pt>
                <c:pt idx="3101">
                  <c:v>81.883163632623678</c:v>
                </c:pt>
                <c:pt idx="3102">
                  <c:v>81.883163632623678</c:v>
                </c:pt>
                <c:pt idx="3103">
                  <c:v>81.883163632623678</c:v>
                </c:pt>
                <c:pt idx="3104">
                  <c:v>81.883163632623678</c:v>
                </c:pt>
                <c:pt idx="3105">
                  <c:v>81.883163632623678</c:v>
                </c:pt>
                <c:pt idx="3106">
                  <c:v>81.883163632623678</c:v>
                </c:pt>
                <c:pt idx="3107">
                  <c:v>81.883163632623678</c:v>
                </c:pt>
                <c:pt idx="3108">
                  <c:v>81.883163632623678</c:v>
                </c:pt>
                <c:pt idx="3109">
                  <c:v>81.883163632623678</c:v>
                </c:pt>
                <c:pt idx="3110">
                  <c:v>81.883163632623678</c:v>
                </c:pt>
                <c:pt idx="3111">
                  <c:v>81.883163632623678</c:v>
                </c:pt>
                <c:pt idx="3112">
                  <c:v>81.883163632623678</c:v>
                </c:pt>
                <c:pt idx="3113">
                  <c:v>81.883163632623678</c:v>
                </c:pt>
                <c:pt idx="3114">
                  <c:v>81.883163632623678</c:v>
                </c:pt>
                <c:pt idx="3115">
                  <c:v>81.883163632623678</c:v>
                </c:pt>
                <c:pt idx="3116">
                  <c:v>81.883163632623678</c:v>
                </c:pt>
                <c:pt idx="3117">
                  <c:v>81.883163632623678</c:v>
                </c:pt>
                <c:pt idx="3118">
                  <c:v>81.883163632623678</c:v>
                </c:pt>
                <c:pt idx="3119">
                  <c:v>81.883163632623678</c:v>
                </c:pt>
                <c:pt idx="3120">
                  <c:v>81.883163632623678</c:v>
                </c:pt>
                <c:pt idx="3121">
                  <c:v>81.883163632623678</c:v>
                </c:pt>
                <c:pt idx="3122">
                  <c:v>81.883163632623678</c:v>
                </c:pt>
                <c:pt idx="3123">
                  <c:v>81.883163632623678</c:v>
                </c:pt>
                <c:pt idx="3124">
                  <c:v>81.883163632623678</c:v>
                </c:pt>
                <c:pt idx="3125">
                  <c:v>81.883163632623678</c:v>
                </c:pt>
                <c:pt idx="3126">
                  <c:v>81.883163632623678</c:v>
                </c:pt>
                <c:pt idx="3127">
                  <c:v>81.883163632623678</c:v>
                </c:pt>
                <c:pt idx="3128">
                  <c:v>81.883163632623678</c:v>
                </c:pt>
                <c:pt idx="3129">
                  <c:v>81.883163632623678</c:v>
                </c:pt>
                <c:pt idx="3130">
                  <c:v>81.883163632623678</c:v>
                </c:pt>
                <c:pt idx="3131">
                  <c:v>81.883163632623678</c:v>
                </c:pt>
                <c:pt idx="3132">
                  <c:v>81.883163632623678</c:v>
                </c:pt>
                <c:pt idx="3133">
                  <c:v>81.883163632623678</c:v>
                </c:pt>
                <c:pt idx="3134">
                  <c:v>81.883163632623678</c:v>
                </c:pt>
                <c:pt idx="3135">
                  <c:v>81.883163632623678</c:v>
                </c:pt>
                <c:pt idx="3136">
                  <c:v>81.883163632623678</c:v>
                </c:pt>
                <c:pt idx="3137">
                  <c:v>81.883163632623678</c:v>
                </c:pt>
                <c:pt idx="3138">
                  <c:v>81.883163632623678</c:v>
                </c:pt>
                <c:pt idx="3139">
                  <c:v>81.883163632623678</c:v>
                </c:pt>
                <c:pt idx="3140">
                  <c:v>81.883163632623678</c:v>
                </c:pt>
                <c:pt idx="3141">
                  <c:v>81.883163632623678</c:v>
                </c:pt>
                <c:pt idx="3142">
                  <c:v>81.883163632623678</c:v>
                </c:pt>
                <c:pt idx="3143">
                  <c:v>81.883163632623678</c:v>
                </c:pt>
                <c:pt idx="3144">
                  <c:v>81.883163632623678</c:v>
                </c:pt>
                <c:pt idx="3145">
                  <c:v>81.883163632623678</c:v>
                </c:pt>
                <c:pt idx="3146">
                  <c:v>81.883163632623678</c:v>
                </c:pt>
                <c:pt idx="3147">
                  <c:v>81.883163632623678</c:v>
                </c:pt>
                <c:pt idx="3148">
                  <c:v>81.883163632623678</c:v>
                </c:pt>
                <c:pt idx="3149">
                  <c:v>81.883163632623678</c:v>
                </c:pt>
                <c:pt idx="3150">
                  <c:v>81.883163632623678</c:v>
                </c:pt>
                <c:pt idx="3151">
                  <c:v>81.883163632623678</c:v>
                </c:pt>
                <c:pt idx="3152">
                  <c:v>81.883163632623678</c:v>
                </c:pt>
                <c:pt idx="3153">
                  <c:v>81.883163632623678</c:v>
                </c:pt>
                <c:pt idx="3154">
                  <c:v>81.883163632623678</c:v>
                </c:pt>
                <c:pt idx="3155">
                  <c:v>81.883163632623678</c:v>
                </c:pt>
                <c:pt idx="3156">
                  <c:v>81.883163632623678</c:v>
                </c:pt>
                <c:pt idx="3157">
                  <c:v>81.883163632623678</c:v>
                </c:pt>
                <c:pt idx="3158">
                  <c:v>81.883163632623678</c:v>
                </c:pt>
                <c:pt idx="3159">
                  <c:v>81.883163632623678</c:v>
                </c:pt>
                <c:pt idx="3160">
                  <c:v>81.883163632623678</c:v>
                </c:pt>
                <c:pt idx="3161">
                  <c:v>81.883163632623678</c:v>
                </c:pt>
                <c:pt idx="3162">
                  <c:v>81.883163632623678</c:v>
                </c:pt>
                <c:pt idx="3163">
                  <c:v>81.883163632623678</c:v>
                </c:pt>
                <c:pt idx="3164">
                  <c:v>81.883163632623678</c:v>
                </c:pt>
                <c:pt idx="3165">
                  <c:v>81.883163632623678</c:v>
                </c:pt>
                <c:pt idx="3166">
                  <c:v>81.883163632623678</c:v>
                </c:pt>
                <c:pt idx="3167">
                  <c:v>81.883163632623678</c:v>
                </c:pt>
                <c:pt idx="3168">
                  <c:v>81.883163632623678</c:v>
                </c:pt>
                <c:pt idx="3169">
                  <c:v>81.883163632623678</c:v>
                </c:pt>
                <c:pt idx="3170">
                  <c:v>81.883163632623678</c:v>
                </c:pt>
                <c:pt idx="3171">
                  <c:v>81.883163632623678</c:v>
                </c:pt>
                <c:pt idx="3172">
                  <c:v>81.883163632623678</c:v>
                </c:pt>
                <c:pt idx="3173">
                  <c:v>81.883163632623678</c:v>
                </c:pt>
                <c:pt idx="3174">
                  <c:v>81.883163632623678</c:v>
                </c:pt>
                <c:pt idx="3175">
                  <c:v>81.883163632623678</c:v>
                </c:pt>
                <c:pt idx="3176">
                  <c:v>81.883163632623678</c:v>
                </c:pt>
                <c:pt idx="3177">
                  <c:v>81.883163632623678</c:v>
                </c:pt>
                <c:pt idx="3178">
                  <c:v>81.883163632623678</c:v>
                </c:pt>
                <c:pt idx="3179">
                  <c:v>81.883163632623678</c:v>
                </c:pt>
                <c:pt idx="3180">
                  <c:v>81.883163632623678</c:v>
                </c:pt>
                <c:pt idx="3181">
                  <c:v>81.883163632623678</c:v>
                </c:pt>
                <c:pt idx="3182">
                  <c:v>81.883163632623678</c:v>
                </c:pt>
                <c:pt idx="3183">
                  <c:v>81.883163632623678</c:v>
                </c:pt>
                <c:pt idx="3184">
                  <c:v>81.883163632623678</c:v>
                </c:pt>
                <c:pt idx="3185">
                  <c:v>81.883163632623678</c:v>
                </c:pt>
                <c:pt idx="3186">
                  <c:v>81.883163632623678</c:v>
                </c:pt>
                <c:pt idx="3187">
                  <c:v>81.883163632623678</c:v>
                </c:pt>
                <c:pt idx="3188">
                  <c:v>81.883163632623678</c:v>
                </c:pt>
                <c:pt idx="3189">
                  <c:v>81.883163632623678</c:v>
                </c:pt>
                <c:pt idx="3190">
                  <c:v>81.883163632623678</c:v>
                </c:pt>
                <c:pt idx="3191">
                  <c:v>81.883163632623678</c:v>
                </c:pt>
                <c:pt idx="3192">
                  <c:v>81.883163632623678</c:v>
                </c:pt>
                <c:pt idx="3193">
                  <c:v>81.883163632623678</c:v>
                </c:pt>
                <c:pt idx="3194">
                  <c:v>81.883163632623678</c:v>
                </c:pt>
                <c:pt idx="3195">
                  <c:v>81.883163632623678</c:v>
                </c:pt>
                <c:pt idx="3196">
                  <c:v>81.883163632623678</c:v>
                </c:pt>
                <c:pt idx="3197">
                  <c:v>81.883163632623678</c:v>
                </c:pt>
                <c:pt idx="3198">
                  <c:v>81.883163632623678</c:v>
                </c:pt>
                <c:pt idx="3199">
                  <c:v>81.883163632623678</c:v>
                </c:pt>
                <c:pt idx="3200">
                  <c:v>81.883163632623678</c:v>
                </c:pt>
                <c:pt idx="3201">
                  <c:v>81.883163632623678</c:v>
                </c:pt>
                <c:pt idx="3202">
                  <c:v>81.883163632623678</c:v>
                </c:pt>
                <c:pt idx="3203">
                  <c:v>81.883163632623678</c:v>
                </c:pt>
                <c:pt idx="3204">
                  <c:v>81.883163632623678</c:v>
                </c:pt>
                <c:pt idx="3205">
                  <c:v>81.883163632623678</c:v>
                </c:pt>
                <c:pt idx="3206">
                  <c:v>81.883163632623678</c:v>
                </c:pt>
                <c:pt idx="3207">
                  <c:v>81.883163632623678</c:v>
                </c:pt>
                <c:pt idx="3208">
                  <c:v>81.883163632623678</c:v>
                </c:pt>
                <c:pt idx="3209">
                  <c:v>81.883163632623678</c:v>
                </c:pt>
                <c:pt idx="3210">
                  <c:v>81.883163632623678</c:v>
                </c:pt>
                <c:pt idx="3211">
                  <c:v>81.883163632623678</c:v>
                </c:pt>
                <c:pt idx="3212">
                  <c:v>81.883163632623678</c:v>
                </c:pt>
                <c:pt idx="3213">
                  <c:v>81.883163632623678</c:v>
                </c:pt>
                <c:pt idx="3214">
                  <c:v>81.883163632623678</c:v>
                </c:pt>
                <c:pt idx="3215">
                  <c:v>81.883163632623678</c:v>
                </c:pt>
                <c:pt idx="3216">
                  <c:v>81.883163632623678</c:v>
                </c:pt>
                <c:pt idx="3217">
                  <c:v>81.883163632623678</c:v>
                </c:pt>
                <c:pt idx="3218">
                  <c:v>81.883163632623678</c:v>
                </c:pt>
                <c:pt idx="3219">
                  <c:v>81.883163632623678</c:v>
                </c:pt>
                <c:pt idx="3220">
                  <c:v>81.883163632623678</c:v>
                </c:pt>
                <c:pt idx="3221">
                  <c:v>81.883163632623678</c:v>
                </c:pt>
                <c:pt idx="3222">
                  <c:v>81.883163632623678</c:v>
                </c:pt>
                <c:pt idx="3223">
                  <c:v>81.883163632623678</c:v>
                </c:pt>
                <c:pt idx="3224">
                  <c:v>81.883163632623678</c:v>
                </c:pt>
                <c:pt idx="3225">
                  <c:v>81.883163632623678</c:v>
                </c:pt>
                <c:pt idx="3226">
                  <c:v>81.883163632623678</c:v>
                </c:pt>
                <c:pt idx="3227">
                  <c:v>81.883163632623678</c:v>
                </c:pt>
                <c:pt idx="3228">
                  <c:v>81.883163632623678</c:v>
                </c:pt>
                <c:pt idx="3229">
                  <c:v>81.883163632623678</c:v>
                </c:pt>
                <c:pt idx="3230">
                  <c:v>81.883163632623678</c:v>
                </c:pt>
                <c:pt idx="3231">
                  <c:v>81.883163632623678</c:v>
                </c:pt>
                <c:pt idx="3232">
                  <c:v>81.883163632623678</c:v>
                </c:pt>
                <c:pt idx="3233">
                  <c:v>81.883163632623678</c:v>
                </c:pt>
                <c:pt idx="3234">
                  <c:v>81.883163632623678</c:v>
                </c:pt>
                <c:pt idx="3235">
                  <c:v>81.883163632623678</c:v>
                </c:pt>
                <c:pt idx="3236">
                  <c:v>81.883163632623678</c:v>
                </c:pt>
                <c:pt idx="3237">
                  <c:v>81.883163632623678</c:v>
                </c:pt>
                <c:pt idx="3238">
                  <c:v>81.883163632623678</c:v>
                </c:pt>
                <c:pt idx="3239">
                  <c:v>81.883163632623678</c:v>
                </c:pt>
                <c:pt idx="3240">
                  <c:v>81.883163632623678</c:v>
                </c:pt>
                <c:pt idx="3241">
                  <c:v>81.883163632623678</c:v>
                </c:pt>
                <c:pt idx="3242">
                  <c:v>81.883163632623678</c:v>
                </c:pt>
                <c:pt idx="3243">
                  <c:v>81.883163632623678</c:v>
                </c:pt>
                <c:pt idx="3244">
                  <c:v>81.883163632623678</c:v>
                </c:pt>
                <c:pt idx="3245">
                  <c:v>81.883163632623678</c:v>
                </c:pt>
                <c:pt idx="3246">
                  <c:v>81.883163632623678</c:v>
                </c:pt>
                <c:pt idx="3247">
                  <c:v>81.883163632623678</c:v>
                </c:pt>
                <c:pt idx="3248">
                  <c:v>81.883163632623678</c:v>
                </c:pt>
                <c:pt idx="3249">
                  <c:v>81.883163632623678</c:v>
                </c:pt>
                <c:pt idx="3250">
                  <c:v>81.883163632623678</c:v>
                </c:pt>
                <c:pt idx="3251">
                  <c:v>81.883163632623678</c:v>
                </c:pt>
                <c:pt idx="3252">
                  <c:v>81.883163632623678</c:v>
                </c:pt>
                <c:pt idx="3253">
                  <c:v>81.883163632623678</c:v>
                </c:pt>
                <c:pt idx="3254">
                  <c:v>81.883163632623678</c:v>
                </c:pt>
                <c:pt idx="3255">
                  <c:v>81.883163632623678</c:v>
                </c:pt>
                <c:pt idx="3256">
                  <c:v>81.883163632623678</c:v>
                </c:pt>
                <c:pt idx="3257">
                  <c:v>81.883163632623678</c:v>
                </c:pt>
                <c:pt idx="3258">
                  <c:v>81.883163632623678</c:v>
                </c:pt>
                <c:pt idx="3259">
                  <c:v>81.883163632623678</c:v>
                </c:pt>
                <c:pt idx="3260">
                  <c:v>81.883163632623678</c:v>
                </c:pt>
                <c:pt idx="3261">
                  <c:v>81.883163632623678</c:v>
                </c:pt>
                <c:pt idx="3262">
                  <c:v>81.883163632623678</c:v>
                </c:pt>
                <c:pt idx="3263">
                  <c:v>81.883163632623678</c:v>
                </c:pt>
                <c:pt idx="3264">
                  <c:v>81.883163632623678</c:v>
                </c:pt>
                <c:pt idx="3265">
                  <c:v>81.883163632623678</c:v>
                </c:pt>
                <c:pt idx="3266">
                  <c:v>81.883163632623678</c:v>
                </c:pt>
                <c:pt idx="3267">
                  <c:v>81.883163632623678</c:v>
                </c:pt>
                <c:pt idx="3268">
                  <c:v>81.883163632623678</c:v>
                </c:pt>
                <c:pt idx="3269">
                  <c:v>81.883163632623678</c:v>
                </c:pt>
                <c:pt idx="3270">
                  <c:v>81.883163632623678</c:v>
                </c:pt>
                <c:pt idx="3271">
                  <c:v>81.883163632623678</c:v>
                </c:pt>
                <c:pt idx="3272">
                  <c:v>81.883163632623678</c:v>
                </c:pt>
                <c:pt idx="3273">
                  <c:v>81.883163632623678</c:v>
                </c:pt>
                <c:pt idx="3274">
                  <c:v>81.883163632623678</c:v>
                </c:pt>
                <c:pt idx="3275">
                  <c:v>81.883163632623678</c:v>
                </c:pt>
                <c:pt idx="3276">
                  <c:v>81.883163632623678</c:v>
                </c:pt>
                <c:pt idx="3277">
                  <c:v>81.883163632623678</c:v>
                </c:pt>
                <c:pt idx="3278">
                  <c:v>81.883163632623678</c:v>
                </c:pt>
                <c:pt idx="3279">
                  <c:v>81.883163632623678</c:v>
                </c:pt>
                <c:pt idx="3280">
                  <c:v>81.883163632623678</c:v>
                </c:pt>
                <c:pt idx="3281">
                  <c:v>81.883163632623678</c:v>
                </c:pt>
                <c:pt idx="3282">
                  <c:v>81.883163632623678</c:v>
                </c:pt>
                <c:pt idx="3283">
                  <c:v>81.883163632623678</c:v>
                </c:pt>
                <c:pt idx="3284">
                  <c:v>81.883163632623678</c:v>
                </c:pt>
                <c:pt idx="3285">
                  <c:v>81.883163632623678</c:v>
                </c:pt>
                <c:pt idx="3286">
                  <c:v>81.883163632623678</c:v>
                </c:pt>
                <c:pt idx="3287">
                  <c:v>81.883163632623678</c:v>
                </c:pt>
                <c:pt idx="3288">
                  <c:v>81.883163632623678</c:v>
                </c:pt>
                <c:pt idx="3289">
                  <c:v>81.883163632623678</c:v>
                </c:pt>
                <c:pt idx="3290">
                  <c:v>81.883163632623678</c:v>
                </c:pt>
                <c:pt idx="3291">
                  <c:v>81.883163632623678</c:v>
                </c:pt>
                <c:pt idx="3292">
                  <c:v>81.883163632623678</c:v>
                </c:pt>
                <c:pt idx="3293">
                  <c:v>81.883163632623678</c:v>
                </c:pt>
                <c:pt idx="3294">
                  <c:v>81.883163632623678</c:v>
                </c:pt>
                <c:pt idx="3295">
                  <c:v>81.883163632623678</c:v>
                </c:pt>
                <c:pt idx="3296">
                  <c:v>81.883163632623678</c:v>
                </c:pt>
                <c:pt idx="3297">
                  <c:v>81.883163632623678</c:v>
                </c:pt>
                <c:pt idx="3298">
                  <c:v>81.883163632623678</c:v>
                </c:pt>
                <c:pt idx="3299">
                  <c:v>81.883163632623678</c:v>
                </c:pt>
                <c:pt idx="3300">
                  <c:v>81.883163632623678</c:v>
                </c:pt>
                <c:pt idx="3301">
                  <c:v>81.883163632623678</c:v>
                </c:pt>
                <c:pt idx="3302">
                  <c:v>81.883163632623678</c:v>
                </c:pt>
                <c:pt idx="3303">
                  <c:v>81.883163632623678</c:v>
                </c:pt>
                <c:pt idx="3304">
                  <c:v>81.883163632623678</c:v>
                </c:pt>
                <c:pt idx="3305">
                  <c:v>81.883163632623678</c:v>
                </c:pt>
                <c:pt idx="3306">
                  <c:v>81.883163632623678</c:v>
                </c:pt>
                <c:pt idx="3307">
                  <c:v>81.883163632623678</c:v>
                </c:pt>
                <c:pt idx="3308">
                  <c:v>81.883163632623678</c:v>
                </c:pt>
                <c:pt idx="3309">
                  <c:v>81.883163632623678</c:v>
                </c:pt>
                <c:pt idx="3310">
                  <c:v>81.883163632623678</c:v>
                </c:pt>
                <c:pt idx="3311">
                  <c:v>81.883163632623678</c:v>
                </c:pt>
                <c:pt idx="3312">
                  <c:v>81.883163632623678</c:v>
                </c:pt>
                <c:pt idx="3313">
                  <c:v>81.883163632623678</c:v>
                </c:pt>
                <c:pt idx="3314">
                  <c:v>81.883163632623678</c:v>
                </c:pt>
                <c:pt idx="3315">
                  <c:v>81.883163632623678</c:v>
                </c:pt>
                <c:pt idx="3316">
                  <c:v>81.883163632623678</c:v>
                </c:pt>
                <c:pt idx="3317">
                  <c:v>81.883163632623678</c:v>
                </c:pt>
                <c:pt idx="3318">
                  <c:v>81.883163632623678</c:v>
                </c:pt>
                <c:pt idx="3319">
                  <c:v>81.883163632623678</c:v>
                </c:pt>
                <c:pt idx="3320">
                  <c:v>81.883163632623678</c:v>
                </c:pt>
                <c:pt idx="3321">
                  <c:v>81.883163632623678</c:v>
                </c:pt>
                <c:pt idx="3322">
                  <c:v>81.883163632623678</c:v>
                </c:pt>
                <c:pt idx="3323">
                  <c:v>81.883163632623678</c:v>
                </c:pt>
                <c:pt idx="3324">
                  <c:v>81.883163632623678</c:v>
                </c:pt>
                <c:pt idx="3325">
                  <c:v>81.883163632623678</c:v>
                </c:pt>
                <c:pt idx="3326">
                  <c:v>81.883163632623678</c:v>
                </c:pt>
                <c:pt idx="3327">
                  <c:v>81.883163632623678</c:v>
                </c:pt>
                <c:pt idx="3328">
                  <c:v>81.883163632623678</c:v>
                </c:pt>
                <c:pt idx="3329">
                  <c:v>81.883163632623678</c:v>
                </c:pt>
                <c:pt idx="3330">
                  <c:v>81.883163632623678</c:v>
                </c:pt>
                <c:pt idx="3331">
                  <c:v>81.883163632623678</c:v>
                </c:pt>
                <c:pt idx="3332">
                  <c:v>81.883163632623678</c:v>
                </c:pt>
                <c:pt idx="3333">
                  <c:v>81.883163632623678</c:v>
                </c:pt>
                <c:pt idx="3334">
                  <c:v>81.883163632623678</c:v>
                </c:pt>
                <c:pt idx="3335">
                  <c:v>81.883163632623678</c:v>
                </c:pt>
                <c:pt idx="3336">
                  <c:v>81.883163632623678</c:v>
                </c:pt>
                <c:pt idx="3337">
                  <c:v>81.883163632623678</c:v>
                </c:pt>
                <c:pt idx="3338">
                  <c:v>81.883163632623678</c:v>
                </c:pt>
                <c:pt idx="3339">
                  <c:v>81.883163632623678</c:v>
                </c:pt>
                <c:pt idx="3340">
                  <c:v>81.883163632623678</c:v>
                </c:pt>
                <c:pt idx="3341">
                  <c:v>81.883163632623678</c:v>
                </c:pt>
                <c:pt idx="3342">
                  <c:v>81.883163632623678</c:v>
                </c:pt>
                <c:pt idx="3343">
                  <c:v>81.883163632623678</c:v>
                </c:pt>
                <c:pt idx="3344">
                  <c:v>81.883163632623678</c:v>
                </c:pt>
                <c:pt idx="3345">
                  <c:v>81.883163632623678</c:v>
                </c:pt>
                <c:pt idx="3346">
                  <c:v>81.883163632623678</c:v>
                </c:pt>
                <c:pt idx="3347">
                  <c:v>81.883163632623678</c:v>
                </c:pt>
                <c:pt idx="3348">
                  <c:v>81.883163632623678</c:v>
                </c:pt>
                <c:pt idx="3349">
                  <c:v>81.883163632623678</c:v>
                </c:pt>
                <c:pt idx="3350">
                  <c:v>81.883163632623678</c:v>
                </c:pt>
                <c:pt idx="3351">
                  <c:v>81.883163632623678</c:v>
                </c:pt>
                <c:pt idx="3352">
                  <c:v>81.883163632623678</c:v>
                </c:pt>
                <c:pt idx="3353">
                  <c:v>81.883163632623678</c:v>
                </c:pt>
                <c:pt idx="3354">
                  <c:v>81.883163632623678</c:v>
                </c:pt>
                <c:pt idx="3355">
                  <c:v>81.883163632623678</c:v>
                </c:pt>
                <c:pt idx="3356">
                  <c:v>81.883163632623678</c:v>
                </c:pt>
                <c:pt idx="3357">
                  <c:v>81.883163632623678</c:v>
                </c:pt>
                <c:pt idx="3358">
                  <c:v>81.883163632623678</c:v>
                </c:pt>
                <c:pt idx="3359">
                  <c:v>81.883163632623678</c:v>
                </c:pt>
                <c:pt idx="3360">
                  <c:v>81.883163632623678</c:v>
                </c:pt>
                <c:pt idx="3361">
                  <c:v>81.883163632623678</c:v>
                </c:pt>
                <c:pt idx="3362">
                  <c:v>81.883163632623678</c:v>
                </c:pt>
                <c:pt idx="3363">
                  <c:v>81.883163632623678</c:v>
                </c:pt>
                <c:pt idx="3364">
                  <c:v>81.883163632623678</c:v>
                </c:pt>
                <c:pt idx="3365">
                  <c:v>81.883163632623678</c:v>
                </c:pt>
                <c:pt idx="3366">
                  <c:v>81.883163632623678</c:v>
                </c:pt>
                <c:pt idx="3367">
                  <c:v>81.883163632623678</c:v>
                </c:pt>
                <c:pt idx="3368">
                  <c:v>81.883163632623678</c:v>
                </c:pt>
                <c:pt idx="3369">
                  <c:v>81.883163632623678</c:v>
                </c:pt>
                <c:pt idx="3370">
                  <c:v>81.883163632623678</c:v>
                </c:pt>
                <c:pt idx="3371">
                  <c:v>81.883163632623678</c:v>
                </c:pt>
                <c:pt idx="3372">
                  <c:v>81.883163632623678</c:v>
                </c:pt>
                <c:pt idx="3373">
                  <c:v>81.883163632623678</c:v>
                </c:pt>
                <c:pt idx="3374">
                  <c:v>81.883163632623678</c:v>
                </c:pt>
                <c:pt idx="3375">
                  <c:v>81.883163632623678</c:v>
                </c:pt>
                <c:pt idx="3376">
                  <c:v>81.883163632623678</c:v>
                </c:pt>
                <c:pt idx="3377">
                  <c:v>81.883163632623678</c:v>
                </c:pt>
                <c:pt idx="3378">
                  <c:v>81.883163632623678</c:v>
                </c:pt>
                <c:pt idx="3379">
                  <c:v>81.883163632623678</c:v>
                </c:pt>
                <c:pt idx="3380">
                  <c:v>81.883163632623678</c:v>
                </c:pt>
                <c:pt idx="3381">
                  <c:v>81.883163632623678</c:v>
                </c:pt>
                <c:pt idx="3382">
                  <c:v>81.883163632623678</c:v>
                </c:pt>
                <c:pt idx="3383">
                  <c:v>81.883163632623678</c:v>
                </c:pt>
                <c:pt idx="3384">
                  <c:v>81.883163632623678</c:v>
                </c:pt>
                <c:pt idx="3385">
                  <c:v>81.883163632623678</c:v>
                </c:pt>
                <c:pt idx="3386">
                  <c:v>81.883163632623678</c:v>
                </c:pt>
                <c:pt idx="3387">
                  <c:v>81.883163632623678</c:v>
                </c:pt>
                <c:pt idx="3388">
                  <c:v>81.883163632623678</c:v>
                </c:pt>
                <c:pt idx="3389">
                  <c:v>81.883163632623678</c:v>
                </c:pt>
                <c:pt idx="3390">
                  <c:v>81.883163632623678</c:v>
                </c:pt>
                <c:pt idx="3391">
                  <c:v>81.883163632623678</c:v>
                </c:pt>
                <c:pt idx="3392">
                  <c:v>81.883163632623678</c:v>
                </c:pt>
                <c:pt idx="3393">
                  <c:v>81.883163632623678</c:v>
                </c:pt>
                <c:pt idx="3394">
                  <c:v>81.883163632623678</c:v>
                </c:pt>
                <c:pt idx="3395">
                  <c:v>81.883163632623678</c:v>
                </c:pt>
                <c:pt idx="3396">
                  <c:v>81.883163632623678</c:v>
                </c:pt>
                <c:pt idx="3397">
                  <c:v>81.883163632623678</c:v>
                </c:pt>
                <c:pt idx="3398">
                  <c:v>81.883163632623678</c:v>
                </c:pt>
                <c:pt idx="3399">
                  <c:v>81.883163632623678</c:v>
                </c:pt>
                <c:pt idx="3400">
                  <c:v>81.883163632623678</c:v>
                </c:pt>
                <c:pt idx="3401">
                  <c:v>81.883163632623678</c:v>
                </c:pt>
                <c:pt idx="3402">
                  <c:v>81.883163632623678</c:v>
                </c:pt>
                <c:pt idx="3403">
                  <c:v>81.883163632623678</c:v>
                </c:pt>
                <c:pt idx="3404">
                  <c:v>81.883163632623678</c:v>
                </c:pt>
                <c:pt idx="3405">
                  <c:v>81.883163632623678</c:v>
                </c:pt>
                <c:pt idx="3406">
                  <c:v>81.883163632623678</c:v>
                </c:pt>
                <c:pt idx="3407">
                  <c:v>81.883163632623678</c:v>
                </c:pt>
                <c:pt idx="3408">
                  <c:v>81.883163632623678</c:v>
                </c:pt>
                <c:pt idx="3409">
                  <c:v>81.883163632623678</c:v>
                </c:pt>
                <c:pt idx="3410">
                  <c:v>81.883163632623678</c:v>
                </c:pt>
                <c:pt idx="3411">
                  <c:v>81.883163632623678</c:v>
                </c:pt>
                <c:pt idx="3412">
                  <c:v>81.883163632623678</c:v>
                </c:pt>
                <c:pt idx="3413">
                  <c:v>81.883163632623678</c:v>
                </c:pt>
                <c:pt idx="3414">
                  <c:v>81.883163632623678</c:v>
                </c:pt>
                <c:pt idx="3415">
                  <c:v>81.883163632623678</c:v>
                </c:pt>
                <c:pt idx="3416">
                  <c:v>81.883163632623678</c:v>
                </c:pt>
                <c:pt idx="3417">
                  <c:v>81.883163632623678</c:v>
                </c:pt>
                <c:pt idx="3418">
                  <c:v>81.883163632623678</c:v>
                </c:pt>
                <c:pt idx="3419">
                  <c:v>81.883163632623678</c:v>
                </c:pt>
                <c:pt idx="3420">
                  <c:v>81.883163632623678</c:v>
                </c:pt>
                <c:pt idx="3421">
                  <c:v>81.883163632623678</c:v>
                </c:pt>
                <c:pt idx="3422">
                  <c:v>81.883163632623678</c:v>
                </c:pt>
                <c:pt idx="3423">
                  <c:v>81.883163632623678</c:v>
                </c:pt>
                <c:pt idx="3424">
                  <c:v>81.883163632623678</c:v>
                </c:pt>
                <c:pt idx="3425">
                  <c:v>81.883163632623678</c:v>
                </c:pt>
                <c:pt idx="3426">
                  <c:v>81.883163632623678</c:v>
                </c:pt>
                <c:pt idx="3427">
                  <c:v>81.883163632623678</c:v>
                </c:pt>
                <c:pt idx="3428">
                  <c:v>81.883163632623678</c:v>
                </c:pt>
                <c:pt idx="3429">
                  <c:v>81.883163632623678</c:v>
                </c:pt>
                <c:pt idx="3430">
                  <c:v>81.883163632623678</c:v>
                </c:pt>
                <c:pt idx="3431">
                  <c:v>81.883163632623678</c:v>
                </c:pt>
                <c:pt idx="3432">
                  <c:v>81.883163632623678</c:v>
                </c:pt>
                <c:pt idx="3433">
                  <c:v>81.883163632623678</c:v>
                </c:pt>
                <c:pt idx="3434">
                  <c:v>81.883163632623678</c:v>
                </c:pt>
                <c:pt idx="3435">
                  <c:v>81.883163632623678</c:v>
                </c:pt>
                <c:pt idx="3436">
                  <c:v>81.883163632623678</c:v>
                </c:pt>
                <c:pt idx="3437">
                  <c:v>81.883163632623678</c:v>
                </c:pt>
                <c:pt idx="3438">
                  <c:v>81.883163632623678</c:v>
                </c:pt>
                <c:pt idx="3439">
                  <c:v>81.883163632623678</c:v>
                </c:pt>
                <c:pt idx="3440">
                  <c:v>81.883163632623678</c:v>
                </c:pt>
                <c:pt idx="3441">
                  <c:v>81.883163632623678</c:v>
                </c:pt>
                <c:pt idx="3442">
                  <c:v>81.883163632623678</c:v>
                </c:pt>
                <c:pt idx="3443">
                  <c:v>81.883163632623678</c:v>
                </c:pt>
                <c:pt idx="3444">
                  <c:v>81.883163632623678</c:v>
                </c:pt>
                <c:pt idx="3445">
                  <c:v>81.883163632623678</c:v>
                </c:pt>
                <c:pt idx="3446">
                  <c:v>81.883163632623678</c:v>
                </c:pt>
                <c:pt idx="3447">
                  <c:v>81.883163632623678</c:v>
                </c:pt>
                <c:pt idx="3448">
                  <c:v>81.883163632623678</c:v>
                </c:pt>
                <c:pt idx="3449">
                  <c:v>81.883163632623678</c:v>
                </c:pt>
                <c:pt idx="3450">
                  <c:v>81.883163632623678</c:v>
                </c:pt>
                <c:pt idx="3451">
                  <c:v>81.883163632623678</c:v>
                </c:pt>
                <c:pt idx="3452">
                  <c:v>81.883163632623678</c:v>
                </c:pt>
                <c:pt idx="3453">
                  <c:v>81.883163632623678</c:v>
                </c:pt>
                <c:pt idx="3454">
                  <c:v>81.883163632623678</c:v>
                </c:pt>
                <c:pt idx="3455">
                  <c:v>81.883163632623678</c:v>
                </c:pt>
                <c:pt idx="3456">
                  <c:v>81.883163632623678</c:v>
                </c:pt>
                <c:pt idx="3457">
                  <c:v>81.883163632623678</c:v>
                </c:pt>
                <c:pt idx="3458">
                  <c:v>81.883163632623678</c:v>
                </c:pt>
                <c:pt idx="3459">
                  <c:v>81.883163632623678</c:v>
                </c:pt>
                <c:pt idx="3460">
                  <c:v>81.883163632623678</c:v>
                </c:pt>
                <c:pt idx="3461">
                  <c:v>81.883163632623678</c:v>
                </c:pt>
                <c:pt idx="3462">
                  <c:v>81.883163632623678</c:v>
                </c:pt>
                <c:pt idx="3463">
                  <c:v>81.883163632623678</c:v>
                </c:pt>
                <c:pt idx="3464">
                  <c:v>81.883163632623678</c:v>
                </c:pt>
                <c:pt idx="3465">
                  <c:v>81.883163632623678</c:v>
                </c:pt>
                <c:pt idx="3466">
                  <c:v>81.883163632623678</c:v>
                </c:pt>
                <c:pt idx="3467">
                  <c:v>81.883163632623678</c:v>
                </c:pt>
                <c:pt idx="3468">
                  <c:v>81.883163632623678</c:v>
                </c:pt>
                <c:pt idx="3469">
                  <c:v>81.883163632623678</c:v>
                </c:pt>
                <c:pt idx="3470">
                  <c:v>81.883163632623678</c:v>
                </c:pt>
                <c:pt idx="3471">
                  <c:v>81.883163632623678</c:v>
                </c:pt>
                <c:pt idx="3472">
                  <c:v>81.883163632623678</c:v>
                </c:pt>
                <c:pt idx="3473">
                  <c:v>81.883163632623678</c:v>
                </c:pt>
                <c:pt idx="3474">
                  <c:v>81.883163632623678</c:v>
                </c:pt>
                <c:pt idx="3475">
                  <c:v>81.883163632623678</c:v>
                </c:pt>
                <c:pt idx="3476">
                  <c:v>81.883163632623678</c:v>
                </c:pt>
                <c:pt idx="3477">
                  <c:v>81.883163632623678</c:v>
                </c:pt>
                <c:pt idx="3478">
                  <c:v>81.883163632623678</c:v>
                </c:pt>
                <c:pt idx="3479">
                  <c:v>81.883163632623678</c:v>
                </c:pt>
                <c:pt idx="3480">
                  <c:v>81.883163632623678</c:v>
                </c:pt>
                <c:pt idx="3481">
                  <c:v>81.883163632623678</c:v>
                </c:pt>
                <c:pt idx="3482">
                  <c:v>81.883163632623678</c:v>
                </c:pt>
                <c:pt idx="3483">
                  <c:v>81.883163632623678</c:v>
                </c:pt>
                <c:pt idx="3484">
                  <c:v>81.883163632623678</c:v>
                </c:pt>
                <c:pt idx="3485">
                  <c:v>81.883163632623678</c:v>
                </c:pt>
                <c:pt idx="3486">
                  <c:v>81.883163632623678</c:v>
                </c:pt>
                <c:pt idx="3487">
                  <c:v>81.883163632623678</c:v>
                </c:pt>
                <c:pt idx="3488">
                  <c:v>81.883163632623678</c:v>
                </c:pt>
                <c:pt idx="3489">
                  <c:v>81.883163632623678</c:v>
                </c:pt>
                <c:pt idx="3490">
                  <c:v>81.883163632623678</c:v>
                </c:pt>
                <c:pt idx="3491">
                  <c:v>81.883163632623678</c:v>
                </c:pt>
                <c:pt idx="3492">
                  <c:v>81.883163632623678</c:v>
                </c:pt>
                <c:pt idx="3493">
                  <c:v>81.883163632623678</c:v>
                </c:pt>
                <c:pt idx="3494">
                  <c:v>81.883163632623678</c:v>
                </c:pt>
                <c:pt idx="3495">
                  <c:v>81.883163632623678</c:v>
                </c:pt>
                <c:pt idx="3496">
                  <c:v>81.883163632623678</c:v>
                </c:pt>
                <c:pt idx="3497">
                  <c:v>81.883163632623678</c:v>
                </c:pt>
                <c:pt idx="3498">
                  <c:v>81.883163632623678</c:v>
                </c:pt>
                <c:pt idx="3499">
                  <c:v>81.883163632623678</c:v>
                </c:pt>
                <c:pt idx="3500">
                  <c:v>81.883163632623678</c:v>
                </c:pt>
                <c:pt idx="3501">
                  <c:v>81.883163632623678</c:v>
                </c:pt>
                <c:pt idx="3502">
                  <c:v>81.883163632623678</c:v>
                </c:pt>
                <c:pt idx="3503">
                  <c:v>81.883163632623678</c:v>
                </c:pt>
                <c:pt idx="3504">
                  <c:v>81.883163632623678</c:v>
                </c:pt>
                <c:pt idx="3505">
                  <c:v>81.883163632623678</c:v>
                </c:pt>
                <c:pt idx="3506">
                  <c:v>81.883163632623678</c:v>
                </c:pt>
                <c:pt idx="3507">
                  <c:v>81.883163632623678</c:v>
                </c:pt>
                <c:pt idx="3508">
                  <c:v>81.883163632623678</c:v>
                </c:pt>
                <c:pt idx="3509">
                  <c:v>81.883163632623678</c:v>
                </c:pt>
                <c:pt idx="3510">
                  <c:v>81.883163632623678</c:v>
                </c:pt>
                <c:pt idx="3511">
                  <c:v>81.883163632623678</c:v>
                </c:pt>
                <c:pt idx="3512">
                  <c:v>81.883163632623678</c:v>
                </c:pt>
                <c:pt idx="3513">
                  <c:v>81.883163632623678</c:v>
                </c:pt>
                <c:pt idx="3514">
                  <c:v>81.883163632623678</c:v>
                </c:pt>
                <c:pt idx="3515">
                  <c:v>81.883163632623678</c:v>
                </c:pt>
                <c:pt idx="3516">
                  <c:v>81.883163632623678</c:v>
                </c:pt>
                <c:pt idx="3517">
                  <c:v>81.883163632623678</c:v>
                </c:pt>
                <c:pt idx="3518">
                  <c:v>81.883163632623678</c:v>
                </c:pt>
                <c:pt idx="3519">
                  <c:v>81.883163632623678</c:v>
                </c:pt>
                <c:pt idx="3520">
                  <c:v>81.883163632623678</c:v>
                </c:pt>
                <c:pt idx="3521">
                  <c:v>81.883163632623678</c:v>
                </c:pt>
                <c:pt idx="3522">
                  <c:v>63.216085570297231</c:v>
                </c:pt>
                <c:pt idx="3523">
                  <c:v>63.216085570297231</c:v>
                </c:pt>
                <c:pt idx="3524">
                  <c:v>63.216085570297231</c:v>
                </c:pt>
                <c:pt idx="3525">
                  <c:v>63.216085570297231</c:v>
                </c:pt>
                <c:pt idx="3526">
                  <c:v>63.216085570297231</c:v>
                </c:pt>
                <c:pt idx="3527">
                  <c:v>63.216085570297231</c:v>
                </c:pt>
                <c:pt idx="3528">
                  <c:v>63.216085570297231</c:v>
                </c:pt>
                <c:pt idx="3529">
                  <c:v>63.216085570297231</c:v>
                </c:pt>
                <c:pt idx="3530">
                  <c:v>63.216085570297231</c:v>
                </c:pt>
                <c:pt idx="3531">
                  <c:v>63.216085570297231</c:v>
                </c:pt>
                <c:pt idx="3532">
                  <c:v>63.216085570297231</c:v>
                </c:pt>
                <c:pt idx="3533">
                  <c:v>63.216085570297231</c:v>
                </c:pt>
                <c:pt idx="3534">
                  <c:v>63.216085570297231</c:v>
                </c:pt>
                <c:pt idx="3535">
                  <c:v>63.216085570297231</c:v>
                </c:pt>
                <c:pt idx="3536">
                  <c:v>63.216085570297231</c:v>
                </c:pt>
                <c:pt idx="3537">
                  <c:v>63.216085570297231</c:v>
                </c:pt>
                <c:pt idx="3538">
                  <c:v>63.216085570297231</c:v>
                </c:pt>
                <c:pt idx="3539">
                  <c:v>63.216085570297231</c:v>
                </c:pt>
                <c:pt idx="3540">
                  <c:v>63.216085570297231</c:v>
                </c:pt>
                <c:pt idx="3541">
                  <c:v>63.216085570297231</c:v>
                </c:pt>
                <c:pt idx="3542">
                  <c:v>63.216085570297231</c:v>
                </c:pt>
                <c:pt idx="3543">
                  <c:v>63.216085570297231</c:v>
                </c:pt>
                <c:pt idx="3544">
                  <c:v>63.216085570297231</c:v>
                </c:pt>
                <c:pt idx="3545">
                  <c:v>63.216085570297231</c:v>
                </c:pt>
                <c:pt idx="3546">
                  <c:v>63.216085570297231</c:v>
                </c:pt>
                <c:pt idx="3547">
                  <c:v>63.216085570297231</c:v>
                </c:pt>
                <c:pt idx="3548">
                  <c:v>63.216085570297231</c:v>
                </c:pt>
                <c:pt idx="3549">
                  <c:v>63.216085570297231</c:v>
                </c:pt>
                <c:pt idx="3550">
                  <c:v>63.216085570297231</c:v>
                </c:pt>
                <c:pt idx="3551">
                  <c:v>63.216085570297231</c:v>
                </c:pt>
                <c:pt idx="3552">
                  <c:v>63.216085570297231</c:v>
                </c:pt>
                <c:pt idx="3553">
                  <c:v>63.216085570297231</c:v>
                </c:pt>
                <c:pt idx="3554">
                  <c:v>63.216085570297231</c:v>
                </c:pt>
                <c:pt idx="3555">
                  <c:v>63.216085570297231</c:v>
                </c:pt>
                <c:pt idx="3556">
                  <c:v>63.216085570297231</c:v>
                </c:pt>
                <c:pt idx="3557">
                  <c:v>63.216085570297231</c:v>
                </c:pt>
                <c:pt idx="3558">
                  <c:v>63.216085570297231</c:v>
                </c:pt>
                <c:pt idx="3559">
                  <c:v>63.216085570297231</c:v>
                </c:pt>
                <c:pt idx="3560">
                  <c:v>63.216085570297231</c:v>
                </c:pt>
                <c:pt idx="3561">
                  <c:v>63.216085570297231</c:v>
                </c:pt>
                <c:pt idx="3562">
                  <c:v>63.216085570297231</c:v>
                </c:pt>
                <c:pt idx="3563">
                  <c:v>63.216085570297231</c:v>
                </c:pt>
                <c:pt idx="3564">
                  <c:v>63.216085570297231</c:v>
                </c:pt>
                <c:pt idx="3565">
                  <c:v>63.216085570297231</c:v>
                </c:pt>
                <c:pt idx="3566">
                  <c:v>63.216085570297231</c:v>
                </c:pt>
                <c:pt idx="3567">
                  <c:v>63.216085570297231</c:v>
                </c:pt>
                <c:pt idx="3568">
                  <c:v>63.216085570297231</c:v>
                </c:pt>
                <c:pt idx="3569">
                  <c:v>63.216085570297231</c:v>
                </c:pt>
                <c:pt idx="3570">
                  <c:v>63.216085570297231</c:v>
                </c:pt>
                <c:pt idx="3571">
                  <c:v>63.216085570297231</c:v>
                </c:pt>
                <c:pt idx="3572">
                  <c:v>63.216085570297231</c:v>
                </c:pt>
                <c:pt idx="3573">
                  <c:v>63.216085570297231</c:v>
                </c:pt>
                <c:pt idx="3574">
                  <c:v>63.216085570297231</c:v>
                </c:pt>
                <c:pt idx="3575">
                  <c:v>63.216085570297231</c:v>
                </c:pt>
                <c:pt idx="3576">
                  <c:v>63.216085570297231</c:v>
                </c:pt>
                <c:pt idx="3577">
                  <c:v>63.216085570297231</c:v>
                </c:pt>
                <c:pt idx="3578">
                  <c:v>63.216085570297231</c:v>
                </c:pt>
                <c:pt idx="3579">
                  <c:v>63.216085570297231</c:v>
                </c:pt>
                <c:pt idx="3580">
                  <c:v>63.216085570297231</c:v>
                </c:pt>
                <c:pt idx="3581">
                  <c:v>63.216085570297231</c:v>
                </c:pt>
                <c:pt idx="3582">
                  <c:v>63.216085570297231</c:v>
                </c:pt>
                <c:pt idx="3583">
                  <c:v>63.216085570297231</c:v>
                </c:pt>
                <c:pt idx="3584">
                  <c:v>63.216085570297231</c:v>
                </c:pt>
                <c:pt idx="3585">
                  <c:v>63.216085570297231</c:v>
                </c:pt>
                <c:pt idx="3586">
                  <c:v>63.216085570297231</c:v>
                </c:pt>
                <c:pt idx="3587">
                  <c:v>63.216085570297231</c:v>
                </c:pt>
                <c:pt idx="3588">
                  <c:v>63.216085570297231</c:v>
                </c:pt>
                <c:pt idx="3589">
                  <c:v>63.216085570297231</c:v>
                </c:pt>
                <c:pt idx="3590">
                  <c:v>63.216085570297231</c:v>
                </c:pt>
                <c:pt idx="3591">
                  <c:v>63.216085570297231</c:v>
                </c:pt>
                <c:pt idx="3592">
                  <c:v>63.216085570297231</c:v>
                </c:pt>
                <c:pt idx="3593">
                  <c:v>63.216085570297231</c:v>
                </c:pt>
                <c:pt idx="3594">
                  <c:v>63.216085570297231</c:v>
                </c:pt>
                <c:pt idx="3595">
                  <c:v>63.216085570297231</c:v>
                </c:pt>
                <c:pt idx="3596">
                  <c:v>63.216085570297231</c:v>
                </c:pt>
                <c:pt idx="3597">
                  <c:v>63.216085570297231</c:v>
                </c:pt>
                <c:pt idx="3598">
                  <c:v>63.216085570297231</c:v>
                </c:pt>
                <c:pt idx="3599">
                  <c:v>63.216085570297231</c:v>
                </c:pt>
                <c:pt idx="3600">
                  <c:v>63.216085570297231</c:v>
                </c:pt>
                <c:pt idx="3601">
                  <c:v>63.216085570297231</c:v>
                </c:pt>
                <c:pt idx="3602">
                  <c:v>63.216085570297231</c:v>
                </c:pt>
                <c:pt idx="3603">
                  <c:v>63.216085570297231</c:v>
                </c:pt>
                <c:pt idx="3604">
                  <c:v>63.216085570297231</c:v>
                </c:pt>
                <c:pt idx="3605">
                  <c:v>63.216085570297231</c:v>
                </c:pt>
                <c:pt idx="3606">
                  <c:v>63.216085570297231</c:v>
                </c:pt>
                <c:pt idx="3607">
                  <c:v>63.216085570297231</c:v>
                </c:pt>
                <c:pt idx="3608">
                  <c:v>63.216085570297231</c:v>
                </c:pt>
                <c:pt idx="3609">
                  <c:v>63.216085570297231</c:v>
                </c:pt>
                <c:pt idx="3610">
                  <c:v>63.216085570297231</c:v>
                </c:pt>
                <c:pt idx="3611">
                  <c:v>63.216085570297231</c:v>
                </c:pt>
                <c:pt idx="3612">
                  <c:v>63.216085570297231</c:v>
                </c:pt>
                <c:pt idx="3613">
                  <c:v>63.216085570297231</c:v>
                </c:pt>
                <c:pt idx="3614">
                  <c:v>63.216085570297231</c:v>
                </c:pt>
                <c:pt idx="3615">
                  <c:v>63.216085570297231</c:v>
                </c:pt>
                <c:pt idx="3616">
                  <c:v>63.216085570297231</c:v>
                </c:pt>
                <c:pt idx="3617">
                  <c:v>63.216085570297231</c:v>
                </c:pt>
                <c:pt idx="3618">
                  <c:v>63.216085570297231</c:v>
                </c:pt>
                <c:pt idx="3619">
                  <c:v>63.216085570297231</c:v>
                </c:pt>
                <c:pt idx="3620">
                  <c:v>63.216085570297231</c:v>
                </c:pt>
                <c:pt idx="3621">
                  <c:v>63.216085570297231</c:v>
                </c:pt>
                <c:pt idx="3622">
                  <c:v>63.216085570297231</c:v>
                </c:pt>
                <c:pt idx="3623">
                  <c:v>63.216085570297231</c:v>
                </c:pt>
                <c:pt idx="3624">
                  <c:v>63.216085570297231</c:v>
                </c:pt>
                <c:pt idx="3625">
                  <c:v>63.216085570297231</c:v>
                </c:pt>
                <c:pt idx="3626">
                  <c:v>63.216085570297231</c:v>
                </c:pt>
                <c:pt idx="3627">
                  <c:v>63.216085570297231</c:v>
                </c:pt>
                <c:pt idx="3628">
                  <c:v>63.216085570297231</c:v>
                </c:pt>
                <c:pt idx="3629">
                  <c:v>63.216085570297231</c:v>
                </c:pt>
                <c:pt idx="3630">
                  <c:v>62.187596420857759</c:v>
                </c:pt>
                <c:pt idx="3631">
                  <c:v>62.187596420857759</c:v>
                </c:pt>
                <c:pt idx="3632">
                  <c:v>62.187596420857759</c:v>
                </c:pt>
                <c:pt idx="3633">
                  <c:v>62.187596420857759</c:v>
                </c:pt>
                <c:pt idx="3634">
                  <c:v>62.187596420857759</c:v>
                </c:pt>
                <c:pt idx="3635">
                  <c:v>62.187596420857759</c:v>
                </c:pt>
                <c:pt idx="3636">
                  <c:v>62.187596420857759</c:v>
                </c:pt>
                <c:pt idx="3637">
                  <c:v>62.187596420857759</c:v>
                </c:pt>
                <c:pt idx="3638">
                  <c:v>62.187596420857759</c:v>
                </c:pt>
                <c:pt idx="3639">
                  <c:v>62.187596420857759</c:v>
                </c:pt>
                <c:pt idx="3640">
                  <c:v>62.187596420857759</c:v>
                </c:pt>
                <c:pt idx="3641">
                  <c:v>62.187596420857759</c:v>
                </c:pt>
                <c:pt idx="3642">
                  <c:v>62.187596420857759</c:v>
                </c:pt>
                <c:pt idx="3643">
                  <c:v>62.187596420857759</c:v>
                </c:pt>
                <c:pt idx="3644">
                  <c:v>62.187596420857759</c:v>
                </c:pt>
                <c:pt idx="3645">
                  <c:v>62.187596420857759</c:v>
                </c:pt>
                <c:pt idx="3646">
                  <c:v>62.187596420857759</c:v>
                </c:pt>
                <c:pt idx="3647">
                  <c:v>62.187596420857759</c:v>
                </c:pt>
                <c:pt idx="3648">
                  <c:v>62.187596420857759</c:v>
                </c:pt>
                <c:pt idx="3649">
                  <c:v>62.187596420857759</c:v>
                </c:pt>
                <c:pt idx="3650">
                  <c:v>62.187596420857759</c:v>
                </c:pt>
                <c:pt idx="3651">
                  <c:v>62.187596420857759</c:v>
                </c:pt>
                <c:pt idx="3652">
                  <c:v>62.187596420857759</c:v>
                </c:pt>
                <c:pt idx="3653">
                  <c:v>62.187596420857759</c:v>
                </c:pt>
                <c:pt idx="3654">
                  <c:v>62.187596420857759</c:v>
                </c:pt>
                <c:pt idx="3655">
                  <c:v>62.187596420857759</c:v>
                </c:pt>
                <c:pt idx="3656">
                  <c:v>62.187596420857759</c:v>
                </c:pt>
                <c:pt idx="3657">
                  <c:v>62.187596420857759</c:v>
                </c:pt>
                <c:pt idx="3658">
                  <c:v>62.187596420857759</c:v>
                </c:pt>
                <c:pt idx="3659">
                  <c:v>62.187596420857759</c:v>
                </c:pt>
                <c:pt idx="3660">
                  <c:v>62.187596420857759</c:v>
                </c:pt>
                <c:pt idx="3661">
                  <c:v>62.187596420857759</c:v>
                </c:pt>
                <c:pt idx="3662">
                  <c:v>62.187596420857759</c:v>
                </c:pt>
                <c:pt idx="3663">
                  <c:v>62.187596420857759</c:v>
                </c:pt>
                <c:pt idx="3664">
                  <c:v>62.187596420857759</c:v>
                </c:pt>
                <c:pt idx="3665">
                  <c:v>62.187596420857759</c:v>
                </c:pt>
                <c:pt idx="3666">
                  <c:v>62.187596420857759</c:v>
                </c:pt>
                <c:pt idx="3667">
                  <c:v>62.187596420857759</c:v>
                </c:pt>
                <c:pt idx="3668">
                  <c:v>62.187596420857759</c:v>
                </c:pt>
                <c:pt idx="3669">
                  <c:v>62.187596420857759</c:v>
                </c:pt>
                <c:pt idx="3670">
                  <c:v>62.187596420857759</c:v>
                </c:pt>
                <c:pt idx="3671">
                  <c:v>62.187596420857759</c:v>
                </c:pt>
                <c:pt idx="3672">
                  <c:v>62.187596420857759</c:v>
                </c:pt>
                <c:pt idx="3673">
                  <c:v>62.187596420857759</c:v>
                </c:pt>
                <c:pt idx="3674">
                  <c:v>62.187596420857759</c:v>
                </c:pt>
                <c:pt idx="3675">
                  <c:v>62.187596420857759</c:v>
                </c:pt>
                <c:pt idx="3676">
                  <c:v>62.187596420857759</c:v>
                </c:pt>
                <c:pt idx="3677">
                  <c:v>62.187596420857759</c:v>
                </c:pt>
                <c:pt idx="3678">
                  <c:v>62.187596420857759</c:v>
                </c:pt>
                <c:pt idx="3679">
                  <c:v>62.187596420857759</c:v>
                </c:pt>
                <c:pt idx="3680">
                  <c:v>62.187596420857759</c:v>
                </c:pt>
                <c:pt idx="3681">
                  <c:v>62.187596420857759</c:v>
                </c:pt>
                <c:pt idx="3682">
                  <c:v>62.187596420857759</c:v>
                </c:pt>
                <c:pt idx="3683">
                  <c:v>62.187596420857759</c:v>
                </c:pt>
                <c:pt idx="3684">
                  <c:v>62.187596420857759</c:v>
                </c:pt>
                <c:pt idx="3685">
                  <c:v>62.187596420857759</c:v>
                </c:pt>
                <c:pt idx="3686">
                  <c:v>62.187596420857759</c:v>
                </c:pt>
                <c:pt idx="3687">
                  <c:v>62.187596420857759</c:v>
                </c:pt>
                <c:pt idx="3688">
                  <c:v>62.187596420857759</c:v>
                </c:pt>
                <c:pt idx="3689">
                  <c:v>62.187596420857759</c:v>
                </c:pt>
                <c:pt idx="3690">
                  <c:v>62.187596420857759</c:v>
                </c:pt>
                <c:pt idx="3691">
                  <c:v>62.187596420857759</c:v>
                </c:pt>
                <c:pt idx="3692">
                  <c:v>62.187596420857759</c:v>
                </c:pt>
                <c:pt idx="3693">
                  <c:v>62.187596420857759</c:v>
                </c:pt>
                <c:pt idx="3694">
                  <c:v>62.187596420857759</c:v>
                </c:pt>
                <c:pt idx="3695">
                  <c:v>62.187596420857759</c:v>
                </c:pt>
                <c:pt idx="3696">
                  <c:v>62.187596420857759</c:v>
                </c:pt>
                <c:pt idx="3697">
                  <c:v>62.187596420857759</c:v>
                </c:pt>
                <c:pt idx="3698">
                  <c:v>62.187596420857759</c:v>
                </c:pt>
                <c:pt idx="3699">
                  <c:v>62.187596420857759</c:v>
                </c:pt>
                <c:pt idx="3700">
                  <c:v>62.187596420857759</c:v>
                </c:pt>
                <c:pt idx="3701">
                  <c:v>62.187596420857759</c:v>
                </c:pt>
                <c:pt idx="3702">
                  <c:v>62.187596420857759</c:v>
                </c:pt>
                <c:pt idx="3703">
                  <c:v>62.187596420857759</c:v>
                </c:pt>
                <c:pt idx="3704">
                  <c:v>62.187596420857759</c:v>
                </c:pt>
                <c:pt idx="3705">
                  <c:v>62.187596420857759</c:v>
                </c:pt>
                <c:pt idx="3706">
                  <c:v>62.187596420857759</c:v>
                </c:pt>
                <c:pt idx="3707">
                  <c:v>62.187596420857759</c:v>
                </c:pt>
                <c:pt idx="3708">
                  <c:v>62.187596420857759</c:v>
                </c:pt>
                <c:pt idx="3709">
                  <c:v>62.187596420857759</c:v>
                </c:pt>
                <c:pt idx="3710">
                  <c:v>62.187596420857759</c:v>
                </c:pt>
                <c:pt idx="3711">
                  <c:v>62.187596420857759</c:v>
                </c:pt>
                <c:pt idx="3712">
                  <c:v>62.187596420857759</c:v>
                </c:pt>
                <c:pt idx="3713">
                  <c:v>62.187596420857759</c:v>
                </c:pt>
                <c:pt idx="3714">
                  <c:v>62.187596420857759</c:v>
                </c:pt>
                <c:pt idx="3715">
                  <c:v>62.187596420857759</c:v>
                </c:pt>
                <c:pt idx="3716">
                  <c:v>62.187596420857759</c:v>
                </c:pt>
                <c:pt idx="3717">
                  <c:v>62.187596420857759</c:v>
                </c:pt>
                <c:pt idx="3718">
                  <c:v>62.187596420857759</c:v>
                </c:pt>
                <c:pt idx="3719">
                  <c:v>62.187596420857759</c:v>
                </c:pt>
                <c:pt idx="3720">
                  <c:v>62.187596420857759</c:v>
                </c:pt>
                <c:pt idx="3721">
                  <c:v>62.187596420857759</c:v>
                </c:pt>
                <c:pt idx="3722">
                  <c:v>61.138537488429499</c:v>
                </c:pt>
                <c:pt idx="3723">
                  <c:v>61.138537488429499</c:v>
                </c:pt>
                <c:pt idx="3724">
                  <c:v>61.138537488429499</c:v>
                </c:pt>
                <c:pt idx="3725">
                  <c:v>61.138537488429499</c:v>
                </c:pt>
                <c:pt idx="3726">
                  <c:v>61.138537488429499</c:v>
                </c:pt>
                <c:pt idx="3727">
                  <c:v>61.138537488429499</c:v>
                </c:pt>
                <c:pt idx="3728">
                  <c:v>61.138537488429499</c:v>
                </c:pt>
                <c:pt idx="3729">
                  <c:v>61.138537488429499</c:v>
                </c:pt>
                <c:pt idx="3730">
                  <c:v>61.138537488429499</c:v>
                </c:pt>
                <c:pt idx="3731">
                  <c:v>61.138537488429499</c:v>
                </c:pt>
                <c:pt idx="3732">
                  <c:v>61.138537488429499</c:v>
                </c:pt>
                <c:pt idx="3733">
                  <c:v>61.138537488429499</c:v>
                </c:pt>
                <c:pt idx="3734">
                  <c:v>61.138537488429499</c:v>
                </c:pt>
                <c:pt idx="3735">
                  <c:v>61.138537488429499</c:v>
                </c:pt>
                <c:pt idx="3736">
                  <c:v>61.138537488429499</c:v>
                </c:pt>
                <c:pt idx="3737">
                  <c:v>61.138537488429499</c:v>
                </c:pt>
                <c:pt idx="3738">
                  <c:v>61.138537488429499</c:v>
                </c:pt>
                <c:pt idx="3739">
                  <c:v>61.138537488429499</c:v>
                </c:pt>
                <c:pt idx="3740">
                  <c:v>61.138537488429499</c:v>
                </c:pt>
                <c:pt idx="3741">
                  <c:v>61.138537488429499</c:v>
                </c:pt>
                <c:pt idx="3742">
                  <c:v>61.138537488429499</c:v>
                </c:pt>
                <c:pt idx="3743">
                  <c:v>61.138537488429499</c:v>
                </c:pt>
                <c:pt idx="3744">
                  <c:v>61.138537488429499</c:v>
                </c:pt>
                <c:pt idx="3745">
                  <c:v>61.138537488429499</c:v>
                </c:pt>
                <c:pt idx="3746">
                  <c:v>61.138537488429499</c:v>
                </c:pt>
                <c:pt idx="3747">
                  <c:v>61.138537488429499</c:v>
                </c:pt>
                <c:pt idx="3748">
                  <c:v>61.138537488429499</c:v>
                </c:pt>
                <c:pt idx="3749">
                  <c:v>61.138537488429499</c:v>
                </c:pt>
                <c:pt idx="3750">
                  <c:v>61.138537488429499</c:v>
                </c:pt>
                <c:pt idx="3751">
                  <c:v>61.138537488429499</c:v>
                </c:pt>
                <c:pt idx="3752">
                  <c:v>61.138537488429499</c:v>
                </c:pt>
                <c:pt idx="3753">
                  <c:v>61.138537488429499</c:v>
                </c:pt>
                <c:pt idx="3754">
                  <c:v>61.138537488429499</c:v>
                </c:pt>
                <c:pt idx="3755">
                  <c:v>61.138537488429499</c:v>
                </c:pt>
                <c:pt idx="3756">
                  <c:v>61.138537488429499</c:v>
                </c:pt>
                <c:pt idx="3757">
                  <c:v>61.138537488429499</c:v>
                </c:pt>
                <c:pt idx="3758">
                  <c:v>61.138537488429499</c:v>
                </c:pt>
                <c:pt idx="3759">
                  <c:v>61.138537488429499</c:v>
                </c:pt>
                <c:pt idx="3760">
                  <c:v>61.138537488429499</c:v>
                </c:pt>
                <c:pt idx="3761">
                  <c:v>61.138537488429499</c:v>
                </c:pt>
                <c:pt idx="3762">
                  <c:v>61.138537488429499</c:v>
                </c:pt>
                <c:pt idx="3763">
                  <c:v>61.138537488429499</c:v>
                </c:pt>
                <c:pt idx="3764">
                  <c:v>61.138537488429499</c:v>
                </c:pt>
                <c:pt idx="3765">
                  <c:v>61.138537488429499</c:v>
                </c:pt>
                <c:pt idx="3766">
                  <c:v>61.138537488429499</c:v>
                </c:pt>
                <c:pt idx="3767">
                  <c:v>61.138537488429499</c:v>
                </c:pt>
                <c:pt idx="3768">
                  <c:v>61.138537488429499</c:v>
                </c:pt>
                <c:pt idx="3769">
                  <c:v>61.138537488429499</c:v>
                </c:pt>
                <c:pt idx="3770">
                  <c:v>61.138537488429499</c:v>
                </c:pt>
                <c:pt idx="3771">
                  <c:v>61.138537488429499</c:v>
                </c:pt>
                <c:pt idx="3772">
                  <c:v>61.138537488429499</c:v>
                </c:pt>
                <c:pt idx="3773">
                  <c:v>61.138537488429499</c:v>
                </c:pt>
                <c:pt idx="3774">
                  <c:v>61.138537488429499</c:v>
                </c:pt>
                <c:pt idx="3775">
                  <c:v>61.138537488429499</c:v>
                </c:pt>
                <c:pt idx="3776">
                  <c:v>61.138537488429499</c:v>
                </c:pt>
                <c:pt idx="3777">
                  <c:v>61.138537488429499</c:v>
                </c:pt>
                <c:pt idx="3778">
                  <c:v>61.138537488429499</c:v>
                </c:pt>
                <c:pt idx="3779">
                  <c:v>61.138537488429499</c:v>
                </c:pt>
                <c:pt idx="3780">
                  <c:v>61.138537488429499</c:v>
                </c:pt>
                <c:pt idx="3781">
                  <c:v>61.138537488429499</c:v>
                </c:pt>
                <c:pt idx="3782">
                  <c:v>61.138537488429499</c:v>
                </c:pt>
                <c:pt idx="3783">
                  <c:v>61.138537488429499</c:v>
                </c:pt>
                <c:pt idx="3784">
                  <c:v>61.138537488429499</c:v>
                </c:pt>
                <c:pt idx="3785">
                  <c:v>61.138537488429499</c:v>
                </c:pt>
                <c:pt idx="3786">
                  <c:v>61.138537488429499</c:v>
                </c:pt>
                <c:pt idx="3787">
                  <c:v>61.138537488429499</c:v>
                </c:pt>
                <c:pt idx="3788">
                  <c:v>61.138537488429499</c:v>
                </c:pt>
                <c:pt idx="3789">
                  <c:v>61.138537488429499</c:v>
                </c:pt>
                <c:pt idx="3790">
                  <c:v>61.138537488429499</c:v>
                </c:pt>
                <c:pt idx="3791">
                  <c:v>61.138537488429499</c:v>
                </c:pt>
                <c:pt idx="3792">
                  <c:v>61.138537488429499</c:v>
                </c:pt>
                <c:pt idx="3793">
                  <c:v>61.138537488429499</c:v>
                </c:pt>
                <c:pt idx="3794">
                  <c:v>61.138537488429499</c:v>
                </c:pt>
                <c:pt idx="3795">
                  <c:v>61.138537488429499</c:v>
                </c:pt>
                <c:pt idx="3796">
                  <c:v>61.138537488429499</c:v>
                </c:pt>
                <c:pt idx="3797">
                  <c:v>61.138537488429499</c:v>
                </c:pt>
                <c:pt idx="3798">
                  <c:v>61.138537488429499</c:v>
                </c:pt>
                <c:pt idx="3799">
                  <c:v>61.138537488429499</c:v>
                </c:pt>
                <c:pt idx="3800">
                  <c:v>61.138537488429499</c:v>
                </c:pt>
                <c:pt idx="3801">
                  <c:v>61.138537488429499</c:v>
                </c:pt>
                <c:pt idx="3802">
                  <c:v>61.138537488429499</c:v>
                </c:pt>
                <c:pt idx="3803">
                  <c:v>61.138537488429499</c:v>
                </c:pt>
                <c:pt idx="3804">
                  <c:v>61.138537488429499</c:v>
                </c:pt>
                <c:pt idx="3805">
                  <c:v>61.138537488429499</c:v>
                </c:pt>
                <c:pt idx="3806">
                  <c:v>61.138537488429499</c:v>
                </c:pt>
                <c:pt idx="3807">
                  <c:v>61.138537488429499</c:v>
                </c:pt>
                <c:pt idx="3808">
                  <c:v>61.138537488429499</c:v>
                </c:pt>
                <c:pt idx="3809">
                  <c:v>61.138537488429499</c:v>
                </c:pt>
                <c:pt idx="3810">
                  <c:v>61.138537488429499</c:v>
                </c:pt>
                <c:pt idx="3811">
                  <c:v>61.138537488429499</c:v>
                </c:pt>
                <c:pt idx="3812">
                  <c:v>61.138537488429499</c:v>
                </c:pt>
                <c:pt idx="3813">
                  <c:v>61.138537488429499</c:v>
                </c:pt>
                <c:pt idx="3814">
                  <c:v>61.138537488429499</c:v>
                </c:pt>
                <c:pt idx="3815">
                  <c:v>61.138537488429499</c:v>
                </c:pt>
                <c:pt idx="3816">
                  <c:v>61.138537488429499</c:v>
                </c:pt>
                <c:pt idx="3817">
                  <c:v>61.138537488429499</c:v>
                </c:pt>
                <c:pt idx="3818">
                  <c:v>61.138537488429499</c:v>
                </c:pt>
                <c:pt idx="3819">
                  <c:v>61.138537488429499</c:v>
                </c:pt>
                <c:pt idx="3820">
                  <c:v>61.138537488429499</c:v>
                </c:pt>
                <c:pt idx="3821">
                  <c:v>61.138537488429499</c:v>
                </c:pt>
                <c:pt idx="3822">
                  <c:v>61.138537488429499</c:v>
                </c:pt>
                <c:pt idx="3823">
                  <c:v>61.138537488429499</c:v>
                </c:pt>
                <c:pt idx="3824">
                  <c:v>61.138537488429499</c:v>
                </c:pt>
                <c:pt idx="3825">
                  <c:v>61.138537488429499</c:v>
                </c:pt>
                <c:pt idx="3826">
                  <c:v>61.138537488429499</c:v>
                </c:pt>
                <c:pt idx="3827">
                  <c:v>61.138537488429499</c:v>
                </c:pt>
                <c:pt idx="3828">
                  <c:v>61.138537488429499</c:v>
                </c:pt>
                <c:pt idx="3829">
                  <c:v>61.138537488429499</c:v>
                </c:pt>
                <c:pt idx="3830">
                  <c:v>61.138537488429499</c:v>
                </c:pt>
                <c:pt idx="3831">
                  <c:v>61.138537488429499</c:v>
                </c:pt>
                <c:pt idx="3832">
                  <c:v>61.138537488429499</c:v>
                </c:pt>
                <c:pt idx="3833">
                  <c:v>61.138537488429499</c:v>
                </c:pt>
                <c:pt idx="3834">
                  <c:v>60.44944975830505</c:v>
                </c:pt>
                <c:pt idx="3835">
                  <c:v>60.44944975830505</c:v>
                </c:pt>
                <c:pt idx="3836">
                  <c:v>60.44944975830505</c:v>
                </c:pt>
                <c:pt idx="3837">
                  <c:v>60.44944975830505</c:v>
                </c:pt>
                <c:pt idx="3838">
                  <c:v>60.44944975830505</c:v>
                </c:pt>
                <c:pt idx="3839">
                  <c:v>60.44944975830505</c:v>
                </c:pt>
                <c:pt idx="3840">
                  <c:v>60.44944975830505</c:v>
                </c:pt>
                <c:pt idx="3841">
                  <c:v>60.44944975830505</c:v>
                </c:pt>
                <c:pt idx="3842">
                  <c:v>60.44944975830505</c:v>
                </c:pt>
                <c:pt idx="3843">
                  <c:v>60.44944975830505</c:v>
                </c:pt>
                <c:pt idx="3844">
                  <c:v>60.44944975830505</c:v>
                </c:pt>
                <c:pt idx="3845">
                  <c:v>60.44944975830505</c:v>
                </c:pt>
                <c:pt idx="3846">
                  <c:v>60.44944975830505</c:v>
                </c:pt>
                <c:pt idx="3847">
                  <c:v>60.44944975830505</c:v>
                </c:pt>
                <c:pt idx="3848">
                  <c:v>60.44944975830505</c:v>
                </c:pt>
                <c:pt idx="3849">
                  <c:v>60.44944975830505</c:v>
                </c:pt>
                <c:pt idx="3850">
                  <c:v>60.44944975830505</c:v>
                </c:pt>
                <c:pt idx="3851">
                  <c:v>60.44944975830505</c:v>
                </c:pt>
                <c:pt idx="3852">
                  <c:v>60.44944975830505</c:v>
                </c:pt>
                <c:pt idx="3853">
                  <c:v>60.44944975830505</c:v>
                </c:pt>
                <c:pt idx="3854">
                  <c:v>60.44944975830505</c:v>
                </c:pt>
                <c:pt idx="3855">
                  <c:v>60.44944975830505</c:v>
                </c:pt>
                <c:pt idx="3856">
                  <c:v>60.254036819911548</c:v>
                </c:pt>
                <c:pt idx="3857">
                  <c:v>60.254036819911548</c:v>
                </c:pt>
                <c:pt idx="3858">
                  <c:v>60.254036819911548</c:v>
                </c:pt>
                <c:pt idx="3859">
                  <c:v>60.254036819911548</c:v>
                </c:pt>
                <c:pt idx="3860">
                  <c:v>60.254036819911548</c:v>
                </c:pt>
                <c:pt idx="3861">
                  <c:v>60.254036819911548</c:v>
                </c:pt>
                <c:pt idx="3862">
                  <c:v>60.254036819911548</c:v>
                </c:pt>
                <c:pt idx="3863">
                  <c:v>60.254036819911548</c:v>
                </c:pt>
                <c:pt idx="3864">
                  <c:v>60.254036819911548</c:v>
                </c:pt>
                <c:pt idx="3865">
                  <c:v>60.254036819911548</c:v>
                </c:pt>
                <c:pt idx="3866">
                  <c:v>60.254036819911548</c:v>
                </c:pt>
                <c:pt idx="3867">
                  <c:v>60.254036819911548</c:v>
                </c:pt>
                <c:pt idx="3868">
                  <c:v>60.254036819911548</c:v>
                </c:pt>
                <c:pt idx="3869">
                  <c:v>60.254036819911548</c:v>
                </c:pt>
                <c:pt idx="3870">
                  <c:v>60.254036819911548</c:v>
                </c:pt>
                <c:pt idx="3871">
                  <c:v>60.254036819911548</c:v>
                </c:pt>
                <c:pt idx="3872">
                  <c:v>60.012341869793275</c:v>
                </c:pt>
                <c:pt idx="3873">
                  <c:v>60.012341869793275</c:v>
                </c:pt>
                <c:pt idx="3874">
                  <c:v>60.012341869793275</c:v>
                </c:pt>
                <c:pt idx="3875">
                  <c:v>60.012341869793275</c:v>
                </c:pt>
                <c:pt idx="3876">
                  <c:v>60.012341869793275</c:v>
                </c:pt>
                <c:pt idx="3877">
                  <c:v>60.012341869793275</c:v>
                </c:pt>
                <c:pt idx="3878">
                  <c:v>60.012341869793275</c:v>
                </c:pt>
                <c:pt idx="3879">
                  <c:v>60.012341869793275</c:v>
                </c:pt>
                <c:pt idx="3880">
                  <c:v>60.012341869793275</c:v>
                </c:pt>
                <c:pt idx="3881">
                  <c:v>60.012341869793275</c:v>
                </c:pt>
                <c:pt idx="3882">
                  <c:v>60.012341869793275</c:v>
                </c:pt>
                <c:pt idx="3883">
                  <c:v>60.012341869793275</c:v>
                </c:pt>
                <c:pt idx="3884">
                  <c:v>60.012341869793275</c:v>
                </c:pt>
                <c:pt idx="3885">
                  <c:v>60.012341869793275</c:v>
                </c:pt>
                <c:pt idx="3886">
                  <c:v>60.012341869793275</c:v>
                </c:pt>
                <c:pt idx="3887">
                  <c:v>60.012341869793275</c:v>
                </c:pt>
                <c:pt idx="3888">
                  <c:v>60.012341869793275</c:v>
                </c:pt>
                <c:pt idx="3889">
                  <c:v>60.012341869793275</c:v>
                </c:pt>
                <c:pt idx="3890">
                  <c:v>60.012341869793275</c:v>
                </c:pt>
                <c:pt idx="3891">
                  <c:v>60.012341869793275</c:v>
                </c:pt>
                <c:pt idx="3892">
                  <c:v>60.012341869793275</c:v>
                </c:pt>
                <c:pt idx="3893">
                  <c:v>60.012341869793275</c:v>
                </c:pt>
                <c:pt idx="3894">
                  <c:v>60.012341869793275</c:v>
                </c:pt>
                <c:pt idx="3895">
                  <c:v>60.012341869793275</c:v>
                </c:pt>
                <c:pt idx="3896">
                  <c:v>60.012341869793275</c:v>
                </c:pt>
                <c:pt idx="3897">
                  <c:v>60.012341869793275</c:v>
                </c:pt>
                <c:pt idx="3898">
                  <c:v>60.012341869793275</c:v>
                </c:pt>
                <c:pt idx="3899">
                  <c:v>60.012341869793275</c:v>
                </c:pt>
                <c:pt idx="3900">
                  <c:v>60.012341869793275</c:v>
                </c:pt>
                <c:pt idx="3901">
                  <c:v>60.012341869793275</c:v>
                </c:pt>
                <c:pt idx="3902">
                  <c:v>60.012341869793275</c:v>
                </c:pt>
                <c:pt idx="3903">
                  <c:v>59.693510233467038</c:v>
                </c:pt>
                <c:pt idx="3904">
                  <c:v>59.693510233467038</c:v>
                </c:pt>
                <c:pt idx="3905">
                  <c:v>59.693510233467038</c:v>
                </c:pt>
                <c:pt idx="3906">
                  <c:v>59.693510233467038</c:v>
                </c:pt>
                <c:pt idx="3907">
                  <c:v>59.693510233467038</c:v>
                </c:pt>
                <c:pt idx="3908">
                  <c:v>59.693510233467038</c:v>
                </c:pt>
                <c:pt idx="3909">
                  <c:v>59.693510233467038</c:v>
                </c:pt>
                <c:pt idx="3910">
                  <c:v>59.693510233467038</c:v>
                </c:pt>
                <c:pt idx="3911">
                  <c:v>59.693510233467038</c:v>
                </c:pt>
                <c:pt idx="3912">
                  <c:v>59.693510233467038</c:v>
                </c:pt>
                <c:pt idx="3913">
                  <c:v>59.693510233467038</c:v>
                </c:pt>
                <c:pt idx="3914">
                  <c:v>59.693510233467038</c:v>
                </c:pt>
                <c:pt idx="3915">
                  <c:v>59.693510233467038</c:v>
                </c:pt>
                <c:pt idx="3916">
                  <c:v>59.693510233467038</c:v>
                </c:pt>
                <c:pt idx="3917">
                  <c:v>59.693510233467038</c:v>
                </c:pt>
                <c:pt idx="3918">
                  <c:v>59.693510233467038</c:v>
                </c:pt>
                <c:pt idx="3919">
                  <c:v>59.693510233467038</c:v>
                </c:pt>
                <c:pt idx="3920">
                  <c:v>59.693510233467038</c:v>
                </c:pt>
                <c:pt idx="3921">
                  <c:v>59.693510233467038</c:v>
                </c:pt>
                <c:pt idx="3922">
                  <c:v>59.693510233467038</c:v>
                </c:pt>
                <c:pt idx="3923">
                  <c:v>59.693510233467038</c:v>
                </c:pt>
                <c:pt idx="3924">
                  <c:v>59.693510233467038</c:v>
                </c:pt>
                <c:pt idx="3925">
                  <c:v>59.693510233467038</c:v>
                </c:pt>
                <c:pt idx="3926">
                  <c:v>59.693510233467038</c:v>
                </c:pt>
                <c:pt idx="3927">
                  <c:v>59.693510233467038</c:v>
                </c:pt>
                <c:pt idx="3928">
                  <c:v>59.693510233467038</c:v>
                </c:pt>
                <c:pt idx="3929">
                  <c:v>59.693510233467038</c:v>
                </c:pt>
                <c:pt idx="3930">
                  <c:v>59.693510233467038</c:v>
                </c:pt>
                <c:pt idx="3931">
                  <c:v>59.693510233467038</c:v>
                </c:pt>
                <c:pt idx="3932">
                  <c:v>59.693510233467038</c:v>
                </c:pt>
                <c:pt idx="3933">
                  <c:v>59.693510233467038</c:v>
                </c:pt>
                <c:pt idx="3934">
                  <c:v>59.467242620590355</c:v>
                </c:pt>
                <c:pt idx="3935">
                  <c:v>59.467242620590355</c:v>
                </c:pt>
                <c:pt idx="3936">
                  <c:v>59.467242620590355</c:v>
                </c:pt>
                <c:pt idx="3937">
                  <c:v>59.467242620590355</c:v>
                </c:pt>
                <c:pt idx="3938">
                  <c:v>59.467242620590355</c:v>
                </c:pt>
                <c:pt idx="3939">
                  <c:v>59.467242620590355</c:v>
                </c:pt>
                <c:pt idx="3940">
                  <c:v>59.467242620590355</c:v>
                </c:pt>
                <c:pt idx="3941">
                  <c:v>59.467242620590355</c:v>
                </c:pt>
                <c:pt idx="3942">
                  <c:v>59.467242620590355</c:v>
                </c:pt>
                <c:pt idx="3943">
                  <c:v>59.467242620590355</c:v>
                </c:pt>
                <c:pt idx="3944">
                  <c:v>59.467242620590355</c:v>
                </c:pt>
                <c:pt idx="3945">
                  <c:v>59.467242620590355</c:v>
                </c:pt>
                <c:pt idx="3946">
                  <c:v>59.467242620590355</c:v>
                </c:pt>
                <c:pt idx="3947">
                  <c:v>59.307826802427229</c:v>
                </c:pt>
                <c:pt idx="3948">
                  <c:v>59.307826802427229</c:v>
                </c:pt>
                <c:pt idx="3949">
                  <c:v>59.307826802427229</c:v>
                </c:pt>
                <c:pt idx="3950">
                  <c:v>59.307826802427229</c:v>
                </c:pt>
                <c:pt idx="3951">
                  <c:v>59.307826802427229</c:v>
                </c:pt>
                <c:pt idx="3952">
                  <c:v>59.307826802427229</c:v>
                </c:pt>
                <c:pt idx="3953">
                  <c:v>59.307826802427229</c:v>
                </c:pt>
                <c:pt idx="3954">
                  <c:v>59.307826802427229</c:v>
                </c:pt>
                <c:pt idx="3955">
                  <c:v>59.307826802427229</c:v>
                </c:pt>
                <c:pt idx="3956">
                  <c:v>59.307826802427229</c:v>
                </c:pt>
                <c:pt idx="3957">
                  <c:v>59.307826802427229</c:v>
                </c:pt>
                <c:pt idx="3958">
                  <c:v>59.307826802427229</c:v>
                </c:pt>
                <c:pt idx="3959">
                  <c:v>59.307826802427229</c:v>
                </c:pt>
                <c:pt idx="3960">
                  <c:v>59.307826802427229</c:v>
                </c:pt>
                <c:pt idx="3961">
                  <c:v>59.307826802427229</c:v>
                </c:pt>
                <c:pt idx="3962">
                  <c:v>59.307826802427229</c:v>
                </c:pt>
                <c:pt idx="3963">
                  <c:v>59.307826802427229</c:v>
                </c:pt>
                <c:pt idx="3964">
                  <c:v>59.307826802427229</c:v>
                </c:pt>
                <c:pt idx="3965">
                  <c:v>59.163838321505715</c:v>
                </c:pt>
                <c:pt idx="3966">
                  <c:v>59.163838321505715</c:v>
                </c:pt>
                <c:pt idx="3967">
                  <c:v>59.163838321505715</c:v>
                </c:pt>
                <c:pt idx="3968">
                  <c:v>59.163838321505715</c:v>
                </c:pt>
                <c:pt idx="3969">
                  <c:v>59.163838321505715</c:v>
                </c:pt>
                <c:pt idx="3970">
                  <c:v>59.163838321505715</c:v>
                </c:pt>
                <c:pt idx="3971">
                  <c:v>59.163838321505715</c:v>
                </c:pt>
                <c:pt idx="3972">
                  <c:v>59.163838321505715</c:v>
                </c:pt>
                <c:pt idx="3973">
                  <c:v>59.163838321505715</c:v>
                </c:pt>
                <c:pt idx="3974">
                  <c:v>59.163838321505715</c:v>
                </c:pt>
                <c:pt idx="3975">
                  <c:v>59.071274298056153</c:v>
                </c:pt>
                <c:pt idx="3976">
                  <c:v>59.071274298056153</c:v>
                </c:pt>
                <c:pt idx="3977">
                  <c:v>59.071274298056153</c:v>
                </c:pt>
                <c:pt idx="3978">
                  <c:v>59.071274298056153</c:v>
                </c:pt>
                <c:pt idx="3979">
                  <c:v>59.071274298056153</c:v>
                </c:pt>
                <c:pt idx="3980">
                  <c:v>59.071274298056153</c:v>
                </c:pt>
                <c:pt idx="3981">
                  <c:v>59.071274298056153</c:v>
                </c:pt>
                <c:pt idx="3982">
                  <c:v>59.071274298056153</c:v>
                </c:pt>
                <c:pt idx="3983">
                  <c:v>58.911858479893041</c:v>
                </c:pt>
                <c:pt idx="3984">
                  <c:v>58.911858479893041</c:v>
                </c:pt>
                <c:pt idx="3985">
                  <c:v>58.911858479893041</c:v>
                </c:pt>
                <c:pt idx="3986">
                  <c:v>58.911858479893041</c:v>
                </c:pt>
                <c:pt idx="3987">
                  <c:v>58.911858479893041</c:v>
                </c:pt>
                <c:pt idx="3988">
                  <c:v>58.911858479893041</c:v>
                </c:pt>
                <c:pt idx="3989">
                  <c:v>58.911858479893041</c:v>
                </c:pt>
                <c:pt idx="3990">
                  <c:v>58.911858479893041</c:v>
                </c:pt>
                <c:pt idx="3991">
                  <c:v>58.911858479893041</c:v>
                </c:pt>
                <c:pt idx="3992">
                  <c:v>58.911858479893041</c:v>
                </c:pt>
                <c:pt idx="3993">
                  <c:v>58.911858479893041</c:v>
                </c:pt>
                <c:pt idx="3994">
                  <c:v>58.911858479893041</c:v>
                </c:pt>
                <c:pt idx="3995">
                  <c:v>58.911858479893041</c:v>
                </c:pt>
                <c:pt idx="3996">
                  <c:v>58.911858479893041</c:v>
                </c:pt>
                <c:pt idx="3997">
                  <c:v>58.911858479893041</c:v>
                </c:pt>
                <c:pt idx="3998">
                  <c:v>58.911858479893041</c:v>
                </c:pt>
                <c:pt idx="3999">
                  <c:v>58.911858479893041</c:v>
                </c:pt>
                <c:pt idx="4000">
                  <c:v>58.911858479893041</c:v>
                </c:pt>
                <c:pt idx="4001">
                  <c:v>58.911858479893041</c:v>
                </c:pt>
                <c:pt idx="4002">
                  <c:v>58.911858479893041</c:v>
                </c:pt>
                <c:pt idx="4003">
                  <c:v>58.911858479893041</c:v>
                </c:pt>
                <c:pt idx="4004">
                  <c:v>58.911858479893041</c:v>
                </c:pt>
                <c:pt idx="4005">
                  <c:v>58.911858479893041</c:v>
                </c:pt>
                <c:pt idx="4006">
                  <c:v>58.783297336213103</c:v>
                </c:pt>
                <c:pt idx="4007">
                  <c:v>58.783297336213103</c:v>
                </c:pt>
                <c:pt idx="4008">
                  <c:v>58.716445541499539</c:v>
                </c:pt>
                <c:pt idx="4009">
                  <c:v>58.716445541499539</c:v>
                </c:pt>
                <c:pt idx="4010">
                  <c:v>58.716445541499539</c:v>
                </c:pt>
                <c:pt idx="4011">
                  <c:v>58.716445541499539</c:v>
                </c:pt>
                <c:pt idx="4012">
                  <c:v>58.716445541499539</c:v>
                </c:pt>
                <c:pt idx="4013">
                  <c:v>58.716445541499539</c:v>
                </c:pt>
                <c:pt idx="4014">
                  <c:v>58.716445541499539</c:v>
                </c:pt>
                <c:pt idx="4015">
                  <c:v>58.716445541499539</c:v>
                </c:pt>
                <c:pt idx="4016">
                  <c:v>58.716445541499539</c:v>
                </c:pt>
                <c:pt idx="4017">
                  <c:v>58.716445541499539</c:v>
                </c:pt>
                <c:pt idx="4018">
                  <c:v>58.716445541499539</c:v>
                </c:pt>
                <c:pt idx="4019">
                  <c:v>58.60331173506119</c:v>
                </c:pt>
                <c:pt idx="4020">
                  <c:v>58.60331173506119</c:v>
                </c:pt>
                <c:pt idx="4021">
                  <c:v>58.60331173506119</c:v>
                </c:pt>
                <c:pt idx="4022">
                  <c:v>58.60331173506119</c:v>
                </c:pt>
                <c:pt idx="4023">
                  <c:v>58.60331173506119</c:v>
                </c:pt>
                <c:pt idx="4024">
                  <c:v>58.60331173506119</c:v>
                </c:pt>
                <c:pt idx="4025">
                  <c:v>58.60331173506119</c:v>
                </c:pt>
                <c:pt idx="4026">
                  <c:v>58.60331173506119</c:v>
                </c:pt>
                <c:pt idx="4027">
                  <c:v>58.60331173506119</c:v>
                </c:pt>
                <c:pt idx="4028">
                  <c:v>58.60331173506119</c:v>
                </c:pt>
                <c:pt idx="4029">
                  <c:v>58.60331173506119</c:v>
                </c:pt>
                <c:pt idx="4030">
                  <c:v>58.495320374370053</c:v>
                </c:pt>
                <c:pt idx="4031">
                  <c:v>58.495320374370053</c:v>
                </c:pt>
                <c:pt idx="4032">
                  <c:v>58.495320374370053</c:v>
                </c:pt>
                <c:pt idx="4033">
                  <c:v>58.495320374370053</c:v>
                </c:pt>
                <c:pt idx="4034">
                  <c:v>58.495320374370053</c:v>
                </c:pt>
                <c:pt idx="4035">
                  <c:v>58.495320374370053</c:v>
                </c:pt>
                <c:pt idx="4036">
                  <c:v>58.495320374370053</c:v>
                </c:pt>
                <c:pt idx="4037">
                  <c:v>58.495320374370053</c:v>
                </c:pt>
                <c:pt idx="4038">
                  <c:v>58.495320374370053</c:v>
                </c:pt>
                <c:pt idx="4039">
                  <c:v>58.495320374370053</c:v>
                </c:pt>
                <c:pt idx="4040">
                  <c:v>58.392471459426098</c:v>
                </c:pt>
                <c:pt idx="4041">
                  <c:v>58.392471459426098</c:v>
                </c:pt>
                <c:pt idx="4042">
                  <c:v>58.392471459426098</c:v>
                </c:pt>
                <c:pt idx="4043">
                  <c:v>58.392471459426098</c:v>
                </c:pt>
                <c:pt idx="4044">
                  <c:v>58.392471459426098</c:v>
                </c:pt>
                <c:pt idx="4045">
                  <c:v>58.392471459426098</c:v>
                </c:pt>
                <c:pt idx="4046">
                  <c:v>58.392471459426098</c:v>
                </c:pt>
                <c:pt idx="4047">
                  <c:v>58.392471459426098</c:v>
                </c:pt>
                <c:pt idx="4048">
                  <c:v>58.392471459426098</c:v>
                </c:pt>
                <c:pt idx="4049">
                  <c:v>58.392471459426098</c:v>
                </c:pt>
                <c:pt idx="4050">
                  <c:v>58.289622544482157</c:v>
                </c:pt>
                <c:pt idx="4051">
                  <c:v>58.289622544482157</c:v>
                </c:pt>
                <c:pt idx="4052">
                  <c:v>58.289622544482157</c:v>
                </c:pt>
                <c:pt idx="4053">
                  <c:v>58.289622544482157</c:v>
                </c:pt>
                <c:pt idx="4054">
                  <c:v>58.289622544482157</c:v>
                </c:pt>
                <c:pt idx="4055">
                  <c:v>58.289622544482157</c:v>
                </c:pt>
                <c:pt idx="4056">
                  <c:v>58.289622544482157</c:v>
                </c:pt>
                <c:pt idx="4057">
                  <c:v>58.289622544482157</c:v>
                </c:pt>
                <c:pt idx="4058">
                  <c:v>58.289622544482157</c:v>
                </c:pt>
                <c:pt idx="4059">
                  <c:v>58.289622544482157</c:v>
                </c:pt>
                <c:pt idx="4060">
                  <c:v>58.217628304021396</c:v>
                </c:pt>
                <c:pt idx="4061">
                  <c:v>58.217628304021396</c:v>
                </c:pt>
                <c:pt idx="4062">
                  <c:v>58.217628304021396</c:v>
                </c:pt>
                <c:pt idx="4063">
                  <c:v>58.217628304021396</c:v>
                </c:pt>
                <c:pt idx="4064">
                  <c:v>58.181631183791019</c:v>
                </c:pt>
                <c:pt idx="4065">
                  <c:v>58.181631183791019</c:v>
                </c:pt>
                <c:pt idx="4066">
                  <c:v>58.181631183791019</c:v>
                </c:pt>
                <c:pt idx="4067">
                  <c:v>58.130206726319031</c:v>
                </c:pt>
                <c:pt idx="4068">
                  <c:v>58.130206726319031</c:v>
                </c:pt>
                <c:pt idx="4069">
                  <c:v>58.130206726319031</c:v>
                </c:pt>
                <c:pt idx="4070">
                  <c:v>58.130206726319031</c:v>
                </c:pt>
                <c:pt idx="4071">
                  <c:v>58.130206726319031</c:v>
                </c:pt>
                <c:pt idx="4072">
                  <c:v>58.130206726319031</c:v>
                </c:pt>
                <c:pt idx="4073">
                  <c:v>58.130206726319031</c:v>
                </c:pt>
                <c:pt idx="4074">
                  <c:v>58.068497377352671</c:v>
                </c:pt>
                <c:pt idx="4075">
                  <c:v>58.068497377352671</c:v>
                </c:pt>
                <c:pt idx="4076">
                  <c:v>58.068497377352671</c:v>
                </c:pt>
                <c:pt idx="4077">
                  <c:v>58.068497377352671</c:v>
                </c:pt>
                <c:pt idx="4078">
                  <c:v>58.068497377352671</c:v>
                </c:pt>
                <c:pt idx="4079">
                  <c:v>58.022215365627893</c:v>
                </c:pt>
                <c:pt idx="4080">
                  <c:v>58.022215365627893</c:v>
                </c:pt>
                <c:pt idx="4081">
                  <c:v>58.022215365627893</c:v>
                </c:pt>
                <c:pt idx="4082">
                  <c:v>58.022215365627893</c:v>
                </c:pt>
                <c:pt idx="4083">
                  <c:v>57.975933353903116</c:v>
                </c:pt>
                <c:pt idx="4084">
                  <c:v>57.975933353903116</c:v>
                </c:pt>
                <c:pt idx="4085">
                  <c:v>57.975933353903116</c:v>
                </c:pt>
                <c:pt idx="4086">
                  <c:v>57.975933353903116</c:v>
                </c:pt>
                <c:pt idx="4087">
                  <c:v>57.975933353903116</c:v>
                </c:pt>
                <c:pt idx="4088">
                  <c:v>57.914224004936742</c:v>
                </c:pt>
                <c:pt idx="4089">
                  <c:v>57.914224004936742</c:v>
                </c:pt>
                <c:pt idx="4090">
                  <c:v>57.914224004936742</c:v>
                </c:pt>
                <c:pt idx="4091">
                  <c:v>57.914224004936742</c:v>
                </c:pt>
                <c:pt idx="4092">
                  <c:v>57.914224004936742</c:v>
                </c:pt>
                <c:pt idx="4093">
                  <c:v>57.914224004936742</c:v>
                </c:pt>
                <c:pt idx="4094">
                  <c:v>57.914224004936742</c:v>
                </c:pt>
                <c:pt idx="4095">
                  <c:v>57.847372210223178</c:v>
                </c:pt>
                <c:pt idx="4096">
                  <c:v>57.847372210223178</c:v>
                </c:pt>
                <c:pt idx="4097">
                  <c:v>57.847372210223178</c:v>
                </c:pt>
                <c:pt idx="4098">
                  <c:v>57.847372210223178</c:v>
                </c:pt>
                <c:pt idx="4099">
                  <c:v>57.847372210223178</c:v>
                </c:pt>
                <c:pt idx="4100">
                  <c:v>57.847372210223178</c:v>
                </c:pt>
                <c:pt idx="4101">
                  <c:v>57.765093078268023</c:v>
                </c:pt>
                <c:pt idx="4102">
                  <c:v>57.765093078268023</c:v>
                </c:pt>
                <c:pt idx="4103">
                  <c:v>57.765093078268023</c:v>
                </c:pt>
                <c:pt idx="4104">
                  <c:v>57.765093078268023</c:v>
                </c:pt>
                <c:pt idx="4105">
                  <c:v>57.765093078268023</c:v>
                </c:pt>
                <c:pt idx="4106">
                  <c:v>57.765093078268023</c:v>
                </c:pt>
                <c:pt idx="4107">
                  <c:v>57.765093078268023</c:v>
                </c:pt>
                <c:pt idx="4108">
                  <c:v>57.765093078268023</c:v>
                </c:pt>
                <c:pt idx="4109">
                  <c:v>57.765093078268023</c:v>
                </c:pt>
                <c:pt idx="4110">
                  <c:v>57.765093078268023</c:v>
                </c:pt>
                <c:pt idx="4111">
                  <c:v>57.703383729301663</c:v>
                </c:pt>
                <c:pt idx="4112">
                  <c:v>57.703383729301663</c:v>
                </c:pt>
                <c:pt idx="4113">
                  <c:v>57.667386609071272</c:v>
                </c:pt>
                <c:pt idx="4114">
                  <c:v>57.667386609071272</c:v>
                </c:pt>
                <c:pt idx="4115">
                  <c:v>57.667386609071272</c:v>
                </c:pt>
                <c:pt idx="4116">
                  <c:v>57.667386609071272</c:v>
                </c:pt>
                <c:pt idx="4117">
                  <c:v>57.667386609071272</c:v>
                </c:pt>
                <c:pt idx="4118">
                  <c:v>57.579965031368921</c:v>
                </c:pt>
                <c:pt idx="4119">
                  <c:v>57.579965031368921</c:v>
                </c:pt>
                <c:pt idx="4120">
                  <c:v>57.579965031368921</c:v>
                </c:pt>
                <c:pt idx="4121">
                  <c:v>57.579965031368921</c:v>
                </c:pt>
                <c:pt idx="4122">
                  <c:v>57.579965031368921</c:v>
                </c:pt>
                <c:pt idx="4123">
                  <c:v>57.579965031368921</c:v>
                </c:pt>
                <c:pt idx="4124">
                  <c:v>57.579965031368921</c:v>
                </c:pt>
                <c:pt idx="4125">
                  <c:v>57.579965031368921</c:v>
                </c:pt>
                <c:pt idx="4126">
                  <c:v>57.579965031368921</c:v>
                </c:pt>
                <c:pt idx="4127">
                  <c:v>57.579965031368921</c:v>
                </c:pt>
                <c:pt idx="4128">
                  <c:v>57.579965031368921</c:v>
                </c:pt>
                <c:pt idx="4129">
                  <c:v>57.579965031368921</c:v>
                </c:pt>
                <c:pt idx="4130">
                  <c:v>57.502828345160964</c:v>
                </c:pt>
                <c:pt idx="4131">
                  <c:v>57.502828345160964</c:v>
                </c:pt>
                <c:pt idx="4132">
                  <c:v>57.502828345160964</c:v>
                </c:pt>
                <c:pt idx="4133">
                  <c:v>57.461688779183383</c:v>
                </c:pt>
                <c:pt idx="4134">
                  <c:v>57.461688779183383</c:v>
                </c:pt>
                <c:pt idx="4135">
                  <c:v>57.461688779183383</c:v>
                </c:pt>
                <c:pt idx="4136">
                  <c:v>57.461688779183383</c:v>
                </c:pt>
                <c:pt idx="4137">
                  <c:v>57.461688779183383</c:v>
                </c:pt>
                <c:pt idx="4138">
                  <c:v>57.420549213205796</c:v>
                </c:pt>
                <c:pt idx="4139">
                  <c:v>57.420549213205796</c:v>
                </c:pt>
                <c:pt idx="4140">
                  <c:v>57.420549213205796</c:v>
                </c:pt>
                <c:pt idx="4141">
                  <c:v>57.369124755733822</c:v>
                </c:pt>
                <c:pt idx="4142">
                  <c:v>57.369124755733822</c:v>
                </c:pt>
                <c:pt idx="4143">
                  <c:v>57.369124755733822</c:v>
                </c:pt>
                <c:pt idx="4144">
                  <c:v>57.369124755733822</c:v>
                </c:pt>
                <c:pt idx="4145">
                  <c:v>57.369124755733822</c:v>
                </c:pt>
                <c:pt idx="4146">
                  <c:v>57.369124755733822</c:v>
                </c:pt>
                <c:pt idx="4147">
                  <c:v>57.369124755733822</c:v>
                </c:pt>
                <c:pt idx="4148">
                  <c:v>57.245706057801094</c:v>
                </c:pt>
                <c:pt idx="4149">
                  <c:v>57.245706057801094</c:v>
                </c:pt>
                <c:pt idx="4150">
                  <c:v>57.245706057801094</c:v>
                </c:pt>
                <c:pt idx="4151">
                  <c:v>57.245706057801094</c:v>
                </c:pt>
                <c:pt idx="4152">
                  <c:v>57.245706057801094</c:v>
                </c:pt>
                <c:pt idx="4153">
                  <c:v>57.245706057801094</c:v>
                </c:pt>
                <c:pt idx="4154">
                  <c:v>57.245706057801094</c:v>
                </c:pt>
                <c:pt idx="4155">
                  <c:v>57.245706057801094</c:v>
                </c:pt>
                <c:pt idx="4156">
                  <c:v>57.245706057801094</c:v>
                </c:pt>
                <c:pt idx="4157">
                  <c:v>57.245706057801094</c:v>
                </c:pt>
                <c:pt idx="4158">
                  <c:v>57.245706057801094</c:v>
                </c:pt>
                <c:pt idx="4159">
                  <c:v>57.245706057801094</c:v>
                </c:pt>
                <c:pt idx="4160">
                  <c:v>57.245706057801094</c:v>
                </c:pt>
                <c:pt idx="4161">
                  <c:v>57.245706057801094</c:v>
                </c:pt>
                <c:pt idx="4162">
                  <c:v>57.245706057801094</c:v>
                </c:pt>
                <c:pt idx="4163">
                  <c:v>57.245706057801094</c:v>
                </c:pt>
                <c:pt idx="4164">
                  <c:v>57.245706057801094</c:v>
                </c:pt>
                <c:pt idx="4165">
                  <c:v>57.137714697109942</c:v>
                </c:pt>
                <c:pt idx="4166">
                  <c:v>57.137714697109942</c:v>
                </c:pt>
                <c:pt idx="4167">
                  <c:v>57.137714697109942</c:v>
                </c:pt>
                <c:pt idx="4168">
                  <c:v>57.137714697109942</c:v>
                </c:pt>
                <c:pt idx="4169">
                  <c:v>57.091432685385172</c:v>
                </c:pt>
                <c:pt idx="4170">
                  <c:v>57.091432685385172</c:v>
                </c:pt>
                <c:pt idx="4171">
                  <c:v>57.091432685385172</c:v>
                </c:pt>
                <c:pt idx="4172">
                  <c:v>57.091432685385172</c:v>
                </c:pt>
                <c:pt idx="4173">
                  <c:v>57.091432685385172</c:v>
                </c:pt>
                <c:pt idx="4174">
                  <c:v>57.050293119407591</c:v>
                </c:pt>
                <c:pt idx="4175">
                  <c:v>57.050293119407591</c:v>
                </c:pt>
                <c:pt idx="4176">
                  <c:v>57.050293119407591</c:v>
                </c:pt>
                <c:pt idx="4177">
                  <c:v>56.998868661935617</c:v>
                </c:pt>
                <c:pt idx="4178">
                  <c:v>56.998868661935617</c:v>
                </c:pt>
                <c:pt idx="4179">
                  <c:v>56.998868661935617</c:v>
                </c:pt>
                <c:pt idx="4180">
                  <c:v>56.998868661935617</c:v>
                </c:pt>
                <c:pt idx="4181">
                  <c:v>56.998868661935617</c:v>
                </c:pt>
                <c:pt idx="4182">
                  <c:v>56.998868661935617</c:v>
                </c:pt>
                <c:pt idx="4183">
                  <c:v>56.998868661935617</c:v>
                </c:pt>
                <c:pt idx="4184">
                  <c:v>56.906304638486063</c:v>
                </c:pt>
                <c:pt idx="4185">
                  <c:v>56.906304638486063</c:v>
                </c:pt>
                <c:pt idx="4186">
                  <c:v>56.906304638486063</c:v>
                </c:pt>
                <c:pt idx="4187">
                  <c:v>56.906304638486063</c:v>
                </c:pt>
                <c:pt idx="4188">
                  <c:v>56.906304638486063</c:v>
                </c:pt>
                <c:pt idx="4189">
                  <c:v>56.906304638486063</c:v>
                </c:pt>
                <c:pt idx="4190">
                  <c:v>56.906304638486063</c:v>
                </c:pt>
                <c:pt idx="4191">
                  <c:v>56.906304638486063</c:v>
                </c:pt>
                <c:pt idx="4192">
                  <c:v>56.906304638486063</c:v>
                </c:pt>
                <c:pt idx="4193">
                  <c:v>56.906304638486063</c:v>
                </c:pt>
                <c:pt idx="4194">
                  <c:v>56.906304638486063</c:v>
                </c:pt>
                <c:pt idx="4195">
                  <c:v>56.834310398025302</c:v>
                </c:pt>
                <c:pt idx="4196">
                  <c:v>56.834310398025302</c:v>
                </c:pt>
                <c:pt idx="4197">
                  <c:v>56.834310398025302</c:v>
                </c:pt>
                <c:pt idx="4198">
                  <c:v>56.813740615036515</c:v>
                </c:pt>
                <c:pt idx="4199">
                  <c:v>56.777743494806131</c:v>
                </c:pt>
                <c:pt idx="4200">
                  <c:v>56.777743494806131</c:v>
                </c:pt>
                <c:pt idx="4201">
                  <c:v>56.777743494806131</c:v>
                </c:pt>
                <c:pt idx="4202">
                  <c:v>56.777743494806131</c:v>
                </c:pt>
                <c:pt idx="4203">
                  <c:v>56.777743494806131</c:v>
                </c:pt>
                <c:pt idx="4204">
                  <c:v>56.777743494806131</c:v>
                </c:pt>
                <c:pt idx="4205">
                  <c:v>56.736603928828558</c:v>
                </c:pt>
                <c:pt idx="4206">
                  <c:v>56.736603928828558</c:v>
                </c:pt>
                <c:pt idx="4207">
                  <c:v>56.68517947135657</c:v>
                </c:pt>
                <c:pt idx="4208">
                  <c:v>56.68517947135657</c:v>
                </c:pt>
                <c:pt idx="4209">
                  <c:v>56.68517947135657</c:v>
                </c:pt>
                <c:pt idx="4210">
                  <c:v>56.68517947135657</c:v>
                </c:pt>
                <c:pt idx="4211">
                  <c:v>56.68517947135657</c:v>
                </c:pt>
                <c:pt idx="4212">
                  <c:v>56.68517947135657</c:v>
                </c:pt>
                <c:pt idx="4213">
                  <c:v>56.68517947135657</c:v>
                </c:pt>
                <c:pt idx="4214">
                  <c:v>56.68517947135657</c:v>
                </c:pt>
                <c:pt idx="4215">
                  <c:v>56.587473002159825</c:v>
                </c:pt>
                <c:pt idx="4216">
                  <c:v>56.587473002159825</c:v>
                </c:pt>
                <c:pt idx="4217">
                  <c:v>56.587473002159825</c:v>
                </c:pt>
                <c:pt idx="4218">
                  <c:v>56.587473002159825</c:v>
                </c:pt>
                <c:pt idx="4219">
                  <c:v>56.587473002159825</c:v>
                </c:pt>
                <c:pt idx="4220">
                  <c:v>56.587473002159825</c:v>
                </c:pt>
                <c:pt idx="4221">
                  <c:v>56.587473002159825</c:v>
                </c:pt>
                <c:pt idx="4222">
                  <c:v>56.587473002159825</c:v>
                </c:pt>
                <c:pt idx="4223">
                  <c:v>56.587473002159825</c:v>
                </c:pt>
                <c:pt idx="4224">
                  <c:v>56.587473002159825</c:v>
                </c:pt>
                <c:pt idx="4225">
                  <c:v>56.587473002159825</c:v>
                </c:pt>
                <c:pt idx="4226">
                  <c:v>56.520621207446261</c:v>
                </c:pt>
                <c:pt idx="4227">
                  <c:v>56.520621207446261</c:v>
                </c:pt>
                <c:pt idx="4228">
                  <c:v>56.479481641468688</c:v>
                </c:pt>
                <c:pt idx="4229">
                  <c:v>56.479481641468688</c:v>
                </c:pt>
                <c:pt idx="4230">
                  <c:v>56.479481641468688</c:v>
                </c:pt>
                <c:pt idx="4231">
                  <c:v>56.479481641468688</c:v>
                </c:pt>
                <c:pt idx="4232">
                  <c:v>56.479481641468688</c:v>
                </c:pt>
                <c:pt idx="4233">
                  <c:v>56.479481641468688</c:v>
                </c:pt>
                <c:pt idx="4234">
                  <c:v>56.443484521238297</c:v>
                </c:pt>
                <c:pt idx="4235">
                  <c:v>56.42291473824951</c:v>
                </c:pt>
                <c:pt idx="4236">
                  <c:v>56.42291473824951</c:v>
                </c:pt>
                <c:pt idx="4237">
                  <c:v>56.42291473824951</c:v>
                </c:pt>
                <c:pt idx="4238">
                  <c:v>56.335493160547159</c:v>
                </c:pt>
                <c:pt idx="4239">
                  <c:v>56.335493160547159</c:v>
                </c:pt>
                <c:pt idx="4240">
                  <c:v>56.335493160547159</c:v>
                </c:pt>
                <c:pt idx="4241">
                  <c:v>56.335493160547159</c:v>
                </c:pt>
                <c:pt idx="4242">
                  <c:v>56.335493160547159</c:v>
                </c:pt>
                <c:pt idx="4243">
                  <c:v>56.335493160547159</c:v>
                </c:pt>
                <c:pt idx="4244">
                  <c:v>56.335493160547159</c:v>
                </c:pt>
                <c:pt idx="4245">
                  <c:v>56.335493160547159</c:v>
                </c:pt>
                <c:pt idx="4246">
                  <c:v>56.335493160547159</c:v>
                </c:pt>
                <c:pt idx="4247">
                  <c:v>56.335493160547159</c:v>
                </c:pt>
                <c:pt idx="4248">
                  <c:v>56.335493160547159</c:v>
                </c:pt>
                <c:pt idx="4249">
                  <c:v>56.335493160547159</c:v>
                </c:pt>
                <c:pt idx="4250">
                  <c:v>56.335493160547159</c:v>
                </c:pt>
                <c:pt idx="4251">
                  <c:v>56.335493160547159</c:v>
                </c:pt>
                <c:pt idx="4252">
                  <c:v>56.217216908361614</c:v>
                </c:pt>
                <c:pt idx="4253">
                  <c:v>56.217216908361614</c:v>
                </c:pt>
                <c:pt idx="4254">
                  <c:v>56.217216908361614</c:v>
                </c:pt>
                <c:pt idx="4255">
                  <c:v>56.217216908361614</c:v>
                </c:pt>
                <c:pt idx="4256">
                  <c:v>56.217216908361614</c:v>
                </c:pt>
                <c:pt idx="4257">
                  <c:v>56.217216908361614</c:v>
                </c:pt>
                <c:pt idx="4258">
                  <c:v>56.217216908361614</c:v>
                </c:pt>
                <c:pt idx="4259">
                  <c:v>56.217216908361614</c:v>
                </c:pt>
                <c:pt idx="4260">
                  <c:v>56.217216908361614</c:v>
                </c:pt>
                <c:pt idx="4261">
                  <c:v>56.160650005142443</c:v>
                </c:pt>
                <c:pt idx="4262">
                  <c:v>56.160650005142443</c:v>
                </c:pt>
                <c:pt idx="4263">
                  <c:v>56.124652884912066</c:v>
                </c:pt>
                <c:pt idx="4264">
                  <c:v>56.124652884912066</c:v>
                </c:pt>
                <c:pt idx="4265">
                  <c:v>56.124652884912066</c:v>
                </c:pt>
                <c:pt idx="4266">
                  <c:v>56.124652884912066</c:v>
                </c:pt>
                <c:pt idx="4267">
                  <c:v>56.124652884912066</c:v>
                </c:pt>
                <c:pt idx="4268">
                  <c:v>56.093798210428879</c:v>
                </c:pt>
                <c:pt idx="4269">
                  <c:v>56.057801090198502</c:v>
                </c:pt>
                <c:pt idx="4270">
                  <c:v>56.057801090198502</c:v>
                </c:pt>
                <c:pt idx="4271">
                  <c:v>56.057801090198502</c:v>
                </c:pt>
                <c:pt idx="4272">
                  <c:v>56.057801090198502</c:v>
                </c:pt>
                <c:pt idx="4273">
                  <c:v>56.057801090198502</c:v>
                </c:pt>
                <c:pt idx="4274">
                  <c:v>56.057801090198502</c:v>
                </c:pt>
                <c:pt idx="4275">
                  <c:v>55.965237066748941</c:v>
                </c:pt>
                <c:pt idx="4276">
                  <c:v>55.965237066748941</c:v>
                </c:pt>
                <c:pt idx="4277">
                  <c:v>55.965237066748941</c:v>
                </c:pt>
                <c:pt idx="4278">
                  <c:v>55.965237066748941</c:v>
                </c:pt>
                <c:pt idx="4279">
                  <c:v>55.965237066748941</c:v>
                </c:pt>
                <c:pt idx="4280">
                  <c:v>55.965237066748941</c:v>
                </c:pt>
                <c:pt idx="4281">
                  <c:v>55.965237066748941</c:v>
                </c:pt>
                <c:pt idx="4282">
                  <c:v>55.965237066748941</c:v>
                </c:pt>
                <c:pt idx="4283">
                  <c:v>55.965237066748941</c:v>
                </c:pt>
                <c:pt idx="4284">
                  <c:v>55.965237066748941</c:v>
                </c:pt>
                <c:pt idx="4285">
                  <c:v>55.965237066748941</c:v>
                </c:pt>
                <c:pt idx="4286">
                  <c:v>55.965237066748941</c:v>
                </c:pt>
                <c:pt idx="4287">
                  <c:v>55.872673043299393</c:v>
                </c:pt>
                <c:pt idx="4288">
                  <c:v>55.872673043299393</c:v>
                </c:pt>
                <c:pt idx="4289">
                  <c:v>55.872673043299393</c:v>
                </c:pt>
                <c:pt idx="4290">
                  <c:v>55.872673043299393</c:v>
                </c:pt>
                <c:pt idx="4291">
                  <c:v>55.872673043299393</c:v>
                </c:pt>
                <c:pt idx="4292">
                  <c:v>55.872673043299393</c:v>
                </c:pt>
                <c:pt idx="4293">
                  <c:v>55.836675923069009</c:v>
                </c:pt>
                <c:pt idx="4294">
                  <c:v>55.816106140080223</c:v>
                </c:pt>
                <c:pt idx="4295">
                  <c:v>55.816106140080223</c:v>
                </c:pt>
                <c:pt idx="4296">
                  <c:v>55.816106140080223</c:v>
                </c:pt>
                <c:pt idx="4297">
                  <c:v>55.790393911344239</c:v>
                </c:pt>
                <c:pt idx="4298">
                  <c:v>55.790393911344239</c:v>
                </c:pt>
                <c:pt idx="4299">
                  <c:v>55.769824128355452</c:v>
                </c:pt>
                <c:pt idx="4300">
                  <c:v>55.769824128355452</c:v>
                </c:pt>
                <c:pt idx="4301">
                  <c:v>55.733827008125068</c:v>
                </c:pt>
                <c:pt idx="4302">
                  <c:v>55.733827008125068</c:v>
                </c:pt>
                <c:pt idx="4303">
                  <c:v>55.733827008125068</c:v>
                </c:pt>
                <c:pt idx="4304">
                  <c:v>55.733827008125068</c:v>
                </c:pt>
                <c:pt idx="4305">
                  <c:v>55.733827008125068</c:v>
                </c:pt>
                <c:pt idx="4306">
                  <c:v>55.687544996400284</c:v>
                </c:pt>
                <c:pt idx="4307">
                  <c:v>55.687544996400284</c:v>
                </c:pt>
                <c:pt idx="4308">
                  <c:v>55.687544996400284</c:v>
                </c:pt>
                <c:pt idx="4309">
                  <c:v>55.687544996400284</c:v>
                </c:pt>
                <c:pt idx="4310">
                  <c:v>55.630978093181113</c:v>
                </c:pt>
                <c:pt idx="4311">
                  <c:v>55.630978093181113</c:v>
                </c:pt>
                <c:pt idx="4312">
                  <c:v>55.630978093181113</c:v>
                </c:pt>
                <c:pt idx="4313">
                  <c:v>55.630978093181113</c:v>
                </c:pt>
                <c:pt idx="4314">
                  <c:v>55.630978093181113</c:v>
                </c:pt>
                <c:pt idx="4315">
                  <c:v>55.630978093181113</c:v>
                </c:pt>
                <c:pt idx="4316">
                  <c:v>55.630978093181113</c:v>
                </c:pt>
                <c:pt idx="4317">
                  <c:v>55.584696081456343</c:v>
                </c:pt>
                <c:pt idx="4318">
                  <c:v>55.584696081456343</c:v>
                </c:pt>
                <c:pt idx="4319">
                  <c:v>55.553841406973156</c:v>
                </c:pt>
                <c:pt idx="4320">
                  <c:v>55.553841406973156</c:v>
                </c:pt>
                <c:pt idx="4321">
                  <c:v>55.553841406973156</c:v>
                </c:pt>
                <c:pt idx="4322">
                  <c:v>55.553841406973156</c:v>
                </c:pt>
                <c:pt idx="4323">
                  <c:v>55.517844286742779</c:v>
                </c:pt>
                <c:pt idx="4324">
                  <c:v>55.517844286742779</c:v>
                </c:pt>
                <c:pt idx="4325">
                  <c:v>55.517844286742779</c:v>
                </c:pt>
                <c:pt idx="4326">
                  <c:v>55.497274503753992</c:v>
                </c:pt>
                <c:pt idx="4327">
                  <c:v>55.476704720765191</c:v>
                </c:pt>
                <c:pt idx="4328">
                  <c:v>55.476704720765191</c:v>
                </c:pt>
                <c:pt idx="4329">
                  <c:v>55.476704720765191</c:v>
                </c:pt>
                <c:pt idx="4330">
                  <c:v>55.440707600534807</c:v>
                </c:pt>
                <c:pt idx="4331">
                  <c:v>55.440707600534807</c:v>
                </c:pt>
                <c:pt idx="4332">
                  <c:v>55.440707600534807</c:v>
                </c:pt>
                <c:pt idx="4333">
                  <c:v>55.440707600534807</c:v>
                </c:pt>
                <c:pt idx="4334">
                  <c:v>55.343001131338063</c:v>
                </c:pt>
                <c:pt idx="4335">
                  <c:v>55.343001131338063</c:v>
                </c:pt>
                <c:pt idx="4336">
                  <c:v>55.343001131338063</c:v>
                </c:pt>
                <c:pt idx="4337">
                  <c:v>55.343001131338063</c:v>
                </c:pt>
                <c:pt idx="4338">
                  <c:v>55.343001131338063</c:v>
                </c:pt>
                <c:pt idx="4339">
                  <c:v>55.343001131338063</c:v>
                </c:pt>
                <c:pt idx="4340">
                  <c:v>55.343001131338063</c:v>
                </c:pt>
                <c:pt idx="4341">
                  <c:v>55.343001131338063</c:v>
                </c:pt>
                <c:pt idx="4342">
                  <c:v>55.343001131338063</c:v>
                </c:pt>
                <c:pt idx="4343">
                  <c:v>55.343001131338063</c:v>
                </c:pt>
                <c:pt idx="4344">
                  <c:v>55.343001131338063</c:v>
                </c:pt>
                <c:pt idx="4345">
                  <c:v>55.343001131338063</c:v>
                </c:pt>
                <c:pt idx="4346">
                  <c:v>55.343001131338063</c:v>
                </c:pt>
                <c:pt idx="4347">
                  <c:v>55.343001131338063</c:v>
                </c:pt>
                <c:pt idx="4348">
                  <c:v>55.343001131338063</c:v>
                </c:pt>
                <c:pt idx="4349">
                  <c:v>55.255579553635712</c:v>
                </c:pt>
                <c:pt idx="4350">
                  <c:v>55.255579553635712</c:v>
                </c:pt>
                <c:pt idx="4351">
                  <c:v>55.240152216394108</c:v>
                </c:pt>
                <c:pt idx="4352">
                  <c:v>55.224724879152518</c:v>
                </c:pt>
                <c:pt idx="4353">
                  <c:v>55.224724879152518</c:v>
                </c:pt>
                <c:pt idx="4354">
                  <c:v>55.188727758922141</c:v>
                </c:pt>
                <c:pt idx="4355">
                  <c:v>55.188727758922141</c:v>
                </c:pt>
                <c:pt idx="4356">
                  <c:v>55.188727758922141</c:v>
                </c:pt>
                <c:pt idx="4357">
                  <c:v>55.188727758922141</c:v>
                </c:pt>
                <c:pt idx="4358">
                  <c:v>55.188727758922141</c:v>
                </c:pt>
                <c:pt idx="4359">
                  <c:v>55.127018409955774</c:v>
                </c:pt>
                <c:pt idx="4360">
                  <c:v>55.127018409955774</c:v>
                </c:pt>
                <c:pt idx="4361">
                  <c:v>55.127018409955774</c:v>
                </c:pt>
                <c:pt idx="4362">
                  <c:v>55.127018409955774</c:v>
                </c:pt>
                <c:pt idx="4363">
                  <c:v>55.127018409955774</c:v>
                </c:pt>
                <c:pt idx="4364">
                  <c:v>55.127018409955774</c:v>
                </c:pt>
                <c:pt idx="4365">
                  <c:v>55.127018409955774</c:v>
                </c:pt>
                <c:pt idx="4366">
                  <c:v>55.024169495011833</c:v>
                </c:pt>
                <c:pt idx="4367">
                  <c:v>55.024169495011833</c:v>
                </c:pt>
                <c:pt idx="4368">
                  <c:v>55.024169495011833</c:v>
                </c:pt>
                <c:pt idx="4369">
                  <c:v>55.024169495011833</c:v>
                </c:pt>
                <c:pt idx="4370">
                  <c:v>55.024169495011833</c:v>
                </c:pt>
                <c:pt idx="4371">
                  <c:v>55.024169495011833</c:v>
                </c:pt>
                <c:pt idx="4372">
                  <c:v>55.024169495011833</c:v>
                </c:pt>
                <c:pt idx="4373">
                  <c:v>55.024169495011833</c:v>
                </c:pt>
                <c:pt idx="4374">
                  <c:v>55.024169495011833</c:v>
                </c:pt>
                <c:pt idx="4375">
                  <c:v>55.024169495011833</c:v>
                </c:pt>
                <c:pt idx="4376">
                  <c:v>55.024169495011833</c:v>
                </c:pt>
                <c:pt idx="4377">
                  <c:v>55.024169495011833</c:v>
                </c:pt>
                <c:pt idx="4378">
                  <c:v>55.024169495011833</c:v>
                </c:pt>
                <c:pt idx="4379">
                  <c:v>54.911035688573484</c:v>
                </c:pt>
                <c:pt idx="4380">
                  <c:v>54.911035688573484</c:v>
                </c:pt>
                <c:pt idx="4381">
                  <c:v>54.911035688573484</c:v>
                </c:pt>
                <c:pt idx="4382">
                  <c:v>54.911035688573484</c:v>
                </c:pt>
                <c:pt idx="4383">
                  <c:v>54.911035688573484</c:v>
                </c:pt>
                <c:pt idx="4384">
                  <c:v>54.911035688573484</c:v>
                </c:pt>
                <c:pt idx="4385">
                  <c:v>54.911035688573484</c:v>
                </c:pt>
                <c:pt idx="4386">
                  <c:v>54.911035688573484</c:v>
                </c:pt>
                <c:pt idx="4387">
                  <c:v>54.911035688573484</c:v>
                </c:pt>
                <c:pt idx="4388">
                  <c:v>54.85961123110151</c:v>
                </c:pt>
                <c:pt idx="4389">
                  <c:v>54.84418389385992</c:v>
                </c:pt>
                <c:pt idx="4390">
                  <c:v>54.84418389385992</c:v>
                </c:pt>
                <c:pt idx="4391">
                  <c:v>54.82875655661833</c:v>
                </c:pt>
                <c:pt idx="4392">
                  <c:v>54.808186773629544</c:v>
                </c:pt>
                <c:pt idx="4393">
                  <c:v>54.808186773629544</c:v>
                </c:pt>
                <c:pt idx="4394">
                  <c:v>54.808186773629544</c:v>
                </c:pt>
                <c:pt idx="4395">
                  <c:v>54.78761699064075</c:v>
                </c:pt>
                <c:pt idx="4396">
                  <c:v>54.761904761904766</c:v>
                </c:pt>
                <c:pt idx="4397">
                  <c:v>54.761904761904766</c:v>
                </c:pt>
                <c:pt idx="4398">
                  <c:v>54.761904761904766</c:v>
                </c:pt>
                <c:pt idx="4399">
                  <c:v>54.761904761904766</c:v>
                </c:pt>
                <c:pt idx="4400">
                  <c:v>54.700195412938392</c:v>
                </c:pt>
                <c:pt idx="4401">
                  <c:v>54.700195412938392</c:v>
                </c:pt>
                <c:pt idx="4402">
                  <c:v>54.700195412938392</c:v>
                </c:pt>
                <c:pt idx="4403">
                  <c:v>54.700195412938392</c:v>
                </c:pt>
                <c:pt idx="4404">
                  <c:v>54.700195412938392</c:v>
                </c:pt>
                <c:pt idx="4405">
                  <c:v>54.700195412938392</c:v>
                </c:pt>
                <c:pt idx="4406">
                  <c:v>54.700195412938392</c:v>
                </c:pt>
                <c:pt idx="4407">
                  <c:v>54.700195412938392</c:v>
                </c:pt>
                <c:pt idx="4408">
                  <c:v>54.576776715005657</c:v>
                </c:pt>
                <c:pt idx="4409">
                  <c:v>54.576776715005657</c:v>
                </c:pt>
                <c:pt idx="4410">
                  <c:v>54.576776715005657</c:v>
                </c:pt>
                <c:pt idx="4411">
                  <c:v>54.576776715005657</c:v>
                </c:pt>
                <c:pt idx="4412">
                  <c:v>54.576776715005657</c:v>
                </c:pt>
                <c:pt idx="4413">
                  <c:v>54.576776715005657</c:v>
                </c:pt>
                <c:pt idx="4414">
                  <c:v>54.576776715005657</c:v>
                </c:pt>
                <c:pt idx="4415">
                  <c:v>54.576776715005657</c:v>
                </c:pt>
                <c:pt idx="4416">
                  <c:v>54.576776715005657</c:v>
                </c:pt>
                <c:pt idx="4417">
                  <c:v>54.576776715005657</c:v>
                </c:pt>
                <c:pt idx="4418">
                  <c:v>54.576776715005657</c:v>
                </c:pt>
                <c:pt idx="4419">
                  <c:v>54.576776715005657</c:v>
                </c:pt>
                <c:pt idx="4420">
                  <c:v>54.576776715005657</c:v>
                </c:pt>
                <c:pt idx="4421">
                  <c:v>54.576776715005657</c:v>
                </c:pt>
                <c:pt idx="4422">
                  <c:v>54.576776715005657</c:v>
                </c:pt>
                <c:pt idx="4423">
                  <c:v>54.576776715005657</c:v>
                </c:pt>
                <c:pt idx="4424">
                  <c:v>54.422503342589735</c:v>
                </c:pt>
                <c:pt idx="4425">
                  <c:v>54.422503342589735</c:v>
                </c:pt>
                <c:pt idx="4426">
                  <c:v>54.422503342589735</c:v>
                </c:pt>
                <c:pt idx="4427">
                  <c:v>54.422503342589735</c:v>
                </c:pt>
                <c:pt idx="4428">
                  <c:v>54.422503342589735</c:v>
                </c:pt>
                <c:pt idx="4429">
                  <c:v>54.422503342589735</c:v>
                </c:pt>
                <c:pt idx="4430">
                  <c:v>54.422503342589735</c:v>
                </c:pt>
                <c:pt idx="4431">
                  <c:v>54.422503342589735</c:v>
                </c:pt>
                <c:pt idx="4432">
                  <c:v>54.422503342589735</c:v>
                </c:pt>
                <c:pt idx="4433">
                  <c:v>54.422503342589735</c:v>
                </c:pt>
                <c:pt idx="4434">
                  <c:v>54.422503342589735</c:v>
                </c:pt>
                <c:pt idx="4435">
                  <c:v>54.422503342589735</c:v>
                </c:pt>
                <c:pt idx="4436">
                  <c:v>54.422503342589735</c:v>
                </c:pt>
                <c:pt idx="4437">
                  <c:v>54.422503342589735</c:v>
                </c:pt>
                <c:pt idx="4438">
                  <c:v>54.340224210634581</c:v>
                </c:pt>
                <c:pt idx="4439">
                  <c:v>54.340224210634581</c:v>
                </c:pt>
                <c:pt idx="4440">
                  <c:v>54.324796873392991</c:v>
                </c:pt>
                <c:pt idx="4441">
                  <c:v>54.314511981898598</c:v>
                </c:pt>
                <c:pt idx="4442">
                  <c:v>54.28365730741541</c:v>
                </c:pt>
                <c:pt idx="4443">
                  <c:v>54.28365730741541</c:v>
                </c:pt>
                <c:pt idx="4444">
                  <c:v>54.28365730741541</c:v>
                </c:pt>
                <c:pt idx="4445">
                  <c:v>54.28365730741541</c:v>
                </c:pt>
                <c:pt idx="4446">
                  <c:v>54.28365730741541</c:v>
                </c:pt>
                <c:pt idx="4447">
                  <c:v>54.232232849943429</c:v>
                </c:pt>
                <c:pt idx="4448">
                  <c:v>54.232232849943429</c:v>
                </c:pt>
                <c:pt idx="4449">
                  <c:v>54.232232849943429</c:v>
                </c:pt>
                <c:pt idx="4450">
                  <c:v>54.232232849943429</c:v>
                </c:pt>
                <c:pt idx="4451">
                  <c:v>54.232232849943429</c:v>
                </c:pt>
                <c:pt idx="4452">
                  <c:v>54.196235729713052</c:v>
                </c:pt>
                <c:pt idx="4453">
                  <c:v>54.196235729713052</c:v>
                </c:pt>
                <c:pt idx="4454">
                  <c:v>54.149953717988275</c:v>
                </c:pt>
                <c:pt idx="4455">
                  <c:v>54.149953717988275</c:v>
                </c:pt>
                <c:pt idx="4456">
                  <c:v>54.149953717988275</c:v>
                </c:pt>
                <c:pt idx="4457">
                  <c:v>54.149953717988275</c:v>
                </c:pt>
                <c:pt idx="4458">
                  <c:v>54.149953717988275</c:v>
                </c:pt>
                <c:pt idx="4459">
                  <c:v>54.149953717988275</c:v>
                </c:pt>
                <c:pt idx="4460">
                  <c:v>54.149953717988275</c:v>
                </c:pt>
                <c:pt idx="4461">
                  <c:v>54.072817031780318</c:v>
                </c:pt>
                <c:pt idx="4462">
                  <c:v>54.072817031780318</c:v>
                </c:pt>
                <c:pt idx="4463">
                  <c:v>54.072817031780318</c:v>
                </c:pt>
                <c:pt idx="4464">
                  <c:v>54.072817031780318</c:v>
                </c:pt>
                <c:pt idx="4465">
                  <c:v>54.072817031780318</c:v>
                </c:pt>
                <c:pt idx="4466">
                  <c:v>54.072817031780318</c:v>
                </c:pt>
                <c:pt idx="4467">
                  <c:v>54.072817031780318</c:v>
                </c:pt>
                <c:pt idx="4468">
                  <c:v>54.072817031780318</c:v>
                </c:pt>
                <c:pt idx="4469">
                  <c:v>53.959683225341969</c:v>
                </c:pt>
                <c:pt idx="4470">
                  <c:v>53.959683225341969</c:v>
                </c:pt>
                <c:pt idx="4471">
                  <c:v>53.959683225341969</c:v>
                </c:pt>
                <c:pt idx="4472">
                  <c:v>53.959683225341969</c:v>
                </c:pt>
                <c:pt idx="4473">
                  <c:v>53.959683225341969</c:v>
                </c:pt>
                <c:pt idx="4474">
                  <c:v>53.959683225341969</c:v>
                </c:pt>
                <c:pt idx="4475">
                  <c:v>53.959683225341969</c:v>
                </c:pt>
                <c:pt idx="4476">
                  <c:v>53.959683225341969</c:v>
                </c:pt>
                <c:pt idx="4477">
                  <c:v>53.959683225341969</c:v>
                </c:pt>
                <c:pt idx="4478">
                  <c:v>53.959683225341969</c:v>
                </c:pt>
                <c:pt idx="4479">
                  <c:v>53.959683225341969</c:v>
                </c:pt>
                <c:pt idx="4480">
                  <c:v>53.959683225341969</c:v>
                </c:pt>
                <c:pt idx="4481">
                  <c:v>53.959683225341969</c:v>
                </c:pt>
                <c:pt idx="4482">
                  <c:v>53.959683225341969</c:v>
                </c:pt>
                <c:pt idx="4483">
                  <c:v>53.861976756145225</c:v>
                </c:pt>
                <c:pt idx="4484">
                  <c:v>53.861976756145225</c:v>
                </c:pt>
                <c:pt idx="4485">
                  <c:v>53.861976756145225</c:v>
                </c:pt>
                <c:pt idx="4486">
                  <c:v>53.861976756145225</c:v>
                </c:pt>
                <c:pt idx="4487">
                  <c:v>53.861976756145225</c:v>
                </c:pt>
                <c:pt idx="4488">
                  <c:v>53.825979635914848</c:v>
                </c:pt>
                <c:pt idx="4489">
                  <c:v>53.825979635914848</c:v>
                </c:pt>
                <c:pt idx="4490">
                  <c:v>53.810552298673251</c:v>
                </c:pt>
                <c:pt idx="4491">
                  <c:v>53.795124961431661</c:v>
                </c:pt>
                <c:pt idx="4492">
                  <c:v>53.795124961431661</c:v>
                </c:pt>
                <c:pt idx="4493">
                  <c:v>53.779697624190057</c:v>
                </c:pt>
                <c:pt idx="4494">
                  <c:v>53.769412732695663</c:v>
                </c:pt>
                <c:pt idx="4495">
                  <c:v>53.75912784120127</c:v>
                </c:pt>
                <c:pt idx="4496">
                  <c:v>53.7128458294765</c:v>
                </c:pt>
                <c:pt idx="4497">
                  <c:v>53.7128458294765</c:v>
                </c:pt>
                <c:pt idx="4498">
                  <c:v>53.7128458294765</c:v>
                </c:pt>
                <c:pt idx="4499">
                  <c:v>53.7128458294765</c:v>
                </c:pt>
                <c:pt idx="4500">
                  <c:v>53.7128458294765</c:v>
                </c:pt>
                <c:pt idx="4501">
                  <c:v>53.7128458294765</c:v>
                </c:pt>
                <c:pt idx="4502">
                  <c:v>53.7128458294765</c:v>
                </c:pt>
                <c:pt idx="4503">
                  <c:v>53.7128458294765</c:v>
                </c:pt>
                <c:pt idx="4504">
                  <c:v>53.584284685796568</c:v>
                </c:pt>
                <c:pt idx="4505">
                  <c:v>53.584284685796568</c:v>
                </c:pt>
                <c:pt idx="4506">
                  <c:v>53.584284685796568</c:v>
                </c:pt>
                <c:pt idx="4507">
                  <c:v>53.584284685796568</c:v>
                </c:pt>
                <c:pt idx="4508">
                  <c:v>53.584284685796568</c:v>
                </c:pt>
                <c:pt idx="4509">
                  <c:v>53.584284685796568</c:v>
                </c:pt>
                <c:pt idx="4510">
                  <c:v>53.584284685796568</c:v>
                </c:pt>
                <c:pt idx="4511">
                  <c:v>53.584284685796568</c:v>
                </c:pt>
                <c:pt idx="4512">
                  <c:v>53.584284685796568</c:v>
                </c:pt>
                <c:pt idx="4513">
                  <c:v>53.584284685796568</c:v>
                </c:pt>
                <c:pt idx="4514">
                  <c:v>53.584284685796568</c:v>
                </c:pt>
                <c:pt idx="4515">
                  <c:v>53.584284685796568</c:v>
                </c:pt>
                <c:pt idx="4516">
                  <c:v>53.584284685796568</c:v>
                </c:pt>
                <c:pt idx="4517">
                  <c:v>53.584284685796568</c:v>
                </c:pt>
                <c:pt idx="4518">
                  <c:v>53.584284685796568</c:v>
                </c:pt>
                <c:pt idx="4519">
                  <c:v>53.584284685796568</c:v>
                </c:pt>
                <c:pt idx="4520">
                  <c:v>53.584284685796568</c:v>
                </c:pt>
                <c:pt idx="4521">
                  <c:v>53.460865987863826</c:v>
                </c:pt>
                <c:pt idx="4522">
                  <c:v>53.460865987863826</c:v>
                </c:pt>
                <c:pt idx="4523">
                  <c:v>53.460865987863826</c:v>
                </c:pt>
                <c:pt idx="4524">
                  <c:v>53.460865987863826</c:v>
                </c:pt>
                <c:pt idx="4525">
                  <c:v>53.460865987863826</c:v>
                </c:pt>
                <c:pt idx="4526">
                  <c:v>53.460865987863826</c:v>
                </c:pt>
                <c:pt idx="4527">
                  <c:v>53.460865987863826</c:v>
                </c:pt>
                <c:pt idx="4528">
                  <c:v>53.404299084644656</c:v>
                </c:pt>
                <c:pt idx="4529">
                  <c:v>53.404299084644656</c:v>
                </c:pt>
                <c:pt idx="4530">
                  <c:v>53.404299084644656</c:v>
                </c:pt>
                <c:pt idx="4531">
                  <c:v>53.404299084644656</c:v>
                </c:pt>
                <c:pt idx="4532">
                  <c:v>53.378586855908672</c:v>
                </c:pt>
                <c:pt idx="4533">
                  <c:v>53.363159518667082</c:v>
                </c:pt>
                <c:pt idx="4534">
                  <c:v>53.363159518667082</c:v>
                </c:pt>
                <c:pt idx="4535">
                  <c:v>53.332304844183895</c:v>
                </c:pt>
                <c:pt idx="4536">
                  <c:v>53.332304844183895</c:v>
                </c:pt>
                <c:pt idx="4537">
                  <c:v>53.332304844183895</c:v>
                </c:pt>
                <c:pt idx="4538">
                  <c:v>53.332304844183895</c:v>
                </c:pt>
                <c:pt idx="4539">
                  <c:v>53.301450169700715</c:v>
                </c:pt>
                <c:pt idx="4540">
                  <c:v>53.301450169700715</c:v>
                </c:pt>
                <c:pt idx="4541">
                  <c:v>53.280880386711914</c:v>
                </c:pt>
                <c:pt idx="4542">
                  <c:v>53.280880386711914</c:v>
                </c:pt>
                <c:pt idx="4543">
                  <c:v>53.265453049470324</c:v>
                </c:pt>
                <c:pt idx="4544">
                  <c:v>53.234598374987144</c:v>
                </c:pt>
                <c:pt idx="4545">
                  <c:v>53.234598374987144</c:v>
                </c:pt>
                <c:pt idx="4546">
                  <c:v>53.234598374987144</c:v>
                </c:pt>
                <c:pt idx="4547">
                  <c:v>53.234598374987144</c:v>
                </c:pt>
                <c:pt idx="4548">
                  <c:v>53.234598374987144</c:v>
                </c:pt>
                <c:pt idx="4549">
                  <c:v>53.18317391751517</c:v>
                </c:pt>
                <c:pt idx="4550">
                  <c:v>53.18317391751517</c:v>
                </c:pt>
                <c:pt idx="4551">
                  <c:v>53.18317391751517</c:v>
                </c:pt>
                <c:pt idx="4552">
                  <c:v>53.18317391751517</c:v>
                </c:pt>
                <c:pt idx="4553">
                  <c:v>53.18317391751517</c:v>
                </c:pt>
                <c:pt idx="4554">
                  <c:v>53.106037231307212</c:v>
                </c:pt>
                <c:pt idx="4555">
                  <c:v>53.106037231307212</c:v>
                </c:pt>
                <c:pt idx="4556">
                  <c:v>53.106037231307212</c:v>
                </c:pt>
                <c:pt idx="4557">
                  <c:v>53.106037231307212</c:v>
                </c:pt>
                <c:pt idx="4558">
                  <c:v>53.106037231307212</c:v>
                </c:pt>
                <c:pt idx="4559">
                  <c:v>53.106037231307212</c:v>
                </c:pt>
                <c:pt idx="4560">
                  <c:v>53.106037231307212</c:v>
                </c:pt>
                <c:pt idx="4561">
                  <c:v>53.106037231307212</c:v>
                </c:pt>
                <c:pt idx="4562">
                  <c:v>53.106037231307212</c:v>
                </c:pt>
                <c:pt idx="4563">
                  <c:v>53.106037231307212</c:v>
                </c:pt>
                <c:pt idx="4564">
                  <c:v>53.023758099352051</c:v>
                </c:pt>
                <c:pt idx="4565">
                  <c:v>53.023758099352051</c:v>
                </c:pt>
                <c:pt idx="4566">
                  <c:v>53.023758099352051</c:v>
                </c:pt>
                <c:pt idx="4567">
                  <c:v>53.023758099352051</c:v>
                </c:pt>
                <c:pt idx="4568">
                  <c:v>53.023758099352051</c:v>
                </c:pt>
                <c:pt idx="4569">
                  <c:v>53.023758099352051</c:v>
                </c:pt>
                <c:pt idx="4570">
                  <c:v>52.98261853337447</c:v>
                </c:pt>
                <c:pt idx="4571">
                  <c:v>52.98261853337447</c:v>
                </c:pt>
                <c:pt idx="4572">
                  <c:v>52.96719119613288</c:v>
                </c:pt>
                <c:pt idx="4573">
                  <c:v>52.956906304638487</c:v>
                </c:pt>
                <c:pt idx="4574">
                  <c:v>52.946621413144094</c:v>
                </c:pt>
                <c:pt idx="4575">
                  <c:v>52.900339401419316</c:v>
                </c:pt>
                <c:pt idx="4576">
                  <c:v>52.900339401419316</c:v>
                </c:pt>
                <c:pt idx="4577">
                  <c:v>52.900339401419316</c:v>
                </c:pt>
                <c:pt idx="4578">
                  <c:v>52.900339401419316</c:v>
                </c:pt>
                <c:pt idx="4579">
                  <c:v>52.900339401419316</c:v>
                </c:pt>
                <c:pt idx="4580">
                  <c:v>52.900339401419316</c:v>
                </c:pt>
                <c:pt idx="4581">
                  <c:v>52.900339401419316</c:v>
                </c:pt>
                <c:pt idx="4582">
                  <c:v>52.900339401419316</c:v>
                </c:pt>
                <c:pt idx="4583">
                  <c:v>52.854057389694539</c:v>
                </c:pt>
                <c:pt idx="4584">
                  <c:v>52.828345160958555</c:v>
                </c:pt>
                <c:pt idx="4585">
                  <c:v>52.828345160958555</c:v>
                </c:pt>
                <c:pt idx="4586">
                  <c:v>52.828345160958555</c:v>
                </c:pt>
                <c:pt idx="4587">
                  <c:v>52.828345160958555</c:v>
                </c:pt>
                <c:pt idx="4588">
                  <c:v>52.771778257739378</c:v>
                </c:pt>
                <c:pt idx="4589">
                  <c:v>52.771778257739378</c:v>
                </c:pt>
                <c:pt idx="4590">
                  <c:v>52.771778257739378</c:v>
                </c:pt>
                <c:pt idx="4591">
                  <c:v>52.771778257739378</c:v>
                </c:pt>
                <c:pt idx="4592">
                  <c:v>52.771778257739378</c:v>
                </c:pt>
                <c:pt idx="4593">
                  <c:v>52.771778257739378</c:v>
                </c:pt>
                <c:pt idx="4594">
                  <c:v>52.771778257739378</c:v>
                </c:pt>
                <c:pt idx="4595">
                  <c:v>52.704926463025814</c:v>
                </c:pt>
                <c:pt idx="4596">
                  <c:v>52.704926463025814</c:v>
                </c:pt>
                <c:pt idx="4597">
                  <c:v>52.704926463025814</c:v>
                </c:pt>
                <c:pt idx="4598">
                  <c:v>52.704926463025814</c:v>
                </c:pt>
                <c:pt idx="4599">
                  <c:v>52.704926463025814</c:v>
                </c:pt>
                <c:pt idx="4600">
                  <c:v>52.704926463025814</c:v>
                </c:pt>
                <c:pt idx="4601">
                  <c:v>52.643217114059446</c:v>
                </c:pt>
                <c:pt idx="4602">
                  <c:v>52.643217114059446</c:v>
                </c:pt>
                <c:pt idx="4603">
                  <c:v>52.643217114059446</c:v>
                </c:pt>
                <c:pt idx="4604">
                  <c:v>52.643217114059446</c:v>
                </c:pt>
                <c:pt idx="4605">
                  <c:v>52.643217114059446</c:v>
                </c:pt>
                <c:pt idx="4606">
                  <c:v>52.643217114059446</c:v>
                </c:pt>
                <c:pt idx="4607">
                  <c:v>52.596935102334676</c:v>
                </c:pt>
                <c:pt idx="4608">
                  <c:v>52.596935102334676</c:v>
                </c:pt>
                <c:pt idx="4609">
                  <c:v>52.596935102334676</c:v>
                </c:pt>
                <c:pt idx="4610">
                  <c:v>52.571222873598686</c:v>
                </c:pt>
                <c:pt idx="4611">
                  <c:v>52.571222873598686</c:v>
                </c:pt>
                <c:pt idx="4612">
                  <c:v>52.555795536357088</c:v>
                </c:pt>
                <c:pt idx="4613">
                  <c:v>52.540368199115491</c:v>
                </c:pt>
                <c:pt idx="4614">
                  <c:v>52.540368199115491</c:v>
                </c:pt>
                <c:pt idx="4615">
                  <c:v>52.488943741643524</c:v>
                </c:pt>
                <c:pt idx="4616">
                  <c:v>52.488943741643524</c:v>
                </c:pt>
                <c:pt idx="4617">
                  <c:v>52.488943741643524</c:v>
                </c:pt>
                <c:pt idx="4618">
                  <c:v>52.488943741643524</c:v>
                </c:pt>
                <c:pt idx="4619">
                  <c:v>52.488943741643524</c:v>
                </c:pt>
                <c:pt idx="4620">
                  <c:v>52.488943741643524</c:v>
                </c:pt>
                <c:pt idx="4621">
                  <c:v>52.488943741643524</c:v>
                </c:pt>
                <c:pt idx="4622">
                  <c:v>52.488943741643524</c:v>
                </c:pt>
                <c:pt idx="4623">
                  <c:v>52.427234392677157</c:v>
                </c:pt>
                <c:pt idx="4624">
                  <c:v>52.427234392677157</c:v>
                </c:pt>
                <c:pt idx="4625">
                  <c:v>52.427234392677157</c:v>
                </c:pt>
                <c:pt idx="4626">
                  <c:v>52.427234392677157</c:v>
                </c:pt>
                <c:pt idx="4627">
                  <c:v>52.386094826699583</c:v>
                </c:pt>
                <c:pt idx="4628">
                  <c:v>52.386094826699583</c:v>
                </c:pt>
                <c:pt idx="4629">
                  <c:v>52.386094826699583</c:v>
                </c:pt>
                <c:pt idx="4630">
                  <c:v>52.386094826699583</c:v>
                </c:pt>
                <c:pt idx="4631">
                  <c:v>52.339812814974806</c:v>
                </c:pt>
                <c:pt idx="4632">
                  <c:v>52.339812814974806</c:v>
                </c:pt>
                <c:pt idx="4633">
                  <c:v>52.339812814974806</c:v>
                </c:pt>
                <c:pt idx="4634">
                  <c:v>52.339812814974806</c:v>
                </c:pt>
                <c:pt idx="4635">
                  <c:v>52.339812814974806</c:v>
                </c:pt>
                <c:pt idx="4636">
                  <c:v>52.298673248997218</c:v>
                </c:pt>
                <c:pt idx="4637">
                  <c:v>52.298673248997218</c:v>
                </c:pt>
                <c:pt idx="4638">
                  <c:v>52.298673248997218</c:v>
                </c:pt>
                <c:pt idx="4639">
                  <c:v>52.252391237272441</c:v>
                </c:pt>
                <c:pt idx="4640">
                  <c:v>52.252391237272441</c:v>
                </c:pt>
                <c:pt idx="4641">
                  <c:v>52.252391237272441</c:v>
                </c:pt>
                <c:pt idx="4642">
                  <c:v>52.252391237272441</c:v>
                </c:pt>
                <c:pt idx="4643">
                  <c:v>52.252391237272441</c:v>
                </c:pt>
                <c:pt idx="4644">
                  <c:v>52.252391237272441</c:v>
                </c:pt>
                <c:pt idx="4645">
                  <c:v>52.216394117042064</c:v>
                </c:pt>
                <c:pt idx="4646">
                  <c:v>52.206109225547671</c:v>
                </c:pt>
                <c:pt idx="4647">
                  <c:v>52.195824334053277</c:v>
                </c:pt>
                <c:pt idx="4648">
                  <c:v>52.175254551064484</c:v>
                </c:pt>
                <c:pt idx="4649">
                  <c:v>52.175254551064484</c:v>
                </c:pt>
                <c:pt idx="4650">
                  <c:v>52.175254551064484</c:v>
                </c:pt>
                <c:pt idx="4651">
                  <c:v>52.139257430834107</c:v>
                </c:pt>
                <c:pt idx="4652">
                  <c:v>52.139257430834107</c:v>
                </c:pt>
                <c:pt idx="4653">
                  <c:v>52.139257430834107</c:v>
                </c:pt>
                <c:pt idx="4654">
                  <c:v>52.139257430834107</c:v>
                </c:pt>
                <c:pt idx="4655">
                  <c:v>52.108402756350927</c:v>
                </c:pt>
                <c:pt idx="4656">
                  <c:v>52.108402756350927</c:v>
                </c:pt>
                <c:pt idx="4657">
                  <c:v>52.092975419109337</c:v>
                </c:pt>
                <c:pt idx="4658">
                  <c:v>52.082690527614936</c:v>
                </c:pt>
                <c:pt idx="4659">
                  <c:v>52.051835853131742</c:v>
                </c:pt>
                <c:pt idx="4660">
                  <c:v>52.051835853131742</c:v>
                </c:pt>
                <c:pt idx="4661">
                  <c:v>52.051835853131742</c:v>
                </c:pt>
                <c:pt idx="4662">
                  <c:v>52.051835853131742</c:v>
                </c:pt>
                <c:pt idx="4663">
                  <c:v>52.051835853131742</c:v>
                </c:pt>
                <c:pt idx="4664">
                  <c:v>52.010696287154168</c:v>
                </c:pt>
                <c:pt idx="4665">
                  <c:v>52.010696287154168</c:v>
                </c:pt>
                <c:pt idx="4666">
                  <c:v>52.010696287154168</c:v>
                </c:pt>
                <c:pt idx="4667">
                  <c:v>51.933559600946211</c:v>
                </c:pt>
                <c:pt idx="4668">
                  <c:v>51.933559600946211</c:v>
                </c:pt>
                <c:pt idx="4669">
                  <c:v>51.933559600946211</c:v>
                </c:pt>
                <c:pt idx="4670">
                  <c:v>51.933559600946211</c:v>
                </c:pt>
                <c:pt idx="4671">
                  <c:v>51.933559600946211</c:v>
                </c:pt>
                <c:pt idx="4672">
                  <c:v>51.933559600946211</c:v>
                </c:pt>
                <c:pt idx="4673">
                  <c:v>51.933559600946211</c:v>
                </c:pt>
                <c:pt idx="4674">
                  <c:v>51.933559600946211</c:v>
                </c:pt>
                <c:pt idx="4675">
                  <c:v>51.933559600946211</c:v>
                </c:pt>
                <c:pt idx="4676">
                  <c:v>51.933559600946211</c:v>
                </c:pt>
                <c:pt idx="4677">
                  <c:v>51.933559600946211</c:v>
                </c:pt>
                <c:pt idx="4678">
                  <c:v>51.933559600946211</c:v>
                </c:pt>
                <c:pt idx="4679">
                  <c:v>51.835853131749467</c:v>
                </c:pt>
                <c:pt idx="4680">
                  <c:v>51.835853131749467</c:v>
                </c:pt>
                <c:pt idx="4681">
                  <c:v>51.835853131749467</c:v>
                </c:pt>
                <c:pt idx="4682">
                  <c:v>51.835853131749467</c:v>
                </c:pt>
                <c:pt idx="4683">
                  <c:v>51.835853131749467</c:v>
                </c:pt>
                <c:pt idx="4684">
                  <c:v>51.835853131749467</c:v>
                </c:pt>
                <c:pt idx="4685">
                  <c:v>51.835853131749467</c:v>
                </c:pt>
                <c:pt idx="4686">
                  <c:v>51.794713565771879</c:v>
                </c:pt>
                <c:pt idx="4687">
                  <c:v>51.779286228530289</c:v>
                </c:pt>
                <c:pt idx="4688">
                  <c:v>51.779286228530289</c:v>
                </c:pt>
                <c:pt idx="4689">
                  <c:v>51.763858891288692</c:v>
                </c:pt>
                <c:pt idx="4690">
                  <c:v>51.748431554047102</c:v>
                </c:pt>
                <c:pt idx="4691">
                  <c:v>51.748431554047102</c:v>
                </c:pt>
                <c:pt idx="4692">
                  <c:v>51.727861771058315</c:v>
                </c:pt>
                <c:pt idx="4693">
                  <c:v>51.727861771058315</c:v>
                </c:pt>
                <c:pt idx="4694">
                  <c:v>51.712434433816725</c:v>
                </c:pt>
                <c:pt idx="4695">
                  <c:v>51.697007096575135</c:v>
                </c:pt>
                <c:pt idx="4696">
                  <c:v>51.697007096575135</c:v>
                </c:pt>
                <c:pt idx="4697">
                  <c:v>51.645582639103161</c:v>
                </c:pt>
                <c:pt idx="4698">
                  <c:v>51.645582639103161</c:v>
                </c:pt>
                <c:pt idx="4699">
                  <c:v>51.645582639103161</c:v>
                </c:pt>
                <c:pt idx="4700">
                  <c:v>51.645582639103161</c:v>
                </c:pt>
                <c:pt idx="4701">
                  <c:v>51.645582639103161</c:v>
                </c:pt>
                <c:pt idx="4702">
                  <c:v>51.645582639103161</c:v>
                </c:pt>
                <c:pt idx="4703">
                  <c:v>51.645582639103161</c:v>
                </c:pt>
                <c:pt idx="4704">
                  <c:v>51.645582639103161</c:v>
                </c:pt>
                <c:pt idx="4705">
                  <c:v>51.522163941170419</c:v>
                </c:pt>
                <c:pt idx="4706">
                  <c:v>51.522163941170419</c:v>
                </c:pt>
                <c:pt idx="4707">
                  <c:v>51.522163941170419</c:v>
                </c:pt>
                <c:pt idx="4708">
                  <c:v>51.522163941170419</c:v>
                </c:pt>
                <c:pt idx="4709">
                  <c:v>51.522163941170419</c:v>
                </c:pt>
                <c:pt idx="4710">
                  <c:v>51.522163941170419</c:v>
                </c:pt>
                <c:pt idx="4711">
                  <c:v>51.522163941170419</c:v>
                </c:pt>
                <c:pt idx="4712">
                  <c:v>51.522163941170419</c:v>
                </c:pt>
                <c:pt idx="4713">
                  <c:v>51.522163941170419</c:v>
                </c:pt>
                <c:pt idx="4714">
                  <c:v>51.522163941170419</c:v>
                </c:pt>
                <c:pt idx="4715">
                  <c:v>51.522163941170419</c:v>
                </c:pt>
                <c:pt idx="4716">
                  <c:v>51.522163941170419</c:v>
                </c:pt>
                <c:pt idx="4717">
                  <c:v>51.522163941170419</c:v>
                </c:pt>
                <c:pt idx="4718">
                  <c:v>51.522163941170419</c:v>
                </c:pt>
                <c:pt idx="4719">
                  <c:v>51.522163941170419</c:v>
                </c:pt>
                <c:pt idx="4720">
                  <c:v>51.522163941170419</c:v>
                </c:pt>
                <c:pt idx="4721">
                  <c:v>51.398745243237684</c:v>
                </c:pt>
                <c:pt idx="4722">
                  <c:v>51.398745243237684</c:v>
                </c:pt>
                <c:pt idx="4723">
                  <c:v>51.398745243237684</c:v>
                </c:pt>
                <c:pt idx="4724">
                  <c:v>51.398745243237684</c:v>
                </c:pt>
                <c:pt idx="4725">
                  <c:v>51.398745243237684</c:v>
                </c:pt>
                <c:pt idx="4726">
                  <c:v>51.398745243237684</c:v>
                </c:pt>
                <c:pt idx="4727">
                  <c:v>51.398745243237684</c:v>
                </c:pt>
                <c:pt idx="4728">
                  <c:v>51.398745243237684</c:v>
                </c:pt>
                <c:pt idx="4729">
                  <c:v>51.352463231512914</c:v>
                </c:pt>
                <c:pt idx="4730">
                  <c:v>51.342178340018521</c:v>
                </c:pt>
                <c:pt idx="4731">
                  <c:v>51.331893448524113</c:v>
                </c:pt>
                <c:pt idx="4732">
                  <c:v>51.32160855702972</c:v>
                </c:pt>
                <c:pt idx="4733">
                  <c:v>51.295896328293736</c:v>
                </c:pt>
                <c:pt idx="4734">
                  <c:v>51.295896328293736</c:v>
                </c:pt>
                <c:pt idx="4735">
                  <c:v>51.295896328293736</c:v>
                </c:pt>
                <c:pt idx="4736">
                  <c:v>51.295896328293736</c:v>
                </c:pt>
                <c:pt idx="4737">
                  <c:v>51.249614316568959</c:v>
                </c:pt>
                <c:pt idx="4738">
                  <c:v>51.249614316568959</c:v>
                </c:pt>
                <c:pt idx="4739">
                  <c:v>51.249614316568959</c:v>
                </c:pt>
                <c:pt idx="4740">
                  <c:v>51.249614316568959</c:v>
                </c:pt>
                <c:pt idx="4741">
                  <c:v>51.249614316568959</c:v>
                </c:pt>
                <c:pt idx="4742">
                  <c:v>51.203332304844182</c:v>
                </c:pt>
                <c:pt idx="4743">
                  <c:v>51.203332304844182</c:v>
                </c:pt>
                <c:pt idx="4744">
                  <c:v>51.203332304844182</c:v>
                </c:pt>
                <c:pt idx="4745">
                  <c:v>51.203332304844182</c:v>
                </c:pt>
                <c:pt idx="4746">
                  <c:v>51.177620076108198</c:v>
                </c:pt>
                <c:pt idx="4747">
                  <c:v>51.162192738866608</c:v>
                </c:pt>
                <c:pt idx="4748">
                  <c:v>51.162192738866608</c:v>
                </c:pt>
                <c:pt idx="4749">
                  <c:v>51.141622955877821</c:v>
                </c:pt>
                <c:pt idx="4750">
                  <c:v>51.141622955877821</c:v>
                </c:pt>
                <c:pt idx="4751">
                  <c:v>51.074771161164243</c:v>
                </c:pt>
                <c:pt idx="4752">
                  <c:v>51.074771161164243</c:v>
                </c:pt>
                <c:pt idx="4753">
                  <c:v>51.074771161164243</c:v>
                </c:pt>
                <c:pt idx="4754">
                  <c:v>51.074771161164243</c:v>
                </c:pt>
                <c:pt idx="4755">
                  <c:v>51.074771161164243</c:v>
                </c:pt>
                <c:pt idx="4756">
                  <c:v>51.074771161164243</c:v>
                </c:pt>
                <c:pt idx="4757">
                  <c:v>51.074771161164243</c:v>
                </c:pt>
                <c:pt idx="4758">
                  <c:v>51.074771161164243</c:v>
                </c:pt>
                <c:pt idx="4759">
                  <c:v>51.074771161164243</c:v>
                </c:pt>
                <c:pt idx="4760">
                  <c:v>51.074771161164243</c:v>
                </c:pt>
                <c:pt idx="4761">
                  <c:v>51.074771161164243</c:v>
                </c:pt>
                <c:pt idx="4762">
                  <c:v>50.951352463231515</c:v>
                </c:pt>
                <c:pt idx="4763">
                  <c:v>50.951352463231515</c:v>
                </c:pt>
                <c:pt idx="4764">
                  <c:v>50.951352463231515</c:v>
                </c:pt>
                <c:pt idx="4765">
                  <c:v>50.951352463231515</c:v>
                </c:pt>
                <c:pt idx="4766">
                  <c:v>50.951352463231515</c:v>
                </c:pt>
                <c:pt idx="4767">
                  <c:v>50.951352463231515</c:v>
                </c:pt>
                <c:pt idx="4768">
                  <c:v>50.951352463231515</c:v>
                </c:pt>
                <c:pt idx="4769">
                  <c:v>50.951352463231515</c:v>
                </c:pt>
                <c:pt idx="4770">
                  <c:v>50.951352463231515</c:v>
                </c:pt>
                <c:pt idx="4771">
                  <c:v>50.951352463231515</c:v>
                </c:pt>
                <c:pt idx="4772">
                  <c:v>50.951352463231515</c:v>
                </c:pt>
                <c:pt idx="4773">
                  <c:v>50.951352463231515</c:v>
                </c:pt>
                <c:pt idx="4774">
                  <c:v>50.951352463231515</c:v>
                </c:pt>
                <c:pt idx="4775">
                  <c:v>50.874215777023558</c:v>
                </c:pt>
                <c:pt idx="4776">
                  <c:v>50.874215777023558</c:v>
                </c:pt>
                <c:pt idx="4777">
                  <c:v>50.79193664506839</c:v>
                </c:pt>
                <c:pt idx="4778">
                  <c:v>50.79193664506839</c:v>
                </c:pt>
                <c:pt idx="4779">
                  <c:v>50.79193664506839</c:v>
                </c:pt>
                <c:pt idx="4780">
                  <c:v>50.79193664506839</c:v>
                </c:pt>
                <c:pt idx="4781">
                  <c:v>50.79193664506839</c:v>
                </c:pt>
                <c:pt idx="4782">
                  <c:v>50.79193664506839</c:v>
                </c:pt>
                <c:pt idx="4783">
                  <c:v>50.79193664506839</c:v>
                </c:pt>
                <c:pt idx="4784">
                  <c:v>50.79193664506839</c:v>
                </c:pt>
                <c:pt idx="4785">
                  <c:v>50.79193664506839</c:v>
                </c:pt>
                <c:pt idx="4786">
                  <c:v>50.79193664506839</c:v>
                </c:pt>
                <c:pt idx="4787">
                  <c:v>50.79193664506839</c:v>
                </c:pt>
                <c:pt idx="4788">
                  <c:v>50.79193664506839</c:v>
                </c:pt>
                <c:pt idx="4789">
                  <c:v>50.79193664506839</c:v>
                </c:pt>
                <c:pt idx="4790">
                  <c:v>50.79193664506839</c:v>
                </c:pt>
                <c:pt idx="4791">
                  <c:v>50.709657513113235</c:v>
                </c:pt>
                <c:pt idx="4792">
                  <c:v>50.709657513113235</c:v>
                </c:pt>
                <c:pt idx="4793">
                  <c:v>50.694230175871645</c:v>
                </c:pt>
                <c:pt idx="4794">
                  <c:v>50.683945284377252</c:v>
                </c:pt>
                <c:pt idx="4795">
                  <c:v>50.658233055641269</c:v>
                </c:pt>
                <c:pt idx="4796">
                  <c:v>50.658233055641269</c:v>
                </c:pt>
                <c:pt idx="4797">
                  <c:v>50.658233055641269</c:v>
                </c:pt>
                <c:pt idx="4798">
                  <c:v>50.658233055641269</c:v>
                </c:pt>
                <c:pt idx="4799">
                  <c:v>50.632520826905278</c:v>
                </c:pt>
                <c:pt idx="4800">
                  <c:v>50.611951043916491</c:v>
                </c:pt>
                <c:pt idx="4801">
                  <c:v>50.611951043916491</c:v>
                </c:pt>
                <c:pt idx="4802">
                  <c:v>50.611951043916491</c:v>
                </c:pt>
                <c:pt idx="4803">
                  <c:v>50.59138126092769</c:v>
                </c:pt>
                <c:pt idx="4804">
                  <c:v>50.5759539236861</c:v>
                </c:pt>
                <c:pt idx="4805">
                  <c:v>50.5759539236861</c:v>
                </c:pt>
                <c:pt idx="4806">
                  <c:v>50.51938702046693</c:v>
                </c:pt>
                <c:pt idx="4807">
                  <c:v>50.51938702046693</c:v>
                </c:pt>
                <c:pt idx="4808">
                  <c:v>50.51938702046693</c:v>
                </c:pt>
                <c:pt idx="4809">
                  <c:v>50.51938702046693</c:v>
                </c:pt>
                <c:pt idx="4810">
                  <c:v>50.51938702046693</c:v>
                </c:pt>
                <c:pt idx="4811">
                  <c:v>50.51938702046693</c:v>
                </c:pt>
                <c:pt idx="4812">
                  <c:v>50.51938702046693</c:v>
                </c:pt>
                <c:pt idx="4813">
                  <c:v>50.51938702046693</c:v>
                </c:pt>
                <c:pt idx="4814">
                  <c:v>50.51938702046693</c:v>
                </c:pt>
                <c:pt idx="4815">
                  <c:v>50.401110768281399</c:v>
                </c:pt>
                <c:pt idx="4816">
                  <c:v>50.401110768281399</c:v>
                </c:pt>
                <c:pt idx="4817">
                  <c:v>50.401110768281399</c:v>
                </c:pt>
                <c:pt idx="4818">
                  <c:v>50.401110768281399</c:v>
                </c:pt>
                <c:pt idx="4819">
                  <c:v>50.401110768281399</c:v>
                </c:pt>
                <c:pt idx="4820">
                  <c:v>50.401110768281399</c:v>
                </c:pt>
                <c:pt idx="4821">
                  <c:v>50.401110768281399</c:v>
                </c:pt>
                <c:pt idx="4822">
                  <c:v>50.401110768281399</c:v>
                </c:pt>
                <c:pt idx="4823">
                  <c:v>50.401110768281399</c:v>
                </c:pt>
                <c:pt idx="4824">
                  <c:v>50.401110768281399</c:v>
                </c:pt>
                <c:pt idx="4825">
                  <c:v>50.401110768281399</c:v>
                </c:pt>
                <c:pt idx="4826">
                  <c:v>50.401110768281399</c:v>
                </c:pt>
                <c:pt idx="4827">
                  <c:v>50.401110768281399</c:v>
                </c:pt>
                <c:pt idx="4828">
                  <c:v>50.401110768281399</c:v>
                </c:pt>
                <c:pt idx="4829">
                  <c:v>50.282834516095853</c:v>
                </c:pt>
                <c:pt idx="4830">
                  <c:v>50.282834516095853</c:v>
                </c:pt>
                <c:pt idx="4831">
                  <c:v>50.282834516095853</c:v>
                </c:pt>
                <c:pt idx="4832">
                  <c:v>50.282834516095853</c:v>
                </c:pt>
                <c:pt idx="4833">
                  <c:v>50.282834516095853</c:v>
                </c:pt>
                <c:pt idx="4834">
                  <c:v>50.282834516095853</c:v>
                </c:pt>
                <c:pt idx="4835">
                  <c:v>50.282834516095853</c:v>
                </c:pt>
                <c:pt idx="4836">
                  <c:v>50.282834516095853</c:v>
                </c:pt>
                <c:pt idx="4837">
                  <c:v>50.282834516095853</c:v>
                </c:pt>
                <c:pt idx="4838">
                  <c:v>50.221125167129486</c:v>
                </c:pt>
                <c:pt idx="4839">
                  <c:v>50.221125167129486</c:v>
                </c:pt>
                <c:pt idx="4840">
                  <c:v>50.221125167129486</c:v>
                </c:pt>
                <c:pt idx="4841">
                  <c:v>50.200555384140699</c:v>
                </c:pt>
                <c:pt idx="4842">
                  <c:v>50.190270492646306</c:v>
                </c:pt>
                <c:pt idx="4843">
                  <c:v>50.159415818163126</c:v>
                </c:pt>
                <c:pt idx="4844">
                  <c:v>50.159415818163126</c:v>
                </c:pt>
                <c:pt idx="4845">
                  <c:v>50.159415818163126</c:v>
                </c:pt>
                <c:pt idx="4846">
                  <c:v>50.159415818163126</c:v>
                </c:pt>
                <c:pt idx="4847">
                  <c:v>50.159415818163126</c:v>
                </c:pt>
                <c:pt idx="4848">
                  <c:v>50.113133806438334</c:v>
                </c:pt>
                <c:pt idx="4849">
                  <c:v>50.113133806438334</c:v>
                </c:pt>
                <c:pt idx="4850">
                  <c:v>50.113133806438334</c:v>
                </c:pt>
                <c:pt idx="4851">
                  <c:v>50.113133806438334</c:v>
                </c:pt>
                <c:pt idx="4852">
                  <c:v>50.082279131955154</c:v>
                </c:pt>
                <c:pt idx="4853">
                  <c:v>50.082279131955154</c:v>
                </c:pt>
                <c:pt idx="4854">
                  <c:v>50.061709348966367</c:v>
                </c:pt>
                <c:pt idx="4855">
                  <c:v>50.061709348966367</c:v>
                </c:pt>
                <c:pt idx="4856">
                  <c:v>50.010284891494393</c:v>
                </c:pt>
                <c:pt idx="4857">
                  <c:v>50.010284891494393</c:v>
                </c:pt>
                <c:pt idx="4858">
                  <c:v>50.010284891494393</c:v>
                </c:pt>
                <c:pt idx="4859">
                  <c:v>50.010284891494393</c:v>
                </c:pt>
                <c:pt idx="4860">
                  <c:v>50.010284891494393</c:v>
                </c:pt>
                <c:pt idx="4861">
                  <c:v>50.010284891494393</c:v>
                </c:pt>
                <c:pt idx="4862">
                  <c:v>50.010284891494393</c:v>
                </c:pt>
                <c:pt idx="4863">
                  <c:v>50.010284891494393</c:v>
                </c:pt>
                <c:pt idx="4864">
                  <c:v>49.886866193561659</c:v>
                </c:pt>
                <c:pt idx="4865">
                  <c:v>49.886866193561659</c:v>
                </c:pt>
                <c:pt idx="4866">
                  <c:v>49.886866193561659</c:v>
                </c:pt>
                <c:pt idx="4867">
                  <c:v>49.886866193561659</c:v>
                </c:pt>
                <c:pt idx="4868">
                  <c:v>49.886866193561659</c:v>
                </c:pt>
                <c:pt idx="4869">
                  <c:v>49.886866193561659</c:v>
                </c:pt>
                <c:pt idx="4870">
                  <c:v>49.886866193561659</c:v>
                </c:pt>
                <c:pt idx="4871">
                  <c:v>49.886866193561659</c:v>
                </c:pt>
                <c:pt idx="4872">
                  <c:v>49.886866193561659</c:v>
                </c:pt>
                <c:pt idx="4873">
                  <c:v>49.886866193561659</c:v>
                </c:pt>
                <c:pt idx="4874">
                  <c:v>49.886866193561659</c:v>
                </c:pt>
                <c:pt idx="4875">
                  <c:v>49.886866193561659</c:v>
                </c:pt>
                <c:pt idx="4876">
                  <c:v>49.886866193561659</c:v>
                </c:pt>
                <c:pt idx="4877">
                  <c:v>49.886866193561659</c:v>
                </c:pt>
                <c:pt idx="4878">
                  <c:v>49.886866193561659</c:v>
                </c:pt>
                <c:pt idx="4879">
                  <c:v>49.886866193561659</c:v>
                </c:pt>
                <c:pt idx="4880">
                  <c:v>49.74287771264013</c:v>
                </c:pt>
                <c:pt idx="4881">
                  <c:v>49.74287771264013</c:v>
                </c:pt>
                <c:pt idx="4882">
                  <c:v>49.74287771264013</c:v>
                </c:pt>
                <c:pt idx="4883">
                  <c:v>49.74287771264013</c:v>
                </c:pt>
                <c:pt idx="4884">
                  <c:v>49.74287771264013</c:v>
                </c:pt>
                <c:pt idx="4885">
                  <c:v>49.74287771264013</c:v>
                </c:pt>
                <c:pt idx="4886">
                  <c:v>49.74287771264013</c:v>
                </c:pt>
                <c:pt idx="4887">
                  <c:v>49.74287771264013</c:v>
                </c:pt>
                <c:pt idx="4888">
                  <c:v>49.74287771264013</c:v>
                </c:pt>
                <c:pt idx="4889">
                  <c:v>49.74287771264013</c:v>
                </c:pt>
                <c:pt idx="4890">
                  <c:v>49.74287771264013</c:v>
                </c:pt>
                <c:pt idx="4891">
                  <c:v>49.74287771264013</c:v>
                </c:pt>
                <c:pt idx="4892">
                  <c:v>49.670883472179369</c:v>
                </c:pt>
                <c:pt idx="4893">
                  <c:v>49.670883472179369</c:v>
                </c:pt>
                <c:pt idx="4894">
                  <c:v>49.634886351948985</c:v>
                </c:pt>
                <c:pt idx="4895">
                  <c:v>49.634886351948985</c:v>
                </c:pt>
                <c:pt idx="4896">
                  <c:v>49.634886351948985</c:v>
                </c:pt>
                <c:pt idx="4897">
                  <c:v>49.634886351948985</c:v>
                </c:pt>
                <c:pt idx="4898">
                  <c:v>49.634886351948985</c:v>
                </c:pt>
                <c:pt idx="4899">
                  <c:v>49.604031677465805</c:v>
                </c:pt>
                <c:pt idx="4900">
                  <c:v>49.583461894477018</c:v>
                </c:pt>
                <c:pt idx="4901">
                  <c:v>49.583461894477018</c:v>
                </c:pt>
                <c:pt idx="4902">
                  <c:v>49.583461894477018</c:v>
                </c:pt>
                <c:pt idx="4903">
                  <c:v>49.562892111488225</c:v>
                </c:pt>
                <c:pt idx="4904">
                  <c:v>49.537179882752234</c:v>
                </c:pt>
                <c:pt idx="4905">
                  <c:v>49.537179882752234</c:v>
                </c:pt>
                <c:pt idx="4906">
                  <c:v>49.537179882752234</c:v>
                </c:pt>
                <c:pt idx="4907">
                  <c:v>49.537179882752234</c:v>
                </c:pt>
                <c:pt idx="4908">
                  <c:v>49.506325208269054</c:v>
                </c:pt>
                <c:pt idx="4909">
                  <c:v>49.506325208269054</c:v>
                </c:pt>
                <c:pt idx="4910">
                  <c:v>49.460043196544277</c:v>
                </c:pt>
                <c:pt idx="4911">
                  <c:v>49.460043196544277</c:v>
                </c:pt>
                <c:pt idx="4912">
                  <c:v>49.460043196544277</c:v>
                </c:pt>
                <c:pt idx="4913">
                  <c:v>49.460043196544277</c:v>
                </c:pt>
                <c:pt idx="4914">
                  <c:v>49.460043196544277</c:v>
                </c:pt>
                <c:pt idx="4915">
                  <c:v>49.460043196544277</c:v>
                </c:pt>
                <c:pt idx="4916">
                  <c:v>49.460043196544277</c:v>
                </c:pt>
                <c:pt idx="4917">
                  <c:v>49.362336727347525</c:v>
                </c:pt>
                <c:pt idx="4918">
                  <c:v>49.362336727347525</c:v>
                </c:pt>
                <c:pt idx="4919">
                  <c:v>49.362336727347525</c:v>
                </c:pt>
                <c:pt idx="4920">
                  <c:v>49.362336727347525</c:v>
                </c:pt>
                <c:pt idx="4921">
                  <c:v>49.362336727347525</c:v>
                </c:pt>
                <c:pt idx="4922">
                  <c:v>49.362336727347525</c:v>
                </c:pt>
                <c:pt idx="4923">
                  <c:v>49.362336727347525</c:v>
                </c:pt>
                <c:pt idx="4924">
                  <c:v>49.362336727347525</c:v>
                </c:pt>
                <c:pt idx="4925">
                  <c:v>49.362336727347525</c:v>
                </c:pt>
                <c:pt idx="4926">
                  <c:v>49.362336727347525</c:v>
                </c:pt>
                <c:pt idx="4927">
                  <c:v>49.362336727347525</c:v>
                </c:pt>
                <c:pt idx="4928">
                  <c:v>49.362336727347525</c:v>
                </c:pt>
                <c:pt idx="4929">
                  <c:v>49.264630258150774</c:v>
                </c:pt>
                <c:pt idx="4930">
                  <c:v>49.264630258150774</c:v>
                </c:pt>
                <c:pt idx="4931">
                  <c:v>49.264630258150774</c:v>
                </c:pt>
                <c:pt idx="4932">
                  <c:v>49.264630258150774</c:v>
                </c:pt>
                <c:pt idx="4933">
                  <c:v>49.264630258150774</c:v>
                </c:pt>
                <c:pt idx="4934">
                  <c:v>49.264630258150774</c:v>
                </c:pt>
                <c:pt idx="4935">
                  <c:v>49.264630258150774</c:v>
                </c:pt>
                <c:pt idx="4936">
                  <c:v>49.223490692173201</c:v>
                </c:pt>
                <c:pt idx="4937">
                  <c:v>49.213205800678807</c:v>
                </c:pt>
                <c:pt idx="4938">
                  <c:v>49.192636017690013</c:v>
                </c:pt>
                <c:pt idx="4939">
                  <c:v>49.192636017690013</c:v>
                </c:pt>
                <c:pt idx="4940">
                  <c:v>49.192636017690013</c:v>
                </c:pt>
                <c:pt idx="4941">
                  <c:v>49.172066234701219</c:v>
                </c:pt>
                <c:pt idx="4942">
                  <c:v>49.136069114470843</c:v>
                </c:pt>
                <c:pt idx="4943">
                  <c:v>49.136069114470843</c:v>
                </c:pt>
                <c:pt idx="4944">
                  <c:v>49.136069114470843</c:v>
                </c:pt>
                <c:pt idx="4945">
                  <c:v>49.136069114470843</c:v>
                </c:pt>
                <c:pt idx="4946">
                  <c:v>49.136069114470843</c:v>
                </c:pt>
                <c:pt idx="4947">
                  <c:v>49.136069114470843</c:v>
                </c:pt>
                <c:pt idx="4948">
                  <c:v>49.084644656998869</c:v>
                </c:pt>
                <c:pt idx="4949">
                  <c:v>49.084644656998869</c:v>
                </c:pt>
                <c:pt idx="4950">
                  <c:v>49.084644656998869</c:v>
                </c:pt>
                <c:pt idx="4951">
                  <c:v>49.084644656998869</c:v>
                </c:pt>
                <c:pt idx="4952">
                  <c:v>49.053789982515681</c:v>
                </c:pt>
                <c:pt idx="4953">
                  <c:v>49.053789982515681</c:v>
                </c:pt>
                <c:pt idx="4954">
                  <c:v>49.028077753779698</c:v>
                </c:pt>
                <c:pt idx="4955">
                  <c:v>49.028077753779698</c:v>
                </c:pt>
                <c:pt idx="4956">
                  <c:v>49.028077753779698</c:v>
                </c:pt>
                <c:pt idx="4957">
                  <c:v>48.992080633549321</c:v>
                </c:pt>
                <c:pt idx="4958">
                  <c:v>48.992080633549321</c:v>
                </c:pt>
                <c:pt idx="4959">
                  <c:v>48.992080633549321</c:v>
                </c:pt>
                <c:pt idx="4960">
                  <c:v>48.992080633549321</c:v>
                </c:pt>
                <c:pt idx="4961">
                  <c:v>48.966368404813331</c:v>
                </c:pt>
                <c:pt idx="4962">
                  <c:v>48.920086393088553</c:v>
                </c:pt>
                <c:pt idx="4963">
                  <c:v>48.920086393088553</c:v>
                </c:pt>
                <c:pt idx="4964">
                  <c:v>48.920086393088553</c:v>
                </c:pt>
                <c:pt idx="4965">
                  <c:v>48.920086393088553</c:v>
                </c:pt>
                <c:pt idx="4966">
                  <c:v>48.920086393088553</c:v>
                </c:pt>
                <c:pt idx="4967">
                  <c:v>48.920086393088553</c:v>
                </c:pt>
                <c:pt idx="4968">
                  <c:v>48.920086393088553</c:v>
                </c:pt>
                <c:pt idx="4969">
                  <c:v>48.920086393088553</c:v>
                </c:pt>
                <c:pt idx="4970">
                  <c:v>48.832664815386195</c:v>
                </c:pt>
                <c:pt idx="4971">
                  <c:v>48.832664815386195</c:v>
                </c:pt>
                <c:pt idx="4972">
                  <c:v>48.832664815386195</c:v>
                </c:pt>
                <c:pt idx="4973">
                  <c:v>48.832664815386195</c:v>
                </c:pt>
                <c:pt idx="4974">
                  <c:v>48.832664815386195</c:v>
                </c:pt>
                <c:pt idx="4975">
                  <c:v>48.832664815386195</c:v>
                </c:pt>
                <c:pt idx="4976">
                  <c:v>48.832664815386195</c:v>
                </c:pt>
                <c:pt idx="4977">
                  <c:v>48.832664815386195</c:v>
                </c:pt>
                <c:pt idx="4978">
                  <c:v>48.832664815386195</c:v>
                </c:pt>
                <c:pt idx="4979">
                  <c:v>48.781240357914221</c:v>
                </c:pt>
                <c:pt idx="4980">
                  <c:v>48.770955466419828</c:v>
                </c:pt>
                <c:pt idx="4981">
                  <c:v>48.760670574925435</c:v>
                </c:pt>
                <c:pt idx="4982">
                  <c:v>48.745243237683844</c:v>
                </c:pt>
                <c:pt idx="4983">
                  <c:v>48.745243237683844</c:v>
                </c:pt>
                <c:pt idx="4984">
                  <c:v>48.724673454695058</c:v>
                </c:pt>
                <c:pt idx="4985">
                  <c:v>48.724673454695058</c:v>
                </c:pt>
                <c:pt idx="4986">
                  <c:v>48.709246117453461</c:v>
                </c:pt>
                <c:pt idx="4987">
                  <c:v>48.698961225959067</c:v>
                </c:pt>
                <c:pt idx="4988">
                  <c:v>48.68353388871747</c:v>
                </c:pt>
                <c:pt idx="4989">
                  <c:v>48.68353388871747</c:v>
                </c:pt>
                <c:pt idx="4990">
                  <c:v>48.66810655147588</c:v>
                </c:pt>
                <c:pt idx="4991">
                  <c:v>48.626966985498306</c:v>
                </c:pt>
                <c:pt idx="4992">
                  <c:v>48.626966985498306</c:v>
                </c:pt>
                <c:pt idx="4993">
                  <c:v>48.626966985498306</c:v>
                </c:pt>
                <c:pt idx="4994">
                  <c:v>48.626966985498306</c:v>
                </c:pt>
                <c:pt idx="4995">
                  <c:v>48.626966985498306</c:v>
                </c:pt>
                <c:pt idx="4996">
                  <c:v>48.626966985498306</c:v>
                </c:pt>
                <c:pt idx="4997">
                  <c:v>48.626966985498306</c:v>
                </c:pt>
                <c:pt idx="4998">
                  <c:v>48.560115190784735</c:v>
                </c:pt>
                <c:pt idx="4999">
                  <c:v>48.560115190784735</c:v>
                </c:pt>
                <c:pt idx="5000">
                  <c:v>48.560115190784735</c:v>
                </c:pt>
                <c:pt idx="5001">
                  <c:v>48.560115190784735</c:v>
                </c:pt>
                <c:pt idx="5002">
                  <c:v>48.560115190784735</c:v>
                </c:pt>
                <c:pt idx="5003">
                  <c:v>48.560115190784735</c:v>
                </c:pt>
                <c:pt idx="5004">
                  <c:v>48.503548287565565</c:v>
                </c:pt>
                <c:pt idx="5005">
                  <c:v>48.503548287565565</c:v>
                </c:pt>
                <c:pt idx="5006">
                  <c:v>48.503548287565565</c:v>
                </c:pt>
                <c:pt idx="5007">
                  <c:v>48.503548287565565</c:v>
                </c:pt>
                <c:pt idx="5008">
                  <c:v>48.503548287565565</c:v>
                </c:pt>
                <c:pt idx="5009">
                  <c:v>48.472693613082377</c:v>
                </c:pt>
                <c:pt idx="5010">
                  <c:v>48.457266275840787</c:v>
                </c:pt>
                <c:pt idx="5011">
                  <c:v>48.457266275840787</c:v>
                </c:pt>
                <c:pt idx="5012">
                  <c:v>48.441838938599197</c:v>
                </c:pt>
                <c:pt idx="5013">
                  <c:v>48.431554047104804</c:v>
                </c:pt>
                <c:pt idx="5014">
                  <c:v>48.42126915561041</c:v>
                </c:pt>
                <c:pt idx="5015">
                  <c:v>48.390414481127223</c:v>
                </c:pt>
                <c:pt idx="5016">
                  <c:v>48.390414481127223</c:v>
                </c:pt>
                <c:pt idx="5017">
                  <c:v>48.390414481127223</c:v>
                </c:pt>
                <c:pt idx="5018">
                  <c:v>48.390414481127223</c:v>
                </c:pt>
                <c:pt idx="5019">
                  <c:v>48.390414481127223</c:v>
                </c:pt>
                <c:pt idx="5020">
                  <c:v>48.349274915149643</c:v>
                </c:pt>
                <c:pt idx="5021">
                  <c:v>48.349274915149643</c:v>
                </c:pt>
                <c:pt idx="5022">
                  <c:v>48.349274915149643</c:v>
                </c:pt>
                <c:pt idx="5023">
                  <c:v>48.323562686413659</c:v>
                </c:pt>
                <c:pt idx="5024">
                  <c:v>48.323562686413659</c:v>
                </c:pt>
                <c:pt idx="5025">
                  <c:v>48.287565566183275</c:v>
                </c:pt>
                <c:pt idx="5026">
                  <c:v>48.287565566183275</c:v>
                </c:pt>
                <c:pt idx="5027">
                  <c:v>48.287565566183275</c:v>
                </c:pt>
                <c:pt idx="5028">
                  <c:v>48.287565566183275</c:v>
                </c:pt>
                <c:pt idx="5029">
                  <c:v>48.287565566183275</c:v>
                </c:pt>
                <c:pt idx="5030">
                  <c:v>48.256710891700095</c:v>
                </c:pt>
                <c:pt idx="5031">
                  <c:v>48.200143988480917</c:v>
                </c:pt>
                <c:pt idx="5032">
                  <c:v>48.200143988480917</c:v>
                </c:pt>
                <c:pt idx="5033">
                  <c:v>48.200143988480917</c:v>
                </c:pt>
                <c:pt idx="5034">
                  <c:v>48.200143988480917</c:v>
                </c:pt>
                <c:pt idx="5035">
                  <c:v>48.200143988480917</c:v>
                </c:pt>
                <c:pt idx="5036">
                  <c:v>48.200143988480917</c:v>
                </c:pt>
                <c:pt idx="5037">
                  <c:v>48.200143988480917</c:v>
                </c:pt>
                <c:pt idx="5038">
                  <c:v>48.200143988480917</c:v>
                </c:pt>
                <c:pt idx="5039">
                  <c:v>48.200143988480917</c:v>
                </c:pt>
                <c:pt idx="5040">
                  <c:v>48.200143988480917</c:v>
                </c:pt>
                <c:pt idx="5041">
                  <c:v>48.117864856525763</c:v>
                </c:pt>
                <c:pt idx="5042">
                  <c:v>48.117864856525763</c:v>
                </c:pt>
                <c:pt idx="5043">
                  <c:v>48.117864856525763</c:v>
                </c:pt>
                <c:pt idx="5044">
                  <c:v>48.117864856525763</c:v>
                </c:pt>
                <c:pt idx="5045">
                  <c:v>48.117864856525763</c:v>
                </c:pt>
                <c:pt idx="5046">
                  <c:v>48.117864856525763</c:v>
                </c:pt>
                <c:pt idx="5047">
                  <c:v>48.081867736295379</c:v>
                </c:pt>
                <c:pt idx="5048">
                  <c:v>48.066440399053789</c:v>
                </c:pt>
                <c:pt idx="5049">
                  <c:v>48.066440399053789</c:v>
                </c:pt>
                <c:pt idx="5050">
                  <c:v>48.051013061812199</c:v>
                </c:pt>
                <c:pt idx="5051">
                  <c:v>48.040728170317806</c:v>
                </c:pt>
                <c:pt idx="5052">
                  <c:v>48.030443278823412</c:v>
                </c:pt>
                <c:pt idx="5053">
                  <c:v>48.009873495834618</c:v>
                </c:pt>
                <c:pt idx="5054">
                  <c:v>48.009873495834618</c:v>
                </c:pt>
                <c:pt idx="5055">
                  <c:v>48.009873495834618</c:v>
                </c:pt>
                <c:pt idx="5056">
                  <c:v>47.979018821351431</c:v>
                </c:pt>
                <c:pt idx="5057">
                  <c:v>47.979018821351431</c:v>
                </c:pt>
                <c:pt idx="5058">
                  <c:v>47.979018821351431</c:v>
                </c:pt>
                <c:pt idx="5059">
                  <c:v>47.958449038362645</c:v>
                </c:pt>
                <c:pt idx="5060">
                  <c:v>47.948164146868251</c:v>
                </c:pt>
                <c:pt idx="5061">
                  <c:v>47.937879255373858</c:v>
                </c:pt>
                <c:pt idx="5062">
                  <c:v>47.912167026637867</c:v>
                </c:pt>
                <c:pt idx="5063">
                  <c:v>47.912167026637867</c:v>
                </c:pt>
                <c:pt idx="5064">
                  <c:v>47.912167026637867</c:v>
                </c:pt>
                <c:pt idx="5065">
                  <c:v>47.912167026637867</c:v>
                </c:pt>
                <c:pt idx="5066">
                  <c:v>47.886454797901884</c:v>
                </c:pt>
                <c:pt idx="5067">
                  <c:v>47.819603003188313</c:v>
                </c:pt>
                <c:pt idx="5068">
                  <c:v>47.819603003188313</c:v>
                </c:pt>
                <c:pt idx="5069">
                  <c:v>47.819603003188313</c:v>
                </c:pt>
                <c:pt idx="5070">
                  <c:v>47.819603003188313</c:v>
                </c:pt>
                <c:pt idx="5071">
                  <c:v>47.819603003188313</c:v>
                </c:pt>
                <c:pt idx="5072">
                  <c:v>47.819603003188313</c:v>
                </c:pt>
                <c:pt idx="5073">
                  <c:v>47.819603003188313</c:v>
                </c:pt>
                <c:pt idx="5074">
                  <c:v>47.819603003188313</c:v>
                </c:pt>
                <c:pt idx="5075">
                  <c:v>47.819603003188313</c:v>
                </c:pt>
                <c:pt idx="5076">
                  <c:v>47.819603003188313</c:v>
                </c:pt>
                <c:pt idx="5077">
                  <c:v>47.819603003188313</c:v>
                </c:pt>
                <c:pt idx="5078">
                  <c:v>47.819603003188313</c:v>
                </c:pt>
                <c:pt idx="5079">
                  <c:v>47.752751208474756</c:v>
                </c:pt>
                <c:pt idx="5080">
                  <c:v>47.696184305255578</c:v>
                </c:pt>
                <c:pt idx="5081">
                  <c:v>47.696184305255578</c:v>
                </c:pt>
                <c:pt idx="5082">
                  <c:v>47.696184305255578</c:v>
                </c:pt>
                <c:pt idx="5083">
                  <c:v>47.696184305255578</c:v>
                </c:pt>
                <c:pt idx="5084">
                  <c:v>47.696184305255578</c:v>
                </c:pt>
                <c:pt idx="5085">
                  <c:v>47.696184305255578</c:v>
                </c:pt>
                <c:pt idx="5086">
                  <c:v>47.696184305255578</c:v>
                </c:pt>
                <c:pt idx="5087">
                  <c:v>47.696184305255578</c:v>
                </c:pt>
                <c:pt idx="5088">
                  <c:v>47.696184305255578</c:v>
                </c:pt>
                <c:pt idx="5089">
                  <c:v>47.696184305255578</c:v>
                </c:pt>
                <c:pt idx="5090">
                  <c:v>47.639617402036407</c:v>
                </c:pt>
                <c:pt idx="5091">
                  <c:v>47.624190064794817</c:v>
                </c:pt>
                <c:pt idx="5092">
                  <c:v>47.624190064794817</c:v>
                </c:pt>
                <c:pt idx="5093">
                  <c:v>47.603620281806023</c:v>
                </c:pt>
                <c:pt idx="5094">
                  <c:v>47.603620281806023</c:v>
                </c:pt>
                <c:pt idx="5095">
                  <c:v>47.57790805307004</c:v>
                </c:pt>
                <c:pt idx="5096">
                  <c:v>47.57790805307004</c:v>
                </c:pt>
                <c:pt idx="5097">
                  <c:v>47.57790805307004</c:v>
                </c:pt>
                <c:pt idx="5098">
                  <c:v>47.557338270081253</c:v>
                </c:pt>
                <c:pt idx="5099">
                  <c:v>47.54705337858686</c:v>
                </c:pt>
                <c:pt idx="5100">
                  <c:v>47.536768487092459</c:v>
                </c:pt>
                <c:pt idx="5101">
                  <c:v>47.521341149850869</c:v>
                </c:pt>
                <c:pt idx="5102">
                  <c:v>47.521341149850869</c:v>
                </c:pt>
                <c:pt idx="5103">
                  <c:v>47.505913812609279</c:v>
                </c:pt>
                <c:pt idx="5104">
                  <c:v>47.490486475367682</c:v>
                </c:pt>
                <c:pt idx="5105">
                  <c:v>47.490486475367682</c:v>
                </c:pt>
                <c:pt idx="5106">
                  <c:v>47.423634680654118</c:v>
                </c:pt>
                <c:pt idx="5107">
                  <c:v>47.423634680654118</c:v>
                </c:pt>
                <c:pt idx="5108">
                  <c:v>47.423634680654118</c:v>
                </c:pt>
                <c:pt idx="5109">
                  <c:v>47.423634680654118</c:v>
                </c:pt>
                <c:pt idx="5110">
                  <c:v>47.423634680654118</c:v>
                </c:pt>
                <c:pt idx="5111">
                  <c:v>47.423634680654118</c:v>
                </c:pt>
                <c:pt idx="5112">
                  <c:v>47.423634680654118</c:v>
                </c:pt>
                <c:pt idx="5113">
                  <c:v>47.423634680654118</c:v>
                </c:pt>
                <c:pt idx="5114">
                  <c:v>47.423634680654118</c:v>
                </c:pt>
                <c:pt idx="5115">
                  <c:v>47.423634680654118</c:v>
                </c:pt>
                <c:pt idx="5116">
                  <c:v>47.423634680654118</c:v>
                </c:pt>
                <c:pt idx="5117">
                  <c:v>47.36192533168775</c:v>
                </c:pt>
                <c:pt idx="5118">
                  <c:v>47.248791525249409</c:v>
                </c:pt>
                <c:pt idx="5119">
                  <c:v>47.248791525249409</c:v>
                </c:pt>
                <c:pt idx="5120">
                  <c:v>47.248791525249409</c:v>
                </c:pt>
                <c:pt idx="5121">
                  <c:v>47.248791525249409</c:v>
                </c:pt>
                <c:pt idx="5122">
                  <c:v>47.248791525249409</c:v>
                </c:pt>
                <c:pt idx="5123">
                  <c:v>47.248791525249409</c:v>
                </c:pt>
                <c:pt idx="5124">
                  <c:v>47.248791525249409</c:v>
                </c:pt>
                <c:pt idx="5125">
                  <c:v>47.248791525249409</c:v>
                </c:pt>
                <c:pt idx="5126">
                  <c:v>47.248791525249409</c:v>
                </c:pt>
                <c:pt idx="5127">
                  <c:v>47.248791525249409</c:v>
                </c:pt>
                <c:pt idx="5128">
                  <c:v>47.248791525249409</c:v>
                </c:pt>
                <c:pt idx="5129">
                  <c:v>47.248791525249409</c:v>
                </c:pt>
                <c:pt idx="5130">
                  <c:v>47.248791525249409</c:v>
                </c:pt>
                <c:pt idx="5131">
                  <c:v>47.248791525249409</c:v>
                </c:pt>
                <c:pt idx="5132">
                  <c:v>47.248791525249409</c:v>
                </c:pt>
                <c:pt idx="5133">
                  <c:v>47.248791525249409</c:v>
                </c:pt>
                <c:pt idx="5134">
                  <c:v>47.248791525249409</c:v>
                </c:pt>
                <c:pt idx="5135">
                  <c:v>47.248791525249409</c:v>
                </c:pt>
                <c:pt idx="5136">
                  <c:v>47.248791525249409</c:v>
                </c:pt>
                <c:pt idx="5137">
                  <c:v>47.248791525249409</c:v>
                </c:pt>
                <c:pt idx="5138">
                  <c:v>47.248791525249409</c:v>
                </c:pt>
                <c:pt idx="5139">
                  <c:v>47.10480304432788</c:v>
                </c:pt>
                <c:pt idx="5140">
                  <c:v>47.10480304432788</c:v>
                </c:pt>
                <c:pt idx="5141">
                  <c:v>47.10480304432788</c:v>
                </c:pt>
                <c:pt idx="5142">
                  <c:v>47.10480304432788</c:v>
                </c:pt>
                <c:pt idx="5143">
                  <c:v>47.10480304432788</c:v>
                </c:pt>
                <c:pt idx="5144">
                  <c:v>47.10480304432788</c:v>
                </c:pt>
                <c:pt idx="5145">
                  <c:v>47.10480304432788</c:v>
                </c:pt>
                <c:pt idx="5146">
                  <c:v>47.063663478350307</c:v>
                </c:pt>
                <c:pt idx="5147">
                  <c:v>47.04823614110871</c:v>
                </c:pt>
                <c:pt idx="5148">
                  <c:v>47.04823614110871</c:v>
                </c:pt>
                <c:pt idx="5149">
                  <c:v>47.03280880386712</c:v>
                </c:pt>
                <c:pt idx="5150">
                  <c:v>47.01738146662553</c:v>
                </c:pt>
                <c:pt idx="5151">
                  <c:v>47.01738146662553</c:v>
                </c:pt>
                <c:pt idx="5152">
                  <c:v>47.001954129383932</c:v>
                </c:pt>
                <c:pt idx="5153">
                  <c:v>46.991669237889539</c:v>
                </c:pt>
                <c:pt idx="5154">
                  <c:v>46.960814563406359</c:v>
                </c:pt>
                <c:pt idx="5155">
                  <c:v>46.960814563406359</c:v>
                </c:pt>
                <c:pt idx="5156">
                  <c:v>46.960814563406359</c:v>
                </c:pt>
                <c:pt idx="5157">
                  <c:v>46.960814563406359</c:v>
                </c:pt>
                <c:pt idx="5158">
                  <c:v>46.960814563406359</c:v>
                </c:pt>
                <c:pt idx="5159">
                  <c:v>46.929959888923172</c:v>
                </c:pt>
                <c:pt idx="5160">
                  <c:v>46.919674997428778</c:v>
                </c:pt>
                <c:pt idx="5161">
                  <c:v>46.909390105934385</c:v>
                </c:pt>
                <c:pt idx="5162">
                  <c:v>46.899105214439992</c:v>
                </c:pt>
                <c:pt idx="5163">
                  <c:v>46.888820322945591</c:v>
                </c:pt>
                <c:pt idx="5164">
                  <c:v>46.827110973979224</c:v>
                </c:pt>
                <c:pt idx="5165">
                  <c:v>46.827110973979224</c:v>
                </c:pt>
                <c:pt idx="5166">
                  <c:v>46.827110973979224</c:v>
                </c:pt>
                <c:pt idx="5167">
                  <c:v>46.827110973979224</c:v>
                </c:pt>
                <c:pt idx="5168">
                  <c:v>46.827110973979224</c:v>
                </c:pt>
                <c:pt idx="5169">
                  <c:v>46.827110973979224</c:v>
                </c:pt>
                <c:pt idx="5170">
                  <c:v>46.827110973979224</c:v>
                </c:pt>
                <c:pt idx="5171">
                  <c:v>46.827110973979224</c:v>
                </c:pt>
                <c:pt idx="5172">
                  <c:v>46.827110973979224</c:v>
                </c:pt>
                <c:pt idx="5173">
                  <c:v>46.827110973979224</c:v>
                </c:pt>
                <c:pt idx="5174">
                  <c:v>46.827110973979224</c:v>
                </c:pt>
                <c:pt idx="5175">
                  <c:v>46.698549830299292</c:v>
                </c:pt>
                <c:pt idx="5176">
                  <c:v>46.698549830299292</c:v>
                </c:pt>
                <c:pt idx="5177">
                  <c:v>46.698549830299292</c:v>
                </c:pt>
                <c:pt idx="5178">
                  <c:v>46.698549830299292</c:v>
                </c:pt>
                <c:pt idx="5179">
                  <c:v>46.698549830299292</c:v>
                </c:pt>
                <c:pt idx="5180">
                  <c:v>46.698549830299292</c:v>
                </c:pt>
                <c:pt idx="5181">
                  <c:v>46.698549830299292</c:v>
                </c:pt>
                <c:pt idx="5182">
                  <c:v>46.698549830299292</c:v>
                </c:pt>
                <c:pt idx="5183">
                  <c:v>46.698549830299292</c:v>
                </c:pt>
                <c:pt idx="5184">
                  <c:v>46.698549830299292</c:v>
                </c:pt>
                <c:pt idx="5185">
                  <c:v>46.698549830299292</c:v>
                </c:pt>
                <c:pt idx="5186">
                  <c:v>46.698549830299292</c:v>
                </c:pt>
                <c:pt idx="5187">
                  <c:v>46.698549830299292</c:v>
                </c:pt>
                <c:pt idx="5188">
                  <c:v>46.698549830299292</c:v>
                </c:pt>
                <c:pt idx="5189">
                  <c:v>46.621413144091328</c:v>
                </c:pt>
                <c:pt idx="5190">
                  <c:v>46.57513113236655</c:v>
                </c:pt>
                <c:pt idx="5191">
                  <c:v>46.57513113236655</c:v>
                </c:pt>
                <c:pt idx="5192">
                  <c:v>46.57513113236655</c:v>
                </c:pt>
                <c:pt idx="5193">
                  <c:v>46.57513113236655</c:v>
                </c:pt>
                <c:pt idx="5194">
                  <c:v>46.57513113236655</c:v>
                </c:pt>
                <c:pt idx="5195">
                  <c:v>46.57513113236655</c:v>
                </c:pt>
                <c:pt idx="5196">
                  <c:v>46.57513113236655</c:v>
                </c:pt>
                <c:pt idx="5197">
                  <c:v>46.57513113236655</c:v>
                </c:pt>
                <c:pt idx="5198">
                  <c:v>46.52884912064178</c:v>
                </c:pt>
                <c:pt idx="5199">
                  <c:v>46.51856422914738</c:v>
                </c:pt>
                <c:pt idx="5200">
                  <c:v>46.508279337652986</c:v>
                </c:pt>
                <c:pt idx="5201">
                  <c:v>46.497994446158593</c:v>
                </c:pt>
                <c:pt idx="5202">
                  <c:v>46.4877095546642</c:v>
                </c:pt>
                <c:pt idx="5203">
                  <c:v>46.451712434433816</c:v>
                </c:pt>
                <c:pt idx="5204">
                  <c:v>46.451712434433816</c:v>
                </c:pt>
                <c:pt idx="5205">
                  <c:v>46.451712434433816</c:v>
                </c:pt>
                <c:pt idx="5206">
                  <c:v>46.451712434433816</c:v>
                </c:pt>
                <c:pt idx="5207">
                  <c:v>46.451712434433816</c:v>
                </c:pt>
                <c:pt idx="5208">
                  <c:v>46.451712434433816</c:v>
                </c:pt>
                <c:pt idx="5209">
                  <c:v>46.410572868456242</c:v>
                </c:pt>
                <c:pt idx="5210">
                  <c:v>46.410572868456242</c:v>
                </c:pt>
                <c:pt idx="5211">
                  <c:v>46.395145531214645</c:v>
                </c:pt>
                <c:pt idx="5212">
                  <c:v>46.384860639720252</c:v>
                </c:pt>
                <c:pt idx="5213">
                  <c:v>46.343721073742671</c:v>
                </c:pt>
                <c:pt idx="5214">
                  <c:v>46.343721073742671</c:v>
                </c:pt>
                <c:pt idx="5215">
                  <c:v>46.343721073742671</c:v>
                </c:pt>
                <c:pt idx="5216">
                  <c:v>46.343721073742671</c:v>
                </c:pt>
                <c:pt idx="5217">
                  <c:v>46.343721073742671</c:v>
                </c:pt>
                <c:pt idx="5218">
                  <c:v>46.343721073742671</c:v>
                </c:pt>
                <c:pt idx="5219">
                  <c:v>46.343721073742671</c:v>
                </c:pt>
                <c:pt idx="5220">
                  <c:v>46.2871541705235</c:v>
                </c:pt>
                <c:pt idx="5221">
                  <c:v>46.2871541705235</c:v>
                </c:pt>
                <c:pt idx="5222">
                  <c:v>46.2871541705235</c:v>
                </c:pt>
                <c:pt idx="5223">
                  <c:v>46.2871541705235</c:v>
                </c:pt>
                <c:pt idx="5224">
                  <c:v>46.189447701326749</c:v>
                </c:pt>
                <c:pt idx="5225">
                  <c:v>46.189447701326749</c:v>
                </c:pt>
                <c:pt idx="5226">
                  <c:v>46.189447701326749</c:v>
                </c:pt>
                <c:pt idx="5227">
                  <c:v>46.189447701326749</c:v>
                </c:pt>
                <c:pt idx="5228">
                  <c:v>46.189447701326749</c:v>
                </c:pt>
                <c:pt idx="5229">
                  <c:v>46.189447701326749</c:v>
                </c:pt>
                <c:pt idx="5230">
                  <c:v>46.189447701326749</c:v>
                </c:pt>
                <c:pt idx="5231">
                  <c:v>46.189447701326749</c:v>
                </c:pt>
                <c:pt idx="5232">
                  <c:v>46.189447701326749</c:v>
                </c:pt>
                <c:pt idx="5233">
                  <c:v>46.189447701326749</c:v>
                </c:pt>
                <c:pt idx="5234">
                  <c:v>46.189447701326749</c:v>
                </c:pt>
                <c:pt idx="5235">
                  <c:v>46.189447701326749</c:v>
                </c:pt>
                <c:pt idx="5236">
                  <c:v>46.189447701326749</c:v>
                </c:pt>
                <c:pt idx="5237">
                  <c:v>46.189447701326749</c:v>
                </c:pt>
                <c:pt idx="5238">
                  <c:v>46.189447701326749</c:v>
                </c:pt>
                <c:pt idx="5239">
                  <c:v>46.102026123624398</c:v>
                </c:pt>
                <c:pt idx="5240">
                  <c:v>46.102026123624398</c:v>
                </c:pt>
                <c:pt idx="5241">
                  <c:v>46.066029003394014</c:v>
                </c:pt>
                <c:pt idx="5242">
                  <c:v>46.066029003394014</c:v>
                </c:pt>
                <c:pt idx="5243">
                  <c:v>46.066029003394014</c:v>
                </c:pt>
                <c:pt idx="5244">
                  <c:v>46.066029003394014</c:v>
                </c:pt>
                <c:pt idx="5245">
                  <c:v>46.066029003394014</c:v>
                </c:pt>
                <c:pt idx="5246">
                  <c:v>46.019746991669237</c:v>
                </c:pt>
                <c:pt idx="5247">
                  <c:v>46.019746991669237</c:v>
                </c:pt>
                <c:pt idx="5248">
                  <c:v>46.019746991669237</c:v>
                </c:pt>
                <c:pt idx="5249">
                  <c:v>46.019746991669237</c:v>
                </c:pt>
                <c:pt idx="5250">
                  <c:v>45.994034762933254</c:v>
                </c:pt>
                <c:pt idx="5251">
                  <c:v>45.968322534197263</c:v>
                </c:pt>
                <c:pt idx="5252">
                  <c:v>45.968322534197263</c:v>
                </c:pt>
                <c:pt idx="5253">
                  <c:v>45.968322534197263</c:v>
                </c:pt>
                <c:pt idx="5254">
                  <c:v>45.968322534197263</c:v>
                </c:pt>
                <c:pt idx="5255">
                  <c:v>45.937467859714083</c:v>
                </c:pt>
                <c:pt idx="5256">
                  <c:v>45.937467859714083</c:v>
                </c:pt>
                <c:pt idx="5257">
                  <c:v>45.916898076725296</c:v>
                </c:pt>
                <c:pt idx="5258">
                  <c:v>45.916898076725296</c:v>
                </c:pt>
                <c:pt idx="5259">
                  <c:v>45.901470739483699</c:v>
                </c:pt>
                <c:pt idx="5260">
                  <c:v>45.886043402242102</c:v>
                </c:pt>
                <c:pt idx="5261">
                  <c:v>45.886043402242102</c:v>
                </c:pt>
                <c:pt idx="5262">
                  <c:v>45.870616065000512</c:v>
                </c:pt>
                <c:pt idx="5263">
                  <c:v>45.860331173506118</c:v>
                </c:pt>
                <c:pt idx="5264">
                  <c:v>45.844903836264528</c:v>
                </c:pt>
                <c:pt idx="5265">
                  <c:v>45.844903836264528</c:v>
                </c:pt>
                <c:pt idx="5266">
                  <c:v>45.819191607528545</c:v>
                </c:pt>
                <c:pt idx="5267">
                  <c:v>45.819191607528545</c:v>
                </c:pt>
                <c:pt idx="5268">
                  <c:v>45.819191607528545</c:v>
                </c:pt>
                <c:pt idx="5269">
                  <c:v>45.72662758407899</c:v>
                </c:pt>
                <c:pt idx="5270">
                  <c:v>45.72662758407899</c:v>
                </c:pt>
                <c:pt idx="5271">
                  <c:v>45.72662758407899</c:v>
                </c:pt>
                <c:pt idx="5272">
                  <c:v>45.72662758407899</c:v>
                </c:pt>
                <c:pt idx="5273">
                  <c:v>45.72662758407899</c:v>
                </c:pt>
                <c:pt idx="5274">
                  <c:v>45.72662758407899</c:v>
                </c:pt>
                <c:pt idx="5275">
                  <c:v>45.72662758407899</c:v>
                </c:pt>
                <c:pt idx="5276">
                  <c:v>45.72662758407899</c:v>
                </c:pt>
                <c:pt idx="5277">
                  <c:v>45.72662758407899</c:v>
                </c:pt>
                <c:pt idx="5278">
                  <c:v>45.72662758407899</c:v>
                </c:pt>
                <c:pt idx="5279">
                  <c:v>45.72662758407899</c:v>
                </c:pt>
                <c:pt idx="5280">
                  <c:v>45.72662758407899</c:v>
                </c:pt>
                <c:pt idx="5281">
                  <c:v>45.72662758407899</c:v>
                </c:pt>
                <c:pt idx="5282">
                  <c:v>45.72662758407899</c:v>
                </c:pt>
                <c:pt idx="5283">
                  <c:v>45.72662758407899</c:v>
                </c:pt>
                <c:pt idx="5284">
                  <c:v>45.644348452123829</c:v>
                </c:pt>
                <c:pt idx="5285">
                  <c:v>45.608351331893445</c:v>
                </c:pt>
                <c:pt idx="5286">
                  <c:v>45.608351331893445</c:v>
                </c:pt>
                <c:pt idx="5287">
                  <c:v>45.608351331893445</c:v>
                </c:pt>
                <c:pt idx="5288">
                  <c:v>45.608351331893445</c:v>
                </c:pt>
                <c:pt idx="5289">
                  <c:v>45.608351331893445</c:v>
                </c:pt>
                <c:pt idx="5290">
                  <c:v>45.608351331893445</c:v>
                </c:pt>
                <c:pt idx="5291">
                  <c:v>45.572354211663068</c:v>
                </c:pt>
                <c:pt idx="5292">
                  <c:v>45.562069320168675</c:v>
                </c:pt>
                <c:pt idx="5293">
                  <c:v>45.551784428674281</c:v>
                </c:pt>
                <c:pt idx="5294">
                  <c:v>45.536357091432684</c:v>
                </c:pt>
                <c:pt idx="5295">
                  <c:v>45.536357091432684</c:v>
                </c:pt>
                <c:pt idx="5296">
                  <c:v>45.515787308443898</c:v>
                </c:pt>
                <c:pt idx="5297">
                  <c:v>45.515787308443898</c:v>
                </c:pt>
                <c:pt idx="5298">
                  <c:v>45.5003599712023</c:v>
                </c:pt>
                <c:pt idx="5299">
                  <c:v>45.490075079707907</c:v>
                </c:pt>
                <c:pt idx="5300">
                  <c:v>45.474647742466317</c:v>
                </c:pt>
                <c:pt idx="5301">
                  <c:v>45.474647742466317</c:v>
                </c:pt>
                <c:pt idx="5302">
                  <c:v>45.459220405224727</c:v>
                </c:pt>
                <c:pt idx="5303">
                  <c:v>45.428365730741547</c:v>
                </c:pt>
                <c:pt idx="5304">
                  <c:v>45.428365730741547</c:v>
                </c:pt>
                <c:pt idx="5305">
                  <c:v>45.428365730741547</c:v>
                </c:pt>
                <c:pt idx="5306">
                  <c:v>45.428365730741547</c:v>
                </c:pt>
                <c:pt idx="5307">
                  <c:v>45.428365730741547</c:v>
                </c:pt>
                <c:pt idx="5308">
                  <c:v>45.340944153039189</c:v>
                </c:pt>
                <c:pt idx="5309">
                  <c:v>45.340944153039189</c:v>
                </c:pt>
                <c:pt idx="5310">
                  <c:v>45.340944153039189</c:v>
                </c:pt>
                <c:pt idx="5311">
                  <c:v>45.340944153039189</c:v>
                </c:pt>
                <c:pt idx="5312">
                  <c:v>45.340944153039189</c:v>
                </c:pt>
                <c:pt idx="5313">
                  <c:v>45.340944153039189</c:v>
                </c:pt>
                <c:pt idx="5314">
                  <c:v>45.340944153039189</c:v>
                </c:pt>
                <c:pt idx="5315">
                  <c:v>45.340944153039189</c:v>
                </c:pt>
                <c:pt idx="5316">
                  <c:v>45.340944153039189</c:v>
                </c:pt>
                <c:pt idx="5317">
                  <c:v>45.340944153039189</c:v>
                </c:pt>
                <c:pt idx="5318">
                  <c:v>45.340944153039189</c:v>
                </c:pt>
                <c:pt idx="5319">
                  <c:v>45.340944153039189</c:v>
                </c:pt>
                <c:pt idx="5320">
                  <c:v>45.263807466831224</c:v>
                </c:pt>
                <c:pt idx="5321">
                  <c:v>45.263807466831224</c:v>
                </c:pt>
                <c:pt idx="5322">
                  <c:v>45.263807466831224</c:v>
                </c:pt>
                <c:pt idx="5323">
                  <c:v>45.227810346600847</c:v>
                </c:pt>
                <c:pt idx="5324">
                  <c:v>45.227810346600847</c:v>
                </c:pt>
                <c:pt idx="5325">
                  <c:v>45.227810346600847</c:v>
                </c:pt>
                <c:pt idx="5326">
                  <c:v>45.227810346600847</c:v>
                </c:pt>
                <c:pt idx="5327">
                  <c:v>45.19695567211766</c:v>
                </c:pt>
                <c:pt idx="5328">
                  <c:v>45.19695567211766</c:v>
                </c:pt>
                <c:pt idx="5329">
                  <c:v>45.17124344338167</c:v>
                </c:pt>
                <c:pt idx="5330">
                  <c:v>45.17124344338167</c:v>
                </c:pt>
                <c:pt idx="5331">
                  <c:v>45.17124344338167</c:v>
                </c:pt>
                <c:pt idx="5332">
                  <c:v>45.150673660392883</c:v>
                </c:pt>
                <c:pt idx="5333">
                  <c:v>45.135246323151293</c:v>
                </c:pt>
                <c:pt idx="5334">
                  <c:v>45.135246323151293</c:v>
                </c:pt>
                <c:pt idx="5335">
                  <c:v>45.073536974184925</c:v>
                </c:pt>
                <c:pt idx="5336">
                  <c:v>45.073536974184925</c:v>
                </c:pt>
                <c:pt idx="5337">
                  <c:v>45.073536974184925</c:v>
                </c:pt>
                <c:pt idx="5338">
                  <c:v>45.073536974184925</c:v>
                </c:pt>
                <c:pt idx="5339">
                  <c:v>45.073536974184925</c:v>
                </c:pt>
                <c:pt idx="5340">
                  <c:v>45.073536974184925</c:v>
                </c:pt>
                <c:pt idx="5341">
                  <c:v>45.073536974184925</c:v>
                </c:pt>
                <c:pt idx="5342">
                  <c:v>45.073536974184925</c:v>
                </c:pt>
                <c:pt idx="5343">
                  <c:v>45.073536974184925</c:v>
                </c:pt>
                <c:pt idx="5344">
                  <c:v>45.073536974184925</c:v>
                </c:pt>
                <c:pt idx="5345">
                  <c:v>45.011827625218551</c:v>
                </c:pt>
                <c:pt idx="5346">
                  <c:v>45.011827625218551</c:v>
                </c:pt>
                <c:pt idx="5347">
                  <c:v>44.996400287976961</c:v>
                </c:pt>
                <c:pt idx="5348">
                  <c:v>44.986115396482568</c:v>
                </c:pt>
                <c:pt idx="5349">
                  <c:v>44.950118276252191</c:v>
                </c:pt>
                <c:pt idx="5350">
                  <c:v>44.950118276252191</c:v>
                </c:pt>
                <c:pt idx="5351">
                  <c:v>44.950118276252191</c:v>
                </c:pt>
                <c:pt idx="5352">
                  <c:v>44.950118276252191</c:v>
                </c:pt>
                <c:pt idx="5353">
                  <c:v>44.950118276252191</c:v>
                </c:pt>
                <c:pt idx="5354">
                  <c:v>44.950118276252191</c:v>
                </c:pt>
                <c:pt idx="5355">
                  <c:v>44.9141211560218</c:v>
                </c:pt>
                <c:pt idx="5356">
                  <c:v>44.903836264527406</c:v>
                </c:pt>
                <c:pt idx="5357">
                  <c:v>44.878124035791423</c:v>
                </c:pt>
                <c:pt idx="5358">
                  <c:v>44.878124035791423</c:v>
                </c:pt>
                <c:pt idx="5359">
                  <c:v>44.878124035791423</c:v>
                </c:pt>
                <c:pt idx="5360">
                  <c:v>44.878124035791423</c:v>
                </c:pt>
                <c:pt idx="5361">
                  <c:v>44.821557132572252</c:v>
                </c:pt>
                <c:pt idx="5362">
                  <c:v>44.821557132572252</c:v>
                </c:pt>
                <c:pt idx="5363">
                  <c:v>44.821557132572252</c:v>
                </c:pt>
                <c:pt idx="5364">
                  <c:v>44.821557132572252</c:v>
                </c:pt>
                <c:pt idx="5365">
                  <c:v>44.821557132572252</c:v>
                </c:pt>
                <c:pt idx="5366">
                  <c:v>44.821557132572252</c:v>
                </c:pt>
                <c:pt idx="5367">
                  <c:v>44.821557132572252</c:v>
                </c:pt>
                <c:pt idx="5368">
                  <c:v>44.780417566594672</c:v>
                </c:pt>
                <c:pt idx="5369">
                  <c:v>44.754705337858688</c:v>
                </c:pt>
                <c:pt idx="5370">
                  <c:v>44.754705337858688</c:v>
                </c:pt>
                <c:pt idx="5371">
                  <c:v>44.754705337858688</c:v>
                </c:pt>
                <c:pt idx="5372">
                  <c:v>44.754705337858688</c:v>
                </c:pt>
                <c:pt idx="5373">
                  <c:v>44.728993109122698</c:v>
                </c:pt>
                <c:pt idx="5374">
                  <c:v>44.718708217628304</c:v>
                </c:pt>
                <c:pt idx="5375">
                  <c:v>44.708423326133911</c:v>
                </c:pt>
                <c:pt idx="5376">
                  <c:v>44.698138434639517</c:v>
                </c:pt>
                <c:pt idx="5377">
                  <c:v>44.677568651650724</c:v>
                </c:pt>
                <c:pt idx="5378">
                  <c:v>44.677568651650724</c:v>
                </c:pt>
                <c:pt idx="5379">
                  <c:v>44.677568651650724</c:v>
                </c:pt>
                <c:pt idx="5380">
                  <c:v>44.646713977167543</c:v>
                </c:pt>
                <c:pt idx="5381">
                  <c:v>44.646713977167543</c:v>
                </c:pt>
                <c:pt idx="5382">
                  <c:v>44.646713977167543</c:v>
                </c:pt>
                <c:pt idx="5383">
                  <c:v>44.621001748431553</c:v>
                </c:pt>
                <c:pt idx="5384">
                  <c:v>44.621001748431553</c:v>
                </c:pt>
                <c:pt idx="5385">
                  <c:v>44.605574411189963</c:v>
                </c:pt>
                <c:pt idx="5386">
                  <c:v>44.595289519695569</c:v>
                </c:pt>
                <c:pt idx="5387">
                  <c:v>44.574719736706783</c:v>
                </c:pt>
                <c:pt idx="5388">
                  <c:v>44.574719736706783</c:v>
                </c:pt>
                <c:pt idx="5389">
                  <c:v>44.574719736706783</c:v>
                </c:pt>
                <c:pt idx="5390">
                  <c:v>44.554149953717989</c:v>
                </c:pt>
                <c:pt idx="5391">
                  <c:v>44.513010387740408</c:v>
                </c:pt>
                <c:pt idx="5392">
                  <c:v>44.513010387740408</c:v>
                </c:pt>
                <c:pt idx="5393">
                  <c:v>44.513010387740408</c:v>
                </c:pt>
                <c:pt idx="5394">
                  <c:v>44.513010387740408</c:v>
                </c:pt>
                <c:pt idx="5395">
                  <c:v>44.513010387740408</c:v>
                </c:pt>
                <c:pt idx="5396">
                  <c:v>44.513010387740408</c:v>
                </c:pt>
                <c:pt idx="5397">
                  <c:v>44.513010387740408</c:v>
                </c:pt>
                <c:pt idx="5398">
                  <c:v>44.471870821762835</c:v>
                </c:pt>
                <c:pt idx="5399">
                  <c:v>44.399876581302067</c:v>
                </c:pt>
                <c:pt idx="5400">
                  <c:v>44.399876581302067</c:v>
                </c:pt>
                <c:pt idx="5401">
                  <c:v>44.399876581302067</c:v>
                </c:pt>
                <c:pt idx="5402">
                  <c:v>44.399876581302067</c:v>
                </c:pt>
                <c:pt idx="5403">
                  <c:v>44.399876581302067</c:v>
                </c:pt>
                <c:pt idx="5404">
                  <c:v>44.399876581302067</c:v>
                </c:pt>
                <c:pt idx="5405">
                  <c:v>44.399876581302067</c:v>
                </c:pt>
                <c:pt idx="5406">
                  <c:v>44.399876581302067</c:v>
                </c:pt>
                <c:pt idx="5407">
                  <c:v>44.399876581302067</c:v>
                </c:pt>
                <c:pt idx="5408">
                  <c:v>44.399876581302067</c:v>
                </c:pt>
                <c:pt idx="5409">
                  <c:v>44.399876581302067</c:v>
                </c:pt>
                <c:pt idx="5410">
                  <c:v>44.399876581302067</c:v>
                </c:pt>
                <c:pt idx="5411">
                  <c:v>44.399876581302067</c:v>
                </c:pt>
                <c:pt idx="5412">
                  <c:v>44.327882340841299</c:v>
                </c:pt>
                <c:pt idx="5413">
                  <c:v>44.297027666358119</c:v>
                </c:pt>
                <c:pt idx="5414">
                  <c:v>44.297027666358119</c:v>
                </c:pt>
                <c:pt idx="5415">
                  <c:v>44.297027666358119</c:v>
                </c:pt>
                <c:pt idx="5416">
                  <c:v>44.297027666358119</c:v>
                </c:pt>
                <c:pt idx="5417">
                  <c:v>44.297027666358119</c:v>
                </c:pt>
                <c:pt idx="5418">
                  <c:v>44.250745654633342</c:v>
                </c:pt>
                <c:pt idx="5419">
                  <c:v>44.250745654633342</c:v>
                </c:pt>
                <c:pt idx="5420">
                  <c:v>44.250745654633342</c:v>
                </c:pt>
                <c:pt idx="5421">
                  <c:v>44.250745654633342</c:v>
                </c:pt>
                <c:pt idx="5422">
                  <c:v>44.225033425897358</c:v>
                </c:pt>
                <c:pt idx="5423">
                  <c:v>44.214748534402965</c:v>
                </c:pt>
                <c:pt idx="5424">
                  <c:v>44.204463642908564</c:v>
                </c:pt>
                <c:pt idx="5425">
                  <c:v>44.194178751414171</c:v>
                </c:pt>
                <c:pt idx="5426">
                  <c:v>44.147896739689394</c:v>
                </c:pt>
                <c:pt idx="5427">
                  <c:v>44.147896739689394</c:v>
                </c:pt>
                <c:pt idx="5428">
                  <c:v>44.147896739689394</c:v>
                </c:pt>
                <c:pt idx="5429">
                  <c:v>44.147896739689394</c:v>
                </c:pt>
                <c:pt idx="5430">
                  <c:v>44.147896739689394</c:v>
                </c:pt>
                <c:pt idx="5431">
                  <c:v>44.147896739689394</c:v>
                </c:pt>
                <c:pt idx="5432">
                  <c:v>44.147896739689394</c:v>
                </c:pt>
                <c:pt idx="5433">
                  <c:v>44.147896739689394</c:v>
                </c:pt>
                <c:pt idx="5434">
                  <c:v>44.096472282217427</c:v>
                </c:pt>
                <c:pt idx="5435">
                  <c:v>44.096472282217427</c:v>
                </c:pt>
                <c:pt idx="5436">
                  <c:v>44.060475161987043</c:v>
                </c:pt>
                <c:pt idx="5437">
                  <c:v>44.060475161987043</c:v>
                </c:pt>
                <c:pt idx="5438">
                  <c:v>44.060475161987043</c:v>
                </c:pt>
                <c:pt idx="5439">
                  <c:v>44.060475161987043</c:v>
                </c:pt>
                <c:pt idx="5440">
                  <c:v>44.060475161987043</c:v>
                </c:pt>
                <c:pt idx="5441">
                  <c:v>44.029620487503855</c:v>
                </c:pt>
                <c:pt idx="5442">
                  <c:v>44.014193150262265</c:v>
                </c:pt>
                <c:pt idx="5443">
                  <c:v>44.014193150262265</c:v>
                </c:pt>
                <c:pt idx="5444">
                  <c:v>43.993623367273479</c:v>
                </c:pt>
                <c:pt idx="5445">
                  <c:v>43.993623367273479</c:v>
                </c:pt>
                <c:pt idx="5446">
                  <c:v>43.931914018307104</c:v>
                </c:pt>
                <c:pt idx="5447">
                  <c:v>43.931914018307104</c:v>
                </c:pt>
                <c:pt idx="5448">
                  <c:v>43.931914018307104</c:v>
                </c:pt>
                <c:pt idx="5449">
                  <c:v>43.931914018307104</c:v>
                </c:pt>
                <c:pt idx="5450">
                  <c:v>43.931914018307104</c:v>
                </c:pt>
                <c:pt idx="5451">
                  <c:v>43.931914018307104</c:v>
                </c:pt>
                <c:pt idx="5452">
                  <c:v>43.931914018307104</c:v>
                </c:pt>
                <c:pt idx="5453">
                  <c:v>43.931914018307104</c:v>
                </c:pt>
                <c:pt idx="5454">
                  <c:v>43.931914018307104</c:v>
                </c:pt>
                <c:pt idx="5455">
                  <c:v>43.931914018307104</c:v>
                </c:pt>
                <c:pt idx="5456">
                  <c:v>43.875347115087934</c:v>
                </c:pt>
                <c:pt idx="5457">
                  <c:v>43.86506222359354</c:v>
                </c:pt>
                <c:pt idx="5458">
                  <c:v>43.854777332099147</c:v>
                </c:pt>
                <c:pt idx="5459">
                  <c:v>43.844492440604753</c:v>
                </c:pt>
                <c:pt idx="5460">
                  <c:v>43.834207549110353</c:v>
                </c:pt>
                <c:pt idx="5461">
                  <c:v>43.787925537385583</c:v>
                </c:pt>
                <c:pt idx="5462">
                  <c:v>43.787925537385583</c:v>
                </c:pt>
                <c:pt idx="5463">
                  <c:v>43.787925537385583</c:v>
                </c:pt>
                <c:pt idx="5464">
                  <c:v>43.787925537385583</c:v>
                </c:pt>
                <c:pt idx="5465">
                  <c:v>43.787925537385583</c:v>
                </c:pt>
                <c:pt idx="5466">
                  <c:v>43.787925537385583</c:v>
                </c:pt>
                <c:pt idx="5467">
                  <c:v>43.787925537385583</c:v>
                </c:pt>
                <c:pt idx="5468">
                  <c:v>43.787925537385583</c:v>
                </c:pt>
                <c:pt idx="5469">
                  <c:v>43.741643525660805</c:v>
                </c:pt>
                <c:pt idx="5470">
                  <c:v>43.726216188419215</c:v>
                </c:pt>
                <c:pt idx="5471">
                  <c:v>43.726216188419215</c:v>
                </c:pt>
                <c:pt idx="5472">
                  <c:v>43.705646405430421</c:v>
                </c:pt>
                <c:pt idx="5473">
                  <c:v>43.705646405430421</c:v>
                </c:pt>
                <c:pt idx="5474">
                  <c:v>43.685076622441635</c:v>
                </c:pt>
                <c:pt idx="5475">
                  <c:v>43.685076622441635</c:v>
                </c:pt>
                <c:pt idx="5476">
                  <c:v>43.669649285200038</c:v>
                </c:pt>
                <c:pt idx="5477">
                  <c:v>43.654221947958447</c:v>
                </c:pt>
                <c:pt idx="5478">
                  <c:v>43.654221947958447</c:v>
                </c:pt>
                <c:pt idx="5479">
                  <c:v>43.628509719222464</c:v>
                </c:pt>
                <c:pt idx="5480">
                  <c:v>43.628509719222464</c:v>
                </c:pt>
                <c:pt idx="5481">
                  <c:v>43.628509719222464</c:v>
                </c:pt>
                <c:pt idx="5482">
                  <c:v>43.607939936233677</c:v>
                </c:pt>
                <c:pt idx="5483">
                  <c:v>43.556515478761696</c:v>
                </c:pt>
                <c:pt idx="5484">
                  <c:v>43.556515478761696</c:v>
                </c:pt>
                <c:pt idx="5485">
                  <c:v>43.556515478761696</c:v>
                </c:pt>
                <c:pt idx="5486">
                  <c:v>43.556515478761696</c:v>
                </c:pt>
                <c:pt idx="5487">
                  <c:v>43.556515478761696</c:v>
                </c:pt>
                <c:pt idx="5488">
                  <c:v>43.556515478761696</c:v>
                </c:pt>
                <c:pt idx="5489">
                  <c:v>43.556515478761696</c:v>
                </c:pt>
                <c:pt idx="5490">
                  <c:v>43.556515478761696</c:v>
                </c:pt>
                <c:pt idx="5491">
                  <c:v>43.556515478761696</c:v>
                </c:pt>
                <c:pt idx="5492">
                  <c:v>43.505091021289729</c:v>
                </c:pt>
                <c:pt idx="5493">
                  <c:v>43.494806129795336</c:v>
                </c:pt>
                <c:pt idx="5494">
                  <c:v>43.484521238300935</c:v>
                </c:pt>
                <c:pt idx="5495">
                  <c:v>43.469093901059338</c:v>
                </c:pt>
                <c:pt idx="5496">
                  <c:v>43.469093901059338</c:v>
                </c:pt>
                <c:pt idx="5497">
                  <c:v>43.443381672323355</c:v>
                </c:pt>
                <c:pt idx="5498">
                  <c:v>43.443381672323355</c:v>
                </c:pt>
                <c:pt idx="5499">
                  <c:v>43.443381672323355</c:v>
                </c:pt>
                <c:pt idx="5500">
                  <c:v>43.412526997840175</c:v>
                </c:pt>
                <c:pt idx="5501">
                  <c:v>43.412526997840175</c:v>
                </c:pt>
                <c:pt idx="5502">
                  <c:v>43.412526997840175</c:v>
                </c:pt>
                <c:pt idx="5503">
                  <c:v>43.386814769104184</c:v>
                </c:pt>
                <c:pt idx="5504">
                  <c:v>43.386814769104184</c:v>
                </c:pt>
                <c:pt idx="5505">
                  <c:v>43.371387431862594</c:v>
                </c:pt>
                <c:pt idx="5506">
                  <c:v>43.340532757379407</c:v>
                </c:pt>
                <c:pt idx="5507">
                  <c:v>43.340532757379407</c:v>
                </c:pt>
                <c:pt idx="5508">
                  <c:v>43.340532757379407</c:v>
                </c:pt>
                <c:pt idx="5509">
                  <c:v>43.340532757379407</c:v>
                </c:pt>
                <c:pt idx="5510">
                  <c:v>43.340532757379407</c:v>
                </c:pt>
                <c:pt idx="5511">
                  <c:v>43.299393191401833</c:v>
                </c:pt>
                <c:pt idx="5512">
                  <c:v>43.299393191401833</c:v>
                </c:pt>
                <c:pt idx="5513">
                  <c:v>43.299393191401833</c:v>
                </c:pt>
                <c:pt idx="5514">
                  <c:v>43.273680962665843</c:v>
                </c:pt>
                <c:pt idx="5515">
                  <c:v>43.273680962665843</c:v>
                </c:pt>
                <c:pt idx="5516">
                  <c:v>43.206829167952279</c:v>
                </c:pt>
                <c:pt idx="5517">
                  <c:v>43.206829167952279</c:v>
                </c:pt>
                <c:pt idx="5518">
                  <c:v>43.206829167952279</c:v>
                </c:pt>
                <c:pt idx="5519">
                  <c:v>43.206829167952279</c:v>
                </c:pt>
                <c:pt idx="5520">
                  <c:v>43.206829167952279</c:v>
                </c:pt>
                <c:pt idx="5521">
                  <c:v>43.206829167952279</c:v>
                </c:pt>
                <c:pt idx="5522">
                  <c:v>43.206829167952279</c:v>
                </c:pt>
                <c:pt idx="5523">
                  <c:v>43.206829167952279</c:v>
                </c:pt>
                <c:pt idx="5524">
                  <c:v>43.206829167952279</c:v>
                </c:pt>
                <c:pt idx="5525">
                  <c:v>43.206829167952279</c:v>
                </c:pt>
                <c:pt idx="5526">
                  <c:v>43.206829167952279</c:v>
                </c:pt>
                <c:pt idx="5527">
                  <c:v>43.134834927491518</c:v>
                </c:pt>
                <c:pt idx="5528">
                  <c:v>43.134834927491518</c:v>
                </c:pt>
                <c:pt idx="5529">
                  <c:v>43.134834927491518</c:v>
                </c:pt>
                <c:pt idx="5530">
                  <c:v>43.07826802427234</c:v>
                </c:pt>
                <c:pt idx="5531">
                  <c:v>43.07826802427234</c:v>
                </c:pt>
                <c:pt idx="5532">
                  <c:v>43.07826802427234</c:v>
                </c:pt>
                <c:pt idx="5533">
                  <c:v>43.07826802427234</c:v>
                </c:pt>
                <c:pt idx="5534">
                  <c:v>43.07826802427234</c:v>
                </c:pt>
                <c:pt idx="5535">
                  <c:v>43.07826802427234</c:v>
                </c:pt>
                <c:pt idx="5536">
                  <c:v>43.07826802427234</c:v>
                </c:pt>
                <c:pt idx="5537">
                  <c:v>43.07826802427234</c:v>
                </c:pt>
                <c:pt idx="5538">
                  <c:v>43.021701121053177</c:v>
                </c:pt>
                <c:pt idx="5539">
                  <c:v>43.021701121053177</c:v>
                </c:pt>
                <c:pt idx="5540">
                  <c:v>43.021701121053177</c:v>
                </c:pt>
                <c:pt idx="5541">
                  <c:v>42.995988892317186</c:v>
                </c:pt>
                <c:pt idx="5542">
                  <c:v>42.995988892317186</c:v>
                </c:pt>
                <c:pt idx="5543">
                  <c:v>42.980561555075589</c:v>
                </c:pt>
                <c:pt idx="5544">
                  <c:v>42.954849326339605</c:v>
                </c:pt>
                <c:pt idx="5545">
                  <c:v>42.954849326339605</c:v>
                </c:pt>
                <c:pt idx="5546">
                  <c:v>42.954849326339605</c:v>
                </c:pt>
                <c:pt idx="5547">
                  <c:v>42.954849326339605</c:v>
                </c:pt>
                <c:pt idx="5548">
                  <c:v>42.929137097603622</c:v>
                </c:pt>
                <c:pt idx="5549">
                  <c:v>42.918852206109229</c:v>
                </c:pt>
                <c:pt idx="5550">
                  <c:v>42.908567314614828</c:v>
                </c:pt>
                <c:pt idx="5551">
                  <c:v>42.898282423120435</c:v>
                </c:pt>
                <c:pt idx="5552">
                  <c:v>42.887997531626041</c:v>
                </c:pt>
                <c:pt idx="5553">
                  <c:v>42.872570194384451</c:v>
                </c:pt>
                <c:pt idx="5554">
                  <c:v>42.872570194384451</c:v>
                </c:pt>
                <c:pt idx="5555">
                  <c:v>42.841715519901264</c:v>
                </c:pt>
                <c:pt idx="5556">
                  <c:v>42.841715519901264</c:v>
                </c:pt>
                <c:pt idx="5557">
                  <c:v>42.841715519901264</c:v>
                </c:pt>
                <c:pt idx="5558">
                  <c:v>42.841715519901264</c:v>
                </c:pt>
                <c:pt idx="5559">
                  <c:v>42.816003291165281</c:v>
                </c:pt>
                <c:pt idx="5560">
                  <c:v>42.754293942198913</c:v>
                </c:pt>
                <c:pt idx="5561">
                  <c:v>42.754293942198913</c:v>
                </c:pt>
                <c:pt idx="5562">
                  <c:v>42.754293942198913</c:v>
                </c:pt>
                <c:pt idx="5563">
                  <c:v>42.754293942198913</c:v>
                </c:pt>
                <c:pt idx="5564">
                  <c:v>42.754293942198913</c:v>
                </c:pt>
                <c:pt idx="5565">
                  <c:v>42.754293942198913</c:v>
                </c:pt>
                <c:pt idx="5566">
                  <c:v>42.754293942198913</c:v>
                </c:pt>
                <c:pt idx="5567">
                  <c:v>42.754293942198913</c:v>
                </c:pt>
                <c:pt idx="5568">
                  <c:v>42.754293942198913</c:v>
                </c:pt>
                <c:pt idx="5569">
                  <c:v>42.754293942198913</c:v>
                </c:pt>
                <c:pt idx="5570">
                  <c:v>42.754293942198913</c:v>
                </c:pt>
                <c:pt idx="5571">
                  <c:v>42.692584593232539</c:v>
                </c:pt>
                <c:pt idx="5572">
                  <c:v>42.656587473002162</c:v>
                </c:pt>
                <c:pt idx="5573">
                  <c:v>42.656587473002162</c:v>
                </c:pt>
                <c:pt idx="5574">
                  <c:v>42.656587473002162</c:v>
                </c:pt>
                <c:pt idx="5575">
                  <c:v>42.656587473002162</c:v>
                </c:pt>
                <c:pt idx="5576">
                  <c:v>42.656587473002162</c:v>
                </c:pt>
                <c:pt idx="5577">
                  <c:v>42.656587473002162</c:v>
                </c:pt>
                <c:pt idx="5578">
                  <c:v>42.620590352771778</c:v>
                </c:pt>
                <c:pt idx="5579">
                  <c:v>42.610305461277385</c:v>
                </c:pt>
                <c:pt idx="5580">
                  <c:v>42.600020569782984</c:v>
                </c:pt>
                <c:pt idx="5581">
                  <c:v>42.589735678288591</c:v>
                </c:pt>
                <c:pt idx="5582">
                  <c:v>42.553738558058214</c:v>
                </c:pt>
                <c:pt idx="5583">
                  <c:v>42.553738558058214</c:v>
                </c:pt>
                <c:pt idx="5584">
                  <c:v>42.553738558058214</c:v>
                </c:pt>
                <c:pt idx="5585">
                  <c:v>42.553738558058214</c:v>
                </c:pt>
                <c:pt idx="5586">
                  <c:v>42.553738558058214</c:v>
                </c:pt>
                <c:pt idx="5587">
                  <c:v>42.553738558058214</c:v>
                </c:pt>
                <c:pt idx="5588">
                  <c:v>42.51774143782783</c:v>
                </c:pt>
                <c:pt idx="5589">
                  <c:v>42.507456546333437</c:v>
                </c:pt>
                <c:pt idx="5590">
                  <c:v>42.497171654839036</c:v>
                </c:pt>
                <c:pt idx="5591">
                  <c:v>42.476601871850249</c:v>
                </c:pt>
                <c:pt idx="5592">
                  <c:v>42.476601871850249</c:v>
                </c:pt>
                <c:pt idx="5593">
                  <c:v>42.476601871850249</c:v>
                </c:pt>
                <c:pt idx="5594">
                  <c:v>42.450889643114266</c:v>
                </c:pt>
                <c:pt idx="5595">
                  <c:v>42.450889643114266</c:v>
                </c:pt>
                <c:pt idx="5596">
                  <c:v>42.409750077136685</c:v>
                </c:pt>
                <c:pt idx="5597">
                  <c:v>42.409750077136685</c:v>
                </c:pt>
                <c:pt idx="5598">
                  <c:v>42.409750077136685</c:v>
                </c:pt>
                <c:pt idx="5599">
                  <c:v>42.409750077136685</c:v>
                </c:pt>
                <c:pt idx="5600">
                  <c:v>42.409750077136685</c:v>
                </c:pt>
                <c:pt idx="5601">
                  <c:v>42.409750077136685</c:v>
                </c:pt>
                <c:pt idx="5602">
                  <c:v>42.373752956906301</c:v>
                </c:pt>
                <c:pt idx="5603">
                  <c:v>42.332613390928728</c:v>
                </c:pt>
                <c:pt idx="5604">
                  <c:v>42.332613390928728</c:v>
                </c:pt>
                <c:pt idx="5605">
                  <c:v>42.332613390928728</c:v>
                </c:pt>
                <c:pt idx="5606">
                  <c:v>42.332613390928728</c:v>
                </c:pt>
                <c:pt idx="5607">
                  <c:v>42.332613390928728</c:v>
                </c:pt>
                <c:pt idx="5608">
                  <c:v>42.332613390928728</c:v>
                </c:pt>
                <c:pt idx="5609">
                  <c:v>42.332613390928728</c:v>
                </c:pt>
                <c:pt idx="5610">
                  <c:v>42.291473824951147</c:v>
                </c:pt>
                <c:pt idx="5611">
                  <c:v>42.265761596215164</c:v>
                </c:pt>
                <c:pt idx="5612">
                  <c:v>42.265761596215164</c:v>
                </c:pt>
                <c:pt idx="5613">
                  <c:v>42.265761596215164</c:v>
                </c:pt>
                <c:pt idx="5614">
                  <c:v>42.265761596215164</c:v>
                </c:pt>
                <c:pt idx="5615">
                  <c:v>42.240049367479173</c:v>
                </c:pt>
                <c:pt idx="5616">
                  <c:v>42.22976447598478</c:v>
                </c:pt>
                <c:pt idx="5617">
                  <c:v>42.214337138743183</c:v>
                </c:pt>
                <c:pt idx="5618">
                  <c:v>42.214337138743183</c:v>
                </c:pt>
                <c:pt idx="5619">
                  <c:v>42.193767355754396</c:v>
                </c:pt>
                <c:pt idx="5620">
                  <c:v>42.193767355754396</c:v>
                </c:pt>
                <c:pt idx="5621">
                  <c:v>42.173197572765609</c:v>
                </c:pt>
                <c:pt idx="5622">
                  <c:v>42.173197572765609</c:v>
                </c:pt>
                <c:pt idx="5623">
                  <c:v>42.142342898282422</c:v>
                </c:pt>
                <c:pt idx="5624">
                  <c:v>42.142342898282422</c:v>
                </c:pt>
                <c:pt idx="5625">
                  <c:v>42.142342898282422</c:v>
                </c:pt>
                <c:pt idx="5626">
                  <c:v>42.142342898282422</c:v>
                </c:pt>
                <c:pt idx="5627">
                  <c:v>42.111488223799235</c:v>
                </c:pt>
                <c:pt idx="5628">
                  <c:v>42.111488223799235</c:v>
                </c:pt>
                <c:pt idx="5629">
                  <c:v>42.096060886557645</c:v>
                </c:pt>
                <c:pt idx="5630">
                  <c:v>42.085775995063251</c:v>
                </c:pt>
                <c:pt idx="5631">
                  <c:v>42.044636429085678</c:v>
                </c:pt>
                <c:pt idx="5632">
                  <c:v>42.044636429085678</c:v>
                </c:pt>
                <c:pt idx="5633">
                  <c:v>42.044636429085678</c:v>
                </c:pt>
                <c:pt idx="5634">
                  <c:v>42.044636429085678</c:v>
                </c:pt>
                <c:pt idx="5635">
                  <c:v>42.044636429085678</c:v>
                </c:pt>
                <c:pt idx="5636">
                  <c:v>42.044636429085678</c:v>
                </c:pt>
                <c:pt idx="5637">
                  <c:v>42.044636429085678</c:v>
                </c:pt>
                <c:pt idx="5638">
                  <c:v>42.00349686310809</c:v>
                </c:pt>
                <c:pt idx="5639">
                  <c:v>41.946929959888926</c:v>
                </c:pt>
                <c:pt idx="5640">
                  <c:v>41.946929959888926</c:v>
                </c:pt>
                <c:pt idx="5641">
                  <c:v>41.946929959888926</c:v>
                </c:pt>
                <c:pt idx="5642">
                  <c:v>41.946929959888926</c:v>
                </c:pt>
                <c:pt idx="5643">
                  <c:v>41.946929959888926</c:v>
                </c:pt>
                <c:pt idx="5644">
                  <c:v>41.946929959888926</c:v>
                </c:pt>
                <c:pt idx="5645">
                  <c:v>41.946929959888926</c:v>
                </c:pt>
                <c:pt idx="5646">
                  <c:v>41.946929959888926</c:v>
                </c:pt>
                <c:pt idx="5647">
                  <c:v>41.946929959888926</c:v>
                </c:pt>
                <c:pt idx="5648">
                  <c:v>41.946929959888926</c:v>
                </c:pt>
                <c:pt idx="5649">
                  <c:v>41.890363056669756</c:v>
                </c:pt>
                <c:pt idx="5650">
                  <c:v>41.880078165175355</c:v>
                </c:pt>
                <c:pt idx="5651">
                  <c:v>41.864650827933765</c:v>
                </c:pt>
                <c:pt idx="5652">
                  <c:v>41.864650827933765</c:v>
                </c:pt>
                <c:pt idx="5653">
                  <c:v>41.849223490692175</c:v>
                </c:pt>
                <c:pt idx="5654">
                  <c:v>41.838938599197775</c:v>
                </c:pt>
                <c:pt idx="5655">
                  <c:v>41.828653707703381</c:v>
                </c:pt>
                <c:pt idx="5656">
                  <c:v>41.818368816208988</c:v>
                </c:pt>
                <c:pt idx="5657">
                  <c:v>41.808083924714595</c:v>
                </c:pt>
                <c:pt idx="5658">
                  <c:v>41.797799033220201</c:v>
                </c:pt>
                <c:pt idx="5659">
                  <c:v>41.787514141725808</c:v>
                </c:pt>
                <c:pt idx="5660">
                  <c:v>41.777229250231414</c:v>
                </c:pt>
                <c:pt idx="5661">
                  <c:v>41.766944358737014</c:v>
                </c:pt>
                <c:pt idx="5662">
                  <c:v>41.751517021495424</c:v>
                </c:pt>
                <c:pt idx="5663">
                  <c:v>41.751517021495424</c:v>
                </c:pt>
                <c:pt idx="5664">
                  <c:v>41.736089684253827</c:v>
                </c:pt>
                <c:pt idx="5665">
                  <c:v>41.710377455517843</c:v>
                </c:pt>
                <c:pt idx="5666">
                  <c:v>41.710377455517843</c:v>
                </c:pt>
                <c:pt idx="5667">
                  <c:v>41.710377455517843</c:v>
                </c:pt>
                <c:pt idx="5668">
                  <c:v>41.710377455517843</c:v>
                </c:pt>
                <c:pt idx="5669">
                  <c:v>41.653810552298673</c:v>
                </c:pt>
                <c:pt idx="5670">
                  <c:v>41.653810552298673</c:v>
                </c:pt>
                <c:pt idx="5671">
                  <c:v>41.653810552298673</c:v>
                </c:pt>
                <c:pt idx="5672">
                  <c:v>41.653810552298673</c:v>
                </c:pt>
                <c:pt idx="5673">
                  <c:v>41.653810552298673</c:v>
                </c:pt>
                <c:pt idx="5674">
                  <c:v>41.653810552298673</c:v>
                </c:pt>
                <c:pt idx="5675">
                  <c:v>41.653810552298673</c:v>
                </c:pt>
                <c:pt idx="5676">
                  <c:v>41.556104083101921</c:v>
                </c:pt>
                <c:pt idx="5677">
                  <c:v>41.556104083101921</c:v>
                </c:pt>
                <c:pt idx="5678">
                  <c:v>41.556104083101921</c:v>
                </c:pt>
                <c:pt idx="5679">
                  <c:v>41.556104083101921</c:v>
                </c:pt>
                <c:pt idx="5680">
                  <c:v>41.556104083101921</c:v>
                </c:pt>
                <c:pt idx="5681">
                  <c:v>41.556104083101921</c:v>
                </c:pt>
                <c:pt idx="5682">
                  <c:v>41.556104083101921</c:v>
                </c:pt>
                <c:pt idx="5683">
                  <c:v>41.556104083101921</c:v>
                </c:pt>
                <c:pt idx="5684">
                  <c:v>41.556104083101921</c:v>
                </c:pt>
                <c:pt idx="5685">
                  <c:v>41.556104083101921</c:v>
                </c:pt>
                <c:pt idx="5686">
                  <c:v>41.556104083101921</c:v>
                </c:pt>
                <c:pt idx="5687">
                  <c:v>41.556104083101921</c:v>
                </c:pt>
                <c:pt idx="5688">
                  <c:v>41.489252288388357</c:v>
                </c:pt>
                <c:pt idx="5689">
                  <c:v>41.478967396893964</c:v>
                </c:pt>
                <c:pt idx="5690">
                  <c:v>41.448112722410777</c:v>
                </c:pt>
                <c:pt idx="5691">
                  <c:v>41.448112722410777</c:v>
                </c:pt>
                <c:pt idx="5692">
                  <c:v>41.448112722410777</c:v>
                </c:pt>
                <c:pt idx="5693">
                  <c:v>41.448112722410777</c:v>
                </c:pt>
                <c:pt idx="5694">
                  <c:v>41.448112722410777</c:v>
                </c:pt>
                <c:pt idx="5695">
                  <c:v>41.396688264938803</c:v>
                </c:pt>
                <c:pt idx="5696">
                  <c:v>41.396688264938803</c:v>
                </c:pt>
                <c:pt idx="5697">
                  <c:v>41.396688264938803</c:v>
                </c:pt>
                <c:pt idx="5698">
                  <c:v>41.396688264938803</c:v>
                </c:pt>
                <c:pt idx="5699">
                  <c:v>41.396688264938803</c:v>
                </c:pt>
                <c:pt idx="5700">
                  <c:v>41.365833590455622</c:v>
                </c:pt>
                <c:pt idx="5701">
                  <c:v>41.355548698961222</c:v>
                </c:pt>
                <c:pt idx="5702">
                  <c:v>41.340121361719632</c:v>
                </c:pt>
                <c:pt idx="5703">
                  <c:v>41.340121361719632</c:v>
                </c:pt>
                <c:pt idx="5704">
                  <c:v>41.309266687236452</c:v>
                </c:pt>
                <c:pt idx="5705">
                  <c:v>41.309266687236452</c:v>
                </c:pt>
                <c:pt idx="5706">
                  <c:v>41.309266687236452</c:v>
                </c:pt>
                <c:pt idx="5707">
                  <c:v>41.309266687236452</c:v>
                </c:pt>
                <c:pt idx="5708">
                  <c:v>41.278412012753265</c:v>
                </c:pt>
                <c:pt idx="5709">
                  <c:v>41.278412012753265</c:v>
                </c:pt>
                <c:pt idx="5710">
                  <c:v>41.262984675511674</c:v>
                </c:pt>
                <c:pt idx="5711">
                  <c:v>41.242414892522881</c:v>
                </c:pt>
                <c:pt idx="5712">
                  <c:v>41.242414892522881</c:v>
                </c:pt>
                <c:pt idx="5713">
                  <c:v>41.242414892522881</c:v>
                </c:pt>
                <c:pt idx="5714">
                  <c:v>41.2115602180397</c:v>
                </c:pt>
                <c:pt idx="5715">
                  <c:v>41.2115602180397</c:v>
                </c:pt>
                <c:pt idx="5716">
                  <c:v>41.2115602180397</c:v>
                </c:pt>
                <c:pt idx="5717">
                  <c:v>41.129281086084539</c:v>
                </c:pt>
                <c:pt idx="5718">
                  <c:v>41.129281086084539</c:v>
                </c:pt>
                <c:pt idx="5719">
                  <c:v>41.129281086084539</c:v>
                </c:pt>
                <c:pt idx="5720">
                  <c:v>41.129281086084539</c:v>
                </c:pt>
                <c:pt idx="5721">
                  <c:v>41.129281086084539</c:v>
                </c:pt>
                <c:pt idx="5722">
                  <c:v>41.129281086084539</c:v>
                </c:pt>
                <c:pt idx="5723">
                  <c:v>41.129281086084539</c:v>
                </c:pt>
                <c:pt idx="5724">
                  <c:v>41.129281086084539</c:v>
                </c:pt>
                <c:pt idx="5725">
                  <c:v>41.129281086084539</c:v>
                </c:pt>
                <c:pt idx="5726">
                  <c:v>41.129281086084539</c:v>
                </c:pt>
                <c:pt idx="5727">
                  <c:v>41.129281086084539</c:v>
                </c:pt>
                <c:pt idx="5728">
                  <c:v>41.129281086084539</c:v>
                </c:pt>
                <c:pt idx="5729">
                  <c:v>41.129281086084539</c:v>
                </c:pt>
                <c:pt idx="5730">
                  <c:v>41.031574616887788</c:v>
                </c:pt>
                <c:pt idx="5731">
                  <c:v>41.031574616887788</c:v>
                </c:pt>
                <c:pt idx="5732">
                  <c:v>41.031574616887788</c:v>
                </c:pt>
                <c:pt idx="5733">
                  <c:v>41.031574616887788</c:v>
                </c:pt>
                <c:pt idx="5734">
                  <c:v>41.031574616887788</c:v>
                </c:pt>
                <c:pt idx="5735">
                  <c:v>41.031574616887788</c:v>
                </c:pt>
                <c:pt idx="5736">
                  <c:v>40.985292605163018</c:v>
                </c:pt>
                <c:pt idx="5737">
                  <c:v>40.985292605163018</c:v>
                </c:pt>
                <c:pt idx="5738">
                  <c:v>40.985292605163018</c:v>
                </c:pt>
                <c:pt idx="5739">
                  <c:v>40.959580376427027</c:v>
                </c:pt>
                <c:pt idx="5740">
                  <c:v>40.959580376427027</c:v>
                </c:pt>
                <c:pt idx="5741">
                  <c:v>40.944153039185437</c:v>
                </c:pt>
                <c:pt idx="5742">
                  <c:v>40.933868147691044</c:v>
                </c:pt>
                <c:pt idx="5743">
                  <c:v>40.918440810449454</c:v>
                </c:pt>
                <c:pt idx="5744">
                  <c:v>40.918440810449454</c:v>
                </c:pt>
                <c:pt idx="5745">
                  <c:v>40.89787102746066</c:v>
                </c:pt>
                <c:pt idx="5746">
                  <c:v>40.89787102746066</c:v>
                </c:pt>
                <c:pt idx="5747">
                  <c:v>40.861873907230276</c:v>
                </c:pt>
                <c:pt idx="5748">
                  <c:v>40.861873907230276</c:v>
                </c:pt>
                <c:pt idx="5749">
                  <c:v>40.861873907230276</c:v>
                </c:pt>
                <c:pt idx="5750">
                  <c:v>40.861873907230276</c:v>
                </c:pt>
                <c:pt idx="5751">
                  <c:v>40.861873907230276</c:v>
                </c:pt>
                <c:pt idx="5752">
                  <c:v>40.831019232747096</c:v>
                </c:pt>
                <c:pt idx="5753">
                  <c:v>40.810449449758309</c:v>
                </c:pt>
                <c:pt idx="5754">
                  <c:v>40.810449449758309</c:v>
                </c:pt>
                <c:pt idx="5755">
                  <c:v>40.810449449758309</c:v>
                </c:pt>
                <c:pt idx="5756">
                  <c:v>40.774452329527918</c:v>
                </c:pt>
                <c:pt idx="5757">
                  <c:v>40.774452329527918</c:v>
                </c:pt>
                <c:pt idx="5758">
                  <c:v>40.774452329527918</c:v>
                </c:pt>
                <c:pt idx="5759">
                  <c:v>40.774452329527918</c:v>
                </c:pt>
                <c:pt idx="5760">
                  <c:v>40.712742980561558</c:v>
                </c:pt>
                <c:pt idx="5761">
                  <c:v>40.712742980561558</c:v>
                </c:pt>
                <c:pt idx="5762">
                  <c:v>40.712742980561558</c:v>
                </c:pt>
                <c:pt idx="5763">
                  <c:v>40.712742980561558</c:v>
                </c:pt>
                <c:pt idx="5764">
                  <c:v>40.712742980561558</c:v>
                </c:pt>
                <c:pt idx="5765">
                  <c:v>40.712742980561558</c:v>
                </c:pt>
                <c:pt idx="5766">
                  <c:v>40.712742980561558</c:v>
                </c:pt>
                <c:pt idx="5767">
                  <c:v>40.712742980561558</c:v>
                </c:pt>
                <c:pt idx="5768">
                  <c:v>40.666460968836773</c:v>
                </c:pt>
                <c:pt idx="5769">
                  <c:v>40.64074874010079</c:v>
                </c:pt>
                <c:pt idx="5770">
                  <c:v>40.64074874010079</c:v>
                </c:pt>
                <c:pt idx="5771">
                  <c:v>40.64074874010079</c:v>
                </c:pt>
                <c:pt idx="5772">
                  <c:v>40.64074874010079</c:v>
                </c:pt>
                <c:pt idx="5773">
                  <c:v>40.615036511364806</c:v>
                </c:pt>
                <c:pt idx="5774">
                  <c:v>40.604751619870413</c:v>
                </c:pt>
                <c:pt idx="5775">
                  <c:v>40.589324282628816</c:v>
                </c:pt>
                <c:pt idx="5776">
                  <c:v>40.589324282628816</c:v>
                </c:pt>
                <c:pt idx="5777">
                  <c:v>40.573896945387226</c:v>
                </c:pt>
                <c:pt idx="5778">
                  <c:v>40.558469608145636</c:v>
                </c:pt>
                <c:pt idx="5779">
                  <c:v>40.558469608145636</c:v>
                </c:pt>
                <c:pt idx="5780">
                  <c:v>40.543042270904039</c:v>
                </c:pt>
                <c:pt idx="5781">
                  <c:v>40.532757379409645</c:v>
                </c:pt>
                <c:pt idx="5782">
                  <c:v>40.522472487915252</c:v>
                </c:pt>
                <c:pt idx="5783">
                  <c:v>40.512187596420858</c:v>
                </c:pt>
                <c:pt idx="5784">
                  <c:v>40.491617813432072</c:v>
                </c:pt>
                <c:pt idx="5785">
                  <c:v>40.491617813432072</c:v>
                </c:pt>
                <c:pt idx="5786">
                  <c:v>40.491617813432072</c:v>
                </c:pt>
                <c:pt idx="5787">
                  <c:v>40.471048030443278</c:v>
                </c:pt>
                <c:pt idx="5788">
                  <c:v>40.460763138948884</c:v>
                </c:pt>
                <c:pt idx="5789">
                  <c:v>40.450478247454491</c:v>
                </c:pt>
                <c:pt idx="5790">
                  <c:v>40.440193355960098</c:v>
                </c:pt>
                <c:pt idx="5791">
                  <c:v>40.424766018718501</c:v>
                </c:pt>
                <c:pt idx="5792">
                  <c:v>40.424766018718501</c:v>
                </c:pt>
                <c:pt idx="5793">
                  <c:v>40.40933868147691</c:v>
                </c:pt>
                <c:pt idx="5794">
                  <c:v>40.399053789982517</c:v>
                </c:pt>
                <c:pt idx="5795">
                  <c:v>40.388768898488117</c:v>
                </c:pt>
                <c:pt idx="5796">
                  <c:v>40.347629332510543</c:v>
                </c:pt>
                <c:pt idx="5797">
                  <c:v>40.347629332510543</c:v>
                </c:pt>
                <c:pt idx="5798">
                  <c:v>40.347629332510543</c:v>
                </c:pt>
                <c:pt idx="5799">
                  <c:v>40.347629332510543</c:v>
                </c:pt>
                <c:pt idx="5800">
                  <c:v>40.347629332510543</c:v>
                </c:pt>
                <c:pt idx="5801">
                  <c:v>40.347629332510543</c:v>
                </c:pt>
                <c:pt idx="5802">
                  <c:v>40.347629332510543</c:v>
                </c:pt>
                <c:pt idx="5803">
                  <c:v>40.255065309060988</c:v>
                </c:pt>
                <c:pt idx="5804">
                  <c:v>40.255065309060988</c:v>
                </c:pt>
                <c:pt idx="5805">
                  <c:v>40.255065309060988</c:v>
                </c:pt>
                <c:pt idx="5806">
                  <c:v>40.255065309060988</c:v>
                </c:pt>
                <c:pt idx="5807">
                  <c:v>40.255065309060988</c:v>
                </c:pt>
                <c:pt idx="5808">
                  <c:v>40.255065309060988</c:v>
                </c:pt>
                <c:pt idx="5809">
                  <c:v>40.255065309060988</c:v>
                </c:pt>
                <c:pt idx="5810">
                  <c:v>40.255065309060988</c:v>
                </c:pt>
                <c:pt idx="5811">
                  <c:v>40.255065309060988</c:v>
                </c:pt>
                <c:pt idx="5812">
                  <c:v>40.255065309060988</c:v>
                </c:pt>
                <c:pt idx="5813">
                  <c:v>40.255065309060988</c:v>
                </c:pt>
                <c:pt idx="5814">
                  <c:v>40.157358839864237</c:v>
                </c:pt>
                <c:pt idx="5815">
                  <c:v>40.157358839864237</c:v>
                </c:pt>
                <c:pt idx="5816">
                  <c:v>40.157358839864237</c:v>
                </c:pt>
                <c:pt idx="5817">
                  <c:v>40.157358839864237</c:v>
                </c:pt>
                <c:pt idx="5818">
                  <c:v>40.157358839864237</c:v>
                </c:pt>
                <c:pt idx="5819">
                  <c:v>40.157358839864237</c:v>
                </c:pt>
                <c:pt idx="5820">
                  <c:v>40.157358839864237</c:v>
                </c:pt>
                <c:pt idx="5821">
                  <c:v>40.157358839864237</c:v>
                </c:pt>
                <c:pt idx="5822">
                  <c:v>40.105934382392263</c:v>
                </c:pt>
                <c:pt idx="5823">
                  <c:v>40.105934382392263</c:v>
                </c:pt>
                <c:pt idx="5824">
                  <c:v>40.090507045150673</c:v>
                </c:pt>
                <c:pt idx="5825">
                  <c:v>40.08022215365628</c:v>
                </c:pt>
                <c:pt idx="5826">
                  <c:v>40.069937262161886</c:v>
                </c:pt>
                <c:pt idx="5827">
                  <c:v>40.054509924920289</c:v>
                </c:pt>
                <c:pt idx="5828">
                  <c:v>40.054509924920289</c:v>
                </c:pt>
                <c:pt idx="5829">
                  <c:v>40.028797696184306</c:v>
                </c:pt>
                <c:pt idx="5830">
                  <c:v>40.028797696184306</c:v>
                </c:pt>
                <c:pt idx="5831">
                  <c:v>40.028797696184306</c:v>
                </c:pt>
                <c:pt idx="5832">
                  <c:v>40.003085467448315</c:v>
                </c:pt>
                <c:pt idx="5833">
                  <c:v>40.003085467448315</c:v>
                </c:pt>
                <c:pt idx="5834">
                  <c:v>39.987658130206725</c:v>
                </c:pt>
                <c:pt idx="5835">
                  <c:v>39.977373238712332</c:v>
                </c:pt>
                <c:pt idx="5836">
                  <c:v>39.967088347217938</c:v>
                </c:pt>
                <c:pt idx="5837">
                  <c:v>39.951661009976348</c:v>
                </c:pt>
                <c:pt idx="5838">
                  <c:v>39.951661009976348</c:v>
                </c:pt>
                <c:pt idx="5839">
                  <c:v>39.931091226987554</c:v>
                </c:pt>
                <c:pt idx="5840">
                  <c:v>39.931091226987554</c:v>
                </c:pt>
                <c:pt idx="5841">
                  <c:v>39.915663889745964</c:v>
                </c:pt>
                <c:pt idx="5842">
                  <c:v>39.874524323768384</c:v>
                </c:pt>
                <c:pt idx="5843">
                  <c:v>39.874524323768384</c:v>
                </c:pt>
                <c:pt idx="5844">
                  <c:v>39.874524323768384</c:v>
                </c:pt>
                <c:pt idx="5845">
                  <c:v>39.874524323768384</c:v>
                </c:pt>
                <c:pt idx="5846">
                  <c:v>39.874524323768384</c:v>
                </c:pt>
                <c:pt idx="5847">
                  <c:v>39.874524323768384</c:v>
                </c:pt>
                <c:pt idx="5848">
                  <c:v>39.874524323768384</c:v>
                </c:pt>
                <c:pt idx="5849">
                  <c:v>39.83338475779081</c:v>
                </c:pt>
                <c:pt idx="5850">
                  <c:v>39.807672529054813</c:v>
                </c:pt>
                <c:pt idx="5851">
                  <c:v>39.807672529054813</c:v>
                </c:pt>
                <c:pt idx="5852">
                  <c:v>39.807672529054813</c:v>
                </c:pt>
                <c:pt idx="5853">
                  <c:v>39.807672529054813</c:v>
                </c:pt>
                <c:pt idx="5854">
                  <c:v>39.771675408824436</c:v>
                </c:pt>
                <c:pt idx="5855">
                  <c:v>39.771675408824436</c:v>
                </c:pt>
                <c:pt idx="5856">
                  <c:v>39.771675408824436</c:v>
                </c:pt>
                <c:pt idx="5857">
                  <c:v>39.745963180088452</c:v>
                </c:pt>
                <c:pt idx="5858">
                  <c:v>39.745963180088452</c:v>
                </c:pt>
                <c:pt idx="5859">
                  <c:v>39.704823614110872</c:v>
                </c:pt>
                <c:pt idx="5860">
                  <c:v>39.704823614110872</c:v>
                </c:pt>
                <c:pt idx="5861">
                  <c:v>39.704823614110872</c:v>
                </c:pt>
                <c:pt idx="5862">
                  <c:v>39.704823614110872</c:v>
                </c:pt>
                <c:pt idx="5863">
                  <c:v>39.704823614110872</c:v>
                </c:pt>
                <c:pt idx="5864">
                  <c:v>39.704823614110872</c:v>
                </c:pt>
                <c:pt idx="5865">
                  <c:v>39.668826493880488</c:v>
                </c:pt>
                <c:pt idx="5866">
                  <c:v>39.653399156638898</c:v>
                </c:pt>
                <c:pt idx="5867">
                  <c:v>39.653399156638898</c:v>
                </c:pt>
                <c:pt idx="5868">
                  <c:v>39.637971819397308</c:v>
                </c:pt>
                <c:pt idx="5869">
                  <c:v>39.617402036408514</c:v>
                </c:pt>
                <c:pt idx="5870">
                  <c:v>39.617402036408514</c:v>
                </c:pt>
                <c:pt idx="5871">
                  <c:v>39.617402036408514</c:v>
                </c:pt>
                <c:pt idx="5872">
                  <c:v>39.596832253419727</c:v>
                </c:pt>
                <c:pt idx="5873">
                  <c:v>39.581404916178137</c:v>
                </c:pt>
                <c:pt idx="5874">
                  <c:v>39.581404916178137</c:v>
                </c:pt>
                <c:pt idx="5875">
                  <c:v>39.56597757893654</c:v>
                </c:pt>
                <c:pt idx="5876">
                  <c:v>39.53512290445336</c:v>
                </c:pt>
                <c:pt idx="5877">
                  <c:v>39.53512290445336</c:v>
                </c:pt>
                <c:pt idx="5878">
                  <c:v>39.53512290445336</c:v>
                </c:pt>
                <c:pt idx="5879">
                  <c:v>39.53512290445336</c:v>
                </c:pt>
                <c:pt idx="5880">
                  <c:v>39.53512290445336</c:v>
                </c:pt>
                <c:pt idx="5881">
                  <c:v>39.504268229970172</c:v>
                </c:pt>
                <c:pt idx="5882">
                  <c:v>39.493983338475779</c:v>
                </c:pt>
                <c:pt idx="5883">
                  <c:v>39.457986218245402</c:v>
                </c:pt>
                <c:pt idx="5884">
                  <c:v>39.457986218245402</c:v>
                </c:pt>
                <c:pt idx="5885">
                  <c:v>39.457986218245402</c:v>
                </c:pt>
                <c:pt idx="5886">
                  <c:v>39.457986218245402</c:v>
                </c:pt>
                <c:pt idx="5887">
                  <c:v>39.457986218245402</c:v>
                </c:pt>
                <c:pt idx="5888">
                  <c:v>39.457986218245402</c:v>
                </c:pt>
                <c:pt idx="5889">
                  <c:v>39.421989098015011</c:v>
                </c:pt>
                <c:pt idx="5890">
                  <c:v>39.396276869279028</c:v>
                </c:pt>
                <c:pt idx="5891">
                  <c:v>39.396276869279028</c:v>
                </c:pt>
                <c:pt idx="5892">
                  <c:v>39.396276869279028</c:v>
                </c:pt>
                <c:pt idx="5893">
                  <c:v>39.396276869279028</c:v>
                </c:pt>
                <c:pt idx="5894">
                  <c:v>39.370564640543044</c:v>
                </c:pt>
                <c:pt idx="5895">
                  <c:v>39.349994857554258</c:v>
                </c:pt>
                <c:pt idx="5896">
                  <c:v>39.349994857554258</c:v>
                </c:pt>
                <c:pt idx="5897">
                  <c:v>39.349994857554258</c:v>
                </c:pt>
                <c:pt idx="5898">
                  <c:v>39.329425074565464</c:v>
                </c:pt>
                <c:pt idx="5899">
                  <c:v>39.30885529157667</c:v>
                </c:pt>
                <c:pt idx="5900">
                  <c:v>39.30885529157667</c:v>
                </c:pt>
                <c:pt idx="5901">
                  <c:v>39.30885529157667</c:v>
                </c:pt>
                <c:pt idx="5902">
                  <c:v>39.283143062840686</c:v>
                </c:pt>
                <c:pt idx="5903">
                  <c:v>39.283143062840686</c:v>
                </c:pt>
                <c:pt idx="5904">
                  <c:v>39.2625732798519</c:v>
                </c:pt>
                <c:pt idx="5905">
                  <c:v>39.2625732798519</c:v>
                </c:pt>
                <c:pt idx="5906">
                  <c:v>39.24714594261031</c:v>
                </c:pt>
                <c:pt idx="5907">
                  <c:v>39.226576159621516</c:v>
                </c:pt>
                <c:pt idx="5908">
                  <c:v>39.226576159621516</c:v>
                </c:pt>
                <c:pt idx="5909">
                  <c:v>39.226576159621516</c:v>
                </c:pt>
                <c:pt idx="5910">
                  <c:v>39.206006376632722</c:v>
                </c:pt>
                <c:pt idx="5911">
                  <c:v>39.195721485138328</c:v>
                </c:pt>
                <c:pt idx="5912">
                  <c:v>39.175151702149542</c:v>
                </c:pt>
                <c:pt idx="5913">
                  <c:v>39.175151702149542</c:v>
                </c:pt>
                <c:pt idx="5914">
                  <c:v>39.175151702149542</c:v>
                </c:pt>
                <c:pt idx="5915">
                  <c:v>39.154581919160755</c:v>
                </c:pt>
                <c:pt idx="5916">
                  <c:v>39.113442353183174</c:v>
                </c:pt>
                <c:pt idx="5917">
                  <c:v>39.113442353183174</c:v>
                </c:pt>
                <c:pt idx="5918">
                  <c:v>39.113442353183174</c:v>
                </c:pt>
                <c:pt idx="5919">
                  <c:v>39.113442353183174</c:v>
                </c:pt>
                <c:pt idx="5920">
                  <c:v>39.113442353183174</c:v>
                </c:pt>
                <c:pt idx="5921">
                  <c:v>39.113442353183174</c:v>
                </c:pt>
                <c:pt idx="5922">
                  <c:v>39.113442353183174</c:v>
                </c:pt>
                <c:pt idx="5923">
                  <c:v>39.072302787205594</c:v>
                </c:pt>
                <c:pt idx="5924">
                  <c:v>39.0620178957112</c:v>
                </c:pt>
                <c:pt idx="5925">
                  <c:v>39.03630566697521</c:v>
                </c:pt>
                <c:pt idx="5926">
                  <c:v>39.03630566697521</c:v>
                </c:pt>
                <c:pt idx="5927">
                  <c:v>39.03630566697521</c:v>
                </c:pt>
                <c:pt idx="5928">
                  <c:v>39.03630566697521</c:v>
                </c:pt>
                <c:pt idx="5929">
                  <c:v>39.010593438239226</c:v>
                </c:pt>
                <c:pt idx="5930">
                  <c:v>39.000308546744833</c:v>
                </c:pt>
                <c:pt idx="5931">
                  <c:v>38.99002365525044</c:v>
                </c:pt>
                <c:pt idx="5932">
                  <c:v>38.979738763756046</c:v>
                </c:pt>
                <c:pt idx="5933">
                  <c:v>38.969453872261653</c:v>
                </c:pt>
                <c:pt idx="5934">
                  <c:v>38.948884089272859</c:v>
                </c:pt>
                <c:pt idx="5935">
                  <c:v>38.948884089272859</c:v>
                </c:pt>
                <c:pt idx="5936">
                  <c:v>38.948884089272859</c:v>
                </c:pt>
                <c:pt idx="5937">
                  <c:v>38.928314306284065</c:v>
                </c:pt>
                <c:pt idx="5938">
                  <c:v>38.912886969042475</c:v>
                </c:pt>
                <c:pt idx="5939">
                  <c:v>38.912886969042475</c:v>
                </c:pt>
                <c:pt idx="5940">
                  <c:v>38.876889848812098</c:v>
                </c:pt>
                <c:pt idx="5941">
                  <c:v>38.876889848812098</c:v>
                </c:pt>
                <c:pt idx="5942">
                  <c:v>38.876889848812098</c:v>
                </c:pt>
                <c:pt idx="5943">
                  <c:v>38.876889848812098</c:v>
                </c:pt>
                <c:pt idx="5944">
                  <c:v>38.876889848812098</c:v>
                </c:pt>
                <c:pt idx="5945">
                  <c:v>38.846035174328911</c:v>
                </c:pt>
                <c:pt idx="5946">
                  <c:v>38.799753162604134</c:v>
                </c:pt>
                <c:pt idx="5947">
                  <c:v>38.799753162604134</c:v>
                </c:pt>
                <c:pt idx="5948">
                  <c:v>38.799753162604134</c:v>
                </c:pt>
                <c:pt idx="5949">
                  <c:v>38.799753162604134</c:v>
                </c:pt>
                <c:pt idx="5950">
                  <c:v>38.799753162604134</c:v>
                </c:pt>
                <c:pt idx="5951">
                  <c:v>38.799753162604134</c:v>
                </c:pt>
                <c:pt idx="5952">
                  <c:v>38.799753162604134</c:v>
                </c:pt>
                <c:pt idx="5953">
                  <c:v>38.799753162604134</c:v>
                </c:pt>
                <c:pt idx="5954">
                  <c:v>38.738043813637766</c:v>
                </c:pt>
                <c:pt idx="5955">
                  <c:v>38.738043813637766</c:v>
                </c:pt>
                <c:pt idx="5956">
                  <c:v>38.738043813637766</c:v>
                </c:pt>
                <c:pt idx="5957">
                  <c:v>38.738043813637766</c:v>
                </c:pt>
                <c:pt idx="5958">
                  <c:v>38.702046693407382</c:v>
                </c:pt>
                <c:pt idx="5959">
                  <c:v>38.702046693407382</c:v>
                </c:pt>
                <c:pt idx="5960">
                  <c:v>38.702046693407382</c:v>
                </c:pt>
                <c:pt idx="5961">
                  <c:v>38.676334464671399</c:v>
                </c:pt>
                <c:pt idx="5962">
                  <c:v>38.676334464671399</c:v>
                </c:pt>
                <c:pt idx="5963">
                  <c:v>38.650622235935408</c:v>
                </c:pt>
                <c:pt idx="5964">
                  <c:v>38.650622235935408</c:v>
                </c:pt>
                <c:pt idx="5965">
                  <c:v>38.650622235935408</c:v>
                </c:pt>
                <c:pt idx="5966">
                  <c:v>38.630052452946622</c:v>
                </c:pt>
                <c:pt idx="5967">
                  <c:v>38.619767561452228</c:v>
                </c:pt>
                <c:pt idx="5968">
                  <c:v>38.609482669957835</c:v>
                </c:pt>
                <c:pt idx="5969">
                  <c:v>38.594055332716238</c:v>
                </c:pt>
                <c:pt idx="5970">
                  <c:v>38.594055332716238</c:v>
                </c:pt>
                <c:pt idx="5971">
                  <c:v>38.578627995474648</c:v>
                </c:pt>
                <c:pt idx="5972">
                  <c:v>38.563200658233058</c:v>
                </c:pt>
                <c:pt idx="5973">
                  <c:v>38.563200658233058</c:v>
                </c:pt>
                <c:pt idx="5974">
                  <c:v>38.542630875244264</c:v>
                </c:pt>
                <c:pt idx="5975">
                  <c:v>38.542630875244264</c:v>
                </c:pt>
                <c:pt idx="5976">
                  <c:v>38.527203538002674</c:v>
                </c:pt>
                <c:pt idx="5977">
                  <c:v>38.511776200761084</c:v>
                </c:pt>
                <c:pt idx="5978">
                  <c:v>38.511776200761084</c:v>
                </c:pt>
                <c:pt idx="5979">
                  <c:v>38.46035174328911</c:v>
                </c:pt>
                <c:pt idx="5980">
                  <c:v>38.46035174328911</c:v>
                </c:pt>
                <c:pt idx="5981">
                  <c:v>38.46035174328911</c:v>
                </c:pt>
                <c:pt idx="5982">
                  <c:v>38.46035174328911</c:v>
                </c:pt>
                <c:pt idx="5983">
                  <c:v>38.46035174328911</c:v>
                </c:pt>
                <c:pt idx="5984">
                  <c:v>38.46035174328911</c:v>
                </c:pt>
                <c:pt idx="5985">
                  <c:v>38.46035174328911</c:v>
                </c:pt>
                <c:pt idx="5986">
                  <c:v>38.46035174328911</c:v>
                </c:pt>
                <c:pt idx="5987">
                  <c:v>38.408927285817136</c:v>
                </c:pt>
                <c:pt idx="5988">
                  <c:v>38.408927285817136</c:v>
                </c:pt>
                <c:pt idx="5989">
                  <c:v>38.393499948575545</c:v>
                </c:pt>
                <c:pt idx="5990">
                  <c:v>38.372930165586752</c:v>
                </c:pt>
                <c:pt idx="5991">
                  <c:v>38.372930165586752</c:v>
                </c:pt>
                <c:pt idx="5992">
                  <c:v>38.372930165586752</c:v>
                </c:pt>
                <c:pt idx="5993">
                  <c:v>38.352360382597958</c:v>
                </c:pt>
                <c:pt idx="5994">
                  <c:v>38.342075491103564</c:v>
                </c:pt>
                <c:pt idx="5995">
                  <c:v>38.331790599609171</c:v>
                </c:pt>
                <c:pt idx="5996">
                  <c:v>38.321505708114778</c:v>
                </c:pt>
                <c:pt idx="5997">
                  <c:v>38.306078370873188</c:v>
                </c:pt>
                <c:pt idx="5998">
                  <c:v>38.306078370873188</c:v>
                </c:pt>
                <c:pt idx="5999">
                  <c:v>38.290651033631597</c:v>
                </c:pt>
                <c:pt idx="6000">
                  <c:v>38.280366142137204</c:v>
                </c:pt>
                <c:pt idx="6001">
                  <c:v>38.270081250642804</c:v>
                </c:pt>
                <c:pt idx="6002">
                  <c:v>38.249511467654017</c:v>
                </c:pt>
                <c:pt idx="6003">
                  <c:v>38.249511467654017</c:v>
                </c:pt>
                <c:pt idx="6004">
                  <c:v>38.249511467654017</c:v>
                </c:pt>
                <c:pt idx="6005">
                  <c:v>38.228941684665223</c:v>
                </c:pt>
                <c:pt idx="6006">
                  <c:v>38.146662552710069</c:v>
                </c:pt>
                <c:pt idx="6007">
                  <c:v>38.146662552710069</c:v>
                </c:pt>
                <c:pt idx="6008">
                  <c:v>38.146662552710069</c:v>
                </c:pt>
                <c:pt idx="6009">
                  <c:v>38.146662552710069</c:v>
                </c:pt>
                <c:pt idx="6010">
                  <c:v>38.146662552710069</c:v>
                </c:pt>
                <c:pt idx="6011">
                  <c:v>38.146662552710069</c:v>
                </c:pt>
                <c:pt idx="6012">
                  <c:v>38.146662552710069</c:v>
                </c:pt>
                <c:pt idx="6013">
                  <c:v>38.146662552710069</c:v>
                </c:pt>
                <c:pt idx="6014">
                  <c:v>38.146662552710069</c:v>
                </c:pt>
                <c:pt idx="6015">
                  <c:v>38.146662552710069</c:v>
                </c:pt>
                <c:pt idx="6016">
                  <c:v>38.146662552710069</c:v>
                </c:pt>
                <c:pt idx="6017">
                  <c:v>38.146662552710069</c:v>
                </c:pt>
                <c:pt idx="6018">
                  <c:v>38.146662552710069</c:v>
                </c:pt>
                <c:pt idx="6019">
                  <c:v>38.146662552710069</c:v>
                </c:pt>
                <c:pt idx="6020">
                  <c:v>38.146662552710069</c:v>
                </c:pt>
                <c:pt idx="6021">
                  <c:v>38.054098529260514</c:v>
                </c:pt>
                <c:pt idx="6022">
                  <c:v>38.054098529260514</c:v>
                </c:pt>
                <c:pt idx="6023">
                  <c:v>38.054098529260514</c:v>
                </c:pt>
                <c:pt idx="6024">
                  <c:v>38.028386300524531</c:v>
                </c:pt>
                <c:pt idx="6025">
                  <c:v>38.028386300524531</c:v>
                </c:pt>
                <c:pt idx="6026">
                  <c:v>38.012958963282941</c:v>
                </c:pt>
                <c:pt idx="6027">
                  <c:v>38.002674071788547</c:v>
                </c:pt>
                <c:pt idx="6028">
                  <c:v>37.98724673454695</c:v>
                </c:pt>
                <c:pt idx="6029">
                  <c:v>37.98724673454695</c:v>
                </c:pt>
                <c:pt idx="6030">
                  <c:v>37.94610716856937</c:v>
                </c:pt>
                <c:pt idx="6031">
                  <c:v>37.94610716856937</c:v>
                </c:pt>
                <c:pt idx="6032">
                  <c:v>37.94610716856937</c:v>
                </c:pt>
                <c:pt idx="6033">
                  <c:v>37.94610716856937</c:v>
                </c:pt>
                <c:pt idx="6034">
                  <c:v>37.94610716856937</c:v>
                </c:pt>
                <c:pt idx="6035">
                  <c:v>37.94610716856937</c:v>
                </c:pt>
                <c:pt idx="6036">
                  <c:v>37.894682711097403</c:v>
                </c:pt>
                <c:pt idx="6037">
                  <c:v>37.894682711097403</c:v>
                </c:pt>
                <c:pt idx="6038">
                  <c:v>37.894682711097403</c:v>
                </c:pt>
                <c:pt idx="6039">
                  <c:v>37.894682711097403</c:v>
                </c:pt>
                <c:pt idx="6040">
                  <c:v>37.863828036614208</c:v>
                </c:pt>
                <c:pt idx="6041">
                  <c:v>37.863828036614208</c:v>
                </c:pt>
                <c:pt idx="6042">
                  <c:v>37.848400699372618</c:v>
                </c:pt>
                <c:pt idx="6043">
                  <c:v>37.838115807878225</c:v>
                </c:pt>
                <c:pt idx="6044">
                  <c:v>37.827830916383832</c:v>
                </c:pt>
                <c:pt idx="6045">
                  <c:v>37.807261133395045</c:v>
                </c:pt>
                <c:pt idx="6046">
                  <c:v>37.807261133395045</c:v>
                </c:pt>
                <c:pt idx="6047">
                  <c:v>37.807261133395045</c:v>
                </c:pt>
                <c:pt idx="6048">
                  <c:v>37.786691350406251</c:v>
                </c:pt>
                <c:pt idx="6049">
                  <c:v>37.740409338681474</c:v>
                </c:pt>
                <c:pt idx="6050">
                  <c:v>37.740409338681474</c:v>
                </c:pt>
                <c:pt idx="6051">
                  <c:v>37.740409338681474</c:v>
                </c:pt>
                <c:pt idx="6052">
                  <c:v>37.740409338681474</c:v>
                </c:pt>
                <c:pt idx="6053">
                  <c:v>37.740409338681474</c:v>
                </c:pt>
                <c:pt idx="6054">
                  <c:v>37.740409338681474</c:v>
                </c:pt>
                <c:pt idx="6055">
                  <c:v>37.740409338681474</c:v>
                </c:pt>
                <c:pt idx="6056">
                  <c:v>37.740409338681474</c:v>
                </c:pt>
                <c:pt idx="6057">
                  <c:v>37.694127326956703</c:v>
                </c:pt>
                <c:pt idx="6058">
                  <c:v>37.668415098220713</c:v>
                </c:pt>
                <c:pt idx="6059">
                  <c:v>37.668415098220713</c:v>
                </c:pt>
                <c:pt idx="6060">
                  <c:v>37.668415098220713</c:v>
                </c:pt>
                <c:pt idx="6061">
                  <c:v>37.668415098220713</c:v>
                </c:pt>
                <c:pt idx="6062">
                  <c:v>37.642702869484729</c:v>
                </c:pt>
                <c:pt idx="6063">
                  <c:v>37.632417977990336</c:v>
                </c:pt>
                <c:pt idx="6064">
                  <c:v>37.616990640748739</c:v>
                </c:pt>
                <c:pt idx="6065">
                  <c:v>37.616990640748739</c:v>
                </c:pt>
                <c:pt idx="6066">
                  <c:v>37.591278412012755</c:v>
                </c:pt>
                <c:pt idx="6067">
                  <c:v>37.591278412012755</c:v>
                </c:pt>
                <c:pt idx="6068">
                  <c:v>37.591278412012755</c:v>
                </c:pt>
                <c:pt idx="6069">
                  <c:v>37.570708629023962</c:v>
                </c:pt>
                <c:pt idx="6070">
                  <c:v>37.550138846035175</c:v>
                </c:pt>
                <c:pt idx="6071">
                  <c:v>37.550138846035175</c:v>
                </c:pt>
                <c:pt idx="6072">
                  <c:v>37.550138846035175</c:v>
                </c:pt>
                <c:pt idx="6073">
                  <c:v>37.519284171551995</c:v>
                </c:pt>
                <c:pt idx="6074">
                  <c:v>37.519284171551995</c:v>
                </c:pt>
                <c:pt idx="6075">
                  <c:v>37.519284171551995</c:v>
                </c:pt>
                <c:pt idx="6076">
                  <c:v>37.498714388563201</c:v>
                </c:pt>
                <c:pt idx="6077">
                  <c:v>37.47300215982721</c:v>
                </c:pt>
                <c:pt idx="6078">
                  <c:v>37.47300215982721</c:v>
                </c:pt>
                <c:pt idx="6079">
                  <c:v>37.47300215982721</c:v>
                </c:pt>
                <c:pt idx="6080">
                  <c:v>37.47300215982721</c:v>
                </c:pt>
                <c:pt idx="6081">
                  <c:v>37.447289931091227</c:v>
                </c:pt>
                <c:pt idx="6082">
                  <c:v>37.431862593849637</c:v>
                </c:pt>
                <c:pt idx="6083">
                  <c:v>37.431862593849637</c:v>
                </c:pt>
                <c:pt idx="6084">
                  <c:v>37.41129281086085</c:v>
                </c:pt>
                <c:pt idx="6085">
                  <c:v>37.41129281086085</c:v>
                </c:pt>
                <c:pt idx="6086">
                  <c:v>37.385580582124859</c:v>
                </c:pt>
                <c:pt idx="6087">
                  <c:v>37.385580582124859</c:v>
                </c:pt>
                <c:pt idx="6088">
                  <c:v>37.385580582124859</c:v>
                </c:pt>
                <c:pt idx="6089">
                  <c:v>37.365010799136066</c:v>
                </c:pt>
                <c:pt idx="6090">
                  <c:v>37.354725907641672</c:v>
                </c:pt>
                <c:pt idx="6091">
                  <c:v>37.251876992697724</c:v>
                </c:pt>
                <c:pt idx="6092">
                  <c:v>37.251876992697724</c:v>
                </c:pt>
                <c:pt idx="6093">
                  <c:v>37.251876992697724</c:v>
                </c:pt>
                <c:pt idx="6094">
                  <c:v>37.251876992697724</c:v>
                </c:pt>
                <c:pt idx="6095">
                  <c:v>37.251876992697724</c:v>
                </c:pt>
                <c:pt idx="6096">
                  <c:v>37.251876992697724</c:v>
                </c:pt>
                <c:pt idx="6097">
                  <c:v>37.251876992697724</c:v>
                </c:pt>
                <c:pt idx="6098">
                  <c:v>37.251876992697724</c:v>
                </c:pt>
                <c:pt idx="6099">
                  <c:v>37.251876992697724</c:v>
                </c:pt>
                <c:pt idx="6100">
                  <c:v>37.251876992697724</c:v>
                </c:pt>
                <c:pt idx="6101">
                  <c:v>37.251876992697724</c:v>
                </c:pt>
                <c:pt idx="6102">
                  <c:v>37.251876992697724</c:v>
                </c:pt>
                <c:pt idx="6103">
                  <c:v>37.251876992697724</c:v>
                </c:pt>
                <c:pt idx="6104">
                  <c:v>37.251876992697724</c:v>
                </c:pt>
                <c:pt idx="6105">
                  <c:v>37.251876992697724</c:v>
                </c:pt>
                <c:pt idx="6106">
                  <c:v>37.251876992697724</c:v>
                </c:pt>
                <c:pt idx="6107">
                  <c:v>37.251876992697724</c:v>
                </c:pt>
                <c:pt idx="6108">
                  <c:v>37.251876992697724</c:v>
                </c:pt>
                <c:pt idx="6109">
                  <c:v>37.251876992697724</c:v>
                </c:pt>
                <c:pt idx="6110">
                  <c:v>37.133600740512186</c:v>
                </c:pt>
                <c:pt idx="6111">
                  <c:v>37.133600740512186</c:v>
                </c:pt>
                <c:pt idx="6112">
                  <c:v>37.133600740512186</c:v>
                </c:pt>
                <c:pt idx="6113">
                  <c:v>37.133600740512186</c:v>
                </c:pt>
                <c:pt idx="6114">
                  <c:v>37.102746066028999</c:v>
                </c:pt>
                <c:pt idx="6115">
                  <c:v>37.102746066028999</c:v>
                </c:pt>
                <c:pt idx="6116">
                  <c:v>37.087318728787409</c:v>
                </c:pt>
                <c:pt idx="6117">
                  <c:v>37.077033837293015</c:v>
                </c:pt>
                <c:pt idx="6118">
                  <c:v>37.056464054304229</c:v>
                </c:pt>
                <c:pt idx="6119">
                  <c:v>37.056464054304229</c:v>
                </c:pt>
                <c:pt idx="6120">
                  <c:v>37.056464054304229</c:v>
                </c:pt>
                <c:pt idx="6121">
                  <c:v>37.025609379821049</c:v>
                </c:pt>
                <c:pt idx="6122">
                  <c:v>37.025609379821049</c:v>
                </c:pt>
                <c:pt idx="6123">
                  <c:v>37.025609379821049</c:v>
                </c:pt>
                <c:pt idx="6124">
                  <c:v>37.005039596832248</c:v>
                </c:pt>
                <c:pt idx="6125">
                  <c:v>36.994754705337854</c:v>
                </c:pt>
                <c:pt idx="6126">
                  <c:v>36.984469813843461</c:v>
                </c:pt>
                <c:pt idx="6127">
                  <c:v>36.974184922349068</c:v>
                </c:pt>
                <c:pt idx="6128">
                  <c:v>36.953615139360281</c:v>
                </c:pt>
                <c:pt idx="6129">
                  <c:v>36.953615139360281</c:v>
                </c:pt>
                <c:pt idx="6130">
                  <c:v>36.953615139360281</c:v>
                </c:pt>
                <c:pt idx="6131">
                  <c:v>36.876478453152316</c:v>
                </c:pt>
                <c:pt idx="6132">
                  <c:v>36.876478453152316</c:v>
                </c:pt>
                <c:pt idx="6133">
                  <c:v>36.876478453152316</c:v>
                </c:pt>
                <c:pt idx="6134">
                  <c:v>36.876478453152316</c:v>
                </c:pt>
                <c:pt idx="6135">
                  <c:v>36.876478453152316</c:v>
                </c:pt>
                <c:pt idx="6136">
                  <c:v>36.876478453152316</c:v>
                </c:pt>
                <c:pt idx="6137">
                  <c:v>36.876478453152316</c:v>
                </c:pt>
                <c:pt idx="6138">
                  <c:v>36.876478453152316</c:v>
                </c:pt>
                <c:pt idx="6139">
                  <c:v>36.876478453152316</c:v>
                </c:pt>
                <c:pt idx="6140">
                  <c:v>36.876478453152316</c:v>
                </c:pt>
                <c:pt idx="6141">
                  <c:v>36.876478453152316</c:v>
                </c:pt>
                <c:pt idx="6142">
                  <c:v>36.876478453152316</c:v>
                </c:pt>
                <c:pt idx="6143">
                  <c:v>36.809626658438752</c:v>
                </c:pt>
                <c:pt idx="6144">
                  <c:v>36.799341766944359</c:v>
                </c:pt>
                <c:pt idx="6145">
                  <c:v>36.778771983955572</c:v>
                </c:pt>
                <c:pt idx="6146">
                  <c:v>36.778771983955572</c:v>
                </c:pt>
                <c:pt idx="6147">
                  <c:v>36.778771983955572</c:v>
                </c:pt>
                <c:pt idx="6148">
                  <c:v>36.758202200966778</c:v>
                </c:pt>
                <c:pt idx="6149">
                  <c:v>36.742774863725188</c:v>
                </c:pt>
                <c:pt idx="6150">
                  <c:v>36.742774863725188</c:v>
                </c:pt>
                <c:pt idx="6151">
                  <c:v>36.722205080736394</c:v>
                </c:pt>
                <c:pt idx="6152">
                  <c:v>36.722205080736394</c:v>
                </c:pt>
                <c:pt idx="6153">
                  <c:v>36.706777743494804</c:v>
                </c:pt>
                <c:pt idx="6154">
                  <c:v>36.691350406253214</c:v>
                </c:pt>
                <c:pt idx="6155">
                  <c:v>36.691350406253214</c:v>
                </c:pt>
                <c:pt idx="6156">
                  <c:v>36.675923069011624</c:v>
                </c:pt>
                <c:pt idx="6157">
                  <c:v>36.63992594878124</c:v>
                </c:pt>
                <c:pt idx="6158">
                  <c:v>36.63992594878124</c:v>
                </c:pt>
                <c:pt idx="6159">
                  <c:v>36.63992594878124</c:v>
                </c:pt>
                <c:pt idx="6160">
                  <c:v>36.63992594878124</c:v>
                </c:pt>
                <c:pt idx="6161">
                  <c:v>36.63992594878124</c:v>
                </c:pt>
                <c:pt idx="6162">
                  <c:v>36.63992594878124</c:v>
                </c:pt>
                <c:pt idx="6163">
                  <c:v>36.542219479584489</c:v>
                </c:pt>
                <c:pt idx="6164">
                  <c:v>36.542219479584489</c:v>
                </c:pt>
                <c:pt idx="6165">
                  <c:v>36.542219479584489</c:v>
                </c:pt>
                <c:pt idx="6166">
                  <c:v>36.542219479584489</c:v>
                </c:pt>
                <c:pt idx="6167">
                  <c:v>36.542219479584489</c:v>
                </c:pt>
                <c:pt idx="6168">
                  <c:v>36.542219479584489</c:v>
                </c:pt>
                <c:pt idx="6169">
                  <c:v>36.542219479584489</c:v>
                </c:pt>
                <c:pt idx="6170">
                  <c:v>36.542219479584489</c:v>
                </c:pt>
                <c:pt idx="6171">
                  <c:v>36.542219479584489</c:v>
                </c:pt>
                <c:pt idx="6172">
                  <c:v>36.542219479584489</c:v>
                </c:pt>
                <c:pt idx="6173">
                  <c:v>36.542219479584489</c:v>
                </c:pt>
                <c:pt idx="6174">
                  <c:v>36.542219479584489</c:v>
                </c:pt>
                <c:pt idx="6175">
                  <c:v>36.542219479584489</c:v>
                </c:pt>
                <c:pt idx="6176">
                  <c:v>36.465082793376531</c:v>
                </c:pt>
                <c:pt idx="6177">
                  <c:v>36.465082793376531</c:v>
                </c:pt>
                <c:pt idx="6178">
                  <c:v>36.449655456134941</c:v>
                </c:pt>
                <c:pt idx="6179">
                  <c:v>36.434228118893344</c:v>
                </c:pt>
                <c:pt idx="6180">
                  <c:v>36.434228118893344</c:v>
                </c:pt>
                <c:pt idx="6181">
                  <c:v>36.418800781651754</c:v>
                </c:pt>
                <c:pt idx="6182">
                  <c:v>36.393088552915764</c:v>
                </c:pt>
                <c:pt idx="6183">
                  <c:v>36.393088552915764</c:v>
                </c:pt>
                <c:pt idx="6184">
                  <c:v>36.393088552915764</c:v>
                </c:pt>
                <c:pt idx="6185">
                  <c:v>36.393088552915764</c:v>
                </c:pt>
                <c:pt idx="6186">
                  <c:v>36.346806541190993</c:v>
                </c:pt>
                <c:pt idx="6187">
                  <c:v>36.346806541190993</c:v>
                </c:pt>
                <c:pt idx="6188">
                  <c:v>36.346806541190993</c:v>
                </c:pt>
                <c:pt idx="6189">
                  <c:v>36.346806541190993</c:v>
                </c:pt>
                <c:pt idx="6190">
                  <c:v>36.346806541190993</c:v>
                </c:pt>
                <c:pt idx="6191">
                  <c:v>36.310809420960609</c:v>
                </c:pt>
                <c:pt idx="6192">
                  <c:v>36.310809420960609</c:v>
                </c:pt>
                <c:pt idx="6193">
                  <c:v>36.295382083719019</c:v>
                </c:pt>
                <c:pt idx="6194">
                  <c:v>36.274812300730225</c:v>
                </c:pt>
                <c:pt idx="6195">
                  <c:v>36.274812300730225</c:v>
                </c:pt>
                <c:pt idx="6196">
                  <c:v>36.274812300730225</c:v>
                </c:pt>
                <c:pt idx="6197">
                  <c:v>36.238815180499842</c:v>
                </c:pt>
                <c:pt idx="6198">
                  <c:v>36.238815180499842</c:v>
                </c:pt>
                <c:pt idx="6199">
                  <c:v>36.238815180499842</c:v>
                </c:pt>
                <c:pt idx="6200">
                  <c:v>36.238815180499842</c:v>
                </c:pt>
                <c:pt idx="6201">
                  <c:v>36.207960506016661</c:v>
                </c:pt>
                <c:pt idx="6202">
                  <c:v>36.207960506016661</c:v>
                </c:pt>
                <c:pt idx="6203">
                  <c:v>36.192533168775071</c:v>
                </c:pt>
                <c:pt idx="6204">
                  <c:v>36.182248277280678</c:v>
                </c:pt>
                <c:pt idx="6205">
                  <c:v>36.166820940039088</c:v>
                </c:pt>
                <c:pt idx="6206">
                  <c:v>36.166820940039088</c:v>
                </c:pt>
                <c:pt idx="6207">
                  <c:v>36.151393602797491</c:v>
                </c:pt>
                <c:pt idx="6208">
                  <c:v>36.135966265555894</c:v>
                </c:pt>
                <c:pt idx="6209">
                  <c:v>36.135966265555894</c:v>
                </c:pt>
                <c:pt idx="6210">
                  <c:v>36.120538928314303</c:v>
                </c:pt>
                <c:pt idx="6211">
                  <c:v>36.099969145325517</c:v>
                </c:pt>
                <c:pt idx="6212">
                  <c:v>36.099969145325517</c:v>
                </c:pt>
                <c:pt idx="6213">
                  <c:v>36.099969145325517</c:v>
                </c:pt>
                <c:pt idx="6214">
                  <c:v>36.043402242106346</c:v>
                </c:pt>
                <c:pt idx="6215">
                  <c:v>36.043402242106346</c:v>
                </c:pt>
                <c:pt idx="6216">
                  <c:v>36.043402242106346</c:v>
                </c:pt>
                <c:pt idx="6217">
                  <c:v>36.043402242106346</c:v>
                </c:pt>
                <c:pt idx="6218">
                  <c:v>36.043402242106346</c:v>
                </c:pt>
                <c:pt idx="6219">
                  <c:v>36.043402242106346</c:v>
                </c:pt>
                <c:pt idx="6220">
                  <c:v>36.043402242106346</c:v>
                </c:pt>
                <c:pt idx="6221">
                  <c:v>36.043402242106346</c:v>
                </c:pt>
                <c:pt idx="6222">
                  <c:v>35.971408001645585</c:v>
                </c:pt>
                <c:pt idx="6223">
                  <c:v>35.971408001645585</c:v>
                </c:pt>
                <c:pt idx="6224">
                  <c:v>35.971408001645585</c:v>
                </c:pt>
                <c:pt idx="6225">
                  <c:v>35.971408001645585</c:v>
                </c:pt>
                <c:pt idx="6226">
                  <c:v>35.971408001645585</c:v>
                </c:pt>
                <c:pt idx="6227">
                  <c:v>35.971408001645585</c:v>
                </c:pt>
                <c:pt idx="6228">
                  <c:v>35.935410881415201</c:v>
                </c:pt>
                <c:pt idx="6229">
                  <c:v>35.925125989920808</c:v>
                </c:pt>
                <c:pt idx="6230">
                  <c:v>35.914841098426415</c:v>
                </c:pt>
                <c:pt idx="6231">
                  <c:v>35.904556206932014</c:v>
                </c:pt>
                <c:pt idx="6232">
                  <c:v>35.889128869690424</c:v>
                </c:pt>
                <c:pt idx="6233">
                  <c:v>35.889128869690424</c:v>
                </c:pt>
                <c:pt idx="6234">
                  <c:v>35.858274195207244</c:v>
                </c:pt>
                <c:pt idx="6235">
                  <c:v>35.858274195207244</c:v>
                </c:pt>
                <c:pt idx="6236">
                  <c:v>35.858274195207244</c:v>
                </c:pt>
                <c:pt idx="6237">
                  <c:v>35.858274195207244</c:v>
                </c:pt>
                <c:pt idx="6238">
                  <c:v>35.832561966471253</c:v>
                </c:pt>
                <c:pt idx="6239">
                  <c:v>35.82227707497686</c:v>
                </c:pt>
                <c:pt idx="6240">
                  <c:v>35.80684973773527</c:v>
                </c:pt>
                <c:pt idx="6241">
                  <c:v>35.80684973773527</c:v>
                </c:pt>
                <c:pt idx="6242">
                  <c:v>35.791422400493673</c:v>
                </c:pt>
                <c:pt idx="6243">
                  <c:v>35.760567726010493</c:v>
                </c:pt>
                <c:pt idx="6244">
                  <c:v>35.760567726010493</c:v>
                </c:pt>
                <c:pt idx="6245">
                  <c:v>35.760567726010493</c:v>
                </c:pt>
                <c:pt idx="6246">
                  <c:v>35.760567726010493</c:v>
                </c:pt>
                <c:pt idx="6247">
                  <c:v>35.760567726010493</c:v>
                </c:pt>
                <c:pt idx="6248">
                  <c:v>35.714285714285715</c:v>
                </c:pt>
                <c:pt idx="6249">
                  <c:v>35.714285714285715</c:v>
                </c:pt>
                <c:pt idx="6250">
                  <c:v>35.714285714285715</c:v>
                </c:pt>
                <c:pt idx="6251">
                  <c:v>35.714285714285715</c:v>
                </c:pt>
                <c:pt idx="6252">
                  <c:v>35.626864136583357</c:v>
                </c:pt>
                <c:pt idx="6253">
                  <c:v>35.626864136583357</c:v>
                </c:pt>
                <c:pt idx="6254">
                  <c:v>35.626864136583357</c:v>
                </c:pt>
                <c:pt idx="6255">
                  <c:v>35.626864136583357</c:v>
                </c:pt>
                <c:pt idx="6256">
                  <c:v>35.626864136583357</c:v>
                </c:pt>
                <c:pt idx="6257">
                  <c:v>35.626864136583357</c:v>
                </c:pt>
                <c:pt idx="6258">
                  <c:v>35.626864136583357</c:v>
                </c:pt>
                <c:pt idx="6259">
                  <c:v>35.626864136583357</c:v>
                </c:pt>
                <c:pt idx="6260">
                  <c:v>35.626864136583357</c:v>
                </c:pt>
                <c:pt idx="6261">
                  <c:v>35.626864136583357</c:v>
                </c:pt>
                <c:pt idx="6262">
                  <c:v>35.626864136583357</c:v>
                </c:pt>
                <c:pt idx="6263">
                  <c:v>35.626864136583357</c:v>
                </c:pt>
                <c:pt idx="6264">
                  <c:v>35.626864136583357</c:v>
                </c:pt>
                <c:pt idx="6265">
                  <c:v>35.524015221639409</c:v>
                </c:pt>
                <c:pt idx="6266">
                  <c:v>35.524015221639409</c:v>
                </c:pt>
                <c:pt idx="6267">
                  <c:v>35.524015221639409</c:v>
                </c:pt>
                <c:pt idx="6268">
                  <c:v>35.524015221639409</c:v>
                </c:pt>
                <c:pt idx="6269">
                  <c:v>35.524015221639409</c:v>
                </c:pt>
                <c:pt idx="6270">
                  <c:v>35.524015221639409</c:v>
                </c:pt>
                <c:pt idx="6271">
                  <c:v>35.524015221639409</c:v>
                </c:pt>
                <c:pt idx="6272">
                  <c:v>35.477733209914639</c:v>
                </c:pt>
                <c:pt idx="6273">
                  <c:v>35.477733209914639</c:v>
                </c:pt>
                <c:pt idx="6274">
                  <c:v>35.452020981178649</c:v>
                </c:pt>
                <c:pt idx="6275">
                  <c:v>35.452020981178649</c:v>
                </c:pt>
                <c:pt idx="6276">
                  <c:v>35.452020981178649</c:v>
                </c:pt>
                <c:pt idx="6277">
                  <c:v>35.431451198189862</c:v>
                </c:pt>
                <c:pt idx="6278">
                  <c:v>35.416023860948265</c:v>
                </c:pt>
                <c:pt idx="6279">
                  <c:v>35.416023860948265</c:v>
                </c:pt>
                <c:pt idx="6280">
                  <c:v>35.385169186465085</c:v>
                </c:pt>
                <c:pt idx="6281">
                  <c:v>35.385169186465085</c:v>
                </c:pt>
                <c:pt idx="6282">
                  <c:v>35.385169186465085</c:v>
                </c:pt>
                <c:pt idx="6283">
                  <c:v>35.385169186465085</c:v>
                </c:pt>
                <c:pt idx="6284">
                  <c:v>35.359456957729094</c:v>
                </c:pt>
                <c:pt idx="6285">
                  <c:v>35.349172066234701</c:v>
                </c:pt>
                <c:pt idx="6286">
                  <c:v>35.328602283245914</c:v>
                </c:pt>
                <c:pt idx="6287">
                  <c:v>35.328602283245914</c:v>
                </c:pt>
                <c:pt idx="6288">
                  <c:v>35.328602283245914</c:v>
                </c:pt>
                <c:pt idx="6289">
                  <c:v>35.308032500257127</c:v>
                </c:pt>
                <c:pt idx="6290">
                  <c:v>35.266892934279539</c:v>
                </c:pt>
                <c:pt idx="6291">
                  <c:v>35.266892934279539</c:v>
                </c:pt>
                <c:pt idx="6292">
                  <c:v>35.266892934279539</c:v>
                </c:pt>
                <c:pt idx="6293">
                  <c:v>35.266892934279539</c:v>
                </c:pt>
                <c:pt idx="6294">
                  <c:v>35.266892934279539</c:v>
                </c:pt>
                <c:pt idx="6295">
                  <c:v>35.266892934279539</c:v>
                </c:pt>
                <c:pt idx="6296">
                  <c:v>35.266892934279539</c:v>
                </c:pt>
                <c:pt idx="6297">
                  <c:v>35.225753368301966</c:v>
                </c:pt>
                <c:pt idx="6298">
                  <c:v>35.179471356577189</c:v>
                </c:pt>
                <c:pt idx="6299">
                  <c:v>35.179471356577189</c:v>
                </c:pt>
                <c:pt idx="6300">
                  <c:v>35.179471356577189</c:v>
                </c:pt>
                <c:pt idx="6301">
                  <c:v>35.179471356577189</c:v>
                </c:pt>
                <c:pt idx="6302">
                  <c:v>35.179471356577189</c:v>
                </c:pt>
                <c:pt idx="6303">
                  <c:v>35.179471356577189</c:v>
                </c:pt>
                <c:pt idx="6304">
                  <c:v>35.179471356577189</c:v>
                </c:pt>
                <c:pt idx="6305">
                  <c:v>35.179471356577189</c:v>
                </c:pt>
                <c:pt idx="6306">
                  <c:v>35.122904453358018</c:v>
                </c:pt>
                <c:pt idx="6307">
                  <c:v>35.122904453358018</c:v>
                </c:pt>
                <c:pt idx="6308">
                  <c:v>35.122904453358018</c:v>
                </c:pt>
                <c:pt idx="6309">
                  <c:v>35.092049778874838</c:v>
                </c:pt>
                <c:pt idx="6310">
                  <c:v>35.092049778874838</c:v>
                </c:pt>
                <c:pt idx="6311">
                  <c:v>35.092049778874838</c:v>
                </c:pt>
                <c:pt idx="6312">
                  <c:v>35.071479995886044</c:v>
                </c:pt>
                <c:pt idx="6313">
                  <c:v>35.061195104391651</c:v>
                </c:pt>
                <c:pt idx="6314">
                  <c:v>35.045767767150053</c:v>
                </c:pt>
                <c:pt idx="6315">
                  <c:v>35.045767767150053</c:v>
                </c:pt>
                <c:pt idx="6316">
                  <c:v>35.030340429908463</c:v>
                </c:pt>
                <c:pt idx="6317">
                  <c:v>35.02005553841407</c:v>
                </c:pt>
                <c:pt idx="6318">
                  <c:v>35.009770646919677</c:v>
                </c:pt>
                <c:pt idx="6319">
                  <c:v>34.989200863930883</c:v>
                </c:pt>
                <c:pt idx="6320">
                  <c:v>34.989200863930883</c:v>
                </c:pt>
                <c:pt idx="6321">
                  <c:v>34.989200863930883</c:v>
                </c:pt>
                <c:pt idx="6322">
                  <c:v>34.968631080942096</c:v>
                </c:pt>
                <c:pt idx="6323">
                  <c:v>34.886351948986935</c:v>
                </c:pt>
                <c:pt idx="6324">
                  <c:v>34.886351948986935</c:v>
                </c:pt>
                <c:pt idx="6325">
                  <c:v>34.886351948986935</c:v>
                </c:pt>
                <c:pt idx="6326">
                  <c:v>34.886351948986935</c:v>
                </c:pt>
                <c:pt idx="6327">
                  <c:v>34.886351948986935</c:v>
                </c:pt>
                <c:pt idx="6328">
                  <c:v>34.886351948986935</c:v>
                </c:pt>
                <c:pt idx="6329">
                  <c:v>34.886351948986935</c:v>
                </c:pt>
                <c:pt idx="6330">
                  <c:v>34.886351948986935</c:v>
                </c:pt>
                <c:pt idx="6331">
                  <c:v>34.886351948986935</c:v>
                </c:pt>
                <c:pt idx="6332">
                  <c:v>34.886351948986935</c:v>
                </c:pt>
                <c:pt idx="6333">
                  <c:v>34.886351948986935</c:v>
                </c:pt>
                <c:pt idx="6334">
                  <c:v>34.886351948986935</c:v>
                </c:pt>
                <c:pt idx="6335">
                  <c:v>34.886351948986935</c:v>
                </c:pt>
                <c:pt idx="6336">
                  <c:v>34.886351948986935</c:v>
                </c:pt>
                <c:pt idx="6337">
                  <c:v>34.886351948986935</c:v>
                </c:pt>
                <c:pt idx="6338">
                  <c:v>34.798930371284584</c:v>
                </c:pt>
                <c:pt idx="6339">
                  <c:v>34.798930371284584</c:v>
                </c:pt>
                <c:pt idx="6340">
                  <c:v>34.74750591381261</c:v>
                </c:pt>
                <c:pt idx="6341">
                  <c:v>34.74750591381261</c:v>
                </c:pt>
                <c:pt idx="6342">
                  <c:v>34.74750591381261</c:v>
                </c:pt>
                <c:pt idx="6343">
                  <c:v>34.74750591381261</c:v>
                </c:pt>
                <c:pt idx="6344">
                  <c:v>34.74750591381261</c:v>
                </c:pt>
                <c:pt idx="6345">
                  <c:v>34.74750591381261</c:v>
                </c:pt>
                <c:pt idx="6346">
                  <c:v>34.74750591381261</c:v>
                </c:pt>
                <c:pt idx="6347">
                  <c:v>34.74750591381261</c:v>
                </c:pt>
                <c:pt idx="6348">
                  <c:v>34.696081456340636</c:v>
                </c:pt>
                <c:pt idx="6349">
                  <c:v>34.696081456340636</c:v>
                </c:pt>
                <c:pt idx="6350">
                  <c:v>34.680654119099039</c:v>
                </c:pt>
                <c:pt idx="6351">
                  <c:v>34.665226781857449</c:v>
                </c:pt>
                <c:pt idx="6352">
                  <c:v>34.665226781857449</c:v>
                </c:pt>
                <c:pt idx="6353">
                  <c:v>34.644656998868662</c:v>
                </c:pt>
                <c:pt idx="6354">
                  <c:v>34.644656998868662</c:v>
                </c:pt>
                <c:pt idx="6355">
                  <c:v>34.629229661627072</c:v>
                </c:pt>
                <c:pt idx="6356">
                  <c:v>34.613802324385482</c:v>
                </c:pt>
                <c:pt idx="6357">
                  <c:v>34.613802324385482</c:v>
                </c:pt>
                <c:pt idx="6358">
                  <c:v>34.598374987143885</c:v>
                </c:pt>
                <c:pt idx="6359">
                  <c:v>34.582947649902295</c:v>
                </c:pt>
                <c:pt idx="6360">
                  <c:v>34.582947649902295</c:v>
                </c:pt>
                <c:pt idx="6361">
                  <c:v>34.531523192430321</c:v>
                </c:pt>
                <c:pt idx="6362">
                  <c:v>34.531523192430321</c:v>
                </c:pt>
                <c:pt idx="6363">
                  <c:v>34.531523192430321</c:v>
                </c:pt>
                <c:pt idx="6364">
                  <c:v>34.531523192430321</c:v>
                </c:pt>
                <c:pt idx="6365">
                  <c:v>34.531523192430321</c:v>
                </c:pt>
                <c:pt idx="6366">
                  <c:v>34.531523192430321</c:v>
                </c:pt>
                <c:pt idx="6367">
                  <c:v>34.531523192430321</c:v>
                </c:pt>
                <c:pt idx="6368">
                  <c:v>34.531523192430321</c:v>
                </c:pt>
                <c:pt idx="6369">
                  <c:v>34.485241180705543</c:v>
                </c:pt>
                <c:pt idx="6370">
                  <c:v>34.454386506222363</c:v>
                </c:pt>
                <c:pt idx="6371">
                  <c:v>34.454386506222363</c:v>
                </c:pt>
                <c:pt idx="6372">
                  <c:v>34.454386506222363</c:v>
                </c:pt>
                <c:pt idx="6373">
                  <c:v>34.454386506222363</c:v>
                </c:pt>
                <c:pt idx="6374">
                  <c:v>34.454386506222363</c:v>
                </c:pt>
                <c:pt idx="6375">
                  <c:v>34.418389385991979</c:v>
                </c:pt>
                <c:pt idx="6376">
                  <c:v>34.418389385991979</c:v>
                </c:pt>
                <c:pt idx="6377">
                  <c:v>34.397819603003185</c:v>
                </c:pt>
                <c:pt idx="6378">
                  <c:v>34.397819603003185</c:v>
                </c:pt>
                <c:pt idx="6379">
                  <c:v>34.382392265761595</c:v>
                </c:pt>
                <c:pt idx="6380">
                  <c:v>34.361822482772808</c:v>
                </c:pt>
                <c:pt idx="6381">
                  <c:v>34.361822482772808</c:v>
                </c:pt>
                <c:pt idx="6382">
                  <c:v>34.361822482772808</c:v>
                </c:pt>
                <c:pt idx="6383">
                  <c:v>34.320682916795228</c:v>
                </c:pt>
                <c:pt idx="6384">
                  <c:v>34.320682916795228</c:v>
                </c:pt>
                <c:pt idx="6385">
                  <c:v>34.320682916795228</c:v>
                </c:pt>
                <c:pt idx="6386">
                  <c:v>34.320682916795228</c:v>
                </c:pt>
                <c:pt idx="6387">
                  <c:v>34.320682916795228</c:v>
                </c:pt>
                <c:pt idx="6388">
                  <c:v>34.289828242312041</c:v>
                </c:pt>
                <c:pt idx="6389">
                  <c:v>34.24354623058727</c:v>
                </c:pt>
                <c:pt idx="6390">
                  <c:v>34.24354623058727</c:v>
                </c:pt>
                <c:pt idx="6391">
                  <c:v>34.24354623058727</c:v>
                </c:pt>
                <c:pt idx="6392">
                  <c:v>34.24354623058727</c:v>
                </c:pt>
                <c:pt idx="6393">
                  <c:v>34.24354623058727</c:v>
                </c:pt>
                <c:pt idx="6394">
                  <c:v>34.24354623058727</c:v>
                </c:pt>
                <c:pt idx="6395">
                  <c:v>34.24354623058727</c:v>
                </c:pt>
                <c:pt idx="6396">
                  <c:v>34.24354623058727</c:v>
                </c:pt>
                <c:pt idx="6397">
                  <c:v>34.197264218862486</c:v>
                </c:pt>
                <c:pt idx="6398">
                  <c:v>34.181836881620896</c:v>
                </c:pt>
                <c:pt idx="6399">
                  <c:v>34.181836881620896</c:v>
                </c:pt>
                <c:pt idx="6400">
                  <c:v>34.130412424148929</c:v>
                </c:pt>
                <c:pt idx="6401">
                  <c:v>34.130412424148929</c:v>
                </c:pt>
                <c:pt idx="6402">
                  <c:v>34.130412424148929</c:v>
                </c:pt>
                <c:pt idx="6403">
                  <c:v>34.130412424148929</c:v>
                </c:pt>
                <c:pt idx="6404">
                  <c:v>34.130412424148929</c:v>
                </c:pt>
                <c:pt idx="6405">
                  <c:v>34.130412424148929</c:v>
                </c:pt>
                <c:pt idx="6406">
                  <c:v>34.130412424148929</c:v>
                </c:pt>
                <c:pt idx="6407">
                  <c:v>34.130412424148929</c:v>
                </c:pt>
                <c:pt idx="6408">
                  <c:v>34.084130412424145</c:v>
                </c:pt>
                <c:pt idx="6409">
                  <c:v>34.073845520929751</c:v>
                </c:pt>
                <c:pt idx="6410">
                  <c:v>34.063560629435358</c:v>
                </c:pt>
                <c:pt idx="6411">
                  <c:v>34.053275737940965</c:v>
                </c:pt>
                <c:pt idx="6412">
                  <c:v>34.042990846446571</c:v>
                </c:pt>
                <c:pt idx="6413">
                  <c:v>34.032705954952178</c:v>
                </c:pt>
                <c:pt idx="6414">
                  <c:v>34.012136171963384</c:v>
                </c:pt>
                <c:pt idx="6415">
                  <c:v>34.012136171963384</c:v>
                </c:pt>
                <c:pt idx="6416">
                  <c:v>34.012136171963384</c:v>
                </c:pt>
                <c:pt idx="6417">
                  <c:v>33.991566388974597</c:v>
                </c:pt>
                <c:pt idx="6418">
                  <c:v>33.976139051733007</c:v>
                </c:pt>
                <c:pt idx="6419">
                  <c:v>33.976139051733007</c:v>
                </c:pt>
                <c:pt idx="6420">
                  <c:v>33.96071171449141</c:v>
                </c:pt>
                <c:pt idx="6421">
                  <c:v>33.940141931502623</c:v>
                </c:pt>
                <c:pt idx="6422">
                  <c:v>33.940141931502623</c:v>
                </c:pt>
                <c:pt idx="6423">
                  <c:v>33.940141931502623</c:v>
                </c:pt>
                <c:pt idx="6424">
                  <c:v>33.883575028283452</c:v>
                </c:pt>
                <c:pt idx="6425">
                  <c:v>33.883575028283452</c:v>
                </c:pt>
                <c:pt idx="6426">
                  <c:v>33.883575028283452</c:v>
                </c:pt>
                <c:pt idx="6427">
                  <c:v>33.883575028283452</c:v>
                </c:pt>
                <c:pt idx="6428">
                  <c:v>33.883575028283452</c:v>
                </c:pt>
                <c:pt idx="6429">
                  <c:v>33.883575028283452</c:v>
                </c:pt>
                <c:pt idx="6430">
                  <c:v>33.883575028283452</c:v>
                </c:pt>
                <c:pt idx="6431">
                  <c:v>33.883575028283452</c:v>
                </c:pt>
                <c:pt idx="6432">
                  <c:v>33.832150570811478</c:v>
                </c:pt>
                <c:pt idx="6433">
                  <c:v>33.832150570811478</c:v>
                </c:pt>
                <c:pt idx="6434">
                  <c:v>33.816723233569881</c:v>
                </c:pt>
                <c:pt idx="6435">
                  <c:v>33.765298776097914</c:v>
                </c:pt>
                <c:pt idx="6436">
                  <c:v>33.765298776097914</c:v>
                </c:pt>
                <c:pt idx="6437">
                  <c:v>33.765298776097914</c:v>
                </c:pt>
                <c:pt idx="6438">
                  <c:v>33.765298776097914</c:v>
                </c:pt>
                <c:pt idx="6439">
                  <c:v>33.765298776097914</c:v>
                </c:pt>
                <c:pt idx="6440">
                  <c:v>33.765298776097914</c:v>
                </c:pt>
                <c:pt idx="6441">
                  <c:v>33.765298776097914</c:v>
                </c:pt>
                <c:pt idx="6442">
                  <c:v>33.765298776097914</c:v>
                </c:pt>
                <c:pt idx="6443">
                  <c:v>33.765298776097914</c:v>
                </c:pt>
                <c:pt idx="6444">
                  <c:v>33.708731872878737</c:v>
                </c:pt>
                <c:pt idx="6445">
                  <c:v>33.708731872878737</c:v>
                </c:pt>
                <c:pt idx="6446">
                  <c:v>33.693304535637147</c:v>
                </c:pt>
                <c:pt idx="6447">
                  <c:v>33.677877198395556</c:v>
                </c:pt>
                <c:pt idx="6448">
                  <c:v>33.677877198395556</c:v>
                </c:pt>
                <c:pt idx="6449">
                  <c:v>33.65730741540677</c:v>
                </c:pt>
                <c:pt idx="6450">
                  <c:v>33.65730741540677</c:v>
                </c:pt>
                <c:pt idx="6451">
                  <c:v>33.641880078165173</c:v>
                </c:pt>
                <c:pt idx="6452">
                  <c:v>33.631595186670779</c:v>
                </c:pt>
                <c:pt idx="6453">
                  <c:v>33.621310295176386</c:v>
                </c:pt>
                <c:pt idx="6454">
                  <c:v>33.605882957934796</c:v>
                </c:pt>
                <c:pt idx="6455">
                  <c:v>33.605882957934796</c:v>
                </c:pt>
                <c:pt idx="6456">
                  <c:v>33.590455620693199</c:v>
                </c:pt>
                <c:pt idx="6457">
                  <c:v>33.575028283451609</c:v>
                </c:pt>
                <c:pt idx="6458">
                  <c:v>33.575028283451609</c:v>
                </c:pt>
                <c:pt idx="6459">
                  <c:v>33.559600946210018</c:v>
                </c:pt>
                <c:pt idx="6460">
                  <c:v>33.544173608968428</c:v>
                </c:pt>
                <c:pt idx="6461">
                  <c:v>33.544173608968428</c:v>
                </c:pt>
                <c:pt idx="6462">
                  <c:v>33.513318934485241</c:v>
                </c:pt>
                <c:pt idx="6463">
                  <c:v>33.513318934485241</c:v>
                </c:pt>
                <c:pt idx="6464">
                  <c:v>33.513318934485241</c:v>
                </c:pt>
                <c:pt idx="6465">
                  <c:v>33.513318934485241</c:v>
                </c:pt>
                <c:pt idx="6466">
                  <c:v>33.425897356782883</c:v>
                </c:pt>
                <c:pt idx="6467">
                  <c:v>33.425897356782883</c:v>
                </c:pt>
                <c:pt idx="6468">
                  <c:v>33.425897356782883</c:v>
                </c:pt>
                <c:pt idx="6469">
                  <c:v>33.425897356782883</c:v>
                </c:pt>
                <c:pt idx="6470">
                  <c:v>33.425897356782883</c:v>
                </c:pt>
                <c:pt idx="6471">
                  <c:v>33.425897356782883</c:v>
                </c:pt>
                <c:pt idx="6472">
                  <c:v>33.425897356782883</c:v>
                </c:pt>
                <c:pt idx="6473">
                  <c:v>33.425897356782883</c:v>
                </c:pt>
                <c:pt idx="6474">
                  <c:v>33.425897356782883</c:v>
                </c:pt>
                <c:pt idx="6475">
                  <c:v>33.425897356782883</c:v>
                </c:pt>
                <c:pt idx="6476">
                  <c:v>33.425897356782883</c:v>
                </c:pt>
                <c:pt idx="6477">
                  <c:v>33.425897356782883</c:v>
                </c:pt>
                <c:pt idx="6478">
                  <c:v>33.425897356782883</c:v>
                </c:pt>
                <c:pt idx="6479">
                  <c:v>33.353903116322122</c:v>
                </c:pt>
                <c:pt idx="6480">
                  <c:v>33.302478658850148</c:v>
                </c:pt>
                <c:pt idx="6481">
                  <c:v>33.302478658850148</c:v>
                </c:pt>
                <c:pt idx="6482">
                  <c:v>33.302478658850148</c:v>
                </c:pt>
                <c:pt idx="6483">
                  <c:v>33.302478658850148</c:v>
                </c:pt>
                <c:pt idx="6484">
                  <c:v>33.302478658850148</c:v>
                </c:pt>
                <c:pt idx="6485">
                  <c:v>33.302478658850148</c:v>
                </c:pt>
                <c:pt idx="6486">
                  <c:v>33.302478658850148</c:v>
                </c:pt>
                <c:pt idx="6487">
                  <c:v>33.302478658850148</c:v>
                </c:pt>
                <c:pt idx="6488">
                  <c:v>33.302478658850148</c:v>
                </c:pt>
                <c:pt idx="6489">
                  <c:v>33.251054201378174</c:v>
                </c:pt>
                <c:pt idx="6490">
                  <c:v>33.240769309883781</c:v>
                </c:pt>
                <c:pt idx="6491">
                  <c:v>33.225341972642184</c:v>
                </c:pt>
                <c:pt idx="6492">
                  <c:v>33.225341972642184</c:v>
                </c:pt>
                <c:pt idx="6493">
                  <c:v>33.209914635400594</c:v>
                </c:pt>
                <c:pt idx="6494">
                  <c:v>33.194487298159004</c:v>
                </c:pt>
                <c:pt idx="6495">
                  <c:v>33.194487298159004</c:v>
                </c:pt>
                <c:pt idx="6496">
                  <c:v>33.179059960917414</c:v>
                </c:pt>
                <c:pt idx="6497">
                  <c:v>33.16877506942302</c:v>
                </c:pt>
                <c:pt idx="6498">
                  <c:v>33.158490177928627</c:v>
                </c:pt>
                <c:pt idx="6499">
                  <c:v>33.148205286434226</c:v>
                </c:pt>
                <c:pt idx="6500">
                  <c:v>33.091638383215056</c:v>
                </c:pt>
                <c:pt idx="6501">
                  <c:v>33.091638383215056</c:v>
                </c:pt>
                <c:pt idx="6502">
                  <c:v>33.091638383215056</c:v>
                </c:pt>
                <c:pt idx="6503">
                  <c:v>33.091638383215056</c:v>
                </c:pt>
                <c:pt idx="6504">
                  <c:v>33.091638383215056</c:v>
                </c:pt>
                <c:pt idx="6505">
                  <c:v>33.091638383215056</c:v>
                </c:pt>
                <c:pt idx="6506">
                  <c:v>33.091638383215056</c:v>
                </c:pt>
                <c:pt idx="6507">
                  <c:v>33.091638383215056</c:v>
                </c:pt>
                <c:pt idx="6508">
                  <c:v>33.091638383215056</c:v>
                </c:pt>
                <c:pt idx="6509">
                  <c:v>33.091638383215056</c:v>
                </c:pt>
                <c:pt idx="6510">
                  <c:v>32.983647022523911</c:v>
                </c:pt>
                <c:pt idx="6511">
                  <c:v>32.983647022523911</c:v>
                </c:pt>
                <c:pt idx="6512">
                  <c:v>32.983647022523911</c:v>
                </c:pt>
                <c:pt idx="6513">
                  <c:v>32.983647022523911</c:v>
                </c:pt>
                <c:pt idx="6514">
                  <c:v>32.983647022523911</c:v>
                </c:pt>
                <c:pt idx="6515">
                  <c:v>32.983647022523911</c:v>
                </c:pt>
                <c:pt idx="6516">
                  <c:v>32.983647022523911</c:v>
                </c:pt>
                <c:pt idx="6517">
                  <c:v>32.983647022523911</c:v>
                </c:pt>
                <c:pt idx="6518">
                  <c:v>32.983647022523911</c:v>
                </c:pt>
                <c:pt idx="6519">
                  <c:v>32.983647022523911</c:v>
                </c:pt>
                <c:pt idx="6520">
                  <c:v>32.983647022523911</c:v>
                </c:pt>
                <c:pt idx="6521">
                  <c:v>32.87051321608557</c:v>
                </c:pt>
                <c:pt idx="6522">
                  <c:v>32.87051321608557</c:v>
                </c:pt>
                <c:pt idx="6523">
                  <c:v>32.87051321608557</c:v>
                </c:pt>
                <c:pt idx="6524">
                  <c:v>32.87051321608557</c:v>
                </c:pt>
                <c:pt idx="6525">
                  <c:v>32.87051321608557</c:v>
                </c:pt>
                <c:pt idx="6526">
                  <c:v>32.87051321608557</c:v>
                </c:pt>
                <c:pt idx="6527">
                  <c:v>32.87051321608557</c:v>
                </c:pt>
                <c:pt idx="6528">
                  <c:v>32.87051321608557</c:v>
                </c:pt>
                <c:pt idx="6529">
                  <c:v>32.87051321608557</c:v>
                </c:pt>
                <c:pt idx="6530">
                  <c:v>32.87051321608557</c:v>
                </c:pt>
                <c:pt idx="6531">
                  <c:v>32.87051321608557</c:v>
                </c:pt>
                <c:pt idx="6532">
                  <c:v>32.803661421372006</c:v>
                </c:pt>
                <c:pt idx="6533">
                  <c:v>32.803661421372006</c:v>
                </c:pt>
                <c:pt idx="6534">
                  <c:v>32.783091638383219</c:v>
                </c:pt>
                <c:pt idx="6535">
                  <c:v>32.783091638383219</c:v>
                </c:pt>
                <c:pt idx="6536">
                  <c:v>32.767664301141622</c:v>
                </c:pt>
                <c:pt idx="6537">
                  <c:v>32.757379409647228</c:v>
                </c:pt>
                <c:pt idx="6538">
                  <c:v>32.747094518152835</c:v>
                </c:pt>
                <c:pt idx="6539">
                  <c:v>32.716239843669648</c:v>
                </c:pt>
                <c:pt idx="6540">
                  <c:v>32.716239843669648</c:v>
                </c:pt>
                <c:pt idx="6541">
                  <c:v>32.716239843669648</c:v>
                </c:pt>
                <c:pt idx="6542">
                  <c:v>32.716239843669648</c:v>
                </c:pt>
                <c:pt idx="6543">
                  <c:v>32.716239843669648</c:v>
                </c:pt>
                <c:pt idx="6544">
                  <c:v>32.685385169186468</c:v>
                </c:pt>
                <c:pt idx="6545">
                  <c:v>32.66995783194487</c:v>
                </c:pt>
                <c:pt idx="6546">
                  <c:v>32.66995783194487</c:v>
                </c:pt>
                <c:pt idx="6547">
                  <c:v>32.65453049470328</c:v>
                </c:pt>
                <c:pt idx="6548">
                  <c:v>32.644245603208887</c:v>
                </c:pt>
                <c:pt idx="6549">
                  <c:v>32.633960711714494</c:v>
                </c:pt>
                <c:pt idx="6550">
                  <c:v>32.618533374472896</c:v>
                </c:pt>
                <c:pt idx="6551">
                  <c:v>32.618533374472896</c:v>
                </c:pt>
                <c:pt idx="6552">
                  <c:v>32.577393808495323</c:v>
                </c:pt>
                <c:pt idx="6553">
                  <c:v>32.577393808495323</c:v>
                </c:pt>
                <c:pt idx="6554">
                  <c:v>32.577393808495323</c:v>
                </c:pt>
                <c:pt idx="6555">
                  <c:v>32.577393808495323</c:v>
                </c:pt>
                <c:pt idx="6556">
                  <c:v>32.577393808495323</c:v>
                </c:pt>
                <c:pt idx="6557">
                  <c:v>32.577393808495323</c:v>
                </c:pt>
                <c:pt idx="6558">
                  <c:v>32.536254242517742</c:v>
                </c:pt>
                <c:pt idx="6559">
                  <c:v>32.536254242517742</c:v>
                </c:pt>
                <c:pt idx="6560">
                  <c:v>32.479687339298572</c:v>
                </c:pt>
                <c:pt idx="6561">
                  <c:v>32.479687339298572</c:v>
                </c:pt>
                <c:pt idx="6562">
                  <c:v>32.479687339298572</c:v>
                </c:pt>
                <c:pt idx="6563">
                  <c:v>32.479687339298572</c:v>
                </c:pt>
                <c:pt idx="6564">
                  <c:v>32.479687339298572</c:v>
                </c:pt>
                <c:pt idx="6565">
                  <c:v>32.479687339298572</c:v>
                </c:pt>
                <c:pt idx="6566">
                  <c:v>32.479687339298572</c:v>
                </c:pt>
                <c:pt idx="6567">
                  <c:v>32.479687339298572</c:v>
                </c:pt>
                <c:pt idx="6568">
                  <c:v>32.479687339298572</c:v>
                </c:pt>
                <c:pt idx="6569">
                  <c:v>32.392265761596221</c:v>
                </c:pt>
                <c:pt idx="6570">
                  <c:v>32.392265761596221</c:v>
                </c:pt>
                <c:pt idx="6571">
                  <c:v>32.392265761596221</c:v>
                </c:pt>
                <c:pt idx="6572">
                  <c:v>32.392265761596221</c:v>
                </c:pt>
                <c:pt idx="6573">
                  <c:v>32.392265761596221</c:v>
                </c:pt>
                <c:pt idx="6574">
                  <c:v>32.392265761596221</c:v>
                </c:pt>
                <c:pt idx="6575">
                  <c:v>32.392265761596221</c:v>
                </c:pt>
                <c:pt idx="6576">
                  <c:v>32.392265761596221</c:v>
                </c:pt>
                <c:pt idx="6577">
                  <c:v>32.34084130412424</c:v>
                </c:pt>
                <c:pt idx="6578">
                  <c:v>32.34084130412424</c:v>
                </c:pt>
                <c:pt idx="6579">
                  <c:v>32.32541396688265</c:v>
                </c:pt>
                <c:pt idx="6580">
                  <c:v>32.315129075388256</c:v>
                </c:pt>
                <c:pt idx="6581">
                  <c:v>32.304844183893863</c:v>
                </c:pt>
                <c:pt idx="6582">
                  <c:v>32.289416846652266</c:v>
                </c:pt>
                <c:pt idx="6583">
                  <c:v>32.289416846652266</c:v>
                </c:pt>
                <c:pt idx="6584">
                  <c:v>32.268847063663479</c:v>
                </c:pt>
                <c:pt idx="6585">
                  <c:v>32.268847063663479</c:v>
                </c:pt>
                <c:pt idx="6586">
                  <c:v>32.253419726421882</c:v>
                </c:pt>
                <c:pt idx="6587">
                  <c:v>32.232849943433095</c:v>
                </c:pt>
                <c:pt idx="6588">
                  <c:v>32.232849943433095</c:v>
                </c:pt>
                <c:pt idx="6589">
                  <c:v>32.232849943433095</c:v>
                </c:pt>
                <c:pt idx="6590">
                  <c:v>32.212280160444308</c:v>
                </c:pt>
                <c:pt idx="6591">
                  <c:v>32.201995268949915</c:v>
                </c:pt>
                <c:pt idx="6592">
                  <c:v>32.191710377455522</c:v>
                </c:pt>
                <c:pt idx="6593">
                  <c:v>32.165998148719531</c:v>
                </c:pt>
                <c:pt idx="6594">
                  <c:v>32.165998148719531</c:v>
                </c:pt>
                <c:pt idx="6595">
                  <c:v>32.165998148719531</c:v>
                </c:pt>
                <c:pt idx="6596">
                  <c:v>32.165998148719531</c:v>
                </c:pt>
                <c:pt idx="6597">
                  <c:v>32.140285919983548</c:v>
                </c:pt>
                <c:pt idx="6598">
                  <c:v>32.104288799753164</c:v>
                </c:pt>
                <c:pt idx="6599">
                  <c:v>32.104288799753164</c:v>
                </c:pt>
                <c:pt idx="6600">
                  <c:v>32.104288799753164</c:v>
                </c:pt>
                <c:pt idx="6601">
                  <c:v>32.104288799753164</c:v>
                </c:pt>
                <c:pt idx="6602">
                  <c:v>32.104288799753164</c:v>
                </c:pt>
                <c:pt idx="6603">
                  <c:v>32.104288799753164</c:v>
                </c:pt>
                <c:pt idx="6604">
                  <c:v>32.06829167952278</c:v>
                </c:pt>
                <c:pt idx="6605">
                  <c:v>32.011724776303609</c:v>
                </c:pt>
                <c:pt idx="6606">
                  <c:v>32.011724776303609</c:v>
                </c:pt>
                <c:pt idx="6607">
                  <c:v>32.011724776303609</c:v>
                </c:pt>
                <c:pt idx="6608">
                  <c:v>32.011724776303609</c:v>
                </c:pt>
                <c:pt idx="6609">
                  <c:v>32.011724776303609</c:v>
                </c:pt>
                <c:pt idx="6610">
                  <c:v>32.011724776303609</c:v>
                </c:pt>
                <c:pt idx="6611">
                  <c:v>32.011724776303609</c:v>
                </c:pt>
                <c:pt idx="6612">
                  <c:v>32.011724776303609</c:v>
                </c:pt>
                <c:pt idx="6613">
                  <c:v>32.011724776303609</c:v>
                </c:pt>
                <c:pt idx="6614">
                  <c:v>32.011724776303609</c:v>
                </c:pt>
                <c:pt idx="6615">
                  <c:v>31.934588090095652</c:v>
                </c:pt>
                <c:pt idx="6616">
                  <c:v>31.934588090095652</c:v>
                </c:pt>
                <c:pt idx="6617">
                  <c:v>31.934588090095652</c:v>
                </c:pt>
                <c:pt idx="6618">
                  <c:v>31.934588090095652</c:v>
                </c:pt>
                <c:pt idx="6619">
                  <c:v>31.934588090095652</c:v>
                </c:pt>
                <c:pt idx="6620">
                  <c:v>31.893448524118075</c:v>
                </c:pt>
                <c:pt idx="6621">
                  <c:v>31.893448524118075</c:v>
                </c:pt>
                <c:pt idx="6622">
                  <c:v>31.893448524118075</c:v>
                </c:pt>
                <c:pt idx="6623">
                  <c:v>31.86773629538208</c:v>
                </c:pt>
                <c:pt idx="6624">
                  <c:v>31.86773629538208</c:v>
                </c:pt>
                <c:pt idx="6625">
                  <c:v>31.847166512393294</c:v>
                </c:pt>
                <c:pt idx="6626">
                  <c:v>31.847166512393294</c:v>
                </c:pt>
                <c:pt idx="6627">
                  <c:v>31.831739175151704</c:v>
                </c:pt>
                <c:pt idx="6628">
                  <c:v>31.811169392162913</c:v>
                </c:pt>
                <c:pt idx="6629">
                  <c:v>31.811169392162913</c:v>
                </c:pt>
                <c:pt idx="6630">
                  <c:v>31.811169392162913</c:v>
                </c:pt>
                <c:pt idx="6631">
                  <c:v>31.785457163426926</c:v>
                </c:pt>
                <c:pt idx="6632">
                  <c:v>31.785457163426926</c:v>
                </c:pt>
                <c:pt idx="6633">
                  <c:v>31.770029826185336</c:v>
                </c:pt>
                <c:pt idx="6634">
                  <c:v>31.759744934690936</c:v>
                </c:pt>
                <c:pt idx="6635">
                  <c:v>31.749460043196542</c:v>
                </c:pt>
                <c:pt idx="6636">
                  <c:v>31.739175151702149</c:v>
                </c:pt>
                <c:pt idx="6637">
                  <c:v>31.713462922966162</c:v>
                </c:pt>
                <c:pt idx="6638">
                  <c:v>31.713462922966162</c:v>
                </c:pt>
                <c:pt idx="6639">
                  <c:v>31.713462922966162</c:v>
                </c:pt>
                <c:pt idx="6640">
                  <c:v>31.713462922966162</c:v>
                </c:pt>
                <c:pt idx="6641">
                  <c:v>31.687750694230175</c:v>
                </c:pt>
                <c:pt idx="6642">
                  <c:v>31.636326236758201</c:v>
                </c:pt>
                <c:pt idx="6643">
                  <c:v>31.636326236758201</c:v>
                </c:pt>
                <c:pt idx="6644">
                  <c:v>31.636326236758201</c:v>
                </c:pt>
                <c:pt idx="6645">
                  <c:v>31.636326236758201</c:v>
                </c:pt>
                <c:pt idx="6646">
                  <c:v>31.636326236758201</c:v>
                </c:pt>
                <c:pt idx="6647">
                  <c:v>31.636326236758201</c:v>
                </c:pt>
                <c:pt idx="6648">
                  <c:v>31.636326236758201</c:v>
                </c:pt>
                <c:pt idx="6649">
                  <c:v>31.636326236758201</c:v>
                </c:pt>
                <c:pt idx="6650">
                  <c:v>31.636326236758201</c:v>
                </c:pt>
                <c:pt idx="6651">
                  <c:v>31.569474442044637</c:v>
                </c:pt>
                <c:pt idx="6652">
                  <c:v>31.569474442044637</c:v>
                </c:pt>
                <c:pt idx="6653">
                  <c:v>31.569474442044637</c:v>
                </c:pt>
                <c:pt idx="6654">
                  <c:v>31.569474442044637</c:v>
                </c:pt>
                <c:pt idx="6655">
                  <c:v>31.54376221330865</c:v>
                </c:pt>
                <c:pt idx="6656">
                  <c:v>31.533477321814257</c:v>
                </c:pt>
                <c:pt idx="6657">
                  <c:v>31.523192430319856</c:v>
                </c:pt>
                <c:pt idx="6658">
                  <c:v>31.512907538825463</c:v>
                </c:pt>
                <c:pt idx="6659">
                  <c:v>31.502622647331069</c:v>
                </c:pt>
                <c:pt idx="6660">
                  <c:v>31.487195310089476</c:v>
                </c:pt>
                <c:pt idx="6661">
                  <c:v>31.487195310089476</c:v>
                </c:pt>
                <c:pt idx="6662">
                  <c:v>31.471767972847886</c:v>
                </c:pt>
                <c:pt idx="6663">
                  <c:v>31.461483081353492</c:v>
                </c:pt>
                <c:pt idx="6664">
                  <c:v>31.451198189859099</c:v>
                </c:pt>
                <c:pt idx="6665">
                  <c:v>31.435770852617505</c:v>
                </c:pt>
                <c:pt idx="6666">
                  <c:v>31.435770852617505</c:v>
                </c:pt>
                <c:pt idx="6667">
                  <c:v>31.420343515375915</c:v>
                </c:pt>
                <c:pt idx="6668">
                  <c:v>31.410058623881522</c:v>
                </c:pt>
                <c:pt idx="6669">
                  <c:v>31.384346395145528</c:v>
                </c:pt>
                <c:pt idx="6670">
                  <c:v>31.384346395145528</c:v>
                </c:pt>
                <c:pt idx="6671">
                  <c:v>31.384346395145528</c:v>
                </c:pt>
                <c:pt idx="6672">
                  <c:v>31.384346395145528</c:v>
                </c:pt>
                <c:pt idx="6673">
                  <c:v>31.338064383420754</c:v>
                </c:pt>
                <c:pt idx="6674">
                  <c:v>31.338064383420754</c:v>
                </c:pt>
                <c:pt idx="6675">
                  <c:v>31.338064383420754</c:v>
                </c:pt>
                <c:pt idx="6676">
                  <c:v>31.338064383420754</c:v>
                </c:pt>
                <c:pt idx="6677">
                  <c:v>31.338064383420754</c:v>
                </c:pt>
                <c:pt idx="6678">
                  <c:v>31.302067263190374</c:v>
                </c:pt>
                <c:pt idx="6679">
                  <c:v>31.302067263190374</c:v>
                </c:pt>
                <c:pt idx="6680">
                  <c:v>31.245500359971203</c:v>
                </c:pt>
                <c:pt idx="6681">
                  <c:v>31.245500359971203</c:v>
                </c:pt>
                <c:pt idx="6682">
                  <c:v>31.245500359971203</c:v>
                </c:pt>
                <c:pt idx="6683">
                  <c:v>31.245500359971203</c:v>
                </c:pt>
                <c:pt idx="6684">
                  <c:v>31.245500359971203</c:v>
                </c:pt>
                <c:pt idx="6685">
                  <c:v>31.245500359971203</c:v>
                </c:pt>
                <c:pt idx="6686">
                  <c:v>31.245500359971203</c:v>
                </c:pt>
                <c:pt idx="6687">
                  <c:v>31.245500359971203</c:v>
                </c:pt>
                <c:pt idx="6688">
                  <c:v>31.245500359971203</c:v>
                </c:pt>
                <c:pt idx="6689">
                  <c:v>31.194075902499229</c:v>
                </c:pt>
                <c:pt idx="6690">
                  <c:v>31.147793890774452</c:v>
                </c:pt>
                <c:pt idx="6691">
                  <c:v>31.147793890774452</c:v>
                </c:pt>
                <c:pt idx="6692">
                  <c:v>31.147793890774452</c:v>
                </c:pt>
                <c:pt idx="6693">
                  <c:v>31.147793890774452</c:v>
                </c:pt>
                <c:pt idx="6694">
                  <c:v>31.147793890774452</c:v>
                </c:pt>
                <c:pt idx="6695">
                  <c:v>31.147793890774452</c:v>
                </c:pt>
                <c:pt idx="6696">
                  <c:v>31.147793890774452</c:v>
                </c:pt>
                <c:pt idx="6697">
                  <c:v>31.147793890774452</c:v>
                </c:pt>
                <c:pt idx="6698">
                  <c:v>31.101511879049674</c:v>
                </c:pt>
                <c:pt idx="6699">
                  <c:v>31.091226987555281</c:v>
                </c:pt>
                <c:pt idx="6700">
                  <c:v>31.075799650313691</c:v>
                </c:pt>
                <c:pt idx="6701">
                  <c:v>31.075799650313691</c:v>
                </c:pt>
                <c:pt idx="6702">
                  <c:v>31.060372313072097</c:v>
                </c:pt>
                <c:pt idx="6703">
                  <c:v>31.050087421577704</c:v>
                </c:pt>
                <c:pt idx="6704">
                  <c:v>31.034660084336107</c:v>
                </c:pt>
                <c:pt idx="6705">
                  <c:v>31.034660084336107</c:v>
                </c:pt>
                <c:pt idx="6706">
                  <c:v>31.019232747094517</c:v>
                </c:pt>
                <c:pt idx="6707">
                  <c:v>31.008947855600123</c:v>
                </c:pt>
                <c:pt idx="6708">
                  <c:v>30.988378072611333</c:v>
                </c:pt>
                <c:pt idx="6709">
                  <c:v>30.988378072611333</c:v>
                </c:pt>
                <c:pt idx="6710">
                  <c:v>30.988378072611333</c:v>
                </c:pt>
                <c:pt idx="6711">
                  <c:v>30.967808289622546</c:v>
                </c:pt>
                <c:pt idx="6712">
                  <c:v>30.952380952380953</c:v>
                </c:pt>
                <c:pt idx="6713">
                  <c:v>30.952380952380953</c:v>
                </c:pt>
                <c:pt idx="6714">
                  <c:v>30.936953615139362</c:v>
                </c:pt>
                <c:pt idx="6715">
                  <c:v>30.926668723644969</c:v>
                </c:pt>
                <c:pt idx="6716">
                  <c:v>30.916383832150572</c:v>
                </c:pt>
                <c:pt idx="6717">
                  <c:v>30.906098940656175</c:v>
                </c:pt>
                <c:pt idx="6718">
                  <c:v>30.859816928931398</c:v>
                </c:pt>
                <c:pt idx="6719">
                  <c:v>30.859816928931398</c:v>
                </c:pt>
                <c:pt idx="6720">
                  <c:v>30.859816928931398</c:v>
                </c:pt>
                <c:pt idx="6721">
                  <c:v>30.859816928931398</c:v>
                </c:pt>
                <c:pt idx="6722">
                  <c:v>30.859816928931398</c:v>
                </c:pt>
                <c:pt idx="6723">
                  <c:v>30.859816928931398</c:v>
                </c:pt>
                <c:pt idx="6724">
                  <c:v>30.859816928931398</c:v>
                </c:pt>
                <c:pt idx="6725">
                  <c:v>30.859816928931398</c:v>
                </c:pt>
                <c:pt idx="6726">
                  <c:v>30.77753779697624</c:v>
                </c:pt>
                <c:pt idx="6727">
                  <c:v>30.77753779697624</c:v>
                </c:pt>
                <c:pt idx="6728">
                  <c:v>30.77753779697624</c:v>
                </c:pt>
                <c:pt idx="6729">
                  <c:v>30.77753779697624</c:v>
                </c:pt>
                <c:pt idx="6730">
                  <c:v>30.77753779697624</c:v>
                </c:pt>
                <c:pt idx="6731">
                  <c:v>30.77753779697624</c:v>
                </c:pt>
                <c:pt idx="6732">
                  <c:v>30.77753779697624</c:v>
                </c:pt>
                <c:pt idx="6733">
                  <c:v>30.77753779697624</c:v>
                </c:pt>
                <c:pt idx="6734">
                  <c:v>30.695258665021086</c:v>
                </c:pt>
                <c:pt idx="6735">
                  <c:v>30.695258665021086</c:v>
                </c:pt>
                <c:pt idx="6736">
                  <c:v>30.695258665021086</c:v>
                </c:pt>
                <c:pt idx="6737">
                  <c:v>30.695258665021086</c:v>
                </c:pt>
                <c:pt idx="6738">
                  <c:v>30.695258665021086</c:v>
                </c:pt>
                <c:pt idx="6739">
                  <c:v>30.695258665021086</c:v>
                </c:pt>
                <c:pt idx="6740">
                  <c:v>30.695258665021086</c:v>
                </c:pt>
                <c:pt idx="6741">
                  <c:v>30.695258665021086</c:v>
                </c:pt>
                <c:pt idx="6742">
                  <c:v>30.643834207549109</c:v>
                </c:pt>
                <c:pt idx="6743">
                  <c:v>30.643834207549109</c:v>
                </c:pt>
                <c:pt idx="6744">
                  <c:v>30.628406870307519</c:v>
                </c:pt>
                <c:pt idx="6745">
                  <c:v>30.618121978813122</c:v>
                </c:pt>
                <c:pt idx="6746">
                  <c:v>30.607837087318728</c:v>
                </c:pt>
                <c:pt idx="6747">
                  <c:v>30.592409750077138</c:v>
                </c:pt>
                <c:pt idx="6748">
                  <c:v>30.592409750077138</c:v>
                </c:pt>
                <c:pt idx="6749">
                  <c:v>30.571839967088348</c:v>
                </c:pt>
                <c:pt idx="6750">
                  <c:v>30.571839967088348</c:v>
                </c:pt>
                <c:pt idx="6751">
                  <c:v>30.551270184099561</c:v>
                </c:pt>
                <c:pt idx="6752">
                  <c:v>30.551270184099561</c:v>
                </c:pt>
                <c:pt idx="6753">
                  <c:v>30.535842846857964</c:v>
                </c:pt>
                <c:pt idx="6754">
                  <c:v>30.525557955363571</c:v>
                </c:pt>
                <c:pt idx="6755">
                  <c:v>30.515273063869174</c:v>
                </c:pt>
                <c:pt idx="6756">
                  <c:v>30.50498817237478</c:v>
                </c:pt>
                <c:pt idx="6757">
                  <c:v>30.45356371490281</c:v>
                </c:pt>
                <c:pt idx="6758">
                  <c:v>30.45356371490281</c:v>
                </c:pt>
                <c:pt idx="6759">
                  <c:v>30.45356371490281</c:v>
                </c:pt>
                <c:pt idx="6760">
                  <c:v>30.45356371490281</c:v>
                </c:pt>
                <c:pt idx="6761">
                  <c:v>30.45356371490281</c:v>
                </c:pt>
                <c:pt idx="6762">
                  <c:v>30.45356371490281</c:v>
                </c:pt>
                <c:pt idx="6763">
                  <c:v>30.45356371490281</c:v>
                </c:pt>
                <c:pt idx="6764">
                  <c:v>30.45356371490281</c:v>
                </c:pt>
                <c:pt idx="6765">
                  <c:v>30.45356371490281</c:v>
                </c:pt>
                <c:pt idx="6766">
                  <c:v>30.402139257430832</c:v>
                </c:pt>
                <c:pt idx="6767">
                  <c:v>30.278720559498097</c:v>
                </c:pt>
                <c:pt idx="6768">
                  <c:v>30.278720559498097</c:v>
                </c:pt>
                <c:pt idx="6769">
                  <c:v>30.278720559498097</c:v>
                </c:pt>
                <c:pt idx="6770">
                  <c:v>30.278720559498097</c:v>
                </c:pt>
                <c:pt idx="6771">
                  <c:v>30.278720559498097</c:v>
                </c:pt>
                <c:pt idx="6772">
                  <c:v>30.278720559498097</c:v>
                </c:pt>
                <c:pt idx="6773">
                  <c:v>30.278720559498097</c:v>
                </c:pt>
                <c:pt idx="6774">
                  <c:v>30.278720559498097</c:v>
                </c:pt>
                <c:pt idx="6775">
                  <c:v>30.278720559498097</c:v>
                </c:pt>
                <c:pt idx="6776">
                  <c:v>30.278720559498097</c:v>
                </c:pt>
                <c:pt idx="6777">
                  <c:v>30.278720559498097</c:v>
                </c:pt>
                <c:pt idx="6778">
                  <c:v>30.278720559498097</c:v>
                </c:pt>
                <c:pt idx="6779">
                  <c:v>30.278720559498097</c:v>
                </c:pt>
                <c:pt idx="6780">
                  <c:v>30.278720559498097</c:v>
                </c:pt>
                <c:pt idx="6781">
                  <c:v>30.278720559498097</c:v>
                </c:pt>
                <c:pt idx="6782">
                  <c:v>30.278720559498097</c:v>
                </c:pt>
                <c:pt idx="6783">
                  <c:v>30.278720559498097</c:v>
                </c:pt>
                <c:pt idx="6784">
                  <c:v>30.278720559498097</c:v>
                </c:pt>
                <c:pt idx="6785">
                  <c:v>30.278720559498097</c:v>
                </c:pt>
                <c:pt idx="6786">
                  <c:v>30.278720559498097</c:v>
                </c:pt>
                <c:pt idx="6787">
                  <c:v>30.278720559498097</c:v>
                </c:pt>
                <c:pt idx="6788">
                  <c:v>30.278720559498097</c:v>
                </c:pt>
                <c:pt idx="6789">
                  <c:v>30.278720559498097</c:v>
                </c:pt>
                <c:pt idx="6790">
                  <c:v>30.139874524323769</c:v>
                </c:pt>
                <c:pt idx="6791">
                  <c:v>30.139874524323769</c:v>
                </c:pt>
                <c:pt idx="6792">
                  <c:v>30.139874524323769</c:v>
                </c:pt>
                <c:pt idx="6793">
                  <c:v>30.139874524323769</c:v>
                </c:pt>
                <c:pt idx="6794">
                  <c:v>30.114162295587782</c:v>
                </c:pt>
                <c:pt idx="6795">
                  <c:v>30.103877404093389</c:v>
                </c:pt>
                <c:pt idx="6796">
                  <c:v>30.093592512598992</c:v>
                </c:pt>
                <c:pt idx="6797">
                  <c:v>30.083307621104598</c:v>
                </c:pt>
                <c:pt idx="6798">
                  <c:v>30.073022729610205</c:v>
                </c:pt>
                <c:pt idx="6799">
                  <c:v>30.057595392368608</c:v>
                </c:pt>
                <c:pt idx="6800">
                  <c:v>30.057595392368608</c:v>
                </c:pt>
                <c:pt idx="6801">
                  <c:v>30.042168055127018</c:v>
                </c:pt>
                <c:pt idx="6802">
                  <c:v>30.031883163632621</c:v>
                </c:pt>
                <c:pt idx="6803">
                  <c:v>30.021598272138228</c:v>
                </c:pt>
                <c:pt idx="6804">
                  <c:v>30.011313380643834</c:v>
                </c:pt>
                <c:pt idx="6805">
                  <c:v>30.001028489149441</c:v>
                </c:pt>
                <c:pt idx="6806">
                  <c:v>29.990743597655044</c:v>
                </c:pt>
                <c:pt idx="6807">
                  <c:v>29.949604031677467</c:v>
                </c:pt>
                <c:pt idx="6808">
                  <c:v>29.949604031677467</c:v>
                </c:pt>
                <c:pt idx="6809">
                  <c:v>29.949604031677467</c:v>
                </c:pt>
                <c:pt idx="6810">
                  <c:v>29.949604031677467</c:v>
                </c:pt>
                <c:pt idx="6811">
                  <c:v>29.949604031677467</c:v>
                </c:pt>
                <c:pt idx="6812">
                  <c:v>29.949604031677467</c:v>
                </c:pt>
                <c:pt idx="6813">
                  <c:v>29.949604031677467</c:v>
                </c:pt>
                <c:pt idx="6814">
                  <c:v>29.846755116733519</c:v>
                </c:pt>
                <c:pt idx="6815">
                  <c:v>29.846755116733519</c:v>
                </c:pt>
                <c:pt idx="6816">
                  <c:v>29.846755116733519</c:v>
                </c:pt>
                <c:pt idx="6817">
                  <c:v>29.846755116733519</c:v>
                </c:pt>
                <c:pt idx="6818">
                  <c:v>29.846755116733519</c:v>
                </c:pt>
                <c:pt idx="6819">
                  <c:v>29.846755116733519</c:v>
                </c:pt>
                <c:pt idx="6820">
                  <c:v>29.846755116733519</c:v>
                </c:pt>
                <c:pt idx="6821">
                  <c:v>29.846755116733519</c:v>
                </c:pt>
                <c:pt idx="6822">
                  <c:v>29.846755116733519</c:v>
                </c:pt>
                <c:pt idx="6823">
                  <c:v>29.846755116733519</c:v>
                </c:pt>
                <c:pt idx="6824">
                  <c:v>29.846755116733519</c:v>
                </c:pt>
                <c:pt idx="6825">
                  <c:v>29.846755116733519</c:v>
                </c:pt>
                <c:pt idx="6826">
                  <c:v>29.846755116733519</c:v>
                </c:pt>
                <c:pt idx="6827">
                  <c:v>29.754191093283964</c:v>
                </c:pt>
                <c:pt idx="6828">
                  <c:v>29.754191093283964</c:v>
                </c:pt>
                <c:pt idx="6829">
                  <c:v>29.754191093283964</c:v>
                </c:pt>
                <c:pt idx="6830">
                  <c:v>29.754191093283964</c:v>
                </c:pt>
                <c:pt idx="6831">
                  <c:v>29.754191093283964</c:v>
                </c:pt>
                <c:pt idx="6832">
                  <c:v>29.723336418800784</c:v>
                </c:pt>
                <c:pt idx="6833">
                  <c:v>29.702766635811994</c:v>
                </c:pt>
                <c:pt idx="6834">
                  <c:v>29.702766635811994</c:v>
                </c:pt>
                <c:pt idx="6835">
                  <c:v>29.702766635811994</c:v>
                </c:pt>
                <c:pt idx="6836">
                  <c:v>29.677054407076003</c:v>
                </c:pt>
                <c:pt idx="6837">
                  <c:v>29.677054407076003</c:v>
                </c:pt>
                <c:pt idx="6838">
                  <c:v>29.661627069834413</c:v>
                </c:pt>
                <c:pt idx="6839">
                  <c:v>29.641057286845623</c:v>
                </c:pt>
                <c:pt idx="6840">
                  <c:v>29.641057286845623</c:v>
                </c:pt>
                <c:pt idx="6841">
                  <c:v>29.641057286845623</c:v>
                </c:pt>
                <c:pt idx="6842">
                  <c:v>29.620487503856836</c:v>
                </c:pt>
                <c:pt idx="6843">
                  <c:v>29.599917720868046</c:v>
                </c:pt>
                <c:pt idx="6844">
                  <c:v>29.599917720868046</c:v>
                </c:pt>
                <c:pt idx="6845">
                  <c:v>29.599917720868046</c:v>
                </c:pt>
                <c:pt idx="6846">
                  <c:v>29.574205492132062</c:v>
                </c:pt>
                <c:pt idx="6847">
                  <c:v>29.574205492132062</c:v>
                </c:pt>
                <c:pt idx="6848">
                  <c:v>29.558778154890465</c:v>
                </c:pt>
                <c:pt idx="6849">
                  <c:v>29.533065926154478</c:v>
                </c:pt>
                <c:pt idx="6850">
                  <c:v>29.533065926154478</c:v>
                </c:pt>
                <c:pt idx="6851">
                  <c:v>29.533065926154478</c:v>
                </c:pt>
                <c:pt idx="6852">
                  <c:v>29.533065926154478</c:v>
                </c:pt>
                <c:pt idx="6853">
                  <c:v>29.507353697418491</c:v>
                </c:pt>
                <c:pt idx="6854">
                  <c:v>29.461071685693717</c:v>
                </c:pt>
                <c:pt idx="6855">
                  <c:v>29.461071685693717</c:v>
                </c:pt>
                <c:pt idx="6856">
                  <c:v>29.461071685693717</c:v>
                </c:pt>
                <c:pt idx="6857">
                  <c:v>29.461071685693717</c:v>
                </c:pt>
                <c:pt idx="6858">
                  <c:v>29.461071685693717</c:v>
                </c:pt>
                <c:pt idx="6859">
                  <c:v>29.461071685693717</c:v>
                </c:pt>
                <c:pt idx="6860">
                  <c:v>29.461071685693717</c:v>
                </c:pt>
                <c:pt idx="6861">
                  <c:v>29.461071685693717</c:v>
                </c:pt>
                <c:pt idx="6862">
                  <c:v>29.41478967396894</c:v>
                </c:pt>
                <c:pt idx="6863">
                  <c:v>29.383934999485756</c:v>
                </c:pt>
                <c:pt idx="6864">
                  <c:v>29.383934999485756</c:v>
                </c:pt>
                <c:pt idx="6865">
                  <c:v>29.383934999485756</c:v>
                </c:pt>
                <c:pt idx="6866">
                  <c:v>29.383934999485756</c:v>
                </c:pt>
                <c:pt idx="6867">
                  <c:v>29.383934999485756</c:v>
                </c:pt>
                <c:pt idx="6868">
                  <c:v>29.353080325002573</c:v>
                </c:pt>
                <c:pt idx="6869">
                  <c:v>29.332510542013786</c:v>
                </c:pt>
                <c:pt idx="6870">
                  <c:v>29.332510542013786</c:v>
                </c:pt>
                <c:pt idx="6871">
                  <c:v>29.332510542013786</c:v>
                </c:pt>
                <c:pt idx="6872">
                  <c:v>29.306798313277792</c:v>
                </c:pt>
                <c:pt idx="6873">
                  <c:v>29.306798313277792</c:v>
                </c:pt>
                <c:pt idx="6874">
                  <c:v>29.291370976036202</c:v>
                </c:pt>
                <c:pt idx="6875">
                  <c:v>29.275943638794612</c:v>
                </c:pt>
                <c:pt idx="6876">
                  <c:v>29.275943638794612</c:v>
                </c:pt>
                <c:pt idx="6877">
                  <c:v>29.260516301553018</c:v>
                </c:pt>
                <c:pt idx="6878">
                  <c:v>29.250231410058625</c:v>
                </c:pt>
                <c:pt idx="6879">
                  <c:v>29.234804072817035</c:v>
                </c:pt>
                <c:pt idx="6880">
                  <c:v>29.234804072817035</c:v>
                </c:pt>
                <c:pt idx="6881">
                  <c:v>29.219376735575441</c:v>
                </c:pt>
                <c:pt idx="6882">
                  <c:v>29.203949398333844</c:v>
                </c:pt>
                <c:pt idx="6883">
                  <c:v>29.203949398333844</c:v>
                </c:pt>
                <c:pt idx="6884">
                  <c:v>29.173094723850664</c:v>
                </c:pt>
                <c:pt idx="6885">
                  <c:v>29.173094723850664</c:v>
                </c:pt>
                <c:pt idx="6886">
                  <c:v>29.173094723850664</c:v>
                </c:pt>
                <c:pt idx="6887">
                  <c:v>29.173094723850664</c:v>
                </c:pt>
                <c:pt idx="6888">
                  <c:v>29.116527820631493</c:v>
                </c:pt>
                <c:pt idx="6889">
                  <c:v>29.116527820631493</c:v>
                </c:pt>
                <c:pt idx="6890">
                  <c:v>29.116527820631493</c:v>
                </c:pt>
                <c:pt idx="6891">
                  <c:v>29.116527820631493</c:v>
                </c:pt>
                <c:pt idx="6892">
                  <c:v>29.116527820631493</c:v>
                </c:pt>
                <c:pt idx="6893">
                  <c:v>29.116527820631493</c:v>
                </c:pt>
                <c:pt idx="6894">
                  <c:v>29.116527820631493</c:v>
                </c:pt>
                <c:pt idx="6895">
                  <c:v>29.070245808906712</c:v>
                </c:pt>
                <c:pt idx="6896">
                  <c:v>29.070245808906712</c:v>
                </c:pt>
                <c:pt idx="6897">
                  <c:v>29.054818471665122</c:v>
                </c:pt>
                <c:pt idx="6898">
                  <c:v>29.044533580170729</c:v>
                </c:pt>
                <c:pt idx="6899">
                  <c:v>29.013678905687545</c:v>
                </c:pt>
                <c:pt idx="6900">
                  <c:v>29.013678905687545</c:v>
                </c:pt>
                <c:pt idx="6901">
                  <c:v>29.013678905687545</c:v>
                </c:pt>
                <c:pt idx="6902">
                  <c:v>29.013678905687545</c:v>
                </c:pt>
                <c:pt idx="6903">
                  <c:v>29.013678905687545</c:v>
                </c:pt>
                <c:pt idx="6904">
                  <c:v>28.982824231204361</c:v>
                </c:pt>
                <c:pt idx="6905">
                  <c:v>28.972539339709968</c:v>
                </c:pt>
                <c:pt idx="6906">
                  <c:v>28.962254448215567</c:v>
                </c:pt>
                <c:pt idx="6907">
                  <c:v>28.951969556721174</c:v>
                </c:pt>
                <c:pt idx="6908">
                  <c:v>28.941684665226781</c:v>
                </c:pt>
                <c:pt idx="6909">
                  <c:v>28.915972436490794</c:v>
                </c:pt>
                <c:pt idx="6910">
                  <c:v>28.915972436490794</c:v>
                </c:pt>
                <c:pt idx="6911">
                  <c:v>28.915972436490794</c:v>
                </c:pt>
                <c:pt idx="6912">
                  <c:v>28.915972436490794</c:v>
                </c:pt>
                <c:pt idx="6913">
                  <c:v>28.859405533271627</c:v>
                </c:pt>
                <c:pt idx="6914">
                  <c:v>28.859405533271627</c:v>
                </c:pt>
                <c:pt idx="6915">
                  <c:v>28.859405533271627</c:v>
                </c:pt>
                <c:pt idx="6916">
                  <c:v>28.859405533271627</c:v>
                </c:pt>
                <c:pt idx="6917">
                  <c:v>28.859405533271627</c:v>
                </c:pt>
                <c:pt idx="6918">
                  <c:v>28.859405533271627</c:v>
                </c:pt>
                <c:pt idx="6919">
                  <c:v>28.859405533271627</c:v>
                </c:pt>
                <c:pt idx="6920">
                  <c:v>28.818265967294042</c:v>
                </c:pt>
                <c:pt idx="6921">
                  <c:v>28.777126401316465</c:v>
                </c:pt>
                <c:pt idx="6922">
                  <c:v>28.777126401316465</c:v>
                </c:pt>
                <c:pt idx="6923">
                  <c:v>28.777126401316465</c:v>
                </c:pt>
                <c:pt idx="6924">
                  <c:v>28.777126401316465</c:v>
                </c:pt>
                <c:pt idx="6925">
                  <c:v>28.777126401316465</c:v>
                </c:pt>
                <c:pt idx="6926">
                  <c:v>28.777126401316465</c:v>
                </c:pt>
                <c:pt idx="6927">
                  <c:v>28.777126401316465</c:v>
                </c:pt>
                <c:pt idx="6928">
                  <c:v>28.735986835338888</c:v>
                </c:pt>
                <c:pt idx="6929">
                  <c:v>28.725701943844495</c:v>
                </c:pt>
                <c:pt idx="6930">
                  <c:v>28.715417052350094</c:v>
                </c:pt>
                <c:pt idx="6931">
                  <c:v>28.705132160855701</c:v>
                </c:pt>
                <c:pt idx="6932">
                  <c:v>28.669135040625321</c:v>
                </c:pt>
                <c:pt idx="6933">
                  <c:v>28.669135040625321</c:v>
                </c:pt>
                <c:pt idx="6934">
                  <c:v>28.669135040625321</c:v>
                </c:pt>
                <c:pt idx="6935">
                  <c:v>28.669135040625321</c:v>
                </c:pt>
                <c:pt idx="6936">
                  <c:v>28.669135040625321</c:v>
                </c:pt>
                <c:pt idx="6937">
                  <c:v>28.669135040625321</c:v>
                </c:pt>
                <c:pt idx="6938">
                  <c:v>28.63313792039494</c:v>
                </c:pt>
                <c:pt idx="6939">
                  <c:v>28.622853028900547</c:v>
                </c:pt>
                <c:pt idx="6940">
                  <c:v>28.612568137406154</c:v>
                </c:pt>
                <c:pt idx="6941">
                  <c:v>28.602283245911757</c:v>
                </c:pt>
                <c:pt idx="6942">
                  <c:v>28.59199835441736</c:v>
                </c:pt>
                <c:pt idx="6943">
                  <c:v>28.566286125681373</c:v>
                </c:pt>
                <c:pt idx="6944">
                  <c:v>28.566286125681373</c:v>
                </c:pt>
                <c:pt idx="6945">
                  <c:v>28.566286125681373</c:v>
                </c:pt>
                <c:pt idx="6946">
                  <c:v>28.566286125681373</c:v>
                </c:pt>
                <c:pt idx="6947">
                  <c:v>28.504576776715005</c:v>
                </c:pt>
                <c:pt idx="6948">
                  <c:v>28.504576776715005</c:v>
                </c:pt>
                <c:pt idx="6949">
                  <c:v>28.504576776715005</c:v>
                </c:pt>
                <c:pt idx="6950">
                  <c:v>28.504576776715005</c:v>
                </c:pt>
                <c:pt idx="6951">
                  <c:v>28.504576776715005</c:v>
                </c:pt>
                <c:pt idx="6952">
                  <c:v>28.504576776715005</c:v>
                </c:pt>
                <c:pt idx="6953">
                  <c:v>28.504576776715005</c:v>
                </c:pt>
                <c:pt idx="6954">
                  <c:v>28.504576776715005</c:v>
                </c:pt>
                <c:pt idx="6955">
                  <c:v>28.458294764990228</c:v>
                </c:pt>
                <c:pt idx="6956">
                  <c:v>28.437724982001438</c:v>
                </c:pt>
                <c:pt idx="6957">
                  <c:v>28.437724982001438</c:v>
                </c:pt>
                <c:pt idx="6958">
                  <c:v>28.437724982001438</c:v>
                </c:pt>
                <c:pt idx="6959">
                  <c:v>28.417155199012651</c:v>
                </c:pt>
                <c:pt idx="6960">
                  <c:v>28.406870307518258</c:v>
                </c:pt>
                <c:pt idx="6961">
                  <c:v>28.396585416023861</c:v>
                </c:pt>
                <c:pt idx="6962">
                  <c:v>28.381158078782271</c:v>
                </c:pt>
                <c:pt idx="6963">
                  <c:v>28.381158078782271</c:v>
                </c:pt>
                <c:pt idx="6964">
                  <c:v>28.36058829579348</c:v>
                </c:pt>
                <c:pt idx="6965">
                  <c:v>28.36058829579348</c:v>
                </c:pt>
                <c:pt idx="6966">
                  <c:v>28.345160958551887</c:v>
                </c:pt>
                <c:pt idx="6967">
                  <c:v>28.33487606705749</c:v>
                </c:pt>
                <c:pt idx="6968">
                  <c:v>28.324591175563096</c:v>
                </c:pt>
                <c:pt idx="6969">
                  <c:v>28.314306284068703</c:v>
                </c:pt>
                <c:pt idx="6970">
                  <c:v>28.304021392574306</c:v>
                </c:pt>
                <c:pt idx="6971">
                  <c:v>28.283451609585519</c:v>
                </c:pt>
                <c:pt idx="6972">
                  <c:v>28.283451609585519</c:v>
                </c:pt>
                <c:pt idx="6973">
                  <c:v>28.283451609585519</c:v>
                </c:pt>
                <c:pt idx="6974">
                  <c:v>28.262881826596733</c:v>
                </c:pt>
                <c:pt idx="6975">
                  <c:v>28.237169597860746</c:v>
                </c:pt>
                <c:pt idx="6976">
                  <c:v>28.237169597860746</c:v>
                </c:pt>
                <c:pt idx="6977">
                  <c:v>28.237169597860746</c:v>
                </c:pt>
                <c:pt idx="6978">
                  <c:v>28.237169597860746</c:v>
                </c:pt>
                <c:pt idx="6979">
                  <c:v>28.211457369124755</c:v>
                </c:pt>
                <c:pt idx="6980">
                  <c:v>28.139463128663994</c:v>
                </c:pt>
                <c:pt idx="6981">
                  <c:v>28.139463128663994</c:v>
                </c:pt>
                <c:pt idx="6982">
                  <c:v>28.139463128663994</c:v>
                </c:pt>
                <c:pt idx="6983">
                  <c:v>28.139463128663994</c:v>
                </c:pt>
                <c:pt idx="6984">
                  <c:v>28.139463128663994</c:v>
                </c:pt>
                <c:pt idx="6985">
                  <c:v>28.139463128663994</c:v>
                </c:pt>
                <c:pt idx="6986">
                  <c:v>28.139463128663994</c:v>
                </c:pt>
                <c:pt idx="6987">
                  <c:v>28.139463128663994</c:v>
                </c:pt>
                <c:pt idx="6988">
                  <c:v>28.139463128663994</c:v>
                </c:pt>
                <c:pt idx="6989">
                  <c:v>28.139463128663994</c:v>
                </c:pt>
                <c:pt idx="6990">
                  <c:v>28.139463128663994</c:v>
                </c:pt>
                <c:pt idx="6991">
                  <c:v>28.139463128663994</c:v>
                </c:pt>
                <c:pt idx="6992">
                  <c:v>28.139463128663994</c:v>
                </c:pt>
                <c:pt idx="6993">
                  <c:v>28.052041550961636</c:v>
                </c:pt>
                <c:pt idx="6994">
                  <c:v>28.052041550961636</c:v>
                </c:pt>
                <c:pt idx="6995">
                  <c:v>28.052041550961636</c:v>
                </c:pt>
                <c:pt idx="6996">
                  <c:v>28.052041550961636</c:v>
                </c:pt>
                <c:pt idx="6997">
                  <c:v>28.010901984984059</c:v>
                </c:pt>
                <c:pt idx="6998">
                  <c:v>28.010901984984059</c:v>
                </c:pt>
                <c:pt idx="6999">
                  <c:v>28.010901984984059</c:v>
                </c:pt>
                <c:pt idx="7000">
                  <c:v>28.010901984984059</c:v>
                </c:pt>
                <c:pt idx="7001">
                  <c:v>27.985189756248069</c:v>
                </c:pt>
                <c:pt idx="7002">
                  <c:v>27.974904864753675</c:v>
                </c:pt>
                <c:pt idx="7003">
                  <c:v>27.959477527512082</c:v>
                </c:pt>
                <c:pt idx="7004">
                  <c:v>27.959477527512082</c:v>
                </c:pt>
                <c:pt idx="7005">
                  <c:v>27.944050190270492</c:v>
                </c:pt>
                <c:pt idx="7006">
                  <c:v>27.933765298776098</c:v>
                </c:pt>
                <c:pt idx="7007">
                  <c:v>27.923480407281705</c:v>
                </c:pt>
                <c:pt idx="7008">
                  <c:v>27.892625732798521</c:v>
                </c:pt>
                <c:pt idx="7009">
                  <c:v>27.892625732798521</c:v>
                </c:pt>
                <c:pt idx="7010">
                  <c:v>27.892625732798521</c:v>
                </c:pt>
                <c:pt idx="7011">
                  <c:v>27.892625732798521</c:v>
                </c:pt>
                <c:pt idx="7012">
                  <c:v>27.892625732798521</c:v>
                </c:pt>
                <c:pt idx="7013">
                  <c:v>27.825773938084954</c:v>
                </c:pt>
                <c:pt idx="7014">
                  <c:v>27.825773938084954</c:v>
                </c:pt>
                <c:pt idx="7015">
                  <c:v>27.825773938084954</c:v>
                </c:pt>
                <c:pt idx="7016">
                  <c:v>27.825773938084954</c:v>
                </c:pt>
                <c:pt idx="7017">
                  <c:v>27.825773938084954</c:v>
                </c:pt>
                <c:pt idx="7018">
                  <c:v>27.825773938084954</c:v>
                </c:pt>
                <c:pt idx="7019">
                  <c:v>27.825773938084954</c:v>
                </c:pt>
                <c:pt idx="7020">
                  <c:v>27.825773938084954</c:v>
                </c:pt>
                <c:pt idx="7021">
                  <c:v>27.77949192636018</c:v>
                </c:pt>
                <c:pt idx="7022">
                  <c:v>27.753779697624193</c:v>
                </c:pt>
                <c:pt idx="7023">
                  <c:v>27.753779697624193</c:v>
                </c:pt>
                <c:pt idx="7024">
                  <c:v>27.753779697624193</c:v>
                </c:pt>
                <c:pt idx="7025">
                  <c:v>27.753779697624193</c:v>
                </c:pt>
                <c:pt idx="7026">
                  <c:v>27.717782577393805</c:v>
                </c:pt>
                <c:pt idx="7027">
                  <c:v>27.717782577393805</c:v>
                </c:pt>
                <c:pt idx="7028">
                  <c:v>27.717782577393805</c:v>
                </c:pt>
                <c:pt idx="7029">
                  <c:v>27.697212794405019</c:v>
                </c:pt>
                <c:pt idx="7030">
                  <c:v>27.686927902910625</c:v>
                </c:pt>
                <c:pt idx="7031">
                  <c:v>27.676643011416228</c:v>
                </c:pt>
                <c:pt idx="7032">
                  <c:v>27.661215674174638</c:v>
                </c:pt>
                <c:pt idx="7033">
                  <c:v>27.661215674174638</c:v>
                </c:pt>
                <c:pt idx="7034">
                  <c:v>27.645788336933048</c:v>
                </c:pt>
                <c:pt idx="7035">
                  <c:v>27.635503445438651</c:v>
                </c:pt>
                <c:pt idx="7036">
                  <c:v>27.625218553944258</c:v>
                </c:pt>
                <c:pt idx="7037">
                  <c:v>27.614933662449857</c:v>
                </c:pt>
                <c:pt idx="7038">
                  <c:v>27.604648770955464</c:v>
                </c:pt>
                <c:pt idx="7039">
                  <c:v>27.594363879461071</c:v>
                </c:pt>
                <c:pt idx="7040">
                  <c:v>27.584078987966677</c:v>
                </c:pt>
                <c:pt idx="7041">
                  <c:v>27.548081867736297</c:v>
                </c:pt>
                <c:pt idx="7042">
                  <c:v>27.548081867736297</c:v>
                </c:pt>
                <c:pt idx="7043">
                  <c:v>27.548081867736297</c:v>
                </c:pt>
                <c:pt idx="7044">
                  <c:v>27.548081867736297</c:v>
                </c:pt>
                <c:pt idx="7045">
                  <c:v>27.548081867736297</c:v>
                </c:pt>
                <c:pt idx="7046">
                  <c:v>27.548081867736297</c:v>
                </c:pt>
                <c:pt idx="7047">
                  <c:v>27.512084747505916</c:v>
                </c:pt>
                <c:pt idx="7048">
                  <c:v>27.450375398539546</c:v>
                </c:pt>
                <c:pt idx="7049">
                  <c:v>27.450375398539546</c:v>
                </c:pt>
                <c:pt idx="7050">
                  <c:v>27.450375398539546</c:v>
                </c:pt>
                <c:pt idx="7051">
                  <c:v>27.450375398539546</c:v>
                </c:pt>
                <c:pt idx="7052">
                  <c:v>27.450375398539546</c:v>
                </c:pt>
                <c:pt idx="7053">
                  <c:v>27.450375398539546</c:v>
                </c:pt>
                <c:pt idx="7054">
                  <c:v>27.450375398539546</c:v>
                </c:pt>
                <c:pt idx="7055">
                  <c:v>27.450375398539546</c:v>
                </c:pt>
                <c:pt idx="7056">
                  <c:v>27.450375398539546</c:v>
                </c:pt>
                <c:pt idx="7057">
                  <c:v>27.450375398539546</c:v>
                </c:pt>
                <c:pt idx="7058">
                  <c:v>27.450375398539546</c:v>
                </c:pt>
                <c:pt idx="7059">
                  <c:v>27.383523603825981</c:v>
                </c:pt>
                <c:pt idx="7060">
                  <c:v>27.383523603825981</c:v>
                </c:pt>
                <c:pt idx="7061">
                  <c:v>27.368096266584384</c:v>
                </c:pt>
                <c:pt idx="7062">
                  <c:v>27.352668929342794</c:v>
                </c:pt>
                <c:pt idx="7063">
                  <c:v>27.352668929342794</c:v>
                </c:pt>
                <c:pt idx="7064">
                  <c:v>27.337241592101201</c:v>
                </c:pt>
                <c:pt idx="7065">
                  <c:v>27.326956700606807</c:v>
                </c:pt>
                <c:pt idx="7066">
                  <c:v>27.316671809112414</c:v>
                </c:pt>
                <c:pt idx="7067">
                  <c:v>27.296102026123627</c:v>
                </c:pt>
                <c:pt idx="7068">
                  <c:v>27.296102026123627</c:v>
                </c:pt>
                <c:pt idx="7069">
                  <c:v>27.296102026123627</c:v>
                </c:pt>
                <c:pt idx="7070">
                  <c:v>27.275532243134837</c:v>
                </c:pt>
                <c:pt idx="7071">
                  <c:v>27.265247351640443</c:v>
                </c:pt>
                <c:pt idx="7072">
                  <c:v>27.254962460146043</c:v>
                </c:pt>
                <c:pt idx="7073">
                  <c:v>27.24467756865165</c:v>
                </c:pt>
                <c:pt idx="7074">
                  <c:v>27.234392677157253</c:v>
                </c:pt>
                <c:pt idx="7075">
                  <c:v>27.224107785662859</c:v>
                </c:pt>
                <c:pt idx="7076">
                  <c:v>27.213822894168466</c:v>
                </c:pt>
                <c:pt idx="7077">
                  <c:v>27.203538002674073</c:v>
                </c:pt>
                <c:pt idx="7078">
                  <c:v>27.182968219685282</c:v>
                </c:pt>
                <c:pt idx="7079">
                  <c:v>27.182968219685282</c:v>
                </c:pt>
                <c:pt idx="7080">
                  <c:v>27.182968219685282</c:v>
                </c:pt>
                <c:pt idx="7081">
                  <c:v>27.126401316466108</c:v>
                </c:pt>
                <c:pt idx="7082">
                  <c:v>27.126401316466108</c:v>
                </c:pt>
                <c:pt idx="7083">
                  <c:v>27.126401316466108</c:v>
                </c:pt>
                <c:pt idx="7084">
                  <c:v>27.126401316466108</c:v>
                </c:pt>
                <c:pt idx="7085">
                  <c:v>27.126401316466108</c:v>
                </c:pt>
                <c:pt idx="7086">
                  <c:v>27.126401316466108</c:v>
                </c:pt>
                <c:pt idx="7087">
                  <c:v>27.126401316466108</c:v>
                </c:pt>
                <c:pt idx="7088">
                  <c:v>27.126401316466108</c:v>
                </c:pt>
                <c:pt idx="7089">
                  <c:v>27.069834413246941</c:v>
                </c:pt>
                <c:pt idx="7090">
                  <c:v>27.069834413246941</c:v>
                </c:pt>
                <c:pt idx="7091">
                  <c:v>27.069834413246941</c:v>
                </c:pt>
                <c:pt idx="7092">
                  <c:v>27.049264630258151</c:v>
                </c:pt>
                <c:pt idx="7093">
                  <c:v>27.038979738763757</c:v>
                </c:pt>
                <c:pt idx="7094">
                  <c:v>27.028694847269364</c:v>
                </c:pt>
                <c:pt idx="7095">
                  <c:v>27.013267510027774</c:v>
                </c:pt>
                <c:pt idx="7096">
                  <c:v>27.013267510027774</c:v>
                </c:pt>
                <c:pt idx="7097">
                  <c:v>26.997840172786177</c:v>
                </c:pt>
                <c:pt idx="7098">
                  <c:v>26.98755528129178</c:v>
                </c:pt>
                <c:pt idx="7099">
                  <c:v>26.977270389797386</c:v>
                </c:pt>
                <c:pt idx="7100">
                  <c:v>26.961843052555796</c:v>
                </c:pt>
                <c:pt idx="7101">
                  <c:v>26.961843052555796</c:v>
                </c:pt>
                <c:pt idx="7102">
                  <c:v>26.946415715314203</c:v>
                </c:pt>
                <c:pt idx="7103">
                  <c:v>26.936130823819809</c:v>
                </c:pt>
                <c:pt idx="7104">
                  <c:v>26.925845932325416</c:v>
                </c:pt>
                <c:pt idx="7105">
                  <c:v>26.894991257842232</c:v>
                </c:pt>
                <c:pt idx="7106">
                  <c:v>26.894991257842232</c:v>
                </c:pt>
                <c:pt idx="7107">
                  <c:v>26.894991257842232</c:v>
                </c:pt>
                <c:pt idx="7108">
                  <c:v>26.894991257842232</c:v>
                </c:pt>
                <c:pt idx="7109">
                  <c:v>26.894991257842232</c:v>
                </c:pt>
                <c:pt idx="7110">
                  <c:v>26.817854571634271</c:v>
                </c:pt>
                <c:pt idx="7111">
                  <c:v>26.817854571634271</c:v>
                </c:pt>
                <c:pt idx="7112">
                  <c:v>26.817854571634271</c:v>
                </c:pt>
                <c:pt idx="7113">
                  <c:v>26.817854571634271</c:v>
                </c:pt>
                <c:pt idx="7114">
                  <c:v>26.817854571634271</c:v>
                </c:pt>
                <c:pt idx="7115">
                  <c:v>26.817854571634271</c:v>
                </c:pt>
                <c:pt idx="7116">
                  <c:v>26.817854571634271</c:v>
                </c:pt>
                <c:pt idx="7117">
                  <c:v>26.817854571634271</c:v>
                </c:pt>
                <c:pt idx="7118">
                  <c:v>26.817854571634271</c:v>
                </c:pt>
                <c:pt idx="7119">
                  <c:v>26.817854571634271</c:v>
                </c:pt>
                <c:pt idx="7120">
                  <c:v>26.761287668415097</c:v>
                </c:pt>
                <c:pt idx="7121">
                  <c:v>26.7510027769207</c:v>
                </c:pt>
                <c:pt idx="7122">
                  <c:v>26.73557543967911</c:v>
                </c:pt>
                <c:pt idx="7123">
                  <c:v>26.73557543967911</c:v>
                </c:pt>
                <c:pt idx="7124">
                  <c:v>26.72014810243752</c:v>
                </c:pt>
                <c:pt idx="7125">
                  <c:v>26.709863210943123</c:v>
                </c:pt>
                <c:pt idx="7126">
                  <c:v>26.679008536459943</c:v>
                </c:pt>
                <c:pt idx="7127">
                  <c:v>26.679008536459943</c:v>
                </c:pt>
                <c:pt idx="7128">
                  <c:v>26.679008536459943</c:v>
                </c:pt>
                <c:pt idx="7129">
                  <c:v>26.679008536459943</c:v>
                </c:pt>
                <c:pt idx="7130">
                  <c:v>26.679008536459943</c:v>
                </c:pt>
                <c:pt idx="7131">
                  <c:v>26.627584078987965</c:v>
                </c:pt>
                <c:pt idx="7132">
                  <c:v>26.627584078987965</c:v>
                </c:pt>
                <c:pt idx="7133">
                  <c:v>26.627584078987965</c:v>
                </c:pt>
                <c:pt idx="7134">
                  <c:v>26.627584078987965</c:v>
                </c:pt>
                <c:pt idx="7135">
                  <c:v>26.627584078987965</c:v>
                </c:pt>
                <c:pt idx="7136">
                  <c:v>26.596729404504782</c:v>
                </c:pt>
                <c:pt idx="7137">
                  <c:v>26.586444513010388</c:v>
                </c:pt>
                <c:pt idx="7138">
                  <c:v>26.576159621515995</c:v>
                </c:pt>
                <c:pt idx="7139">
                  <c:v>26.540162501285614</c:v>
                </c:pt>
                <c:pt idx="7140">
                  <c:v>26.540162501285614</c:v>
                </c:pt>
                <c:pt idx="7141">
                  <c:v>26.540162501285614</c:v>
                </c:pt>
                <c:pt idx="7142">
                  <c:v>26.540162501285614</c:v>
                </c:pt>
                <c:pt idx="7143">
                  <c:v>26.540162501285614</c:v>
                </c:pt>
                <c:pt idx="7144">
                  <c:v>26.540162501285614</c:v>
                </c:pt>
                <c:pt idx="7145">
                  <c:v>26.49902293530803</c:v>
                </c:pt>
                <c:pt idx="7146">
                  <c:v>26.49902293530803</c:v>
                </c:pt>
                <c:pt idx="7147">
                  <c:v>26.48359559806644</c:v>
                </c:pt>
                <c:pt idx="7148">
                  <c:v>26.473310706572047</c:v>
                </c:pt>
                <c:pt idx="7149">
                  <c:v>26.46302581507765</c:v>
                </c:pt>
                <c:pt idx="7150">
                  <c:v>26.44759847783606</c:v>
                </c:pt>
                <c:pt idx="7151">
                  <c:v>26.44759847783606</c:v>
                </c:pt>
                <c:pt idx="7152">
                  <c:v>26.406458911858483</c:v>
                </c:pt>
                <c:pt idx="7153">
                  <c:v>26.406458911858483</c:v>
                </c:pt>
                <c:pt idx="7154">
                  <c:v>26.406458911858483</c:v>
                </c:pt>
                <c:pt idx="7155">
                  <c:v>26.406458911858483</c:v>
                </c:pt>
                <c:pt idx="7156">
                  <c:v>26.406458911858483</c:v>
                </c:pt>
                <c:pt idx="7157">
                  <c:v>26.406458911858483</c:v>
                </c:pt>
                <c:pt idx="7158">
                  <c:v>26.370461791628095</c:v>
                </c:pt>
                <c:pt idx="7159">
                  <c:v>26.349892008639308</c:v>
                </c:pt>
                <c:pt idx="7160">
                  <c:v>26.349892008639308</c:v>
                </c:pt>
                <c:pt idx="7161">
                  <c:v>26.349892008639308</c:v>
                </c:pt>
                <c:pt idx="7162">
                  <c:v>26.324179779903321</c:v>
                </c:pt>
                <c:pt idx="7163">
                  <c:v>26.324179779903321</c:v>
                </c:pt>
                <c:pt idx="7164">
                  <c:v>26.308752442661731</c:v>
                </c:pt>
                <c:pt idx="7165">
                  <c:v>26.293325105420141</c:v>
                </c:pt>
                <c:pt idx="7166">
                  <c:v>26.293325105420141</c:v>
                </c:pt>
                <c:pt idx="7167">
                  <c:v>26.277897768178544</c:v>
                </c:pt>
                <c:pt idx="7168">
                  <c:v>26.262470430936951</c:v>
                </c:pt>
                <c:pt idx="7169">
                  <c:v>26.262470430936951</c:v>
                </c:pt>
                <c:pt idx="7170">
                  <c:v>26.241900647948164</c:v>
                </c:pt>
                <c:pt idx="7171">
                  <c:v>26.241900647948164</c:v>
                </c:pt>
                <c:pt idx="7172">
                  <c:v>26.221330864959373</c:v>
                </c:pt>
                <c:pt idx="7173">
                  <c:v>26.221330864959373</c:v>
                </c:pt>
                <c:pt idx="7174">
                  <c:v>26.200761081970587</c:v>
                </c:pt>
                <c:pt idx="7175">
                  <c:v>26.200761081970587</c:v>
                </c:pt>
                <c:pt idx="7176">
                  <c:v>26.1750488532346</c:v>
                </c:pt>
                <c:pt idx="7177">
                  <c:v>26.1750488532346</c:v>
                </c:pt>
                <c:pt idx="7178">
                  <c:v>26.1750488532346</c:v>
                </c:pt>
                <c:pt idx="7179">
                  <c:v>26.118481950015425</c:v>
                </c:pt>
                <c:pt idx="7180">
                  <c:v>26.118481950015425</c:v>
                </c:pt>
                <c:pt idx="7181">
                  <c:v>26.118481950015425</c:v>
                </c:pt>
                <c:pt idx="7182">
                  <c:v>26.118481950015425</c:v>
                </c:pt>
                <c:pt idx="7183">
                  <c:v>26.118481950015425</c:v>
                </c:pt>
                <c:pt idx="7184">
                  <c:v>26.118481950015425</c:v>
                </c:pt>
                <c:pt idx="7185">
                  <c:v>26.118481950015425</c:v>
                </c:pt>
                <c:pt idx="7186">
                  <c:v>26.118481950015425</c:v>
                </c:pt>
                <c:pt idx="7187">
                  <c:v>26.072199938290652</c:v>
                </c:pt>
                <c:pt idx="7188">
                  <c:v>26.046487709554668</c:v>
                </c:pt>
                <c:pt idx="7189">
                  <c:v>26.046487709554668</c:v>
                </c:pt>
                <c:pt idx="7190">
                  <c:v>26.046487709554668</c:v>
                </c:pt>
                <c:pt idx="7191">
                  <c:v>26.046487709554668</c:v>
                </c:pt>
                <c:pt idx="7192">
                  <c:v>26.020775480818674</c:v>
                </c:pt>
                <c:pt idx="7193">
                  <c:v>26.010490589324281</c:v>
                </c:pt>
                <c:pt idx="7194">
                  <c:v>25.969351023346704</c:v>
                </c:pt>
                <c:pt idx="7195">
                  <c:v>25.969351023346704</c:v>
                </c:pt>
                <c:pt idx="7196">
                  <c:v>25.969351023346704</c:v>
                </c:pt>
                <c:pt idx="7197">
                  <c:v>25.969351023346704</c:v>
                </c:pt>
                <c:pt idx="7198">
                  <c:v>25.969351023346704</c:v>
                </c:pt>
                <c:pt idx="7199">
                  <c:v>25.969351023346704</c:v>
                </c:pt>
                <c:pt idx="7200">
                  <c:v>25.969351023346704</c:v>
                </c:pt>
                <c:pt idx="7201">
                  <c:v>25.928211457369127</c:v>
                </c:pt>
                <c:pt idx="7202">
                  <c:v>25.917926565874733</c:v>
                </c:pt>
                <c:pt idx="7203">
                  <c:v>25.902499228633136</c:v>
                </c:pt>
                <c:pt idx="7204">
                  <c:v>25.902499228633136</c:v>
                </c:pt>
                <c:pt idx="7205">
                  <c:v>25.856217216908362</c:v>
                </c:pt>
                <c:pt idx="7206">
                  <c:v>25.856217216908362</c:v>
                </c:pt>
                <c:pt idx="7207">
                  <c:v>25.856217216908362</c:v>
                </c:pt>
                <c:pt idx="7208">
                  <c:v>25.856217216908362</c:v>
                </c:pt>
                <c:pt idx="7209">
                  <c:v>25.856217216908362</c:v>
                </c:pt>
                <c:pt idx="7210">
                  <c:v>25.856217216908362</c:v>
                </c:pt>
                <c:pt idx="7211">
                  <c:v>25.856217216908362</c:v>
                </c:pt>
                <c:pt idx="7212">
                  <c:v>25.815077650930785</c:v>
                </c:pt>
                <c:pt idx="7213">
                  <c:v>25.804792759436388</c:v>
                </c:pt>
                <c:pt idx="7214">
                  <c:v>25.794507867941995</c:v>
                </c:pt>
                <c:pt idx="7215">
                  <c:v>25.784222976447595</c:v>
                </c:pt>
                <c:pt idx="7216">
                  <c:v>25.758510747711611</c:v>
                </c:pt>
                <c:pt idx="7217">
                  <c:v>25.758510747711611</c:v>
                </c:pt>
                <c:pt idx="7218">
                  <c:v>25.758510747711611</c:v>
                </c:pt>
                <c:pt idx="7219">
                  <c:v>25.758510747711611</c:v>
                </c:pt>
                <c:pt idx="7220">
                  <c:v>25.727656073228427</c:v>
                </c:pt>
                <c:pt idx="7221">
                  <c:v>25.727656073228427</c:v>
                </c:pt>
                <c:pt idx="7222">
                  <c:v>25.68651650725085</c:v>
                </c:pt>
                <c:pt idx="7223">
                  <c:v>25.68651650725085</c:v>
                </c:pt>
                <c:pt idx="7224">
                  <c:v>25.68651650725085</c:v>
                </c:pt>
                <c:pt idx="7225">
                  <c:v>25.68651650725085</c:v>
                </c:pt>
                <c:pt idx="7226">
                  <c:v>25.68651650725085</c:v>
                </c:pt>
                <c:pt idx="7227">
                  <c:v>25.68651650725085</c:v>
                </c:pt>
                <c:pt idx="7228">
                  <c:v>25.614522266790086</c:v>
                </c:pt>
                <c:pt idx="7229">
                  <c:v>25.614522266790086</c:v>
                </c:pt>
                <c:pt idx="7230">
                  <c:v>25.614522266790086</c:v>
                </c:pt>
                <c:pt idx="7231">
                  <c:v>25.614522266790086</c:v>
                </c:pt>
                <c:pt idx="7232">
                  <c:v>25.614522266790086</c:v>
                </c:pt>
                <c:pt idx="7233">
                  <c:v>25.614522266790086</c:v>
                </c:pt>
                <c:pt idx="7234">
                  <c:v>25.614522266790086</c:v>
                </c:pt>
                <c:pt idx="7235">
                  <c:v>25.614522266790086</c:v>
                </c:pt>
                <c:pt idx="7236">
                  <c:v>25.568240255065312</c:v>
                </c:pt>
                <c:pt idx="7237">
                  <c:v>25.552812917823719</c:v>
                </c:pt>
                <c:pt idx="7238">
                  <c:v>25.552812917823719</c:v>
                </c:pt>
                <c:pt idx="7239">
                  <c:v>25.537385580582121</c:v>
                </c:pt>
                <c:pt idx="7240">
                  <c:v>25.527100689087728</c:v>
                </c:pt>
                <c:pt idx="7241">
                  <c:v>25.516815797593335</c:v>
                </c:pt>
                <c:pt idx="7242">
                  <c:v>25.506530906098941</c:v>
                </c:pt>
                <c:pt idx="7243">
                  <c:v>25.496246014604544</c:v>
                </c:pt>
                <c:pt idx="7244">
                  <c:v>25.485961123110151</c:v>
                </c:pt>
                <c:pt idx="7245">
                  <c:v>25.475676231615758</c:v>
                </c:pt>
                <c:pt idx="7246">
                  <c:v>25.455106448626967</c:v>
                </c:pt>
                <c:pt idx="7247">
                  <c:v>25.455106448626967</c:v>
                </c:pt>
                <c:pt idx="7248">
                  <c:v>25.455106448626967</c:v>
                </c:pt>
                <c:pt idx="7249">
                  <c:v>25.434536665638181</c:v>
                </c:pt>
                <c:pt idx="7250">
                  <c:v>25.42425177414378</c:v>
                </c:pt>
                <c:pt idx="7251">
                  <c:v>25.413966882649387</c:v>
                </c:pt>
                <c:pt idx="7252">
                  <c:v>25.40368199115499</c:v>
                </c:pt>
                <c:pt idx="7253">
                  <c:v>25.383112208166203</c:v>
                </c:pt>
                <c:pt idx="7254">
                  <c:v>25.383112208166203</c:v>
                </c:pt>
                <c:pt idx="7255">
                  <c:v>25.383112208166203</c:v>
                </c:pt>
                <c:pt idx="7256">
                  <c:v>25.362542425177416</c:v>
                </c:pt>
                <c:pt idx="7257">
                  <c:v>25.347115087935823</c:v>
                </c:pt>
                <c:pt idx="7258">
                  <c:v>25.347115087935823</c:v>
                </c:pt>
                <c:pt idx="7259">
                  <c:v>25.326545304947036</c:v>
                </c:pt>
                <c:pt idx="7260">
                  <c:v>25.326545304947036</c:v>
                </c:pt>
                <c:pt idx="7261">
                  <c:v>25.311117967705442</c:v>
                </c:pt>
                <c:pt idx="7262">
                  <c:v>25.264835955980665</c:v>
                </c:pt>
                <c:pt idx="7263">
                  <c:v>25.264835955980665</c:v>
                </c:pt>
                <c:pt idx="7264">
                  <c:v>25.264835955980665</c:v>
                </c:pt>
                <c:pt idx="7265">
                  <c:v>25.264835955980665</c:v>
                </c:pt>
                <c:pt idx="7266">
                  <c:v>25.264835955980665</c:v>
                </c:pt>
                <c:pt idx="7267">
                  <c:v>25.264835955980665</c:v>
                </c:pt>
                <c:pt idx="7268">
                  <c:v>25.264835955980665</c:v>
                </c:pt>
                <c:pt idx="7269">
                  <c:v>25.264835955980665</c:v>
                </c:pt>
                <c:pt idx="7270">
                  <c:v>25.203126607014298</c:v>
                </c:pt>
                <c:pt idx="7271">
                  <c:v>25.203126607014298</c:v>
                </c:pt>
                <c:pt idx="7272">
                  <c:v>25.203126607014298</c:v>
                </c:pt>
                <c:pt idx="7273">
                  <c:v>25.203126607014298</c:v>
                </c:pt>
                <c:pt idx="7274">
                  <c:v>25.177414378278307</c:v>
                </c:pt>
                <c:pt idx="7275">
                  <c:v>25.167129486783914</c:v>
                </c:pt>
                <c:pt idx="7276">
                  <c:v>25.156844595289517</c:v>
                </c:pt>
                <c:pt idx="7277">
                  <c:v>25.141417258047927</c:v>
                </c:pt>
                <c:pt idx="7278">
                  <c:v>25.141417258047927</c:v>
                </c:pt>
                <c:pt idx="7279">
                  <c:v>25.125989920806337</c:v>
                </c:pt>
                <c:pt idx="7280">
                  <c:v>25.11570502931194</c:v>
                </c:pt>
                <c:pt idx="7281">
                  <c:v>25.105420137817546</c:v>
                </c:pt>
                <c:pt idx="7282">
                  <c:v>25.095135246323153</c:v>
                </c:pt>
                <c:pt idx="7283">
                  <c:v>25.079707909081563</c:v>
                </c:pt>
                <c:pt idx="7284">
                  <c:v>25.079707909081563</c:v>
                </c:pt>
                <c:pt idx="7285">
                  <c:v>25.028283451609585</c:v>
                </c:pt>
                <c:pt idx="7286">
                  <c:v>25.028283451609585</c:v>
                </c:pt>
                <c:pt idx="7287">
                  <c:v>25.028283451609585</c:v>
                </c:pt>
                <c:pt idx="7288">
                  <c:v>25.028283451609585</c:v>
                </c:pt>
                <c:pt idx="7289">
                  <c:v>25.028283451609585</c:v>
                </c:pt>
                <c:pt idx="7290">
                  <c:v>25.028283451609585</c:v>
                </c:pt>
                <c:pt idx="7291">
                  <c:v>25.028283451609585</c:v>
                </c:pt>
                <c:pt idx="7292">
                  <c:v>25.028283451609585</c:v>
                </c:pt>
                <c:pt idx="7293">
                  <c:v>24.940861873907231</c:v>
                </c:pt>
                <c:pt idx="7294">
                  <c:v>24.940861873907231</c:v>
                </c:pt>
                <c:pt idx="7295">
                  <c:v>24.940861873907231</c:v>
                </c:pt>
                <c:pt idx="7296">
                  <c:v>24.940861873907231</c:v>
                </c:pt>
                <c:pt idx="7297">
                  <c:v>24.940861873907231</c:v>
                </c:pt>
                <c:pt idx="7298">
                  <c:v>24.940861873907231</c:v>
                </c:pt>
                <c:pt idx="7299">
                  <c:v>24.940861873907231</c:v>
                </c:pt>
                <c:pt idx="7300">
                  <c:v>24.940861873907231</c:v>
                </c:pt>
                <c:pt idx="7301">
                  <c:v>24.940861873907231</c:v>
                </c:pt>
                <c:pt idx="7302">
                  <c:v>24.889437416435257</c:v>
                </c:pt>
                <c:pt idx="7303">
                  <c:v>24.874010079193663</c:v>
                </c:pt>
                <c:pt idx="7304">
                  <c:v>24.874010079193663</c:v>
                </c:pt>
                <c:pt idx="7305">
                  <c:v>24.838012958963283</c:v>
                </c:pt>
                <c:pt idx="7306">
                  <c:v>24.838012958963283</c:v>
                </c:pt>
                <c:pt idx="7307">
                  <c:v>24.838012958963283</c:v>
                </c:pt>
                <c:pt idx="7308">
                  <c:v>24.838012958963283</c:v>
                </c:pt>
                <c:pt idx="7309">
                  <c:v>24.838012958963283</c:v>
                </c:pt>
                <c:pt idx="7310">
                  <c:v>24.807158284480099</c:v>
                </c:pt>
                <c:pt idx="7311">
                  <c:v>24.796873392985706</c:v>
                </c:pt>
                <c:pt idx="7312">
                  <c:v>24.786588501491309</c:v>
                </c:pt>
                <c:pt idx="7313">
                  <c:v>24.776303609996912</c:v>
                </c:pt>
                <c:pt idx="7314">
                  <c:v>24.760876272755322</c:v>
                </c:pt>
                <c:pt idx="7315">
                  <c:v>24.760876272755322</c:v>
                </c:pt>
                <c:pt idx="7316">
                  <c:v>24.714594261030545</c:v>
                </c:pt>
                <c:pt idx="7317">
                  <c:v>24.714594261030545</c:v>
                </c:pt>
                <c:pt idx="7318">
                  <c:v>24.714594261030545</c:v>
                </c:pt>
                <c:pt idx="7319">
                  <c:v>24.714594261030545</c:v>
                </c:pt>
                <c:pt idx="7320">
                  <c:v>24.714594261030545</c:v>
                </c:pt>
                <c:pt idx="7321">
                  <c:v>24.714594261030545</c:v>
                </c:pt>
                <c:pt idx="7322">
                  <c:v>24.714594261030545</c:v>
                </c:pt>
                <c:pt idx="7323">
                  <c:v>24.596318008845007</c:v>
                </c:pt>
                <c:pt idx="7324">
                  <c:v>24.596318008845007</c:v>
                </c:pt>
                <c:pt idx="7325">
                  <c:v>24.596318008845007</c:v>
                </c:pt>
                <c:pt idx="7326">
                  <c:v>24.596318008845007</c:v>
                </c:pt>
                <c:pt idx="7327">
                  <c:v>24.596318008845007</c:v>
                </c:pt>
                <c:pt idx="7328">
                  <c:v>24.596318008845007</c:v>
                </c:pt>
                <c:pt idx="7329">
                  <c:v>24.596318008845007</c:v>
                </c:pt>
                <c:pt idx="7330">
                  <c:v>24.596318008845007</c:v>
                </c:pt>
                <c:pt idx="7331">
                  <c:v>24.596318008845007</c:v>
                </c:pt>
                <c:pt idx="7332">
                  <c:v>24.596318008845007</c:v>
                </c:pt>
                <c:pt idx="7333">
                  <c:v>24.596318008845007</c:v>
                </c:pt>
                <c:pt idx="7334">
                  <c:v>24.596318008845007</c:v>
                </c:pt>
                <c:pt idx="7335">
                  <c:v>24.596318008845007</c:v>
                </c:pt>
                <c:pt idx="7336">
                  <c:v>24.596318008845007</c:v>
                </c:pt>
                <c:pt idx="7337">
                  <c:v>24.596318008845007</c:v>
                </c:pt>
                <c:pt idx="7338">
                  <c:v>24.596318008845007</c:v>
                </c:pt>
                <c:pt idx="7339">
                  <c:v>24.508896431142652</c:v>
                </c:pt>
                <c:pt idx="7340">
                  <c:v>24.478041756659465</c:v>
                </c:pt>
                <c:pt idx="7341">
                  <c:v>24.478041756659465</c:v>
                </c:pt>
                <c:pt idx="7342">
                  <c:v>24.478041756659465</c:v>
                </c:pt>
                <c:pt idx="7343">
                  <c:v>24.478041756659465</c:v>
                </c:pt>
                <c:pt idx="7344">
                  <c:v>24.478041756659465</c:v>
                </c:pt>
                <c:pt idx="7345">
                  <c:v>24.431759744934691</c:v>
                </c:pt>
                <c:pt idx="7346">
                  <c:v>24.431759744934691</c:v>
                </c:pt>
                <c:pt idx="7347">
                  <c:v>24.431759744934691</c:v>
                </c:pt>
                <c:pt idx="7348">
                  <c:v>24.431759744934691</c:v>
                </c:pt>
                <c:pt idx="7349">
                  <c:v>24.406047516198704</c:v>
                </c:pt>
                <c:pt idx="7350">
                  <c:v>24.395762624704311</c:v>
                </c:pt>
                <c:pt idx="7351">
                  <c:v>24.380335287462717</c:v>
                </c:pt>
                <c:pt idx="7352">
                  <c:v>24.380335287462717</c:v>
                </c:pt>
                <c:pt idx="7353">
                  <c:v>24.359765504473931</c:v>
                </c:pt>
                <c:pt idx="7354">
                  <c:v>24.359765504473931</c:v>
                </c:pt>
                <c:pt idx="7355">
                  <c:v>24.328910829990743</c:v>
                </c:pt>
                <c:pt idx="7356">
                  <c:v>24.328910829990743</c:v>
                </c:pt>
                <c:pt idx="7357">
                  <c:v>24.328910829990743</c:v>
                </c:pt>
                <c:pt idx="7358">
                  <c:v>24.328910829990743</c:v>
                </c:pt>
                <c:pt idx="7359">
                  <c:v>24.303198601254756</c:v>
                </c:pt>
                <c:pt idx="7360">
                  <c:v>24.292913709760359</c:v>
                </c:pt>
                <c:pt idx="7361">
                  <c:v>24.236346806541189</c:v>
                </c:pt>
                <c:pt idx="7362">
                  <c:v>24.236346806541189</c:v>
                </c:pt>
                <c:pt idx="7363">
                  <c:v>24.236346806541189</c:v>
                </c:pt>
                <c:pt idx="7364">
                  <c:v>24.236346806541189</c:v>
                </c:pt>
                <c:pt idx="7365">
                  <c:v>24.236346806541189</c:v>
                </c:pt>
                <c:pt idx="7366">
                  <c:v>24.236346806541189</c:v>
                </c:pt>
                <c:pt idx="7367">
                  <c:v>24.236346806541189</c:v>
                </c:pt>
                <c:pt idx="7368">
                  <c:v>24.236346806541189</c:v>
                </c:pt>
                <c:pt idx="7369">
                  <c:v>24.236346806541189</c:v>
                </c:pt>
                <c:pt idx="7370">
                  <c:v>24.236346806541189</c:v>
                </c:pt>
                <c:pt idx="7371">
                  <c:v>24.174637457574821</c:v>
                </c:pt>
                <c:pt idx="7372">
                  <c:v>24.174637457574821</c:v>
                </c:pt>
                <c:pt idx="7373">
                  <c:v>24.102643217114057</c:v>
                </c:pt>
                <c:pt idx="7374">
                  <c:v>24.102643217114057</c:v>
                </c:pt>
                <c:pt idx="7375">
                  <c:v>24.102643217114057</c:v>
                </c:pt>
                <c:pt idx="7376">
                  <c:v>24.102643217114057</c:v>
                </c:pt>
                <c:pt idx="7377">
                  <c:v>24.102643217114057</c:v>
                </c:pt>
                <c:pt idx="7378">
                  <c:v>24.102643217114057</c:v>
                </c:pt>
                <c:pt idx="7379">
                  <c:v>24.102643217114057</c:v>
                </c:pt>
                <c:pt idx="7380">
                  <c:v>24.102643217114057</c:v>
                </c:pt>
                <c:pt idx="7381">
                  <c:v>24.102643217114057</c:v>
                </c:pt>
                <c:pt idx="7382">
                  <c:v>24.102643217114057</c:v>
                </c:pt>
                <c:pt idx="7383">
                  <c:v>24.102643217114057</c:v>
                </c:pt>
                <c:pt idx="7384">
                  <c:v>24.102643217114057</c:v>
                </c:pt>
                <c:pt idx="7385">
                  <c:v>23.994651856422916</c:v>
                </c:pt>
                <c:pt idx="7386">
                  <c:v>23.994651856422916</c:v>
                </c:pt>
                <c:pt idx="7387">
                  <c:v>23.994651856422916</c:v>
                </c:pt>
                <c:pt idx="7388">
                  <c:v>23.994651856422916</c:v>
                </c:pt>
                <c:pt idx="7389">
                  <c:v>23.994651856422916</c:v>
                </c:pt>
                <c:pt idx="7390">
                  <c:v>23.994651856422916</c:v>
                </c:pt>
                <c:pt idx="7391">
                  <c:v>23.994651856422916</c:v>
                </c:pt>
                <c:pt idx="7392">
                  <c:v>23.994651856422916</c:v>
                </c:pt>
                <c:pt idx="7393">
                  <c:v>23.994651856422916</c:v>
                </c:pt>
                <c:pt idx="7394">
                  <c:v>23.943227398950942</c:v>
                </c:pt>
                <c:pt idx="7395">
                  <c:v>23.932942507456548</c:v>
                </c:pt>
                <c:pt idx="7396">
                  <c:v>23.922657615962152</c:v>
                </c:pt>
                <c:pt idx="7397">
                  <c:v>23.912372724467758</c:v>
                </c:pt>
                <c:pt idx="7398">
                  <c:v>23.902087832973361</c:v>
                </c:pt>
                <c:pt idx="7399">
                  <c:v>23.886660495731771</c:v>
                </c:pt>
                <c:pt idx="7400">
                  <c:v>23.886660495731771</c:v>
                </c:pt>
                <c:pt idx="7401">
                  <c:v>23.866090712742981</c:v>
                </c:pt>
                <c:pt idx="7402">
                  <c:v>23.866090712742981</c:v>
                </c:pt>
                <c:pt idx="7403">
                  <c:v>23.850663375501387</c:v>
                </c:pt>
                <c:pt idx="7404">
                  <c:v>23.840378484006994</c:v>
                </c:pt>
                <c:pt idx="7405">
                  <c:v>23.830093592512601</c:v>
                </c:pt>
                <c:pt idx="7406">
                  <c:v>23.78895402653502</c:v>
                </c:pt>
                <c:pt idx="7407">
                  <c:v>23.78895402653502</c:v>
                </c:pt>
                <c:pt idx="7408">
                  <c:v>23.78895402653502</c:v>
                </c:pt>
                <c:pt idx="7409">
                  <c:v>23.78895402653502</c:v>
                </c:pt>
                <c:pt idx="7410">
                  <c:v>23.78895402653502</c:v>
                </c:pt>
                <c:pt idx="7411">
                  <c:v>23.78895402653502</c:v>
                </c:pt>
                <c:pt idx="7412">
                  <c:v>23.78895402653502</c:v>
                </c:pt>
                <c:pt idx="7413">
                  <c:v>23.747814460557439</c:v>
                </c:pt>
                <c:pt idx="7414">
                  <c:v>23.639823099866298</c:v>
                </c:pt>
                <c:pt idx="7415">
                  <c:v>23.639823099866298</c:v>
                </c:pt>
                <c:pt idx="7416">
                  <c:v>23.639823099866298</c:v>
                </c:pt>
                <c:pt idx="7417">
                  <c:v>23.639823099866298</c:v>
                </c:pt>
                <c:pt idx="7418">
                  <c:v>23.639823099866298</c:v>
                </c:pt>
                <c:pt idx="7419">
                  <c:v>23.639823099866298</c:v>
                </c:pt>
                <c:pt idx="7420">
                  <c:v>23.639823099866298</c:v>
                </c:pt>
                <c:pt idx="7421">
                  <c:v>23.639823099866298</c:v>
                </c:pt>
                <c:pt idx="7422">
                  <c:v>23.639823099866298</c:v>
                </c:pt>
                <c:pt idx="7423">
                  <c:v>23.639823099866298</c:v>
                </c:pt>
                <c:pt idx="7424">
                  <c:v>23.639823099866298</c:v>
                </c:pt>
                <c:pt idx="7425">
                  <c:v>23.639823099866298</c:v>
                </c:pt>
                <c:pt idx="7426">
                  <c:v>23.639823099866298</c:v>
                </c:pt>
                <c:pt idx="7427">
                  <c:v>23.639823099866298</c:v>
                </c:pt>
                <c:pt idx="7428">
                  <c:v>23.639823099866298</c:v>
                </c:pt>
                <c:pt idx="7429">
                  <c:v>23.639823099866298</c:v>
                </c:pt>
                <c:pt idx="7430">
                  <c:v>23.639823099866298</c:v>
                </c:pt>
                <c:pt idx="7431">
                  <c:v>23.639823099866298</c:v>
                </c:pt>
                <c:pt idx="7432">
                  <c:v>23.639823099866298</c:v>
                </c:pt>
                <c:pt idx="7433">
                  <c:v>23.639823099866298</c:v>
                </c:pt>
                <c:pt idx="7434">
                  <c:v>23.531831739175153</c:v>
                </c:pt>
                <c:pt idx="7435">
                  <c:v>23.475264835955979</c:v>
                </c:pt>
                <c:pt idx="7436">
                  <c:v>23.475264835955979</c:v>
                </c:pt>
                <c:pt idx="7437">
                  <c:v>23.475264835955979</c:v>
                </c:pt>
                <c:pt idx="7438">
                  <c:v>23.475264835955979</c:v>
                </c:pt>
                <c:pt idx="7439">
                  <c:v>23.475264835955979</c:v>
                </c:pt>
                <c:pt idx="7440">
                  <c:v>23.475264835955979</c:v>
                </c:pt>
                <c:pt idx="7441">
                  <c:v>23.475264835955979</c:v>
                </c:pt>
                <c:pt idx="7442">
                  <c:v>23.475264835955979</c:v>
                </c:pt>
                <c:pt idx="7443">
                  <c:v>23.475264835955979</c:v>
                </c:pt>
                <c:pt idx="7444">
                  <c:v>23.475264835955979</c:v>
                </c:pt>
                <c:pt idx="7445">
                  <c:v>23.418697932736809</c:v>
                </c:pt>
                <c:pt idx="7446">
                  <c:v>23.403270595495218</c:v>
                </c:pt>
                <c:pt idx="7447">
                  <c:v>23.403270595495218</c:v>
                </c:pt>
                <c:pt idx="7448">
                  <c:v>23.382700812506428</c:v>
                </c:pt>
                <c:pt idx="7449">
                  <c:v>23.382700812506428</c:v>
                </c:pt>
                <c:pt idx="7450">
                  <c:v>23.367273475264835</c:v>
                </c:pt>
                <c:pt idx="7451">
                  <c:v>23.356988583770441</c:v>
                </c:pt>
                <c:pt idx="7452">
                  <c:v>23.346703692276048</c:v>
                </c:pt>
                <c:pt idx="7453">
                  <c:v>23.326133909287257</c:v>
                </c:pt>
                <c:pt idx="7454">
                  <c:v>23.326133909287257</c:v>
                </c:pt>
                <c:pt idx="7455">
                  <c:v>23.326133909287257</c:v>
                </c:pt>
                <c:pt idx="7456">
                  <c:v>23.305564126298467</c:v>
                </c:pt>
                <c:pt idx="7457">
                  <c:v>23.295279234804074</c:v>
                </c:pt>
                <c:pt idx="7458">
                  <c:v>23.284994343309677</c:v>
                </c:pt>
                <c:pt idx="7459">
                  <c:v>23.274709451815284</c:v>
                </c:pt>
                <c:pt idx="7460">
                  <c:v>23.187287874112926</c:v>
                </c:pt>
                <c:pt idx="7461">
                  <c:v>23.187287874112926</c:v>
                </c:pt>
                <c:pt idx="7462">
                  <c:v>23.187287874112926</c:v>
                </c:pt>
                <c:pt idx="7463">
                  <c:v>23.187287874112926</c:v>
                </c:pt>
                <c:pt idx="7464">
                  <c:v>23.187287874112926</c:v>
                </c:pt>
                <c:pt idx="7465">
                  <c:v>23.187287874112926</c:v>
                </c:pt>
                <c:pt idx="7466">
                  <c:v>23.187287874112926</c:v>
                </c:pt>
                <c:pt idx="7467">
                  <c:v>23.187287874112926</c:v>
                </c:pt>
                <c:pt idx="7468">
                  <c:v>23.187287874112926</c:v>
                </c:pt>
                <c:pt idx="7469">
                  <c:v>23.187287874112926</c:v>
                </c:pt>
                <c:pt idx="7470">
                  <c:v>23.187287874112926</c:v>
                </c:pt>
                <c:pt idx="7471">
                  <c:v>23.187287874112926</c:v>
                </c:pt>
                <c:pt idx="7472">
                  <c:v>23.187287874112926</c:v>
                </c:pt>
                <c:pt idx="7473">
                  <c:v>23.187287874112926</c:v>
                </c:pt>
                <c:pt idx="7474">
                  <c:v>23.187287874112926</c:v>
                </c:pt>
                <c:pt idx="7475">
                  <c:v>23.187287874112926</c:v>
                </c:pt>
                <c:pt idx="7476">
                  <c:v>23.094723850663375</c:v>
                </c:pt>
                <c:pt idx="7477">
                  <c:v>23.094723850663375</c:v>
                </c:pt>
                <c:pt idx="7478">
                  <c:v>23.079296513421784</c:v>
                </c:pt>
                <c:pt idx="7479">
                  <c:v>22.991874935719427</c:v>
                </c:pt>
                <c:pt idx="7480">
                  <c:v>22.991874935719427</c:v>
                </c:pt>
                <c:pt idx="7481">
                  <c:v>22.991874935719427</c:v>
                </c:pt>
                <c:pt idx="7482">
                  <c:v>22.991874935719427</c:v>
                </c:pt>
                <c:pt idx="7483">
                  <c:v>22.991874935719427</c:v>
                </c:pt>
                <c:pt idx="7484">
                  <c:v>22.991874935719427</c:v>
                </c:pt>
                <c:pt idx="7485">
                  <c:v>22.991874935719427</c:v>
                </c:pt>
                <c:pt idx="7486">
                  <c:v>22.991874935719427</c:v>
                </c:pt>
                <c:pt idx="7487">
                  <c:v>22.991874935719427</c:v>
                </c:pt>
                <c:pt idx="7488">
                  <c:v>22.991874935719427</c:v>
                </c:pt>
                <c:pt idx="7489">
                  <c:v>22.991874935719427</c:v>
                </c:pt>
                <c:pt idx="7490">
                  <c:v>22.991874935719427</c:v>
                </c:pt>
                <c:pt idx="7491">
                  <c:v>22.991874935719427</c:v>
                </c:pt>
                <c:pt idx="7492">
                  <c:v>22.991874935719427</c:v>
                </c:pt>
                <c:pt idx="7493">
                  <c:v>22.991874935719427</c:v>
                </c:pt>
                <c:pt idx="7494">
                  <c:v>22.991874935719427</c:v>
                </c:pt>
                <c:pt idx="7495">
                  <c:v>22.847886454797901</c:v>
                </c:pt>
                <c:pt idx="7496">
                  <c:v>22.847886454797901</c:v>
                </c:pt>
                <c:pt idx="7497">
                  <c:v>22.847886454797901</c:v>
                </c:pt>
                <c:pt idx="7498">
                  <c:v>22.847886454797901</c:v>
                </c:pt>
                <c:pt idx="7499">
                  <c:v>22.847886454797901</c:v>
                </c:pt>
                <c:pt idx="7500">
                  <c:v>22.847886454797901</c:v>
                </c:pt>
                <c:pt idx="7501">
                  <c:v>22.847886454797901</c:v>
                </c:pt>
                <c:pt idx="7502">
                  <c:v>22.847886454797901</c:v>
                </c:pt>
                <c:pt idx="7503">
                  <c:v>22.847886454797901</c:v>
                </c:pt>
                <c:pt idx="7504">
                  <c:v>22.847886454797901</c:v>
                </c:pt>
                <c:pt idx="7505">
                  <c:v>22.847886454797901</c:v>
                </c:pt>
                <c:pt idx="7506">
                  <c:v>22.847886454797901</c:v>
                </c:pt>
                <c:pt idx="7507">
                  <c:v>22.77074976858994</c:v>
                </c:pt>
                <c:pt idx="7508">
                  <c:v>22.77074976858994</c:v>
                </c:pt>
                <c:pt idx="7509">
                  <c:v>22.77074976858994</c:v>
                </c:pt>
                <c:pt idx="7510">
                  <c:v>22.745037539853953</c:v>
                </c:pt>
                <c:pt idx="7511">
                  <c:v>22.745037539853953</c:v>
                </c:pt>
                <c:pt idx="7512">
                  <c:v>22.729610202612363</c:v>
                </c:pt>
                <c:pt idx="7513">
                  <c:v>22.71932531111797</c:v>
                </c:pt>
                <c:pt idx="7514">
                  <c:v>22.709040419623573</c:v>
                </c:pt>
                <c:pt idx="7515">
                  <c:v>22.678185745140389</c:v>
                </c:pt>
                <c:pt idx="7516">
                  <c:v>22.678185745140389</c:v>
                </c:pt>
                <c:pt idx="7517">
                  <c:v>22.678185745140389</c:v>
                </c:pt>
                <c:pt idx="7518">
                  <c:v>22.678185745140389</c:v>
                </c:pt>
                <c:pt idx="7519">
                  <c:v>22.678185745140389</c:v>
                </c:pt>
                <c:pt idx="7520">
                  <c:v>22.647331070657202</c:v>
                </c:pt>
                <c:pt idx="7521">
                  <c:v>22.637046179162809</c:v>
                </c:pt>
                <c:pt idx="7522">
                  <c:v>22.621618841921219</c:v>
                </c:pt>
                <c:pt idx="7523">
                  <c:v>22.621618841921219</c:v>
                </c:pt>
                <c:pt idx="7524">
                  <c:v>22.606191504679625</c:v>
                </c:pt>
                <c:pt idx="7525">
                  <c:v>22.585621721690835</c:v>
                </c:pt>
                <c:pt idx="7526">
                  <c:v>22.585621721690835</c:v>
                </c:pt>
                <c:pt idx="7527">
                  <c:v>22.585621721690835</c:v>
                </c:pt>
                <c:pt idx="7528">
                  <c:v>22.565051938702048</c:v>
                </c:pt>
                <c:pt idx="7529">
                  <c:v>22.554767047207651</c:v>
                </c:pt>
                <c:pt idx="7530">
                  <c:v>22.544482155713258</c:v>
                </c:pt>
                <c:pt idx="7531">
                  <c:v>22.508485035482874</c:v>
                </c:pt>
                <c:pt idx="7532">
                  <c:v>22.508485035482874</c:v>
                </c:pt>
                <c:pt idx="7533">
                  <c:v>22.508485035482874</c:v>
                </c:pt>
                <c:pt idx="7534">
                  <c:v>22.508485035482874</c:v>
                </c:pt>
                <c:pt idx="7535">
                  <c:v>22.508485035482874</c:v>
                </c:pt>
                <c:pt idx="7536">
                  <c:v>22.508485035482874</c:v>
                </c:pt>
                <c:pt idx="7537">
                  <c:v>22.395351229044532</c:v>
                </c:pt>
                <c:pt idx="7538">
                  <c:v>22.395351229044532</c:v>
                </c:pt>
                <c:pt idx="7539">
                  <c:v>22.395351229044532</c:v>
                </c:pt>
                <c:pt idx="7540">
                  <c:v>22.395351229044532</c:v>
                </c:pt>
                <c:pt idx="7541">
                  <c:v>22.395351229044532</c:v>
                </c:pt>
                <c:pt idx="7542">
                  <c:v>22.395351229044532</c:v>
                </c:pt>
                <c:pt idx="7543">
                  <c:v>22.395351229044532</c:v>
                </c:pt>
                <c:pt idx="7544">
                  <c:v>22.395351229044532</c:v>
                </c:pt>
                <c:pt idx="7545">
                  <c:v>22.395351229044532</c:v>
                </c:pt>
                <c:pt idx="7546">
                  <c:v>22.395351229044532</c:v>
                </c:pt>
                <c:pt idx="7547">
                  <c:v>22.395351229044532</c:v>
                </c:pt>
                <c:pt idx="7548">
                  <c:v>22.395351229044532</c:v>
                </c:pt>
                <c:pt idx="7549">
                  <c:v>22.395351229044532</c:v>
                </c:pt>
                <c:pt idx="7550">
                  <c:v>22.395351229044532</c:v>
                </c:pt>
                <c:pt idx="7551">
                  <c:v>22.395351229044532</c:v>
                </c:pt>
                <c:pt idx="7552">
                  <c:v>22.395351229044532</c:v>
                </c:pt>
                <c:pt idx="7553">
                  <c:v>22.307929651342178</c:v>
                </c:pt>
                <c:pt idx="7554">
                  <c:v>22.297644759847785</c:v>
                </c:pt>
                <c:pt idx="7555">
                  <c:v>22.241077856628614</c:v>
                </c:pt>
                <c:pt idx="7556">
                  <c:v>22.241077856628614</c:v>
                </c:pt>
                <c:pt idx="7557">
                  <c:v>22.241077856628614</c:v>
                </c:pt>
                <c:pt idx="7558">
                  <c:v>22.241077856628614</c:v>
                </c:pt>
                <c:pt idx="7559">
                  <c:v>22.241077856628614</c:v>
                </c:pt>
                <c:pt idx="7560">
                  <c:v>22.241077856628614</c:v>
                </c:pt>
                <c:pt idx="7561">
                  <c:v>22.241077856628614</c:v>
                </c:pt>
                <c:pt idx="7562">
                  <c:v>22.241077856628614</c:v>
                </c:pt>
                <c:pt idx="7563">
                  <c:v>22.241077856628614</c:v>
                </c:pt>
                <c:pt idx="7564">
                  <c:v>22.241077856628614</c:v>
                </c:pt>
                <c:pt idx="7565">
                  <c:v>22.184510953409443</c:v>
                </c:pt>
                <c:pt idx="7566">
                  <c:v>22.16908361616785</c:v>
                </c:pt>
                <c:pt idx="7567">
                  <c:v>22.16908361616785</c:v>
                </c:pt>
                <c:pt idx="7568">
                  <c:v>22.153656278926256</c:v>
                </c:pt>
                <c:pt idx="7569">
                  <c:v>22.138228941684666</c:v>
                </c:pt>
                <c:pt idx="7570">
                  <c:v>22.138228941684666</c:v>
                </c:pt>
                <c:pt idx="7571">
                  <c:v>22.122801604443072</c:v>
                </c:pt>
                <c:pt idx="7572">
                  <c:v>22.107374267201482</c:v>
                </c:pt>
                <c:pt idx="7573">
                  <c:v>22.107374267201482</c:v>
                </c:pt>
                <c:pt idx="7574">
                  <c:v>22.091946929959889</c:v>
                </c:pt>
                <c:pt idx="7575">
                  <c:v>22.081662038465495</c:v>
                </c:pt>
                <c:pt idx="7576">
                  <c:v>22.030237580993521</c:v>
                </c:pt>
                <c:pt idx="7577">
                  <c:v>22.030237580993521</c:v>
                </c:pt>
                <c:pt idx="7578">
                  <c:v>22.030237580993521</c:v>
                </c:pt>
                <c:pt idx="7579">
                  <c:v>22.030237580993521</c:v>
                </c:pt>
                <c:pt idx="7580">
                  <c:v>22.030237580993521</c:v>
                </c:pt>
                <c:pt idx="7581">
                  <c:v>22.030237580993521</c:v>
                </c:pt>
                <c:pt idx="7582">
                  <c:v>22.030237580993521</c:v>
                </c:pt>
                <c:pt idx="7583">
                  <c:v>22.030237580993521</c:v>
                </c:pt>
                <c:pt idx="7584">
                  <c:v>22.030237580993521</c:v>
                </c:pt>
                <c:pt idx="7585">
                  <c:v>21.973670677774347</c:v>
                </c:pt>
                <c:pt idx="7586">
                  <c:v>21.973670677774347</c:v>
                </c:pt>
                <c:pt idx="7587">
                  <c:v>21.860536871336009</c:v>
                </c:pt>
                <c:pt idx="7588">
                  <c:v>21.860536871336009</c:v>
                </c:pt>
                <c:pt idx="7589">
                  <c:v>21.860536871336009</c:v>
                </c:pt>
                <c:pt idx="7590">
                  <c:v>21.860536871336009</c:v>
                </c:pt>
                <c:pt idx="7591">
                  <c:v>21.860536871336009</c:v>
                </c:pt>
                <c:pt idx="7592">
                  <c:v>21.860536871336009</c:v>
                </c:pt>
                <c:pt idx="7593">
                  <c:v>21.860536871336009</c:v>
                </c:pt>
                <c:pt idx="7594">
                  <c:v>21.860536871336009</c:v>
                </c:pt>
                <c:pt idx="7595">
                  <c:v>21.860536871336009</c:v>
                </c:pt>
                <c:pt idx="7596">
                  <c:v>21.860536871336009</c:v>
                </c:pt>
                <c:pt idx="7597">
                  <c:v>21.860536871336009</c:v>
                </c:pt>
                <c:pt idx="7598">
                  <c:v>21.860536871336009</c:v>
                </c:pt>
                <c:pt idx="7599">
                  <c:v>21.860536871336009</c:v>
                </c:pt>
                <c:pt idx="7600">
                  <c:v>21.860536871336009</c:v>
                </c:pt>
                <c:pt idx="7601">
                  <c:v>21.860536871336009</c:v>
                </c:pt>
                <c:pt idx="7602">
                  <c:v>21.860536871336009</c:v>
                </c:pt>
                <c:pt idx="7603">
                  <c:v>21.860536871336009</c:v>
                </c:pt>
                <c:pt idx="7604">
                  <c:v>21.860536871336009</c:v>
                </c:pt>
                <c:pt idx="7605">
                  <c:v>21.860536871336009</c:v>
                </c:pt>
                <c:pt idx="7606">
                  <c:v>21.860536871336009</c:v>
                </c:pt>
                <c:pt idx="7607">
                  <c:v>21.695978607425694</c:v>
                </c:pt>
                <c:pt idx="7608">
                  <c:v>21.695978607425694</c:v>
                </c:pt>
                <c:pt idx="7609">
                  <c:v>21.695978607425694</c:v>
                </c:pt>
                <c:pt idx="7610">
                  <c:v>21.695978607425694</c:v>
                </c:pt>
                <c:pt idx="7611">
                  <c:v>21.695978607425694</c:v>
                </c:pt>
                <c:pt idx="7612">
                  <c:v>21.695978607425694</c:v>
                </c:pt>
                <c:pt idx="7613">
                  <c:v>21.695978607425694</c:v>
                </c:pt>
                <c:pt idx="7614">
                  <c:v>21.695978607425694</c:v>
                </c:pt>
                <c:pt idx="7615">
                  <c:v>21.695978607425694</c:v>
                </c:pt>
                <c:pt idx="7616">
                  <c:v>21.695978607425694</c:v>
                </c:pt>
                <c:pt idx="7617">
                  <c:v>21.695978607425694</c:v>
                </c:pt>
                <c:pt idx="7618">
                  <c:v>21.695978607425694</c:v>
                </c:pt>
                <c:pt idx="7619">
                  <c:v>21.629126812712126</c:v>
                </c:pt>
                <c:pt idx="7620">
                  <c:v>21.608557029723336</c:v>
                </c:pt>
                <c:pt idx="7621">
                  <c:v>21.608557029723336</c:v>
                </c:pt>
                <c:pt idx="7622">
                  <c:v>21.608557029723336</c:v>
                </c:pt>
                <c:pt idx="7623">
                  <c:v>21.582844800987349</c:v>
                </c:pt>
                <c:pt idx="7624">
                  <c:v>21.582844800987349</c:v>
                </c:pt>
                <c:pt idx="7625">
                  <c:v>21.562275017998562</c:v>
                </c:pt>
                <c:pt idx="7626">
                  <c:v>21.562275017998562</c:v>
                </c:pt>
                <c:pt idx="7627">
                  <c:v>21.541705235009768</c:v>
                </c:pt>
                <c:pt idx="7628">
                  <c:v>21.541705235009768</c:v>
                </c:pt>
                <c:pt idx="7629">
                  <c:v>21.526277897768178</c:v>
                </c:pt>
                <c:pt idx="7630">
                  <c:v>21.510850560526588</c:v>
                </c:pt>
                <c:pt idx="7631">
                  <c:v>21.510850560526588</c:v>
                </c:pt>
                <c:pt idx="7632">
                  <c:v>21.490280777537794</c:v>
                </c:pt>
                <c:pt idx="7633">
                  <c:v>21.490280777537794</c:v>
                </c:pt>
                <c:pt idx="7634">
                  <c:v>21.469710994549008</c:v>
                </c:pt>
                <c:pt idx="7635">
                  <c:v>21.469710994549008</c:v>
                </c:pt>
                <c:pt idx="7636">
                  <c:v>21.454283657307414</c:v>
                </c:pt>
                <c:pt idx="7637">
                  <c:v>21.443998765813021</c:v>
                </c:pt>
                <c:pt idx="7638">
                  <c:v>21.433713874318627</c:v>
                </c:pt>
                <c:pt idx="7639">
                  <c:v>21.42342898282423</c:v>
                </c:pt>
                <c:pt idx="7640">
                  <c:v>21.413144091329837</c:v>
                </c:pt>
                <c:pt idx="7641">
                  <c:v>21.38743186259385</c:v>
                </c:pt>
                <c:pt idx="7642">
                  <c:v>21.38743186259385</c:v>
                </c:pt>
                <c:pt idx="7643">
                  <c:v>21.38743186259385</c:v>
                </c:pt>
                <c:pt idx="7644">
                  <c:v>21.38743186259385</c:v>
                </c:pt>
                <c:pt idx="7645">
                  <c:v>21.258870718913915</c:v>
                </c:pt>
                <c:pt idx="7646">
                  <c:v>21.258870718913915</c:v>
                </c:pt>
                <c:pt idx="7647">
                  <c:v>21.258870718913915</c:v>
                </c:pt>
                <c:pt idx="7648">
                  <c:v>21.258870718913915</c:v>
                </c:pt>
                <c:pt idx="7649">
                  <c:v>21.258870718913915</c:v>
                </c:pt>
                <c:pt idx="7650">
                  <c:v>21.258870718913915</c:v>
                </c:pt>
                <c:pt idx="7651">
                  <c:v>21.258870718913915</c:v>
                </c:pt>
                <c:pt idx="7652">
                  <c:v>21.258870718913915</c:v>
                </c:pt>
                <c:pt idx="7653">
                  <c:v>21.258870718913915</c:v>
                </c:pt>
                <c:pt idx="7654">
                  <c:v>21.258870718913915</c:v>
                </c:pt>
                <c:pt idx="7655">
                  <c:v>21.258870718913915</c:v>
                </c:pt>
                <c:pt idx="7656">
                  <c:v>21.258870718913915</c:v>
                </c:pt>
                <c:pt idx="7657">
                  <c:v>21.258870718913915</c:v>
                </c:pt>
                <c:pt idx="7658">
                  <c:v>21.258870718913915</c:v>
                </c:pt>
                <c:pt idx="7659">
                  <c:v>21.258870718913915</c:v>
                </c:pt>
                <c:pt idx="7660">
                  <c:v>21.258870718913915</c:v>
                </c:pt>
                <c:pt idx="7661">
                  <c:v>21.258870718913915</c:v>
                </c:pt>
                <c:pt idx="7662">
                  <c:v>21.258870718913915</c:v>
                </c:pt>
                <c:pt idx="7663">
                  <c:v>21.258870718913915</c:v>
                </c:pt>
                <c:pt idx="7664">
                  <c:v>21.258870718913915</c:v>
                </c:pt>
                <c:pt idx="7665">
                  <c:v>21.258870718913915</c:v>
                </c:pt>
                <c:pt idx="7666">
                  <c:v>21.145736912475574</c:v>
                </c:pt>
                <c:pt idx="7667">
                  <c:v>21.13545202098118</c:v>
                </c:pt>
                <c:pt idx="7668">
                  <c:v>20.934896636840481</c:v>
                </c:pt>
                <c:pt idx="7669">
                  <c:v>20.934896636840481</c:v>
                </c:pt>
                <c:pt idx="7670">
                  <c:v>20.934896636840481</c:v>
                </c:pt>
                <c:pt idx="7671">
                  <c:v>20.934896636840481</c:v>
                </c:pt>
                <c:pt idx="7672">
                  <c:v>20.934896636840481</c:v>
                </c:pt>
                <c:pt idx="7673">
                  <c:v>20.934896636840481</c:v>
                </c:pt>
                <c:pt idx="7674">
                  <c:v>20.934896636840481</c:v>
                </c:pt>
                <c:pt idx="7675">
                  <c:v>20.934896636840481</c:v>
                </c:pt>
                <c:pt idx="7676">
                  <c:v>20.934896636840481</c:v>
                </c:pt>
                <c:pt idx="7677">
                  <c:v>20.934896636840481</c:v>
                </c:pt>
                <c:pt idx="7678">
                  <c:v>20.934896636840481</c:v>
                </c:pt>
                <c:pt idx="7679">
                  <c:v>20.934896636840481</c:v>
                </c:pt>
                <c:pt idx="7680">
                  <c:v>20.934896636840481</c:v>
                </c:pt>
                <c:pt idx="7681">
                  <c:v>20.934896636840481</c:v>
                </c:pt>
                <c:pt idx="7682">
                  <c:v>20.934896636840481</c:v>
                </c:pt>
                <c:pt idx="7683">
                  <c:v>20.934896636840481</c:v>
                </c:pt>
                <c:pt idx="7684">
                  <c:v>20.934896636840481</c:v>
                </c:pt>
                <c:pt idx="7685">
                  <c:v>20.934896636840481</c:v>
                </c:pt>
                <c:pt idx="7686">
                  <c:v>20.934896636840481</c:v>
                </c:pt>
                <c:pt idx="7687">
                  <c:v>20.934896636840481</c:v>
                </c:pt>
                <c:pt idx="7688">
                  <c:v>20.934896636840481</c:v>
                </c:pt>
                <c:pt idx="7689">
                  <c:v>20.934896636840481</c:v>
                </c:pt>
                <c:pt idx="7690">
                  <c:v>20.934896636840481</c:v>
                </c:pt>
                <c:pt idx="7691">
                  <c:v>20.934896636840481</c:v>
                </c:pt>
                <c:pt idx="7692">
                  <c:v>20.934896636840481</c:v>
                </c:pt>
                <c:pt idx="7693">
                  <c:v>20.934896636840481</c:v>
                </c:pt>
                <c:pt idx="7694">
                  <c:v>20.934896636840481</c:v>
                </c:pt>
                <c:pt idx="7695">
                  <c:v>20.934896636840481</c:v>
                </c:pt>
                <c:pt idx="7696">
                  <c:v>20.934896636840481</c:v>
                </c:pt>
                <c:pt idx="7697">
                  <c:v>20.934896636840481</c:v>
                </c:pt>
                <c:pt idx="7698">
                  <c:v>20.934896636840481</c:v>
                </c:pt>
                <c:pt idx="7699">
                  <c:v>20.934896636840481</c:v>
                </c:pt>
                <c:pt idx="7700">
                  <c:v>20.934896636840481</c:v>
                </c:pt>
                <c:pt idx="7701">
                  <c:v>20.934896636840481</c:v>
                </c:pt>
                <c:pt idx="7702">
                  <c:v>20.934896636840481</c:v>
                </c:pt>
                <c:pt idx="7703">
                  <c:v>20.934896636840481</c:v>
                </c:pt>
                <c:pt idx="7704">
                  <c:v>20.934896636840481</c:v>
                </c:pt>
                <c:pt idx="7705">
                  <c:v>20.934896636840481</c:v>
                </c:pt>
                <c:pt idx="7706">
                  <c:v>20.631492337755837</c:v>
                </c:pt>
                <c:pt idx="7707">
                  <c:v>20.631492337755837</c:v>
                </c:pt>
                <c:pt idx="7708">
                  <c:v>20.631492337755837</c:v>
                </c:pt>
                <c:pt idx="7709">
                  <c:v>20.631492337755837</c:v>
                </c:pt>
                <c:pt idx="7710">
                  <c:v>20.631492337755837</c:v>
                </c:pt>
                <c:pt idx="7711">
                  <c:v>20.631492337755837</c:v>
                </c:pt>
                <c:pt idx="7712">
                  <c:v>20.631492337755837</c:v>
                </c:pt>
                <c:pt idx="7713">
                  <c:v>20.631492337755837</c:v>
                </c:pt>
                <c:pt idx="7714">
                  <c:v>20.631492337755837</c:v>
                </c:pt>
                <c:pt idx="7715">
                  <c:v>20.631492337755837</c:v>
                </c:pt>
                <c:pt idx="7716">
                  <c:v>20.631492337755837</c:v>
                </c:pt>
                <c:pt idx="7717">
                  <c:v>20.631492337755837</c:v>
                </c:pt>
                <c:pt idx="7718">
                  <c:v>20.631492337755837</c:v>
                </c:pt>
                <c:pt idx="7719">
                  <c:v>20.631492337755837</c:v>
                </c:pt>
                <c:pt idx="7720">
                  <c:v>20.631492337755837</c:v>
                </c:pt>
                <c:pt idx="7721">
                  <c:v>20.631492337755837</c:v>
                </c:pt>
                <c:pt idx="7722">
                  <c:v>20.631492337755837</c:v>
                </c:pt>
                <c:pt idx="7723">
                  <c:v>20.631492337755837</c:v>
                </c:pt>
                <c:pt idx="7724">
                  <c:v>20.631492337755837</c:v>
                </c:pt>
                <c:pt idx="7725">
                  <c:v>20.631492337755837</c:v>
                </c:pt>
                <c:pt idx="7726">
                  <c:v>20.631492337755837</c:v>
                </c:pt>
                <c:pt idx="7727">
                  <c:v>20.518358531317496</c:v>
                </c:pt>
                <c:pt idx="7728">
                  <c:v>20.508073639823099</c:v>
                </c:pt>
                <c:pt idx="7729">
                  <c:v>20.497788748328706</c:v>
                </c:pt>
                <c:pt idx="7730">
                  <c:v>20.487503856834309</c:v>
                </c:pt>
                <c:pt idx="7731">
                  <c:v>20.477218965339915</c:v>
                </c:pt>
                <c:pt idx="7732">
                  <c:v>20.466934073845522</c:v>
                </c:pt>
                <c:pt idx="7733">
                  <c:v>20.415509616373548</c:v>
                </c:pt>
                <c:pt idx="7734">
                  <c:v>20.415509616373548</c:v>
                </c:pt>
                <c:pt idx="7735">
                  <c:v>20.415509616373548</c:v>
                </c:pt>
                <c:pt idx="7736">
                  <c:v>20.415509616373548</c:v>
                </c:pt>
                <c:pt idx="7737">
                  <c:v>20.415509616373548</c:v>
                </c:pt>
                <c:pt idx="7738">
                  <c:v>20.415509616373548</c:v>
                </c:pt>
                <c:pt idx="7739">
                  <c:v>20.415509616373548</c:v>
                </c:pt>
                <c:pt idx="7740">
                  <c:v>20.415509616373548</c:v>
                </c:pt>
                <c:pt idx="7741">
                  <c:v>20.415509616373548</c:v>
                </c:pt>
                <c:pt idx="7742">
                  <c:v>20.358942713154377</c:v>
                </c:pt>
                <c:pt idx="7743">
                  <c:v>20.358942713154377</c:v>
                </c:pt>
                <c:pt idx="7744">
                  <c:v>20.343515375912784</c:v>
                </c:pt>
                <c:pt idx="7745">
                  <c:v>20.333230484418387</c:v>
                </c:pt>
                <c:pt idx="7746">
                  <c:v>20.322945592923993</c:v>
                </c:pt>
                <c:pt idx="7747">
                  <c:v>20.307518255682403</c:v>
                </c:pt>
                <c:pt idx="7748">
                  <c:v>20.307518255682403</c:v>
                </c:pt>
                <c:pt idx="7749">
                  <c:v>20.199526894991259</c:v>
                </c:pt>
                <c:pt idx="7750">
                  <c:v>20.199526894991259</c:v>
                </c:pt>
                <c:pt idx="7751">
                  <c:v>20.199526894991259</c:v>
                </c:pt>
                <c:pt idx="7752">
                  <c:v>20.199526894991259</c:v>
                </c:pt>
                <c:pt idx="7753">
                  <c:v>20.199526894991259</c:v>
                </c:pt>
                <c:pt idx="7754">
                  <c:v>20.199526894991259</c:v>
                </c:pt>
                <c:pt idx="7755">
                  <c:v>20.199526894991259</c:v>
                </c:pt>
                <c:pt idx="7756">
                  <c:v>20.199526894991259</c:v>
                </c:pt>
                <c:pt idx="7757">
                  <c:v>20.199526894991259</c:v>
                </c:pt>
                <c:pt idx="7758">
                  <c:v>20.199526894991259</c:v>
                </c:pt>
                <c:pt idx="7759">
                  <c:v>20.199526894991259</c:v>
                </c:pt>
                <c:pt idx="7760">
                  <c:v>20.199526894991259</c:v>
                </c:pt>
                <c:pt idx="7761">
                  <c:v>20.199526894991259</c:v>
                </c:pt>
                <c:pt idx="7762">
                  <c:v>20.199526894991259</c:v>
                </c:pt>
                <c:pt idx="7763">
                  <c:v>20.199526894991259</c:v>
                </c:pt>
                <c:pt idx="7764">
                  <c:v>20.199526894991259</c:v>
                </c:pt>
                <c:pt idx="7765">
                  <c:v>20.199526894991259</c:v>
                </c:pt>
                <c:pt idx="7766">
                  <c:v>20.199526894991259</c:v>
                </c:pt>
                <c:pt idx="7767">
                  <c:v>20.199526894991259</c:v>
                </c:pt>
                <c:pt idx="7768">
                  <c:v>20.096677980047311</c:v>
                </c:pt>
                <c:pt idx="7769">
                  <c:v>20.086393088552914</c:v>
                </c:pt>
                <c:pt idx="7770">
                  <c:v>19.916692378895405</c:v>
                </c:pt>
                <c:pt idx="7771">
                  <c:v>19.916692378895405</c:v>
                </c:pt>
                <c:pt idx="7772">
                  <c:v>19.916692378895405</c:v>
                </c:pt>
                <c:pt idx="7773">
                  <c:v>19.916692378895405</c:v>
                </c:pt>
                <c:pt idx="7774">
                  <c:v>19.916692378895405</c:v>
                </c:pt>
                <c:pt idx="7775">
                  <c:v>19.916692378895405</c:v>
                </c:pt>
                <c:pt idx="7776">
                  <c:v>19.916692378895405</c:v>
                </c:pt>
                <c:pt idx="7777">
                  <c:v>19.916692378895405</c:v>
                </c:pt>
                <c:pt idx="7778">
                  <c:v>19.916692378895405</c:v>
                </c:pt>
                <c:pt idx="7779">
                  <c:v>19.916692378895405</c:v>
                </c:pt>
                <c:pt idx="7780">
                  <c:v>19.916692378895405</c:v>
                </c:pt>
                <c:pt idx="7781">
                  <c:v>19.916692378895405</c:v>
                </c:pt>
                <c:pt idx="7782">
                  <c:v>19.916692378895405</c:v>
                </c:pt>
                <c:pt idx="7783">
                  <c:v>19.916692378895405</c:v>
                </c:pt>
                <c:pt idx="7784">
                  <c:v>19.916692378895405</c:v>
                </c:pt>
                <c:pt idx="7785">
                  <c:v>19.916692378895405</c:v>
                </c:pt>
                <c:pt idx="7786">
                  <c:v>19.916692378895405</c:v>
                </c:pt>
                <c:pt idx="7787">
                  <c:v>19.916692378895405</c:v>
                </c:pt>
                <c:pt idx="7788">
                  <c:v>19.916692378895405</c:v>
                </c:pt>
                <c:pt idx="7789">
                  <c:v>19.916692378895405</c:v>
                </c:pt>
                <c:pt idx="7790">
                  <c:v>19.916692378895405</c:v>
                </c:pt>
                <c:pt idx="7791">
                  <c:v>19.916692378895405</c:v>
                </c:pt>
                <c:pt idx="7792">
                  <c:v>19.916692378895405</c:v>
                </c:pt>
                <c:pt idx="7793">
                  <c:v>19.916692378895405</c:v>
                </c:pt>
                <c:pt idx="7794">
                  <c:v>19.916692378895405</c:v>
                </c:pt>
                <c:pt idx="7795">
                  <c:v>19.916692378895405</c:v>
                </c:pt>
                <c:pt idx="7796">
                  <c:v>19.916692378895405</c:v>
                </c:pt>
                <c:pt idx="7797">
                  <c:v>19.916692378895405</c:v>
                </c:pt>
                <c:pt idx="7798">
                  <c:v>19.916692378895405</c:v>
                </c:pt>
                <c:pt idx="7799">
                  <c:v>19.916692378895405</c:v>
                </c:pt>
                <c:pt idx="7800">
                  <c:v>19.916692378895405</c:v>
                </c:pt>
                <c:pt idx="7801">
                  <c:v>19.916692378895405</c:v>
                </c:pt>
                <c:pt idx="7802">
                  <c:v>19.74699166923789</c:v>
                </c:pt>
                <c:pt idx="7803">
                  <c:v>19.633857862799548</c:v>
                </c:pt>
                <c:pt idx="7804">
                  <c:v>19.633857862799548</c:v>
                </c:pt>
                <c:pt idx="7805">
                  <c:v>19.633857862799548</c:v>
                </c:pt>
                <c:pt idx="7806">
                  <c:v>19.633857862799548</c:v>
                </c:pt>
                <c:pt idx="7807">
                  <c:v>19.633857862799548</c:v>
                </c:pt>
                <c:pt idx="7808">
                  <c:v>19.633857862799548</c:v>
                </c:pt>
                <c:pt idx="7809">
                  <c:v>19.633857862799548</c:v>
                </c:pt>
                <c:pt idx="7810">
                  <c:v>19.633857862799548</c:v>
                </c:pt>
                <c:pt idx="7811">
                  <c:v>19.633857862799548</c:v>
                </c:pt>
                <c:pt idx="7812">
                  <c:v>19.633857862799548</c:v>
                </c:pt>
                <c:pt idx="7813">
                  <c:v>19.633857862799548</c:v>
                </c:pt>
                <c:pt idx="7814">
                  <c:v>19.633857862799548</c:v>
                </c:pt>
                <c:pt idx="7815">
                  <c:v>19.633857862799548</c:v>
                </c:pt>
                <c:pt idx="7816">
                  <c:v>19.633857862799548</c:v>
                </c:pt>
                <c:pt idx="7817">
                  <c:v>19.633857862799548</c:v>
                </c:pt>
                <c:pt idx="7818">
                  <c:v>19.633857862799548</c:v>
                </c:pt>
                <c:pt idx="7819">
                  <c:v>19.633857862799548</c:v>
                </c:pt>
                <c:pt idx="7820">
                  <c:v>19.633857862799548</c:v>
                </c:pt>
                <c:pt idx="7821">
                  <c:v>19.633857862799548</c:v>
                </c:pt>
                <c:pt idx="7822">
                  <c:v>19.633857862799548</c:v>
                </c:pt>
                <c:pt idx="7823">
                  <c:v>19.633857862799548</c:v>
                </c:pt>
                <c:pt idx="7824">
                  <c:v>19.520724056361203</c:v>
                </c:pt>
                <c:pt idx="7825">
                  <c:v>19.51043916486681</c:v>
                </c:pt>
                <c:pt idx="7826">
                  <c:v>19.500154273372416</c:v>
                </c:pt>
                <c:pt idx="7827">
                  <c:v>19.489869381878023</c:v>
                </c:pt>
                <c:pt idx="7828">
                  <c:v>19.479584490383626</c:v>
                </c:pt>
                <c:pt idx="7829">
                  <c:v>19.469299598889229</c:v>
                </c:pt>
                <c:pt idx="7830">
                  <c:v>19.459014707394836</c:v>
                </c:pt>
                <c:pt idx="7831">
                  <c:v>19.428160032911652</c:v>
                </c:pt>
                <c:pt idx="7832">
                  <c:v>19.428160032911652</c:v>
                </c:pt>
                <c:pt idx="7833">
                  <c:v>19.428160032911652</c:v>
                </c:pt>
                <c:pt idx="7834">
                  <c:v>19.428160032911652</c:v>
                </c:pt>
                <c:pt idx="7835">
                  <c:v>19.428160032911652</c:v>
                </c:pt>
                <c:pt idx="7836">
                  <c:v>19.397305358428468</c:v>
                </c:pt>
                <c:pt idx="7837">
                  <c:v>19.387020466934075</c:v>
                </c:pt>
                <c:pt idx="7838">
                  <c:v>19.376735575439678</c:v>
                </c:pt>
                <c:pt idx="7839">
                  <c:v>19.366450683945285</c:v>
                </c:pt>
                <c:pt idx="7840">
                  <c:v>19.356165792450888</c:v>
                </c:pt>
                <c:pt idx="7841">
                  <c:v>19.330453563714904</c:v>
                </c:pt>
                <c:pt idx="7842">
                  <c:v>19.330453563714904</c:v>
                </c:pt>
                <c:pt idx="7843">
                  <c:v>19.330453563714904</c:v>
                </c:pt>
                <c:pt idx="7844">
                  <c:v>19.330453563714904</c:v>
                </c:pt>
                <c:pt idx="7845">
                  <c:v>19.212177311529363</c:v>
                </c:pt>
                <c:pt idx="7846">
                  <c:v>19.212177311529363</c:v>
                </c:pt>
                <c:pt idx="7847">
                  <c:v>19.212177311529363</c:v>
                </c:pt>
                <c:pt idx="7848">
                  <c:v>19.212177311529363</c:v>
                </c:pt>
                <c:pt idx="7849">
                  <c:v>19.212177311529363</c:v>
                </c:pt>
                <c:pt idx="7850">
                  <c:v>19.212177311529363</c:v>
                </c:pt>
                <c:pt idx="7851">
                  <c:v>19.212177311529363</c:v>
                </c:pt>
                <c:pt idx="7852">
                  <c:v>19.212177311529363</c:v>
                </c:pt>
                <c:pt idx="7853">
                  <c:v>19.212177311529363</c:v>
                </c:pt>
                <c:pt idx="7854">
                  <c:v>19.212177311529363</c:v>
                </c:pt>
                <c:pt idx="7855">
                  <c:v>19.212177311529363</c:v>
                </c:pt>
                <c:pt idx="7856">
                  <c:v>19.212177311529363</c:v>
                </c:pt>
                <c:pt idx="7857">
                  <c:v>19.212177311529363</c:v>
                </c:pt>
                <c:pt idx="7858">
                  <c:v>19.212177311529363</c:v>
                </c:pt>
                <c:pt idx="7859">
                  <c:v>19.212177311529363</c:v>
                </c:pt>
                <c:pt idx="7860">
                  <c:v>19.212177311529363</c:v>
                </c:pt>
                <c:pt idx="7861">
                  <c:v>19.212177311529363</c:v>
                </c:pt>
                <c:pt idx="7862">
                  <c:v>19.212177311529363</c:v>
                </c:pt>
                <c:pt idx="7863">
                  <c:v>19.212177311529363</c:v>
                </c:pt>
                <c:pt idx="7864">
                  <c:v>19.109328396585415</c:v>
                </c:pt>
                <c:pt idx="7865">
                  <c:v>18.996194590147077</c:v>
                </c:pt>
                <c:pt idx="7866">
                  <c:v>18.996194590147077</c:v>
                </c:pt>
                <c:pt idx="7867">
                  <c:v>18.996194590147077</c:v>
                </c:pt>
                <c:pt idx="7868">
                  <c:v>18.996194590147077</c:v>
                </c:pt>
                <c:pt idx="7869">
                  <c:v>18.996194590147077</c:v>
                </c:pt>
                <c:pt idx="7870">
                  <c:v>18.996194590147077</c:v>
                </c:pt>
                <c:pt idx="7871">
                  <c:v>18.996194590147077</c:v>
                </c:pt>
                <c:pt idx="7872">
                  <c:v>18.996194590147077</c:v>
                </c:pt>
                <c:pt idx="7873">
                  <c:v>18.996194590147077</c:v>
                </c:pt>
                <c:pt idx="7874">
                  <c:v>18.996194590147077</c:v>
                </c:pt>
                <c:pt idx="7875">
                  <c:v>18.996194590147077</c:v>
                </c:pt>
                <c:pt idx="7876">
                  <c:v>18.996194590147077</c:v>
                </c:pt>
                <c:pt idx="7877">
                  <c:v>18.996194590147077</c:v>
                </c:pt>
                <c:pt idx="7878">
                  <c:v>18.996194590147077</c:v>
                </c:pt>
                <c:pt idx="7879">
                  <c:v>18.996194590147077</c:v>
                </c:pt>
                <c:pt idx="7880">
                  <c:v>18.996194590147077</c:v>
                </c:pt>
                <c:pt idx="7881">
                  <c:v>18.996194590147077</c:v>
                </c:pt>
                <c:pt idx="7882">
                  <c:v>18.996194590147077</c:v>
                </c:pt>
                <c:pt idx="7883">
                  <c:v>18.996194590147077</c:v>
                </c:pt>
                <c:pt idx="7884">
                  <c:v>18.996194590147077</c:v>
                </c:pt>
                <c:pt idx="7885">
                  <c:v>18.996194590147077</c:v>
                </c:pt>
                <c:pt idx="7886">
                  <c:v>18.816208988995168</c:v>
                </c:pt>
                <c:pt idx="7887">
                  <c:v>18.816208988995168</c:v>
                </c:pt>
                <c:pt idx="7888">
                  <c:v>18.816208988995168</c:v>
                </c:pt>
                <c:pt idx="7889">
                  <c:v>18.816208988995168</c:v>
                </c:pt>
                <c:pt idx="7890">
                  <c:v>18.816208988995168</c:v>
                </c:pt>
                <c:pt idx="7891">
                  <c:v>18.816208988995168</c:v>
                </c:pt>
                <c:pt idx="7892">
                  <c:v>18.816208988995168</c:v>
                </c:pt>
                <c:pt idx="7893">
                  <c:v>18.816208988995168</c:v>
                </c:pt>
                <c:pt idx="7894">
                  <c:v>18.816208988995168</c:v>
                </c:pt>
                <c:pt idx="7895">
                  <c:v>18.816208988995168</c:v>
                </c:pt>
                <c:pt idx="7896">
                  <c:v>18.816208988995168</c:v>
                </c:pt>
                <c:pt idx="7897">
                  <c:v>18.816208988995168</c:v>
                </c:pt>
                <c:pt idx="7898">
                  <c:v>18.816208988995168</c:v>
                </c:pt>
                <c:pt idx="7899">
                  <c:v>18.816208988995168</c:v>
                </c:pt>
                <c:pt idx="7900">
                  <c:v>18.739072302787203</c:v>
                </c:pt>
                <c:pt idx="7901">
                  <c:v>18.72878741129281</c:v>
                </c:pt>
                <c:pt idx="7902">
                  <c:v>18.620796050601665</c:v>
                </c:pt>
                <c:pt idx="7903">
                  <c:v>18.620796050601665</c:v>
                </c:pt>
                <c:pt idx="7904">
                  <c:v>18.620796050601665</c:v>
                </c:pt>
                <c:pt idx="7905">
                  <c:v>18.620796050601665</c:v>
                </c:pt>
                <c:pt idx="7906">
                  <c:v>18.620796050601665</c:v>
                </c:pt>
                <c:pt idx="7907">
                  <c:v>18.620796050601665</c:v>
                </c:pt>
                <c:pt idx="7908">
                  <c:v>18.620796050601665</c:v>
                </c:pt>
                <c:pt idx="7909">
                  <c:v>18.620796050601665</c:v>
                </c:pt>
                <c:pt idx="7910">
                  <c:v>18.620796050601665</c:v>
                </c:pt>
                <c:pt idx="7911">
                  <c:v>18.620796050601665</c:v>
                </c:pt>
                <c:pt idx="7912">
                  <c:v>18.620796050601665</c:v>
                </c:pt>
                <c:pt idx="7913">
                  <c:v>18.620796050601665</c:v>
                </c:pt>
                <c:pt idx="7914">
                  <c:v>18.620796050601665</c:v>
                </c:pt>
                <c:pt idx="7915">
                  <c:v>18.620796050601665</c:v>
                </c:pt>
                <c:pt idx="7916">
                  <c:v>18.620796050601665</c:v>
                </c:pt>
                <c:pt idx="7917">
                  <c:v>18.620796050601665</c:v>
                </c:pt>
                <c:pt idx="7918">
                  <c:v>18.620796050601665</c:v>
                </c:pt>
                <c:pt idx="7919">
                  <c:v>18.620796050601665</c:v>
                </c:pt>
                <c:pt idx="7920">
                  <c:v>18.620796050601665</c:v>
                </c:pt>
                <c:pt idx="7921">
                  <c:v>18.620796050601665</c:v>
                </c:pt>
                <c:pt idx="7922">
                  <c:v>18.507662244163324</c:v>
                </c:pt>
                <c:pt idx="7923">
                  <c:v>18.507662244163324</c:v>
                </c:pt>
                <c:pt idx="7924">
                  <c:v>18.49223490692173</c:v>
                </c:pt>
                <c:pt idx="7925">
                  <c:v>18.471665123932944</c:v>
                </c:pt>
                <c:pt idx="7926">
                  <c:v>18.471665123932944</c:v>
                </c:pt>
                <c:pt idx="7927">
                  <c:v>18.471665123932944</c:v>
                </c:pt>
                <c:pt idx="7928">
                  <c:v>18.451095340944153</c:v>
                </c:pt>
                <c:pt idx="7929">
                  <c:v>18.440810449449756</c:v>
                </c:pt>
                <c:pt idx="7930">
                  <c:v>18.430525557955363</c:v>
                </c:pt>
                <c:pt idx="7931">
                  <c:v>18.42024066646097</c:v>
                </c:pt>
                <c:pt idx="7932">
                  <c:v>18.409955774966573</c:v>
                </c:pt>
                <c:pt idx="7933">
                  <c:v>18.389385991977786</c:v>
                </c:pt>
                <c:pt idx="7934">
                  <c:v>18.389385991977786</c:v>
                </c:pt>
                <c:pt idx="7935">
                  <c:v>18.389385991977786</c:v>
                </c:pt>
                <c:pt idx="7936">
                  <c:v>18.368816208988996</c:v>
                </c:pt>
                <c:pt idx="7937">
                  <c:v>18.358531317494599</c:v>
                </c:pt>
                <c:pt idx="7938">
                  <c:v>18.348246426000205</c:v>
                </c:pt>
                <c:pt idx="7939">
                  <c:v>18.337961534505812</c:v>
                </c:pt>
                <c:pt idx="7940">
                  <c:v>18.322534197264218</c:v>
                </c:pt>
                <c:pt idx="7941">
                  <c:v>18.322534197264218</c:v>
                </c:pt>
                <c:pt idx="7942">
                  <c:v>18.307106860022625</c:v>
                </c:pt>
                <c:pt idx="7943">
                  <c:v>18.296821968528231</c:v>
                </c:pt>
                <c:pt idx="7944">
                  <c:v>18.286537077033838</c:v>
                </c:pt>
                <c:pt idx="7945">
                  <c:v>18.276252185539445</c:v>
                </c:pt>
                <c:pt idx="7946">
                  <c:v>18.255682402550651</c:v>
                </c:pt>
                <c:pt idx="7947">
                  <c:v>18.255682402550651</c:v>
                </c:pt>
                <c:pt idx="7948">
                  <c:v>18.255682402550651</c:v>
                </c:pt>
                <c:pt idx="7949">
                  <c:v>18.101409030134732</c:v>
                </c:pt>
                <c:pt idx="7950">
                  <c:v>18.101409030134732</c:v>
                </c:pt>
                <c:pt idx="7951">
                  <c:v>18.101409030134732</c:v>
                </c:pt>
                <c:pt idx="7952">
                  <c:v>18.101409030134732</c:v>
                </c:pt>
                <c:pt idx="7953">
                  <c:v>18.101409030134732</c:v>
                </c:pt>
                <c:pt idx="7954">
                  <c:v>18.101409030134732</c:v>
                </c:pt>
                <c:pt idx="7955">
                  <c:v>18.101409030134732</c:v>
                </c:pt>
                <c:pt idx="7956">
                  <c:v>18.101409030134732</c:v>
                </c:pt>
                <c:pt idx="7957">
                  <c:v>18.101409030134732</c:v>
                </c:pt>
                <c:pt idx="7958">
                  <c:v>18.101409030134732</c:v>
                </c:pt>
                <c:pt idx="7959">
                  <c:v>18.101409030134732</c:v>
                </c:pt>
                <c:pt idx="7960">
                  <c:v>18.101409030134732</c:v>
                </c:pt>
                <c:pt idx="7961">
                  <c:v>18.101409030134732</c:v>
                </c:pt>
                <c:pt idx="7962">
                  <c:v>18.101409030134732</c:v>
                </c:pt>
                <c:pt idx="7963">
                  <c:v>18.101409030134732</c:v>
                </c:pt>
                <c:pt idx="7964">
                  <c:v>18.101409030134732</c:v>
                </c:pt>
                <c:pt idx="7965">
                  <c:v>18.101409030134732</c:v>
                </c:pt>
                <c:pt idx="7966">
                  <c:v>18.101409030134732</c:v>
                </c:pt>
                <c:pt idx="7967">
                  <c:v>18.101409030134732</c:v>
                </c:pt>
                <c:pt idx="7968">
                  <c:v>18.101409030134732</c:v>
                </c:pt>
                <c:pt idx="7969">
                  <c:v>18.101409030134732</c:v>
                </c:pt>
                <c:pt idx="7970">
                  <c:v>18.101409030134732</c:v>
                </c:pt>
                <c:pt idx="7971">
                  <c:v>18.101409030134732</c:v>
                </c:pt>
                <c:pt idx="7972">
                  <c:v>18.101409030134732</c:v>
                </c:pt>
                <c:pt idx="7973">
                  <c:v>18.101409030134732</c:v>
                </c:pt>
                <c:pt idx="7974">
                  <c:v>18.101409030134732</c:v>
                </c:pt>
                <c:pt idx="7975">
                  <c:v>18.101409030134732</c:v>
                </c:pt>
                <c:pt idx="7976">
                  <c:v>17.875141417258046</c:v>
                </c:pt>
                <c:pt idx="7977">
                  <c:v>17.875141417258046</c:v>
                </c:pt>
                <c:pt idx="7978">
                  <c:v>17.875141417258046</c:v>
                </c:pt>
                <c:pt idx="7979">
                  <c:v>17.875141417258046</c:v>
                </c:pt>
                <c:pt idx="7980">
                  <c:v>17.875141417258046</c:v>
                </c:pt>
                <c:pt idx="7981">
                  <c:v>17.875141417258046</c:v>
                </c:pt>
                <c:pt idx="7982">
                  <c:v>17.875141417258046</c:v>
                </c:pt>
                <c:pt idx="7983">
                  <c:v>17.875141417258046</c:v>
                </c:pt>
                <c:pt idx="7984">
                  <c:v>17.875141417258046</c:v>
                </c:pt>
                <c:pt idx="7985">
                  <c:v>17.875141417258046</c:v>
                </c:pt>
                <c:pt idx="7986">
                  <c:v>17.875141417258046</c:v>
                </c:pt>
                <c:pt idx="7987">
                  <c:v>17.875141417258046</c:v>
                </c:pt>
                <c:pt idx="7988">
                  <c:v>17.875141417258046</c:v>
                </c:pt>
                <c:pt idx="7989">
                  <c:v>17.875141417258046</c:v>
                </c:pt>
                <c:pt idx="7990">
                  <c:v>17.875141417258046</c:v>
                </c:pt>
                <c:pt idx="7991">
                  <c:v>17.875141417258046</c:v>
                </c:pt>
                <c:pt idx="7992">
                  <c:v>17.875141417258046</c:v>
                </c:pt>
                <c:pt idx="7993">
                  <c:v>17.782577393808495</c:v>
                </c:pt>
                <c:pt idx="7994">
                  <c:v>17.741437827830918</c:v>
                </c:pt>
                <c:pt idx="7995">
                  <c:v>17.741437827830918</c:v>
                </c:pt>
                <c:pt idx="7996">
                  <c:v>17.741437827830918</c:v>
                </c:pt>
                <c:pt idx="7997">
                  <c:v>17.741437827830918</c:v>
                </c:pt>
                <c:pt idx="7998">
                  <c:v>17.741437827830918</c:v>
                </c:pt>
                <c:pt idx="7999">
                  <c:v>17.741437827830918</c:v>
                </c:pt>
                <c:pt idx="8000">
                  <c:v>17.741437827830918</c:v>
                </c:pt>
                <c:pt idx="8001">
                  <c:v>17.690013370358944</c:v>
                </c:pt>
                <c:pt idx="8002">
                  <c:v>17.690013370358944</c:v>
                </c:pt>
                <c:pt idx="8003">
                  <c:v>17.690013370358944</c:v>
                </c:pt>
                <c:pt idx="8004">
                  <c:v>17.669443587370154</c:v>
                </c:pt>
                <c:pt idx="8005">
                  <c:v>17.61801912989818</c:v>
                </c:pt>
                <c:pt idx="8006">
                  <c:v>17.61801912989818</c:v>
                </c:pt>
                <c:pt idx="8007">
                  <c:v>17.61801912989818</c:v>
                </c:pt>
                <c:pt idx="8008">
                  <c:v>17.61801912989818</c:v>
                </c:pt>
                <c:pt idx="8009">
                  <c:v>17.61801912989818</c:v>
                </c:pt>
                <c:pt idx="8010">
                  <c:v>17.61801912989818</c:v>
                </c:pt>
                <c:pt idx="8011">
                  <c:v>17.61801912989818</c:v>
                </c:pt>
                <c:pt idx="8012">
                  <c:v>17.61801912989818</c:v>
                </c:pt>
                <c:pt idx="8013">
                  <c:v>17.61801912989818</c:v>
                </c:pt>
                <c:pt idx="8014">
                  <c:v>17.566594672426206</c:v>
                </c:pt>
                <c:pt idx="8015">
                  <c:v>17.551167335184616</c:v>
                </c:pt>
                <c:pt idx="8016">
                  <c:v>17.551167335184616</c:v>
                </c:pt>
                <c:pt idx="8017">
                  <c:v>17.535739997943022</c:v>
                </c:pt>
                <c:pt idx="8018">
                  <c:v>17.525455106448625</c:v>
                </c:pt>
                <c:pt idx="8019">
                  <c:v>17.510027769207035</c:v>
                </c:pt>
                <c:pt idx="8020">
                  <c:v>17.510027769207035</c:v>
                </c:pt>
                <c:pt idx="8021">
                  <c:v>17.494600431965441</c:v>
                </c:pt>
                <c:pt idx="8022">
                  <c:v>17.484315540471048</c:v>
                </c:pt>
                <c:pt idx="8023">
                  <c:v>17.474030648976655</c:v>
                </c:pt>
                <c:pt idx="8024">
                  <c:v>17.463745757482258</c:v>
                </c:pt>
                <c:pt idx="8025">
                  <c:v>17.453460865987864</c:v>
                </c:pt>
                <c:pt idx="8026">
                  <c:v>17.443175974493467</c:v>
                </c:pt>
                <c:pt idx="8027">
                  <c:v>17.432891082999074</c:v>
                </c:pt>
                <c:pt idx="8028">
                  <c:v>17.417463745757484</c:v>
                </c:pt>
                <c:pt idx="8029">
                  <c:v>17.417463745757484</c:v>
                </c:pt>
                <c:pt idx="8030">
                  <c:v>17.40203640851589</c:v>
                </c:pt>
                <c:pt idx="8031">
                  <c:v>17.386609071274297</c:v>
                </c:pt>
                <c:pt idx="8032">
                  <c:v>17.386609071274297</c:v>
                </c:pt>
                <c:pt idx="8033">
                  <c:v>17.371181734032707</c:v>
                </c:pt>
                <c:pt idx="8034">
                  <c:v>17.355754396791117</c:v>
                </c:pt>
                <c:pt idx="8035">
                  <c:v>17.355754396791117</c:v>
                </c:pt>
                <c:pt idx="8036">
                  <c:v>17.340327059549519</c:v>
                </c:pt>
                <c:pt idx="8037">
                  <c:v>17.330042168055126</c:v>
                </c:pt>
                <c:pt idx="8038">
                  <c:v>17.314614830813536</c:v>
                </c:pt>
                <c:pt idx="8039">
                  <c:v>17.314614830813536</c:v>
                </c:pt>
                <c:pt idx="8040">
                  <c:v>17.299187493571942</c:v>
                </c:pt>
                <c:pt idx="8041">
                  <c:v>17.258047927594365</c:v>
                </c:pt>
                <c:pt idx="8042">
                  <c:v>17.258047927594365</c:v>
                </c:pt>
                <c:pt idx="8043">
                  <c:v>17.258047927594365</c:v>
                </c:pt>
                <c:pt idx="8044">
                  <c:v>17.258047927594365</c:v>
                </c:pt>
                <c:pt idx="8045">
                  <c:v>17.258047927594365</c:v>
                </c:pt>
                <c:pt idx="8046">
                  <c:v>17.258047927594365</c:v>
                </c:pt>
                <c:pt idx="8047">
                  <c:v>17.258047927594365</c:v>
                </c:pt>
                <c:pt idx="8048">
                  <c:v>17.216908361616785</c:v>
                </c:pt>
                <c:pt idx="8049">
                  <c:v>17.206623470122391</c:v>
                </c:pt>
                <c:pt idx="8050">
                  <c:v>17.196338578627994</c:v>
                </c:pt>
                <c:pt idx="8051">
                  <c:v>17.08834721793685</c:v>
                </c:pt>
                <c:pt idx="8052">
                  <c:v>17.08834721793685</c:v>
                </c:pt>
                <c:pt idx="8053">
                  <c:v>17.08834721793685</c:v>
                </c:pt>
                <c:pt idx="8054">
                  <c:v>17.08834721793685</c:v>
                </c:pt>
                <c:pt idx="8055">
                  <c:v>17.08834721793685</c:v>
                </c:pt>
                <c:pt idx="8056">
                  <c:v>17.08834721793685</c:v>
                </c:pt>
                <c:pt idx="8057">
                  <c:v>17.08834721793685</c:v>
                </c:pt>
                <c:pt idx="8058">
                  <c:v>17.08834721793685</c:v>
                </c:pt>
                <c:pt idx="8059">
                  <c:v>17.08834721793685</c:v>
                </c:pt>
                <c:pt idx="8060">
                  <c:v>17.08834721793685</c:v>
                </c:pt>
                <c:pt idx="8061">
                  <c:v>17.08834721793685</c:v>
                </c:pt>
                <c:pt idx="8062">
                  <c:v>17.08834721793685</c:v>
                </c:pt>
                <c:pt idx="8063">
                  <c:v>17.08834721793685</c:v>
                </c:pt>
                <c:pt idx="8064">
                  <c:v>17.08834721793685</c:v>
                </c:pt>
                <c:pt idx="8065">
                  <c:v>17.08834721793685</c:v>
                </c:pt>
                <c:pt idx="8066">
                  <c:v>17.08834721793685</c:v>
                </c:pt>
                <c:pt idx="8067">
                  <c:v>17.08834721793685</c:v>
                </c:pt>
                <c:pt idx="8068">
                  <c:v>17.08834721793685</c:v>
                </c:pt>
                <c:pt idx="8069">
                  <c:v>17.08834721793685</c:v>
                </c:pt>
                <c:pt idx="8070">
                  <c:v>17.08834721793685</c:v>
                </c:pt>
                <c:pt idx="8071">
                  <c:v>16.964928520004115</c:v>
                </c:pt>
                <c:pt idx="8072">
                  <c:v>16.964928520004115</c:v>
                </c:pt>
                <c:pt idx="8073">
                  <c:v>16.964928520004115</c:v>
                </c:pt>
                <c:pt idx="8074">
                  <c:v>16.964928520004115</c:v>
                </c:pt>
                <c:pt idx="8075">
                  <c:v>16.928931399773735</c:v>
                </c:pt>
                <c:pt idx="8076">
                  <c:v>16.928931399773735</c:v>
                </c:pt>
                <c:pt idx="8077">
                  <c:v>16.928931399773735</c:v>
                </c:pt>
                <c:pt idx="8078">
                  <c:v>16.908361616784941</c:v>
                </c:pt>
                <c:pt idx="8079">
                  <c:v>16.898076725290547</c:v>
                </c:pt>
                <c:pt idx="8080">
                  <c:v>16.887791833796154</c:v>
                </c:pt>
                <c:pt idx="8081">
                  <c:v>16.877506942301761</c:v>
                </c:pt>
                <c:pt idx="8082">
                  <c:v>16.867222050807364</c:v>
                </c:pt>
                <c:pt idx="8083">
                  <c:v>16.856937159312967</c:v>
                </c:pt>
                <c:pt idx="8084">
                  <c:v>16.841509822071377</c:v>
                </c:pt>
                <c:pt idx="8085">
                  <c:v>16.841509822071377</c:v>
                </c:pt>
                <c:pt idx="8086">
                  <c:v>16.820940039082586</c:v>
                </c:pt>
                <c:pt idx="8087">
                  <c:v>16.820940039082586</c:v>
                </c:pt>
                <c:pt idx="8088">
                  <c:v>16.8003702560938</c:v>
                </c:pt>
                <c:pt idx="8089">
                  <c:v>16.8003702560938</c:v>
                </c:pt>
                <c:pt idx="8090">
                  <c:v>16.779800473105009</c:v>
                </c:pt>
                <c:pt idx="8091">
                  <c:v>16.779800473105009</c:v>
                </c:pt>
                <c:pt idx="8092">
                  <c:v>16.764373135863416</c:v>
                </c:pt>
                <c:pt idx="8093">
                  <c:v>16.754088244369022</c:v>
                </c:pt>
                <c:pt idx="8094">
                  <c:v>16.743803352874629</c:v>
                </c:pt>
                <c:pt idx="8095">
                  <c:v>16.697521341149852</c:v>
                </c:pt>
                <c:pt idx="8096">
                  <c:v>16.697521341149852</c:v>
                </c:pt>
                <c:pt idx="8097">
                  <c:v>16.697521341149852</c:v>
                </c:pt>
                <c:pt idx="8098">
                  <c:v>16.697521341149852</c:v>
                </c:pt>
                <c:pt idx="8099">
                  <c:v>16.697521341149852</c:v>
                </c:pt>
                <c:pt idx="8100">
                  <c:v>16.697521341149852</c:v>
                </c:pt>
                <c:pt idx="8101">
                  <c:v>16.697521341149852</c:v>
                </c:pt>
                <c:pt idx="8102">
                  <c:v>16.697521341149852</c:v>
                </c:pt>
                <c:pt idx="8103">
                  <c:v>16.635811992183484</c:v>
                </c:pt>
                <c:pt idx="8104">
                  <c:v>16.635811992183484</c:v>
                </c:pt>
                <c:pt idx="8105">
                  <c:v>16.635811992183484</c:v>
                </c:pt>
                <c:pt idx="8106">
                  <c:v>16.635811992183484</c:v>
                </c:pt>
                <c:pt idx="8107">
                  <c:v>16.589529980458707</c:v>
                </c:pt>
                <c:pt idx="8108">
                  <c:v>16.589529980458707</c:v>
                </c:pt>
                <c:pt idx="8109">
                  <c:v>16.589529980458707</c:v>
                </c:pt>
                <c:pt idx="8110">
                  <c:v>16.589529980458707</c:v>
                </c:pt>
                <c:pt idx="8111">
                  <c:v>16.589529980458707</c:v>
                </c:pt>
                <c:pt idx="8112">
                  <c:v>16.440399053789985</c:v>
                </c:pt>
                <c:pt idx="8113">
                  <c:v>16.440399053789985</c:v>
                </c:pt>
                <c:pt idx="8114">
                  <c:v>16.440399053789985</c:v>
                </c:pt>
                <c:pt idx="8115">
                  <c:v>16.440399053789985</c:v>
                </c:pt>
                <c:pt idx="8116">
                  <c:v>16.440399053789985</c:v>
                </c:pt>
                <c:pt idx="8117">
                  <c:v>16.440399053789985</c:v>
                </c:pt>
                <c:pt idx="8118">
                  <c:v>16.440399053789985</c:v>
                </c:pt>
                <c:pt idx="8119">
                  <c:v>16.440399053789985</c:v>
                </c:pt>
                <c:pt idx="8120">
                  <c:v>16.440399053789985</c:v>
                </c:pt>
                <c:pt idx="8121">
                  <c:v>16.440399053789985</c:v>
                </c:pt>
                <c:pt idx="8122">
                  <c:v>16.440399053789985</c:v>
                </c:pt>
                <c:pt idx="8123">
                  <c:v>16.440399053789985</c:v>
                </c:pt>
                <c:pt idx="8124">
                  <c:v>16.440399053789985</c:v>
                </c:pt>
                <c:pt idx="8125">
                  <c:v>16.440399053789985</c:v>
                </c:pt>
                <c:pt idx="8126">
                  <c:v>16.440399053789985</c:v>
                </c:pt>
                <c:pt idx="8127">
                  <c:v>16.440399053789985</c:v>
                </c:pt>
                <c:pt idx="8128">
                  <c:v>16.440399053789985</c:v>
                </c:pt>
                <c:pt idx="8129">
                  <c:v>16.440399053789985</c:v>
                </c:pt>
                <c:pt idx="8130">
                  <c:v>16.440399053789985</c:v>
                </c:pt>
                <c:pt idx="8131">
                  <c:v>16.440399053789985</c:v>
                </c:pt>
                <c:pt idx="8132">
                  <c:v>16.440399053789985</c:v>
                </c:pt>
                <c:pt idx="8133">
                  <c:v>16.440399053789985</c:v>
                </c:pt>
                <c:pt idx="8134">
                  <c:v>16.440399053789985</c:v>
                </c:pt>
                <c:pt idx="8135">
                  <c:v>16.440399053789985</c:v>
                </c:pt>
                <c:pt idx="8136">
                  <c:v>16.31183791011005</c:v>
                </c:pt>
                <c:pt idx="8137">
                  <c:v>16.234701223902086</c:v>
                </c:pt>
                <c:pt idx="8138">
                  <c:v>16.234701223902086</c:v>
                </c:pt>
                <c:pt idx="8139">
                  <c:v>16.234701223902086</c:v>
                </c:pt>
                <c:pt idx="8140">
                  <c:v>16.234701223902086</c:v>
                </c:pt>
                <c:pt idx="8141">
                  <c:v>16.234701223902086</c:v>
                </c:pt>
                <c:pt idx="8142">
                  <c:v>16.234701223902086</c:v>
                </c:pt>
                <c:pt idx="8143">
                  <c:v>16.234701223902086</c:v>
                </c:pt>
                <c:pt idx="8144">
                  <c:v>16.234701223902086</c:v>
                </c:pt>
                <c:pt idx="8145">
                  <c:v>16.234701223902086</c:v>
                </c:pt>
                <c:pt idx="8146">
                  <c:v>16.234701223902086</c:v>
                </c:pt>
                <c:pt idx="8147">
                  <c:v>16.234701223902086</c:v>
                </c:pt>
                <c:pt idx="8148">
                  <c:v>16.234701223902086</c:v>
                </c:pt>
                <c:pt idx="8149">
                  <c:v>16.234701223902086</c:v>
                </c:pt>
                <c:pt idx="8150">
                  <c:v>16.234701223902086</c:v>
                </c:pt>
                <c:pt idx="8151">
                  <c:v>16.157564537694128</c:v>
                </c:pt>
                <c:pt idx="8152">
                  <c:v>16.147279646199735</c:v>
                </c:pt>
                <c:pt idx="8153">
                  <c:v>16.136994754705338</c:v>
                </c:pt>
                <c:pt idx="8154">
                  <c:v>16.126709863210941</c:v>
                </c:pt>
                <c:pt idx="8155">
                  <c:v>16.106140080222154</c:v>
                </c:pt>
                <c:pt idx="8156">
                  <c:v>16.106140080222154</c:v>
                </c:pt>
                <c:pt idx="8157">
                  <c:v>16.106140080222154</c:v>
                </c:pt>
                <c:pt idx="8158">
                  <c:v>16.085570297233364</c:v>
                </c:pt>
                <c:pt idx="8159">
                  <c:v>16.07528540573897</c:v>
                </c:pt>
                <c:pt idx="8160">
                  <c:v>16.05471562275018</c:v>
                </c:pt>
                <c:pt idx="8161">
                  <c:v>16.05471562275018</c:v>
                </c:pt>
                <c:pt idx="8162">
                  <c:v>16.05471562275018</c:v>
                </c:pt>
                <c:pt idx="8163">
                  <c:v>16.03414583976139</c:v>
                </c:pt>
                <c:pt idx="8164">
                  <c:v>16.0187185025198</c:v>
                </c:pt>
                <c:pt idx="8165">
                  <c:v>16.0187185025198</c:v>
                </c:pt>
                <c:pt idx="8166">
                  <c:v>16.003291165278206</c:v>
                </c:pt>
                <c:pt idx="8167">
                  <c:v>15.987863828036614</c:v>
                </c:pt>
                <c:pt idx="8168">
                  <c:v>15.987863828036614</c:v>
                </c:pt>
                <c:pt idx="8169">
                  <c:v>15.910727141828653</c:v>
                </c:pt>
                <c:pt idx="8170">
                  <c:v>15.910727141828653</c:v>
                </c:pt>
                <c:pt idx="8171">
                  <c:v>15.910727141828653</c:v>
                </c:pt>
                <c:pt idx="8172">
                  <c:v>15.910727141828653</c:v>
                </c:pt>
                <c:pt idx="8173">
                  <c:v>15.910727141828653</c:v>
                </c:pt>
                <c:pt idx="8174">
                  <c:v>15.910727141828653</c:v>
                </c:pt>
                <c:pt idx="8175">
                  <c:v>15.910727141828653</c:v>
                </c:pt>
                <c:pt idx="8176">
                  <c:v>15.910727141828653</c:v>
                </c:pt>
                <c:pt idx="8177">
                  <c:v>15.910727141828653</c:v>
                </c:pt>
                <c:pt idx="8178">
                  <c:v>15.910727141828653</c:v>
                </c:pt>
                <c:pt idx="8179">
                  <c:v>15.910727141828653</c:v>
                </c:pt>
                <c:pt idx="8180">
                  <c:v>15.910727141828653</c:v>
                </c:pt>
                <c:pt idx="8181">
                  <c:v>15.910727141828653</c:v>
                </c:pt>
                <c:pt idx="8182">
                  <c:v>15.838732901367891</c:v>
                </c:pt>
                <c:pt idx="8183">
                  <c:v>15.828448009873497</c:v>
                </c:pt>
                <c:pt idx="8184">
                  <c:v>15.735883986423943</c:v>
                </c:pt>
                <c:pt idx="8185">
                  <c:v>15.735883986423943</c:v>
                </c:pt>
                <c:pt idx="8186">
                  <c:v>15.735883986423943</c:v>
                </c:pt>
                <c:pt idx="8187">
                  <c:v>15.735883986423943</c:v>
                </c:pt>
                <c:pt idx="8188">
                  <c:v>15.735883986423943</c:v>
                </c:pt>
                <c:pt idx="8189">
                  <c:v>15.735883986423943</c:v>
                </c:pt>
                <c:pt idx="8190">
                  <c:v>15.735883986423943</c:v>
                </c:pt>
                <c:pt idx="8191">
                  <c:v>15.735883986423943</c:v>
                </c:pt>
                <c:pt idx="8192">
                  <c:v>15.735883986423943</c:v>
                </c:pt>
                <c:pt idx="8193">
                  <c:v>15.735883986423943</c:v>
                </c:pt>
                <c:pt idx="8194">
                  <c:v>15.735883986423943</c:v>
                </c:pt>
                <c:pt idx="8195">
                  <c:v>15.735883986423943</c:v>
                </c:pt>
                <c:pt idx="8196">
                  <c:v>15.735883986423943</c:v>
                </c:pt>
                <c:pt idx="8197">
                  <c:v>15.735883986423943</c:v>
                </c:pt>
                <c:pt idx="8198">
                  <c:v>15.735883986423943</c:v>
                </c:pt>
                <c:pt idx="8199">
                  <c:v>15.735883986423943</c:v>
                </c:pt>
                <c:pt idx="8200">
                  <c:v>15.735883986423943</c:v>
                </c:pt>
                <c:pt idx="8201">
                  <c:v>15.622750179985601</c:v>
                </c:pt>
                <c:pt idx="8202">
                  <c:v>15.622750179985601</c:v>
                </c:pt>
                <c:pt idx="8203">
                  <c:v>15.622750179985601</c:v>
                </c:pt>
                <c:pt idx="8204">
                  <c:v>15.622750179985601</c:v>
                </c:pt>
                <c:pt idx="8205">
                  <c:v>15.622750179985601</c:v>
                </c:pt>
                <c:pt idx="8206">
                  <c:v>15.586753059755221</c:v>
                </c:pt>
                <c:pt idx="8207">
                  <c:v>15.586753059755221</c:v>
                </c:pt>
                <c:pt idx="8208">
                  <c:v>15.566183276766429</c:v>
                </c:pt>
                <c:pt idx="8209">
                  <c:v>15.566183276766429</c:v>
                </c:pt>
                <c:pt idx="8210">
                  <c:v>15.483904144811273</c:v>
                </c:pt>
                <c:pt idx="8211">
                  <c:v>15.483904144811273</c:v>
                </c:pt>
                <c:pt idx="8212">
                  <c:v>15.483904144811273</c:v>
                </c:pt>
                <c:pt idx="8213">
                  <c:v>15.483904144811273</c:v>
                </c:pt>
                <c:pt idx="8214">
                  <c:v>15.483904144811273</c:v>
                </c:pt>
                <c:pt idx="8215">
                  <c:v>15.483904144811273</c:v>
                </c:pt>
                <c:pt idx="8216">
                  <c:v>15.483904144811273</c:v>
                </c:pt>
                <c:pt idx="8217">
                  <c:v>15.483904144811273</c:v>
                </c:pt>
                <c:pt idx="8218">
                  <c:v>15.483904144811273</c:v>
                </c:pt>
                <c:pt idx="8219">
                  <c:v>15.483904144811273</c:v>
                </c:pt>
                <c:pt idx="8220">
                  <c:v>15.483904144811273</c:v>
                </c:pt>
                <c:pt idx="8221">
                  <c:v>15.483904144811273</c:v>
                </c:pt>
                <c:pt idx="8222">
                  <c:v>15.483904144811273</c:v>
                </c:pt>
                <c:pt idx="8223">
                  <c:v>15.483904144811273</c:v>
                </c:pt>
                <c:pt idx="8224">
                  <c:v>15.401625012856115</c:v>
                </c:pt>
                <c:pt idx="8225">
                  <c:v>15.401625012856115</c:v>
                </c:pt>
                <c:pt idx="8226">
                  <c:v>15.386197675614522</c:v>
                </c:pt>
                <c:pt idx="8227">
                  <c:v>15.350200555384141</c:v>
                </c:pt>
                <c:pt idx="8228">
                  <c:v>15.350200555384141</c:v>
                </c:pt>
                <c:pt idx="8229">
                  <c:v>15.350200555384141</c:v>
                </c:pt>
                <c:pt idx="8230">
                  <c:v>15.350200555384141</c:v>
                </c:pt>
                <c:pt idx="8231">
                  <c:v>15.350200555384141</c:v>
                </c:pt>
                <c:pt idx="8232">
                  <c:v>15.350200555384141</c:v>
                </c:pt>
                <c:pt idx="8233">
                  <c:v>15.314203435153759</c:v>
                </c:pt>
                <c:pt idx="8234">
                  <c:v>15.303918543659364</c:v>
                </c:pt>
                <c:pt idx="8235">
                  <c:v>15.293633652164971</c:v>
                </c:pt>
                <c:pt idx="8236">
                  <c:v>15.283348760670576</c:v>
                </c:pt>
                <c:pt idx="8237">
                  <c:v>15.273063869176179</c:v>
                </c:pt>
                <c:pt idx="8238">
                  <c:v>15.257636531934587</c:v>
                </c:pt>
                <c:pt idx="8239">
                  <c:v>15.257636531934587</c:v>
                </c:pt>
                <c:pt idx="8240">
                  <c:v>15.242209194692997</c:v>
                </c:pt>
                <c:pt idx="8241">
                  <c:v>15.231924303198602</c:v>
                </c:pt>
                <c:pt idx="8242">
                  <c:v>15.211354520209811</c:v>
                </c:pt>
                <c:pt idx="8243">
                  <c:v>15.211354520209811</c:v>
                </c:pt>
                <c:pt idx="8244">
                  <c:v>15.211354520209811</c:v>
                </c:pt>
                <c:pt idx="8245">
                  <c:v>15.190784737221023</c:v>
                </c:pt>
                <c:pt idx="8246">
                  <c:v>15.180499845726628</c:v>
                </c:pt>
                <c:pt idx="8247">
                  <c:v>15.170214954232234</c:v>
                </c:pt>
                <c:pt idx="8248">
                  <c:v>15.159930062737839</c:v>
                </c:pt>
                <c:pt idx="8249">
                  <c:v>15.149645171243442</c:v>
                </c:pt>
                <c:pt idx="8250">
                  <c:v>15.103363159518668</c:v>
                </c:pt>
                <c:pt idx="8251">
                  <c:v>15.103363159518668</c:v>
                </c:pt>
                <c:pt idx="8252">
                  <c:v>15.103363159518668</c:v>
                </c:pt>
                <c:pt idx="8253">
                  <c:v>15.103363159518668</c:v>
                </c:pt>
                <c:pt idx="8254">
                  <c:v>15.103363159518668</c:v>
                </c:pt>
                <c:pt idx="8255">
                  <c:v>15.103363159518668</c:v>
                </c:pt>
                <c:pt idx="8256">
                  <c:v>15.103363159518668</c:v>
                </c:pt>
                <c:pt idx="8257">
                  <c:v>15.103363159518668</c:v>
                </c:pt>
                <c:pt idx="8258">
                  <c:v>14.95937467859714</c:v>
                </c:pt>
                <c:pt idx="8259">
                  <c:v>14.95937467859714</c:v>
                </c:pt>
                <c:pt idx="8260">
                  <c:v>14.95937467859714</c:v>
                </c:pt>
                <c:pt idx="8261">
                  <c:v>14.95937467859714</c:v>
                </c:pt>
                <c:pt idx="8262">
                  <c:v>14.95937467859714</c:v>
                </c:pt>
                <c:pt idx="8263">
                  <c:v>14.95937467859714</c:v>
                </c:pt>
                <c:pt idx="8264">
                  <c:v>14.95937467859714</c:v>
                </c:pt>
                <c:pt idx="8265">
                  <c:v>14.95937467859714</c:v>
                </c:pt>
                <c:pt idx="8266">
                  <c:v>14.95937467859714</c:v>
                </c:pt>
                <c:pt idx="8267">
                  <c:v>14.95937467859714</c:v>
                </c:pt>
                <c:pt idx="8268">
                  <c:v>14.95937467859714</c:v>
                </c:pt>
                <c:pt idx="8269">
                  <c:v>14.95937467859714</c:v>
                </c:pt>
                <c:pt idx="8270">
                  <c:v>14.95937467859714</c:v>
                </c:pt>
                <c:pt idx="8271">
                  <c:v>14.95937467859714</c:v>
                </c:pt>
                <c:pt idx="8272">
                  <c:v>14.95937467859714</c:v>
                </c:pt>
                <c:pt idx="8273">
                  <c:v>14.95937467859714</c:v>
                </c:pt>
                <c:pt idx="8274">
                  <c:v>14.95937467859714</c:v>
                </c:pt>
                <c:pt idx="8275">
                  <c:v>14.95937467859714</c:v>
                </c:pt>
                <c:pt idx="8276">
                  <c:v>14.95937467859714</c:v>
                </c:pt>
                <c:pt idx="8277">
                  <c:v>14.95937467859714</c:v>
                </c:pt>
                <c:pt idx="8278">
                  <c:v>14.80510130618122</c:v>
                </c:pt>
                <c:pt idx="8279">
                  <c:v>14.80510130618122</c:v>
                </c:pt>
                <c:pt idx="8280">
                  <c:v>14.80510130618122</c:v>
                </c:pt>
                <c:pt idx="8281">
                  <c:v>14.80510130618122</c:v>
                </c:pt>
                <c:pt idx="8282">
                  <c:v>14.80510130618122</c:v>
                </c:pt>
                <c:pt idx="8283">
                  <c:v>14.80510130618122</c:v>
                </c:pt>
                <c:pt idx="8284">
                  <c:v>14.80510130618122</c:v>
                </c:pt>
                <c:pt idx="8285">
                  <c:v>14.80510130618122</c:v>
                </c:pt>
                <c:pt idx="8286">
                  <c:v>14.80510130618122</c:v>
                </c:pt>
                <c:pt idx="8287">
                  <c:v>14.80510130618122</c:v>
                </c:pt>
                <c:pt idx="8288">
                  <c:v>14.748534402962049</c:v>
                </c:pt>
                <c:pt idx="8289">
                  <c:v>14.738249511467655</c:v>
                </c:pt>
                <c:pt idx="8290">
                  <c:v>14.72796461997326</c:v>
                </c:pt>
                <c:pt idx="8291">
                  <c:v>14.717679728478863</c:v>
                </c:pt>
                <c:pt idx="8292">
                  <c:v>14.70739483698447</c:v>
                </c:pt>
                <c:pt idx="8293">
                  <c:v>14.697109945490075</c:v>
                </c:pt>
                <c:pt idx="8294">
                  <c:v>14.67139771675409</c:v>
                </c:pt>
                <c:pt idx="8295">
                  <c:v>14.67139771675409</c:v>
                </c:pt>
                <c:pt idx="8296">
                  <c:v>14.67139771675409</c:v>
                </c:pt>
                <c:pt idx="8297">
                  <c:v>14.67139771675409</c:v>
                </c:pt>
                <c:pt idx="8298">
                  <c:v>14.645685488018101</c:v>
                </c:pt>
                <c:pt idx="8299">
                  <c:v>14.635400596523706</c:v>
                </c:pt>
                <c:pt idx="8300">
                  <c:v>14.619973259282116</c:v>
                </c:pt>
                <c:pt idx="8301">
                  <c:v>14.619973259282116</c:v>
                </c:pt>
                <c:pt idx="8302">
                  <c:v>14.604545922040524</c:v>
                </c:pt>
                <c:pt idx="8303">
                  <c:v>14.542836573074155</c:v>
                </c:pt>
                <c:pt idx="8304">
                  <c:v>14.542836573074155</c:v>
                </c:pt>
                <c:pt idx="8305">
                  <c:v>14.542836573074155</c:v>
                </c:pt>
                <c:pt idx="8306">
                  <c:v>14.542836573074155</c:v>
                </c:pt>
                <c:pt idx="8307">
                  <c:v>14.542836573074155</c:v>
                </c:pt>
                <c:pt idx="8308">
                  <c:v>14.542836573074155</c:v>
                </c:pt>
                <c:pt idx="8309">
                  <c:v>14.542836573074155</c:v>
                </c:pt>
                <c:pt idx="8310">
                  <c:v>14.542836573074155</c:v>
                </c:pt>
                <c:pt idx="8311">
                  <c:v>14.542836573074155</c:v>
                </c:pt>
                <c:pt idx="8312">
                  <c:v>14.542836573074155</c:v>
                </c:pt>
                <c:pt idx="8313">
                  <c:v>14.542836573074155</c:v>
                </c:pt>
                <c:pt idx="8314">
                  <c:v>14.475984778360587</c:v>
                </c:pt>
                <c:pt idx="8315">
                  <c:v>14.475984778360587</c:v>
                </c:pt>
                <c:pt idx="8316">
                  <c:v>14.367993417669444</c:v>
                </c:pt>
                <c:pt idx="8317">
                  <c:v>14.367993417669444</c:v>
                </c:pt>
                <c:pt idx="8318">
                  <c:v>14.367993417669444</c:v>
                </c:pt>
                <c:pt idx="8319">
                  <c:v>14.367993417669444</c:v>
                </c:pt>
                <c:pt idx="8320">
                  <c:v>14.367993417669444</c:v>
                </c:pt>
                <c:pt idx="8321">
                  <c:v>14.367993417669444</c:v>
                </c:pt>
                <c:pt idx="8322">
                  <c:v>14.367993417669444</c:v>
                </c:pt>
                <c:pt idx="8323">
                  <c:v>14.367993417669444</c:v>
                </c:pt>
                <c:pt idx="8324">
                  <c:v>14.367993417669444</c:v>
                </c:pt>
                <c:pt idx="8325">
                  <c:v>14.367993417669444</c:v>
                </c:pt>
                <c:pt idx="8326">
                  <c:v>14.367993417669444</c:v>
                </c:pt>
                <c:pt idx="8327">
                  <c:v>14.367993417669444</c:v>
                </c:pt>
                <c:pt idx="8328">
                  <c:v>14.367993417669444</c:v>
                </c:pt>
                <c:pt idx="8329">
                  <c:v>14.367993417669444</c:v>
                </c:pt>
                <c:pt idx="8330">
                  <c:v>14.367993417669444</c:v>
                </c:pt>
                <c:pt idx="8331">
                  <c:v>14.367993417669444</c:v>
                </c:pt>
                <c:pt idx="8332">
                  <c:v>14.367993417669444</c:v>
                </c:pt>
                <c:pt idx="8333">
                  <c:v>14.367993417669444</c:v>
                </c:pt>
                <c:pt idx="8334">
                  <c:v>14.367993417669444</c:v>
                </c:pt>
                <c:pt idx="8335">
                  <c:v>14.254859611231103</c:v>
                </c:pt>
                <c:pt idx="8336">
                  <c:v>14.254859611231103</c:v>
                </c:pt>
                <c:pt idx="8337">
                  <c:v>14.254859611231103</c:v>
                </c:pt>
                <c:pt idx="8338">
                  <c:v>14.234289828242311</c:v>
                </c:pt>
                <c:pt idx="8339">
                  <c:v>14.172580479275943</c:v>
                </c:pt>
                <c:pt idx="8340">
                  <c:v>14.172580479275943</c:v>
                </c:pt>
                <c:pt idx="8341">
                  <c:v>14.172580479275943</c:v>
                </c:pt>
                <c:pt idx="8342">
                  <c:v>14.172580479275943</c:v>
                </c:pt>
                <c:pt idx="8343">
                  <c:v>14.172580479275943</c:v>
                </c:pt>
                <c:pt idx="8344">
                  <c:v>14.172580479275943</c:v>
                </c:pt>
                <c:pt idx="8345">
                  <c:v>14.172580479275943</c:v>
                </c:pt>
                <c:pt idx="8346">
                  <c:v>14.172580479275943</c:v>
                </c:pt>
                <c:pt idx="8347">
                  <c:v>14.172580479275943</c:v>
                </c:pt>
                <c:pt idx="8348">
                  <c:v>14.172580479275943</c:v>
                </c:pt>
                <c:pt idx="8349">
                  <c:v>14.172580479275943</c:v>
                </c:pt>
                <c:pt idx="8350">
                  <c:v>14.110871130309574</c:v>
                </c:pt>
                <c:pt idx="8351">
                  <c:v>14.100586238815179</c:v>
                </c:pt>
                <c:pt idx="8352">
                  <c:v>14.090301347320786</c:v>
                </c:pt>
                <c:pt idx="8353">
                  <c:v>14.08001645582639</c:v>
                </c:pt>
                <c:pt idx="8354">
                  <c:v>14.0645891185848</c:v>
                </c:pt>
                <c:pt idx="8355">
                  <c:v>14.0645891185848</c:v>
                </c:pt>
                <c:pt idx="8356">
                  <c:v>14.049161781343205</c:v>
                </c:pt>
                <c:pt idx="8357">
                  <c:v>14.038876889848812</c:v>
                </c:pt>
                <c:pt idx="8358">
                  <c:v>14.028591998354417</c:v>
                </c:pt>
                <c:pt idx="8359">
                  <c:v>14.018307106860023</c:v>
                </c:pt>
                <c:pt idx="8360">
                  <c:v>14.008022215365628</c:v>
                </c:pt>
                <c:pt idx="8361">
                  <c:v>13.997737323871235</c:v>
                </c:pt>
                <c:pt idx="8362">
                  <c:v>13.977167540882443</c:v>
                </c:pt>
                <c:pt idx="8363">
                  <c:v>13.977167540882443</c:v>
                </c:pt>
                <c:pt idx="8364">
                  <c:v>13.977167540882443</c:v>
                </c:pt>
                <c:pt idx="8365">
                  <c:v>13.951455312146457</c:v>
                </c:pt>
                <c:pt idx="8366">
                  <c:v>13.951455312146457</c:v>
                </c:pt>
                <c:pt idx="8367">
                  <c:v>13.936027974904865</c:v>
                </c:pt>
                <c:pt idx="8368">
                  <c:v>13.920600637663272</c:v>
                </c:pt>
                <c:pt idx="8369">
                  <c:v>13.920600637663272</c:v>
                </c:pt>
                <c:pt idx="8370">
                  <c:v>13.90517330042168</c:v>
                </c:pt>
                <c:pt idx="8371">
                  <c:v>13.894888408927287</c:v>
                </c:pt>
                <c:pt idx="8372">
                  <c:v>13.879461071685695</c:v>
                </c:pt>
                <c:pt idx="8373">
                  <c:v>13.879461071685695</c:v>
                </c:pt>
                <c:pt idx="8374">
                  <c:v>13.864033734444101</c:v>
                </c:pt>
                <c:pt idx="8375">
                  <c:v>13.853748842949706</c:v>
                </c:pt>
                <c:pt idx="8376">
                  <c:v>13.843463951455313</c:v>
                </c:pt>
                <c:pt idx="8377">
                  <c:v>13.833179059960917</c:v>
                </c:pt>
                <c:pt idx="8378">
                  <c:v>13.822894168466524</c:v>
                </c:pt>
                <c:pt idx="8379">
                  <c:v>13.766327265247352</c:v>
                </c:pt>
                <c:pt idx="8380">
                  <c:v>13.766327265247352</c:v>
                </c:pt>
                <c:pt idx="8381">
                  <c:v>13.766327265247352</c:v>
                </c:pt>
                <c:pt idx="8382">
                  <c:v>13.766327265247352</c:v>
                </c:pt>
                <c:pt idx="8383">
                  <c:v>13.766327265247352</c:v>
                </c:pt>
                <c:pt idx="8384">
                  <c:v>13.766327265247352</c:v>
                </c:pt>
                <c:pt idx="8385">
                  <c:v>13.766327265247352</c:v>
                </c:pt>
                <c:pt idx="8386">
                  <c:v>13.766327265247352</c:v>
                </c:pt>
                <c:pt idx="8387">
                  <c:v>13.766327265247352</c:v>
                </c:pt>
                <c:pt idx="8388">
                  <c:v>13.766327265247352</c:v>
                </c:pt>
                <c:pt idx="8389">
                  <c:v>13.709760362028181</c:v>
                </c:pt>
                <c:pt idx="8390">
                  <c:v>13.699475470533788</c:v>
                </c:pt>
                <c:pt idx="8391">
                  <c:v>13.689190579039392</c:v>
                </c:pt>
                <c:pt idx="8392">
                  <c:v>13.678905687544995</c:v>
                </c:pt>
                <c:pt idx="8393">
                  <c:v>13.591484109842641</c:v>
                </c:pt>
                <c:pt idx="8394">
                  <c:v>13.591484109842641</c:v>
                </c:pt>
                <c:pt idx="8395">
                  <c:v>13.591484109842641</c:v>
                </c:pt>
                <c:pt idx="8396">
                  <c:v>13.591484109842641</c:v>
                </c:pt>
                <c:pt idx="8397">
                  <c:v>13.591484109842641</c:v>
                </c:pt>
                <c:pt idx="8398">
                  <c:v>13.591484109842641</c:v>
                </c:pt>
                <c:pt idx="8399">
                  <c:v>13.591484109842641</c:v>
                </c:pt>
                <c:pt idx="8400">
                  <c:v>13.591484109842641</c:v>
                </c:pt>
                <c:pt idx="8401">
                  <c:v>13.591484109842641</c:v>
                </c:pt>
                <c:pt idx="8402">
                  <c:v>13.591484109842641</c:v>
                </c:pt>
                <c:pt idx="8403">
                  <c:v>13.591484109842641</c:v>
                </c:pt>
                <c:pt idx="8404">
                  <c:v>13.591484109842641</c:v>
                </c:pt>
                <c:pt idx="8405">
                  <c:v>13.591484109842641</c:v>
                </c:pt>
                <c:pt idx="8406">
                  <c:v>13.591484109842641</c:v>
                </c:pt>
                <c:pt idx="8407">
                  <c:v>13.591484109842641</c:v>
                </c:pt>
                <c:pt idx="8408">
                  <c:v>13.591484109842641</c:v>
                </c:pt>
                <c:pt idx="8409">
                  <c:v>13.504062532140285</c:v>
                </c:pt>
                <c:pt idx="8410">
                  <c:v>13.49377764064589</c:v>
                </c:pt>
                <c:pt idx="8411">
                  <c:v>13.437210737426719</c:v>
                </c:pt>
                <c:pt idx="8412">
                  <c:v>13.437210737426719</c:v>
                </c:pt>
                <c:pt idx="8413">
                  <c:v>13.437210737426719</c:v>
                </c:pt>
                <c:pt idx="8414">
                  <c:v>13.437210737426719</c:v>
                </c:pt>
                <c:pt idx="8415">
                  <c:v>13.437210737426719</c:v>
                </c:pt>
                <c:pt idx="8416">
                  <c:v>13.437210737426719</c:v>
                </c:pt>
                <c:pt idx="8417">
                  <c:v>13.437210737426719</c:v>
                </c:pt>
                <c:pt idx="8418">
                  <c:v>13.437210737426719</c:v>
                </c:pt>
                <c:pt idx="8419">
                  <c:v>13.437210737426719</c:v>
                </c:pt>
                <c:pt idx="8420">
                  <c:v>13.437210737426719</c:v>
                </c:pt>
                <c:pt idx="8421">
                  <c:v>13.37550138846035</c:v>
                </c:pt>
                <c:pt idx="8422">
                  <c:v>13.37550138846035</c:v>
                </c:pt>
                <c:pt idx="8423">
                  <c:v>13.36007405121876</c:v>
                </c:pt>
                <c:pt idx="8424">
                  <c:v>13.349789159724365</c:v>
                </c:pt>
                <c:pt idx="8425">
                  <c:v>13.339504268229971</c:v>
                </c:pt>
                <c:pt idx="8426">
                  <c:v>13.32407693098838</c:v>
                </c:pt>
                <c:pt idx="8427">
                  <c:v>13.32407693098838</c:v>
                </c:pt>
                <c:pt idx="8428">
                  <c:v>13.308649593746786</c:v>
                </c:pt>
                <c:pt idx="8429">
                  <c:v>13.298364702252391</c:v>
                </c:pt>
                <c:pt idx="8430">
                  <c:v>13.288079810757997</c:v>
                </c:pt>
                <c:pt idx="8431">
                  <c:v>13.277794919263602</c:v>
                </c:pt>
                <c:pt idx="8432">
                  <c:v>13.267510027769209</c:v>
                </c:pt>
                <c:pt idx="8433">
                  <c:v>13.20580067880284</c:v>
                </c:pt>
                <c:pt idx="8434">
                  <c:v>13.20580067880284</c:v>
                </c:pt>
                <c:pt idx="8435">
                  <c:v>13.20580067880284</c:v>
                </c:pt>
                <c:pt idx="8436">
                  <c:v>13.20580067880284</c:v>
                </c:pt>
                <c:pt idx="8437">
                  <c:v>13.20580067880284</c:v>
                </c:pt>
                <c:pt idx="8438">
                  <c:v>13.20580067880284</c:v>
                </c:pt>
                <c:pt idx="8439">
                  <c:v>13.20580067880284</c:v>
                </c:pt>
                <c:pt idx="8440">
                  <c:v>13.20580067880284</c:v>
                </c:pt>
                <c:pt idx="8441">
                  <c:v>13.20580067880284</c:v>
                </c:pt>
                <c:pt idx="8442">
                  <c:v>13.20580067880284</c:v>
                </c:pt>
                <c:pt idx="8443">
                  <c:v>13.20580067880284</c:v>
                </c:pt>
                <c:pt idx="8444">
                  <c:v>13.144091329836471</c:v>
                </c:pt>
                <c:pt idx="8445">
                  <c:v>13.133806438342074</c:v>
                </c:pt>
                <c:pt idx="8446">
                  <c:v>13.030957523398129</c:v>
                </c:pt>
                <c:pt idx="8447">
                  <c:v>13.030957523398129</c:v>
                </c:pt>
                <c:pt idx="8448">
                  <c:v>13.030957523398129</c:v>
                </c:pt>
                <c:pt idx="8449">
                  <c:v>13.030957523398129</c:v>
                </c:pt>
                <c:pt idx="8450">
                  <c:v>13.030957523398129</c:v>
                </c:pt>
                <c:pt idx="8451">
                  <c:v>13.030957523398129</c:v>
                </c:pt>
                <c:pt idx="8452">
                  <c:v>13.030957523398129</c:v>
                </c:pt>
                <c:pt idx="8453">
                  <c:v>13.030957523398129</c:v>
                </c:pt>
                <c:pt idx="8454">
                  <c:v>13.030957523398129</c:v>
                </c:pt>
                <c:pt idx="8455">
                  <c:v>13.030957523398129</c:v>
                </c:pt>
                <c:pt idx="8456">
                  <c:v>13.030957523398129</c:v>
                </c:pt>
                <c:pt idx="8457">
                  <c:v>13.030957523398129</c:v>
                </c:pt>
                <c:pt idx="8458">
                  <c:v>13.030957523398129</c:v>
                </c:pt>
                <c:pt idx="8459">
                  <c:v>13.030957523398129</c:v>
                </c:pt>
                <c:pt idx="8460">
                  <c:v>13.030957523398129</c:v>
                </c:pt>
                <c:pt idx="8461">
                  <c:v>13.030957523398129</c:v>
                </c:pt>
                <c:pt idx="8462">
                  <c:v>13.030957523398129</c:v>
                </c:pt>
                <c:pt idx="8463">
                  <c:v>13.030957523398129</c:v>
                </c:pt>
                <c:pt idx="8464">
                  <c:v>13.030957523398129</c:v>
                </c:pt>
                <c:pt idx="8465">
                  <c:v>12.922966162706985</c:v>
                </c:pt>
                <c:pt idx="8466">
                  <c:v>12.922966162706985</c:v>
                </c:pt>
                <c:pt idx="8467">
                  <c:v>12.876684150982207</c:v>
                </c:pt>
                <c:pt idx="8468">
                  <c:v>12.876684150982207</c:v>
                </c:pt>
                <c:pt idx="8469">
                  <c:v>12.876684150982207</c:v>
                </c:pt>
                <c:pt idx="8470">
                  <c:v>12.876684150982207</c:v>
                </c:pt>
                <c:pt idx="8471">
                  <c:v>12.876684150982207</c:v>
                </c:pt>
                <c:pt idx="8472">
                  <c:v>12.876684150982207</c:v>
                </c:pt>
                <c:pt idx="8473">
                  <c:v>12.876684150982207</c:v>
                </c:pt>
                <c:pt idx="8474">
                  <c:v>12.83040213925743</c:v>
                </c:pt>
                <c:pt idx="8475">
                  <c:v>12.83040213925743</c:v>
                </c:pt>
                <c:pt idx="8476">
                  <c:v>12.814974802015838</c:v>
                </c:pt>
                <c:pt idx="8477">
                  <c:v>12.804689910521445</c:v>
                </c:pt>
                <c:pt idx="8478">
                  <c:v>12.79440501902705</c:v>
                </c:pt>
                <c:pt idx="8479">
                  <c:v>12.773835236038259</c:v>
                </c:pt>
                <c:pt idx="8480">
                  <c:v>12.773835236038259</c:v>
                </c:pt>
                <c:pt idx="8481">
                  <c:v>12.773835236038259</c:v>
                </c:pt>
                <c:pt idx="8482">
                  <c:v>12.753265453049471</c:v>
                </c:pt>
                <c:pt idx="8483">
                  <c:v>12.742980561555076</c:v>
                </c:pt>
                <c:pt idx="8484">
                  <c:v>12.722410778566287</c:v>
                </c:pt>
                <c:pt idx="8485">
                  <c:v>12.722410778566287</c:v>
                </c:pt>
                <c:pt idx="8486">
                  <c:v>12.722410778566287</c:v>
                </c:pt>
                <c:pt idx="8487">
                  <c:v>12.696698549830298</c:v>
                </c:pt>
                <c:pt idx="8488">
                  <c:v>12.696698549830298</c:v>
                </c:pt>
                <c:pt idx="8489">
                  <c:v>12.681271212588708</c:v>
                </c:pt>
                <c:pt idx="8490">
                  <c:v>12.670986321094313</c:v>
                </c:pt>
                <c:pt idx="8491">
                  <c:v>12.660701429599918</c:v>
                </c:pt>
                <c:pt idx="8492">
                  <c:v>12.650416538105521</c:v>
                </c:pt>
                <c:pt idx="8493">
                  <c:v>12.640131646611128</c:v>
                </c:pt>
                <c:pt idx="8494">
                  <c:v>12.629846755116732</c:v>
                </c:pt>
                <c:pt idx="8495">
                  <c:v>12.614419417875142</c:v>
                </c:pt>
                <c:pt idx="8496">
                  <c:v>12.614419417875142</c:v>
                </c:pt>
                <c:pt idx="8497">
                  <c:v>12.59899208063355</c:v>
                </c:pt>
                <c:pt idx="8498">
                  <c:v>12.562994960403168</c:v>
                </c:pt>
                <c:pt idx="8499">
                  <c:v>12.562994960403168</c:v>
                </c:pt>
                <c:pt idx="8500">
                  <c:v>12.562994960403168</c:v>
                </c:pt>
                <c:pt idx="8501">
                  <c:v>12.562994960403168</c:v>
                </c:pt>
                <c:pt idx="8502">
                  <c:v>12.562994960403168</c:v>
                </c:pt>
                <c:pt idx="8503">
                  <c:v>12.562994960403168</c:v>
                </c:pt>
                <c:pt idx="8504">
                  <c:v>12.521855394425588</c:v>
                </c:pt>
                <c:pt idx="8505">
                  <c:v>12.521855394425588</c:v>
                </c:pt>
                <c:pt idx="8506">
                  <c:v>12.439576262470432</c:v>
                </c:pt>
                <c:pt idx="8507">
                  <c:v>12.439576262470432</c:v>
                </c:pt>
                <c:pt idx="8508">
                  <c:v>12.439576262470432</c:v>
                </c:pt>
                <c:pt idx="8509">
                  <c:v>12.439576262470432</c:v>
                </c:pt>
                <c:pt idx="8510">
                  <c:v>12.439576262470432</c:v>
                </c:pt>
                <c:pt idx="8511">
                  <c:v>12.439576262470432</c:v>
                </c:pt>
                <c:pt idx="8512">
                  <c:v>12.439576262470432</c:v>
                </c:pt>
                <c:pt idx="8513">
                  <c:v>12.439576262470432</c:v>
                </c:pt>
                <c:pt idx="8514">
                  <c:v>12.439576262470432</c:v>
                </c:pt>
                <c:pt idx="8515">
                  <c:v>12.439576262470432</c:v>
                </c:pt>
                <c:pt idx="8516">
                  <c:v>12.439576262470432</c:v>
                </c:pt>
                <c:pt idx="8517">
                  <c:v>12.439576262470432</c:v>
                </c:pt>
                <c:pt idx="8518">
                  <c:v>12.439576262470432</c:v>
                </c:pt>
                <c:pt idx="8519">
                  <c:v>12.439576262470432</c:v>
                </c:pt>
                <c:pt idx="8520">
                  <c:v>12.331584901779285</c:v>
                </c:pt>
                <c:pt idx="8521">
                  <c:v>12.331584901779285</c:v>
                </c:pt>
                <c:pt idx="8522">
                  <c:v>12.331584901779285</c:v>
                </c:pt>
                <c:pt idx="8523">
                  <c:v>12.331584901779285</c:v>
                </c:pt>
                <c:pt idx="8524">
                  <c:v>12.331584901779285</c:v>
                </c:pt>
                <c:pt idx="8525">
                  <c:v>12.331584901779285</c:v>
                </c:pt>
                <c:pt idx="8526">
                  <c:v>12.331584901779285</c:v>
                </c:pt>
                <c:pt idx="8527">
                  <c:v>12.290445335801707</c:v>
                </c:pt>
                <c:pt idx="8528">
                  <c:v>12.249305769824129</c:v>
                </c:pt>
                <c:pt idx="8529">
                  <c:v>12.249305769824129</c:v>
                </c:pt>
                <c:pt idx="8530">
                  <c:v>12.249305769824129</c:v>
                </c:pt>
                <c:pt idx="8531">
                  <c:v>12.249305769824129</c:v>
                </c:pt>
                <c:pt idx="8532">
                  <c:v>12.249305769824129</c:v>
                </c:pt>
                <c:pt idx="8533">
                  <c:v>12.249305769824129</c:v>
                </c:pt>
                <c:pt idx="8534">
                  <c:v>12.249305769824129</c:v>
                </c:pt>
                <c:pt idx="8535">
                  <c:v>12.203023758099352</c:v>
                </c:pt>
                <c:pt idx="8536">
                  <c:v>12.203023758099352</c:v>
                </c:pt>
                <c:pt idx="8537">
                  <c:v>12.18759642085776</c:v>
                </c:pt>
                <c:pt idx="8538">
                  <c:v>12.177311529363365</c:v>
                </c:pt>
                <c:pt idx="8539">
                  <c:v>12.156741746374577</c:v>
                </c:pt>
                <c:pt idx="8540">
                  <c:v>12.156741746374577</c:v>
                </c:pt>
                <c:pt idx="8541">
                  <c:v>12.156741746374577</c:v>
                </c:pt>
                <c:pt idx="8542">
                  <c:v>12.136171963385786</c:v>
                </c:pt>
                <c:pt idx="8543">
                  <c:v>12.125887071891391</c:v>
                </c:pt>
                <c:pt idx="8544">
                  <c:v>12.115602180396996</c:v>
                </c:pt>
                <c:pt idx="8545">
                  <c:v>12.105317288902603</c:v>
                </c:pt>
                <c:pt idx="8546">
                  <c:v>12.084747505913812</c:v>
                </c:pt>
                <c:pt idx="8547">
                  <c:v>12.084747505913812</c:v>
                </c:pt>
                <c:pt idx="8548">
                  <c:v>12.084747505913812</c:v>
                </c:pt>
                <c:pt idx="8549">
                  <c:v>12.059035277177827</c:v>
                </c:pt>
                <c:pt idx="8550">
                  <c:v>12.059035277177827</c:v>
                </c:pt>
                <c:pt idx="8551">
                  <c:v>12.017895711200246</c:v>
                </c:pt>
                <c:pt idx="8552">
                  <c:v>12.017895711200246</c:v>
                </c:pt>
                <c:pt idx="8553">
                  <c:v>12.017895711200246</c:v>
                </c:pt>
                <c:pt idx="8554">
                  <c:v>12.017895711200246</c:v>
                </c:pt>
                <c:pt idx="8555">
                  <c:v>12.017895711200246</c:v>
                </c:pt>
                <c:pt idx="8556">
                  <c:v>12.017895711200246</c:v>
                </c:pt>
                <c:pt idx="8557">
                  <c:v>11.976756145222668</c:v>
                </c:pt>
                <c:pt idx="8558">
                  <c:v>11.976756145222668</c:v>
                </c:pt>
                <c:pt idx="8559">
                  <c:v>11.904761904761903</c:v>
                </c:pt>
                <c:pt idx="8560">
                  <c:v>11.904761904761903</c:v>
                </c:pt>
                <c:pt idx="8561">
                  <c:v>11.904761904761903</c:v>
                </c:pt>
                <c:pt idx="8562">
                  <c:v>11.904761904761903</c:v>
                </c:pt>
                <c:pt idx="8563">
                  <c:v>11.904761904761903</c:v>
                </c:pt>
                <c:pt idx="8564">
                  <c:v>11.904761904761903</c:v>
                </c:pt>
                <c:pt idx="8565">
                  <c:v>11.904761904761903</c:v>
                </c:pt>
                <c:pt idx="8566">
                  <c:v>11.904761904761903</c:v>
                </c:pt>
                <c:pt idx="8567">
                  <c:v>11.904761904761903</c:v>
                </c:pt>
                <c:pt idx="8568">
                  <c:v>11.904761904761903</c:v>
                </c:pt>
                <c:pt idx="8569">
                  <c:v>11.904761904761903</c:v>
                </c:pt>
                <c:pt idx="8570">
                  <c:v>11.904761904761903</c:v>
                </c:pt>
                <c:pt idx="8571">
                  <c:v>11.827625218553944</c:v>
                </c:pt>
                <c:pt idx="8572">
                  <c:v>11.827625218553944</c:v>
                </c:pt>
                <c:pt idx="8573">
                  <c:v>11.827625218553944</c:v>
                </c:pt>
                <c:pt idx="8574">
                  <c:v>11.807055435565154</c:v>
                </c:pt>
                <c:pt idx="8575">
                  <c:v>11.77620076108197</c:v>
                </c:pt>
                <c:pt idx="8576">
                  <c:v>11.77620076108197</c:v>
                </c:pt>
                <c:pt idx="8577">
                  <c:v>11.77620076108197</c:v>
                </c:pt>
                <c:pt idx="8578">
                  <c:v>11.77620076108197</c:v>
                </c:pt>
                <c:pt idx="8579">
                  <c:v>11.77620076108197</c:v>
                </c:pt>
                <c:pt idx="8580">
                  <c:v>11.74020364085159</c:v>
                </c:pt>
                <c:pt idx="8581">
                  <c:v>11.74020364085159</c:v>
                </c:pt>
                <c:pt idx="8582">
                  <c:v>11.724776303609998</c:v>
                </c:pt>
                <c:pt idx="8583">
                  <c:v>11.714491412115603</c:v>
                </c:pt>
                <c:pt idx="8584">
                  <c:v>11.704206520621208</c:v>
                </c:pt>
                <c:pt idx="8585">
                  <c:v>11.693921629126812</c:v>
                </c:pt>
                <c:pt idx="8586">
                  <c:v>11.678494291885221</c:v>
                </c:pt>
                <c:pt idx="8587">
                  <c:v>11.678494291885221</c:v>
                </c:pt>
                <c:pt idx="8588">
                  <c:v>11.663066954643629</c:v>
                </c:pt>
                <c:pt idx="8589">
                  <c:v>11.652782063149234</c:v>
                </c:pt>
                <c:pt idx="8590">
                  <c:v>11.642497171654838</c:v>
                </c:pt>
                <c:pt idx="8591">
                  <c:v>11.632212280160445</c:v>
                </c:pt>
                <c:pt idx="8592">
                  <c:v>11.62192738866605</c:v>
                </c:pt>
                <c:pt idx="8593">
                  <c:v>11.611642497171655</c:v>
                </c:pt>
                <c:pt idx="8594">
                  <c:v>11.585930268435668</c:v>
                </c:pt>
                <c:pt idx="8595">
                  <c:v>11.585930268435668</c:v>
                </c:pt>
                <c:pt idx="8596">
                  <c:v>11.585930268435668</c:v>
                </c:pt>
                <c:pt idx="8597">
                  <c:v>11.585930268435668</c:v>
                </c:pt>
                <c:pt idx="8598">
                  <c:v>11.555075593952484</c:v>
                </c:pt>
                <c:pt idx="8599">
                  <c:v>11.555075593952484</c:v>
                </c:pt>
                <c:pt idx="8600">
                  <c:v>11.513936027974905</c:v>
                </c:pt>
                <c:pt idx="8601">
                  <c:v>11.513936027974905</c:v>
                </c:pt>
                <c:pt idx="8602">
                  <c:v>11.513936027974905</c:v>
                </c:pt>
                <c:pt idx="8603">
                  <c:v>11.513936027974905</c:v>
                </c:pt>
                <c:pt idx="8604">
                  <c:v>11.513936027974905</c:v>
                </c:pt>
                <c:pt idx="8605">
                  <c:v>11.513936027974905</c:v>
                </c:pt>
                <c:pt idx="8606">
                  <c:v>11.431656896019748</c:v>
                </c:pt>
                <c:pt idx="8607">
                  <c:v>11.431656896019748</c:v>
                </c:pt>
                <c:pt idx="8608">
                  <c:v>11.431656896019748</c:v>
                </c:pt>
                <c:pt idx="8609">
                  <c:v>11.431656896019748</c:v>
                </c:pt>
                <c:pt idx="8610">
                  <c:v>11.431656896019748</c:v>
                </c:pt>
                <c:pt idx="8611">
                  <c:v>11.431656896019748</c:v>
                </c:pt>
                <c:pt idx="8612">
                  <c:v>11.431656896019748</c:v>
                </c:pt>
                <c:pt idx="8613">
                  <c:v>11.431656896019748</c:v>
                </c:pt>
                <c:pt idx="8614">
                  <c:v>11.431656896019748</c:v>
                </c:pt>
                <c:pt idx="8615">
                  <c:v>11.431656896019748</c:v>
                </c:pt>
                <c:pt idx="8616">
                  <c:v>11.375089992800575</c:v>
                </c:pt>
                <c:pt idx="8617">
                  <c:v>11.364805101306182</c:v>
                </c:pt>
                <c:pt idx="8618">
                  <c:v>11.354520209811787</c:v>
                </c:pt>
                <c:pt idx="8619">
                  <c:v>11.313380643834208</c:v>
                </c:pt>
                <c:pt idx="8620">
                  <c:v>11.313380643834208</c:v>
                </c:pt>
                <c:pt idx="8621">
                  <c:v>11.313380643834208</c:v>
                </c:pt>
                <c:pt idx="8622">
                  <c:v>11.313380643834208</c:v>
                </c:pt>
                <c:pt idx="8623">
                  <c:v>11.313380643834208</c:v>
                </c:pt>
                <c:pt idx="8624">
                  <c:v>11.313380643834208</c:v>
                </c:pt>
                <c:pt idx="8625">
                  <c:v>11.313380643834208</c:v>
                </c:pt>
                <c:pt idx="8626">
                  <c:v>11.261956186362234</c:v>
                </c:pt>
                <c:pt idx="8627">
                  <c:v>11.261956186362234</c:v>
                </c:pt>
                <c:pt idx="8628">
                  <c:v>11.261956186362234</c:v>
                </c:pt>
                <c:pt idx="8629">
                  <c:v>11.241386403373445</c:v>
                </c:pt>
                <c:pt idx="8630">
                  <c:v>11.23110151187905</c:v>
                </c:pt>
                <c:pt idx="8631">
                  <c:v>11.220816620384655</c:v>
                </c:pt>
                <c:pt idx="8632">
                  <c:v>11.21053172889026</c:v>
                </c:pt>
                <c:pt idx="8633">
                  <c:v>11.195104391648668</c:v>
                </c:pt>
                <c:pt idx="8634">
                  <c:v>11.195104391648668</c:v>
                </c:pt>
                <c:pt idx="8635">
                  <c:v>11.179677054407076</c:v>
                </c:pt>
                <c:pt idx="8636">
                  <c:v>11.169392162912681</c:v>
                </c:pt>
                <c:pt idx="8637">
                  <c:v>11.159107271418286</c:v>
                </c:pt>
                <c:pt idx="8638">
                  <c:v>11.143679934176696</c:v>
                </c:pt>
                <c:pt idx="8639">
                  <c:v>11.143679934176696</c:v>
                </c:pt>
                <c:pt idx="8640">
                  <c:v>11.092255476704722</c:v>
                </c:pt>
                <c:pt idx="8641">
                  <c:v>11.092255476704722</c:v>
                </c:pt>
                <c:pt idx="8642">
                  <c:v>11.092255476704722</c:v>
                </c:pt>
                <c:pt idx="8643">
                  <c:v>11.092255476704722</c:v>
                </c:pt>
                <c:pt idx="8644">
                  <c:v>11.092255476704722</c:v>
                </c:pt>
                <c:pt idx="8645">
                  <c:v>11.092255476704722</c:v>
                </c:pt>
                <c:pt idx="8646">
                  <c:v>11.092255476704722</c:v>
                </c:pt>
                <c:pt idx="8647">
                  <c:v>11.092255476704722</c:v>
                </c:pt>
                <c:pt idx="8648">
                  <c:v>11.020261236243957</c:v>
                </c:pt>
                <c:pt idx="8649">
                  <c:v>11.020261236243957</c:v>
                </c:pt>
                <c:pt idx="8650">
                  <c:v>11.020261236243957</c:v>
                </c:pt>
                <c:pt idx="8651">
                  <c:v>11.020261236243957</c:v>
                </c:pt>
                <c:pt idx="8652">
                  <c:v>11.020261236243957</c:v>
                </c:pt>
                <c:pt idx="8653">
                  <c:v>11.020261236243957</c:v>
                </c:pt>
                <c:pt idx="8654">
                  <c:v>10.932839658541603</c:v>
                </c:pt>
                <c:pt idx="8655">
                  <c:v>10.932839658541603</c:v>
                </c:pt>
                <c:pt idx="8656">
                  <c:v>10.932839658541603</c:v>
                </c:pt>
                <c:pt idx="8657">
                  <c:v>10.932839658541603</c:v>
                </c:pt>
                <c:pt idx="8658">
                  <c:v>10.932839658541603</c:v>
                </c:pt>
                <c:pt idx="8659">
                  <c:v>10.932839658541603</c:v>
                </c:pt>
                <c:pt idx="8660">
                  <c:v>10.932839658541603</c:v>
                </c:pt>
                <c:pt idx="8661">
                  <c:v>10.932839658541603</c:v>
                </c:pt>
                <c:pt idx="8662">
                  <c:v>10.932839658541603</c:v>
                </c:pt>
                <c:pt idx="8663">
                  <c:v>10.932839658541603</c:v>
                </c:pt>
                <c:pt idx="8664">
                  <c:v>10.932839658541603</c:v>
                </c:pt>
                <c:pt idx="8665">
                  <c:v>10.860845418080839</c:v>
                </c:pt>
                <c:pt idx="8666">
                  <c:v>10.860845418080839</c:v>
                </c:pt>
                <c:pt idx="8667">
                  <c:v>10.860845418080839</c:v>
                </c:pt>
                <c:pt idx="8668">
                  <c:v>10.84027563509205</c:v>
                </c:pt>
                <c:pt idx="8669">
                  <c:v>10.788851177620076</c:v>
                </c:pt>
                <c:pt idx="8670">
                  <c:v>10.788851177620076</c:v>
                </c:pt>
                <c:pt idx="8671">
                  <c:v>10.788851177620076</c:v>
                </c:pt>
                <c:pt idx="8672">
                  <c:v>10.788851177620076</c:v>
                </c:pt>
                <c:pt idx="8673">
                  <c:v>10.788851177620076</c:v>
                </c:pt>
                <c:pt idx="8674">
                  <c:v>10.788851177620076</c:v>
                </c:pt>
                <c:pt idx="8675">
                  <c:v>10.788851177620076</c:v>
                </c:pt>
                <c:pt idx="8676">
                  <c:v>10.788851177620076</c:v>
                </c:pt>
                <c:pt idx="8677">
                  <c:v>10.788851177620076</c:v>
                </c:pt>
                <c:pt idx="8678">
                  <c:v>10.737426720148102</c:v>
                </c:pt>
                <c:pt idx="8679">
                  <c:v>10.716856937159314</c:v>
                </c:pt>
                <c:pt idx="8680">
                  <c:v>10.716856937159314</c:v>
                </c:pt>
                <c:pt idx="8681">
                  <c:v>10.716856937159314</c:v>
                </c:pt>
                <c:pt idx="8682">
                  <c:v>10.696287154170523</c:v>
                </c:pt>
                <c:pt idx="8683">
                  <c:v>10.68600226267613</c:v>
                </c:pt>
                <c:pt idx="8684">
                  <c:v>10.675717371181733</c:v>
                </c:pt>
                <c:pt idx="8685">
                  <c:v>10.66543247968734</c:v>
                </c:pt>
                <c:pt idx="8686">
                  <c:v>10.655147588192944</c:v>
                </c:pt>
                <c:pt idx="8687">
                  <c:v>10.644862696698549</c:v>
                </c:pt>
                <c:pt idx="8688">
                  <c:v>10.634577805204156</c:v>
                </c:pt>
                <c:pt idx="8689">
                  <c:v>10.624292913709759</c:v>
                </c:pt>
                <c:pt idx="8690">
                  <c:v>10.614008022215366</c:v>
                </c:pt>
                <c:pt idx="8691">
                  <c:v>10.562583564743392</c:v>
                </c:pt>
                <c:pt idx="8692">
                  <c:v>10.562583564743392</c:v>
                </c:pt>
                <c:pt idx="8693">
                  <c:v>10.562583564743392</c:v>
                </c:pt>
                <c:pt idx="8694">
                  <c:v>10.562583564743392</c:v>
                </c:pt>
                <c:pt idx="8695">
                  <c:v>10.562583564743392</c:v>
                </c:pt>
                <c:pt idx="8696">
                  <c:v>10.562583564743392</c:v>
                </c:pt>
                <c:pt idx="8697">
                  <c:v>10.562583564743392</c:v>
                </c:pt>
                <c:pt idx="8698">
                  <c:v>10.562583564743392</c:v>
                </c:pt>
                <c:pt idx="8699">
                  <c:v>10.562583564743392</c:v>
                </c:pt>
                <c:pt idx="8700">
                  <c:v>10.511159107271419</c:v>
                </c:pt>
                <c:pt idx="8701">
                  <c:v>10.423737529569063</c:v>
                </c:pt>
                <c:pt idx="8702">
                  <c:v>10.423737529569063</c:v>
                </c:pt>
                <c:pt idx="8703">
                  <c:v>10.423737529569063</c:v>
                </c:pt>
                <c:pt idx="8704">
                  <c:v>10.423737529569063</c:v>
                </c:pt>
                <c:pt idx="8705">
                  <c:v>10.423737529569063</c:v>
                </c:pt>
                <c:pt idx="8706">
                  <c:v>10.423737529569063</c:v>
                </c:pt>
                <c:pt idx="8707">
                  <c:v>10.423737529569063</c:v>
                </c:pt>
                <c:pt idx="8708">
                  <c:v>10.423737529569063</c:v>
                </c:pt>
                <c:pt idx="8709">
                  <c:v>10.423737529569063</c:v>
                </c:pt>
                <c:pt idx="8710">
                  <c:v>10.423737529569063</c:v>
                </c:pt>
                <c:pt idx="8711">
                  <c:v>10.423737529569063</c:v>
                </c:pt>
                <c:pt idx="8712">
                  <c:v>10.423737529569063</c:v>
                </c:pt>
                <c:pt idx="8713">
                  <c:v>10.423737529569063</c:v>
                </c:pt>
                <c:pt idx="8714">
                  <c:v>10.423737529569063</c:v>
                </c:pt>
                <c:pt idx="8715">
                  <c:v>10.423737529569063</c:v>
                </c:pt>
                <c:pt idx="8716">
                  <c:v>10.423737529569063</c:v>
                </c:pt>
                <c:pt idx="8717">
                  <c:v>10.290033940141932</c:v>
                </c:pt>
                <c:pt idx="8718">
                  <c:v>10.290033940141932</c:v>
                </c:pt>
                <c:pt idx="8719">
                  <c:v>10.290033940141932</c:v>
                </c:pt>
                <c:pt idx="8720">
                  <c:v>10.290033940141932</c:v>
                </c:pt>
                <c:pt idx="8721">
                  <c:v>10.290033940141932</c:v>
                </c:pt>
                <c:pt idx="8722">
                  <c:v>10.290033940141932</c:v>
                </c:pt>
                <c:pt idx="8723">
                  <c:v>10.290033940141932</c:v>
                </c:pt>
                <c:pt idx="8724">
                  <c:v>10.290033940141932</c:v>
                </c:pt>
                <c:pt idx="8725">
                  <c:v>10.290033940141932</c:v>
                </c:pt>
                <c:pt idx="8726">
                  <c:v>10.290033940141932</c:v>
                </c:pt>
                <c:pt idx="8727">
                  <c:v>10.233467036922761</c:v>
                </c:pt>
                <c:pt idx="8728">
                  <c:v>10.223182145428366</c:v>
                </c:pt>
                <c:pt idx="8729">
                  <c:v>10.17690013370359</c:v>
                </c:pt>
                <c:pt idx="8730">
                  <c:v>10.17690013370359</c:v>
                </c:pt>
                <c:pt idx="8731">
                  <c:v>10.17690013370359</c:v>
                </c:pt>
                <c:pt idx="8732">
                  <c:v>10.17690013370359</c:v>
                </c:pt>
                <c:pt idx="8733">
                  <c:v>10.17690013370359</c:v>
                </c:pt>
                <c:pt idx="8734">
                  <c:v>10.17690013370359</c:v>
                </c:pt>
                <c:pt idx="8735">
                  <c:v>10.17690013370359</c:v>
                </c:pt>
                <c:pt idx="8736">
                  <c:v>10.17690013370359</c:v>
                </c:pt>
                <c:pt idx="8737">
                  <c:v>10.130618121978813</c:v>
                </c:pt>
                <c:pt idx="8738">
                  <c:v>10.120333230484418</c:v>
                </c:pt>
                <c:pt idx="8739">
                  <c:v>10.104905893242826</c:v>
                </c:pt>
                <c:pt idx="8740">
                  <c:v>10.104905893242826</c:v>
                </c:pt>
                <c:pt idx="8741">
                  <c:v>10.089478556001234</c:v>
                </c:pt>
                <c:pt idx="8742">
                  <c:v>10.079193664506841</c:v>
                </c:pt>
                <c:pt idx="8743">
                  <c:v>10.068908773012444</c:v>
                </c:pt>
                <c:pt idx="8744">
                  <c:v>10.053481435770854</c:v>
                </c:pt>
                <c:pt idx="8745">
                  <c:v>10.053481435770854</c:v>
                </c:pt>
                <c:pt idx="8746">
                  <c:v>10.03805409852926</c:v>
                </c:pt>
                <c:pt idx="8747">
                  <c:v>10.027769207034867</c:v>
                </c:pt>
                <c:pt idx="8748">
                  <c:v>10.017484315540472</c:v>
                </c:pt>
                <c:pt idx="8749">
                  <c:v>10.007199424046076</c:v>
                </c:pt>
                <c:pt idx="8750">
                  <c:v>9.9969145325516813</c:v>
                </c:pt>
                <c:pt idx="8751">
                  <c:v>9.9814871953100894</c:v>
                </c:pt>
                <c:pt idx="8752">
                  <c:v>9.9814871953100894</c:v>
                </c:pt>
                <c:pt idx="8753">
                  <c:v>9.9197778463437203</c:v>
                </c:pt>
                <c:pt idx="8754">
                  <c:v>9.9197778463437203</c:v>
                </c:pt>
                <c:pt idx="8755">
                  <c:v>9.9197778463437203</c:v>
                </c:pt>
                <c:pt idx="8756">
                  <c:v>9.9197778463437203</c:v>
                </c:pt>
                <c:pt idx="8757">
                  <c:v>9.9197778463437203</c:v>
                </c:pt>
                <c:pt idx="8758">
                  <c:v>9.9197778463437203</c:v>
                </c:pt>
                <c:pt idx="8759">
                  <c:v>9.9197778463437203</c:v>
                </c:pt>
                <c:pt idx="8760">
                  <c:v>9.9197778463437203</c:v>
                </c:pt>
                <c:pt idx="8761">
                  <c:v>9.9197778463437203</c:v>
                </c:pt>
                <c:pt idx="8762">
                  <c:v>9.9197778463437203</c:v>
                </c:pt>
                <c:pt idx="8763">
                  <c:v>9.8529260516301544</c:v>
                </c:pt>
                <c:pt idx="8764">
                  <c:v>9.8529260516301544</c:v>
                </c:pt>
                <c:pt idx="8765">
                  <c:v>9.8529260516301544</c:v>
                </c:pt>
                <c:pt idx="8766">
                  <c:v>9.7963591484109838</c:v>
                </c:pt>
                <c:pt idx="8767">
                  <c:v>9.7963591484109838</c:v>
                </c:pt>
                <c:pt idx="8768">
                  <c:v>9.7963591484109838</c:v>
                </c:pt>
                <c:pt idx="8769">
                  <c:v>9.7963591484109838</c:v>
                </c:pt>
                <c:pt idx="8770">
                  <c:v>9.7963591484109838</c:v>
                </c:pt>
                <c:pt idx="8771">
                  <c:v>9.7963591484109838</c:v>
                </c:pt>
                <c:pt idx="8772">
                  <c:v>9.7963591484109838</c:v>
                </c:pt>
                <c:pt idx="8773">
                  <c:v>9.7963591484109838</c:v>
                </c:pt>
                <c:pt idx="8774">
                  <c:v>9.7140800164558261</c:v>
                </c:pt>
                <c:pt idx="8775">
                  <c:v>9.7140800164558261</c:v>
                </c:pt>
                <c:pt idx="8776">
                  <c:v>9.7140800164558261</c:v>
                </c:pt>
                <c:pt idx="8777">
                  <c:v>9.7140800164558261</c:v>
                </c:pt>
                <c:pt idx="8778">
                  <c:v>9.7140800164558261</c:v>
                </c:pt>
                <c:pt idx="8779">
                  <c:v>9.7140800164558261</c:v>
                </c:pt>
                <c:pt idx="8780">
                  <c:v>9.7140800164558261</c:v>
                </c:pt>
                <c:pt idx="8781">
                  <c:v>9.7140800164558261</c:v>
                </c:pt>
                <c:pt idx="8782">
                  <c:v>9.6575131132366554</c:v>
                </c:pt>
                <c:pt idx="8783">
                  <c:v>9.6575131132366554</c:v>
                </c:pt>
                <c:pt idx="8784">
                  <c:v>9.6575131132366554</c:v>
                </c:pt>
                <c:pt idx="8785">
                  <c:v>9.6369433302478651</c:v>
                </c:pt>
                <c:pt idx="8786">
                  <c:v>9.5803764270286944</c:v>
                </c:pt>
                <c:pt idx="8787">
                  <c:v>9.5803764270286944</c:v>
                </c:pt>
                <c:pt idx="8788">
                  <c:v>9.5803764270286944</c:v>
                </c:pt>
                <c:pt idx="8789">
                  <c:v>9.5803764270286944</c:v>
                </c:pt>
                <c:pt idx="8790">
                  <c:v>9.5803764270286944</c:v>
                </c:pt>
                <c:pt idx="8791">
                  <c:v>9.5803764270286944</c:v>
                </c:pt>
                <c:pt idx="8792">
                  <c:v>9.5803764270286944</c:v>
                </c:pt>
                <c:pt idx="8793">
                  <c:v>9.5803764270286944</c:v>
                </c:pt>
                <c:pt idx="8794">
                  <c:v>9.5803764270286944</c:v>
                </c:pt>
                <c:pt idx="8795">
                  <c:v>9.5803764270286944</c:v>
                </c:pt>
                <c:pt idx="8796">
                  <c:v>9.5238095238095237</c:v>
                </c:pt>
                <c:pt idx="8797">
                  <c:v>9.5083821865679319</c:v>
                </c:pt>
                <c:pt idx="8798">
                  <c:v>9.5083821865679319</c:v>
                </c:pt>
                <c:pt idx="8799">
                  <c:v>9.4929548493263383</c:v>
                </c:pt>
                <c:pt idx="8800">
                  <c:v>9.4826699578319449</c:v>
                </c:pt>
                <c:pt idx="8801">
                  <c:v>9.4723850663375497</c:v>
                </c:pt>
                <c:pt idx="8802">
                  <c:v>9.4621001748431546</c:v>
                </c:pt>
                <c:pt idx="8803">
                  <c:v>9.4466728376015627</c:v>
                </c:pt>
                <c:pt idx="8804">
                  <c:v>9.4466728376015627</c:v>
                </c:pt>
                <c:pt idx="8805">
                  <c:v>9.4312455003599709</c:v>
                </c:pt>
                <c:pt idx="8806">
                  <c:v>9.4209606088655757</c:v>
                </c:pt>
                <c:pt idx="8807">
                  <c:v>9.4106757173711824</c:v>
                </c:pt>
                <c:pt idx="8808">
                  <c:v>9.4003908258767872</c:v>
                </c:pt>
                <c:pt idx="8809">
                  <c:v>9.390105934382392</c:v>
                </c:pt>
                <c:pt idx="8810">
                  <c:v>9.3798210428879987</c:v>
                </c:pt>
                <c:pt idx="8811">
                  <c:v>9.3232541396688262</c:v>
                </c:pt>
                <c:pt idx="8812">
                  <c:v>9.3232541396688262</c:v>
                </c:pt>
                <c:pt idx="8813">
                  <c:v>9.3232541396688262</c:v>
                </c:pt>
                <c:pt idx="8814">
                  <c:v>9.3232541396688262</c:v>
                </c:pt>
                <c:pt idx="8815">
                  <c:v>9.3232541396688262</c:v>
                </c:pt>
                <c:pt idx="8816">
                  <c:v>9.3232541396688262</c:v>
                </c:pt>
                <c:pt idx="8817">
                  <c:v>9.3232541396688262</c:v>
                </c:pt>
                <c:pt idx="8818">
                  <c:v>9.3232541396688262</c:v>
                </c:pt>
                <c:pt idx="8819">
                  <c:v>9.3232541396688262</c:v>
                </c:pt>
                <c:pt idx="8820">
                  <c:v>9.3232541396688262</c:v>
                </c:pt>
                <c:pt idx="8821">
                  <c:v>9.2666872364496555</c:v>
                </c:pt>
                <c:pt idx="8822">
                  <c:v>9.2564023449552622</c:v>
                </c:pt>
                <c:pt idx="8823">
                  <c:v>9.1741232130001027</c:v>
                </c:pt>
                <c:pt idx="8824">
                  <c:v>9.1741232130001027</c:v>
                </c:pt>
                <c:pt idx="8825">
                  <c:v>9.1741232130001027</c:v>
                </c:pt>
                <c:pt idx="8826">
                  <c:v>9.1741232130001027</c:v>
                </c:pt>
                <c:pt idx="8827">
                  <c:v>9.1741232130001027</c:v>
                </c:pt>
                <c:pt idx="8828">
                  <c:v>9.1741232130001027</c:v>
                </c:pt>
                <c:pt idx="8829">
                  <c:v>9.1741232130001027</c:v>
                </c:pt>
                <c:pt idx="8830">
                  <c:v>9.1741232130001027</c:v>
                </c:pt>
                <c:pt idx="8831">
                  <c:v>9.1741232130001027</c:v>
                </c:pt>
                <c:pt idx="8832">
                  <c:v>9.1741232130001027</c:v>
                </c:pt>
                <c:pt idx="8833">
                  <c:v>9.1741232130001027</c:v>
                </c:pt>
                <c:pt idx="8834">
                  <c:v>9.1741232130001027</c:v>
                </c:pt>
                <c:pt idx="8835">
                  <c:v>9.1741232130001027</c:v>
                </c:pt>
                <c:pt idx="8836">
                  <c:v>9.1741232130001027</c:v>
                </c:pt>
                <c:pt idx="8837">
                  <c:v>9.1741232130001027</c:v>
                </c:pt>
                <c:pt idx="8838">
                  <c:v>9.0867016352977483</c:v>
                </c:pt>
                <c:pt idx="8839">
                  <c:v>9.0867016352977483</c:v>
                </c:pt>
                <c:pt idx="8840">
                  <c:v>9.066131852308958</c:v>
                </c:pt>
                <c:pt idx="8841">
                  <c:v>9.066131852308958</c:v>
                </c:pt>
                <c:pt idx="8842">
                  <c:v>9.0147073948369858</c:v>
                </c:pt>
                <c:pt idx="8843">
                  <c:v>9.0147073948369858</c:v>
                </c:pt>
                <c:pt idx="8844">
                  <c:v>9.0147073948369858</c:v>
                </c:pt>
                <c:pt idx="8845">
                  <c:v>9.0147073948369858</c:v>
                </c:pt>
                <c:pt idx="8846">
                  <c:v>9.0147073948369858</c:v>
                </c:pt>
                <c:pt idx="8847">
                  <c:v>9.0147073948369858</c:v>
                </c:pt>
                <c:pt idx="8848">
                  <c:v>9.0147073948369858</c:v>
                </c:pt>
                <c:pt idx="8849">
                  <c:v>9.0147073948369858</c:v>
                </c:pt>
                <c:pt idx="8850">
                  <c:v>8.96328293736501</c:v>
                </c:pt>
                <c:pt idx="8851">
                  <c:v>8.96328293736501</c:v>
                </c:pt>
                <c:pt idx="8852">
                  <c:v>8.9478556001234182</c:v>
                </c:pt>
                <c:pt idx="8853">
                  <c:v>8.937570708629023</c:v>
                </c:pt>
                <c:pt idx="8854">
                  <c:v>8.9272858171346297</c:v>
                </c:pt>
                <c:pt idx="8855">
                  <c:v>8.9170009256402345</c:v>
                </c:pt>
                <c:pt idx="8856">
                  <c:v>8.9015735883986427</c:v>
                </c:pt>
                <c:pt idx="8857">
                  <c:v>8.9015735883986427</c:v>
                </c:pt>
                <c:pt idx="8858">
                  <c:v>8.886146251157049</c:v>
                </c:pt>
                <c:pt idx="8859">
                  <c:v>8.8758613596626557</c:v>
                </c:pt>
                <c:pt idx="8860">
                  <c:v>8.8655764681682605</c:v>
                </c:pt>
                <c:pt idx="8861">
                  <c:v>8.8552915766738654</c:v>
                </c:pt>
                <c:pt idx="8862">
                  <c:v>8.8398642394322735</c:v>
                </c:pt>
                <c:pt idx="8863">
                  <c:v>8.8398642394322735</c:v>
                </c:pt>
                <c:pt idx="8864">
                  <c:v>8.819294456443485</c:v>
                </c:pt>
                <c:pt idx="8865">
                  <c:v>8.819294456443485</c:v>
                </c:pt>
                <c:pt idx="8866">
                  <c:v>8.7575851074771158</c:v>
                </c:pt>
                <c:pt idx="8867">
                  <c:v>8.7575851074771158</c:v>
                </c:pt>
                <c:pt idx="8868">
                  <c:v>8.7575851074771158</c:v>
                </c:pt>
                <c:pt idx="8869">
                  <c:v>8.7575851074771158</c:v>
                </c:pt>
                <c:pt idx="8870">
                  <c:v>8.7575851074771158</c:v>
                </c:pt>
                <c:pt idx="8871">
                  <c:v>8.7575851074771158</c:v>
                </c:pt>
                <c:pt idx="8872">
                  <c:v>8.7575851074771158</c:v>
                </c:pt>
                <c:pt idx="8873">
                  <c:v>8.7575851074771158</c:v>
                </c:pt>
                <c:pt idx="8874">
                  <c:v>8.7575851074771158</c:v>
                </c:pt>
                <c:pt idx="8875">
                  <c:v>8.7575851074771158</c:v>
                </c:pt>
                <c:pt idx="8876">
                  <c:v>8.6804484212691566</c:v>
                </c:pt>
                <c:pt idx="8877">
                  <c:v>8.6804484212691566</c:v>
                </c:pt>
                <c:pt idx="8878">
                  <c:v>8.6804484212691566</c:v>
                </c:pt>
                <c:pt idx="8879">
                  <c:v>8.6804484212691566</c:v>
                </c:pt>
                <c:pt idx="8880">
                  <c:v>8.6804484212691566</c:v>
                </c:pt>
                <c:pt idx="8881">
                  <c:v>8.6135966265555908</c:v>
                </c:pt>
                <c:pt idx="8882">
                  <c:v>8.6135966265555908</c:v>
                </c:pt>
                <c:pt idx="8883">
                  <c:v>8.6135966265555908</c:v>
                </c:pt>
                <c:pt idx="8884">
                  <c:v>8.6135966265555908</c:v>
                </c:pt>
                <c:pt idx="8885">
                  <c:v>8.6135966265555908</c:v>
                </c:pt>
                <c:pt idx="8886">
                  <c:v>8.6135966265555908</c:v>
                </c:pt>
                <c:pt idx="8887">
                  <c:v>8.6135966265555908</c:v>
                </c:pt>
                <c:pt idx="8888">
                  <c:v>8.6135966265555908</c:v>
                </c:pt>
                <c:pt idx="8889">
                  <c:v>8.5467448318420232</c:v>
                </c:pt>
                <c:pt idx="8890">
                  <c:v>8.5467448318420232</c:v>
                </c:pt>
                <c:pt idx="8891">
                  <c:v>8.5467448318420232</c:v>
                </c:pt>
                <c:pt idx="8892">
                  <c:v>8.5467448318420232</c:v>
                </c:pt>
                <c:pt idx="8893">
                  <c:v>8.5467448318420232</c:v>
                </c:pt>
                <c:pt idx="8894">
                  <c:v>8.4747505913812606</c:v>
                </c:pt>
                <c:pt idx="8895">
                  <c:v>8.4747505913812606</c:v>
                </c:pt>
                <c:pt idx="8896">
                  <c:v>8.4747505913812606</c:v>
                </c:pt>
                <c:pt idx="8897">
                  <c:v>8.4747505913812606</c:v>
                </c:pt>
                <c:pt idx="8898">
                  <c:v>8.4747505913812606</c:v>
                </c:pt>
                <c:pt idx="8899">
                  <c:v>8.4747505913812606</c:v>
                </c:pt>
                <c:pt idx="8900">
                  <c:v>8.4747505913812606</c:v>
                </c:pt>
                <c:pt idx="8901">
                  <c:v>8.4747505913812606</c:v>
                </c:pt>
                <c:pt idx="8902">
                  <c:v>8.4747505913812606</c:v>
                </c:pt>
                <c:pt idx="8903">
                  <c:v>8.4233261339092866</c:v>
                </c:pt>
                <c:pt idx="8904">
                  <c:v>8.4130412424148933</c:v>
                </c:pt>
                <c:pt idx="8905">
                  <c:v>8.392471459426103</c:v>
                </c:pt>
                <c:pt idx="8906">
                  <c:v>8.392471459426103</c:v>
                </c:pt>
                <c:pt idx="8907">
                  <c:v>8.392471459426103</c:v>
                </c:pt>
                <c:pt idx="8908">
                  <c:v>8.366759230690116</c:v>
                </c:pt>
                <c:pt idx="8909">
                  <c:v>8.366759230690116</c:v>
                </c:pt>
                <c:pt idx="8910">
                  <c:v>8.3513318934485241</c:v>
                </c:pt>
                <c:pt idx="8911">
                  <c:v>8.3410470019541307</c:v>
                </c:pt>
                <c:pt idx="8912">
                  <c:v>8.3307621104597338</c:v>
                </c:pt>
                <c:pt idx="8913">
                  <c:v>8.3204772189653404</c:v>
                </c:pt>
                <c:pt idx="8914">
                  <c:v>8.3101923274709453</c:v>
                </c:pt>
                <c:pt idx="8915">
                  <c:v>8.2896225444821567</c:v>
                </c:pt>
                <c:pt idx="8916">
                  <c:v>8.2896225444821567</c:v>
                </c:pt>
                <c:pt idx="8917">
                  <c:v>8.2896225444821567</c:v>
                </c:pt>
                <c:pt idx="8918">
                  <c:v>8.212485858274194</c:v>
                </c:pt>
                <c:pt idx="8919">
                  <c:v>8.212485858274194</c:v>
                </c:pt>
                <c:pt idx="8920">
                  <c:v>8.212485858274194</c:v>
                </c:pt>
                <c:pt idx="8921">
                  <c:v>8.212485858274194</c:v>
                </c:pt>
                <c:pt idx="8922">
                  <c:v>8.212485858274194</c:v>
                </c:pt>
                <c:pt idx="8923">
                  <c:v>8.212485858274194</c:v>
                </c:pt>
                <c:pt idx="8924">
                  <c:v>8.212485858274194</c:v>
                </c:pt>
                <c:pt idx="8925">
                  <c:v>8.212485858274194</c:v>
                </c:pt>
                <c:pt idx="8926">
                  <c:v>8.212485858274194</c:v>
                </c:pt>
                <c:pt idx="8927">
                  <c:v>8.212485858274194</c:v>
                </c:pt>
                <c:pt idx="8928">
                  <c:v>8.212485858274194</c:v>
                </c:pt>
                <c:pt idx="8929">
                  <c:v>8.212485858274194</c:v>
                </c:pt>
                <c:pt idx="8930">
                  <c:v>8.1404916178134314</c:v>
                </c:pt>
                <c:pt idx="8931">
                  <c:v>8.1404916178134314</c:v>
                </c:pt>
                <c:pt idx="8932">
                  <c:v>8.1250642805718414</c:v>
                </c:pt>
                <c:pt idx="8933">
                  <c:v>8.0736398230998674</c:v>
                </c:pt>
                <c:pt idx="8934">
                  <c:v>8.0736398230998674</c:v>
                </c:pt>
                <c:pt idx="8935">
                  <c:v>8.0736398230998674</c:v>
                </c:pt>
                <c:pt idx="8936">
                  <c:v>8.0736398230998674</c:v>
                </c:pt>
                <c:pt idx="8937">
                  <c:v>8.0736398230998674</c:v>
                </c:pt>
                <c:pt idx="8938">
                  <c:v>8.0736398230998674</c:v>
                </c:pt>
                <c:pt idx="8939">
                  <c:v>8.0736398230998674</c:v>
                </c:pt>
                <c:pt idx="8940">
                  <c:v>8.0736398230998674</c:v>
                </c:pt>
                <c:pt idx="8941">
                  <c:v>8.0736398230998674</c:v>
                </c:pt>
                <c:pt idx="8942">
                  <c:v>8.0222153656278916</c:v>
                </c:pt>
                <c:pt idx="8943">
                  <c:v>8.0119304741334982</c:v>
                </c:pt>
                <c:pt idx="8944">
                  <c:v>8.0016455826391031</c:v>
                </c:pt>
                <c:pt idx="8945">
                  <c:v>7.9707909081559185</c:v>
                </c:pt>
                <c:pt idx="8946">
                  <c:v>7.9707909081559185</c:v>
                </c:pt>
                <c:pt idx="8947">
                  <c:v>7.9707909081559185</c:v>
                </c:pt>
                <c:pt idx="8948">
                  <c:v>7.9707909081559185</c:v>
                </c:pt>
                <c:pt idx="8949">
                  <c:v>7.9707909081559185</c:v>
                </c:pt>
                <c:pt idx="8950">
                  <c:v>7.9399362336727339</c:v>
                </c:pt>
                <c:pt idx="8951">
                  <c:v>7.924508896431143</c:v>
                </c:pt>
                <c:pt idx="8952">
                  <c:v>7.924508896431143</c:v>
                </c:pt>
                <c:pt idx="8953">
                  <c:v>7.9090815591895502</c:v>
                </c:pt>
                <c:pt idx="8954">
                  <c:v>7.8936542219479584</c:v>
                </c:pt>
                <c:pt idx="8955">
                  <c:v>7.8936542219479584</c:v>
                </c:pt>
                <c:pt idx="8956">
                  <c:v>7.8782268847063657</c:v>
                </c:pt>
                <c:pt idx="8957">
                  <c:v>7.8679419932119714</c:v>
                </c:pt>
                <c:pt idx="8958">
                  <c:v>7.8576571017175771</c:v>
                </c:pt>
                <c:pt idx="8959">
                  <c:v>7.8422297644759844</c:v>
                </c:pt>
                <c:pt idx="8960">
                  <c:v>7.8422297644759844</c:v>
                </c:pt>
                <c:pt idx="8961">
                  <c:v>7.8268024272343935</c:v>
                </c:pt>
                <c:pt idx="8962">
                  <c:v>7.8165175357399974</c:v>
                </c:pt>
                <c:pt idx="8963">
                  <c:v>7.8062326442456031</c:v>
                </c:pt>
                <c:pt idx="8964">
                  <c:v>7.7959477527512089</c:v>
                </c:pt>
                <c:pt idx="8965">
                  <c:v>7.7856628612568128</c:v>
                </c:pt>
                <c:pt idx="8966">
                  <c:v>7.7753779697624186</c:v>
                </c:pt>
                <c:pt idx="8967">
                  <c:v>7.7599506325208276</c:v>
                </c:pt>
                <c:pt idx="8968">
                  <c:v>7.7599506325208276</c:v>
                </c:pt>
                <c:pt idx="8969">
                  <c:v>7.7445232952792349</c:v>
                </c:pt>
                <c:pt idx="8970">
                  <c:v>7.7342384037848406</c:v>
                </c:pt>
                <c:pt idx="8971">
                  <c:v>7.7188110665432479</c:v>
                </c:pt>
                <c:pt idx="8972">
                  <c:v>7.7188110665432479</c:v>
                </c:pt>
                <c:pt idx="8973">
                  <c:v>7.703383729301656</c:v>
                </c:pt>
                <c:pt idx="8974">
                  <c:v>7.6879563920600633</c:v>
                </c:pt>
                <c:pt idx="8975">
                  <c:v>7.6879563920600633</c:v>
                </c:pt>
                <c:pt idx="8976">
                  <c:v>7.6313894888408926</c:v>
                </c:pt>
                <c:pt idx="8977">
                  <c:v>7.6313894888408926</c:v>
                </c:pt>
                <c:pt idx="8978">
                  <c:v>7.6313894888408926</c:v>
                </c:pt>
                <c:pt idx="8979">
                  <c:v>7.6313894888408926</c:v>
                </c:pt>
                <c:pt idx="8980">
                  <c:v>7.6313894888408926</c:v>
                </c:pt>
                <c:pt idx="8981">
                  <c:v>7.6313894888408926</c:v>
                </c:pt>
                <c:pt idx="8982">
                  <c:v>7.6313894888408926</c:v>
                </c:pt>
                <c:pt idx="8983">
                  <c:v>7.6313894888408926</c:v>
                </c:pt>
                <c:pt idx="8984">
                  <c:v>7.6313894888408926</c:v>
                </c:pt>
                <c:pt idx="8985">
                  <c:v>7.5748225856217211</c:v>
                </c:pt>
                <c:pt idx="8986">
                  <c:v>7.5748225856217211</c:v>
                </c:pt>
                <c:pt idx="8987">
                  <c:v>7.5593952483801292</c:v>
                </c:pt>
                <c:pt idx="8988">
                  <c:v>7.5439679111385365</c:v>
                </c:pt>
                <c:pt idx="8989">
                  <c:v>7.5439679111385365</c:v>
                </c:pt>
                <c:pt idx="8990">
                  <c:v>7.5182556824025513</c:v>
                </c:pt>
                <c:pt idx="8991">
                  <c:v>7.5182556824025513</c:v>
                </c:pt>
                <c:pt idx="8992">
                  <c:v>7.5182556824025513</c:v>
                </c:pt>
                <c:pt idx="8993">
                  <c:v>7.497685899413761</c:v>
                </c:pt>
                <c:pt idx="8994">
                  <c:v>7.4874010079193667</c:v>
                </c:pt>
                <c:pt idx="8995">
                  <c:v>7.471973670677774</c:v>
                </c:pt>
                <c:pt idx="8996">
                  <c:v>7.471973670677774</c:v>
                </c:pt>
                <c:pt idx="8997">
                  <c:v>7.456546333436183</c:v>
                </c:pt>
                <c:pt idx="8998">
                  <c:v>7.446261441941787</c:v>
                </c:pt>
                <c:pt idx="8999">
                  <c:v>7.430834104700196</c:v>
                </c:pt>
                <c:pt idx="9000">
                  <c:v>7.430834104700196</c:v>
                </c:pt>
                <c:pt idx="9001">
                  <c:v>7.4102643217114057</c:v>
                </c:pt>
                <c:pt idx="9002">
                  <c:v>7.4102643217114057</c:v>
                </c:pt>
                <c:pt idx="9003">
                  <c:v>7.3948369844698147</c:v>
                </c:pt>
                <c:pt idx="9004">
                  <c:v>7.3845520929754187</c:v>
                </c:pt>
                <c:pt idx="9005">
                  <c:v>7.327985189756248</c:v>
                </c:pt>
                <c:pt idx="9006">
                  <c:v>7.327985189756248</c:v>
                </c:pt>
                <c:pt idx="9007">
                  <c:v>7.327985189756248</c:v>
                </c:pt>
                <c:pt idx="9008">
                  <c:v>7.327985189756248</c:v>
                </c:pt>
                <c:pt idx="9009">
                  <c:v>7.327985189756248</c:v>
                </c:pt>
                <c:pt idx="9010">
                  <c:v>7.327985189756248</c:v>
                </c:pt>
                <c:pt idx="9011">
                  <c:v>7.327985189756248</c:v>
                </c:pt>
                <c:pt idx="9012">
                  <c:v>7.327985189756248</c:v>
                </c:pt>
                <c:pt idx="9013">
                  <c:v>7.327985189756248</c:v>
                </c:pt>
                <c:pt idx="9014">
                  <c:v>7.327985189756248</c:v>
                </c:pt>
                <c:pt idx="9015">
                  <c:v>7.2714182865370773</c:v>
                </c:pt>
                <c:pt idx="9016">
                  <c:v>7.2405636120538919</c:v>
                </c:pt>
                <c:pt idx="9017">
                  <c:v>7.2405636120538919</c:v>
                </c:pt>
                <c:pt idx="9018">
                  <c:v>7.2405636120538919</c:v>
                </c:pt>
                <c:pt idx="9019">
                  <c:v>7.2405636120538919</c:v>
                </c:pt>
                <c:pt idx="9020">
                  <c:v>7.2405636120538919</c:v>
                </c:pt>
                <c:pt idx="9021">
                  <c:v>7.2097089375707082</c:v>
                </c:pt>
                <c:pt idx="9022">
                  <c:v>7.1994240460763139</c:v>
                </c:pt>
                <c:pt idx="9023">
                  <c:v>7.1891391545819197</c:v>
                </c:pt>
                <c:pt idx="9024">
                  <c:v>7.1788542630875236</c:v>
                </c:pt>
                <c:pt idx="9025">
                  <c:v>7.1685693715931293</c:v>
                </c:pt>
                <c:pt idx="9026">
                  <c:v>7.1582844800987351</c:v>
                </c:pt>
                <c:pt idx="9027">
                  <c:v>7.1479995886043399</c:v>
                </c:pt>
                <c:pt idx="9028">
                  <c:v>7.1377146971099457</c:v>
                </c:pt>
                <c:pt idx="9029">
                  <c:v>7.1222873598683538</c:v>
                </c:pt>
                <c:pt idx="9030">
                  <c:v>7.1222873598683538</c:v>
                </c:pt>
                <c:pt idx="9031">
                  <c:v>7.1068600226267611</c:v>
                </c:pt>
                <c:pt idx="9032">
                  <c:v>7.0965751311323668</c:v>
                </c:pt>
                <c:pt idx="9033">
                  <c:v>7.0657204566491831</c:v>
                </c:pt>
                <c:pt idx="9034">
                  <c:v>7.0657204566491831</c:v>
                </c:pt>
                <c:pt idx="9035">
                  <c:v>7.0657204566491831</c:v>
                </c:pt>
                <c:pt idx="9036">
                  <c:v>7.0657204566491831</c:v>
                </c:pt>
                <c:pt idx="9037">
                  <c:v>7.0657204566491831</c:v>
                </c:pt>
                <c:pt idx="9038">
                  <c:v>7.0194384449244058</c:v>
                </c:pt>
                <c:pt idx="9039">
                  <c:v>7.0194384449244058</c:v>
                </c:pt>
                <c:pt idx="9040">
                  <c:v>7.0194384449244058</c:v>
                </c:pt>
                <c:pt idx="9041">
                  <c:v>7.0194384449244058</c:v>
                </c:pt>
                <c:pt idx="9042">
                  <c:v>6.9937262161884188</c:v>
                </c:pt>
                <c:pt idx="9043">
                  <c:v>6.978298878946827</c:v>
                </c:pt>
                <c:pt idx="9044">
                  <c:v>6.978298878946827</c:v>
                </c:pt>
                <c:pt idx="9045">
                  <c:v>6.9474442044636433</c:v>
                </c:pt>
                <c:pt idx="9046">
                  <c:v>6.9474442044636433</c:v>
                </c:pt>
                <c:pt idx="9047">
                  <c:v>6.9474442044636433</c:v>
                </c:pt>
                <c:pt idx="9048">
                  <c:v>6.9474442044636433</c:v>
                </c:pt>
                <c:pt idx="9049">
                  <c:v>6.9217319757276563</c:v>
                </c:pt>
                <c:pt idx="9050">
                  <c:v>6.901162192738866</c:v>
                </c:pt>
                <c:pt idx="9051">
                  <c:v>6.901162192738866</c:v>
                </c:pt>
                <c:pt idx="9052">
                  <c:v>6.901162192738866</c:v>
                </c:pt>
                <c:pt idx="9053">
                  <c:v>6.8805924097500775</c:v>
                </c:pt>
                <c:pt idx="9054">
                  <c:v>6.860022626761288</c:v>
                </c:pt>
                <c:pt idx="9055">
                  <c:v>6.860022626761288</c:v>
                </c:pt>
                <c:pt idx="9056">
                  <c:v>6.860022626761288</c:v>
                </c:pt>
                <c:pt idx="9057">
                  <c:v>6.8394528437724977</c:v>
                </c:pt>
                <c:pt idx="9058">
                  <c:v>6.8291679522781035</c:v>
                </c:pt>
                <c:pt idx="9059">
                  <c:v>6.8188830607837092</c:v>
                </c:pt>
                <c:pt idx="9060">
                  <c:v>6.8085981692893132</c:v>
                </c:pt>
                <c:pt idx="9061">
                  <c:v>6.7983132777949189</c:v>
                </c:pt>
                <c:pt idx="9062">
                  <c:v>6.7880283863005246</c:v>
                </c:pt>
                <c:pt idx="9063">
                  <c:v>6.7777434948061295</c:v>
                </c:pt>
                <c:pt idx="9064">
                  <c:v>6.7623161575645376</c:v>
                </c:pt>
                <c:pt idx="9065">
                  <c:v>6.7623161575645376</c:v>
                </c:pt>
                <c:pt idx="9066">
                  <c:v>6.7468888203229449</c:v>
                </c:pt>
                <c:pt idx="9067">
                  <c:v>6.7314614830813539</c:v>
                </c:pt>
                <c:pt idx="9068">
                  <c:v>6.7314614830813539</c:v>
                </c:pt>
                <c:pt idx="9069">
                  <c:v>6.68003702560938</c:v>
                </c:pt>
                <c:pt idx="9070">
                  <c:v>6.68003702560938</c:v>
                </c:pt>
                <c:pt idx="9071">
                  <c:v>6.68003702560938</c:v>
                </c:pt>
                <c:pt idx="9072">
                  <c:v>6.68003702560938</c:v>
                </c:pt>
                <c:pt idx="9073">
                  <c:v>6.68003702560938</c:v>
                </c:pt>
                <c:pt idx="9074">
                  <c:v>6.68003702560938</c:v>
                </c:pt>
                <c:pt idx="9075">
                  <c:v>6.68003702560938</c:v>
                </c:pt>
                <c:pt idx="9076">
                  <c:v>6.68003702560938</c:v>
                </c:pt>
                <c:pt idx="9077">
                  <c:v>6.628612568137406</c:v>
                </c:pt>
                <c:pt idx="9078">
                  <c:v>6.628612568137406</c:v>
                </c:pt>
                <c:pt idx="9079">
                  <c:v>6.6131852308958141</c:v>
                </c:pt>
                <c:pt idx="9080">
                  <c:v>6.6029003394014198</c:v>
                </c:pt>
                <c:pt idx="9081">
                  <c:v>6.5926154479070238</c:v>
                </c:pt>
                <c:pt idx="9082">
                  <c:v>6.5823305564126304</c:v>
                </c:pt>
                <c:pt idx="9083">
                  <c:v>6.5720456649182353</c:v>
                </c:pt>
                <c:pt idx="9084">
                  <c:v>6.5617607734238401</c:v>
                </c:pt>
                <c:pt idx="9085">
                  <c:v>6.5514758819294459</c:v>
                </c:pt>
                <c:pt idx="9086">
                  <c:v>6.5411909904350516</c:v>
                </c:pt>
                <c:pt idx="9087">
                  <c:v>6.5309060989406555</c:v>
                </c:pt>
                <c:pt idx="9088">
                  <c:v>6.5051938702046685</c:v>
                </c:pt>
                <c:pt idx="9089">
                  <c:v>6.5051938702046685</c:v>
                </c:pt>
                <c:pt idx="9090">
                  <c:v>6.5051938702046685</c:v>
                </c:pt>
                <c:pt idx="9091">
                  <c:v>6.5051938702046685</c:v>
                </c:pt>
                <c:pt idx="9092">
                  <c:v>6.4794816414686833</c:v>
                </c:pt>
                <c:pt idx="9093">
                  <c:v>6.458911858479893</c:v>
                </c:pt>
                <c:pt idx="9094">
                  <c:v>6.458911858479893</c:v>
                </c:pt>
                <c:pt idx="9095">
                  <c:v>6.458911858479893</c:v>
                </c:pt>
                <c:pt idx="9096">
                  <c:v>6.433199629743906</c:v>
                </c:pt>
                <c:pt idx="9097">
                  <c:v>6.433199629743906</c:v>
                </c:pt>
                <c:pt idx="9098">
                  <c:v>6.4177722925023151</c:v>
                </c:pt>
                <c:pt idx="9099">
                  <c:v>6.3972025095135248</c:v>
                </c:pt>
                <c:pt idx="9100">
                  <c:v>6.3972025095135248</c:v>
                </c:pt>
                <c:pt idx="9101">
                  <c:v>6.3972025095135248</c:v>
                </c:pt>
                <c:pt idx="9102">
                  <c:v>6.3509204977887475</c:v>
                </c:pt>
                <c:pt idx="9103">
                  <c:v>6.3509204977887475</c:v>
                </c:pt>
                <c:pt idx="9104">
                  <c:v>6.3509204977887475</c:v>
                </c:pt>
                <c:pt idx="9105">
                  <c:v>6.3509204977887475</c:v>
                </c:pt>
                <c:pt idx="9106">
                  <c:v>6.3509204977887475</c:v>
                </c:pt>
                <c:pt idx="9107">
                  <c:v>6.3509204977887475</c:v>
                </c:pt>
                <c:pt idx="9108">
                  <c:v>6.3097809318111695</c:v>
                </c:pt>
                <c:pt idx="9109">
                  <c:v>6.3097809318111695</c:v>
                </c:pt>
                <c:pt idx="9110">
                  <c:v>6.2789262573279849</c:v>
                </c:pt>
                <c:pt idx="9111">
                  <c:v>6.2789262573279849</c:v>
                </c:pt>
                <c:pt idx="9112">
                  <c:v>6.2789262573279849</c:v>
                </c:pt>
                <c:pt idx="9113">
                  <c:v>6.2789262573279849</c:v>
                </c:pt>
                <c:pt idx="9114">
                  <c:v>6.2480715828448012</c:v>
                </c:pt>
                <c:pt idx="9115">
                  <c:v>6.2480715828448012</c:v>
                </c:pt>
                <c:pt idx="9116">
                  <c:v>6.2326442456032094</c:v>
                </c:pt>
                <c:pt idx="9117">
                  <c:v>6.2223593541088142</c:v>
                </c:pt>
                <c:pt idx="9118">
                  <c:v>6.21207446261442</c:v>
                </c:pt>
                <c:pt idx="9119">
                  <c:v>6.2017895711200248</c:v>
                </c:pt>
                <c:pt idx="9120">
                  <c:v>6.1915046796256297</c:v>
                </c:pt>
                <c:pt idx="9121">
                  <c:v>6.1812197881312345</c:v>
                </c:pt>
                <c:pt idx="9122">
                  <c:v>6.1709348966368403</c:v>
                </c:pt>
                <c:pt idx="9123">
                  <c:v>6.160650005142446</c:v>
                </c:pt>
                <c:pt idx="9124">
                  <c:v>6.1503651136480508</c:v>
                </c:pt>
                <c:pt idx="9125">
                  <c:v>6.1400802221536566</c:v>
                </c:pt>
                <c:pt idx="9126">
                  <c:v>6.1143679934176696</c:v>
                </c:pt>
                <c:pt idx="9127">
                  <c:v>6.1143679934176696</c:v>
                </c:pt>
                <c:pt idx="9128">
                  <c:v>6.1143679934176696</c:v>
                </c:pt>
                <c:pt idx="9129">
                  <c:v>6.1143679934176696</c:v>
                </c:pt>
                <c:pt idx="9130">
                  <c:v>6.0886557646816826</c:v>
                </c:pt>
                <c:pt idx="9131">
                  <c:v>6.0629435359456956</c:v>
                </c:pt>
                <c:pt idx="9132">
                  <c:v>6.0629435359456956</c:v>
                </c:pt>
                <c:pt idx="9133">
                  <c:v>6.0629435359456956</c:v>
                </c:pt>
                <c:pt idx="9134">
                  <c:v>6.0629435359456956</c:v>
                </c:pt>
                <c:pt idx="9135">
                  <c:v>6.0372313072097086</c:v>
                </c:pt>
                <c:pt idx="9136">
                  <c:v>6.01666152422092</c:v>
                </c:pt>
                <c:pt idx="9137">
                  <c:v>6.01666152422092</c:v>
                </c:pt>
                <c:pt idx="9138">
                  <c:v>6.01666152422092</c:v>
                </c:pt>
                <c:pt idx="9139">
                  <c:v>5.990949295484933</c:v>
                </c:pt>
                <c:pt idx="9140">
                  <c:v>5.990949295484933</c:v>
                </c:pt>
                <c:pt idx="9141">
                  <c:v>5.9755219582433403</c:v>
                </c:pt>
                <c:pt idx="9142">
                  <c:v>5.9652370667489452</c:v>
                </c:pt>
                <c:pt idx="9143">
                  <c:v>5.9498097295073533</c:v>
                </c:pt>
                <c:pt idx="9144">
                  <c:v>5.9498097295073533</c:v>
                </c:pt>
                <c:pt idx="9145">
                  <c:v>5.9343823922657615</c:v>
                </c:pt>
                <c:pt idx="9146">
                  <c:v>5.9240975007713672</c:v>
                </c:pt>
                <c:pt idx="9147">
                  <c:v>5.9138126092769721</c:v>
                </c:pt>
                <c:pt idx="9148">
                  <c:v>5.9035277177825769</c:v>
                </c:pt>
                <c:pt idx="9149">
                  <c:v>5.8932428262881826</c:v>
                </c:pt>
                <c:pt idx="9150">
                  <c:v>5.8829579347937884</c:v>
                </c:pt>
                <c:pt idx="9151">
                  <c:v>5.8726730432993932</c:v>
                </c:pt>
                <c:pt idx="9152">
                  <c:v>5.8572457060578014</c:v>
                </c:pt>
                <c:pt idx="9153">
                  <c:v>5.8572457060578014</c:v>
                </c:pt>
                <c:pt idx="9154">
                  <c:v>5.8212485858274192</c:v>
                </c:pt>
                <c:pt idx="9155">
                  <c:v>5.8212485858274192</c:v>
                </c:pt>
                <c:pt idx="9156">
                  <c:v>5.8212485858274192</c:v>
                </c:pt>
                <c:pt idx="9157">
                  <c:v>5.8212485858274192</c:v>
                </c:pt>
                <c:pt idx="9158">
                  <c:v>5.8212485858274192</c:v>
                </c:pt>
                <c:pt idx="9159">
                  <c:v>5.785251465597038</c:v>
                </c:pt>
                <c:pt idx="9160">
                  <c:v>5.785251465597038</c:v>
                </c:pt>
                <c:pt idx="9161">
                  <c:v>5.7698241283554461</c:v>
                </c:pt>
                <c:pt idx="9162">
                  <c:v>5.759539236861051</c:v>
                </c:pt>
                <c:pt idx="9163">
                  <c:v>5.7492543453666567</c:v>
                </c:pt>
                <c:pt idx="9164">
                  <c:v>5.7389694538722615</c:v>
                </c:pt>
                <c:pt idx="9165">
                  <c:v>5.7286845623778673</c:v>
                </c:pt>
                <c:pt idx="9166">
                  <c:v>5.7183996708834721</c:v>
                </c:pt>
                <c:pt idx="9167">
                  <c:v>5.7029723336418803</c:v>
                </c:pt>
                <c:pt idx="9168">
                  <c:v>5.7029723336418803</c:v>
                </c:pt>
                <c:pt idx="9169">
                  <c:v>5.6875449964002875</c:v>
                </c:pt>
                <c:pt idx="9170">
                  <c:v>5.6772601049058933</c:v>
                </c:pt>
                <c:pt idx="9171">
                  <c:v>5.666975213411499</c:v>
                </c:pt>
                <c:pt idx="9172">
                  <c:v>5.6566903219171039</c:v>
                </c:pt>
                <c:pt idx="9173">
                  <c:v>5.6464054304227087</c:v>
                </c:pt>
                <c:pt idx="9174">
                  <c:v>5.6361205389283144</c:v>
                </c:pt>
                <c:pt idx="9175">
                  <c:v>5.6258356474339193</c:v>
                </c:pt>
                <c:pt idx="9176">
                  <c:v>5.615550755939525</c:v>
                </c:pt>
                <c:pt idx="9177">
                  <c:v>5.6052658644451299</c:v>
                </c:pt>
                <c:pt idx="9178">
                  <c:v>5.589838527203538</c:v>
                </c:pt>
                <c:pt idx="9179">
                  <c:v>5.589838527203538</c:v>
                </c:pt>
                <c:pt idx="9180">
                  <c:v>5.564126298467551</c:v>
                </c:pt>
                <c:pt idx="9181">
                  <c:v>5.564126298467551</c:v>
                </c:pt>
                <c:pt idx="9182">
                  <c:v>5.564126298467551</c:v>
                </c:pt>
                <c:pt idx="9183">
                  <c:v>5.538414069731564</c:v>
                </c:pt>
                <c:pt idx="9184">
                  <c:v>5.538414069731564</c:v>
                </c:pt>
                <c:pt idx="9185">
                  <c:v>5.5229867324899722</c:v>
                </c:pt>
                <c:pt idx="9186">
                  <c:v>5.5024169495011828</c:v>
                </c:pt>
                <c:pt idx="9187">
                  <c:v>5.5024169495011828</c:v>
                </c:pt>
                <c:pt idx="9188">
                  <c:v>5.5024169495011828</c:v>
                </c:pt>
                <c:pt idx="9189">
                  <c:v>5.4818471665123933</c:v>
                </c:pt>
                <c:pt idx="9190">
                  <c:v>5.4715622750179982</c:v>
                </c:pt>
                <c:pt idx="9191">
                  <c:v>5.4612773835236039</c:v>
                </c:pt>
                <c:pt idx="9192">
                  <c:v>5.4509924920292097</c:v>
                </c:pt>
                <c:pt idx="9193">
                  <c:v>5.4407076005348145</c:v>
                </c:pt>
                <c:pt idx="9194">
                  <c:v>5.4304227090404193</c:v>
                </c:pt>
                <c:pt idx="9195">
                  <c:v>5.4201378175460251</c:v>
                </c:pt>
                <c:pt idx="9196">
                  <c:v>5.4098529260516299</c:v>
                </c:pt>
                <c:pt idx="9197">
                  <c:v>5.3892831430628414</c:v>
                </c:pt>
                <c:pt idx="9198">
                  <c:v>5.3892831430628414</c:v>
                </c:pt>
                <c:pt idx="9199">
                  <c:v>5.3892831430628414</c:v>
                </c:pt>
                <c:pt idx="9200">
                  <c:v>5.3687133600740511</c:v>
                </c:pt>
                <c:pt idx="9201">
                  <c:v>5.3584284685796568</c:v>
                </c:pt>
                <c:pt idx="9202">
                  <c:v>5.3481435770852617</c:v>
                </c:pt>
                <c:pt idx="9203">
                  <c:v>5.3327162398436698</c:v>
                </c:pt>
                <c:pt idx="9204">
                  <c:v>5.3327162398436698</c:v>
                </c:pt>
                <c:pt idx="9205">
                  <c:v>5.3121464568548795</c:v>
                </c:pt>
                <c:pt idx="9206">
                  <c:v>5.3121464568548795</c:v>
                </c:pt>
                <c:pt idx="9207">
                  <c:v>5.2967191196132877</c:v>
                </c:pt>
                <c:pt idx="9208">
                  <c:v>5.2864342281188934</c:v>
                </c:pt>
                <c:pt idx="9209">
                  <c:v>5.2555795536357097</c:v>
                </c:pt>
                <c:pt idx="9210">
                  <c:v>5.2555795536357097</c:v>
                </c:pt>
                <c:pt idx="9211">
                  <c:v>5.2555795536357097</c:v>
                </c:pt>
                <c:pt idx="9212">
                  <c:v>5.2555795536357097</c:v>
                </c:pt>
                <c:pt idx="9213">
                  <c:v>5.2555795536357097</c:v>
                </c:pt>
                <c:pt idx="9214">
                  <c:v>5.2247248791525251</c:v>
                </c:pt>
                <c:pt idx="9215">
                  <c:v>5.21443998765813</c:v>
                </c:pt>
                <c:pt idx="9216">
                  <c:v>5.2041550961637348</c:v>
                </c:pt>
                <c:pt idx="9217">
                  <c:v>5.1938702046693406</c:v>
                </c:pt>
                <c:pt idx="9218">
                  <c:v>5.1835853131749463</c:v>
                </c:pt>
                <c:pt idx="9219">
                  <c:v>5.1733004216805512</c:v>
                </c:pt>
                <c:pt idx="9220">
                  <c:v>5.1630155301861569</c:v>
                </c:pt>
                <c:pt idx="9221">
                  <c:v>5.1527306386917617</c:v>
                </c:pt>
                <c:pt idx="9222">
                  <c:v>5.1424457471973666</c:v>
                </c:pt>
                <c:pt idx="9223">
                  <c:v>5.1321608557029723</c:v>
                </c:pt>
                <c:pt idx="9224">
                  <c:v>5.1115910727141829</c:v>
                </c:pt>
                <c:pt idx="9225">
                  <c:v>5.1115910727141829</c:v>
                </c:pt>
                <c:pt idx="9226">
                  <c:v>5.1115910727141829</c:v>
                </c:pt>
                <c:pt idx="9227">
                  <c:v>5.0910212897253935</c:v>
                </c:pt>
                <c:pt idx="9228">
                  <c:v>5.0653090609894065</c:v>
                </c:pt>
                <c:pt idx="9229">
                  <c:v>5.0653090609894065</c:v>
                </c:pt>
                <c:pt idx="9230">
                  <c:v>5.0653090609894065</c:v>
                </c:pt>
                <c:pt idx="9231">
                  <c:v>5.0653090609894065</c:v>
                </c:pt>
                <c:pt idx="9232">
                  <c:v>5.0344543865062219</c:v>
                </c:pt>
                <c:pt idx="9233">
                  <c:v>5.0344543865062219</c:v>
                </c:pt>
                <c:pt idx="9234">
                  <c:v>5.0190270492646301</c:v>
                </c:pt>
                <c:pt idx="9235">
                  <c:v>5.0087421577702358</c:v>
                </c:pt>
                <c:pt idx="9236">
                  <c:v>4.9984572662758406</c:v>
                </c:pt>
                <c:pt idx="9237">
                  <c:v>4.9881723747814455</c:v>
                </c:pt>
                <c:pt idx="9238">
                  <c:v>4.9727450375398536</c:v>
                </c:pt>
                <c:pt idx="9239">
                  <c:v>4.9727450375398536</c:v>
                </c:pt>
                <c:pt idx="9240">
                  <c:v>4.9573177002982618</c:v>
                </c:pt>
                <c:pt idx="9241">
                  <c:v>4.9470328088038675</c:v>
                </c:pt>
                <c:pt idx="9242">
                  <c:v>4.9367479173094724</c:v>
                </c:pt>
                <c:pt idx="9243">
                  <c:v>4.9213205800678805</c:v>
                </c:pt>
                <c:pt idx="9244">
                  <c:v>4.9213205800678805</c:v>
                </c:pt>
                <c:pt idx="9245">
                  <c:v>4.9058932428262887</c:v>
                </c:pt>
                <c:pt idx="9246">
                  <c:v>4.8801810140903008</c:v>
                </c:pt>
                <c:pt idx="9247">
                  <c:v>4.8801810140903008</c:v>
                </c:pt>
                <c:pt idx="9248">
                  <c:v>4.8801810140903008</c:v>
                </c:pt>
                <c:pt idx="9249">
                  <c:v>4.8801810140903008</c:v>
                </c:pt>
                <c:pt idx="9250">
                  <c:v>4.8544687853543138</c:v>
                </c:pt>
                <c:pt idx="9251">
                  <c:v>4.8441838938599195</c:v>
                </c:pt>
                <c:pt idx="9252">
                  <c:v>4.8287565566183277</c:v>
                </c:pt>
                <c:pt idx="9253">
                  <c:v>4.8287565566183277</c:v>
                </c:pt>
                <c:pt idx="9254">
                  <c:v>4.8081867736295383</c:v>
                </c:pt>
                <c:pt idx="9255">
                  <c:v>4.8081867736295383</c:v>
                </c:pt>
                <c:pt idx="9256">
                  <c:v>4.7927594363879455</c:v>
                </c:pt>
                <c:pt idx="9257">
                  <c:v>4.7824745448935513</c:v>
                </c:pt>
                <c:pt idx="9258">
                  <c:v>4.772189653399157</c:v>
                </c:pt>
                <c:pt idx="9259">
                  <c:v>4.7619047619047619</c:v>
                </c:pt>
                <c:pt idx="9260">
                  <c:v>4.7516198704103676</c:v>
                </c:pt>
                <c:pt idx="9261">
                  <c:v>4.7413349789159724</c:v>
                </c:pt>
                <c:pt idx="9262">
                  <c:v>4.7259076416743806</c:v>
                </c:pt>
                <c:pt idx="9263">
                  <c:v>4.7259076416743806</c:v>
                </c:pt>
                <c:pt idx="9264">
                  <c:v>4.7104803044327879</c:v>
                </c:pt>
                <c:pt idx="9265">
                  <c:v>4.695052967191196</c:v>
                </c:pt>
                <c:pt idx="9266">
                  <c:v>4.695052967191196</c:v>
                </c:pt>
                <c:pt idx="9267">
                  <c:v>4.6796256299496042</c:v>
                </c:pt>
                <c:pt idx="9268">
                  <c:v>4.669340738455209</c:v>
                </c:pt>
                <c:pt idx="9269">
                  <c:v>4.6590558469608148</c:v>
                </c:pt>
                <c:pt idx="9270">
                  <c:v>4.6487709554664196</c:v>
                </c:pt>
                <c:pt idx="9271">
                  <c:v>4.6384860639720245</c:v>
                </c:pt>
                <c:pt idx="9272">
                  <c:v>4.6282011724776311</c:v>
                </c:pt>
                <c:pt idx="9273">
                  <c:v>4.6179162809832359</c:v>
                </c:pt>
                <c:pt idx="9274">
                  <c:v>4.6076313894888408</c:v>
                </c:pt>
                <c:pt idx="9275">
                  <c:v>4.5973464979944465</c:v>
                </c:pt>
                <c:pt idx="9276">
                  <c:v>4.5870616065000513</c:v>
                </c:pt>
                <c:pt idx="9277">
                  <c:v>4.5716342692584595</c:v>
                </c:pt>
                <c:pt idx="9278">
                  <c:v>4.5716342692584595</c:v>
                </c:pt>
                <c:pt idx="9279">
                  <c:v>4.5562069320168677</c:v>
                </c:pt>
                <c:pt idx="9280">
                  <c:v>4.5459220405224725</c:v>
                </c:pt>
                <c:pt idx="9281">
                  <c:v>4.5304947032808807</c:v>
                </c:pt>
                <c:pt idx="9282">
                  <c:v>4.5304947032808807</c:v>
                </c:pt>
                <c:pt idx="9283">
                  <c:v>4.5099249202920912</c:v>
                </c:pt>
                <c:pt idx="9284">
                  <c:v>4.5099249202920912</c:v>
                </c:pt>
                <c:pt idx="9285">
                  <c:v>4.4944975830504985</c:v>
                </c:pt>
                <c:pt idx="9286">
                  <c:v>4.4842126915561042</c:v>
                </c:pt>
                <c:pt idx="9287">
                  <c:v>4.4687853543145115</c:v>
                </c:pt>
                <c:pt idx="9288">
                  <c:v>4.4687853543145115</c:v>
                </c:pt>
                <c:pt idx="9289">
                  <c:v>4.4533580170729197</c:v>
                </c:pt>
                <c:pt idx="9290">
                  <c:v>4.4430731255785245</c:v>
                </c:pt>
                <c:pt idx="9291">
                  <c:v>4.4327882340841303</c:v>
                </c:pt>
                <c:pt idx="9292">
                  <c:v>4.422503342589736</c:v>
                </c:pt>
                <c:pt idx="9293">
                  <c:v>4.4122184510953408</c:v>
                </c:pt>
                <c:pt idx="9294">
                  <c:v>4.3865062223593547</c:v>
                </c:pt>
                <c:pt idx="9295">
                  <c:v>4.3865062223593547</c:v>
                </c:pt>
                <c:pt idx="9296">
                  <c:v>4.3865062223593547</c:v>
                </c:pt>
                <c:pt idx="9297">
                  <c:v>4.3865062223593547</c:v>
                </c:pt>
                <c:pt idx="9298">
                  <c:v>4.3607939936233668</c:v>
                </c:pt>
                <c:pt idx="9299">
                  <c:v>4.3505091021289726</c:v>
                </c:pt>
                <c:pt idx="9300">
                  <c:v>4.3402242106345783</c:v>
                </c:pt>
                <c:pt idx="9301">
                  <c:v>4.3299393191401832</c:v>
                </c:pt>
                <c:pt idx="9302">
                  <c:v>4.319654427645788</c:v>
                </c:pt>
                <c:pt idx="9303">
                  <c:v>4.3093695361513937</c:v>
                </c:pt>
                <c:pt idx="9304">
                  <c:v>4.2990846446569986</c:v>
                </c:pt>
                <c:pt idx="9305">
                  <c:v>4.2887997531626043</c:v>
                </c:pt>
                <c:pt idx="9306">
                  <c:v>4.2733724159210116</c:v>
                </c:pt>
                <c:pt idx="9307">
                  <c:v>4.2733724159210116</c:v>
                </c:pt>
                <c:pt idx="9308">
                  <c:v>4.2579450786794197</c:v>
                </c:pt>
                <c:pt idx="9309">
                  <c:v>4.2476601871850255</c:v>
                </c:pt>
                <c:pt idx="9310">
                  <c:v>4.2322328499434336</c:v>
                </c:pt>
                <c:pt idx="9311">
                  <c:v>4.2322328499434336</c:v>
                </c:pt>
                <c:pt idx="9312">
                  <c:v>4.2168055127018409</c:v>
                </c:pt>
                <c:pt idx="9313">
                  <c:v>4.2065206212074466</c:v>
                </c:pt>
                <c:pt idx="9314">
                  <c:v>4.1962357297130515</c:v>
                </c:pt>
                <c:pt idx="9315">
                  <c:v>4.1859508382186572</c:v>
                </c:pt>
                <c:pt idx="9316">
                  <c:v>4.1756659467242621</c:v>
                </c:pt>
                <c:pt idx="9317">
                  <c:v>4.1653810552298669</c:v>
                </c:pt>
                <c:pt idx="9318">
                  <c:v>4.1550961637354726</c:v>
                </c:pt>
                <c:pt idx="9319">
                  <c:v>4.1396688264938808</c:v>
                </c:pt>
                <c:pt idx="9320">
                  <c:v>4.1396688264938808</c:v>
                </c:pt>
                <c:pt idx="9321">
                  <c:v>4.1190990435050905</c:v>
                </c:pt>
                <c:pt idx="9322">
                  <c:v>4.1190990435050905</c:v>
                </c:pt>
                <c:pt idx="9323">
                  <c:v>4.1036717062634986</c:v>
                </c:pt>
                <c:pt idx="9324">
                  <c:v>4.0933868147691044</c:v>
                </c:pt>
                <c:pt idx="9325">
                  <c:v>4.0831019232747092</c:v>
                </c:pt>
                <c:pt idx="9326">
                  <c:v>4.0676745860331174</c:v>
                </c:pt>
                <c:pt idx="9327">
                  <c:v>4.0676745860331174</c:v>
                </c:pt>
                <c:pt idx="9328">
                  <c:v>4.0522472487915255</c:v>
                </c:pt>
                <c:pt idx="9329">
                  <c:v>4.0419623572971304</c:v>
                </c:pt>
                <c:pt idx="9330">
                  <c:v>4.0316774658027352</c:v>
                </c:pt>
                <c:pt idx="9331">
                  <c:v>4.021392574308341</c:v>
                </c:pt>
                <c:pt idx="9332">
                  <c:v>4.0059652370667491</c:v>
                </c:pt>
                <c:pt idx="9333">
                  <c:v>4.0059652370667491</c:v>
                </c:pt>
                <c:pt idx="9334">
                  <c:v>3.9905378998251568</c:v>
                </c:pt>
                <c:pt idx="9335">
                  <c:v>3.9802530083307621</c:v>
                </c:pt>
                <c:pt idx="9336">
                  <c:v>3.9596832253419727</c:v>
                </c:pt>
                <c:pt idx="9337">
                  <c:v>3.9596832253419727</c:v>
                </c:pt>
                <c:pt idx="9338">
                  <c:v>3.9596832253419727</c:v>
                </c:pt>
                <c:pt idx="9339">
                  <c:v>3.9391134423531828</c:v>
                </c:pt>
                <c:pt idx="9340">
                  <c:v>3.9288285508587886</c:v>
                </c:pt>
                <c:pt idx="9341">
                  <c:v>3.9185436593643939</c:v>
                </c:pt>
                <c:pt idx="9342">
                  <c:v>3.9082587678699987</c:v>
                </c:pt>
                <c:pt idx="9343">
                  <c:v>3.8979738763756044</c:v>
                </c:pt>
                <c:pt idx="9344">
                  <c:v>3.8876889848812093</c:v>
                </c:pt>
                <c:pt idx="9345">
                  <c:v>3.8774040933868146</c:v>
                </c:pt>
                <c:pt idx="9346">
                  <c:v>3.8671192018924203</c:v>
                </c:pt>
                <c:pt idx="9347">
                  <c:v>3.8568343103980252</c:v>
                </c:pt>
                <c:pt idx="9348">
                  <c:v>3.8465494189036304</c:v>
                </c:pt>
                <c:pt idx="9349">
                  <c:v>3.8362645274092362</c:v>
                </c:pt>
                <c:pt idx="9350">
                  <c:v>3.825979635914841</c:v>
                </c:pt>
                <c:pt idx="9351">
                  <c:v>3.8156947444204463</c:v>
                </c:pt>
                <c:pt idx="9352">
                  <c:v>3.8054098529260521</c:v>
                </c:pt>
                <c:pt idx="9353">
                  <c:v>3.7951249614316569</c:v>
                </c:pt>
                <c:pt idx="9354">
                  <c:v>3.7848400699372622</c:v>
                </c:pt>
                <c:pt idx="9355">
                  <c:v>3.7745551784428679</c:v>
                </c:pt>
                <c:pt idx="9356">
                  <c:v>3.7642702869484728</c:v>
                </c:pt>
                <c:pt idx="9357">
                  <c:v>3.7539853954540776</c:v>
                </c:pt>
                <c:pt idx="9358">
                  <c:v>3.7437005039596833</c:v>
                </c:pt>
                <c:pt idx="9359">
                  <c:v>3.7282731667180915</c:v>
                </c:pt>
                <c:pt idx="9360">
                  <c:v>3.7282731667180915</c:v>
                </c:pt>
                <c:pt idx="9361">
                  <c:v>3.6871336007405122</c:v>
                </c:pt>
                <c:pt idx="9362">
                  <c:v>3.6871336007405122</c:v>
                </c:pt>
                <c:pt idx="9363">
                  <c:v>3.6871336007405122</c:v>
                </c:pt>
                <c:pt idx="9364">
                  <c:v>3.6871336007405122</c:v>
                </c:pt>
                <c:pt idx="9365">
                  <c:v>3.6871336007405122</c:v>
                </c:pt>
                <c:pt idx="9366">
                  <c:v>3.6871336007405122</c:v>
                </c:pt>
                <c:pt idx="9367">
                  <c:v>3.651136480510131</c:v>
                </c:pt>
                <c:pt idx="9368">
                  <c:v>3.6408515890157358</c:v>
                </c:pt>
                <c:pt idx="9369">
                  <c:v>3.6305666975213411</c:v>
                </c:pt>
                <c:pt idx="9370">
                  <c:v>3.6099969145325517</c:v>
                </c:pt>
                <c:pt idx="9371">
                  <c:v>3.6099969145325517</c:v>
                </c:pt>
                <c:pt idx="9372">
                  <c:v>3.6099969145325517</c:v>
                </c:pt>
                <c:pt idx="9373">
                  <c:v>3.5842846857965647</c:v>
                </c:pt>
                <c:pt idx="9374">
                  <c:v>3.5842846857965647</c:v>
                </c:pt>
                <c:pt idx="9375">
                  <c:v>3.5688573485549728</c:v>
                </c:pt>
                <c:pt idx="9376">
                  <c:v>3.5585724570605777</c:v>
                </c:pt>
                <c:pt idx="9377">
                  <c:v>3.5482875655661834</c:v>
                </c:pt>
                <c:pt idx="9378">
                  <c:v>3.5380026740717883</c:v>
                </c:pt>
                <c:pt idx="9379">
                  <c:v>3.5277177825773935</c:v>
                </c:pt>
                <c:pt idx="9380">
                  <c:v>3.5174328910829993</c:v>
                </c:pt>
                <c:pt idx="9381">
                  <c:v>3.5071479995886041</c:v>
                </c:pt>
                <c:pt idx="9382">
                  <c:v>3.4968631080942094</c:v>
                </c:pt>
                <c:pt idx="9383">
                  <c:v>3.4814357708526171</c:v>
                </c:pt>
                <c:pt idx="9384">
                  <c:v>3.4814357708526171</c:v>
                </c:pt>
                <c:pt idx="9385">
                  <c:v>3.4608659878638282</c:v>
                </c:pt>
                <c:pt idx="9386">
                  <c:v>3.4608659878638282</c:v>
                </c:pt>
                <c:pt idx="9387">
                  <c:v>3.4454386506222359</c:v>
                </c:pt>
                <c:pt idx="9388">
                  <c:v>3.4351537591278412</c:v>
                </c:pt>
                <c:pt idx="9389">
                  <c:v>3.4248688676334469</c:v>
                </c:pt>
                <c:pt idx="9390">
                  <c:v>3.4145839761390517</c:v>
                </c:pt>
                <c:pt idx="9391">
                  <c:v>3.4042990846446566</c:v>
                </c:pt>
                <c:pt idx="9392">
                  <c:v>3.3940141931502623</c:v>
                </c:pt>
                <c:pt idx="9393">
                  <c:v>3.3837293016558676</c:v>
                </c:pt>
                <c:pt idx="9394">
                  <c:v>3.3734444101614725</c:v>
                </c:pt>
                <c:pt idx="9395">
                  <c:v>3.3631595186670782</c:v>
                </c:pt>
                <c:pt idx="9396">
                  <c:v>3.3528746271726835</c:v>
                </c:pt>
                <c:pt idx="9397">
                  <c:v>3.3425897356782883</c:v>
                </c:pt>
                <c:pt idx="9398">
                  <c:v>3.3271623984366965</c:v>
                </c:pt>
                <c:pt idx="9399">
                  <c:v>3.3271623984366965</c:v>
                </c:pt>
                <c:pt idx="9400">
                  <c:v>3.3117350611951042</c:v>
                </c:pt>
                <c:pt idx="9401">
                  <c:v>3.3014501697007099</c:v>
                </c:pt>
                <c:pt idx="9402">
                  <c:v>3.2911652782063152</c:v>
                </c:pt>
                <c:pt idx="9403">
                  <c:v>3.2808803867119201</c:v>
                </c:pt>
                <c:pt idx="9404">
                  <c:v>3.2705954952175258</c:v>
                </c:pt>
                <c:pt idx="9405">
                  <c:v>3.2603106037231306</c:v>
                </c:pt>
                <c:pt idx="9406">
                  <c:v>3.2500257122287359</c:v>
                </c:pt>
                <c:pt idx="9407">
                  <c:v>3.2294559292399465</c:v>
                </c:pt>
                <c:pt idx="9408">
                  <c:v>3.2294559292399465</c:v>
                </c:pt>
                <c:pt idx="9409">
                  <c:v>3.2294559292399465</c:v>
                </c:pt>
                <c:pt idx="9410">
                  <c:v>3.2088861462511575</c:v>
                </c:pt>
                <c:pt idx="9411">
                  <c:v>3.1986012547567624</c:v>
                </c:pt>
                <c:pt idx="9412">
                  <c:v>3.1831739175151705</c:v>
                </c:pt>
                <c:pt idx="9413">
                  <c:v>3.1831739175151705</c:v>
                </c:pt>
                <c:pt idx="9414">
                  <c:v>3.1677465802735782</c:v>
                </c:pt>
                <c:pt idx="9415">
                  <c:v>3.1574616887791831</c:v>
                </c:pt>
                <c:pt idx="9416">
                  <c:v>3.1471767972847884</c:v>
                </c:pt>
                <c:pt idx="9417">
                  <c:v>3.1368919057903941</c:v>
                </c:pt>
                <c:pt idx="9418">
                  <c:v>3.126607014295999</c:v>
                </c:pt>
                <c:pt idx="9419">
                  <c:v>3.1163221228016047</c:v>
                </c:pt>
                <c:pt idx="9420">
                  <c:v>3.10603723130721</c:v>
                </c:pt>
                <c:pt idx="9421">
                  <c:v>3.0957523398128148</c:v>
                </c:pt>
                <c:pt idx="9422">
                  <c:v>3.0854674483184201</c:v>
                </c:pt>
                <c:pt idx="9423">
                  <c:v>3.0751825568240254</c:v>
                </c:pt>
                <c:pt idx="9424">
                  <c:v>3.054612773835236</c:v>
                </c:pt>
                <c:pt idx="9425">
                  <c:v>3.054612773835236</c:v>
                </c:pt>
                <c:pt idx="9426">
                  <c:v>3.054612773835236</c:v>
                </c:pt>
                <c:pt idx="9427">
                  <c:v>3.0340429908464466</c:v>
                </c:pt>
                <c:pt idx="9428">
                  <c:v>3.0237580993520519</c:v>
                </c:pt>
                <c:pt idx="9429">
                  <c:v>3.00833076211046</c:v>
                </c:pt>
                <c:pt idx="9430">
                  <c:v>3.00833076211046</c:v>
                </c:pt>
                <c:pt idx="9431">
                  <c:v>2.9929034248688677</c:v>
                </c:pt>
                <c:pt idx="9432">
                  <c:v>2.9826185333744726</c:v>
                </c:pt>
                <c:pt idx="9433">
                  <c:v>2.9723336418800783</c:v>
                </c:pt>
                <c:pt idx="9434">
                  <c:v>2.9620487503856836</c:v>
                </c:pt>
                <c:pt idx="9435">
                  <c:v>2.9517638588912885</c:v>
                </c:pt>
                <c:pt idx="9436">
                  <c:v>2.9414789673968942</c:v>
                </c:pt>
                <c:pt idx="9437">
                  <c:v>2.9311940759024995</c:v>
                </c:pt>
                <c:pt idx="9438">
                  <c:v>2.9003394014193153</c:v>
                </c:pt>
                <c:pt idx="9439">
                  <c:v>2.9003394014193153</c:v>
                </c:pt>
                <c:pt idx="9440">
                  <c:v>2.9003394014193153</c:v>
                </c:pt>
                <c:pt idx="9441">
                  <c:v>2.9003394014193153</c:v>
                </c:pt>
                <c:pt idx="9442">
                  <c:v>2.9003394014193153</c:v>
                </c:pt>
                <c:pt idx="9443">
                  <c:v>2.8694847269361308</c:v>
                </c:pt>
                <c:pt idx="9444">
                  <c:v>2.8591998354417361</c:v>
                </c:pt>
                <c:pt idx="9445">
                  <c:v>2.8489149439473413</c:v>
                </c:pt>
                <c:pt idx="9446">
                  <c:v>2.8386300524529466</c:v>
                </c:pt>
                <c:pt idx="9447">
                  <c:v>2.8283451609585519</c:v>
                </c:pt>
                <c:pt idx="9448">
                  <c:v>2.8180602694641572</c:v>
                </c:pt>
                <c:pt idx="9449">
                  <c:v>2.8077753779697625</c:v>
                </c:pt>
                <c:pt idx="9450">
                  <c:v>2.7974904864753678</c:v>
                </c:pt>
                <c:pt idx="9451">
                  <c:v>2.7872055949809731</c:v>
                </c:pt>
                <c:pt idx="9452">
                  <c:v>2.7614933662449861</c:v>
                </c:pt>
                <c:pt idx="9453">
                  <c:v>2.7614933662449861</c:v>
                </c:pt>
                <c:pt idx="9454">
                  <c:v>2.7614933662449861</c:v>
                </c:pt>
                <c:pt idx="9455">
                  <c:v>2.7614933662449861</c:v>
                </c:pt>
                <c:pt idx="9456">
                  <c:v>2.7357811375089991</c:v>
                </c:pt>
                <c:pt idx="9457">
                  <c:v>2.7254962460146048</c:v>
                </c:pt>
                <c:pt idx="9458">
                  <c:v>2.7152113545202097</c:v>
                </c:pt>
                <c:pt idx="9459">
                  <c:v>2.704926463025815</c:v>
                </c:pt>
                <c:pt idx="9460">
                  <c:v>2.6946415715314207</c:v>
                </c:pt>
                <c:pt idx="9461">
                  <c:v>2.6843566800370255</c:v>
                </c:pt>
                <c:pt idx="9462">
                  <c:v>2.6740717885426308</c:v>
                </c:pt>
                <c:pt idx="9463">
                  <c:v>2.6637868970482361</c:v>
                </c:pt>
                <c:pt idx="9464">
                  <c:v>2.6535020055538414</c:v>
                </c:pt>
                <c:pt idx="9465">
                  <c:v>2.6432171140594467</c:v>
                </c:pt>
                <c:pt idx="9466">
                  <c:v>2.632932222565052</c:v>
                </c:pt>
                <c:pt idx="9467">
                  <c:v>2.6226473310706573</c:v>
                </c:pt>
                <c:pt idx="9468">
                  <c:v>2.6123624395762626</c:v>
                </c:pt>
                <c:pt idx="9469">
                  <c:v>2.6020775480818674</c:v>
                </c:pt>
                <c:pt idx="9470">
                  <c:v>2.5917926565874732</c:v>
                </c:pt>
                <c:pt idx="9471">
                  <c:v>2.5815077650930784</c:v>
                </c:pt>
                <c:pt idx="9472">
                  <c:v>2.5712228735986833</c:v>
                </c:pt>
                <c:pt idx="9473">
                  <c:v>2.5557955363570914</c:v>
                </c:pt>
                <c:pt idx="9474">
                  <c:v>2.5557955363570914</c:v>
                </c:pt>
                <c:pt idx="9475">
                  <c:v>2.5403681991154992</c:v>
                </c:pt>
                <c:pt idx="9476">
                  <c:v>2.5249408618739073</c:v>
                </c:pt>
                <c:pt idx="9477">
                  <c:v>2.5249408618739073</c:v>
                </c:pt>
                <c:pt idx="9478">
                  <c:v>2.509513524632315</c:v>
                </c:pt>
                <c:pt idx="9479">
                  <c:v>2.4889437416435256</c:v>
                </c:pt>
                <c:pt idx="9480">
                  <c:v>2.4889437416435256</c:v>
                </c:pt>
                <c:pt idx="9481">
                  <c:v>2.4889437416435256</c:v>
                </c:pt>
                <c:pt idx="9482">
                  <c:v>2.4683739586547362</c:v>
                </c:pt>
                <c:pt idx="9483">
                  <c:v>2.4580890671603415</c:v>
                </c:pt>
                <c:pt idx="9484">
                  <c:v>2.4478041756659468</c:v>
                </c:pt>
                <c:pt idx="9485">
                  <c:v>2.4375192841715521</c:v>
                </c:pt>
                <c:pt idx="9486">
                  <c:v>2.4220919469299598</c:v>
                </c:pt>
                <c:pt idx="9487">
                  <c:v>2.4220919469299598</c:v>
                </c:pt>
                <c:pt idx="9488">
                  <c:v>2.4066646096883679</c:v>
                </c:pt>
                <c:pt idx="9489">
                  <c:v>2.3963797181939728</c:v>
                </c:pt>
                <c:pt idx="9490">
                  <c:v>2.3860948266995785</c:v>
                </c:pt>
                <c:pt idx="9491">
                  <c:v>2.3758099352051838</c:v>
                </c:pt>
                <c:pt idx="9492">
                  <c:v>2.3603825979635915</c:v>
                </c:pt>
                <c:pt idx="9493">
                  <c:v>2.3603825979635915</c:v>
                </c:pt>
                <c:pt idx="9494">
                  <c:v>2.3449552607219997</c:v>
                </c:pt>
                <c:pt idx="9495">
                  <c:v>2.3346703692276045</c:v>
                </c:pt>
                <c:pt idx="9496">
                  <c:v>2.3243854777332098</c:v>
                </c:pt>
                <c:pt idx="9497">
                  <c:v>2.3141005862388155</c:v>
                </c:pt>
                <c:pt idx="9498">
                  <c:v>2.2986732489972233</c:v>
                </c:pt>
                <c:pt idx="9499">
                  <c:v>2.2986732489972233</c:v>
                </c:pt>
                <c:pt idx="9500">
                  <c:v>2.2781034660084338</c:v>
                </c:pt>
                <c:pt idx="9501">
                  <c:v>2.2781034660084338</c:v>
                </c:pt>
                <c:pt idx="9502">
                  <c:v>2.2626761287668415</c:v>
                </c:pt>
                <c:pt idx="9503">
                  <c:v>2.2523912372724468</c:v>
                </c:pt>
                <c:pt idx="9504">
                  <c:v>2.2421063457780521</c:v>
                </c:pt>
                <c:pt idx="9505">
                  <c:v>2.2318214542836574</c:v>
                </c:pt>
                <c:pt idx="9506">
                  <c:v>2.2215365627892623</c:v>
                </c:pt>
                <c:pt idx="9507">
                  <c:v>2.211251671294868</c:v>
                </c:pt>
                <c:pt idx="9508">
                  <c:v>2.2009667798004733</c:v>
                </c:pt>
                <c:pt idx="9509">
                  <c:v>2.1906818883060781</c:v>
                </c:pt>
                <c:pt idx="9510">
                  <c:v>2.1752545510644863</c:v>
                </c:pt>
                <c:pt idx="9511">
                  <c:v>2.1752545510644863</c:v>
                </c:pt>
                <c:pt idx="9512">
                  <c:v>2.159827213822894</c:v>
                </c:pt>
                <c:pt idx="9513">
                  <c:v>2.1495423223284993</c:v>
                </c:pt>
                <c:pt idx="9514">
                  <c:v>2.139257430834105</c:v>
                </c:pt>
                <c:pt idx="9515">
                  <c:v>2.1289725393397099</c:v>
                </c:pt>
                <c:pt idx="9516">
                  <c:v>2.1135452020981176</c:v>
                </c:pt>
                <c:pt idx="9517">
                  <c:v>2.1135452020981176</c:v>
                </c:pt>
                <c:pt idx="9518">
                  <c:v>2.0981178648565257</c:v>
                </c:pt>
                <c:pt idx="9519">
                  <c:v>2.0775480818677363</c:v>
                </c:pt>
                <c:pt idx="9520">
                  <c:v>2.0775480818677363</c:v>
                </c:pt>
                <c:pt idx="9521">
                  <c:v>2.0775480818677363</c:v>
                </c:pt>
                <c:pt idx="9522">
                  <c:v>2.0569782988789469</c:v>
                </c:pt>
                <c:pt idx="9523">
                  <c:v>2.0466934073845522</c:v>
                </c:pt>
                <c:pt idx="9524">
                  <c:v>2.0364085158901575</c:v>
                </c:pt>
                <c:pt idx="9525">
                  <c:v>2.0261236243957628</c:v>
                </c:pt>
                <c:pt idx="9526">
                  <c:v>2.0106962871541705</c:v>
                </c:pt>
                <c:pt idx="9527">
                  <c:v>2.0106962871541705</c:v>
                </c:pt>
                <c:pt idx="9528">
                  <c:v>1.9901265041653811</c:v>
                </c:pt>
                <c:pt idx="9529">
                  <c:v>1.9901265041653811</c:v>
                </c:pt>
                <c:pt idx="9530">
                  <c:v>1.974699166923789</c:v>
                </c:pt>
                <c:pt idx="9531">
                  <c:v>1.9644142754293943</c:v>
                </c:pt>
                <c:pt idx="9532">
                  <c:v>1.9541293839349994</c:v>
                </c:pt>
                <c:pt idx="9533">
                  <c:v>1.9438444924406046</c:v>
                </c:pt>
                <c:pt idx="9534">
                  <c:v>1.9335596009462102</c:v>
                </c:pt>
                <c:pt idx="9535">
                  <c:v>1.9232747094518152</c:v>
                </c:pt>
                <c:pt idx="9536">
                  <c:v>1.9129898179574205</c:v>
                </c:pt>
                <c:pt idx="9537">
                  <c:v>1.902704926463026</c:v>
                </c:pt>
                <c:pt idx="9538">
                  <c:v>1.8924200349686311</c:v>
                </c:pt>
                <c:pt idx="9539">
                  <c:v>1.8821351434742364</c:v>
                </c:pt>
                <c:pt idx="9540">
                  <c:v>1.8718502519798417</c:v>
                </c:pt>
                <c:pt idx="9541">
                  <c:v>1.8615653604854467</c:v>
                </c:pt>
                <c:pt idx="9542">
                  <c:v>1.8512804689910523</c:v>
                </c:pt>
                <c:pt idx="9543">
                  <c:v>1.8409955774966575</c:v>
                </c:pt>
                <c:pt idx="9544">
                  <c:v>1.8307106860022626</c:v>
                </c:pt>
                <c:pt idx="9545">
                  <c:v>1.8204257945078679</c:v>
                </c:pt>
                <c:pt idx="9546">
                  <c:v>1.810140903013473</c:v>
                </c:pt>
                <c:pt idx="9547">
                  <c:v>1.7998560115190785</c:v>
                </c:pt>
                <c:pt idx="9548">
                  <c:v>1.7895711200246838</c:v>
                </c:pt>
                <c:pt idx="9549">
                  <c:v>1.7792862285302888</c:v>
                </c:pt>
                <c:pt idx="9550">
                  <c:v>1.7690013370358941</c:v>
                </c:pt>
                <c:pt idx="9551">
                  <c:v>1.7587164455414996</c:v>
                </c:pt>
                <c:pt idx="9552">
                  <c:v>1.7484315540471047</c:v>
                </c:pt>
                <c:pt idx="9553">
                  <c:v>1.73814666255271</c:v>
                </c:pt>
                <c:pt idx="9554">
                  <c:v>1.7278617710583155</c:v>
                </c:pt>
                <c:pt idx="9555">
                  <c:v>1.7175768795639206</c:v>
                </c:pt>
                <c:pt idx="9556">
                  <c:v>1.7021495423223283</c:v>
                </c:pt>
                <c:pt idx="9557">
                  <c:v>1.7021495423223283</c:v>
                </c:pt>
                <c:pt idx="9558">
                  <c:v>1.6867222050807362</c:v>
                </c:pt>
                <c:pt idx="9559">
                  <c:v>1.6764373135863417</c:v>
                </c:pt>
                <c:pt idx="9560">
                  <c:v>1.666152422091947</c:v>
                </c:pt>
                <c:pt idx="9561">
                  <c:v>1.6558675305975521</c:v>
                </c:pt>
                <c:pt idx="9562">
                  <c:v>1.64044019335596</c:v>
                </c:pt>
                <c:pt idx="9563">
                  <c:v>1.64044019335596</c:v>
                </c:pt>
                <c:pt idx="9564">
                  <c:v>1.625012856114368</c:v>
                </c:pt>
                <c:pt idx="9565">
                  <c:v>1.6147279646199733</c:v>
                </c:pt>
                <c:pt idx="9566">
                  <c:v>1.6044430731255788</c:v>
                </c:pt>
                <c:pt idx="9567">
                  <c:v>1.5941581816311838</c:v>
                </c:pt>
                <c:pt idx="9568">
                  <c:v>1.5787308443895915</c:v>
                </c:pt>
                <c:pt idx="9569">
                  <c:v>1.5787308443895915</c:v>
                </c:pt>
                <c:pt idx="9570">
                  <c:v>1.5633035071479995</c:v>
                </c:pt>
                <c:pt idx="9571">
                  <c:v>1.5478761699064074</c:v>
                </c:pt>
                <c:pt idx="9572">
                  <c:v>1.5478761699064074</c:v>
                </c:pt>
                <c:pt idx="9573">
                  <c:v>1.5324488326648154</c:v>
                </c:pt>
                <c:pt idx="9574">
                  <c:v>1.5221639411704206</c:v>
                </c:pt>
                <c:pt idx="9575">
                  <c:v>1.5118790496760259</c:v>
                </c:pt>
                <c:pt idx="9576">
                  <c:v>1.5015941581816312</c:v>
                </c:pt>
                <c:pt idx="9577">
                  <c:v>1.4913092666872363</c:v>
                </c:pt>
                <c:pt idx="9578">
                  <c:v>1.4810243751928418</c:v>
                </c:pt>
                <c:pt idx="9579">
                  <c:v>1.4707394836984471</c:v>
                </c:pt>
                <c:pt idx="9580">
                  <c:v>1.4604545922040522</c:v>
                </c:pt>
                <c:pt idx="9581">
                  <c:v>1.4501697007096577</c:v>
                </c:pt>
                <c:pt idx="9582">
                  <c:v>1.4398848092152627</c:v>
                </c:pt>
                <c:pt idx="9583">
                  <c:v>1.429599917720868</c:v>
                </c:pt>
                <c:pt idx="9584">
                  <c:v>1.4193150262264733</c:v>
                </c:pt>
                <c:pt idx="9585">
                  <c:v>1.4038876889848813</c:v>
                </c:pt>
                <c:pt idx="9586">
                  <c:v>1.4038876889848813</c:v>
                </c:pt>
                <c:pt idx="9587">
                  <c:v>1.388460351743289</c:v>
                </c:pt>
                <c:pt idx="9588">
                  <c:v>1.3730330145016969</c:v>
                </c:pt>
                <c:pt idx="9589">
                  <c:v>1.3730330145016969</c:v>
                </c:pt>
                <c:pt idx="9590">
                  <c:v>1.3524632315129075</c:v>
                </c:pt>
                <c:pt idx="9591">
                  <c:v>1.3524632315129075</c:v>
                </c:pt>
                <c:pt idx="9592">
                  <c:v>1.3370358942713154</c:v>
                </c:pt>
                <c:pt idx="9593">
                  <c:v>1.3267510027769207</c:v>
                </c:pt>
                <c:pt idx="9594">
                  <c:v>1.3113236655353286</c:v>
                </c:pt>
                <c:pt idx="9595">
                  <c:v>1.3113236655353286</c:v>
                </c:pt>
                <c:pt idx="9596">
                  <c:v>1.2958963282937366</c:v>
                </c:pt>
                <c:pt idx="9597">
                  <c:v>1.2856114367993416</c:v>
                </c:pt>
                <c:pt idx="9598">
                  <c:v>1.2753265453049472</c:v>
                </c:pt>
                <c:pt idx="9599">
                  <c:v>1.2650416538105522</c:v>
                </c:pt>
                <c:pt idx="9600">
                  <c:v>1.2547567623161575</c:v>
                </c:pt>
                <c:pt idx="9601">
                  <c:v>1.2444718708217628</c:v>
                </c:pt>
                <c:pt idx="9602">
                  <c:v>1.2341869793273681</c:v>
                </c:pt>
                <c:pt idx="9603">
                  <c:v>1.2239020878329734</c:v>
                </c:pt>
                <c:pt idx="9604">
                  <c:v>1.2136171963385785</c:v>
                </c:pt>
                <c:pt idx="9605">
                  <c:v>1.203332304844184</c:v>
                </c:pt>
                <c:pt idx="9606">
                  <c:v>1.1930474133497893</c:v>
                </c:pt>
                <c:pt idx="9607">
                  <c:v>1.1827625218553943</c:v>
                </c:pt>
                <c:pt idx="9608">
                  <c:v>1.1724776303609998</c:v>
                </c:pt>
                <c:pt idx="9609">
                  <c:v>1.1621927388666049</c:v>
                </c:pt>
                <c:pt idx="9610">
                  <c:v>1.1519078473722102</c:v>
                </c:pt>
                <c:pt idx="9611">
                  <c:v>1.1416229558778155</c:v>
                </c:pt>
                <c:pt idx="9612">
                  <c:v>1.1313380643834208</c:v>
                </c:pt>
                <c:pt idx="9613">
                  <c:v>1.1210531728890261</c:v>
                </c:pt>
                <c:pt idx="9614">
                  <c:v>1.1107682813946311</c:v>
                </c:pt>
                <c:pt idx="9615">
                  <c:v>1.1004833899002366</c:v>
                </c:pt>
                <c:pt idx="9616">
                  <c:v>1.0901984984058417</c:v>
                </c:pt>
                <c:pt idx="9617">
                  <c:v>1.079913606911447</c:v>
                </c:pt>
                <c:pt idx="9618">
                  <c:v>1.0696287154170525</c:v>
                </c:pt>
                <c:pt idx="9619">
                  <c:v>1.0593438239226576</c:v>
                </c:pt>
                <c:pt idx="9620">
                  <c:v>1.0490589324282629</c:v>
                </c:pt>
                <c:pt idx="9621">
                  <c:v>1.0387740409338682</c:v>
                </c:pt>
                <c:pt idx="9622">
                  <c:v>1.0284891494394734</c:v>
                </c:pt>
                <c:pt idx="9623">
                  <c:v>1.0182042579450787</c:v>
                </c:pt>
                <c:pt idx="9624">
                  <c:v>1.0079193664506838</c:v>
                </c:pt>
                <c:pt idx="9625">
                  <c:v>0.99763447495628921</c:v>
                </c:pt>
                <c:pt idx="9626">
                  <c:v>0.9873495834618945</c:v>
                </c:pt>
                <c:pt idx="9627">
                  <c:v>0.97706469196749968</c:v>
                </c:pt>
                <c:pt idx="9628">
                  <c:v>0.96677980047310508</c:v>
                </c:pt>
                <c:pt idx="9629">
                  <c:v>0.95135246323151301</c:v>
                </c:pt>
                <c:pt idx="9630">
                  <c:v>0.95135246323151301</c:v>
                </c:pt>
                <c:pt idx="9631">
                  <c:v>0.93592512598992084</c:v>
                </c:pt>
                <c:pt idx="9632">
                  <c:v>0.92564023449552613</c:v>
                </c:pt>
                <c:pt idx="9633">
                  <c:v>0.91021289725393395</c:v>
                </c:pt>
                <c:pt idx="9634">
                  <c:v>0.91021289725393395</c:v>
                </c:pt>
                <c:pt idx="9635">
                  <c:v>0.89478556001234189</c:v>
                </c:pt>
                <c:pt idx="9636">
                  <c:v>0.88450066851794706</c:v>
                </c:pt>
                <c:pt idx="9637">
                  <c:v>0.87421577702355235</c:v>
                </c:pt>
                <c:pt idx="9638">
                  <c:v>0.86393088552915775</c:v>
                </c:pt>
                <c:pt idx="9639">
                  <c:v>0.85364599403476293</c:v>
                </c:pt>
                <c:pt idx="9640">
                  <c:v>0.84336110254036811</c:v>
                </c:pt>
                <c:pt idx="9641">
                  <c:v>0.83307621104597351</c:v>
                </c:pt>
                <c:pt idx="9642">
                  <c:v>0.8227913195515788</c:v>
                </c:pt>
                <c:pt idx="9643">
                  <c:v>0.81250642805718398</c:v>
                </c:pt>
                <c:pt idx="9644">
                  <c:v>0.80222153656278938</c:v>
                </c:pt>
                <c:pt idx="9645">
                  <c:v>0.79193664506839456</c:v>
                </c:pt>
                <c:pt idx="9646">
                  <c:v>0.78165175357399974</c:v>
                </c:pt>
                <c:pt idx="9647">
                  <c:v>0.77136686207960503</c:v>
                </c:pt>
                <c:pt idx="9648">
                  <c:v>0.76108197058521032</c:v>
                </c:pt>
                <c:pt idx="9649">
                  <c:v>0.75079707909081561</c:v>
                </c:pt>
                <c:pt idx="9650">
                  <c:v>0.7405121875964209</c:v>
                </c:pt>
                <c:pt idx="9651">
                  <c:v>0.73022729610202608</c:v>
                </c:pt>
                <c:pt idx="9652">
                  <c:v>0.71994240460763137</c:v>
                </c:pt>
                <c:pt idx="9653">
                  <c:v>0.70965751311323666</c:v>
                </c:pt>
                <c:pt idx="9654">
                  <c:v>0.69937262161884195</c:v>
                </c:pt>
                <c:pt idx="9655">
                  <c:v>0.68908773012444724</c:v>
                </c:pt>
                <c:pt idx="9656">
                  <c:v>0.67880283863005242</c:v>
                </c:pt>
                <c:pt idx="9657">
                  <c:v>0.66851794713565771</c:v>
                </c:pt>
                <c:pt idx="9658">
                  <c:v>0.658233055641263</c:v>
                </c:pt>
                <c:pt idx="9659">
                  <c:v>0.64794816414686829</c:v>
                </c:pt>
                <c:pt idx="9660">
                  <c:v>0.63766327265247358</c:v>
                </c:pt>
                <c:pt idx="9661">
                  <c:v>0.62737838115807876</c:v>
                </c:pt>
                <c:pt idx="9662">
                  <c:v>0.61709348966368405</c:v>
                </c:pt>
                <c:pt idx="9663">
                  <c:v>0.60680859816928923</c:v>
                </c:pt>
                <c:pt idx="9664">
                  <c:v>0.59652370667489463</c:v>
                </c:pt>
                <c:pt idx="9665">
                  <c:v>0.58623881518049992</c:v>
                </c:pt>
                <c:pt idx="9666">
                  <c:v>0.5759539236861051</c:v>
                </c:pt>
                <c:pt idx="9667">
                  <c:v>0.56566903219171039</c:v>
                </c:pt>
                <c:pt idx="9668">
                  <c:v>0.55538414069731556</c:v>
                </c:pt>
                <c:pt idx="9669">
                  <c:v>0.54509924920292085</c:v>
                </c:pt>
                <c:pt idx="9670">
                  <c:v>0.53481435770852626</c:v>
                </c:pt>
                <c:pt idx="9671">
                  <c:v>0.52452946621413143</c:v>
                </c:pt>
                <c:pt idx="9672">
                  <c:v>0.51424457471973672</c:v>
                </c:pt>
                <c:pt idx="9673">
                  <c:v>0.5039596832253419</c:v>
                </c:pt>
                <c:pt idx="9674">
                  <c:v>0.49367479173094725</c:v>
                </c:pt>
                <c:pt idx="9675">
                  <c:v>0.48338990023655254</c:v>
                </c:pt>
                <c:pt idx="9676">
                  <c:v>0.47310500874215777</c:v>
                </c:pt>
                <c:pt idx="9677">
                  <c:v>0.46282011724776306</c:v>
                </c:pt>
                <c:pt idx="9678">
                  <c:v>0.45253522575336824</c:v>
                </c:pt>
                <c:pt idx="9679">
                  <c:v>0.44225033425897353</c:v>
                </c:pt>
                <c:pt idx="9680">
                  <c:v>0.43196544276457888</c:v>
                </c:pt>
                <c:pt idx="9681">
                  <c:v>0.42168055127018406</c:v>
                </c:pt>
                <c:pt idx="9682">
                  <c:v>0.4113956597757894</c:v>
                </c:pt>
                <c:pt idx="9683">
                  <c:v>0.40111076828139469</c:v>
                </c:pt>
                <c:pt idx="9684">
                  <c:v>0.39082587678699987</c:v>
                </c:pt>
                <c:pt idx="9685">
                  <c:v>0.38054098529260516</c:v>
                </c:pt>
                <c:pt idx="9686">
                  <c:v>0.37025609379821045</c:v>
                </c:pt>
                <c:pt idx="9687">
                  <c:v>0.35997120230381568</c:v>
                </c:pt>
                <c:pt idx="9688">
                  <c:v>0.34968631080942097</c:v>
                </c:pt>
                <c:pt idx="9689">
                  <c:v>0.33940141931502621</c:v>
                </c:pt>
                <c:pt idx="9690">
                  <c:v>0.32397408207343414</c:v>
                </c:pt>
                <c:pt idx="9691">
                  <c:v>0.32397408207343414</c:v>
                </c:pt>
                <c:pt idx="9692">
                  <c:v>0.30854674483184202</c:v>
                </c:pt>
                <c:pt idx="9693">
                  <c:v>0.29826185333744731</c:v>
                </c:pt>
                <c:pt idx="9694">
                  <c:v>0.28797696184305255</c:v>
                </c:pt>
                <c:pt idx="9695">
                  <c:v>0.27769207034865778</c:v>
                </c:pt>
                <c:pt idx="9696">
                  <c:v>0.26740717885426313</c:v>
                </c:pt>
                <c:pt idx="9697">
                  <c:v>0.25197984161267095</c:v>
                </c:pt>
                <c:pt idx="9698">
                  <c:v>0.25197984161267095</c:v>
                </c:pt>
                <c:pt idx="9699">
                  <c:v>0.23655250437107889</c:v>
                </c:pt>
                <c:pt idx="9700">
                  <c:v>0.22626761287668412</c:v>
                </c:pt>
                <c:pt idx="9701">
                  <c:v>0.21598272138228944</c:v>
                </c:pt>
                <c:pt idx="9702">
                  <c:v>0.2056978298878947</c:v>
                </c:pt>
                <c:pt idx="9703">
                  <c:v>0.19027049264630258</c:v>
                </c:pt>
                <c:pt idx="9704">
                  <c:v>0.19027049264630258</c:v>
                </c:pt>
                <c:pt idx="9705">
                  <c:v>0.11313380643834206</c:v>
                </c:pt>
                <c:pt idx="9706">
                  <c:v>0.11313380643834206</c:v>
                </c:pt>
                <c:pt idx="9707">
                  <c:v>0.11313380643834206</c:v>
                </c:pt>
                <c:pt idx="9708">
                  <c:v>0.11313380643834206</c:v>
                </c:pt>
                <c:pt idx="9709">
                  <c:v>0.11313380643834206</c:v>
                </c:pt>
                <c:pt idx="9710">
                  <c:v>0.11313380643834206</c:v>
                </c:pt>
                <c:pt idx="9711">
                  <c:v>0.11313380643834206</c:v>
                </c:pt>
                <c:pt idx="9712">
                  <c:v>0.11313380643834206</c:v>
                </c:pt>
                <c:pt idx="9713">
                  <c:v>0.11313380643834206</c:v>
                </c:pt>
                <c:pt idx="9714">
                  <c:v>0.11313380643834206</c:v>
                </c:pt>
                <c:pt idx="9715">
                  <c:v>0.11313380643834206</c:v>
                </c:pt>
                <c:pt idx="9716">
                  <c:v>0.11313380643834206</c:v>
                </c:pt>
                <c:pt idx="9717">
                  <c:v>0.11313380643834206</c:v>
                </c:pt>
                <c:pt idx="9718">
                  <c:v>4.1139565977578937E-2</c:v>
                </c:pt>
                <c:pt idx="9719">
                  <c:v>3.0854674483184203E-2</c:v>
                </c:pt>
                <c:pt idx="9720">
                  <c:v>2.0569782988789469E-2</c:v>
                </c:pt>
                <c:pt idx="9721">
                  <c:v>1.0284891494394734E-2</c:v>
                </c:pt>
              </c:numCache>
            </c:numRef>
          </c:xVal>
          <c:yVal>
            <c:numRef>
              <c:f>Akokorio!$B$2:$B$9723</c:f>
              <c:numCache>
                <c:formatCode>General</c:formatCode>
                <c:ptCount val="972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1E-3</c:v>
                </c:pt>
                <c:pt idx="3523">
                  <c:v>1E-3</c:v>
                </c:pt>
                <c:pt idx="3524">
                  <c:v>1E-3</c:v>
                </c:pt>
                <c:pt idx="3525">
                  <c:v>1E-3</c:v>
                </c:pt>
                <c:pt idx="3526">
                  <c:v>1E-3</c:v>
                </c:pt>
                <c:pt idx="3527">
                  <c:v>1E-3</c:v>
                </c:pt>
                <c:pt idx="3528">
                  <c:v>1E-3</c:v>
                </c:pt>
                <c:pt idx="3529">
                  <c:v>1E-3</c:v>
                </c:pt>
                <c:pt idx="3530">
                  <c:v>1E-3</c:v>
                </c:pt>
                <c:pt idx="3531">
                  <c:v>1E-3</c:v>
                </c:pt>
                <c:pt idx="3532">
                  <c:v>1E-3</c:v>
                </c:pt>
                <c:pt idx="3533">
                  <c:v>1E-3</c:v>
                </c:pt>
                <c:pt idx="3534">
                  <c:v>1E-3</c:v>
                </c:pt>
                <c:pt idx="3535">
                  <c:v>1E-3</c:v>
                </c:pt>
                <c:pt idx="3536">
                  <c:v>1E-3</c:v>
                </c:pt>
                <c:pt idx="3537">
                  <c:v>1E-3</c:v>
                </c:pt>
                <c:pt idx="3538">
                  <c:v>1E-3</c:v>
                </c:pt>
                <c:pt idx="3539">
                  <c:v>1E-3</c:v>
                </c:pt>
                <c:pt idx="3540">
                  <c:v>1E-3</c:v>
                </c:pt>
                <c:pt idx="3541">
                  <c:v>1E-3</c:v>
                </c:pt>
                <c:pt idx="3542">
                  <c:v>1E-3</c:v>
                </c:pt>
                <c:pt idx="3543">
                  <c:v>1E-3</c:v>
                </c:pt>
                <c:pt idx="3544">
                  <c:v>1E-3</c:v>
                </c:pt>
                <c:pt idx="3545">
                  <c:v>1E-3</c:v>
                </c:pt>
                <c:pt idx="3546">
                  <c:v>1E-3</c:v>
                </c:pt>
                <c:pt idx="3547">
                  <c:v>1E-3</c:v>
                </c:pt>
                <c:pt idx="3548">
                  <c:v>1E-3</c:v>
                </c:pt>
                <c:pt idx="3549">
                  <c:v>1E-3</c:v>
                </c:pt>
                <c:pt idx="3550">
                  <c:v>1E-3</c:v>
                </c:pt>
                <c:pt idx="3551">
                  <c:v>1E-3</c:v>
                </c:pt>
                <c:pt idx="3552">
                  <c:v>1E-3</c:v>
                </c:pt>
                <c:pt idx="3553">
                  <c:v>1E-3</c:v>
                </c:pt>
                <c:pt idx="3554">
                  <c:v>1E-3</c:v>
                </c:pt>
                <c:pt idx="3555">
                  <c:v>1E-3</c:v>
                </c:pt>
                <c:pt idx="3556">
                  <c:v>1E-3</c:v>
                </c:pt>
                <c:pt idx="3557">
                  <c:v>1E-3</c:v>
                </c:pt>
                <c:pt idx="3558">
                  <c:v>1E-3</c:v>
                </c:pt>
                <c:pt idx="3559">
                  <c:v>1E-3</c:v>
                </c:pt>
                <c:pt idx="3560">
                  <c:v>1E-3</c:v>
                </c:pt>
                <c:pt idx="3561">
                  <c:v>1E-3</c:v>
                </c:pt>
                <c:pt idx="3562">
                  <c:v>1E-3</c:v>
                </c:pt>
                <c:pt idx="3563">
                  <c:v>1E-3</c:v>
                </c:pt>
                <c:pt idx="3564">
                  <c:v>1E-3</c:v>
                </c:pt>
                <c:pt idx="3565">
                  <c:v>1E-3</c:v>
                </c:pt>
                <c:pt idx="3566">
                  <c:v>1E-3</c:v>
                </c:pt>
                <c:pt idx="3567">
                  <c:v>1E-3</c:v>
                </c:pt>
                <c:pt idx="3568">
                  <c:v>1E-3</c:v>
                </c:pt>
                <c:pt idx="3569">
                  <c:v>1E-3</c:v>
                </c:pt>
                <c:pt idx="3570">
                  <c:v>1E-3</c:v>
                </c:pt>
                <c:pt idx="3571">
                  <c:v>1E-3</c:v>
                </c:pt>
                <c:pt idx="3572">
                  <c:v>1E-3</c:v>
                </c:pt>
                <c:pt idx="3573">
                  <c:v>1E-3</c:v>
                </c:pt>
                <c:pt idx="3574">
                  <c:v>1E-3</c:v>
                </c:pt>
                <c:pt idx="3575">
                  <c:v>1E-3</c:v>
                </c:pt>
                <c:pt idx="3576">
                  <c:v>1E-3</c:v>
                </c:pt>
                <c:pt idx="3577">
                  <c:v>1E-3</c:v>
                </c:pt>
                <c:pt idx="3578">
                  <c:v>1E-3</c:v>
                </c:pt>
                <c:pt idx="3579">
                  <c:v>1E-3</c:v>
                </c:pt>
                <c:pt idx="3580">
                  <c:v>1E-3</c:v>
                </c:pt>
                <c:pt idx="3581">
                  <c:v>1E-3</c:v>
                </c:pt>
                <c:pt idx="3582">
                  <c:v>1E-3</c:v>
                </c:pt>
                <c:pt idx="3583">
                  <c:v>1E-3</c:v>
                </c:pt>
                <c:pt idx="3584">
                  <c:v>1E-3</c:v>
                </c:pt>
                <c:pt idx="3585">
                  <c:v>1E-3</c:v>
                </c:pt>
                <c:pt idx="3586">
                  <c:v>1E-3</c:v>
                </c:pt>
                <c:pt idx="3587">
                  <c:v>1E-3</c:v>
                </c:pt>
                <c:pt idx="3588">
                  <c:v>1E-3</c:v>
                </c:pt>
                <c:pt idx="3589">
                  <c:v>1E-3</c:v>
                </c:pt>
                <c:pt idx="3590">
                  <c:v>1E-3</c:v>
                </c:pt>
                <c:pt idx="3591">
                  <c:v>1E-3</c:v>
                </c:pt>
                <c:pt idx="3592">
                  <c:v>1E-3</c:v>
                </c:pt>
                <c:pt idx="3593">
                  <c:v>1E-3</c:v>
                </c:pt>
                <c:pt idx="3594">
                  <c:v>1E-3</c:v>
                </c:pt>
                <c:pt idx="3595">
                  <c:v>1E-3</c:v>
                </c:pt>
                <c:pt idx="3596">
                  <c:v>1E-3</c:v>
                </c:pt>
                <c:pt idx="3597">
                  <c:v>1E-3</c:v>
                </c:pt>
                <c:pt idx="3598">
                  <c:v>1E-3</c:v>
                </c:pt>
                <c:pt idx="3599">
                  <c:v>1E-3</c:v>
                </c:pt>
                <c:pt idx="3600">
                  <c:v>1E-3</c:v>
                </c:pt>
                <c:pt idx="3601">
                  <c:v>1E-3</c:v>
                </c:pt>
                <c:pt idx="3602">
                  <c:v>1E-3</c:v>
                </c:pt>
                <c:pt idx="3603">
                  <c:v>1E-3</c:v>
                </c:pt>
                <c:pt idx="3604">
                  <c:v>1E-3</c:v>
                </c:pt>
                <c:pt idx="3605">
                  <c:v>1E-3</c:v>
                </c:pt>
                <c:pt idx="3606">
                  <c:v>1E-3</c:v>
                </c:pt>
                <c:pt idx="3607">
                  <c:v>1E-3</c:v>
                </c:pt>
                <c:pt idx="3608">
                  <c:v>1E-3</c:v>
                </c:pt>
                <c:pt idx="3609">
                  <c:v>1E-3</c:v>
                </c:pt>
                <c:pt idx="3610">
                  <c:v>1E-3</c:v>
                </c:pt>
                <c:pt idx="3611">
                  <c:v>1E-3</c:v>
                </c:pt>
                <c:pt idx="3612">
                  <c:v>1E-3</c:v>
                </c:pt>
                <c:pt idx="3613">
                  <c:v>1E-3</c:v>
                </c:pt>
                <c:pt idx="3614">
                  <c:v>1E-3</c:v>
                </c:pt>
                <c:pt idx="3615">
                  <c:v>1E-3</c:v>
                </c:pt>
                <c:pt idx="3616">
                  <c:v>1E-3</c:v>
                </c:pt>
                <c:pt idx="3617">
                  <c:v>1E-3</c:v>
                </c:pt>
                <c:pt idx="3618">
                  <c:v>1E-3</c:v>
                </c:pt>
                <c:pt idx="3619">
                  <c:v>1E-3</c:v>
                </c:pt>
                <c:pt idx="3620">
                  <c:v>1E-3</c:v>
                </c:pt>
                <c:pt idx="3621">
                  <c:v>1E-3</c:v>
                </c:pt>
                <c:pt idx="3622">
                  <c:v>1E-3</c:v>
                </c:pt>
                <c:pt idx="3623">
                  <c:v>1E-3</c:v>
                </c:pt>
                <c:pt idx="3624">
                  <c:v>1E-3</c:v>
                </c:pt>
                <c:pt idx="3625">
                  <c:v>1E-3</c:v>
                </c:pt>
                <c:pt idx="3626">
                  <c:v>1E-3</c:v>
                </c:pt>
                <c:pt idx="3627">
                  <c:v>1E-3</c:v>
                </c:pt>
                <c:pt idx="3628">
                  <c:v>1E-3</c:v>
                </c:pt>
                <c:pt idx="3629">
                  <c:v>1E-3</c:v>
                </c:pt>
                <c:pt idx="3630">
                  <c:v>2E-3</c:v>
                </c:pt>
                <c:pt idx="3631">
                  <c:v>2E-3</c:v>
                </c:pt>
                <c:pt idx="3632">
                  <c:v>2E-3</c:v>
                </c:pt>
                <c:pt idx="3633">
                  <c:v>2E-3</c:v>
                </c:pt>
                <c:pt idx="3634">
                  <c:v>2E-3</c:v>
                </c:pt>
                <c:pt idx="3635">
                  <c:v>2E-3</c:v>
                </c:pt>
                <c:pt idx="3636">
                  <c:v>2E-3</c:v>
                </c:pt>
                <c:pt idx="3637">
                  <c:v>2E-3</c:v>
                </c:pt>
                <c:pt idx="3638">
                  <c:v>2E-3</c:v>
                </c:pt>
                <c:pt idx="3639">
                  <c:v>2E-3</c:v>
                </c:pt>
                <c:pt idx="3640">
                  <c:v>2E-3</c:v>
                </c:pt>
                <c:pt idx="3641">
                  <c:v>2E-3</c:v>
                </c:pt>
                <c:pt idx="3642">
                  <c:v>2E-3</c:v>
                </c:pt>
                <c:pt idx="3643">
                  <c:v>2E-3</c:v>
                </c:pt>
                <c:pt idx="3644">
                  <c:v>2E-3</c:v>
                </c:pt>
                <c:pt idx="3645">
                  <c:v>2E-3</c:v>
                </c:pt>
                <c:pt idx="3646">
                  <c:v>2E-3</c:v>
                </c:pt>
                <c:pt idx="3647">
                  <c:v>2E-3</c:v>
                </c:pt>
                <c:pt idx="3648">
                  <c:v>2E-3</c:v>
                </c:pt>
                <c:pt idx="3649">
                  <c:v>2E-3</c:v>
                </c:pt>
                <c:pt idx="3650">
                  <c:v>2E-3</c:v>
                </c:pt>
                <c:pt idx="3651">
                  <c:v>2E-3</c:v>
                </c:pt>
                <c:pt idx="3652">
                  <c:v>2E-3</c:v>
                </c:pt>
                <c:pt idx="3653">
                  <c:v>2E-3</c:v>
                </c:pt>
                <c:pt idx="3654">
                  <c:v>2E-3</c:v>
                </c:pt>
                <c:pt idx="3655">
                  <c:v>2E-3</c:v>
                </c:pt>
                <c:pt idx="3656">
                  <c:v>2E-3</c:v>
                </c:pt>
                <c:pt idx="3657">
                  <c:v>2E-3</c:v>
                </c:pt>
                <c:pt idx="3658">
                  <c:v>2E-3</c:v>
                </c:pt>
                <c:pt idx="3659">
                  <c:v>2E-3</c:v>
                </c:pt>
                <c:pt idx="3660">
                  <c:v>2E-3</c:v>
                </c:pt>
                <c:pt idx="3661">
                  <c:v>2E-3</c:v>
                </c:pt>
                <c:pt idx="3662">
                  <c:v>2E-3</c:v>
                </c:pt>
                <c:pt idx="3663">
                  <c:v>2E-3</c:v>
                </c:pt>
                <c:pt idx="3664">
                  <c:v>2E-3</c:v>
                </c:pt>
                <c:pt idx="3665">
                  <c:v>2E-3</c:v>
                </c:pt>
                <c:pt idx="3666">
                  <c:v>2E-3</c:v>
                </c:pt>
                <c:pt idx="3667">
                  <c:v>2E-3</c:v>
                </c:pt>
                <c:pt idx="3668">
                  <c:v>2E-3</c:v>
                </c:pt>
                <c:pt idx="3669">
                  <c:v>2E-3</c:v>
                </c:pt>
                <c:pt idx="3670">
                  <c:v>2E-3</c:v>
                </c:pt>
                <c:pt idx="3671">
                  <c:v>2E-3</c:v>
                </c:pt>
                <c:pt idx="3672">
                  <c:v>2E-3</c:v>
                </c:pt>
                <c:pt idx="3673">
                  <c:v>2E-3</c:v>
                </c:pt>
                <c:pt idx="3674">
                  <c:v>2E-3</c:v>
                </c:pt>
                <c:pt idx="3675">
                  <c:v>2E-3</c:v>
                </c:pt>
                <c:pt idx="3676">
                  <c:v>2E-3</c:v>
                </c:pt>
                <c:pt idx="3677">
                  <c:v>2E-3</c:v>
                </c:pt>
                <c:pt idx="3678">
                  <c:v>2E-3</c:v>
                </c:pt>
                <c:pt idx="3679">
                  <c:v>2E-3</c:v>
                </c:pt>
                <c:pt idx="3680">
                  <c:v>2E-3</c:v>
                </c:pt>
                <c:pt idx="3681">
                  <c:v>2E-3</c:v>
                </c:pt>
                <c:pt idx="3682">
                  <c:v>2E-3</c:v>
                </c:pt>
                <c:pt idx="3683">
                  <c:v>2E-3</c:v>
                </c:pt>
                <c:pt idx="3684">
                  <c:v>2E-3</c:v>
                </c:pt>
                <c:pt idx="3685">
                  <c:v>2E-3</c:v>
                </c:pt>
                <c:pt idx="3686">
                  <c:v>2E-3</c:v>
                </c:pt>
                <c:pt idx="3687">
                  <c:v>2E-3</c:v>
                </c:pt>
                <c:pt idx="3688">
                  <c:v>2E-3</c:v>
                </c:pt>
                <c:pt idx="3689">
                  <c:v>2E-3</c:v>
                </c:pt>
                <c:pt idx="3690">
                  <c:v>2E-3</c:v>
                </c:pt>
                <c:pt idx="3691">
                  <c:v>2E-3</c:v>
                </c:pt>
                <c:pt idx="3692">
                  <c:v>2E-3</c:v>
                </c:pt>
                <c:pt idx="3693">
                  <c:v>2E-3</c:v>
                </c:pt>
                <c:pt idx="3694">
                  <c:v>2E-3</c:v>
                </c:pt>
                <c:pt idx="3695">
                  <c:v>2E-3</c:v>
                </c:pt>
                <c:pt idx="3696">
                  <c:v>2E-3</c:v>
                </c:pt>
                <c:pt idx="3697">
                  <c:v>2E-3</c:v>
                </c:pt>
                <c:pt idx="3698">
                  <c:v>2E-3</c:v>
                </c:pt>
                <c:pt idx="3699">
                  <c:v>2E-3</c:v>
                </c:pt>
                <c:pt idx="3700">
                  <c:v>2E-3</c:v>
                </c:pt>
                <c:pt idx="3701">
                  <c:v>2E-3</c:v>
                </c:pt>
                <c:pt idx="3702">
                  <c:v>2E-3</c:v>
                </c:pt>
                <c:pt idx="3703">
                  <c:v>2E-3</c:v>
                </c:pt>
                <c:pt idx="3704">
                  <c:v>2E-3</c:v>
                </c:pt>
                <c:pt idx="3705">
                  <c:v>2E-3</c:v>
                </c:pt>
                <c:pt idx="3706">
                  <c:v>2E-3</c:v>
                </c:pt>
                <c:pt idx="3707">
                  <c:v>2E-3</c:v>
                </c:pt>
                <c:pt idx="3708">
                  <c:v>2E-3</c:v>
                </c:pt>
                <c:pt idx="3709">
                  <c:v>2E-3</c:v>
                </c:pt>
                <c:pt idx="3710">
                  <c:v>2E-3</c:v>
                </c:pt>
                <c:pt idx="3711">
                  <c:v>2E-3</c:v>
                </c:pt>
                <c:pt idx="3712">
                  <c:v>2E-3</c:v>
                </c:pt>
                <c:pt idx="3713">
                  <c:v>2E-3</c:v>
                </c:pt>
                <c:pt idx="3714">
                  <c:v>2E-3</c:v>
                </c:pt>
                <c:pt idx="3715">
                  <c:v>2E-3</c:v>
                </c:pt>
                <c:pt idx="3716">
                  <c:v>2E-3</c:v>
                </c:pt>
                <c:pt idx="3717">
                  <c:v>2E-3</c:v>
                </c:pt>
                <c:pt idx="3718">
                  <c:v>2E-3</c:v>
                </c:pt>
                <c:pt idx="3719">
                  <c:v>2E-3</c:v>
                </c:pt>
                <c:pt idx="3720">
                  <c:v>2E-3</c:v>
                </c:pt>
                <c:pt idx="3721">
                  <c:v>2E-3</c:v>
                </c:pt>
                <c:pt idx="3722">
                  <c:v>3.0000000000000001E-3</c:v>
                </c:pt>
                <c:pt idx="3723">
                  <c:v>3.0000000000000001E-3</c:v>
                </c:pt>
                <c:pt idx="3724">
                  <c:v>3.0000000000000001E-3</c:v>
                </c:pt>
                <c:pt idx="3725">
                  <c:v>3.0000000000000001E-3</c:v>
                </c:pt>
                <c:pt idx="3726">
                  <c:v>3.0000000000000001E-3</c:v>
                </c:pt>
                <c:pt idx="3727">
                  <c:v>3.0000000000000001E-3</c:v>
                </c:pt>
                <c:pt idx="3728">
                  <c:v>3.0000000000000001E-3</c:v>
                </c:pt>
                <c:pt idx="3729">
                  <c:v>3.0000000000000001E-3</c:v>
                </c:pt>
                <c:pt idx="3730">
                  <c:v>3.0000000000000001E-3</c:v>
                </c:pt>
                <c:pt idx="3731">
                  <c:v>3.0000000000000001E-3</c:v>
                </c:pt>
                <c:pt idx="3732">
                  <c:v>3.0000000000000001E-3</c:v>
                </c:pt>
                <c:pt idx="3733">
                  <c:v>3.0000000000000001E-3</c:v>
                </c:pt>
                <c:pt idx="3734">
                  <c:v>3.0000000000000001E-3</c:v>
                </c:pt>
                <c:pt idx="3735">
                  <c:v>3.0000000000000001E-3</c:v>
                </c:pt>
                <c:pt idx="3736">
                  <c:v>3.0000000000000001E-3</c:v>
                </c:pt>
                <c:pt idx="3737">
                  <c:v>3.0000000000000001E-3</c:v>
                </c:pt>
                <c:pt idx="3738">
                  <c:v>3.0000000000000001E-3</c:v>
                </c:pt>
                <c:pt idx="3739">
                  <c:v>3.0000000000000001E-3</c:v>
                </c:pt>
                <c:pt idx="3740">
                  <c:v>3.0000000000000001E-3</c:v>
                </c:pt>
                <c:pt idx="3741">
                  <c:v>3.0000000000000001E-3</c:v>
                </c:pt>
                <c:pt idx="3742">
                  <c:v>3.0000000000000001E-3</c:v>
                </c:pt>
                <c:pt idx="3743">
                  <c:v>3.0000000000000001E-3</c:v>
                </c:pt>
                <c:pt idx="3744">
                  <c:v>3.0000000000000001E-3</c:v>
                </c:pt>
                <c:pt idx="3745">
                  <c:v>3.0000000000000001E-3</c:v>
                </c:pt>
                <c:pt idx="3746">
                  <c:v>3.0000000000000001E-3</c:v>
                </c:pt>
                <c:pt idx="3747">
                  <c:v>3.0000000000000001E-3</c:v>
                </c:pt>
                <c:pt idx="3748">
                  <c:v>3.0000000000000001E-3</c:v>
                </c:pt>
                <c:pt idx="3749">
                  <c:v>3.0000000000000001E-3</c:v>
                </c:pt>
                <c:pt idx="3750">
                  <c:v>3.0000000000000001E-3</c:v>
                </c:pt>
                <c:pt idx="3751">
                  <c:v>3.0000000000000001E-3</c:v>
                </c:pt>
                <c:pt idx="3752">
                  <c:v>3.0000000000000001E-3</c:v>
                </c:pt>
                <c:pt idx="3753">
                  <c:v>3.0000000000000001E-3</c:v>
                </c:pt>
                <c:pt idx="3754">
                  <c:v>3.0000000000000001E-3</c:v>
                </c:pt>
                <c:pt idx="3755">
                  <c:v>3.0000000000000001E-3</c:v>
                </c:pt>
                <c:pt idx="3756">
                  <c:v>3.0000000000000001E-3</c:v>
                </c:pt>
                <c:pt idx="3757">
                  <c:v>3.0000000000000001E-3</c:v>
                </c:pt>
                <c:pt idx="3758">
                  <c:v>3.0000000000000001E-3</c:v>
                </c:pt>
                <c:pt idx="3759">
                  <c:v>3.0000000000000001E-3</c:v>
                </c:pt>
                <c:pt idx="3760">
                  <c:v>3.0000000000000001E-3</c:v>
                </c:pt>
                <c:pt idx="3761">
                  <c:v>3.0000000000000001E-3</c:v>
                </c:pt>
                <c:pt idx="3762">
                  <c:v>3.0000000000000001E-3</c:v>
                </c:pt>
                <c:pt idx="3763">
                  <c:v>3.0000000000000001E-3</c:v>
                </c:pt>
                <c:pt idx="3764">
                  <c:v>3.0000000000000001E-3</c:v>
                </c:pt>
                <c:pt idx="3765">
                  <c:v>3.0000000000000001E-3</c:v>
                </c:pt>
                <c:pt idx="3766">
                  <c:v>3.0000000000000001E-3</c:v>
                </c:pt>
                <c:pt idx="3767">
                  <c:v>3.0000000000000001E-3</c:v>
                </c:pt>
                <c:pt idx="3768">
                  <c:v>3.0000000000000001E-3</c:v>
                </c:pt>
                <c:pt idx="3769">
                  <c:v>3.0000000000000001E-3</c:v>
                </c:pt>
                <c:pt idx="3770">
                  <c:v>3.0000000000000001E-3</c:v>
                </c:pt>
                <c:pt idx="3771">
                  <c:v>3.0000000000000001E-3</c:v>
                </c:pt>
                <c:pt idx="3772">
                  <c:v>3.0000000000000001E-3</c:v>
                </c:pt>
                <c:pt idx="3773">
                  <c:v>3.0000000000000001E-3</c:v>
                </c:pt>
                <c:pt idx="3774">
                  <c:v>3.0000000000000001E-3</c:v>
                </c:pt>
                <c:pt idx="3775">
                  <c:v>3.0000000000000001E-3</c:v>
                </c:pt>
                <c:pt idx="3776">
                  <c:v>3.0000000000000001E-3</c:v>
                </c:pt>
                <c:pt idx="3777">
                  <c:v>3.0000000000000001E-3</c:v>
                </c:pt>
                <c:pt idx="3778">
                  <c:v>3.0000000000000001E-3</c:v>
                </c:pt>
                <c:pt idx="3779">
                  <c:v>3.0000000000000001E-3</c:v>
                </c:pt>
                <c:pt idx="3780">
                  <c:v>3.0000000000000001E-3</c:v>
                </c:pt>
                <c:pt idx="3781">
                  <c:v>3.0000000000000001E-3</c:v>
                </c:pt>
                <c:pt idx="3782">
                  <c:v>3.0000000000000001E-3</c:v>
                </c:pt>
                <c:pt idx="3783">
                  <c:v>3.0000000000000001E-3</c:v>
                </c:pt>
                <c:pt idx="3784">
                  <c:v>3.0000000000000001E-3</c:v>
                </c:pt>
                <c:pt idx="3785">
                  <c:v>3.0000000000000001E-3</c:v>
                </c:pt>
                <c:pt idx="3786">
                  <c:v>3.0000000000000001E-3</c:v>
                </c:pt>
                <c:pt idx="3787">
                  <c:v>3.0000000000000001E-3</c:v>
                </c:pt>
                <c:pt idx="3788">
                  <c:v>3.0000000000000001E-3</c:v>
                </c:pt>
                <c:pt idx="3789">
                  <c:v>3.0000000000000001E-3</c:v>
                </c:pt>
                <c:pt idx="3790">
                  <c:v>3.0000000000000001E-3</c:v>
                </c:pt>
                <c:pt idx="3791">
                  <c:v>3.0000000000000001E-3</c:v>
                </c:pt>
                <c:pt idx="3792">
                  <c:v>3.0000000000000001E-3</c:v>
                </c:pt>
                <c:pt idx="3793">
                  <c:v>3.0000000000000001E-3</c:v>
                </c:pt>
                <c:pt idx="3794">
                  <c:v>3.0000000000000001E-3</c:v>
                </c:pt>
                <c:pt idx="3795">
                  <c:v>3.0000000000000001E-3</c:v>
                </c:pt>
                <c:pt idx="3796">
                  <c:v>3.0000000000000001E-3</c:v>
                </c:pt>
                <c:pt idx="3797">
                  <c:v>3.0000000000000001E-3</c:v>
                </c:pt>
                <c:pt idx="3798">
                  <c:v>3.0000000000000001E-3</c:v>
                </c:pt>
                <c:pt idx="3799">
                  <c:v>3.0000000000000001E-3</c:v>
                </c:pt>
                <c:pt idx="3800">
                  <c:v>3.0000000000000001E-3</c:v>
                </c:pt>
                <c:pt idx="3801">
                  <c:v>3.0000000000000001E-3</c:v>
                </c:pt>
                <c:pt idx="3802">
                  <c:v>3.0000000000000001E-3</c:v>
                </c:pt>
                <c:pt idx="3803">
                  <c:v>3.0000000000000001E-3</c:v>
                </c:pt>
                <c:pt idx="3804">
                  <c:v>3.0000000000000001E-3</c:v>
                </c:pt>
                <c:pt idx="3805">
                  <c:v>3.0000000000000001E-3</c:v>
                </c:pt>
                <c:pt idx="3806">
                  <c:v>3.0000000000000001E-3</c:v>
                </c:pt>
                <c:pt idx="3807">
                  <c:v>3.0000000000000001E-3</c:v>
                </c:pt>
                <c:pt idx="3808">
                  <c:v>3.0000000000000001E-3</c:v>
                </c:pt>
                <c:pt idx="3809">
                  <c:v>3.0000000000000001E-3</c:v>
                </c:pt>
                <c:pt idx="3810">
                  <c:v>3.0000000000000001E-3</c:v>
                </c:pt>
                <c:pt idx="3811">
                  <c:v>3.0000000000000001E-3</c:v>
                </c:pt>
                <c:pt idx="3812">
                  <c:v>3.0000000000000001E-3</c:v>
                </c:pt>
                <c:pt idx="3813">
                  <c:v>3.0000000000000001E-3</c:v>
                </c:pt>
                <c:pt idx="3814">
                  <c:v>3.0000000000000001E-3</c:v>
                </c:pt>
                <c:pt idx="3815">
                  <c:v>3.0000000000000001E-3</c:v>
                </c:pt>
                <c:pt idx="3816">
                  <c:v>3.0000000000000001E-3</c:v>
                </c:pt>
                <c:pt idx="3817">
                  <c:v>3.0000000000000001E-3</c:v>
                </c:pt>
                <c:pt idx="3818">
                  <c:v>3.0000000000000001E-3</c:v>
                </c:pt>
                <c:pt idx="3819">
                  <c:v>3.0000000000000001E-3</c:v>
                </c:pt>
                <c:pt idx="3820">
                  <c:v>3.0000000000000001E-3</c:v>
                </c:pt>
                <c:pt idx="3821">
                  <c:v>3.0000000000000001E-3</c:v>
                </c:pt>
                <c:pt idx="3822">
                  <c:v>3.0000000000000001E-3</c:v>
                </c:pt>
                <c:pt idx="3823">
                  <c:v>3.0000000000000001E-3</c:v>
                </c:pt>
                <c:pt idx="3824">
                  <c:v>3.0000000000000001E-3</c:v>
                </c:pt>
                <c:pt idx="3825">
                  <c:v>3.0000000000000001E-3</c:v>
                </c:pt>
                <c:pt idx="3826">
                  <c:v>3.0000000000000001E-3</c:v>
                </c:pt>
                <c:pt idx="3827">
                  <c:v>3.0000000000000001E-3</c:v>
                </c:pt>
                <c:pt idx="3828">
                  <c:v>3.0000000000000001E-3</c:v>
                </c:pt>
                <c:pt idx="3829">
                  <c:v>3.0000000000000001E-3</c:v>
                </c:pt>
                <c:pt idx="3830">
                  <c:v>3.0000000000000001E-3</c:v>
                </c:pt>
                <c:pt idx="3831">
                  <c:v>3.0000000000000001E-3</c:v>
                </c:pt>
                <c:pt idx="3832">
                  <c:v>3.0000000000000001E-3</c:v>
                </c:pt>
                <c:pt idx="3833">
                  <c:v>3.0000000000000001E-3</c:v>
                </c:pt>
                <c:pt idx="3834">
                  <c:v>4.0000000000000001E-3</c:v>
                </c:pt>
                <c:pt idx="3835">
                  <c:v>4.0000000000000001E-3</c:v>
                </c:pt>
                <c:pt idx="3836">
                  <c:v>4.0000000000000001E-3</c:v>
                </c:pt>
                <c:pt idx="3837">
                  <c:v>4.0000000000000001E-3</c:v>
                </c:pt>
                <c:pt idx="3838">
                  <c:v>4.0000000000000001E-3</c:v>
                </c:pt>
                <c:pt idx="3839">
                  <c:v>4.0000000000000001E-3</c:v>
                </c:pt>
                <c:pt idx="3840">
                  <c:v>4.0000000000000001E-3</c:v>
                </c:pt>
                <c:pt idx="3841">
                  <c:v>4.0000000000000001E-3</c:v>
                </c:pt>
                <c:pt idx="3842">
                  <c:v>4.0000000000000001E-3</c:v>
                </c:pt>
                <c:pt idx="3843">
                  <c:v>4.0000000000000001E-3</c:v>
                </c:pt>
                <c:pt idx="3844">
                  <c:v>4.0000000000000001E-3</c:v>
                </c:pt>
                <c:pt idx="3845">
                  <c:v>4.0000000000000001E-3</c:v>
                </c:pt>
                <c:pt idx="3846">
                  <c:v>4.0000000000000001E-3</c:v>
                </c:pt>
                <c:pt idx="3847">
                  <c:v>4.0000000000000001E-3</c:v>
                </c:pt>
                <c:pt idx="3848">
                  <c:v>4.0000000000000001E-3</c:v>
                </c:pt>
                <c:pt idx="3849">
                  <c:v>4.0000000000000001E-3</c:v>
                </c:pt>
                <c:pt idx="3850">
                  <c:v>4.0000000000000001E-3</c:v>
                </c:pt>
                <c:pt idx="3851">
                  <c:v>4.0000000000000001E-3</c:v>
                </c:pt>
                <c:pt idx="3852">
                  <c:v>4.0000000000000001E-3</c:v>
                </c:pt>
                <c:pt idx="3853">
                  <c:v>4.0000000000000001E-3</c:v>
                </c:pt>
                <c:pt idx="3854">
                  <c:v>4.0000000000000001E-3</c:v>
                </c:pt>
                <c:pt idx="3855">
                  <c:v>4.0000000000000001E-3</c:v>
                </c:pt>
                <c:pt idx="3856">
                  <c:v>5.0000000000000001E-3</c:v>
                </c:pt>
                <c:pt idx="3857">
                  <c:v>5.0000000000000001E-3</c:v>
                </c:pt>
                <c:pt idx="3858">
                  <c:v>5.0000000000000001E-3</c:v>
                </c:pt>
                <c:pt idx="3859">
                  <c:v>5.0000000000000001E-3</c:v>
                </c:pt>
                <c:pt idx="3860">
                  <c:v>5.0000000000000001E-3</c:v>
                </c:pt>
                <c:pt idx="3861">
                  <c:v>5.0000000000000001E-3</c:v>
                </c:pt>
                <c:pt idx="3862">
                  <c:v>5.0000000000000001E-3</c:v>
                </c:pt>
                <c:pt idx="3863">
                  <c:v>5.0000000000000001E-3</c:v>
                </c:pt>
                <c:pt idx="3864">
                  <c:v>5.0000000000000001E-3</c:v>
                </c:pt>
                <c:pt idx="3865">
                  <c:v>5.0000000000000001E-3</c:v>
                </c:pt>
                <c:pt idx="3866">
                  <c:v>5.0000000000000001E-3</c:v>
                </c:pt>
                <c:pt idx="3867">
                  <c:v>5.0000000000000001E-3</c:v>
                </c:pt>
                <c:pt idx="3868">
                  <c:v>5.0000000000000001E-3</c:v>
                </c:pt>
                <c:pt idx="3869">
                  <c:v>5.0000000000000001E-3</c:v>
                </c:pt>
                <c:pt idx="3870">
                  <c:v>5.0000000000000001E-3</c:v>
                </c:pt>
                <c:pt idx="3871">
                  <c:v>5.0000000000000001E-3</c:v>
                </c:pt>
                <c:pt idx="3872">
                  <c:v>6.0000000000000001E-3</c:v>
                </c:pt>
                <c:pt idx="3873">
                  <c:v>6.0000000000000001E-3</c:v>
                </c:pt>
                <c:pt idx="3874">
                  <c:v>6.0000000000000001E-3</c:v>
                </c:pt>
                <c:pt idx="3875">
                  <c:v>6.0000000000000001E-3</c:v>
                </c:pt>
                <c:pt idx="3876">
                  <c:v>6.0000000000000001E-3</c:v>
                </c:pt>
                <c:pt idx="3877">
                  <c:v>6.0000000000000001E-3</c:v>
                </c:pt>
                <c:pt idx="3878">
                  <c:v>6.0000000000000001E-3</c:v>
                </c:pt>
                <c:pt idx="3879">
                  <c:v>6.0000000000000001E-3</c:v>
                </c:pt>
                <c:pt idx="3880">
                  <c:v>6.0000000000000001E-3</c:v>
                </c:pt>
                <c:pt idx="3881">
                  <c:v>6.0000000000000001E-3</c:v>
                </c:pt>
                <c:pt idx="3882">
                  <c:v>6.0000000000000001E-3</c:v>
                </c:pt>
                <c:pt idx="3883">
                  <c:v>6.0000000000000001E-3</c:v>
                </c:pt>
                <c:pt idx="3884">
                  <c:v>6.0000000000000001E-3</c:v>
                </c:pt>
                <c:pt idx="3885">
                  <c:v>6.0000000000000001E-3</c:v>
                </c:pt>
                <c:pt idx="3886">
                  <c:v>6.0000000000000001E-3</c:v>
                </c:pt>
                <c:pt idx="3887">
                  <c:v>6.0000000000000001E-3</c:v>
                </c:pt>
                <c:pt idx="3888">
                  <c:v>6.0000000000000001E-3</c:v>
                </c:pt>
                <c:pt idx="3889">
                  <c:v>6.0000000000000001E-3</c:v>
                </c:pt>
                <c:pt idx="3890">
                  <c:v>6.0000000000000001E-3</c:v>
                </c:pt>
                <c:pt idx="3891">
                  <c:v>6.0000000000000001E-3</c:v>
                </c:pt>
                <c:pt idx="3892">
                  <c:v>6.0000000000000001E-3</c:v>
                </c:pt>
                <c:pt idx="3893">
                  <c:v>6.0000000000000001E-3</c:v>
                </c:pt>
                <c:pt idx="3894">
                  <c:v>6.0000000000000001E-3</c:v>
                </c:pt>
                <c:pt idx="3895">
                  <c:v>6.0000000000000001E-3</c:v>
                </c:pt>
                <c:pt idx="3896">
                  <c:v>6.0000000000000001E-3</c:v>
                </c:pt>
                <c:pt idx="3897">
                  <c:v>6.0000000000000001E-3</c:v>
                </c:pt>
                <c:pt idx="3898">
                  <c:v>6.0000000000000001E-3</c:v>
                </c:pt>
                <c:pt idx="3899">
                  <c:v>6.0000000000000001E-3</c:v>
                </c:pt>
                <c:pt idx="3900">
                  <c:v>6.0000000000000001E-3</c:v>
                </c:pt>
                <c:pt idx="3901">
                  <c:v>6.0000000000000001E-3</c:v>
                </c:pt>
                <c:pt idx="3902">
                  <c:v>6.0000000000000001E-3</c:v>
                </c:pt>
                <c:pt idx="3903">
                  <c:v>7.0000000000000001E-3</c:v>
                </c:pt>
                <c:pt idx="3904">
                  <c:v>7.0000000000000001E-3</c:v>
                </c:pt>
                <c:pt idx="3905">
                  <c:v>7.0000000000000001E-3</c:v>
                </c:pt>
                <c:pt idx="3906">
                  <c:v>7.0000000000000001E-3</c:v>
                </c:pt>
                <c:pt idx="3907">
                  <c:v>7.0000000000000001E-3</c:v>
                </c:pt>
                <c:pt idx="3908">
                  <c:v>7.0000000000000001E-3</c:v>
                </c:pt>
                <c:pt idx="3909">
                  <c:v>7.0000000000000001E-3</c:v>
                </c:pt>
                <c:pt idx="3910">
                  <c:v>7.0000000000000001E-3</c:v>
                </c:pt>
                <c:pt idx="3911">
                  <c:v>7.0000000000000001E-3</c:v>
                </c:pt>
                <c:pt idx="3912">
                  <c:v>7.0000000000000001E-3</c:v>
                </c:pt>
                <c:pt idx="3913">
                  <c:v>7.0000000000000001E-3</c:v>
                </c:pt>
                <c:pt idx="3914">
                  <c:v>7.0000000000000001E-3</c:v>
                </c:pt>
                <c:pt idx="3915">
                  <c:v>7.0000000000000001E-3</c:v>
                </c:pt>
                <c:pt idx="3916">
                  <c:v>7.0000000000000001E-3</c:v>
                </c:pt>
                <c:pt idx="3917">
                  <c:v>7.0000000000000001E-3</c:v>
                </c:pt>
                <c:pt idx="3918">
                  <c:v>7.0000000000000001E-3</c:v>
                </c:pt>
                <c:pt idx="3919">
                  <c:v>7.0000000000000001E-3</c:v>
                </c:pt>
                <c:pt idx="3920">
                  <c:v>7.0000000000000001E-3</c:v>
                </c:pt>
                <c:pt idx="3921">
                  <c:v>7.0000000000000001E-3</c:v>
                </c:pt>
                <c:pt idx="3922">
                  <c:v>7.0000000000000001E-3</c:v>
                </c:pt>
                <c:pt idx="3923">
                  <c:v>7.0000000000000001E-3</c:v>
                </c:pt>
                <c:pt idx="3924">
                  <c:v>7.0000000000000001E-3</c:v>
                </c:pt>
                <c:pt idx="3925">
                  <c:v>7.0000000000000001E-3</c:v>
                </c:pt>
                <c:pt idx="3926">
                  <c:v>7.0000000000000001E-3</c:v>
                </c:pt>
                <c:pt idx="3927">
                  <c:v>7.0000000000000001E-3</c:v>
                </c:pt>
                <c:pt idx="3928">
                  <c:v>7.0000000000000001E-3</c:v>
                </c:pt>
                <c:pt idx="3929">
                  <c:v>7.0000000000000001E-3</c:v>
                </c:pt>
                <c:pt idx="3930">
                  <c:v>7.0000000000000001E-3</c:v>
                </c:pt>
                <c:pt idx="3931">
                  <c:v>7.0000000000000001E-3</c:v>
                </c:pt>
                <c:pt idx="3932">
                  <c:v>7.0000000000000001E-3</c:v>
                </c:pt>
                <c:pt idx="3933">
                  <c:v>7.0000000000000001E-3</c:v>
                </c:pt>
                <c:pt idx="3934">
                  <c:v>8.0000000000000002E-3</c:v>
                </c:pt>
                <c:pt idx="3935">
                  <c:v>8.0000000000000002E-3</c:v>
                </c:pt>
                <c:pt idx="3936">
                  <c:v>8.0000000000000002E-3</c:v>
                </c:pt>
                <c:pt idx="3937">
                  <c:v>8.0000000000000002E-3</c:v>
                </c:pt>
                <c:pt idx="3938">
                  <c:v>8.0000000000000002E-3</c:v>
                </c:pt>
                <c:pt idx="3939">
                  <c:v>8.0000000000000002E-3</c:v>
                </c:pt>
                <c:pt idx="3940">
                  <c:v>8.0000000000000002E-3</c:v>
                </c:pt>
                <c:pt idx="3941">
                  <c:v>8.0000000000000002E-3</c:v>
                </c:pt>
                <c:pt idx="3942">
                  <c:v>8.0000000000000002E-3</c:v>
                </c:pt>
                <c:pt idx="3943">
                  <c:v>8.0000000000000002E-3</c:v>
                </c:pt>
                <c:pt idx="3944">
                  <c:v>8.0000000000000002E-3</c:v>
                </c:pt>
                <c:pt idx="3945">
                  <c:v>8.0000000000000002E-3</c:v>
                </c:pt>
                <c:pt idx="3946">
                  <c:v>8.0000000000000002E-3</c:v>
                </c:pt>
                <c:pt idx="3947">
                  <c:v>8.9999999999999993E-3</c:v>
                </c:pt>
                <c:pt idx="3948">
                  <c:v>8.9999999999999993E-3</c:v>
                </c:pt>
                <c:pt idx="3949">
                  <c:v>8.9999999999999993E-3</c:v>
                </c:pt>
                <c:pt idx="3950">
                  <c:v>8.9999999999999993E-3</c:v>
                </c:pt>
                <c:pt idx="3951">
                  <c:v>8.9999999999999993E-3</c:v>
                </c:pt>
                <c:pt idx="3952">
                  <c:v>8.9999999999999993E-3</c:v>
                </c:pt>
                <c:pt idx="3953">
                  <c:v>8.9999999999999993E-3</c:v>
                </c:pt>
                <c:pt idx="3954">
                  <c:v>8.9999999999999993E-3</c:v>
                </c:pt>
                <c:pt idx="3955">
                  <c:v>8.9999999999999993E-3</c:v>
                </c:pt>
                <c:pt idx="3956">
                  <c:v>8.9999999999999993E-3</c:v>
                </c:pt>
                <c:pt idx="3957">
                  <c:v>8.9999999999999993E-3</c:v>
                </c:pt>
                <c:pt idx="3958">
                  <c:v>8.9999999999999993E-3</c:v>
                </c:pt>
                <c:pt idx="3959">
                  <c:v>8.9999999999999993E-3</c:v>
                </c:pt>
                <c:pt idx="3960">
                  <c:v>8.9999999999999993E-3</c:v>
                </c:pt>
                <c:pt idx="3961">
                  <c:v>8.9999999999999993E-3</c:v>
                </c:pt>
                <c:pt idx="3962">
                  <c:v>8.9999999999999993E-3</c:v>
                </c:pt>
                <c:pt idx="3963">
                  <c:v>8.9999999999999993E-3</c:v>
                </c:pt>
                <c:pt idx="3964">
                  <c:v>8.9999999999999993E-3</c:v>
                </c:pt>
                <c:pt idx="3965">
                  <c:v>0.01</c:v>
                </c:pt>
                <c:pt idx="3966">
                  <c:v>0.01</c:v>
                </c:pt>
                <c:pt idx="3967">
                  <c:v>0.01</c:v>
                </c:pt>
                <c:pt idx="3968">
                  <c:v>0.01</c:v>
                </c:pt>
                <c:pt idx="3969">
                  <c:v>0.01</c:v>
                </c:pt>
                <c:pt idx="3970">
                  <c:v>0.01</c:v>
                </c:pt>
                <c:pt idx="3971">
                  <c:v>0.01</c:v>
                </c:pt>
                <c:pt idx="3972">
                  <c:v>0.01</c:v>
                </c:pt>
                <c:pt idx="3973">
                  <c:v>0.01</c:v>
                </c:pt>
                <c:pt idx="3974">
                  <c:v>0.01</c:v>
                </c:pt>
                <c:pt idx="3975">
                  <c:v>1.0999999999999999E-2</c:v>
                </c:pt>
                <c:pt idx="3976">
                  <c:v>1.0999999999999999E-2</c:v>
                </c:pt>
                <c:pt idx="3977">
                  <c:v>1.0999999999999999E-2</c:v>
                </c:pt>
                <c:pt idx="3978">
                  <c:v>1.0999999999999999E-2</c:v>
                </c:pt>
                <c:pt idx="3979">
                  <c:v>1.0999999999999999E-2</c:v>
                </c:pt>
                <c:pt idx="3980">
                  <c:v>1.0999999999999999E-2</c:v>
                </c:pt>
                <c:pt idx="3981">
                  <c:v>1.0999999999999999E-2</c:v>
                </c:pt>
                <c:pt idx="3982">
                  <c:v>1.0999999999999999E-2</c:v>
                </c:pt>
                <c:pt idx="3983">
                  <c:v>1.2E-2</c:v>
                </c:pt>
                <c:pt idx="3984">
                  <c:v>1.2E-2</c:v>
                </c:pt>
                <c:pt idx="3985">
                  <c:v>1.2E-2</c:v>
                </c:pt>
                <c:pt idx="3986">
                  <c:v>1.2E-2</c:v>
                </c:pt>
                <c:pt idx="3987">
                  <c:v>1.2E-2</c:v>
                </c:pt>
                <c:pt idx="3988">
                  <c:v>1.2E-2</c:v>
                </c:pt>
                <c:pt idx="3989">
                  <c:v>1.2E-2</c:v>
                </c:pt>
                <c:pt idx="3990">
                  <c:v>1.2E-2</c:v>
                </c:pt>
                <c:pt idx="3991">
                  <c:v>1.2E-2</c:v>
                </c:pt>
                <c:pt idx="3992">
                  <c:v>1.2E-2</c:v>
                </c:pt>
                <c:pt idx="3993">
                  <c:v>1.2E-2</c:v>
                </c:pt>
                <c:pt idx="3994">
                  <c:v>1.2E-2</c:v>
                </c:pt>
                <c:pt idx="3995">
                  <c:v>1.2E-2</c:v>
                </c:pt>
                <c:pt idx="3996">
                  <c:v>1.2E-2</c:v>
                </c:pt>
                <c:pt idx="3997">
                  <c:v>1.2E-2</c:v>
                </c:pt>
                <c:pt idx="3998">
                  <c:v>1.2E-2</c:v>
                </c:pt>
                <c:pt idx="3999">
                  <c:v>1.2E-2</c:v>
                </c:pt>
                <c:pt idx="4000">
                  <c:v>1.2E-2</c:v>
                </c:pt>
                <c:pt idx="4001">
                  <c:v>1.2E-2</c:v>
                </c:pt>
                <c:pt idx="4002">
                  <c:v>1.2E-2</c:v>
                </c:pt>
                <c:pt idx="4003">
                  <c:v>1.2E-2</c:v>
                </c:pt>
                <c:pt idx="4004">
                  <c:v>1.2E-2</c:v>
                </c:pt>
                <c:pt idx="4005">
                  <c:v>1.2E-2</c:v>
                </c:pt>
                <c:pt idx="4006">
                  <c:v>1.2999999999999999E-2</c:v>
                </c:pt>
                <c:pt idx="4007">
                  <c:v>1.2999999999999999E-2</c:v>
                </c:pt>
                <c:pt idx="4008">
                  <c:v>1.4E-2</c:v>
                </c:pt>
                <c:pt idx="4009">
                  <c:v>1.4E-2</c:v>
                </c:pt>
                <c:pt idx="4010">
                  <c:v>1.4E-2</c:v>
                </c:pt>
                <c:pt idx="4011">
                  <c:v>1.4E-2</c:v>
                </c:pt>
                <c:pt idx="4012">
                  <c:v>1.4E-2</c:v>
                </c:pt>
                <c:pt idx="4013">
                  <c:v>1.4E-2</c:v>
                </c:pt>
                <c:pt idx="4014">
                  <c:v>1.4E-2</c:v>
                </c:pt>
                <c:pt idx="4015">
                  <c:v>1.4E-2</c:v>
                </c:pt>
                <c:pt idx="4016">
                  <c:v>1.4E-2</c:v>
                </c:pt>
                <c:pt idx="4017">
                  <c:v>1.4E-2</c:v>
                </c:pt>
                <c:pt idx="4018">
                  <c:v>1.4E-2</c:v>
                </c:pt>
                <c:pt idx="4019">
                  <c:v>1.4999999999999999E-2</c:v>
                </c:pt>
                <c:pt idx="4020">
                  <c:v>1.4999999999999999E-2</c:v>
                </c:pt>
                <c:pt idx="4021">
                  <c:v>1.4999999999999999E-2</c:v>
                </c:pt>
                <c:pt idx="4022">
                  <c:v>1.4999999999999999E-2</c:v>
                </c:pt>
                <c:pt idx="4023">
                  <c:v>1.4999999999999999E-2</c:v>
                </c:pt>
                <c:pt idx="4024">
                  <c:v>1.4999999999999999E-2</c:v>
                </c:pt>
                <c:pt idx="4025">
                  <c:v>1.4999999999999999E-2</c:v>
                </c:pt>
                <c:pt idx="4026">
                  <c:v>1.4999999999999999E-2</c:v>
                </c:pt>
                <c:pt idx="4027">
                  <c:v>1.4999999999999999E-2</c:v>
                </c:pt>
                <c:pt idx="4028">
                  <c:v>1.4999999999999999E-2</c:v>
                </c:pt>
                <c:pt idx="4029">
                  <c:v>1.4999999999999999E-2</c:v>
                </c:pt>
                <c:pt idx="4030">
                  <c:v>1.6E-2</c:v>
                </c:pt>
                <c:pt idx="4031">
                  <c:v>1.6E-2</c:v>
                </c:pt>
                <c:pt idx="4032">
                  <c:v>1.6E-2</c:v>
                </c:pt>
                <c:pt idx="4033">
                  <c:v>1.6E-2</c:v>
                </c:pt>
                <c:pt idx="4034">
                  <c:v>1.6E-2</c:v>
                </c:pt>
                <c:pt idx="4035">
                  <c:v>1.6E-2</c:v>
                </c:pt>
                <c:pt idx="4036">
                  <c:v>1.6E-2</c:v>
                </c:pt>
                <c:pt idx="4037">
                  <c:v>1.6E-2</c:v>
                </c:pt>
                <c:pt idx="4038">
                  <c:v>1.6E-2</c:v>
                </c:pt>
                <c:pt idx="4039">
                  <c:v>1.6E-2</c:v>
                </c:pt>
                <c:pt idx="4040">
                  <c:v>1.7000000000000001E-2</c:v>
                </c:pt>
                <c:pt idx="4041">
                  <c:v>1.7000000000000001E-2</c:v>
                </c:pt>
                <c:pt idx="4042">
                  <c:v>1.7000000000000001E-2</c:v>
                </c:pt>
                <c:pt idx="4043">
                  <c:v>1.7000000000000001E-2</c:v>
                </c:pt>
                <c:pt idx="4044">
                  <c:v>1.7000000000000001E-2</c:v>
                </c:pt>
                <c:pt idx="4045">
                  <c:v>1.7000000000000001E-2</c:v>
                </c:pt>
                <c:pt idx="4046">
                  <c:v>1.7000000000000001E-2</c:v>
                </c:pt>
                <c:pt idx="4047">
                  <c:v>1.7000000000000001E-2</c:v>
                </c:pt>
                <c:pt idx="4048">
                  <c:v>1.7000000000000001E-2</c:v>
                </c:pt>
                <c:pt idx="4049">
                  <c:v>1.7000000000000001E-2</c:v>
                </c:pt>
                <c:pt idx="4050">
                  <c:v>1.7999999999999999E-2</c:v>
                </c:pt>
                <c:pt idx="4051">
                  <c:v>1.7999999999999999E-2</c:v>
                </c:pt>
                <c:pt idx="4052">
                  <c:v>1.7999999999999999E-2</c:v>
                </c:pt>
                <c:pt idx="4053">
                  <c:v>1.7999999999999999E-2</c:v>
                </c:pt>
                <c:pt idx="4054">
                  <c:v>1.7999999999999999E-2</c:v>
                </c:pt>
                <c:pt idx="4055">
                  <c:v>1.7999999999999999E-2</c:v>
                </c:pt>
                <c:pt idx="4056">
                  <c:v>1.7999999999999999E-2</c:v>
                </c:pt>
                <c:pt idx="4057">
                  <c:v>1.7999999999999999E-2</c:v>
                </c:pt>
                <c:pt idx="4058">
                  <c:v>1.7999999999999999E-2</c:v>
                </c:pt>
                <c:pt idx="4059">
                  <c:v>1.7999999999999999E-2</c:v>
                </c:pt>
                <c:pt idx="4060">
                  <c:v>1.9E-2</c:v>
                </c:pt>
                <c:pt idx="4061">
                  <c:v>1.9E-2</c:v>
                </c:pt>
                <c:pt idx="4062">
                  <c:v>1.9E-2</c:v>
                </c:pt>
                <c:pt idx="4063">
                  <c:v>1.9E-2</c:v>
                </c:pt>
                <c:pt idx="4064">
                  <c:v>0.02</c:v>
                </c:pt>
                <c:pt idx="4065">
                  <c:v>0.02</c:v>
                </c:pt>
                <c:pt idx="4066">
                  <c:v>0.02</c:v>
                </c:pt>
                <c:pt idx="4067">
                  <c:v>2.1000000000000001E-2</c:v>
                </c:pt>
                <c:pt idx="4068">
                  <c:v>2.1000000000000001E-2</c:v>
                </c:pt>
                <c:pt idx="4069">
                  <c:v>2.1000000000000001E-2</c:v>
                </c:pt>
                <c:pt idx="4070">
                  <c:v>2.1000000000000001E-2</c:v>
                </c:pt>
                <c:pt idx="4071">
                  <c:v>2.1000000000000001E-2</c:v>
                </c:pt>
                <c:pt idx="4072">
                  <c:v>2.1000000000000001E-2</c:v>
                </c:pt>
                <c:pt idx="4073">
                  <c:v>2.1000000000000001E-2</c:v>
                </c:pt>
                <c:pt idx="4074">
                  <c:v>2.1999999999999999E-2</c:v>
                </c:pt>
                <c:pt idx="4075">
                  <c:v>2.1999999999999999E-2</c:v>
                </c:pt>
                <c:pt idx="4076">
                  <c:v>2.1999999999999999E-2</c:v>
                </c:pt>
                <c:pt idx="4077">
                  <c:v>2.1999999999999999E-2</c:v>
                </c:pt>
                <c:pt idx="4078">
                  <c:v>2.1999999999999999E-2</c:v>
                </c:pt>
                <c:pt idx="4079">
                  <c:v>2.3E-2</c:v>
                </c:pt>
                <c:pt idx="4080">
                  <c:v>2.3E-2</c:v>
                </c:pt>
                <c:pt idx="4081">
                  <c:v>2.3E-2</c:v>
                </c:pt>
                <c:pt idx="4082">
                  <c:v>2.3E-2</c:v>
                </c:pt>
                <c:pt idx="4083">
                  <c:v>2.4E-2</c:v>
                </c:pt>
                <c:pt idx="4084">
                  <c:v>2.4E-2</c:v>
                </c:pt>
                <c:pt idx="4085">
                  <c:v>2.4E-2</c:v>
                </c:pt>
                <c:pt idx="4086">
                  <c:v>2.4E-2</c:v>
                </c:pt>
                <c:pt idx="4087">
                  <c:v>2.4E-2</c:v>
                </c:pt>
                <c:pt idx="4088">
                  <c:v>2.5000000000000001E-2</c:v>
                </c:pt>
                <c:pt idx="4089">
                  <c:v>2.5000000000000001E-2</c:v>
                </c:pt>
                <c:pt idx="4090">
                  <c:v>2.5000000000000001E-2</c:v>
                </c:pt>
                <c:pt idx="4091">
                  <c:v>2.5000000000000001E-2</c:v>
                </c:pt>
                <c:pt idx="4092">
                  <c:v>2.5000000000000001E-2</c:v>
                </c:pt>
                <c:pt idx="4093">
                  <c:v>2.5000000000000001E-2</c:v>
                </c:pt>
                <c:pt idx="4094">
                  <c:v>2.5000000000000001E-2</c:v>
                </c:pt>
                <c:pt idx="4095">
                  <c:v>2.5999999999999999E-2</c:v>
                </c:pt>
                <c:pt idx="4096">
                  <c:v>2.5999999999999999E-2</c:v>
                </c:pt>
                <c:pt idx="4097">
                  <c:v>2.5999999999999999E-2</c:v>
                </c:pt>
                <c:pt idx="4098">
                  <c:v>2.5999999999999999E-2</c:v>
                </c:pt>
                <c:pt idx="4099">
                  <c:v>2.5999999999999999E-2</c:v>
                </c:pt>
                <c:pt idx="4100">
                  <c:v>2.5999999999999999E-2</c:v>
                </c:pt>
                <c:pt idx="4101">
                  <c:v>2.7E-2</c:v>
                </c:pt>
                <c:pt idx="4102">
                  <c:v>2.7E-2</c:v>
                </c:pt>
                <c:pt idx="4103">
                  <c:v>2.7E-2</c:v>
                </c:pt>
                <c:pt idx="4104">
                  <c:v>2.7E-2</c:v>
                </c:pt>
                <c:pt idx="4105">
                  <c:v>2.7E-2</c:v>
                </c:pt>
                <c:pt idx="4106">
                  <c:v>2.7E-2</c:v>
                </c:pt>
                <c:pt idx="4107">
                  <c:v>2.7E-2</c:v>
                </c:pt>
                <c:pt idx="4108">
                  <c:v>2.7E-2</c:v>
                </c:pt>
                <c:pt idx="4109">
                  <c:v>2.7E-2</c:v>
                </c:pt>
                <c:pt idx="4110">
                  <c:v>2.7E-2</c:v>
                </c:pt>
                <c:pt idx="4111">
                  <c:v>2.8000000000000001E-2</c:v>
                </c:pt>
                <c:pt idx="4112">
                  <c:v>2.8000000000000001E-2</c:v>
                </c:pt>
                <c:pt idx="4113">
                  <c:v>2.9000000000000001E-2</c:v>
                </c:pt>
                <c:pt idx="4114">
                  <c:v>2.9000000000000001E-2</c:v>
                </c:pt>
                <c:pt idx="4115">
                  <c:v>2.9000000000000001E-2</c:v>
                </c:pt>
                <c:pt idx="4116">
                  <c:v>2.9000000000000001E-2</c:v>
                </c:pt>
                <c:pt idx="4117">
                  <c:v>2.9000000000000001E-2</c:v>
                </c:pt>
                <c:pt idx="4118">
                  <c:v>0.03</c:v>
                </c:pt>
                <c:pt idx="4119">
                  <c:v>0.03</c:v>
                </c:pt>
                <c:pt idx="4120">
                  <c:v>0.03</c:v>
                </c:pt>
                <c:pt idx="4121">
                  <c:v>0.03</c:v>
                </c:pt>
                <c:pt idx="4122">
                  <c:v>0.03</c:v>
                </c:pt>
                <c:pt idx="4123">
                  <c:v>0.03</c:v>
                </c:pt>
                <c:pt idx="4124">
                  <c:v>0.03</c:v>
                </c:pt>
                <c:pt idx="4125">
                  <c:v>0.03</c:v>
                </c:pt>
                <c:pt idx="4126">
                  <c:v>0.03</c:v>
                </c:pt>
                <c:pt idx="4127">
                  <c:v>0.03</c:v>
                </c:pt>
                <c:pt idx="4128">
                  <c:v>0.03</c:v>
                </c:pt>
                <c:pt idx="4129">
                  <c:v>0.03</c:v>
                </c:pt>
                <c:pt idx="4130">
                  <c:v>3.1E-2</c:v>
                </c:pt>
                <c:pt idx="4131">
                  <c:v>3.1E-2</c:v>
                </c:pt>
                <c:pt idx="4132">
                  <c:v>3.1E-2</c:v>
                </c:pt>
                <c:pt idx="4133">
                  <c:v>3.2000000000000001E-2</c:v>
                </c:pt>
                <c:pt idx="4134">
                  <c:v>3.2000000000000001E-2</c:v>
                </c:pt>
                <c:pt idx="4135">
                  <c:v>3.2000000000000001E-2</c:v>
                </c:pt>
                <c:pt idx="4136">
                  <c:v>3.2000000000000001E-2</c:v>
                </c:pt>
                <c:pt idx="4137">
                  <c:v>3.2000000000000001E-2</c:v>
                </c:pt>
                <c:pt idx="4138">
                  <c:v>3.3000000000000002E-2</c:v>
                </c:pt>
                <c:pt idx="4139">
                  <c:v>3.3000000000000002E-2</c:v>
                </c:pt>
                <c:pt idx="4140">
                  <c:v>3.3000000000000002E-2</c:v>
                </c:pt>
                <c:pt idx="4141">
                  <c:v>3.4000000000000002E-2</c:v>
                </c:pt>
                <c:pt idx="4142">
                  <c:v>3.4000000000000002E-2</c:v>
                </c:pt>
                <c:pt idx="4143">
                  <c:v>3.4000000000000002E-2</c:v>
                </c:pt>
                <c:pt idx="4144">
                  <c:v>3.4000000000000002E-2</c:v>
                </c:pt>
                <c:pt idx="4145">
                  <c:v>3.4000000000000002E-2</c:v>
                </c:pt>
                <c:pt idx="4146">
                  <c:v>3.4000000000000002E-2</c:v>
                </c:pt>
                <c:pt idx="4147">
                  <c:v>3.4000000000000002E-2</c:v>
                </c:pt>
                <c:pt idx="4148">
                  <c:v>3.5000000000000003E-2</c:v>
                </c:pt>
                <c:pt idx="4149">
                  <c:v>3.5000000000000003E-2</c:v>
                </c:pt>
                <c:pt idx="4150">
                  <c:v>3.5000000000000003E-2</c:v>
                </c:pt>
                <c:pt idx="4151">
                  <c:v>3.5000000000000003E-2</c:v>
                </c:pt>
                <c:pt idx="4152">
                  <c:v>3.5000000000000003E-2</c:v>
                </c:pt>
                <c:pt idx="4153">
                  <c:v>3.5000000000000003E-2</c:v>
                </c:pt>
                <c:pt idx="4154">
                  <c:v>3.5000000000000003E-2</c:v>
                </c:pt>
                <c:pt idx="4155">
                  <c:v>3.5000000000000003E-2</c:v>
                </c:pt>
                <c:pt idx="4156">
                  <c:v>3.5000000000000003E-2</c:v>
                </c:pt>
                <c:pt idx="4157">
                  <c:v>3.5000000000000003E-2</c:v>
                </c:pt>
                <c:pt idx="4158">
                  <c:v>3.5000000000000003E-2</c:v>
                </c:pt>
                <c:pt idx="4159">
                  <c:v>3.5000000000000003E-2</c:v>
                </c:pt>
                <c:pt idx="4160">
                  <c:v>3.5000000000000003E-2</c:v>
                </c:pt>
                <c:pt idx="4161">
                  <c:v>3.5000000000000003E-2</c:v>
                </c:pt>
                <c:pt idx="4162">
                  <c:v>3.5000000000000003E-2</c:v>
                </c:pt>
                <c:pt idx="4163">
                  <c:v>3.5000000000000003E-2</c:v>
                </c:pt>
                <c:pt idx="4164">
                  <c:v>3.5000000000000003E-2</c:v>
                </c:pt>
                <c:pt idx="4165">
                  <c:v>3.5999999999999997E-2</c:v>
                </c:pt>
                <c:pt idx="4166">
                  <c:v>3.5999999999999997E-2</c:v>
                </c:pt>
                <c:pt idx="4167">
                  <c:v>3.5999999999999997E-2</c:v>
                </c:pt>
                <c:pt idx="4168">
                  <c:v>3.5999999999999997E-2</c:v>
                </c:pt>
                <c:pt idx="4169">
                  <c:v>3.6999999999999998E-2</c:v>
                </c:pt>
                <c:pt idx="4170">
                  <c:v>3.6999999999999998E-2</c:v>
                </c:pt>
                <c:pt idx="4171">
                  <c:v>3.6999999999999998E-2</c:v>
                </c:pt>
                <c:pt idx="4172">
                  <c:v>3.6999999999999998E-2</c:v>
                </c:pt>
                <c:pt idx="4173">
                  <c:v>3.6999999999999998E-2</c:v>
                </c:pt>
                <c:pt idx="4174">
                  <c:v>3.7999999999999999E-2</c:v>
                </c:pt>
                <c:pt idx="4175">
                  <c:v>3.7999999999999999E-2</c:v>
                </c:pt>
                <c:pt idx="4176">
                  <c:v>3.7999999999999999E-2</c:v>
                </c:pt>
                <c:pt idx="4177">
                  <c:v>3.9E-2</c:v>
                </c:pt>
                <c:pt idx="4178">
                  <c:v>3.9E-2</c:v>
                </c:pt>
                <c:pt idx="4179">
                  <c:v>3.9E-2</c:v>
                </c:pt>
                <c:pt idx="4180">
                  <c:v>3.9E-2</c:v>
                </c:pt>
                <c:pt idx="4181">
                  <c:v>3.9E-2</c:v>
                </c:pt>
                <c:pt idx="4182">
                  <c:v>3.9E-2</c:v>
                </c:pt>
                <c:pt idx="4183">
                  <c:v>3.9E-2</c:v>
                </c:pt>
                <c:pt idx="4184">
                  <c:v>0.04</c:v>
                </c:pt>
                <c:pt idx="4185">
                  <c:v>0.04</c:v>
                </c:pt>
                <c:pt idx="4186">
                  <c:v>0.04</c:v>
                </c:pt>
                <c:pt idx="4187">
                  <c:v>0.04</c:v>
                </c:pt>
                <c:pt idx="4188">
                  <c:v>0.04</c:v>
                </c:pt>
                <c:pt idx="4189">
                  <c:v>0.04</c:v>
                </c:pt>
                <c:pt idx="4190">
                  <c:v>0.04</c:v>
                </c:pt>
                <c:pt idx="4191">
                  <c:v>0.04</c:v>
                </c:pt>
                <c:pt idx="4192">
                  <c:v>0.04</c:v>
                </c:pt>
                <c:pt idx="4193">
                  <c:v>0.04</c:v>
                </c:pt>
                <c:pt idx="4194">
                  <c:v>0.04</c:v>
                </c:pt>
                <c:pt idx="4195">
                  <c:v>4.1000000000000002E-2</c:v>
                </c:pt>
                <c:pt idx="4196">
                  <c:v>4.1000000000000002E-2</c:v>
                </c:pt>
                <c:pt idx="4197">
                  <c:v>4.1000000000000002E-2</c:v>
                </c:pt>
                <c:pt idx="4198">
                  <c:v>4.2000000000000003E-2</c:v>
                </c:pt>
                <c:pt idx="4199">
                  <c:v>4.2999999999999997E-2</c:v>
                </c:pt>
                <c:pt idx="4200">
                  <c:v>4.2999999999999997E-2</c:v>
                </c:pt>
                <c:pt idx="4201">
                  <c:v>4.2999999999999997E-2</c:v>
                </c:pt>
                <c:pt idx="4202">
                  <c:v>4.2999999999999997E-2</c:v>
                </c:pt>
                <c:pt idx="4203">
                  <c:v>4.2999999999999997E-2</c:v>
                </c:pt>
                <c:pt idx="4204">
                  <c:v>4.2999999999999997E-2</c:v>
                </c:pt>
                <c:pt idx="4205">
                  <c:v>4.3999999999999997E-2</c:v>
                </c:pt>
                <c:pt idx="4206">
                  <c:v>4.3999999999999997E-2</c:v>
                </c:pt>
                <c:pt idx="4207">
                  <c:v>4.4999999999999998E-2</c:v>
                </c:pt>
                <c:pt idx="4208">
                  <c:v>4.4999999999999998E-2</c:v>
                </c:pt>
                <c:pt idx="4209">
                  <c:v>4.4999999999999998E-2</c:v>
                </c:pt>
                <c:pt idx="4210">
                  <c:v>4.4999999999999998E-2</c:v>
                </c:pt>
                <c:pt idx="4211">
                  <c:v>4.4999999999999998E-2</c:v>
                </c:pt>
                <c:pt idx="4212">
                  <c:v>4.4999999999999998E-2</c:v>
                </c:pt>
                <c:pt idx="4213">
                  <c:v>4.4999999999999998E-2</c:v>
                </c:pt>
                <c:pt idx="4214">
                  <c:v>4.4999999999999998E-2</c:v>
                </c:pt>
                <c:pt idx="4215">
                  <c:v>4.5999999999999999E-2</c:v>
                </c:pt>
                <c:pt idx="4216">
                  <c:v>4.5999999999999999E-2</c:v>
                </c:pt>
                <c:pt idx="4217">
                  <c:v>4.5999999999999999E-2</c:v>
                </c:pt>
                <c:pt idx="4218">
                  <c:v>4.5999999999999999E-2</c:v>
                </c:pt>
                <c:pt idx="4219">
                  <c:v>4.5999999999999999E-2</c:v>
                </c:pt>
                <c:pt idx="4220">
                  <c:v>4.5999999999999999E-2</c:v>
                </c:pt>
                <c:pt idx="4221">
                  <c:v>4.5999999999999999E-2</c:v>
                </c:pt>
                <c:pt idx="4222">
                  <c:v>4.5999999999999999E-2</c:v>
                </c:pt>
                <c:pt idx="4223">
                  <c:v>4.5999999999999999E-2</c:v>
                </c:pt>
                <c:pt idx="4224">
                  <c:v>4.5999999999999999E-2</c:v>
                </c:pt>
                <c:pt idx="4225">
                  <c:v>4.5999999999999999E-2</c:v>
                </c:pt>
                <c:pt idx="4226">
                  <c:v>4.7E-2</c:v>
                </c:pt>
                <c:pt idx="4227">
                  <c:v>4.7E-2</c:v>
                </c:pt>
                <c:pt idx="4228">
                  <c:v>4.9000000000000002E-2</c:v>
                </c:pt>
                <c:pt idx="4229">
                  <c:v>4.9000000000000002E-2</c:v>
                </c:pt>
                <c:pt idx="4230">
                  <c:v>4.9000000000000002E-2</c:v>
                </c:pt>
                <c:pt idx="4231">
                  <c:v>4.9000000000000002E-2</c:v>
                </c:pt>
                <c:pt idx="4232">
                  <c:v>4.9000000000000002E-2</c:v>
                </c:pt>
                <c:pt idx="4233">
                  <c:v>4.9000000000000002E-2</c:v>
                </c:pt>
                <c:pt idx="4234">
                  <c:v>0.05</c:v>
                </c:pt>
                <c:pt idx="4235">
                  <c:v>5.0999999999999997E-2</c:v>
                </c:pt>
                <c:pt idx="4236">
                  <c:v>5.0999999999999997E-2</c:v>
                </c:pt>
                <c:pt idx="4237">
                  <c:v>5.0999999999999997E-2</c:v>
                </c:pt>
                <c:pt idx="4238">
                  <c:v>5.1999999999999998E-2</c:v>
                </c:pt>
                <c:pt idx="4239">
                  <c:v>5.1999999999999998E-2</c:v>
                </c:pt>
                <c:pt idx="4240">
                  <c:v>5.1999999999999998E-2</c:v>
                </c:pt>
                <c:pt idx="4241">
                  <c:v>5.1999999999999998E-2</c:v>
                </c:pt>
                <c:pt idx="4242">
                  <c:v>5.1999999999999998E-2</c:v>
                </c:pt>
                <c:pt idx="4243">
                  <c:v>5.1999999999999998E-2</c:v>
                </c:pt>
                <c:pt idx="4244">
                  <c:v>5.1999999999999998E-2</c:v>
                </c:pt>
                <c:pt idx="4245">
                  <c:v>5.1999999999999998E-2</c:v>
                </c:pt>
                <c:pt idx="4246">
                  <c:v>5.1999999999999998E-2</c:v>
                </c:pt>
                <c:pt idx="4247">
                  <c:v>5.1999999999999998E-2</c:v>
                </c:pt>
                <c:pt idx="4248">
                  <c:v>5.1999999999999998E-2</c:v>
                </c:pt>
                <c:pt idx="4249">
                  <c:v>5.1999999999999998E-2</c:v>
                </c:pt>
                <c:pt idx="4250">
                  <c:v>5.1999999999999998E-2</c:v>
                </c:pt>
                <c:pt idx="4251">
                  <c:v>5.1999999999999998E-2</c:v>
                </c:pt>
                <c:pt idx="4252">
                  <c:v>5.2999999999999999E-2</c:v>
                </c:pt>
                <c:pt idx="4253">
                  <c:v>5.2999999999999999E-2</c:v>
                </c:pt>
                <c:pt idx="4254">
                  <c:v>5.2999999999999999E-2</c:v>
                </c:pt>
                <c:pt idx="4255">
                  <c:v>5.2999999999999999E-2</c:v>
                </c:pt>
                <c:pt idx="4256">
                  <c:v>5.2999999999999999E-2</c:v>
                </c:pt>
                <c:pt idx="4257">
                  <c:v>5.2999999999999999E-2</c:v>
                </c:pt>
                <c:pt idx="4258">
                  <c:v>5.2999999999999999E-2</c:v>
                </c:pt>
                <c:pt idx="4259">
                  <c:v>5.2999999999999999E-2</c:v>
                </c:pt>
                <c:pt idx="4260">
                  <c:v>5.2999999999999999E-2</c:v>
                </c:pt>
                <c:pt idx="4261">
                  <c:v>5.3999999999999999E-2</c:v>
                </c:pt>
                <c:pt idx="4262">
                  <c:v>5.3999999999999999E-2</c:v>
                </c:pt>
                <c:pt idx="4263">
                  <c:v>5.6000000000000001E-2</c:v>
                </c:pt>
                <c:pt idx="4264">
                  <c:v>5.6000000000000001E-2</c:v>
                </c:pt>
                <c:pt idx="4265">
                  <c:v>5.6000000000000001E-2</c:v>
                </c:pt>
                <c:pt idx="4266">
                  <c:v>5.6000000000000001E-2</c:v>
                </c:pt>
                <c:pt idx="4267">
                  <c:v>5.6000000000000001E-2</c:v>
                </c:pt>
                <c:pt idx="4268">
                  <c:v>5.7000000000000002E-2</c:v>
                </c:pt>
                <c:pt idx="4269">
                  <c:v>5.8000000000000003E-2</c:v>
                </c:pt>
                <c:pt idx="4270">
                  <c:v>5.8000000000000003E-2</c:v>
                </c:pt>
                <c:pt idx="4271">
                  <c:v>5.8000000000000003E-2</c:v>
                </c:pt>
                <c:pt idx="4272">
                  <c:v>5.8000000000000003E-2</c:v>
                </c:pt>
                <c:pt idx="4273">
                  <c:v>5.8000000000000003E-2</c:v>
                </c:pt>
                <c:pt idx="4274">
                  <c:v>5.8000000000000003E-2</c:v>
                </c:pt>
                <c:pt idx="4275">
                  <c:v>5.8999999999999997E-2</c:v>
                </c:pt>
                <c:pt idx="4276">
                  <c:v>5.8999999999999997E-2</c:v>
                </c:pt>
                <c:pt idx="4277">
                  <c:v>5.8999999999999997E-2</c:v>
                </c:pt>
                <c:pt idx="4278">
                  <c:v>5.8999999999999997E-2</c:v>
                </c:pt>
                <c:pt idx="4279">
                  <c:v>5.8999999999999997E-2</c:v>
                </c:pt>
                <c:pt idx="4280">
                  <c:v>5.8999999999999997E-2</c:v>
                </c:pt>
                <c:pt idx="4281">
                  <c:v>5.8999999999999997E-2</c:v>
                </c:pt>
                <c:pt idx="4282">
                  <c:v>5.8999999999999997E-2</c:v>
                </c:pt>
                <c:pt idx="4283">
                  <c:v>5.8999999999999997E-2</c:v>
                </c:pt>
                <c:pt idx="4284">
                  <c:v>5.8999999999999997E-2</c:v>
                </c:pt>
                <c:pt idx="4285">
                  <c:v>5.8999999999999997E-2</c:v>
                </c:pt>
                <c:pt idx="4286">
                  <c:v>5.8999999999999997E-2</c:v>
                </c:pt>
                <c:pt idx="4287">
                  <c:v>0.06</c:v>
                </c:pt>
                <c:pt idx="4288">
                  <c:v>0.06</c:v>
                </c:pt>
                <c:pt idx="4289">
                  <c:v>0.06</c:v>
                </c:pt>
                <c:pt idx="4290">
                  <c:v>0.06</c:v>
                </c:pt>
                <c:pt idx="4291">
                  <c:v>0.06</c:v>
                </c:pt>
                <c:pt idx="4292">
                  <c:v>0.06</c:v>
                </c:pt>
                <c:pt idx="4293">
                  <c:v>6.0999999999999999E-2</c:v>
                </c:pt>
                <c:pt idx="4294">
                  <c:v>6.2E-2</c:v>
                </c:pt>
                <c:pt idx="4295">
                  <c:v>6.2E-2</c:v>
                </c:pt>
                <c:pt idx="4296">
                  <c:v>6.2E-2</c:v>
                </c:pt>
                <c:pt idx="4297">
                  <c:v>6.3E-2</c:v>
                </c:pt>
                <c:pt idx="4298">
                  <c:v>6.3E-2</c:v>
                </c:pt>
                <c:pt idx="4299">
                  <c:v>6.4000000000000001E-2</c:v>
                </c:pt>
                <c:pt idx="4300">
                  <c:v>6.4000000000000001E-2</c:v>
                </c:pt>
                <c:pt idx="4301">
                  <c:v>6.5000000000000002E-2</c:v>
                </c:pt>
                <c:pt idx="4302">
                  <c:v>6.5000000000000002E-2</c:v>
                </c:pt>
                <c:pt idx="4303">
                  <c:v>6.5000000000000002E-2</c:v>
                </c:pt>
                <c:pt idx="4304">
                  <c:v>6.5000000000000002E-2</c:v>
                </c:pt>
                <c:pt idx="4305">
                  <c:v>6.5000000000000002E-2</c:v>
                </c:pt>
                <c:pt idx="4306">
                  <c:v>6.6000000000000003E-2</c:v>
                </c:pt>
                <c:pt idx="4307">
                  <c:v>6.6000000000000003E-2</c:v>
                </c:pt>
                <c:pt idx="4308">
                  <c:v>6.6000000000000003E-2</c:v>
                </c:pt>
                <c:pt idx="4309">
                  <c:v>6.6000000000000003E-2</c:v>
                </c:pt>
                <c:pt idx="4310">
                  <c:v>6.7000000000000004E-2</c:v>
                </c:pt>
                <c:pt idx="4311">
                  <c:v>6.7000000000000004E-2</c:v>
                </c:pt>
                <c:pt idx="4312">
                  <c:v>6.7000000000000004E-2</c:v>
                </c:pt>
                <c:pt idx="4313">
                  <c:v>6.7000000000000004E-2</c:v>
                </c:pt>
                <c:pt idx="4314">
                  <c:v>6.7000000000000004E-2</c:v>
                </c:pt>
                <c:pt idx="4315">
                  <c:v>6.7000000000000004E-2</c:v>
                </c:pt>
                <c:pt idx="4316">
                  <c:v>6.7000000000000004E-2</c:v>
                </c:pt>
                <c:pt idx="4317">
                  <c:v>6.8000000000000005E-2</c:v>
                </c:pt>
                <c:pt idx="4318">
                  <c:v>6.8000000000000005E-2</c:v>
                </c:pt>
                <c:pt idx="4319">
                  <c:v>7.0000000000000007E-2</c:v>
                </c:pt>
                <c:pt idx="4320">
                  <c:v>7.0000000000000007E-2</c:v>
                </c:pt>
                <c:pt idx="4321">
                  <c:v>7.0000000000000007E-2</c:v>
                </c:pt>
                <c:pt idx="4322">
                  <c:v>7.0000000000000007E-2</c:v>
                </c:pt>
                <c:pt idx="4323">
                  <c:v>7.0999999999999994E-2</c:v>
                </c:pt>
                <c:pt idx="4324">
                  <c:v>7.0999999999999994E-2</c:v>
                </c:pt>
                <c:pt idx="4325">
                  <c:v>7.0999999999999994E-2</c:v>
                </c:pt>
                <c:pt idx="4326">
                  <c:v>7.1999999999999995E-2</c:v>
                </c:pt>
                <c:pt idx="4327">
                  <c:v>7.2999999999999995E-2</c:v>
                </c:pt>
                <c:pt idx="4328">
                  <c:v>7.2999999999999995E-2</c:v>
                </c:pt>
                <c:pt idx="4329">
                  <c:v>7.2999999999999995E-2</c:v>
                </c:pt>
                <c:pt idx="4330">
                  <c:v>7.3999999999999996E-2</c:v>
                </c:pt>
                <c:pt idx="4331">
                  <c:v>7.3999999999999996E-2</c:v>
                </c:pt>
                <c:pt idx="4332">
                  <c:v>7.3999999999999996E-2</c:v>
                </c:pt>
                <c:pt idx="4333">
                  <c:v>7.3999999999999996E-2</c:v>
                </c:pt>
                <c:pt idx="4334">
                  <c:v>7.4999999999999997E-2</c:v>
                </c:pt>
                <c:pt idx="4335">
                  <c:v>7.4999999999999997E-2</c:v>
                </c:pt>
                <c:pt idx="4336">
                  <c:v>7.4999999999999997E-2</c:v>
                </c:pt>
                <c:pt idx="4337">
                  <c:v>7.4999999999999997E-2</c:v>
                </c:pt>
                <c:pt idx="4338">
                  <c:v>7.4999999999999997E-2</c:v>
                </c:pt>
                <c:pt idx="4339">
                  <c:v>7.4999999999999997E-2</c:v>
                </c:pt>
                <c:pt idx="4340">
                  <c:v>7.4999999999999997E-2</c:v>
                </c:pt>
                <c:pt idx="4341">
                  <c:v>7.4999999999999997E-2</c:v>
                </c:pt>
                <c:pt idx="4342">
                  <c:v>7.4999999999999997E-2</c:v>
                </c:pt>
                <c:pt idx="4343">
                  <c:v>7.4999999999999997E-2</c:v>
                </c:pt>
                <c:pt idx="4344">
                  <c:v>7.4999999999999997E-2</c:v>
                </c:pt>
                <c:pt idx="4345">
                  <c:v>7.4999999999999997E-2</c:v>
                </c:pt>
                <c:pt idx="4346">
                  <c:v>7.4999999999999997E-2</c:v>
                </c:pt>
                <c:pt idx="4347">
                  <c:v>7.4999999999999997E-2</c:v>
                </c:pt>
                <c:pt idx="4348">
                  <c:v>7.4999999999999997E-2</c:v>
                </c:pt>
                <c:pt idx="4349">
                  <c:v>7.5999999999999998E-2</c:v>
                </c:pt>
                <c:pt idx="4350">
                  <c:v>7.5999999999999998E-2</c:v>
                </c:pt>
                <c:pt idx="4351">
                  <c:v>7.6999999999999999E-2</c:v>
                </c:pt>
                <c:pt idx="4352">
                  <c:v>7.8E-2</c:v>
                </c:pt>
                <c:pt idx="4353">
                  <c:v>7.8E-2</c:v>
                </c:pt>
                <c:pt idx="4354">
                  <c:v>7.9000000000000001E-2</c:v>
                </c:pt>
                <c:pt idx="4355">
                  <c:v>7.9000000000000001E-2</c:v>
                </c:pt>
                <c:pt idx="4356">
                  <c:v>7.9000000000000001E-2</c:v>
                </c:pt>
                <c:pt idx="4357">
                  <c:v>7.9000000000000001E-2</c:v>
                </c:pt>
                <c:pt idx="4358">
                  <c:v>7.9000000000000001E-2</c:v>
                </c:pt>
                <c:pt idx="4359">
                  <c:v>8.2000000000000003E-2</c:v>
                </c:pt>
                <c:pt idx="4360">
                  <c:v>8.2000000000000003E-2</c:v>
                </c:pt>
                <c:pt idx="4361">
                  <c:v>8.2000000000000003E-2</c:v>
                </c:pt>
                <c:pt idx="4362">
                  <c:v>8.2000000000000003E-2</c:v>
                </c:pt>
                <c:pt idx="4363">
                  <c:v>8.2000000000000003E-2</c:v>
                </c:pt>
                <c:pt idx="4364">
                  <c:v>8.2000000000000003E-2</c:v>
                </c:pt>
                <c:pt idx="4365">
                  <c:v>8.2000000000000003E-2</c:v>
                </c:pt>
                <c:pt idx="4366">
                  <c:v>8.3000000000000004E-2</c:v>
                </c:pt>
                <c:pt idx="4367">
                  <c:v>8.3000000000000004E-2</c:v>
                </c:pt>
                <c:pt idx="4368">
                  <c:v>8.3000000000000004E-2</c:v>
                </c:pt>
                <c:pt idx="4369">
                  <c:v>8.3000000000000004E-2</c:v>
                </c:pt>
                <c:pt idx="4370">
                  <c:v>8.3000000000000004E-2</c:v>
                </c:pt>
                <c:pt idx="4371">
                  <c:v>8.3000000000000004E-2</c:v>
                </c:pt>
                <c:pt idx="4372">
                  <c:v>8.3000000000000004E-2</c:v>
                </c:pt>
                <c:pt idx="4373">
                  <c:v>8.3000000000000004E-2</c:v>
                </c:pt>
                <c:pt idx="4374">
                  <c:v>8.3000000000000004E-2</c:v>
                </c:pt>
                <c:pt idx="4375">
                  <c:v>8.3000000000000004E-2</c:v>
                </c:pt>
                <c:pt idx="4376">
                  <c:v>8.3000000000000004E-2</c:v>
                </c:pt>
                <c:pt idx="4377">
                  <c:v>8.3000000000000004E-2</c:v>
                </c:pt>
                <c:pt idx="4378">
                  <c:v>8.3000000000000004E-2</c:v>
                </c:pt>
                <c:pt idx="4379">
                  <c:v>8.4000000000000005E-2</c:v>
                </c:pt>
                <c:pt idx="4380">
                  <c:v>8.4000000000000005E-2</c:v>
                </c:pt>
                <c:pt idx="4381">
                  <c:v>8.4000000000000005E-2</c:v>
                </c:pt>
                <c:pt idx="4382">
                  <c:v>8.4000000000000005E-2</c:v>
                </c:pt>
                <c:pt idx="4383">
                  <c:v>8.4000000000000005E-2</c:v>
                </c:pt>
                <c:pt idx="4384">
                  <c:v>8.4000000000000005E-2</c:v>
                </c:pt>
                <c:pt idx="4385">
                  <c:v>8.4000000000000005E-2</c:v>
                </c:pt>
                <c:pt idx="4386">
                  <c:v>8.4000000000000005E-2</c:v>
                </c:pt>
                <c:pt idx="4387">
                  <c:v>8.4000000000000005E-2</c:v>
                </c:pt>
                <c:pt idx="4388">
                  <c:v>8.5000000000000006E-2</c:v>
                </c:pt>
                <c:pt idx="4389">
                  <c:v>8.6999999999999994E-2</c:v>
                </c:pt>
                <c:pt idx="4390">
                  <c:v>8.6999999999999994E-2</c:v>
                </c:pt>
                <c:pt idx="4391">
                  <c:v>8.7999999999999995E-2</c:v>
                </c:pt>
                <c:pt idx="4392">
                  <c:v>8.8999999999999996E-2</c:v>
                </c:pt>
                <c:pt idx="4393">
                  <c:v>8.8999999999999996E-2</c:v>
                </c:pt>
                <c:pt idx="4394">
                  <c:v>8.8999999999999996E-2</c:v>
                </c:pt>
                <c:pt idx="4395">
                  <c:v>0.09</c:v>
                </c:pt>
                <c:pt idx="4396">
                  <c:v>9.0999999999999998E-2</c:v>
                </c:pt>
                <c:pt idx="4397">
                  <c:v>9.0999999999999998E-2</c:v>
                </c:pt>
                <c:pt idx="4398">
                  <c:v>9.0999999999999998E-2</c:v>
                </c:pt>
                <c:pt idx="4399">
                  <c:v>9.0999999999999998E-2</c:v>
                </c:pt>
                <c:pt idx="4400">
                  <c:v>9.1999999999999998E-2</c:v>
                </c:pt>
                <c:pt idx="4401">
                  <c:v>9.1999999999999998E-2</c:v>
                </c:pt>
                <c:pt idx="4402">
                  <c:v>9.1999999999999998E-2</c:v>
                </c:pt>
                <c:pt idx="4403">
                  <c:v>9.1999999999999998E-2</c:v>
                </c:pt>
                <c:pt idx="4404">
                  <c:v>9.1999999999999998E-2</c:v>
                </c:pt>
                <c:pt idx="4405">
                  <c:v>9.1999999999999998E-2</c:v>
                </c:pt>
                <c:pt idx="4406">
                  <c:v>9.1999999999999998E-2</c:v>
                </c:pt>
                <c:pt idx="4407">
                  <c:v>9.1999999999999998E-2</c:v>
                </c:pt>
                <c:pt idx="4408">
                  <c:v>9.2999999999999999E-2</c:v>
                </c:pt>
                <c:pt idx="4409">
                  <c:v>9.2999999999999999E-2</c:v>
                </c:pt>
                <c:pt idx="4410">
                  <c:v>9.2999999999999999E-2</c:v>
                </c:pt>
                <c:pt idx="4411">
                  <c:v>9.2999999999999999E-2</c:v>
                </c:pt>
                <c:pt idx="4412">
                  <c:v>9.2999999999999999E-2</c:v>
                </c:pt>
                <c:pt idx="4413">
                  <c:v>9.2999999999999999E-2</c:v>
                </c:pt>
                <c:pt idx="4414">
                  <c:v>9.2999999999999999E-2</c:v>
                </c:pt>
                <c:pt idx="4415">
                  <c:v>9.2999999999999999E-2</c:v>
                </c:pt>
                <c:pt idx="4416">
                  <c:v>9.2999999999999999E-2</c:v>
                </c:pt>
                <c:pt idx="4417">
                  <c:v>9.2999999999999999E-2</c:v>
                </c:pt>
                <c:pt idx="4418">
                  <c:v>9.2999999999999999E-2</c:v>
                </c:pt>
                <c:pt idx="4419">
                  <c:v>9.2999999999999999E-2</c:v>
                </c:pt>
                <c:pt idx="4420">
                  <c:v>9.2999999999999999E-2</c:v>
                </c:pt>
                <c:pt idx="4421">
                  <c:v>9.2999999999999999E-2</c:v>
                </c:pt>
                <c:pt idx="4422">
                  <c:v>9.2999999999999999E-2</c:v>
                </c:pt>
                <c:pt idx="4423">
                  <c:v>9.2999999999999999E-2</c:v>
                </c:pt>
                <c:pt idx="4424">
                  <c:v>9.4E-2</c:v>
                </c:pt>
                <c:pt idx="4425">
                  <c:v>9.4E-2</c:v>
                </c:pt>
                <c:pt idx="4426">
                  <c:v>9.4E-2</c:v>
                </c:pt>
                <c:pt idx="4427">
                  <c:v>9.4E-2</c:v>
                </c:pt>
                <c:pt idx="4428">
                  <c:v>9.4E-2</c:v>
                </c:pt>
                <c:pt idx="4429">
                  <c:v>9.4E-2</c:v>
                </c:pt>
                <c:pt idx="4430">
                  <c:v>9.4E-2</c:v>
                </c:pt>
                <c:pt idx="4431">
                  <c:v>9.4E-2</c:v>
                </c:pt>
                <c:pt idx="4432">
                  <c:v>9.4E-2</c:v>
                </c:pt>
                <c:pt idx="4433">
                  <c:v>9.4E-2</c:v>
                </c:pt>
                <c:pt idx="4434">
                  <c:v>9.4E-2</c:v>
                </c:pt>
                <c:pt idx="4435">
                  <c:v>9.4E-2</c:v>
                </c:pt>
                <c:pt idx="4436">
                  <c:v>9.4E-2</c:v>
                </c:pt>
                <c:pt idx="4437">
                  <c:v>9.4E-2</c:v>
                </c:pt>
                <c:pt idx="4438">
                  <c:v>9.5000000000000001E-2</c:v>
                </c:pt>
                <c:pt idx="4439">
                  <c:v>9.5000000000000001E-2</c:v>
                </c:pt>
                <c:pt idx="4440">
                  <c:v>9.6000000000000002E-2</c:v>
                </c:pt>
                <c:pt idx="4441">
                  <c:v>9.7000000000000003E-2</c:v>
                </c:pt>
                <c:pt idx="4442">
                  <c:v>9.8000000000000004E-2</c:v>
                </c:pt>
                <c:pt idx="4443">
                  <c:v>9.8000000000000004E-2</c:v>
                </c:pt>
                <c:pt idx="4444">
                  <c:v>9.8000000000000004E-2</c:v>
                </c:pt>
                <c:pt idx="4445">
                  <c:v>9.8000000000000004E-2</c:v>
                </c:pt>
                <c:pt idx="4446">
                  <c:v>9.8000000000000004E-2</c:v>
                </c:pt>
                <c:pt idx="4447">
                  <c:v>9.9000000000000005E-2</c:v>
                </c:pt>
                <c:pt idx="4448">
                  <c:v>9.9000000000000005E-2</c:v>
                </c:pt>
                <c:pt idx="4449">
                  <c:v>9.9000000000000005E-2</c:v>
                </c:pt>
                <c:pt idx="4450">
                  <c:v>9.9000000000000005E-2</c:v>
                </c:pt>
                <c:pt idx="4451">
                  <c:v>9.9000000000000005E-2</c:v>
                </c:pt>
                <c:pt idx="4452">
                  <c:v>0.1</c:v>
                </c:pt>
                <c:pt idx="4453">
                  <c:v>0.1</c:v>
                </c:pt>
                <c:pt idx="4454">
                  <c:v>0.10100000000000001</c:v>
                </c:pt>
                <c:pt idx="4455">
                  <c:v>0.10100000000000001</c:v>
                </c:pt>
                <c:pt idx="4456">
                  <c:v>0.10100000000000001</c:v>
                </c:pt>
                <c:pt idx="4457">
                  <c:v>0.10100000000000001</c:v>
                </c:pt>
                <c:pt idx="4458">
                  <c:v>0.10100000000000001</c:v>
                </c:pt>
                <c:pt idx="4459">
                  <c:v>0.10100000000000001</c:v>
                </c:pt>
                <c:pt idx="4460">
                  <c:v>0.10100000000000001</c:v>
                </c:pt>
                <c:pt idx="4461">
                  <c:v>0.10199999999999999</c:v>
                </c:pt>
                <c:pt idx="4462">
                  <c:v>0.10199999999999999</c:v>
                </c:pt>
                <c:pt idx="4463">
                  <c:v>0.10199999999999999</c:v>
                </c:pt>
                <c:pt idx="4464">
                  <c:v>0.10199999999999999</c:v>
                </c:pt>
                <c:pt idx="4465">
                  <c:v>0.10199999999999999</c:v>
                </c:pt>
                <c:pt idx="4466">
                  <c:v>0.10199999999999999</c:v>
                </c:pt>
                <c:pt idx="4467">
                  <c:v>0.10199999999999999</c:v>
                </c:pt>
                <c:pt idx="4468">
                  <c:v>0.10199999999999999</c:v>
                </c:pt>
                <c:pt idx="4469">
                  <c:v>0.10299999999999999</c:v>
                </c:pt>
                <c:pt idx="4470">
                  <c:v>0.10299999999999999</c:v>
                </c:pt>
                <c:pt idx="4471">
                  <c:v>0.10299999999999999</c:v>
                </c:pt>
                <c:pt idx="4472">
                  <c:v>0.10299999999999999</c:v>
                </c:pt>
                <c:pt idx="4473">
                  <c:v>0.10299999999999999</c:v>
                </c:pt>
                <c:pt idx="4474">
                  <c:v>0.10299999999999999</c:v>
                </c:pt>
                <c:pt idx="4475">
                  <c:v>0.10299999999999999</c:v>
                </c:pt>
                <c:pt idx="4476">
                  <c:v>0.10299999999999999</c:v>
                </c:pt>
                <c:pt idx="4477">
                  <c:v>0.10299999999999999</c:v>
                </c:pt>
                <c:pt idx="4478">
                  <c:v>0.10299999999999999</c:v>
                </c:pt>
                <c:pt idx="4479">
                  <c:v>0.10299999999999999</c:v>
                </c:pt>
                <c:pt idx="4480">
                  <c:v>0.10299999999999999</c:v>
                </c:pt>
                <c:pt idx="4481">
                  <c:v>0.10299999999999999</c:v>
                </c:pt>
                <c:pt idx="4482">
                  <c:v>0.10299999999999999</c:v>
                </c:pt>
                <c:pt idx="4483">
                  <c:v>0.104</c:v>
                </c:pt>
                <c:pt idx="4484">
                  <c:v>0.104</c:v>
                </c:pt>
                <c:pt idx="4485">
                  <c:v>0.104</c:v>
                </c:pt>
                <c:pt idx="4486">
                  <c:v>0.104</c:v>
                </c:pt>
                <c:pt idx="4487">
                  <c:v>0.104</c:v>
                </c:pt>
                <c:pt idx="4488">
                  <c:v>0.105</c:v>
                </c:pt>
                <c:pt idx="4489">
                  <c:v>0.105</c:v>
                </c:pt>
                <c:pt idx="4490">
                  <c:v>0.106</c:v>
                </c:pt>
                <c:pt idx="4491">
                  <c:v>0.108</c:v>
                </c:pt>
                <c:pt idx="4492">
                  <c:v>0.108</c:v>
                </c:pt>
                <c:pt idx="4493">
                  <c:v>0.109</c:v>
                </c:pt>
                <c:pt idx="4494">
                  <c:v>0.11</c:v>
                </c:pt>
                <c:pt idx="4495">
                  <c:v>0.111</c:v>
                </c:pt>
                <c:pt idx="4496">
                  <c:v>0.112</c:v>
                </c:pt>
                <c:pt idx="4497">
                  <c:v>0.112</c:v>
                </c:pt>
                <c:pt idx="4498">
                  <c:v>0.112</c:v>
                </c:pt>
                <c:pt idx="4499">
                  <c:v>0.112</c:v>
                </c:pt>
                <c:pt idx="4500">
                  <c:v>0.112</c:v>
                </c:pt>
                <c:pt idx="4501">
                  <c:v>0.112</c:v>
                </c:pt>
                <c:pt idx="4502">
                  <c:v>0.112</c:v>
                </c:pt>
                <c:pt idx="4503">
                  <c:v>0.112</c:v>
                </c:pt>
                <c:pt idx="4504">
                  <c:v>0.113</c:v>
                </c:pt>
                <c:pt idx="4505">
                  <c:v>0.113</c:v>
                </c:pt>
                <c:pt idx="4506">
                  <c:v>0.113</c:v>
                </c:pt>
                <c:pt idx="4507">
                  <c:v>0.113</c:v>
                </c:pt>
                <c:pt idx="4508">
                  <c:v>0.113</c:v>
                </c:pt>
                <c:pt idx="4509">
                  <c:v>0.113</c:v>
                </c:pt>
                <c:pt idx="4510">
                  <c:v>0.113</c:v>
                </c:pt>
                <c:pt idx="4511">
                  <c:v>0.113</c:v>
                </c:pt>
                <c:pt idx="4512">
                  <c:v>0.113</c:v>
                </c:pt>
                <c:pt idx="4513">
                  <c:v>0.113</c:v>
                </c:pt>
                <c:pt idx="4514">
                  <c:v>0.113</c:v>
                </c:pt>
                <c:pt idx="4515">
                  <c:v>0.113</c:v>
                </c:pt>
                <c:pt idx="4516">
                  <c:v>0.113</c:v>
                </c:pt>
                <c:pt idx="4517">
                  <c:v>0.113</c:v>
                </c:pt>
                <c:pt idx="4518">
                  <c:v>0.113</c:v>
                </c:pt>
                <c:pt idx="4519">
                  <c:v>0.113</c:v>
                </c:pt>
                <c:pt idx="4520">
                  <c:v>0.113</c:v>
                </c:pt>
                <c:pt idx="4521">
                  <c:v>0.114</c:v>
                </c:pt>
                <c:pt idx="4522">
                  <c:v>0.114</c:v>
                </c:pt>
                <c:pt idx="4523">
                  <c:v>0.114</c:v>
                </c:pt>
                <c:pt idx="4524">
                  <c:v>0.114</c:v>
                </c:pt>
                <c:pt idx="4525">
                  <c:v>0.114</c:v>
                </c:pt>
                <c:pt idx="4526">
                  <c:v>0.114</c:v>
                </c:pt>
                <c:pt idx="4527">
                  <c:v>0.114</c:v>
                </c:pt>
                <c:pt idx="4528">
                  <c:v>0.115</c:v>
                </c:pt>
                <c:pt idx="4529">
                  <c:v>0.115</c:v>
                </c:pt>
                <c:pt idx="4530">
                  <c:v>0.115</c:v>
                </c:pt>
                <c:pt idx="4531">
                  <c:v>0.115</c:v>
                </c:pt>
                <c:pt idx="4532">
                  <c:v>0.11600000000000001</c:v>
                </c:pt>
                <c:pt idx="4533">
                  <c:v>0.11700000000000001</c:v>
                </c:pt>
                <c:pt idx="4534">
                  <c:v>0.11700000000000001</c:v>
                </c:pt>
                <c:pt idx="4535">
                  <c:v>0.11799999999999999</c:v>
                </c:pt>
                <c:pt idx="4536">
                  <c:v>0.11799999999999999</c:v>
                </c:pt>
                <c:pt idx="4537">
                  <c:v>0.11799999999999999</c:v>
                </c:pt>
                <c:pt idx="4538">
                  <c:v>0.11799999999999999</c:v>
                </c:pt>
                <c:pt idx="4539">
                  <c:v>0.11899999999999999</c:v>
                </c:pt>
                <c:pt idx="4540">
                  <c:v>0.11899999999999999</c:v>
                </c:pt>
                <c:pt idx="4541">
                  <c:v>0.12</c:v>
                </c:pt>
                <c:pt idx="4542">
                  <c:v>0.12</c:v>
                </c:pt>
                <c:pt idx="4543">
                  <c:v>0.121</c:v>
                </c:pt>
                <c:pt idx="4544">
                  <c:v>0.123</c:v>
                </c:pt>
                <c:pt idx="4545">
                  <c:v>0.123</c:v>
                </c:pt>
                <c:pt idx="4546">
                  <c:v>0.123</c:v>
                </c:pt>
                <c:pt idx="4547">
                  <c:v>0.123</c:v>
                </c:pt>
                <c:pt idx="4548">
                  <c:v>0.123</c:v>
                </c:pt>
                <c:pt idx="4549">
                  <c:v>0.124</c:v>
                </c:pt>
                <c:pt idx="4550">
                  <c:v>0.124</c:v>
                </c:pt>
                <c:pt idx="4551">
                  <c:v>0.124</c:v>
                </c:pt>
                <c:pt idx="4552">
                  <c:v>0.124</c:v>
                </c:pt>
                <c:pt idx="4553">
                  <c:v>0.124</c:v>
                </c:pt>
                <c:pt idx="4554">
                  <c:v>0.125</c:v>
                </c:pt>
                <c:pt idx="4555">
                  <c:v>0.125</c:v>
                </c:pt>
                <c:pt idx="4556">
                  <c:v>0.125</c:v>
                </c:pt>
                <c:pt idx="4557">
                  <c:v>0.125</c:v>
                </c:pt>
                <c:pt idx="4558">
                  <c:v>0.125</c:v>
                </c:pt>
                <c:pt idx="4559">
                  <c:v>0.125</c:v>
                </c:pt>
                <c:pt idx="4560">
                  <c:v>0.125</c:v>
                </c:pt>
                <c:pt idx="4561">
                  <c:v>0.125</c:v>
                </c:pt>
                <c:pt idx="4562">
                  <c:v>0.125</c:v>
                </c:pt>
                <c:pt idx="4563">
                  <c:v>0.125</c:v>
                </c:pt>
                <c:pt idx="4564">
                  <c:v>0.126</c:v>
                </c:pt>
                <c:pt idx="4565">
                  <c:v>0.126</c:v>
                </c:pt>
                <c:pt idx="4566">
                  <c:v>0.126</c:v>
                </c:pt>
                <c:pt idx="4567">
                  <c:v>0.126</c:v>
                </c:pt>
                <c:pt idx="4568">
                  <c:v>0.126</c:v>
                </c:pt>
                <c:pt idx="4569">
                  <c:v>0.126</c:v>
                </c:pt>
                <c:pt idx="4570">
                  <c:v>0.127</c:v>
                </c:pt>
                <c:pt idx="4571">
                  <c:v>0.127</c:v>
                </c:pt>
                <c:pt idx="4572">
                  <c:v>0.128</c:v>
                </c:pt>
                <c:pt idx="4573">
                  <c:v>0.129</c:v>
                </c:pt>
                <c:pt idx="4574">
                  <c:v>0.13</c:v>
                </c:pt>
                <c:pt idx="4575">
                  <c:v>0.13100000000000001</c:v>
                </c:pt>
                <c:pt idx="4576">
                  <c:v>0.13100000000000001</c:v>
                </c:pt>
                <c:pt idx="4577">
                  <c:v>0.13100000000000001</c:v>
                </c:pt>
                <c:pt idx="4578">
                  <c:v>0.13100000000000001</c:v>
                </c:pt>
                <c:pt idx="4579">
                  <c:v>0.13100000000000001</c:v>
                </c:pt>
                <c:pt idx="4580">
                  <c:v>0.13100000000000001</c:v>
                </c:pt>
                <c:pt idx="4581">
                  <c:v>0.13100000000000001</c:v>
                </c:pt>
                <c:pt idx="4582">
                  <c:v>0.13100000000000001</c:v>
                </c:pt>
                <c:pt idx="4583">
                  <c:v>0.13200000000000001</c:v>
                </c:pt>
                <c:pt idx="4584">
                  <c:v>0.13500000000000001</c:v>
                </c:pt>
                <c:pt idx="4585">
                  <c:v>0.13500000000000001</c:v>
                </c:pt>
                <c:pt idx="4586">
                  <c:v>0.13500000000000001</c:v>
                </c:pt>
                <c:pt idx="4587">
                  <c:v>0.13500000000000001</c:v>
                </c:pt>
                <c:pt idx="4588">
                  <c:v>0.13600000000000001</c:v>
                </c:pt>
                <c:pt idx="4589">
                  <c:v>0.13600000000000001</c:v>
                </c:pt>
                <c:pt idx="4590">
                  <c:v>0.13600000000000001</c:v>
                </c:pt>
                <c:pt idx="4591">
                  <c:v>0.13600000000000001</c:v>
                </c:pt>
                <c:pt idx="4592">
                  <c:v>0.13600000000000001</c:v>
                </c:pt>
                <c:pt idx="4593">
                  <c:v>0.13600000000000001</c:v>
                </c:pt>
                <c:pt idx="4594">
                  <c:v>0.13600000000000001</c:v>
                </c:pt>
                <c:pt idx="4595">
                  <c:v>0.13700000000000001</c:v>
                </c:pt>
                <c:pt idx="4596">
                  <c:v>0.13700000000000001</c:v>
                </c:pt>
                <c:pt idx="4597">
                  <c:v>0.13700000000000001</c:v>
                </c:pt>
                <c:pt idx="4598">
                  <c:v>0.13700000000000001</c:v>
                </c:pt>
                <c:pt idx="4599">
                  <c:v>0.13700000000000001</c:v>
                </c:pt>
                <c:pt idx="4600">
                  <c:v>0.13700000000000001</c:v>
                </c:pt>
                <c:pt idx="4601">
                  <c:v>0.13800000000000001</c:v>
                </c:pt>
                <c:pt idx="4602">
                  <c:v>0.13800000000000001</c:v>
                </c:pt>
                <c:pt idx="4603">
                  <c:v>0.13800000000000001</c:v>
                </c:pt>
                <c:pt idx="4604">
                  <c:v>0.13800000000000001</c:v>
                </c:pt>
                <c:pt idx="4605">
                  <c:v>0.13800000000000001</c:v>
                </c:pt>
                <c:pt idx="4606">
                  <c:v>0.13800000000000001</c:v>
                </c:pt>
                <c:pt idx="4607">
                  <c:v>0.13900000000000001</c:v>
                </c:pt>
                <c:pt idx="4608">
                  <c:v>0.13900000000000001</c:v>
                </c:pt>
                <c:pt idx="4609">
                  <c:v>0.13900000000000001</c:v>
                </c:pt>
                <c:pt idx="4610">
                  <c:v>0.14000000000000001</c:v>
                </c:pt>
                <c:pt idx="4611">
                  <c:v>0.14000000000000001</c:v>
                </c:pt>
                <c:pt idx="4612">
                  <c:v>0.14099999999999999</c:v>
                </c:pt>
                <c:pt idx="4613">
                  <c:v>0.14199999999999999</c:v>
                </c:pt>
                <c:pt idx="4614">
                  <c:v>0.14199999999999999</c:v>
                </c:pt>
                <c:pt idx="4615">
                  <c:v>0.14299999999999999</c:v>
                </c:pt>
                <c:pt idx="4616">
                  <c:v>0.14299999999999999</c:v>
                </c:pt>
                <c:pt idx="4617">
                  <c:v>0.14299999999999999</c:v>
                </c:pt>
                <c:pt idx="4618">
                  <c:v>0.14299999999999999</c:v>
                </c:pt>
                <c:pt idx="4619">
                  <c:v>0.14299999999999999</c:v>
                </c:pt>
                <c:pt idx="4620">
                  <c:v>0.14299999999999999</c:v>
                </c:pt>
                <c:pt idx="4621">
                  <c:v>0.14299999999999999</c:v>
                </c:pt>
                <c:pt idx="4622">
                  <c:v>0.14299999999999999</c:v>
                </c:pt>
                <c:pt idx="4623">
                  <c:v>0.14399999999999999</c:v>
                </c:pt>
                <c:pt idx="4624">
                  <c:v>0.14399999999999999</c:v>
                </c:pt>
                <c:pt idx="4625">
                  <c:v>0.14399999999999999</c:v>
                </c:pt>
                <c:pt idx="4626">
                  <c:v>0.14399999999999999</c:v>
                </c:pt>
                <c:pt idx="4627">
                  <c:v>0.14799999999999999</c:v>
                </c:pt>
                <c:pt idx="4628">
                  <c:v>0.14799999999999999</c:v>
                </c:pt>
                <c:pt idx="4629">
                  <c:v>0.14799999999999999</c:v>
                </c:pt>
                <c:pt idx="4630">
                  <c:v>0.14799999999999999</c:v>
                </c:pt>
                <c:pt idx="4631">
                  <c:v>0.14899999999999999</c:v>
                </c:pt>
                <c:pt idx="4632">
                  <c:v>0.14899999999999999</c:v>
                </c:pt>
                <c:pt idx="4633">
                  <c:v>0.14899999999999999</c:v>
                </c:pt>
                <c:pt idx="4634">
                  <c:v>0.14899999999999999</c:v>
                </c:pt>
                <c:pt idx="4635">
                  <c:v>0.14899999999999999</c:v>
                </c:pt>
                <c:pt idx="4636">
                  <c:v>0.15</c:v>
                </c:pt>
                <c:pt idx="4637">
                  <c:v>0.15</c:v>
                </c:pt>
                <c:pt idx="4638">
                  <c:v>0.15</c:v>
                </c:pt>
                <c:pt idx="4639">
                  <c:v>0.151</c:v>
                </c:pt>
                <c:pt idx="4640">
                  <c:v>0.151</c:v>
                </c:pt>
                <c:pt idx="4641">
                  <c:v>0.151</c:v>
                </c:pt>
                <c:pt idx="4642">
                  <c:v>0.151</c:v>
                </c:pt>
                <c:pt idx="4643">
                  <c:v>0.151</c:v>
                </c:pt>
                <c:pt idx="4644">
                  <c:v>0.151</c:v>
                </c:pt>
                <c:pt idx="4645">
                  <c:v>0.152</c:v>
                </c:pt>
                <c:pt idx="4646">
                  <c:v>0.153</c:v>
                </c:pt>
                <c:pt idx="4647">
                  <c:v>0.154</c:v>
                </c:pt>
                <c:pt idx="4648">
                  <c:v>0.155</c:v>
                </c:pt>
                <c:pt idx="4649">
                  <c:v>0.155</c:v>
                </c:pt>
                <c:pt idx="4650">
                  <c:v>0.155</c:v>
                </c:pt>
                <c:pt idx="4651">
                  <c:v>0.156</c:v>
                </c:pt>
                <c:pt idx="4652">
                  <c:v>0.156</c:v>
                </c:pt>
                <c:pt idx="4653">
                  <c:v>0.156</c:v>
                </c:pt>
                <c:pt idx="4654">
                  <c:v>0.156</c:v>
                </c:pt>
                <c:pt idx="4655">
                  <c:v>0.158</c:v>
                </c:pt>
                <c:pt idx="4656">
                  <c:v>0.158</c:v>
                </c:pt>
                <c:pt idx="4657">
                  <c:v>0.159</c:v>
                </c:pt>
                <c:pt idx="4658">
                  <c:v>0.16</c:v>
                </c:pt>
                <c:pt idx="4659">
                  <c:v>0.161</c:v>
                </c:pt>
                <c:pt idx="4660">
                  <c:v>0.161</c:v>
                </c:pt>
                <c:pt idx="4661">
                  <c:v>0.161</c:v>
                </c:pt>
                <c:pt idx="4662">
                  <c:v>0.161</c:v>
                </c:pt>
                <c:pt idx="4663">
                  <c:v>0.161</c:v>
                </c:pt>
                <c:pt idx="4664">
                  <c:v>0.16200000000000001</c:v>
                </c:pt>
                <c:pt idx="4665">
                  <c:v>0.16200000000000001</c:v>
                </c:pt>
                <c:pt idx="4666">
                  <c:v>0.16200000000000001</c:v>
                </c:pt>
                <c:pt idx="4667">
                  <c:v>0.16300000000000001</c:v>
                </c:pt>
                <c:pt idx="4668">
                  <c:v>0.16300000000000001</c:v>
                </c:pt>
                <c:pt idx="4669">
                  <c:v>0.16300000000000001</c:v>
                </c:pt>
                <c:pt idx="4670">
                  <c:v>0.16300000000000001</c:v>
                </c:pt>
                <c:pt idx="4671">
                  <c:v>0.16300000000000001</c:v>
                </c:pt>
                <c:pt idx="4672">
                  <c:v>0.16300000000000001</c:v>
                </c:pt>
                <c:pt idx="4673">
                  <c:v>0.16300000000000001</c:v>
                </c:pt>
                <c:pt idx="4674">
                  <c:v>0.16300000000000001</c:v>
                </c:pt>
                <c:pt idx="4675">
                  <c:v>0.16300000000000001</c:v>
                </c:pt>
                <c:pt idx="4676">
                  <c:v>0.16300000000000001</c:v>
                </c:pt>
                <c:pt idx="4677">
                  <c:v>0.16300000000000001</c:v>
                </c:pt>
                <c:pt idx="4678">
                  <c:v>0.16300000000000001</c:v>
                </c:pt>
                <c:pt idx="4679">
                  <c:v>0.16400000000000001</c:v>
                </c:pt>
                <c:pt idx="4680">
                  <c:v>0.16400000000000001</c:v>
                </c:pt>
                <c:pt idx="4681">
                  <c:v>0.16400000000000001</c:v>
                </c:pt>
                <c:pt idx="4682">
                  <c:v>0.16400000000000001</c:v>
                </c:pt>
                <c:pt idx="4683">
                  <c:v>0.16400000000000001</c:v>
                </c:pt>
                <c:pt idx="4684">
                  <c:v>0.16400000000000001</c:v>
                </c:pt>
                <c:pt idx="4685">
                  <c:v>0.16400000000000001</c:v>
                </c:pt>
                <c:pt idx="4686">
                  <c:v>0.16500000000000001</c:v>
                </c:pt>
                <c:pt idx="4687">
                  <c:v>0.16700000000000001</c:v>
                </c:pt>
                <c:pt idx="4688">
                  <c:v>0.16700000000000001</c:v>
                </c:pt>
                <c:pt idx="4689">
                  <c:v>0.16900000000000001</c:v>
                </c:pt>
                <c:pt idx="4690">
                  <c:v>0.17</c:v>
                </c:pt>
                <c:pt idx="4691">
                  <c:v>0.17</c:v>
                </c:pt>
                <c:pt idx="4692">
                  <c:v>0.17199999999999999</c:v>
                </c:pt>
                <c:pt idx="4693">
                  <c:v>0.17199999999999999</c:v>
                </c:pt>
                <c:pt idx="4694">
                  <c:v>0.17399999999999999</c:v>
                </c:pt>
                <c:pt idx="4695">
                  <c:v>0.17499999999999999</c:v>
                </c:pt>
                <c:pt idx="4696">
                  <c:v>0.17499999999999999</c:v>
                </c:pt>
                <c:pt idx="4697">
                  <c:v>0.17599999999999999</c:v>
                </c:pt>
                <c:pt idx="4698">
                  <c:v>0.17599999999999999</c:v>
                </c:pt>
                <c:pt idx="4699">
                  <c:v>0.17599999999999999</c:v>
                </c:pt>
                <c:pt idx="4700">
                  <c:v>0.17599999999999999</c:v>
                </c:pt>
                <c:pt idx="4701">
                  <c:v>0.17599999999999999</c:v>
                </c:pt>
                <c:pt idx="4702">
                  <c:v>0.17599999999999999</c:v>
                </c:pt>
                <c:pt idx="4703">
                  <c:v>0.17599999999999999</c:v>
                </c:pt>
                <c:pt idx="4704">
                  <c:v>0.17599999999999999</c:v>
                </c:pt>
                <c:pt idx="4705">
                  <c:v>0.17699999999999999</c:v>
                </c:pt>
                <c:pt idx="4706">
                  <c:v>0.17699999999999999</c:v>
                </c:pt>
                <c:pt idx="4707">
                  <c:v>0.17699999999999999</c:v>
                </c:pt>
                <c:pt idx="4708">
                  <c:v>0.17699999999999999</c:v>
                </c:pt>
                <c:pt idx="4709">
                  <c:v>0.17699999999999999</c:v>
                </c:pt>
                <c:pt idx="4710">
                  <c:v>0.17699999999999999</c:v>
                </c:pt>
                <c:pt idx="4711">
                  <c:v>0.17699999999999999</c:v>
                </c:pt>
                <c:pt idx="4712">
                  <c:v>0.17699999999999999</c:v>
                </c:pt>
                <c:pt idx="4713">
                  <c:v>0.17699999999999999</c:v>
                </c:pt>
                <c:pt idx="4714">
                  <c:v>0.17699999999999999</c:v>
                </c:pt>
                <c:pt idx="4715">
                  <c:v>0.17699999999999999</c:v>
                </c:pt>
                <c:pt idx="4716">
                  <c:v>0.17699999999999999</c:v>
                </c:pt>
                <c:pt idx="4717">
                  <c:v>0.17699999999999999</c:v>
                </c:pt>
                <c:pt idx="4718">
                  <c:v>0.17699999999999999</c:v>
                </c:pt>
                <c:pt idx="4719">
                  <c:v>0.17699999999999999</c:v>
                </c:pt>
                <c:pt idx="4720">
                  <c:v>0.17699999999999999</c:v>
                </c:pt>
                <c:pt idx="4721">
                  <c:v>0.17799999999999999</c:v>
                </c:pt>
                <c:pt idx="4722">
                  <c:v>0.17799999999999999</c:v>
                </c:pt>
                <c:pt idx="4723">
                  <c:v>0.17799999999999999</c:v>
                </c:pt>
                <c:pt idx="4724">
                  <c:v>0.17799999999999999</c:v>
                </c:pt>
                <c:pt idx="4725">
                  <c:v>0.17799999999999999</c:v>
                </c:pt>
                <c:pt idx="4726">
                  <c:v>0.17799999999999999</c:v>
                </c:pt>
                <c:pt idx="4727">
                  <c:v>0.17799999999999999</c:v>
                </c:pt>
                <c:pt idx="4728">
                  <c:v>0.17799999999999999</c:v>
                </c:pt>
                <c:pt idx="4729">
                  <c:v>0.17899999999999999</c:v>
                </c:pt>
                <c:pt idx="4730">
                  <c:v>0.18</c:v>
                </c:pt>
                <c:pt idx="4731">
                  <c:v>0.182</c:v>
                </c:pt>
                <c:pt idx="4732">
                  <c:v>0.183</c:v>
                </c:pt>
                <c:pt idx="4733">
                  <c:v>0.184</c:v>
                </c:pt>
                <c:pt idx="4734">
                  <c:v>0.184</c:v>
                </c:pt>
                <c:pt idx="4735">
                  <c:v>0.184</c:v>
                </c:pt>
                <c:pt idx="4736">
                  <c:v>0.184</c:v>
                </c:pt>
                <c:pt idx="4737">
                  <c:v>0.185</c:v>
                </c:pt>
                <c:pt idx="4738">
                  <c:v>0.185</c:v>
                </c:pt>
                <c:pt idx="4739">
                  <c:v>0.185</c:v>
                </c:pt>
                <c:pt idx="4740">
                  <c:v>0.185</c:v>
                </c:pt>
                <c:pt idx="4741">
                  <c:v>0.185</c:v>
                </c:pt>
                <c:pt idx="4742">
                  <c:v>0.186</c:v>
                </c:pt>
                <c:pt idx="4743">
                  <c:v>0.186</c:v>
                </c:pt>
                <c:pt idx="4744">
                  <c:v>0.186</c:v>
                </c:pt>
                <c:pt idx="4745">
                  <c:v>0.186</c:v>
                </c:pt>
                <c:pt idx="4746">
                  <c:v>0.187</c:v>
                </c:pt>
                <c:pt idx="4747">
                  <c:v>0.189</c:v>
                </c:pt>
                <c:pt idx="4748">
                  <c:v>0.189</c:v>
                </c:pt>
                <c:pt idx="4749">
                  <c:v>0.19</c:v>
                </c:pt>
                <c:pt idx="4750">
                  <c:v>0.19</c:v>
                </c:pt>
                <c:pt idx="4751">
                  <c:v>0.191</c:v>
                </c:pt>
                <c:pt idx="4752">
                  <c:v>0.191</c:v>
                </c:pt>
                <c:pt idx="4753">
                  <c:v>0.191</c:v>
                </c:pt>
                <c:pt idx="4754">
                  <c:v>0.191</c:v>
                </c:pt>
                <c:pt idx="4755">
                  <c:v>0.191</c:v>
                </c:pt>
                <c:pt idx="4756">
                  <c:v>0.191</c:v>
                </c:pt>
                <c:pt idx="4757">
                  <c:v>0.191</c:v>
                </c:pt>
                <c:pt idx="4758">
                  <c:v>0.191</c:v>
                </c:pt>
                <c:pt idx="4759">
                  <c:v>0.191</c:v>
                </c:pt>
                <c:pt idx="4760">
                  <c:v>0.191</c:v>
                </c:pt>
                <c:pt idx="4761">
                  <c:v>0.191</c:v>
                </c:pt>
                <c:pt idx="4762">
                  <c:v>0.192</c:v>
                </c:pt>
                <c:pt idx="4763">
                  <c:v>0.192</c:v>
                </c:pt>
                <c:pt idx="4764">
                  <c:v>0.192</c:v>
                </c:pt>
                <c:pt idx="4765">
                  <c:v>0.192</c:v>
                </c:pt>
                <c:pt idx="4766">
                  <c:v>0.192</c:v>
                </c:pt>
                <c:pt idx="4767">
                  <c:v>0.192</c:v>
                </c:pt>
                <c:pt idx="4768">
                  <c:v>0.192</c:v>
                </c:pt>
                <c:pt idx="4769">
                  <c:v>0.192</c:v>
                </c:pt>
                <c:pt idx="4770">
                  <c:v>0.192</c:v>
                </c:pt>
                <c:pt idx="4771">
                  <c:v>0.192</c:v>
                </c:pt>
                <c:pt idx="4772">
                  <c:v>0.192</c:v>
                </c:pt>
                <c:pt idx="4773">
                  <c:v>0.192</c:v>
                </c:pt>
                <c:pt idx="4774">
                  <c:v>0.192</c:v>
                </c:pt>
                <c:pt idx="4775">
                  <c:v>0.193</c:v>
                </c:pt>
                <c:pt idx="4776">
                  <c:v>0.193</c:v>
                </c:pt>
                <c:pt idx="4777">
                  <c:v>0.19400000000000001</c:v>
                </c:pt>
                <c:pt idx="4778">
                  <c:v>0.19400000000000001</c:v>
                </c:pt>
                <c:pt idx="4779">
                  <c:v>0.19400000000000001</c:v>
                </c:pt>
                <c:pt idx="4780">
                  <c:v>0.19400000000000001</c:v>
                </c:pt>
                <c:pt idx="4781">
                  <c:v>0.19400000000000001</c:v>
                </c:pt>
                <c:pt idx="4782">
                  <c:v>0.19400000000000001</c:v>
                </c:pt>
                <c:pt idx="4783">
                  <c:v>0.19400000000000001</c:v>
                </c:pt>
                <c:pt idx="4784">
                  <c:v>0.19400000000000001</c:v>
                </c:pt>
                <c:pt idx="4785">
                  <c:v>0.19400000000000001</c:v>
                </c:pt>
                <c:pt idx="4786">
                  <c:v>0.19400000000000001</c:v>
                </c:pt>
                <c:pt idx="4787">
                  <c:v>0.19400000000000001</c:v>
                </c:pt>
                <c:pt idx="4788">
                  <c:v>0.19400000000000001</c:v>
                </c:pt>
                <c:pt idx="4789">
                  <c:v>0.19400000000000001</c:v>
                </c:pt>
                <c:pt idx="4790">
                  <c:v>0.19400000000000001</c:v>
                </c:pt>
                <c:pt idx="4791">
                  <c:v>0.19500000000000001</c:v>
                </c:pt>
                <c:pt idx="4792">
                  <c:v>0.19500000000000001</c:v>
                </c:pt>
                <c:pt idx="4793">
                  <c:v>0.19600000000000001</c:v>
                </c:pt>
                <c:pt idx="4794">
                  <c:v>0.19800000000000001</c:v>
                </c:pt>
                <c:pt idx="4795">
                  <c:v>0.2</c:v>
                </c:pt>
                <c:pt idx="4796">
                  <c:v>0.2</c:v>
                </c:pt>
                <c:pt idx="4797">
                  <c:v>0.2</c:v>
                </c:pt>
                <c:pt idx="4798">
                  <c:v>0.2</c:v>
                </c:pt>
                <c:pt idx="4799">
                  <c:v>0.20200000000000001</c:v>
                </c:pt>
                <c:pt idx="4800">
                  <c:v>0.20300000000000001</c:v>
                </c:pt>
                <c:pt idx="4801">
                  <c:v>0.20300000000000001</c:v>
                </c:pt>
                <c:pt idx="4802">
                  <c:v>0.20300000000000001</c:v>
                </c:pt>
                <c:pt idx="4803">
                  <c:v>0.20399999999999999</c:v>
                </c:pt>
                <c:pt idx="4804">
                  <c:v>0.20499999999999999</c:v>
                </c:pt>
                <c:pt idx="4805">
                  <c:v>0.20499999999999999</c:v>
                </c:pt>
                <c:pt idx="4806">
                  <c:v>0.20699999999999999</c:v>
                </c:pt>
                <c:pt idx="4807">
                  <c:v>0.20699999999999999</c:v>
                </c:pt>
                <c:pt idx="4808">
                  <c:v>0.20699999999999999</c:v>
                </c:pt>
                <c:pt idx="4809">
                  <c:v>0.20699999999999999</c:v>
                </c:pt>
                <c:pt idx="4810">
                  <c:v>0.20699999999999999</c:v>
                </c:pt>
                <c:pt idx="4811">
                  <c:v>0.20699999999999999</c:v>
                </c:pt>
                <c:pt idx="4812">
                  <c:v>0.20699999999999999</c:v>
                </c:pt>
                <c:pt idx="4813">
                  <c:v>0.20699999999999999</c:v>
                </c:pt>
                <c:pt idx="4814">
                  <c:v>0.20699999999999999</c:v>
                </c:pt>
                <c:pt idx="4815">
                  <c:v>0.20799999999999999</c:v>
                </c:pt>
                <c:pt idx="4816">
                  <c:v>0.20799999999999999</c:v>
                </c:pt>
                <c:pt idx="4817">
                  <c:v>0.20799999999999999</c:v>
                </c:pt>
                <c:pt idx="4818">
                  <c:v>0.20799999999999999</c:v>
                </c:pt>
                <c:pt idx="4819">
                  <c:v>0.20799999999999999</c:v>
                </c:pt>
                <c:pt idx="4820">
                  <c:v>0.20799999999999999</c:v>
                </c:pt>
                <c:pt idx="4821">
                  <c:v>0.20799999999999999</c:v>
                </c:pt>
                <c:pt idx="4822">
                  <c:v>0.20799999999999999</c:v>
                </c:pt>
                <c:pt idx="4823">
                  <c:v>0.20799999999999999</c:v>
                </c:pt>
                <c:pt idx="4824">
                  <c:v>0.20799999999999999</c:v>
                </c:pt>
                <c:pt idx="4825">
                  <c:v>0.20799999999999999</c:v>
                </c:pt>
                <c:pt idx="4826">
                  <c:v>0.20799999999999999</c:v>
                </c:pt>
                <c:pt idx="4827">
                  <c:v>0.20799999999999999</c:v>
                </c:pt>
                <c:pt idx="4828">
                  <c:v>0.20799999999999999</c:v>
                </c:pt>
                <c:pt idx="4829">
                  <c:v>0.20899999999999999</c:v>
                </c:pt>
                <c:pt idx="4830">
                  <c:v>0.20899999999999999</c:v>
                </c:pt>
                <c:pt idx="4831">
                  <c:v>0.20899999999999999</c:v>
                </c:pt>
                <c:pt idx="4832">
                  <c:v>0.20899999999999999</c:v>
                </c:pt>
                <c:pt idx="4833">
                  <c:v>0.20899999999999999</c:v>
                </c:pt>
                <c:pt idx="4834">
                  <c:v>0.20899999999999999</c:v>
                </c:pt>
                <c:pt idx="4835">
                  <c:v>0.20899999999999999</c:v>
                </c:pt>
                <c:pt idx="4836">
                  <c:v>0.20899999999999999</c:v>
                </c:pt>
                <c:pt idx="4837">
                  <c:v>0.20899999999999999</c:v>
                </c:pt>
                <c:pt idx="4838">
                  <c:v>0.21099999999999999</c:v>
                </c:pt>
                <c:pt idx="4839">
                  <c:v>0.21099999999999999</c:v>
                </c:pt>
                <c:pt idx="4840">
                  <c:v>0.21099999999999999</c:v>
                </c:pt>
                <c:pt idx="4841">
                  <c:v>0.214</c:v>
                </c:pt>
                <c:pt idx="4842">
                  <c:v>0.215</c:v>
                </c:pt>
                <c:pt idx="4843">
                  <c:v>0.216</c:v>
                </c:pt>
                <c:pt idx="4844">
                  <c:v>0.216</c:v>
                </c:pt>
                <c:pt idx="4845">
                  <c:v>0.216</c:v>
                </c:pt>
                <c:pt idx="4846">
                  <c:v>0.216</c:v>
                </c:pt>
                <c:pt idx="4847">
                  <c:v>0.216</c:v>
                </c:pt>
                <c:pt idx="4848">
                  <c:v>0.218</c:v>
                </c:pt>
                <c:pt idx="4849">
                  <c:v>0.218</c:v>
                </c:pt>
                <c:pt idx="4850">
                  <c:v>0.218</c:v>
                </c:pt>
                <c:pt idx="4851">
                  <c:v>0.218</c:v>
                </c:pt>
                <c:pt idx="4852">
                  <c:v>0.221</c:v>
                </c:pt>
                <c:pt idx="4853">
                  <c:v>0.221</c:v>
                </c:pt>
                <c:pt idx="4854">
                  <c:v>0.222</c:v>
                </c:pt>
                <c:pt idx="4855">
                  <c:v>0.222</c:v>
                </c:pt>
                <c:pt idx="4856">
                  <c:v>0.223</c:v>
                </c:pt>
                <c:pt idx="4857">
                  <c:v>0.223</c:v>
                </c:pt>
                <c:pt idx="4858">
                  <c:v>0.223</c:v>
                </c:pt>
                <c:pt idx="4859">
                  <c:v>0.223</c:v>
                </c:pt>
                <c:pt idx="4860">
                  <c:v>0.223</c:v>
                </c:pt>
                <c:pt idx="4861">
                  <c:v>0.223</c:v>
                </c:pt>
                <c:pt idx="4862">
                  <c:v>0.223</c:v>
                </c:pt>
                <c:pt idx="4863">
                  <c:v>0.223</c:v>
                </c:pt>
                <c:pt idx="4864">
                  <c:v>0.22500000000000001</c:v>
                </c:pt>
                <c:pt idx="4865">
                  <c:v>0.22500000000000001</c:v>
                </c:pt>
                <c:pt idx="4866">
                  <c:v>0.22500000000000001</c:v>
                </c:pt>
                <c:pt idx="4867">
                  <c:v>0.22500000000000001</c:v>
                </c:pt>
                <c:pt idx="4868">
                  <c:v>0.22500000000000001</c:v>
                </c:pt>
                <c:pt idx="4869">
                  <c:v>0.22500000000000001</c:v>
                </c:pt>
                <c:pt idx="4870">
                  <c:v>0.22500000000000001</c:v>
                </c:pt>
                <c:pt idx="4871">
                  <c:v>0.22500000000000001</c:v>
                </c:pt>
                <c:pt idx="4872">
                  <c:v>0.22500000000000001</c:v>
                </c:pt>
                <c:pt idx="4873">
                  <c:v>0.22500000000000001</c:v>
                </c:pt>
                <c:pt idx="4874">
                  <c:v>0.22500000000000001</c:v>
                </c:pt>
                <c:pt idx="4875">
                  <c:v>0.22500000000000001</c:v>
                </c:pt>
                <c:pt idx="4876">
                  <c:v>0.22500000000000001</c:v>
                </c:pt>
                <c:pt idx="4877">
                  <c:v>0.22500000000000001</c:v>
                </c:pt>
                <c:pt idx="4878">
                  <c:v>0.22500000000000001</c:v>
                </c:pt>
                <c:pt idx="4879">
                  <c:v>0.22500000000000001</c:v>
                </c:pt>
                <c:pt idx="4880">
                  <c:v>0.22600000000000001</c:v>
                </c:pt>
                <c:pt idx="4881">
                  <c:v>0.22600000000000001</c:v>
                </c:pt>
                <c:pt idx="4882">
                  <c:v>0.22600000000000001</c:v>
                </c:pt>
                <c:pt idx="4883">
                  <c:v>0.22600000000000001</c:v>
                </c:pt>
                <c:pt idx="4884">
                  <c:v>0.22600000000000001</c:v>
                </c:pt>
                <c:pt idx="4885">
                  <c:v>0.22600000000000001</c:v>
                </c:pt>
                <c:pt idx="4886">
                  <c:v>0.22600000000000001</c:v>
                </c:pt>
                <c:pt idx="4887">
                  <c:v>0.22600000000000001</c:v>
                </c:pt>
                <c:pt idx="4888">
                  <c:v>0.22600000000000001</c:v>
                </c:pt>
                <c:pt idx="4889">
                  <c:v>0.22600000000000001</c:v>
                </c:pt>
                <c:pt idx="4890">
                  <c:v>0.22600000000000001</c:v>
                </c:pt>
                <c:pt idx="4891">
                  <c:v>0.22600000000000001</c:v>
                </c:pt>
                <c:pt idx="4892">
                  <c:v>0.22700000000000001</c:v>
                </c:pt>
                <c:pt idx="4893">
                  <c:v>0.22700000000000001</c:v>
                </c:pt>
                <c:pt idx="4894">
                  <c:v>0.22800000000000001</c:v>
                </c:pt>
                <c:pt idx="4895">
                  <c:v>0.22800000000000001</c:v>
                </c:pt>
                <c:pt idx="4896">
                  <c:v>0.22800000000000001</c:v>
                </c:pt>
                <c:pt idx="4897">
                  <c:v>0.22800000000000001</c:v>
                </c:pt>
                <c:pt idx="4898">
                  <c:v>0.22800000000000001</c:v>
                </c:pt>
                <c:pt idx="4899">
                  <c:v>0.23200000000000001</c:v>
                </c:pt>
                <c:pt idx="4900">
                  <c:v>0.23400000000000001</c:v>
                </c:pt>
                <c:pt idx="4901">
                  <c:v>0.23400000000000001</c:v>
                </c:pt>
                <c:pt idx="4902">
                  <c:v>0.23400000000000001</c:v>
                </c:pt>
                <c:pt idx="4903">
                  <c:v>0.23599999999999999</c:v>
                </c:pt>
                <c:pt idx="4904">
                  <c:v>0.23799999999999999</c:v>
                </c:pt>
                <c:pt idx="4905">
                  <c:v>0.23799999999999999</c:v>
                </c:pt>
                <c:pt idx="4906">
                  <c:v>0.23799999999999999</c:v>
                </c:pt>
                <c:pt idx="4907">
                  <c:v>0.23799999999999999</c:v>
                </c:pt>
                <c:pt idx="4908">
                  <c:v>0.23899999999999999</c:v>
                </c:pt>
                <c:pt idx="4909">
                  <c:v>0.23899999999999999</c:v>
                </c:pt>
                <c:pt idx="4910">
                  <c:v>0.24099999999999999</c:v>
                </c:pt>
                <c:pt idx="4911">
                  <c:v>0.24099999999999999</c:v>
                </c:pt>
                <c:pt idx="4912">
                  <c:v>0.24099999999999999</c:v>
                </c:pt>
                <c:pt idx="4913">
                  <c:v>0.24099999999999999</c:v>
                </c:pt>
                <c:pt idx="4914">
                  <c:v>0.24099999999999999</c:v>
                </c:pt>
                <c:pt idx="4915">
                  <c:v>0.24099999999999999</c:v>
                </c:pt>
                <c:pt idx="4916">
                  <c:v>0.24099999999999999</c:v>
                </c:pt>
                <c:pt idx="4917">
                  <c:v>0.24199999999999999</c:v>
                </c:pt>
                <c:pt idx="4918">
                  <c:v>0.24199999999999999</c:v>
                </c:pt>
                <c:pt idx="4919">
                  <c:v>0.24199999999999999</c:v>
                </c:pt>
                <c:pt idx="4920">
                  <c:v>0.24199999999999999</c:v>
                </c:pt>
                <c:pt idx="4921">
                  <c:v>0.24199999999999999</c:v>
                </c:pt>
                <c:pt idx="4922">
                  <c:v>0.24199999999999999</c:v>
                </c:pt>
                <c:pt idx="4923">
                  <c:v>0.24199999999999999</c:v>
                </c:pt>
                <c:pt idx="4924">
                  <c:v>0.24199999999999999</c:v>
                </c:pt>
                <c:pt idx="4925">
                  <c:v>0.24199999999999999</c:v>
                </c:pt>
                <c:pt idx="4926">
                  <c:v>0.24199999999999999</c:v>
                </c:pt>
                <c:pt idx="4927">
                  <c:v>0.24199999999999999</c:v>
                </c:pt>
                <c:pt idx="4928">
                  <c:v>0.24199999999999999</c:v>
                </c:pt>
                <c:pt idx="4929">
                  <c:v>0.24399999999999999</c:v>
                </c:pt>
                <c:pt idx="4930">
                  <c:v>0.24399999999999999</c:v>
                </c:pt>
                <c:pt idx="4931">
                  <c:v>0.24399999999999999</c:v>
                </c:pt>
                <c:pt idx="4932">
                  <c:v>0.24399999999999999</c:v>
                </c:pt>
                <c:pt idx="4933">
                  <c:v>0.24399999999999999</c:v>
                </c:pt>
                <c:pt idx="4934">
                  <c:v>0.24399999999999999</c:v>
                </c:pt>
                <c:pt idx="4935">
                  <c:v>0.24399999999999999</c:v>
                </c:pt>
                <c:pt idx="4936">
                  <c:v>0.246</c:v>
                </c:pt>
                <c:pt idx="4937">
                  <c:v>0.247</c:v>
                </c:pt>
                <c:pt idx="4938">
                  <c:v>0.251</c:v>
                </c:pt>
                <c:pt idx="4939">
                  <c:v>0.251</c:v>
                </c:pt>
                <c:pt idx="4940">
                  <c:v>0.251</c:v>
                </c:pt>
                <c:pt idx="4941">
                  <c:v>0.252</c:v>
                </c:pt>
                <c:pt idx="4942">
                  <c:v>0.253</c:v>
                </c:pt>
                <c:pt idx="4943">
                  <c:v>0.253</c:v>
                </c:pt>
                <c:pt idx="4944">
                  <c:v>0.253</c:v>
                </c:pt>
                <c:pt idx="4945">
                  <c:v>0.253</c:v>
                </c:pt>
                <c:pt idx="4946">
                  <c:v>0.253</c:v>
                </c:pt>
                <c:pt idx="4947">
                  <c:v>0.253</c:v>
                </c:pt>
                <c:pt idx="4948">
                  <c:v>0.25600000000000001</c:v>
                </c:pt>
                <c:pt idx="4949">
                  <c:v>0.25600000000000001</c:v>
                </c:pt>
                <c:pt idx="4950">
                  <c:v>0.25600000000000001</c:v>
                </c:pt>
                <c:pt idx="4951">
                  <c:v>0.25600000000000001</c:v>
                </c:pt>
                <c:pt idx="4952">
                  <c:v>0.25700000000000001</c:v>
                </c:pt>
                <c:pt idx="4953">
                  <c:v>0.25700000000000001</c:v>
                </c:pt>
                <c:pt idx="4954">
                  <c:v>0.25800000000000001</c:v>
                </c:pt>
                <c:pt idx="4955">
                  <c:v>0.25800000000000001</c:v>
                </c:pt>
                <c:pt idx="4956">
                  <c:v>0.25800000000000001</c:v>
                </c:pt>
                <c:pt idx="4957">
                  <c:v>0.25900000000000001</c:v>
                </c:pt>
                <c:pt idx="4958">
                  <c:v>0.25900000000000001</c:v>
                </c:pt>
                <c:pt idx="4959">
                  <c:v>0.25900000000000001</c:v>
                </c:pt>
                <c:pt idx="4960">
                  <c:v>0.25900000000000001</c:v>
                </c:pt>
                <c:pt idx="4961">
                  <c:v>0.26</c:v>
                </c:pt>
                <c:pt idx="4962">
                  <c:v>0.26100000000000001</c:v>
                </c:pt>
                <c:pt idx="4963">
                  <c:v>0.26100000000000001</c:v>
                </c:pt>
                <c:pt idx="4964">
                  <c:v>0.26100000000000001</c:v>
                </c:pt>
                <c:pt idx="4965">
                  <c:v>0.26100000000000001</c:v>
                </c:pt>
                <c:pt idx="4966">
                  <c:v>0.26100000000000001</c:v>
                </c:pt>
                <c:pt idx="4967">
                  <c:v>0.26100000000000001</c:v>
                </c:pt>
                <c:pt idx="4968">
                  <c:v>0.26100000000000001</c:v>
                </c:pt>
                <c:pt idx="4969">
                  <c:v>0.26100000000000001</c:v>
                </c:pt>
                <c:pt idx="4970">
                  <c:v>0.26200000000000001</c:v>
                </c:pt>
                <c:pt idx="4971">
                  <c:v>0.26200000000000001</c:v>
                </c:pt>
                <c:pt idx="4972">
                  <c:v>0.26200000000000001</c:v>
                </c:pt>
                <c:pt idx="4973">
                  <c:v>0.26200000000000001</c:v>
                </c:pt>
                <c:pt idx="4974">
                  <c:v>0.26200000000000001</c:v>
                </c:pt>
                <c:pt idx="4975">
                  <c:v>0.26200000000000001</c:v>
                </c:pt>
                <c:pt idx="4976">
                  <c:v>0.26200000000000001</c:v>
                </c:pt>
                <c:pt idx="4977">
                  <c:v>0.26200000000000001</c:v>
                </c:pt>
                <c:pt idx="4978">
                  <c:v>0.26200000000000001</c:v>
                </c:pt>
                <c:pt idx="4979">
                  <c:v>0.26300000000000001</c:v>
                </c:pt>
                <c:pt idx="4980">
                  <c:v>0.26700000000000002</c:v>
                </c:pt>
                <c:pt idx="4981">
                  <c:v>0.26800000000000002</c:v>
                </c:pt>
                <c:pt idx="4982">
                  <c:v>0.26900000000000002</c:v>
                </c:pt>
                <c:pt idx="4983">
                  <c:v>0.26900000000000002</c:v>
                </c:pt>
                <c:pt idx="4984">
                  <c:v>0.27</c:v>
                </c:pt>
                <c:pt idx="4985">
                  <c:v>0.27</c:v>
                </c:pt>
                <c:pt idx="4986">
                  <c:v>0.27300000000000002</c:v>
                </c:pt>
                <c:pt idx="4987">
                  <c:v>0.27500000000000002</c:v>
                </c:pt>
                <c:pt idx="4988">
                  <c:v>0.27600000000000002</c:v>
                </c:pt>
                <c:pt idx="4989">
                  <c:v>0.27600000000000002</c:v>
                </c:pt>
                <c:pt idx="4990">
                  <c:v>0.27700000000000002</c:v>
                </c:pt>
                <c:pt idx="4991">
                  <c:v>0.27800000000000002</c:v>
                </c:pt>
                <c:pt idx="4992">
                  <c:v>0.27800000000000002</c:v>
                </c:pt>
                <c:pt idx="4993">
                  <c:v>0.27800000000000002</c:v>
                </c:pt>
                <c:pt idx="4994">
                  <c:v>0.27800000000000002</c:v>
                </c:pt>
                <c:pt idx="4995">
                  <c:v>0.27800000000000002</c:v>
                </c:pt>
                <c:pt idx="4996">
                  <c:v>0.27800000000000002</c:v>
                </c:pt>
                <c:pt idx="4997">
                  <c:v>0.27800000000000002</c:v>
                </c:pt>
                <c:pt idx="4998">
                  <c:v>0.28000000000000003</c:v>
                </c:pt>
                <c:pt idx="4999">
                  <c:v>0.28000000000000003</c:v>
                </c:pt>
                <c:pt idx="5000">
                  <c:v>0.28000000000000003</c:v>
                </c:pt>
                <c:pt idx="5001">
                  <c:v>0.28000000000000003</c:v>
                </c:pt>
                <c:pt idx="5002">
                  <c:v>0.28000000000000003</c:v>
                </c:pt>
                <c:pt idx="5003">
                  <c:v>0.28000000000000003</c:v>
                </c:pt>
                <c:pt idx="5004">
                  <c:v>0.28100000000000003</c:v>
                </c:pt>
                <c:pt idx="5005">
                  <c:v>0.28100000000000003</c:v>
                </c:pt>
                <c:pt idx="5006">
                  <c:v>0.28100000000000003</c:v>
                </c:pt>
                <c:pt idx="5007">
                  <c:v>0.28100000000000003</c:v>
                </c:pt>
                <c:pt idx="5008">
                  <c:v>0.28100000000000003</c:v>
                </c:pt>
                <c:pt idx="5009">
                  <c:v>0.28199999999999997</c:v>
                </c:pt>
                <c:pt idx="5010">
                  <c:v>0.28299999999999997</c:v>
                </c:pt>
                <c:pt idx="5011">
                  <c:v>0.28299999999999997</c:v>
                </c:pt>
                <c:pt idx="5012">
                  <c:v>0.28599999999999998</c:v>
                </c:pt>
                <c:pt idx="5013">
                  <c:v>0.28799999999999998</c:v>
                </c:pt>
                <c:pt idx="5014">
                  <c:v>0.28899999999999998</c:v>
                </c:pt>
                <c:pt idx="5015">
                  <c:v>0.28999999999999998</c:v>
                </c:pt>
                <c:pt idx="5016">
                  <c:v>0.28999999999999998</c:v>
                </c:pt>
                <c:pt idx="5017">
                  <c:v>0.28999999999999998</c:v>
                </c:pt>
                <c:pt idx="5018">
                  <c:v>0.28999999999999998</c:v>
                </c:pt>
                <c:pt idx="5019">
                  <c:v>0.28999999999999998</c:v>
                </c:pt>
                <c:pt idx="5020">
                  <c:v>0.29199999999999998</c:v>
                </c:pt>
                <c:pt idx="5021">
                  <c:v>0.29199999999999998</c:v>
                </c:pt>
                <c:pt idx="5022">
                  <c:v>0.29199999999999998</c:v>
                </c:pt>
                <c:pt idx="5023">
                  <c:v>0.29499999999999998</c:v>
                </c:pt>
                <c:pt idx="5024">
                  <c:v>0.29499999999999998</c:v>
                </c:pt>
                <c:pt idx="5025">
                  <c:v>0.29799999999999999</c:v>
                </c:pt>
                <c:pt idx="5026">
                  <c:v>0.29799999999999999</c:v>
                </c:pt>
                <c:pt idx="5027">
                  <c:v>0.29799999999999999</c:v>
                </c:pt>
                <c:pt idx="5028">
                  <c:v>0.29799999999999999</c:v>
                </c:pt>
                <c:pt idx="5029">
                  <c:v>0.29799999999999999</c:v>
                </c:pt>
                <c:pt idx="5030">
                  <c:v>0.29899999999999999</c:v>
                </c:pt>
                <c:pt idx="5031">
                  <c:v>0.3</c:v>
                </c:pt>
                <c:pt idx="5032">
                  <c:v>0.3</c:v>
                </c:pt>
                <c:pt idx="5033">
                  <c:v>0.3</c:v>
                </c:pt>
                <c:pt idx="5034">
                  <c:v>0.3</c:v>
                </c:pt>
                <c:pt idx="5035">
                  <c:v>0.3</c:v>
                </c:pt>
                <c:pt idx="5036">
                  <c:v>0.3</c:v>
                </c:pt>
                <c:pt idx="5037">
                  <c:v>0.3</c:v>
                </c:pt>
                <c:pt idx="5038">
                  <c:v>0.3</c:v>
                </c:pt>
                <c:pt idx="5039">
                  <c:v>0.3</c:v>
                </c:pt>
                <c:pt idx="5040">
                  <c:v>0.3</c:v>
                </c:pt>
                <c:pt idx="5041">
                  <c:v>0.30099999999999999</c:v>
                </c:pt>
                <c:pt idx="5042">
                  <c:v>0.30099999999999999</c:v>
                </c:pt>
                <c:pt idx="5043">
                  <c:v>0.30099999999999999</c:v>
                </c:pt>
                <c:pt idx="5044">
                  <c:v>0.30099999999999999</c:v>
                </c:pt>
                <c:pt idx="5045">
                  <c:v>0.30099999999999999</c:v>
                </c:pt>
                <c:pt idx="5046">
                  <c:v>0.30099999999999999</c:v>
                </c:pt>
                <c:pt idx="5047">
                  <c:v>0.30199999999999999</c:v>
                </c:pt>
                <c:pt idx="5048">
                  <c:v>0.30299999999999999</c:v>
                </c:pt>
                <c:pt idx="5049">
                  <c:v>0.30299999999999999</c:v>
                </c:pt>
                <c:pt idx="5050">
                  <c:v>0.30399999999999999</c:v>
                </c:pt>
                <c:pt idx="5051">
                  <c:v>0.307</c:v>
                </c:pt>
                <c:pt idx="5052">
                  <c:v>0.308</c:v>
                </c:pt>
                <c:pt idx="5053">
                  <c:v>0.31</c:v>
                </c:pt>
                <c:pt idx="5054">
                  <c:v>0.31</c:v>
                </c:pt>
                <c:pt idx="5055">
                  <c:v>0.31</c:v>
                </c:pt>
                <c:pt idx="5056">
                  <c:v>0.312</c:v>
                </c:pt>
                <c:pt idx="5057">
                  <c:v>0.312</c:v>
                </c:pt>
                <c:pt idx="5058">
                  <c:v>0.312</c:v>
                </c:pt>
                <c:pt idx="5059">
                  <c:v>0.316</c:v>
                </c:pt>
                <c:pt idx="5060">
                  <c:v>0.317</c:v>
                </c:pt>
                <c:pt idx="5061">
                  <c:v>0.318</c:v>
                </c:pt>
                <c:pt idx="5062">
                  <c:v>0.31900000000000001</c:v>
                </c:pt>
                <c:pt idx="5063">
                  <c:v>0.31900000000000001</c:v>
                </c:pt>
                <c:pt idx="5064">
                  <c:v>0.31900000000000001</c:v>
                </c:pt>
                <c:pt idx="5065">
                  <c:v>0.31900000000000001</c:v>
                </c:pt>
                <c:pt idx="5066">
                  <c:v>0.32</c:v>
                </c:pt>
                <c:pt idx="5067">
                  <c:v>0.32100000000000001</c:v>
                </c:pt>
                <c:pt idx="5068">
                  <c:v>0.32100000000000001</c:v>
                </c:pt>
                <c:pt idx="5069">
                  <c:v>0.32100000000000001</c:v>
                </c:pt>
                <c:pt idx="5070">
                  <c:v>0.32100000000000001</c:v>
                </c:pt>
                <c:pt idx="5071">
                  <c:v>0.32100000000000001</c:v>
                </c:pt>
                <c:pt idx="5072">
                  <c:v>0.32100000000000001</c:v>
                </c:pt>
                <c:pt idx="5073">
                  <c:v>0.32100000000000001</c:v>
                </c:pt>
                <c:pt idx="5074">
                  <c:v>0.32100000000000001</c:v>
                </c:pt>
                <c:pt idx="5075">
                  <c:v>0.32100000000000001</c:v>
                </c:pt>
                <c:pt idx="5076">
                  <c:v>0.32100000000000001</c:v>
                </c:pt>
                <c:pt idx="5077">
                  <c:v>0.32100000000000001</c:v>
                </c:pt>
                <c:pt idx="5078">
                  <c:v>0.32100000000000001</c:v>
                </c:pt>
                <c:pt idx="5079">
                  <c:v>0.32200000000000001</c:v>
                </c:pt>
                <c:pt idx="5080">
                  <c:v>0.32300000000000001</c:v>
                </c:pt>
                <c:pt idx="5081">
                  <c:v>0.32300000000000001</c:v>
                </c:pt>
                <c:pt idx="5082">
                  <c:v>0.32300000000000001</c:v>
                </c:pt>
                <c:pt idx="5083">
                  <c:v>0.32300000000000001</c:v>
                </c:pt>
                <c:pt idx="5084">
                  <c:v>0.32300000000000001</c:v>
                </c:pt>
                <c:pt idx="5085">
                  <c:v>0.32300000000000001</c:v>
                </c:pt>
                <c:pt idx="5086">
                  <c:v>0.32300000000000001</c:v>
                </c:pt>
                <c:pt idx="5087">
                  <c:v>0.32300000000000001</c:v>
                </c:pt>
                <c:pt idx="5088">
                  <c:v>0.32300000000000001</c:v>
                </c:pt>
                <c:pt idx="5089">
                  <c:v>0.32300000000000001</c:v>
                </c:pt>
                <c:pt idx="5090">
                  <c:v>0.32600000000000001</c:v>
                </c:pt>
                <c:pt idx="5091">
                  <c:v>0.32800000000000001</c:v>
                </c:pt>
                <c:pt idx="5092">
                  <c:v>0.32800000000000001</c:v>
                </c:pt>
                <c:pt idx="5093">
                  <c:v>0.33</c:v>
                </c:pt>
                <c:pt idx="5094">
                  <c:v>0.33</c:v>
                </c:pt>
                <c:pt idx="5095">
                  <c:v>0.33200000000000002</c:v>
                </c:pt>
                <c:pt idx="5096">
                  <c:v>0.33200000000000002</c:v>
                </c:pt>
                <c:pt idx="5097">
                  <c:v>0.33200000000000002</c:v>
                </c:pt>
                <c:pt idx="5098">
                  <c:v>0.33300000000000002</c:v>
                </c:pt>
                <c:pt idx="5099">
                  <c:v>0.33400000000000002</c:v>
                </c:pt>
                <c:pt idx="5100">
                  <c:v>0.33600000000000002</c:v>
                </c:pt>
                <c:pt idx="5101">
                  <c:v>0.33700000000000002</c:v>
                </c:pt>
                <c:pt idx="5102">
                  <c:v>0.33700000000000002</c:v>
                </c:pt>
                <c:pt idx="5103">
                  <c:v>0.33800000000000002</c:v>
                </c:pt>
                <c:pt idx="5104">
                  <c:v>0.33900000000000002</c:v>
                </c:pt>
                <c:pt idx="5105">
                  <c:v>0.33900000000000002</c:v>
                </c:pt>
                <c:pt idx="5106">
                  <c:v>0.34100000000000003</c:v>
                </c:pt>
                <c:pt idx="5107">
                  <c:v>0.34100000000000003</c:v>
                </c:pt>
                <c:pt idx="5108">
                  <c:v>0.34100000000000003</c:v>
                </c:pt>
                <c:pt idx="5109">
                  <c:v>0.34100000000000003</c:v>
                </c:pt>
                <c:pt idx="5110">
                  <c:v>0.34100000000000003</c:v>
                </c:pt>
                <c:pt idx="5111">
                  <c:v>0.34100000000000003</c:v>
                </c:pt>
                <c:pt idx="5112">
                  <c:v>0.34100000000000003</c:v>
                </c:pt>
                <c:pt idx="5113">
                  <c:v>0.34100000000000003</c:v>
                </c:pt>
                <c:pt idx="5114">
                  <c:v>0.34100000000000003</c:v>
                </c:pt>
                <c:pt idx="5115">
                  <c:v>0.34100000000000003</c:v>
                </c:pt>
                <c:pt idx="5116">
                  <c:v>0.34100000000000003</c:v>
                </c:pt>
                <c:pt idx="5117">
                  <c:v>0.34200000000000003</c:v>
                </c:pt>
                <c:pt idx="5118">
                  <c:v>0.34300000000000003</c:v>
                </c:pt>
                <c:pt idx="5119">
                  <c:v>0.34300000000000003</c:v>
                </c:pt>
                <c:pt idx="5120">
                  <c:v>0.34300000000000003</c:v>
                </c:pt>
                <c:pt idx="5121">
                  <c:v>0.34300000000000003</c:v>
                </c:pt>
                <c:pt idx="5122">
                  <c:v>0.34300000000000003</c:v>
                </c:pt>
                <c:pt idx="5123">
                  <c:v>0.34300000000000003</c:v>
                </c:pt>
                <c:pt idx="5124">
                  <c:v>0.34300000000000003</c:v>
                </c:pt>
                <c:pt idx="5125">
                  <c:v>0.34300000000000003</c:v>
                </c:pt>
                <c:pt idx="5126">
                  <c:v>0.34300000000000003</c:v>
                </c:pt>
                <c:pt idx="5127">
                  <c:v>0.34300000000000003</c:v>
                </c:pt>
                <c:pt idx="5128">
                  <c:v>0.34300000000000003</c:v>
                </c:pt>
                <c:pt idx="5129">
                  <c:v>0.34300000000000003</c:v>
                </c:pt>
                <c:pt idx="5130">
                  <c:v>0.34300000000000003</c:v>
                </c:pt>
                <c:pt idx="5131">
                  <c:v>0.34300000000000003</c:v>
                </c:pt>
                <c:pt idx="5132">
                  <c:v>0.34300000000000003</c:v>
                </c:pt>
                <c:pt idx="5133">
                  <c:v>0.34300000000000003</c:v>
                </c:pt>
                <c:pt idx="5134">
                  <c:v>0.34300000000000003</c:v>
                </c:pt>
                <c:pt idx="5135">
                  <c:v>0.34300000000000003</c:v>
                </c:pt>
                <c:pt idx="5136">
                  <c:v>0.34300000000000003</c:v>
                </c:pt>
                <c:pt idx="5137">
                  <c:v>0.34300000000000003</c:v>
                </c:pt>
                <c:pt idx="5138">
                  <c:v>0.34300000000000003</c:v>
                </c:pt>
                <c:pt idx="5139">
                  <c:v>0.34399999999999997</c:v>
                </c:pt>
                <c:pt idx="5140">
                  <c:v>0.34399999999999997</c:v>
                </c:pt>
                <c:pt idx="5141">
                  <c:v>0.34399999999999997</c:v>
                </c:pt>
                <c:pt idx="5142">
                  <c:v>0.34399999999999997</c:v>
                </c:pt>
                <c:pt idx="5143">
                  <c:v>0.34399999999999997</c:v>
                </c:pt>
                <c:pt idx="5144">
                  <c:v>0.34399999999999997</c:v>
                </c:pt>
                <c:pt idx="5145">
                  <c:v>0.34399999999999997</c:v>
                </c:pt>
                <c:pt idx="5146">
                  <c:v>0.34499999999999997</c:v>
                </c:pt>
                <c:pt idx="5147">
                  <c:v>0.34599999999999997</c:v>
                </c:pt>
                <c:pt idx="5148">
                  <c:v>0.34599999999999997</c:v>
                </c:pt>
                <c:pt idx="5149">
                  <c:v>0.34799999999999998</c:v>
                </c:pt>
                <c:pt idx="5150">
                  <c:v>0.35</c:v>
                </c:pt>
                <c:pt idx="5151">
                  <c:v>0.35</c:v>
                </c:pt>
                <c:pt idx="5152">
                  <c:v>0.35099999999999998</c:v>
                </c:pt>
                <c:pt idx="5153">
                  <c:v>0.35299999999999998</c:v>
                </c:pt>
                <c:pt idx="5154">
                  <c:v>0.35399999999999998</c:v>
                </c:pt>
                <c:pt idx="5155">
                  <c:v>0.35399999999999998</c:v>
                </c:pt>
                <c:pt idx="5156">
                  <c:v>0.35399999999999998</c:v>
                </c:pt>
                <c:pt idx="5157">
                  <c:v>0.35399999999999998</c:v>
                </c:pt>
                <c:pt idx="5158">
                  <c:v>0.35399999999999998</c:v>
                </c:pt>
                <c:pt idx="5159">
                  <c:v>0.35499999999999998</c:v>
                </c:pt>
                <c:pt idx="5160">
                  <c:v>0.35599999999999998</c:v>
                </c:pt>
                <c:pt idx="5161">
                  <c:v>0.35699999999999998</c:v>
                </c:pt>
                <c:pt idx="5162">
                  <c:v>0.36</c:v>
                </c:pt>
                <c:pt idx="5163">
                  <c:v>0.36199999999999999</c:v>
                </c:pt>
                <c:pt idx="5164">
                  <c:v>0.36399999999999999</c:v>
                </c:pt>
                <c:pt idx="5165">
                  <c:v>0.36399999999999999</c:v>
                </c:pt>
                <c:pt idx="5166">
                  <c:v>0.36399999999999999</c:v>
                </c:pt>
                <c:pt idx="5167">
                  <c:v>0.36399999999999999</c:v>
                </c:pt>
                <c:pt idx="5168">
                  <c:v>0.36399999999999999</c:v>
                </c:pt>
                <c:pt idx="5169">
                  <c:v>0.36399999999999999</c:v>
                </c:pt>
                <c:pt idx="5170">
                  <c:v>0.36399999999999999</c:v>
                </c:pt>
                <c:pt idx="5171">
                  <c:v>0.36399999999999999</c:v>
                </c:pt>
                <c:pt idx="5172">
                  <c:v>0.36399999999999999</c:v>
                </c:pt>
                <c:pt idx="5173">
                  <c:v>0.36399999999999999</c:v>
                </c:pt>
                <c:pt idx="5174">
                  <c:v>0.36399999999999999</c:v>
                </c:pt>
                <c:pt idx="5175">
                  <c:v>0.36499999999999999</c:v>
                </c:pt>
                <c:pt idx="5176">
                  <c:v>0.36499999999999999</c:v>
                </c:pt>
                <c:pt idx="5177">
                  <c:v>0.36499999999999999</c:v>
                </c:pt>
                <c:pt idx="5178">
                  <c:v>0.36499999999999999</c:v>
                </c:pt>
                <c:pt idx="5179">
                  <c:v>0.36499999999999999</c:v>
                </c:pt>
                <c:pt idx="5180">
                  <c:v>0.36499999999999999</c:v>
                </c:pt>
                <c:pt idx="5181">
                  <c:v>0.36499999999999999</c:v>
                </c:pt>
                <c:pt idx="5182">
                  <c:v>0.36499999999999999</c:v>
                </c:pt>
                <c:pt idx="5183">
                  <c:v>0.36499999999999999</c:v>
                </c:pt>
                <c:pt idx="5184">
                  <c:v>0.36499999999999999</c:v>
                </c:pt>
                <c:pt idx="5185">
                  <c:v>0.36499999999999999</c:v>
                </c:pt>
                <c:pt idx="5186">
                  <c:v>0.36499999999999999</c:v>
                </c:pt>
                <c:pt idx="5187">
                  <c:v>0.36499999999999999</c:v>
                </c:pt>
                <c:pt idx="5188">
                  <c:v>0.36499999999999999</c:v>
                </c:pt>
                <c:pt idx="5189">
                  <c:v>0.36599999999999999</c:v>
                </c:pt>
                <c:pt idx="5190">
                  <c:v>0.36699999999999999</c:v>
                </c:pt>
                <c:pt idx="5191">
                  <c:v>0.36699999999999999</c:v>
                </c:pt>
                <c:pt idx="5192">
                  <c:v>0.36699999999999999</c:v>
                </c:pt>
                <c:pt idx="5193">
                  <c:v>0.36699999999999999</c:v>
                </c:pt>
                <c:pt idx="5194">
                  <c:v>0.36699999999999999</c:v>
                </c:pt>
                <c:pt idx="5195">
                  <c:v>0.36699999999999999</c:v>
                </c:pt>
                <c:pt idx="5196">
                  <c:v>0.36699999999999999</c:v>
                </c:pt>
                <c:pt idx="5197">
                  <c:v>0.36699999999999999</c:v>
                </c:pt>
                <c:pt idx="5198">
                  <c:v>0.36799999999999999</c:v>
                </c:pt>
                <c:pt idx="5199">
                  <c:v>0.36899999999999999</c:v>
                </c:pt>
                <c:pt idx="5200">
                  <c:v>0.374</c:v>
                </c:pt>
                <c:pt idx="5201">
                  <c:v>0.375</c:v>
                </c:pt>
                <c:pt idx="5202">
                  <c:v>0.376</c:v>
                </c:pt>
                <c:pt idx="5203">
                  <c:v>0.377</c:v>
                </c:pt>
                <c:pt idx="5204">
                  <c:v>0.377</c:v>
                </c:pt>
                <c:pt idx="5205">
                  <c:v>0.377</c:v>
                </c:pt>
                <c:pt idx="5206">
                  <c:v>0.377</c:v>
                </c:pt>
                <c:pt idx="5207">
                  <c:v>0.377</c:v>
                </c:pt>
                <c:pt idx="5208">
                  <c:v>0.377</c:v>
                </c:pt>
                <c:pt idx="5209">
                  <c:v>0.378</c:v>
                </c:pt>
                <c:pt idx="5210">
                  <c:v>0.378</c:v>
                </c:pt>
                <c:pt idx="5211">
                  <c:v>0.38</c:v>
                </c:pt>
                <c:pt idx="5212">
                  <c:v>0.38200000000000001</c:v>
                </c:pt>
                <c:pt idx="5213">
                  <c:v>0.38500000000000001</c:v>
                </c:pt>
                <c:pt idx="5214">
                  <c:v>0.38500000000000001</c:v>
                </c:pt>
                <c:pt idx="5215">
                  <c:v>0.38500000000000001</c:v>
                </c:pt>
                <c:pt idx="5216">
                  <c:v>0.38500000000000001</c:v>
                </c:pt>
                <c:pt idx="5217">
                  <c:v>0.38500000000000001</c:v>
                </c:pt>
                <c:pt idx="5218">
                  <c:v>0.38500000000000001</c:v>
                </c:pt>
                <c:pt idx="5219">
                  <c:v>0.38500000000000001</c:v>
                </c:pt>
                <c:pt idx="5220">
                  <c:v>0.38700000000000001</c:v>
                </c:pt>
                <c:pt idx="5221">
                  <c:v>0.38700000000000001</c:v>
                </c:pt>
                <c:pt idx="5222">
                  <c:v>0.38700000000000001</c:v>
                </c:pt>
                <c:pt idx="5223">
                  <c:v>0.38700000000000001</c:v>
                </c:pt>
                <c:pt idx="5224">
                  <c:v>0.38900000000000001</c:v>
                </c:pt>
                <c:pt idx="5225">
                  <c:v>0.38900000000000001</c:v>
                </c:pt>
                <c:pt idx="5226">
                  <c:v>0.38900000000000001</c:v>
                </c:pt>
                <c:pt idx="5227">
                  <c:v>0.38900000000000001</c:v>
                </c:pt>
                <c:pt idx="5228">
                  <c:v>0.38900000000000001</c:v>
                </c:pt>
                <c:pt idx="5229">
                  <c:v>0.38900000000000001</c:v>
                </c:pt>
                <c:pt idx="5230">
                  <c:v>0.38900000000000001</c:v>
                </c:pt>
                <c:pt idx="5231">
                  <c:v>0.38900000000000001</c:v>
                </c:pt>
                <c:pt idx="5232">
                  <c:v>0.38900000000000001</c:v>
                </c:pt>
                <c:pt idx="5233">
                  <c:v>0.38900000000000001</c:v>
                </c:pt>
                <c:pt idx="5234">
                  <c:v>0.38900000000000001</c:v>
                </c:pt>
                <c:pt idx="5235">
                  <c:v>0.38900000000000001</c:v>
                </c:pt>
                <c:pt idx="5236">
                  <c:v>0.38900000000000001</c:v>
                </c:pt>
                <c:pt idx="5237">
                  <c:v>0.38900000000000001</c:v>
                </c:pt>
                <c:pt idx="5238">
                  <c:v>0.38900000000000001</c:v>
                </c:pt>
                <c:pt idx="5239">
                  <c:v>0.39</c:v>
                </c:pt>
                <c:pt idx="5240">
                  <c:v>0.39</c:v>
                </c:pt>
                <c:pt idx="5241">
                  <c:v>0.39100000000000001</c:v>
                </c:pt>
                <c:pt idx="5242">
                  <c:v>0.39100000000000001</c:v>
                </c:pt>
                <c:pt idx="5243">
                  <c:v>0.39100000000000001</c:v>
                </c:pt>
                <c:pt idx="5244">
                  <c:v>0.39100000000000001</c:v>
                </c:pt>
                <c:pt idx="5245">
                  <c:v>0.39100000000000001</c:v>
                </c:pt>
                <c:pt idx="5246">
                  <c:v>0.39200000000000002</c:v>
                </c:pt>
                <c:pt idx="5247">
                  <c:v>0.39200000000000002</c:v>
                </c:pt>
                <c:pt idx="5248">
                  <c:v>0.39200000000000002</c:v>
                </c:pt>
                <c:pt idx="5249">
                  <c:v>0.39200000000000002</c:v>
                </c:pt>
                <c:pt idx="5250">
                  <c:v>0.39300000000000002</c:v>
                </c:pt>
                <c:pt idx="5251">
                  <c:v>0.39700000000000002</c:v>
                </c:pt>
                <c:pt idx="5252">
                  <c:v>0.39700000000000002</c:v>
                </c:pt>
                <c:pt idx="5253">
                  <c:v>0.39700000000000002</c:v>
                </c:pt>
                <c:pt idx="5254">
                  <c:v>0.39700000000000002</c:v>
                </c:pt>
                <c:pt idx="5255">
                  <c:v>0.40100000000000002</c:v>
                </c:pt>
                <c:pt idx="5256">
                  <c:v>0.40100000000000002</c:v>
                </c:pt>
                <c:pt idx="5257">
                  <c:v>0.40200000000000002</c:v>
                </c:pt>
                <c:pt idx="5258">
                  <c:v>0.40200000000000002</c:v>
                </c:pt>
                <c:pt idx="5259">
                  <c:v>0.40300000000000002</c:v>
                </c:pt>
                <c:pt idx="5260">
                  <c:v>0.40400000000000003</c:v>
                </c:pt>
                <c:pt idx="5261">
                  <c:v>0.40400000000000003</c:v>
                </c:pt>
                <c:pt idx="5262">
                  <c:v>0.40699999999999997</c:v>
                </c:pt>
                <c:pt idx="5263">
                  <c:v>0.40799999999999997</c:v>
                </c:pt>
                <c:pt idx="5264">
                  <c:v>0.41</c:v>
                </c:pt>
                <c:pt idx="5265">
                  <c:v>0.41</c:v>
                </c:pt>
                <c:pt idx="5266">
                  <c:v>0.41199999999999998</c:v>
                </c:pt>
                <c:pt idx="5267">
                  <c:v>0.41199999999999998</c:v>
                </c:pt>
                <c:pt idx="5268">
                  <c:v>0.41199999999999998</c:v>
                </c:pt>
                <c:pt idx="5269">
                  <c:v>0.41399999999999998</c:v>
                </c:pt>
                <c:pt idx="5270">
                  <c:v>0.41399999999999998</c:v>
                </c:pt>
                <c:pt idx="5271">
                  <c:v>0.41399999999999998</c:v>
                </c:pt>
                <c:pt idx="5272">
                  <c:v>0.41399999999999998</c:v>
                </c:pt>
                <c:pt idx="5273">
                  <c:v>0.41399999999999998</c:v>
                </c:pt>
                <c:pt idx="5274">
                  <c:v>0.41399999999999998</c:v>
                </c:pt>
                <c:pt idx="5275">
                  <c:v>0.41399999999999998</c:v>
                </c:pt>
                <c:pt idx="5276">
                  <c:v>0.41399999999999998</c:v>
                </c:pt>
                <c:pt idx="5277">
                  <c:v>0.41399999999999998</c:v>
                </c:pt>
                <c:pt idx="5278">
                  <c:v>0.41399999999999998</c:v>
                </c:pt>
                <c:pt idx="5279">
                  <c:v>0.41399999999999998</c:v>
                </c:pt>
                <c:pt idx="5280">
                  <c:v>0.41399999999999998</c:v>
                </c:pt>
                <c:pt idx="5281">
                  <c:v>0.41399999999999998</c:v>
                </c:pt>
                <c:pt idx="5282">
                  <c:v>0.41399999999999998</c:v>
                </c:pt>
                <c:pt idx="5283">
                  <c:v>0.41399999999999998</c:v>
                </c:pt>
                <c:pt idx="5284">
                  <c:v>0.41499999999999998</c:v>
                </c:pt>
                <c:pt idx="5285">
                  <c:v>0.41599999999999998</c:v>
                </c:pt>
                <c:pt idx="5286">
                  <c:v>0.41599999999999998</c:v>
                </c:pt>
                <c:pt idx="5287">
                  <c:v>0.41599999999999998</c:v>
                </c:pt>
                <c:pt idx="5288">
                  <c:v>0.41599999999999998</c:v>
                </c:pt>
                <c:pt idx="5289">
                  <c:v>0.41599999999999998</c:v>
                </c:pt>
                <c:pt idx="5290">
                  <c:v>0.41599999999999998</c:v>
                </c:pt>
                <c:pt idx="5291">
                  <c:v>0.41699999999999998</c:v>
                </c:pt>
                <c:pt idx="5292">
                  <c:v>0.42</c:v>
                </c:pt>
                <c:pt idx="5293">
                  <c:v>0.42399999999999999</c:v>
                </c:pt>
                <c:pt idx="5294">
                  <c:v>0.42499999999999999</c:v>
                </c:pt>
                <c:pt idx="5295">
                  <c:v>0.42499999999999999</c:v>
                </c:pt>
                <c:pt idx="5296">
                  <c:v>0.42699999999999999</c:v>
                </c:pt>
                <c:pt idx="5297">
                  <c:v>0.42699999999999999</c:v>
                </c:pt>
                <c:pt idx="5298">
                  <c:v>0.43099999999999999</c:v>
                </c:pt>
                <c:pt idx="5299">
                  <c:v>0.432</c:v>
                </c:pt>
                <c:pt idx="5300">
                  <c:v>0.435</c:v>
                </c:pt>
                <c:pt idx="5301">
                  <c:v>0.435</c:v>
                </c:pt>
                <c:pt idx="5302">
                  <c:v>0.436</c:v>
                </c:pt>
                <c:pt idx="5303">
                  <c:v>0.438</c:v>
                </c:pt>
                <c:pt idx="5304">
                  <c:v>0.438</c:v>
                </c:pt>
                <c:pt idx="5305">
                  <c:v>0.438</c:v>
                </c:pt>
                <c:pt idx="5306">
                  <c:v>0.438</c:v>
                </c:pt>
                <c:pt idx="5307">
                  <c:v>0.438</c:v>
                </c:pt>
                <c:pt idx="5308">
                  <c:v>0.44</c:v>
                </c:pt>
                <c:pt idx="5309">
                  <c:v>0.44</c:v>
                </c:pt>
                <c:pt idx="5310">
                  <c:v>0.44</c:v>
                </c:pt>
                <c:pt idx="5311">
                  <c:v>0.44</c:v>
                </c:pt>
                <c:pt idx="5312">
                  <c:v>0.44</c:v>
                </c:pt>
                <c:pt idx="5313">
                  <c:v>0.44</c:v>
                </c:pt>
                <c:pt idx="5314">
                  <c:v>0.44</c:v>
                </c:pt>
                <c:pt idx="5315">
                  <c:v>0.44</c:v>
                </c:pt>
                <c:pt idx="5316">
                  <c:v>0.44</c:v>
                </c:pt>
                <c:pt idx="5317">
                  <c:v>0.44</c:v>
                </c:pt>
                <c:pt idx="5318">
                  <c:v>0.44</c:v>
                </c:pt>
                <c:pt idx="5319">
                  <c:v>0.44</c:v>
                </c:pt>
                <c:pt idx="5320">
                  <c:v>0.442</c:v>
                </c:pt>
                <c:pt idx="5321">
                  <c:v>0.442</c:v>
                </c:pt>
                <c:pt idx="5322">
                  <c:v>0.442</c:v>
                </c:pt>
                <c:pt idx="5323">
                  <c:v>0.44400000000000001</c:v>
                </c:pt>
                <c:pt idx="5324">
                  <c:v>0.44400000000000001</c:v>
                </c:pt>
                <c:pt idx="5325">
                  <c:v>0.44400000000000001</c:v>
                </c:pt>
                <c:pt idx="5326">
                  <c:v>0.44400000000000001</c:v>
                </c:pt>
                <c:pt idx="5327">
                  <c:v>0.44500000000000001</c:v>
                </c:pt>
                <c:pt idx="5328">
                  <c:v>0.44500000000000001</c:v>
                </c:pt>
                <c:pt idx="5329">
                  <c:v>0.44800000000000001</c:v>
                </c:pt>
                <c:pt idx="5330">
                  <c:v>0.44800000000000001</c:v>
                </c:pt>
                <c:pt idx="5331">
                  <c:v>0.44800000000000001</c:v>
                </c:pt>
                <c:pt idx="5332">
                  <c:v>0.45</c:v>
                </c:pt>
                <c:pt idx="5333">
                  <c:v>0.45100000000000001</c:v>
                </c:pt>
                <c:pt idx="5334">
                  <c:v>0.45100000000000001</c:v>
                </c:pt>
                <c:pt idx="5335">
                  <c:v>0.45300000000000001</c:v>
                </c:pt>
                <c:pt idx="5336">
                  <c:v>0.45300000000000001</c:v>
                </c:pt>
                <c:pt idx="5337">
                  <c:v>0.45300000000000001</c:v>
                </c:pt>
                <c:pt idx="5338">
                  <c:v>0.45300000000000001</c:v>
                </c:pt>
                <c:pt idx="5339">
                  <c:v>0.45300000000000001</c:v>
                </c:pt>
                <c:pt idx="5340">
                  <c:v>0.45300000000000001</c:v>
                </c:pt>
                <c:pt idx="5341">
                  <c:v>0.45300000000000001</c:v>
                </c:pt>
                <c:pt idx="5342">
                  <c:v>0.45300000000000001</c:v>
                </c:pt>
                <c:pt idx="5343">
                  <c:v>0.45300000000000001</c:v>
                </c:pt>
                <c:pt idx="5344">
                  <c:v>0.45300000000000001</c:v>
                </c:pt>
                <c:pt idx="5345">
                  <c:v>0.45400000000000001</c:v>
                </c:pt>
                <c:pt idx="5346">
                  <c:v>0.45400000000000001</c:v>
                </c:pt>
                <c:pt idx="5347">
                  <c:v>0.45500000000000002</c:v>
                </c:pt>
                <c:pt idx="5348">
                  <c:v>0.45700000000000002</c:v>
                </c:pt>
                <c:pt idx="5349">
                  <c:v>0.45800000000000002</c:v>
                </c:pt>
                <c:pt idx="5350">
                  <c:v>0.45800000000000002</c:v>
                </c:pt>
                <c:pt idx="5351">
                  <c:v>0.45800000000000002</c:v>
                </c:pt>
                <c:pt idx="5352">
                  <c:v>0.45800000000000002</c:v>
                </c:pt>
                <c:pt idx="5353">
                  <c:v>0.45800000000000002</c:v>
                </c:pt>
                <c:pt idx="5354">
                  <c:v>0.45800000000000002</c:v>
                </c:pt>
                <c:pt idx="5355">
                  <c:v>0.46</c:v>
                </c:pt>
                <c:pt idx="5356">
                  <c:v>0.46200000000000002</c:v>
                </c:pt>
                <c:pt idx="5357">
                  <c:v>0.46400000000000002</c:v>
                </c:pt>
                <c:pt idx="5358">
                  <c:v>0.46400000000000002</c:v>
                </c:pt>
                <c:pt idx="5359">
                  <c:v>0.46400000000000002</c:v>
                </c:pt>
                <c:pt idx="5360">
                  <c:v>0.46400000000000002</c:v>
                </c:pt>
                <c:pt idx="5361">
                  <c:v>0.46700000000000003</c:v>
                </c:pt>
                <c:pt idx="5362">
                  <c:v>0.46700000000000003</c:v>
                </c:pt>
                <c:pt idx="5363">
                  <c:v>0.46700000000000003</c:v>
                </c:pt>
                <c:pt idx="5364">
                  <c:v>0.46700000000000003</c:v>
                </c:pt>
                <c:pt idx="5365">
                  <c:v>0.46700000000000003</c:v>
                </c:pt>
                <c:pt idx="5366">
                  <c:v>0.46700000000000003</c:v>
                </c:pt>
                <c:pt idx="5367">
                  <c:v>0.46700000000000003</c:v>
                </c:pt>
                <c:pt idx="5368">
                  <c:v>0.46800000000000003</c:v>
                </c:pt>
                <c:pt idx="5369">
                  <c:v>0.46899999999999997</c:v>
                </c:pt>
                <c:pt idx="5370">
                  <c:v>0.46899999999999997</c:v>
                </c:pt>
                <c:pt idx="5371">
                  <c:v>0.46899999999999997</c:v>
                </c:pt>
                <c:pt idx="5372">
                  <c:v>0.46899999999999997</c:v>
                </c:pt>
                <c:pt idx="5373">
                  <c:v>0.47099999999999997</c:v>
                </c:pt>
                <c:pt idx="5374">
                  <c:v>0.47499999999999998</c:v>
                </c:pt>
                <c:pt idx="5375">
                  <c:v>0.47599999999999998</c:v>
                </c:pt>
                <c:pt idx="5376">
                  <c:v>0.47799999999999998</c:v>
                </c:pt>
                <c:pt idx="5377">
                  <c:v>0.48</c:v>
                </c:pt>
                <c:pt idx="5378">
                  <c:v>0.48</c:v>
                </c:pt>
                <c:pt idx="5379">
                  <c:v>0.48</c:v>
                </c:pt>
                <c:pt idx="5380">
                  <c:v>0.48099999999999998</c:v>
                </c:pt>
                <c:pt idx="5381">
                  <c:v>0.48099999999999998</c:v>
                </c:pt>
                <c:pt idx="5382">
                  <c:v>0.48099999999999998</c:v>
                </c:pt>
                <c:pt idx="5383">
                  <c:v>0.48299999999999998</c:v>
                </c:pt>
                <c:pt idx="5384">
                  <c:v>0.48299999999999998</c:v>
                </c:pt>
                <c:pt idx="5385">
                  <c:v>0.48499999999999999</c:v>
                </c:pt>
                <c:pt idx="5386">
                  <c:v>0.48899999999999999</c:v>
                </c:pt>
                <c:pt idx="5387">
                  <c:v>0.49</c:v>
                </c:pt>
                <c:pt idx="5388">
                  <c:v>0.49</c:v>
                </c:pt>
                <c:pt idx="5389">
                  <c:v>0.49</c:v>
                </c:pt>
                <c:pt idx="5390">
                  <c:v>0.49099999999999999</c:v>
                </c:pt>
                <c:pt idx="5391">
                  <c:v>0.49199999999999999</c:v>
                </c:pt>
                <c:pt idx="5392">
                  <c:v>0.49199999999999999</c:v>
                </c:pt>
                <c:pt idx="5393">
                  <c:v>0.49199999999999999</c:v>
                </c:pt>
                <c:pt idx="5394">
                  <c:v>0.49199999999999999</c:v>
                </c:pt>
                <c:pt idx="5395">
                  <c:v>0.49199999999999999</c:v>
                </c:pt>
                <c:pt idx="5396">
                  <c:v>0.49199999999999999</c:v>
                </c:pt>
                <c:pt idx="5397">
                  <c:v>0.49199999999999999</c:v>
                </c:pt>
                <c:pt idx="5398">
                  <c:v>0.49299999999999999</c:v>
                </c:pt>
                <c:pt idx="5399">
                  <c:v>0.49399999999999999</c:v>
                </c:pt>
                <c:pt idx="5400">
                  <c:v>0.49399999999999999</c:v>
                </c:pt>
                <c:pt idx="5401">
                  <c:v>0.49399999999999999</c:v>
                </c:pt>
                <c:pt idx="5402">
                  <c:v>0.49399999999999999</c:v>
                </c:pt>
                <c:pt idx="5403">
                  <c:v>0.49399999999999999</c:v>
                </c:pt>
                <c:pt idx="5404">
                  <c:v>0.49399999999999999</c:v>
                </c:pt>
                <c:pt idx="5405">
                  <c:v>0.49399999999999999</c:v>
                </c:pt>
                <c:pt idx="5406">
                  <c:v>0.49399999999999999</c:v>
                </c:pt>
                <c:pt idx="5407">
                  <c:v>0.49399999999999999</c:v>
                </c:pt>
                <c:pt idx="5408">
                  <c:v>0.49399999999999999</c:v>
                </c:pt>
                <c:pt idx="5409">
                  <c:v>0.49399999999999999</c:v>
                </c:pt>
                <c:pt idx="5410">
                  <c:v>0.49399999999999999</c:v>
                </c:pt>
                <c:pt idx="5411">
                  <c:v>0.49399999999999999</c:v>
                </c:pt>
                <c:pt idx="5412">
                  <c:v>0.495</c:v>
                </c:pt>
                <c:pt idx="5413">
                  <c:v>0.497</c:v>
                </c:pt>
                <c:pt idx="5414">
                  <c:v>0.497</c:v>
                </c:pt>
                <c:pt idx="5415">
                  <c:v>0.497</c:v>
                </c:pt>
                <c:pt idx="5416">
                  <c:v>0.497</c:v>
                </c:pt>
                <c:pt idx="5417">
                  <c:v>0.497</c:v>
                </c:pt>
                <c:pt idx="5418">
                  <c:v>0.499</c:v>
                </c:pt>
                <c:pt idx="5419">
                  <c:v>0.499</c:v>
                </c:pt>
                <c:pt idx="5420">
                  <c:v>0.499</c:v>
                </c:pt>
                <c:pt idx="5421">
                  <c:v>0.499</c:v>
                </c:pt>
                <c:pt idx="5422">
                  <c:v>0.502</c:v>
                </c:pt>
                <c:pt idx="5423">
                  <c:v>0.503</c:v>
                </c:pt>
                <c:pt idx="5424">
                  <c:v>0.504</c:v>
                </c:pt>
                <c:pt idx="5425">
                  <c:v>0.50600000000000001</c:v>
                </c:pt>
                <c:pt idx="5426">
                  <c:v>0.50900000000000001</c:v>
                </c:pt>
                <c:pt idx="5427">
                  <c:v>0.50900000000000001</c:v>
                </c:pt>
                <c:pt idx="5428">
                  <c:v>0.50900000000000001</c:v>
                </c:pt>
                <c:pt idx="5429">
                  <c:v>0.50900000000000001</c:v>
                </c:pt>
                <c:pt idx="5430">
                  <c:v>0.50900000000000001</c:v>
                </c:pt>
                <c:pt idx="5431">
                  <c:v>0.50900000000000001</c:v>
                </c:pt>
                <c:pt idx="5432">
                  <c:v>0.50900000000000001</c:v>
                </c:pt>
                <c:pt idx="5433">
                  <c:v>0.50900000000000001</c:v>
                </c:pt>
                <c:pt idx="5434">
                  <c:v>0.51100000000000001</c:v>
                </c:pt>
                <c:pt idx="5435">
                  <c:v>0.51100000000000001</c:v>
                </c:pt>
                <c:pt idx="5436">
                  <c:v>0.51400000000000001</c:v>
                </c:pt>
                <c:pt idx="5437">
                  <c:v>0.51400000000000001</c:v>
                </c:pt>
                <c:pt idx="5438">
                  <c:v>0.51400000000000001</c:v>
                </c:pt>
                <c:pt idx="5439">
                  <c:v>0.51400000000000001</c:v>
                </c:pt>
                <c:pt idx="5440">
                  <c:v>0.51400000000000001</c:v>
                </c:pt>
                <c:pt idx="5441">
                  <c:v>0.51500000000000001</c:v>
                </c:pt>
                <c:pt idx="5442">
                  <c:v>0.51900000000000002</c:v>
                </c:pt>
                <c:pt idx="5443">
                  <c:v>0.51900000000000002</c:v>
                </c:pt>
                <c:pt idx="5444">
                  <c:v>0.52100000000000002</c:v>
                </c:pt>
                <c:pt idx="5445">
                  <c:v>0.52100000000000002</c:v>
                </c:pt>
                <c:pt idx="5446">
                  <c:v>0.52300000000000002</c:v>
                </c:pt>
                <c:pt idx="5447">
                  <c:v>0.52300000000000002</c:v>
                </c:pt>
                <c:pt idx="5448">
                  <c:v>0.52300000000000002</c:v>
                </c:pt>
                <c:pt idx="5449">
                  <c:v>0.52300000000000002</c:v>
                </c:pt>
                <c:pt idx="5450">
                  <c:v>0.52300000000000002</c:v>
                </c:pt>
                <c:pt idx="5451">
                  <c:v>0.52300000000000002</c:v>
                </c:pt>
                <c:pt idx="5452">
                  <c:v>0.52300000000000002</c:v>
                </c:pt>
                <c:pt idx="5453">
                  <c:v>0.52300000000000002</c:v>
                </c:pt>
                <c:pt idx="5454">
                  <c:v>0.52300000000000002</c:v>
                </c:pt>
                <c:pt idx="5455">
                  <c:v>0.52300000000000002</c:v>
                </c:pt>
                <c:pt idx="5456">
                  <c:v>0.52500000000000002</c:v>
                </c:pt>
                <c:pt idx="5457">
                  <c:v>0.52600000000000002</c:v>
                </c:pt>
                <c:pt idx="5458">
                  <c:v>0.53100000000000003</c:v>
                </c:pt>
                <c:pt idx="5459">
                  <c:v>0.53500000000000003</c:v>
                </c:pt>
                <c:pt idx="5460">
                  <c:v>0.53600000000000003</c:v>
                </c:pt>
                <c:pt idx="5461">
                  <c:v>0.53800000000000003</c:v>
                </c:pt>
                <c:pt idx="5462">
                  <c:v>0.53800000000000003</c:v>
                </c:pt>
                <c:pt idx="5463">
                  <c:v>0.53800000000000003</c:v>
                </c:pt>
                <c:pt idx="5464">
                  <c:v>0.53800000000000003</c:v>
                </c:pt>
                <c:pt idx="5465">
                  <c:v>0.53800000000000003</c:v>
                </c:pt>
                <c:pt idx="5466">
                  <c:v>0.53800000000000003</c:v>
                </c:pt>
                <c:pt idx="5467">
                  <c:v>0.53800000000000003</c:v>
                </c:pt>
                <c:pt idx="5468">
                  <c:v>0.53800000000000003</c:v>
                </c:pt>
                <c:pt idx="5469">
                  <c:v>0.54</c:v>
                </c:pt>
                <c:pt idx="5470">
                  <c:v>0.54100000000000004</c:v>
                </c:pt>
                <c:pt idx="5471">
                  <c:v>0.54100000000000004</c:v>
                </c:pt>
                <c:pt idx="5472">
                  <c:v>0.54400000000000004</c:v>
                </c:pt>
                <c:pt idx="5473">
                  <c:v>0.54400000000000004</c:v>
                </c:pt>
                <c:pt idx="5474">
                  <c:v>0.54700000000000004</c:v>
                </c:pt>
                <c:pt idx="5475">
                  <c:v>0.54700000000000004</c:v>
                </c:pt>
                <c:pt idx="5476">
                  <c:v>0.54800000000000004</c:v>
                </c:pt>
                <c:pt idx="5477">
                  <c:v>0.55000000000000004</c:v>
                </c:pt>
                <c:pt idx="5478">
                  <c:v>0.55000000000000004</c:v>
                </c:pt>
                <c:pt idx="5479">
                  <c:v>0.55100000000000005</c:v>
                </c:pt>
                <c:pt idx="5480">
                  <c:v>0.55100000000000005</c:v>
                </c:pt>
                <c:pt idx="5481">
                  <c:v>0.55100000000000005</c:v>
                </c:pt>
                <c:pt idx="5482">
                  <c:v>0.55200000000000005</c:v>
                </c:pt>
                <c:pt idx="5483">
                  <c:v>0.55300000000000005</c:v>
                </c:pt>
                <c:pt idx="5484">
                  <c:v>0.55300000000000005</c:v>
                </c:pt>
                <c:pt idx="5485">
                  <c:v>0.55300000000000005</c:v>
                </c:pt>
                <c:pt idx="5486">
                  <c:v>0.55300000000000005</c:v>
                </c:pt>
                <c:pt idx="5487">
                  <c:v>0.55300000000000005</c:v>
                </c:pt>
                <c:pt idx="5488">
                  <c:v>0.55300000000000005</c:v>
                </c:pt>
                <c:pt idx="5489">
                  <c:v>0.55300000000000005</c:v>
                </c:pt>
                <c:pt idx="5490">
                  <c:v>0.55300000000000005</c:v>
                </c:pt>
                <c:pt idx="5491">
                  <c:v>0.55300000000000005</c:v>
                </c:pt>
                <c:pt idx="5492">
                  <c:v>0.55600000000000005</c:v>
                </c:pt>
                <c:pt idx="5493">
                  <c:v>0.56299999999999994</c:v>
                </c:pt>
                <c:pt idx="5494">
                  <c:v>0.56699999999999995</c:v>
                </c:pt>
                <c:pt idx="5495">
                  <c:v>0.56799999999999995</c:v>
                </c:pt>
                <c:pt idx="5496">
                  <c:v>0.56799999999999995</c:v>
                </c:pt>
                <c:pt idx="5497">
                  <c:v>0.56899999999999995</c:v>
                </c:pt>
                <c:pt idx="5498">
                  <c:v>0.56899999999999995</c:v>
                </c:pt>
                <c:pt idx="5499">
                  <c:v>0.56899999999999995</c:v>
                </c:pt>
                <c:pt idx="5500">
                  <c:v>0.57099999999999995</c:v>
                </c:pt>
                <c:pt idx="5501">
                  <c:v>0.57099999999999995</c:v>
                </c:pt>
                <c:pt idx="5502">
                  <c:v>0.57099999999999995</c:v>
                </c:pt>
                <c:pt idx="5503">
                  <c:v>0.57399999999999995</c:v>
                </c:pt>
                <c:pt idx="5504">
                  <c:v>0.57399999999999995</c:v>
                </c:pt>
                <c:pt idx="5505">
                  <c:v>0.57899999999999996</c:v>
                </c:pt>
                <c:pt idx="5506">
                  <c:v>0.57999999999999996</c:v>
                </c:pt>
                <c:pt idx="5507">
                  <c:v>0.57999999999999996</c:v>
                </c:pt>
                <c:pt idx="5508">
                  <c:v>0.57999999999999996</c:v>
                </c:pt>
                <c:pt idx="5509">
                  <c:v>0.57999999999999996</c:v>
                </c:pt>
                <c:pt idx="5510">
                  <c:v>0.57999999999999996</c:v>
                </c:pt>
                <c:pt idx="5511">
                  <c:v>0.58099999999999996</c:v>
                </c:pt>
                <c:pt idx="5512">
                  <c:v>0.58099999999999996</c:v>
                </c:pt>
                <c:pt idx="5513">
                  <c:v>0.58099999999999996</c:v>
                </c:pt>
                <c:pt idx="5514">
                  <c:v>0.58199999999999996</c:v>
                </c:pt>
                <c:pt idx="5515">
                  <c:v>0.58199999999999996</c:v>
                </c:pt>
                <c:pt idx="5516">
                  <c:v>0.58399999999999996</c:v>
                </c:pt>
                <c:pt idx="5517">
                  <c:v>0.58399999999999996</c:v>
                </c:pt>
                <c:pt idx="5518">
                  <c:v>0.58399999999999996</c:v>
                </c:pt>
                <c:pt idx="5519">
                  <c:v>0.58399999999999996</c:v>
                </c:pt>
                <c:pt idx="5520">
                  <c:v>0.58399999999999996</c:v>
                </c:pt>
                <c:pt idx="5521">
                  <c:v>0.58399999999999996</c:v>
                </c:pt>
                <c:pt idx="5522">
                  <c:v>0.58399999999999996</c:v>
                </c:pt>
                <c:pt idx="5523">
                  <c:v>0.58399999999999996</c:v>
                </c:pt>
                <c:pt idx="5524">
                  <c:v>0.58399999999999996</c:v>
                </c:pt>
                <c:pt idx="5525">
                  <c:v>0.58399999999999996</c:v>
                </c:pt>
                <c:pt idx="5526">
                  <c:v>0.58399999999999996</c:v>
                </c:pt>
                <c:pt idx="5527">
                  <c:v>0.58499999999999996</c:v>
                </c:pt>
                <c:pt idx="5528">
                  <c:v>0.58499999999999996</c:v>
                </c:pt>
                <c:pt idx="5529">
                  <c:v>0.58499999999999996</c:v>
                </c:pt>
                <c:pt idx="5530">
                  <c:v>0.58699999999999997</c:v>
                </c:pt>
                <c:pt idx="5531">
                  <c:v>0.58699999999999997</c:v>
                </c:pt>
                <c:pt idx="5532">
                  <c:v>0.58699999999999997</c:v>
                </c:pt>
                <c:pt idx="5533">
                  <c:v>0.58699999999999997</c:v>
                </c:pt>
                <c:pt idx="5534">
                  <c:v>0.58699999999999997</c:v>
                </c:pt>
                <c:pt idx="5535">
                  <c:v>0.58699999999999997</c:v>
                </c:pt>
                <c:pt idx="5536">
                  <c:v>0.58699999999999997</c:v>
                </c:pt>
                <c:pt idx="5537">
                  <c:v>0.58699999999999997</c:v>
                </c:pt>
                <c:pt idx="5538">
                  <c:v>0.58899999999999997</c:v>
                </c:pt>
                <c:pt idx="5539">
                  <c:v>0.58899999999999997</c:v>
                </c:pt>
                <c:pt idx="5540">
                  <c:v>0.58899999999999997</c:v>
                </c:pt>
                <c:pt idx="5541">
                  <c:v>0.59199999999999997</c:v>
                </c:pt>
                <c:pt idx="5542">
                  <c:v>0.59199999999999997</c:v>
                </c:pt>
                <c:pt idx="5543">
                  <c:v>0.59699999999999998</c:v>
                </c:pt>
                <c:pt idx="5544">
                  <c:v>0.6</c:v>
                </c:pt>
                <c:pt idx="5545">
                  <c:v>0.6</c:v>
                </c:pt>
                <c:pt idx="5546">
                  <c:v>0.6</c:v>
                </c:pt>
                <c:pt idx="5547">
                  <c:v>0.6</c:v>
                </c:pt>
                <c:pt idx="5548">
                  <c:v>0.60099999999999998</c:v>
                </c:pt>
                <c:pt idx="5549">
                  <c:v>0.60299999999999998</c:v>
                </c:pt>
                <c:pt idx="5550">
                  <c:v>0.60399999999999998</c:v>
                </c:pt>
                <c:pt idx="5551">
                  <c:v>0.60799999999999998</c:v>
                </c:pt>
                <c:pt idx="5552">
                  <c:v>0.61</c:v>
                </c:pt>
                <c:pt idx="5553">
                  <c:v>0.61099999999999999</c:v>
                </c:pt>
                <c:pt idx="5554">
                  <c:v>0.61099999999999999</c:v>
                </c:pt>
                <c:pt idx="5555">
                  <c:v>0.61299999999999999</c:v>
                </c:pt>
                <c:pt idx="5556">
                  <c:v>0.61299999999999999</c:v>
                </c:pt>
                <c:pt idx="5557">
                  <c:v>0.61299999999999999</c:v>
                </c:pt>
                <c:pt idx="5558">
                  <c:v>0.61299999999999999</c:v>
                </c:pt>
                <c:pt idx="5559">
                  <c:v>0.61499999999999999</c:v>
                </c:pt>
                <c:pt idx="5560">
                  <c:v>0.61599999999999999</c:v>
                </c:pt>
                <c:pt idx="5561">
                  <c:v>0.61599999999999999</c:v>
                </c:pt>
                <c:pt idx="5562">
                  <c:v>0.61599999999999999</c:v>
                </c:pt>
                <c:pt idx="5563">
                  <c:v>0.61599999999999999</c:v>
                </c:pt>
                <c:pt idx="5564">
                  <c:v>0.61599999999999999</c:v>
                </c:pt>
                <c:pt idx="5565">
                  <c:v>0.61599999999999999</c:v>
                </c:pt>
                <c:pt idx="5566">
                  <c:v>0.61599999999999999</c:v>
                </c:pt>
                <c:pt idx="5567">
                  <c:v>0.61599999999999999</c:v>
                </c:pt>
                <c:pt idx="5568">
                  <c:v>0.61599999999999999</c:v>
                </c:pt>
                <c:pt idx="5569">
                  <c:v>0.61599999999999999</c:v>
                </c:pt>
                <c:pt idx="5570">
                  <c:v>0.61599999999999999</c:v>
                </c:pt>
                <c:pt idx="5571">
                  <c:v>0.61699999999999999</c:v>
                </c:pt>
                <c:pt idx="5572">
                  <c:v>0.61899999999999999</c:v>
                </c:pt>
                <c:pt idx="5573">
                  <c:v>0.61899999999999999</c:v>
                </c:pt>
                <c:pt idx="5574">
                  <c:v>0.61899999999999999</c:v>
                </c:pt>
                <c:pt idx="5575">
                  <c:v>0.61899999999999999</c:v>
                </c:pt>
                <c:pt idx="5576">
                  <c:v>0.61899999999999999</c:v>
                </c:pt>
                <c:pt idx="5577">
                  <c:v>0.61899999999999999</c:v>
                </c:pt>
                <c:pt idx="5578">
                  <c:v>0.621</c:v>
                </c:pt>
                <c:pt idx="5579">
                  <c:v>0.622</c:v>
                </c:pt>
                <c:pt idx="5580">
                  <c:v>0.623</c:v>
                </c:pt>
                <c:pt idx="5581">
                  <c:v>0.624</c:v>
                </c:pt>
                <c:pt idx="5582">
                  <c:v>0.63300000000000001</c:v>
                </c:pt>
                <c:pt idx="5583">
                  <c:v>0.63300000000000001</c:v>
                </c:pt>
                <c:pt idx="5584">
                  <c:v>0.63300000000000001</c:v>
                </c:pt>
                <c:pt idx="5585">
                  <c:v>0.63300000000000001</c:v>
                </c:pt>
                <c:pt idx="5586">
                  <c:v>0.63300000000000001</c:v>
                </c:pt>
                <c:pt idx="5587">
                  <c:v>0.63300000000000001</c:v>
                </c:pt>
                <c:pt idx="5588">
                  <c:v>0.63600000000000001</c:v>
                </c:pt>
                <c:pt idx="5589">
                  <c:v>0.64100000000000001</c:v>
                </c:pt>
                <c:pt idx="5590">
                  <c:v>0.64200000000000002</c:v>
                </c:pt>
                <c:pt idx="5591">
                  <c:v>0.64400000000000002</c:v>
                </c:pt>
                <c:pt idx="5592">
                  <c:v>0.64400000000000002</c:v>
                </c:pt>
                <c:pt idx="5593">
                  <c:v>0.64400000000000002</c:v>
                </c:pt>
                <c:pt idx="5594">
                  <c:v>0.64500000000000002</c:v>
                </c:pt>
                <c:pt idx="5595">
                  <c:v>0.64500000000000002</c:v>
                </c:pt>
                <c:pt idx="5596">
                  <c:v>0.64600000000000002</c:v>
                </c:pt>
                <c:pt idx="5597">
                  <c:v>0.64600000000000002</c:v>
                </c:pt>
                <c:pt idx="5598">
                  <c:v>0.64600000000000002</c:v>
                </c:pt>
                <c:pt idx="5599">
                  <c:v>0.64600000000000002</c:v>
                </c:pt>
                <c:pt idx="5600">
                  <c:v>0.64600000000000002</c:v>
                </c:pt>
                <c:pt idx="5601">
                  <c:v>0.64600000000000002</c:v>
                </c:pt>
                <c:pt idx="5602">
                  <c:v>0.64700000000000002</c:v>
                </c:pt>
                <c:pt idx="5603">
                  <c:v>0.64900000000000002</c:v>
                </c:pt>
                <c:pt idx="5604">
                  <c:v>0.64900000000000002</c:v>
                </c:pt>
                <c:pt idx="5605">
                  <c:v>0.64900000000000002</c:v>
                </c:pt>
                <c:pt idx="5606">
                  <c:v>0.64900000000000002</c:v>
                </c:pt>
                <c:pt idx="5607">
                  <c:v>0.64900000000000002</c:v>
                </c:pt>
                <c:pt idx="5608">
                  <c:v>0.64900000000000002</c:v>
                </c:pt>
                <c:pt idx="5609">
                  <c:v>0.64900000000000002</c:v>
                </c:pt>
                <c:pt idx="5610">
                  <c:v>0.65</c:v>
                </c:pt>
                <c:pt idx="5611">
                  <c:v>0.65100000000000002</c:v>
                </c:pt>
                <c:pt idx="5612">
                  <c:v>0.65100000000000002</c:v>
                </c:pt>
                <c:pt idx="5613">
                  <c:v>0.65100000000000002</c:v>
                </c:pt>
                <c:pt idx="5614">
                  <c:v>0.65100000000000002</c:v>
                </c:pt>
                <c:pt idx="5615">
                  <c:v>0.65200000000000002</c:v>
                </c:pt>
                <c:pt idx="5616">
                  <c:v>0.65500000000000003</c:v>
                </c:pt>
                <c:pt idx="5617">
                  <c:v>0.65700000000000003</c:v>
                </c:pt>
                <c:pt idx="5618">
                  <c:v>0.65700000000000003</c:v>
                </c:pt>
                <c:pt idx="5619">
                  <c:v>0.65800000000000003</c:v>
                </c:pt>
                <c:pt idx="5620">
                  <c:v>0.65800000000000003</c:v>
                </c:pt>
                <c:pt idx="5621">
                  <c:v>0.66400000000000003</c:v>
                </c:pt>
                <c:pt idx="5622">
                  <c:v>0.66400000000000003</c:v>
                </c:pt>
                <c:pt idx="5623">
                  <c:v>0.66600000000000004</c:v>
                </c:pt>
                <c:pt idx="5624">
                  <c:v>0.66600000000000004</c:v>
                </c:pt>
                <c:pt idx="5625">
                  <c:v>0.66600000000000004</c:v>
                </c:pt>
                <c:pt idx="5626">
                  <c:v>0.66600000000000004</c:v>
                </c:pt>
                <c:pt idx="5627">
                  <c:v>0.66700000000000004</c:v>
                </c:pt>
                <c:pt idx="5628">
                  <c:v>0.66700000000000004</c:v>
                </c:pt>
                <c:pt idx="5629">
                  <c:v>0.66900000000000004</c:v>
                </c:pt>
                <c:pt idx="5630">
                  <c:v>0.67800000000000005</c:v>
                </c:pt>
                <c:pt idx="5631">
                  <c:v>0.68100000000000005</c:v>
                </c:pt>
                <c:pt idx="5632">
                  <c:v>0.68100000000000005</c:v>
                </c:pt>
                <c:pt idx="5633">
                  <c:v>0.68100000000000005</c:v>
                </c:pt>
                <c:pt idx="5634">
                  <c:v>0.68100000000000005</c:v>
                </c:pt>
                <c:pt idx="5635">
                  <c:v>0.68100000000000005</c:v>
                </c:pt>
                <c:pt idx="5636">
                  <c:v>0.68100000000000005</c:v>
                </c:pt>
                <c:pt idx="5637">
                  <c:v>0.68100000000000005</c:v>
                </c:pt>
                <c:pt idx="5638">
                  <c:v>0.68300000000000005</c:v>
                </c:pt>
                <c:pt idx="5639">
                  <c:v>0.68400000000000005</c:v>
                </c:pt>
                <c:pt idx="5640">
                  <c:v>0.68400000000000005</c:v>
                </c:pt>
                <c:pt idx="5641">
                  <c:v>0.68400000000000005</c:v>
                </c:pt>
                <c:pt idx="5642">
                  <c:v>0.68400000000000005</c:v>
                </c:pt>
                <c:pt idx="5643">
                  <c:v>0.68400000000000005</c:v>
                </c:pt>
                <c:pt idx="5644">
                  <c:v>0.68400000000000005</c:v>
                </c:pt>
                <c:pt idx="5645">
                  <c:v>0.68400000000000005</c:v>
                </c:pt>
                <c:pt idx="5646">
                  <c:v>0.68400000000000005</c:v>
                </c:pt>
                <c:pt idx="5647">
                  <c:v>0.68400000000000005</c:v>
                </c:pt>
                <c:pt idx="5648">
                  <c:v>0.68400000000000005</c:v>
                </c:pt>
                <c:pt idx="5649">
                  <c:v>0.68600000000000005</c:v>
                </c:pt>
                <c:pt idx="5650">
                  <c:v>0.69</c:v>
                </c:pt>
                <c:pt idx="5651">
                  <c:v>0.69599999999999995</c:v>
                </c:pt>
                <c:pt idx="5652">
                  <c:v>0.69599999999999995</c:v>
                </c:pt>
                <c:pt idx="5653">
                  <c:v>0.69799999999999995</c:v>
                </c:pt>
                <c:pt idx="5654">
                  <c:v>0.69899999999999995</c:v>
                </c:pt>
                <c:pt idx="5655">
                  <c:v>0.7</c:v>
                </c:pt>
                <c:pt idx="5656">
                  <c:v>0.70099999999999996</c:v>
                </c:pt>
                <c:pt idx="5657">
                  <c:v>0.70299999999999996</c:v>
                </c:pt>
                <c:pt idx="5658">
                  <c:v>0.70499999999999996</c:v>
                </c:pt>
                <c:pt idx="5659">
                  <c:v>0.70599999999999996</c:v>
                </c:pt>
                <c:pt idx="5660">
                  <c:v>0.70699999999999996</c:v>
                </c:pt>
                <c:pt idx="5661">
                  <c:v>0.70799999999999996</c:v>
                </c:pt>
                <c:pt idx="5662">
                  <c:v>0.71</c:v>
                </c:pt>
                <c:pt idx="5663">
                  <c:v>0.71</c:v>
                </c:pt>
                <c:pt idx="5664">
                  <c:v>0.71299999999999997</c:v>
                </c:pt>
                <c:pt idx="5665">
                  <c:v>0.71499999999999997</c:v>
                </c:pt>
                <c:pt idx="5666">
                  <c:v>0.71499999999999997</c:v>
                </c:pt>
                <c:pt idx="5667">
                  <c:v>0.71499999999999997</c:v>
                </c:pt>
                <c:pt idx="5668">
                  <c:v>0.71499999999999997</c:v>
                </c:pt>
                <c:pt idx="5669">
                  <c:v>0.71599999999999997</c:v>
                </c:pt>
                <c:pt idx="5670">
                  <c:v>0.71599999999999997</c:v>
                </c:pt>
                <c:pt idx="5671">
                  <c:v>0.71599999999999997</c:v>
                </c:pt>
                <c:pt idx="5672">
                  <c:v>0.71599999999999997</c:v>
                </c:pt>
                <c:pt idx="5673">
                  <c:v>0.71599999999999997</c:v>
                </c:pt>
                <c:pt idx="5674">
                  <c:v>0.71599999999999997</c:v>
                </c:pt>
                <c:pt idx="5675">
                  <c:v>0.71599999999999997</c:v>
                </c:pt>
                <c:pt idx="5676">
                  <c:v>0.71899999999999997</c:v>
                </c:pt>
                <c:pt idx="5677">
                  <c:v>0.71899999999999997</c:v>
                </c:pt>
                <c:pt idx="5678">
                  <c:v>0.71899999999999997</c:v>
                </c:pt>
                <c:pt idx="5679">
                  <c:v>0.71899999999999997</c:v>
                </c:pt>
                <c:pt idx="5680">
                  <c:v>0.71899999999999997</c:v>
                </c:pt>
                <c:pt idx="5681">
                  <c:v>0.71899999999999997</c:v>
                </c:pt>
                <c:pt idx="5682">
                  <c:v>0.71899999999999997</c:v>
                </c:pt>
                <c:pt idx="5683">
                  <c:v>0.71899999999999997</c:v>
                </c:pt>
                <c:pt idx="5684">
                  <c:v>0.71899999999999997</c:v>
                </c:pt>
                <c:pt idx="5685">
                  <c:v>0.71899999999999997</c:v>
                </c:pt>
                <c:pt idx="5686">
                  <c:v>0.71899999999999997</c:v>
                </c:pt>
                <c:pt idx="5687">
                  <c:v>0.71899999999999997</c:v>
                </c:pt>
                <c:pt idx="5688">
                  <c:v>0.72</c:v>
                </c:pt>
                <c:pt idx="5689">
                  <c:v>0.72099999999999997</c:v>
                </c:pt>
                <c:pt idx="5690">
                  <c:v>0.72199999999999998</c:v>
                </c:pt>
                <c:pt idx="5691">
                  <c:v>0.72199999999999998</c:v>
                </c:pt>
                <c:pt idx="5692">
                  <c:v>0.72199999999999998</c:v>
                </c:pt>
                <c:pt idx="5693">
                  <c:v>0.72199999999999998</c:v>
                </c:pt>
                <c:pt idx="5694">
                  <c:v>0.72199999999999998</c:v>
                </c:pt>
                <c:pt idx="5695">
                  <c:v>0.72799999999999998</c:v>
                </c:pt>
                <c:pt idx="5696">
                  <c:v>0.72799999999999998</c:v>
                </c:pt>
                <c:pt idx="5697">
                  <c:v>0.72799999999999998</c:v>
                </c:pt>
                <c:pt idx="5698">
                  <c:v>0.72799999999999998</c:v>
                </c:pt>
                <c:pt idx="5699">
                  <c:v>0.72799999999999998</c:v>
                </c:pt>
                <c:pt idx="5700">
                  <c:v>0.73</c:v>
                </c:pt>
                <c:pt idx="5701">
                  <c:v>0.73499999999999999</c:v>
                </c:pt>
                <c:pt idx="5702">
                  <c:v>0.73699999999999999</c:v>
                </c:pt>
                <c:pt idx="5703">
                  <c:v>0.73699999999999999</c:v>
                </c:pt>
                <c:pt idx="5704">
                  <c:v>0.74099999999999999</c:v>
                </c:pt>
                <c:pt idx="5705">
                  <c:v>0.74099999999999999</c:v>
                </c:pt>
                <c:pt idx="5706">
                  <c:v>0.74099999999999999</c:v>
                </c:pt>
                <c:pt idx="5707">
                  <c:v>0.74099999999999999</c:v>
                </c:pt>
                <c:pt idx="5708">
                  <c:v>0.74299999999999999</c:v>
                </c:pt>
                <c:pt idx="5709">
                  <c:v>0.74299999999999999</c:v>
                </c:pt>
                <c:pt idx="5710">
                  <c:v>0.751</c:v>
                </c:pt>
                <c:pt idx="5711">
                  <c:v>0.752</c:v>
                </c:pt>
                <c:pt idx="5712">
                  <c:v>0.752</c:v>
                </c:pt>
                <c:pt idx="5713">
                  <c:v>0.752</c:v>
                </c:pt>
                <c:pt idx="5714">
                  <c:v>0.753</c:v>
                </c:pt>
                <c:pt idx="5715">
                  <c:v>0.753</c:v>
                </c:pt>
                <c:pt idx="5716">
                  <c:v>0.753</c:v>
                </c:pt>
                <c:pt idx="5717">
                  <c:v>0.75600000000000001</c:v>
                </c:pt>
                <c:pt idx="5718">
                  <c:v>0.75600000000000001</c:v>
                </c:pt>
                <c:pt idx="5719">
                  <c:v>0.75600000000000001</c:v>
                </c:pt>
                <c:pt idx="5720">
                  <c:v>0.75600000000000001</c:v>
                </c:pt>
                <c:pt idx="5721">
                  <c:v>0.75600000000000001</c:v>
                </c:pt>
                <c:pt idx="5722">
                  <c:v>0.75600000000000001</c:v>
                </c:pt>
                <c:pt idx="5723">
                  <c:v>0.75600000000000001</c:v>
                </c:pt>
                <c:pt idx="5724">
                  <c:v>0.75600000000000001</c:v>
                </c:pt>
                <c:pt idx="5725">
                  <c:v>0.75600000000000001</c:v>
                </c:pt>
                <c:pt idx="5726">
                  <c:v>0.75600000000000001</c:v>
                </c:pt>
                <c:pt idx="5727">
                  <c:v>0.75600000000000001</c:v>
                </c:pt>
                <c:pt idx="5728">
                  <c:v>0.75600000000000001</c:v>
                </c:pt>
                <c:pt idx="5729">
                  <c:v>0.75600000000000001</c:v>
                </c:pt>
                <c:pt idx="5730">
                  <c:v>0.75900000000000001</c:v>
                </c:pt>
                <c:pt idx="5731">
                  <c:v>0.75900000000000001</c:v>
                </c:pt>
                <c:pt idx="5732">
                  <c:v>0.75900000000000001</c:v>
                </c:pt>
                <c:pt idx="5733">
                  <c:v>0.75900000000000001</c:v>
                </c:pt>
                <c:pt idx="5734">
                  <c:v>0.75900000000000001</c:v>
                </c:pt>
                <c:pt idx="5735">
                  <c:v>0.75900000000000001</c:v>
                </c:pt>
                <c:pt idx="5736">
                  <c:v>0.76200000000000001</c:v>
                </c:pt>
                <c:pt idx="5737">
                  <c:v>0.76200000000000001</c:v>
                </c:pt>
                <c:pt idx="5738">
                  <c:v>0.76200000000000001</c:v>
                </c:pt>
                <c:pt idx="5739">
                  <c:v>0.76500000000000001</c:v>
                </c:pt>
                <c:pt idx="5740">
                  <c:v>0.76500000000000001</c:v>
                </c:pt>
                <c:pt idx="5741">
                  <c:v>0.76700000000000002</c:v>
                </c:pt>
                <c:pt idx="5742">
                  <c:v>0.76800000000000002</c:v>
                </c:pt>
                <c:pt idx="5743">
                  <c:v>0.76900000000000002</c:v>
                </c:pt>
                <c:pt idx="5744">
                  <c:v>0.76900000000000002</c:v>
                </c:pt>
                <c:pt idx="5745">
                  <c:v>0.77100000000000002</c:v>
                </c:pt>
                <c:pt idx="5746">
                  <c:v>0.77100000000000002</c:v>
                </c:pt>
                <c:pt idx="5747">
                  <c:v>0.77500000000000002</c:v>
                </c:pt>
                <c:pt idx="5748">
                  <c:v>0.77500000000000002</c:v>
                </c:pt>
                <c:pt idx="5749">
                  <c:v>0.77500000000000002</c:v>
                </c:pt>
                <c:pt idx="5750">
                  <c:v>0.77500000000000002</c:v>
                </c:pt>
                <c:pt idx="5751">
                  <c:v>0.77500000000000002</c:v>
                </c:pt>
                <c:pt idx="5752">
                  <c:v>0.78400000000000003</c:v>
                </c:pt>
                <c:pt idx="5753">
                  <c:v>0.78700000000000003</c:v>
                </c:pt>
                <c:pt idx="5754">
                  <c:v>0.78700000000000003</c:v>
                </c:pt>
                <c:pt idx="5755">
                  <c:v>0.78700000000000003</c:v>
                </c:pt>
                <c:pt idx="5756">
                  <c:v>0.79</c:v>
                </c:pt>
                <c:pt idx="5757">
                  <c:v>0.79</c:v>
                </c:pt>
                <c:pt idx="5758">
                  <c:v>0.79</c:v>
                </c:pt>
                <c:pt idx="5759">
                  <c:v>0.79</c:v>
                </c:pt>
                <c:pt idx="5760">
                  <c:v>0.79300000000000004</c:v>
                </c:pt>
                <c:pt idx="5761">
                  <c:v>0.79300000000000004</c:v>
                </c:pt>
                <c:pt idx="5762">
                  <c:v>0.79300000000000004</c:v>
                </c:pt>
                <c:pt idx="5763">
                  <c:v>0.79300000000000004</c:v>
                </c:pt>
                <c:pt idx="5764">
                  <c:v>0.79300000000000004</c:v>
                </c:pt>
                <c:pt idx="5765">
                  <c:v>0.79300000000000004</c:v>
                </c:pt>
                <c:pt idx="5766">
                  <c:v>0.79300000000000004</c:v>
                </c:pt>
                <c:pt idx="5767">
                  <c:v>0.79300000000000004</c:v>
                </c:pt>
                <c:pt idx="5768">
                  <c:v>0.79400000000000004</c:v>
                </c:pt>
                <c:pt idx="5769">
                  <c:v>0.79600000000000004</c:v>
                </c:pt>
                <c:pt idx="5770">
                  <c:v>0.79600000000000004</c:v>
                </c:pt>
                <c:pt idx="5771">
                  <c:v>0.79600000000000004</c:v>
                </c:pt>
                <c:pt idx="5772">
                  <c:v>0.79600000000000004</c:v>
                </c:pt>
                <c:pt idx="5773">
                  <c:v>0.79700000000000004</c:v>
                </c:pt>
                <c:pt idx="5774">
                  <c:v>0.79900000000000004</c:v>
                </c:pt>
                <c:pt idx="5775">
                  <c:v>0.8</c:v>
                </c:pt>
                <c:pt idx="5776">
                  <c:v>0.8</c:v>
                </c:pt>
                <c:pt idx="5777">
                  <c:v>0.80200000000000005</c:v>
                </c:pt>
                <c:pt idx="5778">
                  <c:v>0.80300000000000005</c:v>
                </c:pt>
                <c:pt idx="5779">
                  <c:v>0.80300000000000005</c:v>
                </c:pt>
                <c:pt idx="5780">
                  <c:v>0.80400000000000005</c:v>
                </c:pt>
                <c:pt idx="5781">
                  <c:v>0.80500000000000005</c:v>
                </c:pt>
                <c:pt idx="5782">
                  <c:v>0.80800000000000005</c:v>
                </c:pt>
                <c:pt idx="5783">
                  <c:v>0.81</c:v>
                </c:pt>
                <c:pt idx="5784">
                  <c:v>0.81299999999999994</c:v>
                </c:pt>
                <c:pt idx="5785">
                  <c:v>0.81299999999999994</c:v>
                </c:pt>
                <c:pt idx="5786">
                  <c:v>0.81299999999999994</c:v>
                </c:pt>
                <c:pt idx="5787">
                  <c:v>0.81599999999999995</c:v>
                </c:pt>
                <c:pt idx="5788">
                  <c:v>0.81699999999999995</c:v>
                </c:pt>
                <c:pt idx="5789">
                  <c:v>0.81799999999999995</c:v>
                </c:pt>
                <c:pt idx="5790">
                  <c:v>0.81899999999999995</c:v>
                </c:pt>
                <c:pt idx="5791">
                  <c:v>0.82299999999999995</c:v>
                </c:pt>
                <c:pt idx="5792">
                  <c:v>0.82299999999999995</c:v>
                </c:pt>
                <c:pt idx="5793">
                  <c:v>0.82399999999999995</c:v>
                </c:pt>
                <c:pt idx="5794">
                  <c:v>0.82599999999999996</c:v>
                </c:pt>
                <c:pt idx="5795">
                  <c:v>0.82699999999999996</c:v>
                </c:pt>
                <c:pt idx="5796">
                  <c:v>0.82899999999999996</c:v>
                </c:pt>
                <c:pt idx="5797">
                  <c:v>0.82899999999999996</c:v>
                </c:pt>
                <c:pt idx="5798">
                  <c:v>0.82899999999999996</c:v>
                </c:pt>
                <c:pt idx="5799">
                  <c:v>0.82899999999999996</c:v>
                </c:pt>
                <c:pt idx="5800">
                  <c:v>0.82899999999999996</c:v>
                </c:pt>
                <c:pt idx="5801">
                  <c:v>0.82899999999999996</c:v>
                </c:pt>
                <c:pt idx="5802">
                  <c:v>0.82899999999999996</c:v>
                </c:pt>
                <c:pt idx="5803">
                  <c:v>0.83199999999999996</c:v>
                </c:pt>
                <c:pt idx="5804">
                  <c:v>0.83199999999999996</c:v>
                </c:pt>
                <c:pt idx="5805">
                  <c:v>0.83199999999999996</c:v>
                </c:pt>
                <c:pt idx="5806">
                  <c:v>0.83199999999999996</c:v>
                </c:pt>
                <c:pt idx="5807">
                  <c:v>0.83199999999999996</c:v>
                </c:pt>
                <c:pt idx="5808">
                  <c:v>0.83199999999999996</c:v>
                </c:pt>
                <c:pt idx="5809">
                  <c:v>0.83199999999999996</c:v>
                </c:pt>
                <c:pt idx="5810">
                  <c:v>0.83199999999999996</c:v>
                </c:pt>
                <c:pt idx="5811">
                  <c:v>0.83199999999999996</c:v>
                </c:pt>
                <c:pt idx="5812">
                  <c:v>0.83199999999999996</c:v>
                </c:pt>
                <c:pt idx="5813">
                  <c:v>0.83199999999999996</c:v>
                </c:pt>
                <c:pt idx="5814">
                  <c:v>0.83599999999999997</c:v>
                </c:pt>
                <c:pt idx="5815">
                  <c:v>0.83599999999999997</c:v>
                </c:pt>
                <c:pt idx="5816">
                  <c:v>0.83599999999999997</c:v>
                </c:pt>
                <c:pt idx="5817">
                  <c:v>0.83599999999999997</c:v>
                </c:pt>
                <c:pt idx="5818">
                  <c:v>0.83599999999999997</c:v>
                </c:pt>
                <c:pt idx="5819">
                  <c:v>0.83599999999999997</c:v>
                </c:pt>
                <c:pt idx="5820">
                  <c:v>0.83599999999999997</c:v>
                </c:pt>
                <c:pt idx="5821">
                  <c:v>0.83599999999999997</c:v>
                </c:pt>
                <c:pt idx="5822">
                  <c:v>0.83899999999999997</c:v>
                </c:pt>
                <c:pt idx="5823">
                  <c:v>0.83899999999999997</c:v>
                </c:pt>
                <c:pt idx="5824">
                  <c:v>0.84299999999999997</c:v>
                </c:pt>
                <c:pt idx="5825">
                  <c:v>0.84599999999999997</c:v>
                </c:pt>
                <c:pt idx="5826">
                  <c:v>0.84899999999999998</c:v>
                </c:pt>
                <c:pt idx="5827">
                  <c:v>0.85</c:v>
                </c:pt>
                <c:pt idx="5828">
                  <c:v>0.85</c:v>
                </c:pt>
                <c:pt idx="5829">
                  <c:v>0.85199999999999998</c:v>
                </c:pt>
                <c:pt idx="5830">
                  <c:v>0.85199999999999998</c:v>
                </c:pt>
                <c:pt idx="5831">
                  <c:v>0.85199999999999998</c:v>
                </c:pt>
                <c:pt idx="5832">
                  <c:v>0.85399999999999998</c:v>
                </c:pt>
                <c:pt idx="5833">
                  <c:v>0.85399999999999998</c:v>
                </c:pt>
                <c:pt idx="5834">
                  <c:v>0.85599999999999998</c:v>
                </c:pt>
                <c:pt idx="5835">
                  <c:v>0.86199999999999999</c:v>
                </c:pt>
                <c:pt idx="5836">
                  <c:v>0.86299999999999999</c:v>
                </c:pt>
                <c:pt idx="5837">
                  <c:v>0.86599999999999999</c:v>
                </c:pt>
                <c:pt idx="5838">
                  <c:v>0.86599999999999999</c:v>
                </c:pt>
                <c:pt idx="5839">
                  <c:v>0.86699999999999999</c:v>
                </c:pt>
                <c:pt idx="5840">
                  <c:v>0.86699999999999999</c:v>
                </c:pt>
                <c:pt idx="5841">
                  <c:v>0.86799999999999999</c:v>
                </c:pt>
                <c:pt idx="5842">
                  <c:v>0.86899999999999999</c:v>
                </c:pt>
                <c:pt idx="5843">
                  <c:v>0.86899999999999999</c:v>
                </c:pt>
                <c:pt idx="5844">
                  <c:v>0.86899999999999999</c:v>
                </c:pt>
                <c:pt idx="5845">
                  <c:v>0.86899999999999999</c:v>
                </c:pt>
                <c:pt idx="5846">
                  <c:v>0.86899999999999999</c:v>
                </c:pt>
                <c:pt idx="5847">
                  <c:v>0.86899999999999999</c:v>
                </c:pt>
                <c:pt idx="5848">
                  <c:v>0.86899999999999999</c:v>
                </c:pt>
                <c:pt idx="5849">
                  <c:v>0.87</c:v>
                </c:pt>
                <c:pt idx="5850">
                  <c:v>0.872</c:v>
                </c:pt>
                <c:pt idx="5851">
                  <c:v>0.872</c:v>
                </c:pt>
                <c:pt idx="5852">
                  <c:v>0.872</c:v>
                </c:pt>
                <c:pt idx="5853">
                  <c:v>0.872</c:v>
                </c:pt>
                <c:pt idx="5854">
                  <c:v>0.873</c:v>
                </c:pt>
                <c:pt idx="5855">
                  <c:v>0.873</c:v>
                </c:pt>
                <c:pt idx="5856">
                  <c:v>0.873</c:v>
                </c:pt>
                <c:pt idx="5857">
                  <c:v>0.874</c:v>
                </c:pt>
                <c:pt idx="5858">
                  <c:v>0.874</c:v>
                </c:pt>
                <c:pt idx="5859">
                  <c:v>0.876</c:v>
                </c:pt>
                <c:pt idx="5860">
                  <c:v>0.876</c:v>
                </c:pt>
                <c:pt idx="5861">
                  <c:v>0.876</c:v>
                </c:pt>
                <c:pt idx="5862">
                  <c:v>0.876</c:v>
                </c:pt>
                <c:pt idx="5863">
                  <c:v>0.876</c:v>
                </c:pt>
                <c:pt idx="5864">
                  <c:v>0.876</c:v>
                </c:pt>
                <c:pt idx="5865">
                  <c:v>0.88300000000000001</c:v>
                </c:pt>
                <c:pt idx="5866">
                  <c:v>0.89</c:v>
                </c:pt>
                <c:pt idx="5867">
                  <c:v>0.89</c:v>
                </c:pt>
                <c:pt idx="5868">
                  <c:v>0.89300000000000002</c:v>
                </c:pt>
                <c:pt idx="5869">
                  <c:v>0.89700000000000002</c:v>
                </c:pt>
                <c:pt idx="5870">
                  <c:v>0.89700000000000002</c:v>
                </c:pt>
                <c:pt idx="5871">
                  <c:v>0.89700000000000002</c:v>
                </c:pt>
                <c:pt idx="5872">
                  <c:v>0.89900000000000002</c:v>
                </c:pt>
                <c:pt idx="5873">
                  <c:v>0.90500000000000003</c:v>
                </c:pt>
                <c:pt idx="5874">
                  <c:v>0.90500000000000003</c:v>
                </c:pt>
                <c:pt idx="5875">
                  <c:v>0.90700000000000003</c:v>
                </c:pt>
                <c:pt idx="5876">
                  <c:v>0.91</c:v>
                </c:pt>
                <c:pt idx="5877">
                  <c:v>0.91</c:v>
                </c:pt>
                <c:pt idx="5878">
                  <c:v>0.91</c:v>
                </c:pt>
                <c:pt idx="5879">
                  <c:v>0.91</c:v>
                </c:pt>
                <c:pt idx="5880">
                  <c:v>0.91</c:v>
                </c:pt>
                <c:pt idx="5881">
                  <c:v>0.91100000000000003</c:v>
                </c:pt>
                <c:pt idx="5882">
                  <c:v>0.91300000000000003</c:v>
                </c:pt>
                <c:pt idx="5883">
                  <c:v>0.91400000000000003</c:v>
                </c:pt>
                <c:pt idx="5884">
                  <c:v>0.91400000000000003</c:v>
                </c:pt>
                <c:pt idx="5885">
                  <c:v>0.91400000000000003</c:v>
                </c:pt>
                <c:pt idx="5886">
                  <c:v>0.91400000000000003</c:v>
                </c:pt>
                <c:pt idx="5887">
                  <c:v>0.91400000000000003</c:v>
                </c:pt>
                <c:pt idx="5888">
                  <c:v>0.91400000000000003</c:v>
                </c:pt>
                <c:pt idx="5889">
                  <c:v>0.91500000000000004</c:v>
                </c:pt>
                <c:pt idx="5890">
                  <c:v>0.91700000000000004</c:v>
                </c:pt>
                <c:pt idx="5891">
                  <c:v>0.91700000000000004</c:v>
                </c:pt>
                <c:pt idx="5892">
                  <c:v>0.91700000000000004</c:v>
                </c:pt>
                <c:pt idx="5893">
                  <c:v>0.91700000000000004</c:v>
                </c:pt>
                <c:pt idx="5894">
                  <c:v>0.91800000000000004</c:v>
                </c:pt>
                <c:pt idx="5895">
                  <c:v>0.92100000000000004</c:v>
                </c:pt>
                <c:pt idx="5896">
                  <c:v>0.92100000000000004</c:v>
                </c:pt>
                <c:pt idx="5897">
                  <c:v>0.92100000000000004</c:v>
                </c:pt>
                <c:pt idx="5898">
                  <c:v>0.92200000000000004</c:v>
                </c:pt>
                <c:pt idx="5899">
                  <c:v>0.92500000000000004</c:v>
                </c:pt>
                <c:pt idx="5900">
                  <c:v>0.92500000000000004</c:v>
                </c:pt>
                <c:pt idx="5901">
                  <c:v>0.92500000000000004</c:v>
                </c:pt>
                <c:pt idx="5902">
                  <c:v>0.93200000000000005</c:v>
                </c:pt>
                <c:pt idx="5903">
                  <c:v>0.93200000000000005</c:v>
                </c:pt>
                <c:pt idx="5904">
                  <c:v>0.93500000000000005</c:v>
                </c:pt>
                <c:pt idx="5905">
                  <c:v>0.93500000000000005</c:v>
                </c:pt>
                <c:pt idx="5906">
                  <c:v>0.94199999999999995</c:v>
                </c:pt>
                <c:pt idx="5907">
                  <c:v>0.94399999999999995</c:v>
                </c:pt>
                <c:pt idx="5908">
                  <c:v>0.94399999999999995</c:v>
                </c:pt>
                <c:pt idx="5909">
                  <c:v>0.94399999999999995</c:v>
                </c:pt>
                <c:pt idx="5910">
                  <c:v>0.94699999999999995</c:v>
                </c:pt>
                <c:pt idx="5911">
                  <c:v>0.95</c:v>
                </c:pt>
                <c:pt idx="5912">
                  <c:v>0.95299999999999996</c:v>
                </c:pt>
                <c:pt idx="5913">
                  <c:v>0.95299999999999996</c:v>
                </c:pt>
                <c:pt idx="5914">
                  <c:v>0.95299999999999996</c:v>
                </c:pt>
                <c:pt idx="5915">
                  <c:v>0.95399999999999996</c:v>
                </c:pt>
                <c:pt idx="5916">
                  <c:v>0.95599999999999996</c:v>
                </c:pt>
                <c:pt idx="5917">
                  <c:v>0.95599999999999996</c:v>
                </c:pt>
                <c:pt idx="5918">
                  <c:v>0.95599999999999996</c:v>
                </c:pt>
                <c:pt idx="5919">
                  <c:v>0.95599999999999996</c:v>
                </c:pt>
                <c:pt idx="5920">
                  <c:v>0.95599999999999996</c:v>
                </c:pt>
                <c:pt idx="5921">
                  <c:v>0.95599999999999996</c:v>
                </c:pt>
                <c:pt idx="5922">
                  <c:v>0.95599999999999996</c:v>
                </c:pt>
                <c:pt idx="5923">
                  <c:v>0.95699999999999996</c:v>
                </c:pt>
                <c:pt idx="5924">
                  <c:v>0.95799999999999996</c:v>
                </c:pt>
                <c:pt idx="5925">
                  <c:v>0.96</c:v>
                </c:pt>
                <c:pt idx="5926">
                  <c:v>0.96</c:v>
                </c:pt>
                <c:pt idx="5927">
                  <c:v>0.96</c:v>
                </c:pt>
                <c:pt idx="5928">
                  <c:v>0.96</c:v>
                </c:pt>
                <c:pt idx="5929">
                  <c:v>0.96099999999999997</c:v>
                </c:pt>
                <c:pt idx="5930">
                  <c:v>0.96199999999999997</c:v>
                </c:pt>
                <c:pt idx="5931">
                  <c:v>0.96299999999999997</c:v>
                </c:pt>
                <c:pt idx="5932">
                  <c:v>0.97199999999999998</c:v>
                </c:pt>
                <c:pt idx="5933">
                  <c:v>0.97299999999999998</c:v>
                </c:pt>
                <c:pt idx="5934">
                  <c:v>0.98299999999999998</c:v>
                </c:pt>
                <c:pt idx="5935">
                  <c:v>0.98299999999999998</c:v>
                </c:pt>
                <c:pt idx="5936">
                  <c:v>0.98299999999999998</c:v>
                </c:pt>
                <c:pt idx="5937">
                  <c:v>0.98599999999999999</c:v>
                </c:pt>
                <c:pt idx="5938">
                  <c:v>0.99099999999999999</c:v>
                </c:pt>
                <c:pt idx="5939">
                  <c:v>0.99099999999999999</c:v>
                </c:pt>
                <c:pt idx="5940">
                  <c:v>0.997</c:v>
                </c:pt>
                <c:pt idx="5941">
                  <c:v>0.997</c:v>
                </c:pt>
                <c:pt idx="5942">
                  <c:v>0.997</c:v>
                </c:pt>
                <c:pt idx="5943">
                  <c:v>0.997</c:v>
                </c:pt>
                <c:pt idx="5944">
                  <c:v>0.997</c:v>
                </c:pt>
                <c:pt idx="5945">
                  <c:v>0.999</c:v>
                </c:pt>
                <c:pt idx="5946">
                  <c:v>1</c:v>
                </c:pt>
                <c:pt idx="5947">
                  <c:v>1</c:v>
                </c:pt>
                <c:pt idx="5948">
                  <c:v>1</c:v>
                </c:pt>
                <c:pt idx="5949">
                  <c:v>1</c:v>
                </c:pt>
                <c:pt idx="5950">
                  <c:v>1</c:v>
                </c:pt>
                <c:pt idx="5951">
                  <c:v>1</c:v>
                </c:pt>
                <c:pt idx="5952">
                  <c:v>1</c:v>
                </c:pt>
                <c:pt idx="5953">
                  <c:v>1</c:v>
                </c:pt>
                <c:pt idx="5954">
                  <c:v>1.0009999999999999</c:v>
                </c:pt>
                <c:pt idx="5955">
                  <c:v>1.0009999999999999</c:v>
                </c:pt>
                <c:pt idx="5956">
                  <c:v>1.0009999999999999</c:v>
                </c:pt>
                <c:pt idx="5957">
                  <c:v>1.0009999999999999</c:v>
                </c:pt>
                <c:pt idx="5958">
                  <c:v>1.004</c:v>
                </c:pt>
                <c:pt idx="5959">
                  <c:v>1.004</c:v>
                </c:pt>
                <c:pt idx="5960">
                  <c:v>1.004</c:v>
                </c:pt>
                <c:pt idx="5961">
                  <c:v>1.0069999999999999</c:v>
                </c:pt>
                <c:pt idx="5962">
                  <c:v>1.0069999999999999</c:v>
                </c:pt>
                <c:pt idx="5963">
                  <c:v>1.008</c:v>
                </c:pt>
                <c:pt idx="5964">
                  <c:v>1.008</c:v>
                </c:pt>
                <c:pt idx="5965">
                  <c:v>1.008</c:v>
                </c:pt>
                <c:pt idx="5966">
                  <c:v>1.0169999999999999</c:v>
                </c:pt>
                <c:pt idx="5967">
                  <c:v>1.0189999999999999</c:v>
                </c:pt>
                <c:pt idx="5968">
                  <c:v>1.022</c:v>
                </c:pt>
                <c:pt idx="5969">
                  <c:v>1.0229999999999999</c:v>
                </c:pt>
                <c:pt idx="5970">
                  <c:v>1.0229999999999999</c:v>
                </c:pt>
                <c:pt idx="5971">
                  <c:v>1.034</c:v>
                </c:pt>
                <c:pt idx="5972">
                  <c:v>1.038</c:v>
                </c:pt>
                <c:pt idx="5973">
                  <c:v>1.038</c:v>
                </c:pt>
                <c:pt idx="5974">
                  <c:v>1.0409999999999999</c:v>
                </c:pt>
                <c:pt idx="5975">
                  <c:v>1.0409999999999999</c:v>
                </c:pt>
                <c:pt idx="5976">
                  <c:v>1.042</c:v>
                </c:pt>
                <c:pt idx="5977">
                  <c:v>1.0429999999999999</c:v>
                </c:pt>
                <c:pt idx="5978">
                  <c:v>1.0429999999999999</c:v>
                </c:pt>
                <c:pt idx="5979">
                  <c:v>1.046</c:v>
                </c:pt>
                <c:pt idx="5980">
                  <c:v>1.046</c:v>
                </c:pt>
                <c:pt idx="5981">
                  <c:v>1.046</c:v>
                </c:pt>
                <c:pt idx="5982">
                  <c:v>1.046</c:v>
                </c:pt>
                <c:pt idx="5983">
                  <c:v>1.046</c:v>
                </c:pt>
                <c:pt idx="5984">
                  <c:v>1.046</c:v>
                </c:pt>
                <c:pt idx="5985">
                  <c:v>1.046</c:v>
                </c:pt>
                <c:pt idx="5986">
                  <c:v>1.046</c:v>
                </c:pt>
                <c:pt idx="5987">
                  <c:v>1.0489999999999999</c:v>
                </c:pt>
                <c:pt idx="5988">
                  <c:v>1.0489999999999999</c:v>
                </c:pt>
                <c:pt idx="5989">
                  <c:v>1.0529999999999999</c:v>
                </c:pt>
                <c:pt idx="5990">
                  <c:v>1.069</c:v>
                </c:pt>
                <c:pt idx="5991">
                  <c:v>1.069</c:v>
                </c:pt>
                <c:pt idx="5992">
                  <c:v>1.069</c:v>
                </c:pt>
                <c:pt idx="5993">
                  <c:v>1.071</c:v>
                </c:pt>
                <c:pt idx="5994">
                  <c:v>1.073</c:v>
                </c:pt>
                <c:pt idx="5995">
                  <c:v>1.077</c:v>
                </c:pt>
                <c:pt idx="5996">
                  <c:v>1.0820000000000001</c:v>
                </c:pt>
                <c:pt idx="5997">
                  <c:v>1.083</c:v>
                </c:pt>
                <c:pt idx="5998">
                  <c:v>1.083</c:v>
                </c:pt>
                <c:pt idx="5999">
                  <c:v>1.0840000000000001</c:v>
                </c:pt>
                <c:pt idx="6000">
                  <c:v>1.085</c:v>
                </c:pt>
                <c:pt idx="6001">
                  <c:v>1.087</c:v>
                </c:pt>
                <c:pt idx="6002">
                  <c:v>1.0880000000000001</c:v>
                </c:pt>
                <c:pt idx="6003">
                  <c:v>1.0880000000000001</c:v>
                </c:pt>
                <c:pt idx="6004">
                  <c:v>1.0880000000000001</c:v>
                </c:pt>
                <c:pt idx="6005">
                  <c:v>1.089</c:v>
                </c:pt>
                <c:pt idx="6006">
                  <c:v>1.0920000000000001</c:v>
                </c:pt>
                <c:pt idx="6007">
                  <c:v>1.0920000000000001</c:v>
                </c:pt>
                <c:pt idx="6008">
                  <c:v>1.0920000000000001</c:v>
                </c:pt>
                <c:pt idx="6009">
                  <c:v>1.0920000000000001</c:v>
                </c:pt>
                <c:pt idx="6010">
                  <c:v>1.0920000000000001</c:v>
                </c:pt>
                <c:pt idx="6011">
                  <c:v>1.0920000000000001</c:v>
                </c:pt>
                <c:pt idx="6012">
                  <c:v>1.0920000000000001</c:v>
                </c:pt>
                <c:pt idx="6013">
                  <c:v>1.0920000000000001</c:v>
                </c:pt>
                <c:pt idx="6014">
                  <c:v>1.0920000000000001</c:v>
                </c:pt>
                <c:pt idx="6015">
                  <c:v>1.0920000000000001</c:v>
                </c:pt>
                <c:pt idx="6016">
                  <c:v>1.0920000000000001</c:v>
                </c:pt>
                <c:pt idx="6017">
                  <c:v>1.0920000000000001</c:v>
                </c:pt>
                <c:pt idx="6018">
                  <c:v>1.0920000000000001</c:v>
                </c:pt>
                <c:pt idx="6019">
                  <c:v>1.0920000000000001</c:v>
                </c:pt>
                <c:pt idx="6020">
                  <c:v>1.0920000000000001</c:v>
                </c:pt>
                <c:pt idx="6021">
                  <c:v>1.0960000000000001</c:v>
                </c:pt>
                <c:pt idx="6022">
                  <c:v>1.0960000000000001</c:v>
                </c:pt>
                <c:pt idx="6023">
                  <c:v>1.0960000000000001</c:v>
                </c:pt>
                <c:pt idx="6024">
                  <c:v>1.1000000000000001</c:v>
                </c:pt>
                <c:pt idx="6025">
                  <c:v>1.1000000000000001</c:v>
                </c:pt>
                <c:pt idx="6026">
                  <c:v>1.1040000000000001</c:v>
                </c:pt>
                <c:pt idx="6027">
                  <c:v>1.1080000000000001</c:v>
                </c:pt>
                <c:pt idx="6028">
                  <c:v>1.1120000000000001</c:v>
                </c:pt>
                <c:pt idx="6029">
                  <c:v>1.1120000000000001</c:v>
                </c:pt>
                <c:pt idx="6030">
                  <c:v>1.1160000000000001</c:v>
                </c:pt>
                <c:pt idx="6031">
                  <c:v>1.1160000000000001</c:v>
                </c:pt>
                <c:pt idx="6032">
                  <c:v>1.1160000000000001</c:v>
                </c:pt>
                <c:pt idx="6033">
                  <c:v>1.1160000000000001</c:v>
                </c:pt>
                <c:pt idx="6034">
                  <c:v>1.1160000000000001</c:v>
                </c:pt>
                <c:pt idx="6035">
                  <c:v>1.1160000000000001</c:v>
                </c:pt>
                <c:pt idx="6036">
                  <c:v>1.1200000000000001</c:v>
                </c:pt>
                <c:pt idx="6037">
                  <c:v>1.1200000000000001</c:v>
                </c:pt>
                <c:pt idx="6038">
                  <c:v>1.1200000000000001</c:v>
                </c:pt>
                <c:pt idx="6039">
                  <c:v>1.1200000000000001</c:v>
                </c:pt>
                <c:pt idx="6040">
                  <c:v>1.1240000000000001</c:v>
                </c:pt>
                <c:pt idx="6041">
                  <c:v>1.1240000000000001</c:v>
                </c:pt>
                <c:pt idx="6042">
                  <c:v>1.125</c:v>
                </c:pt>
                <c:pt idx="6043">
                  <c:v>1.127</c:v>
                </c:pt>
                <c:pt idx="6044">
                  <c:v>1.133</c:v>
                </c:pt>
                <c:pt idx="6045">
                  <c:v>1.1359999999999999</c:v>
                </c:pt>
                <c:pt idx="6046">
                  <c:v>1.1359999999999999</c:v>
                </c:pt>
                <c:pt idx="6047">
                  <c:v>1.1359999999999999</c:v>
                </c:pt>
                <c:pt idx="6048">
                  <c:v>1.1379999999999999</c:v>
                </c:pt>
                <c:pt idx="6049">
                  <c:v>1.1399999999999999</c:v>
                </c:pt>
                <c:pt idx="6050">
                  <c:v>1.1399999999999999</c:v>
                </c:pt>
                <c:pt idx="6051">
                  <c:v>1.1399999999999999</c:v>
                </c:pt>
                <c:pt idx="6052">
                  <c:v>1.1399999999999999</c:v>
                </c:pt>
                <c:pt idx="6053">
                  <c:v>1.1399999999999999</c:v>
                </c:pt>
                <c:pt idx="6054">
                  <c:v>1.1399999999999999</c:v>
                </c:pt>
                <c:pt idx="6055">
                  <c:v>1.1399999999999999</c:v>
                </c:pt>
                <c:pt idx="6056">
                  <c:v>1.1399999999999999</c:v>
                </c:pt>
                <c:pt idx="6057">
                  <c:v>1.141</c:v>
                </c:pt>
                <c:pt idx="6058">
                  <c:v>1.1439999999999999</c:v>
                </c:pt>
                <c:pt idx="6059">
                  <c:v>1.1439999999999999</c:v>
                </c:pt>
                <c:pt idx="6060">
                  <c:v>1.1439999999999999</c:v>
                </c:pt>
                <c:pt idx="6061">
                  <c:v>1.1439999999999999</c:v>
                </c:pt>
                <c:pt idx="6062">
                  <c:v>1.145</c:v>
                </c:pt>
                <c:pt idx="6063">
                  <c:v>1.1479999999999999</c:v>
                </c:pt>
                <c:pt idx="6064">
                  <c:v>1.149</c:v>
                </c:pt>
                <c:pt idx="6065">
                  <c:v>1.149</c:v>
                </c:pt>
                <c:pt idx="6066">
                  <c:v>1.153</c:v>
                </c:pt>
                <c:pt idx="6067">
                  <c:v>1.153</c:v>
                </c:pt>
                <c:pt idx="6068">
                  <c:v>1.153</c:v>
                </c:pt>
                <c:pt idx="6069">
                  <c:v>1.155</c:v>
                </c:pt>
                <c:pt idx="6070">
                  <c:v>1.1599999999999999</c:v>
                </c:pt>
                <c:pt idx="6071">
                  <c:v>1.1599999999999999</c:v>
                </c:pt>
                <c:pt idx="6072">
                  <c:v>1.1599999999999999</c:v>
                </c:pt>
                <c:pt idx="6073">
                  <c:v>1.161</c:v>
                </c:pt>
                <c:pt idx="6074">
                  <c:v>1.161</c:v>
                </c:pt>
                <c:pt idx="6075">
                  <c:v>1.161</c:v>
                </c:pt>
                <c:pt idx="6076">
                  <c:v>1.1619999999999999</c:v>
                </c:pt>
                <c:pt idx="6077">
                  <c:v>1.1639999999999999</c:v>
                </c:pt>
                <c:pt idx="6078">
                  <c:v>1.1639999999999999</c:v>
                </c:pt>
                <c:pt idx="6079">
                  <c:v>1.1639999999999999</c:v>
                </c:pt>
                <c:pt idx="6080">
                  <c:v>1.1639999999999999</c:v>
                </c:pt>
                <c:pt idx="6081">
                  <c:v>1.1679999999999999</c:v>
                </c:pt>
                <c:pt idx="6082">
                  <c:v>1.169</c:v>
                </c:pt>
                <c:pt idx="6083">
                  <c:v>1.169</c:v>
                </c:pt>
                <c:pt idx="6084">
                  <c:v>1.181</c:v>
                </c:pt>
                <c:pt idx="6085">
                  <c:v>1.181</c:v>
                </c:pt>
                <c:pt idx="6086">
                  <c:v>1.1850000000000001</c:v>
                </c:pt>
                <c:pt idx="6087">
                  <c:v>1.1850000000000001</c:v>
                </c:pt>
                <c:pt idx="6088">
                  <c:v>1.1850000000000001</c:v>
                </c:pt>
                <c:pt idx="6089">
                  <c:v>1.1870000000000001</c:v>
                </c:pt>
                <c:pt idx="6090">
                  <c:v>1.1879999999999999</c:v>
                </c:pt>
                <c:pt idx="6091">
                  <c:v>1.1890000000000001</c:v>
                </c:pt>
                <c:pt idx="6092">
                  <c:v>1.1890000000000001</c:v>
                </c:pt>
                <c:pt idx="6093">
                  <c:v>1.1890000000000001</c:v>
                </c:pt>
                <c:pt idx="6094">
                  <c:v>1.1890000000000001</c:v>
                </c:pt>
                <c:pt idx="6095">
                  <c:v>1.1890000000000001</c:v>
                </c:pt>
                <c:pt idx="6096">
                  <c:v>1.1890000000000001</c:v>
                </c:pt>
                <c:pt idx="6097">
                  <c:v>1.1890000000000001</c:v>
                </c:pt>
                <c:pt idx="6098">
                  <c:v>1.1890000000000001</c:v>
                </c:pt>
                <c:pt idx="6099">
                  <c:v>1.1890000000000001</c:v>
                </c:pt>
                <c:pt idx="6100">
                  <c:v>1.1890000000000001</c:v>
                </c:pt>
                <c:pt idx="6101">
                  <c:v>1.1890000000000001</c:v>
                </c:pt>
                <c:pt idx="6102">
                  <c:v>1.1890000000000001</c:v>
                </c:pt>
                <c:pt idx="6103">
                  <c:v>1.1890000000000001</c:v>
                </c:pt>
                <c:pt idx="6104">
                  <c:v>1.1890000000000001</c:v>
                </c:pt>
                <c:pt idx="6105">
                  <c:v>1.1890000000000001</c:v>
                </c:pt>
                <c:pt idx="6106">
                  <c:v>1.1890000000000001</c:v>
                </c:pt>
                <c:pt idx="6107">
                  <c:v>1.1890000000000001</c:v>
                </c:pt>
                <c:pt idx="6108">
                  <c:v>1.1890000000000001</c:v>
                </c:pt>
                <c:pt idx="6109">
                  <c:v>1.1890000000000001</c:v>
                </c:pt>
                <c:pt idx="6110">
                  <c:v>1.1930000000000001</c:v>
                </c:pt>
                <c:pt idx="6111">
                  <c:v>1.1930000000000001</c:v>
                </c:pt>
                <c:pt idx="6112">
                  <c:v>1.1930000000000001</c:v>
                </c:pt>
                <c:pt idx="6113">
                  <c:v>1.1930000000000001</c:v>
                </c:pt>
                <c:pt idx="6114">
                  <c:v>1.1970000000000001</c:v>
                </c:pt>
                <c:pt idx="6115">
                  <c:v>1.1970000000000001</c:v>
                </c:pt>
                <c:pt idx="6116">
                  <c:v>1.198</c:v>
                </c:pt>
                <c:pt idx="6117">
                  <c:v>1.202</c:v>
                </c:pt>
                <c:pt idx="6118">
                  <c:v>1.206</c:v>
                </c:pt>
                <c:pt idx="6119">
                  <c:v>1.206</c:v>
                </c:pt>
                <c:pt idx="6120">
                  <c:v>1.206</c:v>
                </c:pt>
                <c:pt idx="6121">
                  <c:v>1.214</c:v>
                </c:pt>
                <c:pt idx="6122">
                  <c:v>1.214</c:v>
                </c:pt>
                <c:pt idx="6123">
                  <c:v>1.214</c:v>
                </c:pt>
                <c:pt idx="6124">
                  <c:v>1.218</c:v>
                </c:pt>
                <c:pt idx="6125">
                  <c:v>1.2270000000000001</c:v>
                </c:pt>
                <c:pt idx="6126">
                  <c:v>1.2310000000000001</c:v>
                </c:pt>
                <c:pt idx="6127">
                  <c:v>1.232</c:v>
                </c:pt>
                <c:pt idx="6128">
                  <c:v>1.2350000000000001</c:v>
                </c:pt>
                <c:pt idx="6129">
                  <c:v>1.2350000000000001</c:v>
                </c:pt>
                <c:pt idx="6130">
                  <c:v>1.2350000000000001</c:v>
                </c:pt>
                <c:pt idx="6131">
                  <c:v>1.2390000000000001</c:v>
                </c:pt>
                <c:pt idx="6132">
                  <c:v>1.2390000000000001</c:v>
                </c:pt>
                <c:pt idx="6133">
                  <c:v>1.2390000000000001</c:v>
                </c:pt>
                <c:pt idx="6134">
                  <c:v>1.2390000000000001</c:v>
                </c:pt>
                <c:pt idx="6135">
                  <c:v>1.2390000000000001</c:v>
                </c:pt>
                <c:pt idx="6136">
                  <c:v>1.2390000000000001</c:v>
                </c:pt>
                <c:pt idx="6137">
                  <c:v>1.2390000000000001</c:v>
                </c:pt>
                <c:pt idx="6138">
                  <c:v>1.2390000000000001</c:v>
                </c:pt>
                <c:pt idx="6139">
                  <c:v>1.2390000000000001</c:v>
                </c:pt>
                <c:pt idx="6140">
                  <c:v>1.2390000000000001</c:v>
                </c:pt>
                <c:pt idx="6141">
                  <c:v>1.2390000000000001</c:v>
                </c:pt>
                <c:pt idx="6142">
                  <c:v>1.2390000000000001</c:v>
                </c:pt>
                <c:pt idx="6143">
                  <c:v>1.24</c:v>
                </c:pt>
                <c:pt idx="6144">
                  <c:v>1.2410000000000001</c:v>
                </c:pt>
                <c:pt idx="6145">
                  <c:v>1.244</c:v>
                </c:pt>
                <c:pt idx="6146">
                  <c:v>1.244</c:v>
                </c:pt>
                <c:pt idx="6147">
                  <c:v>1.244</c:v>
                </c:pt>
                <c:pt idx="6148">
                  <c:v>1.248</c:v>
                </c:pt>
                <c:pt idx="6149">
                  <c:v>1.2609999999999999</c:v>
                </c:pt>
                <c:pt idx="6150">
                  <c:v>1.2609999999999999</c:v>
                </c:pt>
                <c:pt idx="6151">
                  <c:v>1.2649999999999999</c:v>
                </c:pt>
                <c:pt idx="6152">
                  <c:v>1.2649999999999999</c:v>
                </c:pt>
                <c:pt idx="6153">
                  <c:v>1.2689999999999999</c:v>
                </c:pt>
                <c:pt idx="6154">
                  <c:v>1.27</c:v>
                </c:pt>
                <c:pt idx="6155">
                  <c:v>1.27</c:v>
                </c:pt>
                <c:pt idx="6156">
                  <c:v>1.278</c:v>
                </c:pt>
                <c:pt idx="6157">
                  <c:v>1.2869999999999999</c:v>
                </c:pt>
                <c:pt idx="6158">
                  <c:v>1.2869999999999999</c:v>
                </c:pt>
                <c:pt idx="6159">
                  <c:v>1.2869999999999999</c:v>
                </c:pt>
                <c:pt idx="6160">
                  <c:v>1.2869999999999999</c:v>
                </c:pt>
                <c:pt idx="6161">
                  <c:v>1.2869999999999999</c:v>
                </c:pt>
                <c:pt idx="6162">
                  <c:v>1.2869999999999999</c:v>
                </c:pt>
                <c:pt idx="6163">
                  <c:v>1.2909999999999999</c:v>
                </c:pt>
                <c:pt idx="6164">
                  <c:v>1.2909999999999999</c:v>
                </c:pt>
                <c:pt idx="6165">
                  <c:v>1.2909999999999999</c:v>
                </c:pt>
                <c:pt idx="6166">
                  <c:v>1.2909999999999999</c:v>
                </c:pt>
                <c:pt idx="6167">
                  <c:v>1.2909999999999999</c:v>
                </c:pt>
                <c:pt idx="6168">
                  <c:v>1.2909999999999999</c:v>
                </c:pt>
                <c:pt idx="6169">
                  <c:v>1.2909999999999999</c:v>
                </c:pt>
                <c:pt idx="6170">
                  <c:v>1.2909999999999999</c:v>
                </c:pt>
                <c:pt idx="6171">
                  <c:v>1.2909999999999999</c:v>
                </c:pt>
                <c:pt idx="6172">
                  <c:v>1.2909999999999999</c:v>
                </c:pt>
                <c:pt idx="6173">
                  <c:v>1.2909999999999999</c:v>
                </c:pt>
                <c:pt idx="6174">
                  <c:v>1.2909999999999999</c:v>
                </c:pt>
                <c:pt idx="6175">
                  <c:v>1.2909999999999999</c:v>
                </c:pt>
                <c:pt idx="6176">
                  <c:v>1.2949999999999999</c:v>
                </c:pt>
                <c:pt idx="6177">
                  <c:v>1.2949999999999999</c:v>
                </c:pt>
                <c:pt idx="6178">
                  <c:v>1.2989999999999999</c:v>
                </c:pt>
                <c:pt idx="6179">
                  <c:v>1.3</c:v>
                </c:pt>
                <c:pt idx="6180">
                  <c:v>1.3</c:v>
                </c:pt>
                <c:pt idx="6181">
                  <c:v>1.3009999999999999</c:v>
                </c:pt>
                <c:pt idx="6182">
                  <c:v>1.304</c:v>
                </c:pt>
                <c:pt idx="6183">
                  <c:v>1.304</c:v>
                </c:pt>
                <c:pt idx="6184">
                  <c:v>1.304</c:v>
                </c:pt>
                <c:pt idx="6185">
                  <c:v>1.304</c:v>
                </c:pt>
                <c:pt idx="6186">
                  <c:v>1.3049999999999999</c:v>
                </c:pt>
                <c:pt idx="6187">
                  <c:v>1.3049999999999999</c:v>
                </c:pt>
                <c:pt idx="6188">
                  <c:v>1.3049999999999999</c:v>
                </c:pt>
                <c:pt idx="6189">
                  <c:v>1.3049999999999999</c:v>
                </c:pt>
                <c:pt idx="6190">
                  <c:v>1.3049999999999999</c:v>
                </c:pt>
                <c:pt idx="6191">
                  <c:v>1.3089999999999999</c:v>
                </c:pt>
                <c:pt idx="6192">
                  <c:v>1.3089999999999999</c:v>
                </c:pt>
                <c:pt idx="6193">
                  <c:v>1.3140000000000001</c:v>
                </c:pt>
                <c:pt idx="6194">
                  <c:v>1.3180000000000001</c:v>
                </c:pt>
                <c:pt idx="6195">
                  <c:v>1.3180000000000001</c:v>
                </c:pt>
                <c:pt idx="6196">
                  <c:v>1.3180000000000001</c:v>
                </c:pt>
                <c:pt idx="6197">
                  <c:v>1.319</c:v>
                </c:pt>
                <c:pt idx="6198">
                  <c:v>1.319</c:v>
                </c:pt>
                <c:pt idx="6199">
                  <c:v>1.319</c:v>
                </c:pt>
                <c:pt idx="6200">
                  <c:v>1.319</c:v>
                </c:pt>
                <c:pt idx="6201">
                  <c:v>1.3220000000000001</c:v>
                </c:pt>
                <c:pt idx="6202">
                  <c:v>1.3220000000000001</c:v>
                </c:pt>
                <c:pt idx="6203">
                  <c:v>1.325</c:v>
                </c:pt>
                <c:pt idx="6204">
                  <c:v>1.327</c:v>
                </c:pt>
                <c:pt idx="6205">
                  <c:v>1.329</c:v>
                </c:pt>
                <c:pt idx="6206">
                  <c:v>1.329</c:v>
                </c:pt>
                <c:pt idx="6207">
                  <c:v>1.333</c:v>
                </c:pt>
                <c:pt idx="6208">
                  <c:v>1.335</c:v>
                </c:pt>
                <c:pt idx="6209">
                  <c:v>1.335</c:v>
                </c:pt>
                <c:pt idx="6210">
                  <c:v>1.3360000000000001</c:v>
                </c:pt>
                <c:pt idx="6211">
                  <c:v>1.34</c:v>
                </c:pt>
                <c:pt idx="6212">
                  <c:v>1.34</c:v>
                </c:pt>
                <c:pt idx="6213">
                  <c:v>1.34</c:v>
                </c:pt>
                <c:pt idx="6214">
                  <c:v>1.3440000000000001</c:v>
                </c:pt>
                <c:pt idx="6215">
                  <c:v>1.3440000000000001</c:v>
                </c:pt>
                <c:pt idx="6216">
                  <c:v>1.3440000000000001</c:v>
                </c:pt>
                <c:pt idx="6217">
                  <c:v>1.3440000000000001</c:v>
                </c:pt>
                <c:pt idx="6218">
                  <c:v>1.3440000000000001</c:v>
                </c:pt>
                <c:pt idx="6219">
                  <c:v>1.3440000000000001</c:v>
                </c:pt>
                <c:pt idx="6220">
                  <c:v>1.3440000000000001</c:v>
                </c:pt>
                <c:pt idx="6221">
                  <c:v>1.3440000000000001</c:v>
                </c:pt>
                <c:pt idx="6222">
                  <c:v>1.349</c:v>
                </c:pt>
                <c:pt idx="6223">
                  <c:v>1.349</c:v>
                </c:pt>
                <c:pt idx="6224">
                  <c:v>1.349</c:v>
                </c:pt>
                <c:pt idx="6225">
                  <c:v>1.349</c:v>
                </c:pt>
                <c:pt idx="6226">
                  <c:v>1.349</c:v>
                </c:pt>
                <c:pt idx="6227">
                  <c:v>1.349</c:v>
                </c:pt>
                <c:pt idx="6228">
                  <c:v>1.35</c:v>
                </c:pt>
                <c:pt idx="6229">
                  <c:v>1.351</c:v>
                </c:pt>
                <c:pt idx="6230">
                  <c:v>1.363</c:v>
                </c:pt>
                <c:pt idx="6231">
                  <c:v>1.3640000000000001</c:v>
                </c:pt>
                <c:pt idx="6232">
                  <c:v>1.371</c:v>
                </c:pt>
                <c:pt idx="6233">
                  <c:v>1.371</c:v>
                </c:pt>
                <c:pt idx="6234">
                  <c:v>1.3720000000000001</c:v>
                </c:pt>
                <c:pt idx="6235">
                  <c:v>1.3720000000000001</c:v>
                </c:pt>
                <c:pt idx="6236">
                  <c:v>1.3720000000000001</c:v>
                </c:pt>
                <c:pt idx="6237">
                  <c:v>1.3720000000000001</c:v>
                </c:pt>
                <c:pt idx="6238">
                  <c:v>1.3740000000000001</c:v>
                </c:pt>
                <c:pt idx="6239">
                  <c:v>1.377</c:v>
                </c:pt>
                <c:pt idx="6240">
                  <c:v>1.379</c:v>
                </c:pt>
                <c:pt idx="6241">
                  <c:v>1.379</c:v>
                </c:pt>
                <c:pt idx="6242">
                  <c:v>1.3859999999999999</c:v>
                </c:pt>
                <c:pt idx="6243">
                  <c:v>1.39</c:v>
                </c:pt>
                <c:pt idx="6244">
                  <c:v>1.39</c:v>
                </c:pt>
                <c:pt idx="6245">
                  <c:v>1.39</c:v>
                </c:pt>
                <c:pt idx="6246">
                  <c:v>1.39</c:v>
                </c:pt>
                <c:pt idx="6247">
                  <c:v>1.39</c:v>
                </c:pt>
                <c:pt idx="6248">
                  <c:v>1.3939999999999999</c:v>
                </c:pt>
                <c:pt idx="6249">
                  <c:v>1.3939999999999999</c:v>
                </c:pt>
                <c:pt idx="6250">
                  <c:v>1.3939999999999999</c:v>
                </c:pt>
                <c:pt idx="6251">
                  <c:v>1.3939999999999999</c:v>
                </c:pt>
                <c:pt idx="6252">
                  <c:v>1.399</c:v>
                </c:pt>
                <c:pt idx="6253">
                  <c:v>1.399</c:v>
                </c:pt>
                <c:pt idx="6254">
                  <c:v>1.399</c:v>
                </c:pt>
                <c:pt idx="6255">
                  <c:v>1.399</c:v>
                </c:pt>
                <c:pt idx="6256">
                  <c:v>1.399</c:v>
                </c:pt>
                <c:pt idx="6257">
                  <c:v>1.399</c:v>
                </c:pt>
                <c:pt idx="6258">
                  <c:v>1.399</c:v>
                </c:pt>
                <c:pt idx="6259">
                  <c:v>1.399</c:v>
                </c:pt>
                <c:pt idx="6260">
                  <c:v>1.399</c:v>
                </c:pt>
                <c:pt idx="6261">
                  <c:v>1.399</c:v>
                </c:pt>
                <c:pt idx="6262">
                  <c:v>1.399</c:v>
                </c:pt>
                <c:pt idx="6263">
                  <c:v>1.399</c:v>
                </c:pt>
                <c:pt idx="6264">
                  <c:v>1.399</c:v>
                </c:pt>
                <c:pt idx="6265">
                  <c:v>1.403</c:v>
                </c:pt>
                <c:pt idx="6266">
                  <c:v>1.403</c:v>
                </c:pt>
                <c:pt idx="6267">
                  <c:v>1.403</c:v>
                </c:pt>
                <c:pt idx="6268">
                  <c:v>1.403</c:v>
                </c:pt>
                <c:pt idx="6269">
                  <c:v>1.403</c:v>
                </c:pt>
                <c:pt idx="6270">
                  <c:v>1.403</c:v>
                </c:pt>
                <c:pt idx="6271">
                  <c:v>1.403</c:v>
                </c:pt>
                <c:pt idx="6272">
                  <c:v>1.413</c:v>
                </c:pt>
                <c:pt idx="6273">
                  <c:v>1.413</c:v>
                </c:pt>
                <c:pt idx="6274">
                  <c:v>1.4179999999999999</c:v>
                </c:pt>
                <c:pt idx="6275">
                  <c:v>1.4179999999999999</c:v>
                </c:pt>
                <c:pt idx="6276">
                  <c:v>1.4179999999999999</c:v>
                </c:pt>
                <c:pt idx="6277">
                  <c:v>1.4219999999999999</c:v>
                </c:pt>
                <c:pt idx="6278">
                  <c:v>1.427</c:v>
                </c:pt>
                <c:pt idx="6279">
                  <c:v>1.427</c:v>
                </c:pt>
                <c:pt idx="6280">
                  <c:v>1.4279999999999999</c:v>
                </c:pt>
                <c:pt idx="6281">
                  <c:v>1.4279999999999999</c:v>
                </c:pt>
                <c:pt idx="6282">
                  <c:v>1.4279999999999999</c:v>
                </c:pt>
                <c:pt idx="6283">
                  <c:v>1.4279999999999999</c:v>
                </c:pt>
                <c:pt idx="6284">
                  <c:v>1.4319999999999999</c:v>
                </c:pt>
                <c:pt idx="6285">
                  <c:v>1.4370000000000001</c:v>
                </c:pt>
                <c:pt idx="6286">
                  <c:v>1.4379999999999999</c:v>
                </c:pt>
                <c:pt idx="6287">
                  <c:v>1.4379999999999999</c:v>
                </c:pt>
                <c:pt idx="6288">
                  <c:v>1.4379999999999999</c:v>
                </c:pt>
                <c:pt idx="6289">
                  <c:v>1.448</c:v>
                </c:pt>
                <c:pt idx="6290">
                  <c:v>1.45</c:v>
                </c:pt>
                <c:pt idx="6291">
                  <c:v>1.45</c:v>
                </c:pt>
                <c:pt idx="6292">
                  <c:v>1.45</c:v>
                </c:pt>
                <c:pt idx="6293">
                  <c:v>1.45</c:v>
                </c:pt>
                <c:pt idx="6294">
                  <c:v>1.45</c:v>
                </c:pt>
                <c:pt idx="6295">
                  <c:v>1.45</c:v>
                </c:pt>
                <c:pt idx="6296">
                  <c:v>1.45</c:v>
                </c:pt>
                <c:pt idx="6297">
                  <c:v>1.452</c:v>
                </c:pt>
                <c:pt idx="6298">
                  <c:v>1.4550000000000001</c:v>
                </c:pt>
                <c:pt idx="6299">
                  <c:v>1.4550000000000001</c:v>
                </c:pt>
                <c:pt idx="6300">
                  <c:v>1.4550000000000001</c:v>
                </c:pt>
                <c:pt idx="6301">
                  <c:v>1.4550000000000001</c:v>
                </c:pt>
                <c:pt idx="6302">
                  <c:v>1.4550000000000001</c:v>
                </c:pt>
                <c:pt idx="6303">
                  <c:v>1.4550000000000001</c:v>
                </c:pt>
                <c:pt idx="6304">
                  <c:v>1.4550000000000001</c:v>
                </c:pt>
                <c:pt idx="6305">
                  <c:v>1.4550000000000001</c:v>
                </c:pt>
                <c:pt idx="6306">
                  <c:v>1.4590000000000001</c:v>
                </c:pt>
                <c:pt idx="6307">
                  <c:v>1.4590000000000001</c:v>
                </c:pt>
                <c:pt idx="6308">
                  <c:v>1.4590000000000001</c:v>
                </c:pt>
                <c:pt idx="6309">
                  <c:v>1.46</c:v>
                </c:pt>
                <c:pt idx="6310">
                  <c:v>1.46</c:v>
                </c:pt>
                <c:pt idx="6311">
                  <c:v>1.46</c:v>
                </c:pt>
                <c:pt idx="6312">
                  <c:v>1.464</c:v>
                </c:pt>
                <c:pt idx="6313">
                  <c:v>1.472</c:v>
                </c:pt>
                <c:pt idx="6314">
                  <c:v>1.4830000000000001</c:v>
                </c:pt>
                <c:pt idx="6315">
                  <c:v>1.4830000000000001</c:v>
                </c:pt>
                <c:pt idx="6316">
                  <c:v>1.488</c:v>
                </c:pt>
                <c:pt idx="6317">
                  <c:v>1.4930000000000001</c:v>
                </c:pt>
                <c:pt idx="6318">
                  <c:v>1.504</c:v>
                </c:pt>
                <c:pt idx="6319">
                  <c:v>1.5069999999999999</c:v>
                </c:pt>
                <c:pt idx="6320">
                  <c:v>1.5069999999999999</c:v>
                </c:pt>
                <c:pt idx="6321">
                  <c:v>1.5069999999999999</c:v>
                </c:pt>
                <c:pt idx="6322">
                  <c:v>1.508</c:v>
                </c:pt>
                <c:pt idx="6323">
                  <c:v>1.512</c:v>
                </c:pt>
                <c:pt idx="6324">
                  <c:v>1.512</c:v>
                </c:pt>
                <c:pt idx="6325">
                  <c:v>1.512</c:v>
                </c:pt>
                <c:pt idx="6326">
                  <c:v>1.512</c:v>
                </c:pt>
                <c:pt idx="6327">
                  <c:v>1.512</c:v>
                </c:pt>
                <c:pt idx="6328">
                  <c:v>1.512</c:v>
                </c:pt>
                <c:pt idx="6329">
                  <c:v>1.512</c:v>
                </c:pt>
                <c:pt idx="6330">
                  <c:v>1.512</c:v>
                </c:pt>
                <c:pt idx="6331">
                  <c:v>1.512</c:v>
                </c:pt>
                <c:pt idx="6332">
                  <c:v>1.512</c:v>
                </c:pt>
                <c:pt idx="6333">
                  <c:v>1.512</c:v>
                </c:pt>
                <c:pt idx="6334">
                  <c:v>1.512</c:v>
                </c:pt>
                <c:pt idx="6335">
                  <c:v>1.512</c:v>
                </c:pt>
                <c:pt idx="6336">
                  <c:v>1.512</c:v>
                </c:pt>
                <c:pt idx="6337">
                  <c:v>1.512</c:v>
                </c:pt>
                <c:pt idx="6338">
                  <c:v>1.5129999999999999</c:v>
                </c:pt>
                <c:pt idx="6339">
                  <c:v>1.5129999999999999</c:v>
                </c:pt>
                <c:pt idx="6340">
                  <c:v>1.5169999999999999</c:v>
                </c:pt>
                <c:pt idx="6341">
                  <c:v>1.5169999999999999</c:v>
                </c:pt>
                <c:pt idx="6342">
                  <c:v>1.5169999999999999</c:v>
                </c:pt>
                <c:pt idx="6343">
                  <c:v>1.5169999999999999</c:v>
                </c:pt>
                <c:pt idx="6344">
                  <c:v>1.5169999999999999</c:v>
                </c:pt>
                <c:pt idx="6345">
                  <c:v>1.5169999999999999</c:v>
                </c:pt>
                <c:pt idx="6346">
                  <c:v>1.5169999999999999</c:v>
                </c:pt>
                <c:pt idx="6347">
                  <c:v>1.5169999999999999</c:v>
                </c:pt>
                <c:pt idx="6348">
                  <c:v>1.522</c:v>
                </c:pt>
                <c:pt idx="6349">
                  <c:v>1.522</c:v>
                </c:pt>
                <c:pt idx="6350">
                  <c:v>1.5249999999999999</c:v>
                </c:pt>
                <c:pt idx="6351">
                  <c:v>1.5269999999999999</c:v>
                </c:pt>
                <c:pt idx="6352">
                  <c:v>1.5269999999999999</c:v>
                </c:pt>
                <c:pt idx="6353">
                  <c:v>1.532</c:v>
                </c:pt>
                <c:pt idx="6354">
                  <c:v>1.532</c:v>
                </c:pt>
                <c:pt idx="6355">
                  <c:v>1.5369999999999999</c:v>
                </c:pt>
                <c:pt idx="6356">
                  <c:v>1.5389999999999999</c:v>
                </c:pt>
                <c:pt idx="6357">
                  <c:v>1.5389999999999999</c:v>
                </c:pt>
                <c:pt idx="6358">
                  <c:v>1.5409999999999999</c:v>
                </c:pt>
                <c:pt idx="6359">
                  <c:v>1.542</c:v>
                </c:pt>
                <c:pt idx="6360">
                  <c:v>1.542</c:v>
                </c:pt>
                <c:pt idx="6361">
                  <c:v>1.5429999999999999</c:v>
                </c:pt>
                <c:pt idx="6362">
                  <c:v>1.5429999999999999</c:v>
                </c:pt>
                <c:pt idx="6363">
                  <c:v>1.5429999999999999</c:v>
                </c:pt>
                <c:pt idx="6364">
                  <c:v>1.5429999999999999</c:v>
                </c:pt>
                <c:pt idx="6365">
                  <c:v>1.5429999999999999</c:v>
                </c:pt>
                <c:pt idx="6366">
                  <c:v>1.5429999999999999</c:v>
                </c:pt>
                <c:pt idx="6367">
                  <c:v>1.5429999999999999</c:v>
                </c:pt>
                <c:pt idx="6368">
                  <c:v>1.5429999999999999</c:v>
                </c:pt>
                <c:pt idx="6369">
                  <c:v>1.548</c:v>
                </c:pt>
                <c:pt idx="6370">
                  <c:v>1.5529999999999999</c:v>
                </c:pt>
                <c:pt idx="6371">
                  <c:v>1.5529999999999999</c:v>
                </c:pt>
                <c:pt idx="6372">
                  <c:v>1.5529999999999999</c:v>
                </c:pt>
                <c:pt idx="6373">
                  <c:v>1.5529999999999999</c:v>
                </c:pt>
                <c:pt idx="6374">
                  <c:v>1.5529999999999999</c:v>
                </c:pt>
                <c:pt idx="6375">
                  <c:v>1.554</c:v>
                </c:pt>
                <c:pt idx="6376">
                  <c:v>1.554</c:v>
                </c:pt>
                <c:pt idx="6377">
                  <c:v>1.5569999999999999</c:v>
                </c:pt>
                <c:pt idx="6378">
                  <c:v>1.5569999999999999</c:v>
                </c:pt>
                <c:pt idx="6379">
                  <c:v>1.5609999999999999</c:v>
                </c:pt>
                <c:pt idx="6380">
                  <c:v>1.5640000000000001</c:v>
                </c:pt>
                <c:pt idx="6381">
                  <c:v>1.5640000000000001</c:v>
                </c:pt>
                <c:pt idx="6382">
                  <c:v>1.5640000000000001</c:v>
                </c:pt>
                <c:pt idx="6383">
                  <c:v>1.5660000000000001</c:v>
                </c:pt>
                <c:pt idx="6384">
                  <c:v>1.5660000000000001</c:v>
                </c:pt>
                <c:pt idx="6385">
                  <c:v>1.5660000000000001</c:v>
                </c:pt>
                <c:pt idx="6386">
                  <c:v>1.5660000000000001</c:v>
                </c:pt>
                <c:pt idx="6387">
                  <c:v>1.5660000000000001</c:v>
                </c:pt>
                <c:pt idx="6388">
                  <c:v>1.569</c:v>
                </c:pt>
                <c:pt idx="6389">
                  <c:v>1.571</c:v>
                </c:pt>
                <c:pt idx="6390">
                  <c:v>1.571</c:v>
                </c:pt>
                <c:pt idx="6391">
                  <c:v>1.571</c:v>
                </c:pt>
                <c:pt idx="6392">
                  <c:v>1.571</c:v>
                </c:pt>
                <c:pt idx="6393">
                  <c:v>1.571</c:v>
                </c:pt>
                <c:pt idx="6394">
                  <c:v>1.571</c:v>
                </c:pt>
                <c:pt idx="6395">
                  <c:v>1.571</c:v>
                </c:pt>
                <c:pt idx="6396">
                  <c:v>1.571</c:v>
                </c:pt>
                <c:pt idx="6397">
                  <c:v>1.5720000000000001</c:v>
                </c:pt>
                <c:pt idx="6398">
                  <c:v>1.5740000000000001</c:v>
                </c:pt>
                <c:pt idx="6399">
                  <c:v>1.5740000000000001</c:v>
                </c:pt>
                <c:pt idx="6400">
                  <c:v>1.5760000000000001</c:v>
                </c:pt>
                <c:pt idx="6401">
                  <c:v>1.5760000000000001</c:v>
                </c:pt>
                <c:pt idx="6402">
                  <c:v>1.5760000000000001</c:v>
                </c:pt>
                <c:pt idx="6403">
                  <c:v>1.5760000000000001</c:v>
                </c:pt>
                <c:pt idx="6404">
                  <c:v>1.5760000000000001</c:v>
                </c:pt>
                <c:pt idx="6405">
                  <c:v>1.5760000000000001</c:v>
                </c:pt>
                <c:pt idx="6406">
                  <c:v>1.5760000000000001</c:v>
                </c:pt>
                <c:pt idx="6407">
                  <c:v>1.5760000000000001</c:v>
                </c:pt>
                <c:pt idx="6408">
                  <c:v>1.577</c:v>
                </c:pt>
                <c:pt idx="6409">
                  <c:v>1.581</c:v>
                </c:pt>
                <c:pt idx="6410">
                  <c:v>1.583</c:v>
                </c:pt>
                <c:pt idx="6411">
                  <c:v>1.5860000000000001</c:v>
                </c:pt>
                <c:pt idx="6412">
                  <c:v>1.587</c:v>
                </c:pt>
                <c:pt idx="6413">
                  <c:v>1.5940000000000001</c:v>
                </c:pt>
                <c:pt idx="6414">
                  <c:v>1.601</c:v>
                </c:pt>
                <c:pt idx="6415">
                  <c:v>1.601</c:v>
                </c:pt>
                <c:pt idx="6416">
                  <c:v>1.601</c:v>
                </c:pt>
                <c:pt idx="6417">
                  <c:v>1.611</c:v>
                </c:pt>
                <c:pt idx="6418">
                  <c:v>1.6160000000000001</c:v>
                </c:pt>
                <c:pt idx="6419">
                  <c:v>1.6160000000000001</c:v>
                </c:pt>
                <c:pt idx="6420">
                  <c:v>1.62</c:v>
                </c:pt>
                <c:pt idx="6421">
                  <c:v>1.621</c:v>
                </c:pt>
                <c:pt idx="6422">
                  <c:v>1.621</c:v>
                </c:pt>
                <c:pt idx="6423">
                  <c:v>1.621</c:v>
                </c:pt>
                <c:pt idx="6424">
                  <c:v>1.6259999999999999</c:v>
                </c:pt>
                <c:pt idx="6425">
                  <c:v>1.6259999999999999</c:v>
                </c:pt>
                <c:pt idx="6426">
                  <c:v>1.6259999999999999</c:v>
                </c:pt>
                <c:pt idx="6427">
                  <c:v>1.6259999999999999</c:v>
                </c:pt>
                <c:pt idx="6428">
                  <c:v>1.6259999999999999</c:v>
                </c:pt>
                <c:pt idx="6429">
                  <c:v>1.6259999999999999</c:v>
                </c:pt>
                <c:pt idx="6430">
                  <c:v>1.6259999999999999</c:v>
                </c:pt>
                <c:pt idx="6431">
                  <c:v>1.6259999999999999</c:v>
                </c:pt>
                <c:pt idx="6432">
                  <c:v>1.627</c:v>
                </c:pt>
                <c:pt idx="6433">
                  <c:v>1.627</c:v>
                </c:pt>
                <c:pt idx="6434">
                  <c:v>1.6279999999999999</c:v>
                </c:pt>
                <c:pt idx="6435">
                  <c:v>1.631</c:v>
                </c:pt>
                <c:pt idx="6436">
                  <c:v>1.631</c:v>
                </c:pt>
                <c:pt idx="6437">
                  <c:v>1.631</c:v>
                </c:pt>
                <c:pt idx="6438">
                  <c:v>1.631</c:v>
                </c:pt>
                <c:pt idx="6439">
                  <c:v>1.631</c:v>
                </c:pt>
                <c:pt idx="6440">
                  <c:v>1.631</c:v>
                </c:pt>
                <c:pt idx="6441">
                  <c:v>1.631</c:v>
                </c:pt>
                <c:pt idx="6442">
                  <c:v>1.631</c:v>
                </c:pt>
                <c:pt idx="6443">
                  <c:v>1.631</c:v>
                </c:pt>
                <c:pt idx="6444">
                  <c:v>1.6319999999999999</c:v>
                </c:pt>
                <c:pt idx="6445">
                  <c:v>1.6319999999999999</c:v>
                </c:pt>
                <c:pt idx="6446">
                  <c:v>1.6339999999999999</c:v>
                </c:pt>
                <c:pt idx="6447">
                  <c:v>1.6359999999999999</c:v>
                </c:pt>
                <c:pt idx="6448">
                  <c:v>1.6359999999999999</c:v>
                </c:pt>
                <c:pt idx="6449">
                  <c:v>1.641</c:v>
                </c:pt>
                <c:pt idx="6450">
                  <c:v>1.641</c:v>
                </c:pt>
                <c:pt idx="6451">
                  <c:v>1.6419999999999999</c:v>
                </c:pt>
                <c:pt idx="6452">
                  <c:v>1.647</c:v>
                </c:pt>
                <c:pt idx="6453">
                  <c:v>1.657</c:v>
                </c:pt>
                <c:pt idx="6454">
                  <c:v>1.6619999999999999</c:v>
                </c:pt>
                <c:pt idx="6455">
                  <c:v>1.6619999999999999</c:v>
                </c:pt>
                <c:pt idx="6456">
                  <c:v>1.663</c:v>
                </c:pt>
                <c:pt idx="6457">
                  <c:v>1.675</c:v>
                </c:pt>
                <c:pt idx="6458">
                  <c:v>1.675</c:v>
                </c:pt>
                <c:pt idx="6459">
                  <c:v>1.6819999999999999</c:v>
                </c:pt>
                <c:pt idx="6460">
                  <c:v>1.6859999999999999</c:v>
                </c:pt>
                <c:pt idx="6461">
                  <c:v>1.6859999999999999</c:v>
                </c:pt>
                <c:pt idx="6462">
                  <c:v>1.6879999999999999</c:v>
                </c:pt>
                <c:pt idx="6463">
                  <c:v>1.6879999999999999</c:v>
                </c:pt>
                <c:pt idx="6464">
                  <c:v>1.6879999999999999</c:v>
                </c:pt>
                <c:pt idx="6465">
                  <c:v>1.6879999999999999</c:v>
                </c:pt>
                <c:pt idx="6466">
                  <c:v>1.6930000000000001</c:v>
                </c:pt>
                <c:pt idx="6467">
                  <c:v>1.6930000000000001</c:v>
                </c:pt>
                <c:pt idx="6468">
                  <c:v>1.6930000000000001</c:v>
                </c:pt>
                <c:pt idx="6469">
                  <c:v>1.6930000000000001</c:v>
                </c:pt>
                <c:pt idx="6470">
                  <c:v>1.6930000000000001</c:v>
                </c:pt>
                <c:pt idx="6471">
                  <c:v>1.6930000000000001</c:v>
                </c:pt>
                <c:pt idx="6472">
                  <c:v>1.6930000000000001</c:v>
                </c:pt>
                <c:pt idx="6473">
                  <c:v>1.6930000000000001</c:v>
                </c:pt>
                <c:pt idx="6474">
                  <c:v>1.6930000000000001</c:v>
                </c:pt>
                <c:pt idx="6475">
                  <c:v>1.6930000000000001</c:v>
                </c:pt>
                <c:pt idx="6476">
                  <c:v>1.6930000000000001</c:v>
                </c:pt>
                <c:pt idx="6477">
                  <c:v>1.6930000000000001</c:v>
                </c:pt>
                <c:pt idx="6478">
                  <c:v>1.6930000000000001</c:v>
                </c:pt>
                <c:pt idx="6479">
                  <c:v>1.6970000000000001</c:v>
                </c:pt>
                <c:pt idx="6480">
                  <c:v>1.698</c:v>
                </c:pt>
                <c:pt idx="6481">
                  <c:v>1.698</c:v>
                </c:pt>
                <c:pt idx="6482">
                  <c:v>1.698</c:v>
                </c:pt>
                <c:pt idx="6483">
                  <c:v>1.698</c:v>
                </c:pt>
                <c:pt idx="6484">
                  <c:v>1.698</c:v>
                </c:pt>
                <c:pt idx="6485">
                  <c:v>1.698</c:v>
                </c:pt>
                <c:pt idx="6486">
                  <c:v>1.698</c:v>
                </c:pt>
                <c:pt idx="6487">
                  <c:v>1.698</c:v>
                </c:pt>
                <c:pt idx="6488">
                  <c:v>1.698</c:v>
                </c:pt>
                <c:pt idx="6489">
                  <c:v>1.7030000000000001</c:v>
                </c:pt>
                <c:pt idx="6490">
                  <c:v>1.71</c:v>
                </c:pt>
                <c:pt idx="6491">
                  <c:v>1.714</c:v>
                </c:pt>
                <c:pt idx="6492">
                  <c:v>1.714</c:v>
                </c:pt>
                <c:pt idx="6493">
                  <c:v>1.7190000000000001</c:v>
                </c:pt>
                <c:pt idx="6494">
                  <c:v>1.724</c:v>
                </c:pt>
                <c:pt idx="6495">
                  <c:v>1.724</c:v>
                </c:pt>
                <c:pt idx="6496">
                  <c:v>1.7250000000000001</c:v>
                </c:pt>
                <c:pt idx="6497">
                  <c:v>1.73</c:v>
                </c:pt>
                <c:pt idx="6498">
                  <c:v>1.7450000000000001</c:v>
                </c:pt>
                <c:pt idx="6499">
                  <c:v>1.746</c:v>
                </c:pt>
                <c:pt idx="6500">
                  <c:v>1.7509999999999999</c:v>
                </c:pt>
                <c:pt idx="6501">
                  <c:v>1.7509999999999999</c:v>
                </c:pt>
                <c:pt idx="6502">
                  <c:v>1.7509999999999999</c:v>
                </c:pt>
                <c:pt idx="6503">
                  <c:v>1.7509999999999999</c:v>
                </c:pt>
                <c:pt idx="6504">
                  <c:v>1.7509999999999999</c:v>
                </c:pt>
                <c:pt idx="6505">
                  <c:v>1.7509999999999999</c:v>
                </c:pt>
                <c:pt idx="6506">
                  <c:v>1.7509999999999999</c:v>
                </c:pt>
                <c:pt idx="6507">
                  <c:v>1.7509999999999999</c:v>
                </c:pt>
                <c:pt idx="6508">
                  <c:v>1.7509999999999999</c:v>
                </c:pt>
                <c:pt idx="6509">
                  <c:v>1.7509999999999999</c:v>
                </c:pt>
                <c:pt idx="6510">
                  <c:v>1.756</c:v>
                </c:pt>
                <c:pt idx="6511">
                  <c:v>1.756</c:v>
                </c:pt>
                <c:pt idx="6512">
                  <c:v>1.756</c:v>
                </c:pt>
                <c:pt idx="6513">
                  <c:v>1.756</c:v>
                </c:pt>
                <c:pt idx="6514">
                  <c:v>1.756</c:v>
                </c:pt>
                <c:pt idx="6515">
                  <c:v>1.756</c:v>
                </c:pt>
                <c:pt idx="6516">
                  <c:v>1.756</c:v>
                </c:pt>
                <c:pt idx="6517">
                  <c:v>1.756</c:v>
                </c:pt>
                <c:pt idx="6518">
                  <c:v>1.756</c:v>
                </c:pt>
                <c:pt idx="6519">
                  <c:v>1.756</c:v>
                </c:pt>
                <c:pt idx="6520">
                  <c:v>1.756</c:v>
                </c:pt>
                <c:pt idx="6521">
                  <c:v>1.7609999999999999</c:v>
                </c:pt>
                <c:pt idx="6522">
                  <c:v>1.7609999999999999</c:v>
                </c:pt>
                <c:pt idx="6523">
                  <c:v>1.7609999999999999</c:v>
                </c:pt>
                <c:pt idx="6524">
                  <c:v>1.7609999999999999</c:v>
                </c:pt>
                <c:pt idx="6525">
                  <c:v>1.7609999999999999</c:v>
                </c:pt>
                <c:pt idx="6526">
                  <c:v>1.7609999999999999</c:v>
                </c:pt>
                <c:pt idx="6527">
                  <c:v>1.7609999999999999</c:v>
                </c:pt>
                <c:pt idx="6528">
                  <c:v>1.7609999999999999</c:v>
                </c:pt>
                <c:pt idx="6529">
                  <c:v>1.7609999999999999</c:v>
                </c:pt>
                <c:pt idx="6530">
                  <c:v>1.7609999999999999</c:v>
                </c:pt>
                <c:pt idx="6531">
                  <c:v>1.7609999999999999</c:v>
                </c:pt>
                <c:pt idx="6532">
                  <c:v>1.762</c:v>
                </c:pt>
                <c:pt idx="6533">
                  <c:v>1.762</c:v>
                </c:pt>
                <c:pt idx="6534">
                  <c:v>1.7669999999999999</c:v>
                </c:pt>
                <c:pt idx="6535">
                  <c:v>1.7669999999999999</c:v>
                </c:pt>
                <c:pt idx="6536">
                  <c:v>1.7689999999999999</c:v>
                </c:pt>
                <c:pt idx="6537">
                  <c:v>1.7729999999999999</c:v>
                </c:pt>
                <c:pt idx="6538">
                  <c:v>1.7829999999999999</c:v>
                </c:pt>
                <c:pt idx="6539">
                  <c:v>1.788</c:v>
                </c:pt>
                <c:pt idx="6540">
                  <c:v>1.788</c:v>
                </c:pt>
                <c:pt idx="6541">
                  <c:v>1.788</c:v>
                </c:pt>
                <c:pt idx="6542">
                  <c:v>1.788</c:v>
                </c:pt>
                <c:pt idx="6543">
                  <c:v>1.788</c:v>
                </c:pt>
                <c:pt idx="6544">
                  <c:v>1.7889999999999999</c:v>
                </c:pt>
                <c:pt idx="6545">
                  <c:v>1.794</c:v>
                </c:pt>
                <c:pt idx="6546">
                  <c:v>1.794</c:v>
                </c:pt>
                <c:pt idx="6547">
                  <c:v>1.8</c:v>
                </c:pt>
                <c:pt idx="6548">
                  <c:v>1.8049999999999999</c:v>
                </c:pt>
                <c:pt idx="6549">
                  <c:v>1.8120000000000001</c:v>
                </c:pt>
                <c:pt idx="6550">
                  <c:v>1.8140000000000001</c:v>
                </c:pt>
                <c:pt idx="6551">
                  <c:v>1.8140000000000001</c:v>
                </c:pt>
                <c:pt idx="6552">
                  <c:v>1.8149999999999999</c:v>
                </c:pt>
                <c:pt idx="6553">
                  <c:v>1.8149999999999999</c:v>
                </c:pt>
                <c:pt idx="6554">
                  <c:v>1.8149999999999999</c:v>
                </c:pt>
                <c:pt idx="6555">
                  <c:v>1.8149999999999999</c:v>
                </c:pt>
                <c:pt idx="6556">
                  <c:v>1.8149999999999999</c:v>
                </c:pt>
                <c:pt idx="6557">
                  <c:v>1.8149999999999999</c:v>
                </c:pt>
                <c:pt idx="6558">
                  <c:v>1.8160000000000001</c:v>
                </c:pt>
                <c:pt idx="6559">
                  <c:v>1.8160000000000001</c:v>
                </c:pt>
                <c:pt idx="6560">
                  <c:v>1.821</c:v>
                </c:pt>
                <c:pt idx="6561">
                  <c:v>1.821</c:v>
                </c:pt>
                <c:pt idx="6562">
                  <c:v>1.821</c:v>
                </c:pt>
                <c:pt idx="6563">
                  <c:v>1.821</c:v>
                </c:pt>
                <c:pt idx="6564">
                  <c:v>1.821</c:v>
                </c:pt>
                <c:pt idx="6565">
                  <c:v>1.821</c:v>
                </c:pt>
                <c:pt idx="6566">
                  <c:v>1.821</c:v>
                </c:pt>
                <c:pt idx="6567">
                  <c:v>1.821</c:v>
                </c:pt>
                <c:pt idx="6568">
                  <c:v>1.821</c:v>
                </c:pt>
                <c:pt idx="6569">
                  <c:v>1.8260000000000001</c:v>
                </c:pt>
                <c:pt idx="6570">
                  <c:v>1.8260000000000001</c:v>
                </c:pt>
                <c:pt idx="6571">
                  <c:v>1.8260000000000001</c:v>
                </c:pt>
                <c:pt idx="6572">
                  <c:v>1.8260000000000001</c:v>
                </c:pt>
                <c:pt idx="6573">
                  <c:v>1.8260000000000001</c:v>
                </c:pt>
                <c:pt idx="6574">
                  <c:v>1.8260000000000001</c:v>
                </c:pt>
                <c:pt idx="6575">
                  <c:v>1.8260000000000001</c:v>
                </c:pt>
                <c:pt idx="6576">
                  <c:v>1.8260000000000001</c:v>
                </c:pt>
                <c:pt idx="6577">
                  <c:v>1.8320000000000001</c:v>
                </c:pt>
                <c:pt idx="6578">
                  <c:v>1.8320000000000001</c:v>
                </c:pt>
                <c:pt idx="6579">
                  <c:v>1.833</c:v>
                </c:pt>
                <c:pt idx="6580">
                  <c:v>1.837</c:v>
                </c:pt>
                <c:pt idx="6581">
                  <c:v>1.843</c:v>
                </c:pt>
                <c:pt idx="6582">
                  <c:v>1.849</c:v>
                </c:pt>
                <c:pt idx="6583">
                  <c:v>1.849</c:v>
                </c:pt>
                <c:pt idx="6584">
                  <c:v>1.85</c:v>
                </c:pt>
                <c:pt idx="6585">
                  <c:v>1.85</c:v>
                </c:pt>
                <c:pt idx="6586">
                  <c:v>1.851</c:v>
                </c:pt>
                <c:pt idx="6587">
                  <c:v>1.8540000000000001</c:v>
                </c:pt>
                <c:pt idx="6588">
                  <c:v>1.8540000000000001</c:v>
                </c:pt>
                <c:pt idx="6589">
                  <c:v>1.8540000000000001</c:v>
                </c:pt>
                <c:pt idx="6590">
                  <c:v>1.855</c:v>
                </c:pt>
                <c:pt idx="6591">
                  <c:v>1.86</c:v>
                </c:pt>
                <c:pt idx="6592">
                  <c:v>1.875</c:v>
                </c:pt>
                <c:pt idx="6593">
                  <c:v>1.8759999999999999</c:v>
                </c:pt>
                <c:pt idx="6594">
                  <c:v>1.8759999999999999</c:v>
                </c:pt>
                <c:pt idx="6595">
                  <c:v>1.8759999999999999</c:v>
                </c:pt>
                <c:pt idx="6596">
                  <c:v>1.8759999999999999</c:v>
                </c:pt>
                <c:pt idx="6597">
                  <c:v>1.877</c:v>
                </c:pt>
                <c:pt idx="6598">
                  <c:v>1.881</c:v>
                </c:pt>
                <c:pt idx="6599">
                  <c:v>1.881</c:v>
                </c:pt>
                <c:pt idx="6600">
                  <c:v>1.881</c:v>
                </c:pt>
                <c:pt idx="6601">
                  <c:v>1.881</c:v>
                </c:pt>
                <c:pt idx="6602">
                  <c:v>1.881</c:v>
                </c:pt>
                <c:pt idx="6603">
                  <c:v>1.881</c:v>
                </c:pt>
                <c:pt idx="6604">
                  <c:v>1.883</c:v>
                </c:pt>
                <c:pt idx="6605">
                  <c:v>1.887</c:v>
                </c:pt>
                <c:pt idx="6606">
                  <c:v>1.887</c:v>
                </c:pt>
                <c:pt idx="6607">
                  <c:v>1.887</c:v>
                </c:pt>
                <c:pt idx="6608">
                  <c:v>1.887</c:v>
                </c:pt>
                <c:pt idx="6609">
                  <c:v>1.887</c:v>
                </c:pt>
                <c:pt idx="6610">
                  <c:v>1.887</c:v>
                </c:pt>
                <c:pt idx="6611">
                  <c:v>1.887</c:v>
                </c:pt>
                <c:pt idx="6612">
                  <c:v>1.887</c:v>
                </c:pt>
                <c:pt idx="6613">
                  <c:v>1.887</c:v>
                </c:pt>
                <c:pt idx="6614">
                  <c:v>1.887</c:v>
                </c:pt>
                <c:pt idx="6615">
                  <c:v>1.8919999999999999</c:v>
                </c:pt>
                <c:pt idx="6616">
                  <c:v>1.8919999999999999</c:v>
                </c:pt>
                <c:pt idx="6617">
                  <c:v>1.8919999999999999</c:v>
                </c:pt>
                <c:pt idx="6618">
                  <c:v>1.8919999999999999</c:v>
                </c:pt>
                <c:pt idx="6619">
                  <c:v>1.8919999999999999</c:v>
                </c:pt>
                <c:pt idx="6620">
                  <c:v>1.893</c:v>
                </c:pt>
                <c:pt idx="6621">
                  <c:v>1.893</c:v>
                </c:pt>
                <c:pt idx="6622">
                  <c:v>1.893</c:v>
                </c:pt>
                <c:pt idx="6623">
                  <c:v>1.8979999999999999</c:v>
                </c:pt>
                <c:pt idx="6624">
                  <c:v>1.8979999999999999</c:v>
                </c:pt>
                <c:pt idx="6625">
                  <c:v>1.899</c:v>
                </c:pt>
                <c:pt idx="6626">
                  <c:v>1.899</c:v>
                </c:pt>
                <c:pt idx="6627">
                  <c:v>1.9039999999999999</c:v>
                </c:pt>
                <c:pt idx="6628">
                  <c:v>1.921</c:v>
                </c:pt>
                <c:pt idx="6629">
                  <c:v>1.921</c:v>
                </c:pt>
                <c:pt idx="6630">
                  <c:v>1.921</c:v>
                </c:pt>
                <c:pt idx="6631">
                  <c:v>1.9259999999999999</c:v>
                </c:pt>
                <c:pt idx="6632">
                  <c:v>1.9259999999999999</c:v>
                </c:pt>
                <c:pt idx="6633">
                  <c:v>1.927</c:v>
                </c:pt>
                <c:pt idx="6634">
                  <c:v>1.9379999999999999</c:v>
                </c:pt>
                <c:pt idx="6635">
                  <c:v>1.9430000000000001</c:v>
                </c:pt>
                <c:pt idx="6636">
                  <c:v>1.9450000000000001</c:v>
                </c:pt>
                <c:pt idx="6637">
                  <c:v>1.9490000000000001</c:v>
                </c:pt>
                <c:pt idx="6638">
                  <c:v>1.9490000000000001</c:v>
                </c:pt>
                <c:pt idx="6639">
                  <c:v>1.9490000000000001</c:v>
                </c:pt>
                <c:pt idx="6640">
                  <c:v>1.9490000000000001</c:v>
                </c:pt>
                <c:pt idx="6641">
                  <c:v>1.95</c:v>
                </c:pt>
                <c:pt idx="6642">
                  <c:v>1.9550000000000001</c:v>
                </c:pt>
                <c:pt idx="6643">
                  <c:v>1.9550000000000001</c:v>
                </c:pt>
                <c:pt idx="6644">
                  <c:v>1.9550000000000001</c:v>
                </c:pt>
                <c:pt idx="6645">
                  <c:v>1.9550000000000001</c:v>
                </c:pt>
                <c:pt idx="6646">
                  <c:v>1.9550000000000001</c:v>
                </c:pt>
                <c:pt idx="6647">
                  <c:v>1.9550000000000001</c:v>
                </c:pt>
                <c:pt idx="6648">
                  <c:v>1.9550000000000001</c:v>
                </c:pt>
                <c:pt idx="6649">
                  <c:v>1.9550000000000001</c:v>
                </c:pt>
                <c:pt idx="6650">
                  <c:v>1.9550000000000001</c:v>
                </c:pt>
                <c:pt idx="6651">
                  <c:v>1.96</c:v>
                </c:pt>
                <c:pt idx="6652">
                  <c:v>1.96</c:v>
                </c:pt>
                <c:pt idx="6653">
                  <c:v>1.96</c:v>
                </c:pt>
                <c:pt idx="6654">
                  <c:v>1.96</c:v>
                </c:pt>
                <c:pt idx="6655">
                  <c:v>1.9610000000000001</c:v>
                </c:pt>
                <c:pt idx="6656">
                  <c:v>1.962</c:v>
                </c:pt>
                <c:pt idx="6657">
                  <c:v>1.966</c:v>
                </c:pt>
                <c:pt idx="6658">
                  <c:v>1.968</c:v>
                </c:pt>
                <c:pt idx="6659">
                  <c:v>1.97</c:v>
                </c:pt>
                <c:pt idx="6660">
                  <c:v>1.972</c:v>
                </c:pt>
                <c:pt idx="6661">
                  <c:v>1.972</c:v>
                </c:pt>
                <c:pt idx="6662">
                  <c:v>1.9830000000000001</c:v>
                </c:pt>
                <c:pt idx="6663">
                  <c:v>1.9850000000000001</c:v>
                </c:pt>
                <c:pt idx="6664">
                  <c:v>1.986</c:v>
                </c:pt>
                <c:pt idx="6665">
                  <c:v>1.9890000000000001</c:v>
                </c:pt>
                <c:pt idx="6666">
                  <c:v>1.9890000000000001</c:v>
                </c:pt>
                <c:pt idx="6667">
                  <c:v>1.99</c:v>
                </c:pt>
                <c:pt idx="6668">
                  <c:v>2.0059999999999998</c:v>
                </c:pt>
                <c:pt idx="6669">
                  <c:v>2.012</c:v>
                </c:pt>
                <c:pt idx="6670">
                  <c:v>2.012</c:v>
                </c:pt>
                <c:pt idx="6671">
                  <c:v>2.012</c:v>
                </c:pt>
                <c:pt idx="6672">
                  <c:v>2.012</c:v>
                </c:pt>
                <c:pt idx="6673">
                  <c:v>2.0179999999999998</c:v>
                </c:pt>
                <c:pt idx="6674">
                  <c:v>2.0179999999999998</c:v>
                </c:pt>
                <c:pt idx="6675">
                  <c:v>2.0179999999999998</c:v>
                </c:pt>
                <c:pt idx="6676">
                  <c:v>2.0179999999999998</c:v>
                </c:pt>
                <c:pt idx="6677">
                  <c:v>2.0179999999999998</c:v>
                </c:pt>
                <c:pt idx="6678">
                  <c:v>2.0190000000000001</c:v>
                </c:pt>
                <c:pt idx="6679">
                  <c:v>2.0190000000000001</c:v>
                </c:pt>
                <c:pt idx="6680">
                  <c:v>2.024</c:v>
                </c:pt>
                <c:pt idx="6681">
                  <c:v>2.024</c:v>
                </c:pt>
                <c:pt idx="6682">
                  <c:v>2.024</c:v>
                </c:pt>
                <c:pt idx="6683">
                  <c:v>2.024</c:v>
                </c:pt>
                <c:pt idx="6684">
                  <c:v>2.024</c:v>
                </c:pt>
                <c:pt idx="6685">
                  <c:v>2.024</c:v>
                </c:pt>
                <c:pt idx="6686">
                  <c:v>2.024</c:v>
                </c:pt>
                <c:pt idx="6687">
                  <c:v>2.024</c:v>
                </c:pt>
                <c:pt idx="6688">
                  <c:v>2.024</c:v>
                </c:pt>
                <c:pt idx="6689">
                  <c:v>2.0249999999999999</c:v>
                </c:pt>
                <c:pt idx="6690">
                  <c:v>2.0299999999999998</c:v>
                </c:pt>
                <c:pt idx="6691">
                  <c:v>2.0299999999999998</c:v>
                </c:pt>
                <c:pt idx="6692">
                  <c:v>2.0299999999999998</c:v>
                </c:pt>
                <c:pt idx="6693">
                  <c:v>2.0299999999999998</c:v>
                </c:pt>
                <c:pt idx="6694">
                  <c:v>2.0299999999999998</c:v>
                </c:pt>
                <c:pt idx="6695">
                  <c:v>2.0299999999999998</c:v>
                </c:pt>
                <c:pt idx="6696">
                  <c:v>2.0299999999999998</c:v>
                </c:pt>
                <c:pt idx="6697">
                  <c:v>2.0299999999999998</c:v>
                </c:pt>
                <c:pt idx="6698">
                  <c:v>2.0310000000000001</c:v>
                </c:pt>
                <c:pt idx="6699">
                  <c:v>2.0350000000000001</c:v>
                </c:pt>
                <c:pt idx="6700">
                  <c:v>2.036</c:v>
                </c:pt>
                <c:pt idx="6701">
                  <c:v>2.036</c:v>
                </c:pt>
                <c:pt idx="6702">
                  <c:v>2.0379999999999998</c:v>
                </c:pt>
                <c:pt idx="6703">
                  <c:v>2.0470000000000002</c:v>
                </c:pt>
                <c:pt idx="6704">
                  <c:v>2.048</c:v>
                </c:pt>
                <c:pt idx="6705">
                  <c:v>2.048</c:v>
                </c:pt>
                <c:pt idx="6706">
                  <c:v>2.0489999999999999</c:v>
                </c:pt>
                <c:pt idx="6707">
                  <c:v>2.056</c:v>
                </c:pt>
                <c:pt idx="6708">
                  <c:v>2.0590000000000002</c:v>
                </c:pt>
                <c:pt idx="6709">
                  <c:v>2.0590000000000002</c:v>
                </c:pt>
                <c:pt idx="6710">
                  <c:v>2.0590000000000002</c:v>
                </c:pt>
                <c:pt idx="6711">
                  <c:v>2.0630000000000002</c:v>
                </c:pt>
                <c:pt idx="6712">
                  <c:v>2.0649999999999999</c:v>
                </c:pt>
                <c:pt idx="6713">
                  <c:v>2.0649999999999999</c:v>
                </c:pt>
                <c:pt idx="6714">
                  <c:v>2.0659999999999998</c:v>
                </c:pt>
                <c:pt idx="6715">
                  <c:v>2.0710000000000002</c:v>
                </c:pt>
                <c:pt idx="6716">
                  <c:v>2.0779999999999998</c:v>
                </c:pt>
                <c:pt idx="6717">
                  <c:v>2.0840000000000001</c:v>
                </c:pt>
                <c:pt idx="6718">
                  <c:v>2.089</c:v>
                </c:pt>
                <c:pt idx="6719">
                  <c:v>2.089</c:v>
                </c:pt>
                <c:pt idx="6720">
                  <c:v>2.089</c:v>
                </c:pt>
                <c:pt idx="6721">
                  <c:v>2.089</c:v>
                </c:pt>
                <c:pt idx="6722">
                  <c:v>2.089</c:v>
                </c:pt>
                <c:pt idx="6723">
                  <c:v>2.089</c:v>
                </c:pt>
                <c:pt idx="6724">
                  <c:v>2.089</c:v>
                </c:pt>
                <c:pt idx="6725">
                  <c:v>2.089</c:v>
                </c:pt>
                <c:pt idx="6726">
                  <c:v>2.0950000000000002</c:v>
                </c:pt>
                <c:pt idx="6727">
                  <c:v>2.0950000000000002</c:v>
                </c:pt>
                <c:pt idx="6728">
                  <c:v>2.0950000000000002</c:v>
                </c:pt>
                <c:pt idx="6729">
                  <c:v>2.0950000000000002</c:v>
                </c:pt>
                <c:pt idx="6730">
                  <c:v>2.0950000000000002</c:v>
                </c:pt>
                <c:pt idx="6731">
                  <c:v>2.0950000000000002</c:v>
                </c:pt>
                <c:pt idx="6732">
                  <c:v>2.0950000000000002</c:v>
                </c:pt>
                <c:pt idx="6733">
                  <c:v>2.0950000000000002</c:v>
                </c:pt>
                <c:pt idx="6734">
                  <c:v>2.101</c:v>
                </c:pt>
                <c:pt idx="6735">
                  <c:v>2.101</c:v>
                </c:pt>
                <c:pt idx="6736">
                  <c:v>2.101</c:v>
                </c:pt>
                <c:pt idx="6737">
                  <c:v>2.101</c:v>
                </c:pt>
                <c:pt idx="6738">
                  <c:v>2.101</c:v>
                </c:pt>
                <c:pt idx="6739">
                  <c:v>2.101</c:v>
                </c:pt>
                <c:pt idx="6740">
                  <c:v>2.101</c:v>
                </c:pt>
                <c:pt idx="6741">
                  <c:v>2.101</c:v>
                </c:pt>
                <c:pt idx="6742">
                  <c:v>2.1070000000000002</c:v>
                </c:pt>
                <c:pt idx="6743">
                  <c:v>2.1070000000000002</c:v>
                </c:pt>
                <c:pt idx="6744">
                  <c:v>2.1230000000000002</c:v>
                </c:pt>
                <c:pt idx="6745">
                  <c:v>2.1259999999999999</c:v>
                </c:pt>
                <c:pt idx="6746">
                  <c:v>2.1269999999999998</c:v>
                </c:pt>
                <c:pt idx="6747">
                  <c:v>2.1309999999999998</c:v>
                </c:pt>
                <c:pt idx="6748">
                  <c:v>2.1309999999999998</c:v>
                </c:pt>
                <c:pt idx="6749">
                  <c:v>2.137</c:v>
                </c:pt>
                <c:pt idx="6750">
                  <c:v>2.137</c:v>
                </c:pt>
                <c:pt idx="6751">
                  <c:v>2.14</c:v>
                </c:pt>
                <c:pt idx="6752">
                  <c:v>2.14</c:v>
                </c:pt>
                <c:pt idx="6753">
                  <c:v>2.1429999999999998</c:v>
                </c:pt>
                <c:pt idx="6754">
                  <c:v>2.1549999999999998</c:v>
                </c:pt>
                <c:pt idx="6755">
                  <c:v>2.1560000000000001</c:v>
                </c:pt>
                <c:pt idx="6756">
                  <c:v>2.157</c:v>
                </c:pt>
                <c:pt idx="6757">
                  <c:v>2.161</c:v>
                </c:pt>
                <c:pt idx="6758">
                  <c:v>2.161</c:v>
                </c:pt>
                <c:pt idx="6759">
                  <c:v>2.161</c:v>
                </c:pt>
                <c:pt idx="6760">
                  <c:v>2.161</c:v>
                </c:pt>
                <c:pt idx="6761">
                  <c:v>2.161</c:v>
                </c:pt>
                <c:pt idx="6762">
                  <c:v>2.161</c:v>
                </c:pt>
                <c:pt idx="6763">
                  <c:v>2.161</c:v>
                </c:pt>
                <c:pt idx="6764">
                  <c:v>2.161</c:v>
                </c:pt>
                <c:pt idx="6765">
                  <c:v>2.161</c:v>
                </c:pt>
                <c:pt idx="6766">
                  <c:v>2.1629999999999998</c:v>
                </c:pt>
                <c:pt idx="6767">
                  <c:v>2.1669999999999998</c:v>
                </c:pt>
                <c:pt idx="6768">
                  <c:v>2.1669999999999998</c:v>
                </c:pt>
                <c:pt idx="6769">
                  <c:v>2.1669999999999998</c:v>
                </c:pt>
                <c:pt idx="6770">
                  <c:v>2.1669999999999998</c:v>
                </c:pt>
                <c:pt idx="6771">
                  <c:v>2.1669999999999998</c:v>
                </c:pt>
                <c:pt idx="6772">
                  <c:v>2.1669999999999998</c:v>
                </c:pt>
                <c:pt idx="6773">
                  <c:v>2.1669999999999998</c:v>
                </c:pt>
                <c:pt idx="6774">
                  <c:v>2.1669999999999998</c:v>
                </c:pt>
                <c:pt idx="6775">
                  <c:v>2.1669999999999998</c:v>
                </c:pt>
                <c:pt idx="6776">
                  <c:v>2.1669999999999998</c:v>
                </c:pt>
                <c:pt idx="6777">
                  <c:v>2.1669999999999998</c:v>
                </c:pt>
                <c:pt idx="6778">
                  <c:v>2.1669999999999998</c:v>
                </c:pt>
                <c:pt idx="6779">
                  <c:v>2.1669999999999998</c:v>
                </c:pt>
                <c:pt idx="6780">
                  <c:v>2.1669999999999998</c:v>
                </c:pt>
                <c:pt idx="6781">
                  <c:v>2.1669999999999998</c:v>
                </c:pt>
                <c:pt idx="6782">
                  <c:v>2.1669999999999998</c:v>
                </c:pt>
                <c:pt idx="6783">
                  <c:v>2.1669999999999998</c:v>
                </c:pt>
                <c:pt idx="6784">
                  <c:v>2.1669999999999998</c:v>
                </c:pt>
                <c:pt idx="6785">
                  <c:v>2.1669999999999998</c:v>
                </c:pt>
                <c:pt idx="6786">
                  <c:v>2.1669999999999998</c:v>
                </c:pt>
                <c:pt idx="6787">
                  <c:v>2.1669999999999998</c:v>
                </c:pt>
                <c:pt idx="6788">
                  <c:v>2.1669999999999998</c:v>
                </c:pt>
                <c:pt idx="6789">
                  <c:v>2.1669999999999998</c:v>
                </c:pt>
                <c:pt idx="6790">
                  <c:v>2.173</c:v>
                </c:pt>
                <c:pt idx="6791">
                  <c:v>2.173</c:v>
                </c:pt>
                <c:pt idx="6792">
                  <c:v>2.173</c:v>
                </c:pt>
                <c:pt idx="6793">
                  <c:v>2.173</c:v>
                </c:pt>
                <c:pt idx="6794">
                  <c:v>2.1739999999999999</c:v>
                </c:pt>
                <c:pt idx="6795">
                  <c:v>2.1800000000000002</c:v>
                </c:pt>
                <c:pt idx="6796">
                  <c:v>2.181</c:v>
                </c:pt>
                <c:pt idx="6797">
                  <c:v>2.1970000000000001</c:v>
                </c:pt>
                <c:pt idx="6798">
                  <c:v>2.2000000000000002</c:v>
                </c:pt>
                <c:pt idx="6799">
                  <c:v>2.2040000000000002</c:v>
                </c:pt>
                <c:pt idx="6800">
                  <c:v>2.2040000000000002</c:v>
                </c:pt>
                <c:pt idx="6801">
                  <c:v>2.2050000000000001</c:v>
                </c:pt>
                <c:pt idx="6802">
                  <c:v>2.2109999999999999</c:v>
                </c:pt>
                <c:pt idx="6803">
                  <c:v>2.222</c:v>
                </c:pt>
                <c:pt idx="6804">
                  <c:v>2.2290000000000001</c:v>
                </c:pt>
                <c:pt idx="6805">
                  <c:v>2.23</c:v>
                </c:pt>
                <c:pt idx="6806">
                  <c:v>2.2309999999999999</c:v>
                </c:pt>
                <c:pt idx="6807">
                  <c:v>2.2349999999999999</c:v>
                </c:pt>
                <c:pt idx="6808">
                  <c:v>2.2349999999999999</c:v>
                </c:pt>
                <c:pt idx="6809">
                  <c:v>2.2349999999999999</c:v>
                </c:pt>
                <c:pt idx="6810">
                  <c:v>2.2349999999999999</c:v>
                </c:pt>
                <c:pt idx="6811">
                  <c:v>2.2349999999999999</c:v>
                </c:pt>
                <c:pt idx="6812">
                  <c:v>2.2349999999999999</c:v>
                </c:pt>
                <c:pt idx="6813">
                  <c:v>2.2349999999999999</c:v>
                </c:pt>
                <c:pt idx="6814">
                  <c:v>2.2410000000000001</c:v>
                </c:pt>
                <c:pt idx="6815">
                  <c:v>2.2410000000000001</c:v>
                </c:pt>
                <c:pt idx="6816">
                  <c:v>2.2410000000000001</c:v>
                </c:pt>
                <c:pt idx="6817">
                  <c:v>2.2410000000000001</c:v>
                </c:pt>
                <c:pt idx="6818">
                  <c:v>2.2410000000000001</c:v>
                </c:pt>
                <c:pt idx="6819">
                  <c:v>2.2410000000000001</c:v>
                </c:pt>
                <c:pt idx="6820">
                  <c:v>2.2410000000000001</c:v>
                </c:pt>
                <c:pt idx="6821">
                  <c:v>2.2410000000000001</c:v>
                </c:pt>
                <c:pt idx="6822">
                  <c:v>2.2410000000000001</c:v>
                </c:pt>
                <c:pt idx="6823">
                  <c:v>2.2410000000000001</c:v>
                </c:pt>
                <c:pt idx="6824">
                  <c:v>2.2410000000000001</c:v>
                </c:pt>
                <c:pt idx="6825">
                  <c:v>2.2410000000000001</c:v>
                </c:pt>
                <c:pt idx="6826">
                  <c:v>2.2410000000000001</c:v>
                </c:pt>
                <c:pt idx="6827">
                  <c:v>2.2469999999999999</c:v>
                </c:pt>
                <c:pt idx="6828">
                  <c:v>2.2469999999999999</c:v>
                </c:pt>
                <c:pt idx="6829">
                  <c:v>2.2469999999999999</c:v>
                </c:pt>
                <c:pt idx="6830">
                  <c:v>2.2469999999999999</c:v>
                </c:pt>
                <c:pt idx="6831">
                  <c:v>2.2469999999999999</c:v>
                </c:pt>
                <c:pt idx="6832">
                  <c:v>2.2599999999999998</c:v>
                </c:pt>
                <c:pt idx="6833">
                  <c:v>2.274</c:v>
                </c:pt>
                <c:pt idx="6834">
                  <c:v>2.274</c:v>
                </c:pt>
                <c:pt idx="6835">
                  <c:v>2.274</c:v>
                </c:pt>
                <c:pt idx="6836">
                  <c:v>2.2789999999999999</c:v>
                </c:pt>
                <c:pt idx="6837">
                  <c:v>2.2789999999999999</c:v>
                </c:pt>
                <c:pt idx="6838">
                  <c:v>2.286</c:v>
                </c:pt>
                <c:pt idx="6839">
                  <c:v>2.2879999999999998</c:v>
                </c:pt>
                <c:pt idx="6840">
                  <c:v>2.2879999999999998</c:v>
                </c:pt>
                <c:pt idx="6841">
                  <c:v>2.2879999999999998</c:v>
                </c:pt>
                <c:pt idx="6842">
                  <c:v>2.2909999999999999</c:v>
                </c:pt>
                <c:pt idx="6843">
                  <c:v>2.302</c:v>
                </c:pt>
                <c:pt idx="6844">
                  <c:v>2.302</c:v>
                </c:pt>
                <c:pt idx="6845">
                  <c:v>2.302</c:v>
                </c:pt>
                <c:pt idx="6846">
                  <c:v>2.3039999999999998</c:v>
                </c:pt>
                <c:pt idx="6847">
                  <c:v>2.3039999999999998</c:v>
                </c:pt>
                <c:pt idx="6848">
                  <c:v>2.3050000000000002</c:v>
                </c:pt>
                <c:pt idx="6849">
                  <c:v>2.31</c:v>
                </c:pt>
                <c:pt idx="6850">
                  <c:v>2.31</c:v>
                </c:pt>
                <c:pt idx="6851">
                  <c:v>2.31</c:v>
                </c:pt>
                <c:pt idx="6852">
                  <c:v>2.31</c:v>
                </c:pt>
                <c:pt idx="6853">
                  <c:v>2.3119999999999998</c:v>
                </c:pt>
                <c:pt idx="6854">
                  <c:v>2.3170000000000002</c:v>
                </c:pt>
                <c:pt idx="6855">
                  <c:v>2.3170000000000002</c:v>
                </c:pt>
                <c:pt idx="6856">
                  <c:v>2.3170000000000002</c:v>
                </c:pt>
                <c:pt idx="6857">
                  <c:v>2.3170000000000002</c:v>
                </c:pt>
                <c:pt idx="6858">
                  <c:v>2.3170000000000002</c:v>
                </c:pt>
                <c:pt idx="6859">
                  <c:v>2.3170000000000002</c:v>
                </c:pt>
                <c:pt idx="6860">
                  <c:v>2.3170000000000002</c:v>
                </c:pt>
                <c:pt idx="6861">
                  <c:v>2.3170000000000002</c:v>
                </c:pt>
                <c:pt idx="6862">
                  <c:v>2.3180000000000001</c:v>
                </c:pt>
                <c:pt idx="6863">
                  <c:v>2.323</c:v>
                </c:pt>
                <c:pt idx="6864">
                  <c:v>2.323</c:v>
                </c:pt>
                <c:pt idx="6865">
                  <c:v>2.323</c:v>
                </c:pt>
                <c:pt idx="6866">
                  <c:v>2.323</c:v>
                </c:pt>
                <c:pt idx="6867">
                  <c:v>2.323</c:v>
                </c:pt>
                <c:pt idx="6868">
                  <c:v>2.3290000000000002</c:v>
                </c:pt>
                <c:pt idx="6869">
                  <c:v>2.33</c:v>
                </c:pt>
                <c:pt idx="6870">
                  <c:v>2.33</c:v>
                </c:pt>
                <c:pt idx="6871">
                  <c:v>2.33</c:v>
                </c:pt>
                <c:pt idx="6872">
                  <c:v>2.3490000000000002</c:v>
                </c:pt>
                <c:pt idx="6873">
                  <c:v>2.3490000000000002</c:v>
                </c:pt>
                <c:pt idx="6874">
                  <c:v>2.3519999999999999</c:v>
                </c:pt>
                <c:pt idx="6875">
                  <c:v>2.355</c:v>
                </c:pt>
                <c:pt idx="6876">
                  <c:v>2.355</c:v>
                </c:pt>
                <c:pt idx="6877">
                  <c:v>2.359</c:v>
                </c:pt>
                <c:pt idx="6878">
                  <c:v>2.3620000000000001</c:v>
                </c:pt>
                <c:pt idx="6879">
                  <c:v>2.3740000000000001</c:v>
                </c:pt>
                <c:pt idx="6880">
                  <c:v>2.3740000000000001</c:v>
                </c:pt>
                <c:pt idx="6881">
                  <c:v>2.3780000000000001</c:v>
                </c:pt>
                <c:pt idx="6882">
                  <c:v>2.387</c:v>
                </c:pt>
                <c:pt idx="6883">
                  <c:v>2.387</c:v>
                </c:pt>
                <c:pt idx="6884">
                  <c:v>2.3879999999999999</c:v>
                </c:pt>
                <c:pt idx="6885">
                  <c:v>2.3879999999999999</c:v>
                </c:pt>
                <c:pt idx="6886">
                  <c:v>2.3879999999999999</c:v>
                </c:pt>
                <c:pt idx="6887">
                  <c:v>2.3879999999999999</c:v>
                </c:pt>
                <c:pt idx="6888">
                  <c:v>2.3940000000000001</c:v>
                </c:pt>
                <c:pt idx="6889">
                  <c:v>2.3940000000000001</c:v>
                </c:pt>
                <c:pt idx="6890">
                  <c:v>2.3940000000000001</c:v>
                </c:pt>
                <c:pt idx="6891">
                  <c:v>2.3940000000000001</c:v>
                </c:pt>
                <c:pt idx="6892">
                  <c:v>2.3940000000000001</c:v>
                </c:pt>
                <c:pt idx="6893">
                  <c:v>2.3940000000000001</c:v>
                </c:pt>
                <c:pt idx="6894">
                  <c:v>2.3940000000000001</c:v>
                </c:pt>
                <c:pt idx="6895">
                  <c:v>2.4009999999999998</c:v>
                </c:pt>
                <c:pt idx="6896">
                  <c:v>2.4009999999999998</c:v>
                </c:pt>
                <c:pt idx="6897">
                  <c:v>2.427</c:v>
                </c:pt>
                <c:pt idx="6898">
                  <c:v>2.431</c:v>
                </c:pt>
                <c:pt idx="6899">
                  <c:v>2.4329999999999998</c:v>
                </c:pt>
                <c:pt idx="6900">
                  <c:v>2.4329999999999998</c:v>
                </c:pt>
                <c:pt idx="6901">
                  <c:v>2.4329999999999998</c:v>
                </c:pt>
                <c:pt idx="6902">
                  <c:v>2.4329999999999998</c:v>
                </c:pt>
                <c:pt idx="6903">
                  <c:v>2.4329999999999998</c:v>
                </c:pt>
                <c:pt idx="6904">
                  <c:v>2.4340000000000002</c:v>
                </c:pt>
                <c:pt idx="6905">
                  <c:v>2.4430000000000001</c:v>
                </c:pt>
                <c:pt idx="6906">
                  <c:v>2.4529999999999998</c:v>
                </c:pt>
                <c:pt idx="6907">
                  <c:v>2.4580000000000002</c:v>
                </c:pt>
                <c:pt idx="6908">
                  <c:v>2.46</c:v>
                </c:pt>
                <c:pt idx="6909">
                  <c:v>2.472</c:v>
                </c:pt>
                <c:pt idx="6910">
                  <c:v>2.472</c:v>
                </c:pt>
                <c:pt idx="6911">
                  <c:v>2.472</c:v>
                </c:pt>
                <c:pt idx="6912">
                  <c:v>2.472</c:v>
                </c:pt>
                <c:pt idx="6913">
                  <c:v>2.4729999999999999</c:v>
                </c:pt>
                <c:pt idx="6914">
                  <c:v>2.4729999999999999</c:v>
                </c:pt>
                <c:pt idx="6915">
                  <c:v>2.4729999999999999</c:v>
                </c:pt>
                <c:pt idx="6916">
                  <c:v>2.4729999999999999</c:v>
                </c:pt>
                <c:pt idx="6917">
                  <c:v>2.4729999999999999</c:v>
                </c:pt>
                <c:pt idx="6918">
                  <c:v>2.4729999999999999</c:v>
                </c:pt>
                <c:pt idx="6919">
                  <c:v>2.4729999999999999</c:v>
                </c:pt>
                <c:pt idx="6920">
                  <c:v>2.4740000000000002</c:v>
                </c:pt>
                <c:pt idx="6921">
                  <c:v>2.4790000000000001</c:v>
                </c:pt>
                <c:pt idx="6922">
                  <c:v>2.4790000000000001</c:v>
                </c:pt>
                <c:pt idx="6923">
                  <c:v>2.4790000000000001</c:v>
                </c:pt>
                <c:pt idx="6924">
                  <c:v>2.4790000000000001</c:v>
                </c:pt>
                <c:pt idx="6925">
                  <c:v>2.4790000000000001</c:v>
                </c:pt>
                <c:pt idx="6926">
                  <c:v>2.4790000000000001</c:v>
                </c:pt>
                <c:pt idx="6927">
                  <c:v>2.4790000000000001</c:v>
                </c:pt>
                <c:pt idx="6928">
                  <c:v>2.4929999999999999</c:v>
                </c:pt>
                <c:pt idx="6929">
                  <c:v>2.4950000000000001</c:v>
                </c:pt>
                <c:pt idx="6930">
                  <c:v>2.5009999999999999</c:v>
                </c:pt>
                <c:pt idx="6931">
                  <c:v>2.5070000000000001</c:v>
                </c:pt>
                <c:pt idx="6932">
                  <c:v>2.5129999999999999</c:v>
                </c:pt>
                <c:pt idx="6933">
                  <c:v>2.5129999999999999</c:v>
                </c:pt>
                <c:pt idx="6934">
                  <c:v>2.5129999999999999</c:v>
                </c:pt>
                <c:pt idx="6935">
                  <c:v>2.5129999999999999</c:v>
                </c:pt>
                <c:pt idx="6936">
                  <c:v>2.5129999999999999</c:v>
                </c:pt>
                <c:pt idx="6937">
                  <c:v>2.5129999999999999</c:v>
                </c:pt>
                <c:pt idx="6938">
                  <c:v>2.516</c:v>
                </c:pt>
                <c:pt idx="6939">
                  <c:v>2.5169999999999999</c:v>
                </c:pt>
                <c:pt idx="6940">
                  <c:v>2.5329999999999999</c:v>
                </c:pt>
                <c:pt idx="6941">
                  <c:v>2.54</c:v>
                </c:pt>
                <c:pt idx="6942">
                  <c:v>2.5459999999999998</c:v>
                </c:pt>
                <c:pt idx="6943">
                  <c:v>2.5470000000000002</c:v>
                </c:pt>
                <c:pt idx="6944">
                  <c:v>2.5470000000000002</c:v>
                </c:pt>
                <c:pt idx="6945">
                  <c:v>2.5470000000000002</c:v>
                </c:pt>
                <c:pt idx="6946">
                  <c:v>2.5470000000000002</c:v>
                </c:pt>
                <c:pt idx="6947">
                  <c:v>2.5529999999999999</c:v>
                </c:pt>
                <c:pt idx="6948">
                  <c:v>2.5529999999999999</c:v>
                </c:pt>
                <c:pt idx="6949">
                  <c:v>2.5529999999999999</c:v>
                </c:pt>
                <c:pt idx="6950">
                  <c:v>2.5529999999999999</c:v>
                </c:pt>
                <c:pt idx="6951">
                  <c:v>2.5529999999999999</c:v>
                </c:pt>
                <c:pt idx="6952">
                  <c:v>2.5529999999999999</c:v>
                </c:pt>
                <c:pt idx="6953">
                  <c:v>2.5529999999999999</c:v>
                </c:pt>
                <c:pt idx="6954">
                  <c:v>2.5529999999999999</c:v>
                </c:pt>
                <c:pt idx="6955">
                  <c:v>2.5539999999999998</c:v>
                </c:pt>
                <c:pt idx="6956">
                  <c:v>2.56</c:v>
                </c:pt>
                <c:pt idx="6957">
                  <c:v>2.56</c:v>
                </c:pt>
                <c:pt idx="6958">
                  <c:v>2.56</c:v>
                </c:pt>
                <c:pt idx="6959">
                  <c:v>2.5609999999999999</c:v>
                </c:pt>
                <c:pt idx="6960">
                  <c:v>2.5680000000000001</c:v>
                </c:pt>
                <c:pt idx="6961">
                  <c:v>2.569</c:v>
                </c:pt>
                <c:pt idx="6962">
                  <c:v>2.5739999999999998</c:v>
                </c:pt>
                <c:pt idx="6963">
                  <c:v>2.5739999999999998</c:v>
                </c:pt>
                <c:pt idx="6964">
                  <c:v>2.5760000000000001</c:v>
                </c:pt>
                <c:pt idx="6965">
                  <c:v>2.5760000000000001</c:v>
                </c:pt>
                <c:pt idx="6966">
                  <c:v>2.5939999999999999</c:v>
                </c:pt>
                <c:pt idx="6967">
                  <c:v>2.601</c:v>
                </c:pt>
                <c:pt idx="6968">
                  <c:v>2.6160000000000001</c:v>
                </c:pt>
                <c:pt idx="6969">
                  <c:v>2.62</c:v>
                </c:pt>
                <c:pt idx="6970">
                  <c:v>2.621</c:v>
                </c:pt>
                <c:pt idx="6971">
                  <c:v>2.6219999999999999</c:v>
                </c:pt>
                <c:pt idx="6972">
                  <c:v>2.6219999999999999</c:v>
                </c:pt>
                <c:pt idx="6973">
                  <c:v>2.6219999999999999</c:v>
                </c:pt>
                <c:pt idx="6974">
                  <c:v>2.6280000000000001</c:v>
                </c:pt>
                <c:pt idx="6975">
                  <c:v>2.629</c:v>
                </c:pt>
                <c:pt idx="6976">
                  <c:v>2.629</c:v>
                </c:pt>
                <c:pt idx="6977">
                  <c:v>2.629</c:v>
                </c:pt>
                <c:pt idx="6978">
                  <c:v>2.629</c:v>
                </c:pt>
                <c:pt idx="6979">
                  <c:v>2.6339999999999999</c:v>
                </c:pt>
                <c:pt idx="6980">
                  <c:v>2.6349999999999998</c:v>
                </c:pt>
                <c:pt idx="6981">
                  <c:v>2.6349999999999998</c:v>
                </c:pt>
                <c:pt idx="6982">
                  <c:v>2.6349999999999998</c:v>
                </c:pt>
                <c:pt idx="6983">
                  <c:v>2.6349999999999998</c:v>
                </c:pt>
                <c:pt idx="6984">
                  <c:v>2.6349999999999998</c:v>
                </c:pt>
                <c:pt idx="6985">
                  <c:v>2.6349999999999998</c:v>
                </c:pt>
                <c:pt idx="6986">
                  <c:v>2.6349999999999998</c:v>
                </c:pt>
                <c:pt idx="6987">
                  <c:v>2.6349999999999998</c:v>
                </c:pt>
                <c:pt idx="6988">
                  <c:v>2.6349999999999998</c:v>
                </c:pt>
                <c:pt idx="6989">
                  <c:v>2.6349999999999998</c:v>
                </c:pt>
                <c:pt idx="6990">
                  <c:v>2.6349999999999998</c:v>
                </c:pt>
                <c:pt idx="6991">
                  <c:v>2.6349999999999998</c:v>
                </c:pt>
                <c:pt idx="6992">
                  <c:v>2.6349999999999998</c:v>
                </c:pt>
                <c:pt idx="6993">
                  <c:v>2.6360000000000001</c:v>
                </c:pt>
                <c:pt idx="6994">
                  <c:v>2.6360000000000001</c:v>
                </c:pt>
                <c:pt idx="6995">
                  <c:v>2.6360000000000001</c:v>
                </c:pt>
                <c:pt idx="6996">
                  <c:v>2.6360000000000001</c:v>
                </c:pt>
                <c:pt idx="6997">
                  <c:v>2.6419999999999999</c:v>
                </c:pt>
                <c:pt idx="6998">
                  <c:v>2.6419999999999999</c:v>
                </c:pt>
                <c:pt idx="6999">
                  <c:v>2.6419999999999999</c:v>
                </c:pt>
                <c:pt idx="7000">
                  <c:v>2.6419999999999999</c:v>
                </c:pt>
                <c:pt idx="7001">
                  <c:v>2.649</c:v>
                </c:pt>
                <c:pt idx="7002">
                  <c:v>2.6629999999999998</c:v>
                </c:pt>
                <c:pt idx="7003">
                  <c:v>2.6659999999999999</c:v>
                </c:pt>
                <c:pt idx="7004">
                  <c:v>2.6659999999999999</c:v>
                </c:pt>
                <c:pt idx="7005">
                  <c:v>2.677</c:v>
                </c:pt>
                <c:pt idx="7006">
                  <c:v>2.6819999999999999</c:v>
                </c:pt>
                <c:pt idx="7007">
                  <c:v>2.702</c:v>
                </c:pt>
                <c:pt idx="7008">
                  <c:v>2.7120000000000002</c:v>
                </c:pt>
                <c:pt idx="7009">
                  <c:v>2.7120000000000002</c:v>
                </c:pt>
                <c:pt idx="7010">
                  <c:v>2.7120000000000002</c:v>
                </c:pt>
                <c:pt idx="7011">
                  <c:v>2.7120000000000002</c:v>
                </c:pt>
                <c:pt idx="7012">
                  <c:v>2.7120000000000002</c:v>
                </c:pt>
                <c:pt idx="7013">
                  <c:v>2.7189999999999999</c:v>
                </c:pt>
                <c:pt idx="7014">
                  <c:v>2.7189999999999999</c:v>
                </c:pt>
                <c:pt idx="7015">
                  <c:v>2.7189999999999999</c:v>
                </c:pt>
                <c:pt idx="7016">
                  <c:v>2.7189999999999999</c:v>
                </c:pt>
                <c:pt idx="7017">
                  <c:v>2.7189999999999999</c:v>
                </c:pt>
                <c:pt idx="7018">
                  <c:v>2.7189999999999999</c:v>
                </c:pt>
                <c:pt idx="7019">
                  <c:v>2.7189999999999999</c:v>
                </c:pt>
                <c:pt idx="7020">
                  <c:v>2.7189999999999999</c:v>
                </c:pt>
                <c:pt idx="7021">
                  <c:v>2.7210000000000001</c:v>
                </c:pt>
                <c:pt idx="7022">
                  <c:v>2.726</c:v>
                </c:pt>
                <c:pt idx="7023">
                  <c:v>2.726</c:v>
                </c:pt>
                <c:pt idx="7024">
                  <c:v>2.726</c:v>
                </c:pt>
                <c:pt idx="7025">
                  <c:v>2.726</c:v>
                </c:pt>
                <c:pt idx="7026">
                  <c:v>2.7280000000000002</c:v>
                </c:pt>
                <c:pt idx="7027">
                  <c:v>2.7280000000000002</c:v>
                </c:pt>
                <c:pt idx="7028">
                  <c:v>2.7280000000000002</c:v>
                </c:pt>
                <c:pt idx="7029">
                  <c:v>2.7330000000000001</c:v>
                </c:pt>
                <c:pt idx="7030">
                  <c:v>2.7429999999999999</c:v>
                </c:pt>
                <c:pt idx="7031">
                  <c:v>2.758</c:v>
                </c:pt>
                <c:pt idx="7032">
                  <c:v>2.762</c:v>
                </c:pt>
                <c:pt idx="7033">
                  <c:v>2.762</c:v>
                </c:pt>
                <c:pt idx="7034">
                  <c:v>2.7690000000000001</c:v>
                </c:pt>
                <c:pt idx="7035">
                  <c:v>2.7759999999999998</c:v>
                </c:pt>
                <c:pt idx="7036">
                  <c:v>2.782</c:v>
                </c:pt>
                <c:pt idx="7037">
                  <c:v>2.7890000000000001</c:v>
                </c:pt>
                <c:pt idx="7038">
                  <c:v>2.79</c:v>
                </c:pt>
                <c:pt idx="7039">
                  <c:v>2.7909999999999999</c:v>
                </c:pt>
                <c:pt idx="7040">
                  <c:v>2.7919999999999998</c:v>
                </c:pt>
                <c:pt idx="7041">
                  <c:v>2.798</c:v>
                </c:pt>
                <c:pt idx="7042">
                  <c:v>2.798</c:v>
                </c:pt>
                <c:pt idx="7043">
                  <c:v>2.798</c:v>
                </c:pt>
                <c:pt idx="7044">
                  <c:v>2.798</c:v>
                </c:pt>
                <c:pt idx="7045">
                  <c:v>2.798</c:v>
                </c:pt>
                <c:pt idx="7046">
                  <c:v>2.798</c:v>
                </c:pt>
                <c:pt idx="7047">
                  <c:v>2.7989999999999999</c:v>
                </c:pt>
                <c:pt idx="7048">
                  <c:v>2.8050000000000002</c:v>
                </c:pt>
                <c:pt idx="7049">
                  <c:v>2.8050000000000002</c:v>
                </c:pt>
                <c:pt idx="7050">
                  <c:v>2.8050000000000002</c:v>
                </c:pt>
                <c:pt idx="7051">
                  <c:v>2.8050000000000002</c:v>
                </c:pt>
                <c:pt idx="7052">
                  <c:v>2.8050000000000002</c:v>
                </c:pt>
                <c:pt idx="7053">
                  <c:v>2.8050000000000002</c:v>
                </c:pt>
                <c:pt idx="7054">
                  <c:v>2.8050000000000002</c:v>
                </c:pt>
                <c:pt idx="7055">
                  <c:v>2.8050000000000002</c:v>
                </c:pt>
                <c:pt idx="7056">
                  <c:v>2.8050000000000002</c:v>
                </c:pt>
                <c:pt idx="7057">
                  <c:v>2.8050000000000002</c:v>
                </c:pt>
                <c:pt idx="7058">
                  <c:v>2.8050000000000002</c:v>
                </c:pt>
                <c:pt idx="7059">
                  <c:v>2.8119999999999998</c:v>
                </c:pt>
                <c:pt idx="7060">
                  <c:v>2.8119999999999998</c:v>
                </c:pt>
                <c:pt idx="7061">
                  <c:v>2.8140000000000001</c:v>
                </c:pt>
                <c:pt idx="7062">
                  <c:v>2.82</c:v>
                </c:pt>
                <c:pt idx="7063">
                  <c:v>2.82</c:v>
                </c:pt>
                <c:pt idx="7064">
                  <c:v>2.8220000000000001</c:v>
                </c:pt>
                <c:pt idx="7065">
                  <c:v>2.8239999999999998</c:v>
                </c:pt>
                <c:pt idx="7066">
                  <c:v>2.8279999999999998</c:v>
                </c:pt>
                <c:pt idx="7067">
                  <c:v>2.8359999999999999</c:v>
                </c:pt>
                <c:pt idx="7068">
                  <c:v>2.8359999999999999</c:v>
                </c:pt>
                <c:pt idx="7069">
                  <c:v>2.8359999999999999</c:v>
                </c:pt>
                <c:pt idx="7070">
                  <c:v>2.8479999999999999</c:v>
                </c:pt>
                <c:pt idx="7071">
                  <c:v>2.8490000000000002</c:v>
                </c:pt>
                <c:pt idx="7072">
                  <c:v>2.8559999999999999</c:v>
                </c:pt>
                <c:pt idx="7073">
                  <c:v>2.863</c:v>
                </c:pt>
                <c:pt idx="7074">
                  <c:v>2.8740000000000001</c:v>
                </c:pt>
                <c:pt idx="7075">
                  <c:v>2.8769999999999998</c:v>
                </c:pt>
                <c:pt idx="7076">
                  <c:v>2.8780000000000001</c:v>
                </c:pt>
                <c:pt idx="7077">
                  <c:v>2.879</c:v>
                </c:pt>
                <c:pt idx="7078">
                  <c:v>2.8849999999999998</c:v>
                </c:pt>
                <c:pt idx="7079">
                  <c:v>2.8849999999999998</c:v>
                </c:pt>
                <c:pt idx="7080">
                  <c:v>2.8849999999999998</c:v>
                </c:pt>
                <c:pt idx="7081">
                  <c:v>2.8919999999999999</c:v>
                </c:pt>
                <c:pt idx="7082">
                  <c:v>2.8919999999999999</c:v>
                </c:pt>
                <c:pt idx="7083">
                  <c:v>2.8919999999999999</c:v>
                </c:pt>
                <c:pt idx="7084">
                  <c:v>2.8919999999999999</c:v>
                </c:pt>
                <c:pt idx="7085">
                  <c:v>2.8919999999999999</c:v>
                </c:pt>
                <c:pt idx="7086">
                  <c:v>2.8919999999999999</c:v>
                </c:pt>
                <c:pt idx="7087">
                  <c:v>2.8919999999999999</c:v>
                </c:pt>
                <c:pt idx="7088">
                  <c:v>2.8919999999999999</c:v>
                </c:pt>
                <c:pt idx="7089">
                  <c:v>2.899</c:v>
                </c:pt>
                <c:pt idx="7090">
                  <c:v>2.899</c:v>
                </c:pt>
                <c:pt idx="7091">
                  <c:v>2.899</c:v>
                </c:pt>
                <c:pt idx="7092">
                  <c:v>2.907</c:v>
                </c:pt>
                <c:pt idx="7093">
                  <c:v>2.9180000000000001</c:v>
                </c:pt>
                <c:pt idx="7094">
                  <c:v>2.9220000000000002</c:v>
                </c:pt>
                <c:pt idx="7095">
                  <c:v>2.9369999999999998</c:v>
                </c:pt>
                <c:pt idx="7096">
                  <c:v>2.9369999999999998</c:v>
                </c:pt>
                <c:pt idx="7097">
                  <c:v>2.952</c:v>
                </c:pt>
                <c:pt idx="7098">
                  <c:v>2.96</c:v>
                </c:pt>
                <c:pt idx="7099">
                  <c:v>2.9649999999999999</c:v>
                </c:pt>
                <c:pt idx="7100">
                  <c:v>2.9660000000000002</c:v>
                </c:pt>
                <c:pt idx="7101">
                  <c:v>2.9660000000000002</c:v>
                </c:pt>
                <c:pt idx="7102">
                  <c:v>2.9670000000000001</c:v>
                </c:pt>
                <c:pt idx="7103">
                  <c:v>2.968</c:v>
                </c:pt>
                <c:pt idx="7104">
                  <c:v>2.9689999999999999</c:v>
                </c:pt>
                <c:pt idx="7105">
                  <c:v>2.9740000000000002</c:v>
                </c:pt>
                <c:pt idx="7106">
                  <c:v>2.9740000000000002</c:v>
                </c:pt>
                <c:pt idx="7107">
                  <c:v>2.9740000000000002</c:v>
                </c:pt>
                <c:pt idx="7108">
                  <c:v>2.9740000000000002</c:v>
                </c:pt>
                <c:pt idx="7109">
                  <c:v>2.9740000000000002</c:v>
                </c:pt>
                <c:pt idx="7110">
                  <c:v>2.9809999999999999</c:v>
                </c:pt>
                <c:pt idx="7111">
                  <c:v>2.9809999999999999</c:v>
                </c:pt>
                <c:pt idx="7112">
                  <c:v>2.9809999999999999</c:v>
                </c:pt>
                <c:pt idx="7113">
                  <c:v>2.9809999999999999</c:v>
                </c:pt>
                <c:pt idx="7114">
                  <c:v>2.9809999999999999</c:v>
                </c:pt>
                <c:pt idx="7115">
                  <c:v>2.9809999999999999</c:v>
                </c:pt>
                <c:pt idx="7116">
                  <c:v>2.9809999999999999</c:v>
                </c:pt>
                <c:pt idx="7117">
                  <c:v>2.9809999999999999</c:v>
                </c:pt>
                <c:pt idx="7118">
                  <c:v>2.9809999999999999</c:v>
                </c:pt>
                <c:pt idx="7119">
                  <c:v>2.9809999999999999</c:v>
                </c:pt>
                <c:pt idx="7120">
                  <c:v>2.9820000000000002</c:v>
                </c:pt>
                <c:pt idx="7121">
                  <c:v>2.988</c:v>
                </c:pt>
                <c:pt idx="7122">
                  <c:v>2.9889999999999999</c:v>
                </c:pt>
                <c:pt idx="7123">
                  <c:v>2.9889999999999999</c:v>
                </c:pt>
                <c:pt idx="7124">
                  <c:v>2.99</c:v>
                </c:pt>
                <c:pt idx="7125">
                  <c:v>2.996</c:v>
                </c:pt>
                <c:pt idx="7126">
                  <c:v>2.9969999999999999</c:v>
                </c:pt>
                <c:pt idx="7127">
                  <c:v>2.9969999999999999</c:v>
                </c:pt>
                <c:pt idx="7128">
                  <c:v>2.9969999999999999</c:v>
                </c:pt>
                <c:pt idx="7129">
                  <c:v>2.9969999999999999</c:v>
                </c:pt>
                <c:pt idx="7130">
                  <c:v>2.9969999999999999</c:v>
                </c:pt>
                <c:pt idx="7131">
                  <c:v>3.0139999999999998</c:v>
                </c:pt>
                <c:pt idx="7132">
                  <c:v>3.0139999999999998</c:v>
                </c:pt>
                <c:pt idx="7133">
                  <c:v>3.0139999999999998</c:v>
                </c:pt>
                <c:pt idx="7134">
                  <c:v>3.0139999999999998</c:v>
                </c:pt>
                <c:pt idx="7135">
                  <c:v>3.0139999999999998</c:v>
                </c:pt>
                <c:pt idx="7136">
                  <c:v>3.0190000000000001</c:v>
                </c:pt>
                <c:pt idx="7137">
                  <c:v>3.0259999999999998</c:v>
                </c:pt>
                <c:pt idx="7138">
                  <c:v>3.0270000000000001</c:v>
                </c:pt>
                <c:pt idx="7139">
                  <c:v>3.03</c:v>
                </c:pt>
                <c:pt idx="7140">
                  <c:v>3.03</c:v>
                </c:pt>
                <c:pt idx="7141">
                  <c:v>3.03</c:v>
                </c:pt>
                <c:pt idx="7142">
                  <c:v>3.03</c:v>
                </c:pt>
                <c:pt idx="7143">
                  <c:v>3.03</c:v>
                </c:pt>
                <c:pt idx="7144">
                  <c:v>3.03</c:v>
                </c:pt>
                <c:pt idx="7145">
                  <c:v>3.0339999999999998</c:v>
                </c:pt>
                <c:pt idx="7146">
                  <c:v>3.0339999999999998</c:v>
                </c:pt>
                <c:pt idx="7147">
                  <c:v>3.0489999999999999</c:v>
                </c:pt>
                <c:pt idx="7148">
                  <c:v>3.0569999999999999</c:v>
                </c:pt>
                <c:pt idx="7149">
                  <c:v>3.0579999999999998</c:v>
                </c:pt>
                <c:pt idx="7150">
                  <c:v>3.0640000000000001</c:v>
                </c:pt>
                <c:pt idx="7151">
                  <c:v>3.0640000000000001</c:v>
                </c:pt>
                <c:pt idx="7152">
                  <c:v>3.0720000000000001</c:v>
                </c:pt>
                <c:pt idx="7153">
                  <c:v>3.0720000000000001</c:v>
                </c:pt>
                <c:pt idx="7154">
                  <c:v>3.0720000000000001</c:v>
                </c:pt>
                <c:pt idx="7155">
                  <c:v>3.0720000000000001</c:v>
                </c:pt>
                <c:pt idx="7156">
                  <c:v>3.0720000000000001</c:v>
                </c:pt>
                <c:pt idx="7157">
                  <c:v>3.0720000000000001</c:v>
                </c:pt>
                <c:pt idx="7158">
                  <c:v>3.0779999999999998</c:v>
                </c:pt>
                <c:pt idx="7159">
                  <c:v>3.0790000000000002</c:v>
                </c:pt>
                <c:pt idx="7160">
                  <c:v>3.0790000000000002</c:v>
                </c:pt>
                <c:pt idx="7161">
                  <c:v>3.0790000000000002</c:v>
                </c:pt>
                <c:pt idx="7162">
                  <c:v>3.08</c:v>
                </c:pt>
                <c:pt idx="7163">
                  <c:v>3.08</c:v>
                </c:pt>
                <c:pt idx="7164">
                  <c:v>3.1030000000000002</c:v>
                </c:pt>
                <c:pt idx="7165">
                  <c:v>3.1139999999999999</c:v>
                </c:pt>
                <c:pt idx="7166">
                  <c:v>3.1139999999999999</c:v>
                </c:pt>
                <c:pt idx="7167">
                  <c:v>3.1160000000000001</c:v>
                </c:pt>
                <c:pt idx="7168">
                  <c:v>3.1179999999999999</c:v>
                </c:pt>
                <c:pt idx="7169">
                  <c:v>3.1179999999999999</c:v>
                </c:pt>
                <c:pt idx="7170">
                  <c:v>3.149</c:v>
                </c:pt>
                <c:pt idx="7171">
                  <c:v>3.149</c:v>
                </c:pt>
                <c:pt idx="7172">
                  <c:v>3.15</c:v>
                </c:pt>
                <c:pt idx="7173">
                  <c:v>3.15</c:v>
                </c:pt>
                <c:pt idx="7174">
                  <c:v>3.1560000000000001</c:v>
                </c:pt>
                <c:pt idx="7175">
                  <c:v>3.1560000000000001</c:v>
                </c:pt>
                <c:pt idx="7176">
                  <c:v>3.157</c:v>
                </c:pt>
                <c:pt idx="7177">
                  <c:v>3.157</c:v>
                </c:pt>
                <c:pt idx="7178">
                  <c:v>3.157</c:v>
                </c:pt>
                <c:pt idx="7179">
                  <c:v>3.1640000000000001</c:v>
                </c:pt>
                <c:pt idx="7180">
                  <c:v>3.1640000000000001</c:v>
                </c:pt>
                <c:pt idx="7181">
                  <c:v>3.1640000000000001</c:v>
                </c:pt>
                <c:pt idx="7182">
                  <c:v>3.1640000000000001</c:v>
                </c:pt>
                <c:pt idx="7183">
                  <c:v>3.1640000000000001</c:v>
                </c:pt>
                <c:pt idx="7184">
                  <c:v>3.1640000000000001</c:v>
                </c:pt>
                <c:pt idx="7185">
                  <c:v>3.1640000000000001</c:v>
                </c:pt>
                <c:pt idx="7186">
                  <c:v>3.1640000000000001</c:v>
                </c:pt>
                <c:pt idx="7187">
                  <c:v>3.1659999999999999</c:v>
                </c:pt>
                <c:pt idx="7188">
                  <c:v>3.1720000000000002</c:v>
                </c:pt>
                <c:pt idx="7189">
                  <c:v>3.1720000000000002</c:v>
                </c:pt>
                <c:pt idx="7190">
                  <c:v>3.1720000000000002</c:v>
                </c:pt>
                <c:pt idx="7191">
                  <c:v>3.1720000000000002</c:v>
                </c:pt>
                <c:pt idx="7192">
                  <c:v>3.1819999999999999</c:v>
                </c:pt>
                <c:pt idx="7193">
                  <c:v>3.1960000000000002</c:v>
                </c:pt>
                <c:pt idx="7194">
                  <c:v>3.198</c:v>
                </c:pt>
                <c:pt idx="7195">
                  <c:v>3.198</c:v>
                </c:pt>
                <c:pt idx="7196">
                  <c:v>3.198</c:v>
                </c:pt>
                <c:pt idx="7197">
                  <c:v>3.198</c:v>
                </c:pt>
                <c:pt idx="7198">
                  <c:v>3.198</c:v>
                </c:pt>
                <c:pt idx="7199">
                  <c:v>3.198</c:v>
                </c:pt>
                <c:pt idx="7200">
                  <c:v>3.198</c:v>
                </c:pt>
                <c:pt idx="7201">
                  <c:v>3.2050000000000001</c:v>
                </c:pt>
                <c:pt idx="7202">
                  <c:v>3.2109999999999999</c:v>
                </c:pt>
                <c:pt idx="7203">
                  <c:v>3.2120000000000002</c:v>
                </c:pt>
                <c:pt idx="7204">
                  <c:v>3.2120000000000002</c:v>
                </c:pt>
                <c:pt idx="7205">
                  <c:v>3.2149999999999999</c:v>
                </c:pt>
                <c:pt idx="7206">
                  <c:v>3.2149999999999999</c:v>
                </c:pt>
                <c:pt idx="7207">
                  <c:v>3.2149999999999999</c:v>
                </c:pt>
                <c:pt idx="7208">
                  <c:v>3.2149999999999999</c:v>
                </c:pt>
                <c:pt idx="7209">
                  <c:v>3.2149999999999999</c:v>
                </c:pt>
                <c:pt idx="7210">
                  <c:v>3.2149999999999999</c:v>
                </c:pt>
                <c:pt idx="7211">
                  <c:v>3.2149999999999999</c:v>
                </c:pt>
                <c:pt idx="7212">
                  <c:v>3.2160000000000002</c:v>
                </c:pt>
                <c:pt idx="7213">
                  <c:v>3.2189999999999999</c:v>
                </c:pt>
                <c:pt idx="7214">
                  <c:v>3.22</c:v>
                </c:pt>
                <c:pt idx="7215">
                  <c:v>3.2280000000000002</c:v>
                </c:pt>
                <c:pt idx="7216">
                  <c:v>3.2330000000000001</c:v>
                </c:pt>
                <c:pt idx="7217">
                  <c:v>3.2330000000000001</c:v>
                </c:pt>
                <c:pt idx="7218">
                  <c:v>3.2330000000000001</c:v>
                </c:pt>
                <c:pt idx="7219">
                  <c:v>3.2330000000000001</c:v>
                </c:pt>
                <c:pt idx="7220">
                  <c:v>3.25</c:v>
                </c:pt>
                <c:pt idx="7221">
                  <c:v>3.25</c:v>
                </c:pt>
                <c:pt idx="7222">
                  <c:v>3.2509999999999999</c:v>
                </c:pt>
                <c:pt idx="7223">
                  <c:v>3.2509999999999999</c:v>
                </c:pt>
                <c:pt idx="7224">
                  <c:v>3.2509999999999999</c:v>
                </c:pt>
                <c:pt idx="7225">
                  <c:v>3.2509999999999999</c:v>
                </c:pt>
                <c:pt idx="7226">
                  <c:v>3.2509999999999999</c:v>
                </c:pt>
                <c:pt idx="7227">
                  <c:v>3.2509999999999999</c:v>
                </c:pt>
                <c:pt idx="7228">
                  <c:v>3.258</c:v>
                </c:pt>
                <c:pt idx="7229">
                  <c:v>3.258</c:v>
                </c:pt>
                <c:pt idx="7230">
                  <c:v>3.258</c:v>
                </c:pt>
                <c:pt idx="7231">
                  <c:v>3.258</c:v>
                </c:pt>
                <c:pt idx="7232">
                  <c:v>3.258</c:v>
                </c:pt>
                <c:pt idx="7233">
                  <c:v>3.258</c:v>
                </c:pt>
                <c:pt idx="7234">
                  <c:v>3.258</c:v>
                </c:pt>
                <c:pt idx="7235">
                  <c:v>3.258</c:v>
                </c:pt>
                <c:pt idx="7236">
                  <c:v>3.2589999999999999</c:v>
                </c:pt>
                <c:pt idx="7237">
                  <c:v>3.266</c:v>
                </c:pt>
                <c:pt idx="7238">
                  <c:v>3.266</c:v>
                </c:pt>
                <c:pt idx="7239">
                  <c:v>3.2669999999999999</c:v>
                </c:pt>
                <c:pt idx="7240">
                  <c:v>3.274</c:v>
                </c:pt>
                <c:pt idx="7241">
                  <c:v>3.2829999999999999</c:v>
                </c:pt>
                <c:pt idx="7242">
                  <c:v>3.2850000000000001</c:v>
                </c:pt>
                <c:pt idx="7243">
                  <c:v>3.298</c:v>
                </c:pt>
                <c:pt idx="7244">
                  <c:v>3.2989999999999999</c:v>
                </c:pt>
                <c:pt idx="7245">
                  <c:v>3.3010000000000002</c:v>
                </c:pt>
                <c:pt idx="7246">
                  <c:v>3.306</c:v>
                </c:pt>
                <c:pt idx="7247">
                  <c:v>3.306</c:v>
                </c:pt>
                <c:pt idx="7248">
                  <c:v>3.306</c:v>
                </c:pt>
                <c:pt idx="7249">
                  <c:v>3.3119999999999998</c:v>
                </c:pt>
                <c:pt idx="7250">
                  <c:v>3.3220000000000001</c:v>
                </c:pt>
                <c:pt idx="7251">
                  <c:v>3.323</c:v>
                </c:pt>
                <c:pt idx="7252">
                  <c:v>3.3380000000000001</c:v>
                </c:pt>
                <c:pt idx="7253">
                  <c:v>3.339</c:v>
                </c:pt>
                <c:pt idx="7254">
                  <c:v>3.339</c:v>
                </c:pt>
                <c:pt idx="7255">
                  <c:v>3.339</c:v>
                </c:pt>
                <c:pt idx="7256">
                  <c:v>3.3439999999999999</c:v>
                </c:pt>
                <c:pt idx="7257">
                  <c:v>3.3460000000000001</c:v>
                </c:pt>
                <c:pt idx="7258">
                  <c:v>3.3460000000000001</c:v>
                </c:pt>
                <c:pt idx="7259">
                  <c:v>3.347</c:v>
                </c:pt>
                <c:pt idx="7260">
                  <c:v>3.347</c:v>
                </c:pt>
                <c:pt idx="7261">
                  <c:v>3.3490000000000002</c:v>
                </c:pt>
                <c:pt idx="7262">
                  <c:v>3.355</c:v>
                </c:pt>
                <c:pt idx="7263">
                  <c:v>3.355</c:v>
                </c:pt>
                <c:pt idx="7264">
                  <c:v>3.355</c:v>
                </c:pt>
                <c:pt idx="7265">
                  <c:v>3.355</c:v>
                </c:pt>
                <c:pt idx="7266">
                  <c:v>3.355</c:v>
                </c:pt>
                <c:pt idx="7267">
                  <c:v>3.355</c:v>
                </c:pt>
                <c:pt idx="7268">
                  <c:v>3.355</c:v>
                </c:pt>
                <c:pt idx="7269">
                  <c:v>3.355</c:v>
                </c:pt>
                <c:pt idx="7270">
                  <c:v>3.363</c:v>
                </c:pt>
                <c:pt idx="7271">
                  <c:v>3.363</c:v>
                </c:pt>
                <c:pt idx="7272">
                  <c:v>3.363</c:v>
                </c:pt>
                <c:pt idx="7273">
                  <c:v>3.363</c:v>
                </c:pt>
                <c:pt idx="7274">
                  <c:v>3.371</c:v>
                </c:pt>
                <c:pt idx="7275">
                  <c:v>3.379</c:v>
                </c:pt>
                <c:pt idx="7276">
                  <c:v>3.395</c:v>
                </c:pt>
                <c:pt idx="7277">
                  <c:v>3.403</c:v>
                </c:pt>
                <c:pt idx="7278">
                  <c:v>3.403</c:v>
                </c:pt>
                <c:pt idx="7279">
                  <c:v>3.4039999999999999</c:v>
                </c:pt>
                <c:pt idx="7280">
                  <c:v>3.4079999999999999</c:v>
                </c:pt>
                <c:pt idx="7281">
                  <c:v>3.4260000000000002</c:v>
                </c:pt>
                <c:pt idx="7282">
                  <c:v>3.427</c:v>
                </c:pt>
                <c:pt idx="7283">
                  <c:v>3.4359999999999999</c:v>
                </c:pt>
                <c:pt idx="7284">
                  <c:v>3.4359999999999999</c:v>
                </c:pt>
                <c:pt idx="7285">
                  <c:v>3.444</c:v>
                </c:pt>
                <c:pt idx="7286">
                  <c:v>3.444</c:v>
                </c:pt>
                <c:pt idx="7287">
                  <c:v>3.444</c:v>
                </c:pt>
                <c:pt idx="7288">
                  <c:v>3.444</c:v>
                </c:pt>
                <c:pt idx="7289">
                  <c:v>3.444</c:v>
                </c:pt>
                <c:pt idx="7290">
                  <c:v>3.444</c:v>
                </c:pt>
                <c:pt idx="7291">
                  <c:v>3.444</c:v>
                </c:pt>
                <c:pt idx="7292">
                  <c:v>3.444</c:v>
                </c:pt>
                <c:pt idx="7293">
                  <c:v>3.452</c:v>
                </c:pt>
                <c:pt idx="7294">
                  <c:v>3.452</c:v>
                </c:pt>
                <c:pt idx="7295">
                  <c:v>3.452</c:v>
                </c:pt>
                <c:pt idx="7296">
                  <c:v>3.452</c:v>
                </c:pt>
                <c:pt idx="7297">
                  <c:v>3.452</c:v>
                </c:pt>
                <c:pt idx="7298">
                  <c:v>3.452</c:v>
                </c:pt>
                <c:pt idx="7299">
                  <c:v>3.452</c:v>
                </c:pt>
                <c:pt idx="7300">
                  <c:v>3.452</c:v>
                </c:pt>
                <c:pt idx="7301">
                  <c:v>3.452</c:v>
                </c:pt>
                <c:pt idx="7302">
                  <c:v>3.4609999999999999</c:v>
                </c:pt>
                <c:pt idx="7303">
                  <c:v>3.4940000000000002</c:v>
                </c:pt>
                <c:pt idx="7304">
                  <c:v>3.4940000000000002</c:v>
                </c:pt>
                <c:pt idx="7305">
                  <c:v>3.5019999999999998</c:v>
                </c:pt>
                <c:pt idx="7306">
                  <c:v>3.5019999999999998</c:v>
                </c:pt>
                <c:pt idx="7307">
                  <c:v>3.5019999999999998</c:v>
                </c:pt>
                <c:pt idx="7308">
                  <c:v>3.5019999999999998</c:v>
                </c:pt>
                <c:pt idx="7309">
                  <c:v>3.5019999999999998</c:v>
                </c:pt>
                <c:pt idx="7310">
                  <c:v>3.5030000000000001</c:v>
                </c:pt>
                <c:pt idx="7311">
                  <c:v>3.5110000000000001</c:v>
                </c:pt>
                <c:pt idx="7312">
                  <c:v>3.5169999999999999</c:v>
                </c:pt>
                <c:pt idx="7313">
                  <c:v>3.5350000000000001</c:v>
                </c:pt>
                <c:pt idx="7314">
                  <c:v>3.536</c:v>
                </c:pt>
                <c:pt idx="7315">
                  <c:v>3.536</c:v>
                </c:pt>
                <c:pt idx="7316">
                  <c:v>3.544</c:v>
                </c:pt>
                <c:pt idx="7317">
                  <c:v>3.544</c:v>
                </c:pt>
                <c:pt idx="7318">
                  <c:v>3.544</c:v>
                </c:pt>
                <c:pt idx="7319">
                  <c:v>3.544</c:v>
                </c:pt>
                <c:pt idx="7320">
                  <c:v>3.544</c:v>
                </c:pt>
                <c:pt idx="7321">
                  <c:v>3.544</c:v>
                </c:pt>
                <c:pt idx="7322">
                  <c:v>3.544</c:v>
                </c:pt>
                <c:pt idx="7323">
                  <c:v>3.552</c:v>
                </c:pt>
                <c:pt idx="7324">
                  <c:v>3.552</c:v>
                </c:pt>
                <c:pt idx="7325">
                  <c:v>3.552</c:v>
                </c:pt>
                <c:pt idx="7326">
                  <c:v>3.552</c:v>
                </c:pt>
                <c:pt idx="7327">
                  <c:v>3.552</c:v>
                </c:pt>
                <c:pt idx="7328">
                  <c:v>3.552</c:v>
                </c:pt>
                <c:pt idx="7329">
                  <c:v>3.552</c:v>
                </c:pt>
                <c:pt idx="7330">
                  <c:v>3.552</c:v>
                </c:pt>
                <c:pt idx="7331">
                  <c:v>3.552</c:v>
                </c:pt>
                <c:pt idx="7332">
                  <c:v>3.552</c:v>
                </c:pt>
                <c:pt idx="7333">
                  <c:v>3.552</c:v>
                </c:pt>
                <c:pt idx="7334">
                  <c:v>3.552</c:v>
                </c:pt>
                <c:pt idx="7335">
                  <c:v>3.552</c:v>
                </c:pt>
                <c:pt idx="7336">
                  <c:v>3.552</c:v>
                </c:pt>
                <c:pt idx="7337">
                  <c:v>3.552</c:v>
                </c:pt>
                <c:pt idx="7338">
                  <c:v>3.552</c:v>
                </c:pt>
                <c:pt idx="7339">
                  <c:v>3.5529999999999999</c:v>
                </c:pt>
                <c:pt idx="7340">
                  <c:v>3.56</c:v>
                </c:pt>
                <c:pt idx="7341">
                  <c:v>3.56</c:v>
                </c:pt>
                <c:pt idx="7342">
                  <c:v>3.56</c:v>
                </c:pt>
                <c:pt idx="7343">
                  <c:v>3.56</c:v>
                </c:pt>
                <c:pt idx="7344">
                  <c:v>3.56</c:v>
                </c:pt>
                <c:pt idx="7345">
                  <c:v>3.569</c:v>
                </c:pt>
                <c:pt idx="7346">
                  <c:v>3.569</c:v>
                </c:pt>
                <c:pt idx="7347">
                  <c:v>3.569</c:v>
                </c:pt>
                <c:pt idx="7348">
                  <c:v>3.569</c:v>
                </c:pt>
                <c:pt idx="7349">
                  <c:v>3.5720000000000001</c:v>
                </c:pt>
                <c:pt idx="7350">
                  <c:v>3.5859999999999999</c:v>
                </c:pt>
                <c:pt idx="7351">
                  <c:v>3.6030000000000002</c:v>
                </c:pt>
                <c:pt idx="7352">
                  <c:v>3.6030000000000002</c:v>
                </c:pt>
                <c:pt idx="7353">
                  <c:v>3.6080000000000001</c:v>
                </c:pt>
                <c:pt idx="7354">
                  <c:v>3.6080000000000001</c:v>
                </c:pt>
                <c:pt idx="7355">
                  <c:v>3.6259999999999999</c:v>
                </c:pt>
                <c:pt idx="7356">
                  <c:v>3.6259999999999999</c:v>
                </c:pt>
                <c:pt idx="7357">
                  <c:v>3.6259999999999999</c:v>
                </c:pt>
                <c:pt idx="7358">
                  <c:v>3.6259999999999999</c:v>
                </c:pt>
                <c:pt idx="7359">
                  <c:v>3.6269999999999998</c:v>
                </c:pt>
                <c:pt idx="7360">
                  <c:v>3.637</c:v>
                </c:pt>
                <c:pt idx="7361">
                  <c:v>3.645</c:v>
                </c:pt>
                <c:pt idx="7362">
                  <c:v>3.645</c:v>
                </c:pt>
                <c:pt idx="7363">
                  <c:v>3.645</c:v>
                </c:pt>
                <c:pt idx="7364">
                  <c:v>3.645</c:v>
                </c:pt>
                <c:pt idx="7365">
                  <c:v>3.645</c:v>
                </c:pt>
                <c:pt idx="7366">
                  <c:v>3.645</c:v>
                </c:pt>
                <c:pt idx="7367">
                  <c:v>3.645</c:v>
                </c:pt>
                <c:pt idx="7368">
                  <c:v>3.645</c:v>
                </c:pt>
                <c:pt idx="7369">
                  <c:v>3.645</c:v>
                </c:pt>
                <c:pt idx="7370">
                  <c:v>3.645</c:v>
                </c:pt>
                <c:pt idx="7371">
                  <c:v>3.6459999999999999</c:v>
                </c:pt>
                <c:pt idx="7372">
                  <c:v>3.6459999999999999</c:v>
                </c:pt>
                <c:pt idx="7373">
                  <c:v>3.653</c:v>
                </c:pt>
                <c:pt idx="7374">
                  <c:v>3.653</c:v>
                </c:pt>
                <c:pt idx="7375">
                  <c:v>3.653</c:v>
                </c:pt>
                <c:pt idx="7376">
                  <c:v>3.653</c:v>
                </c:pt>
                <c:pt idx="7377">
                  <c:v>3.653</c:v>
                </c:pt>
                <c:pt idx="7378">
                  <c:v>3.653</c:v>
                </c:pt>
                <c:pt idx="7379">
                  <c:v>3.653</c:v>
                </c:pt>
                <c:pt idx="7380">
                  <c:v>3.653</c:v>
                </c:pt>
                <c:pt idx="7381">
                  <c:v>3.653</c:v>
                </c:pt>
                <c:pt idx="7382">
                  <c:v>3.653</c:v>
                </c:pt>
                <c:pt idx="7383">
                  <c:v>3.653</c:v>
                </c:pt>
                <c:pt idx="7384">
                  <c:v>3.653</c:v>
                </c:pt>
                <c:pt idx="7385">
                  <c:v>3.6619999999999999</c:v>
                </c:pt>
                <c:pt idx="7386">
                  <c:v>3.6619999999999999</c:v>
                </c:pt>
                <c:pt idx="7387">
                  <c:v>3.6619999999999999</c:v>
                </c:pt>
                <c:pt idx="7388">
                  <c:v>3.6619999999999999</c:v>
                </c:pt>
                <c:pt idx="7389">
                  <c:v>3.6619999999999999</c:v>
                </c:pt>
                <c:pt idx="7390">
                  <c:v>3.6619999999999999</c:v>
                </c:pt>
                <c:pt idx="7391">
                  <c:v>3.6619999999999999</c:v>
                </c:pt>
                <c:pt idx="7392">
                  <c:v>3.6619999999999999</c:v>
                </c:pt>
                <c:pt idx="7393">
                  <c:v>3.6619999999999999</c:v>
                </c:pt>
                <c:pt idx="7394">
                  <c:v>3.6629999999999998</c:v>
                </c:pt>
                <c:pt idx="7395">
                  <c:v>3.6659999999999999</c:v>
                </c:pt>
                <c:pt idx="7396">
                  <c:v>3.6789999999999998</c:v>
                </c:pt>
                <c:pt idx="7397">
                  <c:v>3.6970000000000001</c:v>
                </c:pt>
                <c:pt idx="7398">
                  <c:v>3.702</c:v>
                </c:pt>
                <c:pt idx="7399">
                  <c:v>3.7050000000000001</c:v>
                </c:pt>
                <c:pt idx="7400">
                  <c:v>3.7050000000000001</c:v>
                </c:pt>
                <c:pt idx="7401">
                  <c:v>3.706</c:v>
                </c:pt>
                <c:pt idx="7402">
                  <c:v>3.706</c:v>
                </c:pt>
                <c:pt idx="7403">
                  <c:v>3.714</c:v>
                </c:pt>
                <c:pt idx="7404">
                  <c:v>3.7309999999999999</c:v>
                </c:pt>
                <c:pt idx="7405">
                  <c:v>3.7389999999999999</c:v>
                </c:pt>
                <c:pt idx="7406">
                  <c:v>3.7480000000000002</c:v>
                </c:pt>
                <c:pt idx="7407">
                  <c:v>3.7480000000000002</c:v>
                </c:pt>
                <c:pt idx="7408">
                  <c:v>3.7480000000000002</c:v>
                </c:pt>
                <c:pt idx="7409">
                  <c:v>3.7480000000000002</c:v>
                </c:pt>
                <c:pt idx="7410">
                  <c:v>3.7480000000000002</c:v>
                </c:pt>
                <c:pt idx="7411">
                  <c:v>3.7480000000000002</c:v>
                </c:pt>
                <c:pt idx="7412">
                  <c:v>3.7480000000000002</c:v>
                </c:pt>
                <c:pt idx="7413">
                  <c:v>3.7490000000000001</c:v>
                </c:pt>
                <c:pt idx="7414">
                  <c:v>3.7570000000000001</c:v>
                </c:pt>
                <c:pt idx="7415">
                  <c:v>3.7570000000000001</c:v>
                </c:pt>
                <c:pt idx="7416">
                  <c:v>3.7570000000000001</c:v>
                </c:pt>
                <c:pt idx="7417">
                  <c:v>3.7570000000000001</c:v>
                </c:pt>
                <c:pt idx="7418">
                  <c:v>3.7570000000000001</c:v>
                </c:pt>
                <c:pt idx="7419">
                  <c:v>3.7570000000000001</c:v>
                </c:pt>
                <c:pt idx="7420">
                  <c:v>3.7570000000000001</c:v>
                </c:pt>
                <c:pt idx="7421">
                  <c:v>3.7570000000000001</c:v>
                </c:pt>
                <c:pt idx="7422">
                  <c:v>3.7570000000000001</c:v>
                </c:pt>
                <c:pt idx="7423">
                  <c:v>3.7570000000000001</c:v>
                </c:pt>
                <c:pt idx="7424">
                  <c:v>3.7570000000000001</c:v>
                </c:pt>
                <c:pt idx="7425">
                  <c:v>3.7570000000000001</c:v>
                </c:pt>
                <c:pt idx="7426">
                  <c:v>3.7570000000000001</c:v>
                </c:pt>
                <c:pt idx="7427">
                  <c:v>3.7570000000000001</c:v>
                </c:pt>
                <c:pt idx="7428">
                  <c:v>3.7570000000000001</c:v>
                </c:pt>
                <c:pt idx="7429">
                  <c:v>3.7570000000000001</c:v>
                </c:pt>
                <c:pt idx="7430">
                  <c:v>3.7570000000000001</c:v>
                </c:pt>
                <c:pt idx="7431">
                  <c:v>3.7570000000000001</c:v>
                </c:pt>
                <c:pt idx="7432">
                  <c:v>3.7570000000000001</c:v>
                </c:pt>
                <c:pt idx="7433">
                  <c:v>3.7570000000000001</c:v>
                </c:pt>
                <c:pt idx="7434">
                  <c:v>3.76</c:v>
                </c:pt>
                <c:pt idx="7435">
                  <c:v>3.7650000000000001</c:v>
                </c:pt>
                <c:pt idx="7436">
                  <c:v>3.7650000000000001</c:v>
                </c:pt>
                <c:pt idx="7437">
                  <c:v>3.7650000000000001</c:v>
                </c:pt>
                <c:pt idx="7438">
                  <c:v>3.7650000000000001</c:v>
                </c:pt>
                <c:pt idx="7439">
                  <c:v>3.7650000000000001</c:v>
                </c:pt>
                <c:pt idx="7440">
                  <c:v>3.7650000000000001</c:v>
                </c:pt>
                <c:pt idx="7441">
                  <c:v>3.7650000000000001</c:v>
                </c:pt>
                <c:pt idx="7442">
                  <c:v>3.7650000000000001</c:v>
                </c:pt>
                <c:pt idx="7443">
                  <c:v>3.7650000000000001</c:v>
                </c:pt>
                <c:pt idx="7444">
                  <c:v>3.7650000000000001</c:v>
                </c:pt>
                <c:pt idx="7445">
                  <c:v>3.766</c:v>
                </c:pt>
                <c:pt idx="7446">
                  <c:v>3.7669999999999999</c:v>
                </c:pt>
                <c:pt idx="7447">
                  <c:v>3.7669999999999999</c:v>
                </c:pt>
                <c:pt idx="7448">
                  <c:v>3.774</c:v>
                </c:pt>
                <c:pt idx="7449">
                  <c:v>3.774</c:v>
                </c:pt>
                <c:pt idx="7450">
                  <c:v>3.7869999999999999</c:v>
                </c:pt>
                <c:pt idx="7451">
                  <c:v>3.8010000000000002</c:v>
                </c:pt>
                <c:pt idx="7452">
                  <c:v>3.802</c:v>
                </c:pt>
                <c:pt idx="7453">
                  <c:v>3.8090000000000002</c:v>
                </c:pt>
                <c:pt idx="7454">
                  <c:v>3.8090000000000002</c:v>
                </c:pt>
                <c:pt idx="7455">
                  <c:v>3.8090000000000002</c:v>
                </c:pt>
                <c:pt idx="7456">
                  <c:v>3.819</c:v>
                </c:pt>
                <c:pt idx="7457">
                  <c:v>3.8279999999999998</c:v>
                </c:pt>
                <c:pt idx="7458">
                  <c:v>3.8359999999999999</c:v>
                </c:pt>
                <c:pt idx="7459">
                  <c:v>3.8439999999999999</c:v>
                </c:pt>
                <c:pt idx="7460">
                  <c:v>3.8530000000000002</c:v>
                </c:pt>
                <c:pt idx="7461">
                  <c:v>3.8530000000000002</c:v>
                </c:pt>
                <c:pt idx="7462">
                  <c:v>3.8530000000000002</c:v>
                </c:pt>
                <c:pt idx="7463">
                  <c:v>3.8530000000000002</c:v>
                </c:pt>
                <c:pt idx="7464">
                  <c:v>3.8530000000000002</c:v>
                </c:pt>
                <c:pt idx="7465">
                  <c:v>3.8530000000000002</c:v>
                </c:pt>
                <c:pt idx="7466">
                  <c:v>3.8530000000000002</c:v>
                </c:pt>
                <c:pt idx="7467">
                  <c:v>3.8530000000000002</c:v>
                </c:pt>
                <c:pt idx="7468">
                  <c:v>3.8530000000000002</c:v>
                </c:pt>
                <c:pt idx="7469">
                  <c:v>3.8530000000000002</c:v>
                </c:pt>
                <c:pt idx="7470">
                  <c:v>3.8530000000000002</c:v>
                </c:pt>
                <c:pt idx="7471">
                  <c:v>3.8530000000000002</c:v>
                </c:pt>
                <c:pt idx="7472">
                  <c:v>3.8530000000000002</c:v>
                </c:pt>
                <c:pt idx="7473">
                  <c:v>3.8530000000000002</c:v>
                </c:pt>
                <c:pt idx="7474">
                  <c:v>3.8530000000000002</c:v>
                </c:pt>
                <c:pt idx="7475">
                  <c:v>3.8530000000000002</c:v>
                </c:pt>
                <c:pt idx="7476">
                  <c:v>3.8540000000000001</c:v>
                </c:pt>
                <c:pt idx="7477">
                  <c:v>3.8540000000000001</c:v>
                </c:pt>
                <c:pt idx="7478">
                  <c:v>3.8570000000000002</c:v>
                </c:pt>
                <c:pt idx="7479">
                  <c:v>3.8620000000000001</c:v>
                </c:pt>
                <c:pt idx="7480">
                  <c:v>3.8620000000000001</c:v>
                </c:pt>
                <c:pt idx="7481">
                  <c:v>3.8620000000000001</c:v>
                </c:pt>
                <c:pt idx="7482">
                  <c:v>3.8620000000000001</c:v>
                </c:pt>
                <c:pt idx="7483">
                  <c:v>3.8620000000000001</c:v>
                </c:pt>
                <c:pt idx="7484">
                  <c:v>3.8620000000000001</c:v>
                </c:pt>
                <c:pt idx="7485">
                  <c:v>3.8620000000000001</c:v>
                </c:pt>
                <c:pt idx="7486">
                  <c:v>3.8620000000000001</c:v>
                </c:pt>
                <c:pt idx="7487">
                  <c:v>3.8620000000000001</c:v>
                </c:pt>
                <c:pt idx="7488">
                  <c:v>3.8620000000000001</c:v>
                </c:pt>
                <c:pt idx="7489">
                  <c:v>3.8620000000000001</c:v>
                </c:pt>
                <c:pt idx="7490">
                  <c:v>3.8620000000000001</c:v>
                </c:pt>
                <c:pt idx="7491">
                  <c:v>3.8620000000000001</c:v>
                </c:pt>
                <c:pt idx="7492">
                  <c:v>3.8620000000000001</c:v>
                </c:pt>
                <c:pt idx="7493">
                  <c:v>3.8620000000000001</c:v>
                </c:pt>
                <c:pt idx="7494">
                  <c:v>3.8620000000000001</c:v>
                </c:pt>
                <c:pt idx="7495">
                  <c:v>3.871</c:v>
                </c:pt>
                <c:pt idx="7496">
                  <c:v>3.871</c:v>
                </c:pt>
                <c:pt idx="7497">
                  <c:v>3.871</c:v>
                </c:pt>
                <c:pt idx="7498">
                  <c:v>3.871</c:v>
                </c:pt>
                <c:pt idx="7499">
                  <c:v>3.871</c:v>
                </c:pt>
                <c:pt idx="7500">
                  <c:v>3.871</c:v>
                </c:pt>
                <c:pt idx="7501">
                  <c:v>3.871</c:v>
                </c:pt>
                <c:pt idx="7502">
                  <c:v>3.871</c:v>
                </c:pt>
                <c:pt idx="7503">
                  <c:v>3.871</c:v>
                </c:pt>
                <c:pt idx="7504">
                  <c:v>3.871</c:v>
                </c:pt>
                <c:pt idx="7505">
                  <c:v>3.871</c:v>
                </c:pt>
                <c:pt idx="7506">
                  <c:v>3.871</c:v>
                </c:pt>
                <c:pt idx="7507">
                  <c:v>3.88</c:v>
                </c:pt>
                <c:pt idx="7508">
                  <c:v>3.88</c:v>
                </c:pt>
                <c:pt idx="7509">
                  <c:v>3.88</c:v>
                </c:pt>
                <c:pt idx="7510">
                  <c:v>3.8889999999999998</c:v>
                </c:pt>
                <c:pt idx="7511">
                  <c:v>3.8889999999999998</c:v>
                </c:pt>
                <c:pt idx="7512">
                  <c:v>3.8919999999999999</c:v>
                </c:pt>
                <c:pt idx="7513">
                  <c:v>3.8929999999999998</c:v>
                </c:pt>
                <c:pt idx="7514">
                  <c:v>3.9119999999999999</c:v>
                </c:pt>
                <c:pt idx="7515">
                  <c:v>3.915</c:v>
                </c:pt>
                <c:pt idx="7516">
                  <c:v>3.915</c:v>
                </c:pt>
                <c:pt idx="7517">
                  <c:v>3.915</c:v>
                </c:pt>
                <c:pt idx="7518">
                  <c:v>3.915</c:v>
                </c:pt>
                <c:pt idx="7519">
                  <c:v>3.915</c:v>
                </c:pt>
                <c:pt idx="7520">
                  <c:v>3.92</c:v>
                </c:pt>
                <c:pt idx="7521">
                  <c:v>3.9260000000000002</c:v>
                </c:pt>
                <c:pt idx="7522">
                  <c:v>3.9420000000000002</c:v>
                </c:pt>
                <c:pt idx="7523">
                  <c:v>3.9420000000000002</c:v>
                </c:pt>
                <c:pt idx="7524">
                  <c:v>3.944</c:v>
                </c:pt>
                <c:pt idx="7525">
                  <c:v>3.9510000000000001</c:v>
                </c:pt>
                <c:pt idx="7526">
                  <c:v>3.9510000000000001</c:v>
                </c:pt>
                <c:pt idx="7527">
                  <c:v>3.9510000000000001</c:v>
                </c:pt>
                <c:pt idx="7528">
                  <c:v>3.952</c:v>
                </c:pt>
                <c:pt idx="7529">
                  <c:v>3.9529999999999998</c:v>
                </c:pt>
                <c:pt idx="7530">
                  <c:v>3.9590000000000001</c:v>
                </c:pt>
                <c:pt idx="7531">
                  <c:v>3.96</c:v>
                </c:pt>
                <c:pt idx="7532">
                  <c:v>3.96</c:v>
                </c:pt>
                <c:pt idx="7533">
                  <c:v>3.96</c:v>
                </c:pt>
                <c:pt idx="7534">
                  <c:v>3.96</c:v>
                </c:pt>
                <c:pt idx="7535">
                  <c:v>3.96</c:v>
                </c:pt>
                <c:pt idx="7536">
                  <c:v>3.96</c:v>
                </c:pt>
                <c:pt idx="7537">
                  <c:v>3.9689999999999999</c:v>
                </c:pt>
                <c:pt idx="7538">
                  <c:v>3.9689999999999999</c:v>
                </c:pt>
                <c:pt idx="7539">
                  <c:v>3.9689999999999999</c:v>
                </c:pt>
                <c:pt idx="7540">
                  <c:v>3.9689999999999999</c:v>
                </c:pt>
                <c:pt idx="7541">
                  <c:v>3.9689999999999999</c:v>
                </c:pt>
                <c:pt idx="7542">
                  <c:v>3.9689999999999999</c:v>
                </c:pt>
                <c:pt idx="7543">
                  <c:v>3.9689999999999999</c:v>
                </c:pt>
                <c:pt idx="7544">
                  <c:v>3.9689999999999999</c:v>
                </c:pt>
                <c:pt idx="7545">
                  <c:v>3.9689999999999999</c:v>
                </c:pt>
                <c:pt idx="7546">
                  <c:v>3.9689999999999999</c:v>
                </c:pt>
                <c:pt idx="7547">
                  <c:v>3.9689999999999999</c:v>
                </c:pt>
                <c:pt idx="7548">
                  <c:v>3.9689999999999999</c:v>
                </c:pt>
                <c:pt idx="7549">
                  <c:v>3.9689999999999999</c:v>
                </c:pt>
                <c:pt idx="7550">
                  <c:v>3.9689999999999999</c:v>
                </c:pt>
                <c:pt idx="7551">
                  <c:v>3.9689999999999999</c:v>
                </c:pt>
                <c:pt idx="7552">
                  <c:v>3.9689999999999999</c:v>
                </c:pt>
                <c:pt idx="7553">
                  <c:v>3.9710000000000001</c:v>
                </c:pt>
                <c:pt idx="7554">
                  <c:v>3.972</c:v>
                </c:pt>
                <c:pt idx="7555">
                  <c:v>3.9780000000000002</c:v>
                </c:pt>
                <c:pt idx="7556">
                  <c:v>3.9780000000000002</c:v>
                </c:pt>
                <c:pt idx="7557">
                  <c:v>3.9780000000000002</c:v>
                </c:pt>
                <c:pt idx="7558">
                  <c:v>3.9780000000000002</c:v>
                </c:pt>
                <c:pt idx="7559">
                  <c:v>3.9780000000000002</c:v>
                </c:pt>
                <c:pt idx="7560">
                  <c:v>3.9780000000000002</c:v>
                </c:pt>
                <c:pt idx="7561">
                  <c:v>3.9780000000000002</c:v>
                </c:pt>
                <c:pt idx="7562">
                  <c:v>3.9780000000000002</c:v>
                </c:pt>
                <c:pt idx="7563">
                  <c:v>3.9780000000000002</c:v>
                </c:pt>
                <c:pt idx="7564">
                  <c:v>3.9780000000000002</c:v>
                </c:pt>
                <c:pt idx="7565">
                  <c:v>3.9790000000000001</c:v>
                </c:pt>
                <c:pt idx="7566">
                  <c:v>3.9870000000000001</c:v>
                </c:pt>
                <c:pt idx="7567">
                  <c:v>3.9870000000000001</c:v>
                </c:pt>
                <c:pt idx="7568">
                  <c:v>4.0060000000000002</c:v>
                </c:pt>
                <c:pt idx="7569">
                  <c:v>4.0229999999999997</c:v>
                </c:pt>
                <c:pt idx="7570">
                  <c:v>4.0229999999999997</c:v>
                </c:pt>
                <c:pt idx="7571">
                  <c:v>4.024</c:v>
                </c:pt>
                <c:pt idx="7572">
                  <c:v>4.0330000000000004</c:v>
                </c:pt>
                <c:pt idx="7573">
                  <c:v>4.0330000000000004</c:v>
                </c:pt>
                <c:pt idx="7574">
                  <c:v>4.0339999999999998</c:v>
                </c:pt>
                <c:pt idx="7575">
                  <c:v>4.0599999999999996</c:v>
                </c:pt>
                <c:pt idx="7576">
                  <c:v>4.069</c:v>
                </c:pt>
                <c:pt idx="7577">
                  <c:v>4.069</c:v>
                </c:pt>
                <c:pt idx="7578">
                  <c:v>4.069</c:v>
                </c:pt>
                <c:pt idx="7579">
                  <c:v>4.069</c:v>
                </c:pt>
                <c:pt idx="7580">
                  <c:v>4.069</c:v>
                </c:pt>
                <c:pt idx="7581">
                  <c:v>4.069</c:v>
                </c:pt>
                <c:pt idx="7582">
                  <c:v>4.069</c:v>
                </c:pt>
                <c:pt idx="7583">
                  <c:v>4.069</c:v>
                </c:pt>
                <c:pt idx="7584">
                  <c:v>4.069</c:v>
                </c:pt>
                <c:pt idx="7585">
                  <c:v>4.07</c:v>
                </c:pt>
                <c:pt idx="7586">
                  <c:v>4.07</c:v>
                </c:pt>
                <c:pt idx="7587">
                  <c:v>4.0780000000000003</c:v>
                </c:pt>
                <c:pt idx="7588">
                  <c:v>4.0780000000000003</c:v>
                </c:pt>
                <c:pt idx="7589">
                  <c:v>4.0780000000000003</c:v>
                </c:pt>
                <c:pt idx="7590">
                  <c:v>4.0780000000000003</c:v>
                </c:pt>
                <c:pt idx="7591">
                  <c:v>4.0780000000000003</c:v>
                </c:pt>
                <c:pt idx="7592">
                  <c:v>4.0780000000000003</c:v>
                </c:pt>
                <c:pt idx="7593">
                  <c:v>4.0780000000000003</c:v>
                </c:pt>
                <c:pt idx="7594">
                  <c:v>4.0780000000000003</c:v>
                </c:pt>
                <c:pt idx="7595">
                  <c:v>4.0780000000000003</c:v>
                </c:pt>
                <c:pt idx="7596">
                  <c:v>4.0780000000000003</c:v>
                </c:pt>
                <c:pt idx="7597">
                  <c:v>4.0780000000000003</c:v>
                </c:pt>
                <c:pt idx="7598">
                  <c:v>4.0780000000000003</c:v>
                </c:pt>
                <c:pt idx="7599">
                  <c:v>4.0780000000000003</c:v>
                </c:pt>
                <c:pt idx="7600">
                  <c:v>4.0780000000000003</c:v>
                </c:pt>
                <c:pt idx="7601">
                  <c:v>4.0780000000000003</c:v>
                </c:pt>
                <c:pt idx="7602">
                  <c:v>4.0780000000000003</c:v>
                </c:pt>
                <c:pt idx="7603">
                  <c:v>4.0780000000000003</c:v>
                </c:pt>
                <c:pt idx="7604">
                  <c:v>4.0780000000000003</c:v>
                </c:pt>
                <c:pt idx="7605">
                  <c:v>4.0780000000000003</c:v>
                </c:pt>
                <c:pt idx="7606">
                  <c:v>4.0780000000000003</c:v>
                </c:pt>
                <c:pt idx="7607">
                  <c:v>4.0869999999999997</c:v>
                </c:pt>
                <c:pt idx="7608">
                  <c:v>4.0869999999999997</c:v>
                </c:pt>
                <c:pt idx="7609">
                  <c:v>4.0869999999999997</c:v>
                </c:pt>
                <c:pt idx="7610">
                  <c:v>4.0869999999999997</c:v>
                </c:pt>
                <c:pt idx="7611">
                  <c:v>4.0869999999999997</c:v>
                </c:pt>
                <c:pt idx="7612">
                  <c:v>4.0869999999999997</c:v>
                </c:pt>
                <c:pt idx="7613">
                  <c:v>4.0869999999999997</c:v>
                </c:pt>
                <c:pt idx="7614">
                  <c:v>4.0869999999999997</c:v>
                </c:pt>
                <c:pt idx="7615">
                  <c:v>4.0869999999999997</c:v>
                </c:pt>
                <c:pt idx="7616">
                  <c:v>4.0869999999999997</c:v>
                </c:pt>
                <c:pt idx="7617">
                  <c:v>4.0869999999999997</c:v>
                </c:pt>
                <c:pt idx="7618">
                  <c:v>4.0869999999999997</c:v>
                </c:pt>
                <c:pt idx="7619">
                  <c:v>4.0880000000000001</c:v>
                </c:pt>
                <c:pt idx="7620">
                  <c:v>4.0890000000000004</c:v>
                </c:pt>
                <c:pt idx="7621">
                  <c:v>4.0890000000000004</c:v>
                </c:pt>
                <c:pt idx="7622">
                  <c:v>4.0890000000000004</c:v>
                </c:pt>
                <c:pt idx="7623">
                  <c:v>4.0960000000000001</c:v>
                </c:pt>
                <c:pt idx="7624">
                  <c:v>4.0960000000000001</c:v>
                </c:pt>
                <c:pt idx="7625">
                  <c:v>4.1059999999999999</c:v>
                </c:pt>
                <c:pt idx="7626">
                  <c:v>4.1059999999999999</c:v>
                </c:pt>
                <c:pt idx="7627">
                  <c:v>4.109</c:v>
                </c:pt>
                <c:pt idx="7628">
                  <c:v>4.109</c:v>
                </c:pt>
                <c:pt idx="7629">
                  <c:v>4.1239999999999997</c:v>
                </c:pt>
                <c:pt idx="7630">
                  <c:v>4.133</c:v>
                </c:pt>
                <c:pt idx="7631">
                  <c:v>4.133</c:v>
                </c:pt>
                <c:pt idx="7632">
                  <c:v>4.1429999999999998</c:v>
                </c:pt>
                <c:pt idx="7633">
                  <c:v>4.1429999999999998</c:v>
                </c:pt>
                <c:pt idx="7634">
                  <c:v>4.1500000000000004</c:v>
                </c:pt>
                <c:pt idx="7635">
                  <c:v>4.1500000000000004</c:v>
                </c:pt>
                <c:pt idx="7636">
                  <c:v>4.1509999999999998</c:v>
                </c:pt>
                <c:pt idx="7637">
                  <c:v>4.1520000000000001</c:v>
                </c:pt>
                <c:pt idx="7638">
                  <c:v>4.1539999999999999</c:v>
                </c:pt>
                <c:pt idx="7639">
                  <c:v>4.157</c:v>
                </c:pt>
                <c:pt idx="7640">
                  <c:v>4.1609999999999996</c:v>
                </c:pt>
                <c:pt idx="7641">
                  <c:v>4.17</c:v>
                </c:pt>
                <c:pt idx="7642">
                  <c:v>4.17</c:v>
                </c:pt>
                <c:pt idx="7643">
                  <c:v>4.17</c:v>
                </c:pt>
                <c:pt idx="7644">
                  <c:v>4.17</c:v>
                </c:pt>
                <c:pt idx="7645">
                  <c:v>4.1790000000000003</c:v>
                </c:pt>
                <c:pt idx="7646">
                  <c:v>4.1790000000000003</c:v>
                </c:pt>
                <c:pt idx="7647">
                  <c:v>4.1790000000000003</c:v>
                </c:pt>
                <c:pt idx="7648">
                  <c:v>4.1790000000000003</c:v>
                </c:pt>
                <c:pt idx="7649">
                  <c:v>4.1790000000000003</c:v>
                </c:pt>
                <c:pt idx="7650">
                  <c:v>4.1790000000000003</c:v>
                </c:pt>
                <c:pt idx="7651">
                  <c:v>4.1790000000000003</c:v>
                </c:pt>
                <c:pt idx="7652">
                  <c:v>4.1790000000000003</c:v>
                </c:pt>
                <c:pt idx="7653">
                  <c:v>4.1790000000000003</c:v>
                </c:pt>
                <c:pt idx="7654">
                  <c:v>4.1790000000000003</c:v>
                </c:pt>
                <c:pt idx="7655">
                  <c:v>4.1790000000000003</c:v>
                </c:pt>
                <c:pt idx="7656">
                  <c:v>4.1790000000000003</c:v>
                </c:pt>
                <c:pt idx="7657">
                  <c:v>4.1790000000000003</c:v>
                </c:pt>
                <c:pt idx="7658">
                  <c:v>4.1790000000000003</c:v>
                </c:pt>
                <c:pt idx="7659">
                  <c:v>4.1790000000000003</c:v>
                </c:pt>
                <c:pt idx="7660">
                  <c:v>4.1790000000000003</c:v>
                </c:pt>
                <c:pt idx="7661">
                  <c:v>4.1790000000000003</c:v>
                </c:pt>
                <c:pt idx="7662">
                  <c:v>4.1790000000000003</c:v>
                </c:pt>
                <c:pt idx="7663">
                  <c:v>4.1790000000000003</c:v>
                </c:pt>
                <c:pt idx="7664">
                  <c:v>4.1790000000000003</c:v>
                </c:pt>
                <c:pt idx="7665">
                  <c:v>4.1790000000000003</c:v>
                </c:pt>
                <c:pt idx="7666">
                  <c:v>4.18</c:v>
                </c:pt>
                <c:pt idx="7667">
                  <c:v>4.181</c:v>
                </c:pt>
                <c:pt idx="7668">
                  <c:v>4.1890000000000001</c:v>
                </c:pt>
                <c:pt idx="7669">
                  <c:v>4.1890000000000001</c:v>
                </c:pt>
                <c:pt idx="7670">
                  <c:v>4.1890000000000001</c:v>
                </c:pt>
                <c:pt idx="7671">
                  <c:v>4.1890000000000001</c:v>
                </c:pt>
                <c:pt idx="7672">
                  <c:v>4.1890000000000001</c:v>
                </c:pt>
                <c:pt idx="7673">
                  <c:v>4.1890000000000001</c:v>
                </c:pt>
                <c:pt idx="7674">
                  <c:v>4.1890000000000001</c:v>
                </c:pt>
                <c:pt idx="7675">
                  <c:v>4.1890000000000001</c:v>
                </c:pt>
                <c:pt idx="7676">
                  <c:v>4.1890000000000001</c:v>
                </c:pt>
                <c:pt idx="7677">
                  <c:v>4.1890000000000001</c:v>
                </c:pt>
                <c:pt idx="7678">
                  <c:v>4.1890000000000001</c:v>
                </c:pt>
                <c:pt idx="7679">
                  <c:v>4.1890000000000001</c:v>
                </c:pt>
                <c:pt idx="7680">
                  <c:v>4.1890000000000001</c:v>
                </c:pt>
                <c:pt idx="7681">
                  <c:v>4.1890000000000001</c:v>
                </c:pt>
                <c:pt idx="7682">
                  <c:v>4.1890000000000001</c:v>
                </c:pt>
                <c:pt idx="7683">
                  <c:v>4.1890000000000001</c:v>
                </c:pt>
                <c:pt idx="7684">
                  <c:v>4.1890000000000001</c:v>
                </c:pt>
                <c:pt idx="7685">
                  <c:v>4.1890000000000001</c:v>
                </c:pt>
                <c:pt idx="7686">
                  <c:v>4.1890000000000001</c:v>
                </c:pt>
                <c:pt idx="7687">
                  <c:v>4.1890000000000001</c:v>
                </c:pt>
                <c:pt idx="7688">
                  <c:v>4.1890000000000001</c:v>
                </c:pt>
                <c:pt idx="7689">
                  <c:v>4.1890000000000001</c:v>
                </c:pt>
                <c:pt idx="7690">
                  <c:v>4.1890000000000001</c:v>
                </c:pt>
                <c:pt idx="7691">
                  <c:v>4.1890000000000001</c:v>
                </c:pt>
                <c:pt idx="7692">
                  <c:v>4.1890000000000001</c:v>
                </c:pt>
                <c:pt idx="7693">
                  <c:v>4.1890000000000001</c:v>
                </c:pt>
                <c:pt idx="7694">
                  <c:v>4.1890000000000001</c:v>
                </c:pt>
                <c:pt idx="7695">
                  <c:v>4.1890000000000001</c:v>
                </c:pt>
                <c:pt idx="7696">
                  <c:v>4.1890000000000001</c:v>
                </c:pt>
                <c:pt idx="7697">
                  <c:v>4.1890000000000001</c:v>
                </c:pt>
                <c:pt idx="7698">
                  <c:v>4.1890000000000001</c:v>
                </c:pt>
                <c:pt idx="7699">
                  <c:v>4.1890000000000001</c:v>
                </c:pt>
                <c:pt idx="7700">
                  <c:v>4.1890000000000001</c:v>
                </c:pt>
                <c:pt idx="7701">
                  <c:v>4.1890000000000001</c:v>
                </c:pt>
                <c:pt idx="7702">
                  <c:v>4.1890000000000001</c:v>
                </c:pt>
                <c:pt idx="7703">
                  <c:v>4.1890000000000001</c:v>
                </c:pt>
                <c:pt idx="7704">
                  <c:v>4.1890000000000001</c:v>
                </c:pt>
                <c:pt idx="7705">
                  <c:v>4.1890000000000001</c:v>
                </c:pt>
                <c:pt idx="7706">
                  <c:v>4.1980000000000004</c:v>
                </c:pt>
                <c:pt idx="7707">
                  <c:v>4.1980000000000004</c:v>
                </c:pt>
                <c:pt idx="7708">
                  <c:v>4.1980000000000004</c:v>
                </c:pt>
                <c:pt idx="7709">
                  <c:v>4.1980000000000004</c:v>
                </c:pt>
                <c:pt idx="7710">
                  <c:v>4.1980000000000004</c:v>
                </c:pt>
                <c:pt idx="7711">
                  <c:v>4.1980000000000004</c:v>
                </c:pt>
                <c:pt idx="7712">
                  <c:v>4.1980000000000004</c:v>
                </c:pt>
                <c:pt idx="7713">
                  <c:v>4.1980000000000004</c:v>
                </c:pt>
                <c:pt idx="7714">
                  <c:v>4.1980000000000004</c:v>
                </c:pt>
                <c:pt idx="7715">
                  <c:v>4.1980000000000004</c:v>
                </c:pt>
                <c:pt idx="7716">
                  <c:v>4.1980000000000004</c:v>
                </c:pt>
                <c:pt idx="7717">
                  <c:v>4.1980000000000004</c:v>
                </c:pt>
                <c:pt idx="7718">
                  <c:v>4.1980000000000004</c:v>
                </c:pt>
                <c:pt idx="7719">
                  <c:v>4.1980000000000004</c:v>
                </c:pt>
                <c:pt idx="7720">
                  <c:v>4.1980000000000004</c:v>
                </c:pt>
                <c:pt idx="7721">
                  <c:v>4.1980000000000004</c:v>
                </c:pt>
                <c:pt idx="7722">
                  <c:v>4.1980000000000004</c:v>
                </c:pt>
                <c:pt idx="7723">
                  <c:v>4.1980000000000004</c:v>
                </c:pt>
                <c:pt idx="7724">
                  <c:v>4.1980000000000004</c:v>
                </c:pt>
                <c:pt idx="7725">
                  <c:v>4.1980000000000004</c:v>
                </c:pt>
                <c:pt idx="7726">
                  <c:v>4.1980000000000004</c:v>
                </c:pt>
                <c:pt idx="7727">
                  <c:v>4.2</c:v>
                </c:pt>
                <c:pt idx="7728">
                  <c:v>4.2080000000000002</c:v>
                </c:pt>
                <c:pt idx="7729">
                  <c:v>4.2169999999999996</c:v>
                </c:pt>
                <c:pt idx="7730">
                  <c:v>4.2320000000000002</c:v>
                </c:pt>
                <c:pt idx="7731">
                  <c:v>4.2359999999999998</c:v>
                </c:pt>
                <c:pt idx="7732">
                  <c:v>4.242</c:v>
                </c:pt>
                <c:pt idx="7733">
                  <c:v>4.2450000000000001</c:v>
                </c:pt>
                <c:pt idx="7734">
                  <c:v>4.2450000000000001</c:v>
                </c:pt>
                <c:pt idx="7735">
                  <c:v>4.2450000000000001</c:v>
                </c:pt>
                <c:pt idx="7736">
                  <c:v>4.2450000000000001</c:v>
                </c:pt>
                <c:pt idx="7737">
                  <c:v>4.2450000000000001</c:v>
                </c:pt>
                <c:pt idx="7738">
                  <c:v>4.2450000000000001</c:v>
                </c:pt>
                <c:pt idx="7739">
                  <c:v>4.2450000000000001</c:v>
                </c:pt>
                <c:pt idx="7740">
                  <c:v>4.2450000000000001</c:v>
                </c:pt>
                <c:pt idx="7741">
                  <c:v>4.2450000000000001</c:v>
                </c:pt>
                <c:pt idx="7742">
                  <c:v>4.2549999999999999</c:v>
                </c:pt>
                <c:pt idx="7743">
                  <c:v>4.2549999999999999</c:v>
                </c:pt>
                <c:pt idx="7744">
                  <c:v>4.2640000000000002</c:v>
                </c:pt>
                <c:pt idx="7745">
                  <c:v>4.2729999999999997</c:v>
                </c:pt>
                <c:pt idx="7746">
                  <c:v>4.274</c:v>
                </c:pt>
                <c:pt idx="7747">
                  <c:v>4.2830000000000004</c:v>
                </c:pt>
                <c:pt idx="7748">
                  <c:v>4.2830000000000004</c:v>
                </c:pt>
                <c:pt idx="7749">
                  <c:v>4.2919999999999998</c:v>
                </c:pt>
                <c:pt idx="7750">
                  <c:v>4.2919999999999998</c:v>
                </c:pt>
                <c:pt idx="7751">
                  <c:v>4.2919999999999998</c:v>
                </c:pt>
                <c:pt idx="7752">
                  <c:v>4.2919999999999998</c:v>
                </c:pt>
                <c:pt idx="7753">
                  <c:v>4.2919999999999998</c:v>
                </c:pt>
                <c:pt idx="7754">
                  <c:v>4.2919999999999998</c:v>
                </c:pt>
                <c:pt idx="7755">
                  <c:v>4.2919999999999998</c:v>
                </c:pt>
                <c:pt idx="7756">
                  <c:v>4.2919999999999998</c:v>
                </c:pt>
                <c:pt idx="7757">
                  <c:v>4.2919999999999998</c:v>
                </c:pt>
                <c:pt idx="7758">
                  <c:v>4.2919999999999998</c:v>
                </c:pt>
                <c:pt idx="7759">
                  <c:v>4.2919999999999998</c:v>
                </c:pt>
                <c:pt idx="7760">
                  <c:v>4.2919999999999998</c:v>
                </c:pt>
                <c:pt idx="7761">
                  <c:v>4.2919999999999998</c:v>
                </c:pt>
                <c:pt idx="7762">
                  <c:v>4.2919999999999998</c:v>
                </c:pt>
                <c:pt idx="7763">
                  <c:v>4.2919999999999998</c:v>
                </c:pt>
                <c:pt idx="7764">
                  <c:v>4.2919999999999998</c:v>
                </c:pt>
                <c:pt idx="7765">
                  <c:v>4.2919999999999998</c:v>
                </c:pt>
                <c:pt idx="7766">
                  <c:v>4.2919999999999998</c:v>
                </c:pt>
                <c:pt idx="7767">
                  <c:v>4.2919999999999998</c:v>
                </c:pt>
                <c:pt idx="7768">
                  <c:v>4.2939999999999996</c:v>
                </c:pt>
                <c:pt idx="7769">
                  <c:v>4.3010000000000002</c:v>
                </c:pt>
                <c:pt idx="7770">
                  <c:v>4.3019999999999996</c:v>
                </c:pt>
                <c:pt idx="7771">
                  <c:v>4.3019999999999996</c:v>
                </c:pt>
                <c:pt idx="7772">
                  <c:v>4.3019999999999996</c:v>
                </c:pt>
                <c:pt idx="7773">
                  <c:v>4.3019999999999996</c:v>
                </c:pt>
                <c:pt idx="7774">
                  <c:v>4.3019999999999996</c:v>
                </c:pt>
                <c:pt idx="7775">
                  <c:v>4.3019999999999996</c:v>
                </c:pt>
                <c:pt idx="7776">
                  <c:v>4.3019999999999996</c:v>
                </c:pt>
                <c:pt idx="7777">
                  <c:v>4.3019999999999996</c:v>
                </c:pt>
                <c:pt idx="7778">
                  <c:v>4.3019999999999996</c:v>
                </c:pt>
                <c:pt idx="7779">
                  <c:v>4.3019999999999996</c:v>
                </c:pt>
                <c:pt idx="7780">
                  <c:v>4.3019999999999996</c:v>
                </c:pt>
                <c:pt idx="7781">
                  <c:v>4.3019999999999996</c:v>
                </c:pt>
                <c:pt idx="7782">
                  <c:v>4.3019999999999996</c:v>
                </c:pt>
                <c:pt idx="7783">
                  <c:v>4.3019999999999996</c:v>
                </c:pt>
                <c:pt idx="7784">
                  <c:v>4.3019999999999996</c:v>
                </c:pt>
                <c:pt idx="7785">
                  <c:v>4.3019999999999996</c:v>
                </c:pt>
                <c:pt idx="7786">
                  <c:v>4.3019999999999996</c:v>
                </c:pt>
                <c:pt idx="7787">
                  <c:v>4.3019999999999996</c:v>
                </c:pt>
                <c:pt idx="7788">
                  <c:v>4.3019999999999996</c:v>
                </c:pt>
                <c:pt idx="7789">
                  <c:v>4.3019999999999996</c:v>
                </c:pt>
                <c:pt idx="7790">
                  <c:v>4.3019999999999996</c:v>
                </c:pt>
                <c:pt idx="7791">
                  <c:v>4.3019999999999996</c:v>
                </c:pt>
                <c:pt idx="7792">
                  <c:v>4.3019999999999996</c:v>
                </c:pt>
                <c:pt idx="7793">
                  <c:v>4.3019999999999996</c:v>
                </c:pt>
                <c:pt idx="7794">
                  <c:v>4.3019999999999996</c:v>
                </c:pt>
                <c:pt idx="7795">
                  <c:v>4.3019999999999996</c:v>
                </c:pt>
                <c:pt idx="7796">
                  <c:v>4.3019999999999996</c:v>
                </c:pt>
                <c:pt idx="7797">
                  <c:v>4.3019999999999996</c:v>
                </c:pt>
                <c:pt idx="7798">
                  <c:v>4.3019999999999996</c:v>
                </c:pt>
                <c:pt idx="7799">
                  <c:v>4.3019999999999996</c:v>
                </c:pt>
                <c:pt idx="7800">
                  <c:v>4.3019999999999996</c:v>
                </c:pt>
                <c:pt idx="7801">
                  <c:v>4.3019999999999996</c:v>
                </c:pt>
                <c:pt idx="7802">
                  <c:v>4.306</c:v>
                </c:pt>
                <c:pt idx="7803">
                  <c:v>4.3109999999999999</c:v>
                </c:pt>
                <c:pt idx="7804">
                  <c:v>4.3109999999999999</c:v>
                </c:pt>
                <c:pt idx="7805">
                  <c:v>4.3109999999999999</c:v>
                </c:pt>
                <c:pt idx="7806">
                  <c:v>4.3109999999999999</c:v>
                </c:pt>
                <c:pt idx="7807">
                  <c:v>4.3109999999999999</c:v>
                </c:pt>
                <c:pt idx="7808">
                  <c:v>4.3109999999999999</c:v>
                </c:pt>
                <c:pt idx="7809">
                  <c:v>4.3109999999999999</c:v>
                </c:pt>
                <c:pt idx="7810">
                  <c:v>4.3109999999999999</c:v>
                </c:pt>
                <c:pt idx="7811">
                  <c:v>4.3109999999999999</c:v>
                </c:pt>
                <c:pt idx="7812">
                  <c:v>4.3109999999999999</c:v>
                </c:pt>
                <c:pt idx="7813">
                  <c:v>4.3109999999999999</c:v>
                </c:pt>
                <c:pt idx="7814">
                  <c:v>4.3109999999999999</c:v>
                </c:pt>
                <c:pt idx="7815">
                  <c:v>4.3109999999999999</c:v>
                </c:pt>
                <c:pt idx="7816">
                  <c:v>4.3109999999999999</c:v>
                </c:pt>
                <c:pt idx="7817">
                  <c:v>4.3109999999999999</c:v>
                </c:pt>
                <c:pt idx="7818">
                  <c:v>4.3109999999999999</c:v>
                </c:pt>
                <c:pt idx="7819">
                  <c:v>4.3109999999999999</c:v>
                </c:pt>
                <c:pt idx="7820">
                  <c:v>4.3109999999999999</c:v>
                </c:pt>
                <c:pt idx="7821">
                  <c:v>4.3109999999999999</c:v>
                </c:pt>
                <c:pt idx="7822">
                  <c:v>4.3109999999999999</c:v>
                </c:pt>
                <c:pt idx="7823">
                  <c:v>4.3109999999999999</c:v>
                </c:pt>
                <c:pt idx="7824">
                  <c:v>4.3150000000000004</c:v>
                </c:pt>
                <c:pt idx="7825">
                  <c:v>4.3179999999999996</c:v>
                </c:pt>
                <c:pt idx="7826">
                  <c:v>4.3319999999999999</c:v>
                </c:pt>
                <c:pt idx="7827">
                  <c:v>4.3339999999999996</c:v>
                </c:pt>
                <c:pt idx="7828">
                  <c:v>4.335</c:v>
                </c:pt>
                <c:pt idx="7829">
                  <c:v>4.3550000000000004</c:v>
                </c:pt>
                <c:pt idx="7830">
                  <c:v>4.3579999999999997</c:v>
                </c:pt>
                <c:pt idx="7831">
                  <c:v>4.3710000000000004</c:v>
                </c:pt>
                <c:pt idx="7832">
                  <c:v>4.3710000000000004</c:v>
                </c:pt>
                <c:pt idx="7833">
                  <c:v>4.3710000000000004</c:v>
                </c:pt>
                <c:pt idx="7834">
                  <c:v>4.3710000000000004</c:v>
                </c:pt>
                <c:pt idx="7835">
                  <c:v>4.3710000000000004</c:v>
                </c:pt>
                <c:pt idx="7836">
                  <c:v>4.3730000000000002</c:v>
                </c:pt>
                <c:pt idx="7837">
                  <c:v>4.3760000000000003</c:v>
                </c:pt>
                <c:pt idx="7838">
                  <c:v>4.3959999999999999</c:v>
                </c:pt>
                <c:pt idx="7839">
                  <c:v>4.3970000000000002</c:v>
                </c:pt>
                <c:pt idx="7840">
                  <c:v>4.4080000000000004</c:v>
                </c:pt>
                <c:pt idx="7841">
                  <c:v>4.4180000000000001</c:v>
                </c:pt>
                <c:pt idx="7842">
                  <c:v>4.4180000000000001</c:v>
                </c:pt>
                <c:pt idx="7843">
                  <c:v>4.4180000000000001</c:v>
                </c:pt>
                <c:pt idx="7844">
                  <c:v>4.4180000000000001</c:v>
                </c:pt>
                <c:pt idx="7845">
                  <c:v>4.4269999999999996</c:v>
                </c:pt>
                <c:pt idx="7846">
                  <c:v>4.4269999999999996</c:v>
                </c:pt>
                <c:pt idx="7847">
                  <c:v>4.4269999999999996</c:v>
                </c:pt>
                <c:pt idx="7848">
                  <c:v>4.4269999999999996</c:v>
                </c:pt>
                <c:pt idx="7849">
                  <c:v>4.4269999999999996</c:v>
                </c:pt>
                <c:pt idx="7850">
                  <c:v>4.4269999999999996</c:v>
                </c:pt>
                <c:pt idx="7851">
                  <c:v>4.4269999999999996</c:v>
                </c:pt>
                <c:pt idx="7852">
                  <c:v>4.4269999999999996</c:v>
                </c:pt>
                <c:pt idx="7853">
                  <c:v>4.4269999999999996</c:v>
                </c:pt>
                <c:pt idx="7854">
                  <c:v>4.4269999999999996</c:v>
                </c:pt>
                <c:pt idx="7855">
                  <c:v>4.4269999999999996</c:v>
                </c:pt>
                <c:pt idx="7856">
                  <c:v>4.4269999999999996</c:v>
                </c:pt>
                <c:pt idx="7857">
                  <c:v>4.4269999999999996</c:v>
                </c:pt>
                <c:pt idx="7858">
                  <c:v>4.4269999999999996</c:v>
                </c:pt>
                <c:pt idx="7859">
                  <c:v>4.4269999999999996</c:v>
                </c:pt>
                <c:pt idx="7860">
                  <c:v>4.4269999999999996</c:v>
                </c:pt>
                <c:pt idx="7861">
                  <c:v>4.4269999999999996</c:v>
                </c:pt>
                <c:pt idx="7862">
                  <c:v>4.4269999999999996</c:v>
                </c:pt>
                <c:pt idx="7863">
                  <c:v>4.4269999999999996</c:v>
                </c:pt>
                <c:pt idx="7864">
                  <c:v>4.4320000000000004</c:v>
                </c:pt>
                <c:pt idx="7865">
                  <c:v>4.4409999999999998</c:v>
                </c:pt>
                <c:pt idx="7866">
                  <c:v>4.4409999999999998</c:v>
                </c:pt>
                <c:pt idx="7867">
                  <c:v>4.4409999999999998</c:v>
                </c:pt>
                <c:pt idx="7868">
                  <c:v>4.4409999999999998</c:v>
                </c:pt>
                <c:pt idx="7869">
                  <c:v>4.4409999999999998</c:v>
                </c:pt>
                <c:pt idx="7870">
                  <c:v>4.4409999999999998</c:v>
                </c:pt>
                <c:pt idx="7871">
                  <c:v>4.4409999999999998</c:v>
                </c:pt>
                <c:pt idx="7872">
                  <c:v>4.4409999999999998</c:v>
                </c:pt>
                <c:pt idx="7873">
                  <c:v>4.4409999999999998</c:v>
                </c:pt>
                <c:pt idx="7874">
                  <c:v>4.4409999999999998</c:v>
                </c:pt>
                <c:pt idx="7875">
                  <c:v>4.4409999999999998</c:v>
                </c:pt>
                <c:pt idx="7876">
                  <c:v>4.4409999999999998</c:v>
                </c:pt>
                <c:pt idx="7877">
                  <c:v>4.4409999999999998</c:v>
                </c:pt>
                <c:pt idx="7878">
                  <c:v>4.4409999999999998</c:v>
                </c:pt>
                <c:pt idx="7879">
                  <c:v>4.4409999999999998</c:v>
                </c:pt>
                <c:pt idx="7880">
                  <c:v>4.4409999999999998</c:v>
                </c:pt>
                <c:pt idx="7881">
                  <c:v>4.4409999999999998</c:v>
                </c:pt>
                <c:pt idx="7882">
                  <c:v>4.4409999999999998</c:v>
                </c:pt>
                <c:pt idx="7883">
                  <c:v>4.4409999999999998</c:v>
                </c:pt>
                <c:pt idx="7884">
                  <c:v>4.4409999999999998</c:v>
                </c:pt>
                <c:pt idx="7885">
                  <c:v>4.4409999999999998</c:v>
                </c:pt>
                <c:pt idx="7886">
                  <c:v>4.4509999999999996</c:v>
                </c:pt>
                <c:pt idx="7887">
                  <c:v>4.4509999999999996</c:v>
                </c:pt>
                <c:pt idx="7888">
                  <c:v>4.4509999999999996</c:v>
                </c:pt>
                <c:pt idx="7889">
                  <c:v>4.4509999999999996</c:v>
                </c:pt>
                <c:pt idx="7890">
                  <c:v>4.4509999999999996</c:v>
                </c:pt>
                <c:pt idx="7891">
                  <c:v>4.4509999999999996</c:v>
                </c:pt>
                <c:pt idx="7892">
                  <c:v>4.4509999999999996</c:v>
                </c:pt>
                <c:pt idx="7893">
                  <c:v>4.4509999999999996</c:v>
                </c:pt>
                <c:pt idx="7894">
                  <c:v>4.4509999999999996</c:v>
                </c:pt>
                <c:pt idx="7895">
                  <c:v>4.4509999999999996</c:v>
                </c:pt>
                <c:pt idx="7896">
                  <c:v>4.4509999999999996</c:v>
                </c:pt>
                <c:pt idx="7897">
                  <c:v>4.4509999999999996</c:v>
                </c:pt>
                <c:pt idx="7898">
                  <c:v>4.4509999999999996</c:v>
                </c:pt>
                <c:pt idx="7899">
                  <c:v>4.4509999999999996</c:v>
                </c:pt>
                <c:pt idx="7900">
                  <c:v>4.4550000000000001</c:v>
                </c:pt>
                <c:pt idx="7901">
                  <c:v>4.4610000000000003</c:v>
                </c:pt>
                <c:pt idx="7902">
                  <c:v>4.4640000000000004</c:v>
                </c:pt>
                <c:pt idx="7903">
                  <c:v>4.4640000000000004</c:v>
                </c:pt>
                <c:pt idx="7904">
                  <c:v>4.4640000000000004</c:v>
                </c:pt>
                <c:pt idx="7905">
                  <c:v>4.4640000000000004</c:v>
                </c:pt>
                <c:pt idx="7906">
                  <c:v>4.4640000000000004</c:v>
                </c:pt>
                <c:pt idx="7907">
                  <c:v>4.4640000000000004</c:v>
                </c:pt>
                <c:pt idx="7908">
                  <c:v>4.4640000000000004</c:v>
                </c:pt>
                <c:pt idx="7909">
                  <c:v>4.4640000000000004</c:v>
                </c:pt>
                <c:pt idx="7910">
                  <c:v>4.4640000000000004</c:v>
                </c:pt>
                <c:pt idx="7911">
                  <c:v>4.4640000000000004</c:v>
                </c:pt>
                <c:pt idx="7912">
                  <c:v>4.4640000000000004</c:v>
                </c:pt>
                <c:pt idx="7913">
                  <c:v>4.4640000000000004</c:v>
                </c:pt>
                <c:pt idx="7914">
                  <c:v>4.4640000000000004</c:v>
                </c:pt>
                <c:pt idx="7915">
                  <c:v>4.4640000000000004</c:v>
                </c:pt>
                <c:pt idx="7916">
                  <c:v>4.4640000000000004</c:v>
                </c:pt>
                <c:pt idx="7917">
                  <c:v>4.4640000000000004</c:v>
                </c:pt>
                <c:pt idx="7918">
                  <c:v>4.4640000000000004</c:v>
                </c:pt>
                <c:pt idx="7919">
                  <c:v>4.4640000000000004</c:v>
                </c:pt>
                <c:pt idx="7920">
                  <c:v>4.4640000000000004</c:v>
                </c:pt>
                <c:pt idx="7921">
                  <c:v>4.4640000000000004</c:v>
                </c:pt>
                <c:pt idx="7922">
                  <c:v>4.4740000000000002</c:v>
                </c:pt>
                <c:pt idx="7923">
                  <c:v>4.4740000000000002</c:v>
                </c:pt>
                <c:pt idx="7924">
                  <c:v>4.4820000000000002</c:v>
                </c:pt>
                <c:pt idx="7925">
                  <c:v>4.4880000000000004</c:v>
                </c:pt>
                <c:pt idx="7926">
                  <c:v>4.4880000000000004</c:v>
                </c:pt>
                <c:pt idx="7927">
                  <c:v>4.4880000000000004</c:v>
                </c:pt>
                <c:pt idx="7928">
                  <c:v>4.5129999999999999</c:v>
                </c:pt>
                <c:pt idx="7929">
                  <c:v>4.5350000000000001</c:v>
                </c:pt>
                <c:pt idx="7930">
                  <c:v>4.5369999999999999</c:v>
                </c:pt>
                <c:pt idx="7931">
                  <c:v>4.5590000000000002</c:v>
                </c:pt>
                <c:pt idx="7932">
                  <c:v>4.5670000000000002</c:v>
                </c:pt>
                <c:pt idx="7933">
                  <c:v>4.5830000000000002</c:v>
                </c:pt>
                <c:pt idx="7934">
                  <c:v>4.5830000000000002</c:v>
                </c:pt>
                <c:pt idx="7935">
                  <c:v>4.5830000000000002</c:v>
                </c:pt>
                <c:pt idx="7936">
                  <c:v>4.5880000000000001</c:v>
                </c:pt>
                <c:pt idx="7937">
                  <c:v>4.5890000000000004</c:v>
                </c:pt>
                <c:pt idx="7938">
                  <c:v>4.593</c:v>
                </c:pt>
                <c:pt idx="7939">
                  <c:v>4.6059999999999999</c:v>
                </c:pt>
                <c:pt idx="7940">
                  <c:v>4.6100000000000003</c:v>
                </c:pt>
                <c:pt idx="7941">
                  <c:v>4.6100000000000003</c:v>
                </c:pt>
                <c:pt idx="7942">
                  <c:v>4.6109999999999998</c:v>
                </c:pt>
                <c:pt idx="7943">
                  <c:v>4.6319999999999997</c:v>
                </c:pt>
                <c:pt idx="7944">
                  <c:v>4.6529999999999996</c:v>
                </c:pt>
                <c:pt idx="7945">
                  <c:v>4.6639999999999997</c:v>
                </c:pt>
                <c:pt idx="7946">
                  <c:v>4.6769999999999996</c:v>
                </c:pt>
                <c:pt idx="7947">
                  <c:v>4.6769999999999996</c:v>
                </c:pt>
                <c:pt idx="7948">
                  <c:v>4.6769999999999996</c:v>
                </c:pt>
                <c:pt idx="7949">
                  <c:v>4.7009999999999996</c:v>
                </c:pt>
                <c:pt idx="7950">
                  <c:v>4.7009999999999996</c:v>
                </c:pt>
                <c:pt idx="7951">
                  <c:v>4.7009999999999996</c:v>
                </c:pt>
                <c:pt idx="7952">
                  <c:v>4.7009999999999996</c:v>
                </c:pt>
                <c:pt idx="7953">
                  <c:v>4.7009999999999996</c:v>
                </c:pt>
                <c:pt idx="7954">
                  <c:v>4.7009999999999996</c:v>
                </c:pt>
                <c:pt idx="7955">
                  <c:v>4.7009999999999996</c:v>
                </c:pt>
                <c:pt idx="7956">
                  <c:v>4.7009999999999996</c:v>
                </c:pt>
                <c:pt idx="7957">
                  <c:v>4.7009999999999996</c:v>
                </c:pt>
                <c:pt idx="7958">
                  <c:v>4.7009999999999996</c:v>
                </c:pt>
                <c:pt idx="7959">
                  <c:v>4.7009999999999996</c:v>
                </c:pt>
                <c:pt idx="7960">
                  <c:v>4.7009999999999996</c:v>
                </c:pt>
                <c:pt idx="7961">
                  <c:v>4.7009999999999996</c:v>
                </c:pt>
                <c:pt idx="7962">
                  <c:v>4.7009999999999996</c:v>
                </c:pt>
                <c:pt idx="7963">
                  <c:v>4.7009999999999996</c:v>
                </c:pt>
                <c:pt idx="7964">
                  <c:v>4.7009999999999996</c:v>
                </c:pt>
                <c:pt idx="7965">
                  <c:v>4.7009999999999996</c:v>
                </c:pt>
                <c:pt idx="7966">
                  <c:v>4.7009999999999996</c:v>
                </c:pt>
                <c:pt idx="7967">
                  <c:v>4.7009999999999996</c:v>
                </c:pt>
                <c:pt idx="7968">
                  <c:v>4.7009999999999996</c:v>
                </c:pt>
                <c:pt idx="7969">
                  <c:v>4.7009999999999996</c:v>
                </c:pt>
                <c:pt idx="7970">
                  <c:v>4.7009999999999996</c:v>
                </c:pt>
                <c:pt idx="7971">
                  <c:v>4.7009999999999996</c:v>
                </c:pt>
                <c:pt idx="7972">
                  <c:v>4.7009999999999996</c:v>
                </c:pt>
                <c:pt idx="7973">
                  <c:v>4.7009999999999996</c:v>
                </c:pt>
                <c:pt idx="7974">
                  <c:v>4.7009999999999996</c:v>
                </c:pt>
                <c:pt idx="7975">
                  <c:v>4.7009999999999996</c:v>
                </c:pt>
                <c:pt idx="7976">
                  <c:v>4.7249999999999996</c:v>
                </c:pt>
                <c:pt idx="7977">
                  <c:v>4.7249999999999996</c:v>
                </c:pt>
                <c:pt idx="7978">
                  <c:v>4.7249999999999996</c:v>
                </c:pt>
                <c:pt idx="7979">
                  <c:v>4.7249999999999996</c:v>
                </c:pt>
                <c:pt idx="7980">
                  <c:v>4.7249999999999996</c:v>
                </c:pt>
                <c:pt idx="7981">
                  <c:v>4.7249999999999996</c:v>
                </c:pt>
                <c:pt idx="7982">
                  <c:v>4.7249999999999996</c:v>
                </c:pt>
                <c:pt idx="7983">
                  <c:v>4.7249999999999996</c:v>
                </c:pt>
                <c:pt idx="7984">
                  <c:v>4.7249999999999996</c:v>
                </c:pt>
                <c:pt idx="7985">
                  <c:v>4.7249999999999996</c:v>
                </c:pt>
                <c:pt idx="7986">
                  <c:v>4.7249999999999996</c:v>
                </c:pt>
                <c:pt idx="7987">
                  <c:v>4.7249999999999996</c:v>
                </c:pt>
                <c:pt idx="7988">
                  <c:v>4.7249999999999996</c:v>
                </c:pt>
                <c:pt idx="7989">
                  <c:v>4.7249999999999996</c:v>
                </c:pt>
                <c:pt idx="7990">
                  <c:v>4.7249999999999996</c:v>
                </c:pt>
                <c:pt idx="7991">
                  <c:v>4.7249999999999996</c:v>
                </c:pt>
                <c:pt idx="7992">
                  <c:v>4.7249999999999996</c:v>
                </c:pt>
                <c:pt idx="7993">
                  <c:v>4.7270000000000003</c:v>
                </c:pt>
                <c:pt idx="7994">
                  <c:v>4.7489999999999997</c:v>
                </c:pt>
                <c:pt idx="7995">
                  <c:v>4.7489999999999997</c:v>
                </c:pt>
                <c:pt idx="7996">
                  <c:v>4.7489999999999997</c:v>
                </c:pt>
                <c:pt idx="7997">
                  <c:v>4.7489999999999997</c:v>
                </c:pt>
                <c:pt idx="7998">
                  <c:v>4.7489999999999997</c:v>
                </c:pt>
                <c:pt idx="7999">
                  <c:v>4.7489999999999997</c:v>
                </c:pt>
                <c:pt idx="8000">
                  <c:v>4.7489999999999997</c:v>
                </c:pt>
                <c:pt idx="8001">
                  <c:v>4.75</c:v>
                </c:pt>
                <c:pt idx="8002">
                  <c:v>4.75</c:v>
                </c:pt>
                <c:pt idx="8003">
                  <c:v>4.75</c:v>
                </c:pt>
                <c:pt idx="8004">
                  <c:v>4.7640000000000002</c:v>
                </c:pt>
                <c:pt idx="8005">
                  <c:v>4.774</c:v>
                </c:pt>
                <c:pt idx="8006">
                  <c:v>4.774</c:v>
                </c:pt>
                <c:pt idx="8007">
                  <c:v>4.774</c:v>
                </c:pt>
                <c:pt idx="8008">
                  <c:v>4.774</c:v>
                </c:pt>
                <c:pt idx="8009">
                  <c:v>4.774</c:v>
                </c:pt>
                <c:pt idx="8010">
                  <c:v>4.774</c:v>
                </c:pt>
                <c:pt idx="8011">
                  <c:v>4.774</c:v>
                </c:pt>
                <c:pt idx="8012">
                  <c:v>4.774</c:v>
                </c:pt>
                <c:pt idx="8013">
                  <c:v>4.774</c:v>
                </c:pt>
                <c:pt idx="8014">
                  <c:v>4.7750000000000004</c:v>
                </c:pt>
                <c:pt idx="8015">
                  <c:v>4.7990000000000004</c:v>
                </c:pt>
                <c:pt idx="8016">
                  <c:v>4.7990000000000004</c:v>
                </c:pt>
                <c:pt idx="8017">
                  <c:v>4.8179999999999996</c:v>
                </c:pt>
                <c:pt idx="8018">
                  <c:v>4.8250000000000002</c:v>
                </c:pt>
                <c:pt idx="8019">
                  <c:v>4.83</c:v>
                </c:pt>
                <c:pt idx="8020">
                  <c:v>4.83</c:v>
                </c:pt>
                <c:pt idx="8021">
                  <c:v>4.8310000000000004</c:v>
                </c:pt>
                <c:pt idx="8022">
                  <c:v>4.8330000000000002</c:v>
                </c:pt>
                <c:pt idx="8023">
                  <c:v>4.8369999999999997</c:v>
                </c:pt>
                <c:pt idx="8024">
                  <c:v>4.8529999999999998</c:v>
                </c:pt>
                <c:pt idx="8025">
                  <c:v>4.8719999999999999</c:v>
                </c:pt>
                <c:pt idx="8026">
                  <c:v>4.8739999999999997</c:v>
                </c:pt>
                <c:pt idx="8027">
                  <c:v>4.875</c:v>
                </c:pt>
                <c:pt idx="8028">
                  <c:v>4.8970000000000002</c:v>
                </c:pt>
                <c:pt idx="8029">
                  <c:v>4.8970000000000002</c:v>
                </c:pt>
                <c:pt idx="8030">
                  <c:v>4.9020000000000001</c:v>
                </c:pt>
                <c:pt idx="8031">
                  <c:v>4.92</c:v>
                </c:pt>
                <c:pt idx="8032">
                  <c:v>4.92</c:v>
                </c:pt>
                <c:pt idx="8033">
                  <c:v>4.9210000000000003</c:v>
                </c:pt>
                <c:pt idx="8034">
                  <c:v>4.923</c:v>
                </c:pt>
                <c:pt idx="8035">
                  <c:v>4.923</c:v>
                </c:pt>
                <c:pt idx="8036">
                  <c:v>4.9420000000000002</c:v>
                </c:pt>
                <c:pt idx="8037">
                  <c:v>4.9489999999999998</c:v>
                </c:pt>
                <c:pt idx="8038">
                  <c:v>4.9710000000000001</c:v>
                </c:pt>
                <c:pt idx="8039">
                  <c:v>4.9710000000000001</c:v>
                </c:pt>
                <c:pt idx="8040">
                  <c:v>4.9909999999999997</c:v>
                </c:pt>
                <c:pt idx="8041">
                  <c:v>4.9950000000000001</c:v>
                </c:pt>
                <c:pt idx="8042">
                  <c:v>4.9950000000000001</c:v>
                </c:pt>
                <c:pt idx="8043">
                  <c:v>4.9950000000000001</c:v>
                </c:pt>
                <c:pt idx="8044">
                  <c:v>4.9950000000000001</c:v>
                </c:pt>
                <c:pt idx="8045">
                  <c:v>4.9950000000000001</c:v>
                </c:pt>
                <c:pt idx="8046">
                  <c:v>4.9950000000000001</c:v>
                </c:pt>
                <c:pt idx="8047">
                  <c:v>4.9950000000000001</c:v>
                </c:pt>
                <c:pt idx="8048">
                  <c:v>4.9960000000000004</c:v>
                </c:pt>
                <c:pt idx="8049">
                  <c:v>4.9980000000000002</c:v>
                </c:pt>
                <c:pt idx="8050">
                  <c:v>5.0019999999999998</c:v>
                </c:pt>
                <c:pt idx="8051">
                  <c:v>5.0199999999999996</c:v>
                </c:pt>
                <c:pt idx="8052">
                  <c:v>5.0199999999999996</c:v>
                </c:pt>
                <c:pt idx="8053">
                  <c:v>5.0199999999999996</c:v>
                </c:pt>
                <c:pt idx="8054">
                  <c:v>5.0199999999999996</c:v>
                </c:pt>
                <c:pt idx="8055">
                  <c:v>5.0199999999999996</c:v>
                </c:pt>
                <c:pt idx="8056">
                  <c:v>5.0199999999999996</c:v>
                </c:pt>
                <c:pt idx="8057">
                  <c:v>5.0199999999999996</c:v>
                </c:pt>
                <c:pt idx="8058">
                  <c:v>5.0199999999999996</c:v>
                </c:pt>
                <c:pt idx="8059">
                  <c:v>5.0199999999999996</c:v>
                </c:pt>
                <c:pt idx="8060">
                  <c:v>5.0199999999999996</c:v>
                </c:pt>
                <c:pt idx="8061">
                  <c:v>5.0199999999999996</c:v>
                </c:pt>
                <c:pt idx="8062">
                  <c:v>5.0199999999999996</c:v>
                </c:pt>
                <c:pt idx="8063">
                  <c:v>5.0199999999999996</c:v>
                </c:pt>
                <c:pt idx="8064">
                  <c:v>5.0199999999999996</c:v>
                </c:pt>
                <c:pt idx="8065">
                  <c:v>5.0199999999999996</c:v>
                </c:pt>
                <c:pt idx="8066">
                  <c:v>5.0199999999999996</c:v>
                </c:pt>
                <c:pt idx="8067">
                  <c:v>5.0199999999999996</c:v>
                </c:pt>
                <c:pt idx="8068">
                  <c:v>5.0199999999999996</c:v>
                </c:pt>
                <c:pt idx="8069">
                  <c:v>5.0199999999999996</c:v>
                </c:pt>
                <c:pt idx="8070">
                  <c:v>5.0199999999999996</c:v>
                </c:pt>
                <c:pt idx="8071">
                  <c:v>5.0449999999999999</c:v>
                </c:pt>
                <c:pt idx="8072">
                  <c:v>5.0449999999999999</c:v>
                </c:pt>
                <c:pt idx="8073">
                  <c:v>5.0449999999999999</c:v>
                </c:pt>
                <c:pt idx="8074">
                  <c:v>5.0449999999999999</c:v>
                </c:pt>
                <c:pt idx="8075">
                  <c:v>5.0460000000000003</c:v>
                </c:pt>
                <c:pt idx="8076">
                  <c:v>5.0460000000000003</c:v>
                </c:pt>
                <c:pt idx="8077">
                  <c:v>5.0460000000000003</c:v>
                </c:pt>
                <c:pt idx="8078">
                  <c:v>5.0519999999999996</c:v>
                </c:pt>
                <c:pt idx="8079">
                  <c:v>5.0709999999999997</c:v>
                </c:pt>
                <c:pt idx="8080">
                  <c:v>5.0750000000000002</c:v>
                </c:pt>
                <c:pt idx="8081">
                  <c:v>5.08</c:v>
                </c:pt>
                <c:pt idx="8082">
                  <c:v>5.0970000000000004</c:v>
                </c:pt>
                <c:pt idx="8083">
                  <c:v>5.1020000000000003</c:v>
                </c:pt>
                <c:pt idx="8084">
                  <c:v>5.125</c:v>
                </c:pt>
                <c:pt idx="8085">
                  <c:v>5.125</c:v>
                </c:pt>
                <c:pt idx="8086">
                  <c:v>5.1479999999999997</c:v>
                </c:pt>
                <c:pt idx="8087">
                  <c:v>5.1479999999999997</c:v>
                </c:pt>
                <c:pt idx="8088">
                  <c:v>5.149</c:v>
                </c:pt>
                <c:pt idx="8089">
                  <c:v>5.149</c:v>
                </c:pt>
                <c:pt idx="8090">
                  <c:v>5.1719999999999997</c:v>
                </c:pt>
                <c:pt idx="8091">
                  <c:v>5.1719999999999997</c:v>
                </c:pt>
                <c:pt idx="8092">
                  <c:v>5.1959999999999997</c:v>
                </c:pt>
                <c:pt idx="8093">
                  <c:v>5.202</c:v>
                </c:pt>
                <c:pt idx="8094">
                  <c:v>5.2460000000000004</c:v>
                </c:pt>
                <c:pt idx="8095">
                  <c:v>5.2750000000000004</c:v>
                </c:pt>
                <c:pt idx="8096">
                  <c:v>5.2750000000000004</c:v>
                </c:pt>
                <c:pt idx="8097">
                  <c:v>5.2750000000000004</c:v>
                </c:pt>
                <c:pt idx="8098">
                  <c:v>5.2750000000000004</c:v>
                </c:pt>
                <c:pt idx="8099">
                  <c:v>5.2750000000000004</c:v>
                </c:pt>
                <c:pt idx="8100">
                  <c:v>5.2750000000000004</c:v>
                </c:pt>
                <c:pt idx="8101">
                  <c:v>5.2750000000000004</c:v>
                </c:pt>
                <c:pt idx="8102">
                  <c:v>5.2750000000000004</c:v>
                </c:pt>
                <c:pt idx="8103">
                  <c:v>5.3010000000000002</c:v>
                </c:pt>
                <c:pt idx="8104">
                  <c:v>5.3010000000000002</c:v>
                </c:pt>
                <c:pt idx="8105">
                  <c:v>5.3010000000000002</c:v>
                </c:pt>
                <c:pt idx="8106">
                  <c:v>5.3010000000000002</c:v>
                </c:pt>
                <c:pt idx="8107">
                  <c:v>5.3019999999999996</c:v>
                </c:pt>
                <c:pt idx="8108">
                  <c:v>5.3019999999999996</c:v>
                </c:pt>
                <c:pt idx="8109">
                  <c:v>5.3019999999999996</c:v>
                </c:pt>
                <c:pt idx="8110">
                  <c:v>5.3019999999999996</c:v>
                </c:pt>
                <c:pt idx="8111">
                  <c:v>5.3019999999999996</c:v>
                </c:pt>
                <c:pt idx="8112">
                  <c:v>5.327</c:v>
                </c:pt>
                <c:pt idx="8113">
                  <c:v>5.327</c:v>
                </c:pt>
                <c:pt idx="8114">
                  <c:v>5.327</c:v>
                </c:pt>
                <c:pt idx="8115">
                  <c:v>5.327</c:v>
                </c:pt>
                <c:pt idx="8116">
                  <c:v>5.327</c:v>
                </c:pt>
                <c:pt idx="8117">
                  <c:v>5.327</c:v>
                </c:pt>
                <c:pt idx="8118">
                  <c:v>5.327</c:v>
                </c:pt>
                <c:pt idx="8119">
                  <c:v>5.327</c:v>
                </c:pt>
                <c:pt idx="8120">
                  <c:v>5.327</c:v>
                </c:pt>
                <c:pt idx="8121">
                  <c:v>5.327</c:v>
                </c:pt>
                <c:pt idx="8122">
                  <c:v>5.327</c:v>
                </c:pt>
                <c:pt idx="8123">
                  <c:v>5.327</c:v>
                </c:pt>
                <c:pt idx="8124">
                  <c:v>5.327</c:v>
                </c:pt>
                <c:pt idx="8125">
                  <c:v>5.327</c:v>
                </c:pt>
                <c:pt idx="8126">
                  <c:v>5.327</c:v>
                </c:pt>
                <c:pt idx="8127">
                  <c:v>5.327</c:v>
                </c:pt>
                <c:pt idx="8128">
                  <c:v>5.327</c:v>
                </c:pt>
                <c:pt idx="8129">
                  <c:v>5.327</c:v>
                </c:pt>
                <c:pt idx="8130">
                  <c:v>5.327</c:v>
                </c:pt>
                <c:pt idx="8131">
                  <c:v>5.327</c:v>
                </c:pt>
                <c:pt idx="8132">
                  <c:v>5.327</c:v>
                </c:pt>
                <c:pt idx="8133">
                  <c:v>5.327</c:v>
                </c:pt>
                <c:pt idx="8134">
                  <c:v>5.327</c:v>
                </c:pt>
                <c:pt idx="8135">
                  <c:v>5.327</c:v>
                </c:pt>
                <c:pt idx="8136">
                  <c:v>5.3330000000000002</c:v>
                </c:pt>
                <c:pt idx="8137">
                  <c:v>5.3529999999999998</c:v>
                </c:pt>
                <c:pt idx="8138">
                  <c:v>5.3529999999999998</c:v>
                </c:pt>
                <c:pt idx="8139">
                  <c:v>5.3529999999999998</c:v>
                </c:pt>
                <c:pt idx="8140">
                  <c:v>5.3529999999999998</c:v>
                </c:pt>
                <c:pt idx="8141">
                  <c:v>5.3529999999999998</c:v>
                </c:pt>
                <c:pt idx="8142">
                  <c:v>5.3529999999999998</c:v>
                </c:pt>
                <c:pt idx="8143">
                  <c:v>5.3529999999999998</c:v>
                </c:pt>
                <c:pt idx="8144">
                  <c:v>5.3529999999999998</c:v>
                </c:pt>
                <c:pt idx="8145">
                  <c:v>5.3529999999999998</c:v>
                </c:pt>
                <c:pt idx="8146">
                  <c:v>5.3529999999999998</c:v>
                </c:pt>
                <c:pt idx="8147">
                  <c:v>5.3529999999999998</c:v>
                </c:pt>
                <c:pt idx="8148">
                  <c:v>5.3529999999999998</c:v>
                </c:pt>
                <c:pt idx="8149">
                  <c:v>5.3529999999999998</c:v>
                </c:pt>
                <c:pt idx="8150">
                  <c:v>5.3529999999999998</c:v>
                </c:pt>
                <c:pt idx="8151">
                  <c:v>5.3609999999999998</c:v>
                </c:pt>
                <c:pt idx="8152">
                  <c:v>5.3789999999999996</c:v>
                </c:pt>
                <c:pt idx="8153">
                  <c:v>5.4080000000000004</c:v>
                </c:pt>
                <c:pt idx="8154">
                  <c:v>5.4089999999999998</c:v>
                </c:pt>
                <c:pt idx="8155">
                  <c:v>5.4320000000000004</c:v>
                </c:pt>
                <c:pt idx="8156">
                  <c:v>5.4320000000000004</c:v>
                </c:pt>
                <c:pt idx="8157">
                  <c:v>5.4320000000000004</c:v>
                </c:pt>
                <c:pt idx="8158">
                  <c:v>5.4349999999999996</c:v>
                </c:pt>
                <c:pt idx="8159">
                  <c:v>5.4850000000000003</c:v>
                </c:pt>
                <c:pt idx="8160">
                  <c:v>5.4859999999999998</c:v>
                </c:pt>
                <c:pt idx="8161">
                  <c:v>5.4859999999999998</c:v>
                </c:pt>
                <c:pt idx="8162">
                  <c:v>5.4859999999999998</c:v>
                </c:pt>
                <c:pt idx="8163">
                  <c:v>5.4870000000000001</c:v>
                </c:pt>
                <c:pt idx="8164">
                  <c:v>5.5410000000000004</c:v>
                </c:pt>
                <c:pt idx="8165">
                  <c:v>5.5410000000000004</c:v>
                </c:pt>
                <c:pt idx="8166">
                  <c:v>5.5720000000000001</c:v>
                </c:pt>
                <c:pt idx="8167">
                  <c:v>5.5919999999999996</c:v>
                </c:pt>
                <c:pt idx="8168">
                  <c:v>5.5919999999999996</c:v>
                </c:pt>
                <c:pt idx="8169">
                  <c:v>5.6180000000000003</c:v>
                </c:pt>
                <c:pt idx="8170">
                  <c:v>5.6180000000000003</c:v>
                </c:pt>
                <c:pt idx="8171">
                  <c:v>5.6180000000000003</c:v>
                </c:pt>
                <c:pt idx="8172">
                  <c:v>5.6180000000000003</c:v>
                </c:pt>
                <c:pt idx="8173">
                  <c:v>5.6180000000000003</c:v>
                </c:pt>
                <c:pt idx="8174">
                  <c:v>5.6180000000000003</c:v>
                </c:pt>
                <c:pt idx="8175">
                  <c:v>5.6180000000000003</c:v>
                </c:pt>
                <c:pt idx="8176">
                  <c:v>5.6180000000000003</c:v>
                </c:pt>
                <c:pt idx="8177">
                  <c:v>5.6180000000000003</c:v>
                </c:pt>
                <c:pt idx="8178">
                  <c:v>5.6180000000000003</c:v>
                </c:pt>
                <c:pt idx="8179">
                  <c:v>5.6180000000000003</c:v>
                </c:pt>
                <c:pt idx="8180">
                  <c:v>5.6180000000000003</c:v>
                </c:pt>
                <c:pt idx="8181">
                  <c:v>5.6180000000000003</c:v>
                </c:pt>
                <c:pt idx="8182">
                  <c:v>5.6189999999999998</c:v>
                </c:pt>
                <c:pt idx="8183">
                  <c:v>5.6289999999999996</c:v>
                </c:pt>
                <c:pt idx="8184">
                  <c:v>5.6449999999999996</c:v>
                </c:pt>
                <c:pt idx="8185">
                  <c:v>5.6449999999999996</c:v>
                </c:pt>
                <c:pt idx="8186">
                  <c:v>5.6449999999999996</c:v>
                </c:pt>
                <c:pt idx="8187">
                  <c:v>5.6449999999999996</c:v>
                </c:pt>
                <c:pt idx="8188">
                  <c:v>5.6449999999999996</c:v>
                </c:pt>
                <c:pt idx="8189">
                  <c:v>5.6449999999999996</c:v>
                </c:pt>
                <c:pt idx="8190">
                  <c:v>5.6449999999999996</c:v>
                </c:pt>
                <c:pt idx="8191">
                  <c:v>5.6449999999999996</c:v>
                </c:pt>
                <c:pt idx="8192">
                  <c:v>5.6449999999999996</c:v>
                </c:pt>
                <c:pt idx="8193">
                  <c:v>5.6449999999999996</c:v>
                </c:pt>
                <c:pt idx="8194">
                  <c:v>5.6449999999999996</c:v>
                </c:pt>
                <c:pt idx="8195">
                  <c:v>5.6449999999999996</c:v>
                </c:pt>
                <c:pt idx="8196">
                  <c:v>5.6449999999999996</c:v>
                </c:pt>
                <c:pt idx="8197">
                  <c:v>5.6449999999999996</c:v>
                </c:pt>
                <c:pt idx="8198">
                  <c:v>5.6449999999999996</c:v>
                </c:pt>
                <c:pt idx="8199">
                  <c:v>5.6449999999999996</c:v>
                </c:pt>
                <c:pt idx="8200">
                  <c:v>5.6449999999999996</c:v>
                </c:pt>
                <c:pt idx="8201">
                  <c:v>5.6459999999999999</c:v>
                </c:pt>
                <c:pt idx="8202">
                  <c:v>5.6459999999999999</c:v>
                </c:pt>
                <c:pt idx="8203">
                  <c:v>5.6459999999999999</c:v>
                </c:pt>
                <c:pt idx="8204">
                  <c:v>5.6459999999999999</c:v>
                </c:pt>
                <c:pt idx="8205">
                  <c:v>5.6459999999999999</c:v>
                </c:pt>
                <c:pt idx="8206">
                  <c:v>5.6470000000000002</c:v>
                </c:pt>
                <c:pt idx="8207">
                  <c:v>5.6470000000000002</c:v>
                </c:pt>
                <c:pt idx="8208">
                  <c:v>5.65</c:v>
                </c:pt>
                <c:pt idx="8209">
                  <c:v>5.65</c:v>
                </c:pt>
                <c:pt idx="8210">
                  <c:v>5.673</c:v>
                </c:pt>
                <c:pt idx="8211">
                  <c:v>5.673</c:v>
                </c:pt>
                <c:pt idx="8212">
                  <c:v>5.673</c:v>
                </c:pt>
                <c:pt idx="8213">
                  <c:v>5.673</c:v>
                </c:pt>
                <c:pt idx="8214">
                  <c:v>5.673</c:v>
                </c:pt>
                <c:pt idx="8215">
                  <c:v>5.673</c:v>
                </c:pt>
                <c:pt idx="8216">
                  <c:v>5.673</c:v>
                </c:pt>
                <c:pt idx="8217">
                  <c:v>5.673</c:v>
                </c:pt>
                <c:pt idx="8218">
                  <c:v>5.673</c:v>
                </c:pt>
                <c:pt idx="8219">
                  <c:v>5.673</c:v>
                </c:pt>
                <c:pt idx="8220">
                  <c:v>5.673</c:v>
                </c:pt>
                <c:pt idx="8221">
                  <c:v>5.673</c:v>
                </c:pt>
                <c:pt idx="8222">
                  <c:v>5.673</c:v>
                </c:pt>
                <c:pt idx="8223">
                  <c:v>5.673</c:v>
                </c:pt>
                <c:pt idx="8224">
                  <c:v>5.6760000000000002</c:v>
                </c:pt>
                <c:pt idx="8225">
                  <c:v>5.6760000000000002</c:v>
                </c:pt>
                <c:pt idx="8226">
                  <c:v>5.6769999999999996</c:v>
                </c:pt>
                <c:pt idx="8227">
                  <c:v>5.7</c:v>
                </c:pt>
                <c:pt idx="8228">
                  <c:v>5.7</c:v>
                </c:pt>
                <c:pt idx="8229">
                  <c:v>5.7</c:v>
                </c:pt>
                <c:pt idx="8230">
                  <c:v>5.7</c:v>
                </c:pt>
                <c:pt idx="8231">
                  <c:v>5.7</c:v>
                </c:pt>
                <c:pt idx="8232">
                  <c:v>5.7</c:v>
                </c:pt>
                <c:pt idx="8233">
                  <c:v>5.71</c:v>
                </c:pt>
                <c:pt idx="8234">
                  <c:v>5.726</c:v>
                </c:pt>
                <c:pt idx="8235">
                  <c:v>5.7270000000000003</c:v>
                </c:pt>
                <c:pt idx="8236">
                  <c:v>5.7350000000000003</c:v>
                </c:pt>
                <c:pt idx="8237">
                  <c:v>5.7569999999999997</c:v>
                </c:pt>
                <c:pt idx="8238">
                  <c:v>5.7839999999999998</c:v>
                </c:pt>
                <c:pt idx="8239">
                  <c:v>5.7839999999999998</c:v>
                </c:pt>
                <c:pt idx="8240">
                  <c:v>5.7859999999999996</c:v>
                </c:pt>
                <c:pt idx="8241">
                  <c:v>5.79</c:v>
                </c:pt>
                <c:pt idx="8242">
                  <c:v>5.8109999999999999</c:v>
                </c:pt>
                <c:pt idx="8243">
                  <c:v>5.8109999999999999</c:v>
                </c:pt>
                <c:pt idx="8244">
                  <c:v>5.8109999999999999</c:v>
                </c:pt>
                <c:pt idx="8245">
                  <c:v>5.8410000000000002</c:v>
                </c:pt>
                <c:pt idx="8246">
                  <c:v>5.8789999999999996</c:v>
                </c:pt>
                <c:pt idx="8247">
                  <c:v>5.9219999999999997</c:v>
                </c:pt>
                <c:pt idx="8248">
                  <c:v>5.9249999999999998</c:v>
                </c:pt>
                <c:pt idx="8249">
                  <c:v>5.93</c:v>
                </c:pt>
                <c:pt idx="8250">
                  <c:v>5.9480000000000004</c:v>
                </c:pt>
                <c:pt idx="8251">
                  <c:v>5.9480000000000004</c:v>
                </c:pt>
                <c:pt idx="8252">
                  <c:v>5.9480000000000004</c:v>
                </c:pt>
                <c:pt idx="8253">
                  <c:v>5.9480000000000004</c:v>
                </c:pt>
                <c:pt idx="8254">
                  <c:v>5.9480000000000004</c:v>
                </c:pt>
                <c:pt idx="8255">
                  <c:v>5.9480000000000004</c:v>
                </c:pt>
                <c:pt idx="8256">
                  <c:v>5.9480000000000004</c:v>
                </c:pt>
                <c:pt idx="8257">
                  <c:v>5.9480000000000004</c:v>
                </c:pt>
                <c:pt idx="8258">
                  <c:v>5.976</c:v>
                </c:pt>
                <c:pt idx="8259">
                  <c:v>5.976</c:v>
                </c:pt>
                <c:pt idx="8260">
                  <c:v>5.976</c:v>
                </c:pt>
                <c:pt idx="8261">
                  <c:v>5.976</c:v>
                </c:pt>
                <c:pt idx="8262">
                  <c:v>5.976</c:v>
                </c:pt>
                <c:pt idx="8263">
                  <c:v>5.976</c:v>
                </c:pt>
                <c:pt idx="8264">
                  <c:v>5.976</c:v>
                </c:pt>
                <c:pt idx="8265">
                  <c:v>5.976</c:v>
                </c:pt>
                <c:pt idx="8266">
                  <c:v>5.976</c:v>
                </c:pt>
                <c:pt idx="8267">
                  <c:v>5.976</c:v>
                </c:pt>
                <c:pt idx="8268">
                  <c:v>5.976</c:v>
                </c:pt>
                <c:pt idx="8269">
                  <c:v>5.976</c:v>
                </c:pt>
                <c:pt idx="8270">
                  <c:v>5.976</c:v>
                </c:pt>
                <c:pt idx="8271">
                  <c:v>5.976</c:v>
                </c:pt>
                <c:pt idx="8272">
                  <c:v>5.976</c:v>
                </c:pt>
                <c:pt idx="8273">
                  <c:v>5.976</c:v>
                </c:pt>
                <c:pt idx="8274">
                  <c:v>5.976</c:v>
                </c:pt>
                <c:pt idx="8275">
                  <c:v>5.976</c:v>
                </c:pt>
                <c:pt idx="8276">
                  <c:v>5.976</c:v>
                </c:pt>
                <c:pt idx="8277">
                  <c:v>5.976</c:v>
                </c:pt>
                <c:pt idx="8278">
                  <c:v>6.0039999999999996</c:v>
                </c:pt>
                <c:pt idx="8279">
                  <c:v>6.0039999999999996</c:v>
                </c:pt>
                <c:pt idx="8280">
                  <c:v>6.0039999999999996</c:v>
                </c:pt>
                <c:pt idx="8281">
                  <c:v>6.0039999999999996</c:v>
                </c:pt>
                <c:pt idx="8282">
                  <c:v>6.0039999999999996</c:v>
                </c:pt>
                <c:pt idx="8283">
                  <c:v>6.0039999999999996</c:v>
                </c:pt>
                <c:pt idx="8284">
                  <c:v>6.0039999999999996</c:v>
                </c:pt>
                <c:pt idx="8285">
                  <c:v>6.0039999999999996</c:v>
                </c:pt>
                <c:pt idx="8286">
                  <c:v>6.0039999999999996</c:v>
                </c:pt>
                <c:pt idx="8287">
                  <c:v>6.0039999999999996</c:v>
                </c:pt>
                <c:pt idx="8288">
                  <c:v>6.024</c:v>
                </c:pt>
                <c:pt idx="8289">
                  <c:v>6.0289999999999999</c:v>
                </c:pt>
                <c:pt idx="8290">
                  <c:v>6.032</c:v>
                </c:pt>
                <c:pt idx="8291">
                  <c:v>6.0339999999999998</c:v>
                </c:pt>
                <c:pt idx="8292">
                  <c:v>6.0549999999999997</c:v>
                </c:pt>
                <c:pt idx="8293">
                  <c:v>6.0810000000000004</c:v>
                </c:pt>
                <c:pt idx="8294">
                  <c:v>6.1470000000000002</c:v>
                </c:pt>
                <c:pt idx="8295">
                  <c:v>6.1470000000000002</c:v>
                </c:pt>
                <c:pt idx="8296">
                  <c:v>6.1470000000000002</c:v>
                </c:pt>
                <c:pt idx="8297">
                  <c:v>6.1470000000000002</c:v>
                </c:pt>
                <c:pt idx="8298">
                  <c:v>6.1760000000000002</c:v>
                </c:pt>
                <c:pt idx="8299">
                  <c:v>6.1769999999999996</c:v>
                </c:pt>
                <c:pt idx="8300">
                  <c:v>6.2610000000000001</c:v>
                </c:pt>
                <c:pt idx="8301">
                  <c:v>6.2610000000000001</c:v>
                </c:pt>
                <c:pt idx="8302">
                  <c:v>6.2850000000000001</c:v>
                </c:pt>
                <c:pt idx="8303">
                  <c:v>6.29</c:v>
                </c:pt>
                <c:pt idx="8304">
                  <c:v>6.29</c:v>
                </c:pt>
                <c:pt idx="8305">
                  <c:v>6.29</c:v>
                </c:pt>
                <c:pt idx="8306">
                  <c:v>6.29</c:v>
                </c:pt>
                <c:pt idx="8307">
                  <c:v>6.29</c:v>
                </c:pt>
                <c:pt idx="8308">
                  <c:v>6.29</c:v>
                </c:pt>
                <c:pt idx="8309">
                  <c:v>6.29</c:v>
                </c:pt>
                <c:pt idx="8310">
                  <c:v>6.29</c:v>
                </c:pt>
                <c:pt idx="8311">
                  <c:v>6.29</c:v>
                </c:pt>
                <c:pt idx="8312">
                  <c:v>6.29</c:v>
                </c:pt>
                <c:pt idx="8313">
                  <c:v>6.29</c:v>
                </c:pt>
                <c:pt idx="8314">
                  <c:v>6.2910000000000004</c:v>
                </c:pt>
                <c:pt idx="8315">
                  <c:v>6.2910000000000004</c:v>
                </c:pt>
                <c:pt idx="8316">
                  <c:v>6.319</c:v>
                </c:pt>
                <c:pt idx="8317">
                  <c:v>6.319</c:v>
                </c:pt>
                <c:pt idx="8318">
                  <c:v>6.319</c:v>
                </c:pt>
                <c:pt idx="8319">
                  <c:v>6.319</c:v>
                </c:pt>
                <c:pt idx="8320">
                  <c:v>6.319</c:v>
                </c:pt>
                <c:pt idx="8321">
                  <c:v>6.319</c:v>
                </c:pt>
                <c:pt idx="8322">
                  <c:v>6.319</c:v>
                </c:pt>
                <c:pt idx="8323">
                  <c:v>6.319</c:v>
                </c:pt>
                <c:pt idx="8324">
                  <c:v>6.319</c:v>
                </c:pt>
                <c:pt idx="8325">
                  <c:v>6.319</c:v>
                </c:pt>
                <c:pt idx="8326">
                  <c:v>6.319</c:v>
                </c:pt>
                <c:pt idx="8327">
                  <c:v>6.319</c:v>
                </c:pt>
                <c:pt idx="8328">
                  <c:v>6.319</c:v>
                </c:pt>
                <c:pt idx="8329">
                  <c:v>6.319</c:v>
                </c:pt>
                <c:pt idx="8330">
                  <c:v>6.319</c:v>
                </c:pt>
                <c:pt idx="8331">
                  <c:v>6.319</c:v>
                </c:pt>
                <c:pt idx="8332">
                  <c:v>6.319</c:v>
                </c:pt>
                <c:pt idx="8333">
                  <c:v>6.319</c:v>
                </c:pt>
                <c:pt idx="8334">
                  <c:v>6.319</c:v>
                </c:pt>
                <c:pt idx="8335">
                  <c:v>6.3209999999999997</c:v>
                </c:pt>
                <c:pt idx="8336">
                  <c:v>6.3209999999999997</c:v>
                </c:pt>
                <c:pt idx="8337">
                  <c:v>6.3209999999999997</c:v>
                </c:pt>
                <c:pt idx="8338">
                  <c:v>6.343</c:v>
                </c:pt>
                <c:pt idx="8339">
                  <c:v>6.3479999999999999</c:v>
                </c:pt>
                <c:pt idx="8340">
                  <c:v>6.3479999999999999</c:v>
                </c:pt>
                <c:pt idx="8341">
                  <c:v>6.3479999999999999</c:v>
                </c:pt>
                <c:pt idx="8342">
                  <c:v>6.3479999999999999</c:v>
                </c:pt>
                <c:pt idx="8343">
                  <c:v>6.3479999999999999</c:v>
                </c:pt>
                <c:pt idx="8344">
                  <c:v>6.3479999999999999</c:v>
                </c:pt>
                <c:pt idx="8345">
                  <c:v>6.3479999999999999</c:v>
                </c:pt>
                <c:pt idx="8346">
                  <c:v>6.3479999999999999</c:v>
                </c:pt>
                <c:pt idx="8347">
                  <c:v>6.3479999999999999</c:v>
                </c:pt>
                <c:pt idx="8348">
                  <c:v>6.3479999999999999</c:v>
                </c:pt>
                <c:pt idx="8349">
                  <c:v>6.3479999999999999</c:v>
                </c:pt>
                <c:pt idx="8350">
                  <c:v>6.3490000000000002</c:v>
                </c:pt>
                <c:pt idx="8351">
                  <c:v>6.3659999999999997</c:v>
                </c:pt>
                <c:pt idx="8352">
                  <c:v>6.37</c:v>
                </c:pt>
                <c:pt idx="8353">
                  <c:v>6.3719999999999999</c:v>
                </c:pt>
                <c:pt idx="8354">
                  <c:v>6.3780000000000001</c:v>
                </c:pt>
                <c:pt idx="8355">
                  <c:v>6.3780000000000001</c:v>
                </c:pt>
                <c:pt idx="8356">
                  <c:v>6.3789999999999996</c:v>
                </c:pt>
                <c:pt idx="8357">
                  <c:v>6.3819999999999997</c:v>
                </c:pt>
                <c:pt idx="8358">
                  <c:v>6.4080000000000004</c:v>
                </c:pt>
                <c:pt idx="8359">
                  <c:v>6.4130000000000003</c:v>
                </c:pt>
                <c:pt idx="8360">
                  <c:v>6.4450000000000003</c:v>
                </c:pt>
                <c:pt idx="8361">
                  <c:v>6.4779999999999998</c:v>
                </c:pt>
                <c:pt idx="8362">
                  <c:v>6.4960000000000004</c:v>
                </c:pt>
                <c:pt idx="8363">
                  <c:v>6.4960000000000004</c:v>
                </c:pt>
                <c:pt idx="8364">
                  <c:v>6.4960000000000004</c:v>
                </c:pt>
                <c:pt idx="8365">
                  <c:v>6.4980000000000002</c:v>
                </c:pt>
                <c:pt idx="8366">
                  <c:v>6.4980000000000002</c:v>
                </c:pt>
                <c:pt idx="8367">
                  <c:v>6.5</c:v>
                </c:pt>
                <c:pt idx="8368">
                  <c:v>6.5270000000000001</c:v>
                </c:pt>
                <c:pt idx="8369">
                  <c:v>6.5270000000000001</c:v>
                </c:pt>
                <c:pt idx="8370">
                  <c:v>6.556</c:v>
                </c:pt>
                <c:pt idx="8371">
                  <c:v>6.5570000000000004</c:v>
                </c:pt>
                <c:pt idx="8372">
                  <c:v>6.5860000000000003</c:v>
                </c:pt>
                <c:pt idx="8373">
                  <c:v>6.5860000000000003</c:v>
                </c:pt>
                <c:pt idx="8374">
                  <c:v>6.5910000000000002</c:v>
                </c:pt>
                <c:pt idx="8375">
                  <c:v>6.6139999999999999</c:v>
                </c:pt>
                <c:pt idx="8376">
                  <c:v>6.6150000000000002</c:v>
                </c:pt>
                <c:pt idx="8377">
                  <c:v>6.6159999999999997</c:v>
                </c:pt>
                <c:pt idx="8378">
                  <c:v>6.64</c:v>
                </c:pt>
                <c:pt idx="8379">
                  <c:v>6.6440000000000001</c:v>
                </c:pt>
                <c:pt idx="8380">
                  <c:v>6.6440000000000001</c:v>
                </c:pt>
                <c:pt idx="8381">
                  <c:v>6.6440000000000001</c:v>
                </c:pt>
                <c:pt idx="8382">
                  <c:v>6.6440000000000001</c:v>
                </c:pt>
                <c:pt idx="8383">
                  <c:v>6.6440000000000001</c:v>
                </c:pt>
                <c:pt idx="8384">
                  <c:v>6.6440000000000001</c:v>
                </c:pt>
                <c:pt idx="8385">
                  <c:v>6.6440000000000001</c:v>
                </c:pt>
                <c:pt idx="8386">
                  <c:v>6.6440000000000001</c:v>
                </c:pt>
                <c:pt idx="8387">
                  <c:v>6.6440000000000001</c:v>
                </c:pt>
                <c:pt idx="8388">
                  <c:v>6.6440000000000001</c:v>
                </c:pt>
                <c:pt idx="8389">
                  <c:v>6.6449999999999996</c:v>
                </c:pt>
                <c:pt idx="8390">
                  <c:v>6.6470000000000002</c:v>
                </c:pt>
                <c:pt idx="8391">
                  <c:v>6.6509999999999998</c:v>
                </c:pt>
                <c:pt idx="8392">
                  <c:v>6.6669999999999998</c:v>
                </c:pt>
                <c:pt idx="8393">
                  <c:v>6.6740000000000004</c:v>
                </c:pt>
                <c:pt idx="8394">
                  <c:v>6.6740000000000004</c:v>
                </c:pt>
                <c:pt idx="8395">
                  <c:v>6.6740000000000004</c:v>
                </c:pt>
                <c:pt idx="8396">
                  <c:v>6.6740000000000004</c:v>
                </c:pt>
                <c:pt idx="8397">
                  <c:v>6.6740000000000004</c:v>
                </c:pt>
                <c:pt idx="8398">
                  <c:v>6.6740000000000004</c:v>
                </c:pt>
                <c:pt idx="8399">
                  <c:v>6.6740000000000004</c:v>
                </c:pt>
                <c:pt idx="8400">
                  <c:v>6.6740000000000004</c:v>
                </c:pt>
                <c:pt idx="8401">
                  <c:v>6.6740000000000004</c:v>
                </c:pt>
                <c:pt idx="8402">
                  <c:v>6.6740000000000004</c:v>
                </c:pt>
                <c:pt idx="8403">
                  <c:v>6.6740000000000004</c:v>
                </c:pt>
                <c:pt idx="8404">
                  <c:v>6.6740000000000004</c:v>
                </c:pt>
                <c:pt idx="8405">
                  <c:v>6.6740000000000004</c:v>
                </c:pt>
                <c:pt idx="8406">
                  <c:v>6.6740000000000004</c:v>
                </c:pt>
                <c:pt idx="8407">
                  <c:v>6.6740000000000004</c:v>
                </c:pt>
                <c:pt idx="8408">
                  <c:v>6.6740000000000004</c:v>
                </c:pt>
                <c:pt idx="8409">
                  <c:v>6.6749999999999998</c:v>
                </c:pt>
                <c:pt idx="8410">
                  <c:v>6.694</c:v>
                </c:pt>
                <c:pt idx="8411">
                  <c:v>6.7039999999999997</c:v>
                </c:pt>
                <c:pt idx="8412">
                  <c:v>6.7039999999999997</c:v>
                </c:pt>
                <c:pt idx="8413">
                  <c:v>6.7039999999999997</c:v>
                </c:pt>
                <c:pt idx="8414">
                  <c:v>6.7039999999999997</c:v>
                </c:pt>
                <c:pt idx="8415">
                  <c:v>6.7039999999999997</c:v>
                </c:pt>
                <c:pt idx="8416">
                  <c:v>6.7039999999999997</c:v>
                </c:pt>
                <c:pt idx="8417">
                  <c:v>6.7039999999999997</c:v>
                </c:pt>
                <c:pt idx="8418">
                  <c:v>6.7039999999999997</c:v>
                </c:pt>
                <c:pt idx="8419">
                  <c:v>6.7039999999999997</c:v>
                </c:pt>
                <c:pt idx="8420">
                  <c:v>6.7039999999999997</c:v>
                </c:pt>
                <c:pt idx="8421">
                  <c:v>6.7050000000000001</c:v>
                </c:pt>
                <c:pt idx="8422">
                  <c:v>6.7050000000000001</c:v>
                </c:pt>
                <c:pt idx="8423">
                  <c:v>6.7229999999999999</c:v>
                </c:pt>
                <c:pt idx="8424">
                  <c:v>6.7249999999999996</c:v>
                </c:pt>
                <c:pt idx="8425">
                  <c:v>6.7350000000000003</c:v>
                </c:pt>
                <c:pt idx="8426">
                  <c:v>6.8280000000000003</c:v>
                </c:pt>
                <c:pt idx="8427">
                  <c:v>6.8280000000000003</c:v>
                </c:pt>
                <c:pt idx="8428">
                  <c:v>6.8479999999999999</c:v>
                </c:pt>
                <c:pt idx="8429">
                  <c:v>6.8579999999999997</c:v>
                </c:pt>
                <c:pt idx="8430">
                  <c:v>6.859</c:v>
                </c:pt>
                <c:pt idx="8431">
                  <c:v>6.8630000000000004</c:v>
                </c:pt>
                <c:pt idx="8432">
                  <c:v>6.9740000000000002</c:v>
                </c:pt>
                <c:pt idx="8433">
                  <c:v>7.0110000000000001</c:v>
                </c:pt>
                <c:pt idx="8434">
                  <c:v>7.0110000000000001</c:v>
                </c:pt>
                <c:pt idx="8435">
                  <c:v>7.0110000000000001</c:v>
                </c:pt>
                <c:pt idx="8436">
                  <c:v>7.0110000000000001</c:v>
                </c:pt>
                <c:pt idx="8437">
                  <c:v>7.0110000000000001</c:v>
                </c:pt>
                <c:pt idx="8438">
                  <c:v>7.0110000000000001</c:v>
                </c:pt>
                <c:pt idx="8439">
                  <c:v>7.0110000000000001</c:v>
                </c:pt>
                <c:pt idx="8440">
                  <c:v>7.0110000000000001</c:v>
                </c:pt>
                <c:pt idx="8441">
                  <c:v>7.0110000000000001</c:v>
                </c:pt>
                <c:pt idx="8442">
                  <c:v>7.0110000000000001</c:v>
                </c:pt>
                <c:pt idx="8443">
                  <c:v>7.0110000000000001</c:v>
                </c:pt>
                <c:pt idx="8444">
                  <c:v>7.0119999999999996</c:v>
                </c:pt>
                <c:pt idx="8445">
                  <c:v>7.0140000000000002</c:v>
                </c:pt>
                <c:pt idx="8446">
                  <c:v>7.0419999999999998</c:v>
                </c:pt>
                <c:pt idx="8447">
                  <c:v>7.0419999999999998</c:v>
                </c:pt>
                <c:pt idx="8448">
                  <c:v>7.0419999999999998</c:v>
                </c:pt>
                <c:pt idx="8449">
                  <c:v>7.0419999999999998</c:v>
                </c:pt>
                <c:pt idx="8450">
                  <c:v>7.0419999999999998</c:v>
                </c:pt>
                <c:pt idx="8451">
                  <c:v>7.0419999999999998</c:v>
                </c:pt>
                <c:pt idx="8452">
                  <c:v>7.0419999999999998</c:v>
                </c:pt>
                <c:pt idx="8453">
                  <c:v>7.0419999999999998</c:v>
                </c:pt>
                <c:pt idx="8454">
                  <c:v>7.0419999999999998</c:v>
                </c:pt>
                <c:pt idx="8455">
                  <c:v>7.0419999999999998</c:v>
                </c:pt>
                <c:pt idx="8456">
                  <c:v>7.0419999999999998</c:v>
                </c:pt>
                <c:pt idx="8457">
                  <c:v>7.0419999999999998</c:v>
                </c:pt>
                <c:pt idx="8458">
                  <c:v>7.0419999999999998</c:v>
                </c:pt>
                <c:pt idx="8459">
                  <c:v>7.0419999999999998</c:v>
                </c:pt>
                <c:pt idx="8460">
                  <c:v>7.0419999999999998</c:v>
                </c:pt>
                <c:pt idx="8461">
                  <c:v>7.0419999999999998</c:v>
                </c:pt>
                <c:pt idx="8462">
                  <c:v>7.0419999999999998</c:v>
                </c:pt>
                <c:pt idx="8463">
                  <c:v>7.0419999999999998</c:v>
                </c:pt>
                <c:pt idx="8464">
                  <c:v>7.0419999999999998</c:v>
                </c:pt>
                <c:pt idx="8465">
                  <c:v>7.0439999999999996</c:v>
                </c:pt>
                <c:pt idx="8466">
                  <c:v>7.0439999999999996</c:v>
                </c:pt>
                <c:pt idx="8467">
                  <c:v>7.0730000000000004</c:v>
                </c:pt>
                <c:pt idx="8468">
                  <c:v>7.0730000000000004</c:v>
                </c:pt>
                <c:pt idx="8469">
                  <c:v>7.0730000000000004</c:v>
                </c:pt>
                <c:pt idx="8470">
                  <c:v>7.0730000000000004</c:v>
                </c:pt>
                <c:pt idx="8471">
                  <c:v>7.0730000000000004</c:v>
                </c:pt>
                <c:pt idx="8472">
                  <c:v>7.0730000000000004</c:v>
                </c:pt>
                <c:pt idx="8473">
                  <c:v>7.0730000000000004</c:v>
                </c:pt>
                <c:pt idx="8474">
                  <c:v>7.0739999999999998</c:v>
                </c:pt>
                <c:pt idx="8475">
                  <c:v>7.0739999999999998</c:v>
                </c:pt>
                <c:pt idx="8476">
                  <c:v>7.0759999999999996</c:v>
                </c:pt>
                <c:pt idx="8477">
                  <c:v>7.08</c:v>
                </c:pt>
                <c:pt idx="8478">
                  <c:v>7.0990000000000002</c:v>
                </c:pt>
                <c:pt idx="8479">
                  <c:v>7.1050000000000004</c:v>
                </c:pt>
                <c:pt idx="8480">
                  <c:v>7.1050000000000004</c:v>
                </c:pt>
                <c:pt idx="8481">
                  <c:v>7.1050000000000004</c:v>
                </c:pt>
                <c:pt idx="8482">
                  <c:v>7.1230000000000002</c:v>
                </c:pt>
                <c:pt idx="8483">
                  <c:v>7.1459999999999999</c:v>
                </c:pt>
                <c:pt idx="8484">
                  <c:v>7.2320000000000002</c:v>
                </c:pt>
                <c:pt idx="8485">
                  <c:v>7.2320000000000002</c:v>
                </c:pt>
                <c:pt idx="8486">
                  <c:v>7.2320000000000002</c:v>
                </c:pt>
                <c:pt idx="8487">
                  <c:v>7.2329999999999997</c:v>
                </c:pt>
                <c:pt idx="8488">
                  <c:v>7.2329999999999997</c:v>
                </c:pt>
                <c:pt idx="8489">
                  <c:v>7.24</c:v>
                </c:pt>
                <c:pt idx="8490">
                  <c:v>7.2670000000000003</c:v>
                </c:pt>
                <c:pt idx="8491">
                  <c:v>7.27</c:v>
                </c:pt>
                <c:pt idx="8492">
                  <c:v>7.2889999999999997</c:v>
                </c:pt>
                <c:pt idx="8493">
                  <c:v>7.3170000000000002</c:v>
                </c:pt>
                <c:pt idx="8494">
                  <c:v>7.35</c:v>
                </c:pt>
                <c:pt idx="8495">
                  <c:v>7.359</c:v>
                </c:pt>
                <c:pt idx="8496">
                  <c:v>7.359</c:v>
                </c:pt>
                <c:pt idx="8497">
                  <c:v>7.367</c:v>
                </c:pt>
                <c:pt idx="8498">
                  <c:v>7.39</c:v>
                </c:pt>
                <c:pt idx="8499">
                  <c:v>7.39</c:v>
                </c:pt>
                <c:pt idx="8500">
                  <c:v>7.39</c:v>
                </c:pt>
                <c:pt idx="8501">
                  <c:v>7.39</c:v>
                </c:pt>
                <c:pt idx="8502">
                  <c:v>7.39</c:v>
                </c:pt>
                <c:pt idx="8503">
                  <c:v>7.39</c:v>
                </c:pt>
                <c:pt idx="8504">
                  <c:v>7.391</c:v>
                </c:pt>
                <c:pt idx="8505">
                  <c:v>7.391</c:v>
                </c:pt>
                <c:pt idx="8506">
                  <c:v>7.4219999999999997</c:v>
                </c:pt>
                <c:pt idx="8507">
                  <c:v>7.4219999999999997</c:v>
                </c:pt>
                <c:pt idx="8508">
                  <c:v>7.4219999999999997</c:v>
                </c:pt>
                <c:pt idx="8509">
                  <c:v>7.4219999999999997</c:v>
                </c:pt>
                <c:pt idx="8510">
                  <c:v>7.4219999999999997</c:v>
                </c:pt>
                <c:pt idx="8511">
                  <c:v>7.4219999999999997</c:v>
                </c:pt>
                <c:pt idx="8512">
                  <c:v>7.4219999999999997</c:v>
                </c:pt>
                <c:pt idx="8513">
                  <c:v>7.4219999999999997</c:v>
                </c:pt>
                <c:pt idx="8514">
                  <c:v>7.4219999999999997</c:v>
                </c:pt>
                <c:pt idx="8515">
                  <c:v>7.4219999999999997</c:v>
                </c:pt>
                <c:pt idx="8516">
                  <c:v>7.4219999999999997</c:v>
                </c:pt>
                <c:pt idx="8517">
                  <c:v>7.4219999999999997</c:v>
                </c:pt>
                <c:pt idx="8518">
                  <c:v>7.4219999999999997</c:v>
                </c:pt>
                <c:pt idx="8519">
                  <c:v>7.4219999999999997</c:v>
                </c:pt>
                <c:pt idx="8520">
                  <c:v>7.423</c:v>
                </c:pt>
                <c:pt idx="8521">
                  <c:v>7.423</c:v>
                </c:pt>
                <c:pt idx="8522">
                  <c:v>7.423</c:v>
                </c:pt>
                <c:pt idx="8523">
                  <c:v>7.423</c:v>
                </c:pt>
                <c:pt idx="8524">
                  <c:v>7.423</c:v>
                </c:pt>
                <c:pt idx="8525">
                  <c:v>7.423</c:v>
                </c:pt>
                <c:pt idx="8526">
                  <c:v>7.423</c:v>
                </c:pt>
                <c:pt idx="8527">
                  <c:v>7.4379999999999997</c:v>
                </c:pt>
                <c:pt idx="8528">
                  <c:v>7.4550000000000001</c:v>
                </c:pt>
                <c:pt idx="8529">
                  <c:v>7.4550000000000001</c:v>
                </c:pt>
                <c:pt idx="8530">
                  <c:v>7.4550000000000001</c:v>
                </c:pt>
                <c:pt idx="8531">
                  <c:v>7.4550000000000001</c:v>
                </c:pt>
                <c:pt idx="8532">
                  <c:v>7.4550000000000001</c:v>
                </c:pt>
                <c:pt idx="8533">
                  <c:v>7.4550000000000001</c:v>
                </c:pt>
                <c:pt idx="8534">
                  <c:v>7.4550000000000001</c:v>
                </c:pt>
                <c:pt idx="8535">
                  <c:v>7.4560000000000004</c:v>
                </c:pt>
                <c:pt idx="8536">
                  <c:v>7.4560000000000004</c:v>
                </c:pt>
                <c:pt idx="8537">
                  <c:v>7.5579999999999998</c:v>
                </c:pt>
                <c:pt idx="8538">
                  <c:v>7.5869999999999997</c:v>
                </c:pt>
                <c:pt idx="8539">
                  <c:v>7.5890000000000004</c:v>
                </c:pt>
                <c:pt idx="8540">
                  <c:v>7.5890000000000004</c:v>
                </c:pt>
                <c:pt idx="8541">
                  <c:v>7.5890000000000004</c:v>
                </c:pt>
                <c:pt idx="8542">
                  <c:v>7.617</c:v>
                </c:pt>
                <c:pt idx="8543">
                  <c:v>7.6189999999999998</c:v>
                </c:pt>
                <c:pt idx="8544">
                  <c:v>7.6210000000000004</c:v>
                </c:pt>
                <c:pt idx="8545">
                  <c:v>7.625</c:v>
                </c:pt>
                <c:pt idx="8546">
                  <c:v>7.7329999999999997</c:v>
                </c:pt>
                <c:pt idx="8547">
                  <c:v>7.7329999999999997</c:v>
                </c:pt>
                <c:pt idx="8548">
                  <c:v>7.7329999999999997</c:v>
                </c:pt>
                <c:pt idx="8549">
                  <c:v>7.75</c:v>
                </c:pt>
                <c:pt idx="8550">
                  <c:v>7.75</c:v>
                </c:pt>
                <c:pt idx="8551">
                  <c:v>7.7830000000000004</c:v>
                </c:pt>
                <c:pt idx="8552">
                  <c:v>7.7830000000000004</c:v>
                </c:pt>
                <c:pt idx="8553">
                  <c:v>7.7830000000000004</c:v>
                </c:pt>
                <c:pt idx="8554">
                  <c:v>7.7830000000000004</c:v>
                </c:pt>
                <c:pt idx="8555">
                  <c:v>7.7830000000000004</c:v>
                </c:pt>
                <c:pt idx="8556">
                  <c:v>7.7830000000000004</c:v>
                </c:pt>
                <c:pt idx="8557">
                  <c:v>7.7839999999999998</c:v>
                </c:pt>
                <c:pt idx="8558">
                  <c:v>7.7839999999999998</c:v>
                </c:pt>
                <c:pt idx="8559">
                  <c:v>7.8159999999999998</c:v>
                </c:pt>
                <c:pt idx="8560">
                  <c:v>7.8159999999999998</c:v>
                </c:pt>
                <c:pt idx="8561">
                  <c:v>7.8159999999999998</c:v>
                </c:pt>
                <c:pt idx="8562">
                  <c:v>7.8159999999999998</c:v>
                </c:pt>
                <c:pt idx="8563">
                  <c:v>7.8159999999999998</c:v>
                </c:pt>
                <c:pt idx="8564">
                  <c:v>7.8159999999999998</c:v>
                </c:pt>
                <c:pt idx="8565">
                  <c:v>7.8159999999999998</c:v>
                </c:pt>
                <c:pt idx="8566">
                  <c:v>7.8159999999999998</c:v>
                </c:pt>
                <c:pt idx="8567">
                  <c:v>7.8159999999999998</c:v>
                </c:pt>
                <c:pt idx="8568">
                  <c:v>7.8159999999999998</c:v>
                </c:pt>
                <c:pt idx="8569">
                  <c:v>7.8159999999999998</c:v>
                </c:pt>
                <c:pt idx="8570">
                  <c:v>7.8159999999999998</c:v>
                </c:pt>
                <c:pt idx="8571">
                  <c:v>7.8179999999999996</c:v>
                </c:pt>
                <c:pt idx="8572">
                  <c:v>7.8179999999999996</c:v>
                </c:pt>
                <c:pt idx="8573">
                  <c:v>7.8179999999999996</c:v>
                </c:pt>
                <c:pt idx="8574">
                  <c:v>7.8339999999999996</c:v>
                </c:pt>
                <c:pt idx="8575">
                  <c:v>7.8490000000000002</c:v>
                </c:pt>
                <c:pt idx="8576">
                  <c:v>7.8490000000000002</c:v>
                </c:pt>
                <c:pt idx="8577">
                  <c:v>7.8490000000000002</c:v>
                </c:pt>
                <c:pt idx="8578">
                  <c:v>7.8490000000000002</c:v>
                </c:pt>
                <c:pt idx="8579">
                  <c:v>7.8490000000000002</c:v>
                </c:pt>
                <c:pt idx="8580">
                  <c:v>7.85</c:v>
                </c:pt>
                <c:pt idx="8581">
                  <c:v>7.85</c:v>
                </c:pt>
                <c:pt idx="8582">
                  <c:v>7.883</c:v>
                </c:pt>
                <c:pt idx="8583">
                  <c:v>7.92</c:v>
                </c:pt>
                <c:pt idx="8584">
                  <c:v>7.9859999999999998</c:v>
                </c:pt>
                <c:pt idx="8585">
                  <c:v>8.0050000000000008</c:v>
                </c:pt>
                <c:pt idx="8586">
                  <c:v>8.0190000000000001</c:v>
                </c:pt>
                <c:pt idx="8587">
                  <c:v>8.0190000000000001</c:v>
                </c:pt>
                <c:pt idx="8588">
                  <c:v>8.0229999999999997</c:v>
                </c:pt>
                <c:pt idx="8589">
                  <c:v>8.0570000000000004</c:v>
                </c:pt>
                <c:pt idx="8590">
                  <c:v>8.0920000000000005</c:v>
                </c:pt>
                <c:pt idx="8591">
                  <c:v>8.1539999999999999</c:v>
                </c:pt>
                <c:pt idx="8592">
                  <c:v>8.1609999999999996</c:v>
                </c:pt>
                <c:pt idx="8593">
                  <c:v>8.1780000000000008</c:v>
                </c:pt>
                <c:pt idx="8594">
                  <c:v>8.1880000000000006</c:v>
                </c:pt>
                <c:pt idx="8595">
                  <c:v>8.1880000000000006</c:v>
                </c:pt>
                <c:pt idx="8596">
                  <c:v>8.1880000000000006</c:v>
                </c:pt>
                <c:pt idx="8597">
                  <c:v>8.1880000000000006</c:v>
                </c:pt>
                <c:pt idx="8598">
                  <c:v>8.1890000000000001</c:v>
                </c:pt>
                <c:pt idx="8599">
                  <c:v>8.1890000000000001</c:v>
                </c:pt>
                <c:pt idx="8600">
                  <c:v>8.2219999999999995</c:v>
                </c:pt>
                <c:pt idx="8601">
                  <c:v>8.2219999999999995</c:v>
                </c:pt>
                <c:pt idx="8602">
                  <c:v>8.2219999999999995</c:v>
                </c:pt>
                <c:pt idx="8603">
                  <c:v>8.2219999999999995</c:v>
                </c:pt>
                <c:pt idx="8604">
                  <c:v>8.2219999999999995</c:v>
                </c:pt>
                <c:pt idx="8605">
                  <c:v>8.2219999999999995</c:v>
                </c:pt>
                <c:pt idx="8606">
                  <c:v>8.2230000000000008</c:v>
                </c:pt>
                <c:pt idx="8607">
                  <c:v>8.2230000000000008</c:v>
                </c:pt>
                <c:pt idx="8608">
                  <c:v>8.2230000000000008</c:v>
                </c:pt>
                <c:pt idx="8609">
                  <c:v>8.2230000000000008</c:v>
                </c:pt>
                <c:pt idx="8610">
                  <c:v>8.2230000000000008</c:v>
                </c:pt>
                <c:pt idx="8611">
                  <c:v>8.2230000000000008</c:v>
                </c:pt>
                <c:pt idx="8612">
                  <c:v>8.2230000000000008</c:v>
                </c:pt>
                <c:pt idx="8613">
                  <c:v>8.2230000000000008</c:v>
                </c:pt>
                <c:pt idx="8614">
                  <c:v>8.2230000000000008</c:v>
                </c:pt>
                <c:pt idx="8615">
                  <c:v>8.2230000000000008</c:v>
                </c:pt>
                <c:pt idx="8616">
                  <c:v>8.2270000000000003</c:v>
                </c:pt>
                <c:pt idx="8617">
                  <c:v>8.2289999999999992</c:v>
                </c:pt>
                <c:pt idx="8618">
                  <c:v>8.2469999999999999</c:v>
                </c:pt>
                <c:pt idx="8619">
                  <c:v>8.2569999999999997</c:v>
                </c:pt>
                <c:pt idx="8620">
                  <c:v>8.2569999999999997</c:v>
                </c:pt>
                <c:pt idx="8621">
                  <c:v>8.2569999999999997</c:v>
                </c:pt>
                <c:pt idx="8622">
                  <c:v>8.2569999999999997</c:v>
                </c:pt>
                <c:pt idx="8623">
                  <c:v>8.2569999999999997</c:v>
                </c:pt>
                <c:pt idx="8624">
                  <c:v>8.2569999999999997</c:v>
                </c:pt>
                <c:pt idx="8625">
                  <c:v>8.2569999999999997</c:v>
                </c:pt>
                <c:pt idx="8626">
                  <c:v>8.2579999999999991</c:v>
                </c:pt>
                <c:pt idx="8627">
                  <c:v>8.2579999999999991</c:v>
                </c:pt>
                <c:pt idx="8628">
                  <c:v>8.2579999999999991</c:v>
                </c:pt>
                <c:pt idx="8629">
                  <c:v>8.327</c:v>
                </c:pt>
                <c:pt idx="8630">
                  <c:v>8.3849999999999998</c:v>
                </c:pt>
                <c:pt idx="8631">
                  <c:v>8.4239999999999995</c:v>
                </c:pt>
                <c:pt idx="8632">
                  <c:v>8.4309999999999992</c:v>
                </c:pt>
                <c:pt idx="8633">
                  <c:v>8.4320000000000004</c:v>
                </c:pt>
                <c:pt idx="8634">
                  <c:v>8.4320000000000004</c:v>
                </c:pt>
                <c:pt idx="8635">
                  <c:v>8.4369999999999994</c:v>
                </c:pt>
                <c:pt idx="8636">
                  <c:v>8.4700000000000006</c:v>
                </c:pt>
                <c:pt idx="8637">
                  <c:v>8.5549999999999997</c:v>
                </c:pt>
                <c:pt idx="8638">
                  <c:v>8.5719999999999992</c:v>
                </c:pt>
                <c:pt idx="8639">
                  <c:v>8.5719999999999992</c:v>
                </c:pt>
                <c:pt idx="8640">
                  <c:v>8.6069999999999993</c:v>
                </c:pt>
                <c:pt idx="8641">
                  <c:v>8.6069999999999993</c:v>
                </c:pt>
                <c:pt idx="8642">
                  <c:v>8.6069999999999993</c:v>
                </c:pt>
                <c:pt idx="8643">
                  <c:v>8.6069999999999993</c:v>
                </c:pt>
                <c:pt idx="8644">
                  <c:v>8.6069999999999993</c:v>
                </c:pt>
                <c:pt idx="8645">
                  <c:v>8.6069999999999993</c:v>
                </c:pt>
                <c:pt idx="8646">
                  <c:v>8.6069999999999993</c:v>
                </c:pt>
                <c:pt idx="8647">
                  <c:v>8.6069999999999993</c:v>
                </c:pt>
                <c:pt idx="8648">
                  <c:v>8.6419999999999995</c:v>
                </c:pt>
                <c:pt idx="8649">
                  <c:v>8.6419999999999995</c:v>
                </c:pt>
                <c:pt idx="8650">
                  <c:v>8.6419999999999995</c:v>
                </c:pt>
                <c:pt idx="8651">
                  <c:v>8.6419999999999995</c:v>
                </c:pt>
                <c:pt idx="8652">
                  <c:v>8.6419999999999995</c:v>
                </c:pt>
                <c:pt idx="8653">
                  <c:v>8.6419999999999995</c:v>
                </c:pt>
                <c:pt idx="8654">
                  <c:v>8.6430000000000007</c:v>
                </c:pt>
                <c:pt idx="8655">
                  <c:v>8.6430000000000007</c:v>
                </c:pt>
                <c:pt idx="8656">
                  <c:v>8.6430000000000007</c:v>
                </c:pt>
                <c:pt idx="8657">
                  <c:v>8.6430000000000007</c:v>
                </c:pt>
                <c:pt idx="8658">
                  <c:v>8.6430000000000007</c:v>
                </c:pt>
                <c:pt idx="8659">
                  <c:v>8.6430000000000007</c:v>
                </c:pt>
                <c:pt idx="8660">
                  <c:v>8.6430000000000007</c:v>
                </c:pt>
                <c:pt idx="8661">
                  <c:v>8.6430000000000007</c:v>
                </c:pt>
                <c:pt idx="8662">
                  <c:v>8.6430000000000007</c:v>
                </c:pt>
                <c:pt idx="8663">
                  <c:v>8.6430000000000007</c:v>
                </c:pt>
                <c:pt idx="8664">
                  <c:v>8.6430000000000007</c:v>
                </c:pt>
                <c:pt idx="8665">
                  <c:v>8.6449999999999996</c:v>
                </c:pt>
                <c:pt idx="8666">
                  <c:v>8.6449999999999996</c:v>
                </c:pt>
                <c:pt idx="8667">
                  <c:v>8.6449999999999996</c:v>
                </c:pt>
                <c:pt idx="8668">
                  <c:v>8.6750000000000007</c:v>
                </c:pt>
                <c:pt idx="8669">
                  <c:v>8.6780000000000008</c:v>
                </c:pt>
                <c:pt idx="8670">
                  <c:v>8.6780000000000008</c:v>
                </c:pt>
                <c:pt idx="8671">
                  <c:v>8.6780000000000008</c:v>
                </c:pt>
                <c:pt idx="8672">
                  <c:v>8.6780000000000008</c:v>
                </c:pt>
                <c:pt idx="8673">
                  <c:v>8.6780000000000008</c:v>
                </c:pt>
                <c:pt idx="8674">
                  <c:v>8.6780000000000008</c:v>
                </c:pt>
                <c:pt idx="8675">
                  <c:v>8.6780000000000008</c:v>
                </c:pt>
                <c:pt idx="8676">
                  <c:v>8.6780000000000008</c:v>
                </c:pt>
                <c:pt idx="8677">
                  <c:v>8.6780000000000008</c:v>
                </c:pt>
                <c:pt idx="8678">
                  <c:v>8.7140000000000004</c:v>
                </c:pt>
                <c:pt idx="8679">
                  <c:v>8.7149999999999999</c:v>
                </c:pt>
                <c:pt idx="8680">
                  <c:v>8.7149999999999999</c:v>
                </c:pt>
                <c:pt idx="8681">
                  <c:v>8.7149999999999999</c:v>
                </c:pt>
                <c:pt idx="8682">
                  <c:v>8.7569999999999997</c:v>
                </c:pt>
                <c:pt idx="8683">
                  <c:v>8.7720000000000002</c:v>
                </c:pt>
                <c:pt idx="8684">
                  <c:v>8.7780000000000005</c:v>
                </c:pt>
                <c:pt idx="8685">
                  <c:v>8.7870000000000008</c:v>
                </c:pt>
                <c:pt idx="8686">
                  <c:v>8.7889999999999997</c:v>
                </c:pt>
                <c:pt idx="8687">
                  <c:v>8.83</c:v>
                </c:pt>
                <c:pt idx="8688">
                  <c:v>8.8309999999999995</c:v>
                </c:pt>
                <c:pt idx="8689">
                  <c:v>8.859</c:v>
                </c:pt>
                <c:pt idx="8690">
                  <c:v>9.0039999999999996</c:v>
                </c:pt>
                <c:pt idx="8691">
                  <c:v>9.0399999999999991</c:v>
                </c:pt>
                <c:pt idx="8692">
                  <c:v>9.0399999999999991</c:v>
                </c:pt>
                <c:pt idx="8693">
                  <c:v>9.0399999999999991</c:v>
                </c:pt>
                <c:pt idx="8694">
                  <c:v>9.0399999999999991</c:v>
                </c:pt>
                <c:pt idx="8695">
                  <c:v>9.0399999999999991</c:v>
                </c:pt>
                <c:pt idx="8696">
                  <c:v>9.0399999999999991</c:v>
                </c:pt>
                <c:pt idx="8697">
                  <c:v>9.0399999999999991</c:v>
                </c:pt>
                <c:pt idx="8698">
                  <c:v>9.0399999999999991</c:v>
                </c:pt>
                <c:pt idx="8699">
                  <c:v>9.0399999999999991</c:v>
                </c:pt>
                <c:pt idx="8700">
                  <c:v>9.0410000000000004</c:v>
                </c:pt>
                <c:pt idx="8701">
                  <c:v>9.0760000000000005</c:v>
                </c:pt>
                <c:pt idx="8702">
                  <c:v>9.0760000000000005</c:v>
                </c:pt>
                <c:pt idx="8703">
                  <c:v>9.0760000000000005</c:v>
                </c:pt>
                <c:pt idx="8704">
                  <c:v>9.0760000000000005</c:v>
                </c:pt>
                <c:pt idx="8705">
                  <c:v>9.0760000000000005</c:v>
                </c:pt>
                <c:pt idx="8706">
                  <c:v>9.0760000000000005</c:v>
                </c:pt>
                <c:pt idx="8707">
                  <c:v>9.0760000000000005</c:v>
                </c:pt>
                <c:pt idx="8708">
                  <c:v>9.0760000000000005</c:v>
                </c:pt>
                <c:pt idx="8709">
                  <c:v>9.0760000000000005</c:v>
                </c:pt>
                <c:pt idx="8710">
                  <c:v>9.0760000000000005</c:v>
                </c:pt>
                <c:pt idx="8711">
                  <c:v>9.0760000000000005</c:v>
                </c:pt>
                <c:pt idx="8712">
                  <c:v>9.0760000000000005</c:v>
                </c:pt>
                <c:pt idx="8713">
                  <c:v>9.0760000000000005</c:v>
                </c:pt>
                <c:pt idx="8714">
                  <c:v>9.0760000000000005</c:v>
                </c:pt>
                <c:pt idx="8715">
                  <c:v>9.0760000000000005</c:v>
                </c:pt>
                <c:pt idx="8716">
                  <c:v>9.0760000000000005</c:v>
                </c:pt>
                <c:pt idx="8717">
                  <c:v>9.077</c:v>
                </c:pt>
                <c:pt idx="8718">
                  <c:v>9.077</c:v>
                </c:pt>
                <c:pt idx="8719">
                  <c:v>9.077</c:v>
                </c:pt>
                <c:pt idx="8720">
                  <c:v>9.077</c:v>
                </c:pt>
                <c:pt idx="8721">
                  <c:v>9.077</c:v>
                </c:pt>
                <c:pt idx="8722">
                  <c:v>9.077</c:v>
                </c:pt>
                <c:pt idx="8723">
                  <c:v>9.077</c:v>
                </c:pt>
                <c:pt idx="8724">
                  <c:v>9.077</c:v>
                </c:pt>
                <c:pt idx="8725">
                  <c:v>9.077</c:v>
                </c:pt>
                <c:pt idx="8726">
                  <c:v>9.077</c:v>
                </c:pt>
                <c:pt idx="8727">
                  <c:v>9.0779999999999994</c:v>
                </c:pt>
                <c:pt idx="8728">
                  <c:v>9.0830000000000002</c:v>
                </c:pt>
                <c:pt idx="8729">
                  <c:v>9.1129999999999995</c:v>
                </c:pt>
                <c:pt idx="8730">
                  <c:v>9.1129999999999995</c:v>
                </c:pt>
                <c:pt idx="8731">
                  <c:v>9.1129999999999995</c:v>
                </c:pt>
                <c:pt idx="8732">
                  <c:v>9.1129999999999995</c:v>
                </c:pt>
                <c:pt idx="8733">
                  <c:v>9.1129999999999995</c:v>
                </c:pt>
                <c:pt idx="8734">
                  <c:v>9.1129999999999995</c:v>
                </c:pt>
                <c:pt idx="8735">
                  <c:v>9.1129999999999995</c:v>
                </c:pt>
                <c:pt idx="8736">
                  <c:v>9.1129999999999995</c:v>
                </c:pt>
                <c:pt idx="8737">
                  <c:v>9.1140000000000008</c:v>
                </c:pt>
                <c:pt idx="8738">
                  <c:v>9.1159999999999997</c:v>
                </c:pt>
                <c:pt idx="8739">
                  <c:v>9.1509999999999998</c:v>
                </c:pt>
                <c:pt idx="8740">
                  <c:v>9.1509999999999998</c:v>
                </c:pt>
                <c:pt idx="8741">
                  <c:v>9.2669999999999995</c:v>
                </c:pt>
                <c:pt idx="8742">
                  <c:v>9.27</c:v>
                </c:pt>
                <c:pt idx="8743">
                  <c:v>9.3000000000000007</c:v>
                </c:pt>
                <c:pt idx="8744">
                  <c:v>9.3010000000000002</c:v>
                </c:pt>
                <c:pt idx="8745">
                  <c:v>9.3010000000000002</c:v>
                </c:pt>
                <c:pt idx="8746">
                  <c:v>9.3040000000000003</c:v>
                </c:pt>
                <c:pt idx="8747">
                  <c:v>9.34</c:v>
                </c:pt>
                <c:pt idx="8748">
                  <c:v>9.3529999999999998</c:v>
                </c:pt>
                <c:pt idx="8749">
                  <c:v>9.3759999999999994</c:v>
                </c:pt>
                <c:pt idx="8750">
                  <c:v>9.4450000000000003</c:v>
                </c:pt>
                <c:pt idx="8751">
                  <c:v>9.4489999999999998</c:v>
                </c:pt>
                <c:pt idx="8752">
                  <c:v>9.4489999999999998</c:v>
                </c:pt>
                <c:pt idx="8753">
                  <c:v>9.4860000000000007</c:v>
                </c:pt>
                <c:pt idx="8754">
                  <c:v>9.4860000000000007</c:v>
                </c:pt>
                <c:pt idx="8755">
                  <c:v>9.4860000000000007</c:v>
                </c:pt>
                <c:pt idx="8756">
                  <c:v>9.4860000000000007</c:v>
                </c:pt>
                <c:pt idx="8757">
                  <c:v>9.4860000000000007</c:v>
                </c:pt>
                <c:pt idx="8758">
                  <c:v>9.4860000000000007</c:v>
                </c:pt>
                <c:pt idx="8759">
                  <c:v>9.4860000000000007</c:v>
                </c:pt>
                <c:pt idx="8760">
                  <c:v>9.4860000000000007</c:v>
                </c:pt>
                <c:pt idx="8761">
                  <c:v>9.4860000000000007</c:v>
                </c:pt>
                <c:pt idx="8762">
                  <c:v>9.4860000000000007</c:v>
                </c:pt>
                <c:pt idx="8763">
                  <c:v>9.4870000000000001</c:v>
                </c:pt>
                <c:pt idx="8764">
                  <c:v>9.4870000000000001</c:v>
                </c:pt>
                <c:pt idx="8765">
                  <c:v>9.4870000000000001</c:v>
                </c:pt>
                <c:pt idx="8766">
                  <c:v>9.5229999999999997</c:v>
                </c:pt>
                <c:pt idx="8767">
                  <c:v>9.5229999999999997</c:v>
                </c:pt>
                <c:pt idx="8768">
                  <c:v>9.5229999999999997</c:v>
                </c:pt>
                <c:pt idx="8769">
                  <c:v>9.5229999999999997</c:v>
                </c:pt>
                <c:pt idx="8770">
                  <c:v>9.5229999999999997</c:v>
                </c:pt>
                <c:pt idx="8771">
                  <c:v>9.5229999999999997</c:v>
                </c:pt>
                <c:pt idx="8772">
                  <c:v>9.5229999999999997</c:v>
                </c:pt>
                <c:pt idx="8773">
                  <c:v>9.5229999999999997</c:v>
                </c:pt>
                <c:pt idx="8774">
                  <c:v>9.5239999999999991</c:v>
                </c:pt>
                <c:pt idx="8775">
                  <c:v>9.5239999999999991</c:v>
                </c:pt>
                <c:pt idx="8776">
                  <c:v>9.5239999999999991</c:v>
                </c:pt>
                <c:pt idx="8777">
                  <c:v>9.5239999999999991</c:v>
                </c:pt>
                <c:pt idx="8778">
                  <c:v>9.5239999999999991</c:v>
                </c:pt>
                <c:pt idx="8779">
                  <c:v>9.5239999999999991</c:v>
                </c:pt>
                <c:pt idx="8780">
                  <c:v>9.5239999999999991</c:v>
                </c:pt>
                <c:pt idx="8781">
                  <c:v>9.5239999999999991</c:v>
                </c:pt>
                <c:pt idx="8782">
                  <c:v>9.5259999999999998</c:v>
                </c:pt>
                <c:pt idx="8783">
                  <c:v>9.5259999999999998</c:v>
                </c:pt>
                <c:pt idx="8784">
                  <c:v>9.5259999999999998</c:v>
                </c:pt>
                <c:pt idx="8785">
                  <c:v>9.5510000000000002</c:v>
                </c:pt>
                <c:pt idx="8786">
                  <c:v>9.5609999999999999</c:v>
                </c:pt>
                <c:pt idx="8787">
                  <c:v>9.5609999999999999</c:v>
                </c:pt>
                <c:pt idx="8788">
                  <c:v>9.5609999999999999</c:v>
                </c:pt>
                <c:pt idx="8789">
                  <c:v>9.5609999999999999</c:v>
                </c:pt>
                <c:pt idx="8790">
                  <c:v>9.5609999999999999</c:v>
                </c:pt>
                <c:pt idx="8791">
                  <c:v>9.5609999999999999</c:v>
                </c:pt>
                <c:pt idx="8792">
                  <c:v>9.5609999999999999</c:v>
                </c:pt>
                <c:pt idx="8793">
                  <c:v>9.5609999999999999</c:v>
                </c:pt>
                <c:pt idx="8794">
                  <c:v>9.5609999999999999</c:v>
                </c:pt>
                <c:pt idx="8795">
                  <c:v>9.5609999999999999</c:v>
                </c:pt>
                <c:pt idx="8796">
                  <c:v>9.5679999999999996</c:v>
                </c:pt>
                <c:pt idx="8797">
                  <c:v>9.6</c:v>
                </c:pt>
                <c:pt idx="8798">
                  <c:v>9.6</c:v>
                </c:pt>
                <c:pt idx="8799">
                  <c:v>9.6379999999999999</c:v>
                </c:pt>
                <c:pt idx="8800">
                  <c:v>9.6389999999999993</c:v>
                </c:pt>
                <c:pt idx="8801">
                  <c:v>9.7149999999999999</c:v>
                </c:pt>
                <c:pt idx="8802">
                  <c:v>9.7159999999999993</c:v>
                </c:pt>
                <c:pt idx="8803">
                  <c:v>9.7539999999999996</c:v>
                </c:pt>
                <c:pt idx="8804">
                  <c:v>9.7539999999999996</c:v>
                </c:pt>
                <c:pt idx="8805">
                  <c:v>9.7590000000000003</c:v>
                </c:pt>
                <c:pt idx="8806">
                  <c:v>9.7609999999999992</c:v>
                </c:pt>
                <c:pt idx="8807">
                  <c:v>9.8309999999999995</c:v>
                </c:pt>
                <c:pt idx="8808">
                  <c:v>9.8689999999999998</c:v>
                </c:pt>
                <c:pt idx="8809">
                  <c:v>9.9079999999999995</c:v>
                </c:pt>
                <c:pt idx="8810">
                  <c:v>9.9120000000000008</c:v>
                </c:pt>
                <c:pt idx="8811">
                  <c:v>9.9459999999999997</c:v>
                </c:pt>
                <c:pt idx="8812">
                  <c:v>9.9459999999999997</c:v>
                </c:pt>
                <c:pt idx="8813">
                  <c:v>9.9459999999999997</c:v>
                </c:pt>
                <c:pt idx="8814">
                  <c:v>9.9459999999999997</c:v>
                </c:pt>
                <c:pt idx="8815">
                  <c:v>9.9459999999999997</c:v>
                </c:pt>
                <c:pt idx="8816">
                  <c:v>9.9459999999999997</c:v>
                </c:pt>
                <c:pt idx="8817">
                  <c:v>9.9459999999999997</c:v>
                </c:pt>
                <c:pt idx="8818">
                  <c:v>9.9459999999999997</c:v>
                </c:pt>
                <c:pt idx="8819">
                  <c:v>9.9459999999999997</c:v>
                </c:pt>
                <c:pt idx="8820">
                  <c:v>9.9459999999999997</c:v>
                </c:pt>
                <c:pt idx="8821">
                  <c:v>9.9469999999999992</c:v>
                </c:pt>
                <c:pt idx="8822">
                  <c:v>9.9489999999999998</c:v>
                </c:pt>
                <c:pt idx="8823">
                  <c:v>9.9849999999999994</c:v>
                </c:pt>
                <c:pt idx="8824">
                  <c:v>9.9849999999999994</c:v>
                </c:pt>
                <c:pt idx="8825">
                  <c:v>9.9849999999999994</c:v>
                </c:pt>
                <c:pt idx="8826">
                  <c:v>9.9849999999999994</c:v>
                </c:pt>
                <c:pt idx="8827">
                  <c:v>9.9849999999999994</c:v>
                </c:pt>
                <c:pt idx="8828">
                  <c:v>9.9849999999999994</c:v>
                </c:pt>
                <c:pt idx="8829">
                  <c:v>9.9849999999999994</c:v>
                </c:pt>
                <c:pt idx="8830">
                  <c:v>9.9849999999999994</c:v>
                </c:pt>
                <c:pt idx="8831">
                  <c:v>9.9849999999999994</c:v>
                </c:pt>
                <c:pt idx="8832">
                  <c:v>9.9849999999999994</c:v>
                </c:pt>
                <c:pt idx="8833">
                  <c:v>9.9849999999999994</c:v>
                </c:pt>
                <c:pt idx="8834">
                  <c:v>9.9849999999999994</c:v>
                </c:pt>
                <c:pt idx="8835">
                  <c:v>9.9849999999999994</c:v>
                </c:pt>
                <c:pt idx="8836">
                  <c:v>9.9849999999999994</c:v>
                </c:pt>
                <c:pt idx="8837">
                  <c:v>9.9849999999999994</c:v>
                </c:pt>
                <c:pt idx="8838">
                  <c:v>9.9870000000000001</c:v>
                </c:pt>
                <c:pt idx="8839">
                  <c:v>9.9870000000000001</c:v>
                </c:pt>
                <c:pt idx="8840">
                  <c:v>9.9920000000000009</c:v>
                </c:pt>
                <c:pt idx="8841">
                  <c:v>9.9920000000000009</c:v>
                </c:pt>
                <c:pt idx="8842">
                  <c:v>10.023999999999999</c:v>
                </c:pt>
                <c:pt idx="8843">
                  <c:v>10.023999999999999</c:v>
                </c:pt>
                <c:pt idx="8844">
                  <c:v>10.023999999999999</c:v>
                </c:pt>
                <c:pt idx="8845">
                  <c:v>10.023999999999999</c:v>
                </c:pt>
                <c:pt idx="8846">
                  <c:v>10.023999999999999</c:v>
                </c:pt>
                <c:pt idx="8847">
                  <c:v>10.023999999999999</c:v>
                </c:pt>
                <c:pt idx="8848">
                  <c:v>10.023999999999999</c:v>
                </c:pt>
                <c:pt idx="8849">
                  <c:v>10.023999999999999</c:v>
                </c:pt>
                <c:pt idx="8850">
                  <c:v>10.025</c:v>
                </c:pt>
                <c:pt idx="8851">
                  <c:v>10.025</c:v>
                </c:pt>
                <c:pt idx="8852">
                  <c:v>10.039999999999999</c:v>
                </c:pt>
                <c:pt idx="8853">
                  <c:v>10.063000000000001</c:v>
                </c:pt>
                <c:pt idx="8854">
                  <c:v>10.064</c:v>
                </c:pt>
                <c:pt idx="8855">
                  <c:v>10.079000000000001</c:v>
                </c:pt>
                <c:pt idx="8856">
                  <c:v>10.222</c:v>
                </c:pt>
                <c:pt idx="8857">
                  <c:v>10.222</c:v>
                </c:pt>
                <c:pt idx="8858">
                  <c:v>10.224</c:v>
                </c:pt>
                <c:pt idx="8859">
                  <c:v>10.301</c:v>
                </c:pt>
                <c:pt idx="8860">
                  <c:v>10.343999999999999</c:v>
                </c:pt>
                <c:pt idx="8861">
                  <c:v>10.38</c:v>
                </c:pt>
                <c:pt idx="8862">
                  <c:v>10.381</c:v>
                </c:pt>
                <c:pt idx="8863">
                  <c:v>10.381</c:v>
                </c:pt>
                <c:pt idx="8864">
                  <c:v>10.385</c:v>
                </c:pt>
                <c:pt idx="8865">
                  <c:v>10.385</c:v>
                </c:pt>
                <c:pt idx="8866">
                  <c:v>10.42</c:v>
                </c:pt>
                <c:pt idx="8867">
                  <c:v>10.42</c:v>
                </c:pt>
                <c:pt idx="8868">
                  <c:v>10.42</c:v>
                </c:pt>
                <c:pt idx="8869">
                  <c:v>10.42</c:v>
                </c:pt>
                <c:pt idx="8870">
                  <c:v>10.42</c:v>
                </c:pt>
                <c:pt idx="8871">
                  <c:v>10.42</c:v>
                </c:pt>
                <c:pt idx="8872">
                  <c:v>10.42</c:v>
                </c:pt>
                <c:pt idx="8873">
                  <c:v>10.42</c:v>
                </c:pt>
                <c:pt idx="8874">
                  <c:v>10.42</c:v>
                </c:pt>
                <c:pt idx="8875">
                  <c:v>10.42</c:v>
                </c:pt>
                <c:pt idx="8876">
                  <c:v>10.420999999999999</c:v>
                </c:pt>
                <c:pt idx="8877">
                  <c:v>10.420999999999999</c:v>
                </c:pt>
                <c:pt idx="8878">
                  <c:v>10.420999999999999</c:v>
                </c:pt>
                <c:pt idx="8879">
                  <c:v>10.420999999999999</c:v>
                </c:pt>
                <c:pt idx="8880">
                  <c:v>10.420999999999999</c:v>
                </c:pt>
                <c:pt idx="8881">
                  <c:v>10.46</c:v>
                </c:pt>
                <c:pt idx="8882">
                  <c:v>10.46</c:v>
                </c:pt>
                <c:pt idx="8883">
                  <c:v>10.46</c:v>
                </c:pt>
                <c:pt idx="8884">
                  <c:v>10.46</c:v>
                </c:pt>
                <c:pt idx="8885">
                  <c:v>10.46</c:v>
                </c:pt>
                <c:pt idx="8886">
                  <c:v>10.46</c:v>
                </c:pt>
                <c:pt idx="8887">
                  <c:v>10.46</c:v>
                </c:pt>
                <c:pt idx="8888">
                  <c:v>10.46</c:v>
                </c:pt>
                <c:pt idx="8889">
                  <c:v>10.461</c:v>
                </c:pt>
                <c:pt idx="8890">
                  <c:v>10.461</c:v>
                </c:pt>
                <c:pt idx="8891">
                  <c:v>10.461</c:v>
                </c:pt>
                <c:pt idx="8892">
                  <c:v>10.461</c:v>
                </c:pt>
                <c:pt idx="8893">
                  <c:v>10.461</c:v>
                </c:pt>
                <c:pt idx="8894">
                  <c:v>10.5</c:v>
                </c:pt>
                <c:pt idx="8895">
                  <c:v>10.5</c:v>
                </c:pt>
                <c:pt idx="8896">
                  <c:v>10.5</c:v>
                </c:pt>
                <c:pt idx="8897">
                  <c:v>10.5</c:v>
                </c:pt>
                <c:pt idx="8898">
                  <c:v>10.5</c:v>
                </c:pt>
                <c:pt idx="8899">
                  <c:v>10.5</c:v>
                </c:pt>
                <c:pt idx="8900">
                  <c:v>10.5</c:v>
                </c:pt>
                <c:pt idx="8901">
                  <c:v>10.5</c:v>
                </c:pt>
                <c:pt idx="8902">
                  <c:v>10.5</c:v>
                </c:pt>
                <c:pt idx="8903">
                  <c:v>10.502000000000001</c:v>
                </c:pt>
                <c:pt idx="8904">
                  <c:v>10.541</c:v>
                </c:pt>
                <c:pt idx="8905">
                  <c:v>10.542</c:v>
                </c:pt>
                <c:pt idx="8906">
                  <c:v>10.542</c:v>
                </c:pt>
                <c:pt idx="8907">
                  <c:v>10.542</c:v>
                </c:pt>
                <c:pt idx="8908">
                  <c:v>10.586</c:v>
                </c:pt>
                <c:pt idx="8909">
                  <c:v>10.586</c:v>
                </c:pt>
                <c:pt idx="8910">
                  <c:v>10.629</c:v>
                </c:pt>
                <c:pt idx="8911">
                  <c:v>10.686</c:v>
                </c:pt>
                <c:pt idx="8912">
                  <c:v>10.707000000000001</c:v>
                </c:pt>
                <c:pt idx="8913">
                  <c:v>10.834</c:v>
                </c:pt>
                <c:pt idx="8914">
                  <c:v>10.867000000000001</c:v>
                </c:pt>
                <c:pt idx="8915">
                  <c:v>10.868</c:v>
                </c:pt>
                <c:pt idx="8916">
                  <c:v>10.868</c:v>
                </c:pt>
                <c:pt idx="8917">
                  <c:v>10.868</c:v>
                </c:pt>
                <c:pt idx="8918">
                  <c:v>10.909000000000001</c:v>
                </c:pt>
                <c:pt idx="8919">
                  <c:v>10.909000000000001</c:v>
                </c:pt>
                <c:pt idx="8920">
                  <c:v>10.909000000000001</c:v>
                </c:pt>
                <c:pt idx="8921">
                  <c:v>10.909000000000001</c:v>
                </c:pt>
                <c:pt idx="8922">
                  <c:v>10.909000000000001</c:v>
                </c:pt>
                <c:pt idx="8923">
                  <c:v>10.909000000000001</c:v>
                </c:pt>
                <c:pt idx="8924">
                  <c:v>10.909000000000001</c:v>
                </c:pt>
                <c:pt idx="8925">
                  <c:v>10.909000000000001</c:v>
                </c:pt>
                <c:pt idx="8926">
                  <c:v>10.909000000000001</c:v>
                </c:pt>
                <c:pt idx="8927">
                  <c:v>10.909000000000001</c:v>
                </c:pt>
                <c:pt idx="8928">
                  <c:v>10.909000000000001</c:v>
                </c:pt>
                <c:pt idx="8929">
                  <c:v>10.909000000000001</c:v>
                </c:pt>
                <c:pt idx="8930">
                  <c:v>10.91</c:v>
                </c:pt>
                <c:pt idx="8931">
                  <c:v>10.91</c:v>
                </c:pt>
                <c:pt idx="8932">
                  <c:v>10.912000000000001</c:v>
                </c:pt>
                <c:pt idx="8933">
                  <c:v>10.95</c:v>
                </c:pt>
                <c:pt idx="8934">
                  <c:v>10.95</c:v>
                </c:pt>
                <c:pt idx="8935">
                  <c:v>10.95</c:v>
                </c:pt>
                <c:pt idx="8936">
                  <c:v>10.95</c:v>
                </c:pt>
                <c:pt idx="8937">
                  <c:v>10.95</c:v>
                </c:pt>
                <c:pt idx="8938">
                  <c:v>10.95</c:v>
                </c:pt>
                <c:pt idx="8939">
                  <c:v>10.95</c:v>
                </c:pt>
                <c:pt idx="8940">
                  <c:v>10.95</c:v>
                </c:pt>
                <c:pt idx="8941">
                  <c:v>10.95</c:v>
                </c:pt>
                <c:pt idx="8942">
                  <c:v>10.952</c:v>
                </c:pt>
                <c:pt idx="8943">
                  <c:v>10.954000000000001</c:v>
                </c:pt>
                <c:pt idx="8944">
                  <c:v>10.964</c:v>
                </c:pt>
                <c:pt idx="8945">
                  <c:v>10.991</c:v>
                </c:pt>
                <c:pt idx="8946">
                  <c:v>10.991</c:v>
                </c:pt>
                <c:pt idx="8947">
                  <c:v>10.991</c:v>
                </c:pt>
                <c:pt idx="8948">
                  <c:v>10.991</c:v>
                </c:pt>
                <c:pt idx="8949">
                  <c:v>10.991</c:v>
                </c:pt>
                <c:pt idx="8950">
                  <c:v>10.993</c:v>
                </c:pt>
                <c:pt idx="8951">
                  <c:v>10.994999999999999</c:v>
                </c:pt>
                <c:pt idx="8952">
                  <c:v>10.994999999999999</c:v>
                </c:pt>
                <c:pt idx="8953">
                  <c:v>11</c:v>
                </c:pt>
                <c:pt idx="8954">
                  <c:v>11.034000000000001</c:v>
                </c:pt>
                <c:pt idx="8955">
                  <c:v>11.034000000000001</c:v>
                </c:pt>
                <c:pt idx="8956">
                  <c:v>11.039</c:v>
                </c:pt>
                <c:pt idx="8957">
                  <c:v>11.077</c:v>
                </c:pt>
                <c:pt idx="8958">
                  <c:v>11.118</c:v>
                </c:pt>
                <c:pt idx="8959">
                  <c:v>11.202</c:v>
                </c:pt>
                <c:pt idx="8960">
                  <c:v>11.202</c:v>
                </c:pt>
                <c:pt idx="8961">
                  <c:v>11.204000000000001</c:v>
                </c:pt>
                <c:pt idx="8962">
                  <c:v>11.244999999999999</c:v>
                </c:pt>
                <c:pt idx="8963">
                  <c:v>11.247</c:v>
                </c:pt>
                <c:pt idx="8964">
                  <c:v>11.247999999999999</c:v>
                </c:pt>
                <c:pt idx="8965">
                  <c:v>11.327</c:v>
                </c:pt>
                <c:pt idx="8966">
                  <c:v>11.329000000000001</c:v>
                </c:pt>
                <c:pt idx="8967">
                  <c:v>11.369</c:v>
                </c:pt>
                <c:pt idx="8968">
                  <c:v>11.369</c:v>
                </c:pt>
                <c:pt idx="8969">
                  <c:v>11.374000000000001</c:v>
                </c:pt>
                <c:pt idx="8970">
                  <c:v>11.375</c:v>
                </c:pt>
                <c:pt idx="8971">
                  <c:v>11.411</c:v>
                </c:pt>
                <c:pt idx="8972">
                  <c:v>11.411</c:v>
                </c:pt>
                <c:pt idx="8973">
                  <c:v>11.412000000000001</c:v>
                </c:pt>
                <c:pt idx="8974">
                  <c:v>11.413</c:v>
                </c:pt>
                <c:pt idx="8975">
                  <c:v>11.413</c:v>
                </c:pt>
                <c:pt idx="8976">
                  <c:v>11.454000000000001</c:v>
                </c:pt>
                <c:pt idx="8977">
                  <c:v>11.454000000000001</c:v>
                </c:pt>
                <c:pt idx="8978">
                  <c:v>11.454000000000001</c:v>
                </c:pt>
                <c:pt idx="8979">
                  <c:v>11.454000000000001</c:v>
                </c:pt>
                <c:pt idx="8980">
                  <c:v>11.454000000000001</c:v>
                </c:pt>
                <c:pt idx="8981">
                  <c:v>11.454000000000001</c:v>
                </c:pt>
                <c:pt idx="8982">
                  <c:v>11.454000000000001</c:v>
                </c:pt>
                <c:pt idx="8983">
                  <c:v>11.454000000000001</c:v>
                </c:pt>
                <c:pt idx="8984">
                  <c:v>11.454000000000001</c:v>
                </c:pt>
                <c:pt idx="8985">
                  <c:v>11.456</c:v>
                </c:pt>
                <c:pt idx="8986">
                  <c:v>11.456</c:v>
                </c:pt>
                <c:pt idx="8987">
                  <c:v>11.461</c:v>
                </c:pt>
                <c:pt idx="8988">
                  <c:v>11.497</c:v>
                </c:pt>
                <c:pt idx="8989">
                  <c:v>11.497</c:v>
                </c:pt>
                <c:pt idx="8990">
                  <c:v>11.497999999999999</c:v>
                </c:pt>
                <c:pt idx="8991">
                  <c:v>11.497999999999999</c:v>
                </c:pt>
                <c:pt idx="8992">
                  <c:v>11.497999999999999</c:v>
                </c:pt>
                <c:pt idx="8993">
                  <c:v>11.503</c:v>
                </c:pt>
                <c:pt idx="8994">
                  <c:v>11.763999999999999</c:v>
                </c:pt>
                <c:pt idx="8995">
                  <c:v>11.8</c:v>
                </c:pt>
                <c:pt idx="8996">
                  <c:v>11.8</c:v>
                </c:pt>
                <c:pt idx="8997">
                  <c:v>11.843</c:v>
                </c:pt>
                <c:pt idx="8998">
                  <c:v>11.885999999999999</c:v>
                </c:pt>
                <c:pt idx="8999">
                  <c:v>11.929</c:v>
                </c:pt>
                <c:pt idx="9000">
                  <c:v>11.929</c:v>
                </c:pt>
                <c:pt idx="9001">
                  <c:v>11.93</c:v>
                </c:pt>
                <c:pt idx="9002">
                  <c:v>11.93</c:v>
                </c:pt>
                <c:pt idx="9003">
                  <c:v>11.968999999999999</c:v>
                </c:pt>
                <c:pt idx="9004">
                  <c:v>11.972</c:v>
                </c:pt>
                <c:pt idx="9005">
                  <c:v>11.973000000000001</c:v>
                </c:pt>
                <c:pt idx="9006">
                  <c:v>11.973000000000001</c:v>
                </c:pt>
                <c:pt idx="9007">
                  <c:v>11.973000000000001</c:v>
                </c:pt>
                <c:pt idx="9008">
                  <c:v>11.973000000000001</c:v>
                </c:pt>
                <c:pt idx="9009">
                  <c:v>11.973000000000001</c:v>
                </c:pt>
                <c:pt idx="9010">
                  <c:v>11.973000000000001</c:v>
                </c:pt>
                <c:pt idx="9011">
                  <c:v>11.973000000000001</c:v>
                </c:pt>
                <c:pt idx="9012">
                  <c:v>11.973000000000001</c:v>
                </c:pt>
                <c:pt idx="9013">
                  <c:v>11.973000000000001</c:v>
                </c:pt>
                <c:pt idx="9014">
                  <c:v>11.973000000000001</c:v>
                </c:pt>
                <c:pt idx="9015">
                  <c:v>11.975</c:v>
                </c:pt>
                <c:pt idx="9016">
                  <c:v>12.016999999999999</c:v>
                </c:pt>
                <c:pt idx="9017">
                  <c:v>12.016999999999999</c:v>
                </c:pt>
                <c:pt idx="9018">
                  <c:v>12.016999999999999</c:v>
                </c:pt>
                <c:pt idx="9019">
                  <c:v>12.016999999999999</c:v>
                </c:pt>
                <c:pt idx="9020">
                  <c:v>12.016999999999999</c:v>
                </c:pt>
                <c:pt idx="9021">
                  <c:v>12.018000000000001</c:v>
                </c:pt>
                <c:pt idx="9022">
                  <c:v>12.029</c:v>
                </c:pt>
                <c:pt idx="9023">
                  <c:v>12.151</c:v>
                </c:pt>
                <c:pt idx="9024">
                  <c:v>12.241</c:v>
                </c:pt>
                <c:pt idx="9025">
                  <c:v>12.244999999999999</c:v>
                </c:pt>
                <c:pt idx="9026">
                  <c:v>12.263999999999999</c:v>
                </c:pt>
                <c:pt idx="9027">
                  <c:v>12.285</c:v>
                </c:pt>
                <c:pt idx="9028">
                  <c:v>12.374000000000001</c:v>
                </c:pt>
                <c:pt idx="9029">
                  <c:v>12.417</c:v>
                </c:pt>
                <c:pt idx="9030">
                  <c:v>12.417</c:v>
                </c:pt>
                <c:pt idx="9031">
                  <c:v>12.419</c:v>
                </c:pt>
                <c:pt idx="9032">
                  <c:v>12.422000000000001</c:v>
                </c:pt>
                <c:pt idx="9033">
                  <c:v>12.462</c:v>
                </c:pt>
                <c:pt idx="9034">
                  <c:v>12.462</c:v>
                </c:pt>
                <c:pt idx="9035">
                  <c:v>12.462</c:v>
                </c:pt>
                <c:pt idx="9036">
                  <c:v>12.462</c:v>
                </c:pt>
                <c:pt idx="9037">
                  <c:v>12.462</c:v>
                </c:pt>
                <c:pt idx="9038">
                  <c:v>12.462999999999999</c:v>
                </c:pt>
                <c:pt idx="9039">
                  <c:v>12.462999999999999</c:v>
                </c:pt>
                <c:pt idx="9040">
                  <c:v>12.462999999999999</c:v>
                </c:pt>
                <c:pt idx="9041">
                  <c:v>12.462999999999999</c:v>
                </c:pt>
                <c:pt idx="9042">
                  <c:v>12.465</c:v>
                </c:pt>
                <c:pt idx="9043">
                  <c:v>12.506</c:v>
                </c:pt>
                <c:pt idx="9044">
                  <c:v>12.506</c:v>
                </c:pt>
                <c:pt idx="9045">
                  <c:v>12.507</c:v>
                </c:pt>
                <c:pt idx="9046">
                  <c:v>12.507</c:v>
                </c:pt>
                <c:pt idx="9047">
                  <c:v>12.507</c:v>
                </c:pt>
                <c:pt idx="9048">
                  <c:v>12.507</c:v>
                </c:pt>
                <c:pt idx="9049">
                  <c:v>12.552</c:v>
                </c:pt>
                <c:pt idx="9050">
                  <c:v>12.553000000000001</c:v>
                </c:pt>
                <c:pt idx="9051">
                  <c:v>12.553000000000001</c:v>
                </c:pt>
                <c:pt idx="9052">
                  <c:v>12.553000000000001</c:v>
                </c:pt>
                <c:pt idx="9053">
                  <c:v>12.558</c:v>
                </c:pt>
                <c:pt idx="9054">
                  <c:v>12.598000000000001</c:v>
                </c:pt>
                <c:pt idx="9055">
                  <c:v>12.598000000000001</c:v>
                </c:pt>
                <c:pt idx="9056">
                  <c:v>12.598000000000001</c:v>
                </c:pt>
                <c:pt idx="9057">
                  <c:v>12.643000000000001</c:v>
                </c:pt>
                <c:pt idx="9058">
                  <c:v>12.645</c:v>
                </c:pt>
                <c:pt idx="9059">
                  <c:v>12.736000000000001</c:v>
                </c:pt>
                <c:pt idx="9060">
                  <c:v>12.739000000000001</c:v>
                </c:pt>
                <c:pt idx="9061">
                  <c:v>12.781000000000001</c:v>
                </c:pt>
                <c:pt idx="9062">
                  <c:v>12.782999999999999</c:v>
                </c:pt>
                <c:pt idx="9063">
                  <c:v>12.999000000000001</c:v>
                </c:pt>
                <c:pt idx="9064">
                  <c:v>13.009</c:v>
                </c:pt>
                <c:pt idx="9065">
                  <c:v>13.009</c:v>
                </c:pt>
                <c:pt idx="9066">
                  <c:v>13.01</c:v>
                </c:pt>
                <c:pt idx="9067">
                  <c:v>13.055</c:v>
                </c:pt>
                <c:pt idx="9068">
                  <c:v>13.055</c:v>
                </c:pt>
                <c:pt idx="9069">
                  <c:v>13.055999999999999</c:v>
                </c:pt>
                <c:pt idx="9070">
                  <c:v>13.055999999999999</c:v>
                </c:pt>
                <c:pt idx="9071">
                  <c:v>13.055999999999999</c:v>
                </c:pt>
                <c:pt idx="9072">
                  <c:v>13.055999999999999</c:v>
                </c:pt>
                <c:pt idx="9073">
                  <c:v>13.055999999999999</c:v>
                </c:pt>
                <c:pt idx="9074">
                  <c:v>13.055999999999999</c:v>
                </c:pt>
                <c:pt idx="9075">
                  <c:v>13.055999999999999</c:v>
                </c:pt>
                <c:pt idx="9076">
                  <c:v>13.055999999999999</c:v>
                </c:pt>
                <c:pt idx="9077">
                  <c:v>13.102</c:v>
                </c:pt>
                <c:pt idx="9078">
                  <c:v>13.102</c:v>
                </c:pt>
                <c:pt idx="9079">
                  <c:v>13.148999999999999</c:v>
                </c:pt>
                <c:pt idx="9080">
                  <c:v>13.151</c:v>
                </c:pt>
                <c:pt idx="9081">
                  <c:v>13.185</c:v>
                </c:pt>
                <c:pt idx="9082">
                  <c:v>13.295</c:v>
                </c:pt>
                <c:pt idx="9083">
                  <c:v>13.337</c:v>
                </c:pt>
                <c:pt idx="9084">
                  <c:v>13.342000000000001</c:v>
                </c:pt>
                <c:pt idx="9085">
                  <c:v>13.388</c:v>
                </c:pt>
                <c:pt idx="9086">
                  <c:v>13.454000000000001</c:v>
                </c:pt>
                <c:pt idx="9087">
                  <c:v>13.478999999999999</c:v>
                </c:pt>
                <c:pt idx="9088">
                  <c:v>13.525</c:v>
                </c:pt>
                <c:pt idx="9089">
                  <c:v>13.525</c:v>
                </c:pt>
                <c:pt idx="9090">
                  <c:v>13.525</c:v>
                </c:pt>
                <c:pt idx="9091">
                  <c:v>13.525</c:v>
                </c:pt>
                <c:pt idx="9092">
                  <c:v>13.547000000000001</c:v>
                </c:pt>
                <c:pt idx="9093">
                  <c:v>13.571999999999999</c:v>
                </c:pt>
                <c:pt idx="9094">
                  <c:v>13.571999999999999</c:v>
                </c:pt>
                <c:pt idx="9095">
                  <c:v>13.571999999999999</c:v>
                </c:pt>
                <c:pt idx="9096">
                  <c:v>13.573</c:v>
                </c:pt>
                <c:pt idx="9097">
                  <c:v>13.573</c:v>
                </c:pt>
                <c:pt idx="9098">
                  <c:v>13.576000000000001</c:v>
                </c:pt>
                <c:pt idx="9099">
                  <c:v>13.619</c:v>
                </c:pt>
                <c:pt idx="9100">
                  <c:v>13.619</c:v>
                </c:pt>
                <c:pt idx="9101">
                  <c:v>13.619</c:v>
                </c:pt>
                <c:pt idx="9102">
                  <c:v>13.62</c:v>
                </c:pt>
                <c:pt idx="9103">
                  <c:v>13.62</c:v>
                </c:pt>
                <c:pt idx="9104">
                  <c:v>13.62</c:v>
                </c:pt>
                <c:pt idx="9105">
                  <c:v>13.62</c:v>
                </c:pt>
                <c:pt idx="9106">
                  <c:v>13.62</c:v>
                </c:pt>
                <c:pt idx="9107">
                  <c:v>13.62</c:v>
                </c:pt>
                <c:pt idx="9108">
                  <c:v>13.622</c:v>
                </c:pt>
                <c:pt idx="9109">
                  <c:v>13.622</c:v>
                </c:pt>
                <c:pt idx="9110">
                  <c:v>13.667</c:v>
                </c:pt>
                <c:pt idx="9111">
                  <c:v>13.667</c:v>
                </c:pt>
                <c:pt idx="9112">
                  <c:v>13.667</c:v>
                </c:pt>
                <c:pt idx="9113">
                  <c:v>13.667</c:v>
                </c:pt>
                <c:pt idx="9114">
                  <c:v>13.667999999999999</c:v>
                </c:pt>
                <c:pt idx="9115">
                  <c:v>13.667999999999999</c:v>
                </c:pt>
                <c:pt idx="9116">
                  <c:v>13.721</c:v>
                </c:pt>
                <c:pt idx="9117">
                  <c:v>13.763999999999999</c:v>
                </c:pt>
                <c:pt idx="9118">
                  <c:v>13.765000000000001</c:v>
                </c:pt>
                <c:pt idx="9119">
                  <c:v>13.815</c:v>
                </c:pt>
                <c:pt idx="9120">
                  <c:v>13.863</c:v>
                </c:pt>
                <c:pt idx="9121">
                  <c:v>13.914</c:v>
                </c:pt>
                <c:pt idx="9122">
                  <c:v>13.961</c:v>
                </c:pt>
                <c:pt idx="9123">
                  <c:v>14.034000000000001</c:v>
                </c:pt>
                <c:pt idx="9124">
                  <c:v>14.055</c:v>
                </c:pt>
                <c:pt idx="9125">
                  <c:v>14.102</c:v>
                </c:pt>
                <c:pt idx="9126">
                  <c:v>14.15</c:v>
                </c:pt>
                <c:pt idx="9127">
                  <c:v>14.15</c:v>
                </c:pt>
                <c:pt idx="9128">
                  <c:v>14.15</c:v>
                </c:pt>
                <c:pt idx="9129">
                  <c:v>14.15</c:v>
                </c:pt>
                <c:pt idx="9130">
                  <c:v>14.16</c:v>
                </c:pt>
                <c:pt idx="9131">
                  <c:v>14.199</c:v>
                </c:pt>
                <c:pt idx="9132">
                  <c:v>14.199</c:v>
                </c:pt>
                <c:pt idx="9133">
                  <c:v>14.199</c:v>
                </c:pt>
                <c:pt idx="9134">
                  <c:v>14.199</c:v>
                </c:pt>
                <c:pt idx="9135">
                  <c:v>14.205</c:v>
                </c:pt>
                <c:pt idx="9136">
                  <c:v>14.247999999999999</c:v>
                </c:pt>
                <c:pt idx="9137">
                  <c:v>14.247999999999999</c:v>
                </c:pt>
                <c:pt idx="9138">
                  <c:v>14.247999999999999</c:v>
                </c:pt>
                <c:pt idx="9139">
                  <c:v>14.249000000000001</c:v>
                </c:pt>
                <c:pt idx="9140">
                  <c:v>14.249000000000001</c:v>
                </c:pt>
                <c:pt idx="9141">
                  <c:v>14.25</c:v>
                </c:pt>
                <c:pt idx="9142">
                  <c:v>14.257999999999999</c:v>
                </c:pt>
                <c:pt idx="9143">
                  <c:v>14.298</c:v>
                </c:pt>
                <c:pt idx="9144">
                  <c:v>14.298</c:v>
                </c:pt>
                <c:pt idx="9145">
                  <c:v>14.382</c:v>
                </c:pt>
                <c:pt idx="9146">
                  <c:v>14.4</c:v>
                </c:pt>
                <c:pt idx="9147">
                  <c:v>14.423</c:v>
                </c:pt>
                <c:pt idx="9148">
                  <c:v>14.496</c:v>
                </c:pt>
                <c:pt idx="9149">
                  <c:v>14.497999999999999</c:v>
                </c:pt>
                <c:pt idx="9150">
                  <c:v>14.548999999999999</c:v>
                </c:pt>
                <c:pt idx="9151">
                  <c:v>14.606</c:v>
                </c:pt>
                <c:pt idx="9152">
                  <c:v>14.695</c:v>
                </c:pt>
                <c:pt idx="9153">
                  <c:v>14.695</c:v>
                </c:pt>
                <c:pt idx="9154">
                  <c:v>14.744</c:v>
                </c:pt>
                <c:pt idx="9155">
                  <c:v>14.744</c:v>
                </c:pt>
                <c:pt idx="9156">
                  <c:v>14.744</c:v>
                </c:pt>
                <c:pt idx="9157">
                  <c:v>14.744</c:v>
                </c:pt>
                <c:pt idx="9158">
                  <c:v>14.744</c:v>
                </c:pt>
                <c:pt idx="9159">
                  <c:v>14.744999999999999</c:v>
                </c:pt>
                <c:pt idx="9160">
                  <c:v>14.744999999999999</c:v>
                </c:pt>
                <c:pt idx="9161">
                  <c:v>14.747999999999999</c:v>
                </c:pt>
                <c:pt idx="9162">
                  <c:v>14.753</c:v>
                </c:pt>
                <c:pt idx="9163">
                  <c:v>14.77</c:v>
                </c:pt>
                <c:pt idx="9164">
                  <c:v>14.794</c:v>
                </c:pt>
                <c:pt idx="9165">
                  <c:v>14.802</c:v>
                </c:pt>
                <c:pt idx="9166">
                  <c:v>14.858000000000001</c:v>
                </c:pt>
                <c:pt idx="9167">
                  <c:v>14.896000000000001</c:v>
                </c:pt>
                <c:pt idx="9168">
                  <c:v>14.896000000000001</c:v>
                </c:pt>
                <c:pt idx="9169">
                  <c:v>14.994999999999999</c:v>
                </c:pt>
                <c:pt idx="9170">
                  <c:v>15.048999999999999</c:v>
                </c:pt>
                <c:pt idx="9171">
                  <c:v>15.052</c:v>
                </c:pt>
                <c:pt idx="9172">
                  <c:v>15.099</c:v>
                </c:pt>
                <c:pt idx="9173">
                  <c:v>15.151</c:v>
                </c:pt>
                <c:pt idx="9174">
                  <c:v>15.162000000000001</c:v>
                </c:pt>
                <c:pt idx="9175">
                  <c:v>15.253</c:v>
                </c:pt>
                <c:pt idx="9176">
                  <c:v>15.26</c:v>
                </c:pt>
                <c:pt idx="9177">
                  <c:v>15.303000000000001</c:v>
                </c:pt>
                <c:pt idx="9178">
                  <c:v>15.353</c:v>
                </c:pt>
                <c:pt idx="9179">
                  <c:v>15.353</c:v>
                </c:pt>
                <c:pt idx="9180">
                  <c:v>15.404999999999999</c:v>
                </c:pt>
                <c:pt idx="9181">
                  <c:v>15.404999999999999</c:v>
                </c:pt>
                <c:pt idx="9182">
                  <c:v>15.404999999999999</c:v>
                </c:pt>
                <c:pt idx="9183">
                  <c:v>15.407</c:v>
                </c:pt>
                <c:pt idx="9184">
                  <c:v>15.407</c:v>
                </c:pt>
                <c:pt idx="9185">
                  <c:v>15.420999999999999</c:v>
                </c:pt>
                <c:pt idx="9186">
                  <c:v>15.457000000000001</c:v>
                </c:pt>
                <c:pt idx="9187">
                  <c:v>15.457000000000001</c:v>
                </c:pt>
                <c:pt idx="9188">
                  <c:v>15.457000000000001</c:v>
                </c:pt>
                <c:pt idx="9189">
                  <c:v>15.461</c:v>
                </c:pt>
                <c:pt idx="9190">
                  <c:v>15.475</c:v>
                </c:pt>
                <c:pt idx="9191">
                  <c:v>15.484</c:v>
                </c:pt>
                <c:pt idx="9192">
                  <c:v>15.509</c:v>
                </c:pt>
                <c:pt idx="9193">
                  <c:v>15.569000000000001</c:v>
                </c:pt>
                <c:pt idx="9194">
                  <c:v>15.587999999999999</c:v>
                </c:pt>
                <c:pt idx="9195">
                  <c:v>15.635</c:v>
                </c:pt>
                <c:pt idx="9196">
                  <c:v>15.67</c:v>
                </c:pt>
                <c:pt idx="9197">
                  <c:v>15.718</c:v>
                </c:pt>
                <c:pt idx="9198">
                  <c:v>15.718</c:v>
                </c:pt>
                <c:pt idx="9199">
                  <c:v>15.718</c:v>
                </c:pt>
                <c:pt idx="9200">
                  <c:v>15.72</c:v>
                </c:pt>
                <c:pt idx="9201">
                  <c:v>15.771000000000001</c:v>
                </c:pt>
                <c:pt idx="9202">
                  <c:v>15.824999999999999</c:v>
                </c:pt>
                <c:pt idx="9203">
                  <c:v>15.927</c:v>
                </c:pt>
                <c:pt idx="9204">
                  <c:v>15.927</c:v>
                </c:pt>
                <c:pt idx="9205">
                  <c:v>15.932</c:v>
                </c:pt>
                <c:pt idx="9206">
                  <c:v>15.932</c:v>
                </c:pt>
                <c:pt idx="9207">
                  <c:v>15.978999999999999</c:v>
                </c:pt>
                <c:pt idx="9208">
                  <c:v>15.98</c:v>
                </c:pt>
                <c:pt idx="9209">
                  <c:v>16.032</c:v>
                </c:pt>
                <c:pt idx="9210">
                  <c:v>16.032</c:v>
                </c:pt>
                <c:pt idx="9211">
                  <c:v>16.032</c:v>
                </c:pt>
                <c:pt idx="9212">
                  <c:v>16.032</c:v>
                </c:pt>
                <c:pt idx="9213">
                  <c:v>16.032</c:v>
                </c:pt>
                <c:pt idx="9214">
                  <c:v>16.033999999999999</c:v>
                </c:pt>
                <c:pt idx="9215">
                  <c:v>16.085000000000001</c:v>
                </c:pt>
                <c:pt idx="9216">
                  <c:v>16.088999999999999</c:v>
                </c:pt>
                <c:pt idx="9217">
                  <c:v>16.111000000000001</c:v>
                </c:pt>
                <c:pt idx="9218">
                  <c:v>16.138000000000002</c:v>
                </c:pt>
                <c:pt idx="9219">
                  <c:v>16.138999999999999</c:v>
                </c:pt>
                <c:pt idx="9220">
                  <c:v>16.155000000000001</c:v>
                </c:pt>
                <c:pt idx="9221">
                  <c:v>16.251999999999999</c:v>
                </c:pt>
                <c:pt idx="9222">
                  <c:v>16.353000000000002</c:v>
                </c:pt>
                <c:pt idx="9223">
                  <c:v>16.356000000000002</c:v>
                </c:pt>
                <c:pt idx="9224">
                  <c:v>16.620999999999999</c:v>
                </c:pt>
                <c:pt idx="9225">
                  <c:v>16.620999999999999</c:v>
                </c:pt>
                <c:pt idx="9226">
                  <c:v>16.620999999999999</c:v>
                </c:pt>
                <c:pt idx="9227">
                  <c:v>16.622</c:v>
                </c:pt>
                <c:pt idx="9228">
                  <c:v>16.675000000000001</c:v>
                </c:pt>
                <c:pt idx="9229">
                  <c:v>16.675000000000001</c:v>
                </c:pt>
                <c:pt idx="9230">
                  <c:v>16.675000000000001</c:v>
                </c:pt>
                <c:pt idx="9231">
                  <c:v>16.675000000000001</c:v>
                </c:pt>
                <c:pt idx="9232">
                  <c:v>16.677</c:v>
                </c:pt>
                <c:pt idx="9233">
                  <c:v>16.677</c:v>
                </c:pt>
                <c:pt idx="9234">
                  <c:v>16.728999999999999</c:v>
                </c:pt>
                <c:pt idx="9235">
                  <c:v>16.731000000000002</c:v>
                </c:pt>
                <c:pt idx="9236">
                  <c:v>16.733000000000001</c:v>
                </c:pt>
                <c:pt idx="9237">
                  <c:v>16.786000000000001</c:v>
                </c:pt>
                <c:pt idx="9238">
                  <c:v>16.95</c:v>
                </c:pt>
                <c:pt idx="9239">
                  <c:v>16.95</c:v>
                </c:pt>
                <c:pt idx="9240">
                  <c:v>17.012</c:v>
                </c:pt>
                <c:pt idx="9241">
                  <c:v>17.117000000000001</c:v>
                </c:pt>
                <c:pt idx="9242">
                  <c:v>17.224</c:v>
                </c:pt>
                <c:pt idx="9243">
                  <c:v>17.279</c:v>
                </c:pt>
                <c:pt idx="9244">
                  <c:v>17.279</c:v>
                </c:pt>
                <c:pt idx="9245">
                  <c:v>17.28</c:v>
                </c:pt>
                <c:pt idx="9246">
                  <c:v>17.334</c:v>
                </c:pt>
                <c:pt idx="9247">
                  <c:v>17.334</c:v>
                </c:pt>
                <c:pt idx="9248">
                  <c:v>17.334</c:v>
                </c:pt>
                <c:pt idx="9249">
                  <c:v>17.334</c:v>
                </c:pt>
                <c:pt idx="9250">
                  <c:v>17.335000000000001</c:v>
                </c:pt>
                <c:pt idx="9251">
                  <c:v>17.337</c:v>
                </c:pt>
                <c:pt idx="9252">
                  <c:v>17.39</c:v>
                </c:pt>
                <c:pt idx="9253">
                  <c:v>17.39</c:v>
                </c:pt>
                <c:pt idx="9254">
                  <c:v>17.390999999999998</c:v>
                </c:pt>
                <c:pt idx="9255">
                  <c:v>17.390999999999998</c:v>
                </c:pt>
                <c:pt idx="9256">
                  <c:v>17.619</c:v>
                </c:pt>
                <c:pt idx="9257">
                  <c:v>17.625</c:v>
                </c:pt>
                <c:pt idx="9258">
                  <c:v>17.672000000000001</c:v>
                </c:pt>
                <c:pt idx="9259">
                  <c:v>17.673999999999999</c:v>
                </c:pt>
                <c:pt idx="9260">
                  <c:v>17.896999999999998</c:v>
                </c:pt>
                <c:pt idx="9261">
                  <c:v>17.925000000000001</c:v>
                </c:pt>
                <c:pt idx="9262">
                  <c:v>17.952999999999999</c:v>
                </c:pt>
                <c:pt idx="9263">
                  <c:v>17.952999999999999</c:v>
                </c:pt>
                <c:pt idx="9264">
                  <c:v>17.954999999999998</c:v>
                </c:pt>
                <c:pt idx="9265">
                  <c:v>18.010999999999999</c:v>
                </c:pt>
                <c:pt idx="9266">
                  <c:v>18.010999999999999</c:v>
                </c:pt>
                <c:pt idx="9267">
                  <c:v>18.067</c:v>
                </c:pt>
                <c:pt idx="9268">
                  <c:v>18.125</c:v>
                </c:pt>
                <c:pt idx="9269">
                  <c:v>18.204000000000001</c:v>
                </c:pt>
                <c:pt idx="9270">
                  <c:v>18.218</c:v>
                </c:pt>
                <c:pt idx="9271">
                  <c:v>18.247</c:v>
                </c:pt>
                <c:pt idx="9272">
                  <c:v>18.306000000000001</c:v>
                </c:pt>
                <c:pt idx="9273">
                  <c:v>18.587</c:v>
                </c:pt>
                <c:pt idx="9274">
                  <c:v>18.643999999999998</c:v>
                </c:pt>
                <c:pt idx="9275">
                  <c:v>18.646000000000001</c:v>
                </c:pt>
                <c:pt idx="9276">
                  <c:v>18.702000000000002</c:v>
                </c:pt>
                <c:pt idx="9277">
                  <c:v>18.702999999999999</c:v>
                </c:pt>
                <c:pt idx="9278">
                  <c:v>18.702999999999999</c:v>
                </c:pt>
                <c:pt idx="9279">
                  <c:v>18.704999999999998</c:v>
                </c:pt>
                <c:pt idx="9280">
                  <c:v>18.709</c:v>
                </c:pt>
                <c:pt idx="9281">
                  <c:v>18.760999999999999</c:v>
                </c:pt>
                <c:pt idx="9282">
                  <c:v>18.760999999999999</c:v>
                </c:pt>
                <c:pt idx="9283">
                  <c:v>18.763000000000002</c:v>
                </c:pt>
                <c:pt idx="9284">
                  <c:v>18.763000000000002</c:v>
                </c:pt>
                <c:pt idx="9285">
                  <c:v>18.782</c:v>
                </c:pt>
                <c:pt idx="9286">
                  <c:v>18.821000000000002</c:v>
                </c:pt>
                <c:pt idx="9287">
                  <c:v>18.879000000000001</c:v>
                </c:pt>
                <c:pt idx="9288">
                  <c:v>18.879000000000001</c:v>
                </c:pt>
                <c:pt idx="9289">
                  <c:v>18.888000000000002</c:v>
                </c:pt>
                <c:pt idx="9290">
                  <c:v>18.928000000000001</c:v>
                </c:pt>
                <c:pt idx="9291">
                  <c:v>18.928999999999998</c:v>
                </c:pt>
                <c:pt idx="9292">
                  <c:v>19.006</c:v>
                </c:pt>
                <c:pt idx="9293">
                  <c:v>19.408000000000001</c:v>
                </c:pt>
                <c:pt idx="9294">
                  <c:v>19.413</c:v>
                </c:pt>
                <c:pt idx="9295">
                  <c:v>19.413</c:v>
                </c:pt>
                <c:pt idx="9296">
                  <c:v>19.413</c:v>
                </c:pt>
                <c:pt idx="9297">
                  <c:v>19.413</c:v>
                </c:pt>
                <c:pt idx="9298">
                  <c:v>19.414999999999999</c:v>
                </c:pt>
                <c:pt idx="9299">
                  <c:v>19.443000000000001</c:v>
                </c:pt>
                <c:pt idx="9300">
                  <c:v>19.474</c:v>
                </c:pt>
                <c:pt idx="9301">
                  <c:v>19.716000000000001</c:v>
                </c:pt>
                <c:pt idx="9302">
                  <c:v>19.734000000000002</c:v>
                </c:pt>
                <c:pt idx="9303">
                  <c:v>20.016999999999999</c:v>
                </c:pt>
                <c:pt idx="9304">
                  <c:v>20.077999999999999</c:v>
                </c:pt>
                <c:pt idx="9305">
                  <c:v>20.079000000000001</c:v>
                </c:pt>
                <c:pt idx="9306">
                  <c:v>20.138999999999999</c:v>
                </c:pt>
                <c:pt idx="9307">
                  <c:v>20.138999999999999</c:v>
                </c:pt>
                <c:pt idx="9308">
                  <c:v>20.140999999999998</c:v>
                </c:pt>
                <c:pt idx="9309">
                  <c:v>20.2</c:v>
                </c:pt>
                <c:pt idx="9310">
                  <c:v>20.202000000000002</c:v>
                </c:pt>
                <c:pt idx="9311">
                  <c:v>20.202000000000002</c:v>
                </c:pt>
                <c:pt idx="9312">
                  <c:v>20.279</c:v>
                </c:pt>
                <c:pt idx="9313">
                  <c:v>20.324000000000002</c:v>
                </c:pt>
                <c:pt idx="9314">
                  <c:v>20.341000000000001</c:v>
                </c:pt>
                <c:pt idx="9315">
                  <c:v>20.388999999999999</c:v>
                </c:pt>
                <c:pt idx="9316">
                  <c:v>20.571999999999999</c:v>
                </c:pt>
                <c:pt idx="9317">
                  <c:v>20.573</c:v>
                </c:pt>
                <c:pt idx="9318">
                  <c:v>20.768999999999998</c:v>
                </c:pt>
                <c:pt idx="9319">
                  <c:v>20.821000000000002</c:v>
                </c:pt>
                <c:pt idx="9320">
                  <c:v>20.821000000000002</c:v>
                </c:pt>
                <c:pt idx="9321">
                  <c:v>20.882999999999999</c:v>
                </c:pt>
                <c:pt idx="9322">
                  <c:v>20.882999999999999</c:v>
                </c:pt>
                <c:pt idx="9323">
                  <c:v>20.945</c:v>
                </c:pt>
                <c:pt idx="9324">
                  <c:v>20.946999999999999</c:v>
                </c:pt>
                <c:pt idx="9325">
                  <c:v>20.952999999999999</c:v>
                </c:pt>
                <c:pt idx="9326">
                  <c:v>20.966000000000001</c:v>
                </c:pt>
                <c:pt idx="9327">
                  <c:v>20.966000000000001</c:v>
                </c:pt>
                <c:pt idx="9328">
                  <c:v>21.033000000000001</c:v>
                </c:pt>
                <c:pt idx="9329">
                  <c:v>21.207999999999998</c:v>
                </c:pt>
                <c:pt idx="9330">
                  <c:v>21.236000000000001</c:v>
                </c:pt>
                <c:pt idx="9331">
                  <c:v>21.401</c:v>
                </c:pt>
                <c:pt idx="9332">
                  <c:v>21.581</c:v>
                </c:pt>
                <c:pt idx="9333">
                  <c:v>21.581</c:v>
                </c:pt>
                <c:pt idx="9334">
                  <c:v>21.643999999999998</c:v>
                </c:pt>
                <c:pt idx="9335">
                  <c:v>21.646999999999998</c:v>
                </c:pt>
                <c:pt idx="9336">
                  <c:v>21.71</c:v>
                </c:pt>
                <c:pt idx="9337">
                  <c:v>21.71</c:v>
                </c:pt>
                <c:pt idx="9338">
                  <c:v>21.71</c:v>
                </c:pt>
                <c:pt idx="9339">
                  <c:v>21.713000000000001</c:v>
                </c:pt>
                <c:pt idx="9340">
                  <c:v>21.841999999999999</c:v>
                </c:pt>
                <c:pt idx="9341">
                  <c:v>21.927</c:v>
                </c:pt>
                <c:pt idx="9342">
                  <c:v>21.954000000000001</c:v>
                </c:pt>
                <c:pt idx="9343">
                  <c:v>21.969000000000001</c:v>
                </c:pt>
                <c:pt idx="9344">
                  <c:v>22.045999999999999</c:v>
                </c:pt>
                <c:pt idx="9345">
                  <c:v>22.236000000000001</c:v>
                </c:pt>
                <c:pt idx="9346">
                  <c:v>22.359000000000002</c:v>
                </c:pt>
                <c:pt idx="9347">
                  <c:v>22.373000000000001</c:v>
                </c:pt>
                <c:pt idx="9348">
                  <c:v>22.422999999999998</c:v>
                </c:pt>
                <c:pt idx="9349">
                  <c:v>22.49</c:v>
                </c:pt>
                <c:pt idx="9350">
                  <c:v>22.555</c:v>
                </c:pt>
                <c:pt idx="9351">
                  <c:v>22.61</c:v>
                </c:pt>
                <c:pt idx="9352">
                  <c:v>22.696999999999999</c:v>
                </c:pt>
                <c:pt idx="9353">
                  <c:v>22.791</c:v>
                </c:pt>
                <c:pt idx="9354">
                  <c:v>22.823</c:v>
                </c:pt>
                <c:pt idx="9355">
                  <c:v>22.893999999999998</c:v>
                </c:pt>
                <c:pt idx="9356">
                  <c:v>23.085999999999999</c:v>
                </c:pt>
                <c:pt idx="9357">
                  <c:v>23.091999999999999</c:v>
                </c:pt>
                <c:pt idx="9358">
                  <c:v>23.152000000000001</c:v>
                </c:pt>
                <c:pt idx="9359">
                  <c:v>23.154</c:v>
                </c:pt>
                <c:pt idx="9360">
                  <c:v>23.154</c:v>
                </c:pt>
                <c:pt idx="9361">
                  <c:v>23.219000000000001</c:v>
                </c:pt>
                <c:pt idx="9362">
                  <c:v>23.219000000000001</c:v>
                </c:pt>
                <c:pt idx="9363">
                  <c:v>23.219000000000001</c:v>
                </c:pt>
                <c:pt idx="9364">
                  <c:v>23.219000000000001</c:v>
                </c:pt>
                <c:pt idx="9365">
                  <c:v>23.219000000000001</c:v>
                </c:pt>
                <c:pt idx="9366">
                  <c:v>23.219000000000001</c:v>
                </c:pt>
                <c:pt idx="9367">
                  <c:v>23.22</c:v>
                </c:pt>
                <c:pt idx="9368">
                  <c:v>23.222000000000001</c:v>
                </c:pt>
                <c:pt idx="9369">
                  <c:v>23.277000000000001</c:v>
                </c:pt>
                <c:pt idx="9370">
                  <c:v>23.286999999999999</c:v>
                </c:pt>
                <c:pt idx="9371">
                  <c:v>23.286999999999999</c:v>
                </c:pt>
                <c:pt idx="9372">
                  <c:v>23.286999999999999</c:v>
                </c:pt>
                <c:pt idx="9373">
                  <c:v>23.338000000000001</c:v>
                </c:pt>
                <c:pt idx="9374">
                  <c:v>23.338000000000001</c:v>
                </c:pt>
                <c:pt idx="9375">
                  <c:v>23.497</c:v>
                </c:pt>
                <c:pt idx="9376">
                  <c:v>23.763000000000002</c:v>
                </c:pt>
                <c:pt idx="9377">
                  <c:v>23.776</c:v>
                </c:pt>
                <c:pt idx="9378">
                  <c:v>23.835000000000001</c:v>
                </c:pt>
                <c:pt idx="9379">
                  <c:v>23.896999999999998</c:v>
                </c:pt>
                <c:pt idx="9380">
                  <c:v>23.898</c:v>
                </c:pt>
                <c:pt idx="9381">
                  <c:v>23.9</c:v>
                </c:pt>
                <c:pt idx="9382">
                  <c:v>23.966000000000001</c:v>
                </c:pt>
                <c:pt idx="9383">
                  <c:v>24.035</c:v>
                </c:pt>
                <c:pt idx="9384">
                  <c:v>24.035</c:v>
                </c:pt>
                <c:pt idx="9385">
                  <c:v>24.036999999999999</c:v>
                </c:pt>
                <c:pt idx="9386">
                  <c:v>24.036999999999999</c:v>
                </c:pt>
                <c:pt idx="9387">
                  <c:v>24.041</c:v>
                </c:pt>
                <c:pt idx="9388">
                  <c:v>24.103000000000002</c:v>
                </c:pt>
                <c:pt idx="9389">
                  <c:v>24.103999999999999</c:v>
                </c:pt>
                <c:pt idx="9390">
                  <c:v>24.123999999999999</c:v>
                </c:pt>
                <c:pt idx="9391">
                  <c:v>24.521000000000001</c:v>
                </c:pt>
                <c:pt idx="9392">
                  <c:v>24.6</c:v>
                </c:pt>
                <c:pt idx="9393">
                  <c:v>24.666</c:v>
                </c:pt>
                <c:pt idx="9394">
                  <c:v>24.797000000000001</c:v>
                </c:pt>
                <c:pt idx="9395">
                  <c:v>24.806000000000001</c:v>
                </c:pt>
                <c:pt idx="9396">
                  <c:v>24.827999999999999</c:v>
                </c:pt>
                <c:pt idx="9397">
                  <c:v>24.867000000000001</c:v>
                </c:pt>
                <c:pt idx="9398">
                  <c:v>24.87</c:v>
                </c:pt>
                <c:pt idx="9399">
                  <c:v>24.87</c:v>
                </c:pt>
                <c:pt idx="9400">
                  <c:v>24.879000000000001</c:v>
                </c:pt>
                <c:pt idx="9401">
                  <c:v>24.937000000000001</c:v>
                </c:pt>
                <c:pt idx="9402">
                  <c:v>24.939</c:v>
                </c:pt>
                <c:pt idx="9403">
                  <c:v>25.222000000000001</c:v>
                </c:pt>
                <c:pt idx="9404">
                  <c:v>25.294</c:v>
                </c:pt>
                <c:pt idx="9405">
                  <c:v>25.331</c:v>
                </c:pt>
                <c:pt idx="9406">
                  <c:v>25.553000000000001</c:v>
                </c:pt>
                <c:pt idx="9407">
                  <c:v>25.576000000000001</c:v>
                </c:pt>
                <c:pt idx="9408">
                  <c:v>25.576000000000001</c:v>
                </c:pt>
                <c:pt idx="9409">
                  <c:v>25.576000000000001</c:v>
                </c:pt>
                <c:pt idx="9410">
                  <c:v>25.646000000000001</c:v>
                </c:pt>
                <c:pt idx="9411">
                  <c:v>25.693000000000001</c:v>
                </c:pt>
                <c:pt idx="9412">
                  <c:v>25.718</c:v>
                </c:pt>
                <c:pt idx="9413">
                  <c:v>25.718</c:v>
                </c:pt>
                <c:pt idx="9414">
                  <c:v>25.79</c:v>
                </c:pt>
                <c:pt idx="9415">
                  <c:v>25.791</c:v>
                </c:pt>
                <c:pt idx="9416">
                  <c:v>25.817</c:v>
                </c:pt>
                <c:pt idx="9417">
                  <c:v>25.863</c:v>
                </c:pt>
                <c:pt idx="9418">
                  <c:v>25.936</c:v>
                </c:pt>
                <c:pt idx="9419">
                  <c:v>26.442</c:v>
                </c:pt>
                <c:pt idx="9420">
                  <c:v>26.515999999999998</c:v>
                </c:pt>
                <c:pt idx="9421">
                  <c:v>26.518999999999998</c:v>
                </c:pt>
                <c:pt idx="9422">
                  <c:v>26.588000000000001</c:v>
                </c:pt>
                <c:pt idx="9423">
                  <c:v>26.59</c:v>
                </c:pt>
                <c:pt idx="9424">
                  <c:v>26.661999999999999</c:v>
                </c:pt>
                <c:pt idx="9425">
                  <c:v>26.661999999999999</c:v>
                </c:pt>
                <c:pt idx="9426">
                  <c:v>26.661999999999999</c:v>
                </c:pt>
                <c:pt idx="9427">
                  <c:v>26.811</c:v>
                </c:pt>
                <c:pt idx="9428">
                  <c:v>27.18</c:v>
                </c:pt>
                <c:pt idx="9429">
                  <c:v>27.402999999999999</c:v>
                </c:pt>
                <c:pt idx="9430">
                  <c:v>27.402999999999999</c:v>
                </c:pt>
                <c:pt idx="9431">
                  <c:v>27.475999999999999</c:v>
                </c:pt>
                <c:pt idx="9432">
                  <c:v>27.484999999999999</c:v>
                </c:pt>
                <c:pt idx="9433">
                  <c:v>27.785</c:v>
                </c:pt>
                <c:pt idx="9434">
                  <c:v>28.157</c:v>
                </c:pt>
                <c:pt idx="9435">
                  <c:v>28.231999999999999</c:v>
                </c:pt>
                <c:pt idx="9436">
                  <c:v>28.306999999999999</c:v>
                </c:pt>
                <c:pt idx="9437">
                  <c:v>28.308</c:v>
                </c:pt>
                <c:pt idx="9438">
                  <c:v>28.382999999999999</c:v>
                </c:pt>
                <c:pt idx="9439">
                  <c:v>28.382999999999999</c:v>
                </c:pt>
                <c:pt idx="9440">
                  <c:v>28.382999999999999</c:v>
                </c:pt>
                <c:pt idx="9441">
                  <c:v>28.382999999999999</c:v>
                </c:pt>
                <c:pt idx="9442">
                  <c:v>28.382999999999999</c:v>
                </c:pt>
                <c:pt idx="9443">
                  <c:v>28.385999999999999</c:v>
                </c:pt>
                <c:pt idx="9444">
                  <c:v>28.459</c:v>
                </c:pt>
                <c:pt idx="9445">
                  <c:v>28.460999999999999</c:v>
                </c:pt>
                <c:pt idx="9446">
                  <c:v>28.588999999999999</c:v>
                </c:pt>
                <c:pt idx="9447">
                  <c:v>28.695</c:v>
                </c:pt>
                <c:pt idx="9448">
                  <c:v>28.74</c:v>
                </c:pt>
                <c:pt idx="9449">
                  <c:v>28.786000000000001</c:v>
                </c:pt>
                <c:pt idx="9450">
                  <c:v>28.952999999999999</c:v>
                </c:pt>
                <c:pt idx="9451">
                  <c:v>29.231999999999999</c:v>
                </c:pt>
                <c:pt idx="9452">
                  <c:v>29.31</c:v>
                </c:pt>
                <c:pt idx="9453">
                  <c:v>29.31</c:v>
                </c:pt>
                <c:pt idx="9454">
                  <c:v>29.31</c:v>
                </c:pt>
                <c:pt idx="9455">
                  <c:v>29.31</c:v>
                </c:pt>
                <c:pt idx="9456">
                  <c:v>29.41</c:v>
                </c:pt>
                <c:pt idx="9457">
                  <c:v>29.731000000000002</c:v>
                </c:pt>
                <c:pt idx="9458">
                  <c:v>30.018000000000001</c:v>
                </c:pt>
                <c:pt idx="9459">
                  <c:v>30.018999999999998</c:v>
                </c:pt>
                <c:pt idx="9460">
                  <c:v>30.058</c:v>
                </c:pt>
                <c:pt idx="9461">
                  <c:v>30.175000000000001</c:v>
                </c:pt>
                <c:pt idx="9462">
                  <c:v>30.198</c:v>
                </c:pt>
                <c:pt idx="9463">
                  <c:v>30.334</c:v>
                </c:pt>
                <c:pt idx="9464">
                  <c:v>30.38</c:v>
                </c:pt>
                <c:pt idx="9465">
                  <c:v>30.417000000000002</c:v>
                </c:pt>
                <c:pt idx="9466">
                  <c:v>30.661000000000001</c:v>
                </c:pt>
                <c:pt idx="9467">
                  <c:v>30.821000000000002</c:v>
                </c:pt>
                <c:pt idx="9468">
                  <c:v>30.821999999999999</c:v>
                </c:pt>
                <c:pt idx="9469">
                  <c:v>30.952000000000002</c:v>
                </c:pt>
                <c:pt idx="9470">
                  <c:v>31.138000000000002</c:v>
                </c:pt>
                <c:pt idx="9471">
                  <c:v>31.300999999999998</c:v>
                </c:pt>
                <c:pt idx="9472">
                  <c:v>31.643000000000001</c:v>
                </c:pt>
                <c:pt idx="9473">
                  <c:v>32.121000000000002</c:v>
                </c:pt>
                <c:pt idx="9474">
                  <c:v>32.121000000000002</c:v>
                </c:pt>
                <c:pt idx="9475">
                  <c:v>32.203000000000003</c:v>
                </c:pt>
                <c:pt idx="9476">
                  <c:v>32.216000000000001</c:v>
                </c:pt>
                <c:pt idx="9477">
                  <c:v>32.216000000000001</c:v>
                </c:pt>
                <c:pt idx="9478">
                  <c:v>32.259</c:v>
                </c:pt>
                <c:pt idx="9479">
                  <c:v>32.286999999999999</c:v>
                </c:pt>
                <c:pt idx="9480">
                  <c:v>32.286999999999999</c:v>
                </c:pt>
                <c:pt idx="9481">
                  <c:v>32.286999999999999</c:v>
                </c:pt>
                <c:pt idx="9482">
                  <c:v>32.356000000000002</c:v>
                </c:pt>
                <c:pt idx="9483">
                  <c:v>32.631999999999998</c:v>
                </c:pt>
                <c:pt idx="9484">
                  <c:v>32.704999999999998</c:v>
                </c:pt>
                <c:pt idx="9485">
                  <c:v>32.793999999999997</c:v>
                </c:pt>
                <c:pt idx="9486">
                  <c:v>32.957999999999998</c:v>
                </c:pt>
                <c:pt idx="9487">
                  <c:v>32.957999999999998</c:v>
                </c:pt>
                <c:pt idx="9488">
                  <c:v>33.122999999999998</c:v>
                </c:pt>
                <c:pt idx="9489">
                  <c:v>33.125</c:v>
                </c:pt>
                <c:pt idx="9490">
                  <c:v>33.186999999999998</c:v>
                </c:pt>
                <c:pt idx="9491">
                  <c:v>33.207000000000001</c:v>
                </c:pt>
                <c:pt idx="9492">
                  <c:v>33.207999999999998</c:v>
                </c:pt>
                <c:pt idx="9493">
                  <c:v>33.207999999999998</c:v>
                </c:pt>
                <c:pt idx="9494">
                  <c:v>33.292000000000002</c:v>
                </c:pt>
                <c:pt idx="9495">
                  <c:v>33.555999999999997</c:v>
                </c:pt>
                <c:pt idx="9496">
                  <c:v>33.719000000000001</c:v>
                </c:pt>
                <c:pt idx="9497">
                  <c:v>33.893000000000001</c:v>
                </c:pt>
                <c:pt idx="9498">
                  <c:v>34.146000000000001</c:v>
                </c:pt>
                <c:pt idx="9499">
                  <c:v>34.146000000000001</c:v>
                </c:pt>
                <c:pt idx="9500">
                  <c:v>34.231000000000002</c:v>
                </c:pt>
                <c:pt idx="9501">
                  <c:v>34.231000000000002</c:v>
                </c:pt>
                <c:pt idx="9502">
                  <c:v>34.231999999999999</c:v>
                </c:pt>
                <c:pt idx="9503">
                  <c:v>34.317999999999998</c:v>
                </c:pt>
                <c:pt idx="9504">
                  <c:v>34.32</c:v>
                </c:pt>
                <c:pt idx="9505">
                  <c:v>34.405000000000001</c:v>
                </c:pt>
                <c:pt idx="9506">
                  <c:v>34.472000000000001</c:v>
                </c:pt>
                <c:pt idx="9507">
                  <c:v>34.680999999999997</c:v>
                </c:pt>
                <c:pt idx="9508">
                  <c:v>34.878999999999998</c:v>
                </c:pt>
                <c:pt idx="9509">
                  <c:v>35.100999999999999</c:v>
                </c:pt>
                <c:pt idx="9510">
                  <c:v>35.188000000000002</c:v>
                </c:pt>
                <c:pt idx="9511">
                  <c:v>35.188000000000002</c:v>
                </c:pt>
                <c:pt idx="9512">
                  <c:v>35.212000000000003</c:v>
                </c:pt>
                <c:pt idx="9513">
                  <c:v>35.274999999999999</c:v>
                </c:pt>
                <c:pt idx="9514">
                  <c:v>35.276000000000003</c:v>
                </c:pt>
                <c:pt idx="9515">
                  <c:v>35.279000000000003</c:v>
                </c:pt>
                <c:pt idx="9516">
                  <c:v>35.363999999999997</c:v>
                </c:pt>
                <c:pt idx="9517">
                  <c:v>35.363999999999997</c:v>
                </c:pt>
                <c:pt idx="9518">
                  <c:v>35.725000000000001</c:v>
                </c:pt>
                <c:pt idx="9519">
                  <c:v>36.064999999999998</c:v>
                </c:pt>
                <c:pt idx="9520">
                  <c:v>36.064999999999998</c:v>
                </c:pt>
                <c:pt idx="9521">
                  <c:v>36.064999999999998</c:v>
                </c:pt>
                <c:pt idx="9522">
                  <c:v>36.168999999999997</c:v>
                </c:pt>
                <c:pt idx="9523">
                  <c:v>36.25</c:v>
                </c:pt>
                <c:pt idx="9524">
                  <c:v>36.252000000000002</c:v>
                </c:pt>
                <c:pt idx="9525">
                  <c:v>36.43</c:v>
                </c:pt>
                <c:pt idx="9526">
                  <c:v>36.430999999999997</c:v>
                </c:pt>
                <c:pt idx="9527">
                  <c:v>36.430999999999997</c:v>
                </c:pt>
                <c:pt idx="9528">
                  <c:v>36.435000000000002</c:v>
                </c:pt>
                <c:pt idx="9529">
                  <c:v>36.435000000000002</c:v>
                </c:pt>
                <c:pt idx="9530">
                  <c:v>37.139000000000003</c:v>
                </c:pt>
                <c:pt idx="9531">
                  <c:v>37.332999999999998</c:v>
                </c:pt>
                <c:pt idx="9532">
                  <c:v>37.335000000000001</c:v>
                </c:pt>
                <c:pt idx="9533">
                  <c:v>37.515999999999998</c:v>
                </c:pt>
                <c:pt idx="9534">
                  <c:v>37.886000000000003</c:v>
                </c:pt>
                <c:pt idx="9535">
                  <c:v>38.161000000000001</c:v>
                </c:pt>
                <c:pt idx="9536">
                  <c:v>38.344999999999999</c:v>
                </c:pt>
                <c:pt idx="9537">
                  <c:v>38.387</c:v>
                </c:pt>
                <c:pt idx="9538">
                  <c:v>38.436999999999998</c:v>
                </c:pt>
                <c:pt idx="9539">
                  <c:v>38.475000000000001</c:v>
                </c:pt>
                <c:pt idx="9540">
                  <c:v>38.53</c:v>
                </c:pt>
                <c:pt idx="9541">
                  <c:v>38.575000000000003</c:v>
                </c:pt>
                <c:pt idx="9542">
                  <c:v>38.622999999999998</c:v>
                </c:pt>
                <c:pt idx="9543">
                  <c:v>38.628</c:v>
                </c:pt>
                <c:pt idx="9544">
                  <c:v>38.72</c:v>
                </c:pt>
                <c:pt idx="9545">
                  <c:v>39.188000000000002</c:v>
                </c:pt>
                <c:pt idx="9546">
                  <c:v>39.417000000000002</c:v>
                </c:pt>
                <c:pt idx="9547">
                  <c:v>39.470999999999997</c:v>
                </c:pt>
                <c:pt idx="9548">
                  <c:v>39.503</c:v>
                </c:pt>
                <c:pt idx="9549">
                  <c:v>39.561</c:v>
                </c:pt>
                <c:pt idx="9550">
                  <c:v>39.655999999999999</c:v>
                </c:pt>
                <c:pt idx="9551">
                  <c:v>39.750999999999998</c:v>
                </c:pt>
                <c:pt idx="9552">
                  <c:v>40.146999999999998</c:v>
                </c:pt>
                <c:pt idx="9553">
                  <c:v>40.526000000000003</c:v>
                </c:pt>
                <c:pt idx="9554">
                  <c:v>40.707000000000001</c:v>
                </c:pt>
                <c:pt idx="9555">
                  <c:v>40.802999999999997</c:v>
                </c:pt>
                <c:pt idx="9556">
                  <c:v>40.901000000000003</c:v>
                </c:pt>
                <c:pt idx="9557">
                  <c:v>40.901000000000003</c:v>
                </c:pt>
                <c:pt idx="9558">
                  <c:v>41.034999999999997</c:v>
                </c:pt>
                <c:pt idx="9559">
                  <c:v>41.228000000000002</c:v>
                </c:pt>
                <c:pt idx="9560">
                  <c:v>41.331000000000003</c:v>
                </c:pt>
                <c:pt idx="9561">
                  <c:v>41.387</c:v>
                </c:pt>
                <c:pt idx="9562">
                  <c:v>41.779000000000003</c:v>
                </c:pt>
                <c:pt idx="9563">
                  <c:v>41.779000000000003</c:v>
                </c:pt>
                <c:pt idx="9564">
                  <c:v>41.917000000000002</c:v>
                </c:pt>
                <c:pt idx="9565">
                  <c:v>41.917999999999999</c:v>
                </c:pt>
                <c:pt idx="9566">
                  <c:v>42.139000000000003</c:v>
                </c:pt>
                <c:pt idx="9567">
                  <c:v>42.564999999999998</c:v>
                </c:pt>
                <c:pt idx="9568">
                  <c:v>43.164000000000001</c:v>
                </c:pt>
                <c:pt idx="9569">
                  <c:v>43.164000000000001</c:v>
                </c:pt>
                <c:pt idx="9570">
                  <c:v>43.261000000000003</c:v>
                </c:pt>
                <c:pt idx="9571">
                  <c:v>43.262</c:v>
                </c:pt>
                <c:pt idx="9572">
                  <c:v>43.262</c:v>
                </c:pt>
                <c:pt idx="9573">
                  <c:v>43.578000000000003</c:v>
                </c:pt>
                <c:pt idx="9574">
                  <c:v>43.801000000000002</c:v>
                </c:pt>
                <c:pt idx="9575">
                  <c:v>44.27</c:v>
                </c:pt>
                <c:pt idx="9576">
                  <c:v>44.323</c:v>
                </c:pt>
                <c:pt idx="9577">
                  <c:v>44.43</c:v>
                </c:pt>
                <c:pt idx="9578">
                  <c:v>44.575000000000003</c:v>
                </c:pt>
                <c:pt idx="9579">
                  <c:v>44.576000000000001</c:v>
                </c:pt>
                <c:pt idx="9580">
                  <c:v>45.398000000000003</c:v>
                </c:pt>
                <c:pt idx="9581">
                  <c:v>45.42</c:v>
                </c:pt>
                <c:pt idx="9582">
                  <c:v>45.5</c:v>
                </c:pt>
                <c:pt idx="9583">
                  <c:v>45.502000000000002</c:v>
                </c:pt>
                <c:pt idx="9584">
                  <c:v>45.603999999999999</c:v>
                </c:pt>
                <c:pt idx="9585">
                  <c:v>45.606999999999999</c:v>
                </c:pt>
                <c:pt idx="9586">
                  <c:v>45.606999999999999</c:v>
                </c:pt>
                <c:pt idx="9587">
                  <c:v>45.619</c:v>
                </c:pt>
                <c:pt idx="9588">
                  <c:v>45.707000000000001</c:v>
                </c:pt>
                <c:pt idx="9589">
                  <c:v>45.707000000000001</c:v>
                </c:pt>
                <c:pt idx="9590">
                  <c:v>46.753</c:v>
                </c:pt>
                <c:pt idx="9591">
                  <c:v>46.753</c:v>
                </c:pt>
                <c:pt idx="9592">
                  <c:v>46.755000000000003</c:v>
                </c:pt>
                <c:pt idx="9593">
                  <c:v>46.859000000000002</c:v>
                </c:pt>
                <c:pt idx="9594">
                  <c:v>46.963999999999999</c:v>
                </c:pt>
                <c:pt idx="9595">
                  <c:v>46.963999999999999</c:v>
                </c:pt>
                <c:pt idx="9596">
                  <c:v>47.390999999999998</c:v>
                </c:pt>
                <c:pt idx="9597">
                  <c:v>47.511000000000003</c:v>
                </c:pt>
                <c:pt idx="9598">
                  <c:v>47.774999999999999</c:v>
                </c:pt>
                <c:pt idx="9599">
                  <c:v>47.814</c:v>
                </c:pt>
                <c:pt idx="9600">
                  <c:v>47.92</c:v>
                </c:pt>
                <c:pt idx="9601">
                  <c:v>47.920999999999999</c:v>
                </c:pt>
                <c:pt idx="9602">
                  <c:v>48.027000000000001</c:v>
                </c:pt>
                <c:pt idx="9603">
                  <c:v>48.243000000000002</c:v>
                </c:pt>
                <c:pt idx="9604">
                  <c:v>48.651000000000003</c:v>
                </c:pt>
                <c:pt idx="9605">
                  <c:v>48.783000000000001</c:v>
                </c:pt>
                <c:pt idx="9606">
                  <c:v>48.786000000000001</c:v>
                </c:pt>
                <c:pt idx="9607">
                  <c:v>49.432000000000002</c:v>
                </c:pt>
                <c:pt idx="9608">
                  <c:v>49.484999999999999</c:v>
                </c:pt>
                <c:pt idx="9609">
                  <c:v>49.542000000000002</c:v>
                </c:pt>
                <c:pt idx="9610">
                  <c:v>49.704999999999998</c:v>
                </c:pt>
                <c:pt idx="9611">
                  <c:v>50.67</c:v>
                </c:pt>
                <c:pt idx="9612">
                  <c:v>50.845999999999997</c:v>
                </c:pt>
                <c:pt idx="9613">
                  <c:v>50.866</c:v>
                </c:pt>
                <c:pt idx="9614">
                  <c:v>50.999000000000002</c:v>
                </c:pt>
                <c:pt idx="9615">
                  <c:v>51.216000000000001</c:v>
                </c:pt>
                <c:pt idx="9616">
                  <c:v>51.530999999999999</c:v>
                </c:pt>
                <c:pt idx="9617">
                  <c:v>52.112000000000002</c:v>
                </c:pt>
                <c:pt idx="9618">
                  <c:v>52.302</c:v>
                </c:pt>
                <c:pt idx="9619">
                  <c:v>52.457999999999998</c:v>
                </c:pt>
                <c:pt idx="9620">
                  <c:v>52.661999999999999</c:v>
                </c:pt>
                <c:pt idx="9621">
                  <c:v>52.765000000000001</c:v>
                </c:pt>
                <c:pt idx="9622">
                  <c:v>53.466000000000001</c:v>
                </c:pt>
                <c:pt idx="9623">
                  <c:v>54.691000000000003</c:v>
                </c:pt>
                <c:pt idx="9624">
                  <c:v>55.210999999999999</c:v>
                </c:pt>
                <c:pt idx="9625">
                  <c:v>55.454999999999998</c:v>
                </c:pt>
                <c:pt idx="9626">
                  <c:v>55.558999999999997</c:v>
                </c:pt>
                <c:pt idx="9627">
                  <c:v>56.146000000000001</c:v>
                </c:pt>
                <c:pt idx="9628">
                  <c:v>57.576000000000001</c:v>
                </c:pt>
                <c:pt idx="9629">
                  <c:v>57.595999999999997</c:v>
                </c:pt>
                <c:pt idx="9630">
                  <c:v>57.595999999999997</c:v>
                </c:pt>
                <c:pt idx="9631">
                  <c:v>57.697000000000003</c:v>
                </c:pt>
                <c:pt idx="9632">
                  <c:v>58.347000000000001</c:v>
                </c:pt>
                <c:pt idx="9633">
                  <c:v>58.683999999999997</c:v>
                </c:pt>
                <c:pt idx="9634">
                  <c:v>58.683999999999997</c:v>
                </c:pt>
                <c:pt idx="9635">
                  <c:v>58.692</c:v>
                </c:pt>
                <c:pt idx="9636">
                  <c:v>59.429000000000002</c:v>
                </c:pt>
                <c:pt idx="9637">
                  <c:v>59.898000000000003</c:v>
                </c:pt>
                <c:pt idx="9638">
                  <c:v>60.465000000000003</c:v>
                </c:pt>
                <c:pt idx="9639">
                  <c:v>61.378</c:v>
                </c:pt>
                <c:pt idx="9640">
                  <c:v>62.142000000000003</c:v>
                </c:pt>
                <c:pt idx="9641">
                  <c:v>62.145000000000003</c:v>
                </c:pt>
                <c:pt idx="9642">
                  <c:v>62.404000000000003</c:v>
                </c:pt>
                <c:pt idx="9643">
                  <c:v>62.758000000000003</c:v>
                </c:pt>
                <c:pt idx="9644">
                  <c:v>62.917000000000002</c:v>
                </c:pt>
                <c:pt idx="9645">
                  <c:v>63.164000000000001</c:v>
                </c:pt>
                <c:pt idx="9646">
                  <c:v>63.220999999999997</c:v>
                </c:pt>
                <c:pt idx="9647">
                  <c:v>63.338000000000001</c:v>
                </c:pt>
                <c:pt idx="9648">
                  <c:v>63.542000000000002</c:v>
                </c:pt>
                <c:pt idx="9649">
                  <c:v>65.131</c:v>
                </c:pt>
                <c:pt idx="9650">
                  <c:v>65.227000000000004</c:v>
                </c:pt>
                <c:pt idx="9651">
                  <c:v>65.322999999999993</c:v>
                </c:pt>
                <c:pt idx="9652">
                  <c:v>66.465999999999994</c:v>
                </c:pt>
                <c:pt idx="9653">
                  <c:v>68.269000000000005</c:v>
                </c:pt>
                <c:pt idx="9654">
                  <c:v>68.98</c:v>
                </c:pt>
                <c:pt idx="9655">
                  <c:v>69.275000000000006</c:v>
                </c:pt>
                <c:pt idx="9656">
                  <c:v>69.381</c:v>
                </c:pt>
                <c:pt idx="9657">
                  <c:v>70.367999999999995</c:v>
                </c:pt>
                <c:pt idx="9658">
                  <c:v>70.855000000000004</c:v>
                </c:pt>
                <c:pt idx="9659">
                  <c:v>71.301000000000002</c:v>
                </c:pt>
                <c:pt idx="9660">
                  <c:v>71.873999999999995</c:v>
                </c:pt>
                <c:pt idx="9661">
                  <c:v>74.256</c:v>
                </c:pt>
                <c:pt idx="9662">
                  <c:v>74.349999999999994</c:v>
                </c:pt>
                <c:pt idx="9663">
                  <c:v>76.066999999999993</c:v>
                </c:pt>
                <c:pt idx="9664">
                  <c:v>77.361000000000004</c:v>
                </c:pt>
                <c:pt idx="9665">
                  <c:v>78.644000000000005</c:v>
                </c:pt>
                <c:pt idx="9666">
                  <c:v>79.045000000000002</c:v>
                </c:pt>
                <c:pt idx="9667">
                  <c:v>82.174999999999997</c:v>
                </c:pt>
                <c:pt idx="9668">
                  <c:v>82.870999999999995</c:v>
                </c:pt>
                <c:pt idx="9669">
                  <c:v>85.24</c:v>
                </c:pt>
                <c:pt idx="9670">
                  <c:v>92.99</c:v>
                </c:pt>
                <c:pt idx="9671">
                  <c:v>96.486000000000004</c:v>
                </c:pt>
                <c:pt idx="9672">
                  <c:v>96.8</c:v>
                </c:pt>
                <c:pt idx="9673">
                  <c:v>100.53700000000001</c:v>
                </c:pt>
                <c:pt idx="9674">
                  <c:v>101.22199999999999</c:v>
                </c:pt>
                <c:pt idx="9675">
                  <c:v>101.916</c:v>
                </c:pt>
                <c:pt idx="9676">
                  <c:v>103.029</c:v>
                </c:pt>
                <c:pt idx="9677">
                  <c:v>105.78700000000001</c:v>
                </c:pt>
                <c:pt idx="9678">
                  <c:v>105.98399999999999</c:v>
                </c:pt>
                <c:pt idx="9679">
                  <c:v>107.42</c:v>
                </c:pt>
                <c:pt idx="9680">
                  <c:v>108.033</c:v>
                </c:pt>
                <c:pt idx="9681">
                  <c:v>108.828</c:v>
                </c:pt>
                <c:pt idx="9682">
                  <c:v>109.93</c:v>
                </c:pt>
                <c:pt idx="9683">
                  <c:v>110.295</c:v>
                </c:pt>
                <c:pt idx="9684">
                  <c:v>112.13</c:v>
                </c:pt>
                <c:pt idx="9685">
                  <c:v>114.364</c:v>
                </c:pt>
                <c:pt idx="9686">
                  <c:v>114.38500000000001</c:v>
                </c:pt>
                <c:pt idx="9687">
                  <c:v>114.548</c:v>
                </c:pt>
                <c:pt idx="9688">
                  <c:v>114.74299999999999</c:v>
                </c:pt>
                <c:pt idx="9689">
                  <c:v>115.679</c:v>
                </c:pt>
                <c:pt idx="9690">
                  <c:v>116.81</c:v>
                </c:pt>
                <c:pt idx="9691">
                  <c:v>116.81</c:v>
                </c:pt>
                <c:pt idx="9692">
                  <c:v>116.81100000000001</c:v>
                </c:pt>
                <c:pt idx="9693">
                  <c:v>117</c:v>
                </c:pt>
                <c:pt idx="9694">
                  <c:v>118.485</c:v>
                </c:pt>
                <c:pt idx="9695">
                  <c:v>118.551</c:v>
                </c:pt>
                <c:pt idx="9696">
                  <c:v>118.90900000000001</c:v>
                </c:pt>
                <c:pt idx="9697">
                  <c:v>119.1</c:v>
                </c:pt>
                <c:pt idx="9698">
                  <c:v>119.1</c:v>
                </c:pt>
                <c:pt idx="9699">
                  <c:v>119.101</c:v>
                </c:pt>
                <c:pt idx="9700">
                  <c:v>119.29300000000001</c:v>
                </c:pt>
                <c:pt idx="9701">
                  <c:v>119.717</c:v>
                </c:pt>
                <c:pt idx="9702">
                  <c:v>120.84099999999999</c:v>
                </c:pt>
                <c:pt idx="9703">
                  <c:v>121.22499999999999</c:v>
                </c:pt>
                <c:pt idx="9704">
                  <c:v>121.22499999999999</c:v>
                </c:pt>
                <c:pt idx="9705">
                  <c:v>121.419</c:v>
                </c:pt>
                <c:pt idx="9706">
                  <c:v>121.419</c:v>
                </c:pt>
                <c:pt idx="9707">
                  <c:v>121.419</c:v>
                </c:pt>
                <c:pt idx="9708">
                  <c:v>121.419</c:v>
                </c:pt>
                <c:pt idx="9709">
                  <c:v>121.419</c:v>
                </c:pt>
                <c:pt idx="9710">
                  <c:v>121.419</c:v>
                </c:pt>
                <c:pt idx="9711">
                  <c:v>121.419</c:v>
                </c:pt>
                <c:pt idx="9712">
                  <c:v>121.419</c:v>
                </c:pt>
                <c:pt idx="9713">
                  <c:v>121.419</c:v>
                </c:pt>
                <c:pt idx="9714">
                  <c:v>121.419</c:v>
                </c:pt>
                <c:pt idx="9715">
                  <c:v>121.419</c:v>
                </c:pt>
                <c:pt idx="9716">
                  <c:v>121.419</c:v>
                </c:pt>
                <c:pt idx="9717">
                  <c:v>121.419</c:v>
                </c:pt>
                <c:pt idx="9718">
                  <c:v>122.346</c:v>
                </c:pt>
                <c:pt idx="9719">
                  <c:v>125.21299999999999</c:v>
                </c:pt>
                <c:pt idx="9720">
                  <c:v>128.51400000000001</c:v>
                </c:pt>
                <c:pt idx="9721">
                  <c:v>129.78399999999999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BD06-4600-9C34-832A1D433856}"/>
            </c:ext>
          </c:extLst>
        </c:ser>
        <c:ser>
          <c:idx val="2"/>
          <c:order val="2"/>
          <c:tx>
            <c:v>Manafwa</c:v>
          </c:tx>
          <c:spPr>
            <a:ln w="1905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xVal>
            <c:numRef>
              <c:f>Manafwa!$B$2:$B$8768</c:f>
              <c:numCache>
                <c:formatCode>General</c:formatCode>
                <c:ptCount val="876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1E-3</c:v>
                </c:pt>
                <c:pt idx="207">
                  <c:v>1E-3</c:v>
                </c:pt>
                <c:pt idx="208">
                  <c:v>2E-3</c:v>
                </c:pt>
                <c:pt idx="209">
                  <c:v>2E-3</c:v>
                </c:pt>
                <c:pt idx="210">
                  <c:v>2E-3</c:v>
                </c:pt>
                <c:pt idx="211">
                  <c:v>2E-3</c:v>
                </c:pt>
                <c:pt idx="212">
                  <c:v>2E-3</c:v>
                </c:pt>
                <c:pt idx="213">
                  <c:v>4.0000000000000001E-3</c:v>
                </c:pt>
                <c:pt idx="214">
                  <c:v>5.0000000000000001E-3</c:v>
                </c:pt>
                <c:pt idx="215">
                  <c:v>5.0000000000000001E-3</c:v>
                </c:pt>
                <c:pt idx="216">
                  <c:v>6.0000000000000001E-3</c:v>
                </c:pt>
                <c:pt idx="217">
                  <c:v>8.0000000000000002E-3</c:v>
                </c:pt>
                <c:pt idx="218">
                  <c:v>8.0000000000000002E-3</c:v>
                </c:pt>
                <c:pt idx="219">
                  <c:v>0.01</c:v>
                </c:pt>
                <c:pt idx="220">
                  <c:v>0.01</c:v>
                </c:pt>
                <c:pt idx="221">
                  <c:v>1.2E-2</c:v>
                </c:pt>
                <c:pt idx="222">
                  <c:v>1.2E-2</c:v>
                </c:pt>
                <c:pt idx="223">
                  <c:v>1.2E-2</c:v>
                </c:pt>
                <c:pt idx="224">
                  <c:v>1.2E-2</c:v>
                </c:pt>
                <c:pt idx="225">
                  <c:v>1.2E-2</c:v>
                </c:pt>
                <c:pt idx="226">
                  <c:v>1.2999999999999999E-2</c:v>
                </c:pt>
                <c:pt idx="227">
                  <c:v>1.4E-2</c:v>
                </c:pt>
                <c:pt idx="228">
                  <c:v>1.4E-2</c:v>
                </c:pt>
                <c:pt idx="229">
                  <c:v>1.4999999999999999E-2</c:v>
                </c:pt>
                <c:pt idx="230">
                  <c:v>1.4999999999999999E-2</c:v>
                </c:pt>
                <c:pt idx="231">
                  <c:v>1.6E-2</c:v>
                </c:pt>
                <c:pt idx="232">
                  <c:v>1.6E-2</c:v>
                </c:pt>
                <c:pt idx="233">
                  <c:v>1.6E-2</c:v>
                </c:pt>
                <c:pt idx="234">
                  <c:v>1.7000000000000001E-2</c:v>
                </c:pt>
                <c:pt idx="235">
                  <c:v>1.7000000000000001E-2</c:v>
                </c:pt>
                <c:pt idx="236">
                  <c:v>1.7000000000000001E-2</c:v>
                </c:pt>
                <c:pt idx="237">
                  <c:v>1.7000000000000001E-2</c:v>
                </c:pt>
                <c:pt idx="238">
                  <c:v>1.7000000000000001E-2</c:v>
                </c:pt>
                <c:pt idx="239">
                  <c:v>1.7000000000000001E-2</c:v>
                </c:pt>
                <c:pt idx="240">
                  <c:v>1.7000000000000001E-2</c:v>
                </c:pt>
                <c:pt idx="241">
                  <c:v>1.7000000000000001E-2</c:v>
                </c:pt>
                <c:pt idx="242">
                  <c:v>1.7000000000000001E-2</c:v>
                </c:pt>
                <c:pt idx="243">
                  <c:v>1.7000000000000001E-2</c:v>
                </c:pt>
                <c:pt idx="244">
                  <c:v>1.7000000000000001E-2</c:v>
                </c:pt>
                <c:pt idx="245">
                  <c:v>1.7999999999999999E-2</c:v>
                </c:pt>
                <c:pt idx="246">
                  <c:v>1.9E-2</c:v>
                </c:pt>
                <c:pt idx="247">
                  <c:v>0.02</c:v>
                </c:pt>
                <c:pt idx="248">
                  <c:v>0.02</c:v>
                </c:pt>
                <c:pt idx="249">
                  <c:v>2.1000000000000001E-2</c:v>
                </c:pt>
                <c:pt idx="250">
                  <c:v>2.1000000000000001E-2</c:v>
                </c:pt>
                <c:pt idx="251">
                  <c:v>2.1000000000000001E-2</c:v>
                </c:pt>
                <c:pt idx="252">
                  <c:v>2.8000000000000001E-2</c:v>
                </c:pt>
                <c:pt idx="253">
                  <c:v>0.03</c:v>
                </c:pt>
                <c:pt idx="254">
                  <c:v>3.1E-2</c:v>
                </c:pt>
                <c:pt idx="255">
                  <c:v>3.2000000000000001E-2</c:v>
                </c:pt>
                <c:pt idx="256">
                  <c:v>3.3000000000000002E-2</c:v>
                </c:pt>
                <c:pt idx="257">
                  <c:v>3.3000000000000002E-2</c:v>
                </c:pt>
                <c:pt idx="258">
                  <c:v>3.4000000000000002E-2</c:v>
                </c:pt>
                <c:pt idx="259">
                  <c:v>3.4000000000000002E-2</c:v>
                </c:pt>
                <c:pt idx="260">
                  <c:v>3.4000000000000002E-2</c:v>
                </c:pt>
                <c:pt idx="261">
                  <c:v>3.5000000000000003E-2</c:v>
                </c:pt>
                <c:pt idx="262">
                  <c:v>3.6999999999999998E-2</c:v>
                </c:pt>
                <c:pt idx="263">
                  <c:v>3.6999999999999998E-2</c:v>
                </c:pt>
                <c:pt idx="264">
                  <c:v>3.6999999999999998E-2</c:v>
                </c:pt>
                <c:pt idx="265">
                  <c:v>3.9E-2</c:v>
                </c:pt>
                <c:pt idx="266">
                  <c:v>0.04</c:v>
                </c:pt>
                <c:pt idx="267">
                  <c:v>4.1000000000000002E-2</c:v>
                </c:pt>
                <c:pt idx="268">
                  <c:v>4.2000000000000003E-2</c:v>
                </c:pt>
                <c:pt idx="269">
                  <c:v>4.3999999999999997E-2</c:v>
                </c:pt>
                <c:pt idx="270">
                  <c:v>4.4999999999999998E-2</c:v>
                </c:pt>
                <c:pt idx="271">
                  <c:v>0.05</c:v>
                </c:pt>
                <c:pt idx="272">
                  <c:v>5.0999999999999997E-2</c:v>
                </c:pt>
                <c:pt idx="273">
                  <c:v>5.1999999999999998E-2</c:v>
                </c:pt>
                <c:pt idx="274">
                  <c:v>5.1999999999999998E-2</c:v>
                </c:pt>
                <c:pt idx="275">
                  <c:v>5.6000000000000001E-2</c:v>
                </c:pt>
                <c:pt idx="276">
                  <c:v>5.7000000000000002E-2</c:v>
                </c:pt>
                <c:pt idx="277">
                  <c:v>6.0999999999999999E-2</c:v>
                </c:pt>
                <c:pt idx="278">
                  <c:v>6.2E-2</c:v>
                </c:pt>
                <c:pt idx="279">
                  <c:v>6.4000000000000001E-2</c:v>
                </c:pt>
                <c:pt idx="280">
                  <c:v>6.5000000000000002E-2</c:v>
                </c:pt>
                <c:pt idx="281">
                  <c:v>6.6000000000000003E-2</c:v>
                </c:pt>
                <c:pt idx="282">
                  <c:v>7.2999999999999995E-2</c:v>
                </c:pt>
                <c:pt idx="283">
                  <c:v>8.1000000000000003E-2</c:v>
                </c:pt>
                <c:pt idx="284">
                  <c:v>8.4000000000000005E-2</c:v>
                </c:pt>
                <c:pt idx="285">
                  <c:v>8.5999999999999993E-2</c:v>
                </c:pt>
                <c:pt idx="286">
                  <c:v>8.7999999999999995E-2</c:v>
                </c:pt>
                <c:pt idx="287">
                  <c:v>9.5000000000000001E-2</c:v>
                </c:pt>
                <c:pt idx="288">
                  <c:v>9.6000000000000002E-2</c:v>
                </c:pt>
                <c:pt idx="289">
                  <c:v>9.9000000000000005E-2</c:v>
                </c:pt>
                <c:pt idx="290">
                  <c:v>0.10299999999999999</c:v>
                </c:pt>
                <c:pt idx="291">
                  <c:v>0.106</c:v>
                </c:pt>
                <c:pt idx="292">
                  <c:v>0.11799999999999999</c:v>
                </c:pt>
                <c:pt idx="293">
                  <c:v>0.125</c:v>
                </c:pt>
                <c:pt idx="294">
                  <c:v>0.128</c:v>
                </c:pt>
                <c:pt idx="295">
                  <c:v>0.13</c:v>
                </c:pt>
                <c:pt idx="296">
                  <c:v>0.13100000000000001</c:v>
                </c:pt>
                <c:pt idx="297">
                  <c:v>0.13900000000000001</c:v>
                </c:pt>
                <c:pt idx="298">
                  <c:v>0.14000000000000001</c:v>
                </c:pt>
                <c:pt idx="299">
                  <c:v>0.14199999999999999</c:v>
                </c:pt>
                <c:pt idx="300">
                  <c:v>0.14299999999999999</c:v>
                </c:pt>
                <c:pt idx="301">
                  <c:v>0.158</c:v>
                </c:pt>
                <c:pt idx="302">
                  <c:v>0.16400000000000001</c:v>
                </c:pt>
                <c:pt idx="303">
                  <c:v>0.17599999999999999</c:v>
                </c:pt>
                <c:pt idx="304">
                  <c:v>0.17799999999999999</c:v>
                </c:pt>
                <c:pt idx="305">
                  <c:v>0.182</c:v>
                </c:pt>
                <c:pt idx="306">
                  <c:v>0.187</c:v>
                </c:pt>
                <c:pt idx="307">
                  <c:v>0.189</c:v>
                </c:pt>
                <c:pt idx="308">
                  <c:v>0.191</c:v>
                </c:pt>
                <c:pt idx="309">
                  <c:v>0.20499999999999999</c:v>
                </c:pt>
                <c:pt idx="310">
                  <c:v>0.246</c:v>
                </c:pt>
                <c:pt idx="311">
                  <c:v>0.26400000000000001</c:v>
                </c:pt>
                <c:pt idx="312">
                  <c:v>0.26700000000000002</c:v>
                </c:pt>
                <c:pt idx="313">
                  <c:v>0.26900000000000002</c:v>
                </c:pt>
                <c:pt idx="314">
                  <c:v>0.28100000000000003</c:v>
                </c:pt>
                <c:pt idx="315">
                  <c:v>0.28899999999999998</c:v>
                </c:pt>
                <c:pt idx="316">
                  <c:v>0.29099999999999998</c:v>
                </c:pt>
                <c:pt idx="317">
                  <c:v>0.30199999999999999</c:v>
                </c:pt>
                <c:pt idx="318">
                  <c:v>0.30599999999999999</c:v>
                </c:pt>
                <c:pt idx="319">
                  <c:v>0.32100000000000001</c:v>
                </c:pt>
                <c:pt idx="320">
                  <c:v>0.33600000000000002</c:v>
                </c:pt>
                <c:pt idx="321">
                  <c:v>0.38</c:v>
                </c:pt>
                <c:pt idx="322">
                  <c:v>0.41699999999999998</c:v>
                </c:pt>
                <c:pt idx="323">
                  <c:v>0.42499999999999999</c:v>
                </c:pt>
                <c:pt idx="324">
                  <c:v>0.44900000000000001</c:v>
                </c:pt>
                <c:pt idx="325">
                  <c:v>0.505</c:v>
                </c:pt>
                <c:pt idx="326">
                  <c:v>0.51400000000000001</c:v>
                </c:pt>
                <c:pt idx="327">
                  <c:v>0.55500000000000005</c:v>
                </c:pt>
                <c:pt idx="328">
                  <c:v>0.56299999999999994</c:v>
                </c:pt>
                <c:pt idx="329">
                  <c:v>0.61399999999999999</c:v>
                </c:pt>
                <c:pt idx="330">
                  <c:v>0.66900000000000004</c:v>
                </c:pt>
                <c:pt idx="331">
                  <c:v>0.67800000000000005</c:v>
                </c:pt>
                <c:pt idx="332">
                  <c:v>0.69199999999999995</c:v>
                </c:pt>
                <c:pt idx="333">
                  <c:v>0.7</c:v>
                </c:pt>
                <c:pt idx="334">
                  <c:v>0.70199999999999996</c:v>
                </c:pt>
                <c:pt idx="335">
                  <c:v>0.77</c:v>
                </c:pt>
                <c:pt idx="336">
                  <c:v>0.80700000000000005</c:v>
                </c:pt>
                <c:pt idx="337">
                  <c:v>0.82599999999999996</c:v>
                </c:pt>
                <c:pt idx="338">
                  <c:v>0.86399999999999999</c:v>
                </c:pt>
                <c:pt idx="339">
                  <c:v>0.86899999999999999</c:v>
                </c:pt>
                <c:pt idx="340">
                  <c:v>0.86899999999999999</c:v>
                </c:pt>
                <c:pt idx="341">
                  <c:v>0.86899999999999999</c:v>
                </c:pt>
                <c:pt idx="342">
                  <c:v>0.86899999999999999</c:v>
                </c:pt>
                <c:pt idx="343">
                  <c:v>0.86899999999999999</c:v>
                </c:pt>
                <c:pt idx="344">
                  <c:v>0.91400000000000003</c:v>
                </c:pt>
                <c:pt idx="345">
                  <c:v>0.92300000000000004</c:v>
                </c:pt>
                <c:pt idx="346">
                  <c:v>0.92300000000000004</c:v>
                </c:pt>
                <c:pt idx="347">
                  <c:v>0.93200000000000005</c:v>
                </c:pt>
                <c:pt idx="348">
                  <c:v>0.93200000000000005</c:v>
                </c:pt>
                <c:pt idx="349">
                  <c:v>0.93200000000000005</c:v>
                </c:pt>
                <c:pt idx="350">
                  <c:v>0.93200000000000005</c:v>
                </c:pt>
                <c:pt idx="351">
                  <c:v>0.93300000000000005</c:v>
                </c:pt>
                <c:pt idx="352">
                  <c:v>0.94899999999999995</c:v>
                </c:pt>
                <c:pt idx="353">
                  <c:v>0.97699999999999998</c:v>
                </c:pt>
                <c:pt idx="354">
                  <c:v>0.97699999999999998</c:v>
                </c:pt>
                <c:pt idx="355">
                  <c:v>0.97699999999999998</c:v>
                </c:pt>
                <c:pt idx="356">
                  <c:v>0.97699999999999998</c:v>
                </c:pt>
                <c:pt idx="357">
                  <c:v>0.97699999999999998</c:v>
                </c:pt>
                <c:pt idx="358">
                  <c:v>0.97699999999999998</c:v>
                </c:pt>
                <c:pt idx="359">
                  <c:v>0.97699999999999998</c:v>
                </c:pt>
                <c:pt idx="360">
                  <c:v>0.97699999999999998</c:v>
                </c:pt>
                <c:pt idx="361">
                  <c:v>0.97699999999999998</c:v>
                </c:pt>
                <c:pt idx="362">
                  <c:v>0.97699999999999998</c:v>
                </c:pt>
                <c:pt idx="363">
                  <c:v>0.97699999999999998</c:v>
                </c:pt>
                <c:pt idx="364">
                  <c:v>0.97699999999999998</c:v>
                </c:pt>
                <c:pt idx="365">
                  <c:v>0.97699999999999998</c:v>
                </c:pt>
                <c:pt idx="366">
                  <c:v>0.97699999999999998</c:v>
                </c:pt>
                <c:pt idx="367">
                  <c:v>0.98599999999999999</c:v>
                </c:pt>
                <c:pt idx="368">
                  <c:v>0.98599999999999999</c:v>
                </c:pt>
                <c:pt idx="369">
                  <c:v>0.995</c:v>
                </c:pt>
                <c:pt idx="370">
                  <c:v>0.995</c:v>
                </c:pt>
                <c:pt idx="371">
                  <c:v>1.014</c:v>
                </c:pt>
                <c:pt idx="372">
                  <c:v>1.0229999999999999</c:v>
                </c:pt>
                <c:pt idx="373">
                  <c:v>1.032</c:v>
                </c:pt>
                <c:pt idx="374">
                  <c:v>1.032</c:v>
                </c:pt>
                <c:pt idx="375">
                  <c:v>1.032</c:v>
                </c:pt>
                <c:pt idx="376">
                  <c:v>1.032</c:v>
                </c:pt>
                <c:pt idx="377">
                  <c:v>1.032</c:v>
                </c:pt>
                <c:pt idx="378">
                  <c:v>1.032</c:v>
                </c:pt>
                <c:pt idx="379">
                  <c:v>1.032</c:v>
                </c:pt>
                <c:pt idx="380">
                  <c:v>1.032</c:v>
                </c:pt>
                <c:pt idx="381">
                  <c:v>1.032</c:v>
                </c:pt>
                <c:pt idx="382">
                  <c:v>1.0409999999999999</c:v>
                </c:pt>
                <c:pt idx="383">
                  <c:v>1.0409999999999999</c:v>
                </c:pt>
                <c:pt idx="384">
                  <c:v>1.0409999999999999</c:v>
                </c:pt>
                <c:pt idx="385">
                  <c:v>1.0780000000000001</c:v>
                </c:pt>
                <c:pt idx="386">
                  <c:v>1.0780000000000001</c:v>
                </c:pt>
                <c:pt idx="387">
                  <c:v>1.0780000000000001</c:v>
                </c:pt>
                <c:pt idx="388">
                  <c:v>1.08</c:v>
                </c:pt>
                <c:pt idx="389">
                  <c:v>1.087</c:v>
                </c:pt>
                <c:pt idx="390">
                  <c:v>1.087</c:v>
                </c:pt>
                <c:pt idx="391">
                  <c:v>1.087</c:v>
                </c:pt>
                <c:pt idx="392">
                  <c:v>1.087</c:v>
                </c:pt>
                <c:pt idx="393">
                  <c:v>1.087</c:v>
                </c:pt>
                <c:pt idx="394">
                  <c:v>1.087</c:v>
                </c:pt>
                <c:pt idx="395">
                  <c:v>1.095</c:v>
                </c:pt>
                <c:pt idx="396">
                  <c:v>1.097</c:v>
                </c:pt>
                <c:pt idx="397">
                  <c:v>1.097</c:v>
                </c:pt>
                <c:pt idx="398">
                  <c:v>1.1040000000000001</c:v>
                </c:pt>
                <c:pt idx="399">
                  <c:v>1.125</c:v>
                </c:pt>
                <c:pt idx="400">
                  <c:v>1.125</c:v>
                </c:pt>
                <c:pt idx="401">
                  <c:v>1.1439999999999999</c:v>
                </c:pt>
                <c:pt idx="402">
                  <c:v>1.1439999999999999</c:v>
                </c:pt>
                <c:pt idx="403">
                  <c:v>1.1439999999999999</c:v>
                </c:pt>
                <c:pt idx="404">
                  <c:v>1.1439999999999999</c:v>
                </c:pt>
                <c:pt idx="405">
                  <c:v>1.145</c:v>
                </c:pt>
                <c:pt idx="406">
                  <c:v>1.1479999999999999</c:v>
                </c:pt>
                <c:pt idx="407">
                  <c:v>1.153</c:v>
                </c:pt>
                <c:pt idx="408">
                  <c:v>1.1539999999999999</c:v>
                </c:pt>
                <c:pt idx="409">
                  <c:v>1.1819999999999999</c:v>
                </c:pt>
                <c:pt idx="410">
                  <c:v>1.1919999999999999</c:v>
                </c:pt>
                <c:pt idx="411">
                  <c:v>1.1919999999999999</c:v>
                </c:pt>
                <c:pt idx="412">
                  <c:v>1.2</c:v>
                </c:pt>
                <c:pt idx="413">
                  <c:v>1.2010000000000001</c:v>
                </c:pt>
                <c:pt idx="414">
                  <c:v>1.2010000000000001</c:v>
                </c:pt>
                <c:pt idx="415">
                  <c:v>1.2010000000000001</c:v>
                </c:pt>
                <c:pt idx="416">
                  <c:v>1.2010000000000001</c:v>
                </c:pt>
                <c:pt idx="417">
                  <c:v>1.2010000000000001</c:v>
                </c:pt>
                <c:pt idx="418">
                  <c:v>1.2010000000000001</c:v>
                </c:pt>
                <c:pt idx="419">
                  <c:v>1.2010000000000001</c:v>
                </c:pt>
                <c:pt idx="420">
                  <c:v>1.2010000000000001</c:v>
                </c:pt>
                <c:pt idx="421">
                  <c:v>1.2010000000000001</c:v>
                </c:pt>
                <c:pt idx="422">
                  <c:v>1.2010000000000001</c:v>
                </c:pt>
                <c:pt idx="423">
                  <c:v>1.2010000000000001</c:v>
                </c:pt>
                <c:pt idx="424">
                  <c:v>1.2010000000000001</c:v>
                </c:pt>
                <c:pt idx="425">
                  <c:v>1.2010000000000001</c:v>
                </c:pt>
                <c:pt idx="426">
                  <c:v>1.2010000000000001</c:v>
                </c:pt>
                <c:pt idx="427">
                  <c:v>1.2010000000000001</c:v>
                </c:pt>
                <c:pt idx="428">
                  <c:v>1.2010000000000001</c:v>
                </c:pt>
                <c:pt idx="429">
                  <c:v>1.2010000000000001</c:v>
                </c:pt>
                <c:pt idx="430">
                  <c:v>1.2010000000000001</c:v>
                </c:pt>
                <c:pt idx="431">
                  <c:v>1.2010000000000001</c:v>
                </c:pt>
                <c:pt idx="432">
                  <c:v>1.2010000000000001</c:v>
                </c:pt>
                <c:pt idx="433">
                  <c:v>1.2010000000000001</c:v>
                </c:pt>
                <c:pt idx="434">
                  <c:v>1.2010000000000001</c:v>
                </c:pt>
                <c:pt idx="435">
                  <c:v>1.2010000000000001</c:v>
                </c:pt>
                <c:pt idx="436">
                  <c:v>1.2010000000000001</c:v>
                </c:pt>
                <c:pt idx="437">
                  <c:v>1.2010000000000001</c:v>
                </c:pt>
                <c:pt idx="438">
                  <c:v>1.2010000000000001</c:v>
                </c:pt>
                <c:pt idx="439">
                  <c:v>1.2010000000000001</c:v>
                </c:pt>
                <c:pt idx="440">
                  <c:v>1.2010000000000001</c:v>
                </c:pt>
                <c:pt idx="441">
                  <c:v>1.2010000000000001</c:v>
                </c:pt>
                <c:pt idx="442">
                  <c:v>1.2010000000000001</c:v>
                </c:pt>
                <c:pt idx="443">
                  <c:v>1.2010000000000001</c:v>
                </c:pt>
                <c:pt idx="444">
                  <c:v>1.2010000000000001</c:v>
                </c:pt>
                <c:pt idx="445">
                  <c:v>1.206</c:v>
                </c:pt>
                <c:pt idx="446">
                  <c:v>1.2110000000000001</c:v>
                </c:pt>
                <c:pt idx="447">
                  <c:v>1.2110000000000001</c:v>
                </c:pt>
                <c:pt idx="448">
                  <c:v>1.2110000000000001</c:v>
                </c:pt>
                <c:pt idx="449">
                  <c:v>1.2110000000000001</c:v>
                </c:pt>
                <c:pt idx="450">
                  <c:v>1.218</c:v>
                </c:pt>
                <c:pt idx="451">
                  <c:v>1.2210000000000001</c:v>
                </c:pt>
                <c:pt idx="452">
                  <c:v>1.236</c:v>
                </c:pt>
                <c:pt idx="453">
                  <c:v>1.25</c:v>
                </c:pt>
                <c:pt idx="454">
                  <c:v>1.25</c:v>
                </c:pt>
                <c:pt idx="455">
                  <c:v>1.2549999999999999</c:v>
                </c:pt>
                <c:pt idx="456">
                  <c:v>1.26</c:v>
                </c:pt>
                <c:pt idx="457">
                  <c:v>1.26</c:v>
                </c:pt>
                <c:pt idx="458">
                  <c:v>1.26</c:v>
                </c:pt>
                <c:pt idx="459">
                  <c:v>1.26</c:v>
                </c:pt>
                <c:pt idx="460">
                  <c:v>1.26</c:v>
                </c:pt>
                <c:pt idx="461">
                  <c:v>1.26</c:v>
                </c:pt>
                <c:pt idx="462">
                  <c:v>1.26</c:v>
                </c:pt>
                <c:pt idx="463">
                  <c:v>1.26</c:v>
                </c:pt>
                <c:pt idx="464">
                  <c:v>1.26</c:v>
                </c:pt>
                <c:pt idx="465">
                  <c:v>1.26</c:v>
                </c:pt>
                <c:pt idx="466">
                  <c:v>1.26</c:v>
                </c:pt>
                <c:pt idx="467">
                  <c:v>1.27</c:v>
                </c:pt>
                <c:pt idx="468">
                  <c:v>1.27</c:v>
                </c:pt>
                <c:pt idx="469">
                  <c:v>1.27</c:v>
                </c:pt>
                <c:pt idx="470">
                  <c:v>1.27</c:v>
                </c:pt>
                <c:pt idx="471">
                  <c:v>1.27</c:v>
                </c:pt>
                <c:pt idx="472">
                  <c:v>1.27</c:v>
                </c:pt>
                <c:pt idx="473">
                  <c:v>1.27</c:v>
                </c:pt>
                <c:pt idx="474">
                  <c:v>1.27</c:v>
                </c:pt>
                <c:pt idx="475">
                  <c:v>1.27</c:v>
                </c:pt>
                <c:pt idx="476">
                  <c:v>1.28</c:v>
                </c:pt>
                <c:pt idx="477">
                  <c:v>1.28</c:v>
                </c:pt>
                <c:pt idx="478">
                  <c:v>1.28</c:v>
                </c:pt>
                <c:pt idx="479">
                  <c:v>1.29</c:v>
                </c:pt>
                <c:pt idx="480">
                  <c:v>1.2989999999999999</c:v>
                </c:pt>
                <c:pt idx="481">
                  <c:v>1.304</c:v>
                </c:pt>
                <c:pt idx="482">
                  <c:v>1.3089999999999999</c:v>
                </c:pt>
                <c:pt idx="483">
                  <c:v>1.3089999999999999</c:v>
                </c:pt>
                <c:pt idx="484">
                  <c:v>1.3089999999999999</c:v>
                </c:pt>
                <c:pt idx="485">
                  <c:v>1.3089999999999999</c:v>
                </c:pt>
                <c:pt idx="486">
                  <c:v>1.31</c:v>
                </c:pt>
                <c:pt idx="487">
                  <c:v>1.319</c:v>
                </c:pt>
                <c:pt idx="488">
                  <c:v>1.319</c:v>
                </c:pt>
                <c:pt idx="489">
                  <c:v>1.319</c:v>
                </c:pt>
                <c:pt idx="490">
                  <c:v>1.319</c:v>
                </c:pt>
                <c:pt idx="491">
                  <c:v>1.319</c:v>
                </c:pt>
                <c:pt idx="492">
                  <c:v>1.319</c:v>
                </c:pt>
                <c:pt idx="493">
                  <c:v>1.319</c:v>
                </c:pt>
                <c:pt idx="494">
                  <c:v>1.319</c:v>
                </c:pt>
                <c:pt idx="495">
                  <c:v>1.319</c:v>
                </c:pt>
                <c:pt idx="496">
                  <c:v>1.319</c:v>
                </c:pt>
                <c:pt idx="497">
                  <c:v>1.319</c:v>
                </c:pt>
                <c:pt idx="498">
                  <c:v>1.319</c:v>
                </c:pt>
                <c:pt idx="499">
                  <c:v>1.319</c:v>
                </c:pt>
                <c:pt idx="500">
                  <c:v>1.319</c:v>
                </c:pt>
                <c:pt idx="501">
                  <c:v>1.319</c:v>
                </c:pt>
                <c:pt idx="502">
                  <c:v>1.319</c:v>
                </c:pt>
                <c:pt idx="503">
                  <c:v>1.319</c:v>
                </c:pt>
                <c:pt idx="504">
                  <c:v>1.319</c:v>
                </c:pt>
                <c:pt idx="505">
                  <c:v>1.319</c:v>
                </c:pt>
                <c:pt idx="506">
                  <c:v>1.319</c:v>
                </c:pt>
                <c:pt idx="507">
                  <c:v>1.319</c:v>
                </c:pt>
                <c:pt idx="508">
                  <c:v>1.319</c:v>
                </c:pt>
                <c:pt idx="509">
                  <c:v>1.319</c:v>
                </c:pt>
                <c:pt idx="510">
                  <c:v>1.319</c:v>
                </c:pt>
                <c:pt idx="511">
                  <c:v>1.319</c:v>
                </c:pt>
                <c:pt idx="512">
                  <c:v>1.319</c:v>
                </c:pt>
                <c:pt idx="513">
                  <c:v>1.319</c:v>
                </c:pt>
                <c:pt idx="514">
                  <c:v>1.319</c:v>
                </c:pt>
                <c:pt idx="515">
                  <c:v>1.319</c:v>
                </c:pt>
                <c:pt idx="516">
                  <c:v>1.319</c:v>
                </c:pt>
                <c:pt idx="517">
                  <c:v>1.319</c:v>
                </c:pt>
                <c:pt idx="518">
                  <c:v>1.319</c:v>
                </c:pt>
                <c:pt idx="519">
                  <c:v>1.319</c:v>
                </c:pt>
                <c:pt idx="520">
                  <c:v>1.319</c:v>
                </c:pt>
                <c:pt idx="521">
                  <c:v>1.319</c:v>
                </c:pt>
                <c:pt idx="522">
                  <c:v>1.319</c:v>
                </c:pt>
                <c:pt idx="523">
                  <c:v>1.319</c:v>
                </c:pt>
                <c:pt idx="524">
                  <c:v>1.319</c:v>
                </c:pt>
                <c:pt idx="525">
                  <c:v>1.319</c:v>
                </c:pt>
                <c:pt idx="526">
                  <c:v>1.319</c:v>
                </c:pt>
                <c:pt idx="527">
                  <c:v>1.319</c:v>
                </c:pt>
                <c:pt idx="528">
                  <c:v>1.319</c:v>
                </c:pt>
                <c:pt idx="529">
                  <c:v>1.319</c:v>
                </c:pt>
                <c:pt idx="530">
                  <c:v>1.319</c:v>
                </c:pt>
                <c:pt idx="531">
                  <c:v>1.319</c:v>
                </c:pt>
                <c:pt idx="532">
                  <c:v>1.319</c:v>
                </c:pt>
                <c:pt idx="533">
                  <c:v>1.319</c:v>
                </c:pt>
                <c:pt idx="534">
                  <c:v>1.319</c:v>
                </c:pt>
                <c:pt idx="535">
                  <c:v>1.319</c:v>
                </c:pt>
                <c:pt idx="536">
                  <c:v>1.319</c:v>
                </c:pt>
                <c:pt idx="537">
                  <c:v>1.319</c:v>
                </c:pt>
                <c:pt idx="538">
                  <c:v>1.319</c:v>
                </c:pt>
                <c:pt idx="539">
                  <c:v>1.319</c:v>
                </c:pt>
                <c:pt idx="540">
                  <c:v>1.319</c:v>
                </c:pt>
                <c:pt idx="541">
                  <c:v>1.319</c:v>
                </c:pt>
                <c:pt idx="542">
                  <c:v>1.319</c:v>
                </c:pt>
                <c:pt idx="543">
                  <c:v>1.319</c:v>
                </c:pt>
                <c:pt idx="544">
                  <c:v>1.32</c:v>
                </c:pt>
                <c:pt idx="545">
                  <c:v>1.325</c:v>
                </c:pt>
                <c:pt idx="546">
                  <c:v>1.329</c:v>
                </c:pt>
                <c:pt idx="547">
                  <c:v>1.329</c:v>
                </c:pt>
                <c:pt idx="548">
                  <c:v>1.329</c:v>
                </c:pt>
                <c:pt idx="549">
                  <c:v>1.329</c:v>
                </c:pt>
                <c:pt idx="550">
                  <c:v>1.329</c:v>
                </c:pt>
                <c:pt idx="551">
                  <c:v>1.329</c:v>
                </c:pt>
                <c:pt idx="552">
                  <c:v>1.339</c:v>
                </c:pt>
                <c:pt idx="553">
                  <c:v>1.339</c:v>
                </c:pt>
                <c:pt idx="554">
                  <c:v>1.3460000000000001</c:v>
                </c:pt>
                <c:pt idx="555">
                  <c:v>1.351</c:v>
                </c:pt>
                <c:pt idx="556">
                  <c:v>1.359</c:v>
                </c:pt>
                <c:pt idx="557">
                  <c:v>1.369</c:v>
                </c:pt>
                <c:pt idx="558">
                  <c:v>1.369</c:v>
                </c:pt>
                <c:pt idx="559">
                  <c:v>1.369</c:v>
                </c:pt>
                <c:pt idx="560">
                  <c:v>1.369</c:v>
                </c:pt>
                <c:pt idx="561">
                  <c:v>1.369</c:v>
                </c:pt>
                <c:pt idx="562">
                  <c:v>1.369</c:v>
                </c:pt>
                <c:pt idx="563">
                  <c:v>1.369</c:v>
                </c:pt>
                <c:pt idx="564">
                  <c:v>1.369</c:v>
                </c:pt>
                <c:pt idx="565">
                  <c:v>1.369</c:v>
                </c:pt>
                <c:pt idx="566">
                  <c:v>1.369</c:v>
                </c:pt>
                <c:pt idx="567">
                  <c:v>1.377</c:v>
                </c:pt>
                <c:pt idx="568">
                  <c:v>1.3779999999999999</c:v>
                </c:pt>
                <c:pt idx="569">
                  <c:v>1.379</c:v>
                </c:pt>
                <c:pt idx="570">
                  <c:v>1.379</c:v>
                </c:pt>
                <c:pt idx="571">
                  <c:v>1.379</c:v>
                </c:pt>
                <c:pt idx="572">
                  <c:v>1.379</c:v>
                </c:pt>
                <c:pt idx="573">
                  <c:v>1.379</c:v>
                </c:pt>
                <c:pt idx="574">
                  <c:v>1.379</c:v>
                </c:pt>
                <c:pt idx="575">
                  <c:v>1.379</c:v>
                </c:pt>
                <c:pt idx="576">
                  <c:v>1.379</c:v>
                </c:pt>
                <c:pt idx="577">
                  <c:v>1.379</c:v>
                </c:pt>
                <c:pt idx="578">
                  <c:v>1.379</c:v>
                </c:pt>
                <c:pt idx="579">
                  <c:v>1.379</c:v>
                </c:pt>
                <c:pt idx="580">
                  <c:v>1.379</c:v>
                </c:pt>
                <c:pt idx="581">
                  <c:v>1.379</c:v>
                </c:pt>
                <c:pt idx="582">
                  <c:v>1.379</c:v>
                </c:pt>
                <c:pt idx="583">
                  <c:v>1.379</c:v>
                </c:pt>
                <c:pt idx="584">
                  <c:v>1.379</c:v>
                </c:pt>
                <c:pt idx="585">
                  <c:v>1.38</c:v>
                </c:pt>
                <c:pt idx="586">
                  <c:v>1.3839999999999999</c:v>
                </c:pt>
                <c:pt idx="587">
                  <c:v>1.389</c:v>
                </c:pt>
                <c:pt idx="588">
                  <c:v>1.389</c:v>
                </c:pt>
                <c:pt idx="589">
                  <c:v>1.389</c:v>
                </c:pt>
                <c:pt idx="590">
                  <c:v>1.389</c:v>
                </c:pt>
                <c:pt idx="591">
                  <c:v>1.389</c:v>
                </c:pt>
                <c:pt idx="592">
                  <c:v>1.389</c:v>
                </c:pt>
                <c:pt idx="593">
                  <c:v>1.389</c:v>
                </c:pt>
                <c:pt idx="594">
                  <c:v>1.389</c:v>
                </c:pt>
                <c:pt idx="595">
                  <c:v>1.389</c:v>
                </c:pt>
                <c:pt idx="596">
                  <c:v>1.389</c:v>
                </c:pt>
                <c:pt idx="597">
                  <c:v>1.39</c:v>
                </c:pt>
                <c:pt idx="598">
                  <c:v>1.399</c:v>
                </c:pt>
                <c:pt idx="599">
                  <c:v>1.399</c:v>
                </c:pt>
                <c:pt idx="600">
                  <c:v>1.401</c:v>
                </c:pt>
                <c:pt idx="601">
                  <c:v>1.409</c:v>
                </c:pt>
                <c:pt idx="602">
                  <c:v>1.41</c:v>
                </c:pt>
                <c:pt idx="603">
                  <c:v>1.411</c:v>
                </c:pt>
                <c:pt idx="604">
                  <c:v>1.4239999999999999</c:v>
                </c:pt>
                <c:pt idx="605">
                  <c:v>1.4390000000000001</c:v>
                </c:pt>
                <c:pt idx="606">
                  <c:v>1.4390000000000001</c:v>
                </c:pt>
                <c:pt idx="607">
                  <c:v>1.4390000000000001</c:v>
                </c:pt>
                <c:pt idx="608">
                  <c:v>1.4390000000000001</c:v>
                </c:pt>
                <c:pt idx="609">
                  <c:v>1.4390000000000001</c:v>
                </c:pt>
                <c:pt idx="610">
                  <c:v>1.4390000000000001</c:v>
                </c:pt>
                <c:pt idx="611">
                  <c:v>1.4390000000000001</c:v>
                </c:pt>
                <c:pt idx="612">
                  <c:v>1.4390000000000001</c:v>
                </c:pt>
                <c:pt idx="613">
                  <c:v>1.4390000000000001</c:v>
                </c:pt>
                <c:pt idx="614">
                  <c:v>1.4390000000000001</c:v>
                </c:pt>
                <c:pt idx="615">
                  <c:v>1.4390000000000001</c:v>
                </c:pt>
                <c:pt idx="616">
                  <c:v>1.4390000000000001</c:v>
                </c:pt>
                <c:pt idx="617">
                  <c:v>1.4390000000000001</c:v>
                </c:pt>
                <c:pt idx="618">
                  <c:v>1.4390000000000001</c:v>
                </c:pt>
                <c:pt idx="619">
                  <c:v>1.4390000000000001</c:v>
                </c:pt>
                <c:pt idx="620">
                  <c:v>1.4390000000000001</c:v>
                </c:pt>
                <c:pt idx="621">
                  <c:v>1.4390000000000001</c:v>
                </c:pt>
                <c:pt idx="622">
                  <c:v>1.4390000000000001</c:v>
                </c:pt>
                <c:pt idx="623">
                  <c:v>1.4390000000000001</c:v>
                </c:pt>
                <c:pt idx="624">
                  <c:v>1.4390000000000001</c:v>
                </c:pt>
                <c:pt idx="625">
                  <c:v>1.4390000000000001</c:v>
                </c:pt>
                <c:pt idx="626">
                  <c:v>1.4390000000000001</c:v>
                </c:pt>
                <c:pt idx="627">
                  <c:v>1.4390000000000001</c:v>
                </c:pt>
                <c:pt idx="628">
                  <c:v>1.4390000000000001</c:v>
                </c:pt>
                <c:pt idx="629">
                  <c:v>1.4390000000000001</c:v>
                </c:pt>
                <c:pt idx="630">
                  <c:v>1.4390000000000001</c:v>
                </c:pt>
                <c:pt idx="631">
                  <c:v>1.4390000000000001</c:v>
                </c:pt>
                <c:pt idx="632">
                  <c:v>1.4390000000000001</c:v>
                </c:pt>
                <c:pt idx="633">
                  <c:v>1.4390000000000001</c:v>
                </c:pt>
                <c:pt idx="634">
                  <c:v>1.4390000000000001</c:v>
                </c:pt>
                <c:pt idx="635">
                  <c:v>1.4390000000000001</c:v>
                </c:pt>
                <c:pt idx="636">
                  <c:v>1.4390000000000001</c:v>
                </c:pt>
                <c:pt idx="637">
                  <c:v>1.44</c:v>
                </c:pt>
                <c:pt idx="638">
                  <c:v>1.4410000000000001</c:v>
                </c:pt>
                <c:pt idx="639">
                  <c:v>1.4490000000000001</c:v>
                </c:pt>
                <c:pt idx="640">
                  <c:v>1.4490000000000001</c:v>
                </c:pt>
                <c:pt idx="641">
                  <c:v>1.4490000000000001</c:v>
                </c:pt>
                <c:pt idx="642">
                  <c:v>1.4490000000000001</c:v>
                </c:pt>
                <c:pt idx="643">
                  <c:v>1.45</c:v>
                </c:pt>
                <c:pt idx="644">
                  <c:v>1.452</c:v>
                </c:pt>
                <c:pt idx="645">
                  <c:v>1.4590000000000001</c:v>
                </c:pt>
                <c:pt idx="646">
                  <c:v>1.4590000000000001</c:v>
                </c:pt>
                <c:pt idx="647">
                  <c:v>1.4590000000000001</c:v>
                </c:pt>
                <c:pt idx="648">
                  <c:v>1.46</c:v>
                </c:pt>
                <c:pt idx="649">
                  <c:v>1.46</c:v>
                </c:pt>
                <c:pt idx="650">
                  <c:v>1.4630000000000001</c:v>
                </c:pt>
                <c:pt idx="651">
                  <c:v>1.466</c:v>
                </c:pt>
                <c:pt idx="652">
                  <c:v>1.47</c:v>
                </c:pt>
                <c:pt idx="653">
                  <c:v>1.47</c:v>
                </c:pt>
                <c:pt idx="654">
                  <c:v>1.472</c:v>
                </c:pt>
                <c:pt idx="655">
                  <c:v>1.49</c:v>
                </c:pt>
                <c:pt idx="656">
                  <c:v>1.49</c:v>
                </c:pt>
                <c:pt idx="657">
                  <c:v>1.49</c:v>
                </c:pt>
                <c:pt idx="658">
                  <c:v>1.49</c:v>
                </c:pt>
                <c:pt idx="659">
                  <c:v>1.49</c:v>
                </c:pt>
                <c:pt idx="660">
                  <c:v>1.49</c:v>
                </c:pt>
                <c:pt idx="661">
                  <c:v>1.49</c:v>
                </c:pt>
                <c:pt idx="662">
                  <c:v>1.49</c:v>
                </c:pt>
                <c:pt idx="663">
                  <c:v>1.49</c:v>
                </c:pt>
                <c:pt idx="664">
                  <c:v>1.49</c:v>
                </c:pt>
                <c:pt idx="665">
                  <c:v>1.49</c:v>
                </c:pt>
                <c:pt idx="666">
                  <c:v>1.49</c:v>
                </c:pt>
                <c:pt idx="667">
                  <c:v>1.49</c:v>
                </c:pt>
                <c:pt idx="668">
                  <c:v>1.49</c:v>
                </c:pt>
                <c:pt idx="669">
                  <c:v>1.4910000000000001</c:v>
                </c:pt>
                <c:pt idx="670">
                  <c:v>1.4910000000000001</c:v>
                </c:pt>
                <c:pt idx="671">
                  <c:v>1.4910000000000001</c:v>
                </c:pt>
                <c:pt idx="672">
                  <c:v>1.4930000000000001</c:v>
                </c:pt>
                <c:pt idx="673">
                  <c:v>1.5</c:v>
                </c:pt>
                <c:pt idx="674">
                  <c:v>1.5009999999999999</c:v>
                </c:pt>
                <c:pt idx="675">
                  <c:v>1.5009999999999999</c:v>
                </c:pt>
                <c:pt idx="676">
                  <c:v>1.5009999999999999</c:v>
                </c:pt>
                <c:pt idx="677">
                  <c:v>1.5009999999999999</c:v>
                </c:pt>
                <c:pt idx="678">
                  <c:v>1.5009999999999999</c:v>
                </c:pt>
                <c:pt idx="679">
                  <c:v>1.5009999999999999</c:v>
                </c:pt>
                <c:pt idx="680">
                  <c:v>1.5009999999999999</c:v>
                </c:pt>
                <c:pt idx="681">
                  <c:v>1.5009999999999999</c:v>
                </c:pt>
                <c:pt idx="682">
                  <c:v>1.5009999999999999</c:v>
                </c:pt>
                <c:pt idx="683">
                  <c:v>1.5009999999999999</c:v>
                </c:pt>
                <c:pt idx="684">
                  <c:v>1.5009999999999999</c:v>
                </c:pt>
                <c:pt idx="685">
                  <c:v>1.5009999999999999</c:v>
                </c:pt>
                <c:pt idx="686">
                  <c:v>1.5009999999999999</c:v>
                </c:pt>
                <c:pt idx="687">
                  <c:v>1.5009999999999999</c:v>
                </c:pt>
                <c:pt idx="688">
                  <c:v>1.5009999999999999</c:v>
                </c:pt>
                <c:pt idx="689">
                  <c:v>1.5009999999999999</c:v>
                </c:pt>
                <c:pt idx="690">
                  <c:v>1.5009999999999999</c:v>
                </c:pt>
                <c:pt idx="691">
                  <c:v>1.5009999999999999</c:v>
                </c:pt>
                <c:pt idx="692">
                  <c:v>1.5009999999999999</c:v>
                </c:pt>
                <c:pt idx="693">
                  <c:v>1.5009999999999999</c:v>
                </c:pt>
                <c:pt idx="694">
                  <c:v>1.504</c:v>
                </c:pt>
                <c:pt idx="695">
                  <c:v>1.504</c:v>
                </c:pt>
                <c:pt idx="696">
                  <c:v>1.5109999999999999</c:v>
                </c:pt>
                <c:pt idx="697">
                  <c:v>1.5109999999999999</c:v>
                </c:pt>
                <c:pt idx="698">
                  <c:v>1.5109999999999999</c:v>
                </c:pt>
                <c:pt idx="699">
                  <c:v>1.5109999999999999</c:v>
                </c:pt>
                <c:pt idx="700">
                  <c:v>1.5109999999999999</c:v>
                </c:pt>
                <c:pt idx="701">
                  <c:v>1.5109999999999999</c:v>
                </c:pt>
                <c:pt idx="702">
                  <c:v>1.5109999999999999</c:v>
                </c:pt>
                <c:pt idx="703">
                  <c:v>1.5109999999999999</c:v>
                </c:pt>
                <c:pt idx="704">
                  <c:v>1.5109999999999999</c:v>
                </c:pt>
                <c:pt idx="705">
                  <c:v>1.5109999999999999</c:v>
                </c:pt>
                <c:pt idx="706">
                  <c:v>1.5109999999999999</c:v>
                </c:pt>
                <c:pt idx="707">
                  <c:v>1.5109999999999999</c:v>
                </c:pt>
                <c:pt idx="708">
                  <c:v>1.5209999999999999</c:v>
                </c:pt>
                <c:pt idx="709">
                  <c:v>1.536</c:v>
                </c:pt>
                <c:pt idx="710">
                  <c:v>1.542</c:v>
                </c:pt>
                <c:pt idx="711">
                  <c:v>1.546</c:v>
                </c:pt>
                <c:pt idx="712">
                  <c:v>1.5529999999999999</c:v>
                </c:pt>
                <c:pt idx="713">
                  <c:v>1.554</c:v>
                </c:pt>
                <c:pt idx="714">
                  <c:v>1.5620000000000001</c:v>
                </c:pt>
                <c:pt idx="715">
                  <c:v>1.5620000000000001</c:v>
                </c:pt>
                <c:pt idx="716">
                  <c:v>1.5620000000000001</c:v>
                </c:pt>
                <c:pt idx="717">
                  <c:v>1.5620000000000001</c:v>
                </c:pt>
                <c:pt idx="718">
                  <c:v>1.5620000000000001</c:v>
                </c:pt>
                <c:pt idx="719">
                  <c:v>1.5620000000000001</c:v>
                </c:pt>
                <c:pt idx="720">
                  <c:v>1.5620000000000001</c:v>
                </c:pt>
                <c:pt idx="721">
                  <c:v>1.5620000000000001</c:v>
                </c:pt>
                <c:pt idx="722">
                  <c:v>1.5620000000000001</c:v>
                </c:pt>
                <c:pt idx="723">
                  <c:v>1.5620000000000001</c:v>
                </c:pt>
                <c:pt idx="724">
                  <c:v>1.5620000000000001</c:v>
                </c:pt>
                <c:pt idx="725">
                  <c:v>1.5620000000000001</c:v>
                </c:pt>
                <c:pt idx="726">
                  <c:v>1.5620000000000001</c:v>
                </c:pt>
                <c:pt idx="727">
                  <c:v>1.5620000000000001</c:v>
                </c:pt>
                <c:pt idx="728">
                  <c:v>1.5620000000000001</c:v>
                </c:pt>
                <c:pt idx="729">
                  <c:v>1.5620000000000001</c:v>
                </c:pt>
                <c:pt idx="730">
                  <c:v>1.5620000000000001</c:v>
                </c:pt>
                <c:pt idx="731">
                  <c:v>1.5620000000000001</c:v>
                </c:pt>
                <c:pt idx="732">
                  <c:v>1.5620000000000001</c:v>
                </c:pt>
                <c:pt idx="733">
                  <c:v>1.5620000000000001</c:v>
                </c:pt>
                <c:pt idx="734">
                  <c:v>1.5629999999999999</c:v>
                </c:pt>
                <c:pt idx="735">
                  <c:v>1.5629999999999999</c:v>
                </c:pt>
                <c:pt idx="736">
                  <c:v>1.5640000000000001</c:v>
                </c:pt>
                <c:pt idx="737">
                  <c:v>1.5640000000000001</c:v>
                </c:pt>
                <c:pt idx="738">
                  <c:v>1.573</c:v>
                </c:pt>
                <c:pt idx="739">
                  <c:v>1.573</c:v>
                </c:pt>
                <c:pt idx="740">
                  <c:v>1.573</c:v>
                </c:pt>
                <c:pt idx="741">
                  <c:v>1.573</c:v>
                </c:pt>
                <c:pt idx="742">
                  <c:v>1.573</c:v>
                </c:pt>
                <c:pt idx="743">
                  <c:v>1.573</c:v>
                </c:pt>
                <c:pt idx="744">
                  <c:v>1.573</c:v>
                </c:pt>
                <c:pt idx="745">
                  <c:v>1.575</c:v>
                </c:pt>
                <c:pt idx="746">
                  <c:v>1.575</c:v>
                </c:pt>
                <c:pt idx="747">
                  <c:v>1.5840000000000001</c:v>
                </c:pt>
                <c:pt idx="748">
                  <c:v>1.587</c:v>
                </c:pt>
                <c:pt idx="749">
                  <c:v>1.587</c:v>
                </c:pt>
                <c:pt idx="750">
                  <c:v>1.5940000000000001</c:v>
                </c:pt>
                <c:pt idx="751">
                  <c:v>1.5940000000000001</c:v>
                </c:pt>
                <c:pt idx="752">
                  <c:v>1.5940000000000001</c:v>
                </c:pt>
                <c:pt idx="753">
                  <c:v>1.6020000000000001</c:v>
                </c:pt>
                <c:pt idx="754">
                  <c:v>1.6040000000000001</c:v>
                </c:pt>
                <c:pt idx="755">
                  <c:v>1.605</c:v>
                </c:pt>
                <c:pt idx="756">
                  <c:v>1.605</c:v>
                </c:pt>
                <c:pt idx="757">
                  <c:v>1.6140000000000001</c:v>
                </c:pt>
                <c:pt idx="758">
                  <c:v>1.615</c:v>
                </c:pt>
                <c:pt idx="759">
                  <c:v>1.615</c:v>
                </c:pt>
                <c:pt idx="760">
                  <c:v>1.615</c:v>
                </c:pt>
                <c:pt idx="761">
                  <c:v>1.615</c:v>
                </c:pt>
                <c:pt idx="762">
                  <c:v>1.615</c:v>
                </c:pt>
                <c:pt idx="763">
                  <c:v>1.615</c:v>
                </c:pt>
                <c:pt idx="764">
                  <c:v>1.615</c:v>
                </c:pt>
                <c:pt idx="765">
                  <c:v>1.615</c:v>
                </c:pt>
                <c:pt idx="766">
                  <c:v>1.615</c:v>
                </c:pt>
                <c:pt idx="767">
                  <c:v>1.615</c:v>
                </c:pt>
                <c:pt idx="768">
                  <c:v>1.615</c:v>
                </c:pt>
                <c:pt idx="769">
                  <c:v>1.615</c:v>
                </c:pt>
                <c:pt idx="770">
                  <c:v>1.615</c:v>
                </c:pt>
                <c:pt idx="771">
                  <c:v>1.615</c:v>
                </c:pt>
                <c:pt idx="772">
                  <c:v>1.615</c:v>
                </c:pt>
                <c:pt idx="773">
                  <c:v>1.615</c:v>
                </c:pt>
                <c:pt idx="774">
                  <c:v>1.62</c:v>
                </c:pt>
                <c:pt idx="775">
                  <c:v>1.625</c:v>
                </c:pt>
                <c:pt idx="776">
                  <c:v>1.625</c:v>
                </c:pt>
                <c:pt idx="777">
                  <c:v>1.625</c:v>
                </c:pt>
                <c:pt idx="778">
                  <c:v>1.625</c:v>
                </c:pt>
                <c:pt idx="779">
                  <c:v>1.625</c:v>
                </c:pt>
                <c:pt idx="780">
                  <c:v>1.625</c:v>
                </c:pt>
                <c:pt idx="781">
                  <c:v>1.625</c:v>
                </c:pt>
                <c:pt idx="782">
                  <c:v>1.625</c:v>
                </c:pt>
                <c:pt idx="783">
                  <c:v>1.625</c:v>
                </c:pt>
                <c:pt idx="784">
                  <c:v>1.625</c:v>
                </c:pt>
                <c:pt idx="785">
                  <c:v>1.625</c:v>
                </c:pt>
                <c:pt idx="786">
                  <c:v>1.625</c:v>
                </c:pt>
                <c:pt idx="787">
                  <c:v>1.625</c:v>
                </c:pt>
                <c:pt idx="788">
                  <c:v>1.625</c:v>
                </c:pt>
                <c:pt idx="789">
                  <c:v>1.625</c:v>
                </c:pt>
                <c:pt idx="790">
                  <c:v>1.625</c:v>
                </c:pt>
                <c:pt idx="791">
                  <c:v>1.625</c:v>
                </c:pt>
                <c:pt idx="792">
                  <c:v>1.625</c:v>
                </c:pt>
                <c:pt idx="793">
                  <c:v>1.625</c:v>
                </c:pt>
                <c:pt idx="794">
                  <c:v>1.625</c:v>
                </c:pt>
                <c:pt idx="795">
                  <c:v>1.625</c:v>
                </c:pt>
                <c:pt idx="796">
                  <c:v>1.625</c:v>
                </c:pt>
                <c:pt idx="797">
                  <c:v>1.625</c:v>
                </c:pt>
                <c:pt idx="798">
                  <c:v>1.625</c:v>
                </c:pt>
                <c:pt idx="799">
                  <c:v>1.625</c:v>
                </c:pt>
                <c:pt idx="800">
                  <c:v>1.6259999999999999</c:v>
                </c:pt>
                <c:pt idx="801">
                  <c:v>1.6359999999999999</c:v>
                </c:pt>
                <c:pt idx="802">
                  <c:v>1.6359999999999999</c:v>
                </c:pt>
                <c:pt idx="803">
                  <c:v>1.6359999999999999</c:v>
                </c:pt>
                <c:pt idx="804">
                  <c:v>1.6359999999999999</c:v>
                </c:pt>
                <c:pt idx="805">
                  <c:v>1.6359999999999999</c:v>
                </c:pt>
                <c:pt idx="806">
                  <c:v>1.6359999999999999</c:v>
                </c:pt>
                <c:pt idx="807">
                  <c:v>1.6359999999999999</c:v>
                </c:pt>
                <c:pt idx="808">
                  <c:v>1.6359999999999999</c:v>
                </c:pt>
                <c:pt idx="809">
                  <c:v>1.6359999999999999</c:v>
                </c:pt>
                <c:pt idx="810">
                  <c:v>1.6359999999999999</c:v>
                </c:pt>
                <c:pt idx="811">
                  <c:v>1.6359999999999999</c:v>
                </c:pt>
                <c:pt idx="812">
                  <c:v>1.6359999999999999</c:v>
                </c:pt>
                <c:pt idx="813">
                  <c:v>1.6359999999999999</c:v>
                </c:pt>
                <c:pt idx="814">
                  <c:v>1.6359999999999999</c:v>
                </c:pt>
                <c:pt idx="815">
                  <c:v>1.6359999999999999</c:v>
                </c:pt>
                <c:pt idx="816">
                  <c:v>1.6359999999999999</c:v>
                </c:pt>
                <c:pt idx="817">
                  <c:v>1.637</c:v>
                </c:pt>
                <c:pt idx="818">
                  <c:v>1.637</c:v>
                </c:pt>
                <c:pt idx="819">
                  <c:v>1.6379999999999999</c:v>
                </c:pt>
                <c:pt idx="820">
                  <c:v>1.64</c:v>
                </c:pt>
                <c:pt idx="821">
                  <c:v>1.6439999999999999</c:v>
                </c:pt>
                <c:pt idx="822">
                  <c:v>1.647</c:v>
                </c:pt>
                <c:pt idx="823">
                  <c:v>1.647</c:v>
                </c:pt>
                <c:pt idx="824">
                  <c:v>1.647</c:v>
                </c:pt>
                <c:pt idx="825">
                  <c:v>1.647</c:v>
                </c:pt>
                <c:pt idx="826">
                  <c:v>1.647</c:v>
                </c:pt>
                <c:pt idx="827">
                  <c:v>1.647</c:v>
                </c:pt>
                <c:pt idx="828">
                  <c:v>1.657</c:v>
                </c:pt>
                <c:pt idx="829">
                  <c:v>1.659</c:v>
                </c:pt>
                <c:pt idx="830">
                  <c:v>1.667</c:v>
                </c:pt>
                <c:pt idx="831">
                  <c:v>1.6679999999999999</c:v>
                </c:pt>
                <c:pt idx="832">
                  <c:v>1.6779999999999999</c:v>
                </c:pt>
                <c:pt idx="833">
                  <c:v>1.6779999999999999</c:v>
                </c:pt>
                <c:pt idx="834">
                  <c:v>1.6779999999999999</c:v>
                </c:pt>
                <c:pt idx="835">
                  <c:v>1.6779999999999999</c:v>
                </c:pt>
                <c:pt idx="836">
                  <c:v>1.6779999999999999</c:v>
                </c:pt>
                <c:pt idx="837">
                  <c:v>1.6779999999999999</c:v>
                </c:pt>
                <c:pt idx="838">
                  <c:v>1.6779999999999999</c:v>
                </c:pt>
                <c:pt idx="839">
                  <c:v>1.679</c:v>
                </c:pt>
                <c:pt idx="840">
                  <c:v>1.6859999999999999</c:v>
                </c:pt>
                <c:pt idx="841">
                  <c:v>1.6879999999999999</c:v>
                </c:pt>
                <c:pt idx="842">
                  <c:v>1.6879999999999999</c:v>
                </c:pt>
                <c:pt idx="843">
                  <c:v>1.6879999999999999</c:v>
                </c:pt>
                <c:pt idx="844">
                  <c:v>1.6879999999999999</c:v>
                </c:pt>
                <c:pt idx="845">
                  <c:v>1.6879999999999999</c:v>
                </c:pt>
                <c:pt idx="846">
                  <c:v>1.6879999999999999</c:v>
                </c:pt>
                <c:pt idx="847">
                  <c:v>1.6879999999999999</c:v>
                </c:pt>
                <c:pt idx="848">
                  <c:v>1.6879999999999999</c:v>
                </c:pt>
                <c:pt idx="849">
                  <c:v>1.6879999999999999</c:v>
                </c:pt>
                <c:pt idx="850">
                  <c:v>1.6879999999999999</c:v>
                </c:pt>
                <c:pt idx="851">
                  <c:v>1.6879999999999999</c:v>
                </c:pt>
                <c:pt idx="852">
                  <c:v>1.6879999999999999</c:v>
                </c:pt>
                <c:pt idx="853">
                  <c:v>1.6879999999999999</c:v>
                </c:pt>
                <c:pt idx="854">
                  <c:v>1.6879999999999999</c:v>
                </c:pt>
                <c:pt idx="855">
                  <c:v>1.6879999999999999</c:v>
                </c:pt>
                <c:pt idx="856">
                  <c:v>1.6879999999999999</c:v>
                </c:pt>
                <c:pt idx="857">
                  <c:v>1.6879999999999999</c:v>
                </c:pt>
                <c:pt idx="858">
                  <c:v>1.6879999999999999</c:v>
                </c:pt>
                <c:pt idx="859">
                  <c:v>1.6879999999999999</c:v>
                </c:pt>
                <c:pt idx="860">
                  <c:v>1.6879999999999999</c:v>
                </c:pt>
                <c:pt idx="861">
                  <c:v>1.6879999999999999</c:v>
                </c:pt>
                <c:pt idx="862">
                  <c:v>1.6879999999999999</c:v>
                </c:pt>
                <c:pt idx="863">
                  <c:v>1.6879999999999999</c:v>
                </c:pt>
                <c:pt idx="864">
                  <c:v>1.6879999999999999</c:v>
                </c:pt>
                <c:pt idx="865">
                  <c:v>1.6879999999999999</c:v>
                </c:pt>
                <c:pt idx="866">
                  <c:v>1.6879999999999999</c:v>
                </c:pt>
                <c:pt idx="867">
                  <c:v>1.6879999999999999</c:v>
                </c:pt>
                <c:pt idx="868">
                  <c:v>1.6879999999999999</c:v>
                </c:pt>
                <c:pt idx="869">
                  <c:v>1.6879999999999999</c:v>
                </c:pt>
                <c:pt idx="870">
                  <c:v>1.6879999999999999</c:v>
                </c:pt>
                <c:pt idx="871">
                  <c:v>1.6879999999999999</c:v>
                </c:pt>
                <c:pt idx="872">
                  <c:v>1.6879999999999999</c:v>
                </c:pt>
                <c:pt idx="873">
                  <c:v>1.6879999999999999</c:v>
                </c:pt>
                <c:pt idx="874">
                  <c:v>1.6879999999999999</c:v>
                </c:pt>
                <c:pt idx="875">
                  <c:v>1.6879999999999999</c:v>
                </c:pt>
                <c:pt idx="876">
                  <c:v>1.6879999999999999</c:v>
                </c:pt>
                <c:pt idx="877">
                  <c:v>1.6879999999999999</c:v>
                </c:pt>
                <c:pt idx="878">
                  <c:v>1.6879999999999999</c:v>
                </c:pt>
                <c:pt idx="879">
                  <c:v>1.6879999999999999</c:v>
                </c:pt>
                <c:pt idx="880">
                  <c:v>1.6879999999999999</c:v>
                </c:pt>
                <c:pt idx="881">
                  <c:v>1.6879999999999999</c:v>
                </c:pt>
                <c:pt idx="882">
                  <c:v>1.6879999999999999</c:v>
                </c:pt>
                <c:pt idx="883">
                  <c:v>1.6879999999999999</c:v>
                </c:pt>
                <c:pt idx="884">
                  <c:v>1.6879999999999999</c:v>
                </c:pt>
                <c:pt idx="885">
                  <c:v>1.6879999999999999</c:v>
                </c:pt>
                <c:pt idx="886">
                  <c:v>1.6879999999999999</c:v>
                </c:pt>
                <c:pt idx="887">
                  <c:v>1.6879999999999999</c:v>
                </c:pt>
                <c:pt idx="888">
                  <c:v>1.6879999999999999</c:v>
                </c:pt>
                <c:pt idx="889">
                  <c:v>1.6879999999999999</c:v>
                </c:pt>
                <c:pt idx="890">
                  <c:v>1.6879999999999999</c:v>
                </c:pt>
                <c:pt idx="891">
                  <c:v>1.6879999999999999</c:v>
                </c:pt>
                <c:pt idx="892">
                  <c:v>1.6879999999999999</c:v>
                </c:pt>
                <c:pt idx="893">
                  <c:v>1.6879999999999999</c:v>
                </c:pt>
                <c:pt idx="894">
                  <c:v>1.6879999999999999</c:v>
                </c:pt>
                <c:pt idx="895">
                  <c:v>1.6879999999999999</c:v>
                </c:pt>
                <c:pt idx="896">
                  <c:v>1.6879999999999999</c:v>
                </c:pt>
                <c:pt idx="897">
                  <c:v>1.6879999999999999</c:v>
                </c:pt>
                <c:pt idx="898">
                  <c:v>1.6879999999999999</c:v>
                </c:pt>
                <c:pt idx="899">
                  <c:v>1.6879999999999999</c:v>
                </c:pt>
                <c:pt idx="900">
                  <c:v>1.6879999999999999</c:v>
                </c:pt>
                <c:pt idx="901">
                  <c:v>1.6879999999999999</c:v>
                </c:pt>
                <c:pt idx="902">
                  <c:v>1.6879999999999999</c:v>
                </c:pt>
                <c:pt idx="903">
                  <c:v>1.6879999999999999</c:v>
                </c:pt>
                <c:pt idx="904">
                  <c:v>1.6879999999999999</c:v>
                </c:pt>
                <c:pt idx="905">
                  <c:v>1.6879999999999999</c:v>
                </c:pt>
                <c:pt idx="906">
                  <c:v>1.6879999999999999</c:v>
                </c:pt>
                <c:pt idx="907">
                  <c:v>1.6879999999999999</c:v>
                </c:pt>
                <c:pt idx="908">
                  <c:v>1.6879999999999999</c:v>
                </c:pt>
                <c:pt idx="909">
                  <c:v>1.6879999999999999</c:v>
                </c:pt>
                <c:pt idx="910">
                  <c:v>1.6879999999999999</c:v>
                </c:pt>
                <c:pt idx="911">
                  <c:v>1.6879999999999999</c:v>
                </c:pt>
                <c:pt idx="912">
                  <c:v>1.6879999999999999</c:v>
                </c:pt>
                <c:pt idx="913">
                  <c:v>1.6879999999999999</c:v>
                </c:pt>
                <c:pt idx="914">
                  <c:v>1.6879999999999999</c:v>
                </c:pt>
                <c:pt idx="915">
                  <c:v>1.6890000000000001</c:v>
                </c:pt>
                <c:pt idx="916">
                  <c:v>1.6890000000000001</c:v>
                </c:pt>
                <c:pt idx="917">
                  <c:v>1.6890000000000001</c:v>
                </c:pt>
                <c:pt idx="918">
                  <c:v>1.6990000000000001</c:v>
                </c:pt>
                <c:pt idx="919">
                  <c:v>1.6990000000000001</c:v>
                </c:pt>
                <c:pt idx="920">
                  <c:v>1.6990000000000001</c:v>
                </c:pt>
                <c:pt idx="921">
                  <c:v>1.6990000000000001</c:v>
                </c:pt>
                <c:pt idx="922">
                  <c:v>1.6990000000000001</c:v>
                </c:pt>
                <c:pt idx="923">
                  <c:v>1.6990000000000001</c:v>
                </c:pt>
                <c:pt idx="924">
                  <c:v>1.6990000000000001</c:v>
                </c:pt>
                <c:pt idx="925">
                  <c:v>1.6990000000000001</c:v>
                </c:pt>
                <c:pt idx="926">
                  <c:v>1.6990000000000001</c:v>
                </c:pt>
                <c:pt idx="927">
                  <c:v>1.6990000000000001</c:v>
                </c:pt>
                <c:pt idx="928">
                  <c:v>1.6990000000000001</c:v>
                </c:pt>
                <c:pt idx="929">
                  <c:v>1.71</c:v>
                </c:pt>
                <c:pt idx="930">
                  <c:v>1.71</c:v>
                </c:pt>
                <c:pt idx="931">
                  <c:v>1.71</c:v>
                </c:pt>
                <c:pt idx="932">
                  <c:v>1.71</c:v>
                </c:pt>
                <c:pt idx="933">
                  <c:v>1.71</c:v>
                </c:pt>
                <c:pt idx="934">
                  <c:v>1.7110000000000001</c:v>
                </c:pt>
                <c:pt idx="935">
                  <c:v>1.716</c:v>
                </c:pt>
                <c:pt idx="936">
                  <c:v>1.7210000000000001</c:v>
                </c:pt>
                <c:pt idx="937">
                  <c:v>1.7210000000000001</c:v>
                </c:pt>
                <c:pt idx="938">
                  <c:v>1.7290000000000001</c:v>
                </c:pt>
                <c:pt idx="939">
                  <c:v>1.742</c:v>
                </c:pt>
                <c:pt idx="940">
                  <c:v>1.742</c:v>
                </c:pt>
                <c:pt idx="941">
                  <c:v>1.742</c:v>
                </c:pt>
                <c:pt idx="942">
                  <c:v>1.742</c:v>
                </c:pt>
                <c:pt idx="943">
                  <c:v>1.742</c:v>
                </c:pt>
                <c:pt idx="944">
                  <c:v>1.742</c:v>
                </c:pt>
                <c:pt idx="945">
                  <c:v>1.742</c:v>
                </c:pt>
                <c:pt idx="946">
                  <c:v>1.742</c:v>
                </c:pt>
                <c:pt idx="947">
                  <c:v>1.742</c:v>
                </c:pt>
                <c:pt idx="948">
                  <c:v>1.742</c:v>
                </c:pt>
                <c:pt idx="949">
                  <c:v>1.742</c:v>
                </c:pt>
                <c:pt idx="950">
                  <c:v>1.742</c:v>
                </c:pt>
                <c:pt idx="951">
                  <c:v>1.744</c:v>
                </c:pt>
                <c:pt idx="952">
                  <c:v>1.744</c:v>
                </c:pt>
                <c:pt idx="953">
                  <c:v>1.7529999999999999</c:v>
                </c:pt>
                <c:pt idx="954">
                  <c:v>1.7529999999999999</c:v>
                </c:pt>
                <c:pt idx="955">
                  <c:v>1.7529999999999999</c:v>
                </c:pt>
                <c:pt idx="956">
                  <c:v>1.7529999999999999</c:v>
                </c:pt>
                <c:pt idx="957">
                  <c:v>1.7529999999999999</c:v>
                </c:pt>
                <c:pt idx="958">
                  <c:v>1.7529999999999999</c:v>
                </c:pt>
                <c:pt idx="959">
                  <c:v>1.7529999999999999</c:v>
                </c:pt>
                <c:pt idx="960">
                  <c:v>1.7529999999999999</c:v>
                </c:pt>
                <c:pt idx="961">
                  <c:v>1.7529999999999999</c:v>
                </c:pt>
                <c:pt idx="962">
                  <c:v>1.7529999999999999</c:v>
                </c:pt>
                <c:pt idx="963">
                  <c:v>1.7529999999999999</c:v>
                </c:pt>
                <c:pt idx="964">
                  <c:v>1.7529999999999999</c:v>
                </c:pt>
                <c:pt idx="965">
                  <c:v>1.754</c:v>
                </c:pt>
                <c:pt idx="966">
                  <c:v>1.764</c:v>
                </c:pt>
                <c:pt idx="967">
                  <c:v>1.764</c:v>
                </c:pt>
                <c:pt idx="968">
                  <c:v>1.764</c:v>
                </c:pt>
                <c:pt idx="969">
                  <c:v>1.764</c:v>
                </c:pt>
                <c:pt idx="970">
                  <c:v>1.764</c:v>
                </c:pt>
                <c:pt idx="971">
                  <c:v>1.766</c:v>
                </c:pt>
                <c:pt idx="972">
                  <c:v>1.774</c:v>
                </c:pt>
                <c:pt idx="973">
                  <c:v>1.774</c:v>
                </c:pt>
                <c:pt idx="974">
                  <c:v>1.7749999999999999</c:v>
                </c:pt>
                <c:pt idx="975">
                  <c:v>1.7749999999999999</c:v>
                </c:pt>
                <c:pt idx="976">
                  <c:v>1.7749999999999999</c:v>
                </c:pt>
                <c:pt idx="977">
                  <c:v>1.7849999999999999</c:v>
                </c:pt>
                <c:pt idx="978">
                  <c:v>1.786</c:v>
                </c:pt>
                <c:pt idx="979">
                  <c:v>1.792</c:v>
                </c:pt>
                <c:pt idx="980">
                  <c:v>1.796</c:v>
                </c:pt>
                <c:pt idx="981">
                  <c:v>1.7969999999999999</c:v>
                </c:pt>
                <c:pt idx="982">
                  <c:v>1.7969999999999999</c:v>
                </c:pt>
                <c:pt idx="983">
                  <c:v>1.7989999999999999</c:v>
                </c:pt>
                <c:pt idx="984">
                  <c:v>1.8069999999999999</c:v>
                </c:pt>
                <c:pt idx="985">
                  <c:v>1.8080000000000001</c:v>
                </c:pt>
                <c:pt idx="986">
                  <c:v>1.8169999999999999</c:v>
                </c:pt>
                <c:pt idx="987">
                  <c:v>1.8180000000000001</c:v>
                </c:pt>
                <c:pt idx="988">
                  <c:v>1.8180000000000001</c:v>
                </c:pt>
                <c:pt idx="989">
                  <c:v>1.8180000000000001</c:v>
                </c:pt>
                <c:pt idx="990">
                  <c:v>1.819</c:v>
                </c:pt>
                <c:pt idx="991">
                  <c:v>1.819</c:v>
                </c:pt>
                <c:pt idx="992">
                  <c:v>1.819</c:v>
                </c:pt>
                <c:pt idx="993">
                  <c:v>1.819</c:v>
                </c:pt>
                <c:pt idx="994">
                  <c:v>1.8240000000000001</c:v>
                </c:pt>
                <c:pt idx="995">
                  <c:v>1.829</c:v>
                </c:pt>
                <c:pt idx="996">
                  <c:v>1.829</c:v>
                </c:pt>
                <c:pt idx="997">
                  <c:v>1.829</c:v>
                </c:pt>
                <c:pt idx="998">
                  <c:v>1.829</c:v>
                </c:pt>
                <c:pt idx="999">
                  <c:v>1.83</c:v>
                </c:pt>
                <c:pt idx="1000">
                  <c:v>1.83</c:v>
                </c:pt>
                <c:pt idx="1001">
                  <c:v>1.831</c:v>
                </c:pt>
                <c:pt idx="1002">
                  <c:v>1.8320000000000001</c:v>
                </c:pt>
                <c:pt idx="1003">
                  <c:v>1.839</c:v>
                </c:pt>
                <c:pt idx="1004">
                  <c:v>1.84</c:v>
                </c:pt>
                <c:pt idx="1005">
                  <c:v>1.84</c:v>
                </c:pt>
                <c:pt idx="1006">
                  <c:v>1.84</c:v>
                </c:pt>
                <c:pt idx="1007">
                  <c:v>1.841</c:v>
                </c:pt>
                <c:pt idx="1008">
                  <c:v>1.841</c:v>
                </c:pt>
                <c:pt idx="1009">
                  <c:v>1.841</c:v>
                </c:pt>
                <c:pt idx="1010">
                  <c:v>1.8420000000000001</c:v>
                </c:pt>
                <c:pt idx="1011">
                  <c:v>1.8420000000000001</c:v>
                </c:pt>
                <c:pt idx="1012">
                  <c:v>1.851</c:v>
                </c:pt>
                <c:pt idx="1013">
                  <c:v>1.851</c:v>
                </c:pt>
                <c:pt idx="1014">
                  <c:v>1.851</c:v>
                </c:pt>
                <c:pt idx="1015">
                  <c:v>1.851</c:v>
                </c:pt>
                <c:pt idx="1016">
                  <c:v>1.851</c:v>
                </c:pt>
                <c:pt idx="1017">
                  <c:v>1.853</c:v>
                </c:pt>
                <c:pt idx="1018">
                  <c:v>1.857</c:v>
                </c:pt>
                <c:pt idx="1019">
                  <c:v>1.861</c:v>
                </c:pt>
                <c:pt idx="1020">
                  <c:v>1.863</c:v>
                </c:pt>
                <c:pt idx="1021">
                  <c:v>1.863</c:v>
                </c:pt>
                <c:pt idx="1022">
                  <c:v>1.863</c:v>
                </c:pt>
                <c:pt idx="1023">
                  <c:v>1.8720000000000001</c:v>
                </c:pt>
                <c:pt idx="1024">
                  <c:v>1.8720000000000001</c:v>
                </c:pt>
                <c:pt idx="1025">
                  <c:v>1.8720000000000001</c:v>
                </c:pt>
                <c:pt idx="1026">
                  <c:v>1.8720000000000001</c:v>
                </c:pt>
                <c:pt idx="1027">
                  <c:v>1.8740000000000001</c:v>
                </c:pt>
                <c:pt idx="1028">
                  <c:v>1.875</c:v>
                </c:pt>
                <c:pt idx="1029">
                  <c:v>1.877</c:v>
                </c:pt>
                <c:pt idx="1030">
                  <c:v>1.879</c:v>
                </c:pt>
                <c:pt idx="1031">
                  <c:v>1.883</c:v>
                </c:pt>
                <c:pt idx="1032">
                  <c:v>1.883</c:v>
                </c:pt>
                <c:pt idx="1033">
                  <c:v>1.8939999999999999</c:v>
                </c:pt>
                <c:pt idx="1034">
                  <c:v>1.8939999999999999</c:v>
                </c:pt>
                <c:pt idx="1035">
                  <c:v>1.901</c:v>
                </c:pt>
                <c:pt idx="1036">
                  <c:v>1.905</c:v>
                </c:pt>
                <c:pt idx="1037">
                  <c:v>1.909</c:v>
                </c:pt>
                <c:pt idx="1038">
                  <c:v>1.909</c:v>
                </c:pt>
                <c:pt idx="1039">
                  <c:v>1.927</c:v>
                </c:pt>
                <c:pt idx="1040">
                  <c:v>1.927</c:v>
                </c:pt>
                <c:pt idx="1041">
                  <c:v>1.927</c:v>
                </c:pt>
                <c:pt idx="1042">
                  <c:v>1.927</c:v>
                </c:pt>
                <c:pt idx="1043">
                  <c:v>1.927</c:v>
                </c:pt>
                <c:pt idx="1044">
                  <c:v>1.9279999999999999</c:v>
                </c:pt>
                <c:pt idx="1045">
                  <c:v>1.931</c:v>
                </c:pt>
                <c:pt idx="1046">
                  <c:v>1.9379999999999999</c:v>
                </c:pt>
                <c:pt idx="1047">
                  <c:v>1.9390000000000001</c:v>
                </c:pt>
                <c:pt idx="1048">
                  <c:v>1.9490000000000001</c:v>
                </c:pt>
                <c:pt idx="1049">
                  <c:v>1.9490000000000001</c:v>
                </c:pt>
                <c:pt idx="1050">
                  <c:v>1.9490000000000001</c:v>
                </c:pt>
                <c:pt idx="1051">
                  <c:v>1.9490000000000001</c:v>
                </c:pt>
                <c:pt idx="1052">
                  <c:v>1.9490000000000001</c:v>
                </c:pt>
                <c:pt idx="1053">
                  <c:v>1.9490000000000001</c:v>
                </c:pt>
                <c:pt idx="1054">
                  <c:v>1.9490000000000001</c:v>
                </c:pt>
                <c:pt idx="1055">
                  <c:v>1.9490000000000001</c:v>
                </c:pt>
                <c:pt idx="1056">
                  <c:v>1.9490000000000001</c:v>
                </c:pt>
                <c:pt idx="1057">
                  <c:v>1.9490000000000001</c:v>
                </c:pt>
                <c:pt idx="1058">
                  <c:v>1.9490000000000001</c:v>
                </c:pt>
                <c:pt idx="1059">
                  <c:v>1.9490000000000001</c:v>
                </c:pt>
                <c:pt idx="1060">
                  <c:v>1.9490000000000001</c:v>
                </c:pt>
                <c:pt idx="1061">
                  <c:v>1.9490000000000001</c:v>
                </c:pt>
                <c:pt idx="1062">
                  <c:v>1.9490000000000001</c:v>
                </c:pt>
                <c:pt idx="1063">
                  <c:v>1.9490000000000001</c:v>
                </c:pt>
                <c:pt idx="1064">
                  <c:v>1.9490000000000001</c:v>
                </c:pt>
                <c:pt idx="1065">
                  <c:v>1.9490000000000001</c:v>
                </c:pt>
                <c:pt idx="1066">
                  <c:v>1.96</c:v>
                </c:pt>
                <c:pt idx="1067">
                  <c:v>1.96</c:v>
                </c:pt>
                <c:pt idx="1068">
                  <c:v>1.96</c:v>
                </c:pt>
                <c:pt idx="1069">
                  <c:v>1.966</c:v>
                </c:pt>
                <c:pt idx="1070">
                  <c:v>1.9710000000000001</c:v>
                </c:pt>
                <c:pt idx="1071">
                  <c:v>1.9710000000000001</c:v>
                </c:pt>
                <c:pt idx="1072">
                  <c:v>1.972</c:v>
                </c:pt>
                <c:pt idx="1073">
                  <c:v>1.9750000000000001</c:v>
                </c:pt>
                <c:pt idx="1074">
                  <c:v>1.978</c:v>
                </c:pt>
                <c:pt idx="1075">
                  <c:v>1.9830000000000001</c:v>
                </c:pt>
                <c:pt idx="1076">
                  <c:v>1.984</c:v>
                </c:pt>
                <c:pt idx="1077">
                  <c:v>1.9850000000000001</c:v>
                </c:pt>
                <c:pt idx="1078">
                  <c:v>1.994</c:v>
                </c:pt>
                <c:pt idx="1079">
                  <c:v>1.994</c:v>
                </c:pt>
                <c:pt idx="1080">
                  <c:v>1.994</c:v>
                </c:pt>
                <c:pt idx="1081">
                  <c:v>2.0049999999999999</c:v>
                </c:pt>
                <c:pt idx="1082">
                  <c:v>2.0049999999999999</c:v>
                </c:pt>
                <c:pt idx="1083">
                  <c:v>2.0049999999999999</c:v>
                </c:pt>
                <c:pt idx="1084">
                  <c:v>2.0049999999999999</c:v>
                </c:pt>
                <c:pt idx="1085">
                  <c:v>2.0049999999999999</c:v>
                </c:pt>
                <c:pt idx="1086">
                  <c:v>2.0049999999999999</c:v>
                </c:pt>
                <c:pt idx="1087">
                  <c:v>2.0049999999999999</c:v>
                </c:pt>
                <c:pt idx="1088">
                  <c:v>2.0049999999999999</c:v>
                </c:pt>
                <c:pt idx="1089">
                  <c:v>2.0059999999999998</c:v>
                </c:pt>
                <c:pt idx="1090">
                  <c:v>2.0059999999999998</c:v>
                </c:pt>
                <c:pt idx="1091">
                  <c:v>2.0059999999999998</c:v>
                </c:pt>
                <c:pt idx="1092">
                  <c:v>2.0150000000000001</c:v>
                </c:pt>
                <c:pt idx="1093">
                  <c:v>2.016</c:v>
                </c:pt>
                <c:pt idx="1094">
                  <c:v>2.016</c:v>
                </c:pt>
                <c:pt idx="1095">
                  <c:v>2.016</c:v>
                </c:pt>
                <c:pt idx="1096">
                  <c:v>2.016</c:v>
                </c:pt>
                <c:pt idx="1097">
                  <c:v>2.016</c:v>
                </c:pt>
                <c:pt idx="1098">
                  <c:v>2.016</c:v>
                </c:pt>
                <c:pt idx="1099">
                  <c:v>2.016</c:v>
                </c:pt>
                <c:pt idx="1100">
                  <c:v>2.016</c:v>
                </c:pt>
                <c:pt idx="1101">
                  <c:v>2.016</c:v>
                </c:pt>
                <c:pt idx="1102">
                  <c:v>2.016</c:v>
                </c:pt>
                <c:pt idx="1103">
                  <c:v>2.016</c:v>
                </c:pt>
                <c:pt idx="1104">
                  <c:v>2.016</c:v>
                </c:pt>
                <c:pt idx="1105">
                  <c:v>2.016</c:v>
                </c:pt>
                <c:pt idx="1106">
                  <c:v>2.016</c:v>
                </c:pt>
                <c:pt idx="1107">
                  <c:v>2.016</c:v>
                </c:pt>
                <c:pt idx="1108">
                  <c:v>2.016</c:v>
                </c:pt>
                <c:pt idx="1109">
                  <c:v>2.016</c:v>
                </c:pt>
                <c:pt idx="1110">
                  <c:v>2.016</c:v>
                </c:pt>
                <c:pt idx="1111">
                  <c:v>2.016</c:v>
                </c:pt>
                <c:pt idx="1112">
                  <c:v>2.016</c:v>
                </c:pt>
                <c:pt idx="1113">
                  <c:v>2.016</c:v>
                </c:pt>
                <c:pt idx="1114">
                  <c:v>2.016</c:v>
                </c:pt>
                <c:pt idx="1115">
                  <c:v>2.016</c:v>
                </c:pt>
                <c:pt idx="1116">
                  <c:v>2.016</c:v>
                </c:pt>
                <c:pt idx="1117">
                  <c:v>2.0209999999999999</c:v>
                </c:pt>
                <c:pt idx="1118">
                  <c:v>2.024</c:v>
                </c:pt>
                <c:pt idx="1119">
                  <c:v>2.0249999999999999</c:v>
                </c:pt>
                <c:pt idx="1120">
                  <c:v>2.0259999999999998</c:v>
                </c:pt>
                <c:pt idx="1121">
                  <c:v>2.0270000000000001</c:v>
                </c:pt>
                <c:pt idx="1122">
                  <c:v>2.0270000000000001</c:v>
                </c:pt>
                <c:pt idx="1123">
                  <c:v>2.0270000000000001</c:v>
                </c:pt>
                <c:pt idx="1124">
                  <c:v>2.0270000000000001</c:v>
                </c:pt>
                <c:pt idx="1125">
                  <c:v>2.0270000000000001</c:v>
                </c:pt>
                <c:pt idx="1126">
                  <c:v>2.0270000000000001</c:v>
                </c:pt>
                <c:pt idx="1127">
                  <c:v>2.0270000000000001</c:v>
                </c:pt>
                <c:pt idx="1128">
                  <c:v>2.0270000000000001</c:v>
                </c:pt>
                <c:pt idx="1129">
                  <c:v>2.0350000000000001</c:v>
                </c:pt>
                <c:pt idx="1130">
                  <c:v>2.036</c:v>
                </c:pt>
                <c:pt idx="1131">
                  <c:v>2.036</c:v>
                </c:pt>
                <c:pt idx="1132">
                  <c:v>2.0390000000000001</c:v>
                </c:pt>
                <c:pt idx="1133">
                  <c:v>2.0390000000000001</c:v>
                </c:pt>
                <c:pt idx="1134">
                  <c:v>2.04</c:v>
                </c:pt>
                <c:pt idx="1135">
                  <c:v>2.0409999999999999</c:v>
                </c:pt>
                <c:pt idx="1136">
                  <c:v>2.0449999999999999</c:v>
                </c:pt>
                <c:pt idx="1137">
                  <c:v>2.0459999999999998</c:v>
                </c:pt>
                <c:pt idx="1138">
                  <c:v>2.0499999999999998</c:v>
                </c:pt>
                <c:pt idx="1139">
                  <c:v>2.0499999999999998</c:v>
                </c:pt>
                <c:pt idx="1140">
                  <c:v>2.0510000000000002</c:v>
                </c:pt>
                <c:pt idx="1141">
                  <c:v>2.0510000000000002</c:v>
                </c:pt>
                <c:pt idx="1142">
                  <c:v>2.0510000000000002</c:v>
                </c:pt>
                <c:pt idx="1143">
                  <c:v>2.0619999999999998</c:v>
                </c:pt>
                <c:pt idx="1144">
                  <c:v>2.0630000000000002</c:v>
                </c:pt>
                <c:pt idx="1145">
                  <c:v>2.0670000000000002</c:v>
                </c:pt>
                <c:pt idx="1146">
                  <c:v>2.0680000000000001</c:v>
                </c:pt>
                <c:pt idx="1147">
                  <c:v>2.0720000000000001</c:v>
                </c:pt>
                <c:pt idx="1148">
                  <c:v>2.0720000000000001</c:v>
                </c:pt>
                <c:pt idx="1149">
                  <c:v>2.0720000000000001</c:v>
                </c:pt>
                <c:pt idx="1150">
                  <c:v>2.0720000000000001</c:v>
                </c:pt>
                <c:pt idx="1151">
                  <c:v>2.0720000000000001</c:v>
                </c:pt>
                <c:pt idx="1152">
                  <c:v>2.0720000000000001</c:v>
                </c:pt>
                <c:pt idx="1153">
                  <c:v>2.0720000000000001</c:v>
                </c:pt>
                <c:pt idx="1154">
                  <c:v>2.073</c:v>
                </c:pt>
                <c:pt idx="1155">
                  <c:v>2.0739999999999998</c:v>
                </c:pt>
                <c:pt idx="1156">
                  <c:v>2.0779999999999998</c:v>
                </c:pt>
                <c:pt idx="1157">
                  <c:v>2.08</c:v>
                </c:pt>
                <c:pt idx="1158">
                  <c:v>2.081</c:v>
                </c:pt>
                <c:pt idx="1159">
                  <c:v>2.0819999999999999</c:v>
                </c:pt>
                <c:pt idx="1160">
                  <c:v>2.0830000000000002</c:v>
                </c:pt>
                <c:pt idx="1161">
                  <c:v>2.0830000000000002</c:v>
                </c:pt>
                <c:pt idx="1162">
                  <c:v>2.0830000000000002</c:v>
                </c:pt>
                <c:pt idx="1163">
                  <c:v>2.0830000000000002</c:v>
                </c:pt>
                <c:pt idx="1164">
                  <c:v>2.0830000000000002</c:v>
                </c:pt>
                <c:pt idx="1165">
                  <c:v>2.0830000000000002</c:v>
                </c:pt>
                <c:pt idx="1166">
                  <c:v>2.0830000000000002</c:v>
                </c:pt>
                <c:pt idx="1167">
                  <c:v>2.0830000000000002</c:v>
                </c:pt>
                <c:pt idx="1168">
                  <c:v>2.0830000000000002</c:v>
                </c:pt>
                <c:pt idx="1169">
                  <c:v>2.0830000000000002</c:v>
                </c:pt>
                <c:pt idx="1170">
                  <c:v>2.0830000000000002</c:v>
                </c:pt>
                <c:pt idx="1171">
                  <c:v>2.0830000000000002</c:v>
                </c:pt>
                <c:pt idx="1172">
                  <c:v>2.0830000000000002</c:v>
                </c:pt>
                <c:pt idx="1173">
                  <c:v>2.0830000000000002</c:v>
                </c:pt>
                <c:pt idx="1174">
                  <c:v>2.0830000000000002</c:v>
                </c:pt>
                <c:pt idx="1175">
                  <c:v>2.0830000000000002</c:v>
                </c:pt>
                <c:pt idx="1176">
                  <c:v>2.0830000000000002</c:v>
                </c:pt>
                <c:pt idx="1177">
                  <c:v>2.0830000000000002</c:v>
                </c:pt>
                <c:pt idx="1178">
                  <c:v>2.0830000000000002</c:v>
                </c:pt>
                <c:pt idx="1179">
                  <c:v>2.0830000000000002</c:v>
                </c:pt>
                <c:pt idx="1180">
                  <c:v>2.0830000000000002</c:v>
                </c:pt>
                <c:pt idx="1181">
                  <c:v>2.0830000000000002</c:v>
                </c:pt>
                <c:pt idx="1182">
                  <c:v>2.0830000000000002</c:v>
                </c:pt>
                <c:pt idx="1183">
                  <c:v>2.0830000000000002</c:v>
                </c:pt>
                <c:pt idx="1184">
                  <c:v>2.0840000000000001</c:v>
                </c:pt>
                <c:pt idx="1185">
                  <c:v>2.0840000000000001</c:v>
                </c:pt>
                <c:pt idx="1186">
                  <c:v>2.085</c:v>
                </c:pt>
                <c:pt idx="1187">
                  <c:v>2.0950000000000002</c:v>
                </c:pt>
                <c:pt idx="1188">
                  <c:v>2.0950000000000002</c:v>
                </c:pt>
                <c:pt idx="1189">
                  <c:v>2.0950000000000002</c:v>
                </c:pt>
                <c:pt idx="1190">
                  <c:v>2.0950000000000002</c:v>
                </c:pt>
                <c:pt idx="1191">
                  <c:v>2.0990000000000002</c:v>
                </c:pt>
                <c:pt idx="1192">
                  <c:v>2.1040000000000001</c:v>
                </c:pt>
                <c:pt idx="1193">
                  <c:v>2.1059999999999999</c:v>
                </c:pt>
                <c:pt idx="1194">
                  <c:v>2.1059999999999999</c:v>
                </c:pt>
                <c:pt idx="1195">
                  <c:v>2.1070000000000002</c:v>
                </c:pt>
                <c:pt idx="1196">
                  <c:v>2.1070000000000002</c:v>
                </c:pt>
                <c:pt idx="1197">
                  <c:v>2.1190000000000002</c:v>
                </c:pt>
                <c:pt idx="1198">
                  <c:v>2.1230000000000002</c:v>
                </c:pt>
                <c:pt idx="1199">
                  <c:v>2.129</c:v>
                </c:pt>
                <c:pt idx="1200">
                  <c:v>2.129</c:v>
                </c:pt>
                <c:pt idx="1201">
                  <c:v>2.129</c:v>
                </c:pt>
                <c:pt idx="1202">
                  <c:v>2.14</c:v>
                </c:pt>
                <c:pt idx="1203">
                  <c:v>2.14</c:v>
                </c:pt>
                <c:pt idx="1204">
                  <c:v>2.14</c:v>
                </c:pt>
                <c:pt idx="1205">
                  <c:v>2.14</c:v>
                </c:pt>
                <c:pt idx="1206">
                  <c:v>2.14</c:v>
                </c:pt>
                <c:pt idx="1207">
                  <c:v>2.14</c:v>
                </c:pt>
                <c:pt idx="1208">
                  <c:v>2.1419999999999999</c:v>
                </c:pt>
                <c:pt idx="1209">
                  <c:v>2.1419999999999999</c:v>
                </c:pt>
                <c:pt idx="1210">
                  <c:v>2.1520000000000001</c:v>
                </c:pt>
                <c:pt idx="1211">
                  <c:v>2.1520000000000001</c:v>
                </c:pt>
                <c:pt idx="1212">
                  <c:v>2.1520000000000001</c:v>
                </c:pt>
                <c:pt idx="1213">
                  <c:v>2.1520000000000001</c:v>
                </c:pt>
                <c:pt idx="1214">
                  <c:v>2.1520000000000001</c:v>
                </c:pt>
                <c:pt idx="1215">
                  <c:v>2.1520000000000001</c:v>
                </c:pt>
                <c:pt idx="1216">
                  <c:v>2.1520000000000001</c:v>
                </c:pt>
                <c:pt idx="1217">
                  <c:v>2.1520000000000001</c:v>
                </c:pt>
                <c:pt idx="1218">
                  <c:v>2.1520000000000001</c:v>
                </c:pt>
                <c:pt idx="1219">
                  <c:v>2.1520000000000001</c:v>
                </c:pt>
                <c:pt idx="1220">
                  <c:v>2.1520000000000001</c:v>
                </c:pt>
                <c:pt idx="1221">
                  <c:v>2.1520000000000001</c:v>
                </c:pt>
                <c:pt idx="1222">
                  <c:v>2.1520000000000001</c:v>
                </c:pt>
                <c:pt idx="1223">
                  <c:v>2.1520000000000001</c:v>
                </c:pt>
                <c:pt idx="1224">
                  <c:v>2.1520000000000001</c:v>
                </c:pt>
                <c:pt idx="1225">
                  <c:v>2.1520000000000001</c:v>
                </c:pt>
                <c:pt idx="1226">
                  <c:v>2.1520000000000001</c:v>
                </c:pt>
                <c:pt idx="1227">
                  <c:v>2.1629999999999998</c:v>
                </c:pt>
                <c:pt idx="1228">
                  <c:v>2.1629999999999998</c:v>
                </c:pt>
                <c:pt idx="1229">
                  <c:v>2.1629999999999998</c:v>
                </c:pt>
                <c:pt idx="1230">
                  <c:v>2.1629999999999998</c:v>
                </c:pt>
                <c:pt idx="1231">
                  <c:v>2.1629999999999998</c:v>
                </c:pt>
                <c:pt idx="1232">
                  <c:v>2.1629999999999998</c:v>
                </c:pt>
                <c:pt idx="1233">
                  <c:v>2.1629999999999998</c:v>
                </c:pt>
                <c:pt idx="1234">
                  <c:v>2.1629999999999998</c:v>
                </c:pt>
                <c:pt idx="1235">
                  <c:v>2.1749999999999998</c:v>
                </c:pt>
                <c:pt idx="1236">
                  <c:v>2.1749999999999998</c:v>
                </c:pt>
                <c:pt idx="1237">
                  <c:v>2.1749999999999998</c:v>
                </c:pt>
                <c:pt idx="1238">
                  <c:v>2.1760000000000002</c:v>
                </c:pt>
                <c:pt idx="1239">
                  <c:v>2.177</c:v>
                </c:pt>
                <c:pt idx="1240">
                  <c:v>2.1800000000000002</c:v>
                </c:pt>
                <c:pt idx="1241">
                  <c:v>2.1859999999999999</c:v>
                </c:pt>
                <c:pt idx="1242">
                  <c:v>2.1989999999999998</c:v>
                </c:pt>
                <c:pt idx="1243">
                  <c:v>2.2090000000000001</c:v>
                </c:pt>
                <c:pt idx="1244">
                  <c:v>2.2090000000000001</c:v>
                </c:pt>
                <c:pt idx="1245">
                  <c:v>2.2090000000000001</c:v>
                </c:pt>
                <c:pt idx="1246">
                  <c:v>2.2090000000000001</c:v>
                </c:pt>
                <c:pt idx="1247">
                  <c:v>2.2090000000000001</c:v>
                </c:pt>
                <c:pt idx="1248">
                  <c:v>2.2130000000000001</c:v>
                </c:pt>
                <c:pt idx="1249">
                  <c:v>2.2200000000000002</c:v>
                </c:pt>
                <c:pt idx="1250">
                  <c:v>2.2200000000000002</c:v>
                </c:pt>
                <c:pt idx="1251">
                  <c:v>2.2200000000000002</c:v>
                </c:pt>
                <c:pt idx="1252">
                  <c:v>2.2200000000000002</c:v>
                </c:pt>
                <c:pt idx="1253">
                  <c:v>2.2200000000000002</c:v>
                </c:pt>
                <c:pt idx="1254">
                  <c:v>2.2200000000000002</c:v>
                </c:pt>
                <c:pt idx="1255">
                  <c:v>2.2200000000000002</c:v>
                </c:pt>
                <c:pt idx="1256">
                  <c:v>2.2200000000000002</c:v>
                </c:pt>
                <c:pt idx="1257">
                  <c:v>2.2200000000000002</c:v>
                </c:pt>
                <c:pt idx="1258">
                  <c:v>2.2200000000000002</c:v>
                </c:pt>
                <c:pt idx="1259">
                  <c:v>2.2200000000000002</c:v>
                </c:pt>
                <c:pt idx="1260">
                  <c:v>2.2200000000000002</c:v>
                </c:pt>
                <c:pt idx="1261">
                  <c:v>2.2200000000000002</c:v>
                </c:pt>
                <c:pt idx="1262">
                  <c:v>2.2200000000000002</c:v>
                </c:pt>
                <c:pt idx="1263">
                  <c:v>2.2200000000000002</c:v>
                </c:pt>
                <c:pt idx="1264">
                  <c:v>2.2200000000000002</c:v>
                </c:pt>
                <c:pt idx="1265">
                  <c:v>2.2200000000000002</c:v>
                </c:pt>
                <c:pt idx="1266">
                  <c:v>2.2200000000000002</c:v>
                </c:pt>
                <c:pt idx="1267">
                  <c:v>2.2200000000000002</c:v>
                </c:pt>
                <c:pt idx="1268">
                  <c:v>2.2200000000000002</c:v>
                </c:pt>
                <c:pt idx="1269">
                  <c:v>2.2210000000000001</c:v>
                </c:pt>
                <c:pt idx="1270">
                  <c:v>2.2229999999999999</c:v>
                </c:pt>
                <c:pt idx="1271">
                  <c:v>2.2280000000000002</c:v>
                </c:pt>
                <c:pt idx="1272">
                  <c:v>2.2320000000000002</c:v>
                </c:pt>
                <c:pt idx="1273">
                  <c:v>2.2320000000000002</c:v>
                </c:pt>
                <c:pt idx="1274">
                  <c:v>2.2320000000000002</c:v>
                </c:pt>
                <c:pt idx="1275">
                  <c:v>2.2320000000000002</c:v>
                </c:pt>
                <c:pt idx="1276">
                  <c:v>2.2320000000000002</c:v>
                </c:pt>
                <c:pt idx="1277">
                  <c:v>2.2330000000000001</c:v>
                </c:pt>
                <c:pt idx="1278">
                  <c:v>2.234</c:v>
                </c:pt>
                <c:pt idx="1279">
                  <c:v>2.234</c:v>
                </c:pt>
                <c:pt idx="1280">
                  <c:v>2.2349999999999999</c:v>
                </c:pt>
                <c:pt idx="1281">
                  <c:v>2.2389999999999999</c:v>
                </c:pt>
                <c:pt idx="1282">
                  <c:v>2.2389999999999999</c:v>
                </c:pt>
                <c:pt idx="1283">
                  <c:v>2.2389999999999999</c:v>
                </c:pt>
                <c:pt idx="1284">
                  <c:v>2.2389999999999999</c:v>
                </c:pt>
                <c:pt idx="1285">
                  <c:v>2.2400000000000002</c:v>
                </c:pt>
                <c:pt idx="1286">
                  <c:v>2.2429999999999999</c:v>
                </c:pt>
                <c:pt idx="1287">
                  <c:v>2.2429999999999999</c:v>
                </c:pt>
                <c:pt idx="1288">
                  <c:v>2.2440000000000002</c:v>
                </c:pt>
                <c:pt idx="1289">
                  <c:v>2.2440000000000002</c:v>
                </c:pt>
                <c:pt idx="1290">
                  <c:v>2.2450000000000001</c:v>
                </c:pt>
                <c:pt idx="1291">
                  <c:v>2.2559999999999998</c:v>
                </c:pt>
                <c:pt idx="1292">
                  <c:v>2.2610000000000001</c:v>
                </c:pt>
                <c:pt idx="1293">
                  <c:v>2.2610000000000001</c:v>
                </c:pt>
                <c:pt idx="1294">
                  <c:v>2.262</c:v>
                </c:pt>
                <c:pt idx="1295">
                  <c:v>2.262</c:v>
                </c:pt>
                <c:pt idx="1296">
                  <c:v>2.2669999999999999</c:v>
                </c:pt>
                <c:pt idx="1297">
                  <c:v>2.2669999999999999</c:v>
                </c:pt>
                <c:pt idx="1298">
                  <c:v>2.2709999999999999</c:v>
                </c:pt>
                <c:pt idx="1299">
                  <c:v>2.278</c:v>
                </c:pt>
                <c:pt idx="1300">
                  <c:v>2.278</c:v>
                </c:pt>
                <c:pt idx="1301">
                  <c:v>2.278</c:v>
                </c:pt>
                <c:pt idx="1302">
                  <c:v>2.278</c:v>
                </c:pt>
                <c:pt idx="1303">
                  <c:v>2.278</c:v>
                </c:pt>
                <c:pt idx="1304">
                  <c:v>2.278</c:v>
                </c:pt>
                <c:pt idx="1305">
                  <c:v>2.278</c:v>
                </c:pt>
                <c:pt idx="1306">
                  <c:v>2.278</c:v>
                </c:pt>
                <c:pt idx="1307">
                  <c:v>2.278</c:v>
                </c:pt>
                <c:pt idx="1308">
                  <c:v>2.278</c:v>
                </c:pt>
                <c:pt idx="1309">
                  <c:v>2.278</c:v>
                </c:pt>
                <c:pt idx="1310">
                  <c:v>2.278</c:v>
                </c:pt>
                <c:pt idx="1311">
                  <c:v>2.278</c:v>
                </c:pt>
                <c:pt idx="1312">
                  <c:v>2.278</c:v>
                </c:pt>
                <c:pt idx="1313">
                  <c:v>2.2789999999999999</c:v>
                </c:pt>
                <c:pt idx="1314">
                  <c:v>2.2829999999999999</c:v>
                </c:pt>
                <c:pt idx="1315">
                  <c:v>2.29</c:v>
                </c:pt>
                <c:pt idx="1316">
                  <c:v>2.29</c:v>
                </c:pt>
                <c:pt idx="1317">
                  <c:v>2.29</c:v>
                </c:pt>
                <c:pt idx="1318">
                  <c:v>2.29</c:v>
                </c:pt>
                <c:pt idx="1319">
                  <c:v>2.29</c:v>
                </c:pt>
                <c:pt idx="1320">
                  <c:v>2.29</c:v>
                </c:pt>
                <c:pt idx="1321">
                  <c:v>2.29</c:v>
                </c:pt>
                <c:pt idx="1322">
                  <c:v>2.29</c:v>
                </c:pt>
                <c:pt idx="1323">
                  <c:v>2.29</c:v>
                </c:pt>
                <c:pt idx="1324">
                  <c:v>2.29</c:v>
                </c:pt>
                <c:pt idx="1325">
                  <c:v>2.29</c:v>
                </c:pt>
                <c:pt idx="1326">
                  <c:v>2.29</c:v>
                </c:pt>
                <c:pt idx="1327">
                  <c:v>2.29</c:v>
                </c:pt>
                <c:pt idx="1328">
                  <c:v>2.29</c:v>
                </c:pt>
                <c:pt idx="1329">
                  <c:v>2.29</c:v>
                </c:pt>
                <c:pt idx="1330">
                  <c:v>2.29</c:v>
                </c:pt>
                <c:pt idx="1331">
                  <c:v>2.29</c:v>
                </c:pt>
                <c:pt idx="1332">
                  <c:v>2.29</c:v>
                </c:pt>
                <c:pt idx="1333">
                  <c:v>2.29</c:v>
                </c:pt>
                <c:pt idx="1334">
                  <c:v>2.29</c:v>
                </c:pt>
                <c:pt idx="1335">
                  <c:v>2.29</c:v>
                </c:pt>
                <c:pt idx="1336">
                  <c:v>2.29</c:v>
                </c:pt>
                <c:pt idx="1337">
                  <c:v>2.2949999999999999</c:v>
                </c:pt>
                <c:pt idx="1338">
                  <c:v>2.2999999999999998</c:v>
                </c:pt>
                <c:pt idx="1339">
                  <c:v>2.3010000000000002</c:v>
                </c:pt>
                <c:pt idx="1340">
                  <c:v>2.3010000000000002</c:v>
                </c:pt>
                <c:pt idx="1341">
                  <c:v>2.3010000000000002</c:v>
                </c:pt>
                <c:pt idx="1342">
                  <c:v>2.3010000000000002</c:v>
                </c:pt>
                <c:pt idx="1343">
                  <c:v>2.3010000000000002</c:v>
                </c:pt>
                <c:pt idx="1344">
                  <c:v>2.3010000000000002</c:v>
                </c:pt>
                <c:pt idx="1345">
                  <c:v>2.3010000000000002</c:v>
                </c:pt>
                <c:pt idx="1346">
                  <c:v>2.3010000000000002</c:v>
                </c:pt>
                <c:pt idx="1347">
                  <c:v>2.3010000000000002</c:v>
                </c:pt>
                <c:pt idx="1348">
                  <c:v>2.3010000000000002</c:v>
                </c:pt>
                <c:pt idx="1349">
                  <c:v>2.302</c:v>
                </c:pt>
                <c:pt idx="1350">
                  <c:v>2.302</c:v>
                </c:pt>
                <c:pt idx="1351">
                  <c:v>2.302</c:v>
                </c:pt>
                <c:pt idx="1352">
                  <c:v>2.3069999999999999</c:v>
                </c:pt>
                <c:pt idx="1353">
                  <c:v>2.3130000000000002</c:v>
                </c:pt>
                <c:pt idx="1354">
                  <c:v>2.3130000000000002</c:v>
                </c:pt>
                <c:pt idx="1355">
                  <c:v>2.3140000000000001</c:v>
                </c:pt>
                <c:pt idx="1356">
                  <c:v>2.3180000000000001</c:v>
                </c:pt>
                <c:pt idx="1357">
                  <c:v>2.3220000000000001</c:v>
                </c:pt>
                <c:pt idx="1358">
                  <c:v>2.3250000000000002</c:v>
                </c:pt>
                <c:pt idx="1359">
                  <c:v>2.3250000000000002</c:v>
                </c:pt>
                <c:pt idx="1360">
                  <c:v>2.3340000000000001</c:v>
                </c:pt>
                <c:pt idx="1361">
                  <c:v>2.3370000000000002</c:v>
                </c:pt>
                <c:pt idx="1362">
                  <c:v>2.3479999999999999</c:v>
                </c:pt>
                <c:pt idx="1363">
                  <c:v>2.3479999999999999</c:v>
                </c:pt>
                <c:pt idx="1364">
                  <c:v>2.3479999999999999</c:v>
                </c:pt>
                <c:pt idx="1365">
                  <c:v>2.3479999999999999</c:v>
                </c:pt>
                <c:pt idx="1366">
                  <c:v>2.3479999999999999</c:v>
                </c:pt>
                <c:pt idx="1367">
                  <c:v>2.3479999999999999</c:v>
                </c:pt>
                <c:pt idx="1368">
                  <c:v>2.3479999999999999</c:v>
                </c:pt>
                <c:pt idx="1369">
                  <c:v>2.3479999999999999</c:v>
                </c:pt>
                <c:pt idx="1370">
                  <c:v>2.3490000000000002</c:v>
                </c:pt>
                <c:pt idx="1371">
                  <c:v>2.3490000000000002</c:v>
                </c:pt>
                <c:pt idx="1372">
                  <c:v>2.3490000000000002</c:v>
                </c:pt>
                <c:pt idx="1373">
                  <c:v>2.3570000000000002</c:v>
                </c:pt>
                <c:pt idx="1374">
                  <c:v>2.359</c:v>
                </c:pt>
                <c:pt idx="1375">
                  <c:v>2.359</c:v>
                </c:pt>
                <c:pt idx="1376">
                  <c:v>2.359</c:v>
                </c:pt>
                <c:pt idx="1377">
                  <c:v>2.359</c:v>
                </c:pt>
                <c:pt idx="1378">
                  <c:v>2.359</c:v>
                </c:pt>
                <c:pt idx="1379">
                  <c:v>2.359</c:v>
                </c:pt>
                <c:pt idx="1380">
                  <c:v>2.359</c:v>
                </c:pt>
                <c:pt idx="1381">
                  <c:v>2.359</c:v>
                </c:pt>
                <c:pt idx="1382">
                  <c:v>2.359</c:v>
                </c:pt>
                <c:pt idx="1383">
                  <c:v>2.359</c:v>
                </c:pt>
                <c:pt idx="1384">
                  <c:v>2.3639999999999999</c:v>
                </c:pt>
                <c:pt idx="1385">
                  <c:v>2.367</c:v>
                </c:pt>
                <c:pt idx="1386">
                  <c:v>2.371</c:v>
                </c:pt>
                <c:pt idx="1387">
                  <c:v>2.371</c:v>
                </c:pt>
                <c:pt idx="1388">
                  <c:v>2.3719999999999999</c:v>
                </c:pt>
                <c:pt idx="1389">
                  <c:v>2.3719999999999999</c:v>
                </c:pt>
                <c:pt idx="1390">
                  <c:v>2.3839999999999999</c:v>
                </c:pt>
                <c:pt idx="1391">
                  <c:v>2.387</c:v>
                </c:pt>
                <c:pt idx="1392">
                  <c:v>2.395</c:v>
                </c:pt>
                <c:pt idx="1393">
                  <c:v>2.395</c:v>
                </c:pt>
                <c:pt idx="1394">
                  <c:v>2.395</c:v>
                </c:pt>
                <c:pt idx="1395">
                  <c:v>2.3959999999999999</c:v>
                </c:pt>
                <c:pt idx="1396">
                  <c:v>2.3969999999999998</c:v>
                </c:pt>
                <c:pt idx="1397">
                  <c:v>2.4009999999999998</c:v>
                </c:pt>
                <c:pt idx="1398">
                  <c:v>2.41</c:v>
                </c:pt>
                <c:pt idx="1399">
                  <c:v>2.4129999999999998</c:v>
                </c:pt>
                <c:pt idx="1400">
                  <c:v>2.4180000000000001</c:v>
                </c:pt>
                <c:pt idx="1401">
                  <c:v>2.4180000000000001</c:v>
                </c:pt>
                <c:pt idx="1402">
                  <c:v>2.4180000000000001</c:v>
                </c:pt>
                <c:pt idx="1403">
                  <c:v>2.4180000000000001</c:v>
                </c:pt>
                <c:pt idx="1404">
                  <c:v>2.4180000000000001</c:v>
                </c:pt>
                <c:pt idx="1405">
                  <c:v>2.4180000000000001</c:v>
                </c:pt>
                <c:pt idx="1406">
                  <c:v>2.4180000000000001</c:v>
                </c:pt>
                <c:pt idx="1407">
                  <c:v>2.4180000000000001</c:v>
                </c:pt>
                <c:pt idx="1408">
                  <c:v>2.419</c:v>
                </c:pt>
                <c:pt idx="1409">
                  <c:v>2.419</c:v>
                </c:pt>
                <c:pt idx="1410">
                  <c:v>2.4300000000000002</c:v>
                </c:pt>
                <c:pt idx="1411">
                  <c:v>2.4300000000000002</c:v>
                </c:pt>
                <c:pt idx="1412">
                  <c:v>2.4300000000000002</c:v>
                </c:pt>
                <c:pt idx="1413">
                  <c:v>2.4300000000000002</c:v>
                </c:pt>
                <c:pt idx="1414">
                  <c:v>2.4300000000000002</c:v>
                </c:pt>
                <c:pt idx="1415">
                  <c:v>2.4300000000000002</c:v>
                </c:pt>
                <c:pt idx="1416">
                  <c:v>2.4300000000000002</c:v>
                </c:pt>
                <c:pt idx="1417">
                  <c:v>2.4300000000000002</c:v>
                </c:pt>
                <c:pt idx="1418">
                  <c:v>2.4300000000000002</c:v>
                </c:pt>
                <c:pt idx="1419">
                  <c:v>2.4300000000000002</c:v>
                </c:pt>
                <c:pt idx="1420">
                  <c:v>2.4300000000000002</c:v>
                </c:pt>
                <c:pt idx="1421">
                  <c:v>2.4300000000000002</c:v>
                </c:pt>
                <c:pt idx="1422">
                  <c:v>2.4300000000000002</c:v>
                </c:pt>
                <c:pt idx="1423">
                  <c:v>2.4300000000000002</c:v>
                </c:pt>
                <c:pt idx="1424">
                  <c:v>2.4300000000000002</c:v>
                </c:pt>
                <c:pt idx="1425">
                  <c:v>2.4300000000000002</c:v>
                </c:pt>
                <c:pt idx="1426">
                  <c:v>2.4300000000000002</c:v>
                </c:pt>
                <c:pt idx="1427">
                  <c:v>2.431</c:v>
                </c:pt>
                <c:pt idx="1428">
                  <c:v>2.431</c:v>
                </c:pt>
                <c:pt idx="1429">
                  <c:v>2.431</c:v>
                </c:pt>
                <c:pt idx="1430">
                  <c:v>2.4340000000000002</c:v>
                </c:pt>
                <c:pt idx="1431">
                  <c:v>2.4350000000000001</c:v>
                </c:pt>
                <c:pt idx="1432">
                  <c:v>2.4420000000000002</c:v>
                </c:pt>
                <c:pt idx="1433">
                  <c:v>2.4420000000000002</c:v>
                </c:pt>
                <c:pt idx="1434">
                  <c:v>2.4420000000000002</c:v>
                </c:pt>
                <c:pt idx="1435">
                  <c:v>2.4420000000000002</c:v>
                </c:pt>
                <c:pt idx="1436">
                  <c:v>2.4420000000000002</c:v>
                </c:pt>
                <c:pt idx="1437">
                  <c:v>2.4420000000000002</c:v>
                </c:pt>
                <c:pt idx="1438">
                  <c:v>2.4420000000000002</c:v>
                </c:pt>
                <c:pt idx="1439">
                  <c:v>2.4420000000000002</c:v>
                </c:pt>
                <c:pt idx="1440">
                  <c:v>2.4420000000000002</c:v>
                </c:pt>
                <c:pt idx="1441">
                  <c:v>2.444</c:v>
                </c:pt>
                <c:pt idx="1442">
                  <c:v>2.4540000000000002</c:v>
                </c:pt>
                <c:pt idx="1443">
                  <c:v>2.4540000000000002</c:v>
                </c:pt>
                <c:pt idx="1444">
                  <c:v>2.4550000000000001</c:v>
                </c:pt>
                <c:pt idx="1445">
                  <c:v>2.4660000000000002</c:v>
                </c:pt>
                <c:pt idx="1446">
                  <c:v>2.4660000000000002</c:v>
                </c:pt>
                <c:pt idx="1447">
                  <c:v>2.4769999999999999</c:v>
                </c:pt>
                <c:pt idx="1448">
                  <c:v>2.4790000000000001</c:v>
                </c:pt>
                <c:pt idx="1449">
                  <c:v>2.4790000000000001</c:v>
                </c:pt>
                <c:pt idx="1450">
                  <c:v>2.4889999999999999</c:v>
                </c:pt>
                <c:pt idx="1451">
                  <c:v>2.4889999999999999</c:v>
                </c:pt>
                <c:pt idx="1452">
                  <c:v>2.4889999999999999</c:v>
                </c:pt>
                <c:pt idx="1453">
                  <c:v>2.4889999999999999</c:v>
                </c:pt>
                <c:pt idx="1454">
                  <c:v>2.4889999999999999</c:v>
                </c:pt>
                <c:pt idx="1455">
                  <c:v>2.4889999999999999</c:v>
                </c:pt>
                <c:pt idx="1456">
                  <c:v>2.4929999999999999</c:v>
                </c:pt>
                <c:pt idx="1457">
                  <c:v>2.5009999999999999</c:v>
                </c:pt>
                <c:pt idx="1458">
                  <c:v>2.5009999999999999</c:v>
                </c:pt>
                <c:pt idx="1459">
                  <c:v>2.5009999999999999</c:v>
                </c:pt>
                <c:pt idx="1460">
                  <c:v>2.5009999999999999</c:v>
                </c:pt>
                <c:pt idx="1461">
                  <c:v>2.5009999999999999</c:v>
                </c:pt>
                <c:pt idx="1462">
                  <c:v>2.5009999999999999</c:v>
                </c:pt>
                <c:pt idx="1463">
                  <c:v>2.5009999999999999</c:v>
                </c:pt>
                <c:pt idx="1464">
                  <c:v>2.5009999999999999</c:v>
                </c:pt>
                <c:pt idx="1465">
                  <c:v>2.5009999999999999</c:v>
                </c:pt>
                <c:pt idx="1466">
                  <c:v>2.5009999999999999</c:v>
                </c:pt>
                <c:pt idx="1467">
                  <c:v>2.5009999999999999</c:v>
                </c:pt>
                <c:pt idx="1468">
                  <c:v>2.5009999999999999</c:v>
                </c:pt>
                <c:pt idx="1469">
                  <c:v>2.5009999999999999</c:v>
                </c:pt>
                <c:pt idx="1470">
                  <c:v>2.5009999999999999</c:v>
                </c:pt>
                <c:pt idx="1471">
                  <c:v>2.5009999999999999</c:v>
                </c:pt>
                <c:pt idx="1472">
                  <c:v>2.5009999999999999</c:v>
                </c:pt>
                <c:pt idx="1473">
                  <c:v>2.5009999999999999</c:v>
                </c:pt>
                <c:pt idx="1474">
                  <c:v>2.5009999999999999</c:v>
                </c:pt>
                <c:pt idx="1475">
                  <c:v>2.5009999999999999</c:v>
                </c:pt>
                <c:pt idx="1476">
                  <c:v>2.5070000000000001</c:v>
                </c:pt>
                <c:pt idx="1477">
                  <c:v>2.5110000000000001</c:v>
                </c:pt>
                <c:pt idx="1478">
                  <c:v>2.5129999999999999</c:v>
                </c:pt>
                <c:pt idx="1479">
                  <c:v>2.5129999999999999</c:v>
                </c:pt>
                <c:pt idx="1480">
                  <c:v>2.5129999999999999</c:v>
                </c:pt>
                <c:pt idx="1481">
                  <c:v>2.5129999999999999</c:v>
                </c:pt>
                <c:pt idx="1482">
                  <c:v>2.5139999999999998</c:v>
                </c:pt>
                <c:pt idx="1483">
                  <c:v>2.5179999999999998</c:v>
                </c:pt>
                <c:pt idx="1484">
                  <c:v>2.5249999999999999</c:v>
                </c:pt>
                <c:pt idx="1485">
                  <c:v>2.5249999999999999</c:v>
                </c:pt>
                <c:pt idx="1486">
                  <c:v>2.5270000000000001</c:v>
                </c:pt>
                <c:pt idx="1487">
                  <c:v>2.5379999999999998</c:v>
                </c:pt>
                <c:pt idx="1488">
                  <c:v>2.5489999999999999</c:v>
                </c:pt>
                <c:pt idx="1489">
                  <c:v>2.5489999999999999</c:v>
                </c:pt>
                <c:pt idx="1490">
                  <c:v>2.5489999999999999</c:v>
                </c:pt>
                <c:pt idx="1491">
                  <c:v>2.552</c:v>
                </c:pt>
                <c:pt idx="1492">
                  <c:v>2.5609999999999999</c:v>
                </c:pt>
                <c:pt idx="1493">
                  <c:v>2.5609999999999999</c:v>
                </c:pt>
                <c:pt idx="1494">
                  <c:v>2.5609999999999999</c:v>
                </c:pt>
                <c:pt idx="1495">
                  <c:v>2.5609999999999999</c:v>
                </c:pt>
                <c:pt idx="1496">
                  <c:v>2.5609999999999999</c:v>
                </c:pt>
                <c:pt idx="1497">
                  <c:v>2.5609999999999999</c:v>
                </c:pt>
                <c:pt idx="1498">
                  <c:v>2.5609999999999999</c:v>
                </c:pt>
                <c:pt idx="1499">
                  <c:v>2.5609999999999999</c:v>
                </c:pt>
                <c:pt idx="1500">
                  <c:v>2.5609999999999999</c:v>
                </c:pt>
                <c:pt idx="1501">
                  <c:v>2.573</c:v>
                </c:pt>
                <c:pt idx="1502">
                  <c:v>2.573</c:v>
                </c:pt>
                <c:pt idx="1503">
                  <c:v>2.573</c:v>
                </c:pt>
                <c:pt idx="1504">
                  <c:v>2.573</c:v>
                </c:pt>
                <c:pt idx="1505">
                  <c:v>2.573</c:v>
                </c:pt>
                <c:pt idx="1506">
                  <c:v>2.573</c:v>
                </c:pt>
                <c:pt idx="1507">
                  <c:v>2.573</c:v>
                </c:pt>
                <c:pt idx="1508">
                  <c:v>2.573</c:v>
                </c:pt>
                <c:pt idx="1509">
                  <c:v>2.573</c:v>
                </c:pt>
                <c:pt idx="1510">
                  <c:v>2.573</c:v>
                </c:pt>
                <c:pt idx="1511">
                  <c:v>2.573</c:v>
                </c:pt>
                <c:pt idx="1512">
                  <c:v>2.573</c:v>
                </c:pt>
                <c:pt idx="1513">
                  <c:v>2.573</c:v>
                </c:pt>
                <c:pt idx="1514">
                  <c:v>2.5739999999999998</c:v>
                </c:pt>
                <c:pt idx="1515">
                  <c:v>2.5779999999999998</c:v>
                </c:pt>
                <c:pt idx="1516">
                  <c:v>2.585</c:v>
                </c:pt>
                <c:pt idx="1517">
                  <c:v>2.585</c:v>
                </c:pt>
                <c:pt idx="1518">
                  <c:v>2.585</c:v>
                </c:pt>
                <c:pt idx="1519">
                  <c:v>2.585</c:v>
                </c:pt>
                <c:pt idx="1520">
                  <c:v>2.585</c:v>
                </c:pt>
                <c:pt idx="1521">
                  <c:v>2.585</c:v>
                </c:pt>
                <c:pt idx="1522">
                  <c:v>2.585</c:v>
                </c:pt>
                <c:pt idx="1523">
                  <c:v>2.585</c:v>
                </c:pt>
                <c:pt idx="1524">
                  <c:v>2.585</c:v>
                </c:pt>
                <c:pt idx="1525">
                  <c:v>2.585</c:v>
                </c:pt>
                <c:pt idx="1526">
                  <c:v>2.585</c:v>
                </c:pt>
                <c:pt idx="1527">
                  <c:v>2.585</c:v>
                </c:pt>
                <c:pt idx="1528">
                  <c:v>2.597</c:v>
                </c:pt>
                <c:pt idx="1529">
                  <c:v>2.5979999999999999</c:v>
                </c:pt>
                <c:pt idx="1530">
                  <c:v>2.6030000000000002</c:v>
                </c:pt>
                <c:pt idx="1531">
                  <c:v>2.6040000000000001</c:v>
                </c:pt>
                <c:pt idx="1532">
                  <c:v>2.609</c:v>
                </c:pt>
                <c:pt idx="1533">
                  <c:v>2.609</c:v>
                </c:pt>
                <c:pt idx="1534">
                  <c:v>2.61</c:v>
                </c:pt>
                <c:pt idx="1535">
                  <c:v>2.6120000000000001</c:v>
                </c:pt>
                <c:pt idx="1536">
                  <c:v>2.613</c:v>
                </c:pt>
                <c:pt idx="1537">
                  <c:v>2.621</c:v>
                </c:pt>
                <c:pt idx="1538">
                  <c:v>2.6259999999999999</c:v>
                </c:pt>
                <c:pt idx="1539">
                  <c:v>2.633</c:v>
                </c:pt>
                <c:pt idx="1540">
                  <c:v>2.6349999999999998</c:v>
                </c:pt>
                <c:pt idx="1541">
                  <c:v>2.64</c:v>
                </c:pt>
                <c:pt idx="1542">
                  <c:v>2.64</c:v>
                </c:pt>
                <c:pt idx="1543">
                  <c:v>2.645</c:v>
                </c:pt>
                <c:pt idx="1544">
                  <c:v>2.645</c:v>
                </c:pt>
                <c:pt idx="1545">
                  <c:v>2.645</c:v>
                </c:pt>
                <c:pt idx="1546">
                  <c:v>2.645</c:v>
                </c:pt>
                <c:pt idx="1547">
                  <c:v>2.645</c:v>
                </c:pt>
                <c:pt idx="1548">
                  <c:v>2.645</c:v>
                </c:pt>
                <c:pt idx="1549">
                  <c:v>2.645</c:v>
                </c:pt>
                <c:pt idx="1550">
                  <c:v>2.645</c:v>
                </c:pt>
                <c:pt idx="1551">
                  <c:v>2.645</c:v>
                </c:pt>
                <c:pt idx="1552">
                  <c:v>2.645</c:v>
                </c:pt>
                <c:pt idx="1553">
                  <c:v>2.645</c:v>
                </c:pt>
                <c:pt idx="1554">
                  <c:v>2.645</c:v>
                </c:pt>
                <c:pt idx="1555">
                  <c:v>2.645</c:v>
                </c:pt>
                <c:pt idx="1556">
                  <c:v>2.645</c:v>
                </c:pt>
                <c:pt idx="1557">
                  <c:v>2.645</c:v>
                </c:pt>
                <c:pt idx="1558">
                  <c:v>2.645</c:v>
                </c:pt>
                <c:pt idx="1559">
                  <c:v>2.645</c:v>
                </c:pt>
                <c:pt idx="1560">
                  <c:v>2.645</c:v>
                </c:pt>
                <c:pt idx="1561">
                  <c:v>2.645</c:v>
                </c:pt>
                <c:pt idx="1562">
                  <c:v>2.645</c:v>
                </c:pt>
                <c:pt idx="1563">
                  <c:v>2.645</c:v>
                </c:pt>
                <c:pt idx="1564">
                  <c:v>2.645</c:v>
                </c:pt>
                <c:pt idx="1565">
                  <c:v>2.6469999999999998</c:v>
                </c:pt>
                <c:pt idx="1566">
                  <c:v>2.653</c:v>
                </c:pt>
                <c:pt idx="1567">
                  <c:v>2.657</c:v>
                </c:pt>
                <c:pt idx="1568">
                  <c:v>2.657</c:v>
                </c:pt>
                <c:pt idx="1569">
                  <c:v>2.657</c:v>
                </c:pt>
                <c:pt idx="1570">
                  <c:v>2.657</c:v>
                </c:pt>
                <c:pt idx="1571">
                  <c:v>2.657</c:v>
                </c:pt>
                <c:pt idx="1572">
                  <c:v>2.6579999999999999</c:v>
                </c:pt>
                <c:pt idx="1573">
                  <c:v>2.6579999999999999</c:v>
                </c:pt>
                <c:pt idx="1574">
                  <c:v>2.6579999999999999</c:v>
                </c:pt>
                <c:pt idx="1575">
                  <c:v>2.6680000000000001</c:v>
                </c:pt>
                <c:pt idx="1576">
                  <c:v>2.67</c:v>
                </c:pt>
                <c:pt idx="1577">
                  <c:v>2.6749999999999998</c:v>
                </c:pt>
                <c:pt idx="1578">
                  <c:v>2.6760000000000002</c:v>
                </c:pt>
                <c:pt idx="1579">
                  <c:v>2.6760000000000002</c:v>
                </c:pt>
                <c:pt idx="1580">
                  <c:v>2.6789999999999998</c:v>
                </c:pt>
                <c:pt idx="1581">
                  <c:v>2.6819999999999999</c:v>
                </c:pt>
                <c:pt idx="1582">
                  <c:v>2.6819999999999999</c:v>
                </c:pt>
                <c:pt idx="1583">
                  <c:v>2.6819999999999999</c:v>
                </c:pt>
                <c:pt idx="1584">
                  <c:v>2.6819999999999999</c:v>
                </c:pt>
                <c:pt idx="1585">
                  <c:v>2.6829999999999998</c:v>
                </c:pt>
                <c:pt idx="1586">
                  <c:v>2.694</c:v>
                </c:pt>
                <c:pt idx="1587">
                  <c:v>2.694</c:v>
                </c:pt>
                <c:pt idx="1588">
                  <c:v>2.698</c:v>
                </c:pt>
                <c:pt idx="1589">
                  <c:v>2.6989999999999998</c:v>
                </c:pt>
                <c:pt idx="1590">
                  <c:v>2.7</c:v>
                </c:pt>
                <c:pt idx="1591">
                  <c:v>2.706</c:v>
                </c:pt>
                <c:pt idx="1592">
                  <c:v>2.706</c:v>
                </c:pt>
                <c:pt idx="1593">
                  <c:v>2.706</c:v>
                </c:pt>
                <c:pt idx="1594">
                  <c:v>2.706</c:v>
                </c:pt>
                <c:pt idx="1595">
                  <c:v>2.706</c:v>
                </c:pt>
                <c:pt idx="1596">
                  <c:v>2.706</c:v>
                </c:pt>
                <c:pt idx="1597">
                  <c:v>2.7080000000000002</c:v>
                </c:pt>
                <c:pt idx="1598">
                  <c:v>2.7090000000000001</c:v>
                </c:pt>
                <c:pt idx="1599">
                  <c:v>2.718</c:v>
                </c:pt>
                <c:pt idx="1600">
                  <c:v>2.718</c:v>
                </c:pt>
                <c:pt idx="1601">
                  <c:v>2.718</c:v>
                </c:pt>
                <c:pt idx="1602">
                  <c:v>2.718</c:v>
                </c:pt>
                <c:pt idx="1603">
                  <c:v>2.718</c:v>
                </c:pt>
                <c:pt idx="1604">
                  <c:v>2.718</c:v>
                </c:pt>
                <c:pt idx="1605">
                  <c:v>2.718</c:v>
                </c:pt>
                <c:pt idx="1606">
                  <c:v>2.718</c:v>
                </c:pt>
                <c:pt idx="1607">
                  <c:v>2.718</c:v>
                </c:pt>
                <c:pt idx="1608">
                  <c:v>2.718</c:v>
                </c:pt>
                <c:pt idx="1609">
                  <c:v>2.718</c:v>
                </c:pt>
                <c:pt idx="1610">
                  <c:v>2.718</c:v>
                </c:pt>
                <c:pt idx="1611">
                  <c:v>2.718</c:v>
                </c:pt>
                <c:pt idx="1612">
                  <c:v>2.718</c:v>
                </c:pt>
                <c:pt idx="1613">
                  <c:v>2.718</c:v>
                </c:pt>
                <c:pt idx="1614">
                  <c:v>2.718</c:v>
                </c:pt>
                <c:pt idx="1615">
                  <c:v>2.718</c:v>
                </c:pt>
                <c:pt idx="1616">
                  <c:v>2.718</c:v>
                </c:pt>
                <c:pt idx="1617">
                  <c:v>2.718</c:v>
                </c:pt>
                <c:pt idx="1618">
                  <c:v>2.718</c:v>
                </c:pt>
                <c:pt idx="1619">
                  <c:v>2.718</c:v>
                </c:pt>
                <c:pt idx="1620">
                  <c:v>2.718</c:v>
                </c:pt>
                <c:pt idx="1621">
                  <c:v>2.718</c:v>
                </c:pt>
                <c:pt idx="1622">
                  <c:v>2.72</c:v>
                </c:pt>
                <c:pt idx="1623">
                  <c:v>2.722</c:v>
                </c:pt>
                <c:pt idx="1624">
                  <c:v>2.7240000000000002</c:v>
                </c:pt>
                <c:pt idx="1625">
                  <c:v>2.73</c:v>
                </c:pt>
                <c:pt idx="1626">
                  <c:v>2.73</c:v>
                </c:pt>
                <c:pt idx="1627">
                  <c:v>2.73</c:v>
                </c:pt>
                <c:pt idx="1628">
                  <c:v>2.73</c:v>
                </c:pt>
                <c:pt idx="1629">
                  <c:v>2.73</c:v>
                </c:pt>
                <c:pt idx="1630">
                  <c:v>2.73</c:v>
                </c:pt>
                <c:pt idx="1631">
                  <c:v>2.73</c:v>
                </c:pt>
                <c:pt idx="1632">
                  <c:v>2.73</c:v>
                </c:pt>
                <c:pt idx="1633">
                  <c:v>2.73</c:v>
                </c:pt>
                <c:pt idx="1634">
                  <c:v>2.73</c:v>
                </c:pt>
                <c:pt idx="1635">
                  <c:v>2.7309999999999999</c:v>
                </c:pt>
                <c:pt idx="1636">
                  <c:v>2.7320000000000002</c:v>
                </c:pt>
                <c:pt idx="1637">
                  <c:v>2.7320000000000002</c:v>
                </c:pt>
                <c:pt idx="1638">
                  <c:v>2.7320000000000002</c:v>
                </c:pt>
                <c:pt idx="1639">
                  <c:v>2.7429999999999999</c:v>
                </c:pt>
                <c:pt idx="1640">
                  <c:v>2.7429999999999999</c:v>
                </c:pt>
                <c:pt idx="1641">
                  <c:v>2.7429999999999999</c:v>
                </c:pt>
                <c:pt idx="1642">
                  <c:v>2.7450000000000001</c:v>
                </c:pt>
                <c:pt idx="1643">
                  <c:v>2.746</c:v>
                </c:pt>
                <c:pt idx="1644">
                  <c:v>2.7490000000000001</c:v>
                </c:pt>
                <c:pt idx="1645">
                  <c:v>2.7519999999999998</c:v>
                </c:pt>
                <c:pt idx="1646">
                  <c:v>2.7679999999999998</c:v>
                </c:pt>
                <c:pt idx="1647">
                  <c:v>2.7679999999999998</c:v>
                </c:pt>
                <c:pt idx="1648">
                  <c:v>2.7789999999999999</c:v>
                </c:pt>
                <c:pt idx="1649">
                  <c:v>2.78</c:v>
                </c:pt>
                <c:pt idx="1650">
                  <c:v>2.7810000000000001</c:v>
                </c:pt>
                <c:pt idx="1651">
                  <c:v>2.782</c:v>
                </c:pt>
                <c:pt idx="1652">
                  <c:v>2.782</c:v>
                </c:pt>
                <c:pt idx="1653">
                  <c:v>2.7879999999999998</c:v>
                </c:pt>
                <c:pt idx="1654">
                  <c:v>2.7909999999999999</c:v>
                </c:pt>
                <c:pt idx="1655">
                  <c:v>2.7909999999999999</c:v>
                </c:pt>
                <c:pt idx="1656">
                  <c:v>2.7909999999999999</c:v>
                </c:pt>
                <c:pt idx="1657">
                  <c:v>2.7909999999999999</c:v>
                </c:pt>
                <c:pt idx="1658">
                  <c:v>2.7909999999999999</c:v>
                </c:pt>
                <c:pt idx="1659">
                  <c:v>2.7909999999999999</c:v>
                </c:pt>
                <c:pt idx="1660">
                  <c:v>2.7909999999999999</c:v>
                </c:pt>
                <c:pt idx="1661">
                  <c:v>2.7909999999999999</c:v>
                </c:pt>
                <c:pt idx="1662">
                  <c:v>2.7909999999999999</c:v>
                </c:pt>
                <c:pt idx="1663">
                  <c:v>2.7909999999999999</c:v>
                </c:pt>
                <c:pt idx="1664">
                  <c:v>2.7909999999999999</c:v>
                </c:pt>
                <c:pt idx="1665">
                  <c:v>2.7909999999999999</c:v>
                </c:pt>
                <c:pt idx="1666">
                  <c:v>2.7909999999999999</c:v>
                </c:pt>
                <c:pt idx="1667">
                  <c:v>2.794</c:v>
                </c:pt>
                <c:pt idx="1668">
                  <c:v>2.794</c:v>
                </c:pt>
                <c:pt idx="1669">
                  <c:v>2.7959999999999998</c:v>
                </c:pt>
                <c:pt idx="1670">
                  <c:v>2.7959999999999998</c:v>
                </c:pt>
                <c:pt idx="1671">
                  <c:v>2.8039999999999998</c:v>
                </c:pt>
                <c:pt idx="1672">
                  <c:v>2.8039999999999998</c:v>
                </c:pt>
                <c:pt idx="1673">
                  <c:v>2.8039999999999998</c:v>
                </c:pt>
                <c:pt idx="1674">
                  <c:v>2.8079999999999998</c:v>
                </c:pt>
                <c:pt idx="1675">
                  <c:v>2.81</c:v>
                </c:pt>
                <c:pt idx="1676">
                  <c:v>2.8159999999999998</c:v>
                </c:pt>
                <c:pt idx="1677">
                  <c:v>2.8159999999999998</c:v>
                </c:pt>
                <c:pt idx="1678">
                  <c:v>2.8180000000000001</c:v>
                </c:pt>
                <c:pt idx="1679">
                  <c:v>2.8210000000000002</c:v>
                </c:pt>
                <c:pt idx="1680">
                  <c:v>2.8250000000000002</c:v>
                </c:pt>
                <c:pt idx="1681">
                  <c:v>2.8250000000000002</c:v>
                </c:pt>
                <c:pt idx="1682">
                  <c:v>2.8250000000000002</c:v>
                </c:pt>
                <c:pt idx="1683">
                  <c:v>2.83</c:v>
                </c:pt>
                <c:pt idx="1684">
                  <c:v>2.831</c:v>
                </c:pt>
                <c:pt idx="1685">
                  <c:v>2.831</c:v>
                </c:pt>
                <c:pt idx="1686">
                  <c:v>2.835</c:v>
                </c:pt>
                <c:pt idx="1687">
                  <c:v>2.8359999999999999</c:v>
                </c:pt>
                <c:pt idx="1688">
                  <c:v>2.8420000000000001</c:v>
                </c:pt>
                <c:pt idx="1689">
                  <c:v>2.8439999999999999</c:v>
                </c:pt>
                <c:pt idx="1690">
                  <c:v>2.8450000000000002</c:v>
                </c:pt>
                <c:pt idx="1691">
                  <c:v>2.8530000000000002</c:v>
                </c:pt>
                <c:pt idx="1692">
                  <c:v>2.8530000000000002</c:v>
                </c:pt>
                <c:pt idx="1693">
                  <c:v>2.8530000000000002</c:v>
                </c:pt>
                <c:pt idx="1694">
                  <c:v>2.8530000000000002</c:v>
                </c:pt>
                <c:pt idx="1695">
                  <c:v>2.8530000000000002</c:v>
                </c:pt>
                <c:pt idx="1696">
                  <c:v>2.8530000000000002</c:v>
                </c:pt>
                <c:pt idx="1697">
                  <c:v>2.8530000000000002</c:v>
                </c:pt>
                <c:pt idx="1698">
                  <c:v>2.8530000000000002</c:v>
                </c:pt>
                <c:pt idx="1699">
                  <c:v>2.855</c:v>
                </c:pt>
                <c:pt idx="1700">
                  <c:v>2.8650000000000002</c:v>
                </c:pt>
                <c:pt idx="1701">
                  <c:v>2.8660000000000001</c:v>
                </c:pt>
                <c:pt idx="1702">
                  <c:v>2.8660000000000001</c:v>
                </c:pt>
                <c:pt idx="1703">
                  <c:v>2.8660000000000001</c:v>
                </c:pt>
                <c:pt idx="1704">
                  <c:v>2.8660000000000001</c:v>
                </c:pt>
                <c:pt idx="1705">
                  <c:v>2.8660000000000001</c:v>
                </c:pt>
                <c:pt idx="1706">
                  <c:v>2.8660000000000001</c:v>
                </c:pt>
                <c:pt idx="1707">
                  <c:v>2.8660000000000001</c:v>
                </c:pt>
                <c:pt idx="1708">
                  <c:v>2.8660000000000001</c:v>
                </c:pt>
                <c:pt idx="1709">
                  <c:v>2.8660000000000001</c:v>
                </c:pt>
                <c:pt idx="1710">
                  <c:v>2.8660000000000001</c:v>
                </c:pt>
                <c:pt idx="1711">
                  <c:v>2.8660000000000001</c:v>
                </c:pt>
                <c:pt idx="1712">
                  <c:v>2.8660000000000001</c:v>
                </c:pt>
                <c:pt idx="1713">
                  <c:v>2.867</c:v>
                </c:pt>
                <c:pt idx="1714">
                  <c:v>2.8679999999999999</c:v>
                </c:pt>
                <c:pt idx="1715">
                  <c:v>2.8780000000000001</c:v>
                </c:pt>
                <c:pt idx="1716">
                  <c:v>2.8780000000000001</c:v>
                </c:pt>
                <c:pt idx="1717">
                  <c:v>2.8780000000000001</c:v>
                </c:pt>
                <c:pt idx="1718">
                  <c:v>2.8780000000000001</c:v>
                </c:pt>
                <c:pt idx="1719">
                  <c:v>2.8780000000000001</c:v>
                </c:pt>
                <c:pt idx="1720">
                  <c:v>2.8780000000000001</c:v>
                </c:pt>
                <c:pt idx="1721">
                  <c:v>2.8780000000000001</c:v>
                </c:pt>
                <c:pt idx="1722">
                  <c:v>2.8780000000000001</c:v>
                </c:pt>
                <c:pt idx="1723">
                  <c:v>2.8780000000000001</c:v>
                </c:pt>
                <c:pt idx="1724">
                  <c:v>2.8780000000000001</c:v>
                </c:pt>
                <c:pt idx="1725">
                  <c:v>2.8780000000000001</c:v>
                </c:pt>
                <c:pt idx="1726">
                  <c:v>2.879</c:v>
                </c:pt>
                <c:pt idx="1727">
                  <c:v>2.88</c:v>
                </c:pt>
                <c:pt idx="1728">
                  <c:v>2.88</c:v>
                </c:pt>
                <c:pt idx="1729">
                  <c:v>2.883</c:v>
                </c:pt>
                <c:pt idx="1730">
                  <c:v>2.8889999999999998</c:v>
                </c:pt>
                <c:pt idx="1731">
                  <c:v>2.8889999999999998</c:v>
                </c:pt>
                <c:pt idx="1732">
                  <c:v>2.89</c:v>
                </c:pt>
                <c:pt idx="1733">
                  <c:v>2.89</c:v>
                </c:pt>
                <c:pt idx="1734">
                  <c:v>2.8929999999999998</c:v>
                </c:pt>
                <c:pt idx="1735">
                  <c:v>2.8929999999999998</c:v>
                </c:pt>
                <c:pt idx="1736">
                  <c:v>2.9</c:v>
                </c:pt>
                <c:pt idx="1737">
                  <c:v>2.9</c:v>
                </c:pt>
                <c:pt idx="1738">
                  <c:v>2.9020000000000001</c:v>
                </c:pt>
                <c:pt idx="1739">
                  <c:v>2.903</c:v>
                </c:pt>
                <c:pt idx="1740">
                  <c:v>2.9039999999999999</c:v>
                </c:pt>
                <c:pt idx="1741">
                  <c:v>2.9159999999999999</c:v>
                </c:pt>
                <c:pt idx="1742">
                  <c:v>2.9159999999999999</c:v>
                </c:pt>
                <c:pt idx="1743">
                  <c:v>2.919</c:v>
                </c:pt>
                <c:pt idx="1744">
                  <c:v>2.927</c:v>
                </c:pt>
                <c:pt idx="1745">
                  <c:v>2.927</c:v>
                </c:pt>
                <c:pt idx="1746">
                  <c:v>2.9279999999999999</c:v>
                </c:pt>
                <c:pt idx="1747">
                  <c:v>2.9289999999999998</c:v>
                </c:pt>
                <c:pt idx="1748">
                  <c:v>2.9289999999999998</c:v>
                </c:pt>
                <c:pt idx="1749">
                  <c:v>2.9319999999999999</c:v>
                </c:pt>
                <c:pt idx="1750">
                  <c:v>2.94</c:v>
                </c:pt>
                <c:pt idx="1751">
                  <c:v>2.94</c:v>
                </c:pt>
                <c:pt idx="1752">
                  <c:v>2.94</c:v>
                </c:pt>
                <c:pt idx="1753">
                  <c:v>2.94</c:v>
                </c:pt>
                <c:pt idx="1754">
                  <c:v>2.94</c:v>
                </c:pt>
                <c:pt idx="1755">
                  <c:v>2.94</c:v>
                </c:pt>
                <c:pt idx="1756">
                  <c:v>2.94</c:v>
                </c:pt>
                <c:pt idx="1757">
                  <c:v>2.94</c:v>
                </c:pt>
                <c:pt idx="1758">
                  <c:v>2.94</c:v>
                </c:pt>
                <c:pt idx="1759">
                  <c:v>2.94</c:v>
                </c:pt>
                <c:pt idx="1760">
                  <c:v>2.94</c:v>
                </c:pt>
                <c:pt idx="1761">
                  <c:v>2.9409999999999998</c:v>
                </c:pt>
                <c:pt idx="1762">
                  <c:v>2.9409999999999998</c:v>
                </c:pt>
                <c:pt idx="1763">
                  <c:v>2.9409999999999998</c:v>
                </c:pt>
                <c:pt idx="1764">
                  <c:v>2.9409999999999998</c:v>
                </c:pt>
                <c:pt idx="1765">
                  <c:v>2.9470000000000001</c:v>
                </c:pt>
                <c:pt idx="1766">
                  <c:v>2.952</c:v>
                </c:pt>
                <c:pt idx="1767">
                  <c:v>2.952</c:v>
                </c:pt>
                <c:pt idx="1768">
                  <c:v>2.952</c:v>
                </c:pt>
                <c:pt idx="1769">
                  <c:v>2.9529999999999998</c:v>
                </c:pt>
                <c:pt idx="1770">
                  <c:v>2.9540000000000002</c:v>
                </c:pt>
                <c:pt idx="1771">
                  <c:v>2.9540000000000002</c:v>
                </c:pt>
                <c:pt idx="1772">
                  <c:v>2.9540000000000002</c:v>
                </c:pt>
                <c:pt idx="1773">
                  <c:v>2.956</c:v>
                </c:pt>
                <c:pt idx="1774">
                  <c:v>2.9649999999999999</c:v>
                </c:pt>
                <c:pt idx="1775">
                  <c:v>2.9660000000000002</c:v>
                </c:pt>
                <c:pt idx="1776">
                  <c:v>2.9660000000000002</c:v>
                </c:pt>
                <c:pt idx="1777">
                  <c:v>2.9660000000000002</c:v>
                </c:pt>
                <c:pt idx="1778">
                  <c:v>2.9660000000000002</c:v>
                </c:pt>
                <c:pt idx="1779">
                  <c:v>2.9660000000000002</c:v>
                </c:pt>
                <c:pt idx="1780">
                  <c:v>2.976</c:v>
                </c:pt>
                <c:pt idx="1781">
                  <c:v>2.9780000000000002</c:v>
                </c:pt>
                <c:pt idx="1782">
                  <c:v>2.9849999999999999</c:v>
                </c:pt>
                <c:pt idx="1783">
                  <c:v>2.9870000000000001</c:v>
                </c:pt>
                <c:pt idx="1784">
                  <c:v>2.99</c:v>
                </c:pt>
                <c:pt idx="1785">
                  <c:v>2.992</c:v>
                </c:pt>
                <c:pt idx="1786">
                  <c:v>2.9929999999999999</c:v>
                </c:pt>
                <c:pt idx="1787">
                  <c:v>2.9929999999999999</c:v>
                </c:pt>
                <c:pt idx="1788">
                  <c:v>2.9990000000000001</c:v>
                </c:pt>
                <c:pt idx="1789">
                  <c:v>3.0030000000000001</c:v>
                </c:pt>
                <c:pt idx="1790">
                  <c:v>3.0030000000000001</c:v>
                </c:pt>
                <c:pt idx="1791">
                  <c:v>3.0030000000000001</c:v>
                </c:pt>
                <c:pt idx="1792">
                  <c:v>3.0030000000000001</c:v>
                </c:pt>
                <c:pt idx="1793">
                  <c:v>3.0030000000000001</c:v>
                </c:pt>
                <c:pt idx="1794">
                  <c:v>3.0030000000000001</c:v>
                </c:pt>
                <c:pt idx="1795">
                  <c:v>3.004</c:v>
                </c:pt>
                <c:pt idx="1796">
                  <c:v>3.0070000000000001</c:v>
                </c:pt>
                <c:pt idx="1797">
                  <c:v>3.0110000000000001</c:v>
                </c:pt>
                <c:pt idx="1798">
                  <c:v>3.0150000000000001</c:v>
                </c:pt>
                <c:pt idx="1799">
                  <c:v>3.0150000000000001</c:v>
                </c:pt>
                <c:pt idx="1800">
                  <c:v>3.0150000000000001</c:v>
                </c:pt>
                <c:pt idx="1801">
                  <c:v>3.0150000000000001</c:v>
                </c:pt>
                <c:pt idx="1802">
                  <c:v>3.0150000000000001</c:v>
                </c:pt>
                <c:pt idx="1803">
                  <c:v>3.0150000000000001</c:v>
                </c:pt>
                <c:pt idx="1804">
                  <c:v>3.0150000000000001</c:v>
                </c:pt>
                <c:pt idx="1805">
                  <c:v>3.0150000000000001</c:v>
                </c:pt>
                <c:pt idx="1806">
                  <c:v>3.0150000000000001</c:v>
                </c:pt>
                <c:pt idx="1807">
                  <c:v>3.0150000000000001</c:v>
                </c:pt>
                <c:pt idx="1808">
                  <c:v>3.0150000000000001</c:v>
                </c:pt>
                <c:pt idx="1809">
                  <c:v>3.0150000000000001</c:v>
                </c:pt>
                <c:pt idx="1810">
                  <c:v>3.0150000000000001</c:v>
                </c:pt>
                <c:pt idx="1811">
                  <c:v>3.0150000000000001</c:v>
                </c:pt>
                <c:pt idx="1812">
                  <c:v>3.0150000000000001</c:v>
                </c:pt>
                <c:pt idx="1813">
                  <c:v>3.0150000000000001</c:v>
                </c:pt>
                <c:pt idx="1814">
                  <c:v>3.0150000000000001</c:v>
                </c:pt>
                <c:pt idx="1815">
                  <c:v>3.0150000000000001</c:v>
                </c:pt>
                <c:pt idx="1816">
                  <c:v>3.0150000000000001</c:v>
                </c:pt>
                <c:pt idx="1817">
                  <c:v>3.0150000000000001</c:v>
                </c:pt>
                <c:pt idx="1818">
                  <c:v>3.0150000000000001</c:v>
                </c:pt>
                <c:pt idx="1819">
                  <c:v>3.0150000000000001</c:v>
                </c:pt>
                <c:pt idx="1820">
                  <c:v>3.0150000000000001</c:v>
                </c:pt>
                <c:pt idx="1821">
                  <c:v>3.0150000000000001</c:v>
                </c:pt>
                <c:pt idx="1822">
                  <c:v>3.0150000000000001</c:v>
                </c:pt>
                <c:pt idx="1823">
                  <c:v>3.016</c:v>
                </c:pt>
                <c:pt idx="1824">
                  <c:v>3.0190000000000001</c:v>
                </c:pt>
                <c:pt idx="1825">
                  <c:v>3.0190000000000001</c:v>
                </c:pt>
                <c:pt idx="1826">
                  <c:v>3.0209999999999999</c:v>
                </c:pt>
                <c:pt idx="1827">
                  <c:v>3.028</c:v>
                </c:pt>
                <c:pt idx="1828">
                  <c:v>3.028</c:v>
                </c:pt>
                <c:pt idx="1829">
                  <c:v>3.028</c:v>
                </c:pt>
                <c:pt idx="1830">
                  <c:v>3.028</c:v>
                </c:pt>
                <c:pt idx="1831">
                  <c:v>3.028</c:v>
                </c:pt>
                <c:pt idx="1832">
                  <c:v>3.028</c:v>
                </c:pt>
                <c:pt idx="1833">
                  <c:v>3.028</c:v>
                </c:pt>
                <c:pt idx="1834">
                  <c:v>3.028</c:v>
                </c:pt>
                <c:pt idx="1835">
                  <c:v>3.028</c:v>
                </c:pt>
                <c:pt idx="1836">
                  <c:v>3.028</c:v>
                </c:pt>
                <c:pt idx="1837">
                  <c:v>3.028</c:v>
                </c:pt>
                <c:pt idx="1838">
                  <c:v>3.04</c:v>
                </c:pt>
                <c:pt idx="1839">
                  <c:v>3.0529999999999999</c:v>
                </c:pt>
                <c:pt idx="1840">
                  <c:v>3.0529999999999999</c:v>
                </c:pt>
                <c:pt idx="1841">
                  <c:v>3.0529999999999999</c:v>
                </c:pt>
                <c:pt idx="1842">
                  <c:v>3.0539999999999998</c:v>
                </c:pt>
                <c:pt idx="1843">
                  <c:v>3.0550000000000002</c:v>
                </c:pt>
                <c:pt idx="1844">
                  <c:v>3.056</c:v>
                </c:pt>
                <c:pt idx="1845">
                  <c:v>3.056</c:v>
                </c:pt>
                <c:pt idx="1846">
                  <c:v>3.0579999999999998</c:v>
                </c:pt>
                <c:pt idx="1847">
                  <c:v>3.0619999999999998</c:v>
                </c:pt>
                <c:pt idx="1848">
                  <c:v>3.0640000000000001</c:v>
                </c:pt>
                <c:pt idx="1849">
                  <c:v>3.07</c:v>
                </c:pt>
                <c:pt idx="1850">
                  <c:v>3.073</c:v>
                </c:pt>
                <c:pt idx="1851">
                  <c:v>3.0750000000000002</c:v>
                </c:pt>
                <c:pt idx="1852">
                  <c:v>3.0779999999999998</c:v>
                </c:pt>
                <c:pt idx="1853">
                  <c:v>3.0779999999999998</c:v>
                </c:pt>
                <c:pt idx="1854">
                  <c:v>3.0779999999999998</c:v>
                </c:pt>
                <c:pt idx="1855">
                  <c:v>3.0779999999999998</c:v>
                </c:pt>
                <c:pt idx="1856">
                  <c:v>3.0790000000000002</c:v>
                </c:pt>
                <c:pt idx="1857">
                  <c:v>3.0859999999999999</c:v>
                </c:pt>
                <c:pt idx="1858">
                  <c:v>3.0910000000000002</c:v>
                </c:pt>
                <c:pt idx="1859">
                  <c:v>3.0910000000000002</c:v>
                </c:pt>
                <c:pt idx="1860">
                  <c:v>3.0910000000000002</c:v>
                </c:pt>
                <c:pt idx="1861">
                  <c:v>3.0910000000000002</c:v>
                </c:pt>
                <c:pt idx="1862">
                  <c:v>3.0910000000000002</c:v>
                </c:pt>
                <c:pt idx="1863">
                  <c:v>3.0910000000000002</c:v>
                </c:pt>
                <c:pt idx="1864">
                  <c:v>3.0910000000000002</c:v>
                </c:pt>
                <c:pt idx="1865">
                  <c:v>3.0910000000000002</c:v>
                </c:pt>
                <c:pt idx="1866">
                  <c:v>3.0910000000000002</c:v>
                </c:pt>
                <c:pt idx="1867">
                  <c:v>3.0910000000000002</c:v>
                </c:pt>
                <c:pt idx="1868">
                  <c:v>3.0910000000000002</c:v>
                </c:pt>
                <c:pt idx="1869">
                  <c:v>3.0910000000000002</c:v>
                </c:pt>
                <c:pt idx="1870">
                  <c:v>3.0910000000000002</c:v>
                </c:pt>
                <c:pt idx="1871">
                  <c:v>3.0910000000000002</c:v>
                </c:pt>
                <c:pt idx="1872">
                  <c:v>3.0910000000000002</c:v>
                </c:pt>
                <c:pt idx="1873">
                  <c:v>3.0910000000000002</c:v>
                </c:pt>
                <c:pt idx="1874">
                  <c:v>3.0910000000000002</c:v>
                </c:pt>
                <c:pt idx="1875">
                  <c:v>3.0910000000000002</c:v>
                </c:pt>
                <c:pt idx="1876">
                  <c:v>3.0910000000000002</c:v>
                </c:pt>
                <c:pt idx="1877">
                  <c:v>3.0910000000000002</c:v>
                </c:pt>
                <c:pt idx="1878">
                  <c:v>3.0910000000000002</c:v>
                </c:pt>
                <c:pt idx="1879">
                  <c:v>3.0910000000000002</c:v>
                </c:pt>
                <c:pt idx="1880">
                  <c:v>3.0910000000000002</c:v>
                </c:pt>
                <c:pt idx="1881">
                  <c:v>3.0910000000000002</c:v>
                </c:pt>
                <c:pt idx="1882">
                  <c:v>3.0910000000000002</c:v>
                </c:pt>
                <c:pt idx="1883">
                  <c:v>3.0910000000000002</c:v>
                </c:pt>
                <c:pt idx="1884">
                  <c:v>3.0910000000000002</c:v>
                </c:pt>
                <c:pt idx="1885">
                  <c:v>3.0910000000000002</c:v>
                </c:pt>
                <c:pt idx="1886">
                  <c:v>3.0910000000000002</c:v>
                </c:pt>
                <c:pt idx="1887">
                  <c:v>3.0910000000000002</c:v>
                </c:pt>
                <c:pt idx="1888">
                  <c:v>3.0910000000000002</c:v>
                </c:pt>
                <c:pt idx="1889">
                  <c:v>3.0910000000000002</c:v>
                </c:pt>
                <c:pt idx="1890">
                  <c:v>3.0910000000000002</c:v>
                </c:pt>
                <c:pt idx="1891">
                  <c:v>3.0910000000000002</c:v>
                </c:pt>
                <c:pt idx="1892">
                  <c:v>3.0910000000000002</c:v>
                </c:pt>
                <c:pt idx="1893">
                  <c:v>3.0910000000000002</c:v>
                </c:pt>
                <c:pt idx="1894">
                  <c:v>3.0910000000000002</c:v>
                </c:pt>
                <c:pt idx="1895">
                  <c:v>3.0910000000000002</c:v>
                </c:pt>
                <c:pt idx="1896">
                  <c:v>3.0910000000000002</c:v>
                </c:pt>
                <c:pt idx="1897">
                  <c:v>3.0910000000000002</c:v>
                </c:pt>
                <c:pt idx="1898">
                  <c:v>3.0910000000000002</c:v>
                </c:pt>
                <c:pt idx="1899">
                  <c:v>3.0910000000000002</c:v>
                </c:pt>
                <c:pt idx="1900">
                  <c:v>3.0910000000000002</c:v>
                </c:pt>
                <c:pt idx="1901">
                  <c:v>3.0910000000000002</c:v>
                </c:pt>
                <c:pt idx="1902">
                  <c:v>3.0910000000000002</c:v>
                </c:pt>
                <c:pt idx="1903">
                  <c:v>3.0960000000000001</c:v>
                </c:pt>
                <c:pt idx="1904">
                  <c:v>3.097</c:v>
                </c:pt>
                <c:pt idx="1905">
                  <c:v>3.101</c:v>
                </c:pt>
                <c:pt idx="1906">
                  <c:v>3.1030000000000002</c:v>
                </c:pt>
                <c:pt idx="1907">
                  <c:v>3.1030000000000002</c:v>
                </c:pt>
                <c:pt idx="1908">
                  <c:v>3.1030000000000002</c:v>
                </c:pt>
                <c:pt idx="1909">
                  <c:v>3.1030000000000002</c:v>
                </c:pt>
                <c:pt idx="1910">
                  <c:v>3.1040000000000001</c:v>
                </c:pt>
                <c:pt idx="1911">
                  <c:v>3.1040000000000001</c:v>
                </c:pt>
                <c:pt idx="1912">
                  <c:v>3.1120000000000001</c:v>
                </c:pt>
                <c:pt idx="1913">
                  <c:v>3.1160000000000001</c:v>
                </c:pt>
                <c:pt idx="1914">
                  <c:v>3.1160000000000001</c:v>
                </c:pt>
                <c:pt idx="1915">
                  <c:v>3.1160000000000001</c:v>
                </c:pt>
                <c:pt idx="1916">
                  <c:v>3.1160000000000001</c:v>
                </c:pt>
                <c:pt idx="1917">
                  <c:v>3.1160000000000001</c:v>
                </c:pt>
                <c:pt idx="1918">
                  <c:v>3.1160000000000001</c:v>
                </c:pt>
                <c:pt idx="1919">
                  <c:v>3.1160000000000001</c:v>
                </c:pt>
                <c:pt idx="1920">
                  <c:v>3.1160000000000001</c:v>
                </c:pt>
                <c:pt idx="1921">
                  <c:v>3.1160000000000001</c:v>
                </c:pt>
                <c:pt idx="1922">
                  <c:v>3.1160000000000001</c:v>
                </c:pt>
                <c:pt idx="1923">
                  <c:v>3.121</c:v>
                </c:pt>
                <c:pt idx="1924">
                  <c:v>3.1230000000000002</c:v>
                </c:pt>
                <c:pt idx="1925">
                  <c:v>3.1269999999999998</c:v>
                </c:pt>
                <c:pt idx="1926">
                  <c:v>3.1269999999999998</c:v>
                </c:pt>
                <c:pt idx="1927">
                  <c:v>3.129</c:v>
                </c:pt>
                <c:pt idx="1928">
                  <c:v>3.129</c:v>
                </c:pt>
                <c:pt idx="1929">
                  <c:v>3.129</c:v>
                </c:pt>
                <c:pt idx="1930">
                  <c:v>3.1309999999999998</c:v>
                </c:pt>
                <c:pt idx="1931">
                  <c:v>3.133</c:v>
                </c:pt>
                <c:pt idx="1932">
                  <c:v>3.133</c:v>
                </c:pt>
                <c:pt idx="1933">
                  <c:v>3.133</c:v>
                </c:pt>
                <c:pt idx="1934">
                  <c:v>3.133</c:v>
                </c:pt>
                <c:pt idx="1935">
                  <c:v>3.133</c:v>
                </c:pt>
                <c:pt idx="1936">
                  <c:v>3.14</c:v>
                </c:pt>
                <c:pt idx="1937">
                  <c:v>3.141</c:v>
                </c:pt>
                <c:pt idx="1938">
                  <c:v>3.141</c:v>
                </c:pt>
                <c:pt idx="1939">
                  <c:v>3.1419999999999999</c:v>
                </c:pt>
                <c:pt idx="1940">
                  <c:v>3.1419999999999999</c:v>
                </c:pt>
                <c:pt idx="1941">
                  <c:v>3.1419999999999999</c:v>
                </c:pt>
                <c:pt idx="1942">
                  <c:v>3.1419999999999999</c:v>
                </c:pt>
                <c:pt idx="1943">
                  <c:v>3.1459999999999999</c:v>
                </c:pt>
                <c:pt idx="1944">
                  <c:v>3.1539999999999999</c:v>
                </c:pt>
                <c:pt idx="1945">
                  <c:v>3.1539999999999999</c:v>
                </c:pt>
                <c:pt idx="1946">
                  <c:v>3.1539999999999999</c:v>
                </c:pt>
                <c:pt idx="1947">
                  <c:v>3.1539999999999999</c:v>
                </c:pt>
                <c:pt idx="1948">
                  <c:v>3.1539999999999999</c:v>
                </c:pt>
                <c:pt idx="1949">
                  <c:v>3.1539999999999999</c:v>
                </c:pt>
                <c:pt idx="1950">
                  <c:v>3.1539999999999999</c:v>
                </c:pt>
                <c:pt idx="1951">
                  <c:v>3.1539999999999999</c:v>
                </c:pt>
                <c:pt idx="1952">
                  <c:v>3.1549999999999998</c:v>
                </c:pt>
                <c:pt idx="1953">
                  <c:v>3.1669999999999998</c:v>
                </c:pt>
                <c:pt idx="1954">
                  <c:v>3.1669999999999998</c:v>
                </c:pt>
                <c:pt idx="1955">
                  <c:v>3.1680000000000001</c:v>
                </c:pt>
                <c:pt idx="1956">
                  <c:v>3.1680000000000001</c:v>
                </c:pt>
                <c:pt idx="1957">
                  <c:v>3.173</c:v>
                </c:pt>
                <c:pt idx="1958">
                  <c:v>3.173</c:v>
                </c:pt>
                <c:pt idx="1959">
                  <c:v>3.18</c:v>
                </c:pt>
                <c:pt idx="1960">
                  <c:v>3.18</c:v>
                </c:pt>
                <c:pt idx="1961">
                  <c:v>3.18</c:v>
                </c:pt>
                <c:pt idx="1962">
                  <c:v>3.18</c:v>
                </c:pt>
                <c:pt idx="1963">
                  <c:v>3.18</c:v>
                </c:pt>
                <c:pt idx="1964">
                  <c:v>3.18</c:v>
                </c:pt>
                <c:pt idx="1965">
                  <c:v>3.18</c:v>
                </c:pt>
                <c:pt idx="1966">
                  <c:v>3.181</c:v>
                </c:pt>
                <c:pt idx="1967">
                  <c:v>3.1930000000000001</c:v>
                </c:pt>
                <c:pt idx="1968">
                  <c:v>3.1960000000000002</c:v>
                </c:pt>
                <c:pt idx="1969">
                  <c:v>3.1960000000000002</c:v>
                </c:pt>
                <c:pt idx="1970">
                  <c:v>3.1970000000000001</c:v>
                </c:pt>
                <c:pt idx="1971">
                  <c:v>3.2050000000000001</c:v>
                </c:pt>
                <c:pt idx="1972">
                  <c:v>3.206</c:v>
                </c:pt>
                <c:pt idx="1973">
                  <c:v>3.206</c:v>
                </c:pt>
                <c:pt idx="1974">
                  <c:v>3.2069999999999999</c:v>
                </c:pt>
                <c:pt idx="1975">
                  <c:v>3.2080000000000002</c:v>
                </c:pt>
                <c:pt idx="1976">
                  <c:v>3.2080000000000002</c:v>
                </c:pt>
                <c:pt idx="1977">
                  <c:v>3.2090000000000001</c:v>
                </c:pt>
                <c:pt idx="1978">
                  <c:v>3.2120000000000002</c:v>
                </c:pt>
                <c:pt idx="1979">
                  <c:v>3.2120000000000002</c:v>
                </c:pt>
                <c:pt idx="1980">
                  <c:v>3.2120000000000002</c:v>
                </c:pt>
                <c:pt idx="1981">
                  <c:v>3.218</c:v>
                </c:pt>
                <c:pt idx="1982">
                  <c:v>3.2189999999999999</c:v>
                </c:pt>
                <c:pt idx="1983">
                  <c:v>3.2189999999999999</c:v>
                </c:pt>
                <c:pt idx="1984">
                  <c:v>3.2189999999999999</c:v>
                </c:pt>
                <c:pt idx="1985">
                  <c:v>3.2189999999999999</c:v>
                </c:pt>
                <c:pt idx="1986">
                  <c:v>3.2189999999999999</c:v>
                </c:pt>
                <c:pt idx="1987">
                  <c:v>3.2189999999999999</c:v>
                </c:pt>
                <c:pt idx="1988">
                  <c:v>3.2189999999999999</c:v>
                </c:pt>
                <c:pt idx="1989">
                  <c:v>3.2189999999999999</c:v>
                </c:pt>
                <c:pt idx="1990">
                  <c:v>3.2189999999999999</c:v>
                </c:pt>
                <c:pt idx="1991">
                  <c:v>3.2210000000000001</c:v>
                </c:pt>
                <c:pt idx="1992">
                  <c:v>3.226</c:v>
                </c:pt>
                <c:pt idx="1993">
                  <c:v>3.23</c:v>
                </c:pt>
                <c:pt idx="1994">
                  <c:v>3.23</c:v>
                </c:pt>
                <c:pt idx="1995">
                  <c:v>3.23</c:v>
                </c:pt>
                <c:pt idx="1996">
                  <c:v>3.2309999999999999</c:v>
                </c:pt>
                <c:pt idx="1997">
                  <c:v>3.2320000000000002</c:v>
                </c:pt>
                <c:pt idx="1998">
                  <c:v>3.2330000000000001</c:v>
                </c:pt>
                <c:pt idx="1999">
                  <c:v>3.234</c:v>
                </c:pt>
                <c:pt idx="2000">
                  <c:v>3.2410000000000001</c:v>
                </c:pt>
                <c:pt idx="2001">
                  <c:v>3.2440000000000002</c:v>
                </c:pt>
                <c:pt idx="2002">
                  <c:v>3.2440000000000002</c:v>
                </c:pt>
                <c:pt idx="2003">
                  <c:v>3.2440000000000002</c:v>
                </c:pt>
                <c:pt idx="2004">
                  <c:v>3.2440000000000002</c:v>
                </c:pt>
                <c:pt idx="2005">
                  <c:v>3.2440000000000002</c:v>
                </c:pt>
                <c:pt idx="2006">
                  <c:v>3.2440000000000002</c:v>
                </c:pt>
                <c:pt idx="2007">
                  <c:v>3.2440000000000002</c:v>
                </c:pt>
                <c:pt idx="2008">
                  <c:v>3.2440000000000002</c:v>
                </c:pt>
                <c:pt idx="2009">
                  <c:v>3.2440000000000002</c:v>
                </c:pt>
                <c:pt idx="2010">
                  <c:v>3.2440000000000002</c:v>
                </c:pt>
                <c:pt idx="2011">
                  <c:v>3.2440000000000002</c:v>
                </c:pt>
                <c:pt idx="2012">
                  <c:v>3.2450000000000001</c:v>
                </c:pt>
                <c:pt idx="2013">
                  <c:v>3.2450000000000001</c:v>
                </c:pt>
                <c:pt idx="2014">
                  <c:v>3.2559999999999998</c:v>
                </c:pt>
                <c:pt idx="2015">
                  <c:v>3.2570000000000001</c:v>
                </c:pt>
                <c:pt idx="2016">
                  <c:v>3.2570000000000001</c:v>
                </c:pt>
                <c:pt idx="2017">
                  <c:v>3.2570000000000001</c:v>
                </c:pt>
                <c:pt idx="2018">
                  <c:v>3.2570000000000001</c:v>
                </c:pt>
                <c:pt idx="2019">
                  <c:v>3.2570000000000001</c:v>
                </c:pt>
                <c:pt idx="2020">
                  <c:v>3.2570000000000001</c:v>
                </c:pt>
                <c:pt idx="2021">
                  <c:v>3.2570000000000001</c:v>
                </c:pt>
                <c:pt idx="2022">
                  <c:v>3.2570000000000001</c:v>
                </c:pt>
                <c:pt idx="2023">
                  <c:v>3.2570000000000001</c:v>
                </c:pt>
                <c:pt idx="2024">
                  <c:v>3.2589999999999999</c:v>
                </c:pt>
                <c:pt idx="2025">
                  <c:v>3.2650000000000001</c:v>
                </c:pt>
                <c:pt idx="2026">
                  <c:v>3.27</c:v>
                </c:pt>
                <c:pt idx="2027">
                  <c:v>3.27</c:v>
                </c:pt>
                <c:pt idx="2028">
                  <c:v>3.27</c:v>
                </c:pt>
                <c:pt idx="2029">
                  <c:v>3.2709999999999999</c:v>
                </c:pt>
                <c:pt idx="2030">
                  <c:v>3.2709999999999999</c:v>
                </c:pt>
                <c:pt idx="2031">
                  <c:v>3.2829999999999999</c:v>
                </c:pt>
                <c:pt idx="2032">
                  <c:v>3.2829999999999999</c:v>
                </c:pt>
                <c:pt idx="2033">
                  <c:v>3.2829999999999999</c:v>
                </c:pt>
                <c:pt idx="2034">
                  <c:v>3.2829999999999999</c:v>
                </c:pt>
                <c:pt idx="2035">
                  <c:v>3.2839999999999998</c:v>
                </c:pt>
                <c:pt idx="2036">
                  <c:v>3.2839999999999998</c:v>
                </c:pt>
                <c:pt idx="2037">
                  <c:v>3.2839999999999998</c:v>
                </c:pt>
                <c:pt idx="2038">
                  <c:v>3.2839999999999998</c:v>
                </c:pt>
                <c:pt idx="2039">
                  <c:v>3.2850000000000001</c:v>
                </c:pt>
                <c:pt idx="2040">
                  <c:v>3.2850000000000001</c:v>
                </c:pt>
                <c:pt idx="2041">
                  <c:v>3.286</c:v>
                </c:pt>
                <c:pt idx="2042">
                  <c:v>3.286</c:v>
                </c:pt>
                <c:pt idx="2043">
                  <c:v>3.2919999999999998</c:v>
                </c:pt>
                <c:pt idx="2044">
                  <c:v>3.2919999999999998</c:v>
                </c:pt>
                <c:pt idx="2045">
                  <c:v>3.2919999999999998</c:v>
                </c:pt>
                <c:pt idx="2046">
                  <c:v>3.2919999999999998</c:v>
                </c:pt>
                <c:pt idx="2047">
                  <c:v>3.2970000000000002</c:v>
                </c:pt>
                <c:pt idx="2048">
                  <c:v>3.298</c:v>
                </c:pt>
                <c:pt idx="2049">
                  <c:v>3.298</c:v>
                </c:pt>
                <c:pt idx="2050">
                  <c:v>3.298</c:v>
                </c:pt>
                <c:pt idx="2051">
                  <c:v>3.3090000000000002</c:v>
                </c:pt>
                <c:pt idx="2052">
                  <c:v>3.3109999999999999</c:v>
                </c:pt>
                <c:pt idx="2053">
                  <c:v>3.3180000000000001</c:v>
                </c:pt>
                <c:pt idx="2054">
                  <c:v>3.319</c:v>
                </c:pt>
                <c:pt idx="2055">
                  <c:v>3.3210000000000002</c:v>
                </c:pt>
                <c:pt idx="2056">
                  <c:v>3.3210000000000002</c:v>
                </c:pt>
                <c:pt idx="2057">
                  <c:v>3.323</c:v>
                </c:pt>
                <c:pt idx="2058">
                  <c:v>3.323</c:v>
                </c:pt>
                <c:pt idx="2059">
                  <c:v>3.3319999999999999</c:v>
                </c:pt>
                <c:pt idx="2060">
                  <c:v>3.3319999999999999</c:v>
                </c:pt>
                <c:pt idx="2061">
                  <c:v>3.3340000000000001</c:v>
                </c:pt>
                <c:pt idx="2062">
                  <c:v>3.3340000000000001</c:v>
                </c:pt>
                <c:pt idx="2063">
                  <c:v>3.3359999999999999</c:v>
                </c:pt>
                <c:pt idx="2064">
                  <c:v>3.3359999999999999</c:v>
                </c:pt>
                <c:pt idx="2065">
                  <c:v>3.3420000000000001</c:v>
                </c:pt>
                <c:pt idx="2066">
                  <c:v>3.3439999999999999</c:v>
                </c:pt>
                <c:pt idx="2067">
                  <c:v>3.3460000000000001</c:v>
                </c:pt>
                <c:pt idx="2068">
                  <c:v>3.347</c:v>
                </c:pt>
                <c:pt idx="2069">
                  <c:v>3.347</c:v>
                </c:pt>
                <c:pt idx="2070">
                  <c:v>3.3490000000000002</c:v>
                </c:pt>
                <c:pt idx="2071">
                  <c:v>3.35</c:v>
                </c:pt>
                <c:pt idx="2072">
                  <c:v>3.3540000000000001</c:v>
                </c:pt>
                <c:pt idx="2073">
                  <c:v>3.3540000000000001</c:v>
                </c:pt>
                <c:pt idx="2074">
                  <c:v>3.3610000000000002</c:v>
                </c:pt>
                <c:pt idx="2075">
                  <c:v>3.3650000000000002</c:v>
                </c:pt>
                <c:pt idx="2076">
                  <c:v>3.3660000000000001</c:v>
                </c:pt>
                <c:pt idx="2077">
                  <c:v>3.3719999999999999</c:v>
                </c:pt>
                <c:pt idx="2078">
                  <c:v>3.3719999999999999</c:v>
                </c:pt>
                <c:pt idx="2079">
                  <c:v>3.379</c:v>
                </c:pt>
                <c:pt idx="2080">
                  <c:v>3.3849999999999998</c:v>
                </c:pt>
                <c:pt idx="2081">
                  <c:v>3.3849999999999998</c:v>
                </c:pt>
                <c:pt idx="2082">
                  <c:v>3.3879999999999999</c:v>
                </c:pt>
                <c:pt idx="2083">
                  <c:v>3.3889999999999998</c:v>
                </c:pt>
                <c:pt idx="2084">
                  <c:v>3.391</c:v>
                </c:pt>
                <c:pt idx="2085">
                  <c:v>3.3980000000000001</c:v>
                </c:pt>
                <c:pt idx="2086">
                  <c:v>3.3980000000000001</c:v>
                </c:pt>
                <c:pt idx="2087">
                  <c:v>3.3980000000000001</c:v>
                </c:pt>
                <c:pt idx="2088">
                  <c:v>3.399</c:v>
                </c:pt>
                <c:pt idx="2089">
                  <c:v>3.4020000000000001</c:v>
                </c:pt>
                <c:pt idx="2090">
                  <c:v>3.407</c:v>
                </c:pt>
                <c:pt idx="2091">
                  <c:v>3.411</c:v>
                </c:pt>
                <c:pt idx="2092">
                  <c:v>3.411</c:v>
                </c:pt>
                <c:pt idx="2093">
                  <c:v>3.4119999999999999</c:v>
                </c:pt>
                <c:pt idx="2094">
                  <c:v>3.4119999999999999</c:v>
                </c:pt>
                <c:pt idx="2095">
                  <c:v>3.4129999999999998</c:v>
                </c:pt>
                <c:pt idx="2096">
                  <c:v>3.415</c:v>
                </c:pt>
                <c:pt idx="2097">
                  <c:v>3.4380000000000002</c:v>
                </c:pt>
                <c:pt idx="2098">
                  <c:v>3.4380000000000002</c:v>
                </c:pt>
                <c:pt idx="2099">
                  <c:v>3.4380000000000002</c:v>
                </c:pt>
                <c:pt idx="2100">
                  <c:v>3.4380000000000002</c:v>
                </c:pt>
                <c:pt idx="2101">
                  <c:v>3.4390000000000001</c:v>
                </c:pt>
                <c:pt idx="2102">
                  <c:v>3.44</c:v>
                </c:pt>
                <c:pt idx="2103">
                  <c:v>3.4420000000000002</c:v>
                </c:pt>
                <c:pt idx="2104">
                  <c:v>3.4460000000000002</c:v>
                </c:pt>
                <c:pt idx="2105">
                  <c:v>3.4470000000000001</c:v>
                </c:pt>
                <c:pt idx="2106">
                  <c:v>3.4470000000000001</c:v>
                </c:pt>
                <c:pt idx="2107">
                  <c:v>3.4470000000000001</c:v>
                </c:pt>
                <c:pt idx="2108">
                  <c:v>3.448</c:v>
                </c:pt>
                <c:pt idx="2109">
                  <c:v>3.45</c:v>
                </c:pt>
                <c:pt idx="2110">
                  <c:v>3.4510000000000001</c:v>
                </c:pt>
                <c:pt idx="2111">
                  <c:v>3.4510000000000001</c:v>
                </c:pt>
                <c:pt idx="2112">
                  <c:v>3.4510000000000001</c:v>
                </c:pt>
                <c:pt idx="2113">
                  <c:v>3.4510000000000001</c:v>
                </c:pt>
                <c:pt idx="2114">
                  <c:v>3.4510000000000001</c:v>
                </c:pt>
                <c:pt idx="2115">
                  <c:v>3.4510000000000001</c:v>
                </c:pt>
                <c:pt idx="2116">
                  <c:v>3.4510000000000001</c:v>
                </c:pt>
                <c:pt idx="2117">
                  <c:v>3.4540000000000002</c:v>
                </c:pt>
                <c:pt idx="2118">
                  <c:v>3.4540000000000002</c:v>
                </c:pt>
                <c:pt idx="2119">
                  <c:v>3.456</c:v>
                </c:pt>
                <c:pt idx="2120">
                  <c:v>3.4580000000000002</c:v>
                </c:pt>
                <c:pt idx="2121">
                  <c:v>3.46</c:v>
                </c:pt>
                <c:pt idx="2122">
                  <c:v>3.464</c:v>
                </c:pt>
                <c:pt idx="2123">
                  <c:v>3.4670000000000001</c:v>
                </c:pt>
                <c:pt idx="2124">
                  <c:v>3.4670000000000001</c:v>
                </c:pt>
                <c:pt idx="2125">
                  <c:v>3.4670000000000001</c:v>
                </c:pt>
                <c:pt idx="2126">
                  <c:v>3.468</c:v>
                </c:pt>
                <c:pt idx="2127">
                  <c:v>3.4689999999999999</c:v>
                </c:pt>
                <c:pt idx="2128">
                  <c:v>3.4769999999999999</c:v>
                </c:pt>
                <c:pt idx="2129">
                  <c:v>3.4769999999999999</c:v>
                </c:pt>
                <c:pt idx="2130">
                  <c:v>3.4769999999999999</c:v>
                </c:pt>
                <c:pt idx="2131">
                  <c:v>3.4769999999999999</c:v>
                </c:pt>
                <c:pt idx="2132">
                  <c:v>3.4769999999999999</c:v>
                </c:pt>
                <c:pt idx="2133">
                  <c:v>3.4769999999999999</c:v>
                </c:pt>
                <c:pt idx="2134">
                  <c:v>3.4769999999999999</c:v>
                </c:pt>
                <c:pt idx="2135">
                  <c:v>3.4769999999999999</c:v>
                </c:pt>
                <c:pt idx="2136">
                  <c:v>3.4769999999999999</c:v>
                </c:pt>
                <c:pt idx="2137">
                  <c:v>3.4780000000000002</c:v>
                </c:pt>
                <c:pt idx="2138">
                  <c:v>3.48</c:v>
                </c:pt>
                <c:pt idx="2139">
                  <c:v>3.4820000000000002</c:v>
                </c:pt>
                <c:pt idx="2140">
                  <c:v>3.4830000000000001</c:v>
                </c:pt>
                <c:pt idx="2141">
                  <c:v>3.488</c:v>
                </c:pt>
                <c:pt idx="2142">
                  <c:v>3.49</c:v>
                </c:pt>
                <c:pt idx="2143">
                  <c:v>3.49</c:v>
                </c:pt>
                <c:pt idx="2144">
                  <c:v>3.49</c:v>
                </c:pt>
                <c:pt idx="2145">
                  <c:v>3.49</c:v>
                </c:pt>
                <c:pt idx="2146">
                  <c:v>3.49</c:v>
                </c:pt>
                <c:pt idx="2147">
                  <c:v>3.49</c:v>
                </c:pt>
                <c:pt idx="2148">
                  <c:v>3.49</c:v>
                </c:pt>
                <c:pt idx="2149">
                  <c:v>3.49</c:v>
                </c:pt>
                <c:pt idx="2150">
                  <c:v>3.492</c:v>
                </c:pt>
                <c:pt idx="2151">
                  <c:v>3.492</c:v>
                </c:pt>
                <c:pt idx="2152">
                  <c:v>3.4950000000000001</c:v>
                </c:pt>
                <c:pt idx="2153">
                  <c:v>3.5030000000000001</c:v>
                </c:pt>
                <c:pt idx="2154">
                  <c:v>3.5030000000000001</c:v>
                </c:pt>
                <c:pt idx="2155">
                  <c:v>3.5030000000000001</c:v>
                </c:pt>
                <c:pt idx="2156">
                  <c:v>3.504</c:v>
                </c:pt>
                <c:pt idx="2157">
                  <c:v>3.504</c:v>
                </c:pt>
                <c:pt idx="2158">
                  <c:v>3.5089999999999999</c:v>
                </c:pt>
                <c:pt idx="2159">
                  <c:v>3.516</c:v>
                </c:pt>
                <c:pt idx="2160">
                  <c:v>3.516</c:v>
                </c:pt>
                <c:pt idx="2161">
                  <c:v>3.516</c:v>
                </c:pt>
                <c:pt idx="2162">
                  <c:v>3.516</c:v>
                </c:pt>
                <c:pt idx="2163">
                  <c:v>3.5169999999999999</c:v>
                </c:pt>
                <c:pt idx="2164">
                  <c:v>3.52</c:v>
                </c:pt>
                <c:pt idx="2165">
                  <c:v>3.52</c:v>
                </c:pt>
                <c:pt idx="2166">
                  <c:v>3.5209999999999999</c:v>
                </c:pt>
                <c:pt idx="2167">
                  <c:v>3.5289999999999999</c:v>
                </c:pt>
                <c:pt idx="2168">
                  <c:v>3.53</c:v>
                </c:pt>
                <c:pt idx="2169">
                  <c:v>3.53</c:v>
                </c:pt>
                <c:pt idx="2170">
                  <c:v>3.53</c:v>
                </c:pt>
                <c:pt idx="2171">
                  <c:v>3.53</c:v>
                </c:pt>
                <c:pt idx="2172">
                  <c:v>3.5310000000000001</c:v>
                </c:pt>
                <c:pt idx="2173">
                  <c:v>3.5310000000000001</c:v>
                </c:pt>
                <c:pt idx="2174">
                  <c:v>3.5369999999999999</c:v>
                </c:pt>
                <c:pt idx="2175">
                  <c:v>3.5369999999999999</c:v>
                </c:pt>
                <c:pt idx="2176">
                  <c:v>3.5419999999999998</c:v>
                </c:pt>
                <c:pt idx="2177">
                  <c:v>3.5419999999999998</c:v>
                </c:pt>
                <c:pt idx="2178">
                  <c:v>3.5419999999999998</c:v>
                </c:pt>
                <c:pt idx="2179">
                  <c:v>3.5419999999999998</c:v>
                </c:pt>
                <c:pt idx="2180">
                  <c:v>3.5419999999999998</c:v>
                </c:pt>
                <c:pt idx="2181">
                  <c:v>3.5430000000000001</c:v>
                </c:pt>
                <c:pt idx="2182">
                  <c:v>3.55</c:v>
                </c:pt>
                <c:pt idx="2183">
                  <c:v>3.552</c:v>
                </c:pt>
                <c:pt idx="2184">
                  <c:v>3.5550000000000002</c:v>
                </c:pt>
                <c:pt idx="2185">
                  <c:v>3.5550000000000002</c:v>
                </c:pt>
                <c:pt idx="2186">
                  <c:v>3.5550000000000002</c:v>
                </c:pt>
                <c:pt idx="2187">
                  <c:v>3.5550000000000002</c:v>
                </c:pt>
                <c:pt idx="2188">
                  <c:v>3.5550000000000002</c:v>
                </c:pt>
                <c:pt idx="2189">
                  <c:v>3.5550000000000002</c:v>
                </c:pt>
                <c:pt idx="2190">
                  <c:v>3.5550000000000002</c:v>
                </c:pt>
                <c:pt idx="2191">
                  <c:v>3.5550000000000002</c:v>
                </c:pt>
                <c:pt idx="2192">
                  <c:v>3.5550000000000002</c:v>
                </c:pt>
                <c:pt idx="2193">
                  <c:v>3.5550000000000002</c:v>
                </c:pt>
                <c:pt idx="2194">
                  <c:v>3.5550000000000002</c:v>
                </c:pt>
                <c:pt idx="2195">
                  <c:v>3.5550000000000002</c:v>
                </c:pt>
                <c:pt idx="2196">
                  <c:v>3.556</c:v>
                </c:pt>
                <c:pt idx="2197">
                  <c:v>3.556</c:v>
                </c:pt>
                <c:pt idx="2198">
                  <c:v>3.556</c:v>
                </c:pt>
                <c:pt idx="2199">
                  <c:v>3.556</c:v>
                </c:pt>
                <c:pt idx="2200">
                  <c:v>3.5569999999999999</c:v>
                </c:pt>
                <c:pt idx="2201">
                  <c:v>3.5619999999999998</c:v>
                </c:pt>
                <c:pt idx="2202">
                  <c:v>3.569</c:v>
                </c:pt>
                <c:pt idx="2203">
                  <c:v>3.569</c:v>
                </c:pt>
                <c:pt idx="2204">
                  <c:v>3.57</c:v>
                </c:pt>
                <c:pt idx="2205">
                  <c:v>3.5790000000000002</c:v>
                </c:pt>
                <c:pt idx="2206">
                  <c:v>3.5819999999999999</c:v>
                </c:pt>
                <c:pt idx="2207">
                  <c:v>3.5819999999999999</c:v>
                </c:pt>
                <c:pt idx="2208">
                  <c:v>3.5830000000000002</c:v>
                </c:pt>
                <c:pt idx="2209">
                  <c:v>3.5830000000000002</c:v>
                </c:pt>
                <c:pt idx="2210">
                  <c:v>3.5830000000000002</c:v>
                </c:pt>
                <c:pt idx="2211">
                  <c:v>3.5840000000000001</c:v>
                </c:pt>
                <c:pt idx="2212">
                  <c:v>3.585</c:v>
                </c:pt>
                <c:pt idx="2213">
                  <c:v>3.585</c:v>
                </c:pt>
                <c:pt idx="2214">
                  <c:v>3.589</c:v>
                </c:pt>
                <c:pt idx="2215">
                  <c:v>3.5960000000000001</c:v>
                </c:pt>
                <c:pt idx="2216">
                  <c:v>3.597</c:v>
                </c:pt>
                <c:pt idx="2217">
                  <c:v>3.6080000000000001</c:v>
                </c:pt>
                <c:pt idx="2218">
                  <c:v>3.6080000000000001</c:v>
                </c:pt>
                <c:pt idx="2219">
                  <c:v>3.609</c:v>
                </c:pt>
                <c:pt idx="2220">
                  <c:v>3.609</c:v>
                </c:pt>
                <c:pt idx="2221">
                  <c:v>3.613</c:v>
                </c:pt>
                <c:pt idx="2222">
                  <c:v>3.62</c:v>
                </c:pt>
                <c:pt idx="2223">
                  <c:v>3.62</c:v>
                </c:pt>
                <c:pt idx="2224">
                  <c:v>3.62</c:v>
                </c:pt>
                <c:pt idx="2225">
                  <c:v>3.6219999999999999</c:v>
                </c:pt>
                <c:pt idx="2226">
                  <c:v>3.6219999999999999</c:v>
                </c:pt>
                <c:pt idx="2227">
                  <c:v>3.6219999999999999</c:v>
                </c:pt>
                <c:pt idx="2228">
                  <c:v>3.6219999999999999</c:v>
                </c:pt>
                <c:pt idx="2229">
                  <c:v>3.6219999999999999</c:v>
                </c:pt>
                <c:pt idx="2230">
                  <c:v>3.6219999999999999</c:v>
                </c:pt>
                <c:pt idx="2231">
                  <c:v>3.6219999999999999</c:v>
                </c:pt>
                <c:pt idx="2232">
                  <c:v>3.6219999999999999</c:v>
                </c:pt>
                <c:pt idx="2233">
                  <c:v>3.6219999999999999</c:v>
                </c:pt>
                <c:pt idx="2234">
                  <c:v>3.6219999999999999</c:v>
                </c:pt>
                <c:pt idx="2235">
                  <c:v>3.6219999999999999</c:v>
                </c:pt>
                <c:pt idx="2236">
                  <c:v>3.6219999999999999</c:v>
                </c:pt>
                <c:pt idx="2237">
                  <c:v>3.6219999999999999</c:v>
                </c:pt>
                <c:pt idx="2238">
                  <c:v>3.6219999999999999</c:v>
                </c:pt>
                <c:pt idx="2239">
                  <c:v>3.6240000000000001</c:v>
                </c:pt>
                <c:pt idx="2240">
                  <c:v>3.629</c:v>
                </c:pt>
                <c:pt idx="2241">
                  <c:v>3.6309999999999998</c:v>
                </c:pt>
                <c:pt idx="2242">
                  <c:v>3.6339999999999999</c:v>
                </c:pt>
                <c:pt idx="2243">
                  <c:v>3.6349999999999998</c:v>
                </c:pt>
                <c:pt idx="2244">
                  <c:v>3.6349999999999998</c:v>
                </c:pt>
                <c:pt idx="2245">
                  <c:v>3.6349999999999998</c:v>
                </c:pt>
                <c:pt idx="2246">
                  <c:v>3.6349999999999998</c:v>
                </c:pt>
                <c:pt idx="2247">
                  <c:v>3.6349999999999998</c:v>
                </c:pt>
                <c:pt idx="2248">
                  <c:v>3.6349999999999998</c:v>
                </c:pt>
                <c:pt idx="2249">
                  <c:v>3.6349999999999998</c:v>
                </c:pt>
                <c:pt idx="2250">
                  <c:v>3.6349999999999998</c:v>
                </c:pt>
                <c:pt idx="2251">
                  <c:v>3.6349999999999998</c:v>
                </c:pt>
                <c:pt idx="2252">
                  <c:v>3.6349999999999998</c:v>
                </c:pt>
                <c:pt idx="2253">
                  <c:v>3.6349999999999998</c:v>
                </c:pt>
                <c:pt idx="2254">
                  <c:v>3.6349999999999998</c:v>
                </c:pt>
                <c:pt idx="2255">
                  <c:v>3.6349999999999998</c:v>
                </c:pt>
                <c:pt idx="2256">
                  <c:v>3.6349999999999998</c:v>
                </c:pt>
                <c:pt idx="2257">
                  <c:v>3.6349999999999998</c:v>
                </c:pt>
                <c:pt idx="2258">
                  <c:v>3.6349999999999998</c:v>
                </c:pt>
                <c:pt idx="2259">
                  <c:v>3.6349999999999998</c:v>
                </c:pt>
                <c:pt idx="2260">
                  <c:v>3.6349999999999998</c:v>
                </c:pt>
                <c:pt idx="2261">
                  <c:v>3.6349999999999998</c:v>
                </c:pt>
                <c:pt idx="2262">
                  <c:v>3.6360000000000001</c:v>
                </c:pt>
                <c:pt idx="2263">
                  <c:v>3.6360000000000001</c:v>
                </c:pt>
                <c:pt idx="2264">
                  <c:v>3.637</c:v>
                </c:pt>
                <c:pt idx="2265">
                  <c:v>3.6440000000000001</c:v>
                </c:pt>
                <c:pt idx="2266">
                  <c:v>3.6480000000000001</c:v>
                </c:pt>
                <c:pt idx="2267">
                  <c:v>3.6480000000000001</c:v>
                </c:pt>
                <c:pt idx="2268">
                  <c:v>3.6480000000000001</c:v>
                </c:pt>
                <c:pt idx="2269">
                  <c:v>3.6480000000000001</c:v>
                </c:pt>
                <c:pt idx="2270">
                  <c:v>3.6480000000000001</c:v>
                </c:pt>
                <c:pt idx="2271">
                  <c:v>3.6480000000000001</c:v>
                </c:pt>
                <c:pt idx="2272">
                  <c:v>3.6480000000000001</c:v>
                </c:pt>
                <c:pt idx="2273">
                  <c:v>3.6480000000000001</c:v>
                </c:pt>
                <c:pt idx="2274">
                  <c:v>3.6480000000000001</c:v>
                </c:pt>
                <c:pt idx="2275">
                  <c:v>3.6480000000000001</c:v>
                </c:pt>
                <c:pt idx="2276">
                  <c:v>3.6480000000000001</c:v>
                </c:pt>
                <c:pt idx="2277">
                  <c:v>3.6480000000000001</c:v>
                </c:pt>
                <c:pt idx="2278">
                  <c:v>3.6520000000000001</c:v>
                </c:pt>
                <c:pt idx="2279">
                  <c:v>3.6549999999999998</c:v>
                </c:pt>
                <c:pt idx="2280">
                  <c:v>3.66</c:v>
                </c:pt>
                <c:pt idx="2281">
                  <c:v>3.661</c:v>
                </c:pt>
                <c:pt idx="2282">
                  <c:v>3.661</c:v>
                </c:pt>
                <c:pt idx="2283">
                  <c:v>3.6619999999999999</c:v>
                </c:pt>
                <c:pt idx="2284">
                  <c:v>3.6619999999999999</c:v>
                </c:pt>
                <c:pt idx="2285">
                  <c:v>3.6629999999999998</c:v>
                </c:pt>
                <c:pt idx="2286">
                  <c:v>3.6629999999999998</c:v>
                </c:pt>
                <c:pt idx="2287">
                  <c:v>3.67</c:v>
                </c:pt>
                <c:pt idx="2288">
                  <c:v>3.67</c:v>
                </c:pt>
                <c:pt idx="2289">
                  <c:v>3.67</c:v>
                </c:pt>
                <c:pt idx="2290">
                  <c:v>3.6749999999999998</c:v>
                </c:pt>
                <c:pt idx="2291">
                  <c:v>3.6760000000000002</c:v>
                </c:pt>
                <c:pt idx="2292">
                  <c:v>3.677</c:v>
                </c:pt>
                <c:pt idx="2293">
                  <c:v>3.6890000000000001</c:v>
                </c:pt>
                <c:pt idx="2294">
                  <c:v>3.6890000000000001</c:v>
                </c:pt>
                <c:pt idx="2295">
                  <c:v>3.6920000000000002</c:v>
                </c:pt>
                <c:pt idx="2296">
                  <c:v>3.6920000000000002</c:v>
                </c:pt>
                <c:pt idx="2297">
                  <c:v>3.6949999999999998</c:v>
                </c:pt>
                <c:pt idx="2298">
                  <c:v>3.7010000000000001</c:v>
                </c:pt>
                <c:pt idx="2299">
                  <c:v>3.7010000000000001</c:v>
                </c:pt>
                <c:pt idx="2300">
                  <c:v>3.702</c:v>
                </c:pt>
                <c:pt idx="2301">
                  <c:v>3.702</c:v>
                </c:pt>
                <c:pt idx="2302">
                  <c:v>3.702</c:v>
                </c:pt>
                <c:pt idx="2303">
                  <c:v>3.702</c:v>
                </c:pt>
                <c:pt idx="2304">
                  <c:v>3.702</c:v>
                </c:pt>
                <c:pt idx="2305">
                  <c:v>3.702</c:v>
                </c:pt>
                <c:pt idx="2306">
                  <c:v>3.702</c:v>
                </c:pt>
                <c:pt idx="2307">
                  <c:v>3.702</c:v>
                </c:pt>
                <c:pt idx="2308">
                  <c:v>3.7029999999999998</c:v>
                </c:pt>
                <c:pt idx="2309">
                  <c:v>3.7029999999999998</c:v>
                </c:pt>
                <c:pt idx="2310">
                  <c:v>3.7050000000000001</c:v>
                </c:pt>
                <c:pt idx="2311">
                  <c:v>3.706</c:v>
                </c:pt>
                <c:pt idx="2312">
                  <c:v>3.714</c:v>
                </c:pt>
                <c:pt idx="2313">
                  <c:v>3.714</c:v>
                </c:pt>
                <c:pt idx="2314">
                  <c:v>3.714</c:v>
                </c:pt>
                <c:pt idx="2315">
                  <c:v>3.714</c:v>
                </c:pt>
                <c:pt idx="2316">
                  <c:v>3.714</c:v>
                </c:pt>
                <c:pt idx="2317">
                  <c:v>3.714</c:v>
                </c:pt>
                <c:pt idx="2318">
                  <c:v>3.714</c:v>
                </c:pt>
                <c:pt idx="2319">
                  <c:v>3.714</c:v>
                </c:pt>
                <c:pt idx="2320">
                  <c:v>3.714</c:v>
                </c:pt>
                <c:pt idx="2321">
                  <c:v>3.714</c:v>
                </c:pt>
                <c:pt idx="2322">
                  <c:v>3.714</c:v>
                </c:pt>
                <c:pt idx="2323">
                  <c:v>3.714</c:v>
                </c:pt>
                <c:pt idx="2324">
                  <c:v>3.714</c:v>
                </c:pt>
                <c:pt idx="2325">
                  <c:v>3.714</c:v>
                </c:pt>
                <c:pt idx="2326">
                  <c:v>3.714</c:v>
                </c:pt>
                <c:pt idx="2327">
                  <c:v>3.714</c:v>
                </c:pt>
                <c:pt idx="2328">
                  <c:v>3.714</c:v>
                </c:pt>
                <c:pt idx="2329">
                  <c:v>3.714</c:v>
                </c:pt>
                <c:pt idx="2330">
                  <c:v>3.714</c:v>
                </c:pt>
                <c:pt idx="2331">
                  <c:v>3.7149999999999999</c:v>
                </c:pt>
                <c:pt idx="2332">
                  <c:v>3.7149999999999999</c:v>
                </c:pt>
                <c:pt idx="2333">
                  <c:v>3.7149999999999999</c:v>
                </c:pt>
                <c:pt idx="2334">
                  <c:v>3.7149999999999999</c:v>
                </c:pt>
                <c:pt idx="2335">
                  <c:v>3.7189999999999999</c:v>
                </c:pt>
                <c:pt idx="2336">
                  <c:v>3.7250000000000001</c:v>
                </c:pt>
                <c:pt idx="2337">
                  <c:v>3.7280000000000002</c:v>
                </c:pt>
                <c:pt idx="2338">
                  <c:v>3.7280000000000002</c:v>
                </c:pt>
                <c:pt idx="2339">
                  <c:v>3.7280000000000002</c:v>
                </c:pt>
                <c:pt idx="2340">
                  <c:v>3.7280000000000002</c:v>
                </c:pt>
                <c:pt idx="2341">
                  <c:v>3.7280000000000002</c:v>
                </c:pt>
                <c:pt idx="2342">
                  <c:v>3.7280000000000002</c:v>
                </c:pt>
                <c:pt idx="2343">
                  <c:v>3.7280000000000002</c:v>
                </c:pt>
                <c:pt idx="2344">
                  <c:v>3.7280000000000002</c:v>
                </c:pt>
                <c:pt idx="2345">
                  <c:v>3.7280000000000002</c:v>
                </c:pt>
                <c:pt idx="2346">
                  <c:v>3.73</c:v>
                </c:pt>
                <c:pt idx="2347">
                  <c:v>3.7330000000000001</c:v>
                </c:pt>
                <c:pt idx="2348">
                  <c:v>3.734</c:v>
                </c:pt>
                <c:pt idx="2349">
                  <c:v>3.7410000000000001</c:v>
                </c:pt>
                <c:pt idx="2350">
                  <c:v>3.7410000000000001</c:v>
                </c:pt>
                <c:pt idx="2351">
                  <c:v>3.7429999999999999</c:v>
                </c:pt>
                <c:pt idx="2352">
                  <c:v>3.7440000000000002</c:v>
                </c:pt>
                <c:pt idx="2353">
                  <c:v>3.7610000000000001</c:v>
                </c:pt>
                <c:pt idx="2354">
                  <c:v>3.7610000000000001</c:v>
                </c:pt>
                <c:pt idx="2355">
                  <c:v>3.7610000000000001</c:v>
                </c:pt>
                <c:pt idx="2356">
                  <c:v>3.7610000000000001</c:v>
                </c:pt>
                <c:pt idx="2357">
                  <c:v>3.766</c:v>
                </c:pt>
                <c:pt idx="2358">
                  <c:v>3.7679999999999998</c:v>
                </c:pt>
                <c:pt idx="2359">
                  <c:v>3.7679999999999998</c:v>
                </c:pt>
                <c:pt idx="2360">
                  <c:v>3.7690000000000001</c:v>
                </c:pt>
                <c:pt idx="2361">
                  <c:v>3.7690000000000001</c:v>
                </c:pt>
                <c:pt idx="2362">
                  <c:v>3.77</c:v>
                </c:pt>
                <c:pt idx="2363">
                  <c:v>3.77</c:v>
                </c:pt>
                <c:pt idx="2364">
                  <c:v>3.7709999999999999</c:v>
                </c:pt>
                <c:pt idx="2365">
                  <c:v>3.7730000000000001</c:v>
                </c:pt>
                <c:pt idx="2366">
                  <c:v>3.7730000000000001</c:v>
                </c:pt>
                <c:pt idx="2367">
                  <c:v>3.7730000000000001</c:v>
                </c:pt>
                <c:pt idx="2368">
                  <c:v>3.7730000000000001</c:v>
                </c:pt>
                <c:pt idx="2369">
                  <c:v>3.7730000000000001</c:v>
                </c:pt>
                <c:pt idx="2370">
                  <c:v>3.7730000000000001</c:v>
                </c:pt>
                <c:pt idx="2371">
                  <c:v>3.7730000000000001</c:v>
                </c:pt>
                <c:pt idx="2372">
                  <c:v>3.7759999999999998</c:v>
                </c:pt>
                <c:pt idx="2373">
                  <c:v>3.7759999999999998</c:v>
                </c:pt>
                <c:pt idx="2374">
                  <c:v>3.782</c:v>
                </c:pt>
                <c:pt idx="2375">
                  <c:v>3.782</c:v>
                </c:pt>
                <c:pt idx="2376">
                  <c:v>3.782</c:v>
                </c:pt>
                <c:pt idx="2377">
                  <c:v>3.782</c:v>
                </c:pt>
                <c:pt idx="2378">
                  <c:v>3.782</c:v>
                </c:pt>
                <c:pt idx="2379">
                  <c:v>3.782</c:v>
                </c:pt>
                <c:pt idx="2380">
                  <c:v>3.782</c:v>
                </c:pt>
                <c:pt idx="2381">
                  <c:v>3.782</c:v>
                </c:pt>
                <c:pt idx="2382">
                  <c:v>3.7850000000000001</c:v>
                </c:pt>
                <c:pt idx="2383">
                  <c:v>3.7850000000000001</c:v>
                </c:pt>
                <c:pt idx="2384">
                  <c:v>3.7850000000000001</c:v>
                </c:pt>
                <c:pt idx="2385">
                  <c:v>3.7869999999999999</c:v>
                </c:pt>
                <c:pt idx="2386">
                  <c:v>3.7879999999999998</c:v>
                </c:pt>
                <c:pt idx="2387">
                  <c:v>3.7949999999999999</c:v>
                </c:pt>
                <c:pt idx="2388">
                  <c:v>3.7949999999999999</c:v>
                </c:pt>
                <c:pt idx="2389">
                  <c:v>3.7949999999999999</c:v>
                </c:pt>
                <c:pt idx="2390">
                  <c:v>3.7949999999999999</c:v>
                </c:pt>
                <c:pt idx="2391">
                  <c:v>3.7949999999999999</c:v>
                </c:pt>
                <c:pt idx="2392">
                  <c:v>3.7949999999999999</c:v>
                </c:pt>
                <c:pt idx="2393">
                  <c:v>3.7949999999999999</c:v>
                </c:pt>
                <c:pt idx="2394">
                  <c:v>3.7949999999999999</c:v>
                </c:pt>
                <c:pt idx="2395">
                  <c:v>3.7949999999999999</c:v>
                </c:pt>
                <c:pt idx="2396">
                  <c:v>3.7949999999999999</c:v>
                </c:pt>
                <c:pt idx="2397">
                  <c:v>3.7949999999999999</c:v>
                </c:pt>
                <c:pt idx="2398">
                  <c:v>3.7949999999999999</c:v>
                </c:pt>
                <c:pt idx="2399">
                  <c:v>3.7949999999999999</c:v>
                </c:pt>
                <c:pt idx="2400">
                  <c:v>3.7949999999999999</c:v>
                </c:pt>
                <c:pt idx="2401">
                  <c:v>3.7949999999999999</c:v>
                </c:pt>
                <c:pt idx="2402">
                  <c:v>3.7949999999999999</c:v>
                </c:pt>
                <c:pt idx="2403">
                  <c:v>3.7949999999999999</c:v>
                </c:pt>
                <c:pt idx="2404">
                  <c:v>3.8050000000000002</c:v>
                </c:pt>
                <c:pt idx="2405">
                  <c:v>3.8050000000000002</c:v>
                </c:pt>
                <c:pt idx="2406">
                  <c:v>3.806</c:v>
                </c:pt>
                <c:pt idx="2407">
                  <c:v>3.8079999999999998</c:v>
                </c:pt>
                <c:pt idx="2408">
                  <c:v>3.8079999999999998</c:v>
                </c:pt>
                <c:pt idx="2409">
                  <c:v>3.8079999999999998</c:v>
                </c:pt>
                <c:pt idx="2410">
                  <c:v>3.8079999999999998</c:v>
                </c:pt>
                <c:pt idx="2411">
                  <c:v>3.8079999999999998</c:v>
                </c:pt>
                <c:pt idx="2412">
                  <c:v>3.8079999999999998</c:v>
                </c:pt>
                <c:pt idx="2413">
                  <c:v>3.8079999999999998</c:v>
                </c:pt>
                <c:pt idx="2414">
                  <c:v>3.8090000000000002</c:v>
                </c:pt>
                <c:pt idx="2415">
                  <c:v>3.8090000000000002</c:v>
                </c:pt>
                <c:pt idx="2416">
                  <c:v>3.8090000000000002</c:v>
                </c:pt>
                <c:pt idx="2417">
                  <c:v>3.8220000000000001</c:v>
                </c:pt>
                <c:pt idx="2418">
                  <c:v>3.8220000000000001</c:v>
                </c:pt>
                <c:pt idx="2419">
                  <c:v>3.8220000000000001</c:v>
                </c:pt>
                <c:pt idx="2420">
                  <c:v>3.8220000000000001</c:v>
                </c:pt>
                <c:pt idx="2421">
                  <c:v>3.8220000000000001</c:v>
                </c:pt>
                <c:pt idx="2422">
                  <c:v>3.8220000000000001</c:v>
                </c:pt>
                <c:pt idx="2423">
                  <c:v>3.823</c:v>
                </c:pt>
                <c:pt idx="2424">
                  <c:v>3.8239999999999998</c:v>
                </c:pt>
                <c:pt idx="2425">
                  <c:v>3.8319999999999999</c:v>
                </c:pt>
                <c:pt idx="2426">
                  <c:v>3.8319999999999999</c:v>
                </c:pt>
                <c:pt idx="2427">
                  <c:v>3.8330000000000002</c:v>
                </c:pt>
                <c:pt idx="2428">
                  <c:v>3.835</c:v>
                </c:pt>
                <c:pt idx="2429">
                  <c:v>3.835</c:v>
                </c:pt>
                <c:pt idx="2430">
                  <c:v>3.835</c:v>
                </c:pt>
                <c:pt idx="2431">
                  <c:v>3.8359999999999999</c:v>
                </c:pt>
                <c:pt idx="2432">
                  <c:v>3.8359999999999999</c:v>
                </c:pt>
                <c:pt idx="2433">
                  <c:v>3.8439999999999999</c:v>
                </c:pt>
                <c:pt idx="2434">
                  <c:v>3.8439999999999999</c:v>
                </c:pt>
                <c:pt idx="2435">
                  <c:v>3.8439999999999999</c:v>
                </c:pt>
                <c:pt idx="2436">
                  <c:v>3.8450000000000002</c:v>
                </c:pt>
                <c:pt idx="2437">
                  <c:v>3.8490000000000002</c:v>
                </c:pt>
                <c:pt idx="2438">
                  <c:v>3.8490000000000002</c:v>
                </c:pt>
                <c:pt idx="2439">
                  <c:v>3.8490000000000002</c:v>
                </c:pt>
                <c:pt idx="2440">
                  <c:v>3.8570000000000002</c:v>
                </c:pt>
                <c:pt idx="2441">
                  <c:v>3.8620000000000001</c:v>
                </c:pt>
                <c:pt idx="2442">
                  <c:v>3.863</c:v>
                </c:pt>
                <c:pt idx="2443">
                  <c:v>3.863</c:v>
                </c:pt>
                <c:pt idx="2444">
                  <c:v>3.863</c:v>
                </c:pt>
                <c:pt idx="2445">
                  <c:v>3.863</c:v>
                </c:pt>
                <c:pt idx="2446">
                  <c:v>3.863</c:v>
                </c:pt>
                <c:pt idx="2447">
                  <c:v>3.863</c:v>
                </c:pt>
                <c:pt idx="2448">
                  <c:v>3.863</c:v>
                </c:pt>
                <c:pt idx="2449">
                  <c:v>3.8690000000000002</c:v>
                </c:pt>
                <c:pt idx="2450">
                  <c:v>3.8690000000000002</c:v>
                </c:pt>
                <c:pt idx="2451">
                  <c:v>3.87</c:v>
                </c:pt>
                <c:pt idx="2452">
                  <c:v>3.875</c:v>
                </c:pt>
                <c:pt idx="2453">
                  <c:v>3.875</c:v>
                </c:pt>
                <c:pt idx="2454">
                  <c:v>3.875</c:v>
                </c:pt>
                <c:pt idx="2455">
                  <c:v>3.875</c:v>
                </c:pt>
                <c:pt idx="2456">
                  <c:v>3.875</c:v>
                </c:pt>
                <c:pt idx="2457">
                  <c:v>3.875</c:v>
                </c:pt>
                <c:pt idx="2458">
                  <c:v>3.875</c:v>
                </c:pt>
                <c:pt idx="2459">
                  <c:v>3.875</c:v>
                </c:pt>
                <c:pt idx="2460">
                  <c:v>3.875</c:v>
                </c:pt>
                <c:pt idx="2461">
                  <c:v>3.875</c:v>
                </c:pt>
                <c:pt idx="2462">
                  <c:v>3.875</c:v>
                </c:pt>
                <c:pt idx="2463">
                  <c:v>3.8759999999999999</c:v>
                </c:pt>
                <c:pt idx="2464">
                  <c:v>3.8759999999999999</c:v>
                </c:pt>
                <c:pt idx="2465">
                  <c:v>3.8759999999999999</c:v>
                </c:pt>
                <c:pt idx="2466">
                  <c:v>3.8769999999999998</c:v>
                </c:pt>
                <c:pt idx="2467">
                  <c:v>3.8769999999999998</c:v>
                </c:pt>
                <c:pt idx="2468">
                  <c:v>3.8769999999999998</c:v>
                </c:pt>
                <c:pt idx="2469">
                  <c:v>3.8889999999999998</c:v>
                </c:pt>
                <c:pt idx="2470">
                  <c:v>3.8889999999999998</c:v>
                </c:pt>
                <c:pt idx="2471">
                  <c:v>3.8889999999999998</c:v>
                </c:pt>
                <c:pt idx="2472">
                  <c:v>3.8889999999999998</c:v>
                </c:pt>
                <c:pt idx="2473">
                  <c:v>3.8919999999999999</c:v>
                </c:pt>
                <c:pt idx="2474">
                  <c:v>3.8929999999999998</c:v>
                </c:pt>
                <c:pt idx="2475">
                  <c:v>3.8969999999999998</c:v>
                </c:pt>
                <c:pt idx="2476">
                  <c:v>3.903</c:v>
                </c:pt>
                <c:pt idx="2477">
                  <c:v>3.903</c:v>
                </c:pt>
                <c:pt idx="2478">
                  <c:v>3.903</c:v>
                </c:pt>
                <c:pt idx="2479">
                  <c:v>3.903</c:v>
                </c:pt>
                <c:pt idx="2480">
                  <c:v>3.903</c:v>
                </c:pt>
                <c:pt idx="2481">
                  <c:v>3.903</c:v>
                </c:pt>
                <c:pt idx="2482">
                  <c:v>3.9039999999999999</c:v>
                </c:pt>
                <c:pt idx="2483">
                  <c:v>3.9039999999999999</c:v>
                </c:pt>
                <c:pt idx="2484">
                  <c:v>3.9039999999999999</c:v>
                </c:pt>
                <c:pt idx="2485">
                  <c:v>3.907</c:v>
                </c:pt>
                <c:pt idx="2486">
                  <c:v>3.9079999999999999</c:v>
                </c:pt>
                <c:pt idx="2487">
                  <c:v>3.9140000000000001</c:v>
                </c:pt>
                <c:pt idx="2488">
                  <c:v>3.9159999999999999</c:v>
                </c:pt>
                <c:pt idx="2489">
                  <c:v>3.9180000000000001</c:v>
                </c:pt>
                <c:pt idx="2490">
                  <c:v>3.9180000000000001</c:v>
                </c:pt>
                <c:pt idx="2491">
                  <c:v>3.9209999999999998</c:v>
                </c:pt>
                <c:pt idx="2492">
                  <c:v>3.9279999999999999</c:v>
                </c:pt>
                <c:pt idx="2493">
                  <c:v>3.93</c:v>
                </c:pt>
                <c:pt idx="2494">
                  <c:v>3.93</c:v>
                </c:pt>
                <c:pt idx="2495">
                  <c:v>3.93</c:v>
                </c:pt>
                <c:pt idx="2496">
                  <c:v>3.93</c:v>
                </c:pt>
                <c:pt idx="2497">
                  <c:v>3.93</c:v>
                </c:pt>
                <c:pt idx="2498">
                  <c:v>3.931</c:v>
                </c:pt>
                <c:pt idx="2499">
                  <c:v>3.931</c:v>
                </c:pt>
                <c:pt idx="2500">
                  <c:v>3.931</c:v>
                </c:pt>
                <c:pt idx="2501">
                  <c:v>3.931</c:v>
                </c:pt>
                <c:pt idx="2502">
                  <c:v>3.931</c:v>
                </c:pt>
                <c:pt idx="2503">
                  <c:v>3.9329999999999998</c:v>
                </c:pt>
                <c:pt idx="2504">
                  <c:v>3.9430000000000001</c:v>
                </c:pt>
                <c:pt idx="2505">
                  <c:v>3.9430000000000001</c:v>
                </c:pt>
                <c:pt idx="2506">
                  <c:v>3.9430000000000001</c:v>
                </c:pt>
                <c:pt idx="2507">
                  <c:v>3.9430000000000001</c:v>
                </c:pt>
                <c:pt idx="2508">
                  <c:v>3.9430000000000001</c:v>
                </c:pt>
                <c:pt idx="2509">
                  <c:v>3.9430000000000001</c:v>
                </c:pt>
                <c:pt idx="2510">
                  <c:v>3.9430000000000001</c:v>
                </c:pt>
                <c:pt idx="2511">
                  <c:v>3.9430000000000001</c:v>
                </c:pt>
                <c:pt idx="2512">
                  <c:v>3.944</c:v>
                </c:pt>
                <c:pt idx="2513">
                  <c:v>3.944</c:v>
                </c:pt>
                <c:pt idx="2514">
                  <c:v>3.944</c:v>
                </c:pt>
                <c:pt idx="2515">
                  <c:v>3.944</c:v>
                </c:pt>
                <c:pt idx="2516">
                  <c:v>3.944</c:v>
                </c:pt>
                <c:pt idx="2517">
                  <c:v>3.944</c:v>
                </c:pt>
                <c:pt idx="2518">
                  <c:v>3.9449999999999998</c:v>
                </c:pt>
                <c:pt idx="2519">
                  <c:v>3.952</c:v>
                </c:pt>
                <c:pt idx="2520">
                  <c:v>3.9569999999999999</c:v>
                </c:pt>
                <c:pt idx="2521">
                  <c:v>3.9569999999999999</c:v>
                </c:pt>
                <c:pt idx="2522">
                  <c:v>3.9569999999999999</c:v>
                </c:pt>
                <c:pt idx="2523">
                  <c:v>3.9569999999999999</c:v>
                </c:pt>
                <c:pt idx="2524">
                  <c:v>3.9569999999999999</c:v>
                </c:pt>
                <c:pt idx="2525">
                  <c:v>3.9569999999999999</c:v>
                </c:pt>
                <c:pt idx="2526">
                  <c:v>3.9569999999999999</c:v>
                </c:pt>
                <c:pt idx="2527">
                  <c:v>3.9569999999999999</c:v>
                </c:pt>
                <c:pt idx="2528">
                  <c:v>3.96</c:v>
                </c:pt>
                <c:pt idx="2529">
                  <c:v>3.9649999999999999</c:v>
                </c:pt>
                <c:pt idx="2530">
                  <c:v>3.9649999999999999</c:v>
                </c:pt>
                <c:pt idx="2531">
                  <c:v>3.9670000000000001</c:v>
                </c:pt>
                <c:pt idx="2532">
                  <c:v>3.968</c:v>
                </c:pt>
                <c:pt idx="2533">
                  <c:v>3.9710000000000001</c:v>
                </c:pt>
                <c:pt idx="2534">
                  <c:v>3.9710000000000001</c:v>
                </c:pt>
                <c:pt idx="2535">
                  <c:v>3.9710000000000001</c:v>
                </c:pt>
                <c:pt idx="2536">
                  <c:v>3.9710000000000001</c:v>
                </c:pt>
                <c:pt idx="2537">
                  <c:v>3.9710000000000001</c:v>
                </c:pt>
                <c:pt idx="2538">
                  <c:v>3.9710000000000001</c:v>
                </c:pt>
                <c:pt idx="2539">
                  <c:v>3.972</c:v>
                </c:pt>
                <c:pt idx="2540">
                  <c:v>3.9809999999999999</c:v>
                </c:pt>
                <c:pt idx="2541">
                  <c:v>3.984</c:v>
                </c:pt>
                <c:pt idx="2542">
                  <c:v>3.984</c:v>
                </c:pt>
                <c:pt idx="2543">
                  <c:v>3.984</c:v>
                </c:pt>
                <c:pt idx="2544">
                  <c:v>3.984</c:v>
                </c:pt>
                <c:pt idx="2545">
                  <c:v>3.984</c:v>
                </c:pt>
                <c:pt idx="2546">
                  <c:v>3.984</c:v>
                </c:pt>
                <c:pt idx="2547">
                  <c:v>3.9870000000000001</c:v>
                </c:pt>
                <c:pt idx="2548">
                  <c:v>3.9870000000000001</c:v>
                </c:pt>
                <c:pt idx="2549">
                  <c:v>3.9889999999999999</c:v>
                </c:pt>
                <c:pt idx="2550">
                  <c:v>3.9889999999999999</c:v>
                </c:pt>
                <c:pt idx="2551">
                  <c:v>3.992</c:v>
                </c:pt>
                <c:pt idx="2552">
                  <c:v>3.9980000000000002</c:v>
                </c:pt>
                <c:pt idx="2553">
                  <c:v>3.9980000000000002</c:v>
                </c:pt>
                <c:pt idx="2554">
                  <c:v>4.0010000000000003</c:v>
                </c:pt>
                <c:pt idx="2555">
                  <c:v>4.0090000000000003</c:v>
                </c:pt>
                <c:pt idx="2556">
                  <c:v>4.0119999999999996</c:v>
                </c:pt>
                <c:pt idx="2557">
                  <c:v>4.0119999999999996</c:v>
                </c:pt>
                <c:pt idx="2558">
                  <c:v>4.0119999999999996</c:v>
                </c:pt>
                <c:pt idx="2559">
                  <c:v>4.0119999999999996</c:v>
                </c:pt>
                <c:pt idx="2560">
                  <c:v>4.0129999999999999</c:v>
                </c:pt>
                <c:pt idx="2561">
                  <c:v>4.016</c:v>
                </c:pt>
                <c:pt idx="2562">
                  <c:v>4.016</c:v>
                </c:pt>
                <c:pt idx="2563">
                  <c:v>4.0250000000000004</c:v>
                </c:pt>
                <c:pt idx="2564">
                  <c:v>4.0250000000000004</c:v>
                </c:pt>
                <c:pt idx="2565">
                  <c:v>4.0250000000000004</c:v>
                </c:pt>
                <c:pt idx="2566">
                  <c:v>4.0259999999999998</c:v>
                </c:pt>
                <c:pt idx="2567">
                  <c:v>4.032</c:v>
                </c:pt>
                <c:pt idx="2568">
                  <c:v>4.0380000000000003</c:v>
                </c:pt>
                <c:pt idx="2569">
                  <c:v>4.0380000000000003</c:v>
                </c:pt>
                <c:pt idx="2570">
                  <c:v>4.0389999999999997</c:v>
                </c:pt>
                <c:pt idx="2571">
                  <c:v>4.0389999999999997</c:v>
                </c:pt>
                <c:pt idx="2572">
                  <c:v>4.04</c:v>
                </c:pt>
                <c:pt idx="2573">
                  <c:v>4.04</c:v>
                </c:pt>
                <c:pt idx="2574">
                  <c:v>4.04</c:v>
                </c:pt>
                <c:pt idx="2575">
                  <c:v>4.04</c:v>
                </c:pt>
                <c:pt idx="2576">
                  <c:v>4.048</c:v>
                </c:pt>
                <c:pt idx="2577">
                  <c:v>4.05</c:v>
                </c:pt>
                <c:pt idx="2578">
                  <c:v>4.05</c:v>
                </c:pt>
                <c:pt idx="2579">
                  <c:v>4.0529999999999999</c:v>
                </c:pt>
                <c:pt idx="2580">
                  <c:v>4.0540000000000003</c:v>
                </c:pt>
                <c:pt idx="2581">
                  <c:v>4.056</c:v>
                </c:pt>
                <c:pt idx="2582">
                  <c:v>4.0609999999999999</c:v>
                </c:pt>
                <c:pt idx="2583">
                  <c:v>4.0609999999999999</c:v>
                </c:pt>
                <c:pt idx="2584">
                  <c:v>4.0620000000000003</c:v>
                </c:pt>
                <c:pt idx="2585">
                  <c:v>4.0620000000000003</c:v>
                </c:pt>
                <c:pt idx="2586">
                  <c:v>4.0620000000000003</c:v>
                </c:pt>
                <c:pt idx="2587">
                  <c:v>4.0620000000000003</c:v>
                </c:pt>
                <c:pt idx="2588">
                  <c:v>4.0620000000000003</c:v>
                </c:pt>
                <c:pt idx="2589">
                  <c:v>4.0620000000000003</c:v>
                </c:pt>
                <c:pt idx="2590">
                  <c:v>4.0670000000000002</c:v>
                </c:pt>
                <c:pt idx="2591">
                  <c:v>4.0670000000000002</c:v>
                </c:pt>
                <c:pt idx="2592">
                  <c:v>4.069</c:v>
                </c:pt>
                <c:pt idx="2593">
                  <c:v>4.069</c:v>
                </c:pt>
                <c:pt idx="2594">
                  <c:v>4.069</c:v>
                </c:pt>
                <c:pt idx="2595">
                  <c:v>4.0739999999999998</c:v>
                </c:pt>
                <c:pt idx="2596">
                  <c:v>4.0780000000000003</c:v>
                </c:pt>
                <c:pt idx="2597">
                  <c:v>4.08</c:v>
                </c:pt>
                <c:pt idx="2598">
                  <c:v>4.08</c:v>
                </c:pt>
                <c:pt idx="2599">
                  <c:v>4.0819999999999999</c:v>
                </c:pt>
                <c:pt idx="2600">
                  <c:v>4.0880000000000001</c:v>
                </c:pt>
                <c:pt idx="2601">
                  <c:v>4.0910000000000002</c:v>
                </c:pt>
                <c:pt idx="2602">
                  <c:v>4.093</c:v>
                </c:pt>
                <c:pt idx="2603">
                  <c:v>4.0940000000000003</c:v>
                </c:pt>
                <c:pt idx="2604">
                  <c:v>4.0940000000000003</c:v>
                </c:pt>
                <c:pt idx="2605">
                  <c:v>4.0949999999999998</c:v>
                </c:pt>
                <c:pt idx="2606">
                  <c:v>4.0990000000000002</c:v>
                </c:pt>
                <c:pt idx="2607">
                  <c:v>4.1070000000000002</c:v>
                </c:pt>
                <c:pt idx="2608">
                  <c:v>4.1070000000000002</c:v>
                </c:pt>
                <c:pt idx="2609">
                  <c:v>4.1070000000000002</c:v>
                </c:pt>
                <c:pt idx="2610">
                  <c:v>4.1070000000000002</c:v>
                </c:pt>
                <c:pt idx="2611">
                  <c:v>4.1070000000000002</c:v>
                </c:pt>
                <c:pt idx="2612">
                  <c:v>4.1079999999999997</c:v>
                </c:pt>
                <c:pt idx="2613">
                  <c:v>4.1079999999999997</c:v>
                </c:pt>
                <c:pt idx="2614">
                  <c:v>4.109</c:v>
                </c:pt>
                <c:pt idx="2615">
                  <c:v>4.109</c:v>
                </c:pt>
                <c:pt idx="2616">
                  <c:v>4.109</c:v>
                </c:pt>
                <c:pt idx="2617">
                  <c:v>4.1100000000000003</c:v>
                </c:pt>
                <c:pt idx="2618">
                  <c:v>4.1109999999999998</c:v>
                </c:pt>
                <c:pt idx="2619">
                  <c:v>4.1210000000000004</c:v>
                </c:pt>
                <c:pt idx="2620">
                  <c:v>4.1210000000000004</c:v>
                </c:pt>
                <c:pt idx="2621">
                  <c:v>4.1210000000000004</c:v>
                </c:pt>
                <c:pt idx="2622">
                  <c:v>4.1230000000000002</c:v>
                </c:pt>
                <c:pt idx="2623">
                  <c:v>4.1280000000000001</c:v>
                </c:pt>
                <c:pt idx="2624">
                  <c:v>4.1280000000000001</c:v>
                </c:pt>
                <c:pt idx="2625">
                  <c:v>4.1289999999999996</c:v>
                </c:pt>
                <c:pt idx="2626">
                  <c:v>4.1310000000000002</c:v>
                </c:pt>
                <c:pt idx="2627">
                  <c:v>4.1349999999999998</c:v>
                </c:pt>
                <c:pt idx="2628">
                  <c:v>4.1349999999999998</c:v>
                </c:pt>
                <c:pt idx="2629">
                  <c:v>4.1349999999999998</c:v>
                </c:pt>
                <c:pt idx="2630">
                  <c:v>4.1349999999999998</c:v>
                </c:pt>
                <c:pt idx="2631">
                  <c:v>4.1349999999999998</c:v>
                </c:pt>
                <c:pt idx="2632">
                  <c:v>4.1349999999999998</c:v>
                </c:pt>
                <c:pt idx="2633">
                  <c:v>4.1349999999999998</c:v>
                </c:pt>
                <c:pt idx="2634">
                  <c:v>4.1349999999999998</c:v>
                </c:pt>
                <c:pt idx="2635">
                  <c:v>4.1349999999999998</c:v>
                </c:pt>
                <c:pt idx="2636">
                  <c:v>4.1360000000000001</c:v>
                </c:pt>
                <c:pt idx="2637">
                  <c:v>4.1360000000000001</c:v>
                </c:pt>
                <c:pt idx="2638">
                  <c:v>4.1379999999999999</c:v>
                </c:pt>
                <c:pt idx="2639">
                  <c:v>4.1379999999999999</c:v>
                </c:pt>
                <c:pt idx="2640">
                  <c:v>4.1440000000000001</c:v>
                </c:pt>
                <c:pt idx="2641">
                  <c:v>4.1479999999999997</c:v>
                </c:pt>
                <c:pt idx="2642">
                  <c:v>4.1479999999999997</c:v>
                </c:pt>
                <c:pt idx="2643">
                  <c:v>4.149</c:v>
                </c:pt>
                <c:pt idx="2644">
                  <c:v>4.149</c:v>
                </c:pt>
                <c:pt idx="2645">
                  <c:v>4.1509999999999998</c:v>
                </c:pt>
                <c:pt idx="2646">
                  <c:v>4.1550000000000002</c:v>
                </c:pt>
                <c:pt idx="2647">
                  <c:v>4.1550000000000002</c:v>
                </c:pt>
                <c:pt idx="2648">
                  <c:v>4.157</c:v>
                </c:pt>
                <c:pt idx="2649">
                  <c:v>4.1580000000000004</c:v>
                </c:pt>
                <c:pt idx="2650">
                  <c:v>4.1580000000000004</c:v>
                </c:pt>
                <c:pt idx="2651">
                  <c:v>4.1619999999999999</c:v>
                </c:pt>
                <c:pt idx="2652">
                  <c:v>4.1619999999999999</c:v>
                </c:pt>
                <c:pt idx="2653">
                  <c:v>4.1660000000000004</c:v>
                </c:pt>
                <c:pt idx="2654">
                  <c:v>4.1760000000000002</c:v>
                </c:pt>
                <c:pt idx="2655">
                  <c:v>4.1760000000000002</c:v>
                </c:pt>
                <c:pt idx="2656">
                  <c:v>4.1790000000000003</c:v>
                </c:pt>
                <c:pt idx="2657">
                  <c:v>4.181</c:v>
                </c:pt>
                <c:pt idx="2658">
                  <c:v>4.1900000000000004</c:v>
                </c:pt>
                <c:pt idx="2659">
                  <c:v>4.1900000000000004</c:v>
                </c:pt>
                <c:pt idx="2660">
                  <c:v>4.1970000000000001</c:v>
                </c:pt>
                <c:pt idx="2661">
                  <c:v>4.1980000000000004</c:v>
                </c:pt>
                <c:pt idx="2662">
                  <c:v>4.2030000000000003</c:v>
                </c:pt>
                <c:pt idx="2663">
                  <c:v>4.2030000000000003</c:v>
                </c:pt>
                <c:pt idx="2664">
                  <c:v>4.2030000000000003</c:v>
                </c:pt>
                <c:pt idx="2665">
                  <c:v>4.2030000000000003</c:v>
                </c:pt>
                <c:pt idx="2666">
                  <c:v>4.2039999999999997</c:v>
                </c:pt>
                <c:pt idx="2667">
                  <c:v>4.2060000000000004</c:v>
                </c:pt>
                <c:pt idx="2668">
                  <c:v>4.2069999999999999</c:v>
                </c:pt>
                <c:pt idx="2669">
                  <c:v>4.2080000000000002</c:v>
                </c:pt>
                <c:pt idx="2670">
                  <c:v>4.2080000000000002</c:v>
                </c:pt>
                <c:pt idx="2671">
                  <c:v>4.2089999999999996</c:v>
                </c:pt>
                <c:pt idx="2672">
                  <c:v>4.2089999999999996</c:v>
                </c:pt>
                <c:pt idx="2673">
                  <c:v>4.2089999999999996</c:v>
                </c:pt>
                <c:pt idx="2674">
                  <c:v>4.2169999999999996</c:v>
                </c:pt>
                <c:pt idx="2675">
                  <c:v>4.2169999999999996</c:v>
                </c:pt>
                <c:pt idx="2676">
                  <c:v>4.2169999999999996</c:v>
                </c:pt>
                <c:pt idx="2677">
                  <c:v>4.2169999999999996</c:v>
                </c:pt>
                <c:pt idx="2678">
                  <c:v>4.218</c:v>
                </c:pt>
                <c:pt idx="2679">
                  <c:v>4.2190000000000003</c:v>
                </c:pt>
                <c:pt idx="2680">
                  <c:v>4.2190000000000003</c:v>
                </c:pt>
                <c:pt idx="2681">
                  <c:v>4.2210000000000001</c:v>
                </c:pt>
                <c:pt idx="2682">
                  <c:v>4.2220000000000004</c:v>
                </c:pt>
                <c:pt idx="2683">
                  <c:v>4.2220000000000004</c:v>
                </c:pt>
                <c:pt idx="2684">
                  <c:v>4.2220000000000004</c:v>
                </c:pt>
                <c:pt idx="2685">
                  <c:v>4.2220000000000004</c:v>
                </c:pt>
                <c:pt idx="2686">
                  <c:v>4.226</c:v>
                </c:pt>
                <c:pt idx="2687">
                  <c:v>4.2270000000000003</c:v>
                </c:pt>
                <c:pt idx="2688">
                  <c:v>4.234</c:v>
                </c:pt>
                <c:pt idx="2689">
                  <c:v>4.234</c:v>
                </c:pt>
                <c:pt idx="2690">
                  <c:v>4.2370000000000001</c:v>
                </c:pt>
                <c:pt idx="2691">
                  <c:v>4.2370000000000001</c:v>
                </c:pt>
                <c:pt idx="2692">
                  <c:v>4.2370000000000001</c:v>
                </c:pt>
                <c:pt idx="2693">
                  <c:v>4.2450000000000001</c:v>
                </c:pt>
                <c:pt idx="2694">
                  <c:v>4.2450000000000001</c:v>
                </c:pt>
                <c:pt idx="2695">
                  <c:v>4.2460000000000004</c:v>
                </c:pt>
                <c:pt idx="2696">
                  <c:v>4.2489999999999997</c:v>
                </c:pt>
                <c:pt idx="2697">
                  <c:v>4.25</c:v>
                </c:pt>
                <c:pt idx="2698">
                  <c:v>4.2530000000000001</c:v>
                </c:pt>
                <c:pt idx="2699">
                  <c:v>4.2590000000000003</c:v>
                </c:pt>
                <c:pt idx="2700">
                  <c:v>4.2610000000000001</c:v>
                </c:pt>
                <c:pt idx="2701">
                  <c:v>4.2619999999999996</c:v>
                </c:pt>
                <c:pt idx="2702">
                  <c:v>4.2629999999999999</c:v>
                </c:pt>
                <c:pt idx="2703">
                  <c:v>4.2629999999999999</c:v>
                </c:pt>
                <c:pt idx="2704">
                  <c:v>4.2709999999999999</c:v>
                </c:pt>
                <c:pt idx="2705">
                  <c:v>4.2729999999999997</c:v>
                </c:pt>
                <c:pt idx="2706">
                  <c:v>4.2729999999999997</c:v>
                </c:pt>
                <c:pt idx="2707">
                  <c:v>4.2729999999999997</c:v>
                </c:pt>
                <c:pt idx="2708">
                  <c:v>4.2729999999999997</c:v>
                </c:pt>
                <c:pt idx="2709">
                  <c:v>4.2729999999999997</c:v>
                </c:pt>
                <c:pt idx="2710">
                  <c:v>4.2729999999999997</c:v>
                </c:pt>
                <c:pt idx="2711">
                  <c:v>4.274</c:v>
                </c:pt>
                <c:pt idx="2712">
                  <c:v>4.274</c:v>
                </c:pt>
                <c:pt idx="2713">
                  <c:v>4.2809999999999997</c:v>
                </c:pt>
                <c:pt idx="2714">
                  <c:v>4.2839999999999998</c:v>
                </c:pt>
                <c:pt idx="2715">
                  <c:v>4.2869999999999999</c:v>
                </c:pt>
                <c:pt idx="2716">
                  <c:v>4.2869999999999999</c:v>
                </c:pt>
                <c:pt idx="2717">
                  <c:v>4.2869999999999999</c:v>
                </c:pt>
                <c:pt idx="2718">
                  <c:v>4.2869999999999999</c:v>
                </c:pt>
                <c:pt idx="2719">
                  <c:v>4.2869999999999999</c:v>
                </c:pt>
                <c:pt idx="2720">
                  <c:v>4.2869999999999999</c:v>
                </c:pt>
                <c:pt idx="2721">
                  <c:v>4.2869999999999999</c:v>
                </c:pt>
                <c:pt idx="2722">
                  <c:v>4.2869999999999999</c:v>
                </c:pt>
                <c:pt idx="2723">
                  <c:v>4.2869999999999999</c:v>
                </c:pt>
                <c:pt idx="2724">
                  <c:v>4.2869999999999999</c:v>
                </c:pt>
                <c:pt idx="2725">
                  <c:v>4.2869999999999999</c:v>
                </c:pt>
                <c:pt idx="2726">
                  <c:v>4.2880000000000003</c:v>
                </c:pt>
                <c:pt idx="2727">
                  <c:v>4.2880000000000003</c:v>
                </c:pt>
                <c:pt idx="2728">
                  <c:v>4.2880000000000003</c:v>
                </c:pt>
                <c:pt idx="2729">
                  <c:v>4.2880000000000003</c:v>
                </c:pt>
                <c:pt idx="2730">
                  <c:v>4.2889999999999997</c:v>
                </c:pt>
                <c:pt idx="2731">
                  <c:v>4.29</c:v>
                </c:pt>
                <c:pt idx="2732">
                  <c:v>4.2910000000000004</c:v>
                </c:pt>
                <c:pt idx="2733">
                  <c:v>4.2969999999999997</c:v>
                </c:pt>
                <c:pt idx="2734">
                  <c:v>4.3</c:v>
                </c:pt>
                <c:pt idx="2735">
                  <c:v>4.3010000000000002</c:v>
                </c:pt>
                <c:pt idx="2736">
                  <c:v>4.3010000000000002</c:v>
                </c:pt>
                <c:pt idx="2737">
                  <c:v>4.3010000000000002</c:v>
                </c:pt>
                <c:pt idx="2738">
                  <c:v>4.3010000000000002</c:v>
                </c:pt>
                <c:pt idx="2739">
                  <c:v>4.3010000000000002</c:v>
                </c:pt>
                <c:pt idx="2740">
                  <c:v>4.3010000000000002</c:v>
                </c:pt>
                <c:pt idx="2741">
                  <c:v>4.3010000000000002</c:v>
                </c:pt>
                <c:pt idx="2742">
                  <c:v>4.306</c:v>
                </c:pt>
                <c:pt idx="2743">
                  <c:v>4.3090000000000002</c:v>
                </c:pt>
                <c:pt idx="2744">
                  <c:v>4.3099999999999996</c:v>
                </c:pt>
                <c:pt idx="2745">
                  <c:v>4.3150000000000004</c:v>
                </c:pt>
                <c:pt idx="2746">
                  <c:v>4.3159999999999998</c:v>
                </c:pt>
                <c:pt idx="2747">
                  <c:v>4.3179999999999996</c:v>
                </c:pt>
                <c:pt idx="2748">
                  <c:v>4.3209999999999997</c:v>
                </c:pt>
                <c:pt idx="2749">
                  <c:v>4.3259999999999996</c:v>
                </c:pt>
                <c:pt idx="2750">
                  <c:v>4.3289999999999997</c:v>
                </c:pt>
                <c:pt idx="2751">
                  <c:v>4.3289999999999997</c:v>
                </c:pt>
                <c:pt idx="2752">
                  <c:v>4.33</c:v>
                </c:pt>
                <c:pt idx="2753">
                  <c:v>4.33</c:v>
                </c:pt>
                <c:pt idx="2754">
                  <c:v>4.3310000000000004</c:v>
                </c:pt>
                <c:pt idx="2755">
                  <c:v>4.3319999999999999</c:v>
                </c:pt>
                <c:pt idx="2756">
                  <c:v>4.3360000000000003</c:v>
                </c:pt>
                <c:pt idx="2757">
                  <c:v>4.3369999999999997</c:v>
                </c:pt>
                <c:pt idx="2758">
                  <c:v>4.3419999999999996</c:v>
                </c:pt>
                <c:pt idx="2759">
                  <c:v>4.3419999999999996</c:v>
                </c:pt>
                <c:pt idx="2760">
                  <c:v>4.343</c:v>
                </c:pt>
                <c:pt idx="2761">
                  <c:v>4.343</c:v>
                </c:pt>
                <c:pt idx="2762">
                  <c:v>4.3449999999999998</c:v>
                </c:pt>
                <c:pt idx="2763">
                  <c:v>4.3449999999999998</c:v>
                </c:pt>
                <c:pt idx="2764">
                  <c:v>4.3460000000000001</c:v>
                </c:pt>
                <c:pt idx="2765">
                  <c:v>4.3559999999999999</c:v>
                </c:pt>
                <c:pt idx="2766">
                  <c:v>4.3559999999999999</c:v>
                </c:pt>
                <c:pt idx="2767">
                  <c:v>4.3570000000000002</c:v>
                </c:pt>
                <c:pt idx="2768">
                  <c:v>4.3570000000000002</c:v>
                </c:pt>
                <c:pt idx="2769">
                  <c:v>4.359</c:v>
                </c:pt>
                <c:pt idx="2770">
                  <c:v>4.359</c:v>
                </c:pt>
                <c:pt idx="2771">
                  <c:v>4.359</c:v>
                </c:pt>
                <c:pt idx="2772">
                  <c:v>4.359</c:v>
                </c:pt>
                <c:pt idx="2773">
                  <c:v>4.3650000000000002</c:v>
                </c:pt>
                <c:pt idx="2774">
                  <c:v>4.37</c:v>
                </c:pt>
                <c:pt idx="2775">
                  <c:v>4.37</c:v>
                </c:pt>
                <c:pt idx="2776">
                  <c:v>4.37</c:v>
                </c:pt>
                <c:pt idx="2777">
                  <c:v>4.37</c:v>
                </c:pt>
                <c:pt idx="2778">
                  <c:v>4.37</c:v>
                </c:pt>
                <c:pt idx="2779">
                  <c:v>4.37</c:v>
                </c:pt>
                <c:pt idx="2780">
                  <c:v>4.37</c:v>
                </c:pt>
                <c:pt idx="2781">
                  <c:v>4.3710000000000004</c:v>
                </c:pt>
                <c:pt idx="2782">
                  <c:v>4.3710000000000004</c:v>
                </c:pt>
                <c:pt idx="2783">
                  <c:v>4.3710000000000004</c:v>
                </c:pt>
                <c:pt idx="2784">
                  <c:v>4.3710000000000004</c:v>
                </c:pt>
                <c:pt idx="2785">
                  <c:v>4.3710000000000004</c:v>
                </c:pt>
                <c:pt idx="2786">
                  <c:v>4.3719999999999999</c:v>
                </c:pt>
                <c:pt idx="2787">
                  <c:v>4.3719999999999999</c:v>
                </c:pt>
                <c:pt idx="2788">
                  <c:v>4.3760000000000003</c:v>
                </c:pt>
                <c:pt idx="2789">
                  <c:v>4.3780000000000001</c:v>
                </c:pt>
                <c:pt idx="2790">
                  <c:v>4.38</c:v>
                </c:pt>
                <c:pt idx="2791">
                  <c:v>4.3840000000000003</c:v>
                </c:pt>
                <c:pt idx="2792">
                  <c:v>4.3840000000000003</c:v>
                </c:pt>
                <c:pt idx="2793">
                  <c:v>4.3849999999999998</c:v>
                </c:pt>
                <c:pt idx="2794">
                  <c:v>4.3849999999999998</c:v>
                </c:pt>
                <c:pt idx="2795">
                  <c:v>4.3860000000000001</c:v>
                </c:pt>
                <c:pt idx="2796">
                  <c:v>4.3879999999999999</c:v>
                </c:pt>
                <c:pt idx="2797">
                  <c:v>4.4009999999999998</c:v>
                </c:pt>
                <c:pt idx="2798">
                  <c:v>4.4029999999999996</c:v>
                </c:pt>
                <c:pt idx="2799">
                  <c:v>4.4039999999999999</c:v>
                </c:pt>
                <c:pt idx="2800">
                  <c:v>4.4039999999999999</c:v>
                </c:pt>
                <c:pt idx="2801">
                  <c:v>4.4119999999999999</c:v>
                </c:pt>
                <c:pt idx="2802">
                  <c:v>4.4130000000000003</c:v>
                </c:pt>
                <c:pt idx="2803">
                  <c:v>4.4130000000000003</c:v>
                </c:pt>
                <c:pt idx="2804">
                  <c:v>4.4189999999999996</c:v>
                </c:pt>
                <c:pt idx="2805">
                  <c:v>4.4269999999999996</c:v>
                </c:pt>
                <c:pt idx="2806">
                  <c:v>4.4269999999999996</c:v>
                </c:pt>
                <c:pt idx="2807">
                  <c:v>4.4290000000000003</c:v>
                </c:pt>
                <c:pt idx="2808">
                  <c:v>4.4290000000000003</c:v>
                </c:pt>
                <c:pt idx="2809">
                  <c:v>4.43</c:v>
                </c:pt>
                <c:pt idx="2810">
                  <c:v>4.4400000000000004</c:v>
                </c:pt>
                <c:pt idx="2811">
                  <c:v>4.4400000000000004</c:v>
                </c:pt>
                <c:pt idx="2812">
                  <c:v>4.4400000000000004</c:v>
                </c:pt>
                <c:pt idx="2813">
                  <c:v>4.4400000000000004</c:v>
                </c:pt>
                <c:pt idx="2814">
                  <c:v>4.4409999999999998</c:v>
                </c:pt>
                <c:pt idx="2815">
                  <c:v>4.4409999999999998</c:v>
                </c:pt>
                <c:pt idx="2816">
                  <c:v>4.4409999999999998</c:v>
                </c:pt>
                <c:pt idx="2817">
                  <c:v>4.4420000000000002</c:v>
                </c:pt>
                <c:pt idx="2818">
                  <c:v>4.4420000000000002</c:v>
                </c:pt>
                <c:pt idx="2819">
                  <c:v>4.4459999999999997</c:v>
                </c:pt>
                <c:pt idx="2820">
                  <c:v>4.4489999999999998</c:v>
                </c:pt>
                <c:pt idx="2821">
                  <c:v>4.4539999999999997</c:v>
                </c:pt>
                <c:pt idx="2822">
                  <c:v>4.4539999999999997</c:v>
                </c:pt>
                <c:pt idx="2823">
                  <c:v>4.4539999999999997</c:v>
                </c:pt>
                <c:pt idx="2824">
                  <c:v>4.4539999999999997</c:v>
                </c:pt>
                <c:pt idx="2825">
                  <c:v>4.4539999999999997</c:v>
                </c:pt>
                <c:pt idx="2826">
                  <c:v>4.4539999999999997</c:v>
                </c:pt>
                <c:pt idx="2827">
                  <c:v>4.4539999999999997</c:v>
                </c:pt>
                <c:pt idx="2828">
                  <c:v>4.4539999999999997</c:v>
                </c:pt>
                <c:pt idx="2829">
                  <c:v>4.4539999999999997</c:v>
                </c:pt>
                <c:pt idx="2830">
                  <c:v>4.4539999999999997</c:v>
                </c:pt>
                <c:pt idx="2831">
                  <c:v>4.4550000000000001</c:v>
                </c:pt>
                <c:pt idx="2832">
                  <c:v>4.4560000000000004</c:v>
                </c:pt>
                <c:pt idx="2833">
                  <c:v>4.4649999999999999</c:v>
                </c:pt>
                <c:pt idx="2834">
                  <c:v>4.4669999999999996</c:v>
                </c:pt>
                <c:pt idx="2835">
                  <c:v>4.468</c:v>
                </c:pt>
                <c:pt idx="2836">
                  <c:v>4.468</c:v>
                </c:pt>
                <c:pt idx="2837">
                  <c:v>4.468</c:v>
                </c:pt>
                <c:pt idx="2838">
                  <c:v>4.468</c:v>
                </c:pt>
                <c:pt idx="2839">
                  <c:v>4.468</c:v>
                </c:pt>
                <c:pt idx="2840">
                  <c:v>4.4690000000000003</c:v>
                </c:pt>
                <c:pt idx="2841">
                  <c:v>4.47</c:v>
                </c:pt>
                <c:pt idx="2842">
                  <c:v>4.4720000000000004</c:v>
                </c:pt>
                <c:pt idx="2843">
                  <c:v>4.4729999999999999</c:v>
                </c:pt>
                <c:pt idx="2844">
                  <c:v>4.4770000000000003</c:v>
                </c:pt>
                <c:pt idx="2845">
                  <c:v>4.4829999999999997</c:v>
                </c:pt>
                <c:pt idx="2846">
                  <c:v>4.4829999999999997</c:v>
                </c:pt>
                <c:pt idx="2847">
                  <c:v>4.4859999999999998</c:v>
                </c:pt>
                <c:pt idx="2848">
                  <c:v>4.4880000000000004</c:v>
                </c:pt>
                <c:pt idx="2849">
                  <c:v>4.4960000000000004</c:v>
                </c:pt>
                <c:pt idx="2850">
                  <c:v>4.4969999999999999</c:v>
                </c:pt>
                <c:pt idx="2851">
                  <c:v>4.4969999999999999</c:v>
                </c:pt>
                <c:pt idx="2852">
                  <c:v>4.4969999999999999</c:v>
                </c:pt>
                <c:pt idx="2853">
                  <c:v>4.4969999999999999</c:v>
                </c:pt>
                <c:pt idx="2854">
                  <c:v>4.4969999999999999</c:v>
                </c:pt>
                <c:pt idx="2855">
                  <c:v>4.4980000000000002</c:v>
                </c:pt>
                <c:pt idx="2856">
                  <c:v>4.4989999999999997</c:v>
                </c:pt>
                <c:pt idx="2857">
                  <c:v>4.5039999999999996</c:v>
                </c:pt>
                <c:pt idx="2858">
                  <c:v>4.51</c:v>
                </c:pt>
                <c:pt idx="2859">
                  <c:v>4.51</c:v>
                </c:pt>
                <c:pt idx="2860">
                  <c:v>4.5110000000000001</c:v>
                </c:pt>
                <c:pt idx="2861">
                  <c:v>4.5110000000000001</c:v>
                </c:pt>
                <c:pt idx="2862">
                  <c:v>4.5119999999999996</c:v>
                </c:pt>
                <c:pt idx="2863">
                  <c:v>4.5119999999999996</c:v>
                </c:pt>
                <c:pt idx="2864">
                  <c:v>4.5199999999999996</c:v>
                </c:pt>
                <c:pt idx="2865">
                  <c:v>4.5229999999999997</c:v>
                </c:pt>
                <c:pt idx="2866">
                  <c:v>4.5250000000000004</c:v>
                </c:pt>
                <c:pt idx="2867">
                  <c:v>4.5250000000000004</c:v>
                </c:pt>
                <c:pt idx="2868">
                  <c:v>4.5279999999999996</c:v>
                </c:pt>
                <c:pt idx="2869">
                  <c:v>4.5339999999999998</c:v>
                </c:pt>
                <c:pt idx="2870">
                  <c:v>4.5350000000000001</c:v>
                </c:pt>
                <c:pt idx="2871">
                  <c:v>4.5359999999999996</c:v>
                </c:pt>
                <c:pt idx="2872">
                  <c:v>4.5389999999999997</c:v>
                </c:pt>
                <c:pt idx="2873">
                  <c:v>4.5389999999999997</c:v>
                </c:pt>
                <c:pt idx="2874">
                  <c:v>4.5389999999999997</c:v>
                </c:pt>
                <c:pt idx="2875">
                  <c:v>4.5389999999999997</c:v>
                </c:pt>
                <c:pt idx="2876">
                  <c:v>4.5389999999999997</c:v>
                </c:pt>
                <c:pt idx="2877">
                  <c:v>4.5389999999999997</c:v>
                </c:pt>
                <c:pt idx="2878">
                  <c:v>4.5389999999999997</c:v>
                </c:pt>
                <c:pt idx="2879">
                  <c:v>4.54</c:v>
                </c:pt>
                <c:pt idx="2880">
                  <c:v>4.54</c:v>
                </c:pt>
                <c:pt idx="2881">
                  <c:v>4.54</c:v>
                </c:pt>
                <c:pt idx="2882">
                  <c:v>4.5410000000000004</c:v>
                </c:pt>
                <c:pt idx="2883">
                  <c:v>4.5410000000000004</c:v>
                </c:pt>
                <c:pt idx="2884">
                  <c:v>4.5449999999999999</c:v>
                </c:pt>
                <c:pt idx="2885">
                  <c:v>4.548</c:v>
                </c:pt>
                <c:pt idx="2886">
                  <c:v>4.55</c:v>
                </c:pt>
                <c:pt idx="2887">
                  <c:v>4.5510000000000002</c:v>
                </c:pt>
                <c:pt idx="2888">
                  <c:v>4.5529999999999999</c:v>
                </c:pt>
                <c:pt idx="2889">
                  <c:v>4.5529999999999999</c:v>
                </c:pt>
                <c:pt idx="2890">
                  <c:v>4.5529999999999999</c:v>
                </c:pt>
                <c:pt idx="2891">
                  <c:v>4.5540000000000003</c:v>
                </c:pt>
                <c:pt idx="2892">
                  <c:v>4.5540000000000003</c:v>
                </c:pt>
                <c:pt idx="2893">
                  <c:v>4.5549999999999997</c:v>
                </c:pt>
                <c:pt idx="2894">
                  <c:v>4.556</c:v>
                </c:pt>
                <c:pt idx="2895">
                  <c:v>4.5599999999999996</c:v>
                </c:pt>
                <c:pt idx="2896">
                  <c:v>4.5609999999999999</c:v>
                </c:pt>
                <c:pt idx="2897">
                  <c:v>4.5670000000000002</c:v>
                </c:pt>
                <c:pt idx="2898">
                  <c:v>4.5679999999999996</c:v>
                </c:pt>
                <c:pt idx="2899">
                  <c:v>4.5679999999999996</c:v>
                </c:pt>
                <c:pt idx="2900">
                  <c:v>4.5679999999999996</c:v>
                </c:pt>
                <c:pt idx="2901">
                  <c:v>4.5679999999999996</c:v>
                </c:pt>
                <c:pt idx="2902">
                  <c:v>4.5679999999999996</c:v>
                </c:pt>
                <c:pt idx="2903">
                  <c:v>4.5739999999999998</c:v>
                </c:pt>
                <c:pt idx="2904">
                  <c:v>4.5739999999999998</c:v>
                </c:pt>
                <c:pt idx="2905">
                  <c:v>4.5819999999999999</c:v>
                </c:pt>
                <c:pt idx="2906">
                  <c:v>4.5830000000000002</c:v>
                </c:pt>
                <c:pt idx="2907">
                  <c:v>4.5839999999999996</c:v>
                </c:pt>
                <c:pt idx="2908">
                  <c:v>4.59</c:v>
                </c:pt>
                <c:pt idx="2909">
                  <c:v>4.593</c:v>
                </c:pt>
                <c:pt idx="2910">
                  <c:v>4.5960000000000001</c:v>
                </c:pt>
                <c:pt idx="2911">
                  <c:v>4.5960000000000001</c:v>
                </c:pt>
                <c:pt idx="2912">
                  <c:v>4.5960000000000001</c:v>
                </c:pt>
                <c:pt idx="2913">
                  <c:v>4.5960000000000001</c:v>
                </c:pt>
                <c:pt idx="2914">
                  <c:v>4.5960000000000001</c:v>
                </c:pt>
                <c:pt idx="2915">
                  <c:v>4.5960000000000001</c:v>
                </c:pt>
                <c:pt idx="2916">
                  <c:v>4.5970000000000004</c:v>
                </c:pt>
                <c:pt idx="2917">
                  <c:v>4.5970000000000004</c:v>
                </c:pt>
                <c:pt idx="2918">
                  <c:v>4.5979999999999999</c:v>
                </c:pt>
                <c:pt idx="2919">
                  <c:v>4.5999999999999996</c:v>
                </c:pt>
                <c:pt idx="2920">
                  <c:v>4.6100000000000003</c:v>
                </c:pt>
                <c:pt idx="2921">
                  <c:v>4.6100000000000003</c:v>
                </c:pt>
                <c:pt idx="2922">
                  <c:v>4.6100000000000003</c:v>
                </c:pt>
                <c:pt idx="2923">
                  <c:v>4.6100000000000003</c:v>
                </c:pt>
                <c:pt idx="2924">
                  <c:v>4.6100000000000003</c:v>
                </c:pt>
                <c:pt idx="2925">
                  <c:v>4.6100000000000003</c:v>
                </c:pt>
                <c:pt idx="2926">
                  <c:v>4.6100000000000003</c:v>
                </c:pt>
                <c:pt idx="2927">
                  <c:v>4.6100000000000003</c:v>
                </c:pt>
                <c:pt idx="2928">
                  <c:v>4.6100000000000003</c:v>
                </c:pt>
                <c:pt idx="2929">
                  <c:v>4.6100000000000003</c:v>
                </c:pt>
                <c:pt idx="2930">
                  <c:v>4.6100000000000003</c:v>
                </c:pt>
                <c:pt idx="2931">
                  <c:v>4.6100000000000003</c:v>
                </c:pt>
                <c:pt idx="2932">
                  <c:v>4.6109999999999998</c:v>
                </c:pt>
                <c:pt idx="2933">
                  <c:v>4.6109999999999998</c:v>
                </c:pt>
                <c:pt idx="2934">
                  <c:v>4.6120000000000001</c:v>
                </c:pt>
                <c:pt idx="2935">
                  <c:v>4.6189999999999998</c:v>
                </c:pt>
                <c:pt idx="2936">
                  <c:v>4.6219999999999999</c:v>
                </c:pt>
                <c:pt idx="2937">
                  <c:v>4.6239999999999997</c:v>
                </c:pt>
                <c:pt idx="2938">
                  <c:v>4.6239999999999997</c:v>
                </c:pt>
                <c:pt idx="2939">
                  <c:v>4.6239999999999997</c:v>
                </c:pt>
                <c:pt idx="2940">
                  <c:v>4.6239999999999997</c:v>
                </c:pt>
                <c:pt idx="2941">
                  <c:v>4.6239999999999997</c:v>
                </c:pt>
                <c:pt idx="2942">
                  <c:v>4.6239999999999997</c:v>
                </c:pt>
                <c:pt idx="2943">
                  <c:v>4.6239999999999997</c:v>
                </c:pt>
                <c:pt idx="2944">
                  <c:v>4.6239999999999997</c:v>
                </c:pt>
                <c:pt idx="2945">
                  <c:v>4.6239999999999997</c:v>
                </c:pt>
                <c:pt idx="2946">
                  <c:v>4.6239999999999997</c:v>
                </c:pt>
                <c:pt idx="2947">
                  <c:v>4.6239999999999997</c:v>
                </c:pt>
                <c:pt idx="2948">
                  <c:v>4.6239999999999997</c:v>
                </c:pt>
                <c:pt idx="2949">
                  <c:v>4.6239999999999997</c:v>
                </c:pt>
                <c:pt idx="2950">
                  <c:v>4.6239999999999997</c:v>
                </c:pt>
                <c:pt idx="2951">
                  <c:v>4.6239999999999997</c:v>
                </c:pt>
                <c:pt idx="2952">
                  <c:v>4.6239999999999997</c:v>
                </c:pt>
                <c:pt idx="2953">
                  <c:v>4.625</c:v>
                </c:pt>
                <c:pt idx="2954">
                  <c:v>4.625</c:v>
                </c:pt>
                <c:pt idx="2955">
                  <c:v>4.625</c:v>
                </c:pt>
                <c:pt idx="2956">
                  <c:v>4.6379999999999999</c:v>
                </c:pt>
                <c:pt idx="2957">
                  <c:v>4.6379999999999999</c:v>
                </c:pt>
                <c:pt idx="2958">
                  <c:v>4.6379999999999999</c:v>
                </c:pt>
                <c:pt idx="2959">
                  <c:v>4.6379999999999999</c:v>
                </c:pt>
                <c:pt idx="2960">
                  <c:v>4.6379999999999999</c:v>
                </c:pt>
                <c:pt idx="2961">
                  <c:v>4.6379999999999999</c:v>
                </c:pt>
                <c:pt idx="2962">
                  <c:v>4.6379999999999999</c:v>
                </c:pt>
                <c:pt idx="2963">
                  <c:v>4.6379999999999999</c:v>
                </c:pt>
                <c:pt idx="2964">
                  <c:v>4.6379999999999999</c:v>
                </c:pt>
                <c:pt idx="2965">
                  <c:v>4.6379999999999999</c:v>
                </c:pt>
                <c:pt idx="2966">
                  <c:v>4.6379999999999999</c:v>
                </c:pt>
                <c:pt idx="2967">
                  <c:v>4.6379999999999999</c:v>
                </c:pt>
                <c:pt idx="2968">
                  <c:v>4.6379999999999999</c:v>
                </c:pt>
                <c:pt idx="2969">
                  <c:v>4.6390000000000002</c:v>
                </c:pt>
                <c:pt idx="2970">
                  <c:v>4.6390000000000002</c:v>
                </c:pt>
                <c:pt idx="2971">
                  <c:v>4.6390000000000002</c:v>
                </c:pt>
                <c:pt idx="2972">
                  <c:v>4.6399999999999997</c:v>
                </c:pt>
                <c:pt idx="2973">
                  <c:v>4.641</c:v>
                </c:pt>
                <c:pt idx="2974">
                  <c:v>4.6440000000000001</c:v>
                </c:pt>
                <c:pt idx="2975">
                  <c:v>4.6470000000000002</c:v>
                </c:pt>
                <c:pt idx="2976">
                  <c:v>4.6479999999999997</c:v>
                </c:pt>
                <c:pt idx="2977">
                  <c:v>4.6529999999999996</c:v>
                </c:pt>
                <c:pt idx="2978">
                  <c:v>4.6529999999999996</c:v>
                </c:pt>
                <c:pt idx="2979">
                  <c:v>4.6529999999999996</c:v>
                </c:pt>
                <c:pt idx="2980">
                  <c:v>4.6529999999999996</c:v>
                </c:pt>
                <c:pt idx="2981">
                  <c:v>4.6529999999999996</c:v>
                </c:pt>
                <c:pt idx="2982">
                  <c:v>4.6539999999999999</c:v>
                </c:pt>
                <c:pt idx="2983">
                  <c:v>4.6580000000000004</c:v>
                </c:pt>
                <c:pt idx="2984">
                  <c:v>4.6630000000000003</c:v>
                </c:pt>
                <c:pt idx="2985">
                  <c:v>4.6630000000000003</c:v>
                </c:pt>
                <c:pt idx="2986">
                  <c:v>4.6630000000000003</c:v>
                </c:pt>
                <c:pt idx="2987">
                  <c:v>4.6630000000000003</c:v>
                </c:pt>
                <c:pt idx="2988">
                  <c:v>4.6660000000000004</c:v>
                </c:pt>
                <c:pt idx="2989">
                  <c:v>4.6669999999999998</c:v>
                </c:pt>
                <c:pt idx="2990">
                  <c:v>4.6669999999999998</c:v>
                </c:pt>
                <c:pt idx="2991">
                  <c:v>4.6669999999999998</c:v>
                </c:pt>
                <c:pt idx="2992">
                  <c:v>4.6669999999999998</c:v>
                </c:pt>
                <c:pt idx="2993">
                  <c:v>4.6669999999999998</c:v>
                </c:pt>
                <c:pt idx="2994">
                  <c:v>4.6680000000000001</c:v>
                </c:pt>
                <c:pt idx="2995">
                  <c:v>4.6680000000000001</c:v>
                </c:pt>
                <c:pt idx="2996">
                  <c:v>4.6689999999999996</c:v>
                </c:pt>
                <c:pt idx="2997">
                  <c:v>4.6719999999999997</c:v>
                </c:pt>
                <c:pt idx="2998">
                  <c:v>4.6760000000000002</c:v>
                </c:pt>
                <c:pt idx="2999">
                  <c:v>4.6769999999999996</c:v>
                </c:pt>
                <c:pt idx="3000">
                  <c:v>4.681</c:v>
                </c:pt>
                <c:pt idx="3001">
                  <c:v>4.681</c:v>
                </c:pt>
                <c:pt idx="3002">
                  <c:v>4.681</c:v>
                </c:pt>
                <c:pt idx="3003">
                  <c:v>4.6820000000000004</c:v>
                </c:pt>
                <c:pt idx="3004">
                  <c:v>4.6820000000000004</c:v>
                </c:pt>
                <c:pt idx="3005">
                  <c:v>4.6950000000000003</c:v>
                </c:pt>
                <c:pt idx="3006">
                  <c:v>4.6950000000000003</c:v>
                </c:pt>
                <c:pt idx="3007">
                  <c:v>4.6950000000000003</c:v>
                </c:pt>
                <c:pt idx="3008">
                  <c:v>4.6950000000000003</c:v>
                </c:pt>
                <c:pt idx="3009">
                  <c:v>4.702</c:v>
                </c:pt>
                <c:pt idx="3010">
                  <c:v>4.7089999999999996</c:v>
                </c:pt>
                <c:pt idx="3011">
                  <c:v>4.7089999999999996</c:v>
                </c:pt>
                <c:pt idx="3012">
                  <c:v>4.7089999999999996</c:v>
                </c:pt>
                <c:pt idx="3013">
                  <c:v>4.7089999999999996</c:v>
                </c:pt>
                <c:pt idx="3014">
                  <c:v>4.7089999999999996</c:v>
                </c:pt>
                <c:pt idx="3015">
                  <c:v>4.7089999999999996</c:v>
                </c:pt>
                <c:pt idx="3016">
                  <c:v>4.7089999999999996</c:v>
                </c:pt>
                <c:pt idx="3017">
                  <c:v>4.7089999999999996</c:v>
                </c:pt>
                <c:pt idx="3018">
                  <c:v>4.7089999999999996</c:v>
                </c:pt>
                <c:pt idx="3019">
                  <c:v>4.7130000000000001</c:v>
                </c:pt>
                <c:pt idx="3020">
                  <c:v>4.7149999999999999</c:v>
                </c:pt>
                <c:pt idx="3021">
                  <c:v>4.7270000000000003</c:v>
                </c:pt>
                <c:pt idx="3022">
                  <c:v>4.7279999999999998</c:v>
                </c:pt>
                <c:pt idx="3023">
                  <c:v>4.7380000000000004</c:v>
                </c:pt>
                <c:pt idx="3024">
                  <c:v>4.74</c:v>
                </c:pt>
                <c:pt idx="3025">
                  <c:v>4.74</c:v>
                </c:pt>
                <c:pt idx="3026">
                  <c:v>4.7409999999999997</c:v>
                </c:pt>
                <c:pt idx="3027">
                  <c:v>4.75</c:v>
                </c:pt>
                <c:pt idx="3028">
                  <c:v>4.7519999999999998</c:v>
                </c:pt>
                <c:pt idx="3029">
                  <c:v>4.7519999999999998</c:v>
                </c:pt>
                <c:pt idx="3030">
                  <c:v>4.7519999999999998</c:v>
                </c:pt>
                <c:pt idx="3031">
                  <c:v>4.7549999999999999</c:v>
                </c:pt>
                <c:pt idx="3032">
                  <c:v>4.7590000000000003</c:v>
                </c:pt>
                <c:pt idx="3033">
                  <c:v>4.7649999999999997</c:v>
                </c:pt>
                <c:pt idx="3034">
                  <c:v>4.7670000000000003</c:v>
                </c:pt>
                <c:pt idx="3035">
                  <c:v>4.7679999999999998</c:v>
                </c:pt>
                <c:pt idx="3036">
                  <c:v>4.7679999999999998</c:v>
                </c:pt>
                <c:pt idx="3037">
                  <c:v>4.7679999999999998</c:v>
                </c:pt>
                <c:pt idx="3038">
                  <c:v>4.7690000000000001</c:v>
                </c:pt>
                <c:pt idx="3039">
                  <c:v>4.7809999999999997</c:v>
                </c:pt>
                <c:pt idx="3040">
                  <c:v>4.7809999999999997</c:v>
                </c:pt>
                <c:pt idx="3041">
                  <c:v>4.782</c:v>
                </c:pt>
                <c:pt idx="3042">
                  <c:v>4.782</c:v>
                </c:pt>
                <c:pt idx="3043">
                  <c:v>4.7839999999999998</c:v>
                </c:pt>
                <c:pt idx="3044">
                  <c:v>4.7839999999999998</c:v>
                </c:pt>
                <c:pt idx="3045">
                  <c:v>4.7919999999999998</c:v>
                </c:pt>
                <c:pt idx="3046">
                  <c:v>4.7949999999999999</c:v>
                </c:pt>
                <c:pt idx="3047">
                  <c:v>4.7949999999999999</c:v>
                </c:pt>
                <c:pt idx="3048">
                  <c:v>4.7969999999999997</c:v>
                </c:pt>
                <c:pt idx="3049">
                  <c:v>4.7990000000000004</c:v>
                </c:pt>
                <c:pt idx="3050">
                  <c:v>4.8</c:v>
                </c:pt>
                <c:pt idx="3051">
                  <c:v>4.8049999999999997</c:v>
                </c:pt>
                <c:pt idx="3052">
                  <c:v>4.8079999999999998</c:v>
                </c:pt>
                <c:pt idx="3053">
                  <c:v>4.8099999999999996</c:v>
                </c:pt>
                <c:pt idx="3054">
                  <c:v>4.8099999999999996</c:v>
                </c:pt>
                <c:pt idx="3055">
                  <c:v>4.8109999999999999</c:v>
                </c:pt>
                <c:pt idx="3056">
                  <c:v>4.8159999999999998</c:v>
                </c:pt>
                <c:pt idx="3057">
                  <c:v>4.8179999999999996</c:v>
                </c:pt>
                <c:pt idx="3058">
                  <c:v>4.8179999999999996</c:v>
                </c:pt>
                <c:pt idx="3059">
                  <c:v>4.8179999999999996</c:v>
                </c:pt>
                <c:pt idx="3060">
                  <c:v>4.8179999999999996</c:v>
                </c:pt>
                <c:pt idx="3061">
                  <c:v>4.8179999999999996</c:v>
                </c:pt>
                <c:pt idx="3062">
                  <c:v>4.8179999999999996</c:v>
                </c:pt>
                <c:pt idx="3063">
                  <c:v>4.8239999999999998</c:v>
                </c:pt>
                <c:pt idx="3064">
                  <c:v>4.8239999999999998</c:v>
                </c:pt>
                <c:pt idx="3065">
                  <c:v>4.8250000000000002</c:v>
                </c:pt>
                <c:pt idx="3066">
                  <c:v>4.8250000000000002</c:v>
                </c:pt>
                <c:pt idx="3067">
                  <c:v>4.8250000000000002</c:v>
                </c:pt>
                <c:pt idx="3068">
                  <c:v>4.8259999999999996</c:v>
                </c:pt>
                <c:pt idx="3069">
                  <c:v>4.8280000000000003</c:v>
                </c:pt>
                <c:pt idx="3070">
                  <c:v>4.83</c:v>
                </c:pt>
                <c:pt idx="3071">
                  <c:v>4.8310000000000004</c:v>
                </c:pt>
                <c:pt idx="3072">
                  <c:v>4.8310000000000004</c:v>
                </c:pt>
                <c:pt idx="3073">
                  <c:v>4.8310000000000004</c:v>
                </c:pt>
                <c:pt idx="3074">
                  <c:v>4.8319999999999999</c:v>
                </c:pt>
                <c:pt idx="3075">
                  <c:v>4.8319999999999999</c:v>
                </c:pt>
                <c:pt idx="3076">
                  <c:v>4.8390000000000004</c:v>
                </c:pt>
                <c:pt idx="3077">
                  <c:v>4.8390000000000004</c:v>
                </c:pt>
                <c:pt idx="3078">
                  <c:v>4.8410000000000002</c:v>
                </c:pt>
                <c:pt idx="3079">
                  <c:v>4.843</c:v>
                </c:pt>
                <c:pt idx="3080">
                  <c:v>4.843</c:v>
                </c:pt>
                <c:pt idx="3081">
                  <c:v>4.8440000000000003</c:v>
                </c:pt>
                <c:pt idx="3082">
                  <c:v>4.8440000000000003</c:v>
                </c:pt>
                <c:pt idx="3083">
                  <c:v>4.8449999999999998</c:v>
                </c:pt>
                <c:pt idx="3084">
                  <c:v>4.8460000000000001</c:v>
                </c:pt>
                <c:pt idx="3085">
                  <c:v>4.8490000000000002</c:v>
                </c:pt>
                <c:pt idx="3086">
                  <c:v>4.8529999999999998</c:v>
                </c:pt>
                <c:pt idx="3087">
                  <c:v>4.8529999999999998</c:v>
                </c:pt>
                <c:pt idx="3088">
                  <c:v>4.8529999999999998</c:v>
                </c:pt>
                <c:pt idx="3089">
                  <c:v>4.8529999999999998</c:v>
                </c:pt>
                <c:pt idx="3090">
                  <c:v>4.8540000000000001</c:v>
                </c:pt>
                <c:pt idx="3091">
                  <c:v>4.8550000000000004</c:v>
                </c:pt>
                <c:pt idx="3092">
                  <c:v>4.8570000000000002</c:v>
                </c:pt>
                <c:pt idx="3093">
                  <c:v>4.8600000000000003</c:v>
                </c:pt>
                <c:pt idx="3094">
                  <c:v>4.8639999999999999</c:v>
                </c:pt>
                <c:pt idx="3095">
                  <c:v>4.8650000000000002</c:v>
                </c:pt>
                <c:pt idx="3096">
                  <c:v>4.8650000000000002</c:v>
                </c:pt>
                <c:pt idx="3097">
                  <c:v>4.8680000000000003</c:v>
                </c:pt>
                <c:pt idx="3098">
                  <c:v>4.8680000000000003</c:v>
                </c:pt>
                <c:pt idx="3099">
                  <c:v>4.8680000000000003</c:v>
                </c:pt>
                <c:pt idx="3100">
                  <c:v>4.8689999999999998</c:v>
                </c:pt>
                <c:pt idx="3101">
                  <c:v>4.8710000000000004</c:v>
                </c:pt>
                <c:pt idx="3102">
                  <c:v>4.8710000000000004</c:v>
                </c:pt>
                <c:pt idx="3103">
                  <c:v>4.8719999999999999</c:v>
                </c:pt>
                <c:pt idx="3104">
                  <c:v>4.8810000000000002</c:v>
                </c:pt>
                <c:pt idx="3105">
                  <c:v>4.8819999999999997</c:v>
                </c:pt>
                <c:pt idx="3106">
                  <c:v>4.8819999999999997</c:v>
                </c:pt>
                <c:pt idx="3107">
                  <c:v>4.8819999999999997</c:v>
                </c:pt>
                <c:pt idx="3108">
                  <c:v>4.8819999999999997</c:v>
                </c:pt>
                <c:pt idx="3109">
                  <c:v>4.8819999999999997</c:v>
                </c:pt>
                <c:pt idx="3110">
                  <c:v>4.8819999999999997</c:v>
                </c:pt>
                <c:pt idx="3111">
                  <c:v>4.8819999999999997</c:v>
                </c:pt>
                <c:pt idx="3112">
                  <c:v>4.8819999999999997</c:v>
                </c:pt>
                <c:pt idx="3113">
                  <c:v>4.8819999999999997</c:v>
                </c:pt>
                <c:pt idx="3114">
                  <c:v>4.8819999999999997</c:v>
                </c:pt>
                <c:pt idx="3115">
                  <c:v>4.8819999999999997</c:v>
                </c:pt>
                <c:pt idx="3116">
                  <c:v>4.8819999999999997</c:v>
                </c:pt>
                <c:pt idx="3117">
                  <c:v>4.8819999999999997</c:v>
                </c:pt>
                <c:pt idx="3118">
                  <c:v>4.8819999999999997</c:v>
                </c:pt>
                <c:pt idx="3119">
                  <c:v>4.8819999999999997</c:v>
                </c:pt>
                <c:pt idx="3120">
                  <c:v>4.883</c:v>
                </c:pt>
                <c:pt idx="3121">
                  <c:v>4.883</c:v>
                </c:pt>
                <c:pt idx="3122">
                  <c:v>4.8840000000000003</c:v>
                </c:pt>
                <c:pt idx="3123">
                  <c:v>4.8840000000000003</c:v>
                </c:pt>
                <c:pt idx="3124">
                  <c:v>4.8840000000000003</c:v>
                </c:pt>
                <c:pt idx="3125">
                  <c:v>4.8890000000000002</c:v>
                </c:pt>
                <c:pt idx="3126">
                  <c:v>4.8899999999999997</c:v>
                </c:pt>
                <c:pt idx="3127">
                  <c:v>4.8970000000000002</c:v>
                </c:pt>
                <c:pt idx="3128">
                  <c:v>4.8970000000000002</c:v>
                </c:pt>
                <c:pt idx="3129">
                  <c:v>4.8970000000000002</c:v>
                </c:pt>
                <c:pt idx="3130">
                  <c:v>4.8970000000000002</c:v>
                </c:pt>
                <c:pt idx="3131">
                  <c:v>4.9020000000000001</c:v>
                </c:pt>
                <c:pt idx="3132">
                  <c:v>4.9050000000000002</c:v>
                </c:pt>
                <c:pt idx="3133">
                  <c:v>4.9050000000000002</c:v>
                </c:pt>
                <c:pt idx="3134">
                  <c:v>4.907</c:v>
                </c:pt>
                <c:pt idx="3135">
                  <c:v>4.91</c:v>
                </c:pt>
                <c:pt idx="3136">
                  <c:v>4.9109999999999996</c:v>
                </c:pt>
                <c:pt idx="3137">
                  <c:v>4.9109999999999996</c:v>
                </c:pt>
                <c:pt idx="3138">
                  <c:v>4.9109999999999996</c:v>
                </c:pt>
                <c:pt idx="3139">
                  <c:v>4.9119999999999999</c:v>
                </c:pt>
                <c:pt idx="3140">
                  <c:v>4.9119999999999999</c:v>
                </c:pt>
                <c:pt idx="3141">
                  <c:v>4.9130000000000003</c:v>
                </c:pt>
                <c:pt idx="3142">
                  <c:v>4.9130000000000003</c:v>
                </c:pt>
                <c:pt idx="3143">
                  <c:v>4.915</c:v>
                </c:pt>
                <c:pt idx="3144">
                  <c:v>4.923</c:v>
                </c:pt>
                <c:pt idx="3145">
                  <c:v>4.9260000000000002</c:v>
                </c:pt>
                <c:pt idx="3146">
                  <c:v>4.9260000000000002</c:v>
                </c:pt>
                <c:pt idx="3147">
                  <c:v>4.9260000000000002</c:v>
                </c:pt>
                <c:pt idx="3148">
                  <c:v>4.9260000000000002</c:v>
                </c:pt>
                <c:pt idx="3149">
                  <c:v>4.9320000000000004</c:v>
                </c:pt>
                <c:pt idx="3150">
                  <c:v>4.9340000000000002</c:v>
                </c:pt>
                <c:pt idx="3151">
                  <c:v>4.9359999999999999</c:v>
                </c:pt>
                <c:pt idx="3152">
                  <c:v>4.9370000000000003</c:v>
                </c:pt>
                <c:pt idx="3153">
                  <c:v>4.9379999999999997</c:v>
                </c:pt>
                <c:pt idx="3154">
                  <c:v>4.9400000000000004</c:v>
                </c:pt>
                <c:pt idx="3155">
                  <c:v>4.9400000000000004</c:v>
                </c:pt>
                <c:pt idx="3156">
                  <c:v>4.9400000000000004</c:v>
                </c:pt>
                <c:pt idx="3157">
                  <c:v>4.9400000000000004</c:v>
                </c:pt>
                <c:pt idx="3158">
                  <c:v>4.9400000000000004</c:v>
                </c:pt>
                <c:pt idx="3159">
                  <c:v>4.9409999999999998</c:v>
                </c:pt>
                <c:pt idx="3160">
                  <c:v>4.9459999999999997</c:v>
                </c:pt>
                <c:pt idx="3161">
                  <c:v>4.9459999999999997</c:v>
                </c:pt>
                <c:pt idx="3162">
                  <c:v>4.9470000000000001</c:v>
                </c:pt>
                <c:pt idx="3163">
                  <c:v>4.95</c:v>
                </c:pt>
                <c:pt idx="3164">
                  <c:v>4.9539999999999997</c:v>
                </c:pt>
                <c:pt idx="3165">
                  <c:v>4.9560000000000004</c:v>
                </c:pt>
                <c:pt idx="3166">
                  <c:v>4.9560000000000004</c:v>
                </c:pt>
                <c:pt idx="3167">
                  <c:v>4.9580000000000002</c:v>
                </c:pt>
                <c:pt idx="3168">
                  <c:v>4.9619999999999997</c:v>
                </c:pt>
                <c:pt idx="3169">
                  <c:v>4.9619999999999997</c:v>
                </c:pt>
                <c:pt idx="3170">
                  <c:v>4.9630000000000001</c:v>
                </c:pt>
                <c:pt idx="3171">
                  <c:v>4.9660000000000002</c:v>
                </c:pt>
                <c:pt idx="3172">
                  <c:v>4.9669999999999996</c:v>
                </c:pt>
                <c:pt idx="3173">
                  <c:v>4.97</c:v>
                </c:pt>
                <c:pt idx="3174">
                  <c:v>4.9710000000000001</c:v>
                </c:pt>
                <c:pt idx="3175">
                  <c:v>4.9749999999999996</c:v>
                </c:pt>
                <c:pt idx="3176">
                  <c:v>4.9749999999999996</c:v>
                </c:pt>
                <c:pt idx="3177">
                  <c:v>4.976</c:v>
                </c:pt>
                <c:pt idx="3178">
                  <c:v>4.9770000000000003</c:v>
                </c:pt>
                <c:pt idx="3179">
                  <c:v>4.9809999999999999</c:v>
                </c:pt>
                <c:pt idx="3180">
                  <c:v>4.9850000000000003</c:v>
                </c:pt>
                <c:pt idx="3181">
                  <c:v>4.9850000000000003</c:v>
                </c:pt>
                <c:pt idx="3182">
                  <c:v>4.9850000000000003</c:v>
                </c:pt>
                <c:pt idx="3183">
                  <c:v>4.9859999999999998</c:v>
                </c:pt>
                <c:pt idx="3184">
                  <c:v>4.9859999999999998</c:v>
                </c:pt>
                <c:pt idx="3185">
                  <c:v>4.9859999999999998</c:v>
                </c:pt>
                <c:pt idx="3186">
                  <c:v>4.9880000000000004</c:v>
                </c:pt>
                <c:pt idx="3187">
                  <c:v>4.9880000000000004</c:v>
                </c:pt>
                <c:pt idx="3188">
                  <c:v>4.9880000000000004</c:v>
                </c:pt>
                <c:pt idx="3189">
                  <c:v>4.9889999999999999</c:v>
                </c:pt>
                <c:pt idx="3190">
                  <c:v>5.0140000000000002</c:v>
                </c:pt>
                <c:pt idx="3191">
                  <c:v>5.0149999999999997</c:v>
                </c:pt>
                <c:pt idx="3192">
                  <c:v>5.016</c:v>
                </c:pt>
                <c:pt idx="3193">
                  <c:v>5.0199999999999996</c:v>
                </c:pt>
                <c:pt idx="3194">
                  <c:v>5.0229999999999997</c:v>
                </c:pt>
                <c:pt idx="3195">
                  <c:v>5.0259999999999998</c:v>
                </c:pt>
                <c:pt idx="3196">
                  <c:v>5.0270000000000001</c:v>
                </c:pt>
                <c:pt idx="3197">
                  <c:v>5.0289999999999999</c:v>
                </c:pt>
                <c:pt idx="3198">
                  <c:v>5.0369999999999999</c:v>
                </c:pt>
                <c:pt idx="3199">
                  <c:v>5.0419999999999998</c:v>
                </c:pt>
                <c:pt idx="3200">
                  <c:v>5.0430000000000001</c:v>
                </c:pt>
                <c:pt idx="3201">
                  <c:v>5.0449999999999999</c:v>
                </c:pt>
                <c:pt idx="3202">
                  <c:v>5.0449999999999999</c:v>
                </c:pt>
                <c:pt idx="3203">
                  <c:v>5.0449999999999999</c:v>
                </c:pt>
                <c:pt idx="3204">
                  <c:v>5.0460000000000003</c:v>
                </c:pt>
                <c:pt idx="3205">
                  <c:v>5.0510000000000002</c:v>
                </c:pt>
                <c:pt idx="3206">
                  <c:v>5.0529999999999999</c:v>
                </c:pt>
                <c:pt idx="3207">
                  <c:v>5.0540000000000003</c:v>
                </c:pt>
                <c:pt idx="3208">
                  <c:v>5.056</c:v>
                </c:pt>
                <c:pt idx="3209">
                  <c:v>5.056</c:v>
                </c:pt>
                <c:pt idx="3210">
                  <c:v>5.056</c:v>
                </c:pt>
                <c:pt idx="3211">
                  <c:v>5.056</c:v>
                </c:pt>
                <c:pt idx="3212">
                  <c:v>5.056</c:v>
                </c:pt>
                <c:pt idx="3213">
                  <c:v>5.056</c:v>
                </c:pt>
                <c:pt idx="3214">
                  <c:v>5.056</c:v>
                </c:pt>
                <c:pt idx="3215">
                  <c:v>5.056</c:v>
                </c:pt>
                <c:pt idx="3216">
                  <c:v>5.056</c:v>
                </c:pt>
                <c:pt idx="3217">
                  <c:v>5.0579999999999998</c:v>
                </c:pt>
                <c:pt idx="3218">
                  <c:v>5.0590000000000002</c:v>
                </c:pt>
                <c:pt idx="3219">
                  <c:v>5.0590000000000002</c:v>
                </c:pt>
                <c:pt idx="3220">
                  <c:v>5.0590000000000002</c:v>
                </c:pt>
                <c:pt idx="3221">
                  <c:v>5.07</c:v>
                </c:pt>
                <c:pt idx="3222">
                  <c:v>5.07</c:v>
                </c:pt>
                <c:pt idx="3223">
                  <c:v>5.07</c:v>
                </c:pt>
                <c:pt idx="3224">
                  <c:v>5.0720000000000001</c:v>
                </c:pt>
                <c:pt idx="3225">
                  <c:v>5.0730000000000004</c:v>
                </c:pt>
                <c:pt idx="3226">
                  <c:v>5.0739999999999998</c:v>
                </c:pt>
                <c:pt idx="3227">
                  <c:v>5.0780000000000003</c:v>
                </c:pt>
                <c:pt idx="3228">
                  <c:v>5.0819999999999999</c:v>
                </c:pt>
                <c:pt idx="3229">
                  <c:v>5.085</c:v>
                </c:pt>
                <c:pt idx="3230">
                  <c:v>5.0869999999999997</c:v>
                </c:pt>
                <c:pt idx="3231">
                  <c:v>5.0869999999999997</c:v>
                </c:pt>
                <c:pt idx="3232">
                  <c:v>5.0890000000000004</c:v>
                </c:pt>
                <c:pt idx="3233">
                  <c:v>5.0890000000000004</c:v>
                </c:pt>
                <c:pt idx="3234">
                  <c:v>5.0949999999999998</c:v>
                </c:pt>
                <c:pt idx="3235">
                  <c:v>5.0949999999999998</c:v>
                </c:pt>
                <c:pt idx="3236">
                  <c:v>5.0960000000000001</c:v>
                </c:pt>
                <c:pt idx="3237">
                  <c:v>5.0999999999999996</c:v>
                </c:pt>
                <c:pt idx="3238">
                  <c:v>5.0999999999999996</c:v>
                </c:pt>
                <c:pt idx="3239">
                  <c:v>5.1020000000000003</c:v>
                </c:pt>
                <c:pt idx="3240">
                  <c:v>5.1029999999999998</c:v>
                </c:pt>
                <c:pt idx="3241">
                  <c:v>5.1029999999999998</c:v>
                </c:pt>
                <c:pt idx="3242">
                  <c:v>5.1029999999999998</c:v>
                </c:pt>
                <c:pt idx="3243">
                  <c:v>5.1050000000000004</c:v>
                </c:pt>
                <c:pt idx="3244">
                  <c:v>5.1059999999999999</c:v>
                </c:pt>
                <c:pt idx="3245">
                  <c:v>5.1059999999999999</c:v>
                </c:pt>
                <c:pt idx="3246">
                  <c:v>5.1070000000000002</c:v>
                </c:pt>
                <c:pt idx="3247">
                  <c:v>5.1070000000000002</c:v>
                </c:pt>
                <c:pt idx="3248">
                  <c:v>5.1109999999999998</c:v>
                </c:pt>
                <c:pt idx="3249">
                  <c:v>5.1120000000000001</c:v>
                </c:pt>
                <c:pt idx="3250">
                  <c:v>5.1139999999999999</c:v>
                </c:pt>
                <c:pt idx="3251">
                  <c:v>5.1139999999999999</c:v>
                </c:pt>
                <c:pt idx="3252">
                  <c:v>5.1139999999999999</c:v>
                </c:pt>
                <c:pt idx="3253">
                  <c:v>5.1210000000000004</c:v>
                </c:pt>
                <c:pt idx="3254">
                  <c:v>5.1210000000000004</c:v>
                </c:pt>
                <c:pt idx="3255">
                  <c:v>5.1210000000000004</c:v>
                </c:pt>
                <c:pt idx="3256">
                  <c:v>5.1230000000000002</c:v>
                </c:pt>
                <c:pt idx="3257">
                  <c:v>5.1269999999999998</c:v>
                </c:pt>
                <c:pt idx="3258">
                  <c:v>5.1289999999999996</c:v>
                </c:pt>
                <c:pt idx="3259">
                  <c:v>5.1289999999999996</c:v>
                </c:pt>
                <c:pt idx="3260">
                  <c:v>5.1289999999999996</c:v>
                </c:pt>
                <c:pt idx="3261">
                  <c:v>5.1289999999999996</c:v>
                </c:pt>
                <c:pt idx="3262">
                  <c:v>5.1289999999999996</c:v>
                </c:pt>
                <c:pt idx="3263">
                  <c:v>5.1289999999999996</c:v>
                </c:pt>
                <c:pt idx="3264">
                  <c:v>5.1289999999999996</c:v>
                </c:pt>
                <c:pt idx="3265">
                  <c:v>5.1340000000000003</c:v>
                </c:pt>
                <c:pt idx="3266">
                  <c:v>5.1340000000000003</c:v>
                </c:pt>
                <c:pt idx="3267">
                  <c:v>5.1340000000000003</c:v>
                </c:pt>
                <c:pt idx="3268">
                  <c:v>5.1340000000000003</c:v>
                </c:pt>
                <c:pt idx="3269">
                  <c:v>5.1379999999999999</c:v>
                </c:pt>
                <c:pt idx="3270">
                  <c:v>5.1429999999999998</c:v>
                </c:pt>
                <c:pt idx="3271">
                  <c:v>5.1429999999999998</c:v>
                </c:pt>
                <c:pt idx="3272">
                  <c:v>5.1429999999999998</c:v>
                </c:pt>
                <c:pt idx="3273">
                  <c:v>5.1429999999999998</c:v>
                </c:pt>
                <c:pt idx="3274">
                  <c:v>5.1429999999999998</c:v>
                </c:pt>
                <c:pt idx="3275">
                  <c:v>5.1429999999999998</c:v>
                </c:pt>
                <c:pt idx="3276">
                  <c:v>5.1449999999999996</c:v>
                </c:pt>
                <c:pt idx="3277">
                  <c:v>5.1470000000000002</c:v>
                </c:pt>
                <c:pt idx="3278">
                  <c:v>5.1470000000000002</c:v>
                </c:pt>
                <c:pt idx="3279">
                  <c:v>5.1470000000000002</c:v>
                </c:pt>
                <c:pt idx="3280">
                  <c:v>5.1470000000000002</c:v>
                </c:pt>
                <c:pt idx="3281">
                  <c:v>5.1470000000000002</c:v>
                </c:pt>
                <c:pt idx="3282">
                  <c:v>5.15</c:v>
                </c:pt>
                <c:pt idx="3283">
                  <c:v>5.1539999999999999</c:v>
                </c:pt>
                <c:pt idx="3284">
                  <c:v>5.1580000000000004</c:v>
                </c:pt>
                <c:pt idx="3285">
                  <c:v>5.1580000000000004</c:v>
                </c:pt>
                <c:pt idx="3286">
                  <c:v>5.1580000000000004</c:v>
                </c:pt>
                <c:pt idx="3287">
                  <c:v>5.1580000000000004</c:v>
                </c:pt>
                <c:pt idx="3288">
                  <c:v>5.1580000000000004</c:v>
                </c:pt>
                <c:pt idx="3289">
                  <c:v>5.1580000000000004</c:v>
                </c:pt>
                <c:pt idx="3290">
                  <c:v>5.1589999999999998</c:v>
                </c:pt>
                <c:pt idx="3291">
                  <c:v>5.1619999999999999</c:v>
                </c:pt>
                <c:pt idx="3292">
                  <c:v>5.1619999999999999</c:v>
                </c:pt>
                <c:pt idx="3293">
                  <c:v>5.1619999999999999</c:v>
                </c:pt>
                <c:pt idx="3294">
                  <c:v>5.1619999999999999</c:v>
                </c:pt>
                <c:pt idx="3295">
                  <c:v>5.1669999999999998</c:v>
                </c:pt>
                <c:pt idx="3296">
                  <c:v>5.17</c:v>
                </c:pt>
                <c:pt idx="3297">
                  <c:v>5.17</c:v>
                </c:pt>
                <c:pt idx="3298">
                  <c:v>5.173</c:v>
                </c:pt>
                <c:pt idx="3299">
                  <c:v>5.173</c:v>
                </c:pt>
                <c:pt idx="3300">
                  <c:v>5.1740000000000004</c:v>
                </c:pt>
                <c:pt idx="3301">
                  <c:v>5.1760000000000002</c:v>
                </c:pt>
                <c:pt idx="3302">
                  <c:v>5.181</c:v>
                </c:pt>
                <c:pt idx="3303">
                  <c:v>5.1870000000000003</c:v>
                </c:pt>
                <c:pt idx="3304">
                  <c:v>5.1870000000000003</c:v>
                </c:pt>
                <c:pt idx="3305">
                  <c:v>5.1879999999999997</c:v>
                </c:pt>
                <c:pt idx="3306">
                  <c:v>5.1879999999999997</c:v>
                </c:pt>
                <c:pt idx="3307">
                  <c:v>5.1890000000000001</c:v>
                </c:pt>
                <c:pt idx="3308">
                  <c:v>5.1890000000000001</c:v>
                </c:pt>
                <c:pt idx="3309">
                  <c:v>5.1970000000000001</c:v>
                </c:pt>
                <c:pt idx="3310">
                  <c:v>5.2</c:v>
                </c:pt>
                <c:pt idx="3311">
                  <c:v>5.2</c:v>
                </c:pt>
                <c:pt idx="3312">
                  <c:v>5.2030000000000003</c:v>
                </c:pt>
                <c:pt idx="3313">
                  <c:v>5.2030000000000003</c:v>
                </c:pt>
                <c:pt idx="3314">
                  <c:v>5.2030000000000003</c:v>
                </c:pt>
                <c:pt idx="3315">
                  <c:v>5.2030000000000003</c:v>
                </c:pt>
                <c:pt idx="3316">
                  <c:v>5.2039999999999997</c:v>
                </c:pt>
                <c:pt idx="3317">
                  <c:v>5.2050000000000001</c:v>
                </c:pt>
                <c:pt idx="3318">
                  <c:v>5.2050000000000001</c:v>
                </c:pt>
                <c:pt idx="3319">
                  <c:v>5.2110000000000003</c:v>
                </c:pt>
                <c:pt idx="3320">
                  <c:v>5.2130000000000001</c:v>
                </c:pt>
                <c:pt idx="3321">
                  <c:v>5.2160000000000002</c:v>
                </c:pt>
                <c:pt idx="3322">
                  <c:v>5.2169999999999996</c:v>
                </c:pt>
                <c:pt idx="3323">
                  <c:v>5.2169999999999996</c:v>
                </c:pt>
                <c:pt idx="3324">
                  <c:v>5.2169999999999996</c:v>
                </c:pt>
                <c:pt idx="3325">
                  <c:v>5.2169999999999996</c:v>
                </c:pt>
                <c:pt idx="3326">
                  <c:v>5.218</c:v>
                </c:pt>
                <c:pt idx="3327">
                  <c:v>5.2190000000000003</c:v>
                </c:pt>
                <c:pt idx="3328">
                  <c:v>5.2220000000000004</c:v>
                </c:pt>
                <c:pt idx="3329">
                  <c:v>5.2229999999999999</c:v>
                </c:pt>
                <c:pt idx="3330">
                  <c:v>5.2229999999999999</c:v>
                </c:pt>
                <c:pt idx="3331">
                  <c:v>5.226</c:v>
                </c:pt>
                <c:pt idx="3332">
                  <c:v>5.2290000000000001</c:v>
                </c:pt>
                <c:pt idx="3333">
                  <c:v>5.2309999999999999</c:v>
                </c:pt>
                <c:pt idx="3334">
                  <c:v>5.2309999999999999</c:v>
                </c:pt>
                <c:pt idx="3335">
                  <c:v>5.2320000000000002</c:v>
                </c:pt>
                <c:pt idx="3336">
                  <c:v>5.2320000000000002</c:v>
                </c:pt>
                <c:pt idx="3337">
                  <c:v>5.2320000000000002</c:v>
                </c:pt>
                <c:pt idx="3338">
                  <c:v>5.2320000000000002</c:v>
                </c:pt>
                <c:pt idx="3339">
                  <c:v>5.2320000000000002</c:v>
                </c:pt>
                <c:pt idx="3340">
                  <c:v>5.2320000000000002</c:v>
                </c:pt>
                <c:pt idx="3341">
                  <c:v>5.2320000000000002</c:v>
                </c:pt>
                <c:pt idx="3342">
                  <c:v>5.2329999999999997</c:v>
                </c:pt>
                <c:pt idx="3343">
                  <c:v>5.234</c:v>
                </c:pt>
                <c:pt idx="3344">
                  <c:v>5.2380000000000004</c:v>
                </c:pt>
                <c:pt idx="3345">
                  <c:v>5.2380000000000004</c:v>
                </c:pt>
                <c:pt idx="3346">
                  <c:v>5.24</c:v>
                </c:pt>
                <c:pt idx="3347">
                  <c:v>5.2409999999999997</c:v>
                </c:pt>
                <c:pt idx="3348">
                  <c:v>5.2460000000000004</c:v>
                </c:pt>
                <c:pt idx="3349">
                  <c:v>5.2469999999999999</c:v>
                </c:pt>
                <c:pt idx="3350">
                  <c:v>5.2469999999999999</c:v>
                </c:pt>
                <c:pt idx="3351">
                  <c:v>5.2469999999999999</c:v>
                </c:pt>
                <c:pt idx="3352">
                  <c:v>5.2469999999999999</c:v>
                </c:pt>
                <c:pt idx="3353">
                  <c:v>5.2469999999999999</c:v>
                </c:pt>
                <c:pt idx="3354">
                  <c:v>5.2469999999999999</c:v>
                </c:pt>
                <c:pt idx="3355">
                  <c:v>5.2480000000000002</c:v>
                </c:pt>
                <c:pt idx="3356">
                  <c:v>5.2510000000000003</c:v>
                </c:pt>
                <c:pt idx="3357">
                  <c:v>5.2549999999999999</c:v>
                </c:pt>
                <c:pt idx="3358">
                  <c:v>5.2560000000000002</c:v>
                </c:pt>
                <c:pt idx="3359">
                  <c:v>5.2610000000000001</c:v>
                </c:pt>
                <c:pt idx="3360">
                  <c:v>5.2610000000000001</c:v>
                </c:pt>
                <c:pt idx="3361">
                  <c:v>5.2619999999999996</c:v>
                </c:pt>
                <c:pt idx="3362">
                  <c:v>5.2619999999999996</c:v>
                </c:pt>
                <c:pt idx="3363">
                  <c:v>5.2619999999999996</c:v>
                </c:pt>
                <c:pt idx="3364">
                  <c:v>5.2629999999999999</c:v>
                </c:pt>
                <c:pt idx="3365">
                  <c:v>5.2720000000000002</c:v>
                </c:pt>
                <c:pt idx="3366">
                  <c:v>5.2750000000000004</c:v>
                </c:pt>
                <c:pt idx="3367">
                  <c:v>5.2759999999999998</c:v>
                </c:pt>
                <c:pt idx="3368">
                  <c:v>5.2770000000000001</c:v>
                </c:pt>
                <c:pt idx="3369">
                  <c:v>5.2809999999999997</c:v>
                </c:pt>
                <c:pt idx="3370">
                  <c:v>5.2809999999999997</c:v>
                </c:pt>
                <c:pt idx="3371">
                  <c:v>5.2889999999999997</c:v>
                </c:pt>
                <c:pt idx="3372">
                  <c:v>5.2889999999999997</c:v>
                </c:pt>
                <c:pt idx="3373">
                  <c:v>5.2910000000000004</c:v>
                </c:pt>
                <c:pt idx="3374">
                  <c:v>5.2930000000000001</c:v>
                </c:pt>
                <c:pt idx="3375">
                  <c:v>5.2939999999999996</c:v>
                </c:pt>
                <c:pt idx="3376">
                  <c:v>5.2969999999999997</c:v>
                </c:pt>
                <c:pt idx="3377">
                  <c:v>5.2969999999999997</c:v>
                </c:pt>
                <c:pt idx="3378">
                  <c:v>5.2969999999999997</c:v>
                </c:pt>
                <c:pt idx="3379">
                  <c:v>5.2969999999999997</c:v>
                </c:pt>
                <c:pt idx="3380">
                  <c:v>5.2969999999999997</c:v>
                </c:pt>
                <c:pt idx="3381">
                  <c:v>5.2969999999999997</c:v>
                </c:pt>
                <c:pt idx="3382">
                  <c:v>5.2990000000000004</c:v>
                </c:pt>
                <c:pt idx="3383">
                  <c:v>5.3049999999999997</c:v>
                </c:pt>
                <c:pt idx="3384">
                  <c:v>5.3049999999999997</c:v>
                </c:pt>
                <c:pt idx="3385">
                  <c:v>5.3049999999999997</c:v>
                </c:pt>
                <c:pt idx="3386">
                  <c:v>5.306</c:v>
                </c:pt>
                <c:pt idx="3387">
                  <c:v>5.306</c:v>
                </c:pt>
                <c:pt idx="3388">
                  <c:v>5.3070000000000004</c:v>
                </c:pt>
                <c:pt idx="3389">
                  <c:v>5.3079999999999998</c:v>
                </c:pt>
                <c:pt idx="3390">
                  <c:v>5.3079999999999998</c:v>
                </c:pt>
                <c:pt idx="3391">
                  <c:v>5.3140000000000001</c:v>
                </c:pt>
                <c:pt idx="3392">
                  <c:v>5.32</c:v>
                </c:pt>
                <c:pt idx="3393">
                  <c:v>5.32</c:v>
                </c:pt>
                <c:pt idx="3394">
                  <c:v>5.32</c:v>
                </c:pt>
                <c:pt idx="3395">
                  <c:v>5.32</c:v>
                </c:pt>
                <c:pt idx="3396">
                  <c:v>5.32</c:v>
                </c:pt>
                <c:pt idx="3397">
                  <c:v>5.32</c:v>
                </c:pt>
                <c:pt idx="3398">
                  <c:v>5.32</c:v>
                </c:pt>
                <c:pt idx="3399">
                  <c:v>5.32</c:v>
                </c:pt>
                <c:pt idx="3400">
                  <c:v>5.32</c:v>
                </c:pt>
                <c:pt idx="3401">
                  <c:v>5.3209999999999997</c:v>
                </c:pt>
                <c:pt idx="3402">
                  <c:v>5.3220000000000001</c:v>
                </c:pt>
                <c:pt idx="3403">
                  <c:v>5.3230000000000004</c:v>
                </c:pt>
                <c:pt idx="3404">
                  <c:v>5.3319999999999999</c:v>
                </c:pt>
                <c:pt idx="3405">
                  <c:v>5.3330000000000002</c:v>
                </c:pt>
                <c:pt idx="3406">
                  <c:v>5.335</c:v>
                </c:pt>
                <c:pt idx="3407">
                  <c:v>5.335</c:v>
                </c:pt>
                <c:pt idx="3408">
                  <c:v>5.335</c:v>
                </c:pt>
                <c:pt idx="3409">
                  <c:v>5.3360000000000003</c:v>
                </c:pt>
                <c:pt idx="3410">
                  <c:v>5.3360000000000003</c:v>
                </c:pt>
                <c:pt idx="3411">
                  <c:v>5.3360000000000003</c:v>
                </c:pt>
                <c:pt idx="3412">
                  <c:v>5.3479999999999999</c:v>
                </c:pt>
                <c:pt idx="3413">
                  <c:v>5.3479999999999999</c:v>
                </c:pt>
                <c:pt idx="3414">
                  <c:v>5.3479999999999999</c:v>
                </c:pt>
                <c:pt idx="3415">
                  <c:v>5.3479999999999999</c:v>
                </c:pt>
                <c:pt idx="3416">
                  <c:v>5.35</c:v>
                </c:pt>
                <c:pt idx="3417">
                  <c:v>5.35</c:v>
                </c:pt>
                <c:pt idx="3418">
                  <c:v>5.35</c:v>
                </c:pt>
                <c:pt idx="3419">
                  <c:v>5.35</c:v>
                </c:pt>
                <c:pt idx="3420">
                  <c:v>5.351</c:v>
                </c:pt>
                <c:pt idx="3421">
                  <c:v>5.351</c:v>
                </c:pt>
                <c:pt idx="3422">
                  <c:v>5.351</c:v>
                </c:pt>
                <c:pt idx="3423">
                  <c:v>5.3520000000000003</c:v>
                </c:pt>
                <c:pt idx="3424">
                  <c:v>5.3529999999999998</c:v>
                </c:pt>
                <c:pt idx="3425">
                  <c:v>5.3570000000000002</c:v>
                </c:pt>
                <c:pt idx="3426">
                  <c:v>5.3570000000000002</c:v>
                </c:pt>
                <c:pt idx="3427">
                  <c:v>5.3570000000000002</c:v>
                </c:pt>
                <c:pt idx="3428">
                  <c:v>5.3570000000000002</c:v>
                </c:pt>
                <c:pt idx="3429">
                  <c:v>5.359</c:v>
                </c:pt>
                <c:pt idx="3430">
                  <c:v>5.3630000000000004</c:v>
                </c:pt>
                <c:pt idx="3431">
                  <c:v>5.3639999999999999</c:v>
                </c:pt>
                <c:pt idx="3432">
                  <c:v>5.3639999999999999</c:v>
                </c:pt>
                <c:pt idx="3433">
                  <c:v>5.3659999999999997</c:v>
                </c:pt>
                <c:pt idx="3434">
                  <c:v>5.37</c:v>
                </c:pt>
                <c:pt idx="3435">
                  <c:v>5.3760000000000003</c:v>
                </c:pt>
                <c:pt idx="3436">
                  <c:v>5.3760000000000003</c:v>
                </c:pt>
                <c:pt idx="3437">
                  <c:v>5.3810000000000002</c:v>
                </c:pt>
                <c:pt idx="3438">
                  <c:v>5.3860000000000001</c:v>
                </c:pt>
                <c:pt idx="3439">
                  <c:v>5.39</c:v>
                </c:pt>
                <c:pt idx="3440">
                  <c:v>5.3940000000000001</c:v>
                </c:pt>
                <c:pt idx="3441">
                  <c:v>5.3940000000000001</c:v>
                </c:pt>
                <c:pt idx="3442">
                  <c:v>5.3940000000000001</c:v>
                </c:pt>
                <c:pt idx="3443">
                  <c:v>5.3940000000000001</c:v>
                </c:pt>
                <c:pt idx="3444">
                  <c:v>5.3940000000000001</c:v>
                </c:pt>
                <c:pt idx="3445">
                  <c:v>5.3949999999999996</c:v>
                </c:pt>
                <c:pt idx="3446">
                  <c:v>5.3949999999999996</c:v>
                </c:pt>
                <c:pt idx="3447">
                  <c:v>5.3970000000000002</c:v>
                </c:pt>
                <c:pt idx="3448">
                  <c:v>5.4</c:v>
                </c:pt>
                <c:pt idx="3449">
                  <c:v>5.4</c:v>
                </c:pt>
                <c:pt idx="3450">
                  <c:v>5.4</c:v>
                </c:pt>
                <c:pt idx="3451">
                  <c:v>5.4</c:v>
                </c:pt>
                <c:pt idx="3452">
                  <c:v>5.4</c:v>
                </c:pt>
                <c:pt idx="3453">
                  <c:v>5.4</c:v>
                </c:pt>
                <c:pt idx="3454">
                  <c:v>5.4050000000000002</c:v>
                </c:pt>
                <c:pt idx="3455">
                  <c:v>5.4080000000000004</c:v>
                </c:pt>
                <c:pt idx="3456">
                  <c:v>5.4080000000000004</c:v>
                </c:pt>
                <c:pt idx="3457">
                  <c:v>5.4080000000000004</c:v>
                </c:pt>
                <c:pt idx="3458">
                  <c:v>5.4089999999999998</c:v>
                </c:pt>
                <c:pt idx="3459">
                  <c:v>5.4089999999999998</c:v>
                </c:pt>
                <c:pt idx="3460">
                  <c:v>5.4089999999999998</c:v>
                </c:pt>
                <c:pt idx="3461">
                  <c:v>5.4089999999999998</c:v>
                </c:pt>
                <c:pt idx="3462">
                  <c:v>5.4089999999999998</c:v>
                </c:pt>
                <c:pt idx="3463">
                  <c:v>5.4089999999999998</c:v>
                </c:pt>
                <c:pt idx="3464">
                  <c:v>5.4089999999999998</c:v>
                </c:pt>
                <c:pt idx="3465">
                  <c:v>5.4089999999999998</c:v>
                </c:pt>
                <c:pt idx="3466">
                  <c:v>5.4089999999999998</c:v>
                </c:pt>
                <c:pt idx="3467">
                  <c:v>5.4089999999999998</c:v>
                </c:pt>
                <c:pt idx="3468">
                  <c:v>5.41</c:v>
                </c:pt>
                <c:pt idx="3469">
                  <c:v>5.41</c:v>
                </c:pt>
                <c:pt idx="3470">
                  <c:v>5.41</c:v>
                </c:pt>
                <c:pt idx="3471">
                  <c:v>5.41</c:v>
                </c:pt>
                <c:pt idx="3472">
                  <c:v>5.41</c:v>
                </c:pt>
                <c:pt idx="3473">
                  <c:v>5.4109999999999996</c:v>
                </c:pt>
                <c:pt idx="3474">
                  <c:v>5.4109999999999996</c:v>
                </c:pt>
                <c:pt idx="3475">
                  <c:v>5.4180000000000001</c:v>
                </c:pt>
                <c:pt idx="3476">
                  <c:v>5.4240000000000004</c:v>
                </c:pt>
                <c:pt idx="3477">
                  <c:v>5.4240000000000004</c:v>
                </c:pt>
                <c:pt idx="3478">
                  <c:v>5.4240000000000004</c:v>
                </c:pt>
                <c:pt idx="3479">
                  <c:v>5.4240000000000004</c:v>
                </c:pt>
                <c:pt idx="3480">
                  <c:v>5.4249999999999998</c:v>
                </c:pt>
                <c:pt idx="3481">
                  <c:v>5.4249999999999998</c:v>
                </c:pt>
                <c:pt idx="3482">
                  <c:v>5.4249999999999998</c:v>
                </c:pt>
                <c:pt idx="3483">
                  <c:v>5.4260000000000002</c:v>
                </c:pt>
                <c:pt idx="3484">
                  <c:v>5.4260000000000002</c:v>
                </c:pt>
                <c:pt idx="3485">
                  <c:v>5.4290000000000003</c:v>
                </c:pt>
                <c:pt idx="3486">
                  <c:v>5.431</c:v>
                </c:pt>
                <c:pt idx="3487">
                  <c:v>5.4340000000000002</c:v>
                </c:pt>
                <c:pt idx="3488">
                  <c:v>5.4340000000000002</c:v>
                </c:pt>
                <c:pt idx="3489">
                  <c:v>5.4340000000000002</c:v>
                </c:pt>
                <c:pt idx="3490">
                  <c:v>5.4370000000000003</c:v>
                </c:pt>
                <c:pt idx="3491">
                  <c:v>5.4390000000000001</c:v>
                </c:pt>
                <c:pt idx="3492">
                  <c:v>5.4390000000000001</c:v>
                </c:pt>
                <c:pt idx="3493">
                  <c:v>5.4390000000000001</c:v>
                </c:pt>
                <c:pt idx="3494">
                  <c:v>5.44</c:v>
                </c:pt>
                <c:pt idx="3495">
                  <c:v>5.44</c:v>
                </c:pt>
                <c:pt idx="3496">
                  <c:v>5.4420000000000002</c:v>
                </c:pt>
                <c:pt idx="3497">
                  <c:v>5.4420000000000002</c:v>
                </c:pt>
                <c:pt idx="3498">
                  <c:v>5.4429999999999996</c:v>
                </c:pt>
                <c:pt idx="3499">
                  <c:v>5.4429999999999996</c:v>
                </c:pt>
                <c:pt idx="3500">
                  <c:v>5.4429999999999996</c:v>
                </c:pt>
                <c:pt idx="3501">
                  <c:v>5.4429999999999996</c:v>
                </c:pt>
                <c:pt idx="3502">
                  <c:v>5.4429999999999996</c:v>
                </c:pt>
                <c:pt idx="3503">
                  <c:v>5.444</c:v>
                </c:pt>
                <c:pt idx="3504">
                  <c:v>5.4450000000000003</c:v>
                </c:pt>
                <c:pt idx="3505">
                  <c:v>5.4450000000000003</c:v>
                </c:pt>
                <c:pt idx="3506">
                  <c:v>5.4509999999999996</c:v>
                </c:pt>
                <c:pt idx="3507">
                  <c:v>5.452</c:v>
                </c:pt>
                <c:pt idx="3508">
                  <c:v>5.452</c:v>
                </c:pt>
                <c:pt idx="3509">
                  <c:v>5.4539999999999997</c:v>
                </c:pt>
                <c:pt idx="3510">
                  <c:v>5.4539999999999997</c:v>
                </c:pt>
                <c:pt idx="3511">
                  <c:v>5.4539999999999997</c:v>
                </c:pt>
                <c:pt idx="3512">
                  <c:v>5.4539999999999997</c:v>
                </c:pt>
                <c:pt idx="3513">
                  <c:v>5.4569999999999999</c:v>
                </c:pt>
                <c:pt idx="3514">
                  <c:v>5.4569999999999999</c:v>
                </c:pt>
                <c:pt idx="3515">
                  <c:v>5.46</c:v>
                </c:pt>
                <c:pt idx="3516">
                  <c:v>5.4690000000000003</c:v>
                </c:pt>
                <c:pt idx="3517">
                  <c:v>5.4690000000000003</c:v>
                </c:pt>
                <c:pt idx="3518">
                  <c:v>5.4690000000000003</c:v>
                </c:pt>
                <c:pt idx="3519">
                  <c:v>5.47</c:v>
                </c:pt>
                <c:pt idx="3520">
                  <c:v>5.4710000000000001</c:v>
                </c:pt>
                <c:pt idx="3521">
                  <c:v>5.4710000000000001</c:v>
                </c:pt>
                <c:pt idx="3522">
                  <c:v>5.4779999999999998</c:v>
                </c:pt>
                <c:pt idx="3523">
                  <c:v>5.4790000000000001</c:v>
                </c:pt>
                <c:pt idx="3524">
                  <c:v>5.4829999999999997</c:v>
                </c:pt>
                <c:pt idx="3525">
                  <c:v>5.4829999999999997</c:v>
                </c:pt>
                <c:pt idx="3526">
                  <c:v>5.4829999999999997</c:v>
                </c:pt>
                <c:pt idx="3527">
                  <c:v>5.484</c:v>
                </c:pt>
                <c:pt idx="3528">
                  <c:v>5.484</c:v>
                </c:pt>
                <c:pt idx="3529">
                  <c:v>5.484</c:v>
                </c:pt>
                <c:pt idx="3530">
                  <c:v>5.484</c:v>
                </c:pt>
                <c:pt idx="3531">
                  <c:v>5.4859999999999998</c:v>
                </c:pt>
                <c:pt idx="3532">
                  <c:v>5.49</c:v>
                </c:pt>
                <c:pt idx="3533">
                  <c:v>5.4950000000000001</c:v>
                </c:pt>
                <c:pt idx="3534">
                  <c:v>5.4950000000000001</c:v>
                </c:pt>
                <c:pt idx="3535">
                  <c:v>5.4950000000000001</c:v>
                </c:pt>
                <c:pt idx="3536">
                  <c:v>5.4969999999999999</c:v>
                </c:pt>
                <c:pt idx="3537">
                  <c:v>5.4980000000000002</c:v>
                </c:pt>
                <c:pt idx="3538">
                  <c:v>5.4980000000000002</c:v>
                </c:pt>
                <c:pt idx="3539">
                  <c:v>5.4980000000000002</c:v>
                </c:pt>
                <c:pt idx="3540">
                  <c:v>5.4980000000000002</c:v>
                </c:pt>
                <c:pt idx="3541">
                  <c:v>5.4980000000000002</c:v>
                </c:pt>
                <c:pt idx="3542">
                  <c:v>5.4980000000000002</c:v>
                </c:pt>
                <c:pt idx="3543">
                  <c:v>5.4989999999999997</c:v>
                </c:pt>
                <c:pt idx="3544">
                  <c:v>5.4989999999999997</c:v>
                </c:pt>
                <c:pt idx="3545">
                  <c:v>5.5</c:v>
                </c:pt>
                <c:pt idx="3546">
                  <c:v>5.5030000000000001</c:v>
                </c:pt>
                <c:pt idx="3547">
                  <c:v>5.5030000000000001</c:v>
                </c:pt>
                <c:pt idx="3548">
                  <c:v>5.5030000000000001</c:v>
                </c:pt>
                <c:pt idx="3549">
                  <c:v>5.5030000000000001</c:v>
                </c:pt>
                <c:pt idx="3550">
                  <c:v>5.5030000000000001</c:v>
                </c:pt>
                <c:pt idx="3551">
                  <c:v>5.5039999999999996</c:v>
                </c:pt>
                <c:pt idx="3552">
                  <c:v>5.5110000000000001</c:v>
                </c:pt>
                <c:pt idx="3553">
                  <c:v>5.5129999999999999</c:v>
                </c:pt>
                <c:pt idx="3554">
                  <c:v>5.5129999999999999</c:v>
                </c:pt>
                <c:pt idx="3555">
                  <c:v>5.5129999999999999</c:v>
                </c:pt>
                <c:pt idx="3556">
                  <c:v>5.5129999999999999</c:v>
                </c:pt>
                <c:pt idx="3557">
                  <c:v>5.5129999999999999</c:v>
                </c:pt>
                <c:pt idx="3558">
                  <c:v>5.5129999999999999</c:v>
                </c:pt>
                <c:pt idx="3559">
                  <c:v>5.5129999999999999</c:v>
                </c:pt>
                <c:pt idx="3560">
                  <c:v>5.5129999999999999</c:v>
                </c:pt>
                <c:pt idx="3561">
                  <c:v>5.5140000000000002</c:v>
                </c:pt>
                <c:pt idx="3562">
                  <c:v>5.5149999999999997</c:v>
                </c:pt>
                <c:pt idx="3563">
                  <c:v>5.5209999999999999</c:v>
                </c:pt>
                <c:pt idx="3564">
                  <c:v>5.5209999999999999</c:v>
                </c:pt>
                <c:pt idx="3565">
                  <c:v>5.5209999999999999</c:v>
                </c:pt>
                <c:pt idx="3566">
                  <c:v>5.5209999999999999</c:v>
                </c:pt>
                <c:pt idx="3567">
                  <c:v>5.5220000000000002</c:v>
                </c:pt>
                <c:pt idx="3568">
                  <c:v>5.5220000000000002</c:v>
                </c:pt>
                <c:pt idx="3569">
                  <c:v>5.5259999999999998</c:v>
                </c:pt>
                <c:pt idx="3570">
                  <c:v>5.5279999999999996</c:v>
                </c:pt>
                <c:pt idx="3571">
                  <c:v>5.5279999999999996</c:v>
                </c:pt>
                <c:pt idx="3572">
                  <c:v>5.5279999999999996</c:v>
                </c:pt>
                <c:pt idx="3573">
                  <c:v>5.5279999999999996</c:v>
                </c:pt>
                <c:pt idx="3574">
                  <c:v>5.5289999999999999</c:v>
                </c:pt>
                <c:pt idx="3575">
                  <c:v>5.5289999999999999</c:v>
                </c:pt>
                <c:pt idx="3576">
                  <c:v>5.5289999999999999</c:v>
                </c:pt>
                <c:pt idx="3577">
                  <c:v>5.5289999999999999</c:v>
                </c:pt>
                <c:pt idx="3578">
                  <c:v>5.5289999999999999</c:v>
                </c:pt>
                <c:pt idx="3579">
                  <c:v>5.53</c:v>
                </c:pt>
                <c:pt idx="3580">
                  <c:v>5.53</c:v>
                </c:pt>
                <c:pt idx="3581">
                  <c:v>5.53</c:v>
                </c:pt>
                <c:pt idx="3582">
                  <c:v>5.5380000000000003</c:v>
                </c:pt>
                <c:pt idx="3583">
                  <c:v>5.5380000000000003</c:v>
                </c:pt>
                <c:pt idx="3584">
                  <c:v>5.5389999999999997</c:v>
                </c:pt>
                <c:pt idx="3585">
                  <c:v>5.5389999999999997</c:v>
                </c:pt>
                <c:pt idx="3586">
                  <c:v>5.5439999999999996</c:v>
                </c:pt>
                <c:pt idx="3587">
                  <c:v>5.5439999999999996</c:v>
                </c:pt>
                <c:pt idx="3588">
                  <c:v>5.5449999999999999</c:v>
                </c:pt>
                <c:pt idx="3589">
                  <c:v>5.5449999999999999</c:v>
                </c:pt>
                <c:pt idx="3590">
                  <c:v>5.5449999999999999</c:v>
                </c:pt>
                <c:pt idx="3591">
                  <c:v>5.5540000000000003</c:v>
                </c:pt>
                <c:pt idx="3592">
                  <c:v>5.556</c:v>
                </c:pt>
                <c:pt idx="3593">
                  <c:v>5.556</c:v>
                </c:pt>
                <c:pt idx="3594">
                  <c:v>5.5570000000000004</c:v>
                </c:pt>
                <c:pt idx="3595">
                  <c:v>5.5579999999999998</c:v>
                </c:pt>
                <c:pt idx="3596">
                  <c:v>5.5590000000000002</c:v>
                </c:pt>
                <c:pt idx="3597">
                  <c:v>5.5590000000000002</c:v>
                </c:pt>
                <c:pt idx="3598">
                  <c:v>5.5590000000000002</c:v>
                </c:pt>
                <c:pt idx="3599">
                  <c:v>5.5590000000000002</c:v>
                </c:pt>
                <c:pt idx="3600">
                  <c:v>5.5590000000000002</c:v>
                </c:pt>
                <c:pt idx="3601">
                  <c:v>5.5590000000000002</c:v>
                </c:pt>
                <c:pt idx="3602">
                  <c:v>5.5590000000000002</c:v>
                </c:pt>
                <c:pt idx="3603">
                  <c:v>5.5609999999999999</c:v>
                </c:pt>
                <c:pt idx="3604">
                  <c:v>5.5650000000000004</c:v>
                </c:pt>
                <c:pt idx="3605">
                  <c:v>5.5650000000000004</c:v>
                </c:pt>
                <c:pt idx="3606">
                  <c:v>5.5650000000000004</c:v>
                </c:pt>
                <c:pt idx="3607">
                  <c:v>5.57</c:v>
                </c:pt>
                <c:pt idx="3608">
                  <c:v>5.5709999999999997</c:v>
                </c:pt>
                <c:pt idx="3609">
                  <c:v>5.5739999999999998</c:v>
                </c:pt>
                <c:pt idx="3610">
                  <c:v>5.5739999999999998</c:v>
                </c:pt>
                <c:pt idx="3611">
                  <c:v>5.5750000000000002</c:v>
                </c:pt>
                <c:pt idx="3612">
                  <c:v>5.5750000000000002</c:v>
                </c:pt>
                <c:pt idx="3613">
                  <c:v>5.5819999999999999</c:v>
                </c:pt>
                <c:pt idx="3614">
                  <c:v>5.5839999999999996</c:v>
                </c:pt>
                <c:pt idx="3615">
                  <c:v>5.5880000000000001</c:v>
                </c:pt>
                <c:pt idx="3616">
                  <c:v>5.5880000000000001</c:v>
                </c:pt>
                <c:pt idx="3617">
                  <c:v>5.5880000000000001</c:v>
                </c:pt>
                <c:pt idx="3618">
                  <c:v>5.5890000000000004</c:v>
                </c:pt>
                <c:pt idx="3619">
                  <c:v>5.5890000000000004</c:v>
                </c:pt>
                <c:pt idx="3620">
                  <c:v>5.5890000000000004</c:v>
                </c:pt>
                <c:pt idx="3621">
                  <c:v>5.5890000000000004</c:v>
                </c:pt>
                <c:pt idx="3622">
                  <c:v>5.59</c:v>
                </c:pt>
                <c:pt idx="3623">
                  <c:v>5.5910000000000002</c:v>
                </c:pt>
                <c:pt idx="3624">
                  <c:v>5.5919999999999996</c:v>
                </c:pt>
                <c:pt idx="3625">
                  <c:v>5.5940000000000003</c:v>
                </c:pt>
                <c:pt idx="3626">
                  <c:v>5.5940000000000003</c:v>
                </c:pt>
                <c:pt idx="3627">
                  <c:v>5.5940000000000003</c:v>
                </c:pt>
                <c:pt idx="3628">
                  <c:v>5.6</c:v>
                </c:pt>
                <c:pt idx="3629">
                  <c:v>5.601</c:v>
                </c:pt>
                <c:pt idx="3630">
                  <c:v>5.6029999999999998</c:v>
                </c:pt>
                <c:pt idx="3631">
                  <c:v>5.6040000000000001</c:v>
                </c:pt>
                <c:pt idx="3632">
                  <c:v>5.6040000000000001</c:v>
                </c:pt>
                <c:pt idx="3633">
                  <c:v>5.6040000000000001</c:v>
                </c:pt>
                <c:pt idx="3634">
                  <c:v>5.6040000000000001</c:v>
                </c:pt>
                <c:pt idx="3635">
                  <c:v>5.6040000000000001</c:v>
                </c:pt>
                <c:pt idx="3636">
                  <c:v>5.6059999999999999</c:v>
                </c:pt>
                <c:pt idx="3637">
                  <c:v>5.6079999999999997</c:v>
                </c:pt>
                <c:pt idx="3638">
                  <c:v>5.6079999999999997</c:v>
                </c:pt>
                <c:pt idx="3639">
                  <c:v>5.6079999999999997</c:v>
                </c:pt>
                <c:pt idx="3640">
                  <c:v>5.6079999999999997</c:v>
                </c:pt>
                <c:pt idx="3641">
                  <c:v>5.6150000000000002</c:v>
                </c:pt>
                <c:pt idx="3642">
                  <c:v>5.6189999999999998</c:v>
                </c:pt>
                <c:pt idx="3643">
                  <c:v>5.6189999999999998</c:v>
                </c:pt>
                <c:pt idx="3644">
                  <c:v>5.6189999999999998</c:v>
                </c:pt>
                <c:pt idx="3645">
                  <c:v>5.6189999999999998</c:v>
                </c:pt>
                <c:pt idx="3646">
                  <c:v>5.62</c:v>
                </c:pt>
                <c:pt idx="3647">
                  <c:v>5.62</c:v>
                </c:pt>
                <c:pt idx="3648">
                  <c:v>5.6230000000000002</c:v>
                </c:pt>
                <c:pt idx="3649">
                  <c:v>5.625</c:v>
                </c:pt>
                <c:pt idx="3650">
                  <c:v>5.6289999999999996</c:v>
                </c:pt>
                <c:pt idx="3651">
                  <c:v>5.633</c:v>
                </c:pt>
                <c:pt idx="3652">
                  <c:v>5.633</c:v>
                </c:pt>
                <c:pt idx="3653">
                  <c:v>5.6340000000000003</c:v>
                </c:pt>
                <c:pt idx="3654">
                  <c:v>5.6340000000000003</c:v>
                </c:pt>
                <c:pt idx="3655">
                  <c:v>5.6340000000000003</c:v>
                </c:pt>
                <c:pt idx="3656">
                  <c:v>5.6349999999999998</c:v>
                </c:pt>
                <c:pt idx="3657">
                  <c:v>5.6349999999999998</c:v>
                </c:pt>
                <c:pt idx="3658">
                  <c:v>5.6369999999999996</c:v>
                </c:pt>
                <c:pt idx="3659">
                  <c:v>5.6379999999999999</c:v>
                </c:pt>
                <c:pt idx="3660">
                  <c:v>5.6479999999999997</c:v>
                </c:pt>
                <c:pt idx="3661">
                  <c:v>5.649</c:v>
                </c:pt>
                <c:pt idx="3662">
                  <c:v>5.649</c:v>
                </c:pt>
                <c:pt idx="3663">
                  <c:v>5.65</c:v>
                </c:pt>
                <c:pt idx="3664">
                  <c:v>5.65</c:v>
                </c:pt>
                <c:pt idx="3665">
                  <c:v>5.65</c:v>
                </c:pt>
                <c:pt idx="3666">
                  <c:v>5.65</c:v>
                </c:pt>
                <c:pt idx="3667">
                  <c:v>5.6520000000000001</c:v>
                </c:pt>
                <c:pt idx="3668">
                  <c:v>5.6609999999999996</c:v>
                </c:pt>
                <c:pt idx="3669">
                  <c:v>5.6630000000000003</c:v>
                </c:pt>
                <c:pt idx="3670">
                  <c:v>5.6630000000000003</c:v>
                </c:pt>
                <c:pt idx="3671">
                  <c:v>5.6630000000000003</c:v>
                </c:pt>
                <c:pt idx="3672">
                  <c:v>5.6630000000000003</c:v>
                </c:pt>
                <c:pt idx="3673">
                  <c:v>5.6669999999999998</c:v>
                </c:pt>
                <c:pt idx="3674">
                  <c:v>5.67</c:v>
                </c:pt>
                <c:pt idx="3675">
                  <c:v>5.67</c:v>
                </c:pt>
                <c:pt idx="3676">
                  <c:v>5.6769999999999996</c:v>
                </c:pt>
                <c:pt idx="3677">
                  <c:v>5.6779999999999999</c:v>
                </c:pt>
                <c:pt idx="3678">
                  <c:v>5.6779999999999999</c:v>
                </c:pt>
                <c:pt idx="3679">
                  <c:v>5.6779999999999999</c:v>
                </c:pt>
                <c:pt idx="3680">
                  <c:v>5.6790000000000003</c:v>
                </c:pt>
                <c:pt idx="3681">
                  <c:v>5.6790000000000003</c:v>
                </c:pt>
                <c:pt idx="3682">
                  <c:v>5.6790000000000003</c:v>
                </c:pt>
                <c:pt idx="3683">
                  <c:v>5.6790000000000003</c:v>
                </c:pt>
                <c:pt idx="3684">
                  <c:v>5.68</c:v>
                </c:pt>
                <c:pt idx="3685">
                  <c:v>5.6829999999999998</c:v>
                </c:pt>
                <c:pt idx="3686">
                  <c:v>5.6840000000000002</c:v>
                </c:pt>
                <c:pt idx="3687">
                  <c:v>5.6859999999999999</c:v>
                </c:pt>
                <c:pt idx="3688">
                  <c:v>5.6879999999999997</c:v>
                </c:pt>
                <c:pt idx="3689">
                  <c:v>5.6909999999999998</c:v>
                </c:pt>
                <c:pt idx="3690">
                  <c:v>5.6929999999999996</c:v>
                </c:pt>
                <c:pt idx="3691">
                  <c:v>5.6929999999999996</c:v>
                </c:pt>
                <c:pt idx="3692">
                  <c:v>5.694</c:v>
                </c:pt>
                <c:pt idx="3693">
                  <c:v>5.694</c:v>
                </c:pt>
                <c:pt idx="3694">
                  <c:v>5.694</c:v>
                </c:pt>
                <c:pt idx="3695">
                  <c:v>5.6950000000000003</c:v>
                </c:pt>
                <c:pt idx="3696">
                  <c:v>5.6959999999999997</c:v>
                </c:pt>
                <c:pt idx="3697">
                  <c:v>5.6970000000000001</c:v>
                </c:pt>
                <c:pt idx="3698">
                  <c:v>5.7039999999999997</c:v>
                </c:pt>
                <c:pt idx="3699">
                  <c:v>5.7039999999999997</c:v>
                </c:pt>
                <c:pt idx="3700">
                  <c:v>5.7060000000000004</c:v>
                </c:pt>
                <c:pt idx="3701">
                  <c:v>5.7089999999999996</c:v>
                </c:pt>
                <c:pt idx="3702">
                  <c:v>5.7089999999999996</c:v>
                </c:pt>
                <c:pt idx="3703">
                  <c:v>5.71</c:v>
                </c:pt>
                <c:pt idx="3704">
                  <c:v>5.71</c:v>
                </c:pt>
                <c:pt idx="3705">
                  <c:v>5.71</c:v>
                </c:pt>
                <c:pt idx="3706">
                  <c:v>5.7110000000000003</c:v>
                </c:pt>
                <c:pt idx="3707">
                  <c:v>5.7130000000000001</c:v>
                </c:pt>
                <c:pt idx="3708">
                  <c:v>5.7229999999999999</c:v>
                </c:pt>
                <c:pt idx="3709">
                  <c:v>5.7229999999999999</c:v>
                </c:pt>
                <c:pt idx="3710">
                  <c:v>5.7229999999999999</c:v>
                </c:pt>
                <c:pt idx="3711">
                  <c:v>5.7240000000000002</c:v>
                </c:pt>
                <c:pt idx="3712">
                  <c:v>5.7240000000000002</c:v>
                </c:pt>
                <c:pt idx="3713">
                  <c:v>5.7240000000000002</c:v>
                </c:pt>
                <c:pt idx="3714">
                  <c:v>5.726</c:v>
                </c:pt>
                <c:pt idx="3715">
                  <c:v>5.7290000000000001</c:v>
                </c:pt>
                <c:pt idx="3716">
                  <c:v>5.7320000000000002</c:v>
                </c:pt>
                <c:pt idx="3717">
                  <c:v>5.7320000000000002</c:v>
                </c:pt>
                <c:pt idx="3718">
                  <c:v>5.7329999999999997</c:v>
                </c:pt>
                <c:pt idx="3719">
                  <c:v>5.7389999999999999</c:v>
                </c:pt>
                <c:pt idx="3720">
                  <c:v>5.74</c:v>
                </c:pt>
                <c:pt idx="3721">
                  <c:v>5.7409999999999997</c:v>
                </c:pt>
                <c:pt idx="3722">
                  <c:v>5.742</c:v>
                </c:pt>
                <c:pt idx="3723">
                  <c:v>5.742</c:v>
                </c:pt>
                <c:pt idx="3724">
                  <c:v>5.7460000000000004</c:v>
                </c:pt>
                <c:pt idx="3725">
                  <c:v>5.7460000000000004</c:v>
                </c:pt>
                <c:pt idx="3726">
                  <c:v>5.7480000000000002</c:v>
                </c:pt>
                <c:pt idx="3727">
                  <c:v>5.75</c:v>
                </c:pt>
                <c:pt idx="3728">
                  <c:v>5.7539999999999996</c:v>
                </c:pt>
                <c:pt idx="3729">
                  <c:v>5.7539999999999996</c:v>
                </c:pt>
                <c:pt idx="3730">
                  <c:v>5.7560000000000002</c:v>
                </c:pt>
                <c:pt idx="3731">
                  <c:v>5.758</c:v>
                </c:pt>
                <c:pt idx="3732">
                  <c:v>5.758</c:v>
                </c:pt>
                <c:pt idx="3733">
                  <c:v>5.7590000000000003</c:v>
                </c:pt>
                <c:pt idx="3734">
                  <c:v>5.7590000000000003</c:v>
                </c:pt>
                <c:pt idx="3735">
                  <c:v>5.76</c:v>
                </c:pt>
                <c:pt idx="3736">
                  <c:v>5.76</c:v>
                </c:pt>
                <c:pt idx="3737">
                  <c:v>5.76</c:v>
                </c:pt>
                <c:pt idx="3738">
                  <c:v>5.76</c:v>
                </c:pt>
                <c:pt idx="3739">
                  <c:v>5.7610000000000001</c:v>
                </c:pt>
                <c:pt idx="3740">
                  <c:v>5.7640000000000002</c:v>
                </c:pt>
                <c:pt idx="3741">
                  <c:v>5.7670000000000003</c:v>
                </c:pt>
                <c:pt idx="3742">
                  <c:v>5.7679999999999998</c:v>
                </c:pt>
                <c:pt idx="3743">
                  <c:v>5.7690000000000001</c:v>
                </c:pt>
                <c:pt idx="3744">
                  <c:v>5.7690000000000001</c:v>
                </c:pt>
                <c:pt idx="3745">
                  <c:v>5.7690000000000001</c:v>
                </c:pt>
                <c:pt idx="3746">
                  <c:v>5.7709999999999999</c:v>
                </c:pt>
                <c:pt idx="3747">
                  <c:v>5.7709999999999999</c:v>
                </c:pt>
                <c:pt idx="3748">
                  <c:v>5.7729999999999997</c:v>
                </c:pt>
                <c:pt idx="3749">
                  <c:v>5.7759999999999998</c:v>
                </c:pt>
                <c:pt idx="3750">
                  <c:v>5.7759999999999998</c:v>
                </c:pt>
                <c:pt idx="3751">
                  <c:v>5.7759999999999998</c:v>
                </c:pt>
                <c:pt idx="3752">
                  <c:v>5.7770000000000001</c:v>
                </c:pt>
                <c:pt idx="3753">
                  <c:v>5.7839999999999998</c:v>
                </c:pt>
                <c:pt idx="3754">
                  <c:v>5.7850000000000001</c:v>
                </c:pt>
                <c:pt idx="3755">
                  <c:v>5.7850000000000001</c:v>
                </c:pt>
                <c:pt idx="3756">
                  <c:v>5.7850000000000001</c:v>
                </c:pt>
                <c:pt idx="3757">
                  <c:v>5.7850000000000001</c:v>
                </c:pt>
                <c:pt idx="3758">
                  <c:v>5.7859999999999996</c:v>
                </c:pt>
                <c:pt idx="3759">
                  <c:v>5.7869999999999999</c:v>
                </c:pt>
                <c:pt idx="3760">
                  <c:v>5.7869999999999999</c:v>
                </c:pt>
                <c:pt idx="3761">
                  <c:v>5.7889999999999997</c:v>
                </c:pt>
                <c:pt idx="3762">
                  <c:v>5.79</c:v>
                </c:pt>
                <c:pt idx="3763">
                  <c:v>5.8</c:v>
                </c:pt>
                <c:pt idx="3764">
                  <c:v>5.8</c:v>
                </c:pt>
                <c:pt idx="3765">
                  <c:v>5.8029999999999999</c:v>
                </c:pt>
                <c:pt idx="3766">
                  <c:v>5.8040000000000003</c:v>
                </c:pt>
                <c:pt idx="3767">
                  <c:v>5.8120000000000003</c:v>
                </c:pt>
                <c:pt idx="3768">
                  <c:v>5.8120000000000003</c:v>
                </c:pt>
                <c:pt idx="3769">
                  <c:v>5.8150000000000004</c:v>
                </c:pt>
                <c:pt idx="3770">
                  <c:v>5.8150000000000004</c:v>
                </c:pt>
                <c:pt idx="3771">
                  <c:v>5.8159999999999998</c:v>
                </c:pt>
                <c:pt idx="3772">
                  <c:v>5.8170000000000002</c:v>
                </c:pt>
                <c:pt idx="3773">
                  <c:v>5.819</c:v>
                </c:pt>
                <c:pt idx="3774">
                  <c:v>5.819</c:v>
                </c:pt>
                <c:pt idx="3775">
                  <c:v>5.82</c:v>
                </c:pt>
                <c:pt idx="3776">
                  <c:v>5.8209999999999997</c:v>
                </c:pt>
                <c:pt idx="3777">
                  <c:v>5.8209999999999997</c:v>
                </c:pt>
                <c:pt idx="3778">
                  <c:v>5.8209999999999997</c:v>
                </c:pt>
                <c:pt idx="3779">
                  <c:v>5.8209999999999997</c:v>
                </c:pt>
                <c:pt idx="3780">
                  <c:v>5.8209999999999997</c:v>
                </c:pt>
                <c:pt idx="3781">
                  <c:v>5.8209999999999997</c:v>
                </c:pt>
                <c:pt idx="3782">
                  <c:v>5.8209999999999997</c:v>
                </c:pt>
                <c:pt idx="3783">
                  <c:v>5.8209999999999997</c:v>
                </c:pt>
                <c:pt idx="3784">
                  <c:v>5.8239999999999998</c:v>
                </c:pt>
                <c:pt idx="3785">
                  <c:v>5.8259999999999996</c:v>
                </c:pt>
                <c:pt idx="3786">
                  <c:v>5.83</c:v>
                </c:pt>
                <c:pt idx="3787">
                  <c:v>5.83</c:v>
                </c:pt>
                <c:pt idx="3788">
                  <c:v>5.83</c:v>
                </c:pt>
                <c:pt idx="3789">
                  <c:v>5.83</c:v>
                </c:pt>
                <c:pt idx="3790">
                  <c:v>5.83</c:v>
                </c:pt>
                <c:pt idx="3791">
                  <c:v>5.83</c:v>
                </c:pt>
                <c:pt idx="3792">
                  <c:v>5.8310000000000004</c:v>
                </c:pt>
                <c:pt idx="3793">
                  <c:v>5.8310000000000004</c:v>
                </c:pt>
                <c:pt idx="3794">
                  <c:v>5.8310000000000004</c:v>
                </c:pt>
                <c:pt idx="3795">
                  <c:v>5.8319999999999999</c:v>
                </c:pt>
                <c:pt idx="3796">
                  <c:v>5.8319999999999999</c:v>
                </c:pt>
                <c:pt idx="3797">
                  <c:v>5.8319999999999999</c:v>
                </c:pt>
                <c:pt idx="3798">
                  <c:v>5.8330000000000002</c:v>
                </c:pt>
                <c:pt idx="3799">
                  <c:v>5.8390000000000004</c:v>
                </c:pt>
                <c:pt idx="3800">
                  <c:v>5.8390000000000004</c:v>
                </c:pt>
                <c:pt idx="3801">
                  <c:v>5.8449999999999998</c:v>
                </c:pt>
                <c:pt idx="3802">
                  <c:v>5.8460000000000001</c:v>
                </c:pt>
                <c:pt idx="3803">
                  <c:v>5.8460000000000001</c:v>
                </c:pt>
                <c:pt idx="3804">
                  <c:v>5.8479999999999999</c:v>
                </c:pt>
                <c:pt idx="3805">
                  <c:v>5.8479999999999999</c:v>
                </c:pt>
                <c:pt idx="3806">
                  <c:v>5.851</c:v>
                </c:pt>
                <c:pt idx="3807">
                  <c:v>5.8520000000000003</c:v>
                </c:pt>
                <c:pt idx="3808">
                  <c:v>5.86</c:v>
                </c:pt>
                <c:pt idx="3809">
                  <c:v>5.86</c:v>
                </c:pt>
                <c:pt idx="3810">
                  <c:v>5.86</c:v>
                </c:pt>
                <c:pt idx="3811">
                  <c:v>5.86</c:v>
                </c:pt>
                <c:pt idx="3812">
                  <c:v>5.8609999999999998</c:v>
                </c:pt>
                <c:pt idx="3813">
                  <c:v>5.8620000000000001</c:v>
                </c:pt>
                <c:pt idx="3814">
                  <c:v>5.8630000000000004</c:v>
                </c:pt>
                <c:pt idx="3815">
                  <c:v>5.8650000000000002</c:v>
                </c:pt>
                <c:pt idx="3816">
                  <c:v>5.8650000000000002</c:v>
                </c:pt>
                <c:pt idx="3817">
                  <c:v>5.8739999999999997</c:v>
                </c:pt>
                <c:pt idx="3818">
                  <c:v>5.875</c:v>
                </c:pt>
                <c:pt idx="3819">
                  <c:v>5.875</c:v>
                </c:pt>
                <c:pt idx="3820">
                  <c:v>5.875</c:v>
                </c:pt>
                <c:pt idx="3821">
                  <c:v>5.875</c:v>
                </c:pt>
                <c:pt idx="3822">
                  <c:v>5.8760000000000003</c:v>
                </c:pt>
                <c:pt idx="3823">
                  <c:v>5.8760000000000003</c:v>
                </c:pt>
                <c:pt idx="3824">
                  <c:v>5.8760000000000003</c:v>
                </c:pt>
                <c:pt idx="3825">
                  <c:v>5.8789999999999996</c:v>
                </c:pt>
                <c:pt idx="3826">
                  <c:v>5.8819999999999997</c:v>
                </c:pt>
                <c:pt idx="3827">
                  <c:v>5.883</c:v>
                </c:pt>
                <c:pt idx="3828">
                  <c:v>5.8840000000000003</c:v>
                </c:pt>
                <c:pt idx="3829">
                  <c:v>5.8840000000000003</c:v>
                </c:pt>
                <c:pt idx="3830">
                  <c:v>5.8849999999999998</c:v>
                </c:pt>
                <c:pt idx="3831">
                  <c:v>5.8920000000000003</c:v>
                </c:pt>
                <c:pt idx="3832">
                  <c:v>5.8959999999999999</c:v>
                </c:pt>
                <c:pt idx="3833">
                  <c:v>5.8959999999999999</c:v>
                </c:pt>
                <c:pt idx="3834">
                  <c:v>5.9039999999999999</c:v>
                </c:pt>
                <c:pt idx="3835">
                  <c:v>5.9039999999999999</c:v>
                </c:pt>
                <c:pt idx="3836">
                  <c:v>5.9059999999999997</c:v>
                </c:pt>
                <c:pt idx="3837">
                  <c:v>5.9059999999999997</c:v>
                </c:pt>
                <c:pt idx="3838">
                  <c:v>5.907</c:v>
                </c:pt>
                <c:pt idx="3839">
                  <c:v>5.907</c:v>
                </c:pt>
                <c:pt idx="3840">
                  <c:v>5.907</c:v>
                </c:pt>
                <c:pt idx="3841">
                  <c:v>5.907</c:v>
                </c:pt>
                <c:pt idx="3842">
                  <c:v>5.9089999999999998</c:v>
                </c:pt>
                <c:pt idx="3843">
                  <c:v>5.9089999999999998</c:v>
                </c:pt>
                <c:pt idx="3844">
                  <c:v>5.91</c:v>
                </c:pt>
                <c:pt idx="3845">
                  <c:v>5.9160000000000004</c:v>
                </c:pt>
                <c:pt idx="3846">
                  <c:v>5.92</c:v>
                </c:pt>
                <c:pt idx="3847">
                  <c:v>5.92</c:v>
                </c:pt>
                <c:pt idx="3848">
                  <c:v>5.9210000000000003</c:v>
                </c:pt>
                <c:pt idx="3849">
                  <c:v>5.9210000000000003</c:v>
                </c:pt>
                <c:pt idx="3850">
                  <c:v>5.9210000000000003</c:v>
                </c:pt>
                <c:pt idx="3851">
                  <c:v>5.9210000000000003</c:v>
                </c:pt>
                <c:pt idx="3852">
                  <c:v>5.923</c:v>
                </c:pt>
                <c:pt idx="3853">
                  <c:v>5.9260000000000002</c:v>
                </c:pt>
                <c:pt idx="3854">
                  <c:v>5.9279999999999999</c:v>
                </c:pt>
                <c:pt idx="3855">
                  <c:v>5.9279999999999999</c:v>
                </c:pt>
                <c:pt idx="3856">
                  <c:v>5.9279999999999999</c:v>
                </c:pt>
                <c:pt idx="3857">
                  <c:v>5.9279999999999999</c:v>
                </c:pt>
                <c:pt idx="3858">
                  <c:v>5.9279999999999999</c:v>
                </c:pt>
                <c:pt idx="3859">
                  <c:v>5.93</c:v>
                </c:pt>
                <c:pt idx="3860">
                  <c:v>5.93</c:v>
                </c:pt>
                <c:pt idx="3861">
                  <c:v>5.9329999999999998</c:v>
                </c:pt>
                <c:pt idx="3862">
                  <c:v>5.9359999999999999</c:v>
                </c:pt>
                <c:pt idx="3863">
                  <c:v>5.9370000000000003</c:v>
                </c:pt>
                <c:pt idx="3864">
                  <c:v>5.9370000000000003</c:v>
                </c:pt>
                <c:pt idx="3865">
                  <c:v>5.9370000000000003</c:v>
                </c:pt>
                <c:pt idx="3866">
                  <c:v>5.9370000000000003</c:v>
                </c:pt>
                <c:pt idx="3867">
                  <c:v>5.9370000000000003</c:v>
                </c:pt>
                <c:pt idx="3868">
                  <c:v>5.9370000000000003</c:v>
                </c:pt>
                <c:pt idx="3869">
                  <c:v>5.9370000000000003</c:v>
                </c:pt>
                <c:pt idx="3870">
                  <c:v>5.9370000000000003</c:v>
                </c:pt>
                <c:pt idx="3871">
                  <c:v>5.9390000000000001</c:v>
                </c:pt>
                <c:pt idx="3872">
                  <c:v>5.9409999999999998</c:v>
                </c:pt>
                <c:pt idx="3873">
                  <c:v>5.9409999999999998</c:v>
                </c:pt>
                <c:pt idx="3874">
                  <c:v>5.9459999999999997</c:v>
                </c:pt>
                <c:pt idx="3875">
                  <c:v>5.9470000000000001</c:v>
                </c:pt>
                <c:pt idx="3876">
                  <c:v>5.9480000000000004</c:v>
                </c:pt>
                <c:pt idx="3877">
                  <c:v>5.95</c:v>
                </c:pt>
                <c:pt idx="3878">
                  <c:v>5.9509999999999996</c:v>
                </c:pt>
                <c:pt idx="3879">
                  <c:v>5.952</c:v>
                </c:pt>
                <c:pt idx="3880">
                  <c:v>5.952</c:v>
                </c:pt>
                <c:pt idx="3881">
                  <c:v>5.952</c:v>
                </c:pt>
                <c:pt idx="3882">
                  <c:v>5.952</c:v>
                </c:pt>
                <c:pt idx="3883">
                  <c:v>5.9530000000000003</c:v>
                </c:pt>
                <c:pt idx="3884">
                  <c:v>5.9539999999999997</c:v>
                </c:pt>
                <c:pt idx="3885">
                  <c:v>5.9580000000000002</c:v>
                </c:pt>
                <c:pt idx="3886">
                  <c:v>5.9580000000000002</c:v>
                </c:pt>
                <c:pt idx="3887">
                  <c:v>5.9580000000000002</c:v>
                </c:pt>
                <c:pt idx="3888">
                  <c:v>5.9640000000000004</c:v>
                </c:pt>
                <c:pt idx="3889">
                  <c:v>5.9649999999999999</c:v>
                </c:pt>
                <c:pt idx="3890">
                  <c:v>5.9649999999999999</c:v>
                </c:pt>
                <c:pt idx="3891">
                  <c:v>5.9669999999999996</c:v>
                </c:pt>
                <c:pt idx="3892">
                  <c:v>5.9669999999999996</c:v>
                </c:pt>
                <c:pt idx="3893">
                  <c:v>5.9669999999999996</c:v>
                </c:pt>
                <c:pt idx="3894">
                  <c:v>5.9669999999999996</c:v>
                </c:pt>
                <c:pt idx="3895">
                  <c:v>5.968</c:v>
                </c:pt>
                <c:pt idx="3896">
                  <c:v>5.9690000000000003</c:v>
                </c:pt>
                <c:pt idx="3897">
                  <c:v>5.97</c:v>
                </c:pt>
                <c:pt idx="3898">
                  <c:v>5.9710000000000001</c:v>
                </c:pt>
                <c:pt idx="3899">
                  <c:v>5.9710000000000001</c:v>
                </c:pt>
                <c:pt idx="3900">
                  <c:v>5.9720000000000004</c:v>
                </c:pt>
                <c:pt idx="3901">
                  <c:v>5.9729999999999999</c:v>
                </c:pt>
                <c:pt idx="3902">
                  <c:v>5.9740000000000002</c:v>
                </c:pt>
                <c:pt idx="3903">
                  <c:v>5.9820000000000002</c:v>
                </c:pt>
                <c:pt idx="3904">
                  <c:v>5.9820000000000002</c:v>
                </c:pt>
                <c:pt idx="3905">
                  <c:v>5.984</c:v>
                </c:pt>
                <c:pt idx="3906">
                  <c:v>5.984</c:v>
                </c:pt>
                <c:pt idx="3907">
                  <c:v>5.984</c:v>
                </c:pt>
                <c:pt idx="3908">
                  <c:v>5.984</c:v>
                </c:pt>
                <c:pt idx="3909">
                  <c:v>5.984</c:v>
                </c:pt>
                <c:pt idx="3910">
                  <c:v>5.9870000000000001</c:v>
                </c:pt>
                <c:pt idx="3911">
                  <c:v>5.9880000000000004</c:v>
                </c:pt>
                <c:pt idx="3912">
                  <c:v>5.9930000000000003</c:v>
                </c:pt>
                <c:pt idx="3913">
                  <c:v>5.9939999999999998</c:v>
                </c:pt>
                <c:pt idx="3914">
                  <c:v>5.9969999999999999</c:v>
                </c:pt>
                <c:pt idx="3915">
                  <c:v>5.9969999999999999</c:v>
                </c:pt>
                <c:pt idx="3916">
                  <c:v>5.9980000000000002</c:v>
                </c:pt>
                <c:pt idx="3917">
                  <c:v>5.9980000000000002</c:v>
                </c:pt>
                <c:pt idx="3918">
                  <c:v>5.9980000000000002</c:v>
                </c:pt>
                <c:pt idx="3919">
                  <c:v>6.0010000000000003</c:v>
                </c:pt>
                <c:pt idx="3920">
                  <c:v>6.0019999999999998</c:v>
                </c:pt>
                <c:pt idx="3921">
                  <c:v>6.0030000000000001</c:v>
                </c:pt>
                <c:pt idx="3922">
                  <c:v>6.01</c:v>
                </c:pt>
                <c:pt idx="3923">
                  <c:v>6.01</c:v>
                </c:pt>
                <c:pt idx="3924">
                  <c:v>6.0110000000000001</c:v>
                </c:pt>
                <c:pt idx="3925">
                  <c:v>6.0119999999999996</c:v>
                </c:pt>
                <c:pt idx="3926">
                  <c:v>6.0129999999999999</c:v>
                </c:pt>
                <c:pt idx="3927">
                  <c:v>6.0129999999999999</c:v>
                </c:pt>
                <c:pt idx="3928">
                  <c:v>6.0129999999999999</c:v>
                </c:pt>
                <c:pt idx="3929">
                  <c:v>6.0129999999999999</c:v>
                </c:pt>
                <c:pt idx="3930">
                  <c:v>6.0149999999999997</c:v>
                </c:pt>
                <c:pt idx="3931">
                  <c:v>6.0179999999999998</c:v>
                </c:pt>
                <c:pt idx="3932">
                  <c:v>6.0179999999999998</c:v>
                </c:pt>
                <c:pt idx="3933">
                  <c:v>6.0220000000000002</c:v>
                </c:pt>
                <c:pt idx="3934">
                  <c:v>6.0259999999999998</c:v>
                </c:pt>
                <c:pt idx="3935">
                  <c:v>6.0279999999999996</c:v>
                </c:pt>
                <c:pt idx="3936">
                  <c:v>6.0279999999999996</c:v>
                </c:pt>
                <c:pt idx="3937">
                  <c:v>6.0279999999999996</c:v>
                </c:pt>
                <c:pt idx="3938">
                  <c:v>6.0279999999999996</c:v>
                </c:pt>
                <c:pt idx="3939">
                  <c:v>6.0289999999999999</c:v>
                </c:pt>
                <c:pt idx="3940">
                  <c:v>6.0289999999999999</c:v>
                </c:pt>
                <c:pt idx="3941">
                  <c:v>6.03</c:v>
                </c:pt>
                <c:pt idx="3942">
                  <c:v>6.0309999999999997</c:v>
                </c:pt>
                <c:pt idx="3943">
                  <c:v>6.0369999999999999</c:v>
                </c:pt>
                <c:pt idx="3944">
                  <c:v>6.0369999999999999</c:v>
                </c:pt>
                <c:pt idx="3945">
                  <c:v>6.0380000000000003</c:v>
                </c:pt>
                <c:pt idx="3946">
                  <c:v>6.0380000000000003</c:v>
                </c:pt>
                <c:pt idx="3947">
                  <c:v>6.04</c:v>
                </c:pt>
                <c:pt idx="3948">
                  <c:v>6.04</c:v>
                </c:pt>
                <c:pt idx="3949">
                  <c:v>6.0430000000000001</c:v>
                </c:pt>
                <c:pt idx="3950">
                  <c:v>6.0439999999999996</c:v>
                </c:pt>
                <c:pt idx="3951">
                  <c:v>6.0439999999999996</c:v>
                </c:pt>
                <c:pt idx="3952">
                  <c:v>6.0449999999999999</c:v>
                </c:pt>
                <c:pt idx="3953">
                  <c:v>6.0449999999999999</c:v>
                </c:pt>
                <c:pt idx="3954">
                  <c:v>6.0449999999999999</c:v>
                </c:pt>
                <c:pt idx="3955">
                  <c:v>6.0460000000000003</c:v>
                </c:pt>
                <c:pt idx="3956">
                  <c:v>6.0490000000000004</c:v>
                </c:pt>
                <c:pt idx="3957">
                  <c:v>6.0490000000000004</c:v>
                </c:pt>
                <c:pt idx="3958">
                  <c:v>6.0549999999999997</c:v>
                </c:pt>
                <c:pt idx="3959">
                  <c:v>6.0570000000000004</c:v>
                </c:pt>
                <c:pt idx="3960">
                  <c:v>6.0590000000000002</c:v>
                </c:pt>
                <c:pt idx="3961">
                  <c:v>6.0590000000000002</c:v>
                </c:pt>
                <c:pt idx="3962">
                  <c:v>6.0590000000000002</c:v>
                </c:pt>
                <c:pt idx="3963">
                  <c:v>6.0590000000000002</c:v>
                </c:pt>
                <c:pt idx="3964">
                  <c:v>6.0590000000000002</c:v>
                </c:pt>
                <c:pt idx="3965">
                  <c:v>6.06</c:v>
                </c:pt>
                <c:pt idx="3966">
                  <c:v>6.0609999999999999</c:v>
                </c:pt>
                <c:pt idx="3967">
                  <c:v>6.0620000000000003</c:v>
                </c:pt>
                <c:pt idx="3968">
                  <c:v>6.0739999999999998</c:v>
                </c:pt>
                <c:pt idx="3969">
                  <c:v>6.0739999999999998</c:v>
                </c:pt>
                <c:pt idx="3970">
                  <c:v>6.0739999999999998</c:v>
                </c:pt>
                <c:pt idx="3971">
                  <c:v>6.0750000000000002</c:v>
                </c:pt>
                <c:pt idx="3972">
                  <c:v>6.0750000000000002</c:v>
                </c:pt>
                <c:pt idx="3973">
                  <c:v>6.077</c:v>
                </c:pt>
                <c:pt idx="3974">
                  <c:v>6.0789999999999997</c:v>
                </c:pt>
                <c:pt idx="3975">
                  <c:v>6.0789999999999997</c:v>
                </c:pt>
                <c:pt idx="3976">
                  <c:v>6.08</c:v>
                </c:pt>
                <c:pt idx="3977">
                  <c:v>6.0810000000000004</c:v>
                </c:pt>
                <c:pt idx="3978">
                  <c:v>6.0819999999999999</c:v>
                </c:pt>
                <c:pt idx="3979">
                  <c:v>6.0839999999999996</c:v>
                </c:pt>
                <c:pt idx="3980">
                  <c:v>6.0839999999999996</c:v>
                </c:pt>
                <c:pt idx="3981">
                  <c:v>6.085</c:v>
                </c:pt>
                <c:pt idx="3982">
                  <c:v>6.0890000000000004</c:v>
                </c:pt>
                <c:pt idx="3983">
                  <c:v>6.09</c:v>
                </c:pt>
                <c:pt idx="3984">
                  <c:v>6.0910000000000002</c:v>
                </c:pt>
                <c:pt idx="3985">
                  <c:v>6.0910000000000002</c:v>
                </c:pt>
                <c:pt idx="3986">
                  <c:v>6.0919999999999996</c:v>
                </c:pt>
                <c:pt idx="3987">
                  <c:v>6.0919999999999996</c:v>
                </c:pt>
                <c:pt idx="3988">
                  <c:v>6.0919999999999996</c:v>
                </c:pt>
                <c:pt idx="3989">
                  <c:v>6.0979999999999999</c:v>
                </c:pt>
                <c:pt idx="3990">
                  <c:v>6.1020000000000003</c:v>
                </c:pt>
                <c:pt idx="3991">
                  <c:v>6.1020000000000003</c:v>
                </c:pt>
                <c:pt idx="3992">
                  <c:v>6.1050000000000004</c:v>
                </c:pt>
                <c:pt idx="3993">
                  <c:v>6.1050000000000004</c:v>
                </c:pt>
                <c:pt idx="3994">
                  <c:v>6.1050000000000004</c:v>
                </c:pt>
                <c:pt idx="3995">
                  <c:v>6.1050000000000004</c:v>
                </c:pt>
                <c:pt idx="3996">
                  <c:v>6.1079999999999997</c:v>
                </c:pt>
                <c:pt idx="3997">
                  <c:v>6.1079999999999997</c:v>
                </c:pt>
                <c:pt idx="3998">
                  <c:v>6.1079999999999997</c:v>
                </c:pt>
                <c:pt idx="3999">
                  <c:v>6.109</c:v>
                </c:pt>
                <c:pt idx="4000">
                  <c:v>6.1130000000000004</c:v>
                </c:pt>
                <c:pt idx="4001">
                  <c:v>6.1150000000000002</c:v>
                </c:pt>
                <c:pt idx="4002">
                  <c:v>6.12</c:v>
                </c:pt>
                <c:pt idx="4003">
                  <c:v>6.12</c:v>
                </c:pt>
                <c:pt idx="4004">
                  <c:v>6.12</c:v>
                </c:pt>
                <c:pt idx="4005">
                  <c:v>6.12</c:v>
                </c:pt>
                <c:pt idx="4006">
                  <c:v>6.12</c:v>
                </c:pt>
                <c:pt idx="4007">
                  <c:v>6.1210000000000004</c:v>
                </c:pt>
                <c:pt idx="4008">
                  <c:v>6.1210000000000004</c:v>
                </c:pt>
                <c:pt idx="4009">
                  <c:v>6.1219999999999999</c:v>
                </c:pt>
                <c:pt idx="4010">
                  <c:v>6.1230000000000002</c:v>
                </c:pt>
                <c:pt idx="4011">
                  <c:v>6.1349999999999998</c:v>
                </c:pt>
                <c:pt idx="4012">
                  <c:v>6.1360000000000001</c:v>
                </c:pt>
                <c:pt idx="4013">
                  <c:v>6.1360000000000001</c:v>
                </c:pt>
                <c:pt idx="4014">
                  <c:v>6.1369999999999996</c:v>
                </c:pt>
                <c:pt idx="4015">
                  <c:v>6.1369999999999996</c:v>
                </c:pt>
                <c:pt idx="4016">
                  <c:v>6.1369999999999996</c:v>
                </c:pt>
                <c:pt idx="4017">
                  <c:v>6.14</c:v>
                </c:pt>
                <c:pt idx="4018">
                  <c:v>6.14</c:v>
                </c:pt>
                <c:pt idx="4019">
                  <c:v>6.14</c:v>
                </c:pt>
                <c:pt idx="4020">
                  <c:v>6.1459999999999999</c:v>
                </c:pt>
                <c:pt idx="4021">
                  <c:v>6.1479999999999997</c:v>
                </c:pt>
                <c:pt idx="4022">
                  <c:v>6.1509999999999998</c:v>
                </c:pt>
                <c:pt idx="4023">
                  <c:v>6.1509999999999998</c:v>
                </c:pt>
                <c:pt idx="4024">
                  <c:v>6.1520000000000001</c:v>
                </c:pt>
                <c:pt idx="4025">
                  <c:v>6.1529999999999996</c:v>
                </c:pt>
                <c:pt idx="4026">
                  <c:v>6.1539999999999999</c:v>
                </c:pt>
                <c:pt idx="4027">
                  <c:v>6.1539999999999999</c:v>
                </c:pt>
                <c:pt idx="4028">
                  <c:v>6.1550000000000002</c:v>
                </c:pt>
                <c:pt idx="4029">
                  <c:v>6.1550000000000002</c:v>
                </c:pt>
                <c:pt idx="4030">
                  <c:v>6.1559999999999997</c:v>
                </c:pt>
                <c:pt idx="4031">
                  <c:v>6.1559999999999997</c:v>
                </c:pt>
                <c:pt idx="4032">
                  <c:v>6.1660000000000004</c:v>
                </c:pt>
                <c:pt idx="4033">
                  <c:v>6.1680000000000001</c:v>
                </c:pt>
                <c:pt idx="4034">
                  <c:v>6.1680000000000001</c:v>
                </c:pt>
                <c:pt idx="4035">
                  <c:v>6.1680000000000001</c:v>
                </c:pt>
                <c:pt idx="4036">
                  <c:v>6.1680000000000001</c:v>
                </c:pt>
                <c:pt idx="4037">
                  <c:v>6.1689999999999996</c:v>
                </c:pt>
                <c:pt idx="4038">
                  <c:v>6.1689999999999996</c:v>
                </c:pt>
                <c:pt idx="4039">
                  <c:v>6.1689999999999996</c:v>
                </c:pt>
                <c:pt idx="4040">
                  <c:v>6.1689999999999996</c:v>
                </c:pt>
                <c:pt idx="4041">
                  <c:v>6.1689999999999996</c:v>
                </c:pt>
                <c:pt idx="4042">
                  <c:v>6.17</c:v>
                </c:pt>
                <c:pt idx="4043">
                  <c:v>6.1719999999999997</c:v>
                </c:pt>
                <c:pt idx="4044">
                  <c:v>6.173</c:v>
                </c:pt>
                <c:pt idx="4045">
                  <c:v>6.173</c:v>
                </c:pt>
                <c:pt idx="4046">
                  <c:v>6.1749999999999998</c:v>
                </c:pt>
                <c:pt idx="4047">
                  <c:v>6.1779999999999999</c:v>
                </c:pt>
                <c:pt idx="4048">
                  <c:v>6.18</c:v>
                </c:pt>
                <c:pt idx="4049">
                  <c:v>6.1820000000000004</c:v>
                </c:pt>
                <c:pt idx="4050">
                  <c:v>6.1829999999999998</c:v>
                </c:pt>
                <c:pt idx="4051">
                  <c:v>6.1829999999999998</c:v>
                </c:pt>
                <c:pt idx="4052">
                  <c:v>6.1840000000000002</c:v>
                </c:pt>
                <c:pt idx="4053">
                  <c:v>6.1879999999999997</c:v>
                </c:pt>
                <c:pt idx="4054">
                  <c:v>6.1959999999999997</c:v>
                </c:pt>
                <c:pt idx="4055">
                  <c:v>6.1989999999999998</c:v>
                </c:pt>
                <c:pt idx="4056">
                  <c:v>6.1989999999999998</c:v>
                </c:pt>
                <c:pt idx="4057">
                  <c:v>6.1989999999999998</c:v>
                </c:pt>
                <c:pt idx="4058">
                  <c:v>6.1989999999999998</c:v>
                </c:pt>
                <c:pt idx="4059">
                  <c:v>6.1989999999999998</c:v>
                </c:pt>
                <c:pt idx="4060">
                  <c:v>6.2</c:v>
                </c:pt>
                <c:pt idx="4061">
                  <c:v>6.2</c:v>
                </c:pt>
                <c:pt idx="4062">
                  <c:v>6.2009999999999996</c:v>
                </c:pt>
                <c:pt idx="4063">
                  <c:v>6.2039999999999997</c:v>
                </c:pt>
                <c:pt idx="4064">
                  <c:v>6.2039999999999997</c:v>
                </c:pt>
                <c:pt idx="4065">
                  <c:v>6.2050000000000001</c:v>
                </c:pt>
                <c:pt idx="4066">
                  <c:v>6.21</c:v>
                </c:pt>
                <c:pt idx="4067">
                  <c:v>6.21</c:v>
                </c:pt>
                <c:pt idx="4068">
                  <c:v>6.2130000000000001</c:v>
                </c:pt>
                <c:pt idx="4069">
                  <c:v>6.2130000000000001</c:v>
                </c:pt>
                <c:pt idx="4070">
                  <c:v>6.2130000000000001</c:v>
                </c:pt>
                <c:pt idx="4071">
                  <c:v>6.2140000000000004</c:v>
                </c:pt>
                <c:pt idx="4072">
                  <c:v>6.2140000000000004</c:v>
                </c:pt>
                <c:pt idx="4073">
                  <c:v>6.2140000000000004</c:v>
                </c:pt>
                <c:pt idx="4074">
                  <c:v>6.2149999999999999</c:v>
                </c:pt>
                <c:pt idx="4075">
                  <c:v>6.2160000000000002</c:v>
                </c:pt>
                <c:pt idx="4076">
                  <c:v>6.2169999999999996</c:v>
                </c:pt>
                <c:pt idx="4077">
                  <c:v>6.218</c:v>
                </c:pt>
                <c:pt idx="4078">
                  <c:v>6.218</c:v>
                </c:pt>
                <c:pt idx="4079">
                  <c:v>6.2220000000000004</c:v>
                </c:pt>
                <c:pt idx="4080">
                  <c:v>6.2229999999999999</c:v>
                </c:pt>
                <c:pt idx="4081">
                  <c:v>6.2229999999999999</c:v>
                </c:pt>
                <c:pt idx="4082">
                  <c:v>6.2229999999999999</c:v>
                </c:pt>
                <c:pt idx="4083">
                  <c:v>6.2240000000000002</c:v>
                </c:pt>
                <c:pt idx="4084">
                  <c:v>6.2279999999999998</c:v>
                </c:pt>
                <c:pt idx="4085">
                  <c:v>6.2279999999999998</c:v>
                </c:pt>
                <c:pt idx="4086">
                  <c:v>6.2279999999999998</c:v>
                </c:pt>
                <c:pt idx="4087">
                  <c:v>6.2279999999999998</c:v>
                </c:pt>
                <c:pt idx="4088">
                  <c:v>6.2279999999999998</c:v>
                </c:pt>
                <c:pt idx="4089">
                  <c:v>6.2279999999999998</c:v>
                </c:pt>
                <c:pt idx="4090">
                  <c:v>6.23</c:v>
                </c:pt>
                <c:pt idx="4091">
                  <c:v>6.23</c:v>
                </c:pt>
                <c:pt idx="4092">
                  <c:v>6.2309999999999999</c:v>
                </c:pt>
                <c:pt idx="4093">
                  <c:v>6.234</c:v>
                </c:pt>
                <c:pt idx="4094">
                  <c:v>6.234</c:v>
                </c:pt>
                <c:pt idx="4095">
                  <c:v>6.234</c:v>
                </c:pt>
                <c:pt idx="4096">
                  <c:v>6.2389999999999999</c:v>
                </c:pt>
                <c:pt idx="4097">
                  <c:v>6.24</c:v>
                </c:pt>
                <c:pt idx="4098">
                  <c:v>6.2439999999999998</c:v>
                </c:pt>
                <c:pt idx="4099">
                  <c:v>6.2439999999999998</c:v>
                </c:pt>
                <c:pt idx="4100">
                  <c:v>6.2460000000000004</c:v>
                </c:pt>
                <c:pt idx="4101">
                  <c:v>6.25</c:v>
                </c:pt>
                <c:pt idx="4102">
                  <c:v>6.2530000000000001</c:v>
                </c:pt>
                <c:pt idx="4103">
                  <c:v>6.2560000000000002</c:v>
                </c:pt>
                <c:pt idx="4104">
                  <c:v>6.2569999999999997</c:v>
                </c:pt>
                <c:pt idx="4105">
                  <c:v>6.258</c:v>
                </c:pt>
                <c:pt idx="4106">
                  <c:v>6.258</c:v>
                </c:pt>
                <c:pt idx="4107">
                  <c:v>6.2590000000000003</c:v>
                </c:pt>
                <c:pt idx="4108">
                  <c:v>6.26</c:v>
                </c:pt>
                <c:pt idx="4109">
                  <c:v>6.2610000000000001</c:v>
                </c:pt>
                <c:pt idx="4110">
                  <c:v>6.2610000000000001</c:v>
                </c:pt>
                <c:pt idx="4111">
                  <c:v>6.266</c:v>
                </c:pt>
                <c:pt idx="4112">
                  <c:v>6.2679999999999998</c:v>
                </c:pt>
                <c:pt idx="4113">
                  <c:v>6.2690000000000001</c:v>
                </c:pt>
                <c:pt idx="4114">
                  <c:v>6.2709999999999999</c:v>
                </c:pt>
                <c:pt idx="4115">
                  <c:v>6.2720000000000002</c:v>
                </c:pt>
                <c:pt idx="4116">
                  <c:v>6.274</c:v>
                </c:pt>
                <c:pt idx="4117">
                  <c:v>6.2750000000000004</c:v>
                </c:pt>
                <c:pt idx="4118">
                  <c:v>6.2759999999999998</c:v>
                </c:pt>
                <c:pt idx="4119">
                  <c:v>6.2759999999999998</c:v>
                </c:pt>
                <c:pt idx="4120">
                  <c:v>6.2759999999999998</c:v>
                </c:pt>
                <c:pt idx="4121">
                  <c:v>6.2770000000000001</c:v>
                </c:pt>
                <c:pt idx="4122">
                  <c:v>6.2770000000000001</c:v>
                </c:pt>
                <c:pt idx="4123">
                  <c:v>6.2779999999999996</c:v>
                </c:pt>
                <c:pt idx="4124">
                  <c:v>6.2789999999999999</c:v>
                </c:pt>
                <c:pt idx="4125">
                  <c:v>6.2789999999999999</c:v>
                </c:pt>
                <c:pt idx="4126">
                  <c:v>6.2809999999999997</c:v>
                </c:pt>
                <c:pt idx="4127">
                  <c:v>6.2809999999999997</c:v>
                </c:pt>
                <c:pt idx="4128">
                  <c:v>6.282</c:v>
                </c:pt>
                <c:pt idx="4129">
                  <c:v>6.2919999999999998</c:v>
                </c:pt>
                <c:pt idx="4130">
                  <c:v>6.2939999999999996</c:v>
                </c:pt>
                <c:pt idx="4131">
                  <c:v>6.2939999999999996</c:v>
                </c:pt>
                <c:pt idx="4132">
                  <c:v>6.2949999999999999</c:v>
                </c:pt>
                <c:pt idx="4133">
                  <c:v>6.2969999999999997</c:v>
                </c:pt>
                <c:pt idx="4134">
                  <c:v>6.3</c:v>
                </c:pt>
                <c:pt idx="4135">
                  <c:v>6.306</c:v>
                </c:pt>
                <c:pt idx="4136">
                  <c:v>6.306</c:v>
                </c:pt>
                <c:pt idx="4137">
                  <c:v>6.306</c:v>
                </c:pt>
                <c:pt idx="4138">
                  <c:v>6.306</c:v>
                </c:pt>
                <c:pt idx="4139">
                  <c:v>6.306</c:v>
                </c:pt>
                <c:pt idx="4140">
                  <c:v>6.31</c:v>
                </c:pt>
                <c:pt idx="4141">
                  <c:v>6.3109999999999999</c:v>
                </c:pt>
                <c:pt idx="4142">
                  <c:v>6.3109999999999999</c:v>
                </c:pt>
                <c:pt idx="4143">
                  <c:v>6.3140000000000001</c:v>
                </c:pt>
                <c:pt idx="4144">
                  <c:v>6.3159999999999998</c:v>
                </c:pt>
                <c:pt idx="4145">
                  <c:v>6.3179999999999996</c:v>
                </c:pt>
                <c:pt idx="4146">
                  <c:v>6.319</c:v>
                </c:pt>
                <c:pt idx="4147">
                  <c:v>6.3220000000000001</c:v>
                </c:pt>
                <c:pt idx="4148">
                  <c:v>6.3220000000000001</c:v>
                </c:pt>
                <c:pt idx="4149">
                  <c:v>6.3220000000000001</c:v>
                </c:pt>
                <c:pt idx="4150">
                  <c:v>6.3220000000000001</c:v>
                </c:pt>
                <c:pt idx="4151">
                  <c:v>6.3220000000000001</c:v>
                </c:pt>
                <c:pt idx="4152">
                  <c:v>6.3220000000000001</c:v>
                </c:pt>
                <c:pt idx="4153">
                  <c:v>6.3250000000000002</c:v>
                </c:pt>
                <c:pt idx="4154">
                  <c:v>6.3250000000000002</c:v>
                </c:pt>
                <c:pt idx="4155">
                  <c:v>6.3259999999999996</c:v>
                </c:pt>
                <c:pt idx="4156">
                  <c:v>6.3369999999999997</c:v>
                </c:pt>
                <c:pt idx="4157">
                  <c:v>6.3380000000000001</c:v>
                </c:pt>
                <c:pt idx="4158">
                  <c:v>6.3390000000000004</c:v>
                </c:pt>
                <c:pt idx="4159">
                  <c:v>6.3390000000000004</c:v>
                </c:pt>
                <c:pt idx="4160">
                  <c:v>6.34</c:v>
                </c:pt>
                <c:pt idx="4161">
                  <c:v>6.3419999999999996</c:v>
                </c:pt>
                <c:pt idx="4162">
                  <c:v>6.343</c:v>
                </c:pt>
                <c:pt idx="4163">
                  <c:v>6.3520000000000003</c:v>
                </c:pt>
                <c:pt idx="4164">
                  <c:v>6.3520000000000003</c:v>
                </c:pt>
                <c:pt idx="4165">
                  <c:v>6.3529999999999998</c:v>
                </c:pt>
                <c:pt idx="4166">
                  <c:v>6.3529999999999998</c:v>
                </c:pt>
                <c:pt idx="4167">
                  <c:v>6.3529999999999998</c:v>
                </c:pt>
                <c:pt idx="4168">
                  <c:v>6.3529999999999998</c:v>
                </c:pt>
                <c:pt idx="4169">
                  <c:v>6.3529999999999998</c:v>
                </c:pt>
                <c:pt idx="4170">
                  <c:v>6.3529999999999998</c:v>
                </c:pt>
                <c:pt idx="4171">
                  <c:v>6.3529999999999998</c:v>
                </c:pt>
                <c:pt idx="4172">
                  <c:v>6.3540000000000001</c:v>
                </c:pt>
                <c:pt idx="4173">
                  <c:v>6.3540000000000001</c:v>
                </c:pt>
                <c:pt idx="4174">
                  <c:v>6.3550000000000004</c:v>
                </c:pt>
                <c:pt idx="4175">
                  <c:v>6.36</c:v>
                </c:pt>
                <c:pt idx="4176">
                  <c:v>6.3620000000000001</c:v>
                </c:pt>
                <c:pt idx="4177">
                  <c:v>6.3639999999999999</c:v>
                </c:pt>
                <c:pt idx="4178">
                  <c:v>6.3680000000000003</c:v>
                </c:pt>
                <c:pt idx="4179">
                  <c:v>6.3680000000000003</c:v>
                </c:pt>
                <c:pt idx="4180">
                  <c:v>6.3680000000000003</c:v>
                </c:pt>
                <c:pt idx="4181">
                  <c:v>6.3680000000000003</c:v>
                </c:pt>
                <c:pt idx="4182">
                  <c:v>6.3680000000000003</c:v>
                </c:pt>
                <c:pt idx="4183">
                  <c:v>6.3689999999999998</c:v>
                </c:pt>
                <c:pt idx="4184">
                  <c:v>6.3689999999999998</c:v>
                </c:pt>
                <c:pt idx="4185">
                  <c:v>6.3689999999999998</c:v>
                </c:pt>
                <c:pt idx="4186">
                  <c:v>6.3689999999999998</c:v>
                </c:pt>
                <c:pt idx="4187">
                  <c:v>6.37</c:v>
                </c:pt>
                <c:pt idx="4188">
                  <c:v>6.37</c:v>
                </c:pt>
                <c:pt idx="4189">
                  <c:v>6.3710000000000004</c:v>
                </c:pt>
                <c:pt idx="4190">
                  <c:v>6.3719999999999999</c:v>
                </c:pt>
                <c:pt idx="4191">
                  <c:v>6.3730000000000002</c:v>
                </c:pt>
                <c:pt idx="4192">
                  <c:v>6.3819999999999997</c:v>
                </c:pt>
                <c:pt idx="4193">
                  <c:v>6.383</c:v>
                </c:pt>
                <c:pt idx="4194">
                  <c:v>6.3840000000000003</c:v>
                </c:pt>
                <c:pt idx="4195">
                  <c:v>6.3849999999999998</c:v>
                </c:pt>
                <c:pt idx="4196">
                  <c:v>6.3860000000000001</c:v>
                </c:pt>
                <c:pt idx="4197">
                  <c:v>6.3860000000000001</c:v>
                </c:pt>
                <c:pt idx="4198">
                  <c:v>6.3890000000000002</c:v>
                </c:pt>
                <c:pt idx="4199">
                  <c:v>6.3970000000000002</c:v>
                </c:pt>
                <c:pt idx="4200">
                  <c:v>6.3970000000000002</c:v>
                </c:pt>
                <c:pt idx="4201">
                  <c:v>6.3970000000000002</c:v>
                </c:pt>
                <c:pt idx="4202">
                  <c:v>6.399</c:v>
                </c:pt>
                <c:pt idx="4203">
                  <c:v>6.399</c:v>
                </c:pt>
                <c:pt idx="4204">
                  <c:v>6.399</c:v>
                </c:pt>
                <c:pt idx="4205">
                  <c:v>6.399</c:v>
                </c:pt>
                <c:pt idx="4206">
                  <c:v>6.399</c:v>
                </c:pt>
                <c:pt idx="4207">
                  <c:v>6.4</c:v>
                </c:pt>
                <c:pt idx="4208">
                  <c:v>6.4</c:v>
                </c:pt>
                <c:pt idx="4209">
                  <c:v>6.4020000000000001</c:v>
                </c:pt>
                <c:pt idx="4210">
                  <c:v>6.4050000000000002</c:v>
                </c:pt>
                <c:pt idx="4211">
                  <c:v>6.407</c:v>
                </c:pt>
                <c:pt idx="4212">
                  <c:v>6.4080000000000004</c:v>
                </c:pt>
                <c:pt idx="4213">
                  <c:v>6.4089999999999998</c:v>
                </c:pt>
                <c:pt idx="4214">
                  <c:v>6.415</c:v>
                </c:pt>
                <c:pt idx="4215">
                  <c:v>6.415</c:v>
                </c:pt>
                <c:pt idx="4216">
                  <c:v>6.415</c:v>
                </c:pt>
                <c:pt idx="4217">
                  <c:v>6.415</c:v>
                </c:pt>
                <c:pt idx="4218">
                  <c:v>6.415</c:v>
                </c:pt>
                <c:pt idx="4219">
                  <c:v>6.415</c:v>
                </c:pt>
                <c:pt idx="4220">
                  <c:v>6.415</c:v>
                </c:pt>
                <c:pt idx="4221">
                  <c:v>6.415</c:v>
                </c:pt>
                <c:pt idx="4222">
                  <c:v>6.4160000000000004</c:v>
                </c:pt>
                <c:pt idx="4223">
                  <c:v>6.4160000000000004</c:v>
                </c:pt>
                <c:pt idx="4224">
                  <c:v>6.4160000000000004</c:v>
                </c:pt>
                <c:pt idx="4225">
                  <c:v>6.4180000000000001</c:v>
                </c:pt>
                <c:pt idx="4226">
                  <c:v>6.4210000000000003</c:v>
                </c:pt>
                <c:pt idx="4227">
                  <c:v>6.4260000000000002</c:v>
                </c:pt>
                <c:pt idx="4228">
                  <c:v>6.4260000000000002</c:v>
                </c:pt>
                <c:pt idx="4229">
                  <c:v>6.43</c:v>
                </c:pt>
                <c:pt idx="4230">
                  <c:v>6.43</c:v>
                </c:pt>
                <c:pt idx="4231">
                  <c:v>6.43</c:v>
                </c:pt>
                <c:pt idx="4232">
                  <c:v>6.43</c:v>
                </c:pt>
                <c:pt idx="4233">
                  <c:v>6.43</c:v>
                </c:pt>
                <c:pt idx="4234">
                  <c:v>6.4320000000000004</c:v>
                </c:pt>
                <c:pt idx="4235">
                  <c:v>6.4329999999999998</c:v>
                </c:pt>
                <c:pt idx="4236">
                  <c:v>6.4349999999999996</c:v>
                </c:pt>
                <c:pt idx="4237">
                  <c:v>6.4349999999999996</c:v>
                </c:pt>
                <c:pt idx="4238">
                  <c:v>6.4409999999999998</c:v>
                </c:pt>
                <c:pt idx="4239">
                  <c:v>6.4459999999999997</c:v>
                </c:pt>
                <c:pt idx="4240">
                  <c:v>6.4459999999999997</c:v>
                </c:pt>
                <c:pt idx="4241">
                  <c:v>6.4530000000000003</c:v>
                </c:pt>
                <c:pt idx="4242">
                  <c:v>6.4530000000000003</c:v>
                </c:pt>
                <c:pt idx="4243">
                  <c:v>6.4539999999999997</c:v>
                </c:pt>
                <c:pt idx="4244">
                  <c:v>6.4560000000000004</c:v>
                </c:pt>
                <c:pt idx="4245">
                  <c:v>6.4619999999999997</c:v>
                </c:pt>
                <c:pt idx="4246">
                  <c:v>6.4619999999999997</c:v>
                </c:pt>
                <c:pt idx="4247">
                  <c:v>6.4619999999999997</c:v>
                </c:pt>
                <c:pt idx="4248">
                  <c:v>6.4619999999999997</c:v>
                </c:pt>
                <c:pt idx="4249">
                  <c:v>6.4640000000000004</c:v>
                </c:pt>
                <c:pt idx="4250">
                  <c:v>6.47</c:v>
                </c:pt>
                <c:pt idx="4251">
                  <c:v>6.47</c:v>
                </c:pt>
                <c:pt idx="4252">
                  <c:v>6.4729999999999999</c:v>
                </c:pt>
                <c:pt idx="4253">
                  <c:v>6.4729999999999999</c:v>
                </c:pt>
                <c:pt idx="4254">
                  <c:v>6.4779999999999998</c:v>
                </c:pt>
                <c:pt idx="4255">
                  <c:v>6.4779999999999998</c:v>
                </c:pt>
                <c:pt idx="4256">
                  <c:v>6.4790000000000001</c:v>
                </c:pt>
                <c:pt idx="4257">
                  <c:v>6.48</c:v>
                </c:pt>
                <c:pt idx="4258">
                  <c:v>6.48</c:v>
                </c:pt>
                <c:pt idx="4259">
                  <c:v>6.4820000000000002</c:v>
                </c:pt>
                <c:pt idx="4260">
                  <c:v>6.484</c:v>
                </c:pt>
                <c:pt idx="4261">
                  <c:v>6.4889999999999999</c:v>
                </c:pt>
                <c:pt idx="4262">
                  <c:v>6.492</c:v>
                </c:pt>
                <c:pt idx="4263">
                  <c:v>6.492</c:v>
                </c:pt>
                <c:pt idx="4264">
                  <c:v>6.4930000000000003</c:v>
                </c:pt>
                <c:pt idx="4265">
                  <c:v>6.4930000000000003</c:v>
                </c:pt>
                <c:pt idx="4266">
                  <c:v>6.4939999999999998</c:v>
                </c:pt>
                <c:pt idx="4267">
                  <c:v>6.4980000000000002</c:v>
                </c:pt>
                <c:pt idx="4268">
                  <c:v>6.5049999999999999</c:v>
                </c:pt>
                <c:pt idx="4269">
                  <c:v>6.508</c:v>
                </c:pt>
                <c:pt idx="4270">
                  <c:v>6.508</c:v>
                </c:pt>
                <c:pt idx="4271">
                  <c:v>6.508</c:v>
                </c:pt>
                <c:pt idx="4272">
                  <c:v>6.508</c:v>
                </c:pt>
                <c:pt idx="4273">
                  <c:v>6.508</c:v>
                </c:pt>
                <c:pt idx="4274">
                  <c:v>6.508</c:v>
                </c:pt>
                <c:pt idx="4275">
                  <c:v>6.508</c:v>
                </c:pt>
                <c:pt idx="4276">
                  <c:v>6.5090000000000003</c:v>
                </c:pt>
                <c:pt idx="4277">
                  <c:v>6.51</c:v>
                </c:pt>
                <c:pt idx="4278">
                  <c:v>6.51</c:v>
                </c:pt>
                <c:pt idx="4279">
                  <c:v>6.51</c:v>
                </c:pt>
                <c:pt idx="4280">
                  <c:v>6.5110000000000001</c:v>
                </c:pt>
                <c:pt idx="4281">
                  <c:v>6.5119999999999996</c:v>
                </c:pt>
                <c:pt idx="4282">
                  <c:v>6.5129999999999999</c:v>
                </c:pt>
                <c:pt idx="4283">
                  <c:v>6.5149999999999997</c:v>
                </c:pt>
                <c:pt idx="4284">
                  <c:v>6.5149999999999997</c:v>
                </c:pt>
                <c:pt idx="4285">
                  <c:v>6.52</c:v>
                </c:pt>
                <c:pt idx="4286">
                  <c:v>6.5229999999999997</c:v>
                </c:pt>
                <c:pt idx="4287">
                  <c:v>6.524</c:v>
                </c:pt>
                <c:pt idx="4288">
                  <c:v>6.524</c:v>
                </c:pt>
                <c:pt idx="4289">
                  <c:v>6.5250000000000004</c:v>
                </c:pt>
                <c:pt idx="4290">
                  <c:v>6.5259999999999998</c:v>
                </c:pt>
                <c:pt idx="4291">
                  <c:v>6.5259999999999998</c:v>
                </c:pt>
                <c:pt idx="4292">
                  <c:v>6.5389999999999997</c:v>
                </c:pt>
                <c:pt idx="4293">
                  <c:v>6.54</c:v>
                </c:pt>
                <c:pt idx="4294">
                  <c:v>6.54</c:v>
                </c:pt>
                <c:pt idx="4295">
                  <c:v>6.54</c:v>
                </c:pt>
                <c:pt idx="4296">
                  <c:v>6.5410000000000004</c:v>
                </c:pt>
                <c:pt idx="4297">
                  <c:v>6.5419999999999998</c:v>
                </c:pt>
                <c:pt idx="4298">
                  <c:v>6.5419999999999998</c:v>
                </c:pt>
                <c:pt idx="4299">
                  <c:v>6.5430000000000001</c:v>
                </c:pt>
                <c:pt idx="4300">
                  <c:v>6.5439999999999996</c:v>
                </c:pt>
                <c:pt idx="4301">
                  <c:v>6.5439999999999996</c:v>
                </c:pt>
                <c:pt idx="4302">
                  <c:v>6.55</c:v>
                </c:pt>
                <c:pt idx="4303">
                  <c:v>6.556</c:v>
                </c:pt>
                <c:pt idx="4304">
                  <c:v>6.556</c:v>
                </c:pt>
                <c:pt idx="4305">
                  <c:v>6.556</c:v>
                </c:pt>
                <c:pt idx="4306">
                  <c:v>6.556</c:v>
                </c:pt>
                <c:pt idx="4307">
                  <c:v>6.5570000000000004</c:v>
                </c:pt>
                <c:pt idx="4308">
                  <c:v>6.5570000000000004</c:v>
                </c:pt>
                <c:pt idx="4309">
                  <c:v>6.5609999999999999</c:v>
                </c:pt>
                <c:pt idx="4310">
                  <c:v>6.5640000000000001</c:v>
                </c:pt>
                <c:pt idx="4311">
                  <c:v>6.569</c:v>
                </c:pt>
                <c:pt idx="4312">
                  <c:v>6.5720000000000001</c:v>
                </c:pt>
                <c:pt idx="4313">
                  <c:v>6.5739999999999998</c:v>
                </c:pt>
                <c:pt idx="4314">
                  <c:v>6.5739999999999998</c:v>
                </c:pt>
                <c:pt idx="4315">
                  <c:v>6.5750000000000002</c:v>
                </c:pt>
                <c:pt idx="4316">
                  <c:v>6.577</c:v>
                </c:pt>
                <c:pt idx="4317">
                  <c:v>6.5789999999999997</c:v>
                </c:pt>
                <c:pt idx="4318">
                  <c:v>6.58</c:v>
                </c:pt>
                <c:pt idx="4319">
                  <c:v>6.5860000000000003</c:v>
                </c:pt>
                <c:pt idx="4320">
                  <c:v>6.5860000000000003</c:v>
                </c:pt>
                <c:pt idx="4321">
                  <c:v>6.5869999999999997</c:v>
                </c:pt>
                <c:pt idx="4322">
                  <c:v>6.5880000000000001</c:v>
                </c:pt>
                <c:pt idx="4323">
                  <c:v>6.5880000000000001</c:v>
                </c:pt>
                <c:pt idx="4324">
                  <c:v>6.5890000000000004</c:v>
                </c:pt>
                <c:pt idx="4325">
                  <c:v>6.5890000000000004</c:v>
                </c:pt>
                <c:pt idx="4326">
                  <c:v>6.5890000000000004</c:v>
                </c:pt>
                <c:pt idx="4327">
                  <c:v>6.59</c:v>
                </c:pt>
                <c:pt idx="4328">
                  <c:v>6.5910000000000002</c:v>
                </c:pt>
                <c:pt idx="4329">
                  <c:v>6.5940000000000003</c:v>
                </c:pt>
                <c:pt idx="4330">
                  <c:v>6.5949999999999998</c:v>
                </c:pt>
                <c:pt idx="4331">
                  <c:v>6.5960000000000001</c:v>
                </c:pt>
                <c:pt idx="4332">
                  <c:v>6.5960000000000001</c:v>
                </c:pt>
                <c:pt idx="4333">
                  <c:v>6.5979999999999999</c:v>
                </c:pt>
                <c:pt idx="4334">
                  <c:v>6.5990000000000002</c:v>
                </c:pt>
                <c:pt idx="4335">
                  <c:v>6.6029999999999998</c:v>
                </c:pt>
                <c:pt idx="4336">
                  <c:v>6.6040000000000001</c:v>
                </c:pt>
                <c:pt idx="4337">
                  <c:v>6.6050000000000004</c:v>
                </c:pt>
                <c:pt idx="4338">
                  <c:v>6.6059999999999999</c:v>
                </c:pt>
                <c:pt idx="4339">
                  <c:v>6.6070000000000002</c:v>
                </c:pt>
                <c:pt idx="4340">
                  <c:v>6.609</c:v>
                </c:pt>
                <c:pt idx="4341">
                  <c:v>6.6150000000000002</c:v>
                </c:pt>
                <c:pt idx="4342">
                  <c:v>6.6159999999999997</c:v>
                </c:pt>
                <c:pt idx="4343">
                  <c:v>6.617</c:v>
                </c:pt>
                <c:pt idx="4344">
                  <c:v>6.617</c:v>
                </c:pt>
                <c:pt idx="4345">
                  <c:v>6.6189999999999998</c:v>
                </c:pt>
                <c:pt idx="4346">
                  <c:v>6.6189999999999998</c:v>
                </c:pt>
                <c:pt idx="4347">
                  <c:v>6.62</c:v>
                </c:pt>
                <c:pt idx="4348">
                  <c:v>6.62</c:v>
                </c:pt>
                <c:pt idx="4349">
                  <c:v>6.6219999999999999</c:v>
                </c:pt>
                <c:pt idx="4350">
                  <c:v>6.6230000000000002</c:v>
                </c:pt>
                <c:pt idx="4351">
                  <c:v>6.625</c:v>
                </c:pt>
                <c:pt idx="4352">
                  <c:v>6.63</c:v>
                </c:pt>
                <c:pt idx="4353">
                  <c:v>6.63</c:v>
                </c:pt>
                <c:pt idx="4354">
                  <c:v>6.6349999999999998</c:v>
                </c:pt>
                <c:pt idx="4355">
                  <c:v>6.6440000000000001</c:v>
                </c:pt>
                <c:pt idx="4356">
                  <c:v>6.6440000000000001</c:v>
                </c:pt>
                <c:pt idx="4357">
                  <c:v>6.6440000000000001</c:v>
                </c:pt>
                <c:pt idx="4358">
                  <c:v>6.6440000000000001</c:v>
                </c:pt>
                <c:pt idx="4359">
                  <c:v>6.6440000000000001</c:v>
                </c:pt>
                <c:pt idx="4360">
                  <c:v>6.6449999999999996</c:v>
                </c:pt>
                <c:pt idx="4361">
                  <c:v>6.65</c:v>
                </c:pt>
                <c:pt idx="4362">
                  <c:v>6.6559999999999997</c:v>
                </c:pt>
                <c:pt idx="4363">
                  <c:v>6.6559999999999997</c:v>
                </c:pt>
                <c:pt idx="4364">
                  <c:v>6.6589999999999998</c:v>
                </c:pt>
                <c:pt idx="4365">
                  <c:v>6.6630000000000003</c:v>
                </c:pt>
                <c:pt idx="4366">
                  <c:v>6.6639999999999997</c:v>
                </c:pt>
                <c:pt idx="4367">
                  <c:v>6.6660000000000004</c:v>
                </c:pt>
                <c:pt idx="4368">
                  <c:v>6.6660000000000004</c:v>
                </c:pt>
                <c:pt idx="4369">
                  <c:v>6.6660000000000004</c:v>
                </c:pt>
                <c:pt idx="4370">
                  <c:v>6.6660000000000004</c:v>
                </c:pt>
                <c:pt idx="4371">
                  <c:v>6.6689999999999996</c:v>
                </c:pt>
                <c:pt idx="4372">
                  <c:v>6.6689999999999996</c:v>
                </c:pt>
                <c:pt idx="4373">
                  <c:v>6.67</c:v>
                </c:pt>
                <c:pt idx="4374">
                  <c:v>6.6710000000000003</c:v>
                </c:pt>
                <c:pt idx="4375">
                  <c:v>6.673</c:v>
                </c:pt>
                <c:pt idx="4376">
                  <c:v>6.6749999999999998</c:v>
                </c:pt>
                <c:pt idx="4377">
                  <c:v>6.6820000000000004</c:v>
                </c:pt>
                <c:pt idx="4378">
                  <c:v>6.6820000000000004</c:v>
                </c:pt>
                <c:pt idx="4379">
                  <c:v>6.6840000000000002</c:v>
                </c:pt>
                <c:pt idx="4380">
                  <c:v>6.6840000000000002</c:v>
                </c:pt>
                <c:pt idx="4381">
                  <c:v>6.6859999999999999</c:v>
                </c:pt>
                <c:pt idx="4382">
                  <c:v>6.6879999999999997</c:v>
                </c:pt>
                <c:pt idx="4383">
                  <c:v>6.6879999999999997</c:v>
                </c:pt>
                <c:pt idx="4384">
                  <c:v>6.6920000000000002</c:v>
                </c:pt>
                <c:pt idx="4385">
                  <c:v>6.694</c:v>
                </c:pt>
                <c:pt idx="4386">
                  <c:v>6.6950000000000003</c:v>
                </c:pt>
                <c:pt idx="4387">
                  <c:v>6.6970000000000001</c:v>
                </c:pt>
                <c:pt idx="4388">
                  <c:v>6.6970000000000001</c:v>
                </c:pt>
                <c:pt idx="4389">
                  <c:v>6.6980000000000004</c:v>
                </c:pt>
                <c:pt idx="4390">
                  <c:v>6.6980000000000004</c:v>
                </c:pt>
                <c:pt idx="4391">
                  <c:v>6.6980000000000004</c:v>
                </c:pt>
                <c:pt idx="4392">
                  <c:v>6.6980000000000004</c:v>
                </c:pt>
                <c:pt idx="4393">
                  <c:v>6.6980000000000004</c:v>
                </c:pt>
                <c:pt idx="4394">
                  <c:v>6.6980000000000004</c:v>
                </c:pt>
                <c:pt idx="4395">
                  <c:v>6.6980000000000004</c:v>
                </c:pt>
                <c:pt idx="4396">
                  <c:v>6.6980000000000004</c:v>
                </c:pt>
                <c:pt idx="4397">
                  <c:v>6.6989999999999998</c:v>
                </c:pt>
                <c:pt idx="4398">
                  <c:v>6.6989999999999998</c:v>
                </c:pt>
                <c:pt idx="4399">
                  <c:v>6.6989999999999998</c:v>
                </c:pt>
                <c:pt idx="4400">
                  <c:v>6.7</c:v>
                </c:pt>
                <c:pt idx="4401">
                  <c:v>6.7009999999999996</c:v>
                </c:pt>
                <c:pt idx="4402">
                  <c:v>6.702</c:v>
                </c:pt>
                <c:pt idx="4403">
                  <c:v>6.7030000000000003</c:v>
                </c:pt>
                <c:pt idx="4404">
                  <c:v>6.7030000000000003</c:v>
                </c:pt>
                <c:pt idx="4405">
                  <c:v>6.7030000000000003</c:v>
                </c:pt>
                <c:pt idx="4406">
                  <c:v>6.7080000000000002</c:v>
                </c:pt>
                <c:pt idx="4407">
                  <c:v>6.71</c:v>
                </c:pt>
                <c:pt idx="4408">
                  <c:v>6.71</c:v>
                </c:pt>
                <c:pt idx="4409">
                  <c:v>6.7110000000000003</c:v>
                </c:pt>
                <c:pt idx="4410">
                  <c:v>6.7110000000000003</c:v>
                </c:pt>
                <c:pt idx="4411">
                  <c:v>6.7110000000000003</c:v>
                </c:pt>
                <c:pt idx="4412">
                  <c:v>6.7110000000000003</c:v>
                </c:pt>
                <c:pt idx="4413">
                  <c:v>6.7110000000000003</c:v>
                </c:pt>
                <c:pt idx="4414">
                  <c:v>6.7130000000000001</c:v>
                </c:pt>
                <c:pt idx="4415">
                  <c:v>6.7140000000000004</c:v>
                </c:pt>
                <c:pt idx="4416">
                  <c:v>6.7140000000000004</c:v>
                </c:pt>
                <c:pt idx="4417">
                  <c:v>6.7140000000000004</c:v>
                </c:pt>
                <c:pt idx="4418">
                  <c:v>6.7140000000000004</c:v>
                </c:pt>
                <c:pt idx="4419">
                  <c:v>6.7140000000000004</c:v>
                </c:pt>
                <c:pt idx="4420">
                  <c:v>6.7149999999999999</c:v>
                </c:pt>
                <c:pt idx="4421">
                  <c:v>6.7149999999999999</c:v>
                </c:pt>
                <c:pt idx="4422">
                  <c:v>6.7149999999999999</c:v>
                </c:pt>
                <c:pt idx="4423">
                  <c:v>6.7149999999999999</c:v>
                </c:pt>
                <c:pt idx="4424">
                  <c:v>6.7169999999999996</c:v>
                </c:pt>
                <c:pt idx="4425">
                  <c:v>6.7190000000000003</c:v>
                </c:pt>
                <c:pt idx="4426">
                  <c:v>6.73</c:v>
                </c:pt>
                <c:pt idx="4427">
                  <c:v>6.73</c:v>
                </c:pt>
                <c:pt idx="4428">
                  <c:v>6.73</c:v>
                </c:pt>
                <c:pt idx="4429">
                  <c:v>6.73</c:v>
                </c:pt>
                <c:pt idx="4430">
                  <c:v>6.73</c:v>
                </c:pt>
                <c:pt idx="4431">
                  <c:v>6.73</c:v>
                </c:pt>
                <c:pt idx="4432">
                  <c:v>6.73</c:v>
                </c:pt>
                <c:pt idx="4433">
                  <c:v>6.7309999999999999</c:v>
                </c:pt>
                <c:pt idx="4434">
                  <c:v>6.7320000000000002</c:v>
                </c:pt>
                <c:pt idx="4435">
                  <c:v>6.7320000000000002</c:v>
                </c:pt>
                <c:pt idx="4436">
                  <c:v>6.7329999999999997</c:v>
                </c:pt>
                <c:pt idx="4437">
                  <c:v>6.7350000000000003</c:v>
                </c:pt>
                <c:pt idx="4438">
                  <c:v>6.7370000000000001</c:v>
                </c:pt>
                <c:pt idx="4439">
                  <c:v>6.742</c:v>
                </c:pt>
                <c:pt idx="4440">
                  <c:v>6.7460000000000004</c:v>
                </c:pt>
                <c:pt idx="4441">
                  <c:v>6.7460000000000004</c:v>
                </c:pt>
                <c:pt idx="4442">
                  <c:v>6.7460000000000004</c:v>
                </c:pt>
                <c:pt idx="4443">
                  <c:v>6.7460000000000004</c:v>
                </c:pt>
                <c:pt idx="4444">
                  <c:v>6.7469999999999999</c:v>
                </c:pt>
                <c:pt idx="4445">
                  <c:v>6.7469999999999999</c:v>
                </c:pt>
                <c:pt idx="4446">
                  <c:v>6.7480000000000002</c:v>
                </c:pt>
                <c:pt idx="4447">
                  <c:v>6.7480000000000002</c:v>
                </c:pt>
                <c:pt idx="4448">
                  <c:v>6.7480000000000002</c:v>
                </c:pt>
                <c:pt idx="4449">
                  <c:v>6.7489999999999997</c:v>
                </c:pt>
                <c:pt idx="4450">
                  <c:v>6.75</c:v>
                </c:pt>
                <c:pt idx="4451">
                  <c:v>6.7510000000000003</c:v>
                </c:pt>
                <c:pt idx="4452">
                  <c:v>6.7569999999999997</c:v>
                </c:pt>
                <c:pt idx="4453">
                  <c:v>6.7610000000000001</c:v>
                </c:pt>
                <c:pt idx="4454">
                  <c:v>6.7610000000000001</c:v>
                </c:pt>
                <c:pt idx="4455">
                  <c:v>6.7619999999999996</c:v>
                </c:pt>
                <c:pt idx="4456">
                  <c:v>6.7619999999999996</c:v>
                </c:pt>
                <c:pt idx="4457">
                  <c:v>6.7619999999999996</c:v>
                </c:pt>
                <c:pt idx="4458">
                  <c:v>6.7619999999999996</c:v>
                </c:pt>
                <c:pt idx="4459">
                  <c:v>6.7619999999999996</c:v>
                </c:pt>
                <c:pt idx="4460">
                  <c:v>6.7619999999999996</c:v>
                </c:pt>
                <c:pt idx="4461">
                  <c:v>6.7629999999999999</c:v>
                </c:pt>
                <c:pt idx="4462">
                  <c:v>6.7640000000000002</c:v>
                </c:pt>
                <c:pt idx="4463">
                  <c:v>6.7649999999999997</c:v>
                </c:pt>
                <c:pt idx="4464">
                  <c:v>6.7690000000000001</c:v>
                </c:pt>
                <c:pt idx="4465">
                  <c:v>6.77</c:v>
                </c:pt>
                <c:pt idx="4466">
                  <c:v>6.7759999999999998</c:v>
                </c:pt>
                <c:pt idx="4467">
                  <c:v>6.7759999999999998</c:v>
                </c:pt>
                <c:pt idx="4468">
                  <c:v>6.7770000000000001</c:v>
                </c:pt>
                <c:pt idx="4469">
                  <c:v>6.7770000000000001</c:v>
                </c:pt>
                <c:pt idx="4470">
                  <c:v>6.7779999999999996</c:v>
                </c:pt>
                <c:pt idx="4471">
                  <c:v>6.7779999999999996</c:v>
                </c:pt>
                <c:pt idx="4472">
                  <c:v>6.7779999999999996</c:v>
                </c:pt>
                <c:pt idx="4473">
                  <c:v>6.7789999999999999</c:v>
                </c:pt>
                <c:pt idx="4474">
                  <c:v>6.78</c:v>
                </c:pt>
                <c:pt idx="4475">
                  <c:v>6.7830000000000004</c:v>
                </c:pt>
                <c:pt idx="4476">
                  <c:v>6.79</c:v>
                </c:pt>
                <c:pt idx="4477">
                  <c:v>6.7910000000000004</c:v>
                </c:pt>
                <c:pt idx="4478">
                  <c:v>6.7910000000000004</c:v>
                </c:pt>
                <c:pt idx="4479">
                  <c:v>6.7930000000000001</c:v>
                </c:pt>
                <c:pt idx="4480">
                  <c:v>6.7930000000000001</c:v>
                </c:pt>
                <c:pt idx="4481">
                  <c:v>6.7949999999999999</c:v>
                </c:pt>
                <c:pt idx="4482">
                  <c:v>6.7949999999999999</c:v>
                </c:pt>
                <c:pt idx="4483">
                  <c:v>6.7949999999999999</c:v>
                </c:pt>
                <c:pt idx="4484">
                  <c:v>6.8040000000000003</c:v>
                </c:pt>
                <c:pt idx="4485">
                  <c:v>6.8049999999999997</c:v>
                </c:pt>
                <c:pt idx="4486">
                  <c:v>6.806</c:v>
                </c:pt>
                <c:pt idx="4487">
                  <c:v>6.8090000000000002</c:v>
                </c:pt>
                <c:pt idx="4488">
                  <c:v>6.8090000000000002</c:v>
                </c:pt>
                <c:pt idx="4489">
                  <c:v>6.8090000000000002</c:v>
                </c:pt>
                <c:pt idx="4490">
                  <c:v>6.8109999999999999</c:v>
                </c:pt>
                <c:pt idx="4491">
                  <c:v>6.8109999999999999</c:v>
                </c:pt>
                <c:pt idx="4492">
                  <c:v>6.8109999999999999</c:v>
                </c:pt>
                <c:pt idx="4493">
                  <c:v>6.8129999999999997</c:v>
                </c:pt>
                <c:pt idx="4494">
                  <c:v>6.8159999999999998</c:v>
                </c:pt>
                <c:pt idx="4495">
                  <c:v>6.82</c:v>
                </c:pt>
                <c:pt idx="4496">
                  <c:v>6.82</c:v>
                </c:pt>
                <c:pt idx="4497">
                  <c:v>6.82</c:v>
                </c:pt>
                <c:pt idx="4498">
                  <c:v>6.8220000000000001</c:v>
                </c:pt>
                <c:pt idx="4499">
                  <c:v>6.8220000000000001</c:v>
                </c:pt>
                <c:pt idx="4500">
                  <c:v>6.8239999999999998</c:v>
                </c:pt>
                <c:pt idx="4501">
                  <c:v>6.8250000000000002</c:v>
                </c:pt>
                <c:pt idx="4502">
                  <c:v>6.8259999999999996</c:v>
                </c:pt>
                <c:pt idx="4503">
                  <c:v>6.8259999999999996</c:v>
                </c:pt>
                <c:pt idx="4504">
                  <c:v>6.8259999999999996</c:v>
                </c:pt>
                <c:pt idx="4505">
                  <c:v>6.8259999999999996</c:v>
                </c:pt>
                <c:pt idx="4506">
                  <c:v>6.8259999999999996</c:v>
                </c:pt>
                <c:pt idx="4507">
                  <c:v>6.8280000000000003</c:v>
                </c:pt>
                <c:pt idx="4508">
                  <c:v>6.8280000000000003</c:v>
                </c:pt>
                <c:pt idx="4509">
                  <c:v>6.8289999999999997</c:v>
                </c:pt>
                <c:pt idx="4510">
                  <c:v>6.8330000000000002</c:v>
                </c:pt>
                <c:pt idx="4511">
                  <c:v>6.835</c:v>
                </c:pt>
                <c:pt idx="4512">
                  <c:v>6.8369999999999997</c:v>
                </c:pt>
                <c:pt idx="4513">
                  <c:v>6.84</c:v>
                </c:pt>
                <c:pt idx="4514">
                  <c:v>6.84</c:v>
                </c:pt>
                <c:pt idx="4515">
                  <c:v>6.8410000000000002</c:v>
                </c:pt>
                <c:pt idx="4516">
                  <c:v>6.8460000000000001</c:v>
                </c:pt>
                <c:pt idx="4517">
                  <c:v>6.8470000000000004</c:v>
                </c:pt>
                <c:pt idx="4518">
                  <c:v>6.85</c:v>
                </c:pt>
                <c:pt idx="4519">
                  <c:v>6.851</c:v>
                </c:pt>
                <c:pt idx="4520">
                  <c:v>6.8520000000000003</c:v>
                </c:pt>
                <c:pt idx="4521">
                  <c:v>6.8579999999999997</c:v>
                </c:pt>
                <c:pt idx="4522">
                  <c:v>6.859</c:v>
                </c:pt>
                <c:pt idx="4523">
                  <c:v>6.859</c:v>
                </c:pt>
                <c:pt idx="4524">
                  <c:v>6.86</c:v>
                </c:pt>
                <c:pt idx="4525">
                  <c:v>6.8630000000000004</c:v>
                </c:pt>
                <c:pt idx="4526">
                  <c:v>6.867</c:v>
                </c:pt>
                <c:pt idx="4527">
                  <c:v>6.867</c:v>
                </c:pt>
                <c:pt idx="4528">
                  <c:v>6.867</c:v>
                </c:pt>
                <c:pt idx="4529">
                  <c:v>6.8689999999999998</c:v>
                </c:pt>
                <c:pt idx="4530">
                  <c:v>6.87</c:v>
                </c:pt>
                <c:pt idx="4531">
                  <c:v>6.87</c:v>
                </c:pt>
                <c:pt idx="4532">
                  <c:v>6.8719999999999999</c:v>
                </c:pt>
                <c:pt idx="4533">
                  <c:v>6.8719999999999999</c:v>
                </c:pt>
                <c:pt idx="4534">
                  <c:v>6.8739999999999997</c:v>
                </c:pt>
                <c:pt idx="4535">
                  <c:v>6.8739999999999997</c:v>
                </c:pt>
                <c:pt idx="4536">
                  <c:v>6.875</c:v>
                </c:pt>
                <c:pt idx="4537">
                  <c:v>6.8769999999999998</c:v>
                </c:pt>
                <c:pt idx="4538">
                  <c:v>6.8769999999999998</c:v>
                </c:pt>
                <c:pt idx="4539">
                  <c:v>6.8789999999999996</c:v>
                </c:pt>
                <c:pt idx="4540">
                  <c:v>6.8810000000000002</c:v>
                </c:pt>
                <c:pt idx="4541">
                  <c:v>6.8879999999999999</c:v>
                </c:pt>
                <c:pt idx="4542">
                  <c:v>6.89</c:v>
                </c:pt>
                <c:pt idx="4543">
                  <c:v>6.89</c:v>
                </c:pt>
                <c:pt idx="4544">
                  <c:v>6.89</c:v>
                </c:pt>
                <c:pt idx="4545">
                  <c:v>6.891</c:v>
                </c:pt>
                <c:pt idx="4546">
                  <c:v>6.8949999999999996</c:v>
                </c:pt>
                <c:pt idx="4547">
                  <c:v>6.8959999999999999</c:v>
                </c:pt>
                <c:pt idx="4548">
                  <c:v>6.8979999999999997</c:v>
                </c:pt>
                <c:pt idx="4549">
                  <c:v>6.9050000000000002</c:v>
                </c:pt>
                <c:pt idx="4550">
                  <c:v>6.9050000000000002</c:v>
                </c:pt>
                <c:pt idx="4551">
                  <c:v>6.9059999999999997</c:v>
                </c:pt>
                <c:pt idx="4552">
                  <c:v>6.9059999999999997</c:v>
                </c:pt>
                <c:pt idx="4553">
                  <c:v>6.907</c:v>
                </c:pt>
                <c:pt idx="4554">
                  <c:v>6.907</c:v>
                </c:pt>
                <c:pt idx="4555">
                  <c:v>6.9089999999999998</c:v>
                </c:pt>
                <c:pt idx="4556">
                  <c:v>6.91</c:v>
                </c:pt>
                <c:pt idx="4557">
                  <c:v>6.9119999999999999</c:v>
                </c:pt>
                <c:pt idx="4558">
                  <c:v>6.9130000000000003</c:v>
                </c:pt>
                <c:pt idx="4559">
                  <c:v>6.915</c:v>
                </c:pt>
                <c:pt idx="4560">
                  <c:v>6.9160000000000004</c:v>
                </c:pt>
                <c:pt idx="4561">
                  <c:v>6.92</c:v>
                </c:pt>
                <c:pt idx="4562">
                  <c:v>6.92</c:v>
                </c:pt>
                <c:pt idx="4563">
                  <c:v>6.9219999999999997</c:v>
                </c:pt>
                <c:pt idx="4564">
                  <c:v>6.9240000000000004</c:v>
                </c:pt>
                <c:pt idx="4565">
                  <c:v>6.9240000000000004</c:v>
                </c:pt>
                <c:pt idx="4566">
                  <c:v>6.9249999999999998</c:v>
                </c:pt>
                <c:pt idx="4567">
                  <c:v>6.9249999999999998</c:v>
                </c:pt>
                <c:pt idx="4568">
                  <c:v>6.9340000000000002</c:v>
                </c:pt>
                <c:pt idx="4569">
                  <c:v>6.9359999999999999</c:v>
                </c:pt>
                <c:pt idx="4570">
                  <c:v>6.9370000000000003</c:v>
                </c:pt>
                <c:pt idx="4571">
                  <c:v>6.9370000000000003</c:v>
                </c:pt>
                <c:pt idx="4572">
                  <c:v>6.9379999999999997</c:v>
                </c:pt>
                <c:pt idx="4573">
                  <c:v>6.9390000000000001</c:v>
                </c:pt>
                <c:pt idx="4574">
                  <c:v>6.9390000000000001</c:v>
                </c:pt>
                <c:pt idx="4575">
                  <c:v>6.9390000000000001</c:v>
                </c:pt>
                <c:pt idx="4576">
                  <c:v>6.9409999999999998</c:v>
                </c:pt>
                <c:pt idx="4577">
                  <c:v>6.9409999999999998</c:v>
                </c:pt>
                <c:pt idx="4578">
                  <c:v>6.9429999999999996</c:v>
                </c:pt>
                <c:pt idx="4579">
                  <c:v>6.944</c:v>
                </c:pt>
                <c:pt idx="4580">
                  <c:v>6.9530000000000003</c:v>
                </c:pt>
                <c:pt idx="4581">
                  <c:v>6.9530000000000003</c:v>
                </c:pt>
                <c:pt idx="4582">
                  <c:v>6.9539999999999997</c:v>
                </c:pt>
                <c:pt idx="4583">
                  <c:v>6.9539999999999997</c:v>
                </c:pt>
                <c:pt idx="4584">
                  <c:v>6.9539999999999997</c:v>
                </c:pt>
                <c:pt idx="4585">
                  <c:v>6.9550000000000001</c:v>
                </c:pt>
                <c:pt idx="4586">
                  <c:v>6.9550000000000001</c:v>
                </c:pt>
                <c:pt idx="4587">
                  <c:v>6.9550000000000001</c:v>
                </c:pt>
                <c:pt idx="4588">
                  <c:v>6.968</c:v>
                </c:pt>
                <c:pt idx="4589">
                  <c:v>6.968</c:v>
                </c:pt>
                <c:pt idx="4590">
                  <c:v>6.968</c:v>
                </c:pt>
                <c:pt idx="4591">
                  <c:v>6.9710000000000001</c:v>
                </c:pt>
                <c:pt idx="4592">
                  <c:v>6.9710000000000001</c:v>
                </c:pt>
                <c:pt idx="4593">
                  <c:v>6.9710000000000001</c:v>
                </c:pt>
                <c:pt idx="4594">
                  <c:v>6.9720000000000004</c:v>
                </c:pt>
                <c:pt idx="4595">
                  <c:v>6.9829999999999997</c:v>
                </c:pt>
                <c:pt idx="4596">
                  <c:v>6.9829999999999997</c:v>
                </c:pt>
                <c:pt idx="4597">
                  <c:v>6.9829999999999997</c:v>
                </c:pt>
                <c:pt idx="4598">
                  <c:v>6.9829999999999997</c:v>
                </c:pt>
                <c:pt idx="4599">
                  <c:v>6.984</c:v>
                </c:pt>
                <c:pt idx="4600">
                  <c:v>6.984</c:v>
                </c:pt>
                <c:pt idx="4601">
                  <c:v>6.984</c:v>
                </c:pt>
                <c:pt idx="4602">
                  <c:v>6.9850000000000003</c:v>
                </c:pt>
                <c:pt idx="4603">
                  <c:v>6.9859999999999998</c:v>
                </c:pt>
                <c:pt idx="4604">
                  <c:v>6.9859999999999998</c:v>
                </c:pt>
                <c:pt idx="4605">
                  <c:v>6.9859999999999998</c:v>
                </c:pt>
                <c:pt idx="4606">
                  <c:v>6.9880000000000004</c:v>
                </c:pt>
                <c:pt idx="4607">
                  <c:v>6.9930000000000003</c:v>
                </c:pt>
                <c:pt idx="4608">
                  <c:v>6.9980000000000002</c:v>
                </c:pt>
                <c:pt idx="4609">
                  <c:v>6.9980000000000002</c:v>
                </c:pt>
                <c:pt idx="4610">
                  <c:v>7</c:v>
                </c:pt>
                <c:pt idx="4611">
                  <c:v>7</c:v>
                </c:pt>
                <c:pt idx="4612">
                  <c:v>7</c:v>
                </c:pt>
                <c:pt idx="4613">
                  <c:v>7</c:v>
                </c:pt>
                <c:pt idx="4614">
                  <c:v>7</c:v>
                </c:pt>
                <c:pt idx="4615">
                  <c:v>7</c:v>
                </c:pt>
                <c:pt idx="4616">
                  <c:v>7</c:v>
                </c:pt>
                <c:pt idx="4617">
                  <c:v>7.0039999999999996</c:v>
                </c:pt>
                <c:pt idx="4618">
                  <c:v>7.008</c:v>
                </c:pt>
                <c:pt idx="4619">
                  <c:v>7.0129999999999999</c:v>
                </c:pt>
                <c:pt idx="4620">
                  <c:v>7.0129999999999999</c:v>
                </c:pt>
                <c:pt idx="4621">
                  <c:v>7.0149999999999997</c:v>
                </c:pt>
                <c:pt idx="4622">
                  <c:v>7.016</c:v>
                </c:pt>
                <c:pt idx="4623">
                  <c:v>7.016</c:v>
                </c:pt>
                <c:pt idx="4624">
                  <c:v>7.0170000000000003</c:v>
                </c:pt>
                <c:pt idx="4625">
                  <c:v>7.0170000000000003</c:v>
                </c:pt>
                <c:pt idx="4626">
                  <c:v>7.0179999999999998</c:v>
                </c:pt>
                <c:pt idx="4627">
                  <c:v>7.02</c:v>
                </c:pt>
                <c:pt idx="4628">
                  <c:v>7.02</c:v>
                </c:pt>
                <c:pt idx="4629">
                  <c:v>7.0279999999999996</c:v>
                </c:pt>
                <c:pt idx="4630">
                  <c:v>7.0279999999999996</c:v>
                </c:pt>
                <c:pt idx="4631">
                  <c:v>7.0289999999999999</c:v>
                </c:pt>
                <c:pt idx="4632">
                  <c:v>7.0309999999999997</c:v>
                </c:pt>
                <c:pt idx="4633">
                  <c:v>7.0309999999999997</c:v>
                </c:pt>
                <c:pt idx="4634">
                  <c:v>7.032</c:v>
                </c:pt>
                <c:pt idx="4635">
                  <c:v>7.032</c:v>
                </c:pt>
                <c:pt idx="4636">
                  <c:v>7.032</c:v>
                </c:pt>
                <c:pt idx="4637">
                  <c:v>7.032</c:v>
                </c:pt>
                <c:pt idx="4638">
                  <c:v>7.0369999999999999</c:v>
                </c:pt>
                <c:pt idx="4639">
                  <c:v>7.0369999999999999</c:v>
                </c:pt>
                <c:pt idx="4640">
                  <c:v>7.0389999999999997</c:v>
                </c:pt>
                <c:pt idx="4641">
                  <c:v>7.0449999999999999</c:v>
                </c:pt>
                <c:pt idx="4642">
                  <c:v>7.0469999999999997</c:v>
                </c:pt>
                <c:pt idx="4643">
                  <c:v>7.048</c:v>
                </c:pt>
                <c:pt idx="4644">
                  <c:v>7.048</c:v>
                </c:pt>
                <c:pt idx="4645">
                  <c:v>7.0490000000000004</c:v>
                </c:pt>
                <c:pt idx="4646">
                  <c:v>7.05</c:v>
                </c:pt>
                <c:pt idx="4647">
                  <c:v>7.0510000000000002</c:v>
                </c:pt>
                <c:pt idx="4648">
                  <c:v>7.0510000000000002</c:v>
                </c:pt>
                <c:pt idx="4649">
                  <c:v>7.0529999999999999</c:v>
                </c:pt>
                <c:pt idx="4650">
                  <c:v>7.0540000000000003</c:v>
                </c:pt>
                <c:pt idx="4651">
                  <c:v>7.0640000000000001</c:v>
                </c:pt>
                <c:pt idx="4652">
                  <c:v>7.0650000000000004</c:v>
                </c:pt>
                <c:pt idx="4653">
                  <c:v>7.0679999999999996</c:v>
                </c:pt>
                <c:pt idx="4654">
                  <c:v>7.0679999999999996</c:v>
                </c:pt>
                <c:pt idx="4655">
                  <c:v>7.069</c:v>
                </c:pt>
                <c:pt idx="4656">
                  <c:v>7.069</c:v>
                </c:pt>
                <c:pt idx="4657">
                  <c:v>7.07</c:v>
                </c:pt>
                <c:pt idx="4658">
                  <c:v>7.0709999999999997</c:v>
                </c:pt>
                <c:pt idx="4659">
                  <c:v>7.0720000000000001</c:v>
                </c:pt>
                <c:pt idx="4660">
                  <c:v>7.0730000000000004</c:v>
                </c:pt>
                <c:pt idx="4661">
                  <c:v>7.0730000000000004</c:v>
                </c:pt>
                <c:pt idx="4662">
                  <c:v>7.0730000000000004</c:v>
                </c:pt>
                <c:pt idx="4663">
                  <c:v>7.0739999999999998</c:v>
                </c:pt>
                <c:pt idx="4664">
                  <c:v>7.0739999999999998</c:v>
                </c:pt>
                <c:pt idx="4665">
                  <c:v>7.0739999999999998</c:v>
                </c:pt>
                <c:pt idx="4666">
                  <c:v>7.08</c:v>
                </c:pt>
                <c:pt idx="4667">
                  <c:v>7.08</c:v>
                </c:pt>
                <c:pt idx="4668">
                  <c:v>7.08</c:v>
                </c:pt>
                <c:pt idx="4669">
                  <c:v>7.08</c:v>
                </c:pt>
                <c:pt idx="4670">
                  <c:v>7.0830000000000002</c:v>
                </c:pt>
                <c:pt idx="4671">
                  <c:v>7.0839999999999996</c:v>
                </c:pt>
                <c:pt idx="4672">
                  <c:v>7.0839999999999996</c:v>
                </c:pt>
                <c:pt idx="4673">
                  <c:v>7.0880000000000001</c:v>
                </c:pt>
                <c:pt idx="4674">
                  <c:v>7.0880000000000001</c:v>
                </c:pt>
                <c:pt idx="4675">
                  <c:v>7.0880000000000001</c:v>
                </c:pt>
                <c:pt idx="4676">
                  <c:v>7.0880000000000001</c:v>
                </c:pt>
                <c:pt idx="4677">
                  <c:v>7.0880000000000001</c:v>
                </c:pt>
                <c:pt idx="4678">
                  <c:v>7.0880000000000001</c:v>
                </c:pt>
                <c:pt idx="4679">
                  <c:v>7.0880000000000001</c:v>
                </c:pt>
                <c:pt idx="4680">
                  <c:v>7.0880000000000001</c:v>
                </c:pt>
                <c:pt idx="4681">
                  <c:v>7.0910000000000002</c:v>
                </c:pt>
                <c:pt idx="4682">
                  <c:v>7.0960000000000001</c:v>
                </c:pt>
                <c:pt idx="4683">
                  <c:v>7.0960000000000001</c:v>
                </c:pt>
                <c:pt idx="4684">
                  <c:v>7.0960000000000001</c:v>
                </c:pt>
                <c:pt idx="4685">
                  <c:v>7.0960000000000001</c:v>
                </c:pt>
                <c:pt idx="4686">
                  <c:v>7.0970000000000004</c:v>
                </c:pt>
                <c:pt idx="4687">
                  <c:v>7.0970000000000004</c:v>
                </c:pt>
                <c:pt idx="4688">
                  <c:v>7.0990000000000002</c:v>
                </c:pt>
                <c:pt idx="4689">
                  <c:v>7.101</c:v>
                </c:pt>
                <c:pt idx="4690">
                  <c:v>7.101</c:v>
                </c:pt>
                <c:pt idx="4691">
                  <c:v>7.101</c:v>
                </c:pt>
                <c:pt idx="4692">
                  <c:v>7.1029999999999998</c:v>
                </c:pt>
                <c:pt idx="4693">
                  <c:v>7.1029999999999998</c:v>
                </c:pt>
                <c:pt idx="4694">
                  <c:v>7.1040000000000001</c:v>
                </c:pt>
                <c:pt idx="4695">
                  <c:v>7.1050000000000004</c:v>
                </c:pt>
                <c:pt idx="4696">
                  <c:v>7.1050000000000004</c:v>
                </c:pt>
                <c:pt idx="4697">
                  <c:v>7.1109999999999998</c:v>
                </c:pt>
                <c:pt idx="4698">
                  <c:v>7.1120000000000001</c:v>
                </c:pt>
                <c:pt idx="4699">
                  <c:v>7.1189999999999998</c:v>
                </c:pt>
                <c:pt idx="4700">
                  <c:v>7.1189999999999998</c:v>
                </c:pt>
                <c:pt idx="4701">
                  <c:v>7.1189999999999998</c:v>
                </c:pt>
                <c:pt idx="4702">
                  <c:v>7.1189999999999998</c:v>
                </c:pt>
                <c:pt idx="4703">
                  <c:v>7.125</c:v>
                </c:pt>
                <c:pt idx="4704">
                  <c:v>7.1280000000000001</c:v>
                </c:pt>
                <c:pt idx="4705">
                  <c:v>7.1289999999999996</c:v>
                </c:pt>
                <c:pt idx="4706">
                  <c:v>7.1289999999999996</c:v>
                </c:pt>
                <c:pt idx="4707">
                  <c:v>7.1289999999999996</c:v>
                </c:pt>
                <c:pt idx="4708">
                  <c:v>7.13</c:v>
                </c:pt>
                <c:pt idx="4709">
                  <c:v>7.1310000000000002</c:v>
                </c:pt>
                <c:pt idx="4710">
                  <c:v>7.1310000000000002</c:v>
                </c:pt>
                <c:pt idx="4711">
                  <c:v>7.1319999999999997</c:v>
                </c:pt>
                <c:pt idx="4712">
                  <c:v>7.133</c:v>
                </c:pt>
                <c:pt idx="4713">
                  <c:v>7.1349999999999998</c:v>
                </c:pt>
                <c:pt idx="4714">
                  <c:v>7.1349999999999998</c:v>
                </c:pt>
                <c:pt idx="4715">
                  <c:v>7.1369999999999996</c:v>
                </c:pt>
                <c:pt idx="4716">
                  <c:v>7.141</c:v>
                </c:pt>
                <c:pt idx="4717">
                  <c:v>7.1470000000000002</c:v>
                </c:pt>
                <c:pt idx="4718">
                  <c:v>7.1470000000000002</c:v>
                </c:pt>
                <c:pt idx="4719">
                  <c:v>7.1479999999999997</c:v>
                </c:pt>
                <c:pt idx="4720">
                  <c:v>7.1479999999999997</c:v>
                </c:pt>
                <c:pt idx="4721">
                  <c:v>7.149</c:v>
                </c:pt>
                <c:pt idx="4722">
                  <c:v>7.15</c:v>
                </c:pt>
                <c:pt idx="4723">
                  <c:v>7.1520000000000001</c:v>
                </c:pt>
                <c:pt idx="4724">
                  <c:v>7.1529999999999996</c:v>
                </c:pt>
                <c:pt idx="4725">
                  <c:v>7.1550000000000002</c:v>
                </c:pt>
                <c:pt idx="4726">
                  <c:v>7.1580000000000004</c:v>
                </c:pt>
                <c:pt idx="4727">
                  <c:v>7.16</c:v>
                </c:pt>
                <c:pt idx="4728">
                  <c:v>7.1609999999999996</c:v>
                </c:pt>
                <c:pt idx="4729">
                  <c:v>7.1609999999999996</c:v>
                </c:pt>
                <c:pt idx="4730">
                  <c:v>7.1630000000000003</c:v>
                </c:pt>
                <c:pt idx="4731">
                  <c:v>7.1630000000000003</c:v>
                </c:pt>
                <c:pt idx="4732">
                  <c:v>7.1660000000000004</c:v>
                </c:pt>
                <c:pt idx="4733">
                  <c:v>7.1760000000000002</c:v>
                </c:pt>
                <c:pt idx="4734">
                  <c:v>7.1760000000000002</c:v>
                </c:pt>
                <c:pt idx="4735">
                  <c:v>7.1760000000000002</c:v>
                </c:pt>
                <c:pt idx="4736">
                  <c:v>7.1769999999999996</c:v>
                </c:pt>
                <c:pt idx="4737">
                  <c:v>7.1779999999999999</c:v>
                </c:pt>
                <c:pt idx="4738">
                  <c:v>7.1779999999999999</c:v>
                </c:pt>
                <c:pt idx="4739">
                  <c:v>7.1779999999999999</c:v>
                </c:pt>
                <c:pt idx="4740">
                  <c:v>7.18</c:v>
                </c:pt>
                <c:pt idx="4741">
                  <c:v>7.1829999999999998</c:v>
                </c:pt>
                <c:pt idx="4742">
                  <c:v>7.1840000000000002</c:v>
                </c:pt>
                <c:pt idx="4743">
                  <c:v>7.1840000000000002</c:v>
                </c:pt>
                <c:pt idx="4744">
                  <c:v>7.1929999999999996</c:v>
                </c:pt>
                <c:pt idx="4745">
                  <c:v>7.1929999999999996</c:v>
                </c:pt>
                <c:pt idx="4746">
                  <c:v>7.1929999999999996</c:v>
                </c:pt>
                <c:pt idx="4747">
                  <c:v>7.1929999999999996</c:v>
                </c:pt>
                <c:pt idx="4748">
                  <c:v>7.1929999999999996</c:v>
                </c:pt>
                <c:pt idx="4749">
                  <c:v>7.194</c:v>
                </c:pt>
                <c:pt idx="4750">
                  <c:v>7.194</c:v>
                </c:pt>
                <c:pt idx="4751">
                  <c:v>7.1980000000000004</c:v>
                </c:pt>
                <c:pt idx="4752">
                  <c:v>7.1980000000000004</c:v>
                </c:pt>
                <c:pt idx="4753">
                  <c:v>7.202</c:v>
                </c:pt>
                <c:pt idx="4754">
                  <c:v>7.2050000000000001</c:v>
                </c:pt>
                <c:pt idx="4755">
                  <c:v>7.2089999999999996</c:v>
                </c:pt>
                <c:pt idx="4756">
                  <c:v>7.2130000000000001</c:v>
                </c:pt>
                <c:pt idx="4757">
                  <c:v>7.2160000000000002</c:v>
                </c:pt>
                <c:pt idx="4758">
                  <c:v>7.2169999999999996</c:v>
                </c:pt>
                <c:pt idx="4759">
                  <c:v>7.218</c:v>
                </c:pt>
                <c:pt idx="4760">
                  <c:v>7.22</c:v>
                </c:pt>
                <c:pt idx="4761">
                  <c:v>7.2220000000000004</c:v>
                </c:pt>
                <c:pt idx="4762">
                  <c:v>7.2249999999999996</c:v>
                </c:pt>
                <c:pt idx="4763">
                  <c:v>7.226</c:v>
                </c:pt>
                <c:pt idx="4764">
                  <c:v>7.226</c:v>
                </c:pt>
                <c:pt idx="4765">
                  <c:v>7.2329999999999997</c:v>
                </c:pt>
                <c:pt idx="4766">
                  <c:v>7.2359999999999998</c:v>
                </c:pt>
                <c:pt idx="4767">
                  <c:v>7.2389999999999999</c:v>
                </c:pt>
                <c:pt idx="4768">
                  <c:v>7.2409999999999997</c:v>
                </c:pt>
                <c:pt idx="4769">
                  <c:v>7.2469999999999999</c:v>
                </c:pt>
                <c:pt idx="4770">
                  <c:v>7.25</c:v>
                </c:pt>
                <c:pt idx="4771">
                  <c:v>7.2519999999999998</c:v>
                </c:pt>
                <c:pt idx="4772">
                  <c:v>7.2590000000000003</c:v>
                </c:pt>
                <c:pt idx="4773">
                  <c:v>7.26</c:v>
                </c:pt>
                <c:pt idx="4774">
                  <c:v>7.2640000000000002</c:v>
                </c:pt>
                <c:pt idx="4775">
                  <c:v>7.2640000000000002</c:v>
                </c:pt>
                <c:pt idx="4776">
                  <c:v>7.2649999999999997</c:v>
                </c:pt>
                <c:pt idx="4777">
                  <c:v>7.2690000000000001</c:v>
                </c:pt>
                <c:pt idx="4778">
                  <c:v>7.2690000000000001</c:v>
                </c:pt>
                <c:pt idx="4779">
                  <c:v>7.2690000000000001</c:v>
                </c:pt>
                <c:pt idx="4780">
                  <c:v>7.2690000000000001</c:v>
                </c:pt>
                <c:pt idx="4781">
                  <c:v>7.2690000000000001</c:v>
                </c:pt>
                <c:pt idx="4782">
                  <c:v>7.27</c:v>
                </c:pt>
                <c:pt idx="4783">
                  <c:v>7.27</c:v>
                </c:pt>
                <c:pt idx="4784">
                  <c:v>7.2729999999999997</c:v>
                </c:pt>
                <c:pt idx="4785">
                  <c:v>7.274</c:v>
                </c:pt>
                <c:pt idx="4786">
                  <c:v>7.274</c:v>
                </c:pt>
                <c:pt idx="4787">
                  <c:v>7.274</c:v>
                </c:pt>
                <c:pt idx="4788">
                  <c:v>7.2750000000000004</c:v>
                </c:pt>
                <c:pt idx="4789">
                  <c:v>7.2809999999999997</c:v>
                </c:pt>
                <c:pt idx="4790">
                  <c:v>7.282</c:v>
                </c:pt>
                <c:pt idx="4791">
                  <c:v>7.2869999999999999</c:v>
                </c:pt>
                <c:pt idx="4792">
                  <c:v>7.2889999999999997</c:v>
                </c:pt>
                <c:pt idx="4793">
                  <c:v>7.29</c:v>
                </c:pt>
                <c:pt idx="4794">
                  <c:v>7.2919999999999998</c:v>
                </c:pt>
                <c:pt idx="4795">
                  <c:v>7.2919999999999998</c:v>
                </c:pt>
                <c:pt idx="4796">
                  <c:v>7.2919999999999998</c:v>
                </c:pt>
                <c:pt idx="4797">
                  <c:v>7.298</c:v>
                </c:pt>
                <c:pt idx="4798">
                  <c:v>7.2990000000000004</c:v>
                </c:pt>
                <c:pt idx="4799">
                  <c:v>7.2990000000000004</c:v>
                </c:pt>
                <c:pt idx="4800">
                  <c:v>7.306</c:v>
                </c:pt>
                <c:pt idx="4801">
                  <c:v>7.306</c:v>
                </c:pt>
                <c:pt idx="4802">
                  <c:v>7.306</c:v>
                </c:pt>
                <c:pt idx="4803">
                  <c:v>7.306</c:v>
                </c:pt>
                <c:pt idx="4804">
                  <c:v>7.3070000000000004</c:v>
                </c:pt>
                <c:pt idx="4805">
                  <c:v>7.3079999999999998</c:v>
                </c:pt>
                <c:pt idx="4806">
                  <c:v>7.3079999999999998</c:v>
                </c:pt>
                <c:pt idx="4807">
                  <c:v>7.3079999999999998</c:v>
                </c:pt>
                <c:pt idx="4808">
                  <c:v>7.3090000000000002</c:v>
                </c:pt>
                <c:pt idx="4809">
                  <c:v>7.3090000000000002</c:v>
                </c:pt>
                <c:pt idx="4810">
                  <c:v>7.31</c:v>
                </c:pt>
                <c:pt idx="4811">
                  <c:v>7.319</c:v>
                </c:pt>
                <c:pt idx="4812">
                  <c:v>7.32</c:v>
                </c:pt>
                <c:pt idx="4813">
                  <c:v>7.32</c:v>
                </c:pt>
                <c:pt idx="4814">
                  <c:v>7.3220000000000001</c:v>
                </c:pt>
                <c:pt idx="4815">
                  <c:v>7.3220000000000001</c:v>
                </c:pt>
                <c:pt idx="4816">
                  <c:v>7.3230000000000004</c:v>
                </c:pt>
                <c:pt idx="4817">
                  <c:v>7.3230000000000004</c:v>
                </c:pt>
                <c:pt idx="4818">
                  <c:v>7.3239999999999998</c:v>
                </c:pt>
                <c:pt idx="4819">
                  <c:v>7.3239999999999998</c:v>
                </c:pt>
                <c:pt idx="4820">
                  <c:v>7.3259999999999996</c:v>
                </c:pt>
                <c:pt idx="4821">
                  <c:v>7.3319999999999999</c:v>
                </c:pt>
                <c:pt idx="4822">
                  <c:v>7.3330000000000002</c:v>
                </c:pt>
                <c:pt idx="4823">
                  <c:v>7.3330000000000002</c:v>
                </c:pt>
                <c:pt idx="4824">
                  <c:v>7.3390000000000004</c:v>
                </c:pt>
                <c:pt idx="4825">
                  <c:v>7.3390000000000004</c:v>
                </c:pt>
                <c:pt idx="4826">
                  <c:v>7.34</c:v>
                </c:pt>
                <c:pt idx="4827">
                  <c:v>7.3449999999999998</c:v>
                </c:pt>
                <c:pt idx="4828">
                  <c:v>7.3449999999999998</c:v>
                </c:pt>
                <c:pt idx="4829">
                  <c:v>7.3449999999999998</c:v>
                </c:pt>
                <c:pt idx="4830">
                  <c:v>7.3540000000000001</c:v>
                </c:pt>
                <c:pt idx="4831">
                  <c:v>7.3540000000000001</c:v>
                </c:pt>
                <c:pt idx="4832">
                  <c:v>7.3540000000000001</c:v>
                </c:pt>
                <c:pt idx="4833">
                  <c:v>7.3540000000000001</c:v>
                </c:pt>
                <c:pt idx="4834">
                  <c:v>7.3550000000000004</c:v>
                </c:pt>
                <c:pt idx="4835">
                  <c:v>7.3550000000000004</c:v>
                </c:pt>
                <c:pt idx="4836">
                  <c:v>7.3550000000000004</c:v>
                </c:pt>
                <c:pt idx="4837">
                  <c:v>7.3550000000000004</c:v>
                </c:pt>
                <c:pt idx="4838">
                  <c:v>7.3570000000000002</c:v>
                </c:pt>
                <c:pt idx="4839">
                  <c:v>7.36</c:v>
                </c:pt>
                <c:pt idx="4840">
                  <c:v>7.36</c:v>
                </c:pt>
                <c:pt idx="4841">
                  <c:v>7.3630000000000004</c:v>
                </c:pt>
                <c:pt idx="4842">
                  <c:v>7.3639999999999999</c:v>
                </c:pt>
                <c:pt idx="4843">
                  <c:v>7.3639999999999999</c:v>
                </c:pt>
                <c:pt idx="4844">
                  <c:v>7.3689999999999998</c:v>
                </c:pt>
                <c:pt idx="4845">
                  <c:v>7.37</c:v>
                </c:pt>
                <c:pt idx="4846">
                  <c:v>7.37</c:v>
                </c:pt>
                <c:pt idx="4847">
                  <c:v>7.3710000000000004</c:v>
                </c:pt>
                <c:pt idx="4848">
                  <c:v>7.3710000000000004</c:v>
                </c:pt>
                <c:pt idx="4849">
                  <c:v>7.3710000000000004</c:v>
                </c:pt>
                <c:pt idx="4850">
                  <c:v>7.3719999999999999</c:v>
                </c:pt>
                <c:pt idx="4851">
                  <c:v>7.3730000000000002</c:v>
                </c:pt>
                <c:pt idx="4852">
                  <c:v>7.3760000000000003</c:v>
                </c:pt>
                <c:pt idx="4853">
                  <c:v>7.3789999999999996</c:v>
                </c:pt>
                <c:pt idx="4854">
                  <c:v>7.383</c:v>
                </c:pt>
                <c:pt idx="4855">
                  <c:v>7.3840000000000003</c:v>
                </c:pt>
                <c:pt idx="4856">
                  <c:v>7.3849999999999998</c:v>
                </c:pt>
                <c:pt idx="4857">
                  <c:v>7.3869999999999996</c:v>
                </c:pt>
                <c:pt idx="4858">
                  <c:v>7.3869999999999996</c:v>
                </c:pt>
                <c:pt idx="4859">
                  <c:v>7.3869999999999996</c:v>
                </c:pt>
                <c:pt idx="4860">
                  <c:v>7.3869999999999996</c:v>
                </c:pt>
                <c:pt idx="4861">
                  <c:v>7.3869999999999996</c:v>
                </c:pt>
                <c:pt idx="4862">
                  <c:v>7.3879999999999999</c:v>
                </c:pt>
                <c:pt idx="4863">
                  <c:v>7.3879999999999999</c:v>
                </c:pt>
                <c:pt idx="4864">
                  <c:v>7.3879999999999999</c:v>
                </c:pt>
                <c:pt idx="4865">
                  <c:v>7.39</c:v>
                </c:pt>
                <c:pt idx="4866">
                  <c:v>7.3920000000000003</c:v>
                </c:pt>
                <c:pt idx="4867">
                  <c:v>7.3940000000000001</c:v>
                </c:pt>
                <c:pt idx="4868">
                  <c:v>7.3970000000000002</c:v>
                </c:pt>
                <c:pt idx="4869">
                  <c:v>7.3970000000000002</c:v>
                </c:pt>
                <c:pt idx="4870">
                  <c:v>7.4009999999999998</c:v>
                </c:pt>
                <c:pt idx="4871">
                  <c:v>7.4029999999999996</c:v>
                </c:pt>
                <c:pt idx="4872">
                  <c:v>7.4039999999999999</c:v>
                </c:pt>
                <c:pt idx="4873">
                  <c:v>7.4059999999999997</c:v>
                </c:pt>
                <c:pt idx="4874">
                  <c:v>7.4059999999999997</c:v>
                </c:pt>
                <c:pt idx="4875">
                  <c:v>7.4059999999999997</c:v>
                </c:pt>
                <c:pt idx="4876">
                  <c:v>7.407</c:v>
                </c:pt>
                <c:pt idx="4877">
                  <c:v>7.4080000000000004</c:v>
                </c:pt>
                <c:pt idx="4878">
                  <c:v>7.4109999999999996</c:v>
                </c:pt>
                <c:pt idx="4879">
                  <c:v>7.4169999999999998</c:v>
                </c:pt>
                <c:pt idx="4880">
                  <c:v>7.4169999999999998</c:v>
                </c:pt>
                <c:pt idx="4881">
                  <c:v>7.4189999999999996</c:v>
                </c:pt>
                <c:pt idx="4882">
                  <c:v>7.42</c:v>
                </c:pt>
                <c:pt idx="4883">
                  <c:v>7.42</c:v>
                </c:pt>
                <c:pt idx="4884">
                  <c:v>7.42</c:v>
                </c:pt>
                <c:pt idx="4885">
                  <c:v>7.4210000000000003</c:v>
                </c:pt>
                <c:pt idx="4886">
                  <c:v>7.4210000000000003</c:v>
                </c:pt>
                <c:pt idx="4887">
                  <c:v>7.4219999999999997</c:v>
                </c:pt>
                <c:pt idx="4888">
                  <c:v>7.4219999999999997</c:v>
                </c:pt>
                <c:pt idx="4889">
                  <c:v>7.4260000000000002</c:v>
                </c:pt>
                <c:pt idx="4890">
                  <c:v>7.4359999999999999</c:v>
                </c:pt>
                <c:pt idx="4891">
                  <c:v>7.4359999999999999</c:v>
                </c:pt>
                <c:pt idx="4892">
                  <c:v>7.4359999999999999</c:v>
                </c:pt>
                <c:pt idx="4893">
                  <c:v>7.4359999999999999</c:v>
                </c:pt>
                <c:pt idx="4894">
                  <c:v>7.4359999999999999</c:v>
                </c:pt>
                <c:pt idx="4895">
                  <c:v>7.4359999999999999</c:v>
                </c:pt>
                <c:pt idx="4896">
                  <c:v>7.4359999999999999</c:v>
                </c:pt>
                <c:pt idx="4897">
                  <c:v>7.4379999999999997</c:v>
                </c:pt>
                <c:pt idx="4898">
                  <c:v>7.4379999999999997</c:v>
                </c:pt>
                <c:pt idx="4899">
                  <c:v>7.4379999999999997</c:v>
                </c:pt>
                <c:pt idx="4900">
                  <c:v>7.4429999999999996</c:v>
                </c:pt>
                <c:pt idx="4901">
                  <c:v>7.4459999999999997</c:v>
                </c:pt>
                <c:pt idx="4902">
                  <c:v>7.452</c:v>
                </c:pt>
                <c:pt idx="4903">
                  <c:v>7.452</c:v>
                </c:pt>
                <c:pt idx="4904">
                  <c:v>7.452</c:v>
                </c:pt>
                <c:pt idx="4905">
                  <c:v>7.452</c:v>
                </c:pt>
                <c:pt idx="4906">
                  <c:v>7.4530000000000003</c:v>
                </c:pt>
                <c:pt idx="4907">
                  <c:v>7.4539999999999997</c:v>
                </c:pt>
                <c:pt idx="4908">
                  <c:v>7.4539999999999997</c:v>
                </c:pt>
                <c:pt idx="4909">
                  <c:v>7.4550000000000001</c:v>
                </c:pt>
                <c:pt idx="4910">
                  <c:v>7.4560000000000004</c:v>
                </c:pt>
                <c:pt idx="4911">
                  <c:v>7.4610000000000003</c:v>
                </c:pt>
                <c:pt idx="4912">
                  <c:v>7.4610000000000003</c:v>
                </c:pt>
                <c:pt idx="4913">
                  <c:v>7.4669999999999996</c:v>
                </c:pt>
                <c:pt idx="4914">
                  <c:v>7.4669999999999996</c:v>
                </c:pt>
                <c:pt idx="4915">
                  <c:v>7.4669999999999996</c:v>
                </c:pt>
                <c:pt idx="4916">
                  <c:v>7.4669999999999996</c:v>
                </c:pt>
                <c:pt idx="4917">
                  <c:v>7.4669999999999996</c:v>
                </c:pt>
                <c:pt idx="4918">
                  <c:v>7.4669999999999996</c:v>
                </c:pt>
                <c:pt idx="4919">
                  <c:v>7.4669999999999996</c:v>
                </c:pt>
                <c:pt idx="4920">
                  <c:v>7.4690000000000003</c:v>
                </c:pt>
                <c:pt idx="4921">
                  <c:v>7.4690000000000003</c:v>
                </c:pt>
                <c:pt idx="4922">
                  <c:v>7.4690000000000003</c:v>
                </c:pt>
                <c:pt idx="4923">
                  <c:v>7.4710000000000001</c:v>
                </c:pt>
                <c:pt idx="4924">
                  <c:v>7.4710000000000001</c:v>
                </c:pt>
                <c:pt idx="4925">
                  <c:v>7.4729999999999999</c:v>
                </c:pt>
                <c:pt idx="4926">
                  <c:v>7.4779999999999998</c:v>
                </c:pt>
                <c:pt idx="4927">
                  <c:v>7.4820000000000002</c:v>
                </c:pt>
                <c:pt idx="4928">
                  <c:v>7.4829999999999997</c:v>
                </c:pt>
                <c:pt idx="4929">
                  <c:v>7.4850000000000003</c:v>
                </c:pt>
                <c:pt idx="4930">
                  <c:v>7.4850000000000003</c:v>
                </c:pt>
                <c:pt idx="4931">
                  <c:v>7.4850000000000003</c:v>
                </c:pt>
                <c:pt idx="4932">
                  <c:v>7.4850000000000003</c:v>
                </c:pt>
                <c:pt idx="4933">
                  <c:v>7.4850000000000003</c:v>
                </c:pt>
                <c:pt idx="4934">
                  <c:v>7.4850000000000003</c:v>
                </c:pt>
                <c:pt idx="4935">
                  <c:v>7.4870000000000001</c:v>
                </c:pt>
                <c:pt idx="4936">
                  <c:v>7.4870000000000001</c:v>
                </c:pt>
                <c:pt idx="4937">
                  <c:v>7.4889999999999999</c:v>
                </c:pt>
                <c:pt idx="4938">
                  <c:v>7.49</c:v>
                </c:pt>
                <c:pt idx="4939">
                  <c:v>7.492</c:v>
                </c:pt>
                <c:pt idx="4940">
                  <c:v>7.492</c:v>
                </c:pt>
                <c:pt idx="4941">
                  <c:v>7.4930000000000003</c:v>
                </c:pt>
                <c:pt idx="4942">
                  <c:v>7.4969999999999999</c:v>
                </c:pt>
                <c:pt idx="4943">
                  <c:v>7.4980000000000002</c:v>
                </c:pt>
                <c:pt idx="4944">
                  <c:v>7.4980000000000002</c:v>
                </c:pt>
                <c:pt idx="4945">
                  <c:v>7.5010000000000003</c:v>
                </c:pt>
                <c:pt idx="4946">
                  <c:v>7.5010000000000003</c:v>
                </c:pt>
                <c:pt idx="4947">
                  <c:v>7.5010000000000003</c:v>
                </c:pt>
                <c:pt idx="4948">
                  <c:v>7.5019999999999998</c:v>
                </c:pt>
                <c:pt idx="4949">
                  <c:v>7.5019999999999998</c:v>
                </c:pt>
                <c:pt idx="4950">
                  <c:v>7.5019999999999998</c:v>
                </c:pt>
                <c:pt idx="4951">
                  <c:v>7.5019999999999998</c:v>
                </c:pt>
                <c:pt idx="4952">
                  <c:v>7.5019999999999998</c:v>
                </c:pt>
                <c:pt idx="4953">
                  <c:v>7.5019999999999998</c:v>
                </c:pt>
                <c:pt idx="4954">
                  <c:v>7.5030000000000001</c:v>
                </c:pt>
                <c:pt idx="4955">
                  <c:v>7.5030000000000001</c:v>
                </c:pt>
                <c:pt idx="4956">
                  <c:v>7.5060000000000002</c:v>
                </c:pt>
                <c:pt idx="4957">
                  <c:v>7.5060000000000002</c:v>
                </c:pt>
                <c:pt idx="4958">
                  <c:v>7.5140000000000002</c:v>
                </c:pt>
                <c:pt idx="4959">
                  <c:v>7.5179999999999998</c:v>
                </c:pt>
                <c:pt idx="4960">
                  <c:v>7.5179999999999998</c:v>
                </c:pt>
                <c:pt idx="4961">
                  <c:v>7.5190000000000001</c:v>
                </c:pt>
                <c:pt idx="4962">
                  <c:v>7.5209999999999999</c:v>
                </c:pt>
                <c:pt idx="4963">
                  <c:v>7.5209999999999999</c:v>
                </c:pt>
                <c:pt idx="4964">
                  <c:v>7.5229999999999997</c:v>
                </c:pt>
                <c:pt idx="4965">
                  <c:v>7.5229999999999997</c:v>
                </c:pt>
                <c:pt idx="4966">
                  <c:v>7.524</c:v>
                </c:pt>
                <c:pt idx="4967">
                  <c:v>7.5279999999999996</c:v>
                </c:pt>
                <c:pt idx="4968">
                  <c:v>7.53</c:v>
                </c:pt>
                <c:pt idx="4969">
                  <c:v>7.532</c:v>
                </c:pt>
                <c:pt idx="4970">
                  <c:v>7.5339999999999998</c:v>
                </c:pt>
                <c:pt idx="4971">
                  <c:v>7.5339999999999998</c:v>
                </c:pt>
                <c:pt idx="4972">
                  <c:v>7.5339999999999998</c:v>
                </c:pt>
                <c:pt idx="4973">
                  <c:v>7.5339999999999998</c:v>
                </c:pt>
                <c:pt idx="4974">
                  <c:v>7.5350000000000001</c:v>
                </c:pt>
                <c:pt idx="4975">
                  <c:v>7.5350000000000001</c:v>
                </c:pt>
                <c:pt idx="4976">
                  <c:v>7.5359999999999996</c:v>
                </c:pt>
                <c:pt idx="4977">
                  <c:v>7.5359999999999996</c:v>
                </c:pt>
                <c:pt idx="4978">
                  <c:v>7.5369999999999999</c:v>
                </c:pt>
                <c:pt idx="4979">
                  <c:v>7.5380000000000003</c:v>
                </c:pt>
                <c:pt idx="4980">
                  <c:v>7.5389999999999997</c:v>
                </c:pt>
                <c:pt idx="4981">
                  <c:v>7.5430000000000001</c:v>
                </c:pt>
                <c:pt idx="4982">
                  <c:v>7.5439999999999996</c:v>
                </c:pt>
                <c:pt idx="4983">
                  <c:v>7.5449999999999999</c:v>
                </c:pt>
                <c:pt idx="4984">
                  <c:v>7.5460000000000003</c:v>
                </c:pt>
                <c:pt idx="4985">
                  <c:v>7.55</c:v>
                </c:pt>
                <c:pt idx="4986">
                  <c:v>7.5529999999999999</c:v>
                </c:pt>
                <c:pt idx="4987">
                  <c:v>7.556</c:v>
                </c:pt>
                <c:pt idx="4988">
                  <c:v>7.5579999999999998</c:v>
                </c:pt>
                <c:pt idx="4989">
                  <c:v>7.5579999999999998</c:v>
                </c:pt>
                <c:pt idx="4990">
                  <c:v>7.5579999999999998</c:v>
                </c:pt>
                <c:pt idx="4991">
                  <c:v>7.56</c:v>
                </c:pt>
                <c:pt idx="4992">
                  <c:v>7.56</c:v>
                </c:pt>
                <c:pt idx="4993">
                  <c:v>7.56</c:v>
                </c:pt>
                <c:pt idx="4994">
                  <c:v>7.5629999999999997</c:v>
                </c:pt>
                <c:pt idx="4995">
                  <c:v>7.5650000000000004</c:v>
                </c:pt>
                <c:pt idx="4996">
                  <c:v>7.5659999999999998</c:v>
                </c:pt>
                <c:pt idx="4997">
                  <c:v>7.5659999999999998</c:v>
                </c:pt>
                <c:pt idx="4998">
                  <c:v>7.5670000000000002</c:v>
                </c:pt>
                <c:pt idx="4999">
                  <c:v>7.5670000000000002</c:v>
                </c:pt>
                <c:pt idx="5000">
                  <c:v>7.5709999999999997</c:v>
                </c:pt>
                <c:pt idx="5001">
                  <c:v>7.5720000000000001</c:v>
                </c:pt>
                <c:pt idx="5002">
                  <c:v>7.5750000000000002</c:v>
                </c:pt>
                <c:pt idx="5003">
                  <c:v>7.5819999999999999</c:v>
                </c:pt>
                <c:pt idx="5004">
                  <c:v>7.5819999999999999</c:v>
                </c:pt>
                <c:pt idx="5005">
                  <c:v>7.5830000000000002</c:v>
                </c:pt>
                <c:pt idx="5006">
                  <c:v>7.5839999999999996</c:v>
                </c:pt>
                <c:pt idx="5007">
                  <c:v>7.585</c:v>
                </c:pt>
                <c:pt idx="5008">
                  <c:v>7.5890000000000004</c:v>
                </c:pt>
                <c:pt idx="5009">
                  <c:v>7.5919999999999996</c:v>
                </c:pt>
                <c:pt idx="5010">
                  <c:v>7.5919999999999996</c:v>
                </c:pt>
                <c:pt idx="5011">
                  <c:v>7.5940000000000003</c:v>
                </c:pt>
                <c:pt idx="5012">
                  <c:v>7.6</c:v>
                </c:pt>
                <c:pt idx="5013">
                  <c:v>7.6</c:v>
                </c:pt>
                <c:pt idx="5014">
                  <c:v>7.6020000000000003</c:v>
                </c:pt>
                <c:pt idx="5015">
                  <c:v>7.6020000000000003</c:v>
                </c:pt>
                <c:pt idx="5016">
                  <c:v>7.6029999999999998</c:v>
                </c:pt>
                <c:pt idx="5017">
                  <c:v>7.6040000000000001</c:v>
                </c:pt>
                <c:pt idx="5018">
                  <c:v>7.6059999999999999</c:v>
                </c:pt>
                <c:pt idx="5019">
                  <c:v>7.6070000000000002</c:v>
                </c:pt>
                <c:pt idx="5020">
                  <c:v>7.6159999999999997</c:v>
                </c:pt>
                <c:pt idx="5021">
                  <c:v>7.617</c:v>
                </c:pt>
                <c:pt idx="5022">
                  <c:v>7.6180000000000003</c:v>
                </c:pt>
                <c:pt idx="5023">
                  <c:v>7.62</c:v>
                </c:pt>
                <c:pt idx="5024">
                  <c:v>7.6230000000000002</c:v>
                </c:pt>
                <c:pt idx="5025">
                  <c:v>7.6230000000000002</c:v>
                </c:pt>
                <c:pt idx="5026">
                  <c:v>7.6230000000000002</c:v>
                </c:pt>
                <c:pt idx="5027">
                  <c:v>7.6280000000000001</c:v>
                </c:pt>
                <c:pt idx="5028">
                  <c:v>7.63</c:v>
                </c:pt>
                <c:pt idx="5029">
                  <c:v>7.6319999999999997</c:v>
                </c:pt>
                <c:pt idx="5030">
                  <c:v>7.633</c:v>
                </c:pt>
                <c:pt idx="5031">
                  <c:v>7.64</c:v>
                </c:pt>
                <c:pt idx="5032">
                  <c:v>7.641</c:v>
                </c:pt>
                <c:pt idx="5033">
                  <c:v>7.6479999999999997</c:v>
                </c:pt>
                <c:pt idx="5034">
                  <c:v>7.649</c:v>
                </c:pt>
                <c:pt idx="5035">
                  <c:v>7.649</c:v>
                </c:pt>
                <c:pt idx="5036">
                  <c:v>7.65</c:v>
                </c:pt>
                <c:pt idx="5037">
                  <c:v>7.6539999999999999</c:v>
                </c:pt>
                <c:pt idx="5038">
                  <c:v>7.6559999999999997</c:v>
                </c:pt>
                <c:pt idx="5039">
                  <c:v>7.6559999999999997</c:v>
                </c:pt>
                <c:pt idx="5040">
                  <c:v>7.6559999999999997</c:v>
                </c:pt>
                <c:pt idx="5041">
                  <c:v>7.6630000000000003</c:v>
                </c:pt>
                <c:pt idx="5042">
                  <c:v>7.665</c:v>
                </c:pt>
                <c:pt idx="5043">
                  <c:v>7.665</c:v>
                </c:pt>
                <c:pt idx="5044">
                  <c:v>7.665</c:v>
                </c:pt>
                <c:pt idx="5045">
                  <c:v>7.6660000000000004</c:v>
                </c:pt>
                <c:pt idx="5046">
                  <c:v>7.6660000000000004</c:v>
                </c:pt>
                <c:pt idx="5047">
                  <c:v>7.6660000000000004</c:v>
                </c:pt>
                <c:pt idx="5048">
                  <c:v>7.6669999999999998</c:v>
                </c:pt>
                <c:pt idx="5049">
                  <c:v>7.67</c:v>
                </c:pt>
                <c:pt idx="5050">
                  <c:v>7.6740000000000004</c:v>
                </c:pt>
                <c:pt idx="5051">
                  <c:v>7.6760000000000002</c:v>
                </c:pt>
                <c:pt idx="5052">
                  <c:v>7.6760000000000002</c:v>
                </c:pt>
                <c:pt idx="5053">
                  <c:v>7.681</c:v>
                </c:pt>
                <c:pt idx="5054">
                  <c:v>7.6820000000000004</c:v>
                </c:pt>
                <c:pt idx="5055">
                  <c:v>7.6820000000000004</c:v>
                </c:pt>
                <c:pt idx="5056">
                  <c:v>7.6820000000000004</c:v>
                </c:pt>
                <c:pt idx="5057">
                  <c:v>7.6829999999999998</c:v>
                </c:pt>
                <c:pt idx="5058">
                  <c:v>7.6840000000000002</c:v>
                </c:pt>
                <c:pt idx="5059">
                  <c:v>7.6859999999999999</c:v>
                </c:pt>
                <c:pt idx="5060">
                  <c:v>7.6870000000000003</c:v>
                </c:pt>
                <c:pt idx="5061">
                  <c:v>7.6879999999999997</c:v>
                </c:pt>
                <c:pt idx="5062">
                  <c:v>7.6950000000000003</c:v>
                </c:pt>
                <c:pt idx="5063">
                  <c:v>7.6970000000000001</c:v>
                </c:pt>
                <c:pt idx="5064">
                  <c:v>7.6970000000000001</c:v>
                </c:pt>
                <c:pt idx="5065">
                  <c:v>7.7</c:v>
                </c:pt>
                <c:pt idx="5066">
                  <c:v>7.7039999999999997</c:v>
                </c:pt>
                <c:pt idx="5067">
                  <c:v>7.7069999999999999</c:v>
                </c:pt>
                <c:pt idx="5068">
                  <c:v>7.7069999999999999</c:v>
                </c:pt>
                <c:pt idx="5069">
                  <c:v>7.7130000000000001</c:v>
                </c:pt>
                <c:pt idx="5070">
                  <c:v>7.7140000000000004</c:v>
                </c:pt>
                <c:pt idx="5071">
                  <c:v>7.7140000000000004</c:v>
                </c:pt>
                <c:pt idx="5072">
                  <c:v>7.7149999999999999</c:v>
                </c:pt>
                <c:pt idx="5073">
                  <c:v>7.7160000000000002</c:v>
                </c:pt>
                <c:pt idx="5074">
                  <c:v>7.7169999999999996</c:v>
                </c:pt>
                <c:pt idx="5075">
                  <c:v>7.7190000000000003</c:v>
                </c:pt>
                <c:pt idx="5076">
                  <c:v>7.7190000000000003</c:v>
                </c:pt>
                <c:pt idx="5077">
                  <c:v>7.7210000000000001</c:v>
                </c:pt>
                <c:pt idx="5078">
                  <c:v>7.7220000000000004</c:v>
                </c:pt>
                <c:pt idx="5079">
                  <c:v>7.7270000000000003</c:v>
                </c:pt>
                <c:pt idx="5080">
                  <c:v>7.7270000000000003</c:v>
                </c:pt>
                <c:pt idx="5081">
                  <c:v>7.7279999999999998</c:v>
                </c:pt>
                <c:pt idx="5082">
                  <c:v>7.73</c:v>
                </c:pt>
                <c:pt idx="5083">
                  <c:v>7.7309999999999999</c:v>
                </c:pt>
                <c:pt idx="5084">
                  <c:v>7.734</c:v>
                </c:pt>
                <c:pt idx="5085">
                  <c:v>7.734</c:v>
                </c:pt>
                <c:pt idx="5086">
                  <c:v>7.734</c:v>
                </c:pt>
                <c:pt idx="5087">
                  <c:v>7.7350000000000003</c:v>
                </c:pt>
                <c:pt idx="5088">
                  <c:v>7.7350000000000003</c:v>
                </c:pt>
                <c:pt idx="5089">
                  <c:v>7.7359999999999998</c:v>
                </c:pt>
                <c:pt idx="5090">
                  <c:v>7.7389999999999999</c:v>
                </c:pt>
                <c:pt idx="5091">
                  <c:v>7.7460000000000004</c:v>
                </c:pt>
                <c:pt idx="5092">
                  <c:v>7.7469999999999999</c:v>
                </c:pt>
                <c:pt idx="5093">
                  <c:v>7.7480000000000002</c:v>
                </c:pt>
                <c:pt idx="5094">
                  <c:v>7.7489999999999997</c:v>
                </c:pt>
                <c:pt idx="5095">
                  <c:v>7.75</c:v>
                </c:pt>
                <c:pt idx="5096">
                  <c:v>7.7510000000000003</c:v>
                </c:pt>
                <c:pt idx="5097">
                  <c:v>7.7549999999999999</c:v>
                </c:pt>
                <c:pt idx="5098">
                  <c:v>7.758</c:v>
                </c:pt>
                <c:pt idx="5099">
                  <c:v>7.7619999999999996</c:v>
                </c:pt>
                <c:pt idx="5100">
                  <c:v>7.7629999999999999</c:v>
                </c:pt>
                <c:pt idx="5101">
                  <c:v>7.7629999999999999</c:v>
                </c:pt>
                <c:pt idx="5102">
                  <c:v>7.7640000000000002</c:v>
                </c:pt>
                <c:pt idx="5103">
                  <c:v>7.7640000000000002</c:v>
                </c:pt>
                <c:pt idx="5104">
                  <c:v>7.7670000000000003</c:v>
                </c:pt>
                <c:pt idx="5105">
                  <c:v>7.7789999999999999</c:v>
                </c:pt>
                <c:pt idx="5106">
                  <c:v>7.7789999999999999</c:v>
                </c:pt>
                <c:pt idx="5107">
                  <c:v>7.78</c:v>
                </c:pt>
                <c:pt idx="5108">
                  <c:v>7.7809999999999997</c:v>
                </c:pt>
                <c:pt idx="5109">
                  <c:v>7.7809999999999997</c:v>
                </c:pt>
                <c:pt idx="5110">
                  <c:v>7.782</c:v>
                </c:pt>
                <c:pt idx="5111">
                  <c:v>7.7830000000000004</c:v>
                </c:pt>
                <c:pt idx="5112">
                  <c:v>7.7859999999999996</c:v>
                </c:pt>
                <c:pt idx="5113">
                  <c:v>7.7889999999999997</c:v>
                </c:pt>
                <c:pt idx="5114">
                  <c:v>7.7889999999999997</c:v>
                </c:pt>
                <c:pt idx="5115">
                  <c:v>7.79</c:v>
                </c:pt>
                <c:pt idx="5116">
                  <c:v>7.7930000000000001</c:v>
                </c:pt>
                <c:pt idx="5117">
                  <c:v>7.7960000000000003</c:v>
                </c:pt>
                <c:pt idx="5118">
                  <c:v>7.7960000000000003</c:v>
                </c:pt>
                <c:pt idx="5119">
                  <c:v>7.7960000000000003</c:v>
                </c:pt>
                <c:pt idx="5120">
                  <c:v>7.8</c:v>
                </c:pt>
                <c:pt idx="5121">
                  <c:v>7.8040000000000003</c:v>
                </c:pt>
                <c:pt idx="5122">
                  <c:v>7.806</c:v>
                </c:pt>
                <c:pt idx="5123">
                  <c:v>7.8109999999999999</c:v>
                </c:pt>
                <c:pt idx="5124">
                  <c:v>7.8129999999999997</c:v>
                </c:pt>
                <c:pt idx="5125">
                  <c:v>7.8129999999999997</c:v>
                </c:pt>
                <c:pt idx="5126">
                  <c:v>7.8129999999999997</c:v>
                </c:pt>
                <c:pt idx="5127">
                  <c:v>7.8129999999999997</c:v>
                </c:pt>
                <c:pt idx="5128">
                  <c:v>7.8140000000000001</c:v>
                </c:pt>
                <c:pt idx="5129">
                  <c:v>7.8170000000000002</c:v>
                </c:pt>
                <c:pt idx="5130">
                  <c:v>7.819</c:v>
                </c:pt>
                <c:pt idx="5131">
                  <c:v>7.8209999999999997</c:v>
                </c:pt>
                <c:pt idx="5132">
                  <c:v>7.8209999999999997</c:v>
                </c:pt>
                <c:pt idx="5133">
                  <c:v>7.8209999999999997</c:v>
                </c:pt>
                <c:pt idx="5134">
                  <c:v>7.8220000000000001</c:v>
                </c:pt>
                <c:pt idx="5135">
                  <c:v>7.8220000000000001</c:v>
                </c:pt>
                <c:pt idx="5136">
                  <c:v>7.8239999999999998</c:v>
                </c:pt>
                <c:pt idx="5137">
                  <c:v>7.8289999999999997</c:v>
                </c:pt>
                <c:pt idx="5138">
                  <c:v>7.8310000000000004</c:v>
                </c:pt>
                <c:pt idx="5139">
                  <c:v>7.8330000000000002</c:v>
                </c:pt>
                <c:pt idx="5140">
                  <c:v>7.8330000000000002</c:v>
                </c:pt>
                <c:pt idx="5141">
                  <c:v>7.8369999999999997</c:v>
                </c:pt>
                <c:pt idx="5142">
                  <c:v>7.8369999999999997</c:v>
                </c:pt>
                <c:pt idx="5143">
                  <c:v>7.84</c:v>
                </c:pt>
                <c:pt idx="5144">
                  <c:v>7.843</c:v>
                </c:pt>
                <c:pt idx="5145">
                  <c:v>7.8449999999999998</c:v>
                </c:pt>
                <c:pt idx="5146">
                  <c:v>7.8460000000000001</c:v>
                </c:pt>
                <c:pt idx="5147">
                  <c:v>7.8460000000000001</c:v>
                </c:pt>
                <c:pt idx="5148">
                  <c:v>7.8470000000000004</c:v>
                </c:pt>
                <c:pt idx="5149">
                  <c:v>7.8490000000000002</c:v>
                </c:pt>
                <c:pt idx="5150">
                  <c:v>7.8520000000000003</c:v>
                </c:pt>
                <c:pt idx="5151">
                  <c:v>7.8520000000000003</c:v>
                </c:pt>
                <c:pt idx="5152">
                  <c:v>7.8529999999999998</c:v>
                </c:pt>
                <c:pt idx="5153">
                  <c:v>7.8540000000000001</c:v>
                </c:pt>
                <c:pt idx="5154">
                  <c:v>7.8570000000000002</c:v>
                </c:pt>
                <c:pt idx="5155">
                  <c:v>7.86</c:v>
                </c:pt>
                <c:pt idx="5156">
                  <c:v>7.8630000000000004</c:v>
                </c:pt>
                <c:pt idx="5157">
                  <c:v>7.8630000000000004</c:v>
                </c:pt>
                <c:pt idx="5158">
                  <c:v>7.8639999999999999</c:v>
                </c:pt>
                <c:pt idx="5159">
                  <c:v>7.8639999999999999</c:v>
                </c:pt>
                <c:pt idx="5160">
                  <c:v>7.8639999999999999</c:v>
                </c:pt>
                <c:pt idx="5161">
                  <c:v>7.8650000000000002</c:v>
                </c:pt>
                <c:pt idx="5162">
                  <c:v>7.8650000000000002</c:v>
                </c:pt>
                <c:pt idx="5163">
                  <c:v>7.8650000000000002</c:v>
                </c:pt>
                <c:pt idx="5164">
                  <c:v>7.8659999999999997</c:v>
                </c:pt>
                <c:pt idx="5165">
                  <c:v>7.8659999999999997</c:v>
                </c:pt>
                <c:pt idx="5166">
                  <c:v>7.8659999999999997</c:v>
                </c:pt>
                <c:pt idx="5167">
                  <c:v>7.8680000000000003</c:v>
                </c:pt>
                <c:pt idx="5168">
                  <c:v>7.87</c:v>
                </c:pt>
                <c:pt idx="5169">
                  <c:v>7.87</c:v>
                </c:pt>
                <c:pt idx="5170">
                  <c:v>7.8810000000000002</c:v>
                </c:pt>
                <c:pt idx="5171">
                  <c:v>7.883</c:v>
                </c:pt>
                <c:pt idx="5172">
                  <c:v>7.8840000000000003</c:v>
                </c:pt>
                <c:pt idx="5173">
                  <c:v>7.8840000000000003</c:v>
                </c:pt>
                <c:pt idx="5174">
                  <c:v>7.8849999999999998</c:v>
                </c:pt>
                <c:pt idx="5175">
                  <c:v>7.8879999999999999</c:v>
                </c:pt>
                <c:pt idx="5176">
                  <c:v>7.891</c:v>
                </c:pt>
                <c:pt idx="5177">
                  <c:v>7.8959999999999999</c:v>
                </c:pt>
                <c:pt idx="5178">
                  <c:v>7.8959999999999999</c:v>
                </c:pt>
                <c:pt idx="5179">
                  <c:v>7.8959999999999999</c:v>
                </c:pt>
                <c:pt idx="5180">
                  <c:v>7.8959999999999999</c:v>
                </c:pt>
                <c:pt idx="5181">
                  <c:v>7.8979999999999997</c:v>
                </c:pt>
                <c:pt idx="5182">
                  <c:v>7.8979999999999997</c:v>
                </c:pt>
                <c:pt idx="5183">
                  <c:v>7.899</c:v>
                </c:pt>
                <c:pt idx="5184">
                  <c:v>7.9</c:v>
                </c:pt>
                <c:pt idx="5185">
                  <c:v>7.9050000000000002</c:v>
                </c:pt>
                <c:pt idx="5186">
                  <c:v>7.9119999999999999</c:v>
                </c:pt>
                <c:pt idx="5187">
                  <c:v>7.9119999999999999</c:v>
                </c:pt>
                <c:pt idx="5188">
                  <c:v>7.9119999999999999</c:v>
                </c:pt>
                <c:pt idx="5189">
                  <c:v>7.9119999999999999</c:v>
                </c:pt>
                <c:pt idx="5190">
                  <c:v>7.9130000000000003</c:v>
                </c:pt>
                <c:pt idx="5191">
                  <c:v>7.9139999999999997</c:v>
                </c:pt>
                <c:pt idx="5192">
                  <c:v>7.9139999999999997</c:v>
                </c:pt>
                <c:pt idx="5193">
                  <c:v>7.9139999999999997</c:v>
                </c:pt>
                <c:pt idx="5194">
                  <c:v>7.915</c:v>
                </c:pt>
                <c:pt idx="5195">
                  <c:v>7.915</c:v>
                </c:pt>
                <c:pt idx="5196">
                  <c:v>7.9160000000000004</c:v>
                </c:pt>
                <c:pt idx="5197">
                  <c:v>7.9160000000000004</c:v>
                </c:pt>
                <c:pt idx="5198">
                  <c:v>7.9160000000000004</c:v>
                </c:pt>
                <c:pt idx="5199">
                  <c:v>7.93</c:v>
                </c:pt>
                <c:pt idx="5200">
                  <c:v>7.93</c:v>
                </c:pt>
                <c:pt idx="5201">
                  <c:v>7.93</c:v>
                </c:pt>
                <c:pt idx="5202">
                  <c:v>7.931</c:v>
                </c:pt>
                <c:pt idx="5203">
                  <c:v>7.9349999999999996</c:v>
                </c:pt>
                <c:pt idx="5204">
                  <c:v>7.9409999999999998</c:v>
                </c:pt>
                <c:pt idx="5205">
                  <c:v>7.9459999999999997</c:v>
                </c:pt>
                <c:pt idx="5206">
                  <c:v>7.9470000000000001</c:v>
                </c:pt>
                <c:pt idx="5207">
                  <c:v>7.9509999999999996</c:v>
                </c:pt>
                <c:pt idx="5208">
                  <c:v>7.9509999999999996</c:v>
                </c:pt>
                <c:pt idx="5209">
                  <c:v>7.952</c:v>
                </c:pt>
                <c:pt idx="5210">
                  <c:v>7.9560000000000004</c:v>
                </c:pt>
                <c:pt idx="5211">
                  <c:v>7.9619999999999997</c:v>
                </c:pt>
                <c:pt idx="5212">
                  <c:v>7.9640000000000004</c:v>
                </c:pt>
                <c:pt idx="5213">
                  <c:v>7.9640000000000004</c:v>
                </c:pt>
                <c:pt idx="5214">
                  <c:v>7.9640000000000004</c:v>
                </c:pt>
                <c:pt idx="5215">
                  <c:v>7.9640000000000004</c:v>
                </c:pt>
                <c:pt idx="5216">
                  <c:v>7.9640000000000004</c:v>
                </c:pt>
                <c:pt idx="5217">
                  <c:v>7.9660000000000002</c:v>
                </c:pt>
                <c:pt idx="5218">
                  <c:v>7.9660000000000002</c:v>
                </c:pt>
                <c:pt idx="5219">
                  <c:v>7.968</c:v>
                </c:pt>
                <c:pt idx="5220">
                  <c:v>7.9690000000000003</c:v>
                </c:pt>
                <c:pt idx="5221">
                  <c:v>7.9790000000000001</c:v>
                </c:pt>
                <c:pt idx="5222">
                  <c:v>7.9790000000000001</c:v>
                </c:pt>
                <c:pt idx="5223">
                  <c:v>7.98</c:v>
                </c:pt>
                <c:pt idx="5224">
                  <c:v>7.98</c:v>
                </c:pt>
                <c:pt idx="5225">
                  <c:v>7.9809999999999999</c:v>
                </c:pt>
                <c:pt idx="5226">
                  <c:v>7.9820000000000002</c:v>
                </c:pt>
                <c:pt idx="5227">
                  <c:v>7.9829999999999997</c:v>
                </c:pt>
                <c:pt idx="5228">
                  <c:v>7.9880000000000004</c:v>
                </c:pt>
                <c:pt idx="5229">
                  <c:v>7.9950000000000001</c:v>
                </c:pt>
                <c:pt idx="5230">
                  <c:v>7.9960000000000004</c:v>
                </c:pt>
                <c:pt idx="5231">
                  <c:v>7.9969999999999999</c:v>
                </c:pt>
                <c:pt idx="5232">
                  <c:v>7.9969999999999999</c:v>
                </c:pt>
                <c:pt idx="5233">
                  <c:v>7.9969999999999999</c:v>
                </c:pt>
                <c:pt idx="5234">
                  <c:v>7.9980000000000002</c:v>
                </c:pt>
                <c:pt idx="5235">
                  <c:v>8.0009999999999994</c:v>
                </c:pt>
                <c:pt idx="5236">
                  <c:v>8.0020000000000007</c:v>
                </c:pt>
                <c:pt idx="5237">
                  <c:v>8.0039999999999996</c:v>
                </c:pt>
                <c:pt idx="5238">
                  <c:v>8.0050000000000008</c:v>
                </c:pt>
                <c:pt idx="5239">
                  <c:v>8.0050000000000008</c:v>
                </c:pt>
                <c:pt idx="5240">
                  <c:v>8.0060000000000002</c:v>
                </c:pt>
                <c:pt idx="5241">
                  <c:v>8.0090000000000003</c:v>
                </c:pt>
                <c:pt idx="5242">
                  <c:v>8.0090000000000003</c:v>
                </c:pt>
                <c:pt idx="5243">
                  <c:v>8.0120000000000005</c:v>
                </c:pt>
                <c:pt idx="5244">
                  <c:v>8.0129999999999999</c:v>
                </c:pt>
                <c:pt idx="5245">
                  <c:v>8.0139999999999993</c:v>
                </c:pt>
                <c:pt idx="5246">
                  <c:v>8.0139999999999993</c:v>
                </c:pt>
                <c:pt idx="5247">
                  <c:v>8.0190000000000001</c:v>
                </c:pt>
                <c:pt idx="5248">
                  <c:v>8.0250000000000004</c:v>
                </c:pt>
                <c:pt idx="5249">
                  <c:v>8.0289999999999999</c:v>
                </c:pt>
                <c:pt idx="5250">
                  <c:v>8.0289999999999999</c:v>
                </c:pt>
                <c:pt idx="5251">
                  <c:v>8.032</c:v>
                </c:pt>
                <c:pt idx="5252">
                  <c:v>8.032</c:v>
                </c:pt>
                <c:pt idx="5253">
                  <c:v>8.0370000000000008</c:v>
                </c:pt>
                <c:pt idx="5254">
                  <c:v>8.0399999999999991</c:v>
                </c:pt>
                <c:pt idx="5255">
                  <c:v>8.0429999999999993</c:v>
                </c:pt>
                <c:pt idx="5256">
                  <c:v>8.0449999999999999</c:v>
                </c:pt>
                <c:pt idx="5257">
                  <c:v>8.0449999999999999</c:v>
                </c:pt>
                <c:pt idx="5258">
                  <c:v>8.0470000000000006</c:v>
                </c:pt>
                <c:pt idx="5259">
                  <c:v>8.0470000000000006</c:v>
                </c:pt>
                <c:pt idx="5260">
                  <c:v>8.0530000000000008</c:v>
                </c:pt>
                <c:pt idx="5261">
                  <c:v>8.0619999999999994</c:v>
                </c:pt>
                <c:pt idx="5262">
                  <c:v>8.0630000000000006</c:v>
                </c:pt>
                <c:pt idx="5263">
                  <c:v>8.0649999999999995</c:v>
                </c:pt>
                <c:pt idx="5264">
                  <c:v>8.0660000000000007</c:v>
                </c:pt>
                <c:pt idx="5265">
                  <c:v>8.0679999999999996</c:v>
                </c:pt>
                <c:pt idx="5266">
                  <c:v>8.0679999999999996</c:v>
                </c:pt>
                <c:pt idx="5267">
                  <c:v>8.0679999999999996</c:v>
                </c:pt>
                <c:pt idx="5268">
                  <c:v>8.0730000000000004</c:v>
                </c:pt>
                <c:pt idx="5269">
                  <c:v>8.0749999999999993</c:v>
                </c:pt>
                <c:pt idx="5270">
                  <c:v>8.0790000000000006</c:v>
                </c:pt>
                <c:pt idx="5271">
                  <c:v>8.08</c:v>
                </c:pt>
                <c:pt idx="5272">
                  <c:v>8.0809999999999995</c:v>
                </c:pt>
                <c:pt idx="5273">
                  <c:v>8.0830000000000002</c:v>
                </c:pt>
                <c:pt idx="5274">
                  <c:v>8.0839999999999996</c:v>
                </c:pt>
                <c:pt idx="5275">
                  <c:v>8.0850000000000009</c:v>
                </c:pt>
                <c:pt idx="5276">
                  <c:v>8.0860000000000003</c:v>
                </c:pt>
                <c:pt idx="5277">
                  <c:v>8.0869999999999997</c:v>
                </c:pt>
                <c:pt idx="5278">
                  <c:v>8.0869999999999997</c:v>
                </c:pt>
                <c:pt idx="5279">
                  <c:v>8.0869999999999997</c:v>
                </c:pt>
                <c:pt idx="5280">
                  <c:v>8.0879999999999992</c:v>
                </c:pt>
                <c:pt idx="5281">
                  <c:v>8.0969999999999995</c:v>
                </c:pt>
                <c:pt idx="5282">
                  <c:v>8.0969999999999995</c:v>
                </c:pt>
                <c:pt idx="5283">
                  <c:v>8.0990000000000002</c:v>
                </c:pt>
                <c:pt idx="5284">
                  <c:v>8.1020000000000003</c:v>
                </c:pt>
                <c:pt idx="5285">
                  <c:v>8.1029999999999998</c:v>
                </c:pt>
                <c:pt idx="5286">
                  <c:v>8.1050000000000004</c:v>
                </c:pt>
                <c:pt idx="5287">
                  <c:v>8.1050000000000004</c:v>
                </c:pt>
                <c:pt idx="5288">
                  <c:v>8.1050000000000004</c:v>
                </c:pt>
                <c:pt idx="5289">
                  <c:v>8.1059999999999999</c:v>
                </c:pt>
                <c:pt idx="5290">
                  <c:v>8.1120000000000001</c:v>
                </c:pt>
                <c:pt idx="5291">
                  <c:v>8.1129999999999995</c:v>
                </c:pt>
                <c:pt idx="5292">
                  <c:v>8.1129999999999995</c:v>
                </c:pt>
                <c:pt idx="5293">
                  <c:v>8.1150000000000002</c:v>
                </c:pt>
                <c:pt idx="5294">
                  <c:v>8.1150000000000002</c:v>
                </c:pt>
                <c:pt idx="5295">
                  <c:v>8.1159999999999997</c:v>
                </c:pt>
                <c:pt idx="5296">
                  <c:v>8.1159999999999997</c:v>
                </c:pt>
                <c:pt idx="5297">
                  <c:v>8.1170000000000009</c:v>
                </c:pt>
                <c:pt idx="5298">
                  <c:v>8.1170000000000009</c:v>
                </c:pt>
                <c:pt idx="5299">
                  <c:v>8.1180000000000003</c:v>
                </c:pt>
                <c:pt idx="5300">
                  <c:v>8.1210000000000004</c:v>
                </c:pt>
                <c:pt idx="5301">
                  <c:v>8.125</c:v>
                </c:pt>
                <c:pt idx="5302">
                  <c:v>8.1289999999999996</c:v>
                </c:pt>
                <c:pt idx="5303">
                  <c:v>8.1300000000000008</c:v>
                </c:pt>
                <c:pt idx="5304">
                  <c:v>8.1310000000000002</c:v>
                </c:pt>
                <c:pt idx="5305">
                  <c:v>8.1310000000000002</c:v>
                </c:pt>
                <c:pt idx="5306">
                  <c:v>8.1310000000000002</c:v>
                </c:pt>
                <c:pt idx="5307">
                  <c:v>8.1359999999999992</c:v>
                </c:pt>
                <c:pt idx="5308">
                  <c:v>8.1449999999999996</c:v>
                </c:pt>
                <c:pt idx="5309">
                  <c:v>8.1449999999999996</c:v>
                </c:pt>
                <c:pt idx="5310">
                  <c:v>8.1449999999999996</c:v>
                </c:pt>
                <c:pt idx="5311">
                  <c:v>8.1470000000000002</c:v>
                </c:pt>
                <c:pt idx="5312">
                  <c:v>8.1489999999999991</c:v>
                </c:pt>
                <c:pt idx="5313">
                  <c:v>8.1539999999999999</c:v>
                </c:pt>
                <c:pt idx="5314">
                  <c:v>8.1549999999999994</c:v>
                </c:pt>
                <c:pt idx="5315">
                  <c:v>8.157</c:v>
                </c:pt>
                <c:pt idx="5316">
                  <c:v>8.16</c:v>
                </c:pt>
                <c:pt idx="5317">
                  <c:v>8.1620000000000008</c:v>
                </c:pt>
                <c:pt idx="5318">
                  <c:v>8.1620000000000008</c:v>
                </c:pt>
                <c:pt idx="5319">
                  <c:v>8.1620000000000008</c:v>
                </c:pt>
                <c:pt idx="5320">
                  <c:v>8.1790000000000003</c:v>
                </c:pt>
                <c:pt idx="5321">
                  <c:v>8.1790000000000003</c:v>
                </c:pt>
                <c:pt idx="5322">
                  <c:v>8.1790000000000003</c:v>
                </c:pt>
                <c:pt idx="5323">
                  <c:v>8.1820000000000004</c:v>
                </c:pt>
                <c:pt idx="5324">
                  <c:v>8.1820000000000004</c:v>
                </c:pt>
                <c:pt idx="5325">
                  <c:v>8.1839999999999993</c:v>
                </c:pt>
                <c:pt idx="5326">
                  <c:v>8.1980000000000004</c:v>
                </c:pt>
                <c:pt idx="5327">
                  <c:v>8.1980000000000004</c:v>
                </c:pt>
                <c:pt idx="5328">
                  <c:v>8.1980000000000004</c:v>
                </c:pt>
                <c:pt idx="5329">
                  <c:v>8.1980000000000004</c:v>
                </c:pt>
                <c:pt idx="5330">
                  <c:v>8.1980000000000004</c:v>
                </c:pt>
                <c:pt idx="5331">
                  <c:v>8.1999999999999993</c:v>
                </c:pt>
                <c:pt idx="5332">
                  <c:v>8.2119999999999997</c:v>
                </c:pt>
                <c:pt idx="5333">
                  <c:v>8.2140000000000004</c:v>
                </c:pt>
                <c:pt idx="5334">
                  <c:v>8.2159999999999993</c:v>
                </c:pt>
                <c:pt idx="5335">
                  <c:v>8.2170000000000005</c:v>
                </c:pt>
                <c:pt idx="5336">
                  <c:v>8.218</c:v>
                </c:pt>
                <c:pt idx="5337">
                  <c:v>8.23</c:v>
                </c:pt>
                <c:pt idx="5338">
                  <c:v>8.2309999999999999</c:v>
                </c:pt>
                <c:pt idx="5339">
                  <c:v>8.2319999999999993</c:v>
                </c:pt>
                <c:pt idx="5340">
                  <c:v>8.2319999999999993</c:v>
                </c:pt>
                <c:pt idx="5341">
                  <c:v>8.2330000000000005</c:v>
                </c:pt>
                <c:pt idx="5342">
                  <c:v>8.234</c:v>
                </c:pt>
                <c:pt idx="5343">
                  <c:v>8.2379999999999995</c:v>
                </c:pt>
                <c:pt idx="5344">
                  <c:v>8.2449999999999992</c:v>
                </c:pt>
                <c:pt idx="5345">
                  <c:v>8.2460000000000004</c:v>
                </c:pt>
                <c:pt idx="5346">
                  <c:v>8.2460000000000004</c:v>
                </c:pt>
                <c:pt idx="5347">
                  <c:v>8.2469999999999999</c:v>
                </c:pt>
                <c:pt idx="5348">
                  <c:v>8.2469999999999999</c:v>
                </c:pt>
                <c:pt idx="5349">
                  <c:v>8.2490000000000006</c:v>
                </c:pt>
                <c:pt idx="5350">
                  <c:v>8.2530000000000001</c:v>
                </c:pt>
                <c:pt idx="5351">
                  <c:v>8.2530000000000001</c:v>
                </c:pt>
                <c:pt idx="5352">
                  <c:v>8.2629999999999999</c:v>
                </c:pt>
                <c:pt idx="5353">
                  <c:v>8.2629999999999999</c:v>
                </c:pt>
                <c:pt idx="5354">
                  <c:v>8.2650000000000006</c:v>
                </c:pt>
                <c:pt idx="5355">
                  <c:v>8.2650000000000006</c:v>
                </c:pt>
                <c:pt idx="5356">
                  <c:v>8.266</c:v>
                </c:pt>
                <c:pt idx="5357">
                  <c:v>8.2680000000000007</c:v>
                </c:pt>
                <c:pt idx="5358">
                  <c:v>8.2680000000000007</c:v>
                </c:pt>
                <c:pt idx="5359">
                  <c:v>8.2690000000000001</c:v>
                </c:pt>
                <c:pt idx="5360">
                  <c:v>8.2710000000000008</c:v>
                </c:pt>
                <c:pt idx="5361">
                  <c:v>8.2720000000000002</c:v>
                </c:pt>
                <c:pt idx="5362">
                  <c:v>8.2780000000000005</c:v>
                </c:pt>
                <c:pt idx="5363">
                  <c:v>8.2780000000000005</c:v>
                </c:pt>
                <c:pt idx="5364">
                  <c:v>8.2789999999999999</c:v>
                </c:pt>
                <c:pt idx="5365">
                  <c:v>8.2799999999999994</c:v>
                </c:pt>
                <c:pt idx="5366">
                  <c:v>8.2799999999999994</c:v>
                </c:pt>
                <c:pt idx="5367">
                  <c:v>8.2799999999999994</c:v>
                </c:pt>
                <c:pt idx="5368">
                  <c:v>8.2799999999999994</c:v>
                </c:pt>
                <c:pt idx="5369">
                  <c:v>8.2810000000000006</c:v>
                </c:pt>
                <c:pt idx="5370">
                  <c:v>8.282</c:v>
                </c:pt>
                <c:pt idx="5371">
                  <c:v>8.282</c:v>
                </c:pt>
                <c:pt idx="5372">
                  <c:v>8.2829999999999995</c:v>
                </c:pt>
                <c:pt idx="5373">
                  <c:v>8.2840000000000007</c:v>
                </c:pt>
                <c:pt idx="5374">
                  <c:v>8.2870000000000008</c:v>
                </c:pt>
                <c:pt idx="5375">
                  <c:v>8.2910000000000004</c:v>
                </c:pt>
                <c:pt idx="5376">
                  <c:v>8.2919999999999998</c:v>
                </c:pt>
                <c:pt idx="5377">
                  <c:v>8.2940000000000005</c:v>
                </c:pt>
                <c:pt idx="5378">
                  <c:v>8.298</c:v>
                </c:pt>
                <c:pt idx="5379">
                  <c:v>8.298</c:v>
                </c:pt>
                <c:pt idx="5380">
                  <c:v>8.3000000000000007</c:v>
                </c:pt>
                <c:pt idx="5381">
                  <c:v>8.3019999999999996</c:v>
                </c:pt>
                <c:pt idx="5382">
                  <c:v>8.3130000000000006</c:v>
                </c:pt>
                <c:pt idx="5383">
                  <c:v>8.3130000000000006</c:v>
                </c:pt>
                <c:pt idx="5384">
                  <c:v>8.3130000000000006</c:v>
                </c:pt>
                <c:pt idx="5385">
                  <c:v>8.3140000000000001</c:v>
                </c:pt>
                <c:pt idx="5386">
                  <c:v>8.3140000000000001</c:v>
                </c:pt>
                <c:pt idx="5387">
                  <c:v>8.3190000000000008</c:v>
                </c:pt>
                <c:pt idx="5388">
                  <c:v>8.3219999999999992</c:v>
                </c:pt>
                <c:pt idx="5389">
                  <c:v>8.3260000000000005</c:v>
                </c:pt>
                <c:pt idx="5390">
                  <c:v>8.3260000000000005</c:v>
                </c:pt>
                <c:pt idx="5391">
                  <c:v>8.33</c:v>
                </c:pt>
                <c:pt idx="5392">
                  <c:v>8.33</c:v>
                </c:pt>
                <c:pt idx="5393">
                  <c:v>8.33</c:v>
                </c:pt>
                <c:pt idx="5394">
                  <c:v>8.33</c:v>
                </c:pt>
                <c:pt idx="5395">
                  <c:v>8.3309999999999995</c:v>
                </c:pt>
                <c:pt idx="5396">
                  <c:v>8.3309999999999995</c:v>
                </c:pt>
                <c:pt idx="5397">
                  <c:v>8.3309999999999995</c:v>
                </c:pt>
                <c:pt idx="5398">
                  <c:v>8.3420000000000005</c:v>
                </c:pt>
                <c:pt idx="5399">
                  <c:v>8.3460000000000001</c:v>
                </c:pt>
                <c:pt idx="5400">
                  <c:v>8.3469999999999995</c:v>
                </c:pt>
                <c:pt idx="5401">
                  <c:v>8.3480000000000008</c:v>
                </c:pt>
                <c:pt idx="5402">
                  <c:v>8.3490000000000002</c:v>
                </c:pt>
                <c:pt idx="5403">
                  <c:v>8.3490000000000002</c:v>
                </c:pt>
                <c:pt idx="5404">
                  <c:v>8.3510000000000009</c:v>
                </c:pt>
                <c:pt idx="5405">
                  <c:v>8.3510000000000009</c:v>
                </c:pt>
                <c:pt idx="5406">
                  <c:v>8.3550000000000004</c:v>
                </c:pt>
                <c:pt idx="5407">
                  <c:v>8.3559999999999999</c:v>
                </c:pt>
                <c:pt idx="5408">
                  <c:v>8.3559999999999999</c:v>
                </c:pt>
                <c:pt idx="5409">
                  <c:v>8.3569999999999993</c:v>
                </c:pt>
                <c:pt idx="5410">
                  <c:v>8.3629999999999995</c:v>
                </c:pt>
                <c:pt idx="5411">
                  <c:v>8.3629999999999995</c:v>
                </c:pt>
                <c:pt idx="5412">
                  <c:v>8.3629999999999995</c:v>
                </c:pt>
                <c:pt idx="5413">
                  <c:v>8.3629999999999995</c:v>
                </c:pt>
                <c:pt idx="5414">
                  <c:v>8.3629999999999995</c:v>
                </c:pt>
                <c:pt idx="5415">
                  <c:v>8.3629999999999995</c:v>
                </c:pt>
                <c:pt idx="5416">
                  <c:v>8.3629999999999995</c:v>
                </c:pt>
                <c:pt idx="5417">
                  <c:v>8.3629999999999995</c:v>
                </c:pt>
                <c:pt idx="5418">
                  <c:v>8.3659999999999997</c:v>
                </c:pt>
                <c:pt idx="5419">
                  <c:v>8.3670000000000009</c:v>
                </c:pt>
                <c:pt idx="5420">
                  <c:v>8.3710000000000004</c:v>
                </c:pt>
                <c:pt idx="5421">
                  <c:v>8.3719999999999999</c:v>
                </c:pt>
                <c:pt idx="5422">
                  <c:v>8.3729999999999993</c:v>
                </c:pt>
                <c:pt idx="5423">
                  <c:v>8.3810000000000002</c:v>
                </c:pt>
                <c:pt idx="5424">
                  <c:v>8.3810000000000002</c:v>
                </c:pt>
                <c:pt idx="5425">
                  <c:v>8.3810000000000002</c:v>
                </c:pt>
                <c:pt idx="5426">
                  <c:v>8.3859999999999992</c:v>
                </c:pt>
                <c:pt idx="5427">
                  <c:v>8.3879999999999999</c:v>
                </c:pt>
                <c:pt idx="5428">
                  <c:v>8.3970000000000002</c:v>
                </c:pt>
                <c:pt idx="5429">
                  <c:v>8.4009999999999998</c:v>
                </c:pt>
                <c:pt idx="5430">
                  <c:v>8.4009999999999998</c:v>
                </c:pt>
                <c:pt idx="5431">
                  <c:v>8.4039999999999999</c:v>
                </c:pt>
                <c:pt idx="5432">
                  <c:v>8.4039999999999999</c:v>
                </c:pt>
                <c:pt idx="5433">
                  <c:v>8.4039999999999999</c:v>
                </c:pt>
                <c:pt idx="5434">
                  <c:v>8.4049999999999994</c:v>
                </c:pt>
                <c:pt idx="5435">
                  <c:v>8.4149999999999991</c:v>
                </c:pt>
                <c:pt idx="5436">
                  <c:v>8.4160000000000004</c:v>
                </c:pt>
                <c:pt idx="5437">
                  <c:v>8.42</c:v>
                </c:pt>
                <c:pt idx="5438">
                  <c:v>8.42</c:v>
                </c:pt>
                <c:pt idx="5439">
                  <c:v>8.4220000000000006</c:v>
                </c:pt>
                <c:pt idx="5440">
                  <c:v>8.4220000000000006</c:v>
                </c:pt>
                <c:pt idx="5441">
                  <c:v>8.4290000000000003</c:v>
                </c:pt>
                <c:pt idx="5442">
                  <c:v>8.4359999999999999</c:v>
                </c:pt>
                <c:pt idx="5443">
                  <c:v>8.4380000000000006</c:v>
                </c:pt>
                <c:pt idx="5444">
                  <c:v>8.4390000000000001</c:v>
                </c:pt>
                <c:pt idx="5445">
                  <c:v>8.4410000000000007</c:v>
                </c:pt>
                <c:pt idx="5446">
                  <c:v>8.4480000000000004</c:v>
                </c:pt>
                <c:pt idx="5447">
                  <c:v>8.4480000000000004</c:v>
                </c:pt>
                <c:pt idx="5448">
                  <c:v>8.4489999999999998</c:v>
                </c:pt>
                <c:pt idx="5449">
                  <c:v>8.4499999999999993</c:v>
                </c:pt>
                <c:pt idx="5450">
                  <c:v>8.452</c:v>
                </c:pt>
                <c:pt idx="5451">
                  <c:v>8.4529999999999994</c:v>
                </c:pt>
                <c:pt idx="5452">
                  <c:v>8.4529999999999994</c:v>
                </c:pt>
                <c:pt idx="5453">
                  <c:v>8.4550000000000001</c:v>
                </c:pt>
                <c:pt idx="5454">
                  <c:v>8.4640000000000004</c:v>
                </c:pt>
                <c:pt idx="5455">
                  <c:v>8.4640000000000004</c:v>
                </c:pt>
                <c:pt idx="5456">
                  <c:v>8.4649999999999999</c:v>
                </c:pt>
                <c:pt idx="5457">
                  <c:v>8.4659999999999993</c:v>
                </c:pt>
                <c:pt idx="5458">
                  <c:v>8.468</c:v>
                </c:pt>
                <c:pt idx="5459">
                  <c:v>8.4689999999999994</c:v>
                </c:pt>
                <c:pt idx="5460">
                  <c:v>8.4740000000000002</c:v>
                </c:pt>
                <c:pt idx="5461">
                  <c:v>8.4809999999999999</c:v>
                </c:pt>
                <c:pt idx="5462">
                  <c:v>8.4819999999999993</c:v>
                </c:pt>
                <c:pt idx="5463">
                  <c:v>8.4830000000000005</c:v>
                </c:pt>
                <c:pt idx="5464">
                  <c:v>8.4830000000000005</c:v>
                </c:pt>
                <c:pt idx="5465">
                  <c:v>8.484</c:v>
                </c:pt>
                <c:pt idx="5466">
                  <c:v>8.4870000000000001</c:v>
                </c:pt>
                <c:pt idx="5467">
                  <c:v>8.4990000000000006</c:v>
                </c:pt>
                <c:pt idx="5468">
                  <c:v>8.5</c:v>
                </c:pt>
                <c:pt idx="5469">
                  <c:v>8.5</c:v>
                </c:pt>
                <c:pt idx="5470">
                  <c:v>8.5009999999999994</c:v>
                </c:pt>
                <c:pt idx="5471">
                  <c:v>8.5009999999999994</c:v>
                </c:pt>
                <c:pt idx="5472">
                  <c:v>8.5030000000000001</c:v>
                </c:pt>
                <c:pt idx="5473">
                  <c:v>8.5169999999999995</c:v>
                </c:pt>
                <c:pt idx="5474">
                  <c:v>8.5169999999999995</c:v>
                </c:pt>
                <c:pt idx="5475">
                  <c:v>8.5180000000000007</c:v>
                </c:pt>
                <c:pt idx="5476">
                  <c:v>8.5210000000000008</c:v>
                </c:pt>
                <c:pt idx="5477">
                  <c:v>8.5329999999999995</c:v>
                </c:pt>
                <c:pt idx="5478">
                  <c:v>8.5359999999999996</c:v>
                </c:pt>
                <c:pt idx="5479">
                  <c:v>8.5359999999999996</c:v>
                </c:pt>
                <c:pt idx="5480">
                  <c:v>8.5359999999999996</c:v>
                </c:pt>
                <c:pt idx="5481">
                  <c:v>8.5410000000000004</c:v>
                </c:pt>
                <c:pt idx="5482">
                  <c:v>8.5419999999999998</c:v>
                </c:pt>
                <c:pt idx="5483">
                  <c:v>8.548</c:v>
                </c:pt>
                <c:pt idx="5484">
                  <c:v>8.5489999999999995</c:v>
                </c:pt>
                <c:pt idx="5485">
                  <c:v>8.5510000000000002</c:v>
                </c:pt>
                <c:pt idx="5486">
                  <c:v>8.5510000000000002</c:v>
                </c:pt>
                <c:pt idx="5487">
                  <c:v>8.5519999999999996</c:v>
                </c:pt>
                <c:pt idx="5488">
                  <c:v>8.5519999999999996</c:v>
                </c:pt>
                <c:pt idx="5489">
                  <c:v>8.5549999999999997</c:v>
                </c:pt>
                <c:pt idx="5490">
                  <c:v>8.5549999999999997</c:v>
                </c:pt>
                <c:pt idx="5491">
                  <c:v>8.56</c:v>
                </c:pt>
                <c:pt idx="5492">
                  <c:v>8.5640000000000001</c:v>
                </c:pt>
                <c:pt idx="5493">
                  <c:v>8.5640000000000001</c:v>
                </c:pt>
                <c:pt idx="5494">
                  <c:v>8.5649999999999995</c:v>
                </c:pt>
                <c:pt idx="5495">
                  <c:v>8.5670000000000002</c:v>
                </c:pt>
                <c:pt idx="5496">
                  <c:v>8.5719999999999992</c:v>
                </c:pt>
                <c:pt idx="5497">
                  <c:v>8.58</c:v>
                </c:pt>
                <c:pt idx="5498">
                  <c:v>8.58</c:v>
                </c:pt>
                <c:pt idx="5499">
                  <c:v>8.58</c:v>
                </c:pt>
                <c:pt idx="5500">
                  <c:v>8.58</c:v>
                </c:pt>
                <c:pt idx="5501">
                  <c:v>8.5820000000000007</c:v>
                </c:pt>
                <c:pt idx="5502">
                  <c:v>8.5839999999999996</c:v>
                </c:pt>
                <c:pt idx="5503">
                  <c:v>8.5850000000000009</c:v>
                </c:pt>
                <c:pt idx="5504">
                  <c:v>8.5850000000000009</c:v>
                </c:pt>
                <c:pt idx="5505">
                  <c:v>8.5879999999999992</c:v>
                </c:pt>
                <c:pt idx="5506">
                  <c:v>8.59</c:v>
                </c:pt>
                <c:pt idx="5507">
                  <c:v>8.5969999999999995</c:v>
                </c:pt>
                <c:pt idx="5508">
                  <c:v>8.5969999999999995</c:v>
                </c:pt>
                <c:pt idx="5509">
                  <c:v>8.5969999999999995</c:v>
                </c:pt>
                <c:pt idx="5510">
                  <c:v>8.5969999999999995</c:v>
                </c:pt>
                <c:pt idx="5511">
                  <c:v>8.6010000000000009</c:v>
                </c:pt>
                <c:pt idx="5512">
                  <c:v>8.6020000000000003</c:v>
                </c:pt>
                <c:pt idx="5513">
                  <c:v>8.6029999999999998</c:v>
                </c:pt>
                <c:pt idx="5514">
                  <c:v>8.6039999999999992</c:v>
                </c:pt>
                <c:pt idx="5515">
                  <c:v>8.6129999999999995</c:v>
                </c:pt>
                <c:pt idx="5516">
                  <c:v>8.6129999999999995</c:v>
                </c:pt>
                <c:pt idx="5517">
                  <c:v>8.6129999999999995</c:v>
                </c:pt>
                <c:pt idx="5518">
                  <c:v>8.6140000000000008</c:v>
                </c:pt>
                <c:pt idx="5519">
                  <c:v>8.6170000000000009</c:v>
                </c:pt>
                <c:pt idx="5520">
                  <c:v>8.6189999999999998</c:v>
                </c:pt>
                <c:pt idx="5521">
                  <c:v>8.6199999999999992</c:v>
                </c:pt>
                <c:pt idx="5522">
                  <c:v>8.6199999999999992</c:v>
                </c:pt>
                <c:pt idx="5523">
                  <c:v>8.6219999999999999</c:v>
                </c:pt>
                <c:pt idx="5524">
                  <c:v>8.6219999999999999</c:v>
                </c:pt>
                <c:pt idx="5525">
                  <c:v>8.6270000000000007</c:v>
                </c:pt>
                <c:pt idx="5526">
                  <c:v>8.6289999999999996</c:v>
                </c:pt>
                <c:pt idx="5527">
                  <c:v>8.6300000000000008</c:v>
                </c:pt>
                <c:pt idx="5528">
                  <c:v>8.6329999999999991</c:v>
                </c:pt>
                <c:pt idx="5529">
                  <c:v>8.6349999999999998</c:v>
                </c:pt>
                <c:pt idx="5530">
                  <c:v>8.6359999999999992</c:v>
                </c:pt>
                <c:pt idx="5531">
                  <c:v>8.6359999999999992</c:v>
                </c:pt>
                <c:pt idx="5532">
                  <c:v>8.6370000000000005</c:v>
                </c:pt>
                <c:pt idx="5533">
                  <c:v>8.6379999999999999</c:v>
                </c:pt>
                <c:pt idx="5534">
                  <c:v>8.6379999999999999</c:v>
                </c:pt>
                <c:pt idx="5535">
                  <c:v>8.6389999999999993</c:v>
                </c:pt>
                <c:pt idx="5536">
                  <c:v>8.6430000000000007</c:v>
                </c:pt>
                <c:pt idx="5537">
                  <c:v>8.6519999999999992</c:v>
                </c:pt>
                <c:pt idx="5538">
                  <c:v>8.6530000000000005</c:v>
                </c:pt>
                <c:pt idx="5539">
                  <c:v>8.6539999999999999</c:v>
                </c:pt>
                <c:pt idx="5540">
                  <c:v>8.6609999999999996</c:v>
                </c:pt>
                <c:pt idx="5541">
                  <c:v>8.6609999999999996</c:v>
                </c:pt>
                <c:pt idx="5542">
                  <c:v>8.6609999999999996</c:v>
                </c:pt>
                <c:pt idx="5543">
                  <c:v>8.6609999999999996</c:v>
                </c:pt>
                <c:pt idx="5544">
                  <c:v>8.6620000000000008</c:v>
                </c:pt>
                <c:pt idx="5545">
                  <c:v>8.6620000000000008</c:v>
                </c:pt>
                <c:pt idx="5546">
                  <c:v>8.6690000000000005</c:v>
                </c:pt>
                <c:pt idx="5547">
                  <c:v>8.6690000000000005</c:v>
                </c:pt>
                <c:pt idx="5548">
                  <c:v>8.673</c:v>
                </c:pt>
                <c:pt idx="5549">
                  <c:v>8.6739999999999995</c:v>
                </c:pt>
                <c:pt idx="5550">
                  <c:v>8.6760000000000002</c:v>
                </c:pt>
                <c:pt idx="5551">
                  <c:v>8.6769999999999996</c:v>
                </c:pt>
                <c:pt idx="5552">
                  <c:v>8.6769999999999996</c:v>
                </c:pt>
                <c:pt idx="5553">
                  <c:v>8.6769999999999996</c:v>
                </c:pt>
                <c:pt idx="5554">
                  <c:v>8.6780000000000008</c:v>
                </c:pt>
                <c:pt idx="5555">
                  <c:v>8.6790000000000003</c:v>
                </c:pt>
                <c:pt idx="5556">
                  <c:v>8.6809999999999992</c:v>
                </c:pt>
                <c:pt idx="5557">
                  <c:v>8.6809999999999992</c:v>
                </c:pt>
                <c:pt idx="5558">
                  <c:v>8.6869999999999994</c:v>
                </c:pt>
                <c:pt idx="5559">
                  <c:v>8.6869999999999994</c:v>
                </c:pt>
                <c:pt idx="5560">
                  <c:v>8.6920000000000002</c:v>
                </c:pt>
                <c:pt idx="5561">
                  <c:v>8.6929999999999996</c:v>
                </c:pt>
                <c:pt idx="5562">
                  <c:v>8.6940000000000008</c:v>
                </c:pt>
                <c:pt idx="5563">
                  <c:v>8.6959999999999997</c:v>
                </c:pt>
                <c:pt idx="5564">
                  <c:v>8.6969999999999992</c:v>
                </c:pt>
                <c:pt idx="5565">
                  <c:v>8.702</c:v>
                </c:pt>
                <c:pt idx="5566">
                  <c:v>8.7029999999999994</c:v>
                </c:pt>
                <c:pt idx="5567">
                  <c:v>8.7029999999999994</c:v>
                </c:pt>
                <c:pt idx="5568">
                  <c:v>8.7040000000000006</c:v>
                </c:pt>
                <c:pt idx="5569">
                  <c:v>8.7089999999999996</c:v>
                </c:pt>
                <c:pt idx="5570">
                  <c:v>8.7089999999999996</c:v>
                </c:pt>
                <c:pt idx="5571">
                  <c:v>8.7119999999999997</c:v>
                </c:pt>
                <c:pt idx="5572">
                  <c:v>8.7129999999999992</c:v>
                </c:pt>
                <c:pt idx="5573">
                  <c:v>8.718</c:v>
                </c:pt>
                <c:pt idx="5574">
                  <c:v>8.7189999999999994</c:v>
                </c:pt>
                <c:pt idx="5575">
                  <c:v>8.7200000000000006</c:v>
                </c:pt>
                <c:pt idx="5576">
                  <c:v>8.7200000000000006</c:v>
                </c:pt>
                <c:pt idx="5577">
                  <c:v>8.7210000000000001</c:v>
                </c:pt>
                <c:pt idx="5578">
                  <c:v>8.7219999999999995</c:v>
                </c:pt>
                <c:pt idx="5579">
                  <c:v>8.7219999999999995</c:v>
                </c:pt>
                <c:pt idx="5580">
                  <c:v>8.7230000000000008</c:v>
                </c:pt>
                <c:pt idx="5581">
                  <c:v>8.7260000000000009</c:v>
                </c:pt>
                <c:pt idx="5582">
                  <c:v>8.73</c:v>
                </c:pt>
                <c:pt idx="5583">
                  <c:v>8.7390000000000008</c:v>
                </c:pt>
                <c:pt idx="5584">
                  <c:v>8.7409999999999997</c:v>
                </c:pt>
                <c:pt idx="5585">
                  <c:v>8.7430000000000003</c:v>
                </c:pt>
                <c:pt idx="5586">
                  <c:v>8.7449999999999992</c:v>
                </c:pt>
                <c:pt idx="5587">
                  <c:v>8.7460000000000004</c:v>
                </c:pt>
                <c:pt idx="5588">
                  <c:v>8.7579999999999991</c:v>
                </c:pt>
                <c:pt idx="5589">
                  <c:v>8.766</c:v>
                </c:pt>
                <c:pt idx="5590">
                  <c:v>8.7720000000000002</c:v>
                </c:pt>
                <c:pt idx="5591">
                  <c:v>8.7720000000000002</c:v>
                </c:pt>
                <c:pt idx="5592">
                  <c:v>8.7739999999999991</c:v>
                </c:pt>
                <c:pt idx="5593">
                  <c:v>8.7739999999999991</c:v>
                </c:pt>
                <c:pt idx="5594">
                  <c:v>8.7750000000000004</c:v>
                </c:pt>
                <c:pt idx="5595">
                  <c:v>8.7759999999999998</c:v>
                </c:pt>
                <c:pt idx="5596">
                  <c:v>8.7780000000000005</c:v>
                </c:pt>
                <c:pt idx="5597">
                  <c:v>8.7789999999999999</c:v>
                </c:pt>
                <c:pt idx="5598">
                  <c:v>8.7810000000000006</c:v>
                </c:pt>
                <c:pt idx="5599">
                  <c:v>8.7829999999999995</c:v>
                </c:pt>
                <c:pt idx="5600">
                  <c:v>8.7840000000000007</c:v>
                </c:pt>
                <c:pt idx="5601">
                  <c:v>8.7850000000000001</c:v>
                </c:pt>
                <c:pt idx="5602">
                  <c:v>8.7889999999999997</c:v>
                </c:pt>
                <c:pt idx="5603">
                  <c:v>8.7899999999999991</c:v>
                </c:pt>
                <c:pt idx="5604">
                  <c:v>8.7910000000000004</c:v>
                </c:pt>
                <c:pt idx="5605">
                  <c:v>8.7949999999999999</c:v>
                </c:pt>
                <c:pt idx="5606">
                  <c:v>8.7959999999999994</c:v>
                </c:pt>
                <c:pt idx="5607">
                  <c:v>8.8010000000000002</c:v>
                </c:pt>
                <c:pt idx="5608">
                  <c:v>8.8070000000000004</c:v>
                </c:pt>
                <c:pt idx="5609">
                  <c:v>8.8070000000000004</c:v>
                </c:pt>
                <c:pt idx="5610">
                  <c:v>8.8070000000000004</c:v>
                </c:pt>
                <c:pt idx="5611">
                  <c:v>8.8089999999999993</c:v>
                </c:pt>
                <c:pt idx="5612">
                  <c:v>8.8109999999999999</c:v>
                </c:pt>
                <c:pt idx="5613">
                  <c:v>8.8209999999999997</c:v>
                </c:pt>
                <c:pt idx="5614">
                  <c:v>8.8230000000000004</c:v>
                </c:pt>
                <c:pt idx="5615">
                  <c:v>8.8230000000000004</c:v>
                </c:pt>
                <c:pt idx="5616">
                  <c:v>8.8239999999999998</c:v>
                </c:pt>
                <c:pt idx="5617">
                  <c:v>8.8249999999999993</c:v>
                </c:pt>
                <c:pt idx="5618">
                  <c:v>8.8279999999999994</c:v>
                </c:pt>
                <c:pt idx="5619">
                  <c:v>8.8360000000000003</c:v>
                </c:pt>
                <c:pt idx="5620">
                  <c:v>8.8390000000000004</c:v>
                </c:pt>
                <c:pt idx="5621">
                  <c:v>8.84</c:v>
                </c:pt>
                <c:pt idx="5622">
                  <c:v>8.8409999999999993</c:v>
                </c:pt>
                <c:pt idx="5623">
                  <c:v>8.8420000000000005</c:v>
                </c:pt>
                <c:pt idx="5624">
                  <c:v>8.8439999999999994</c:v>
                </c:pt>
                <c:pt idx="5625">
                  <c:v>8.8450000000000006</c:v>
                </c:pt>
                <c:pt idx="5626">
                  <c:v>8.8480000000000008</c:v>
                </c:pt>
                <c:pt idx="5627">
                  <c:v>8.85</c:v>
                </c:pt>
                <c:pt idx="5628">
                  <c:v>8.8550000000000004</c:v>
                </c:pt>
                <c:pt idx="5629">
                  <c:v>8.8569999999999993</c:v>
                </c:pt>
                <c:pt idx="5630">
                  <c:v>8.8569999999999993</c:v>
                </c:pt>
                <c:pt idx="5631">
                  <c:v>8.859</c:v>
                </c:pt>
                <c:pt idx="5632">
                  <c:v>8.859</c:v>
                </c:pt>
                <c:pt idx="5633">
                  <c:v>8.86</c:v>
                </c:pt>
                <c:pt idx="5634">
                  <c:v>8.86</c:v>
                </c:pt>
                <c:pt idx="5635">
                  <c:v>8.8620000000000001</c:v>
                </c:pt>
                <c:pt idx="5636">
                  <c:v>8.8650000000000002</c:v>
                </c:pt>
                <c:pt idx="5637">
                  <c:v>8.8689999999999998</c:v>
                </c:pt>
                <c:pt idx="5638">
                  <c:v>8.8710000000000004</c:v>
                </c:pt>
                <c:pt idx="5639">
                  <c:v>8.8710000000000004</c:v>
                </c:pt>
                <c:pt idx="5640">
                  <c:v>8.875</c:v>
                </c:pt>
                <c:pt idx="5641">
                  <c:v>8.8759999999999994</c:v>
                </c:pt>
                <c:pt idx="5642">
                  <c:v>8.8759999999999994</c:v>
                </c:pt>
                <c:pt idx="5643">
                  <c:v>8.8759999999999994</c:v>
                </c:pt>
                <c:pt idx="5644">
                  <c:v>8.8770000000000007</c:v>
                </c:pt>
                <c:pt idx="5645">
                  <c:v>8.8780000000000001</c:v>
                </c:pt>
                <c:pt idx="5646">
                  <c:v>8.8789999999999996</c:v>
                </c:pt>
                <c:pt idx="5647">
                  <c:v>8.8819999999999997</c:v>
                </c:pt>
                <c:pt idx="5648">
                  <c:v>8.8829999999999991</c:v>
                </c:pt>
                <c:pt idx="5649">
                  <c:v>8.8829999999999991</c:v>
                </c:pt>
                <c:pt idx="5650">
                  <c:v>8.8840000000000003</c:v>
                </c:pt>
                <c:pt idx="5651">
                  <c:v>8.8879999999999999</c:v>
                </c:pt>
                <c:pt idx="5652">
                  <c:v>8.8879999999999999</c:v>
                </c:pt>
                <c:pt idx="5653">
                  <c:v>8.8889999999999993</c:v>
                </c:pt>
                <c:pt idx="5654">
                  <c:v>8.891</c:v>
                </c:pt>
                <c:pt idx="5655">
                  <c:v>8.891</c:v>
                </c:pt>
                <c:pt idx="5656">
                  <c:v>8.891</c:v>
                </c:pt>
                <c:pt idx="5657">
                  <c:v>8.8919999999999995</c:v>
                </c:pt>
                <c:pt idx="5658">
                  <c:v>8.8919999999999995</c:v>
                </c:pt>
                <c:pt idx="5659">
                  <c:v>8.8930000000000007</c:v>
                </c:pt>
                <c:pt idx="5660">
                  <c:v>8.8940000000000001</c:v>
                </c:pt>
                <c:pt idx="5661">
                  <c:v>8.9009999999999998</c:v>
                </c:pt>
                <c:pt idx="5662">
                  <c:v>8.9049999999999994</c:v>
                </c:pt>
                <c:pt idx="5663">
                  <c:v>8.9060000000000006</c:v>
                </c:pt>
                <c:pt idx="5664">
                  <c:v>8.907</c:v>
                </c:pt>
                <c:pt idx="5665">
                  <c:v>8.91</c:v>
                </c:pt>
                <c:pt idx="5666">
                  <c:v>8.91</c:v>
                </c:pt>
                <c:pt idx="5667">
                  <c:v>8.91</c:v>
                </c:pt>
                <c:pt idx="5668">
                  <c:v>8.91</c:v>
                </c:pt>
                <c:pt idx="5669">
                  <c:v>8.9109999999999996</c:v>
                </c:pt>
                <c:pt idx="5670">
                  <c:v>8.9109999999999996</c:v>
                </c:pt>
                <c:pt idx="5671">
                  <c:v>8.9120000000000008</c:v>
                </c:pt>
                <c:pt idx="5672">
                  <c:v>8.9120000000000008</c:v>
                </c:pt>
                <c:pt idx="5673">
                  <c:v>8.9209999999999994</c:v>
                </c:pt>
                <c:pt idx="5674">
                  <c:v>8.923</c:v>
                </c:pt>
                <c:pt idx="5675">
                  <c:v>8.9239999999999995</c:v>
                </c:pt>
                <c:pt idx="5676">
                  <c:v>8.9250000000000007</c:v>
                </c:pt>
                <c:pt idx="5677">
                  <c:v>8.9260000000000002</c:v>
                </c:pt>
                <c:pt idx="5678">
                  <c:v>8.9290000000000003</c:v>
                </c:pt>
                <c:pt idx="5679">
                  <c:v>8.9290000000000003</c:v>
                </c:pt>
                <c:pt idx="5680">
                  <c:v>8.9290000000000003</c:v>
                </c:pt>
                <c:pt idx="5681">
                  <c:v>8.93</c:v>
                </c:pt>
                <c:pt idx="5682">
                  <c:v>8.93</c:v>
                </c:pt>
                <c:pt idx="5683">
                  <c:v>8.9309999999999992</c:v>
                </c:pt>
                <c:pt idx="5684">
                  <c:v>8.9369999999999994</c:v>
                </c:pt>
                <c:pt idx="5685">
                  <c:v>8.9390000000000001</c:v>
                </c:pt>
                <c:pt idx="5686">
                  <c:v>8.94</c:v>
                </c:pt>
                <c:pt idx="5687">
                  <c:v>8.94</c:v>
                </c:pt>
                <c:pt idx="5688">
                  <c:v>8.9420000000000002</c:v>
                </c:pt>
                <c:pt idx="5689">
                  <c:v>8.9440000000000008</c:v>
                </c:pt>
                <c:pt idx="5690">
                  <c:v>8.9440000000000008</c:v>
                </c:pt>
                <c:pt idx="5691">
                  <c:v>8.9440000000000008</c:v>
                </c:pt>
                <c:pt idx="5692">
                  <c:v>8.9440000000000008</c:v>
                </c:pt>
                <c:pt idx="5693">
                  <c:v>8.9440000000000008</c:v>
                </c:pt>
                <c:pt idx="5694">
                  <c:v>8.9510000000000005</c:v>
                </c:pt>
                <c:pt idx="5695">
                  <c:v>8.9589999999999996</c:v>
                </c:pt>
                <c:pt idx="5696">
                  <c:v>8.9610000000000003</c:v>
                </c:pt>
                <c:pt idx="5697">
                  <c:v>8.9610000000000003</c:v>
                </c:pt>
                <c:pt idx="5698">
                  <c:v>8.9619999999999997</c:v>
                </c:pt>
                <c:pt idx="5699">
                  <c:v>8.9619999999999997</c:v>
                </c:pt>
                <c:pt idx="5700">
                  <c:v>8.9640000000000004</c:v>
                </c:pt>
                <c:pt idx="5701">
                  <c:v>8.9700000000000006</c:v>
                </c:pt>
                <c:pt idx="5702">
                  <c:v>8.9719999999999995</c:v>
                </c:pt>
                <c:pt idx="5703">
                  <c:v>8.9719999999999995</c:v>
                </c:pt>
                <c:pt idx="5704">
                  <c:v>8.9740000000000002</c:v>
                </c:pt>
                <c:pt idx="5705">
                  <c:v>8.9779999999999998</c:v>
                </c:pt>
                <c:pt idx="5706">
                  <c:v>8.9819999999999993</c:v>
                </c:pt>
                <c:pt idx="5707">
                  <c:v>8.9819999999999993</c:v>
                </c:pt>
                <c:pt idx="5708">
                  <c:v>8.9830000000000005</c:v>
                </c:pt>
                <c:pt idx="5709">
                  <c:v>8.9860000000000007</c:v>
                </c:pt>
                <c:pt idx="5710">
                  <c:v>8.9860000000000007</c:v>
                </c:pt>
                <c:pt idx="5711">
                  <c:v>8.9870000000000001</c:v>
                </c:pt>
                <c:pt idx="5712">
                  <c:v>8.9879999999999995</c:v>
                </c:pt>
                <c:pt idx="5713">
                  <c:v>8.9949999999999992</c:v>
                </c:pt>
                <c:pt idx="5714">
                  <c:v>8.9960000000000004</c:v>
                </c:pt>
                <c:pt idx="5715">
                  <c:v>9.0009999999999994</c:v>
                </c:pt>
                <c:pt idx="5716">
                  <c:v>9.0030000000000001</c:v>
                </c:pt>
                <c:pt idx="5717">
                  <c:v>9.0030000000000001</c:v>
                </c:pt>
                <c:pt idx="5718">
                  <c:v>9.0039999999999996</c:v>
                </c:pt>
                <c:pt idx="5719">
                  <c:v>9.01</c:v>
                </c:pt>
                <c:pt idx="5720">
                  <c:v>9.0109999999999992</c:v>
                </c:pt>
                <c:pt idx="5721">
                  <c:v>9.0139999999999993</c:v>
                </c:pt>
                <c:pt idx="5722">
                  <c:v>9.0190000000000001</c:v>
                </c:pt>
                <c:pt idx="5723">
                  <c:v>9.0220000000000002</c:v>
                </c:pt>
                <c:pt idx="5724">
                  <c:v>9.0259999999999998</c:v>
                </c:pt>
                <c:pt idx="5725">
                  <c:v>9.0289999999999999</c:v>
                </c:pt>
                <c:pt idx="5726">
                  <c:v>9.0299999999999994</c:v>
                </c:pt>
                <c:pt idx="5727">
                  <c:v>9.0310000000000006</c:v>
                </c:pt>
                <c:pt idx="5728">
                  <c:v>9.0389999999999997</c:v>
                </c:pt>
                <c:pt idx="5729">
                  <c:v>9.0410000000000004</c:v>
                </c:pt>
                <c:pt idx="5730">
                  <c:v>9.0449999999999999</c:v>
                </c:pt>
                <c:pt idx="5731">
                  <c:v>9.0459999999999994</c:v>
                </c:pt>
                <c:pt idx="5732">
                  <c:v>9.048</c:v>
                </c:pt>
                <c:pt idx="5733">
                  <c:v>9.048</c:v>
                </c:pt>
                <c:pt idx="5734">
                  <c:v>9.0489999999999995</c:v>
                </c:pt>
                <c:pt idx="5735">
                  <c:v>9.0500000000000007</c:v>
                </c:pt>
                <c:pt idx="5736">
                  <c:v>9.0500000000000007</c:v>
                </c:pt>
                <c:pt idx="5737">
                  <c:v>9.0510000000000002</c:v>
                </c:pt>
                <c:pt idx="5738">
                  <c:v>9.0510000000000002</c:v>
                </c:pt>
                <c:pt idx="5739">
                  <c:v>9.0540000000000003</c:v>
                </c:pt>
                <c:pt idx="5740">
                  <c:v>9.0579999999999998</c:v>
                </c:pt>
                <c:pt idx="5741">
                  <c:v>9.0589999999999993</c:v>
                </c:pt>
                <c:pt idx="5742">
                  <c:v>9.0679999999999996</c:v>
                </c:pt>
                <c:pt idx="5743">
                  <c:v>9.0679999999999996</c:v>
                </c:pt>
                <c:pt idx="5744">
                  <c:v>9.0679999999999996</c:v>
                </c:pt>
                <c:pt idx="5745">
                  <c:v>9.0679999999999996</c:v>
                </c:pt>
                <c:pt idx="5746">
                  <c:v>9.0739999999999998</c:v>
                </c:pt>
                <c:pt idx="5747">
                  <c:v>9.0739999999999998</c:v>
                </c:pt>
                <c:pt idx="5748">
                  <c:v>9.077</c:v>
                </c:pt>
                <c:pt idx="5749">
                  <c:v>9.0790000000000006</c:v>
                </c:pt>
                <c:pt idx="5750">
                  <c:v>9.08</c:v>
                </c:pt>
                <c:pt idx="5751">
                  <c:v>9.08</c:v>
                </c:pt>
                <c:pt idx="5752">
                  <c:v>9.08</c:v>
                </c:pt>
                <c:pt idx="5753">
                  <c:v>9.08</c:v>
                </c:pt>
                <c:pt idx="5754">
                  <c:v>9.0820000000000007</c:v>
                </c:pt>
                <c:pt idx="5755">
                  <c:v>9.0830000000000002</c:v>
                </c:pt>
                <c:pt idx="5756">
                  <c:v>9.0839999999999996</c:v>
                </c:pt>
                <c:pt idx="5757">
                  <c:v>9.0839999999999996</c:v>
                </c:pt>
                <c:pt idx="5758">
                  <c:v>9.0839999999999996</c:v>
                </c:pt>
                <c:pt idx="5759">
                  <c:v>9.0860000000000003</c:v>
                </c:pt>
                <c:pt idx="5760">
                  <c:v>9.0890000000000004</c:v>
                </c:pt>
                <c:pt idx="5761">
                  <c:v>9.0909999999999993</c:v>
                </c:pt>
                <c:pt idx="5762">
                  <c:v>9.1</c:v>
                </c:pt>
                <c:pt idx="5763">
                  <c:v>9.1020000000000003</c:v>
                </c:pt>
                <c:pt idx="5764">
                  <c:v>9.1050000000000004</c:v>
                </c:pt>
                <c:pt idx="5765">
                  <c:v>9.1069999999999993</c:v>
                </c:pt>
                <c:pt idx="5766">
                  <c:v>9.1080000000000005</c:v>
                </c:pt>
                <c:pt idx="5767">
                  <c:v>9.1110000000000007</c:v>
                </c:pt>
                <c:pt idx="5768">
                  <c:v>9.1140000000000008</c:v>
                </c:pt>
                <c:pt idx="5769">
                  <c:v>9.1170000000000009</c:v>
                </c:pt>
                <c:pt idx="5770">
                  <c:v>9.1180000000000003</c:v>
                </c:pt>
                <c:pt idx="5771">
                  <c:v>9.1189999999999998</c:v>
                </c:pt>
                <c:pt idx="5772">
                  <c:v>9.125</c:v>
                </c:pt>
                <c:pt idx="5773">
                  <c:v>9.1300000000000008</c:v>
                </c:pt>
                <c:pt idx="5774">
                  <c:v>9.1310000000000002</c:v>
                </c:pt>
                <c:pt idx="5775">
                  <c:v>9.1359999999999992</c:v>
                </c:pt>
                <c:pt idx="5776">
                  <c:v>9.1419999999999995</c:v>
                </c:pt>
                <c:pt idx="5777">
                  <c:v>9.1430000000000007</c:v>
                </c:pt>
                <c:pt idx="5778">
                  <c:v>9.1479999999999997</c:v>
                </c:pt>
                <c:pt idx="5779">
                  <c:v>9.1489999999999991</c:v>
                </c:pt>
                <c:pt idx="5780">
                  <c:v>9.15</c:v>
                </c:pt>
                <c:pt idx="5781">
                  <c:v>9.1519999999999992</c:v>
                </c:pt>
                <c:pt idx="5782">
                  <c:v>9.1530000000000005</c:v>
                </c:pt>
                <c:pt idx="5783">
                  <c:v>9.1539999999999999</c:v>
                </c:pt>
                <c:pt idx="5784">
                  <c:v>9.1560000000000006</c:v>
                </c:pt>
                <c:pt idx="5785">
                  <c:v>9.1579999999999995</c:v>
                </c:pt>
                <c:pt idx="5786">
                  <c:v>9.1630000000000003</c:v>
                </c:pt>
                <c:pt idx="5787">
                  <c:v>9.1649999999999991</c:v>
                </c:pt>
                <c:pt idx="5788">
                  <c:v>9.1649999999999991</c:v>
                </c:pt>
                <c:pt idx="5789">
                  <c:v>9.1660000000000004</c:v>
                </c:pt>
                <c:pt idx="5790">
                  <c:v>9.1669999999999998</c:v>
                </c:pt>
                <c:pt idx="5791">
                  <c:v>9.1760000000000002</c:v>
                </c:pt>
                <c:pt idx="5792">
                  <c:v>9.1769999999999996</c:v>
                </c:pt>
                <c:pt idx="5793">
                  <c:v>9.1790000000000003</c:v>
                </c:pt>
                <c:pt idx="5794">
                  <c:v>9.1829999999999998</c:v>
                </c:pt>
                <c:pt idx="5795">
                  <c:v>9.1839999999999993</c:v>
                </c:pt>
                <c:pt idx="5796">
                  <c:v>9.1859999999999999</c:v>
                </c:pt>
                <c:pt idx="5797">
                  <c:v>9.1859999999999999</c:v>
                </c:pt>
                <c:pt idx="5798">
                  <c:v>9.1880000000000006</c:v>
                </c:pt>
                <c:pt idx="5799">
                  <c:v>9.1890000000000001</c:v>
                </c:pt>
                <c:pt idx="5800">
                  <c:v>9.1910000000000007</c:v>
                </c:pt>
                <c:pt idx="5801">
                  <c:v>9.1910000000000007</c:v>
                </c:pt>
                <c:pt idx="5802">
                  <c:v>9.1920000000000002</c:v>
                </c:pt>
                <c:pt idx="5803">
                  <c:v>9.1989999999999998</c:v>
                </c:pt>
                <c:pt idx="5804">
                  <c:v>9.1999999999999993</c:v>
                </c:pt>
                <c:pt idx="5805">
                  <c:v>9.2059999999999995</c:v>
                </c:pt>
                <c:pt idx="5806">
                  <c:v>9.218</c:v>
                </c:pt>
                <c:pt idx="5807">
                  <c:v>9.218</c:v>
                </c:pt>
                <c:pt idx="5808">
                  <c:v>9.2200000000000006</c:v>
                </c:pt>
                <c:pt idx="5809">
                  <c:v>9.2200000000000006</c:v>
                </c:pt>
                <c:pt idx="5810">
                  <c:v>9.2200000000000006</c:v>
                </c:pt>
                <c:pt idx="5811">
                  <c:v>9.2210000000000001</c:v>
                </c:pt>
                <c:pt idx="5812">
                  <c:v>9.2219999999999995</c:v>
                </c:pt>
                <c:pt idx="5813">
                  <c:v>9.2219999999999995</c:v>
                </c:pt>
                <c:pt idx="5814">
                  <c:v>9.2240000000000002</c:v>
                </c:pt>
                <c:pt idx="5815">
                  <c:v>9.2240000000000002</c:v>
                </c:pt>
                <c:pt idx="5816">
                  <c:v>9.2249999999999996</c:v>
                </c:pt>
                <c:pt idx="5817">
                  <c:v>9.2270000000000003</c:v>
                </c:pt>
                <c:pt idx="5818">
                  <c:v>9.2279999999999998</c:v>
                </c:pt>
                <c:pt idx="5819">
                  <c:v>9.2279999999999998</c:v>
                </c:pt>
                <c:pt idx="5820">
                  <c:v>9.234</c:v>
                </c:pt>
                <c:pt idx="5821">
                  <c:v>9.2420000000000009</c:v>
                </c:pt>
                <c:pt idx="5822">
                  <c:v>9.2460000000000004</c:v>
                </c:pt>
                <c:pt idx="5823">
                  <c:v>9.2469999999999999</c:v>
                </c:pt>
                <c:pt idx="5824">
                  <c:v>9.25</c:v>
                </c:pt>
                <c:pt idx="5825">
                  <c:v>9.2520000000000007</c:v>
                </c:pt>
                <c:pt idx="5826">
                  <c:v>9.2520000000000007</c:v>
                </c:pt>
                <c:pt idx="5827">
                  <c:v>9.2569999999999997</c:v>
                </c:pt>
                <c:pt idx="5828">
                  <c:v>9.2609999999999992</c:v>
                </c:pt>
                <c:pt idx="5829">
                  <c:v>9.2639999999999993</c:v>
                </c:pt>
                <c:pt idx="5830">
                  <c:v>9.266</c:v>
                </c:pt>
                <c:pt idx="5831">
                  <c:v>9.2669999999999995</c:v>
                </c:pt>
                <c:pt idx="5832">
                  <c:v>9.2690000000000001</c:v>
                </c:pt>
                <c:pt idx="5833">
                  <c:v>9.2710000000000008</c:v>
                </c:pt>
                <c:pt idx="5834">
                  <c:v>9.2710000000000008</c:v>
                </c:pt>
                <c:pt idx="5835">
                  <c:v>9.2710000000000008</c:v>
                </c:pt>
                <c:pt idx="5836">
                  <c:v>9.2729999999999997</c:v>
                </c:pt>
                <c:pt idx="5837">
                  <c:v>9.2750000000000004</c:v>
                </c:pt>
                <c:pt idx="5838">
                  <c:v>9.2780000000000005</c:v>
                </c:pt>
                <c:pt idx="5839">
                  <c:v>9.2829999999999995</c:v>
                </c:pt>
                <c:pt idx="5840">
                  <c:v>9.2870000000000008</c:v>
                </c:pt>
                <c:pt idx="5841">
                  <c:v>9.2870000000000008</c:v>
                </c:pt>
                <c:pt idx="5842">
                  <c:v>9.2889999999999997</c:v>
                </c:pt>
                <c:pt idx="5843">
                  <c:v>9.2889999999999997</c:v>
                </c:pt>
                <c:pt idx="5844">
                  <c:v>9.2889999999999997</c:v>
                </c:pt>
                <c:pt idx="5845">
                  <c:v>9.2929999999999993</c:v>
                </c:pt>
                <c:pt idx="5846">
                  <c:v>9.2949999999999999</c:v>
                </c:pt>
                <c:pt idx="5847">
                  <c:v>9.2989999999999995</c:v>
                </c:pt>
                <c:pt idx="5848">
                  <c:v>9.3049999999999997</c:v>
                </c:pt>
                <c:pt idx="5849">
                  <c:v>9.3059999999999992</c:v>
                </c:pt>
                <c:pt idx="5850">
                  <c:v>9.3070000000000004</c:v>
                </c:pt>
                <c:pt idx="5851">
                  <c:v>9.3070000000000004</c:v>
                </c:pt>
                <c:pt idx="5852">
                  <c:v>9.3070000000000004</c:v>
                </c:pt>
                <c:pt idx="5853">
                  <c:v>9.3119999999999994</c:v>
                </c:pt>
                <c:pt idx="5854">
                  <c:v>9.3119999999999994</c:v>
                </c:pt>
                <c:pt idx="5855">
                  <c:v>9.3190000000000008</c:v>
                </c:pt>
                <c:pt idx="5856">
                  <c:v>9.32</c:v>
                </c:pt>
                <c:pt idx="5857">
                  <c:v>9.3239999999999998</c:v>
                </c:pt>
                <c:pt idx="5858">
                  <c:v>9.3279999999999994</c:v>
                </c:pt>
                <c:pt idx="5859">
                  <c:v>9.3290000000000006</c:v>
                </c:pt>
                <c:pt idx="5860">
                  <c:v>9.3369999999999997</c:v>
                </c:pt>
                <c:pt idx="5861">
                  <c:v>9.34</c:v>
                </c:pt>
                <c:pt idx="5862">
                  <c:v>9.3409999999999993</c:v>
                </c:pt>
                <c:pt idx="5863">
                  <c:v>9.343</c:v>
                </c:pt>
                <c:pt idx="5864">
                  <c:v>9.3439999999999994</c:v>
                </c:pt>
                <c:pt idx="5865">
                  <c:v>9.3520000000000003</c:v>
                </c:pt>
                <c:pt idx="5866">
                  <c:v>9.3539999999999992</c:v>
                </c:pt>
                <c:pt idx="5867">
                  <c:v>9.3569999999999993</c:v>
                </c:pt>
                <c:pt idx="5868">
                  <c:v>9.3580000000000005</c:v>
                </c:pt>
                <c:pt idx="5869">
                  <c:v>9.359</c:v>
                </c:pt>
                <c:pt idx="5870">
                  <c:v>9.36</c:v>
                </c:pt>
                <c:pt idx="5871">
                  <c:v>9.36</c:v>
                </c:pt>
                <c:pt idx="5872">
                  <c:v>9.3610000000000007</c:v>
                </c:pt>
                <c:pt idx="5873">
                  <c:v>9.3620000000000001</c:v>
                </c:pt>
                <c:pt idx="5874">
                  <c:v>9.3620000000000001</c:v>
                </c:pt>
                <c:pt idx="5875">
                  <c:v>9.3650000000000002</c:v>
                </c:pt>
                <c:pt idx="5876">
                  <c:v>9.3740000000000006</c:v>
                </c:pt>
                <c:pt idx="5877">
                  <c:v>9.375</c:v>
                </c:pt>
                <c:pt idx="5878">
                  <c:v>9.3770000000000007</c:v>
                </c:pt>
                <c:pt idx="5879">
                  <c:v>9.3819999999999997</c:v>
                </c:pt>
                <c:pt idx="5880">
                  <c:v>9.3840000000000003</c:v>
                </c:pt>
                <c:pt idx="5881">
                  <c:v>9.391</c:v>
                </c:pt>
                <c:pt idx="5882">
                  <c:v>9.391</c:v>
                </c:pt>
                <c:pt idx="5883">
                  <c:v>9.391</c:v>
                </c:pt>
                <c:pt idx="5884">
                  <c:v>9.391</c:v>
                </c:pt>
                <c:pt idx="5885">
                  <c:v>9.3919999999999995</c:v>
                </c:pt>
                <c:pt idx="5886">
                  <c:v>9.3919999999999995</c:v>
                </c:pt>
                <c:pt idx="5887">
                  <c:v>9.3919999999999995</c:v>
                </c:pt>
                <c:pt idx="5888">
                  <c:v>9.3940000000000001</c:v>
                </c:pt>
                <c:pt idx="5889">
                  <c:v>9.3979999999999997</c:v>
                </c:pt>
                <c:pt idx="5890">
                  <c:v>9.4009999999999998</c:v>
                </c:pt>
                <c:pt idx="5891">
                  <c:v>9.4009999999999998</c:v>
                </c:pt>
                <c:pt idx="5892">
                  <c:v>9.4039999999999999</c:v>
                </c:pt>
                <c:pt idx="5893">
                  <c:v>9.4060000000000006</c:v>
                </c:pt>
                <c:pt idx="5894">
                  <c:v>9.4060000000000006</c:v>
                </c:pt>
                <c:pt idx="5895">
                  <c:v>9.4090000000000007</c:v>
                </c:pt>
                <c:pt idx="5896">
                  <c:v>9.4090000000000007</c:v>
                </c:pt>
                <c:pt idx="5897">
                  <c:v>9.4139999999999997</c:v>
                </c:pt>
                <c:pt idx="5898">
                  <c:v>9.4149999999999991</c:v>
                </c:pt>
                <c:pt idx="5899">
                  <c:v>9.4169999999999998</c:v>
                </c:pt>
                <c:pt idx="5900">
                  <c:v>9.4190000000000005</c:v>
                </c:pt>
                <c:pt idx="5901">
                  <c:v>9.4209999999999994</c:v>
                </c:pt>
                <c:pt idx="5902">
                  <c:v>9.4209999999999994</c:v>
                </c:pt>
                <c:pt idx="5903">
                  <c:v>9.4280000000000008</c:v>
                </c:pt>
                <c:pt idx="5904">
                  <c:v>9.4450000000000003</c:v>
                </c:pt>
                <c:pt idx="5905">
                  <c:v>9.4489999999999998</c:v>
                </c:pt>
                <c:pt idx="5906">
                  <c:v>9.4489999999999998</c:v>
                </c:pt>
                <c:pt idx="5907">
                  <c:v>9.4529999999999994</c:v>
                </c:pt>
                <c:pt idx="5908">
                  <c:v>9.4600000000000009</c:v>
                </c:pt>
                <c:pt idx="5909">
                  <c:v>9.4610000000000003</c:v>
                </c:pt>
                <c:pt idx="5910">
                  <c:v>9.4610000000000003</c:v>
                </c:pt>
                <c:pt idx="5911">
                  <c:v>9.4619999999999997</c:v>
                </c:pt>
                <c:pt idx="5912">
                  <c:v>9.4629999999999992</c:v>
                </c:pt>
                <c:pt idx="5913">
                  <c:v>9.4649999999999999</c:v>
                </c:pt>
                <c:pt idx="5914">
                  <c:v>9.4700000000000006</c:v>
                </c:pt>
                <c:pt idx="5915">
                  <c:v>9.4730000000000008</c:v>
                </c:pt>
                <c:pt idx="5916">
                  <c:v>9.4740000000000002</c:v>
                </c:pt>
                <c:pt idx="5917">
                  <c:v>9.4779999999999998</c:v>
                </c:pt>
                <c:pt idx="5918">
                  <c:v>9.4789999999999992</c:v>
                </c:pt>
                <c:pt idx="5919">
                  <c:v>9.4789999999999992</c:v>
                </c:pt>
                <c:pt idx="5920">
                  <c:v>9.4809999999999999</c:v>
                </c:pt>
                <c:pt idx="5921">
                  <c:v>9.4819999999999993</c:v>
                </c:pt>
                <c:pt idx="5922">
                  <c:v>9.4819999999999993</c:v>
                </c:pt>
                <c:pt idx="5923">
                  <c:v>9.4830000000000005</c:v>
                </c:pt>
                <c:pt idx="5924">
                  <c:v>9.4830000000000005</c:v>
                </c:pt>
                <c:pt idx="5925">
                  <c:v>9.4870000000000001</c:v>
                </c:pt>
                <c:pt idx="5926">
                  <c:v>9.4879999999999995</c:v>
                </c:pt>
                <c:pt idx="5927">
                  <c:v>9.4960000000000004</c:v>
                </c:pt>
                <c:pt idx="5928">
                  <c:v>9.4960000000000004</c:v>
                </c:pt>
                <c:pt idx="5929">
                  <c:v>9.4979999999999993</c:v>
                </c:pt>
                <c:pt idx="5930">
                  <c:v>9.5009999999999994</c:v>
                </c:pt>
                <c:pt idx="5931">
                  <c:v>9.5050000000000008</c:v>
                </c:pt>
                <c:pt idx="5932">
                  <c:v>9.5060000000000002</c:v>
                </c:pt>
                <c:pt idx="5933">
                  <c:v>9.5090000000000003</c:v>
                </c:pt>
                <c:pt idx="5934">
                  <c:v>9.51</c:v>
                </c:pt>
                <c:pt idx="5935">
                  <c:v>9.5139999999999993</c:v>
                </c:pt>
                <c:pt idx="5936">
                  <c:v>9.5139999999999993</c:v>
                </c:pt>
                <c:pt idx="5937">
                  <c:v>9.5150000000000006</c:v>
                </c:pt>
                <c:pt idx="5938">
                  <c:v>9.5150000000000006</c:v>
                </c:pt>
                <c:pt idx="5939">
                  <c:v>9.5150000000000006</c:v>
                </c:pt>
                <c:pt idx="5940">
                  <c:v>9.516</c:v>
                </c:pt>
                <c:pt idx="5941">
                  <c:v>9.5180000000000007</c:v>
                </c:pt>
                <c:pt idx="5942">
                  <c:v>9.5280000000000005</c:v>
                </c:pt>
                <c:pt idx="5943">
                  <c:v>9.5310000000000006</c:v>
                </c:pt>
                <c:pt idx="5944">
                  <c:v>9.532</c:v>
                </c:pt>
                <c:pt idx="5945">
                  <c:v>9.5359999999999996</c:v>
                </c:pt>
                <c:pt idx="5946">
                  <c:v>9.5389999999999997</c:v>
                </c:pt>
                <c:pt idx="5947">
                  <c:v>9.5440000000000005</c:v>
                </c:pt>
                <c:pt idx="5948">
                  <c:v>9.5459999999999994</c:v>
                </c:pt>
                <c:pt idx="5949">
                  <c:v>9.5489999999999995</c:v>
                </c:pt>
                <c:pt idx="5950">
                  <c:v>9.5500000000000007</c:v>
                </c:pt>
                <c:pt idx="5951">
                  <c:v>9.5500000000000007</c:v>
                </c:pt>
                <c:pt idx="5952">
                  <c:v>9.5510000000000002</c:v>
                </c:pt>
                <c:pt idx="5953">
                  <c:v>9.5510000000000002</c:v>
                </c:pt>
                <c:pt idx="5954">
                  <c:v>9.5519999999999996</c:v>
                </c:pt>
                <c:pt idx="5955">
                  <c:v>9.5530000000000008</c:v>
                </c:pt>
                <c:pt idx="5956">
                  <c:v>9.5660000000000007</c:v>
                </c:pt>
                <c:pt idx="5957">
                  <c:v>9.5670000000000002</c:v>
                </c:pt>
                <c:pt idx="5958">
                  <c:v>9.5670000000000002</c:v>
                </c:pt>
                <c:pt idx="5959">
                  <c:v>9.5670000000000002</c:v>
                </c:pt>
                <c:pt idx="5960">
                  <c:v>9.5670000000000002</c:v>
                </c:pt>
                <c:pt idx="5961">
                  <c:v>9.5679999999999996</c:v>
                </c:pt>
                <c:pt idx="5962">
                  <c:v>9.5679999999999996</c:v>
                </c:pt>
                <c:pt idx="5963">
                  <c:v>9.5690000000000008</c:v>
                </c:pt>
                <c:pt idx="5964">
                  <c:v>9.5719999999999992</c:v>
                </c:pt>
                <c:pt idx="5965">
                  <c:v>9.5809999999999995</c:v>
                </c:pt>
                <c:pt idx="5966">
                  <c:v>9.5830000000000002</c:v>
                </c:pt>
                <c:pt idx="5967">
                  <c:v>9.5839999999999996</c:v>
                </c:pt>
                <c:pt idx="5968">
                  <c:v>9.5850000000000009</c:v>
                </c:pt>
                <c:pt idx="5969">
                  <c:v>9.5860000000000003</c:v>
                </c:pt>
                <c:pt idx="5970">
                  <c:v>9.5860000000000003</c:v>
                </c:pt>
                <c:pt idx="5971">
                  <c:v>9.5860000000000003</c:v>
                </c:pt>
                <c:pt idx="5972">
                  <c:v>9.5869999999999997</c:v>
                </c:pt>
                <c:pt idx="5973">
                  <c:v>9.5920000000000005</c:v>
                </c:pt>
                <c:pt idx="5974">
                  <c:v>9.5960000000000001</c:v>
                </c:pt>
                <c:pt idx="5975">
                  <c:v>9.6</c:v>
                </c:pt>
                <c:pt idx="5976">
                  <c:v>9.6020000000000003</c:v>
                </c:pt>
                <c:pt idx="5977">
                  <c:v>9.6080000000000005</c:v>
                </c:pt>
                <c:pt idx="5978">
                  <c:v>9.609</c:v>
                </c:pt>
                <c:pt idx="5979">
                  <c:v>9.61</c:v>
                </c:pt>
                <c:pt idx="5980">
                  <c:v>9.6189999999999998</c:v>
                </c:pt>
                <c:pt idx="5981">
                  <c:v>9.6210000000000004</c:v>
                </c:pt>
                <c:pt idx="5982">
                  <c:v>9.6210000000000004</c:v>
                </c:pt>
                <c:pt idx="5983">
                  <c:v>9.6259999999999994</c:v>
                </c:pt>
                <c:pt idx="5984">
                  <c:v>9.6340000000000003</c:v>
                </c:pt>
                <c:pt idx="5985">
                  <c:v>9.6349999999999998</c:v>
                </c:pt>
                <c:pt idx="5986">
                  <c:v>9.6370000000000005</c:v>
                </c:pt>
                <c:pt idx="5987">
                  <c:v>9.64</c:v>
                </c:pt>
                <c:pt idx="5988">
                  <c:v>9.64</c:v>
                </c:pt>
                <c:pt idx="5989">
                  <c:v>9.64</c:v>
                </c:pt>
                <c:pt idx="5990">
                  <c:v>9.641</c:v>
                </c:pt>
                <c:pt idx="5991">
                  <c:v>9.6419999999999995</c:v>
                </c:pt>
                <c:pt idx="5992">
                  <c:v>9.6430000000000007</c:v>
                </c:pt>
                <c:pt idx="5993">
                  <c:v>9.6509999999999998</c:v>
                </c:pt>
                <c:pt idx="5994">
                  <c:v>9.6509999999999998</c:v>
                </c:pt>
                <c:pt idx="5995">
                  <c:v>9.6530000000000005</c:v>
                </c:pt>
                <c:pt idx="5996">
                  <c:v>9.6539999999999999</c:v>
                </c:pt>
                <c:pt idx="5997">
                  <c:v>9.6630000000000003</c:v>
                </c:pt>
                <c:pt idx="5998">
                  <c:v>9.6669999999999998</c:v>
                </c:pt>
                <c:pt idx="5999">
                  <c:v>9.6679999999999993</c:v>
                </c:pt>
                <c:pt idx="6000">
                  <c:v>9.67</c:v>
                </c:pt>
                <c:pt idx="6001">
                  <c:v>9.6709999999999994</c:v>
                </c:pt>
                <c:pt idx="6002">
                  <c:v>9.6720000000000006</c:v>
                </c:pt>
                <c:pt idx="6003">
                  <c:v>9.6720000000000006</c:v>
                </c:pt>
                <c:pt idx="6004">
                  <c:v>9.673</c:v>
                </c:pt>
                <c:pt idx="6005">
                  <c:v>9.6739999999999995</c:v>
                </c:pt>
                <c:pt idx="6006">
                  <c:v>9.6750000000000007</c:v>
                </c:pt>
                <c:pt idx="6007">
                  <c:v>9.6760000000000002</c:v>
                </c:pt>
                <c:pt idx="6008">
                  <c:v>9.6790000000000003</c:v>
                </c:pt>
                <c:pt idx="6009">
                  <c:v>9.6850000000000005</c:v>
                </c:pt>
                <c:pt idx="6010">
                  <c:v>9.6880000000000006</c:v>
                </c:pt>
                <c:pt idx="6011">
                  <c:v>9.69</c:v>
                </c:pt>
                <c:pt idx="6012">
                  <c:v>9.69</c:v>
                </c:pt>
                <c:pt idx="6013">
                  <c:v>9.69</c:v>
                </c:pt>
                <c:pt idx="6014">
                  <c:v>9.6940000000000008</c:v>
                </c:pt>
                <c:pt idx="6015">
                  <c:v>9.7080000000000002</c:v>
                </c:pt>
                <c:pt idx="6016">
                  <c:v>9.7119999999999997</c:v>
                </c:pt>
                <c:pt idx="6017">
                  <c:v>9.7140000000000004</c:v>
                </c:pt>
                <c:pt idx="6018">
                  <c:v>9.7170000000000005</c:v>
                </c:pt>
                <c:pt idx="6019">
                  <c:v>9.7200000000000006</c:v>
                </c:pt>
                <c:pt idx="6020">
                  <c:v>9.7219999999999995</c:v>
                </c:pt>
                <c:pt idx="6021">
                  <c:v>9.7240000000000002</c:v>
                </c:pt>
                <c:pt idx="6022">
                  <c:v>9.7260000000000009</c:v>
                </c:pt>
                <c:pt idx="6023">
                  <c:v>9.7260000000000009</c:v>
                </c:pt>
                <c:pt idx="6024">
                  <c:v>9.73</c:v>
                </c:pt>
                <c:pt idx="6025">
                  <c:v>9.7420000000000009</c:v>
                </c:pt>
                <c:pt idx="6026">
                  <c:v>9.7430000000000003</c:v>
                </c:pt>
                <c:pt idx="6027">
                  <c:v>9.7430000000000003</c:v>
                </c:pt>
                <c:pt idx="6028">
                  <c:v>9.7430000000000003</c:v>
                </c:pt>
                <c:pt idx="6029">
                  <c:v>9.7439999999999998</c:v>
                </c:pt>
                <c:pt idx="6030">
                  <c:v>9.7439999999999998</c:v>
                </c:pt>
                <c:pt idx="6031">
                  <c:v>9.7439999999999998</c:v>
                </c:pt>
                <c:pt idx="6032">
                  <c:v>9.7460000000000004</c:v>
                </c:pt>
                <c:pt idx="6033">
                  <c:v>9.7469999999999999</c:v>
                </c:pt>
                <c:pt idx="6034">
                  <c:v>9.7530000000000001</c:v>
                </c:pt>
                <c:pt idx="6035">
                  <c:v>9.7530000000000001</c:v>
                </c:pt>
                <c:pt idx="6036">
                  <c:v>9.7579999999999991</c:v>
                </c:pt>
                <c:pt idx="6037">
                  <c:v>9.7590000000000003</c:v>
                </c:pt>
                <c:pt idx="6038">
                  <c:v>9.76</c:v>
                </c:pt>
                <c:pt idx="6039">
                  <c:v>9.7609999999999992</c:v>
                </c:pt>
                <c:pt idx="6040">
                  <c:v>9.7639999999999993</c:v>
                </c:pt>
                <c:pt idx="6041">
                  <c:v>9.7639999999999993</c:v>
                </c:pt>
                <c:pt idx="6042">
                  <c:v>9.7639999999999993</c:v>
                </c:pt>
                <c:pt idx="6043">
                  <c:v>9.7650000000000006</c:v>
                </c:pt>
                <c:pt idx="6044">
                  <c:v>9.7669999999999995</c:v>
                </c:pt>
                <c:pt idx="6045">
                  <c:v>9.77</c:v>
                </c:pt>
                <c:pt idx="6046">
                  <c:v>9.7780000000000005</c:v>
                </c:pt>
                <c:pt idx="6047">
                  <c:v>9.7780000000000005</c:v>
                </c:pt>
                <c:pt idx="6048">
                  <c:v>9.7789999999999999</c:v>
                </c:pt>
                <c:pt idx="6049">
                  <c:v>9.7829999999999995</c:v>
                </c:pt>
                <c:pt idx="6050">
                  <c:v>9.7889999999999997</c:v>
                </c:pt>
                <c:pt idx="6051">
                  <c:v>9.7899999999999991</c:v>
                </c:pt>
                <c:pt idx="6052">
                  <c:v>9.7910000000000004</c:v>
                </c:pt>
                <c:pt idx="6053">
                  <c:v>9.7940000000000005</c:v>
                </c:pt>
                <c:pt idx="6054">
                  <c:v>9.7949999999999999</c:v>
                </c:pt>
                <c:pt idx="6055">
                  <c:v>9.7959999999999994</c:v>
                </c:pt>
                <c:pt idx="6056">
                  <c:v>9.8000000000000007</c:v>
                </c:pt>
                <c:pt idx="6057">
                  <c:v>9.8019999999999996</c:v>
                </c:pt>
                <c:pt idx="6058">
                  <c:v>9.8059999999999992</c:v>
                </c:pt>
                <c:pt idx="6059">
                  <c:v>9.8089999999999993</c:v>
                </c:pt>
                <c:pt idx="6060">
                  <c:v>9.8089999999999993</c:v>
                </c:pt>
                <c:pt idx="6061">
                  <c:v>9.8119999999999994</c:v>
                </c:pt>
                <c:pt idx="6062">
                  <c:v>9.8190000000000008</c:v>
                </c:pt>
                <c:pt idx="6063">
                  <c:v>9.8209999999999997</c:v>
                </c:pt>
                <c:pt idx="6064">
                  <c:v>9.8290000000000006</c:v>
                </c:pt>
                <c:pt idx="6065">
                  <c:v>9.8320000000000007</c:v>
                </c:pt>
                <c:pt idx="6066">
                  <c:v>9.8330000000000002</c:v>
                </c:pt>
                <c:pt idx="6067">
                  <c:v>9.8339999999999996</c:v>
                </c:pt>
                <c:pt idx="6068">
                  <c:v>9.8360000000000003</c:v>
                </c:pt>
                <c:pt idx="6069">
                  <c:v>9.8390000000000004</c:v>
                </c:pt>
                <c:pt idx="6070">
                  <c:v>9.84</c:v>
                </c:pt>
                <c:pt idx="6071">
                  <c:v>9.8420000000000005</c:v>
                </c:pt>
                <c:pt idx="6072">
                  <c:v>9.8439999999999994</c:v>
                </c:pt>
                <c:pt idx="6073">
                  <c:v>9.8469999999999995</c:v>
                </c:pt>
                <c:pt idx="6074">
                  <c:v>9.8480000000000008</c:v>
                </c:pt>
                <c:pt idx="6075">
                  <c:v>9.8480000000000008</c:v>
                </c:pt>
                <c:pt idx="6076">
                  <c:v>9.8490000000000002</c:v>
                </c:pt>
                <c:pt idx="6077">
                  <c:v>9.8490000000000002</c:v>
                </c:pt>
                <c:pt idx="6078">
                  <c:v>9.8510000000000009</c:v>
                </c:pt>
                <c:pt idx="6079">
                  <c:v>9.8520000000000003</c:v>
                </c:pt>
                <c:pt idx="6080">
                  <c:v>9.8559999999999999</c:v>
                </c:pt>
                <c:pt idx="6081">
                  <c:v>9.8580000000000005</c:v>
                </c:pt>
                <c:pt idx="6082">
                  <c:v>9.859</c:v>
                </c:pt>
                <c:pt idx="6083">
                  <c:v>9.8680000000000003</c:v>
                </c:pt>
                <c:pt idx="6084">
                  <c:v>9.8680000000000003</c:v>
                </c:pt>
                <c:pt idx="6085">
                  <c:v>9.8689999999999998</c:v>
                </c:pt>
                <c:pt idx="6086">
                  <c:v>9.8689999999999998</c:v>
                </c:pt>
                <c:pt idx="6087">
                  <c:v>9.8819999999999997</c:v>
                </c:pt>
                <c:pt idx="6088">
                  <c:v>9.8829999999999991</c:v>
                </c:pt>
                <c:pt idx="6089">
                  <c:v>9.8849999999999998</c:v>
                </c:pt>
                <c:pt idx="6090">
                  <c:v>9.8859999999999992</c:v>
                </c:pt>
                <c:pt idx="6091">
                  <c:v>9.8889999999999993</c:v>
                </c:pt>
                <c:pt idx="6092">
                  <c:v>9.8889999999999993</c:v>
                </c:pt>
                <c:pt idx="6093">
                  <c:v>9.89</c:v>
                </c:pt>
                <c:pt idx="6094">
                  <c:v>9.8940000000000001</c:v>
                </c:pt>
                <c:pt idx="6095">
                  <c:v>9.9019999999999992</c:v>
                </c:pt>
                <c:pt idx="6096">
                  <c:v>9.9030000000000005</c:v>
                </c:pt>
                <c:pt idx="6097">
                  <c:v>9.907</c:v>
                </c:pt>
                <c:pt idx="6098">
                  <c:v>9.9109999999999996</c:v>
                </c:pt>
                <c:pt idx="6099">
                  <c:v>9.9169999999999998</c:v>
                </c:pt>
                <c:pt idx="6100">
                  <c:v>9.9179999999999993</c:v>
                </c:pt>
                <c:pt idx="6101">
                  <c:v>9.9179999999999993</c:v>
                </c:pt>
                <c:pt idx="6102">
                  <c:v>9.9179999999999993</c:v>
                </c:pt>
                <c:pt idx="6103">
                  <c:v>9.9190000000000005</c:v>
                </c:pt>
                <c:pt idx="6104">
                  <c:v>9.9190000000000005</c:v>
                </c:pt>
                <c:pt idx="6105">
                  <c:v>9.9209999999999994</c:v>
                </c:pt>
                <c:pt idx="6106">
                  <c:v>9.9220000000000006</c:v>
                </c:pt>
                <c:pt idx="6107">
                  <c:v>9.9250000000000007</c:v>
                </c:pt>
                <c:pt idx="6108">
                  <c:v>9.9269999999999996</c:v>
                </c:pt>
                <c:pt idx="6109">
                  <c:v>9.9339999999999993</c:v>
                </c:pt>
                <c:pt idx="6110">
                  <c:v>9.9380000000000006</c:v>
                </c:pt>
                <c:pt idx="6111">
                  <c:v>9.94</c:v>
                </c:pt>
                <c:pt idx="6112">
                  <c:v>9.9410000000000007</c:v>
                </c:pt>
                <c:pt idx="6113">
                  <c:v>9.9410000000000007</c:v>
                </c:pt>
                <c:pt idx="6114">
                  <c:v>9.9420000000000002</c:v>
                </c:pt>
                <c:pt idx="6115">
                  <c:v>9.9440000000000008</c:v>
                </c:pt>
                <c:pt idx="6116">
                  <c:v>9.9480000000000004</c:v>
                </c:pt>
                <c:pt idx="6117">
                  <c:v>9.952</c:v>
                </c:pt>
                <c:pt idx="6118">
                  <c:v>9.9540000000000006</c:v>
                </c:pt>
                <c:pt idx="6119">
                  <c:v>9.9540000000000006</c:v>
                </c:pt>
                <c:pt idx="6120">
                  <c:v>9.9540000000000006</c:v>
                </c:pt>
                <c:pt idx="6121">
                  <c:v>9.9540000000000006</c:v>
                </c:pt>
                <c:pt idx="6122">
                  <c:v>9.9550000000000001</c:v>
                </c:pt>
                <c:pt idx="6123">
                  <c:v>9.9570000000000007</c:v>
                </c:pt>
                <c:pt idx="6124">
                  <c:v>9.9580000000000002</c:v>
                </c:pt>
                <c:pt idx="6125">
                  <c:v>9.9610000000000003</c:v>
                </c:pt>
                <c:pt idx="6126">
                  <c:v>9.9710000000000001</c:v>
                </c:pt>
                <c:pt idx="6127">
                  <c:v>9.9730000000000008</c:v>
                </c:pt>
                <c:pt idx="6128">
                  <c:v>9.9740000000000002</c:v>
                </c:pt>
                <c:pt idx="6129">
                  <c:v>9.98</c:v>
                </c:pt>
                <c:pt idx="6130">
                  <c:v>9.9849999999999994</c:v>
                </c:pt>
                <c:pt idx="6131">
                  <c:v>9.9860000000000007</c:v>
                </c:pt>
                <c:pt idx="6132">
                  <c:v>9.99</c:v>
                </c:pt>
                <c:pt idx="6133">
                  <c:v>9.9909999999999997</c:v>
                </c:pt>
                <c:pt idx="6134">
                  <c:v>10.000999999999999</c:v>
                </c:pt>
                <c:pt idx="6135">
                  <c:v>10.007</c:v>
                </c:pt>
                <c:pt idx="6136">
                  <c:v>10.007</c:v>
                </c:pt>
                <c:pt idx="6137">
                  <c:v>10.007999999999999</c:v>
                </c:pt>
                <c:pt idx="6138">
                  <c:v>10.010999999999999</c:v>
                </c:pt>
                <c:pt idx="6139">
                  <c:v>10.013</c:v>
                </c:pt>
                <c:pt idx="6140">
                  <c:v>10.015000000000001</c:v>
                </c:pt>
                <c:pt idx="6141">
                  <c:v>10.018000000000001</c:v>
                </c:pt>
                <c:pt idx="6142">
                  <c:v>10.02</c:v>
                </c:pt>
                <c:pt idx="6143">
                  <c:v>10.021000000000001</c:v>
                </c:pt>
                <c:pt idx="6144">
                  <c:v>10.026</c:v>
                </c:pt>
                <c:pt idx="6145">
                  <c:v>10.026</c:v>
                </c:pt>
                <c:pt idx="6146">
                  <c:v>10.026999999999999</c:v>
                </c:pt>
                <c:pt idx="6147">
                  <c:v>10.028</c:v>
                </c:pt>
                <c:pt idx="6148">
                  <c:v>10.032999999999999</c:v>
                </c:pt>
                <c:pt idx="6149">
                  <c:v>10.042999999999999</c:v>
                </c:pt>
                <c:pt idx="6150">
                  <c:v>10.044</c:v>
                </c:pt>
                <c:pt idx="6151">
                  <c:v>10.044</c:v>
                </c:pt>
                <c:pt idx="6152">
                  <c:v>10.048</c:v>
                </c:pt>
                <c:pt idx="6153">
                  <c:v>10.048999999999999</c:v>
                </c:pt>
                <c:pt idx="6154">
                  <c:v>10.052</c:v>
                </c:pt>
                <c:pt idx="6155">
                  <c:v>10.053000000000001</c:v>
                </c:pt>
                <c:pt idx="6156">
                  <c:v>10.055</c:v>
                </c:pt>
                <c:pt idx="6157">
                  <c:v>10.055</c:v>
                </c:pt>
                <c:pt idx="6158">
                  <c:v>10.058</c:v>
                </c:pt>
                <c:pt idx="6159">
                  <c:v>10.06</c:v>
                </c:pt>
                <c:pt idx="6160">
                  <c:v>10.061</c:v>
                </c:pt>
                <c:pt idx="6161">
                  <c:v>10.061999999999999</c:v>
                </c:pt>
                <c:pt idx="6162">
                  <c:v>10.063000000000001</c:v>
                </c:pt>
                <c:pt idx="6163">
                  <c:v>10.064</c:v>
                </c:pt>
                <c:pt idx="6164">
                  <c:v>10.064</c:v>
                </c:pt>
                <c:pt idx="6165">
                  <c:v>10.065</c:v>
                </c:pt>
                <c:pt idx="6166">
                  <c:v>10.071</c:v>
                </c:pt>
                <c:pt idx="6167">
                  <c:v>10.071999999999999</c:v>
                </c:pt>
                <c:pt idx="6168">
                  <c:v>10.071999999999999</c:v>
                </c:pt>
                <c:pt idx="6169">
                  <c:v>10.071999999999999</c:v>
                </c:pt>
                <c:pt idx="6170">
                  <c:v>10.079000000000001</c:v>
                </c:pt>
                <c:pt idx="6171">
                  <c:v>10.079000000000001</c:v>
                </c:pt>
                <c:pt idx="6172">
                  <c:v>10.08</c:v>
                </c:pt>
                <c:pt idx="6173">
                  <c:v>10.081</c:v>
                </c:pt>
                <c:pt idx="6174">
                  <c:v>10.084</c:v>
                </c:pt>
                <c:pt idx="6175">
                  <c:v>10.085000000000001</c:v>
                </c:pt>
                <c:pt idx="6176">
                  <c:v>10.087</c:v>
                </c:pt>
                <c:pt idx="6177">
                  <c:v>10.087999999999999</c:v>
                </c:pt>
                <c:pt idx="6178">
                  <c:v>10.096</c:v>
                </c:pt>
                <c:pt idx="6179">
                  <c:v>10.098000000000001</c:v>
                </c:pt>
                <c:pt idx="6180">
                  <c:v>10.099</c:v>
                </c:pt>
                <c:pt idx="6181">
                  <c:v>10.113</c:v>
                </c:pt>
                <c:pt idx="6182">
                  <c:v>10.116</c:v>
                </c:pt>
                <c:pt idx="6183">
                  <c:v>10.122999999999999</c:v>
                </c:pt>
                <c:pt idx="6184">
                  <c:v>10.125</c:v>
                </c:pt>
                <c:pt idx="6185">
                  <c:v>10.129</c:v>
                </c:pt>
                <c:pt idx="6186">
                  <c:v>10.130000000000001</c:v>
                </c:pt>
                <c:pt idx="6187">
                  <c:v>10.132999999999999</c:v>
                </c:pt>
                <c:pt idx="6188">
                  <c:v>10.132999999999999</c:v>
                </c:pt>
                <c:pt idx="6189">
                  <c:v>10.134</c:v>
                </c:pt>
                <c:pt idx="6190">
                  <c:v>10.141</c:v>
                </c:pt>
                <c:pt idx="6191">
                  <c:v>10.143000000000001</c:v>
                </c:pt>
                <c:pt idx="6192">
                  <c:v>10.143000000000001</c:v>
                </c:pt>
                <c:pt idx="6193">
                  <c:v>10.15</c:v>
                </c:pt>
                <c:pt idx="6194">
                  <c:v>10.151</c:v>
                </c:pt>
                <c:pt idx="6195">
                  <c:v>10.151</c:v>
                </c:pt>
                <c:pt idx="6196">
                  <c:v>10.159000000000001</c:v>
                </c:pt>
                <c:pt idx="6197">
                  <c:v>10.169</c:v>
                </c:pt>
                <c:pt idx="6198">
                  <c:v>10.169</c:v>
                </c:pt>
                <c:pt idx="6199">
                  <c:v>10.173999999999999</c:v>
                </c:pt>
                <c:pt idx="6200">
                  <c:v>10.176</c:v>
                </c:pt>
                <c:pt idx="6201">
                  <c:v>10.179</c:v>
                </c:pt>
                <c:pt idx="6202">
                  <c:v>10.180999999999999</c:v>
                </c:pt>
                <c:pt idx="6203">
                  <c:v>10.182</c:v>
                </c:pt>
                <c:pt idx="6204">
                  <c:v>10.192</c:v>
                </c:pt>
                <c:pt idx="6205">
                  <c:v>10.193</c:v>
                </c:pt>
                <c:pt idx="6206">
                  <c:v>10.193</c:v>
                </c:pt>
                <c:pt idx="6207">
                  <c:v>10.194000000000001</c:v>
                </c:pt>
                <c:pt idx="6208">
                  <c:v>10.194000000000001</c:v>
                </c:pt>
                <c:pt idx="6209">
                  <c:v>10.196</c:v>
                </c:pt>
                <c:pt idx="6210">
                  <c:v>10.196</c:v>
                </c:pt>
                <c:pt idx="6211">
                  <c:v>10.204000000000001</c:v>
                </c:pt>
                <c:pt idx="6212">
                  <c:v>10.206</c:v>
                </c:pt>
                <c:pt idx="6213">
                  <c:v>10.209</c:v>
                </c:pt>
                <c:pt idx="6214">
                  <c:v>10.214</c:v>
                </c:pt>
                <c:pt idx="6215">
                  <c:v>10.218</c:v>
                </c:pt>
                <c:pt idx="6216">
                  <c:v>10.220000000000001</c:v>
                </c:pt>
                <c:pt idx="6217">
                  <c:v>10.221</c:v>
                </c:pt>
                <c:pt idx="6218">
                  <c:v>10.223000000000001</c:v>
                </c:pt>
                <c:pt idx="6219">
                  <c:v>10.241</c:v>
                </c:pt>
                <c:pt idx="6220">
                  <c:v>10.242000000000001</c:v>
                </c:pt>
                <c:pt idx="6221">
                  <c:v>10.242000000000001</c:v>
                </c:pt>
                <c:pt idx="6222">
                  <c:v>10.244999999999999</c:v>
                </c:pt>
                <c:pt idx="6223">
                  <c:v>10.246</c:v>
                </c:pt>
                <c:pt idx="6224">
                  <c:v>10.252000000000001</c:v>
                </c:pt>
                <c:pt idx="6225">
                  <c:v>10.254</c:v>
                </c:pt>
                <c:pt idx="6226">
                  <c:v>10.254</c:v>
                </c:pt>
                <c:pt idx="6227">
                  <c:v>10.256</c:v>
                </c:pt>
                <c:pt idx="6228">
                  <c:v>10.257</c:v>
                </c:pt>
                <c:pt idx="6229">
                  <c:v>10.257999999999999</c:v>
                </c:pt>
                <c:pt idx="6230">
                  <c:v>10.257999999999999</c:v>
                </c:pt>
                <c:pt idx="6231">
                  <c:v>10.26</c:v>
                </c:pt>
                <c:pt idx="6232">
                  <c:v>10.268000000000001</c:v>
                </c:pt>
                <c:pt idx="6233">
                  <c:v>10.27</c:v>
                </c:pt>
                <c:pt idx="6234">
                  <c:v>10.276</c:v>
                </c:pt>
                <c:pt idx="6235">
                  <c:v>10.278</c:v>
                </c:pt>
                <c:pt idx="6236">
                  <c:v>10.278</c:v>
                </c:pt>
                <c:pt idx="6237">
                  <c:v>10.278</c:v>
                </c:pt>
                <c:pt idx="6238">
                  <c:v>10.278</c:v>
                </c:pt>
                <c:pt idx="6239">
                  <c:v>10.286</c:v>
                </c:pt>
                <c:pt idx="6240">
                  <c:v>10.294</c:v>
                </c:pt>
                <c:pt idx="6241">
                  <c:v>10.295</c:v>
                </c:pt>
                <c:pt idx="6242">
                  <c:v>10.295</c:v>
                </c:pt>
                <c:pt idx="6243">
                  <c:v>10.295999999999999</c:v>
                </c:pt>
                <c:pt idx="6244">
                  <c:v>10.295999999999999</c:v>
                </c:pt>
                <c:pt idx="6245">
                  <c:v>10.303000000000001</c:v>
                </c:pt>
                <c:pt idx="6246">
                  <c:v>10.304</c:v>
                </c:pt>
                <c:pt idx="6247">
                  <c:v>10.311999999999999</c:v>
                </c:pt>
                <c:pt idx="6248">
                  <c:v>10.311999999999999</c:v>
                </c:pt>
                <c:pt idx="6249">
                  <c:v>10.319000000000001</c:v>
                </c:pt>
                <c:pt idx="6250">
                  <c:v>10.319000000000001</c:v>
                </c:pt>
                <c:pt idx="6251">
                  <c:v>10.323</c:v>
                </c:pt>
                <c:pt idx="6252">
                  <c:v>10.323</c:v>
                </c:pt>
                <c:pt idx="6253">
                  <c:v>10.327</c:v>
                </c:pt>
                <c:pt idx="6254">
                  <c:v>10.327999999999999</c:v>
                </c:pt>
                <c:pt idx="6255">
                  <c:v>10.327999999999999</c:v>
                </c:pt>
                <c:pt idx="6256">
                  <c:v>10.327999999999999</c:v>
                </c:pt>
                <c:pt idx="6257">
                  <c:v>10.327999999999999</c:v>
                </c:pt>
                <c:pt idx="6258">
                  <c:v>10.329000000000001</c:v>
                </c:pt>
                <c:pt idx="6259">
                  <c:v>10.329000000000001</c:v>
                </c:pt>
                <c:pt idx="6260">
                  <c:v>10.33</c:v>
                </c:pt>
                <c:pt idx="6261">
                  <c:v>10.337</c:v>
                </c:pt>
                <c:pt idx="6262">
                  <c:v>10.337</c:v>
                </c:pt>
                <c:pt idx="6263">
                  <c:v>10.346</c:v>
                </c:pt>
                <c:pt idx="6264">
                  <c:v>10.348000000000001</c:v>
                </c:pt>
                <c:pt idx="6265">
                  <c:v>10.349</c:v>
                </c:pt>
                <c:pt idx="6266">
                  <c:v>10.35</c:v>
                </c:pt>
                <c:pt idx="6267">
                  <c:v>10.355</c:v>
                </c:pt>
                <c:pt idx="6268">
                  <c:v>10.356</c:v>
                </c:pt>
                <c:pt idx="6269">
                  <c:v>10.358000000000001</c:v>
                </c:pt>
                <c:pt idx="6270">
                  <c:v>10.364000000000001</c:v>
                </c:pt>
                <c:pt idx="6271">
                  <c:v>10.366</c:v>
                </c:pt>
                <c:pt idx="6272">
                  <c:v>10.369</c:v>
                </c:pt>
                <c:pt idx="6273">
                  <c:v>10.369</c:v>
                </c:pt>
                <c:pt idx="6274">
                  <c:v>10.371</c:v>
                </c:pt>
                <c:pt idx="6275">
                  <c:v>10.381</c:v>
                </c:pt>
                <c:pt idx="6276">
                  <c:v>10.381</c:v>
                </c:pt>
                <c:pt idx="6277">
                  <c:v>10.381</c:v>
                </c:pt>
                <c:pt idx="6278">
                  <c:v>10.382</c:v>
                </c:pt>
                <c:pt idx="6279">
                  <c:v>10.385</c:v>
                </c:pt>
                <c:pt idx="6280">
                  <c:v>10.397</c:v>
                </c:pt>
                <c:pt idx="6281">
                  <c:v>10.398999999999999</c:v>
                </c:pt>
                <c:pt idx="6282">
                  <c:v>10.414999999999999</c:v>
                </c:pt>
                <c:pt idx="6283">
                  <c:v>10.419</c:v>
                </c:pt>
                <c:pt idx="6284">
                  <c:v>10.419</c:v>
                </c:pt>
                <c:pt idx="6285">
                  <c:v>10.42</c:v>
                </c:pt>
                <c:pt idx="6286">
                  <c:v>10.420999999999999</c:v>
                </c:pt>
                <c:pt idx="6287">
                  <c:v>10.425000000000001</c:v>
                </c:pt>
                <c:pt idx="6288">
                  <c:v>10.428000000000001</c:v>
                </c:pt>
                <c:pt idx="6289">
                  <c:v>10.432</c:v>
                </c:pt>
                <c:pt idx="6290">
                  <c:v>10.433</c:v>
                </c:pt>
                <c:pt idx="6291">
                  <c:v>10.435</c:v>
                </c:pt>
                <c:pt idx="6292">
                  <c:v>10.439</c:v>
                </c:pt>
                <c:pt idx="6293">
                  <c:v>10.446</c:v>
                </c:pt>
                <c:pt idx="6294">
                  <c:v>10.454000000000001</c:v>
                </c:pt>
                <c:pt idx="6295">
                  <c:v>10.455</c:v>
                </c:pt>
                <c:pt idx="6296">
                  <c:v>10.457000000000001</c:v>
                </c:pt>
                <c:pt idx="6297">
                  <c:v>10.46</c:v>
                </c:pt>
                <c:pt idx="6298">
                  <c:v>10.462999999999999</c:v>
                </c:pt>
                <c:pt idx="6299">
                  <c:v>10.467000000000001</c:v>
                </c:pt>
                <c:pt idx="6300">
                  <c:v>10.474</c:v>
                </c:pt>
                <c:pt idx="6301">
                  <c:v>10.48</c:v>
                </c:pt>
                <c:pt idx="6302">
                  <c:v>10.484999999999999</c:v>
                </c:pt>
                <c:pt idx="6303">
                  <c:v>10.484999999999999</c:v>
                </c:pt>
                <c:pt idx="6304">
                  <c:v>10.491</c:v>
                </c:pt>
                <c:pt idx="6305">
                  <c:v>10.494</c:v>
                </c:pt>
                <c:pt idx="6306">
                  <c:v>10.497</c:v>
                </c:pt>
                <c:pt idx="6307">
                  <c:v>10.497</c:v>
                </c:pt>
                <c:pt idx="6308">
                  <c:v>10.502000000000001</c:v>
                </c:pt>
                <c:pt idx="6309">
                  <c:v>10.502000000000001</c:v>
                </c:pt>
                <c:pt idx="6310">
                  <c:v>10.509</c:v>
                </c:pt>
                <c:pt idx="6311">
                  <c:v>10.513</c:v>
                </c:pt>
                <c:pt idx="6312">
                  <c:v>10.515000000000001</c:v>
                </c:pt>
                <c:pt idx="6313">
                  <c:v>10.52</c:v>
                </c:pt>
                <c:pt idx="6314">
                  <c:v>10.521000000000001</c:v>
                </c:pt>
                <c:pt idx="6315">
                  <c:v>10.521000000000001</c:v>
                </c:pt>
                <c:pt idx="6316">
                  <c:v>10.522</c:v>
                </c:pt>
                <c:pt idx="6317">
                  <c:v>10.525</c:v>
                </c:pt>
                <c:pt idx="6318">
                  <c:v>10.537000000000001</c:v>
                </c:pt>
                <c:pt idx="6319">
                  <c:v>10.544</c:v>
                </c:pt>
                <c:pt idx="6320">
                  <c:v>10.545999999999999</c:v>
                </c:pt>
                <c:pt idx="6321">
                  <c:v>10.548999999999999</c:v>
                </c:pt>
                <c:pt idx="6322">
                  <c:v>10.551</c:v>
                </c:pt>
                <c:pt idx="6323">
                  <c:v>10.557</c:v>
                </c:pt>
                <c:pt idx="6324">
                  <c:v>10.561</c:v>
                </c:pt>
                <c:pt idx="6325">
                  <c:v>10.567</c:v>
                </c:pt>
                <c:pt idx="6326">
                  <c:v>10.571</c:v>
                </c:pt>
                <c:pt idx="6327">
                  <c:v>10.571999999999999</c:v>
                </c:pt>
                <c:pt idx="6328">
                  <c:v>10.571999999999999</c:v>
                </c:pt>
                <c:pt idx="6329">
                  <c:v>10.573</c:v>
                </c:pt>
                <c:pt idx="6330">
                  <c:v>10.574999999999999</c:v>
                </c:pt>
                <c:pt idx="6331">
                  <c:v>10.58</c:v>
                </c:pt>
                <c:pt idx="6332">
                  <c:v>10.581</c:v>
                </c:pt>
                <c:pt idx="6333">
                  <c:v>10.583</c:v>
                </c:pt>
                <c:pt idx="6334">
                  <c:v>10.589</c:v>
                </c:pt>
                <c:pt idx="6335">
                  <c:v>10.596</c:v>
                </c:pt>
                <c:pt idx="6336">
                  <c:v>10.6</c:v>
                </c:pt>
                <c:pt idx="6337">
                  <c:v>10.6</c:v>
                </c:pt>
                <c:pt idx="6338">
                  <c:v>10.602</c:v>
                </c:pt>
                <c:pt idx="6339">
                  <c:v>10.606999999999999</c:v>
                </c:pt>
                <c:pt idx="6340">
                  <c:v>10.606999999999999</c:v>
                </c:pt>
                <c:pt idx="6341">
                  <c:v>10.606999999999999</c:v>
                </c:pt>
                <c:pt idx="6342">
                  <c:v>10.606999999999999</c:v>
                </c:pt>
                <c:pt idx="6343">
                  <c:v>10.611000000000001</c:v>
                </c:pt>
                <c:pt idx="6344">
                  <c:v>10.614000000000001</c:v>
                </c:pt>
                <c:pt idx="6345">
                  <c:v>10.615</c:v>
                </c:pt>
                <c:pt idx="6346">
                  <c:v>10.615</c:v>
                </c:pt>
                <c:pt idx="6347">
                  <c:v>10.615</c:v>
                </c:pt>
                <c:pt idx="6348">
                  <c:v>10.616</c:v>
                </c:pt>
                <c:pt idx="6349">
                  <c:v>10.618</c:v>
                </c:pt>
                <c:pt idx="6350">
                  <c:v>10.622</c:v>
                </c:pt>
                <c:pt idx="6351">
                  <c:v>10.625999999999999</c:v>
                </c:pt>
                <c:pt idx="6352">
                  <c:v>10.627000000000001</c:v>
                </c:pt>
                <c:pt idx="6353">
                  <c:v>10.637</c:v>
                </c:pt>
                <c:pt idx="6354">
                  <c:v>10.64</c:v>
                </c:pt>
                <c:pt idx="6355">
                  <c:v>10.641</c:v>
                </c:pt>
                <c:pt idx="6356">
                  <c:v>10.641999999999999</c:v>
                </c:pt>
                <c:pt idx="6357">
                  <c:v>10.643000000000001</c:v>
                </c:pt>
                <c:pt idx="6358">
                  <c:v>10.644</c:v>
                </c:pt>
                <c:pt idx="6359">
                  <c:v>10.644</c:v>
                </c:pt>
                <c:pt idx="6360">
                  <c:v>10.645</c:v>
                </c:pt>
                <c:pt idx="6361">
                  <c:v>10.645</c:v>
                </c:pt>
                <c:pt idx="6362">
                  <c:v>10.648999999999999</c:v>
                </c:pt>
                <c:pt idx="6363">
                  <c:v>10.651999999999999</c:v>
                </c:pt>
                <c:pt idx="6364">
                  <c:v>10.653</c:v>
                </c:pt>
                <c:pt idx="6365">
                  <c:v>10.673999999999999</c:v>
                </c:pt>
                <c:pt idx="6366">
                  <c:v>10.676</c:v>
                </c:pt>
                <c:pt idx="6367">
                  <c:v>10.676</c:v>
                </c:pt>
                <c:pt idx="6368">
                  <c:v>10.676</c:v>
                </c:pt>
                <c:pt idx="6369">
                  <c:v>10.676</c:v>
                </c:pt>
                <c:pt idx="6370">
                  <c:v>10.677</c:v>
                </c:pt>
                <c:pt idx="6371">
                  <c:v>10.688000000000001</c:v>
                </c:pt>
                <c:pt idx="6372">
                  <c:v>10.69</c:v>
                </c:pt>
                <c:pt idx="6373">
                  <c:v>10.693</c:v>
                </c:pt>
                <c:pt idx="6374">
                  <c:v>10.693</c:v>
                </c:pt>
                <c:pt idx="6375">
                  <c:v>10.693</c:v>
                </c:pt>
                <c:pt idx="6376">
                  <c:v>10.693</c:v>
                </c:pt>
                <c:pt idx="6377">
                  <c:v>10.694000000000001</c:v>
                </c:pt>
                <c:pt idx="6378">
                  <c:v>10.702</c:v>
                </c:pt>
                <c:pt idx="6379">
                  <c:v>10.705</c:v>
                </c:pt>
                <c:pt idx="6380">
                  <c:v>10.708</c:v>
                </c:pt>
                <c:pt idx="6381">
                  <c:v>10.709</c:v>
                </c:pt>
                <c:pt idx="6382">
                  <c:v>10.71</c:v>
                </c:pt>
                <c:pt idx="6383">
                  <c:v>10.711</c:v>
                </c:pt>
                <c:pt idx="6384">
                  <c:v>10.711</c:v>
                </c:pt>
                <c:pt idx="6385">
                  <c:v>10.712999999999999</c:v>
                </c:pt>
                <c:pt idx="6386">
                  <c:v>10.712999999999999</c:v>
                </c:pt>
                <c:pt idx="6387">
                  <c:v>10.712999999999999</c:v>
                </c:pt>
                <c:pt idx="6388">
                  <c:v>10.717000000000001</c:v>
                </c:pt>
                <c:pt idx="6389">
                  <c:v>10.718</c:v>
                </c:pt>
                <c:pt idx="6390">
                  <c:v>10.725</c:v>
                </c:pt>
                <c:pt idx="6391">
                  <c:v>10.728</c:v>
                </c:pt>
                <c:pt idx="6392">
                  <c:v>10.737</c:v>
                </c:pt>
                <c:pt idx="6393">
                  <c:v>10.738</c:v>
                </c:pt>
                <c:pt idx="6394">
                  <c:v>10.741</c:v>
                </c:pt>
                <c:pt idx="6395">
                  <c:v>10.742000000000001</c:v>
                </c:pt>
                <c:pt idx="6396">
                  <c:v>10.746</c:v>
                </c:pt>
                <c:pt idx="6397">
                  <c:v>10.747999999999999</c:v>
                </c:pt>
                <c:pt idx="6398">
                  <c:v>10.750999999999999</c:v>
                </c:pt>
                <c:pt idx="6399">
                  <c:v>10.753</c:v>
                </c:pt>
                <c:pt idx="6400">
                  <c:v>10.759</c:v>
                </c:pt>
                <c:pt idx="6401">
                  <c:v>10.760999999999999</c:v>
                </c:pt>
                <c:pt idx="6402">
                  <c:v>10.763</c:v>
                </c:pt>
                <c:pt idx="6403">
                  <c:v>10.763</c:v>
                </c:pt>
                <c:pt idx="6404">
                  <c:v>10.763999999999999</c:v>
                </c:pt>
                <c:pt idx="6405">
                  <c:v>10.765000000000001</c:v>
                </c:pt>
                <c:pt idx="6406">
                  <c:v>10.766</c:v>
                </c:pt>
                <c:pt idx="6407">
                  <c:v>10.779</c:v>
                </c:pt>
                <c:pt idx="6408">
                  <c:v>10.781000000000001</c:v>
                </c:pt>
                <c:pt idx="6409">
                  <c:v>10.781000000000001</c:v>
                </c:pt>
                <c:pt idx="6410">
                  <c:v>10.781000000000001</c:v>
                </c:pt>
                <c:pt idx="6411">
                  <c:v>10.782</c:v>
                </c:pt>
                <c:pt idx="6412">
                  <c:v>10.784000000000001</c:v>
                </c:pt>
                <c:pt idx="6413">
                  <c:v>10.785</c:v>
                </c:pt>
                <c:pt idx="6414">
                  <c:v>10.79</c:v>
                </c:pt>
                <c:pt idx="6415">
                  <c:v>10.795999999999999</c:v>
                </c:pt>
                <c:pt idx="6416">
                  <c:v>10.795999999999999</c:v>
                </c:pt>
                <c:pt idx="6417">
                  <c:v>10.797000000000001</c:v>
                </c:pt>
                <c:pt idx="6418">
                  <c:v>10.797000000000001</c:v>
                </c:pt>
                <c:pt idx="6419">
                  <c:v>10.798999999999999</c:v>
                </c:pt>
                <c:pt idx="6420">
                  <c:v>10.798999999999999</c:v>
                </c:pt>
                <c:pt idx="6421">
                  <c:v>10.798999999999999</c:v>
                </c:pt>
                <c:pt idx="6422">
                  <c:v>10.798999999999999</c:v>
                </c:pt>
                <c:pt idx="6423">
                  <c:v>10.798999999999999</c:v>
                </c:pt>
                <c:pt idx="6424">
                  <c:v>10.798999999999999</c:v>
                </c:pt>
                <c:pt idx="6425">
                  <c:v>10.8</c:v>
                </c:pt>
                <c:pt idx="6426">
                  <c:v>10.801</c:v>
                </c:pt>
                <c:pt idx="6427">
                  <c:v>10.801</c:v>
                </c:pt>
                <c:pt idx="6428">
                  <c:v>10.803000000000001</c:v>
                </c:pt>
                <c:pt idx="6429">
                  <c:v>10.805999999999999</c:v>
                </c:pt>
                <c:pt idx="6430">
                  <c:v>10.808999999999999</c:v>
                </c:pt>
                <c:pt idx="6431">
                  <c:v>10.815</c:v>
                </c:pt>
                <c:pt idx="6432">
                  <c:v>10.816000000000001</c:v>
                </c:pt>
                <c:pt idx="6433">
                  <c:v>10.818</c:v>
                </c:pt>
                <c:pt idx="6434">
                  <c:v>10.826000000000001</c:v>
                </c:pt>
                <c:pt idx="6435">
                  <c:v>10.833</c:v>
                </c:pt>
                <c:pt idx="6436">
                  <c:v>10.833</c:v>
                </c:pt>
                <c:pt idx="6437">
                  <c:v>10.834</c:v>
                </c:pt>
                <c:pt idx="6438">
                  <c:v>10.834</c:v>
                </c:pt>
                <c:pt idx="6439">
                  <c:v>10.836</c:v>
                </c:pt>
                <c:pt idx="6440">
                  <c:v>10.837</c:v>
                </c:pt>
                <c:pt idx="6441">
                  <c:v>10.837999999999999</c:v>
                </c:pt>
                <c:pt idx="6442">
                  <c:v>10.851000000000001</c:v>
                </c:pt>
                <c:pt idx="6443">
                  <c:v>10.852</c:v>
                </c:pt>
                <c:pt idx="6444">
                  <c:v>10.856</c:v>
                </c:pt>
                <c:pt idx="6445">
                  <c:v>10.856999999999999</c:v>
                </c:pt>
                <c:pt idx="6446">
                  <c:v>10.858000000000001</c:v>
                </c:pt>
                <c:pt idx="6447">
                  <c:v>10.859</c:v>
                </c:pt>
                <c:pt idx="6448">
                  <c:v>10.865</c:v>
                </c:pt>
                <c:pt idx="6449">
                  <c:v>10.868</c:v>
                </c:pt>
                <c:pt idx="6450">
                  <c:v>10.869</c:v>
                </c:pt>
                <c:pt idx="6451">
                  <c:v>10.87</c:v>
                </c:pt>
                <c:pt idx="6452">
                  <c:v>10.87</c:v>
                </c:pt>
                <c:pt idx="6453">
                  <c:v>10.875999999999999</c:v>
                </c:pt>
                <c:pt idx="6454">
                  <c:v>10.881</c:v>
                </c:pt>
                <c:pt idx="6455">
                  <c:v>10.885999999999999</c:v>
                </c:pt>
                <c:pt idx="6456">
                  <c:v>10.885999999999999</c:v>
                </c:pt>
                <c:pt idx="6457">
                  <c:v>10.885999999999999</c:v>
                </c:pt>
                <c:pt idx="6458">
                  <c:v>10.885999999999999</c:v>
                </c:pt>
                <c:pt idx="6459">
                  <c:v>10.888</c:v>
                </c:pt>
                <c:pt idx="6460">
                  <c:v>10.888</c:v>
                </c:pt>
                <c:pt idx="6461">
                  <c:v>10.888999999999999</c:v>
                </c:pt>
                <c:pt idx="6462">
                  <c:v>10.893000000000001</c:v>
                </c:pt>
                <c:pt idx="6463">
                  <c:v>10.893000000000001</c:v>
                </c:pt>
                <c:pt idx="6464">
                  <c:v>10.894</c:v>
                </c:pt>
                <c:pt idx="6465">
                  <c:v>10.903</c:v>
                </c:pt>
                <c:pt idx="6466">
                  <c:v>10.903</c:v>
                </c:pt>
                <c:pt idx="6467">
                  <c:v>10.903</c:v>
                </c:pt>
                <c:pt idx="6468">
                  <c:v>10.903</c:v>
                </c:pt>
                <c:pt idx="6469">
                  <c:v>10.904</c:v>
                </c:pt>
                <c:pt idx="6470">
                  <c:v>10.906000000000001</c:v>
                </c:pt>
                <c:pt idx="6471">
                  <c:v>10.907</c:v>
                </c:pt>
                <c:pt idx="6472">
                  <c:v>10.912000000000001</c:v>
                </c:pt>
                <c:pt idx="6473">
                  <c:v>10.912000000000001</c:v>
                </c:pt>
                <c:pt idx="6474">
                  <c:v>10.914999999999999</c:v>
                </c:pt>
                <c:pt idx="6475">
                  <c:v>10.917</c:v>
                </c:pt>
                <c:pt idx="6476">
                  <c:v>10.92</c:v>
                </c:pt>
                <c:pt idx="6477">
                  <c:v>10.920999999999999</c:v>
                </c:pt>
                <c:pt idx="6478">
                  <c:v>10.920999999999999</c:v>
                </c:pt>
                <c:pt idx="6479">
                  <c:v>10.920999999999999</c:v>
                </c:pt>
                <c:pt idx="6480">
                  <c:v>10.923999999999999</c:v>
                </c:pt>
                <c:pt idx="6481">
                  <c:v>10.925000000000001</c:v>
                </c:pt>
                <c:pt idx="6482">
                  <c:v>10.927</c:v>
                </c:pt>
                <c:pt idx="6483">
                  <c:v>10.933</c:v>
                </c:pt>
                <c:pt idx="6484">
                  <c:v>10.939</c:v>
                </c:pt>
                <c:pt idx="6485">
                  <c:v>10.939</c:v>
                </c:pt>
                <c:pt idx="6486">
                  <c:v>10.939</c:v>
                </c:pt>
                <c:pt idx="6487">
                  <c:v>10.948</c:v>
                </c:pt>
                <c:pt idx="6488">
                  <c:v>10.95</c:v>
                </c:pt>
                <c:pt idx="6489">
                  <c:v>10.952999999999999</c:v>
                </c:pt>
                <c:pt idx="6490">
                  <c:v>10.956</c:v>
                </c:pt>
                <c:pt idx="6491">
                  <c:v>10.961</c:v>
                </c:pt>
                <c:pt idx="6492">
                  <c:v>10.965999999999999</c:v>
                </c:pt>
                <c:pt idx="6493">
                  <c:v>10.972</c:v>
                </c:pt>
                <c:pt idx="6494">
                  <c:v>10.973000000000001</c:v>
                </c:pt>
                <c:pt idx="6495">
                  <c:v>10.98</c:v>
                </c:pt>
                <c:pt idx="6496">
                  <c:v>10.991</c:v>
                </c:pt>
                <c:pt idx="6497">
                  <c:v>10.992000000000001</c:v>
                </c:pt>
                <c:pt idx="6498">
                  <c:v>10.992000000000001</c:v>
                </c:pt>
                <c:pt idx="6499">
                  <c:v>10.997</c:v>
                </c:pt>
                <c:pt idx="6500">
                  <c:v>10.997999999999999</c:v>
                </c:pt>
                <c:pt idx="6501">
                  <c:v>10.997999999999999</c:v>
                </c:pt>
                <c:pt idx="6502">
                  <c:v>10.997999999999999</c:v>
                </c:pt>
                <c:pt idx="6503">
                  <c:v>10.997999999999999</c:v>
                </c:pt>
                <c:pt idx="6504">
                  <c:v>10.999000000000001</c:v>
                </c:pt>
                <c:pt idx="6505">
                  <c:v>10.999000000000001</c:v>
                </c:pt>
                <c:pt idx="6506">
                  <c:v>11</c:v>
                </c:pt>
                <c:pt idx="6507">
                  <c:v>11</c:v>
                </c:pt>
                <c:pt idx="6508">
                  <c:v>11.003</c:v>
                </c:pt>
                <c:pt idx="6509">
                  <c:v>11.004</c:v>
                </c:pt>
                <c:pt idx="6510">
                  <c:v>11.009</c:v>
                </c:pt>
                <c:pt idx="6511">
                  <c:v>11.009</c:v>
                </c:pt>
                <c:pt idx="6512">
                  <c:v>11.009</c:v>
                </c:pt>
                <c:pt idx="6513">
                  <c:v>11.009</c:v>
                </c:pt>
                <c:pt idx="6514">
                  <c:v>11.009</c:v>
                </c:pt>
                <c:pt idx="6515">
                  <c:v>11.009</c:v>
                </c:pt>
                <c:pt idx="6516">
                  <c:v>11.01</c:v>
                </c:pt>
                <c:pt idx="6517">
                  <c:v>11.01</c:v>
                </c:pt>
                <c:pt idx="6518">
                  <c:v>11.012</c:v>
                </c:pt>
                <c:pt idx="6519">
                  <c:v>11.015000000000001</c:v>
                </c:pt>
                <c:pt idx="6520">
                  <c:v>11.016999999999999</c:v>
                </c:pt>
                <c:pt idx="6521">
                  <c:v>11.019</c:v>
                </c:pt>
                <c:pt idx="6522">
                  <c:v>11.019</c:v>
                </c:pt>
                <c:pt idx="6523">
                  <c:v>11.026999999999999</c:v>
                </c:pt>
                <c:pt idx="6524">
                  <c:v>11.026999999999999</c:v>
                </c:pt>
                <c:pt idx="6525">
                  <c:v>11.026999999999999</c:v>
                </c:pt>
                <c:pt idx="6526">
                  <c:v>11.026999999999999</c:v>
                </c:pt>
                <c:pt idx="6527">
                  <c:v>11.026999999999999</c:v>
                </c:pt>
                <c:pt idx="6528">
                  <c:v>11.028</c:v>
                </c:pt>
                <c:pt idx="6529">
                  <c:v>11.03</c:v>
                </c:pt>
                <c:pt idx="6530">
                  <c:v>11.031000000000001</c:v>
                </c:pt>
                <c:pt idx="6531">
                  <c:v>11.032999999999999</c:v>
                </c:pt>
                <c:pt idx="6532">
                  <c:v>11.034000000000001</c:v>
                </c:pt>
                <c:pt idx="6533">
                  <c:v>11.035</c:v>
                </c:pt>
                <c:pt idx="6534">
                  <c:v>11.035</c:v>
                </c:pt>
                <c:pt idx="6535">
                  <c:v>11.036</c:v>
                </c:pt>
                <c:pt idx="6536">
                  <c:v>11.038</c:v>
                </c:pt>
                <c:pt idx="6537">
                  <c:v>11.038</c:v>
                </c:pt>
                <c:pt idx="6538">
                  <c:v>11.042999999999999</c:v>
                </c:pt>
                <c:pt idx="6539">
                  <c:v>11.045</c:v>
                </c:pt>
                <c:pt idx="6540">
                  <c:v>11.045999999999999</c:v>
                </c:pt>
                <c:pt idx="6541">
                  <c:v>11.047000000000001</c:v>
                </c:pt>
                <c:pt idx="6542">
                  <c:v>11.052</c:v>
                </c:pt>
                <c:pt idx="6543">
                  <c:v>11.055999999999999</c:v>
                </c:pt>
                <c:pt idx="6544">
                  <c:v>11.058</c:v>
                </c:pt>
                <c:pt idx="6545">
                  <c:v>11.058999999999999</c:v>
                </c:pt>
                <c:pt idx="6546">
                  <c:v>11.061</c:v>
                </c:pt>
                <c:pt idx="6547">
                  <c:v>11.065</c:v>
                </c:pt>
                <c:pt idx="6548">
                  <c:v>11.067</c:v>
                </c:pt>
                <c:pt idx="6549">
                  <c:v>11.07</c:v>
                </c:pt>
                <c:pt idx="6550">
                  <c:v>11.071</c:v>
                </c:pt>
                <c:pt idx="6551">
                  <c:v>11.077</c:v>
                </c:pt>
                <c:pt idx="6552">
                  <c:v>11.08</c:v>
                </c:pt>
                <c:pt idx="6553">
                  <c:v>11.08</c:v>
                </c:pt>
                <c:pt idx="6554">
                  <c:v>11.081</c:v>
                </c:pt>
                <c:pt idx="6555">
                  <c:v>11.082000000000001</c:v>
                </c:pt>
                <c:pt idx="6556">
                  <c:v>11.084</c:v>
                </c:pt>
                <c:pt idx="6557">
                  <c:v>11.084</c:v>
                </c:pt>
                <c:pt idx="6558">
                  <c:v>11.089</c:v>
                </c:pt>
                <c:pt idx="6559">
                  <c:v>11.093</c:v>
                </c:pt>
                <c:pt idx="6560">
                  <c:v>11.097</c:v>
                </c:pt>
                <c:pt idx="6561">
                  <c:v>11.097</c:v>
                </c:pt>
                <c:pt idx="6562">
                  <c:v>11.097</c:v>
                </c:pt>
                <c:pt idx="6563">
                  <c:v>11.097</c:v>
                </c:pt>
                <c:pt idx="6564">
                  <c:v>11.097</c:v>
                </c:pt>
                <c:pt idx="6565">
                  <c:v>11.097</c:v>
                </c:pt>
                <c:pt idx="6566">
                  <c:v>11.098000000000001</c:v>
                </c:pt>
                <c:pt idx="6567">
                  <c:v>11.1</c:v>
                </c:pt>
                <c:pt idx="6568">
                  <c:v>11.101000000000001</c:v>
                </c:pt>
                <c:pt idx="6569">
                  <c:v>11.106999999999999</c:v>
                </c:pt>
                <c:pt idx="6570">
                  <c:v>11.109</c:v>
                </c:pt>
                <c:pt idx="6571">
                  <c:v>11.111000000000001</c:v>
                </c:pt>
                <c:pt idx="6572">
                  <c:v>11.115</c:v>
                </c:pt>
                <c:pt idx="6573">
                  <c:v>11.115</c:v>
                </c:pt>
                <c:pt idx="6574">
                  <c:v>11.115</c:v>
                </c:pt>
                <c:pt idx="6575">
                  <c:v>11.115</c:v>
                </c:pt>
                <c:pt idx="6576">
                  <c:v>11.115</c:v>
                </c:pt>
                <c:pt idx="6577">
                  <c:v>11.115</c:v>
                </c:pt>
                <c:pt idx="6578">
                  <c:v>11.115</c:v>
                </c:pt>
                <c:pt idx="6579">
                  <c:v>11.115</c:v>
                </c:pt>
                <c:pt idx="6580">
                  <c:v>11.115</c:v>
                </c:pt>
                <c:pt idx="6581">
                  <c:v>11.115</c:v>
                </c:pt>
                <c:pt idx="6582">
                  <c:v>11.117000000000001</c:v>
                </c:pt>
                <c:pt idx="6583">
                  <c:v>11.119</c:v>
                </c:pt>
                <c:pt idx="6584">
                  <c:v>11.121</c:v>
                </c:pt>
                <c:pt idx="6585">
                  <c:v>11.122999999999999</c:v>
                </c:pt>
                <c:pt idx="6586">
                  <c:v>11.122999999999999</c:v>
                </c:pt>
                <c:pt idx="6587">
                  <c:v>11.124000000000001</c:v>
                </c:pt>
                <c:pt idx="6588">
                  <c:v>11.125999999999999</c:v>
                </c:pt>
                <c:pt idx="6589">
                  <c:v>11.13</c:v>
                </c:pt>
                <c:pt idx="6590">
                  <c:v>11.132999999999999</c:v>
                </c:pt>
                <c:pt idx="6591">
                  <c:v>11.132999999999999</c:v>
                </c:pt>
                <c:pt idx="6592">
                  <c:v>11.132999999999999</c:v>
                </c:pt>
                <c:pt idx="6593">
                  <c:v>11.132999999999999</c:v>
                </c:pt>
                <c:pt idx="6594">
                  <c:v>11.132999999999999</c:v>
                </c:pt>
                <c:pt idx="6595">
                  <c:v>11.132999999999999</c:v>
                </c:pt>
                <c:pt idx="6596">
                  <c:v>11.141999999999999</c:v>
                </c:pt>
                <c:pt idx="6597">
                  <c:v>11.145</c:v>
                </c:pt>
                <c:pt idx="6598">
                  <c:v>11.15</c:v>
                </c:pt>
                <c:pt idx="6599">
                  <c:v>11.151</c:v>
                </c:pt>
                <c:pt idx="6600">
                  <c:v>11.153</c:v>
                </c:pt>
                <c:pt idx="6601">
                  <c:v>11.164</c:v>
                </c:pt>
                <c:pt idx="6602">
                  <c:v>11.164</c:v>
                </c:pt>
                <c:pt idx="6603">
                  <c:v>11.164</c:v>
                </c:pt>
                <c:pt idx="6604">
                  <c:v>11.164</c:v>
                </c:pt>
                <c:pt idx="6605">
                  <c:v>11.166</c:v>
                </c:pt>
                <c:pt idx="6606">
                  <c:v>11.167999999999999</c:v>
                </c:pt>
                <c:pt idx="6607">
                  <c:v>11.169</c:v>
                </c:pt>
                <c:pt idx="6608">
                  <c:v>11.169</c:v>
                </c:pt>
                <c:pt idx="6609">
                  <c:v>11.170999999999999</c:v>
                </c:pt>
                <c:pt idx="6610">
                  <c:v>11.173999999999999</c:v>
                </c:pt>
                <c:pt idx="6611">
                  <c:v>11.173999999999999</c:v>
                </c:pt>
                <c:pt idx="6612">
                  <c:v>11.176</c:v>
                </c:pt>
                <c:pt idx="6613">
                  <c:v>11.176</c:v>
                </c:pt>
                <c:pt idx="6614">
                  <c:v>11.179</c:v>
                </c:pt>
                <c:pt idx="6615">
                  <c:v>11.179</c:v>
                </c:pt>
                <c:pt idx="6616">
                  <c:v>11.180999999999999</c:v>
                </c:pt>
                <c:pt idx="6617">
                  <c:v>11.180999999999999</c:v>
                </c:pt>
                <c:pt idx="6618">
                  <c:v>11.186</c:v>
                </c:pt>
                <c:pt idx="6619">
                  <c:v>11.186</c:v>
                </c:pt>
                <c:pt idx="6620">
                  <c:v>11.193</c:v>
                </c:pt>
                <c:pt idx="6621">
                  <c:v>11.195</c:v>
                </c:pt>
                <c:pt idx="6622">
                  <c:v>11.196999999999999</c:v>
                </c:pt>
                <c:pt idx="6623">
                  <c:v>11.199</c:v>
                </c:pt>
                <c:pt idx="6624">
                  <c:v>11.202999999999999</c:v>
                </c:pt>
                <c:pt idx="6625">
                  <c:v>11.204000000000001</c:v>
                </c:pt>
                <c:pt idx="6626">
                  <c:v>11.205</c:v>
                </c:pt>
                <c:pt idx="6627">
                  <c:v>11.206</c:v>
                </c:pt>
                <c:pt idx="6628">
                  <c:v>11.208</c:v>
                </c:pt>
                <c:pt idx="6629">
                  <c:v>11.214</c:v>
                </c:pt>
                <c:pt idx="6630">
                  <c:v>11.215</c:v>
                </c:pt>
                <c:pt idx="6631">
                  <c:v>11.215999999999999</c:v>
                </c:pt>
                <c:pt idx="6632">
                  <c:v>11.222</c:v>
                </c:pt>
                <c:pt idx="6633">
                  <c:v>11.224</c:v>
                </c:pt>
                <c:pt idx="6634">
                  <c:v>11.233000000000001</c:v>
                </c:pt>
                <c:pt idx="6635">
                  <c:v>11.236000000000001</c:v>
                </c:pt>
                <c:pt idx="6636">
                  <c:v>11.24</c:v>
                </c:pt>
                <c:pt idx="6637">
                  <c:v>11.241</c:v>
                </c:pt>
                <c:pt idx="6638">
                  <c:v>11.244</c:v>
                </c:pt>
                <c:pt idx="6639">
                  <c:v>11.250999999999999</c:v>
                </c:pt>
                <c:pt idx="6640">
                  <c:v>11.255000000000001</c:v>
                </c:pt>
                <c:pt idx="6641">
                  <c:v>11.255000000000001</c:v>
                </c:pt>
                <c:pt idx="6642">
                  <c:v>11.257</c:v>
                </c:pt>
                <c:pt idx="6643">
                  <c:v>11.257</c:v>
                </c:pt>
                <c:pt idx="6644">
                  <c:v>11.257999999999999</c:v>
                </c:pt>
                <c:pt idx="6645">
                  <c:v>11.266</c:v>
                </c:pt>
                <c:pt idx="6646">
                  <c:v>11.272</c:v>
                </c:pt>
                <c:pt idx="6647">
                  <c:v>11.272</c:v>
                </c:pt>
                <c:pt idx="6648">
                  <c:v>11.273</c:v>
                </c:pt>
                <c:pt idx="6649">
                  <c:v>11.276</c:v>
                </c:pt>
                <c:pt idx="6650">
                  <c:v>11.276</c:v>
                </c:pt>
                <c:pt idx="6651">
                  <c:v>11.276999999999999</c:v>
                </c:pt>
                <c:pt idx="6652">
                  <c:v>11.278</c:v>
                </c:pt>
                <c:pt idx="6653">
                  <c:v>11.278</c:v>
                </c:pt>
                <c:pt idx="6654">
                  <c:v>11.28</c:v>
                </c:pt>
                <c:pt idx="6655">
                  <c:v>11.281000000000001</c:v>
                </c:pt>
                <c:pt idx="6656">
                  <c:v>11.29</c:v>
                </c:pt>
                <c:pt idx="6657">
                  <c:v>11.295</c:v>
                </c:pt>
                <c:pt idx="6658">
                  <c:v>11.295</c:v>
                </c:pt>
                <c:pt idx="6659">
                  <c:v>11.295</c:v>
                </c:pt>
                <c:pt idx="6660">
                  <c:v>11.295</c:v>
                </c:pt>
                <c:pt idx="6661">
                  <c:v>11.298</c:v>
                </c:pt>
                <c:pt idx="6662">
                  <c:v>11.305</c:v>
                </c:pt>
                <c:pt idx="6663">
                  <c:v>11.307</c:v>
                </c:pt>
                <c:pt idx="6664">
                  <c:v>11.308</c:v>
                </c:pt>
                <c:pt idx="6665">
                  <c:v>11.308999999999999</c:v>
                </c:pt>
                <c:pt idx="6666">
                  <c:v>11.311</c:v>
                </c:pt>
                <c:pt idx="6667">
                  <c:v>11.311</c:v>
                </c:pt>
                <c:pt idx="6668">
                  <c:v>11.32</c:v>
                </c:pt>
                <c:pt idx="6669">
                  <c:v>11.327</c:v>
                </c:pt>
                <c:pt idx="6670">
                  <c:v>11.327999999999999</c:v>
                </c:pt>
                <c:pt idx="6671">
                  <c:v>11.332000000000001</c:v>
                </c:pt>
                <c:pt idx="6672">
                  <c:v>11.332000000000001</c:v>
                </c:pt>
                <c:pt idx="6673">
                  <c:v>11.335000000000001</c:v>
                </c:pt>
                <c:pt idx="6674">
                  <c:v>11.339</c:v>
                </c:pt>
                <c:pt idx="6675">
                  <c:v>11.339</c:v>
                </c:pt>
                <c:pt idx="6676">
                  <c:v>11.342000000000001</c:v>
                </c:pt>
                <c:pt idx="6677">
                  <c:v>11.343</c:v>
                </c:pt>
                <c:pt idx="6678">
                  <c:v>11.343999999999999</c:v>
                </c:pt>
                <c:pt idx="6679">
                  <c:v>11.345000000000001</c:v>
                </c:pt>
                <c:pt idx="6680">
                  <c:v>11.353999999999999</c:v>
                </c:pt>
                <c:pt idx="6681">
                  <c:v>11.36</c:v>
                </c:pt>
                <c:pt idx="6682">
                  <c:v>11.364000000000001</c:v>
                </c:pt>
                <c:pt idx="6683">
                  <c:v>11.37</c:v>
                </c:pt>
                <c:pt idx="6684">
                  <c:v>11.371</c:v>
                </c:pt>
                <c:pt idx="6685">
                  <c:v>11.375999999999999</c:v>
                </c:pt>
                <c:pt idx="6686">
                  <c:v>11.378</c:v>
                </c:pt>
                <c:pt idx="6687">
                  <c:v>11.387</c:v>
                </c:pt>
                <c:pt idx="6688">
                  <c:v>11.387</c:v>
                </c:pt>
                <c:pt idx="6689">
                  <c:v>11.393000000000001</c:v>
                </c:pt>
                <c:pt idx="6690">
                  <c:v>11.393000000000001</c:v>
                </c:pt>
                <c:pt idx="6691">
                  <c:v>11.395</c:v>
                </c:pt>
                <c:pt idx="6692">
                  <c:v>11.4</c:v>
                </c:pt>
                <c:pt idx="6693">
                  <c:v>11.4</c:v>
                </c:pt>
                <c:pt idx="6694">
                  <c:v>11.401</c:v>
                </c:pt>
                <c:pt idx="6695">
                  <c:v>11.404</c:v>
                </c:pt>
                <c:pt idx="6696">
                  <c:v>11.412000000000001</c:v>
                </c:pt>
                <c:pt idx="6697">
                  <c:v>11.416</c:v>
                </c:pt>
                <c:pt idx="6698">
                  <c:v>11.417999999999999</c:v>
                </c:pt>
                <c:pt idx="6699">
                  <c:v>11.417999999999999</c:v>
                </c:pt>
                <c:pt idx="6700">
                  <c:v>11.42</c:v>
                </c:pt>
                <c:pt idx="6701">
                  <c:v>11.422000000000001</c:v>
                </c:pt>
                <c:pt idx="6702">
                  <c:v>11.425000000000001</c:v>
                </c:pt>
                <c:pt idx="6703">
                  <c:v>11.427</c:v>
                </c:pt>
                <c:pt idx="6704">
                  <c:v>11.436999999999999</c:v>
                </c:pt>
                <c:pt idx="6705">
                  <c:v>11.436999999999999</c:v>
                </c:pt>
                <c:pt idx="6706">
                  <c:v>11.442</c:v>
                </c:pt>
                <c:pt idx="6707">
                  <c:v>11.444000000000001</c:v>
                </c:pt>
                <c:pt idx="6708">
                  <c:v>11.446</c:v>
                </c:pt>
                <c:pt idx="6709">
                  <c:v>11.45</c:v>
                </c:pt>
                <c:pt idx="6710">
                  <c:v>11.45</c:v>
                </c:pt>
                <c:pt idx="6711">
                  <c:v>11.458</c:v>
                </c:pt>
                <c:pt idx="6712">
                  <c:v>11.46</c:v>
                </c:pt>
                <c:pt idx="6713">
                  <c:v>11.462</c:v>
                </c:pt>
                <c:pt idx="6714">
                  <c:v>11.471</c:v>
                </c:pt>
                <c:pt idx="6715">
                  <c:v>11.472</c:v>
                </c:pt>
                <c:pt idx="6716">
                  <c:v>11.475</c:v>
                </c:pt>
                <c:pt idx="6717">
                  <c:v>11.483000000000001</c:v>
                </c:pt>
                <c:pt idx="6718">
                  <c:v>11.489000000000001</c:v>
                </c:pt>
                <c:pt idx="6719">
                  <c:v>11.492000000000001</c:v>
                </c:pt>
                <c:pt idx="6720">
                  <c:v>11.492000000000001</c:v>
                </c:pt>
                <c:pt idx="6721">
                  <c:v>11.494999999999999</c:v>
                </c:pt>
                <c:pt idx="6722">
                  <c:v>11.494999999999999</c:v>
                </c:pt>
                <c:pt idx="6723">
                  <c:v>11.494999999999999</c:v>
                </c:pt>
                <c:pt idx="6724">
                  <c:v>11.497999999999999</c:v>
                </c:pt>
                <c:pt idx="6725">
                  <c:v>11.507</c:v>
                </c:pt>
                <c:pt idx="6726">
                  <c:v>11.509</c:v>
                </c:pt>
                <c:pt idx="6727">
                  <c:v>11.526999999999999</c:v>
                </c:pt>
                <c:pt idx="6728">
                  <c:v>11.529</c:v>
                </c:pt>
                <c:pt idx="6729">
                  <c:v>11.529</c:v>
                </c:pt>
                <c:pt idx="6730">
                  <c:v>11.536</c:v>
                </c:pt>
                <c:pt idx="6731">
                  <c:v>11.539</c:v>
                </c:pt>
                <c:pt idx="6732">
                  <c:v>11.544</c:v>
                </c:pt>
                <c:pt idx="6733">
                  <c:v>11.548</c:v>
                </c:pt>
                <c:pt idx="6734">
                  <c:v>11.548999999999999</c:v>
                </c:pt>
                <c:pt idx="6735">
                  <c:v>11.554</c:v>
                </c:pt>
                <c:pt idx="6736">
                  <c:v>11.558</c:v>
                </c:pt>
                <c:pt idx="6737">
                  <c:v>11.56</c:v>
                </c:pt>
                <c:pt idx="6738">
                  <c:v>11.561999999999999</c:v>
                </c:pt>
                <c:pt idx="6739">
                  <c:v>11.563000000000001</c:v>
                </c:pt>
                <c:pt idx="6740">
                  <c:v>11.565</c:v>
                </c:pt>
                <c:pt idx="6741">
                  <c:v>11.568</c:v>
                </c:pt>
                <c:pt idx="6742">
                  <c:v>11.571</c:v>
                </c:pt>
                <c:pt idx="6743">
                  <c:v>11.574</c:v>
                </c:pt>
                <c:pt idx="6744">
                  <c:v>11.581</c:v>
                </c:pt>
                <c:pt idx="6745">
                  <c:v>11.583</c:v>
                </c:pt>
                <c:pt idx="6746">
                  <c:v>11.584</c:v>
                </c:pt>
                <c:pt idx="6747">
                  <c:v>11.593999999999999</c:v>
                </c:pt>
                <c:pt idx="6748">
                  <c:v>11.593999999999999</c:v>
                </c:pt>
                <c:pt idx="6749">
                  <c:v>11.595000000000001</c:v>
                </c:pt>
                <c:pt idx="6750">
                  <c:v>11.606999999999999</c:v>
                </c:pt>
                <c:pt idx="6751">
                  <c:v>11.615</c:v>
                </c:pt>
                <c:pt idx="6752">
                  <c:v>11.617000000000001</c:v>
                </c:pt>
                <c:pt idx="6753">
                  <c:v>11.617000000000001</c:v>
                </c:pt>
                <c:pt idx="6754">
                  <c:v>11.618</c:v>
                </c:pt>
                <c:pt idx="6755">
                  <c:v>11.621</c:v>
                </c:pt>
                <c:pt idx="6756">
                  <c:v>11.621</c:v>
                </c:pt>
                <c:pt idx="6757">
                  <c:v>11.622</c:v>
                </c:pt>
                <c:pt idx="6758">
                  <c:v>11.622</c:v>
                </c:pt>
                <c:pt idx="6759">
                  <c:v>11.622999999999999</c:v>
                </c:pt>
                <c:pt idx="6760">
                  <c:v>11.625999999999999</c:v>
                </c:pt>
                <c:pt idx="6761">
                  <c:v>11.64</c:v>
                </c:pt>
                <c:pt idx="6762">
                  <c:v>11.641</c:v>
                </c:pt>
                <c:pt idx="6763">
                  <c:v>11.648999999999999</c:v>
                </c:pt>
                <c:pt idx="6764">
                  <c:v>11.651999999999999</c:v>
                </c:pt>
                <c:pt idx="6765">
                  <c:v>11.653</c:v>
                </c:pt>
                <c:pt idx="6766">
                  <c:v>11.653</c:v>
                </c:pt>
                <c:pt idx="6767">
                  <c:v>11.653</c:v>
                </c:pt>
                <c:pt idx="6768">
                  <c:v>11.661</c:v>
                </c:pt>
                <c:pt idx="6769">
                  <c:v>11.669</c:v>
                </c:pt>
                <c:pt idx="6770">
                  <c:v>11.669</c:v>
                </c:pt>
                <c:pt idx="6771">
                  <c:v>11.670999999999999</c:v>
                </c:pt>
                <c:pt idx="6772">
                  <c:v>11.670999999999999</c:v>
                </c:pt>
                <c:pt idx="6773">
                  <c:v>11.683</c:v>
                </c:pt>
                <c:pt idx="6774">
                  <c:v>11.683999999999999</c:v>
                </c:pt>
                <c:pt idx="6775">
                  <c:v>11.689</c:v>
                </c:pt>
                <c:pt idx="6776">
                  <c:v>11.693</c:v>
                </c:pt>
                <c:pt idx="6777">
                  <c:v>11.695</c:v>
                </c:pt>
                <c:pt idx="6778">
                  <c:v>11.695</c:v>
                </c:pt>
                <c:pt idx="6779">
                  <c:v>11.701000000000001</c:v>
                </c:pt>
                <c:pt idx="6780">
                  <c:v>11.707000000000001</c:v>
                </c:pt>
                <c:pt idx="6781">
                  <c:v>11.711</c:v>
                </c:pt>
                <c:pt idx="6782">
                  <c:v>11.715</c:v>
                </c:pt>
                <c:pt idx="6783">
                  <c:v>11.718</c:v>
                </c:pt>
                <c:pt idx="6784">
                  <c:v>11.725</c:v>
                </c:pt>
                <c:pt idx="6785">
                  <c:v>11.733000000000001</c:v>
                </c:pt>
                <c:pt idx="6786">
                  <c:v>11.733000000000001</c:v>
                </c:pt>
                <c:pt idx="6787">
                  <c:v>11.733000000000001</c:v>
                </c:pt>
                <c:pt idx="6788">
                  <c:v>11.738</c:v>
                </c:pt>
                <c:pt idx="6789">
                  <c:v>11.744999999999999</c:v>
                </c:pt>
                <c:pt idx="6790">
                  <c:v>11.747</c:v>
                </c:pt>
                <c:pt idx="6791">
                  <c:v>11.749000000000001</c:v>
                </c:pt>
                <c:pt idx="6792">
                  <c:v>11.750999999999999</c:v>
                </c:pt>
                <c:pt idx="6793">
                  <c:v>11.750999999999999</c:v>
                </c:pt>
                <c:pt idx="6794">
                  <c:v>11.753</c:v>
                </c:pt>
                <c:pt idx="6795">
                  <c:v>11.753</c:v>
                </c:pt>
                <c:pt idx="6796">
                  <c:v>11.755000000000001</c:v>
                </c:pt>
                <c:pt idx="6797">
                  <c:v>11.759</c:v>
                </c:pt>
                <c:pt idx="6798">
                  <c:v>11.760999999999999</c:v>
                </c:pt>
                <c:pt idx="6799">
                  <c:v>11.766</c:v>
                </c:pt>
                <c:pt idx="6800">
                  <c:v>11.766999999999999</c:v>
                </c:pt>
                <c:pt idx="6801">
                  <c:v>11.768000000000001</c:v>
                </c:pt>
                <c:pt idx="6802">
                  <c:v>11.778</c:v>
                </c:pt>
                <c:pt idx="6803">
                  <c:v>11.779</c:v>
                </c:pt>
                <c:pt idx="6804">
                  <c:v>11.781000000000001</c:v>
                </c:pt>
                <c:pt idx="6805">
                  <c:v>11.795</c:v>
                </c:pt>
                <c:pt idx="6806">
                  <c:v>11.798999999999999</c:v>
                </c:pt>
                <c:pt idx="6807">
                  <c:v>11.803000000000001</c:v>
                </c:pt>
                <c:pt idx="6808">
                  <c:v>11.807</c:v>
                </c:pt>
                <c:pt idx="6809">
                  <c:v>11.811999999999999</c:v>
                </c:pt>
                <c:pt idx="6810">
                  <c:v>11.827</c:v>
                </c:pt>
                <c:pt idx="6811">
                  <c:v>11.827</c:v>
                </c:pt>
                <c:pt idx="6812">
                  <c:v>11.827</c:v>
                </c:pt>
                <c:pt idx="6813">
                  <c:v>11.827999999999999</c:v>
                </c:pt>
                <c:pt idx="6814">
                  <c:v>11.831</c:v>
                </c:pt>
                <c:pt idx="6815">
                  <c:v>11.842000000000001</c:v>
                </c:pt>
                <c:pt idx="6816">
                  <c:v>11.843</c:v>
                </c:pt>
                <c:pt idx="6817">
                  <c:v>11.845000000000001</c:v>
                </c:pt>
                <c:pt idx="6818">
                  <c:v>11.849</c:v>
                </c:pt>
                <c:pt idx="6819">
                  <c:v>11.849</c:v>
                </c:pt>
                <c:pt idx="6820">
                  <c:v>11.85</c:v>
                </c:pt>
                <c:pt idx="6821">
                  <c:v>11.85</c:v>
                </c:pt>
                <c:pt idx="6822">
                  <c:v>11.852</c:v>
                </c:pt>
                <c:pt idx="6823">
                  <c:v>11.856</c:v>
                </c:pt>
                <c:pt idx="6824">
                  <c:v>11.863</c:v>
                </c:pt>
                <c:pt idx="6825">
                  <c:v>11.863</c:v>
                </c:pt>
                <c:pt idx="6826">
                  <c:v>11.865</c:v>
                </c:pt>
                <c:pt idx="6827">
                  <c:v>11.866</c:v>
                </c:pt>
                <c:pt idx="6828">
                  <c:v>11.868</c:v>
                </c:pt>
                <c:pt idx="6829">
                  <c:v>11.87</c:v>
                </c:pt>
                <c:pt idx="6830">
                  <c:v>11.872999999999999</c:v>
                </c:pt>
                <c:pt idx="6831">
                  <c:v>11.874000000000001</c:v>
                </c:pt>
                <c:pt idx="6832">
                  <c:v>11.874000000000001</c:v>
                </c:pt>
                <c:pt idx="6833">
                  <c:v>11.875</c:v>
                </c:pt>
                <c:pt idx="6834">
                  <c:v>11.88</c:v>
                </c:pt>
                <c:pt idx="6835">
                  <c:v>11.882</c:v>
                </c:pt>
                <c:pt idx="6836">
                  <c:v>11.884</c:v>
                </c:pt>
                <c:pt idx="6837">
                  <c:v>11.885</c:v>
                </c:pt>
                <c:pt idx="6838">
                  <c:v>11.885999999999999</c:v>
                </c:pt>
                <c:pt idx="6839">
                  <c:v>11.89</c:v>
                </c:pt>
                <c:pt idx="6840">
                  <c:v>11.891999999999999</c:v>
                </c:pt>
                <c:pt idx="6841">
                  <c:v>11.901</c:v>
                </c:pt>
                <c:pt idx="6842">
                  <c:v>11.901999999999999</c:v>
                </c:pt>
                <c:pt idx="6843">
                  <c:v>11.901999999999999</c:v>
                </c:pt>
                <c:pt idx="6844">
                  <c:v>11.904999999999999</c:v>
                </c:pt>
                <c:pt idx="6845">
                  <c:v>11.906000000000001</c:v>
                </c:pt>
                <c:pt idx="6846">
                  <c:v>11.917999999999999</c:v>
                </c:pt>
                <c:pt idx="6847">
                  <c:v>11.92</c:v>
                </c:pt>
                <c:pt idx="6848">
                  <c:v>11.920999999999999</c:v>
                </c:pt>
                <c:pt idx="6849">
                  <c:v>11.927</c:v>
                </c:pt>
                <c:pt idx="6850">
                  <c:v>11.928000000000001</c:v>
                </c:pt>
                <c:pt idx="6851">
                  <c:v>11.938000000000001</c:v>
                </c:pt>
                <c:pt idx="6852">
                  <c:v>11.938000000000001</c:v>
                </c:pt>
                <c:pt idx="6853">
                  <c:v>11.939</c:v>
                </c:pt>
                <c:pt idx="6854">
                  <c:v>11.94</c:v>
                </c:pt>
                <c:pt idx="6855">
                  <c:v>11.941000000000001</c:v>
                </c:pt>
                <c:pt idx="6856">
                  <c:v>11.945</c:v>
                </c:pt>
                <c:pt idx="6857">
                  <c:v>11.952</c:v>
                </c:pt>
                <c:pt idx="6858">
                  <c:v>11.956</c:v>
                </c:pt>
                <c:pt idx="6859">
                  <c:v>11.974</c:v>
                </c:pt>
                <c:pt idx="6860">
                  <c:v>11.975</c:v>
                </c:pt>
                <c:pt idx="6861">
                  <c:v>11.978</c:v>
                </c:pt>
                <c:pt idx="6862">
                  <c:v>11.984</c:v>
                </c:pt>
                <c:pt idx="6863">
                  <c:v>11.987</c:v>
                </c:pt>
                <c:pt idx="6864">
                  <c:v>12</c:v>
                </c:pt>
                <c:pt idx="6865">
                  <c:v>12</c:v>
                </c:pt>
                <c:pt idx="6866">
                  <c:v>12.000999999999999</c:v>
                </c:pt>
                <c:pt idx="6867">
                  <c:v>12.002000000000001</c:v>
                </c:pt>
                <c:pt idx="6868">
                  <c:v>12.007</c:v>
                </c:pt>
                <c:pt idx="6869">
                  <c:v>12.013999999999999</c:v>
                </c:pt>
                <c:pt idx="6870">
                  <c:v>12.013999999999999</c:v>
                </c:pt>
                <c:pt idx="6871">
                  <c:v>12.013999999999999</c:v>
                </c:pt>
                <c:pt idx="6872">
                  <c:v>12.016999999999999</c:v>
                </c:pt>
                <c:pt idx="6873">
                  <c:v>12.023</c:v>
                </c:pt>
                <c:pt idx="6874">
                  <c:v>12.023999999999999</c:v>
                </c:pt>
                <c:pt idx="6875">
                  <c:v>12.028</c:v>
                </c:pt>
                <c:pt idx="6876">
                  <c:v>12.031000000000001</c:v>
                </c:pt>
                <c:pt idx="6877">
                  <c:v>12.032999999999999</c:v>
                </c:pt>
                <c:pt idx="6878">
                  <c:v>12.044</c:v>
                </c:pt>
                <c:pt idx="6879">
                  <c:v>12.044</c:v>
                </c:pt>
                <c:pt idx="6880">
                  <c:v>12.05</c:v>
                </c:pt>
                <c:pt idx="6881">
                  <c:v>12.05</c:v>
                </c:pt>
                <c:pt idx="6882">
                  <c:v>12.051</c:v>
                </c:pt>
                <c:pt idx="6883">
                  <c:v>12.054</c:v>
                </c:pt>
                <c:pt idx="6884">
                  <c:v>12.068</c:v>
                </c:pt>
                <c:pt idx="6885">
                  <c:v>12.068</c:v>
                </c:pt>
                <c:pt idx="6886">
                  <c:v>12.068</c:v>
                </c:pt>
                <c:pt idx="6887">
                  <c:v>12.071</c:v>
                </c:pt>
                <c:pt idx="6888">
                  <c:v>12.081</c:v>
                </c:pt>
                <c:pt idx="6889">
                  <c:v>12.087</c:v>
                </c:pt>
                <c:pt idx="6890">
                  <c:v>12.090999999999999</c:v>
                </c:pt>
                <c:pt idx="6891">
                  <c:v>12.092000000000001</c:v>
                </c:pt>
                <c:pt idx="6892">
                  <c:v>12.093999999999999</c:v>
                </c:pt>
                <c:pt idx="6893">
                  <c:v>12.108000000000001</c:v>
                </c:pt>
                <c:pt idx="6894">
                  <c:v>12.108000000000001</c:v>
                </c:pt>
                <c:pt idx="6895">
                  <c:v>12.108000000000001</c:v>
                </c:pt>
                <c:pt idx="6896">
                  <c:v>12.11</c:v>
                </c:pt>
                <c:pt idx="6897">
                  <c:v>12.114000000000001</c:v>
                </c:pt>
                <c:pt idx="6898">
                  <c:v>12.115</c:v>
                </c:pt>
                <c:pt idx="6899">
                  <c:v>12.122</c:v>
                </c:pt>
                <c:pt idx="6900">
                  <c:v>12.122999999999999</c:v>
                </c:pt>
                <c:pt idx="6901">
                  <c:v>12.124000000000001</c:v>
                </c:pt>
                <c:pt idx="6902">
                  <c:v>12.125999999999999</c:v>
                </c:pt>
                <c:pt idx="6903">
                  <c:v>12.13</c:v>
                </c:pt>
                <c:pt idx="6904">
                  <c:v>12.134</c:v>
                </c:pt>
                <c:pt idx="6905">
                  <c:v>12.135</c:v>
                </c:pt>
                <c:pt idx="6906">
                  <c:v>12.141</c:v>
                </c:pt>
                <c:pt idx="6907">
                  <c:v>12.141</c:v>
                </c:pt>
                <c:pt idx="6908">
                  <c:v>12.143000000000001</c:v>
                </c:pt>
                <c:pt idx="6909">
                  <c:v>12.143000000000001</c:v>
                </c:pt>
                <c:pt idx="6910">
                  <c:v>12.145</c:v>
                </c:pt>
                <c:pt idx="6911">
                  <c:v>12.164</c:v>
                </c:pt>
                <c:pt idx="6912">
                  <c:v>12.180999999999999</c:v>
                </c:pt>
                <c:pt idx="6913">
                  <c:v>12.182</c:v>
                </c:pt>
                <c:pt idx="6914">
                  <c:v>12.183999999999999</c:v>
                </c:pt>
                <c:pt idx="6915">
                  <c:v>12.186</c:v>
                </c:pt>
                <c:pt idx="6916">
                  <c:v>12.188000000000001</c:v>
                </c:pt>
                <c:pt idx="6917">
                  <c:v>12.19</c:v>
                </c:pt>
                <c:pt idx="6918">
                  <c:v>12.19</c:v>
                </c:pt>
                <c:pt idx="6919">
                  <c:v>12.196</c:v>
                </c:pt>
                <c:pt idx="6920">
                  <c:v>12.199</c:v>
                </c:pt>
                <c:pt idx="6921">
                  <c:v>12.201000000000001</c:v>
                </c:pt>
                <c:pt idx="6922">
                  <c:v>12.204000000000001</c:v>
                </c:pt>
                <c:pt idx="6923">
                  <c:v>12.211</c:v>
                </c:pt>
                <c:pt idx="6924">
                  <c:v>12.211</c:v>
                </c:pt>
                <c:pt idx="6925">
                  <c:v>12.211</c:v>
                </c:pt>
                <c:pt idx="6926">
                  <c:v>12.214</c:v>
                </c:pt>
                <c:pt idx="6927">
                  <c:v>12.214</c:v>
                </c:pt>
                <c:pt idx="6928">
                  <c:v>12.218999999999999</c:v>
                </c:pt>
                <c:pt idx="6929">
                  <c:v>12.22</c:v>
                </c:pt>
                <c:pt idx="6930">
                  <c:v>12.222</c:v>
                </c:pt>
                <c:pt idx="6931">
                  <c:v>12.225</c:v>
                </c:pt>
                <c:pt idx="6932">
                  <c:v>12.226000000000001</c:v>
                </c:pt>
                <c:pt idx="6933">
                  <c:v>12.24</c:v>
                </c:pt>
                <c:pt idx="6934">
                  <c:v>12.24</c:v>
                </c:pt>
                <c:pt idx="6935">
                  <c:v>12.241</c:v>
                </c:pt>
                <c:pt idx="6936">
                  <c:v>12.25</c:v>
                </c:pt>
                <c:pt idx="6937">
                  <c:v>12.250999999999999</c:v>
                </c:pt>
                <c:pt idx="6938">
                  <c:v>12.259</c:v>
                </c:pt>
                <c:pt idx="6939">
                  <c:v>12.260999999999999</c:v>
                </c:pt>
                <c:pt idx="6940">
                  <c:v>12.263999999999999</c:v>
                </c:pt>
                <c:pt idx="6941">
                  <c:v>12.268000000000001</c:v>
                </c:pt>
                <c:pt idx="6942">
                  <c:v>12.273999999999999</c:v>
                </c:pt>
                <c:pt idx="6943">
                  <c:v>12.275</c:v>
                </c:pt>
                <c:pt idx="6944">
                  <c:v>12.279</c:v>
                </c:pt>
                <c:pt idx="6945">
                  <c:v>12.282</c:v>
                </c:pt>
                <c:pt idx="6946">
                  <c:v>12.288</c:v>
                </c:pt>
                <c:pt idx="6947">
                  <c:v>12.292</c:v>
                </c:pt>
                <c:pt idx="6948">
                  <c:v>12.295999999999999</c:v>
                </c:pt>
                <c:pt idx="6949">
                  <c:v>12.297000000000001</c:v>
                </c:pt>
                <c:pt idx="6950">
                  <c:v>12.298999999999999</c:v>
                </c:pt>
                <c:pt idx="6951">
                  <c:v>12.3</c:v>
                </c:pt>
                <c:pt idx="6952">
                  <c:v>12.308</c:v>
                </c:pt>
                <c:pt idx="6953">
                  <c:v>12.313000000000001</c:v>
                </c:pt>
                <c:pt idx="6954">
                  <c:v>12.314</c:v>
                </c:pt>
                <c:pt idx="6955">
                  <c:v>12.315</c:v>
                </c:pt>
                <c:pt idx="6956">
                  <c:v>12.315</c:v>
                </c:pt>
                <c:pt idx="6957">
                  <c:v>12.324999999999999</c:v>
                </c:pt>
                <c:pt idx="6958">
                  <c:v>12.332000000000001</c:v>
                </c:pt>
                <c:pt idx="6959">
                  <c:v>12.34</c:v>
                </c:pt>
                <c:pt idx="6960">
                  <c:v>12.343999999999999</c:v>
                </c:pt>
                <c:pt idx="6961">
                  <c:v>12.345000000000001</c:v>
                </c:pt>
                <c:pt idx="6962">
                  <c:v>12.35</c:v>
                </c:pt>
                <c:pt idx="6963">
                  <c:v>12.35</c:v>
                </c:pt>
                <c:pt idx="6964">
                  <c:v>12.363</c:v>
                </c:pt>
                <c:pt idx="6965">
                  <c:v>12.375999999999999</c:v>
                </c:pt>
                <c:pt idx="6966">
                  <c:v>12.378</c:v>
                </c:pt>
                <c:pt idx="6967">
                  <c:v>12.385999999999999</c:v>
                </c:pt>
                <c:pt idx="6968">
                  <c:v>12.395</c:v>
                </c:pt>
                <c:pt idx="6969">
                  <c:v>12.398999999999999</c:v>
                </c:pt>
                <c:pt idx="6970">
                  <c:v>12.4</c:v>
                </c:pt>
                <c:pt idx="6971">
                  <c:v>12.404</c:v>
                </c:pt>
                <c:pt idx="6972">
                  <c:v>12.407999999999999</c:v>
                </c:pt>
                <c:pt idx="6973">
                  <c:v>12.409000000000001</c:v>
                </c:pt>
                <c:pt idx="6974">
                  <c:v>12.41</c:v>
                </c:pt>
                <c:pt idx="6975">
                  <c:v>12.413</c:v>
                </c:pt>
                <c:pt idx="6976">
                  <c:v>12.417</c:v>
                </c:pt>
                <c:pt idx="6977">
                  <c:v>12.417</c:v>
                </c:pt>
                <c:pt idx="6978">
                  <c:v>12.426</c:v>
                </c:pt>
                <c:pt idx="6979">
                  <c:v>12.430999999999999</c:v>
                </c:pt>
                <c:pt idx="6980">
                  <c:v>12.438000000000001</c:v>
                </c:pt>
                <c:pt idx="6981">
                  <c:v>12.446</c:v>
                </c:pt>
                <c:pt idx="6982">
                  <c:v>12.448</c:v>
                </c:pt>
                <c:pt idx="6983">
                  <c:v>12.456</c:v>
                </c:pt>
                <c:pt idx="6984">
                  <c:v>12.464</c:v>
                </c:pt>
                <c:pt idx="6985">
                  <c:v>12.464</c:v>
                </c:pt>
                <c:pt idx="6986">
                  <c:v>12.465</c:v>
                </c:pt>
                <c:pt idx="6987">
                  <c:v>12.465999999999999</c:v>
                </c:pt>
                <c:pt idx="6988">
                  <c:v>12.472</c:v>
                </c:pt>
                <c:pt idx="6989">
                  <c:v>12.478999999999999</c:v>
                </c:pt>
                <c:pt idx="6990">
                  <c:v>12.484999999999999</c:v>
                </c:pt>
                <c:pt idx="6991">
                  <c:v>12.487</c:v>
                </c:pt>
                <c:pt idx="6992">
                  <c:v>12.492000000000001</c:v>
                </c:pt>
                <c:pt idx="6993">
                  <c:v>12.503</c:v>
                </c:pt>
                <c:pt idx="6994">
                  <c:v>12.505000000000001</c:v>
                </c:pt>
                <c:pt idx="6995">
                  <c:v>12.507</c:v>
                </c:pt>
                <c:pt idx="6996">
                  <c:v>12.512</c:v>
                </c:pt>
                <c:pt idx="6997">
                  <c:v>12.519</c:v>
                </c:pt>
                <c:pt idx="6998">
                  <c:v>12.536</c:v>
                </c:pt>
                <c:pt idx="6999">
                  <c:v>12.542</c:v>
                </c:pt>
                <c:pt idx="7000">
                  <c:v>12.545999999999999</c:v>
                </c:pt>
                <c:pt idx="7001">
                  <c:v>12.547000000000001</c:v>
                </c:pt>
                <c:pt idx="7002">
                  <c:v>12.548</c:v>
                </c:pt>
                <c:pt idx="7003">
                  <c:v>12.548999999999999</c:v>
                </c:pt>
                <c:pt idx="7004">
                  <c:v>12.555999999999999</c:v>
                </c:pt>
                <c:pt idx="7005">
                  <c:v>12.561</c:v>
                </c:pt>
                <c:pt idx="7006">
                  <c:v>12.565</c:v>
                </c:pt>
                <c:pt idx="7007">
                  <c:v>12.566000000000001</c:v>
                </c:pt>
                <c:pt idx="7008">
                  <c:v>12.567</c:v>
                </c:pt>
                <c:pt idx="7009">
                  <c:v>12.568</c:v>
                </c:pt>
                <c:pt idx="7010">
                  <c:v>12.569000000000001</c:v>
                </c:pt>
                <c:pt idx="7011">
                  <c:v>12.574</c:v>
                </c:pt>
                <c:pt idx="7012">
                  <c:v>12.579000000000001</c:v>
                </c:pt>
                <c:pt idx="7013">
                  <c:v>12.587</c:v>
                </c:pt>
                <c:pt idx="7014">
                  <c:v>12.598000000000001</c:v>
                </c:pt>
                <c:pt idx="7015">
                  <c:v>12.603999999999999</c:v>
                </c:pt>
                <c:pt idx="7016">
                  <c:v>12.613</c:v>
                </c:pt>
                <c:pt idx="7017">
                  <c:v>12.637</c:v>
                </c:pt>
                <c:pt idx="7018">
                  <c:v>12.638</c:v>
                </c:pt>
                <c:pt idx="7019">
                  <c:v>12.638999999999999</c:v>
                </c:pt>
                <c:pt idx="7020">
                  <c:v>12.641</c:v>
                </c:pt>
                <c:pt idx="7021">
                  <c:v>12.651999999999999</c:v>
                </c:pt>
                <c:pt idx="7022">
                  <c:v>12.659000000000001</c:v>
                </c:pt>
                <c:pt idx="7023">
                  <c:v>12.659000000000001</c:v>
                </c:pt>
                <c:pt idx="7024">
                  <c:v>12.667999999999999</c:v>
                </c:pt>
                <c:pt idx="7025">
                  <c:v>12.670999999999999</c:v>
                </c:pt>
                <c:pt idx="7026">
                  <c:v>12.672000000000001</c:v>
                </c:pt>
                <c:pt idx="7027">
                  <c:v>12.676</c:v>
                </c:pt>
                <c:pt idx="7028">
                  <c:v>12.679</c:v>
                </c:pt>
                <c:pt idx="7029">
                  <c:v>12.691000000000001</c:v>
                </c:pt>
                <c:pt idx="7030">
                  <c:v>12.693</c:v>
                </c:pt>
                <c:pt idx="7031">
                  <c:v>12.696</c:v>
                </c:pt>
                <c:pt idx="7032">
                  <c:v>12.708</c:v>
                </c:pt>
                <c:pt idx="7033">
                  <c:v>12.709</c:v>
                </c:pt>
                <c:pt idx="7034">
                  <c:v>12.712</c:v>
                </c:pt>
                <c:pt idx="7035">
                  <c:v>12.712</c:v>
                </c:pt>
                <c:pt idx="7036">
                  <c:v>12.715999999999999</c:v>
                </c:pt>
                <c:pt idx="7037">
                  <c:v>12.718</c:v>
                </c:pt>
                <c:pt idx="7038">
                  <c:v>12.722</c:v>
                </c:pt>
                <c:pt idx="7039">
                  <c:v>12.722</c:v>
                </c:pt>
                <c:pt idx="7040">
                  <c:v>12.734</c:v>
                </c:pt>
                <c:pt idx="7041">
                  <c:v>12.74</c:v>
                </c:pt>
                <c:pt idx="7042">
                  <c:v>12.741</c:v>
                </c:pt>
                <c:pt idx="7043">
                  <c:v>12.743</c:v>
                </c:pt>
                <c:pt idx="7044">
                  <c:v>12.747</c:v>
                </c:pt>
                <c:pt idx="7045">
                  <c:v>12.750999999999999</c:v>
                </c:pt>
                <c:pt idx="7046">
                  <c:v>12.753</c:v>
                </c:pt>
                <c:pt idx="7047">
                  <c:v>12.766</c:v>
                </c:pt>
                <c:pt idx="7048">
                  <c:v>12.769</c:v>
                </c:pt>
                <c:pt idx="7049">
                  <c:v>12.771000000000001</c:v>
                </c:pt>
                <c:pt idx="7050">
                  <c:v>12.775</c:v>
                </c:pt>
                <c:pt idx="7051">
                  <c:v>12.775</c:v>
                </c:pt>
                <c:pt idx="7052">
                  <c:v>12.778</c:v>
                </c:pt>
                <c:pt idx="7053">
                  <c:v>12.782999999999999</c:v>
                </c:pt>
                <c:pt idx="7054">
                  <c:v>12.788</c:v>
                </c:pt>
                <c:pt idx="7055">
                  <c:v>12.792</c:v>
                </c:pt>
                <c:pt idx="7056">
                  <c:v>12.798999999999999</c:v>
                </c:pt>
                <c:pt idx="7057">
                  <c:v>12.811999999999999</c:v>
                </c:pt>
                <c:pt idx="7058">
                  <c:v>12.814</c:v>
                </c:pt>
                <c:pt idx="7059">
                  <c:v>12.816000000000001</c:v>
                </c:pt>
                <c:pt idx="7060">
                  <c:v>12.824999999999999</c:v>
                </c:pt>
                <c:pt idx="7061">
                  <c:v>12.83</c:v>
                </c:pt>
                <c:pt idx="7062">
                  <c:v>12.85</c:v>
                </c:pt>
                <c:pt idx="7063">
                  <c:v>12.87</c:v>
                </c:pt>
                <c:pt idx="7064">
                  <c:v>12.874000000000001</c:v>
                </c:pt>
                <c:pt idx="7065">
                  <c:v>12.875999999999999</c:v>
                </c:pt>
                <c:pt idx="7066">
                  <c:v>12.901</c:v>
                </c:pt>
                <c:pt idx="7067">
                  <c:v>12.901999999999999</c:v>
                </c:pt>
                <c:pt idx="7068">
                  <c:v>12.903</c:v>
                </c:pt>
                <c:pt idx="7069">
                  <c:v>12.933999999999999</c:v>
                </c:pt>
                <c:pt idx="7070">
                  <c:v>12.935</c:v>
                </c:pt>
                <c:pt idx="7071">
                  <c:v>12.939</c:v>
                </c:pt>
                <c:pt idx="7072">
                  <c:v>12.939</c:v>
                </c:pt>
                <c:pt idx="7073">
                  <c:v>12.939</c:v>
                </c:pt>
                <c:pt idx="7074">
                  <c:v>12.943</c:v>
                </c:pt>
                <c:pt idx="7075">
                  <c:v>12.946999999999999</c:v>
                </c:pt>
                <c:pt idx="7076">
                  <c:v>12.955</c:v>
                </c:pt>
                <c:pt idx="7077">
                  <c:v>12.958</c:v>
                </c:pt>
                <c:pt idx="7078">
                  <c:v>12.962999999999999</c:v>
                </c:pt>
                <c:pt idx="7079">
                  <c:v>12.965999999999999</c:v>
                </c:pt>
                <c:pt idx="7080">
                  <c:v>12.975</c:v>
                </c:pt>
                <c:pt idx="7081">
                  <c:v>12.976000000000001</c:v>
                </c:pt>
                <c:pt idx="7082">
                  <c:v>12.977</c:v>
                </c:pt>
                <c:pt idx="7083">
                  <c:v>12.977</c:v>
                </c:pt>
                <c:pt idx="7084">
                  <c:v>12.99</c:v>
                </c:pt>
                <c:pt idx="7085">
                  <c:v>12.991</c:v>
                </c:pt>
                <c:pt idx="7086">
                  <c:v>12.994</c:v>
                </c:pt>
                <c:pt idx="7087">
                  <c:v>12.994999999999999</c:v>
                </c:pt>
                <c:pt idx="7088">
                  <c:v>12.996</c:v>
                </c:pt>
                <c:pt idx="7089">
                  <c:v>13.013</c:v>
                </c:pt>
                <c:pt idx="7090">
                  <c:v>13.016</c:v>
                </c:pt>
                <c:pt idx="7091">
                  <c:v>13.028</c:v>
                </c:pt>
                <c:pt idx="7092">
                  <c:v>13.031000000000001</c:v>
                </c:pt>
                <c:pt idx="7093">
                  <c:v>13.031000000000001</c:v>
                </c:pt>
                <c:pt idx="7094">
                  <c:v>13.032</c:v>
                </c:pt>
                <c:pt idx="7095">
                  <c:v>13.032999999999999</c:v>
                </c:pt>
                <c:pt idx="7096">
                  <c:v>13.032999999999999</c:v>
                </c:pt>
                <c:pt idx="7097">
                  <c:v>13.051</c:v>
                </c:pt>
                <c:pt idx="7098">
                  <c:v>13.053000000000001</c:v>
                </c:pt>
                <c:pt idx="7099">
                  <c:v>13.053000000000001</c:v>
                </c:pt>
                <c:pt idx="7100">
                  <c:v>13.055999999999999</c:v>
                </c:pt>
                <c:pt idx="7101">
                  <c:v>13.057</c:v>
                </c:pt>
                <c:pt idx="7102">
                  <c:v>13.061999999999999</c:v>
                </c:pt>
                <c:pt idx="7103">
                  <c:v>13.077999999999999</c:v>
                </c:pt>
                <c:pt idx="7104">
                  <c:v>13.09</c:v>
                </c:pt>
                <c:pt idx="7105">
                  <c:v>13.093</c:v>
                </c:pt>
                <c:pt idx="7106">
                  <c:v>13.103999999999999</c:v>
                </c:pt>
                <c:pt idx="7107">
                  <c:v>13.103999999999999</c:v>
                </c:pt>
                <c:pt idx="7108">
                  <c:v>13.106</c:v>
                </c:pt>
                <c:pt idx="7109">
                  <c:v>13.106999999999999</c:v>
                </c:pt>
                <c:pt idx="7110">
                  <c:v>13.116</c:v>
                </c:pt>
                <c:pt idx="7111">
                  <c:v>13.119</c:v>
                </c:pt>
                <c:pt idx="7112">
                  <c:v>13.125</c:v>
                </c:pt>
                <c:pt idx="7113">
                  <c:v>13.127000000000001</c:v>
                </c:pt>
                <c:pt idx="7114">
                  <c:v>13.129</c:v>
                </c:pt>
                <c:pt idx="7115">
                  <c:v>13.13</c:v>
                </c:pt>
                <c:pt idx="7116">
                  <c:v>13.13</c:v>
                </c:pt>
                <c:pt idx="7117">
                  <c:v>13.134</c:v>
                </c:pt>
                <c:pt idx="7118">
                  <c:v>13.141</c:v>
                </c:pt>
                <c:pt idx="7119">
                  <c:v>13.148999999999999</c:v>
                </c:pt>
                <c:pt idx="7120">
                  <c:v>13.151999999999999</c:v>
                </c:pt>
                <c:pt idx="7121">
                  <c:v>13.153</c:v>
                </c:pt>
                <c:pt idx="7122">
                  <c:v>13.164</c:v>
                </c:pt>
                <c:pt idx="7123">
                  <c:v>13.167999999999999</c:v>
                </c:pt>
                <c:pt idx="7124">
                  <c:v>13.17</c:v>
                </c:pt>
                <c:pt idx="7125">
                  <c:v>13.173999999999999</c:v>
                </c:pt>
                <c:pt idx="7126">
                  <c:v>13.18</c:v>
                </c:pt>
                <c:pt idx="7127">
                  <c:v>13.185</c:v>
                </c:pt>
                <c:pt idx="7128">
                  <c:v>13.186999999999999</c:v>
                </c:pt>
                <c:pt idx="7129">
                  <c:v>13.191000000000001</c:v>
                </c:pt>
                <c:pt idx="7130">
                  <c:v>13.192</c:v>
                </c:pt>
                <c:pt idx="7131">
                  <c:v>13.201000000000001</c:v>
                </c:pt>
                <c:pt idx="7132">
                  <c:v>13.209</c:v>
                </c:pt>
                <c:pt idx="7133">
                  <c:v>13.212</c:v>
                </c:pt>
                <c:pt idx="7134">
                  <c:v>13.212</c:v>
                </c:pt>
                <c:pt idx="7135">
                  <c:v>13.215</c:v>
                </c:pt>
                <c:pt idx="7136">
                  <c:v>13.217000000000001</c:v>
                </c:pt>
                <c:pt idx="7137">
                  <c:v>13.218999999999999</c:v>
                </c:pt>
                <c:pt idx="7138">
                  <c:v>13.237</c:v>
                </c:pt>
                <c:pt idx="7139">
                  <c:v>13.238</c:v>
                </c:pt>
                <c:pt idx="7140">
                  <c:v>13.238</c:v>
                </c:pt>
                <c:pt idx="7141">
                  <c:v>13.241</c:v>
                </c:pt>
                <c:pt idx="7142">
                  <c:v>13.247999999999999</c:v>
                </c:pt>
                <c:pt idx="7143">
                  <c:v>13.256</c:v>
                </c:pt>
                <c:pt idx="7144">
                  <c:v>13.263999999999999</c:v>
                </c:pt>
                <c:pt idx="7145">
                  <c:v>13.266</c:v>
                </c:pt>
                <c:pt idx="7146">
                  <c:v>13.266999999999999</c:v>
                </c:pt>
                <c:pt idx="7147">
                  <c:v>13.268000000000001</c:v>
                </c:pt>
                <c:pt idx="7148">
                  <c:v>13.268000000000001</c:v>
                </c:pt>
                <c:pt idx="7149">
                  <c:v>13.278</c:v>
                </c:pt>
                <c:pt idx="7150">
                  <c:v>13.305999999999999</c:v>
                </c:pt>
                <c:pt idx="7151">
                  <c:v>13.308999999999999</c:v>
                </c:pt>
                <c:pt idx="7152">
                  <c:v>13.324999999999999</c:v>
                </c:pt>
                <c:pt idx="7153">
                  <c:v>13.326000000000001</c:v>
                </c:pt>
                <c:pt idx="7154">
                  <c:v>13.327</c:v>
                </c:pt>
                <c:pt idx="7155">
                  <c:v>13.327999999999999</c:v>
                </c:pt>
                <c:pt idx="7156">
                  <c:v>13.33</c:v>
                </c:pt>
                <c:pt idx="7157">
                  <c:v>13.333</c:v>
                </c:pt>
                <c:pt idx="7158">
                  <c:v>13.336</c:v>
                </c:pt>
                <c:pt idx="7159">
                  <c:v>13.34</c:v>
                </c:pt>
                <c:pt idx="7160">
                  <c:v>13.353</c:v>
                </c:pt>
                <c:pt idx="7161">
                  <c:v>13.362</c:v>
                </c:pt>
                <c:pt idx="7162">
                  <c:v>13.366</c:v>
                </c:pt>
                <c:pt idx="7163">
                  <c:v>13.375999999999999</c:v>
                </c:pt>
                <c:pt idx="7164">
                  <c:v>13.384</c:v>
                </c:pt>
                <c:pt idx="7165">
                  <c:v>13.39</c:v>
                </c:pt>
                <c:pt idx="7166">
                  <c:v>13.398</c:v>
                </c:pt>
                <c:pt idx="7167">
                  <c:v>13.401</c:v>
                </c:pt>
                <c:pt idx="7168">
                  <c:v>13.407999999999999</c:v>
                </c:pt>
                <c:pt idx="7169">
                  <c:v>13.41</c:v>
                </c:pt>
                <c:pt idx="7170">
                  <c:v>13.417999999999999</c:v>
                </c:pt>
                <c:pt idx="7171">
                  <c:v>13.422000000000001</c:v>
                </c:pt>
                <c:pt idx="7172">
                  <c:v>13.422000000000001</c:v>
                </c:pt>
                <c:pt idx="7173">
                  <c:v>13.426</c:v>
                </c:pt>
                <c:pt idx="7174">
                  <c:v>13.428000000000001</c:v>
                </c:pt>
                <c:pt idx="7175">
                  <c:v>13.442</c:v>
                </c:pt>
                <c:pt idx="7176">
                  <c:v>13.458</c:v>
                </c:pt>
                <c:pt idx="7177">
                  <c:v>13.465999999999999</c:v>
                </c:pt>
                <c:pt idx="7178">
                  <c:v>13.476000000000001</c:v>
                </c:pt>
                <c:pt idx="7179">
                  <c:v>13.478</c:v>
                </c:pt>
                <c:pt idx="7180">
                  <c:v>13.481999999999999</c:v>
                </c:pt>
                <c:pt idx="7181">
                  <c:v>13.483000000000001</c:v>
                </c:pt>
                <c:pt idx="7182">
                  <c:v>13.487</c:v>
                </c:pt>
                <c:pt idx="7183">
                  <c:v>13.51</c:v>
                </c:pt>
                <c:pt idx="7184">
                  <c:v>13.516</c:v>
                </c:pt>
                <c:pt idx="7185">
                  <c:v>13.516999999999999</c:v>
                </c:pt>
                <c:pt idx="7186">
                  <c:v>13.523999999999999</c:v>
                </c:pt>
                <c:pt idx="7187">
                  <c:v>13.534000000000001</c:v>
                </c:pt>
                <c:pt idx="7188">
                  <c:v>13.535</c:v>
                </c:pt>
                <c:pt idx="7189">
                  <c:v>13.541</c:v>
                </c:pt>
                <c:pt idx="7190">
                  <c:v>13.542999999999999</c:v>
                </c:pt>
                <c:pt idx="7191">
                  <c:v>13.545</c:v>
                </c:pt>
                <c:pt idx="7192">
                  <c:v>13.548</c:v>
                </c:pt>
                <c:pt idx="7193">
                  <c:v>13.555</c:v>
                </c:pt>
                <c:pt idx="7194">
                  <c:v>13.558999999999999</c:v>
                </c:pt>
                <c:pt idx="7195">
                  <c:v>13.565</c:v>
                </c:pt>
                <c:pt idx="7196">
                  <c:v>13.566000000000001</c:v>
                </c:pt>
                <c:pt idx="7197">
                  <c:v>13.566000000000001</c:v>
                </c:pt>
                <c:pt idx="7198">
                  <c:v>13.581</c:v>
                </c:pt>
                <c:pt idx="7199">
                  <c:v>13.581</c:v>
                </c:pt>
                <c:pt idx="7200">
                  <c:v>13.581</c:v>
                </c:pt>
                <c:pt idx="7201">
                  <c:v>13.593999999999999</c:v>
                </c:pt>
                <c:pt idx="7202">
                  <c:v>13.597</c:v>
                </c:pt>
                <c:pt idx="7203">
                  <c:v>13.608000000000001</c:v>
                </c:pt>
                <c:pt idx="7204">
                  <c:v>13.609</c:v>
                </c:pt>
                <c:pt idx="7205">
                  <c:v>13.621</c:v>
                </c:pt>
                <c:pt idx="7206">
                  <c:v>13.628</c:v>
                </c:pt>
                <c:pt idx="7207">
                  <c:v>13.635999999999999</c:v>
                </c:pt>
                <c:pt idx="7208">
                  <c:v>13.646000000000001</c:v>
                </c:pt>
                <c:pt idx="7209">
                  <c:v>13.651</c:v>
                </c:pt>
                <c:pt idx="7210">
                  <c:v>13.651999999999999</c:v>
                </c:pt>
                <c:pt idx="7211">
                  <c:v>13.654999999999999</c:v>
                </c:pt>
                <c:pt idx="7212">
                  <c:v>13.654999999999999</c:v>
                </c:pt>
                <c:pt idx="7213">
                  <c:v>13.654999999999999</c:v>
                </c:pt>
                <c:pt idx="7214">
                  <c:v>13.656000000000001</c:v>
                </c:pt>
                <c:pt idx="7215">
                  <c:v>13.673</c:v>
                </c:pt>
                <c:pt idx="7216">
                  <c:v>13.676</c:v>
                </c:pt>
                <c:pt idx="7217">
                  <c:v>13.677</c:v>
                </c:pt>
                <c:pt idx="7218">
                  <c:v>13.685</c:v>
                </c:pt>
                <c:pt idx="7219">
                  <c:v>13.686999999999999</c:v>
                </c:pt>
                <c:pt idx="7220">
                  <c:v>13.691000000000001</c:v>
                </c:pt>
                <c:pt idx="7221">
                  <c:v>13.693</c:v>
                </c:pt>
                <c:pt idx="7222">
                  <c:v>13.709</c:v>
                </c:pt>
                <c:pt idx="7223">
                  <c:v>13.712</c:v>
                </c:pt>
                <c:pt idx="7224">
                  <c:v>13.718</c:v>
                </c:pt>
                <c:pt idx="7225">
                  <c:v>13.733000000000001</c:v>
                </c:pt>
                <c:pt idx="7226">
                  <c:v>13.738</c:v>
                </c:pt>
                <c:pt idx="7227">
                  <c:v>13.754</c:v>
                </c:pt>
                <c:pt idx="7228">
                  <c:v>13.768000000000001</c:v>
                </c:pt>
                <c:pt idx="7229">
                  <c:v>13.768000000000001</c:v>
                </c:pt>
                <c:pt idx="7230">
                  <c:v>13.769</c:v>
                </c:pt>
                <c:pt idx="7231">
                  <c:v>13.771000000000001</c:v>
                </c:pt>
                <c:pt idx="7232">
                  <c:v>13.773999999999999</c:v>
                </c:pt>
                <c:pt idx="7233">
                  <c:v>13.802</c:v>
                </c:pt>
                <c:pt idx="7234">
                  <c:v>13.81</c:v>
                </c:pt>
                <c:pt idx="7235">
                  <c:v>13.81</c:v>
                </c:pt>
                <c:pt idx="7236">
                  <c:v>13.821</c:v>
                </c:pt>
                <c:pt idx="7237">
                  <c:v>13.836</c:v>
                </c:pt>
                <c:pt idx="7238">
                  <c:v>13.839</c:v>
                </c:pt>
                <c:pt idx="7239">
                  <c:v>13.842000000000001</c:v>
                </c:pt>
                <c:pt idx="7240">
                  <c:v>13.846</c:v>
                </c:pt>
                <c:pt idx="7241">
                  <c:v>13.848000000000001</c:v>
                </c:pt>
                <c:pt idx="7242">
                  <c:v>13.849</c:v>
                </c:pt>
                <c:pt idx="7243">
                  <c:v>13.856</c:v>
                </c:pt>
                <c:pt idx="7244">
                  <c:v>13.859</c:v>
                </c:pt>
                <c:pt idx="7245">
                  <c:v>13.867000000000001</c:v>
                </c:pt>
                <c:pt idx="7246">
                  <c:v>13.877000000000001</c:v>
                </c:pt>
                <c:pt idx="7247">
                  <c:v>13.877000000000001</c:v>
                </c:pt>
                <c:pt idx="7248">
                  <c:v>13.888</c:v>
                </c:pt>
                <c:pt idx="7249">
                  <c:v>13.888999999999999</c:v>
                </c:pt>
                <c:pt idx="7250">
                  <c:v>13.888999999999999</c:v>
                </c:pt>
                <c:pt idx="7251">
                  <c:v>13.901</c:v>
                </c:pt>
                <c:pt idx="7252">
                  <c:v>13.906000000000001</c:v>
                </c:pt>
                <c:pt idx="7253">
                  <c:v>13.912000000000001</c:v>
                </c:pt>
                <c:pt idx="7254">
                  <c:v>13.916</c:v>
                </c:pt>
                <c:pt idx="7255">
                  <c:v>13.926</c:v>
                </c:pt>
                <c:pt idx="7256">
                  <c:v>13.926</c:v>
                </c:pt>
                <c:pt idx="7257">
                  <c:v>13.926</c:v>
                </c:pt>
                <c:pt idx="7258">
                  <c:v>13.93</c:v>
                </c:pt>
                <c:pt idx="7259">
                  <c:v>13.93</c:v>
                </c:pt>
                <c:pt idx="7260">
                  <c:v>13.941000000000001</c:v>
                </c:pt>
                <c:pt idx="7261">
                  <c:v>13.945</c:v>
                </c:pt>
                <c:pt idx="7262">
                  <c:v>13.946999999999999</c:v>
                </c:pt>
                <c:pt idx="7263">
                  <c:v>13.952999999999999</c:v>
                </c:pt>
                <c:pt idx="7264">
                  <c:v>13.962999999999999</c:v>
                </c:pt>
                <c:pt idx="7265">
                  <c:v>14.006</c:v>
                </c:pt>
                <c:pt idx="7266">
                  <c:v>14.006</c:v>
                </c:pt>
                <c:pt idx="7267">
                  <c:v>14.021000000000001</c:v>
                </c:pt>
                <c:pt idx="7268">
                  <c:v>14.023</c:v>
                </c:pt>
                <c:pt idx="7269">
                  <c:v>14.023</c:v>
                </c:pt>
                <c:pt idx="7270">
                  <c:v>14.023</c:v>
                </c:pt>
                <c:pt idx="7271">
                  <c:v>14.04</c:v>
                </c:pt>
                <c:pt idx="7272">
                  <c:v>14.042999999999999</c:v>
                </c:pt>
                <c:pt idx="7273">
                  <c:v>14.045</c:v>
                </c:pt>
                <c:pt idx="7274">
                  <c:v>14.05</c:v>
                </c:pt>
                <c:pt idx="7275">
                  <c:v>14.055999999999999</c:v>
                </c:pt>
                <c:pt idx="7276">
                  <c:v>14.064</c:v>
                </c:pt>
                <c:pt idx="7277">
                  <c:v>14.066000000000001</c:v>
                </c:pt>
                <c:pt idx="7278">
                  <c:v>14.077999999999999</c:v>
                </c:pt>
                <c:pt idx="7279">
                  <c:v>14.082000000000001</c:v>
                </c:pt>
                <c:pt idx="7280">
                  <c:v>14.086</c:v>
                </c:pt>
                <c:pt idx="7281">
                  <c:v>14.089</c:v>
                </c:pt>
                <c:pt idx="7282">
                  <c:v>14.097</c:v>
                </c:pt>
                <c:pt idx="7283">
                  <c:v>14.1</c:v>
                </c:pt>
                <c:pt idx="7284">
                  <c:v>14.117000000000001</c:v>
                </c:pt>
                <c:pt idx="7285">
                  <c:v>14.119</c:v>
                </c:pt>
                <c:pt idx="7286">
                  <c:v>14.122</c:v>
                </c:pt>
                <c:pt idx="7287">
                  <c:v>14.125</c:v>
                </c:pt>
                <c:pt idx="7288">
                  <c:v>14.132999999999999</c:v>
                </c:pt>
                <c:pt idx="7289">
                  <c:v>14.135</c:v>
                </c:pt>
                <c:pt idx="7290">
                  <c:v>14.135999999999999</c:v>
                </c:pt>
                <c:pt idx="7291">
                  <c:v>14.138999999999999</c:v>
                </c:pt>
                <c:pt idx="7292">
                  <c:v>14.15</c:v>
                </c:pt>
                <c:pt idx="7293">
                  <c:v>14.162000000000001</c:v>
                </c:pt>
                <c:pt idx="7294">
                  <c:v>14.175000000000001</c:v>
                </c:pt>
                <c:pt idx="7295">
                  <c:v>14.175000000000001</c:v>
                </c:pt>
                <c:pt idx="7296">
                  <c:v>14.177</c:v>
                </c:pt>
                <c:pt idx="7297">
                  <c:v>14.215</c:v>
                </c:pt>
                <c:pt idx="7298">
                  <c:v>14.225</c:v>
                </c:pt>
                <c:pt idx="7299">
                  <c:v>14.226000000000001</c:v>
                </c:pt>
                <c:pt idx="7300">
                  <c:v>14.239000000000001</c:v>
                </c:pt>
                <c:pt idx="7301">
                  <c:v>14.242000000000001</c:v>
                </c:pt>
                <c:pt idx="7302">
                  <c:v>14.246</c:v>
                </c:pt>
                <c:pt idx="7303">
                  <c:v>14.257</c:v>
                </c:pt>
                <c:pt idx="7304">
                  <c:v>14.257999999999999</c:v>
                </c:pt>
                <c:pt idx="7305">
                  <c:v>14.257999999999999</c:v>
                </c:pt>
                <c:pt idx="7306">
                  <c:v>14.265000000000001</c:v>
                </c:pt>
                <c:pt idx="7307">
                  <c:v>14.271000000000001</c:v>
                </c:pt>
                <c:pt idx="7308">
                  <c:v>14.276999999999999</c:v>
                </c:pt>
                <c:pt idx="7309">
                  <c:v>14.279</c:v>
                </c:pt>
                <c:pt idx="7310">
                  <c:v>14.284000000000001</c:v>
                </c:pt>
                <c:pt idx="7311">
                  <c:v>14.294</c:v>
                </c:pt>
                <c:pt idx="7312">
                  <c:v>14.305</c:v>
                </c:pt>
                <c:pt idx="7313">
                  <c:v>14.315</c:v>
                </c:pt>
                <c:pt idx="7314">
                  <c:v>14.315</c:v>
                </c:pt>
                <c:pt idx="7315">
                  <c:v>14.33</c:v>
                </c:pt>
                <c:pt idx="7316">
                  <c:v>14.332000000000001</c:v>
                </c:pt>
                <c:pt idx="7317">
                  <c:v>14.34</c:v>
                </c:pt>
                <c:pt idx="7318">
                  <c:v>14.342000000000001</c:v>
                </c:pt>
                <c:pt idx="7319">
                  <c:v>14.353</c:v>
                </c:pt>
                <c:pt idx="7320">
                  <c:v>14.36</c:v>
                </c:pt>
                <c:pt idx="7321">
                  <c:v>14.36</c:v>
                </c:pt>
                <c:pt idx="7322">
                  <c:v>14.361000000000001</c:v>
                </c:pt>
                <c:pt idx="7323">
                  <c:v>14.374000000000001</c:v>
                </c:pt>
                <c:pt idx="7324">
                  <c:v>14.401999999999999</c:v>
                </c:pt>
                <c:pt idx="7325">
                  <c:v>14.403</c:v>
                </c:pt>
                <c:pt idx="7326">
                  <c:v>14.41</c:v>
                </c:pt>
                <c:pt idx="7327">
                  <c:v>14.42</c:v>
                </c:pt>
                <c:pt idx="7328">
                  <c:v>14.432</c:v>
                </c:pt>
                <c:pt idx="7329">
                  <c:v>14.446999999999999</c:v>
                </c:pt>
                <c:pt idx="7330">
                  <c:v>14.452</c:v>
                </c:pt>
                <c:pt idx="7331">
                  <c:v>14.458</c:v>
                </c:pt>
                <c:pt idx="7332">
                  <c:v>14.458</c:v>
                </c:pt>
                <c:pt idx="7333">
                  <c:v>14.476000000000001</c:v>
                </c:pt>
                <c:pt idx="7334">
                  <c:v>14.478</c:v>
                </c:pt>
                <c:pt idx="7335">
                  <c:v>14.496</c:v>
                </c:pt>
                <c:pt idx="7336">
                  <c:v>14.497</c:v>
                </c:pt>
                <c:pt idx="7337">
                  <c:v>14.497999999999999</c:v>
                </c:pt>
                <c:pt idx="7338">
                  <c:v>14.503</c:v>
                </c:pt>
                <c:pt idx="7339">
                  <c:v>14.506</c:v>
                </c:pt>
                <c:pt idx="7340">
                  <c:v>14.509</c:v>
                </c:pt>
                <c:pt idx="7341">
                  <c:v>14.512</c:v>
                </c:pt>
                <c:pt idx="7342">
                  <c:v>14.519</c:v>
                </c:pt>
                <c:pt idx="7343">
                  <c:v>14.525</c:v>
                </c:pt>
                <c:pt idx="7344">
                  <c:v>14.532</c:v>
                </c:pt>
                <c:pt idx="7345">
                  <c:v>14.532</c:v>
                </c:pt>
                <c:pt idx="7346">
                  <c:v>14.544</c:v>
                </c:pt>
                <c:pt idx="7347">
                  <c:v>14.563000000000001</c:v>
                </c:pt>
                <c:pt idx="7348">
                  <c:v>14.574</c:v>
                </c:pt>
                <c:pt idx="7349">
                  <c:v>14.576000000000001</c:v>
                </c:pt>
                <c:pt idx="7350">
                  <c:v>14.577999999999999</c:v>
                </c:pt>
                <c:pt idx="7351">
                  <c:v>14.579000000000001</c:v>
                </c:pt>
                <c:pt idx="7352">
                  <c:v>14.583</c:v>
                </c:pt>
                <c:pt idx="7353">
                  <c:v>14.589</c:v>
                </c:pt>
                <c:pt idx="7354">
                  <c:v>14.59</c:v>
                </c:pt>
                <c:pt idx="7355">
                  <c:v>14.595000000000001</c:v>
                </c:pt>
                <c:pt idx="7356">
                  <c:v>14.605</c:v>
                </c:pt>
                <c:pt idx="7357">
                  <c:v>14.615</c:v>
                </c:pt>
                <c:pt idx="7358">
                  <c:v>14.622</c:v>
                </c:pt>
                <c:pt idx="7359">
                  <c:v>14.627000000000001</c:v>
                </c:pt>
                <c:pt idx="7360">
                  <c:v>14.637</c:v>
                </c:pt>
                <c:pt idx="7361">
                  <c:v>14.643000000000001</c:v>
                </c:pt>
                <c:pt idx="7362">
                  <c:v>14.647</c:v>
                </c:pt>
                <c:pt idx="7363">
                  <c:v>14.648</c:v>
                </c:pt>
                <c:pt idx="7364">
                  <c:v>14.65</c:v>
                </c:pt>
                <c:pt idx="7365">
                  <c:v>14.659000000000001</c:v>
                </c:pt>
                <c:pt idx="7366">
                  <c:v>14.663</c:v>
                </c:pt>
                <c:pt idx="7367">
                  <c:v>14.667</c:v>
                </c:pt>
                <c:pt idx="7368">
                  <c:v>14.670999999999999</c:v>
                </c:pt>
                <c:pt idx="7369">
                  <c:v>14.673</c:v>
                </c:pt>
                <c:pt idx="7370">
                  <c:v>14.675000000000001</c:v>
                </c:pt>
                <c:pt idx="7371">
                  <c:v>14.677</c:v>
                </c:pt>
                <c:pt idx="7372">
                  <c:v>14.678000000000001</c:v>
                </c:pt>
                <c:pt idx="7373">
                  <c:v>14.680999999999999</c:v>
                </c:pt>
                <c:pt idx="7374">
                  <c:v>14.680999999999999</c:v>
                </c:pt>
                <c:pt idx="7375">
                  <c:v>14.680999999999999</c:v>
                </c:pt>
                <c:pt idx="7376">
                  <c:v>14.682</c:v>
                </c:pt>
                <c:pt idx="7377">
                  <c:v>14.692</c:v>
                </c:pt>
                <c:pt idx="7378">
                  <c:v>14.695</c:v>
                </c:pt>
                <c:pt idx="7379">
                  <c:v>14.696999999999999</c:v>
                </c:pt>
                <c:pt idx="7380">
                  <c:v>14.723000000000001</c:v>
                </c:pt>
                <c:pt idx="7381">
                  <c:v>14.725</c:v>
                </c:pt>
                <c:pt idx="7382">
                  <c:v>14.741</c:v>
                </c:pt>
                <c:pt idx="7383">
                  <c:v>14.743</c:v>
                </c:pt>
                <c:pt idx="7384">
                  <c:v>14.744999999999999</c:v>
                </c:pt>
                <c:pt idx="7385">
                  <c:v>14.747999999999999</c:v>
                </c:pt>
                <c:pt idx="7386">
                  <c:v>14.75</c:v>
                </c:pt>
                <c:pt idx="7387">
                  <c:v>14.750999999999999</c:v>
                </c:pt>
                <c:pt idx="7388">
                  <c:v>14.750999999999999</c:v>
                </c:pt>
                <c:pt idx="7389">
                  <c:v>14.762</c:v>
                </c:pt>
                <c:pt idx="7390">
                  <c:v>14.771000000000001</c:v>
                </c:pt>
                <c:pt idx="7391">
                  <c:v>14.794</c:v>
                </c:pt>
                <c:pt idx="7392">
                  <c:v>14.807</c:v>
                </c:pt>
                <c:pt idx="7393">
                  <c:v>14.819000000000001</c:v>
                </c:pt>
                <c:pt idx="7394">
                  <c:v>14.821</c:v>
                </c:pt>
                <c:pt idx="7395">
                  <c:v>14.821999999999999</c:v>
                </c:pt>
                <c:pt idx="7396">
                  <c:v>14.823</c:v>
                </c:pt>
                <c:pt idx="7397">
                  <c:v>14.824</c:v>
                </c:pt>
                <c:pt idx="7398">
                  <c:v>14.826000000000001</c:v>
                </c:pt>
                <c:pt idx="7399">
                  <c:v>14.833</c:v>
                </c:pt>
                <c:pt idx="7400">
                  <c:v>14.834</c:v>
                </c:pt>
                <c:pt idx="7401">
                  <c:v>14.839</c:v>
                </c:pt>
                <c:pt idx="7402">
                  <c:v>14.839</c:v>
                </c:pt>
                <c:pt idx="7403">
                  <c:v>14.852</c:v>
                </c:pt>
                <c:pt idx="7404">
                  <c:v>14.859</c:v>
                </c:pt>
                <c:pt idx="7405">
                  <c:v>14.864000000000001</c:v>
                </c:pt>
                <c:pt idx="7406">
                  <c:v>14.866</c:v>
                </c:pt>
                <c:pt idx="7407">
                  <c:v>14.872</c:v>
                </c:pt>
                <c:pt idx="7408">
                  <c:v>14.894</c:v>
                </c:pt>
                <c:pt idx="7409">
                  <c:v>14.898</c:v>
                </c:pt>
                <c:pt idx="7410">
                  <c:v>14.898</c:v>
                </c:pt>
                <c:pt idx="7411">
                  <c:v>14.904999999999999</c:v>
                </c:pt>
                <c:pt idx="7412">
                  <c:v>14.917</c:v>
                </c:pt>
                <c:pt idx="7413">
                  <c:v>14.928000000000001</c:v>
                </c:pt>
                <c:pt idx="7414">
                  <c:v>14.936999999999999</c:v>
                </c:pt>
                <c:pt idx="7415">
                  <c:v>14.936999999999999</c:v>
                </c:pt>
                <c:pt idx="7416">
                  <c:v>14.939</c:v>
                </c:pt>
                <c:pt idx="7417">
                  <c:v>14.949</c:v>
                </c:pt>
                <c:pt idx="7418">
                  <c:v>14.957000000000001</c:v>
                </c:pt>
                <c:pt idx="7419">
                  <c:v>14.957000000000001</c:v>
                </c:pt>
                <c:pt idx="7420">
                  <c:v>14.958</c:v>
                </c:pt>
                <c:pt idx="7421">
                  <c:v>14.983000000000001</c:v>
                </c:pt>
                <c:pt idx="7422">
                  <c:v>15.005000000000001</c:v>
                </c:pt>
                <c:pt idx="7423">
                  <c:v>15.013</c:v>
                </c:pt>
                <c:pt idx="7424">
                  <c:v>15.015000000000001</c:v>
                </c:pt>
                <c:pt idx="7425">
                  <c:v>15.022</c:v>
                </c:pt>
                <c:pt idx="7426">
                  <c:v>15.051</c:v>
                </c:pt>
                <c:pt idx="7427">
                  <c:v>15.051</c:v>
                </c:pt>
                <c:pt idx="7428">
                  <c:v>15.053000000000001</c:v>
                </c:pt>
                <c:pt idx="7429">
                  <c:v>15.055</c:v>
                </c:pt>
                <c:pt idx="7430">
                  <c:v>15.055999999999999</c:v>
                </c:pt>
                <c:pt idx="7431">
                  <c:v>15.074999999999999</c:v>
                </c:pt>
                <c:pt idx="7432">
                  <c:v>15.079000000000001</c:v>
                </c:pt>
                <c:pt idx="7433">
                  <c:v>15.089</c:v>
                </c:pt>
                <c:pt idx="7434">
                  <c:v>15.1</c:v>
                </c:pt>
                <c:pt idx="7435">
                  <c:v>15.108000000000001</c:v>
                </c:pt>
                <c:pt idx="7436">
                  <c:v>15.118</c:v>
                </c:pt>
                <c:pt idx="7437">
                  <c:v>15.122999999999999</c:v>
                </c:pt>
                <c:pt idx="7438">
                  <c:v>15.122999999999999</c:v>
                </c:pt>
                <c:pt idx="7439">
                  <c:v>15.127000000000001</c:v>
                </c:pt>
                <c:pt idx="7440">
                  <c:v>15.134</c:v>
                </c:pt>
                <c:pt idx="7441">
                  <c:v>15.134</c:v>
                </c:pt>
                <c:pt idx="7442">
                  <c:v>15.138</c:v>
                </c:pt>
                <c:pt idx="7443">
                  <c:v>15.138999999999999</c:v>
                </c:pt>
                <c:pt idx="7444">
                  <c:v>15.141</c:v>
                </c:pt>
                <c:pt idx="7445">
                  <c:v>15.148</c:v>
                </c:pt>
                <c:pt idx="7446">
                  <c:v>15.15</c:v>
                </c:pt>
                <c:pt idx="7447">
                  <c:v>15.151</c:v>
                </c:pt>
                <c:pt idx="7448">
                  <c:v>15.162000000000001</c:v>
                </c:pt>
                <c:pt idx="7449">
                  <c:v>15.169</c:v>
                </c:pt>
                <c:pt idx="7450">
                  <c:v>15.178000000000001</c:v>
                </c:pt>
                <c:pt idx="7451">
                  <c:v>15.18</c:v>
                </c:pt>
                <c:pt idx="7452">
                  <c:v>15.199</c:v>
                </c:pt>
                <c:pt idx="7453">
                  <c:v>15.211</c:v>
                </c:pt>
                <c:pt idx="7454">
                  <c:v>15.215999999999999</c:v>
                </c:pt>
                <c:pt idx="7455">
                  <c:v>15.22</c:v>
                </c:pt>
                <c:pt idx="7456">
                  <c:v>15.23</c:v>
                </c:pt>
                <c:pt idx="7457">
                  <c:v>15.236000000000001</c:v>
                </c:pt>
                <c:pt idx="7458">
                  <c:v>15.247999999999999</c:v>
                </c:pt>
                <c:pt idx="7459">
                  <c:v>15.257</c:v>
                </c:pt>
                <c:pt idx="7460">
                  <c:v>15.271000000000001</c:v>
                </c:pt>
                <c:pt idx="7461">
                  <c:v>15.278</c:v>
                </c:pt>
                <c:pt idx="7462">
                  <c:v>15.29</c:v>
                </c:pt>
                <c:pt idx="7463">
                  <c:v>15.292999999999999</c:v>
                </c:pt>
                <c:pt idx="7464">
                  <c:v>15.295</c:v>
                </c:pt>
                <c:pt idx="7465">
                  <c:v>15.315</c:v>
                </c:pt>
                <c:pt idx="7466">
                  <c:v>15.324999999999999</c:v>
                </c:pt>
                <c:pt idx="7467">
                  <c:v>15.335000000000001</c:v>
                </c:pt>
                <c:pt idx="7468">
                  <c:v>15.335000000000001</c:v>
                </c:pt>
                <c:pt idx="7469">
                  <c:v>15.351000000000001</c:v>
                </c:pt>
                <c:pt idx="7470">
                  <c:v>15.384</c:v>
                </c:pt>
                <c:pt idx="7471">
                  <c:v>15.395</c:v>
                </c:pt>
                <c:pt idx="7472">
                  <c:v>15.409000000000001</c:v>
                </c:pt>
                <c:pt idx="7473">
                  <c:v>15.413</c:v>
                </c:pt>
                <c:pt idx="7474">
                  <c:v>15.417</c:v>
                </c:pt>
                <c:pt idx="7475">
                  <c:v>15.419</c:v>
                </c:pt>
                <c:pt idx="7476">
                  <c:v>15.419</c:v>
                </c:pt>
                <c:pt idx="7477">
                  <c:v>15.419</c:v>
                </c:pt>
                <c:pt idx="7478">
                  <c:v>15.428000000000001</c:v>
                </c:pt>
                <c:pt idx="7479">
                  <c:v>15.43</c:v>
                </c:pt>
                <c:pt idx="7480">
                  <c:v>15.433999999999999</c:v>
                </c:pt>
                <c:pt idx="7481">
                  <c:v>15.436</c:v>
                </c:pt>
                <c:pt idx="7482">
                  <c:v>15.436999999999999</c:v>
                </c:pt>
                <c:pt idx="7483">
                  <c:v>15.44</c:v>
                </c:pt>
                <c:pt idx="7484">
                  <c:v>15.456</c:v>
                </c:pt>
                <c:pt idx="7485">
                  <c:v>15.465999999999999</c:v>
                </c:pt>
                <c:pt idx="7486">
                  <c:v>15.47</c:v>
                </c:pt>
                <c:pt idx="7487">
                  <c:v>15.476000000000001</c:v>
                </c:pt>
                <c:pt idx="7488">
                  <c:v>15.487</c:v>
                </c:pt>
                <c:pt idx="7489">
                  <c:v>15.494</c:v>
                </c:pt>
                <c:pt idx="7490">
                  <c:v>15.500999999999999</c:v>
                </c:pt>
                <c:pt idx="7491">
                  <c:v>15.502000000000001</c:v>
                </c:pt>
                <c:pt idx="7492">
                  <c:v>15.506</c:v>
                </c:pt>
                <c:pt idx="7493">
                  <c:v>15.507</c:v>
                </c:pt>
                <c:pt idx="7494">
                  <c:v>15.51</c:v>
                </c:pt>
                <c:pt idx="7495">
                  <c:v>15.52</c:v>
                </c:pt>
                <c:pt idx="7496">
                  <c:v>15.53</c:v>
                </c:pt>
                <c:pt idx="7497">
                  <c:v>15.532999999999999</c:v>
                </c:pt>
                <c:pt idx="7498">
                  <c:v>15.536</c:v>
                </c:pt>
                <c:pt idx="7499">
                  <c:v>15.545999999999999</c:v>
                </c:pt>
                <c:pt idx="7500">
                  <c:v>15.55</c:v>
                </c:pt>
                <c:pt idx="7501">
                  <c:v>15.554</c:v>
                </c:pt>
                <c:pt idx="7502">
                  <c:v>15.56</c:v>
                </c:pt>
                <c:pt idx="7503">
                  <c:v>15.57</c:v>
                </c:pt>
                <c:pt idx="7504">
                  <c:v>15.583</c:v>
                </c:pt>
                <c:pt idx="7505">
                  <c:v>15.585000000000001</c:v>
                </c:pt>
                <c:pt idx="7506">
                  <c:v>15.593999999999999</c:v>
                </c:pt>
                <c:pt idx="7507">
                  <c:v>15.615</c:v>
                </c:pt>
                <c:pt idx="7508">
                  <c:v>15.629</c:v>
                </c:pt>
                <c:pt idx="7509">
                  <c:v>15.635999999999999</c:v>
                </c:pt>
                <c:pt idx="7510">
                  <c:v>15.651999999999999</c:v>
                </c:pt>
                <c:pt idx="7511">
                  <c:v>15.656000000000001</c:v>
                </c:pt>
                <c:pt idx="7512">
                  <c:v>15.661</c:v>
                </c:pt>
                <c:pt idx="7513">
                  <c:v>15.682</c:v>
                </c:pt>
                <c:pt idx="7514">
                  <c:v>15.685</c:v>
                </c:pt>
                <c:pt idx="7515">
                  <c:v>15.689</c:v>
                </c:pt>
                <c:pt idx="7516">
                  <c:v>15.692</c:v>
                </c:pt>
                <c:pt idx="7517">
                  <c:v>15.702</c:v>
                </c:pt>
                <c:pt idx="7518">
                  <c:v>15.708</c:v>
                </c:pt>
                <c:pt idx="7519">
                  <c:v>15.721</c:v>
                </c:pt>
                <c:pt idx="7520">
                  <c:v>15.738</c:v>
                </c:pt>
                <c:pt idx="7521">
                  <c:v>15.743</c:v>
                </c:pt>
                <c:pt idx="7522">
                  <c:v>15.776</c:v>
                </c:pt>
                <c:pt idx="7523">
                  <c:v>15.779</c:v>
                </c:pt>
                <c:pt idx="7524">
                  <c:v>15.786</c:v>
                </c:pt>
                <c:pt idx="7525">
                  <c:v>15.792999999999999</c:v>
                </c:pt>
                <c:pt idx="7526">
                  <c:v>15.795999999999999</c:v>
                </c:pt>
                <c:pt idx="7527">
                  <c:v>15.8</c:v>
                </c:pt>
                <c:pt idx="7528">
                  <c:v>15.805999999999999</c:v>
                </c:pt>
                <c:pt idx="7529">
                  <c:v>15.814</c:v>
                </c:pt>
                <c:pt idx="7530">
                  <c:v>15.817</c:v>
                </c:pt>
                <c:pt idx="7531">
                  <c:v>15.827</c:v>
                </c:pt>
                <c:pt idx="7532">
                  <c:v>15.833</c:v>
                </c:pt>
                <c:pt idx="7533">
                  <c:v>15.868</c:v>
                </c:pt>
                <c:pt idx="7534">
                  <c:v>15.881</c:v>
                </c:pt>
                <c:pt idx="7535">
                  <c:v>15.885</c:v>
                </c:pt>
                <c:pt idx="7536">
                  <c:v>15.901</c:v>
                </c:pt>
                <c:pt idx="7537">
                  <c:v>15.907</c:v>
                </c:pt>
                <c:pt idx="7538">
                  <c:v>15.907999999999999</c:v>
                </c:pt>
                <c:pt idx="7539">
                  <c:v>15.909000000000001</c:v>
                </c:pt>
                <c:pt idx="7540">
                  <c:v>15.914</c:v>
                </c:pt>
                <c:pt idx="7541">
                  <c:v>15.914999999999999</c:v>
                </c:pt>
                <c:pt idx="7542">
                  <c:v>15.917</c:v>
                </c:pt>
                <c:pt idx="7543">
                  <c:v>15.917999999999999</c:v>
                </c:pt>
                <c:pt idx="7544">
                  <c:v>15.925000000000001</c:v>
                </c:pt>
                <c:pt idx="7545">
                  <c:v>15.926</c:v>
                </c:pt>
                <c:pt idx="7546">
                  <c:v>15.928000000000001</c:v>
                </c:pt>
                <c:pt idx="7547">
                  <c:v>15.932</c:v>
                </c:pt>
                <c:pt idx="7548">
                  <c:v>15.941000000000001</c:v>
                </c:pt>
                <c:pt idx="7549">
                  <c:v>15.943</c:v>
                </c:pt>
                <c:pt idx="7550">
                  <c:v>15.958</c:v>
                </c:pt>
                <c:pt idx="7551">
                  <c:v>15.973000000000001</c:v>
                </c:pt>
                <c:pt idx="7552">
                  <c:v>15.974</c:v>
                </c:pt>
                <c:pt idx="7553">
                  <c:v>15.978</c:v>
                </c:pt>
                <c:pt idx="7554">
                  <c:v>15.98</c:v>
                </c:pt>
                <c:pt idx="7555">
                  <c:v>15.98</c:v>
                </c:pt>
                <c:pt idx="7556">
                  <c:v>15.98</c:v>
                </c:pt>
                <c:pt idx="7557">
                  <c:v>15.999000000000001</c:v>
                </c:pt>
                <c:pt idx="7558">
                  <c:v>16.013000000000002</c:v>
                </c:pt>
                <c:pt idx="7559">
                  <c:v>16.015999999999998</c:v>
                </c:pt>
                <c:pt idx="7560">
                  <c:v>16.036999999999999</c:v>
                </c:pt>
                <c:pt idx="7561">
                  <c:v>16.052</c:v>
                </c:pt>
                <c:pt idx="7562">
                  <c:v>16.082999999999998</c:v>
                </c:pt>
                <c:pt idx="7563">
                  <c:v>16.093</c:v>
                </c:pt>
                <c:pt idx="7564">
                  <c:v>16.103000000000002</c:v>
                </c:pt>
                <c:pt idx="7565">
                  <c:v>16.105</c:v>
                </c:pt>
                <c:pt idx="7566">
                  <c:v>16.111999999999998</c:v>
                </c:pt>
                <c:pt idx="7567">
                  <c:v>16.137</c:v>
                </c:pt>
                <c:pt idx="7568">
                  <c:v>16.152000000000001</c:v>
                </c:pt>
                <c:pt idx="7569">
                  <c:v>16.161000000000001</c:v>
                </c:pt>
                <c:pt idx="7570">
                  <c:v>16.209</c:v>
                </c:pt>
                <c:pt idx="7571">
                  <c:v>16.224</c:v>
                </c:pt>
                <c:pt idx="7572">
                  <c:v>16.236999999999998</c:v>
                </c:pt>
                <c:pt idx="7573">
                  <c:v>16.236999999999998</c:v>
                </c:pt>
                <c:pt idx="7574">
                  <c:v>16.251000000000001</c:v>
                </c:pt>
                <c:pt idx="7575">
                  <c:v>16.256</c:v>
                </c:pt>
                <c:pt idx="7576">
                  <c:v>16.295000000000002</c:v>
                </c:pt>
                <c:pt idx="7577">
                  <c:v>16.306000000000001</c:v>
                </c:pt>
                <c:pt idx="7578">
                  <c:v>16.309000000000001</c:v>
                </c:pt>
                <c:pt idx="7579">
                  <c:v>16.318999999999999</c:v>
                </c:pt>
                <c:pt idx="7580">
                  <c:v>16.326000000000001</c:v>
                </c:pt>
                <c:pt idx="7581">
                  <c:v>16.344000000000001</c:v>
                </c:pt>
                <c:pt idx="7582">
                  <c:v>16.344000000000001</c:v>
                </c:pt>
                <c:pt idx="7583">
                  <c:v>16.353000000000002</c:v>
                </c:pt>
                <c:pt idx="7584">
                  <c:v>16.355</c:v>
                </c:pt>
                <c:pt idx="7585">
                  <c:v>16.364999999999998</c:v>
                </c:pt>
                <c:pt idx="7586">
                  <c:v>16.367000000000001</c:v>
                </c:pt>
                <c:pt idx="7587">
                  <c:v>16.379000000000001</c:v>
                </c:pt>
                <c:pt idx="7588">
                  <c:v>16.395</c:v>
                </c:pt>
                <c:pt idx="7589">
                  <c:v>16.414000000000001</c:v>
                </c:pt>
                <c:pt idx="7590">
                  <c:v>16.420999999999999</c:v>
                </c:pt>
                <c:pt idx="7591">
                  <c:v>16.425999999999998</c:v>
                </c:pt>
                <c:pt idx="7592">
                  <c:v>16.428000000000001</c:v>
                </c:pt>
                <c:pt idx="7593">
                  <c:v>16.439</c:v>
                </c:pt>
                <c:pt idx="7594">
                  <c:v>16.446999999999999</c:v>
                </c:pt>
                <c:pt idx="7595">
                  <c:v>16.491</c:v>
                </c:pt>
                <c:pt idx="7596">
                  <c:v>16.491</c:v>
                </c:pt>
                <c:pt idx="7597">
                  <c:v>16.503</c:v>
                </c:pt>
                <c:pt idx="7598">
                  <c:v>16.529</c:v>
                </c:pt>
                <c:pt idx="7599">
                  <c:v>16.547000000000001</c:v>
                </c:pt>
                <c:pt idx="7600">
                  <c:v>16.552</c:v>
                </c:pt>
                <c:pt idx="7601">
                  <c:v>16.562999999999999</c:v>
                </c:pt>
                <c:pt idx="7602">
                  <c:v>16.567</c:v>
                </c:pt>
                <c:pt idx="7603">
                  <c:v>16.571000000000002</c:v>
                </c:pt>
                <c:pt idx="7604">
                  <c:v>16.581</c:v>
                </c:pt>
                <c:pt idx="7605">
                  <c:v>16.59</c:v>
                </c:pt>
                <c:pt idx="7606">
                  <c:v>16.608000000000001</c:v>
                </c:pt>
                <c:pt idx="7607">
                  <c:v>16.620999999999999</c:v>
                </c:pt>
                <c:pt idx="7608">
                  <c:v>16.628</c:v>
                </c:pt>
                <c:pt idx="7609">
                  <c:v>16.634</c:v>
                </c:pt>
                <c:pt idx="7610">
                  <c:v>16.638999999999999</c:v>
                </c:pt>
                <c:pt idx="7611">
                  <c:v>16.657</c:v>
                </c:pt>
                <c:pt idx="7612">
                  <c:v>16.664000000000001</c:v>
                </c:pt>
                <c:pt idx="7613">
                  <c:v>16.670000000000002</c:v>
                </c:pt>
                <c:pt idx="7614">
                  <c:v>16.670000000000002</c:v>
                </c:pt>
                <c:pt idx="7615">
                  <c:v>16.670999999999999</c:v>
                </c:pt>
                <c:pt idx="7616">
                  <c:v>16.672000000000001</c:v>
                </c:pt>
                <c:pt idx="7617">
                  <c:v>16.675999999999998</c:v>
                </c:pt>
                <c:pt idx="7618">
                  <c:v>16.678000000000001</c:v>
                </c:pt>
                <c:pt idx="7619">
                  <c:v>16.690000000000001</c:v>
                </c:pt>
                <c:pt idx="7620">
                  <c:v>16.699000000000002</c:v>
                </c:pt>
                <c:pt idx="7621">
                  <c:v>16.704999999999998</c:v>
                </c:pt>
                <c:pt idx="7622">
                  <c:v>16.721</c:v>
                </c:pt>
                <c:pt idx="7623">
                  <c:v>16.725999999999999</c:v>
                </c:pt>
                <c:pt idx="7624">
                  <c:v>16.731999999999999</c:v>
                </c:pt>
                <c:pt idx="7625">
                  <c:v>16.738</c:v>
                </c:pt>
                <c:pt idx="7626">
                  <c:v>16.757000000000001</c:v>
                </c:pt>
                <c:pt idx="7627">
                  <c:v>16.757999999999999</c:v>
                </c:pt>
                <c:pt idx="7628">
                  <c:v>16.774000000000001</c:v>
                </c:pt>
                <c:pt idx="7629">
                  <c:v>16.795999999999999</c:v>
                </c:pt>
                <c:pt idx="7630">
                  <c:v>16.797999999999998</c:v>
                </c:pt>
                <c:pt idx="7631">
                  <c:v>16.803000000000001</c:v>
                </c:pt>
                <c:pt idx="7632">
                  <c:v>16.806999999999999</c:v>
                </c:pt>
                <c:pt idx="7633">
                  <c:v>16.826000000000001</c:v>
                </c:pt>
                <c:pt idx="7634">
                  <c:v>16.835999999999999</c:v>
                </c:pt>
                <c:pt idx="7635">
                  <c:v>16.841000000000001</c:v>
                </c:pt>
                <c:pt idx="7636">
                  <c:v>16.855</c:v>
                </c:pt>
                <c:pt idx="7637">
                  <c:v>16.855</c:v>
                </c:pt>
                <c:pt idx="7638">
                  <c:v>16.855</c:v>
                </c:pt>
                <c:pt idx="7639">
                  <c:v>16.873000000000001</c:v>
                </c:pt>
                <c:pt idx="7640">
                  <c:v>16.875</c:v>
                </c:pt>
                <c:pt idx="7641">
                  <c:v>16.876999999999999</c:v>
                </c:pt>
                <c:pt idx="7642">
                  <c:v>16.882000000000001</c:v>
                </c:pt>
                <c:pt idx="7643">
                  <c:v>16.896000000000001</c:v>
                </c:pt>
                <c:pt idx="7644">
                  <c:v>16.896999999999998</c:v>
                </c:pt>
                <c:pt idx="7645">
                  <c:v>16.920000000000002</c:v>
                </c:pt>
                <c:pt idx="7646">
                  <c:v>16.922000000000001</c:v>
                </c:pt>
                <c:pt idx="7647">
                  <c:v>16.93</c:v>
                </c:pt>
                <c:pt idx="7648">
                  <c:v>16.940999999999999</c:v>
                </c:pt>
                <c:pt idx="7649">
                  <c:v>16.942</c:v>
                </c:pt>
                <c:pt idx="7650">
                  <c:v>16.945</c:v>
                </c:pt>
                <c:pt idx="7651">
                  <c:v>16.95</c:v>
                </c:pt>
                <c:pt idx="7652">
                  <c:v>16.951000000000001</c:v>
                </c:pt>
                <c:pt idx="7653">
                  <c:v>16.957999999999998</c:v>
                </c:pt>
                <c:pt idx="7654">
                  <c:v>16.959</c:v>
                </c:pt>
                <c:pt idx="7655">
                  <c:v>16.96</c:v>
                </c:pt>
                <c:pt idx="7656">
                  <c:v>16.963000000000001</c:v>
                </c:pt>
                <c:pt idx="7657">
                  <c:v>16.963999999999999</c:v>
                </c:pt>
                <c:pt idx="7658">
                  <c:v>16.978000000000002</c:v>
                </c:pt>
                <c:pt idx="7659">
                  <c:v>16.984999999999999</c:v>
                </c:pt>
                <c:pt idx="7660">
                  <c:v>17</c:v>
                </c:pt>
                <c:pt idx="7661">
                  <c:v>17.001000000000001</c:v>
                </c:pt>
                <c:pt idx="7662">
                  <c:v>17.003</c:v>
                </c:pt>
                <c:pt idx="7663">
                  <c:v>17.004000000000001</c:v>
                </c:pt>
                <c:pt idx="7664">
                  <c:v>17.009</c:v>
                </c:pt>
                <c:pt idx="7665">
                  <c:v>17.02</c:v>
                </c:pt>
                <c:pt idx="7666">
                  <c:v>17.04</c:v>
                </c:pt>
                <c:pt idx="7667">
                  <c:v>17.062000000000001</c:v>
                </c:pt>
                <c:pt idx="7668">
                  <c:v>17.068999999999999</c:v>
                </c:pt>
                <c:pt idx="7669">
                  <c:v>17.082000000000001</c:v>
                </c:pt>
                <c:pt idx="7670">
                  <c:v>17.082000000000001</c:v>
                </c:pt>
                <c:pt idx="7671">
                  <c:v>17.082999999999998</c:v>
                </c:pt>
                <c:pt idx="7672">
                  <c:v>17.084</c:v>
                </c:pt>
                <c:pt idx="7673">
                  <c:v>17.102</c:v>
                </c:pt>
                <c:pt idx="7674">
                  <c:v>17.13</c:v>
                </c:pt>
                <c:pt idx="7675">
                  <c:v>17.145</c:v>
                </c:pt>
                <c:pt idx="7676">
                  <c:v>17.146000000000001</c:v>
                </c:pt>
                <c:pt idx="7677">
                  <c:v>17.163</c:v>
                </c:pt>
                <c:pt idx="7678">
                  <c:v>17.166</c:v>
                </c:pt>
                <c:pt idx="7679">
                  <c:v>17.166</c:v>
                </c:pt>
                <c:pt idx="7680">
                  <c:v>17.170999999999999</c:v>
                </c:pt>
                <c:pt idx="7681">
                  <c:v>17.187999999999999</c:v>
                </c:pt>
                <c:pt idx="7682">
                  <c:v>17.202000000000002</c:v>
                </c:pt>
                <c:pt idx="7683">
                  <c:v>17.207000000000001</c:v>
                </c:pt>
                <c:pt idx="7684">
                  <c:v>17.209</c:v>
                </c:pt>
                <c:pt idx="7685">
                  <c:v>17.228999999999999</c:v>
                </c:pt>
                <c:pt idx="7686">
                  <c:v>17.228999999999999</c:v>
                </c:pt>
                <c:pt idx="7687">
                  <c:v>17.245000000000001</c:v>
                </c:pt>
                <c:pt idx="7688">
                  <c:v>17.254000000000001</c:v>
                </c:pt>
                <c:pt idx="7689">
                  <c:v>17.268999999999998</c:v>
                </c:pt>
                <c:pt idx="7690">
                  <c:v>17.271999999999998</c:v>
                </c:pt>
                <c:pt idx="7691">
                  <c:v>17.274000000000001</c:v>
                </c:pt>
                <c:pt idx="7692">
                  <c:v>17.277999999999999</c:v>
                </c:pt>
                <c:pt idx="7693">
                  <c:v>17.283999999999999</c:v>
                </c:pt>
                <c:pt idx="7694">
                  <c:v>17.289000000000001</c:v>
                </c:pt>
                <c:pt idx="7695">
                  <c:v>17.295000000000002</c:v>
                </c:pt>
                <c:pt idx="7696">
                  <c:v>17.312999999999999</c:v>
                </c:pt>
                <c:pt idx="7697">
                  <c:v>17.317</c:v>
                </c:pt>
                <c:pt idx="7698">
                  <c:v>17.318999999999999</c:v>
                </c:pt>
                <c:pt idx="7699">
                  <c:v>17.318999999999999</c:v>
                </c:pt>
                <c:pt idx="7700">
                  <c:v>17.34</c:v>
                </c:pt>
                <c:pt idx="7701">
                  <c:v>17.356000000000002</c:v>
                </c:pt>
                <c:pt idx="7702">
                  <c:v>17.373999999999999</c:v>
                </c:pt>
                <c:pt idx="7703">
                  <c:v>17.373999999999999</c:v>
                </c:pt>
                <c:pt idx="7704">
                  <c:v>17.376999999999999</c:v>
                </c:pt>
                <c:pt idx="7705">
                  <c:v>17.381</c:v>
                </c:pt>
                <c:pt idx="7706">
                  <c:v>17.382000000000001</c:v>
                </c:pt>
                <c:pt idx="7707">
                  <c:v>17.388000000000002</c:v>
                </c:pt>
                <c:pt idx="7708">
                  <c:v>17.388999999999999</c:v>
                </c:pt>
                <c:pt idx="7709">
                  <c:v>17.396000000000001</c:v>
                </c:pt>
                <c:pt idx="7710">
                  <c:v>17.417000000000002</c:v>
                </c:pt>
                <c:pt idx="7711">
                  <c:v>17.422000000000001</c:v>
                </c:pt>
                <c:pt idx="7712">
                  <c:v>17.437999999999999</c:v>
                </c:pt>
                <c:pt idx="7713">
                  <c:v>17.440999999999999</c:v>
                </c:pt>
                <c:pt idx="7714">
                  <c:v>17.440999999999999</c:v>
                </c:pt>
                <c:pt idx="7715">
                  <c:v>17.463000000000001</c:v>
                </c:pt>
                <c:pt idx="7716">
                  <c:v>17.478000000000002</c:v>
                </c:pt>
                <c:pt idx="7717">
                  <c:v>17.494</c:v>
                </c:pt>
                <c:pt idx="7718">
                  <c:v>17.5</c:v>
                </c:pt>
                <c:pt idx="7719">
                  <c:v>17.504000000000001</c:v>
                </c:pt>
                <c:pt idx="7720">
                  <c:v>17.507999999999999</c:v>
                </c:pt>
                <c:pt idx="7721">
                  <c:v>17.515999999999998</c:v>
                </c:pt>
                <c:pt idx="7722">
                  <c:v>17.521000000000001</c:v>
                </c:pt>
                <c:pt idx="7723">
                  <c:v>17.524999999999999</c:v>
                </c:pt>
                <c:pt idx="7724">
                  <c:v>17.527000000000001</c:v>
                </c:pt>
                <c:pt idx="7725">
                  <c:v>17.541</c:v>
                </c:pt>
                <c:pt idx="7726">
                  <c:v>17.542999999999999</c:v>
                </c:pt>
                <c:pt idx="7727">
                  <c:v>17.545999999999999</c:v>
                </c:pt>
                <c:pt idx="7728">
                  <c:v>17.561</c:v>
                </c:pt>
                <c:pt idx="7729">
                  <c:v>17.562000000000001</c:v>
                </c:pt>
                <c:pt idx="7730">
                  <c:v>17.565999999999999</c:v>
                </c:pt>
                <c:pt idx="7731">
                  <c:v>17.565999999999999</c:v>
                </c:pt>
                <c:pt idx="7732">
                  <c:v>17.57</c:v>
                </c:pt>
                <c:pt idx="7733">
                  <c:v>17.577000000000002</c:v>
                </c:pt>
                <c:pt idx="7734">
                  <c:v>17.579999999999998</c:v>
                </c:pt>
                <c:pt idx="7735">
                  <c:v>17.587</c:v>
                </c:pt>
                <c:pt idx="7736">
                  <c:v>17.591000000000001</c:v>
                </c:pt>
                <c:pt idx="7737">
                  <c:v>17.613</c:v>
                </c:pt>
                <c:pt idx="7738">
                  <c:v>17.625</c:v>
                </c:pt>
                <c:pt idx="7739">
                  <c:v>17.625</c:v>
                </c:pt>
                <c:pt idx="7740">
                  <c:v>17.625</c:v>
                </c:pt>
                <c:pt idx="7741">
                  <c:v>17.625</c:v>
                </c:pt>
                <c:pt idx="7742">
                  <c:v>17.637</c:v>
                </c:pt>
                <c:pt idx="7743">
                  <c:v>17.637</c:v>
                </c:pt>
                <c:pt idx="7744">
                  <c:v>17.646000000000001</c:v>
                </c:pt>
                <c:pt idx="7745">
                  <c:v>17.669</c:v>
                </c:pt>
                <c:pt idx="7746">
                  <c:v>17.670000000000002</c:v>
                </c:pt>
                <c:pt idx="7747">
                  <c:v>17.673999999999999</c:v>
                </c:pt>
                <c:pt idx="7748">
                  <c:v>17.689</c:v>
                </c:pt>
                <c:pt idx="7749">
                  <c:v>17.696000000000002</c:v>
                </c:pt>
                <c:pt idx="7750">
                  <c:v>17.696999999999999</c:v>
                </c:pt>
                <c:pt idx="7751">
                  <c:v>17.699000000000002</c:v>
                </c:pt>
                <c:pt idx="7752">
                  <c:v>17.707000000000001</c:v>
                </c:pt>
                <c:pt idx="7753">
                  <c:v>17.709</c:v>
                </c:pt>
                <c:pt idx="7754">
                  <c:v>17.710999999999999</c:v>
                </c:pt>
                <c:pt idx="7755">
                  <c:v>17.721</c:v>
                </c:pt>
                <c:pt idx="7756">
                  <c:v>17.728999999999999</c:v>
                </c:pt>
                <c:pt idx="7757">
                  <c:v>17.759</c:v>
                </c:pt>
                <c:pt idx="7758">
                  <c:v>17.776</c:v>
                </c:pt>
                <c:pt idx="7759">
                  <c:v>17.792999999999999</c:v>
                </c:pt>
                <c:pt idx="7760">
                  <c:v>17.795999999999999</c:v>
                </c:pt>
                <c:pt idx="7761">
                  <c:v>17.798999999999999</c:v>
                </c:pt>
                <c:pt idx="7762">
                  <c:v>17.802</c:v>
                </c:pt>
                <c:pt idx="7763">
                  <c:v>17.803000000000001</c:v>
                </c:pt>
                <c:pt idx="7764">
                  <c:v>17.803999999999998</c:v>
                </c:pt>
                <c:pt idx="7765">
                  <c:v>17.814</c:v>
                </c:pt>
                <c:pt idx="7766">
                  <c:v>17.832000000000001</c:v>
                </c:pt>
                <c:pt idx="7767">
                  <c:v>17.835000000000001</c:v>
                </c:pt>
                <c:pt idx="7768">
                  <c:v>17.835999999999999</c:v>
                </c:pt>
                <c:pt idx="7769">
                  <c:v>17.856999999999999</c:v>
                </c:pt>
                <c:pt idx="7770">
                  <c:v>17.858000000000001</c:v>
                </c:pt>
                <c:pt idx="7771">
                  <c:v>17.869</c:v>
                </c:pt>
                <c:pt idx="7772">
                  <c:v>17.873999999999999</c:v>
                </c:pt>
                <c:pt idx="7773">
                  <c:v>17.88</c:v>
                </c:pt>
                <c:pt idx="7774">
                  <c:v>17.881</c:v>
                </c:pt>
                <c:pt idx="7775">
                  <c:v>17.882999999999999</c:v>
                </c:pt>
                <c:pt idx="7776">
                  <c:v>17.882999999999999</c:v>
                </c:pt>
                <c:pt idx="7777">
                  <c:v>17.882999999999999</c:v>
                </c:pt>
                <c:pt idx="7778">
                  <c:v>17.898</c:v>
                </c:pt>
                <c:pt idx="7779">
                  <c:v>17.898</c:v>
                </c:pt>
                <c:pt idx="7780">
                  <c:v>17.899000000000001</c:v>
                </c:pt>
                <c:pt idx="7781">
                  <c:v>17.899000000000001</c:v>
                </c:pt>
                <c:pt idx="7782">
                  <c:v>17.908999999999999</c:v>
                </c:pt>
                <c:pt idx="7783">
                  <c:v>17.920000000000002</c:v>
                </c:pt>
                <c:pt idx="7784">
                  <c:v>17.920000000000002</c:v>
                </c:pt>
                <c:pt idx="7785">
                  <c:v>17.922999999999998</c:v>
                </c:pt>
                <c:pt idx="7786">
                  <c:v>17.940999999999999</c:v>
                </c:pt>
                <c:pt idx="7787">
                  <c:v>17.962</c:v>
                </c:pt>
                <c:pt idx="7788">
                  <c:v>17.962</c:v>
                </c:pt>
                <c:pt idx="7789">
                  <c:v>17.988</c:v>
                </c:pt>
                <c:pt idx="7790">
                  <c:v>18.004999999999999</c:v>
                </c:pt>
                <c:pt idx="7791">
                  <c:v>18.027000000000001</c:v>
                </c:pt>
                <c:pt idx="7792">
                  <c:v>18.03</c:v>
                </c:pt>
                <c:pt idx="7793">
                  <c:v>18.045999999999999</c:v>
                </c:pt>
                <c:pt idx="7794">
                  <c:v>18.059999999999999</c:v>
                </c:pt>
                <c:pt idx="7795">
                  <c:v>18.064</c:v>
                </c:pt>
                <c:pt idx="7796">
                  <c:v>18.077999999999999</c:v>
                </c:pt>
                <c:pt idx="7797">
                  <c:v>18.111000000000001</c:v>
                </c:pt>
                <c:pt idx="7798">
                  <c:v>18.114999999999998</c:v>
                </c:pt>
                <c:pt idx="7799">
                  <c:v>18.116</c:v>
                </c:pt>
                <c:pt idx="7800">
                  <c:v>18.128</c:v>
                </c:pt>
                <c:pt idx="7801">
                  <c:v>18.138999999999999</c:v>
                </c:pt>
                <c:pt idx="7802">
                  <c:v>18.146999999999998</c:v>
                </c:pt>
                <c:pt idx="7803">
                  <c:v>18.173999999999999</c:v>
                </c:pt>
                <c:pt idx="7804">
                  <c:v>18.178000000000001</c:v>
                </c:pt>
                <c:pt idx="7805">
                  <c:v>18.18</c:v>
                </c:pt>
                <c:pt idx="7806">
                  <c:v>18.186</c:v>
                </c:pt>
                <c:pt idx="7807">
                  <c:v>18.196000000000002</c:v>
                </c:pt>
                <c:pt idx="7808">
                  <c:v>18.234000000000002</c:v>
                </c:pt>
                <c:pt idx="7809">
                  <c:v>18.241</c:v>
                </c:pt>
                <c:pt idx="7810">
                  <c:v>18.248999999999999</c:v>
                </c:pt>
                <c:pt idx="7811">
                  <c:v>18.259</c:v>
                </c:pt>
                <c:pt idx="7812">
                  <c:v>18.260999999999999</c:v>
                </c:pt>
                <c:pt idx="7813">
                  <c:v>18.262</c:v>
                </c:pt>
                <c:pt idx="7814">
                  <c:v>18.29</c:v>
                </c:pt>
                <c:pt idx="7815">
                  <c:v>18.295000000000002</c:v>
                </c:pt>
                <c:pt idx="7816">
                  <c:v>18.302</c:v>
                </c:pt>
                <c:pt idx="7817">
                  <c:v>18.308</c:v>
                </c:pt>
                <c:pt idx="7818">
                  <c:v>18.323</c:v>
                </c:pt>
                <c:pt idx="7819">
                  <c:v>18.324000000000002</c:v>
                </c:pt>
                <c:pt idx="7820">
                  <c:v>18.344999999999999</c:v>
                </c:pt>
                <c:pt idx="7821">
                  <c:v>18.356999999999999</c:v>
                </c:pt>
                <c:pt idx="7822">
                  <c:v>18.363</c:v>
                </c:pt>
                <c:pt idx="7823">
                  <c:v>18.367000000000001</c:v>
                </c:pt>
                <c:pt idx="7824">
                  <c:v>18.367999999999999</c:v>
                </c:pt>
                <c:pt idx="7825">
                  <c:v>18.388999999999999</c:v>
                </c:pt>
                <c:pt idx="7826">
                  <c:v>18.39</c:v>
                </c:pt>
                <c:pt idx="7827">
                  <c:v>18.408000000000001</c:v>
                </c:pt>
                <c:pt idx="7828">
                  <c:v>18.41</c:v>
                </c:pt>
                <c:pt idx="7829">
                  <c:v>18.419</c:v>
                </c:pt>
                <c:pt idx="7830">
                  <c:v>18.456</c:v>
                </c:pt>
                <c:pt idx="7831">
                  <c:v>18.471</c:v>
                </c:pt>
                <c:pt idx="7832">
                  <c:v>18.478999999999999</c:v>
                </c:pt>
                <c:pt idx="7833">
                  <c:v>18.52</c:v>
                </c:pt>
                <c:pt idx="7834">
                  <c:v>18.556000000000001</c:v>
                </c:pt>
                <c:pt idx="7835">
                  <c:v>18.568000000000001</c:v>
                </c:pt>
                <c:pt idx="7836">
                  <c:v>18.582000000000001</c:v>
                </c:pt>
                <c:pt idx="7837">
                  <c:v>18.652000000000001</c:v>
                </c:pt>
                <c:pt idx="7838">
                  <c:v>18.661000000000001</c:v>
                </c:pt>
                <c:pt idx="7839">
                  <c:v>18.664999999999999</c:v>
                </c:pt>
                <c:pt idx="7840">
                  <c:v>18.666</c:v>
                </c:pt>
                <c:pt idx="7841">
                  <c:v>18.683</c:v>
                </c:pt>
                <c:pt idx="7842">
                  <c:v>18.684999999999999</c:v>
                </c:pt>
                <c:pt idx="7843">
                  <c:v>18.687000000000001</c:v>
                </c:pt>
                <c:pt idx="7844">
                  <c:v>18.687999999999999</c:v>
                </c:pt>
                <c:pt idx="7845">
                  <c:v>18.696999999999999</c:v>
                </c:pt>
                <c:pt idx="7846">
                  <c:v>18.713000000000001</c:v>
                </c:pt>
                <c:pt idx="7847">
                  <c:v>18.713000000000001</c:v>
                </c:pt>
                <c:pt idx="7848">
                  <c:v>18.751000000000001</c:v>
                </c:pt>
                <c:pt idx="7849">
                  <c:v>18.762</c:v>
                </c:pt>
                <c:pt idx="7850">
                  <c:v>18.771999999999998</c:v>
                </c:pt>
                <c:pt idx="7851">
                  <c:v>18.794</c:v>
                </c:pt>
                <c:pt idx="7852">
                  <c:v>18.794</c:v>
                </c:pt>
                <c:pt idx="7853">
                  <c:v>18.795000000000002</c:v>
                </c:pt>
                <c:pt idx="7854">
                  <c:v>18.806000000000001</c:v>
                </c:pt>
                <c:pt idx="7855">
                  <c:v>18.829999999999998</c:v>
                </c:pt>
                <c:pt idx="7856">
                  <c:v>18.832000000000001</c:v>
                </c:pt>
                <c:pt idx="7857">
                  <c:v>18.881</c:v>
                </c:pt>
                <c:pt idx="7858">
                  <c:v>18.881</c:v>
                </c:pt>
                <c:pt idx="7859">
                  <c:v>18.893999999999998</c:v>
                </c:pt>
                <c:pt idx="7860">
                  <c:v>18.922999999999998</c:v>
                </c:pt>
                <c:pt idx="7861">
                  <c:v>18.925000000000001</c:v>
                </c:pt>
                <c:pt idx="7862">
                  <c:v>18.946000000000002</c:v>
                </c:pt>
                <c:pt idx="7863">
                  <c:v>18.946999999999999</c:v>
                </c:pt>
                <c:pt idx="7864">
                  <c:v>18.952999999999999</c:v>
                </c:pt>
                <c:pt idx="7865">
                  <c:v>18.952999999999999</c:v>
                </c:pt>
                <c:pt idx="7866">
                  <c:v>18.966000000000001</c:v>
                </c:pt>
                <c:pt idx="7867">
                  <c:v>18.968</c:v>
                </c:pt>
                <c:pt idx="7868">
                  <c:v>18.986999999999998</c:v>
                </c:pt>
                <c:pt idx="7869">
                  <c:v>18.992999999999999</c:v>
                </c:pt>
                <c:pt idx="7870">
                  <c:v>18.992999999999999</c:v>
                </c:pt>
                <c:pt idx="7871">
                  <c:v>18.998000000000001</c:v>
                </c:pt>
                <c:pt idx="7872">
                  <c:v>19.001000000000001</c:v>
                </c:pt>
                <c:pt idx="7873">
                  <c:v>19.012</c:v>
                </c:pt>
                <c:pt idx="7874">
                  <c:v>19.02</c:v>
                </c:pt>
                <c:pt idx="7875">
                  <c:v>19.021999999999998</c:v>
                </c:pt>
                <c:pt idx="7876">
                  <c:v>19.030999999999999</c:v>
                </c:pt>
                <c:pt idx="7877">
                  <c:v>19.055</c:v>
                </c:pt>
                <c:pt idx="7878">
                  <c:v>19.056000000000001</c:v>
                </c:pt>
                <c:pt idx="7879">
                  <c:v>19.073</c:v>
                </c:pt>
                <c:pt idx="7880">
                  <c:v>19.100000000000001</c:v>
                </c:pt>
                <c:pt idx="7881">
                  <c:v>19.102</c:v>
                </c:pt>
                <c:pt idx="7882">
                  <c:v>19.126999999999999</c:v>
                </c:pt>
                <c:pt idx="7883">
                  <c:v>19.158999999999999</c:v>
                </c:pt>
                <c:pt idx="7884">
                  <c:v>19.207000000000001</c:v>
                </c:pt>
                <c:pt idx="7885">
                  <c:v>19.207999999999998</c:v>
                </c:pt>
                <c:pt idx="7886">
                  <c:v>19.207999999999998</c:v>
                </c:pt>
                <c:pt idx="7887">
                  <c:v>19.212</c:v>
                </c:pt>
                <c:pt idx="7888">
                  <c:v>19.22</c:v>
                </c:pt>
                <c:pt idx="7889">
                  <c:v>19.224</c:v>
                </c:pt>
                <c:pt idx="7890">
                  <c:v>19.225999999999999</c:v>
                </c:pt>
                <c:pt idx="7891">
                  <c:v>19.236999999999998</c:v>
                </c:pt>
                <c:pt idx="7892">
                  <c:v>19.242999999999999</c:v>
                </c:pt>
                <c:pt idx="7893">
                  <c:v>19.25</c:v>
                </c:pt>
                <c:pt idx="7894">
                  <c:v>19.274999999999999</c:v>
                </c:pt>
                <c:pt idx="7895">
                  <c:v>19.276</c:v>
                </c:pt>
                <c:pt idx="7896">
                  <c:v>19.306999999999999</c:v>
                </c:pt>
                <c:pt idx="7897">
                  <c:v>19.318999999999999</c:v>
                </c:pt>
                <c:pt idx="7898">
                  <c:v>19.32</c:v>
                </c:pt>
                <c:pt idx="7899">
                  <c:v>19.34</c:v>
                </c:pt>
                <c:pt idx="7900">
                  <c:v>19.353000000000002</c:v>
                </c:pt>
                <c:pt idx="7901">
                  <c:v>19.356000000000002</c:v>
                </c:pt>
                <c:pt idx="7902">
                  <c:v>19.373000000000001</c:v>
                </c:pt>
                <c:pt idx="7903">
                  <c:v>19.373000000000001</c:v>
                </c:pt>
                <c:pt idx="7904">
                  <c:v>19.387</c:v>
                </c:pt>
                <c:pt idx="7905">
                  <c:v>19.388000000000002</c:v>
                </c:pt>
                <c:pt idx="7906">
                  <c:v>19.39</c:v>
                </c:pt>
                <c:pt idx="7907">
                  <c:v>19.402999999999999</c:v>
                </c:pt>
                <c:pt idx="7908">
                  <c:v>19.419</c:v>
                </c:pt>
                <c:pt idx="7909">
                  <c:v>19.420999999999999</c:v>
                </c:pt>
                <c:pt idx="7910">
                  <c:v>19.422000000000001</c:v>
                </c:pt>
                <c:pt idx="7911">
                  <c:v>19.427</c:v>
                </c:pt>
                <c:pt idx="7912">
                  <c:v>19.431999999999999</c:v>
                </c:pt>
                <c:pt idx="7913">
                  <c:v>19.440999999999999</c:v>
                </c:pt>
                <c:pt idx="7914">
                  <c:v>19.440999999999999</c:v>
                </c:pt>
                <c:pt idx="7915">
                  <c:v>19.454000000000001</c:v>
                </c:pt>
                <c:pt idx="7916">
                  <c:v>19.456</c:v>
                </c:pt>
                <c:pt idx="7917">
                  <c:v>19.468</c:v>
                </c:pt>
                <c:pt idx="7918">
                  <c:v>19.495000000000001</c:v>
                </c:pt>
                <c:pt idx="7919">
                  <c:v>19.495999999999999</c:v>
                </c:pt>
                <c:pt idx="7920">
                  <c:v>19.507999999999999</c:v>
                </c:pt>
                <c:pt idx="7921">
                  <c:v>19.533000000000001</c:v>
                </c:pt>
                <c:pt idx="7922">
                  <c:v>19.582999999999998</c:v>
                </c:pt>
                <c:pt idx="7923">
                  <c:v>19.623000000000001</c:v>
                </c:pt>
                <c:pt idx="7924">
                  <c:v>19.635999999999999</c:v>
                </c:pt>
                <c:pt idx="7925">
                  <c:v>19.690999999999999</c:v>
                </c:pt>
                <c:pt idx="7926">
                  <c:v>19.704000000000001</c:v>
                </c:pt>
                <c:pt idx="7927">
                  <c:v>19.707000000000001</c:v>
                </c:pt>
                <c:pt idx="7928">
                  <c:v>19.707000000000001</c:v>
                </c:pt>
                <c:pt idx="7929">
                  <c:v>19.771999999999998</c:v>
                </c:pt>
                <c:pt idx="7930">
                  <c:v>19.791</c:v>
                </c:pt>
                <c:pt idx="7931">
                  <c:v>19.792000000000002</c:v>
                </c:pt>
                <c:pt idx="7932">
                  <c:v>19.798999999999999</c:v>
                </c:pt>
                <c:pt idx="7933">
                  <c:v>19.812999999999999</c:v>
                </c:pt>
                <c:pt idx="7934">
                  <c:v>19.815999999999999</c:v>
                </c:pt>
                <c:pt idx="7935">
                  <c:v>19.824999999999999</c:v>
                </c:pt>
                <c:pt idx="7936">
                  <c:v>19.873000000000001</c:v>
                </c:pt>
                <c:pt idx="7937">
                  <c:v>19.884</c:v>
                </c:pt>
                <c:pt idx="7938">
                  <c:v>19.887</c:v>
                </c:pt>
                <c:pt idx="7939">
                  <c:v>19.931999999999999</c:v>
                </c:pt>
                <c:pt idx="7940">
                  <c:v>19.945</c:v>
                </c:pt>
                <c:pt idx="7941">
                  <c:v>19.971</c:v>
                </c:pt>
                <c:pt idx="7942">
                  <c:v>19.978000000000002</c:v>
                </c:pt>
                <c:pt idx="7943">
                  <c:v>19.984999999999999</c:v>
                </c:pt>
                <c:pt idx="7944">
                  <c:v>20.009</c:v>
                </c:pt>
                <c:pt idx="7945">
                  <c:v>20.052</c:v>
                </c:pt>
                <c:pt idx="7946">
                  <c:v>20.053000000000001</c:v>
                </c:pt>
                <c:pt idx="7947">
                  <c:v>20.053000000000001</c:v>
                </c:pt>
                <c:pt idx="7948">
                  <c:v>20.059000000000001</c:v>
                </c:pt>
                <c:pt idx="7949">
                  <c:v>20.061</c:v>
                </c:pt>
                <c:pt idx="7950">
                  <c:v>20.077000000000002</c:v>
                </c:pt>
                <c:pt idx="7951">
                  <c:v>20.094000000000001</c:v>
                </c:pt>
                <c:pt idx="7952">
                  <c:v>20.108000000000001</c:v>
                </c:pt>
                <c:pt idx="7953">
                  <c:v>20.114999999999998</c:v>
                </c:pt>
                <c:pt idx="7954">
                  <c:v>20.123000000000001</c:v>
                </c:pt>
                <c:pt idx="7955">
                  <c:v>20.140999999999998</c:v>
                </c:pt>
                <c:pt idx="7956">
                  <c:v>20.145</c:v>
                </c:pt>
                <c:pt idx="7957">
                  <c:v>20.149999999999999</c:v>
                </c:pt>
                <c:pt idx="7958">
                  <c:v>20.187999999999999</c:v>
                </c:pt>
                <c:pt idx="7959">
                  <c:v>20.204000000000001</c:v>
                </c:pt>
                <c:pt idx="7960">
                  <c:v>20.227</c:v>
                </c:pt>
                <c:pt idx="7961">
                  <c:v>20.23</c:v>
                </c:pt>
                <c:pt idx="7962">
                  <c:v>20.233000000000001</c:v>
                </c:pt>
                <c:pt idx="7963">
                  <c:v>20.241</c:v>
                </c:pt>
                <c:pt idx="7964">
                  <c:v>20.274999999999999</c:v>
                </c:pt>
                <c:pt idx="7965">
                  <c:v>20.280999999999999</c:v>
                </c:pt>
                <c:pt idx="7966">
                  <c:v>20.297000000000001</c:v>
                </c:pt>
                <c:pt idx="7967">
                  <c:v>20.297000000000001</c:v>
                </c:pt>
                <c:pt idx="7968">
                  <c:v>20.297000000000001</c:v>
                </c:pt>
                <c:pt idx="7969">
                  <c:v>20.297999999999998</c:v>
                </c:pt>
                <c:pt idx="7970">
                  <c:v>20.308</c:v>
                </c:pt>
                <c:pt idx="7971">
                  <c:v>20.338999999999999</c:v>
                </c:pt>
                <c:pt idx="7972">
                  <c:v>20.363</c:v>
                </c:pt>
                <c:pt idx="7973">
                  <c:v>20.364000000000001</c:v>
                </c:pt>
                <c:pt idx="7974">
                  <c:v>20.375</c:v>
                </c:pt>
                <c:pt idx="7975">
                  <c:v>20.38</c:v>
                </c:pt>
                <c:pt idx="7976">
                  <c:v>20.387</c:v>
                </c:pt>
                <c:pt idx="7977">
                  <c:v>20.41</c:v>
                </c:pt>
                <c:pt idx="7978">
                  <c:v>20.428999999999998</c:v>
                </c:pt>
                <c:pt idx="7979">
                  <c:v>20.433</c:v>
                </c:pt>
                <c:pt idx="7980">
                  <c:v>20.440000000000001</c:v>
                </c:pt>
                <c:pt idx="7981">
                  <c:v>20.465</c:v>
                </c:pt>
                <c:pt idx="7982">
                  <c:v>20.472999999999999</c:v>
                </c:pt>
                <c:pt idx="7983">
                  <c:v>20.498000000000001</c:v>
                </c:pt>
                <c:pt idx="7984">
                  <c:v>20.501999999999999</c:v>
                </c:pt>
                <c:pt idx="7985">
                  <c:v>20.512</c:v>
                </c:pt>
                <c:pt idx="7986">
                  <c:v>20.515000000000001</c:v>
                </c:pt>
                <c:pt idx="7987">
                  <c:v>20.515999999999998</c:v>
                </c:pt>
                <c:pt idx="7988">
                  <c:v>20.518999999999998</c:v>
                </c:pt>
                <c:pt idx="7989">
                  <c:v>20.518999999999998</c:v>
                </c:pt>
                <c:pt idx="7990">
                  <c:v>20.521999999999998</c:v>
                </c:pt>
                <c:pt idx="7991">
                  <c:v>20.54</c:v>
                </c:pt>
                <c:pt idx="7992">
                  <c:v>20.561</c:v>
                </c:pt>
                <c:pt idx="7993">
                  <c:v>20.571999999999999</c:v>
                </c:pt>
                <c:pt idx="7994">
                  <c:v>20.582000000000001</c:v>
                </c:pt>
                <c:pt idx="7995">
                  <c:v>20.59</c:v>
                </c:pt>
                <c:pt idx="7996">
                  <c:v>20.6</c:v>
                </c:pt>
                <c:pt idx="7997">
                  <c:v>20.606000000000002</c:v>
                </c:pt>
                <c:pt idx="7998">
                  <c:v>20.616</c:v>
                </c:pt>
                <c:pt idx="7999">
                  <c:v>20.620999999999999</c:v>
                </c:pt>
                <c:pt idx="8000">
                  <c:v>20.628</c:v>
                </c:pt>
                <c:pt idx="8001">
                  <c:v>20.675999999999998</c:v>
                </c:pt>
                <c:pt idx="8002">
                  <c:v>20.695</c:v>
                </c:pt>
                <c:pt idx="8003">
                  <c:v>20.696000000000002</c:v>
                </c:pt>
                <c:pt idx="8004">
                  <c:v>20.725999999999999</c:v>
                </c:pt>
                <c:pt idx="8005">
                  <c:v>20.734999999999999</c:v>
                </c:pt>
                <c:pt idx="8006">
                  <c:v>20.757999999999999</c:v>
                </c:pt>
                <c:pt idx="8007">
                  <c:v>20.77</c:v>
                </c:pt>
                <c:pt idx="8008">
                  <c:v>20.789000000000001</c:v>
                </c:pt>
                <c:pt idx="8009">
                  <c:v>20.789000000000001</c:v>
                </c:pt>
                <c:pt idx="8010">
                  <c:v>20.805</c:v>
                </c:pt>
                <c:pt idx="8011">
                  <c:v>20.817</c:v>
                </c:pt>
                <c:pt idx="8012">
                  <c:v>20.818999999999999</c:v>
                </c:pt>
                <c:pt idx="8013">
                  <c:v>20.827999999999999</c:v>
                </c:pt>
                <c:pt idx="8014">
                  <c:v>20.83</c:v>
                </c:pt>
                <c:pt idx="8015">
                  <c:v>20.83</c:v>
                </c:pt>
                <c:pt idx="8016">
                  <c:v>20.85</c:v>
                </c:pt>
                <c:pt idx="8017">
                  <c:v>20.859000000000002</c:v>
                </c:pt>
                <c:pt idx="8018">
                  <c:v>20.873999999999999</c:v>
                </c:pt>
                <c:pt idx="8019">
                  <c:v>20.875</c:v>
                </c:pt>
                <c:pt idx="8020">
                  <c:v>20.879000000000001</c:v>
                </c:pt>
                <c:pt idx="8021">
                  <c:v>20.898</c:v>
                </c:pt>
                <c:pt idx="8022">
                  <c:v>20.898</c:v>
                </c:pt>
                <c:pt idx="8023">
                  <c:v>20.919</c:v>
                </c:pt>
                <c:pt idx="8024">
                  <c:v>20.919</c:v>
                </c:pt>
                <c:pt idx="8025">
                  <c:v>20.957999999999998</c:v>
                </c:pt>
                <c:pt idx="8026">
                  <c:v>20.965</c:v>
                </c:pt>
                <c:pt idx="8027">
                  <c:v>20.983000000000001</c:v>
                </c:pt>
                <c:pt idx="8028">
                  <c:v>20.986999999999998</c:v>
                </c:pt>
                <c:pt idx="8029">
                  <c:v>20.986999999999998</c:v>
                </c:pt>
                <c:pt idx="8030">
                  <c:v>20.99</c:v>
                </c:pt>
                <c:pt idx="8031">
                  <c:v>21.045000000000002</c:v>
                </c:pt>
                <c:pt idx="8032">
                  <c:v>21.06</c:v>
                </c:pt>
                <c:pt idx="8033">
                  <c:v>21.062999999999999</c:v>
                </c:pt>
                <c:pt idx="8034">
                  <c:v>21.087</c:v>
                </c:pt>
                <c:pt idx="8035">
                  <c:v>21.09</c:v>
                </c:pt>
                <c:pt idx="8036">
                  <c:v>21.125</c:v>
                </c:pt>
                <c:pt idx="8037">
                  <c:v>21.14</c:v>
                </c:pt>
                <c:pt idx="8038">
                  <c:v>21.164999999999999</c:v>
                </c:pt>
                <c:pt idx="8039">
                  <c:v>21.166</c:v>
                </c:pt>
                <c:pt idx="8040">
                  <c:v>21.225000000000001</c:v>
                </c:pt>
                <c:pt idx="8041">
                  <c:v>21.248000000000001</c:v>
                </c:pt>
                <c:pt idx="8042">
                  <c:v>21.254999999999999</c:v>
                </c:pt>
                <c:pt idx="8043">
                  <c:v>21.283000000000001</c:v>
                </c:pt>
                <c:pt idx="8044">
                  <c:v>21.306000000000001</c:v>
                </c:pt>
                <c:pt idx="8045">
                  <c:v>21.324000000000002</c:v>
                </c:pt>
                <c:pt idx="8046">
                  <c:v>21.332999999999998</c:v>
                </c:pt>
                <c:pt idx="8047">
                  <c:v>21.338000000000001</c:v>
                </c:pt>
                <c:pt idx="8048">
                  <c:v>21.347000000000001</c:v>
                </c:pt>
                <c:pt idx="8049">
                  <c:v>21.370999999999999</c:v>
                </c:pt>
                <c:pt idx="8050">
                  <c:v>21.398</c:v>
                </c:pt>
                <c:pt idx="8051">
                  <c:v>21.436</c:v>
                </c:pt>
                <c:pt idx="8052">
                  <c:v>21.437000000000001</c:v>
                </c:pt>
                <c:pt idx="8053">
                  <c:v>21.437999999999999</c:v>
                </c:pt>
                <c:pt idx="8054">
                  <c:v>21.44</c:v>
                </c:pt>
                <c:pt idx="8055">
                  <c:v>21.440999999999999</c:v>
                </c:pt>
                <c:pt idx="8056">
                  <c:v>21.481000000000002</c:v>
                </c:pt>
                <c:pt idx="8057">
                  <c:v>21.481000000000002</c:v>
                </c:pt>
                <c:pt idx="8058">
                  <c:v>21.481999999999999</c:v>
                </c:pt>
                <c:pt idx="8059">
                  <c:v>21.509</c:v>
                </c:pt>
                <c:pt idx="8060">
                  <c:v>21.527999999999999</c:v>
                </c:pt>
                <c:pt idx="8061">
                  <c:v>21.542000000000002</c:v>
                </c:pt>
                <c:pt idx="8062">
                  <c:v>21.548999999999999</c:v>
                </c:pt>
                <c:pt idx="8063">
                  <c:v>21.548999999999999</c:v>
                </c:pt>
                <c:pt idx="8064">
                  <c:v>21.548999999999999</c:v>
                </c:pt>
                <c:pt idx="8065">
                  <c:v>21.548999999999999</c:v>
                </c:pt>
                <c:pt idx="8066">
                  <c:v>21.550999999999998</c:v>
                </c:pt>
                <c:pt idx="8067">
                  <c:v>21.573</c:v>
                </c:pt>
                <c:pt idx="8068">
                  <c:v>21.573</c:v>
                </c:pt>
                <c:pt idx="8069">
                  <c:v>21.573</c:v>
                </c:pt>
                <c:pt idx="8070">
                  <c:v>21.594999999999999</c:v>
                </c:pt>
                <c:pt idx="8071">
                  <c:v>21.594999999999999</c:v>
                </c:pt>
                <c:pt idx="8072">
                  <c:v>21.6</c:v>
                </c:pt>
                <c:pt idx="8073">
                  <c:v>21.625</c:v>
                </c:pt>
                <c:pt idx="8074">
                  <c:v>21.641999999999999</c:v>
                </c:pt>
                <c:pt idx="8075">
                  <c:v>21.648</c:v>
                </c:pt>
                <c:pt idx="8076">
                  <c:v>21.663</c:v>
                </c:pt>
                <c:pt idx="8077">
                  <c:v>21.664000000000001</c:v>
                </c:pt>
                <c:pt idx="8078">
                  <c:v>21.664000000000001</c:v>
                </c:pt>
                <c:pt idx="8079">
                  <c:v>21.666</c:v>
                </c:pt>
                <c:pt idx="8080">
                  <c:v>21.675000000000001</c:v>
                </c:pt>
                <c:pt idx="8081">
                  <c:v>21.774000000000001</c:v>
                </c:pt>
                <c:pt idx="8082">
                  <c:v>21.864000000000001</c:v>
                </c:pt>
                <c:pt idx="8083">
                  <c:v>21.907</c:v>
                </c:pt>
                <c:pt idx="8084">
                  <c:v>21.911000000000001</c:v>
                </c:pt>
                <c:pt idx="8085">
                  <c:v>21.916</c:v>
                </c:pt>
                <c:pt idx="8086">
                  <c:v>21.931000000000001</c:v>
                </c:pt>
                <c:pt idx="8087">
                  <c:v>21.942</c:v>
                </c:pt>
                <c:pt idx="8088">
                  <c:v>21.942</c:v>
                </c:pt>
                <c:pt idx="8089">
                  <c:v>21.957000000000001</c:v>
                </c:pt>
                <c:pt idx="8090">
                  <c:v>21.96</c:v>
                </c:pt>
                <c:pt idx="8091">
                  <c:v>21.96</c:v>
                </c:pt>
                <c:pt idx="8092">
                  <c:v>21.960999999999999</c:v>
                </c:pt>
                <c:pt idx="8093">
                  <c:v>21.962</c:v>
                </c:pt>
                <c:pt idx="8094">
                  <c:v>21.989000000000001</c:v>
                </c:pt>
                <c:pt idx="8095">
                  <c:v>22.001999999999999</c:v>
                </c:pt>
                <c:pt idx="8096">
                  <c:v>22.007999999999999</c:v>
                </c:pt>
                <c:pt idx="8097">
                  <c:v>22.024999999999999</c:v>
                </c:pt>
                <c:pt idx="8098">
                  <c:v>22.03</c:v>
                </c:pt>
                <c:pt idx="8099">
                  <c:v>22.042000000000002</c:v>
                </c:pt>
                <c:pt idx="8100">
                  <c:v>22.05</c:v>
                </c:pt>
                <c:pt idx="8101">
                  <c:v>22.071000000000002</c:v>
                </c:pt>
                <c:pt idx="8102">
                  <c:v>22.085999999999999</c:v>
                </c:pt>
                <c:pt idx="8103">
                  <c:v>22.093</c:v>
                </c:pt>
                <c:pt idx="8104">
                  <c:v>22.145</c:v>
                </c:pt>
                <c:pt idx="8105">
                  <c:v>22.148</c:v>
                </c:pt>
                <c:pt idx="8106">
                  <c:v>22.158000000000001</c:v>
                </c:pt>
                <c:pt idx="8107">
                  <c:v>22.167000000000002</c:v>
                </c:pt>
                <c:pt idx="8108">
                  <c:v>22.193000000000001</c:v>
                </c:pt>
                <c:pt idx="8109">
                  <c:v>22.228999999999999</c:v>
                </c:pt>
                <c:pt idx="8110">
                  <c:v>22.228999999999999</c:v>
                </c:pt>
                <c:pt idx="8111">
                  <c:v>22.231000000000002</c:v>
                </c:pt>
                <c:pt idx="8112">
                  <c:v>22.231999999999999</c:v>
                </c:pt>
                <c:pt idx="8113">
                  <c:v>22.257000000000001</c:v>
                </c:pt>
                <c:pt idx="8114">
                  <c:v>22.321000000000002</c:v>
                </c:pt>
                <c:pt idx="8115">
                  <c:v>22.323</c:v>
                </c:pt>
                <c:pt idx="8116">
                  <c:v>22.347999999999999</c:v>
                </c:pt>
                <c:pt idx="8117">
                  <c:v>22.347999999999999</c:v>
                </c:pt>
                <c:pt idx="8118">
                  <c:v>22.366</c:v>
                </c:pt>
                <c:pt idx="8119">
                  <c:v>22.367000000000001</c:v>
                </c:pt>
                <c:pt idx="8120">
                  <c:v>22.417999999999999</c:v>
                </c:pt>
                <c:pt idx="8121">
                  <c:v>22.481000000000002</c:v>
                </c:pt>
                <c:pt idx="8122">
                  <c:v>22.504000000000001</c:v>
                </c:pt>
                <c:pt idx="8123">
                  <c:v>22.507999999999999</c:v>
                </c:pt>
                <c:pt idx="8124">
                  <c:v>22.515999999999998</c:v>
                </c:pt>
                <c:pt idx="8125">
                  <c:v>22.527000000000001</c:v>
                </c:pt>
                <c:pt idx="8126">
                  <c:v>22.536999999999999</c:v>
                </c:pt>
                <c:pt idx="8127">
                  <c:v>22.54</c:v>
                </c:pt>
                <c:pt idx="8128">
                  <c:v>22.55</c:v>
                </c:pt>
                <c:pt idx="8129">
                  <c:v>22.55</c:v>
                </c:pt>
                <c:pt idx="8130">
                  <c:v>22.579000000000001</c:v>
                </c:pt>
                <c:pt idx="8131">
                  <c:v>22.623000000000001</c:v>
                </c:pt>
                <c:pt idx="8132">
                  <c:v>22.666</c:v>
                </c:pt>
                <c:pt idx="8133">
                  <c:v>22.667000000000002</c:v>
                </c:pt>
                <c:pt idx="8134">
                  <c:v>22.675000000000001</c:v>
                </c:pt>
                <c:pt idx="8135">
                  <c:v>22.689</c:v>
                </c:pt>
                <c:pt idx="8136">
                  <c:v>22.692</c:v>
                </c:pt>
                <c:pt idx="8137">
                  <c:v>22.710999999999999</c:v>
                </c:pt>
                <c:pt idx="8138">
                  <c:v>22.710999999999999</c:v>
                </c:pt>
                <c:pt idx="8139">
                  <c:v>22.716000000000001</c:v>
                </c:pt>
                <c:pt idx="8140">
                  <c:v>22.719000000000001</c:v>
                </c:pt>
                <c:pt idx="8141">
                  <c:v>22.719000000000001</c:v>
                </c:pt>
                <c:pt idx="8142">
                  <c:v>22.757000000000001</c:v>
                </c:pt>
                <c:pt idx="8143">
                  <c:v>22.759</c:v>
                </c:pt>
                <c:pt idx="8144">
                  <c:v>22.765999999999998</c:v>
                </c:pt>
                <c:pt idx="8145">
                  <c:v>22.780999999999999</c:v>
                </c:pt>
                <c:pt idx="8146">
                  <c:v>22.786000000000001</c:v>
                </c:pt>
                <c:pt idx="8147">
                  <c:v>22.79</c:v>
                </c:pt>
                <c:pt idx="8148">
                  <c:v>22.805</c:v>
                </c:pt>
                <c:pt idx="8149">
                  <c:v>22.805</c:v>
                </c:pt>
                <c:pt idx="8150">
                  <c:v>22.850999999999999</c:v>
                </c:pt>
                <c:pt idx="8151">
                  <c:v>22.869</c:v>
                </c:pt>
                <c:pt idx="8152">
                  <c:v>22.873999999999999</c:v>
                </c:pt>
                <c:pt idx="8153">
                  <c:v>22.917999999999999</c:v>
                </c:pt>
                <c:pt idx="8154">
                  <c:v>22.919</c:v>
                </c:pt>
                <c:pt idx="8155">
                  <c:v>22.966999999999999</c:v>
                </c:pt>
                <c:pt idx="8156">
                  <c:v>22.99</c:v>
                </c:pt>
                <c:pt idx="8157">
                  <c:v>22.992000000000001</c:v>
                </c:pt>
                <c:pt idx="8158">
                  <c:v>22.995999999999999</c:v>
                </c:pt>
                <c:pt idx="8159">
                  <c:v>23</c:v>
                </c:pt>
                <c:pt idx="8160">
                  <c:v>23.036999999999999</c:v>
                </c:pt>
                <c:pt idx="8161">
                  <c:v>23.044</c:v>
                </c:pt>
                <c:pt idx="8162">
                  <c:v>23.081</c:v>
                </c:pt>
                <c:pt idx="8163">
                  <c:v>23.082000000000001</c:v>
                </c:pt>
                <c:pt idx="8164">
                  <c:v>23.082000000000001</c:v>
                </c:pt>
                <c:pt idx="8165">
                  <c:v>23.094000000000001</c:v>
                </c:pt>
                <c:pt idx="8166">
                  <c:v>23.105</c:v>
                </c:pt>
                <c:pt idx="8167">
                  <c:v>23.123000000000001</c:v>
                </c:pt>
                <c:pt idx="8168">
                  <c:v>23.13</c:v>
                </c:pt>
                <c:pt idx="8169">
                  <c:v>23.131</c:v>
                </c:pt>
                <c:pt idx="8170">
                  <c:v>23.190999999999999</c:v>
                </c:pt>
                <c:pt idx="8171">
                  <c:v>23.199000000000002</c:v>
                </c:pt>
                <c:pt idx="8172">
                  <c:v>23.199000000000002</c:v>
                </c:pt>
                <c:pt idx="8173">
                  <c:v>23.202999999999999</c:v>
                </c:pt>
                <c:pt idx="8174">
                  <c:v>23.222999999999999</c:v>
                </c:pt>
                <c:pt idx="8175">
                  <c:v>23.244</c:v>
                </c:pt>
                <c:pt idx="8176">
                  <c:v>23.245999999999999</c:v>
                </c:pt>
                <c:pt idx="8177">
                  <c:v>23.253</c:v>
                </c:pt>
                <c:pt idx="8178">
                  <c:v>23.263000000000002</c:v>
                </c:pt>
                <c:pt idx="8179">
                  <c:v>23.266999999999999</c:v>
                </c:pt>
                <c:pt idx="8180">
                  <c:v>23.268000000000001</c:v>
                </c:pt>
                <c:pt idx="8181">
                  <c:v>23.283999999999999</c:v>
                </c:pt>
                <c:pt idx="8182">
                  <c:v>23.295999999999999</c:v>
                </c:pt>
                <c:pt idx="8183">
                  <c:v>23.317</c:v>
                </c:pt>
                <c:pt idx="8184">
                  <c:v>23.321999999999999</c:v>
                </c:pt>
                <c:pt idx="8185">
                  <c:v>23.338999999999999</c:v>
                </c:pt>
                <c:pt idx="8186">
                  <c:v>23.341999999999999</c:v>
                </c:pt>
                <c:pt idx="8187">
                  <c:v>23.350999999999999</c:v>
                </c:pt>
                <c:pt idx="8188">
                  <c:v>23.36</c:v>
                </c:pt>
                <c:pt idx="8189">
                  <c:v>23.364999999999998</c:v>
                </c:pt>
                <c:pt idx="8190">
                  <c:v>23.382000000000001</c:v>
                </c:pt>
                <c:pt idx="8191">
                  <c:v>23.41</c:v>
                </c:pt>
                <c:pt idx="8192">
                  <c:v>23.411999999999999</c:v>
                </c:pt>
                <c:pt idx="8193">
                  <c:v>23.428999999999998</c:v>
                </c:pt>
                <c:pt idx="8194">
                  <c:v>23.454999999999998</c:v>
                </c:pt>
                <c:pt idx="8195">
                  <c:v>23.462</c:v>
                </c:pt>
                <c:pt idx="8196">
                  <c:v>23.468</c:v>
                </c:pt>
                <c:pt idx="8197">
                  <c:v>23.5</c:v>
                </c:pt>
                <c:pt idx="8198">
                  <c:v>23.501999999999999</c:v>
                </c:pt>
                <c:pt idx="8199">
                  <c:v>23.509</c:v>
                </c:pt>
                <c:pt idx="8200">
                  <c:v>23.518000000000001</c:v>
                </c:pt>
                <c:pt idx="8201">
                  <c:v>23.518000000000001</c:v>
                </c:pt>
                <c:pt idx="8202">
                  <c:v>23.526</c:v>
                </c:pt>
                <c:pt idx="8203">
                  <c:v>23.579000000000001</c:v>
                </c:pt>
                <c:pt idx="8204">
                  <c:v>23.63</c:v>
                </c:pt>
                <c:pt idx="8205">
                  <c:v>23.638999999999999</c:v>
                </c:pt>
                <c:pt idx="8206">
                  <c:v>23.646999999999998</c:v>
                </c:pt>
                <c:pt idx="8207">
                  <c:v>23.646999999999998</c:v>
                </c:pt>
                <c:pt idx="8208">
                  <c:v>23.693999999999999</c:v>
                </c:pt>
                <c:pt idx="8209">
                  <c:v>23.710999999999999</c:v>
                </c:pt>
                <c:pt idx="8210">
                  <c:v>23.713000000000001</c:v>
                </c:pt>
                <c:pt idx="8211">
                  <c:v>23.713999999999999</c:v>
                </c:pt>
                <c:pt idx="8212">
                  <c:v>23.719000000000001</c:v>
                </c:pt>
                <c:pt idx="8213">
                  <c:v>23.734999999999999</c:v>
                </c:pt>
                <c:pt idx="8214">
                  <c:v>23.734999999999999</c:v>
                </c:pt>
                <c:pt idx="8215">
                  <c:v>23.736999999999998</c:v>
                </c:pt>
                <c:pt idx="8216">
                  <c:v>23.777999999999999</c:v>
                </c:pt>
                <c:pt idx="8217">
                  <c:v>23.873999999999999</c:v>
                </c:pt>
                <c:pt idx="8218">
                  <c:v>23.88</c:v>
                </c:pt>
                <c:pt idx="8219">
                  <c:v>23.899000000000001</c:v>
                </c:pt>
                <c:pt idx="8220">
                  <c:v>23.902000000000001</c:v>
                </c:pt>
                <c:pt idx="8221">
                  <c:v>23.905999999999999</c:v>
                </c:pt>
                <c:pt idx="8222">
                  <c:v>23.907</c:v>
                </c:pt>
                <c:pt idx="8223">
                  <c:v>23.923999999999999</c:v>
                </c:pt>
                <c:pt idx="8224">
                  <c:v>23.940999999999999</c:v>
                </c:pt>
                <c:pt idx="8225">
                  <c:v>23.943999999999999</c:v>
                </c:pt>
                <c:pt idx="8226">
                  <c:v>23.946999999999999</c:v>
                </c:pt>
                <c:pt idx="8227">
                  <c:v>23.972000000000001</c:v>
                </c:pt>
                <c:pt idx="8228">
                  <c:v>24.021999999999998</c:v>
                </c:pt>
                <c:pt idx="8229">
                  <c:v>24.044</c:v>
                </c:pt>
                <c:pt idx="8230">
                  <c:v>24.052</c:v>
                </c:pt>
                <c:pt idx="8231">
                  <c:v>24.085999999999999</c:v>
                </c:pt>
                <c:pt idx="8232">
                  <c:v>24.088999999999999</c:v>
                </c:pt>
                <c:pt idx="8233">
                  <c:v>24.09</c:v>
                </c:pt>
                <c:pt idx="8234">
                  <c:v>24.099</c:v>
                </c:pt>
                <c:pt idx="8235">
                  <c:v>24.117000000000001</c:v>
                </c:pt>
                <c:pt idx="8236">
                  <c:v>24.134</c:v>
                </c:pt>
                <c:pt idx="8237">
                  <c:v>24.143999999999998</c:v>
                </c:pt>
                <c:pt idx="8238">
                  <c:v>24.184000000000001</c:v>
                </c:pt>
                <c:pt idx="8239">
                  <c:v>24.204000000000001</c:v>
                </c:pt>
                <c:pt idx="8240">
                  <c:v>24.23</c:v>
                </c:pt>
                <c:pt idx="8241">
                  <c:v>24.24</c:v>
                </c:pt>
                <c:pt idx="8242">
                  <c:v>24.245999999999999</c:v>
                </c:pt>
                <c:pt idx="8243">
                  <c:v>24.298999999999999</c:v>
                </c:pt>
                <c:pt idx="8244">
                  <c:v>24.3</c:v>
                </c:pt>
                <c:pt idx="8245">
                  <c:v>24.311</c:v>
                </c:pt>
                <c:pt idx="8246">
                  <c:v>24.324000000000002</c:v>
                </c:pt>
                <c:pt idx="8247">
                  <c:v>24.324999999999999</c:v>
                </c:pt>
                <c:pt idx="8248">
                  <c:v>24.335999999999999</c:v>
                </c:pt>
                <c:pt idx="8249">
                  <c:v>24.347000000000001</c:v>
                </c:pt>
                <c:pt idx="8250">
                  <c:v>24.369</c:v>
                </c:pt>
                <c:pt idx="8251">
                  <c:v>24.378</c:v>
                </c:pt>
                <c:pt idx="8252">
                  <c:v>24.393999999999998</c:v>
                </c:pt>
                <c:pt idx="8253">
                  <c:v>24.417999999999999</c:v>
                </c:pt>
                <c:pt idx="8254">
                  <c:v>24.417999999999999</c:v>
                </c:pt>
                <c:pt idx="8255">
                  <c:v>24.420999999999999</c:v>
                </c:pt>
                <c:pt idx="8256">
                  <c:v>24.446999999999999</c:v>
                </c:pt>
                <c:pt idx="8257">
                  <c:v>24.481999999999999</c:v>
                </c:pt>
                <c:pt idx="8258">
                  <c:v>24.521999999999998</c:v>
                </c:pt>
                <c:pt idx="8259">
                  <c:v>24.553999999999998</c:v>
                </c:pt>
                <c:pt idx="8260">
                  <c:v>24.568999999999999</c:v>
                </c:pt>
                <c:pt idx="8261">
                  <c:v>24.574000000000002</c:v>
                </c:pt>
                <c:pt idx="8262">
                  <c:v>24.635000000000002</c:v>
                </c:pt>
                <c:pt idx="8263">
                  <c:v>24.658999999999999</c:v>
                </c:pt>
                <c:pt idx="8264">
                  <c:v>24.704999999999998</c:v>
                </c:pt>
                <c:pt idx="8265">
                  <c:v>24.706</c:v>
                </c:pt>
                <c:pt idx="8266">
                  <c:v>24.728999999999999</c:v>
                </c:pt>
                <c:pt idx="8267">
                  <c:v>24.731999999999999</c:v>
                </c:pt>
                <c:pt idx="8268">
                  <c:v>24.826000000000001</c:v>
                </c:pt>
                <c:pt idx="8269">
                  <c:v>24.884</c:v>
                </c:pt>
                <c:pt idx="8270">
                  <c:v>24.917000000000002</c:v>
                </c:pt>
                <c:pt idx="8271">
                  <c:v>24.945</c:v>
                </c:pt>
                <c:pt idx="8272">
                  <c:v>24.975000000000001</c:v>
                </c:pt>
                <c:pt idx="8273">
                  <c:v>25.04</c:v>
                </c:pt>
                <c:pt idx="8274">
                  <c:v>25.088999999999999</c:v>
                </c:pt>
                <c:pt idx="8275">
                  <c:v>25.109000000000002</c:v>
                </c:pt>
                <c:pt idx="8276">
                  <c:v>25.13</c:v>
                </c:pt>
                <c:pt idx="8277">
                  <c:v>25.18</c:v>
                </c:pt>
                <c:pt idx="8278">
                  <c:v>25.186</c:v>
                </c:pt>
                <c:pt idx="8279">
                  <c:v>25.236000000000001</c:v>
                </c:pt>
                <c:pt idx="8280">
                  <c:v>25.254000000000001</c:v>
                </c:pt>
                <c:pt idx="8281">
                  <c:v>25.265999999999998</c:v>
                </c:pt>
                <c:pt idx="8282">
                  <c:v>25.276</c:v>
                </c:pt>
                <c:pt idx="8283">
                  <c:v>25.276</c:v>
                </c:pt>
                <c:pt idx="8284">
                  <c:v>25.279</c:v>
                </c:pt>
                <c:pt idx="8285">
                  <c:v>25.306000000000001</c:v>
                </c:pt>
                <c:pt idx="8286">
                  <c:v>25.309000000000001</c:v>
                </c:pt>
                <c:pt idx="8287">
                  <c:v>25.367000000000001</c:v>
                </c:pt>
                <c:pt idx="8288">
                  <c:v>25.372</c:v>
                </c:pt>
                <c:pt idx="8289">
                  <c:v>25.425000000000001</c:v>
                </c:pt>
                <c:pt idx="8290">
                  <c:v>25.462</c:v>
                </c:pt>
                <c:pt idx="8291">
                  <c:v>25.471</c:v>
                </c:pt>
                <c:pt idx="8292">
                  <c:v>25.491</c:v>
                </c:pt>
                <c:pt idx="8293">
                  <c:v>25.518999999999998</c:v>
                </c:pt>
                <c:pt idx="8294">
                  <c:v>25.565000000000001</c:v>
                </c:pt>
                <c:pt idx="8295">
                  <c:v>25.565999999999999</c:v>
                </c:pt>
                <c:pt idx="8296">
                  <c:v>25.565999999999999</c:v>
                </c:pt>
                <c:pt idx="8297">
                  <c:v>25.573</c:v>
                </c:pt>
                <c:pt idx="8298">
                  <c:v>25.576000000000001</c:v>
                </c:pt>
                <c:pt idx="8299">
                  <c:v>25.613</c:v>
                </c:pt>
                <c:pt idx="8300">
                  <c:v>25.614000000000001</c:v>
                </c:pt>
                <c:pt idx="8301">
                  <c:v>25.614000000000001</c:v>
                </c:pt>
                <c:pt idx="8302">
                  <c:v>25.617000000000001</c:v>
                </c:pt>
                <c:pt idx="8303">
                  <c:v>25.664000000000001</c:v>
                </c:pt>
                <c:pt idx="8304">
                  <c:v>25.672000000000001</c:v>
                </c:pt>
                <c:pt idx="8305">
                  <c:v>25.687999999999999</c:v>
                </c:pt>
                <c:pt idx="8306">
                  <c:v>25.696000000000002</c:v>
                </c:pt>
                <c:pt idx="8307">
                  <c:v>25.718</c:v>
                </c:pt>
                <c:pt idx="8308">
                  <c:v>25.795999999999999</c:v>
                </c:pt>
                <c:pt idx="8309">
                  <c:v>25.803000000000001</c:v>
                </c:pt>
                <c:pt idx="8310">
                  <c:v>25.812999999999999</c:v>
                </c:pt>
                <c:pt idx="8311">
                  <c:v>25.82</c:v>
                </c:pt>
                <c:pt idx="8312">
                  <c:v>25.827000000000002</c:v>
                </c:pt>
                <c:pt idx="8313">
                  <c:v>25.834</c:v>
                </c:pt>
                <c:pt idx="8314">
                  <c:v>25.852</c:v>
                </c:pt>
                <c:pt idx="8315">
                  <c:v>25.875</c:v>
                </c:pt>
                <c:pt idx="8316">
                  <c:v>25.876999999999999</c:v>
                </c:pt>
                <c:pt idx="8317">
                  <c:v>25.9</c:v>
                </c:pt>
                <c:pt idx="8318">
                  <c:v>25.901</c:v>
                </c:pt>
                <c:pt idx="8319">
                  <c:v>25.925000000000001</c:v>
                </c:pt>
                <c:pt idx="8320">
                  <c:v>25.925000000000001</c:v>
                </c:pt>
                <c:pt idx="8321">
                  <c:v>25.925000000000001</c:v>
                </c:pt>
                <c:pt idx="8322">
                  <c:v>25.948</c:v>
                </c:pt>
                <c:pt idx="8323">
                  <c:v>25.948</c:v>
                </c:pt>
                <c:pt idx="8324">
                  <c:v>25.949000000000002</c:v>
                </c:pt>
                <c:pt idx="8325">
                  <c:v>25.949000000000002</c:v>
                </c:pt>
                <c:pt idx="8326">
                  <c:v>25.952000000000002</c:v>
                </c:pt>
                <c:pt idx="8327">
                  <c:v>25.972999999999999</c:v>
                </c:pt>
                <c:pt idx="8328">
                  <c:v>26.01</c:v>
                </c:pt>
                <c:pt idx="8329">
                  <c:v>26.033999999999999</c:v>
                </c:pt>
                <c:pt idx="8330">
                  <c:v>26.045999999999999</c:v>
                </c:pt>
                <c:pt idx="8331">
                  <c:v>26.045999999999999</c:v>
                </c:pt>
                <c:pt idx="8332">
                  <c:v>26.128</c:v>
                </c:pt>
                <c:pt idx="8333">
                  <c:v>26.143999999999998</c:v>
                </c:pt>
                <c:pt idx="8334">
                  <c:v>26.172999999999998</c:v>
                </c:pt>
                <c:pt idx="8335">
                  <c:v>26.196000000000002</c:v>
                </c:pt>
                <c:pt idx="8336">
                  <c:v>26.225000000000001</c:v>
                </c:pt>
                <c:pt idx="8337">
                  <c:v>26.24</c:v>
                </c:pt>
                <c:pt idx="8338">
                  <c:v>26.283000000000001</c:v>
                </c:pt>
                <c:pt idx="8339">
                  <c:v>26.286999999999999</c:v>
                </c:pt>
                <c:pt idx="8340">
                  <c:v>26.291</c:v>
                </c:pt>
                <c:pt idx="8341">
                  <c:v>26.3</c:v>
                </c:pt>
                <c:pt idx="8342">
                  <c:v>26.417000000000002</c:v>
                </c:pt>
                <c:pt idx="8343">
                  <c:v>26.483000000000001</c:v>
                </c:pt>
                <c:pt idx="8344">
                  <c:v>26.489000000000001</c:v>
                </c:pt>
                <c:pt idx="8345">
                  <c:v>26.541</c:v>
                </c:pt>
                <c:pt idx="8346">
                  <c:v>26.559000000000001</c:v>
                </c:pt>
                <c:pt idx="8347">
                  <c:v>26.582000000000001</c:v>
                </c:pt>
                <c:pt idx="8348">
                  <c:v>26.588000000000001</c:v>
                </c:pt>
                <c:pt idx="8349">
                  <c:v>26.613</c:v>
                </c:pt>
                <c:pt idx="8350">
                  <c:v>26.626000000000001</c:v>
                </c:pt>
                <c:pt idx="8351">
                  <c:v>26.728999999999999</c:v>
                </c:pt>
                <c:pt idx="8352">
                  <c:v>26.779</c:v>
                </c:pt>
                <c:pt idx="8353">
                  <c:v>26.803999999999998</c:v>
                </c:pt>
                <c:pt idx="8354">
                  <c:v>26.815000000000001</c:v>
                </c:pt>
                <c:pt idx="8355">
                  <c:v>26.815000000000001</c:v>
                </c:pt>
                <c:pt idx="8356">
                  <c:v>26.829000000000001</c:v>
                </c:pt>
                <c:pt idx="8357">
                  <c:v>26.85</c:v>
                </c:pt>
                <c:pt idx="8358">
                  <c:v>26.867000000000001</c:v>
                </c:pt>
                <c:pt idx="8359">
                  <c:v>26.882000000000001</c:v>
                </c:pt>
                <c:pt idx="8360">
                  <c:v>26.891999999999999</c:v>
                </c:pt>
                <c:pt idx="8361">
                  <c:v>26.949000000000002</c:v>
                </c:pt>
                <c:pt idx="8362">
                  <c:v>26.95</c:v>
                </c:pt>
                <c:pt idx="8363">
                  <c:v>26.95</c:v>
                </c:pt>
                <c:pt idx="8364">
                  <c:v>27.044</c:v>
                </c:pt>
                <c:pt idx="8365">
                  <c:v>27.071000000000002</c:v>
                </c:pt>
                <c:pt idx="8366">
                  <c:v>27.096</c:v>
                </c:pt>
                <c:pt idx="8367">
                  <c:v>27.097000000000001</c:v>
                </c:pt>
                <c:pt idx="8368">
                  <c:v>27.102</c:v>
                </c:pt>
                <c:pt idx="8369">
                  <c:v>27.114999999999998</c:v>
                </c:pt>
                <c:pt idx="8370">
                  <c:v>27.138000000000002</c:v>
                </c:pt>
                <c:pt idx="8371">
                  <c:v>27.145</c:v>
                </c:pt>
                <c:pt idx="8372">
                  <c:v>27.170999999999999</c:v>
                </c:pt>
                <c:pt idx="8373">
                  <c:v>27.218</c:v>
                </c:pt>
                <c:pt idx="8374">
                  <c:v>27.219000000000001</c:v>
                </c:pt>
                <c:pt idx="8375">
                  <c:v>27.22</c:v>
                </c:pt>
                <c:pt idx="8376">
                  <c:v>27.242999999999999</c:v>
                </c:pt>
                <c:pt idx="8377">
                  <c:v>27.245000000000001</c:v>
                </c:pt>
                <c:pt idx="8378">
                  <c:v>27.280999999999999</c:v>
                </c:pt>
                <c:pt idx="8379">
                  <c:v>27.295000000000002</c:v>
                </c:pt>
                <c:pt idx="8380">
                  <c:v>27.303999999999998</c:v>
                </c:pt>
                <c:pt idx="8381">
                  <c:v>27.317</c:v>
                </c:pt>
                <c:pt idx="8382">
                  <c:v>27.324000000000002</c:v>
                </c:pt>
                <c:pt idx="8383">
                  <c:v>27.341000000000001</c:v>
                </c:pt>
                <c:pt idx="8384">
                  <c:v>27.405000000000001</c:v>
                </c:pt>
                <c:pt idx="8385">
                  <c:v>27.408000000000001</c:v>
                </c:pt>
                <c:pt idx="8386">
                  <c:v>27.420999999999999</c:v>
                </c:pt>
                <c:pt idx="8387">
                  <c:v>27.468</c:v>
                </c:pt>
                <c:pt idx="8388">
                  <c:v>27.481999999999999</c:v>
                </c:pt>
                <c:pt idx="8389">
                  <c:v>27.545000000000002</c:v>
                </c:pt>
                <c:pt idx="8390">
                  <c:v>27.57</c:v>
                </c:pt>
                <c:pt idx="8391">
                  <c:v>27.594999999999999</c:v>
                </c:pt>
                <c:pt idx="8392">
                  <c:v>27.611999999999998</c:v>
                </c:pt>
                <c:pt idx="8393">
                  <c:v>27.690999999999999</c:v>
                </c:pt>
                <c:pt idx="8394">
                  <c:v>27.765000000000001</c:v>
                </c:pt>
                <c:pt idx="8395">
                  <c:v>27.766999999999999</c:v>
                </c:pt>
                <c:pt idx="8396">
                  <c:v>27.777000000000001</c:v>
                </c:pt>
                <c:pt idx="8397">
                  <c:v>27.815000000000001</c:v>
                </c:pt>
                <c:pt idx="8398">
                  <c:v>27.937999999999999</c:v>
                </c:pt>
                <c:pt idx="8399">
                  <c:v>27.965</c:v>
                </c:pt>
                <c:pt idx="8400">
                  <c:v>27.995999999999999</c:v>
                </c:pt>
                <c:pt idx="8401">
                  <c:v>28.016999999999999</c:v>
                </c:pt>
                <c:pt idx="8402">
                  <c:v>28.059000000000001</c:v>
                </c:pt>
                <c:pt idx="8403">
                  <c:v>28.084</c:v>
                </c:pt>
                <c:pt idx="8404">
                  <c:v>28.087</c:v>
                </c:pt>
                <c:pt idx="8405">
                  <c:v>28.088000000000001</c:v>
                </c:pt>
                <c:pt idx="8406">
                  <c:v>28.137</c:v>
                </c:pt>
                <c:pt idx="8407">
                  <c:v>28.143999999999998</c:v>
                </c:pt>
                <c:pt idx="8408">
                  <c:v>28.16</c:v>
                </c:pt>
                <c:pt idx="8409">
                  <c:v>28.192</c:v>
                </c:pt>
                <c:pt idx="8410">
                  <c:v>28.207999999999998</c:v>
                </c:pt>
                <c:pt idx="8411">
                  <c:v>28.207999999999998</c:v>
                </c:pt>
                <c:pt idx="8412">
                  <c:v>28.207999999999998</c:v>
                </c:pt>
                <c:pt idx="8413">
                  <c:v>28.213999999999999</c:v>
                </c:pt>
                <c:pt idx="8414">
                  <c:v>28.213999999999999</c:v>
                </c:pt>
                <c:pt idx="8415">
                  <c:v>28.218</c:v>
                </c:pt>
                <c:pt idx="8416">
                  <c:v>28.244</c:v>
                </c:pt>
                <c:pt idx="8417">
                  <c:v>28.259</c:v>
                </c:pt>
                <c:pt idx="8418">
                  <c:v>28.274000000000001</c:v>
                </c:pt>
                <c:pt idx="8419">
                  <c:v>28.28</c:v>
                </c:pt>
                <c:pt idx="8420">
                  <c:v>28.289000000000001</c:v>
                </c:pt>
                <c:pt idx="8421">
                  <c:v>28.34</c:v>
                </c:pt>
                <c:pt idx="8422">
                  <c:v>28.355</c:v>
                </c:pt>
                <c:pt idx="8423">
                  <c:v>28.4</c:v>
                </c:pt>
                <c:pt idx="8424">
                  <c:v>28.411000000000001</c:v>
                </c:pt>
                <c:pt idx="8425">
                  <c:v>28.414000000000001</c:v>
                </c:pt>
                <c:pt idx="8426">
                  <c:v>28.422999999999998</c:v>
                </c:pt>
                <c:pt idx="8427">
                  <c:v>28.434999999999999</c:v>
                </c:pt>
                <c:pt idx="8428">
                  <c:v>28.465</c:v>
                </c:pt>
                <c:pt idx="8429">
                  <c:v>28.495000000000001</c:v>
                </c:pt>
                <c:pt idx="8430">
                  <c:v>28.527000000000001</c:v>
                </c:pt>
                <c:pt idx="8431">
                  <c:v>28.533999999999999</c:v>
                </c:pt>
                <c:pt idx="8432">
                  <c:v>28.536999999999999</c:v>
                </c:pt>
                <c:pt idx="8433">
                  <c:v>28.536999999999999</c:v>
                </c:pt>
                <c:pt idx="8434">
                  <c:v>28.542999999999999</c:v>
                </c:pt>
                <c:pt idx="8435">
                  <c:v>28.634</c:v>
                </c:pt>
                <c:pt idx="8436">
                  <c:v>28.638999999999999</c:v>
                </c:pt>
                <c:pt idx="8437">
                  <c:v>28.654</c:v>
                </c:pt>
                <c:pt idx="8438">
                  <c:v>28.663</c:v>
                </c:pt>
                <c:pt idx="8439">
                  <c:v>28.689</c:v>
                </c:pt>
                <c:pt idx="8440">
                  <c:v>28.69</c:v>
                </c:pt>
                <c:pt idx="8441">
                  <c:v>28.7</c:v>
                </c:pt>
                <c:pt idx="8442">
                  <c:v>28.72</c:v>
                </c:pt>
                <c:pt idx="8443">
                  <c:v>28.745000000000001</c:v>
                </c:pt>
                <c:pt idx="8444">
                  <c:v>28.760999999999999</c:v>
                </c:pt>
                <c:pt idx="8445">
                  <c:v>28.762</c:v>
                </c:pt>
                <c:pt idx="8446">
                  <c:v>28.864999999999998</c:v>
                </c:pt>
                <c:pt idx="8447">
                  <c:v>28.917000000000002</c:v>
                </c:pt>
                <c:pt idx="8448">
                  <c:v>29</c:v>
                </c:pt>
                <c:pt idx="8449">
                  <c:v>29.013000000000002</c:v>
                </c:pt>
                <c:pt idx="8450">
                  <c:v>29.021000000000001</c:v>
                </c:pt>
                <c:pt idx="8451">
                  <c:v>29.047999999999998</c:v>
                </c:pt>
                <c:pt idx="8452">
                  <c:v>29.1</c:v>
                </c:pt>
                <c:pt idx="8453">
                  <c:v>29.120999999999999</c:v>
                </c:pt>
                <c:pt idx="8454">
                  <c:v>29.187999999999999</c:v>
                </c:pt>
                <c:pt idx="8455">
                  <c:v>29.216000000000001</c:v>
                </c:pt>
                <c:pt idx="8456">
                  <c:v>29.251000000000001</c:v>
                </c:pt>
                <c:pt idx="8457">
                  <c:v>29.291</c:v>
                </c:pt>
                <c:pt idx="8458">
                  <c:v>29.294</c:v>
                </c:pt>
                <c:pt idx="8459">
                  <c:v>29.338000000000001</c:v>
                </c:pt>
                <c:pt idx="8460">
                  <c:v>29.349</c:v>
                </c:pt>
                <c:pt idx="8461">
                  <c:v>29.401</c:v>
                </c:pt>
                <c:pt idx="8462">
                  <c:v>29.417000000000002</c:v>
                </c:pt>
                <c:pt idx="8463">
                  <c:v>29.422999999999998</c:v>
                </c:pt>
                <c:pt idx="8464">
                  <c:v>29.449000000000002</c:v>
                </c:pt>
                <c:pt idx="8465">
                  <c:v>29.497</c:v>
                </c:pt>
                <c:pt idx="8466">
                  <c:v>29.547999999999998</c:v>
                </c:pt>
                <c:pt idx="8467">
                  <c:v>29.552</c:v>
                </c:pt>
                <c:pt idx="8468">
                  <c:v>29.628</c:v>
                </c:pt>
                <c:pt idx="8469">
                  <c:v>29.652000000000001</c:v>
                </c:pt>
                <c:pt idx="8470">
                  <c:v>29.669</c:v>
                </c:pt>
                <c:pt idx="8471">
                  <c:v>29.725999999999999</c:v>
                </c:pt>
                <c:pt idx="8472">
                  <c:v>29.751000000000001</c:v>
                </c:pt>
                <c:pt idx="8473">
                  <c:v>29.878</c:v>
                </c:pt>
                <c:pt idx="8474">
                  <c:v>29.93</c:v>
                </c:pt>
                <c:pt idx="8475">
                  <c:v>29.952999999999999</c:v>
                </c:pt>
                <c:pt idx="8476">
                  <c:v>29.966000000000001</c:v>
                </c:pt>
                <c:pt idx="8477">
                  <c:v>30</c:v>
                </c:pt>
                <c:pt idx="8478">
                  <c:v>30.052</c:v>
                </c:pt>
                <c:pt idx="8479">
                  <c:v>30.068000000000001</c:v>
                </c:pt>
                <c:pt idx="8480">
                  <c:v>30.08</c:v>
                </c:pt>
                <c:pt idx="8481">
                  <c:v>30.105</c:v>
                </c:pt>
                <c:pt idx="8482">
                  <c:v>30.111999999999998</c:v>
                </c:pt>
                <c:pt idx="8483">
                  <c:v>30.163</c:v>
                </c:pt>
                <c:pt idx="8484">
                  <c:v>30.181999999999999</c:v>
                </c:pt>
                <c:pt idx="8485">
                  <c:v>30.183</c:v>
                </c:pt>
                <c:pt idx="8486">
                  <c:v>30.213999999999999</c:v>
                </c:pt>
                <c:pt idx="8487">
                  <c:v>30.289000000000001</c:v>
                </c:pt>
                <c:pt idx="8488">
                  <c:v>30.312000000000001</c:v>
                </c:pt>
                <c:pt idx="8489">
                  <c:v>30.315999999999999</c:v>
                </c:pt>
                <c:pt idx="8490">
                  <c:v>30.363</c:v>
                </c:pt>
                <c:pt idx="8491">
                  <c:v>30.364999999999998</c:v>
                </c:pt>
                <c:pt idx="8492">
                  <c:v>30.364999999999998</c:v>
                </c:pt>
                <c:pt idx="8493">
                  <c:v>30.402000000000001</c:v>
                </c:pt>
                <c:pt idx="8494">
                  <c:v>30.408000000000001</c:v>
                </c:pt>
                <c:pt idx="8495">
                  <c:v>30.440999999999999</c:v>
                </c:pt>
                <c:pt idx="8496">
                  <c:v>30.443000000000001</c:v>
                </c:pt>
                <c:pt idx="8497">
                  <c:v>30.466999999999999</c:v>
                </c:pt>
                <c:pt idx="8498">
                  <c:v>30.542999999999999</c:v>
                </c:pt>
                <c:pt idx="8499">
                  <c:v>30.562999999999999</c:v>
                </c:pt>
                <c:pt idx="8500">
                  <c:v>30.594999999999999</c:v>
                </c:pt>
                <c:pt idx="8501">
                  <c:v>30.643999999999998</c:v>
                </c:pt>
                <c:pt idx="8502">
                  <c:v>30.652999999999999</c:v>
                </c:pt>
                <c:pt idx="8503">
                  <c:v>30.699000000000002</c:v>
                </c:pt>
                <c:pt idx="8504">
                  <c:v>30.742000000000001</c:v>
                </c:pt>
                <c:pt idx="8505">
                  <c:v>30.785</c:v>
                </c:pt>
                <c:pt idx="8506">
                  <c:v>30.859000000000002</c:v>
                </c:pt>
                <c:pt idx="8507">
                  <c:v>31.099</c:v>
                </c:pt>
                <c:pt idx="8508">
                  <c:v>31.126999999999999</c:v>
                </c:pt>
                <c:pt idx="8509">
                  <c:v>31.141999999999999</c:v>
                </c:pt>
                <c:pt idx="8510">
                  <c:v>31.19</c:v>
                </c:pt>
                <c:pt idx="8511">
                  <c:v>31.195</c:v>
                </c:pt>
                <c:pt idx="8512">
                  <c:v>31.225999999999999</c:v>
                </c:pt>
                <c:pt idx="8513">
                  <c:v>31.29</c:v>
                </c:pt>
                <c:pt idx="8514">
                  <c:v>31.297000000000001</c:v>
                </c:pt>
                <c:pt idx="8515">
                  <c:v>31.318999999999999</c:v>
                </c:pt>
                <c:pt idx="8516">
                  <c:v>31.361000000000001</c:v>
                </c:pt>
                <c:pt idx="8517">
                  <c:v>31.364999999999998</c:v>
                </c:pt>
                <c:pt idx="8518">
                  <c:v>31.434000000000001</c:v>
                </c:pt>
                <c:pt idx="8519">
                  <c:v>31.512</c:v>
                </c:pt>
                <c:pt idx="8520">
                  <c:v>31.527000000000001</c:v>
                </c:pt>
                <c:pt idx="8521">
                  <c:v>31.584</c:v>
                </c:pt>
                <c:pt idx="8522">
                  <c:v>31.626999999999999</c:v>
                </c:pt>
                <c:pt idx="8523">
                  <c:v>31.678999999999998</c:v>
                </c:pt>
                <c:pt idx="8524">
                  <c:v>31.684000000000001</c:v>
                </c:pt>
                <c:pt idx="8525">
                  <c:v>31.707000000000001</c:v>
                </c:pt>
                <c:pt idx="8526">
                  <c:v>31.71</c:v>
                </c:pt>
                <c:pt idx="8527">
                  <c:v>31.788</c:v>
                </c:pt>
                <c:pt idx="8528">
                  <c:v>31.806999999999999</c:v>
                </c:pt>
                <c:pt idx="8529">
                  <c:v>31.888000000000002</c:v>
                </c:pt>
                <c:pt idx="8530">
                  <c:v>31.89</c:v>
                </c:pt>
                <c:pt idx="8531">
                  <c:v>31.908999999999999</c:v>
                </c:pt>
                <c:pt idx="8532">
                  <c:v>31.916</c:v>
                </c:pt>
                <c:pt idx="8533">
                  <c:v>31.992999999999999</c:v>
                </c:pt>
                <c:pt idx="8534">
                  <c:v>32.197000000000003</c:v>
                </c:pt>
                <c:pt idx="8535">
                  <c:v>32.273000000000003</c:v>
                </c:pt>
                <c:pt idx="8536">
                  <c:v>32.369999999999997</c:v>
                </c:pt>
                <c:pt idx="8537">
                  <c:v>32.514000000000003</c:v>
                </c:pt>
                <c:pt idx="8538">
                  <c:v>32.524000000000001</c:v>
                </c:pt>
                <c:pt idx="8539">
                  <c:v>32.531999999999996</c:v>
                </c:pt>
                <c:pt idx="8540">
                  <c:v>32.645000000000003</c:v>
                </c:pt>
                <c:pt idx="8541">
                  <c:v>32.707000000000001</c:v>
                </c:pt>
                <c:pt idx="8542">
                  <c:v>32.793999999999997</c:v>
                </c:pt>
                <c:pt idx="8543">
                  <c:v>32.817</c:v>
                </c:pt>
                <c:pt idx="8544">
                  <c:v>32.853000000000002</c:v>
                </c:pt>
                <c:pt idx="8545">
                  <c:v>32.904000000000003</c:v>
                </c:pt>
                <c:pt idx="8546">
                  <c:v>32.930999999999997</c:v>
                </c:pt>
                <c:pt idx="8547">
                  <c:v>32.94</c:v>
                </c:pt>
                <c:pt idx="8548">
                  <c:v>33.017000000000003</c:v>
                </c:pt>
                <c:pt idx="8549">
                  <c:v>33.023000000000003</c:v>
                </c:pt>
                <c:pt idx="8550">
                  <c:v>33.07</c:v>
                </c:pt>
                <c:pt idx="8551">
                  <c:v>33.106000000000002</c:v>
                </c:pt>
                <c:pt idx="8552">
                  <c:v>33.107999999999997</c:v>
                </c:pt>
                <c:pt idx="8553">
                  <c:v>33.247999999999998</c:v>
                </c:pt>
                <c:pt idx="8554">
                  <c:v>33.250999999999998</c:v>
                </c:pt>
                <c:pt idx="8555">
                  <c:v>33.274000000000001</c:v>
                </c:pt>
                <c:pt idx="8556">
                  <c:v>33.290999999999997</c:v>
                </c:pt>
                <c:pt idx="8557">
                  <c:v>33.323</c:v>
                </c:pt>
                <c:pt idx="8558">
                  <c:v>33.337000000000003</c:v>
                </c:pt>
                <c:pt idx="8559">
                  <c:v>33.341999999999999</c:v>
                </c:pt>
                <c:pt idx="8560">
                  <c:v>33.345999999999997</c:v>
                </c:pt>
                <c:pt idx="8561">
                  <c:v>33.454000000000001</c:v>
                </c:pt>
                <c:pt idx="8562">
                  <c:v>33.459000000000003</c:v>
                </c:pt>
                <c:pt idx="8563">
                  <c:v>33.500999999999998</c:v>
                </c:pt>
                <c:pt idx="8564">
                  <c:v>33.561999999999998</c:v>
                </c:pt>
                <c:pt idx="8565">
                  <c:v>33.652000000000001</c:v>
                </c:pt>
                <c:pt idx="8566">
                  <c:v>33.658999999999999</c:v>
                </c:pt>
                <c:pt idx="8567">
                  <c:v>33.659999999999997</c:v>
                </c:pt>
                <c:pt idx="8568">
                  <c:v>33.704999999999998</c:v>
                </c:pt>
                <c:pt idx="8569">
                  <c:v>33.707000000000001</c:v>
                </c:pt>
                <c:pt idx="8570">
                  <c:v>33.799999999999997</c:v>
                </c:pt>
                <c:pt idx="8571">
                  <c:v>33.845999999999997</c:v>
                </c:pt>
                <c:pt idx="8572">
                  <c:v>33.871000000000002</c:v>
                </c:pt>
                <c:pt idx="8573">
                  <c:v>33.898000000000003</c:v>
                </c:pt>
                <c:pt idx="8574">
                  <c:v>33.9</c:v>
                </c:pt>
                <c:pt idx="8575">
                  <c:v>34.006999999999998</c:v>
                </c:pt>
                <c:pt idx="8576">
                  <c:v>34.006999999999998</c:v>
                </c:pt>
                <c:pt idx="8577">
                  <c:v>34.046999999999997</c:v>
                </c:pt>
                <c:pt idx="8578">
                  <c:v>34.070999999999998</c:v>
                </c:pt>
                <c:pt idx="8579">
                  <c:v>34.189</c:v>
                </c:pt>
                <c:pt idx="8580">
                  <c:v>34.274999999999999</c:v>
                </c:pt>
                <c:pt idx="8581">
                  <c:v>34.43</c:v>
                </c:pt>
                <c:pt idx="8582">
                  <c:v>34.497999999999998</c:v>
                </c:pt>
                <c:pt idx="8583">
                  <c:v>34.609000000000002</c:v>
                </c:pt>
                <c:pt idx="8584">
                  <c:v>34.726999999999997</c:v>
                </c:pt>
                <c:pt idx="8585">
                  <c:v>34.817</c:v>
                </c:pt>
                <c:pt idx="8586">
                  <c:v>34.832000000000001</c:v>
                </c:pt>
                <c:pt idx="8587">
                  <c:v>34.840000000000003</c:v>
                </c:pt>
                <c:pt idx="8588">
                  <c:v>34.909999999999997</c:v>
                </c:pt>
                <c:pt idx="8589">
                  <c:v>34.930999999999997</c:v>
                </c:pt>
                <c:pt idx="8590">
                  <c:v>35.015000000000001</c:v>
                </c:pt>
                <c:pt idx="8591">
                  <c:v>35.049999999999997</c:v>
                </c:pt>
                <c:pt idx="8592">
                  <c:v>35.052999999999997</c:v>
                </c:pt>
                <c:pt idx="8593">
                  <c:v>35.079000000000001</c:v>
                </c:pt>
                <c:pt idx="8594">
                  <c:v>35.158000000000001</c:v>
                </c:pt>
                <c:pt idx="8595">
                  <c:v>35.183999999999997</c:v>
                </c:pt>
                <c:pt idx="8596">
                  <c:v>35.347999999999999</c:v>
                </c:pt>
                <c:pt idx="8597">
                  <c:v>35.378</c:v>
                </c:pt>
                <c:pt idx="8598">
                  <c:v>35.624000000000002</c:v>
                </c:pt>
                <c:pt idx="8599">
                  <c:v>35.648000000000003</c:v>
                </c:pt>
                <c:pt idx="8600">
                  <c:v>35.729999999999997</c:v>
                </c:pt>
                <c:pt idx="8601">
                  <c:v>35.783000000000001</c:v>
                </c:pt>
                <c:pt idx="8602">
                  <c:v>35.978000000000002</c:v>
                </c:pt>
                <c:pt idx="8603">
                  <c:v>36.015999999999998</c:v>
                </c:pt>
                <c:pt idx="8604">
                  <c:v>36.020000000000003</c:v>
                </c:pt>
                <c:pt idx="8605">
                  <c:v>36.122999999999998</c:v>
                </c:pt>
                <c:pt idx="8606">
                  <c:v>36.216000000000001</c:v>
                </c:pt>
                <c:pt idx="8607">
                  <c:v>36.332999999999998</c:v>
                </c:pt>
                <c:pt idx="8608">
                  <c:v>36.387999999999998</c:v>
                </c:pt>
                <c:pt idx="8609">
                  <c:v>36.409999999999997</c:v>
                </c:pt>
                <c:pt idx="8610">
                  <c:v>36.447000000000003</c:v>
                </c:pt>
                <c:pt idx="8611">
                  <c:v>36.529000000000003</c:v>
                </c:pt>
                <c:pt idx="8612">
                  <c:v>36.530999999999999</c:v>
                </c:pt>
                <c:pt idx="8613">
                  <c:v>36.576999999999998</c:v>
                </c:pt>
                <c:pt idx="8614">
                  <c:v>36.604999999999997</c:v>
                </c:pt>
                <c:pt idx="8615">
                  <c:v>36.637999999999998</c:v>
                </c:pt>
                <c:pt idx="8616">
                  <c:v>36.69</c:v>
                </c:pt>
                <c:pt idx="8617">
                  <c:v>36.881999999999998</c:v>
                </c:pt>
                <c:pt idx="8618">
                  <c:v>36.892000000000003</c:v>
                </c:pt>
                <c:pt idx="8619">
                  <c:v>37.103999999999999</c:v>
                </c:pt>
                <c:pt idx="8620">
                  <c:v>37.104999999999997</c:v>
                </c:pt>
                <c:pt idx="8621">
                  <c:v>37.137999999999998</c:v>
                </c:pt>
                <c:pt idx="8622">
                  <c:v>37.189</c:v>
                </c:pt>
                <c:pt idx="8623">
                  <c:v>37.368000000000002</c:v>
                </c:pt>
                <c:pt idx="8624">
                  <c:v>37.404000000000003</c:v>
                </c:pt>
                <c:pt idx="8625">
                  <c:v>37.405000000000001</c:v>
                </c:pt>
                <c:pt idx="8626">
                  <c:v>37.523000000000003</c:v>
                </c:pt>
                <c:pt idx="8627">
                  <c:v>37.534999999999997</c:v>
                </c:pt>
                <c:pt idx="8628">
                  <c:v>37.688000000000002</c:v>
                </c:pt>
                <c:pt idx="8629">
                  <c:v>37.764000000000003</c:v>
                </c:pt>
                <c:pt idx="8630">
                  <c:v>37.813000000000002</c:v>
                </c:pt>
                <c:pt idx="8631">
                  <c:v>37.841000000000001</c:v>
                </c:pt>
                <c:pt idx="8632">
                  <c:v>37.853000000000002</c:v>
                </c:pt>
                <c:pt idx="8633">
                  <c:v>37.908000000000001</c:v>
                </c:pt>
                <c:pt idx="8634">
                  <c:v>37.930999999999997</c:v>
                </c:pt>
                <c:pt idx="8635">
                  <c:v>37.987000000000002</c:v>
                </c:pt>
                <c:pt idx="8636">
                  <c:v>38.015000000000001</c:v>
                </c:pt>
                <c:pt idx="8637">
                  <c:v>38.040999999999997</c:v>
                </c:pt>
                <c:pt idx="8638">
                  <c:v>38.045999999999999</c:v>
                </c:pt>
                <c:pt idx="8639">
                  <c:v>38.100999999999999</c:v>
                </c:pt>
                <c:pt idx="8640">
                  <c:v>38.182000000000002</c:v>
                </c:pt>
                <c:pt idx="8641">
                  <c:v>38.353000000000002</c:v>
                </c:pt>
                <c:pt idx="8642">
                  <c:v>38.426000000000002</c:v>
                </c:pt>
                <c:pt idx="8643">
                  <c:v>38.493000000000002</c:v>
                </c:pt>
                <c:pt idx="8644">
                  <c:v>38.534999999999997</c:v>
                </c:pt>
                <c:pt idx="8645">
                  <c:v>38.613999999999997</c:v>
                </c:pt>
                <c:pt idx="8646">
                  <c:v>38.642000000000003</c:v>
                </c:pt>
                <c:pt idx="8647">
                  <c:v>38.701000000000001</c:v>
                </c:pt>
                <c:pt idx="8648">
                  <c:v>38.798000000000002</c:v>
                </c:pt>
                <c:pt idx="8649">
                  <c:v>38.828000000000003</c:v>
                </c:pt>
                <c:pt idx="8650">
                  <c:v>39.006</c:v>
                </c:pt>
                <c:pt idx="8651">
                  <c:v>39.009</c:v>
                </c:pt>
                <c:pt idx="8652">
                  <c:v>39.231999999999999</c:v>
                </c:pt>
                <c:pt idx="8653">
                  <c:v>39.259</c:v>
                </c:pt>
                <c:pt idx="8654">
                  <c:v>39.420999999999999</c:v>
                </c:pt>
                <c:pt idx="8655">
                  <c:v>40.082999999999998</c:v>
                </c:pt>
                <c:pt idx="8656">
                  <c:v>40.158000000000001</c:v>
                </c:pt>
                <c:pt idx="8657">
                  <c:v>40.218000000000004</c:v>
                </c:pt>
                <c:pt idx="8658">
                  <c:v>40.412999999999997</c:v>
                </c:pt>
                <c:pt idx="8659">
                  <c:v>40.433999999999997</c:v>
                </c:pt>
                <c:pt idx="8660">
                  <c:v>40.436999999999998</c:v>
                </c:pt>
                <c:pt idx="8661">
                  <c:v>41.124000000000002</c:v>
                </c:pt>
                <c:pt idx="8662">
                  <c:v>41.164999999999999</c:v>
                </c:pt>
                <c:pt idx="8663">
                  <c:v>41.42</c:v>
                </c:pt>
                <c:pt idx="8664">
                  <c:v>41.497999999999998</c:v>
                </c:pt>
                <c:pt idx="8665">
                  <c:v>41.499000000000002</c:v>
                </c:pt>
                <c:pt idx="8666">
                  <c:v>41.789000000000001</c:v>
                </c:pt>
                <c:pt idx="8667">
                  <c:v>41.902000000000001</c:v>
                </c:pt>
                <c:pt idx="8668">
                  <c:v>41.902999999999999</c:v>
                </c:pt>
                <c:pt idx="8669">
                  <c:v>41.93</c:v>
                </c:pt>
                <c:pt idx="8670">
                  <c:v>42.222000000000001</c:v>
                </c:pt>
                <c:pt idx="8671">
                  <c:v>42.305999999999997</c:v>
                </c:pt>
                <c:pt idx="8672">
                  <c:v>42.655000000000001</c:v>
                </c:pt>
                <c:pt idx="8673">
                  <c:v>42.978000000000002</c:v>
                </c:pt>
                <c:pt idx="8674">
                  <c:v>43.082000000000001</c:v>
                </c:pt>
                <c:pt idx="8675">
                  <c:v>43.238</c:v>
                </c:pt>
                <c:pt idx="8676">
                  <c:v>43.238999999999997</c:v>
                </c:pt>
                <c:pt idx="8677">
                  <c:v>43.530999999999999</c:v>
                </c:pt>
                <c:pt idx="8678">
                  <c:v>43.576999999999998</c:v>
                </c:pt>
                <c:pt idx="8679">
                  <c:v>43.591999999999999</c:v>
                </c:pt>
                <c:pt idx="8680">
                  <c:v>43.817</c:v>
                </c:pt>
                <c:pt idx="8681">
                  <c:v>43.832999999999998</c:v>
                </c:pt>
                <c:pt idx="8682">
                  <c:v>43.856999999999999</c:v>
                </c:pt>
                <c:pt idx="8683">
                  <c:v>43.941000000000003</c:v>
                </c:pt>
                <c:pt idx="8684">
                  <c:v>43.948</c:v>
                </c:pt>
                <c:pt idx="8685">
                  <c:v>43.948999999999998</c:v>
                </c:pt>
                <c:pt idx="8686">
                  <c:v>44.036000000000001</c:v>
                </c:pt>
                <c:pt idx="8687">
                  <c:v>44.182000000000002</c:v>
                </c:pt>
                <c:pt idx="8688">
                  <c:v>44.241</c:v>
                </c:pt>
                <c:pt idx="8689">
                  <c:v>44.707999999999998</c:v>
                </c:pt>
                <c:pt idx="8690">
                  <c:v>44.753</c:v>
                </c:pt>
                <c:pt idx="8691">
                  <c:v>45.067</c:v>
                </c:pt>
                <c:pt idx="8692">
                  <c:v>45.331000000000003</c:v>
                </c:pt>
                <c:pt idx="8693">
                  <c:v>45.491999999999997</c:v>
                </c:pt>
                <c:pt idx="8694">
                  <c:v>45.749000000000002</c:v>
                </c:pt>
                <c:pt idx="8695">
                  <c:v>45.776000000000003</c:v>
                </c:pt>
                <c:pt idx="8696">
                  <c:v>46.177</c:v>
                </c:pt>
                <c:pt idx="8697">
                  <c:v>46.587000000000003</c:v>
                </c:pt>
                <c:pt idx="8698">
                  <c:v>46.697000000000003</c:v>
                </c:pt>
                <c:pt idx="8699">
                  <c:v>46.832999999999998</c:v>
                </c:pt>
                <c:pt idx="8700">
                  <c:v>47.070999999999998</c:v>
                </c:pt>
                <c:pt idx="8701">
                  <c:v>47.201000000000001</c:v>
                </c:pt>
                <c:pt idx="8702">
                  <c:v>47.231999999999999</c:v>
                </c:pt>
                <c:pt idx="8703">
                  <c:v>47.4</c:v>
                </c:pt>
                <c:pt idx="8704">
                  <c:v>47.581000000000003</c:v>
                </c:pt>
                <c:pt idx="8705">
                  <c:v>47.764000000000003</c:v>
                </c:pt>
                <c:pt idx="8706">
                  <c:v>47.988999999999997</c:v>
                </c:pt>
                <c:pt idx="8707">
                  <c:v>48.040999999999997</c:v>
                </c:pt>
                <c:pt idx="8708">
                  <c:v>48.075000000000003</c:v>
                </c:pt>
                <c:pt idx="8709">
                  <c:v>48.616</c:v>
                </c:pt>
                <c:pt idx="8710">
                  <c:v>48.951000000000001</c:v>
                </c:pt>
                <c:pt idx="8711">
                  <c:v>49.072000000000003</c:v>
                </c:pt>
                <c:pt idx="8712">
                  <c:v>49.41</c:v>
                </c:pt>
                <c:pt idx="8713">
                  <c:v>49.750999999999998</c:v>
                </c:pt>
                <c:pt idx="8714">
                  <c:v>49.777999999999999</c:v>
                </c:pt>
                <c:pt idx="8715">
                  <c:v>50.646999999999998</c:v>
                </c:pt>
                <c:pt idx="8716">
                  <c:v>50.83</c:v>
                </c:pt>
                <c:pt idx="8717">
                  <c:v>51.026000000000003</c:v>
                </c:pt>
                <c:pt idx="8718">
                  <c:v>51.201999999999998</c:v>
                </c:pt>
                <c:pt idx="8719">
                  <c:v>51.887</c:v>
                </c:pt>
                <c:pt idx="8720">
                  <c:v>52.234000000000002</c:v>
                </c:pt>
                <c:pt idx="8721">
                  <c:v>52.262</c:v>
                </c:pt>
                <c:pt idx="8722">
                  <c:v>52.554000000000002</c:v>
                </c:pt>
                <c:pt idx="8723">
                  <c:v>52.685000000000002</c:v>
                </c:pt>
                <c:pt idx="8724">
                  <c:v>52.84</c:v>
                </c:pt>
                <c:pt idx="8725">
                  <c:v>53.026000000000003</c:v>
                </c:pt>
                <c:pt idx="8726">
                  <c:v>53.241</c:v>
                </c:pt>
                <c:pt idx="8727">
                  <c:v>53.277000000000001</c:v>
                </c:pt>
                <c:pt idx="8728">
                  <c:v>53.277000000000001</c:v>
                </c:pt>
                <c:pt idx="8729">
                  <c:v>53.381</c:v>
                </c:pt>
                <c:pt idx="8730">
                  <c:v>53.966000000000001</c:v>
                </c:pt>
                <c:pt idx="8731">
                  <c:v>55.084000000000003</c:v>
                </c:pt>
                <c:pt idx="8732">
                  <c:v>55.186</c:v>
                </c:pt>
                <c:pt idx="8733">
                  <c:v>55.259</c:v>
                </c:pt>
                <c:pt idx="8734">
                  <c:v>55.762999999999998</c:v>
                </c:pt>
                <c:pt idx="8735">
                  <c:v>56.04</c:v>
                </c:pt>
                <c:pt idx="8736">
                  <c:v>56.781999999999996</c:v>
                </c:pt>
                <c:pt idx="8737">
                  <c:v>57.365000000000002</c:v>
                </c:pt>
                <c:pt idx="8738">
                  <c:v>57.561</c:v>
                </c:pt>
                <c:pt idx="8739">
                  <c:v>57.72</c:v>
                </c:pt>
                <c:pt idx="8740">
                  <c:v>57.933</c:v>
                </c:pt>
                <c:pt idx="8741">
                  <c:v>58.338000000000001</c:v>
                </c:pt>
                <c:pt idx="8742">
                  <c:v>58.481999999999999</c:v>
                </c:pt>
                <c:pt idx="8743">
                  <c:v>58.622</c:v>
                </c:pt>
                <c:pt idx="8744">
                  <c:v>59.293999999999997</c:v>
                </c:pt>
                <c:pt idx="8745">
                  <c:v>59.393999999999998</c:v>
                </c:pt>
                <c:pt idx="8746">
                  <c:v>59.784999999999997</c:v>
                </c:pt>
                <c:pt idx="8747">
                  <c:v>60.246000000000002</c:v>
                </c:pt>
                <c:pt idx="8748">
                  <c:v>60.247</c:v>
                </c:pt>
                <c:pt idx="8749">
                  <c:v>61.591000000000001</c:v>
                </c:pt>
                <c:pt idx="8750">
                  <c:v>61.853000000000002</c:v>
                </c:pt>
                <c:pt idx="8751">
                  <c:v>63.143000000000001</c:v>
                </c:pt>
                <c:pt idx="8752">
                  <c:v>63.192999999999998</c:v>
                </c:pt>
                <c:pt idx="8753">
                  <c:v>64.201999999999998</c:v>
                </c:pt>
                <c:pt idx="8754">
                  <c:v>64.28</c:v>
                </c:pt>
                <c:pt idx="8755">
                  <c:v>65.950999999999993</c:v>
                </c:pt>
                <c:pt idx="8756">
                  <c:v>68.501000000000005</c:v>
                </c:pt>
                <c:pt idx="8757">
                  <c:v>68.948999999999998</c:v>
                </c:pt>
                <c:pt idx="8758">
                  <c:v>71.89</c:v>
                </c:pt>
                <c:pt idx="8759">
                  <c:v>72.841999999999999</c:v>
                </c:pt>
                <c:pt idx="8760">
                  <c:v>75.783000000000001</c:v>
                </c:pt>
                <c:pt idx="8761">
                  <c:v>83.254000000000005</c:v>
                </c:pt>
                <c:pt idx="8762">
                  <c:v>86.188999999999993</c:v>
                </c:pt>
                <c:pt idx="8763">
                  <c:v>90.881</c:v>
                </c:pt>
                <c:pt idx="8764">
                  <c:v>95.016000000000005</c:v>
                </c:pt>
                <c:pt idx="8765">
                  <c:v>98.450999999999993</c:v>
                </c:pt>
                <c:pt idx="8766">
                  <c:v>102.889</c:v>
                </c:pt>
              </c:numCache>
            </c:numRef>
          </c:xVal>
          <c:yVal>
            <c:numRef>
              <c:f>Manafwa!$E$2:$E$8768</c:f>
              <c:numCache>
                <c:formatCode>General</c:formatCode>
                <c:ptCount val="8767"/>
                <c:pt idx="0">
                  <c:v>98.819571167883211</c:v>
                </c:pt>
                <c:pt idx="1">
                  <c:v>98.819571167883211</c:v>
                </c:pt>
                <c:pt idx="2">
                  <c:v>98.819571167883211</c:v>
                </c:pt>
                <c:pt idx="3">
                  <c:v>98.819571167883211</c:v>
                </c:pt>
                <c:pt idx="4">
                  <c:v>98.819571167883211</c:v>
                </c:pt>
                <c:pt idx="5">
                  <c:v>98.819571167883211</c:v>
                </c:pt>
                <c:pt idx="6">
                  <c:v>98.819571167883211</c:v>
                </c:pt>
                <c:pt idx="7">
                  <c:v>98.819571167883211</c:v>
                </c:pt>
                <c:pt idx="8">
                  <c:v>98.819571167883211</c:v>
                </c:pt>
                <c:pt idx="9">
                  <c:v>98.819571167883211</c:v>
                </c:pt>
                <c:pt idx="10">
                  <c:v>98.819571167883211</c:v>
                </c:pt>
                <c:pt idx="11">
                  <c:v>98.819571167883211</c:v>
                </c:pt>
                <c:pt idx="12">
                  <c:v>98.819571167883211</c:v>
                </c:pt>
                <c:pt idx="13">
                  <c:v>98.819571167883211</c:v>
                </c:pt>
                <c:pt idx="14">
                  <c:v>98.819571167883211</c:v>
                </c:pt>
                <c:pt idx="15">
                  <c:v>98.819571167883211</c:v>
                </c:pt>
                <c:pt idx="16">
                  <c:v>98.819571167883211</c:v>
                </c:pt>
                <c:pt idx="17">
                  <c:v>98.819571167883211</c:v>
                </c:pt>
                <c:pt idx="18">
                  <c:v>98.819571167883211</c:v>
                </c:pt>
                <c:pt idx="19">
                  <c:v>98.819571167883211</c:v>
                </c:pt>
                <c:pt idx="20">
                  <c:v>98.819571167883211</c:v>
                </c:pt>
                <c:pt idx="21">
                  <c:v>98.819571167883211</c:v>
                </c:pt>
                <c:pt idx="22">
                  <c:v>98.819571167883211</c:v>
                </c:pt>
                <c:pt idx="23">
                  <c:v>98.819571167883211</c:v>
                </c:pt>
                <c:pt idx="24">
                  <c:v>98.819571167883211</c:v>
                </c:pt>
                <c:pt idx="25">
                  <c:v>98.819571167883211</c:v>
                </c:pt>
                <c:pt idx="26">
                  <c:v>98.819571167883211</c:v>
                </c:pt>
                <c:pt idx="27">
                  <c:v>98.819571167883211</c:v>
                </c:pt>
                <c:pt idx="28">
                  <c:v>98.819571167883211</c:v>
                </c:pt>
                <c:pt idx="29">
                  <c:v>98.819571167883211</c:v>
                </c:pt>
                <c:pt idx="30">
                  <c:v>98.819571167883211</c:v>
                </c:pt>
                <c:pt idx="31">
                  <c:v>98.819571167883211</c:v>
                </c:pt>
                <c:pt idx="32">
                  <c:v>98.819571167883211</c:v>
                </c:pt>
                <c:pt idx="33">
                  <c:v>98.819571167883211</c:v>
                </c:pt>
                <c:pt idx="34">
                  <c:v>98.819571167883211</c:v>
                </c:pt>
                <c:pt idx="35">
                  <c:v>98.819571167883211</c:v>
                </c:pt>
                <c:pt idx="36">
                  <c:v>98.819571167883211</c:v>
                </c:pt>
                <c:pt idx="37">
                  <c:v>98.819571167883211</c:v>
                </c:pt>
                <c:pt idx="38">
                  <c:v>98.819571167883211</c:v>
                </c:pt>
                <c:pt idx="39">
                  <c:v>98.819571167883211</c:v>
                </c:pt>
                <c:pt idx="40">
                  <c:v>98.819571167883211</c:v>
                </c:pt>
                <c:pt idx="41">
                  <c:v>98.819571167883211</c:v>
                </c:pt>
                <c:pt idx="42">
                  <c:v>98.819571167883211</c:v>
                </c:pt>
                <c:pt idx="43">
                  <c:v>98.819571167883211</c:v>
                </c:pt>
                <c:pt idx="44">
                  <c:v>98.819571167883211</c:v>
                </c:pt>
                <c:pt idx="45">
                  <c:v>98.819571167883211</c:v>
                </c:pt>
                <c:pt idx="46">
                  <c:v>98.819571167883211</c:v>
                </c:pt>
                <c:pt idx="47">
                  <c:v>98.819571167883211</c:v>
                </c:pt>
                <c:pt idx="48">
                  <c:v>98.819571167883211</c:v>
                </c:pt>
                <c:pt idx="49">
                  <c:v>98.819571167883211</c:v>
                </c:pt>
                <c:pt idx="50">
                  <c:v>98.819571167883211</c:v>
                </c:pt>
                <c:pt idx="51">
                  <c:v>98.819571167883211</c:v>
                </c:pt>
                <c:pt idx="52">
                  <c:v>98.819571167883211</c:v>
                </c:pt>
                <c:pt idx="53">
                  <c:v>98.819571167883211</c:v>
                </c:pt>
                <c:pt idx="54">
                  <c:v>98.819571167883211</c:v>
                </c:pt>
                <c:pt idx="55">
                  <c:v>98.819571167883211</c:v>
                </c:pt>
                <c:pt idx="56">
                  <c:v>98.819571167883211</c:v>
                </c:pt>
                <c:pt idx="57">
                  <c:v>98.819571167883211</c:v>
                </c:pt>
                <c:pt idx="58">
                  <c:v>98.819571167883211</c:v>
                </c:pt>
                <c:pt idx="59">
                  <c:v>98.819571167883211</c:v>
                </c:pt>
                <c:pt idx="60">
                  <c:v>98.819571167883211</c:v>
                </c:pt>
                <c:pt idx="61">
                  <c:v>98.819571167883211</c:v>
                </c:pt>
                <c:pt idx="62">
                  <c:v>98.819571167883211</c:v>
                </c:pt>
                <c:pt idx="63">
                  <c:v>98.819571167883211</c:v>
                </c:pt>
                <c:pt idx="64">
                  <c:v>98.819571167883211</c:v>
                </c:pt>
                <c:pt idx="65">
                  <c:v>98.819571167883211</c:v>
                </c:pt>
                <c:pt idx="66">
                  <c:v>98.819571167883211</c:v>
                </c:pt>
                <c:pt idx="67">
                  <c:v>98.819571167883211</c:v>
                </c:pt>
                <c:pt idx="68">
                  <c:v>98.819571167883211</c:v>
                </c:pt>
                <c:pt idx="69">
                  <c:v>98.819571167883211</c:v>
                </c:pt>
                <c:pt idx="70">
                  <c:v>98.819571167883211</c:v>
                </c:pt>
                <c:pt idx="71">
                  <c:v>98.819571167883211</c:v>
                </c:pt>
                <c:pt idx="72">
                  <c:v>98.819571167883211</c:v>
                </c:pt>
                <c:pt idx="73">
                  <c:v>98.819571167883211</c:v>
                </c:pt>
                <c:pt idx="74">
                  <c:v>98.819571167883211</c:v>
                </c:pt>
                <c:pt idx="75">
                  <c:v>98.819571167883211</c:v>
                </c:pt>
                <c:pt idx="76">
                  <c:v>98.819571167883211</c:v>
                </c:pt>
                <c:pt idx="77">
                  <c:v>98.819571167883211</c:v>
                </c:pt>
                <c:pt idx="78">
                  <c:v>98.819571167883211</c:v>
                </c:pt>
                <c:pt idx="79">
                  <c:v>98.819571167883211</c:v>
                </c:pt>
                <c:pt idx="80">
                  <c:v>98.819571167883211</c:v>
                </c:pt>
                <c:pt idx="81">
                  <c:v>98.819571167883211</c:v>
                </c:pt>
                <c:pt idx="82">
                  <c:v>98.819571167883211</c:v>
                </c:pt>
                <c:pt idx="83">
                  <c:v>98.819571167883211</c:v>
                </c:pt>
                <c:pt idx="84">
                  <c:v>98.819571167883211</c:v>
                </c:pt>
                <c:pt idx="85">
                  <c:v>98.819571167883211</c:v>
                </c:pt>
                <c:pt idx="86">
                  <c:v>98.819571167883211</c:v>
                </c:pt>
                <c:pt idx="87">
                  <c:v>98.819571167883211</c:v>
                </c:pt>
                <c:pt idx="88">
                  <c:v>98.819571167883211</c:v>
                </c:pt>
                <c:pt idx="89">
                  <c:v>98.819571167883211</c:v>
                </c:pt>
                <c:pt idx="90">
                  <c:v>98.819571167883211</c:v>
                </c:pt>
                <c:pt idx="91">
                  <c:v>98.819571167883211</c:v>
                </c:pt>
                <c:pt idx="92">
                  <c:v>98.819571167883211</c:v>
                </c:pt>
                <c:pt idx="93">
                  <c:v>98.819571167883211</c:v>
                </c:pt>
                <c:pt idx="94">
                  <c:v>98.819571167883211</c:v>
                </c:pt>
                <c:pt idx="95">
                  <c:v>98.819571167883211</c:v>
                </c:pt>
                <c:pt idx="96">
                  <c:v>98.819571167883211</c:v>
                </c:pt>
                <c:pt idx="97">
                  <c:v>98.819571167883211</c:v>
                </c:pt>
                <c:pt idx="98">
                  <c:v>98.819571167883211</c:v>
                </c:pt>
                <c:pt idx="99">
                  <c:v>98.819571167883211</c:v>
                </c:pt>
                <c:pt idx="100">
                  <c:v>98.819571167883211</c:v>
                </c:pt>
                <c:pt idx="101">
                  <c:v>98.819571167883211</c:v>
                </c:pt>
                <c:pt idx="102">
                  <c:v>98.819571167883211</c:v>
                </c:pt>
                <c:pt idx="103">
                  <c:v>98.819571167883211</c:v>
                </c:pt>
                <c:pt idx="104">
                  <c:v>98.819571167883211</c:v>
                </c:pt>
                <c:pt idx="105">
                  <c:v>98.819571167883211</c:v>
                </c:pt>
                <c:pt idx="106">
                  <c:v>98.819571167883211</c:v>
                </c:pt>
                <c:pt idx="107">
                  <c:v>98.819571167883211</c:v>
                </c:pt>
                <c:pt idx="108">
                  <c:v>98.819571167883211</c:v>
                </c:pt>
                <c:pt idx="109">
                  <c:v>98.819571167883211</c:v>
                </c:pt>
                <c:pt idx="110">
                  <c:v>98.819571167883211</c:v>
                </c:pt>
                <c:pt idx="111">
                  <c:v>98.819571167883211</c:v>
                </c:pt>
                <c:pt idx="112">
                  <c:v>98.819571167883211</c:v>
                </c:pt>
                <c:pt idx="113">
                  <c:v>98.819571167883211</c:v>
                </c:pt>
                <c:pt idx="114">
                  <c:v>98.819571167883211</c:v>
                </c:pt>
                <c:pt idx="115">
                  <c:v>98.819571167883211</c:v>
                </c:pt>
                <c:pt idx="116">
                  <c:v>98.819571167883211</c:v>
                </c:pt>
                <c:pt idx="117">
                  <c:v>98.819571167883211</c:v>
                </c:pt>
                <c:pt idx="118">
                  <c:v>98.819571167883211</c:v>
                </c:pt>
                <c:pt idx="119">
                  <c:v>98.819571167883211</c:v>
                </c:pt>
                <c:pt idx="120">
                  <c:v>98.819571167883211</c:v>
                </c:pt>
                <c:pt idx="121">
                  <c:v>98.819571167883211</c:v>
                </c:pt>
                <c:pt idx="122">
                  <c:v>98.819571167883211</c:v>
                </c:pt>
                <c:pt idx="123">
                  <c:v>98.819571167883211</c:v>
                </c:pt>
                <c:pt idx="124">
                  <c:v>98.819571167883211</c:v>
                </c:pt>
                <c:pt idx="125">
                  <c:v>98.819571167883211</c:v>
                </c:pt>
                <c:pt idx="126">
                  <c:v>98.819571167883211</c:v>
                </c:pt>
                <c:pt idx="127">
                  <c:v>98.819571167883211</c:v>
                </c:pt>
                <c:pt idx="128">
                  <c:v>98.819571167883211</c:v>
                </c:pt>
                <c:pt idx="129">
                  <c:v>98.819571167883211</c:v>
                </c:pt>
                <c:pt idx="130">
                  <c:v>98.819571167883211</c:v>
                </c:pt>
                <c:pt idx="131">
                  <c:v>98.819571167883211</c:v>
                </c:pt>
                <c:pt idx="132">
                  <c:v>98.819571167883211</c:v>
                </c:pt>
                <c:pt idx="133">
                  <c:v>98.819571167883211</c:v>
                </c:pt>
                <c:pt idx="134">
                  <c:v>98.819571167883211</c:v>
                </c:pt>
                <c:pt idx="135">
                  <c:v>98.819571167883211</c:v>
                </c:pt>
                <c:pt idx="136">
                  <c:v>98.819571167883211</c:v>
                </c:pt>
                <c:pt idx="137">
                  <c:v>98.819571167883211</c:v>
                </c:pt>
                <c:pt idx="138">
                  <c:v>98.819571167883211</c:v>
                </c:pt>
                <c:pt idx="139">
                  <c:v>98.819571167883211</c:v>
                </c:pt>
                <c:pt idx="140">
                  <c:v>98.819571167883211</c:v>
                </c:pt>
                <c:pt idx="141">
                  <c:v>98.819571167883211</c:v>
                </c:pt>
                <c:pt idx="142">
                  <c:v>98.819571167883211</c:v>
                </c:pt>
                <c:pt idx="143">
                  <c:v>98.819571167883211</c:v>
                </c:pt>
                <c:pt idx="144">
                  <c:v>98.819571167883211</c:v>
                </c:pt>
                <c:pt idx="145">
                  <c:v>98.819571167883211</c:v>
                </c:pt>
                <c:pt idx="146">
                  <c:v>98.819571167883211</c:v>
                </c:pt>
                <c:pt idx="147">
                  <c:v>98.819571167883211</c:v>
                </c:pt>
                <c:pt idx="148">
                  <c:v>98.819571167883211</c:v>
                </c:pt>
                <c:pt idx="149">
                  <c:v>98.819571167883211</c:v>
                </c:pt>
                <c:pt idx="150">
                  <c:v>98.819571167883211</c:v>
                </c:pt>
                <c:pt idx="151">
                  <c:v>98.819571167883211</c:v>
                </c:pt>
                <c:pt idx="152">
                  <c:v>98.819571167883211</c:v>
                </c:pt>
                <c:pt idx="153">
                  <c:v>98.819571167883211</c:v>
                </c:pt>
                <c:pt idx="154">
                  <c:v>98.819571167883211</c:v>
                </c:pt>
                <c:pt idx="155">
                  <c:v>98.819571167883211</c:v>
                </c:pt>
                <c:pt idx="156">
                  <c:v>98.819571167883211</c:v>
                </c:pt>
                <c:pt idx="157">
                  <c:v>98.819571167883211</c:v>
                </c:pt>
                <c:pt idx="158">
                  <c:v>98.819571167883211</c:v>
                </c:pt>
                <c:pt idx="159">
                  <c:v>98.819571167883211</c:v>
                </c:pt>
                <c:pt idx="160">
                  <c:v>98.819571167883211</c:v>
                </c:pt>
                <c:pt idx="161">
                  <c:v>98.819571167883211</c:v>
                </c:pt>
                <c:pt idx="162">
                  <c:v>98.819571167883211</c:v>
                </c:pt>
                <c:pt idx="163">
                  <c:v>98.819571167883211</c:v>
                </c:pt>
                <c:pt idx="164">
                  <c:v>98.819571167883211</c:v>
                </c:pt>
                <c:pt idx="165">
                  <c:v>98.819571167883211</c:v>
                </c:pt>
                <c:pt idx="166">
                  <c:v>98.819571167883211</c:v>
                </c:pt>
                <c:pt idx="167">
                  <c:v>98.819571167883211</c:v>
                </c:pt>
                <c:pt idx="168">
                  <c:v>98.819571167883211</c:v>
                </c:pt>
                <c:pt idx="169">
                  <c:v>98.819571167883211</c:v>
                </c:pt>
                <c:pt idx="170">
                  <c:v>98.819571167883211</c:v>
                </c:pt>
                <c:pt idx="171">
                  <c:v>98.819571167883211</c:v>
                </c:pt>
                <c:pt idx="172">
                  <c:v>98.819571167883211</c:v>
                </c:pt>
                <c:pt idx="173">
                  <c:v>98.819571167883211</c:v>
                </c:pt>
                <c:pt idx="174">
                  <c:v>98.819571167883211</c:v>
                </c:pt>
                <c:pt idx="175">
                  <c:v>98.819571167883211</c:v>
                </c:pt>
                <c:pt idx="176">
                  <c:v>98.819571167883211</c:v>
                </c:pt>
                <c:pt idx="177">
                  <c:v>98.819571167883211</c:v>
                </c:pt>
                <c:pt idx="178">
                  <c:v>98.819571167883211</c:v>
                </c:pt>
                <c:pt idx="179">
                  <c:v>98.819571167883211</c:v>
                </c:pt>
                <c:pt idx="180">
                  <c:v>98.819571167883211</c:v>
                </c:pt>
                <c:pt idx="181">
                  <c:v>98.819571167883211</c:v>
                </c:pt>
                <c:pt idx="182">
                  <c:v>98.819571167883211</c:v>
                </c:pt>
                <c:pt idx="183">
                  <c:v>98.819571167883211</c:v>
                </c:pt>
                <c:pt idx="184">
                  <c:v>98.819571167883211</c:v>
                </c:pt>
                <c:pt idx="185">
                  <c:v>98.819571167883211</c:v>
                </c:pt>
                <c:pt idx="186">
                  <c:v>98.819571167883211</c:v>
                </c:pt>
                <c:pt idx="187">
                  <c:v>98.819571167883211</c:v>
                </c:pt>
                <c:pt idx="188">
                  <c:v>98.819571167883211</c:v>
                </c:pt>
                <c:pt idx="189">
                  <c:v>98.819571167883211</c:v>
                </c:pt>
                <c:pt idx="190">
                  <c:v>98.819571167883211</c:v>
                </c:pt>
                <c:pt idx="191">
                  <c:v>98.819571167883211</c:v>
                </c:pt>
                <c:pt idx="192">
                  <c:v>98.819571167883211</c:v>
                </c:pt>
                <c:pt idx="193">
                  <c:v>98.819571167883211</c:v>
                </c:pt>
                <c:pt idx="194">
                  <c:v>98.819571167883211</c:v>
                </c:pt>
                <c:pt idx="195">
                  <c:v>98.819571167883211</c:v>
                </c:pt>
                <c:pt idx="196">
                  <c:v>98.819571167883211</c:v>
                </c:pt>
                <c:pt idx="197">
                  <c:v>98.819571167883211</c:v>
                </c:pt>
                <c:pt idx="198">
                  <c:v>98.819571167883211</c:v>
                </c:pt>
                <c:pt idx="199">
                  <c:v>98.819571167883211</c:v>
                </c:pt>
                <c:pt idx="200">
                  <c:v>98.819571167883211</c:v>
                </c:pt>
                <c:pt idx="201">
                  <c:v>98.819571167883211</c:v>
                </c:pt>
                <c:pt idx="202">
                  <c:v>98.819571167883211</c:v>
                </c:pt>
                <c:pt idx="203">
                  <c:v>98.819571167883211</c:v>
                </c:pt>
                <c:pt idx="204">
                  <c:v>98.819571167883211</c:v>
                </c:pt>
                <c:pt idx="205">
                  <c:v>98.819571167883211</c:v>
                </c:pt>
                <c:pt idx="206">
                  <c:v>97.633439781021906</c:v>
                </c:pt>
                <c:pt idx="207">
                  <c:v>97.633439781021906</c:v>
                </c:pt>
                <c:pt idx="208">
                  <c:v>97.59352189781022</c:v>
                </c:pt>
                <c:pt idx="209">
                  <c:v>97.59352189781022</c:v>
                </c:pt>
                <c:pt idx="210">
                  <c:v>97.59352189781022</c:v>
                </c:pt>
                <c:pt idx="211">
                  <c:v>97.59352189781022</c:v>
                </c:pt>
                <c:pt idx="212">
                  <c:v>97.59352189781022</c:v>
                </c:pt>
                <c:pt idx="213">
                  <c:v>97.559306569343065</c:v>
                </c:pt>
                <c:pt idx="214">
                  <c:v>97.542198905109487</c:v>
                </c:pt>
                <c:pt idx="215">
                  <c:v>97.542198905109487</c:v>
                </c:pt>
                <c:pt idx="216">
                  <c:v>97.525091240875923</c:v>
                </c:pt>
                <c:pt idx="217">
                  <c:v>97.507983576642332</c:v>
                </c:pt>
                <c:pt idx="218">
                  <c:v>97.507983576642332</c:v>
                </c:pt>
                <c:pt idx="219">
                  <c:v>97.485173357664237</c:v>
                </c:pt>
                <c:pt idx="220">
                  <c:v>97.485173357664237</c:v>
                </c:pt>
                <c:pt idx="221">
                  <c:v>97.445255474452551</c:v>
                </c:pt>
                <c:pt idx="222">
                  <c:v>97.445255474452551</c:v>
                </c:pt>
                <c:pt idx="223">
                  <c:v>97.445255474452551</c:v>
                </c:pt>
                <c:pt idx="224">
                  <c:v>97.445255474452551</c:v>
                </c:pt>
                <c:pt idx="225">
                  <c:v>97.445255474452551</c:v>
                </c:pt>
                <c:pt idx="226">
                  <c:v>97.41104014598541</c:v>
                </c:pt>
                <c:pt idx="227">
                  <c:v>97.393932481751818</c:v>
                </c:pt>
                <c:pt idx="228">
                  <c:v>97.393932481751818</c:v>
                </c:pt>
                <c:pt idx="229">
                  <c:v>97.371122262773724</c:v>
                </c:pt>
                <c:pt idx="230">
                  <c:v>97.371122262773724</c:v>
                </c:pt>
                <c:pt idx="231">
                  <c:v>97.342609489051085</c:v>
                </c:pt>
                <c:pt idx="232">
                  <c:v>97.342609489051085</c:v>
                </c:pt>
                <c:pt idx="233">
                  <c:v>97.342609489051085</c:v>
                </c:pt>
                <c:pt idx="234">
                  <c:v>97.262773722627742</c:v>
                </c:pt>
                <c:pt idx="235">
                  <c:v>97.262773722627742</c:v>
                </c:pt>
                <c:pt idx="236">
                  <c:v>97.262773722627742</c:v>
                </c:pt>
                <c:pt idx="237">
                  <c:v>97.262773722627742</c:v>
                </c:pt>
                <c:pt idx="238">
                  <c:v>97.262773722627742</c:v>
                </c:pt>
                <c:pt idx="239">
                  <c:v>97.262773722627742</c:v>
                </c:pt>
                <c:pt idx="240">
                  <c:v>97.262773722627742</c:v>
                </c:pt>
                <c:pt idx="241">
                  <c:v>97.262773722627742</c:v>
                </c:pt>
                <c:pt idx="242">
                  <c:v>97.262773722627742</c:v>
                </c:pt>
                <c:pt idx="243">
                  <c:v>97.262773722627742</c:v>
                </c:pt>
                <c:pt idx="244">
                  <c:v>97.262773722627742</c:v>
                </c:pt>
                <c:pt idx="245">
                  <c:v>97.194343065693431</c:v>
                </c:pt>
                <c:pt idx="246">
                  <c:v>97.182937956204384</c:v>
                </c:pt>
                <c:pt idx="247">
                  <c:v>97.165830291970806</c:v>
                </c:pt>
                <c:pt idx="248">
                  <c:v>97.165830291970806</c:v>
                </c:pt>
                <c:pt idx="249">
                  <c:v>97.137317518248182</c:v>
                </c:pt>
                <c:pt idx="250">
                  <c:v>97.137317518248182</c:v>
                </c:pt>
                <c:pt idx="251">
                  <c:v>97.137317518248182</c:v>
                </c:pt>
                <c:pt idx="252">
                  <c:v>97.114507299270073</c:v>
                </c:pt>
                <c:pt idx="253">
                  <c:v>97.103102189781026</c:v>
                </c:pt>
                <c:pt idx="254">
                  <c:v>97.091697080291965</c:v>
                </c:pt>
                <c:pt idx="255">
                  <c:v>97.080291970802918</c:v>
                </c:pt>
                <c:pt idx="256">
                  <c:v>97.06318430656934</c:v>
                </c:pt>
                <c:pt idx="257">
                  <c:v>97.06318430656934</c:v>
                </c:pt>
                <c:pt idx="258">
                  <c:v>97.034671532846716</c:v>
                </c:pt>
                <c:pt idx="259">
                  <c:v>97.034671532846716</c:v>
                </c:pt>
                <c:pt idx="260">
                  <c:v>97.034671532846716</c:v>
                </c:pt>
                <c:pt idx="261">
                  <c:v>97.011861313868607</c:v>
                </c:pt>
                <c:pt idx="262">
                  <c:v>96.989051094890513</c:v>
                </c:pt>
                <c:pt idx="263">
                  <c:v>96.989051094890513</c:v>
                </c:pt>
                <c:pt idx="264">
                  <c:v>96.989051094890513</c:v>
                </c:pt>
                <c:pt idx="265">
                  <c:v>96.966240875912419</c:v>
                </c:pt>
                <c:pt idx="266">
                  <c:v>96.954835766423358</c:v>
                </c:pt>
                <c:pt idx="267">
                  <c:v>96.943430656934311</c:v>
                </c:pt>
                <c:pt idx="268">
                  <c:v>96.932025547445249</c:v>
                </c:pt>
                <c:pt idx="269">
                  <c:v>96.920620437956202</c:v>
                </c:pt>
                <c:pt idx="270">
                  <c:v>96.909215328467155</c:v>
                </c:pt>
                <c:pt idx="271">
                  <c:v>96.897810218978094</c:v>
                </c:pt>
                <c:pt idx="272">
                  <c:v>96.886405109489047</c:v>
                </c:pt>
                <c:pt idx="273">
                  <c:v>96.869297445255469</c:v>
                </c:pt>
                <c:pt idx="274">
                  <c:v>96.869297445255469</c:v>
                </c:pt>
                <c:pt idx="275">
                  <c:v>96.852189781021906</c:v>
                </c:pt>
                <c:pt idx="276">
                  <c:v>96.840784671532845</c:v>
                </c:pt>
                <c:pt idx="277">
                  <c:v>96.829379562043798</c:v>
                </c:pt>
                <c:pt idx="278">
                  <c:v>96.817974452554751</c:v>
                </c:pt>
                <c:pt idx="279">
                  <c:v>96.806569343065689</c:v>
                </c:pt>
                <c:pt idx="280">
                  <c:v>96.795164233576642</c:v>
                </c:pt>
                <c:pt idx="281">
                  <c:v>96.783759124087581</c:v>
                </c:pt>
                <c:pt idx="282">
                  <c:v>96.772354014598534</c:v>
                </c:pt>
                <c:pt idx="283">
                  <c:v>96.760948905109487</c:v>
                </c:pt>
                <c:pt idx="284">
                  <c:v>96.74954379562044</c:v>
                </c:pt>
                <c:pt idx="285">
                  <c:v>96.738138686131393</c:v>
                </c:pt>
                <c:pt idx="286">
                  <c:v>96.726733576642332</c:v>
                </c:pt>
                <c:pt idx="287">
                  <c:v>96.715328467153284</c:v>
                </c:pt>
                <c:pt idx="288">
                  <c:v>96.703923357664237</c:v>
                </c:pt>
                <c:pt idx="289">
                  <c:v>96.69251824817519</c:v>
                </c:pt>
                <c:pt idx="290">
                  <c:v>96.681113138686143</c:v>
                </c:pt>
                <c:pt idx="291">
                  <c:v>96.669708029197082</c:v>
                </c:pt>
                <c:pt idx="292">
                  <c:v>96.658302919708035</c:v>
                </c:pt>
                <c:pt idx="293">
                  <c:v>96.646897810218974</c:v>
                </c:pt>
                <c:pt idx="294">
                  <c:v>96.635492700729927</c:v>
                </c:pt>
                <c:pt idx="295">
                  <c:v>96.62408759124088</c:v>
                </c:pt>
                <c:pt idx="296">
                  <c:v>96.612682481751818</c:v>
                </c:pt>
                <c:pt idx="297">
                  <c:v>96.601277372262771</c:v>
                </c:pt>
                <c:pt idx="298">
                  <c:v>96.589872262773724</c:v>
                </c:pt>
                <c:pt idx="299">
                  <c:v>96.578467153284677</c:v>
                </c:pt>
                <c:pt idx="300">
                  <c:v>96.567062043795616</c:v>
                </c:pt>
                <c:pt idx="301">
                  <c:v>96.555656934306569</c:v>
                </c:pt>
                <c:pt idx="302">
                  <c:v>96.544251824817522</c:v>
                </c:pt>
                <c:pt idx="303">
                  <c:v>96.532846715328475</c:v>
                </c:pt>
                <c:pt idx="304">
                  <c:v>96.521441605839414</c:v>
                </c:pt>
                <c:pt idx="305">
                  <c:v>96.510036496350367</c:v>
                </c:pt>
                <c:pt idx="306">
                  <c:v>96.498631386861305</c:v>
                </c:pt>
                <c:pt idx="307">
                  <c:v>96.487226277372258</c:v>
                </c:pt>
                <c:pt idx="308">
                  <c:v>96.475821167883211</c:v>
                </c:pt>
                <c:pt idx="309">
                  <c:v>96.464416058394164</c:v>
                </c:pt>
                <c:pt idx="310">
                  <c:v>96.453010948905103</c:v>
                </c:pt>
                <c:pt idx="311">
                  <c:v>96.441605839416056</c:v>
                </c:pt>
                <c:pt idx="312">
                  <c:v>96.430200729927009</c:v>
                </c:pt>
                <c:pt idx="313">
                  <c:v>96.418795620437962</c:v>
                </c:pt>
                <c:pt idx="314">
                  <c:v>96.407390510948915</c:v>
                </c:pt>
                <c:pt idx="315">
                  <c:v>96.395985401459853</c:v>
                </c:pt>
                <c:pt idx="316">
                  <c:v>96.384580291970806</c:v>
                </c:pt>
                <c:pt idx="317">
                  <c:v>96.373175182481745</c:v>
                </c:pt>
                <c:pt idx="318">
                  <c:v>96.361770072992698</c:v>
                </c:pt>
                <c:pt idx="319">
                  <c:v>96.350364963503651</c:v>
                </c:pt>
                <c:pt idx="320">
                  <c:v>96.33895985401459</c:v>
                </c:pt>
                <c:pt idx="321">
                  <c:v>96.327554744525543</c:v>
                </c:pt>
                <c:pt idx="322">
                  <c:v>96.316149635036496</c:v>
                </c:pt>
                <c:pt idx="323">
                  <c:v>96.304744525547449</c:v>
                </c:pt>
                <c:pt idx="324">
                  <c:v>96.293339416058402</c:v>
                </c:pt>
                <c:pt idx="325">
                  <c:v>96.28193430656934</c:v>
                </c:pt>
                <c:pt idx="326">
                  <c:v>96.270529197080293</c:v>
                </c:pt>
                <c:pt idx="327">
                  <c:v>96.259124087591246</c:v>
                </c:pt>
                <c:pt idx="328">
                  <c:v>96.247718978102199</c:v>
                </c:pt>
                <c:pt idx="329">
                  <c:v>96.236313868613138</c:v>
                </c:pt>
                <c:pt idx="330">
                  <c:v>96.224908759124077</c:v>
                </c:pt>
                <c:pt idx="331">
                  <c:v>96.21350364963503</c:v>
                </c:pt>
                <c:pt idx="332">
                  <c:v>96.202098540145982</c:v>
                </c:pt>
                <c:pt idx="333">
                  <c:v>96.190693430656935</c:v>
                </c:pt>
                <c:pt idx="334">
                  <c:v>96.179288321167888</c:v>
                </c:pt>
                <c:pt idx="335">
                  <c:v>96.167883211678827</c:v>
                </c:pt>
                <c:pt idx="336">
                  <c:v>96.15647810218978</c:v>
                </c:pt>
                <c:pt idx="337">
                  <c:v>96.145072992700733</c:v>
                </c:pt>
                <c:pt idx="338">
                  <c:v>96.133667883211686</c:v>
                </c:pt>
                <c:pt idx="339">
                  <c:v>96.099452554744531</c:v>
                </c:pt>
                <c:pt idx="340">
                  <c:v>96.099452554744531</c:v>
                </c:pt>
                <c:pt idx="341">
                  <c:v>96.099452554744531</c:v>
                </c:pt>
                <c:pt idx="342">
                  <c:v>96.099452554744531</c:v>
                </c:pt>
                <c:pt idx="343">
                  <c:v>96.099452554744531</c:v>
                </c:pt>
                <c:pt idx="344">
                  <c:v>96.065237226277361</c:v>
                </c:pt>
                <c:pt idx="345">
                  <c:v>96.048129562043798</c:v>
                </c:pt>
                <c:pt idx="346">
                  <c:v>96.048129562043798</c:v>
                </c:pt>
                <c:pt idx="347">
                  <c:v>96.013914233576642</c:v>
                </c:pt>
                <c:pt idx="348">
                  <c:v>96.013914233576642</c:v>
                </c:pt>
                <c:pt idx="349">
                  <c:v>96.013914233576642</c:v>
                </c:pt>
                <c:pt idx="350">
                  <c:v>96.013914233576642</c:v>
                </c:pt>
                <c:pt idx="351">
                  <c:v>95.985401459854018</c:v>
                </c:pt>
                <c:pt idx="352">
                  <c:v>95.97399635036497</c:v>
                </c:pt>
                <c:pt idx="353">
                  <c:v>95.888458029197082</c:v>
                </c:pt>
                <c:pt idx="354">
                  <c:v>95.888458029197082</c:v>
                </c:pt>
                <c:pt idx="355">
                  <c:v>95.888458029197082</c:v>
                </c:pt>
                <c:pt idx="356">
                  <c:v>95.888458029197082</c:v>
                </c:pt>
                <c:pt idx="357">
                  <c:v>95.888458029197082</c:v>
                </c:pt>
                <c:pt idx="358">
                  <c:v>95.888458029197082</c:v>
                </c:pt>
                <c:pt idx="359">
                  <c:v>95.888458029197082</c:v>
                </c:pt>
                <c:pt idx="360">
                  <c:v>95.888458029197082</c:v>
                </c:pt>
                <c:pt idx="361">
                  <c:v>95.888458029197082</c:v>
                </c:pt>
                <c:pt idx="362">
                  <c:v>95.888458029197082</c:v>
                </c:pt>
                <c:pt idx="363">
                  <c:v>95.888458029197082</c:v>
                </c:pt>
                <c:pt idx="364">
                  <c:v>95.888458029197082</c:v>
                </c:pt>
                <c:pt idx="365">
                  <c:v>95.888458029197082</c:v>
                </c:pt>
                <c:pt idx="366">
                  <c:v>95.888458029197082</c:v>
                </c:pt>
                <c:pt idx="367">
                  <c:v>95.797217153284677</c:v>
                </c:pt>
                <c:pt idx="368">
                  <c:v>95.797217153284677</c:v>
                </c:pt>
                <c:pt idx="369">
                  <c:v>95.774406934306569</c:v>
                </c:pt>
                <c:pt idx="370">
                  <c:v>95.774406934306569</c:v>
                </c:pt>
                <c:pt idx="371">
                  <c:v>95.757299270072991</c:v>
                </c:pt>
                <c:pt idx="372">
                  <c:v>95.745894160583944</c:v>
                </c:pt>
                <c:pt idx="373">
                  <c:v>95.688868613138695</c:v>
                </c:pt>
                <c:pt idx="374">
                  <c:v>95.688868613138695</c:v>
                </c:pt>
                <c:pt idx="375">
                  <c:v>95.688868613138695</c:v>
                </c:pt>
                <c:pt idx="376">
                  <c:v>95.688868613138695</c:v>
                </c:pt>
                <c:pt idx="377">
                  <c:v>95.688868613138695</c:v>
                </c:pt>
                <c:pt idx="378">
                  <c:v>95.688868613138695</c:v>
                </c:pt>
                <c:pt idx="379">
                  <c:v>95.688868613138695</c:v>
                </c:pt>
                <c:pt idx="380">
                  <c:v>95.688868613138695</c:v>
                </c:pt>
                <c:pt idx="381">
                  <c:v>95.688868613138695</c:v>
                </c:pt>
                <c:pt idx="382">
                  <c:v>95.620437956204384</c:v>
                </c:pt>
                <c:pt idx="383">
                  <c:v>95.620437956204384</c:v>
                </c:pt>
                <c:pt idx="384">
                  <c:v>95.620437956204384</c:v>
                </c:pt>
                <c:pt idx="385">
                  <c:v>95.586222627737229</c:v>
                </c:pt>
                <c:pt idx="386">
                  <c:v>95.586222627737229</c:v>
                </c:pt>
                <c:pt idx="387">
                  <c:v>95.586222627737229</c:v>
                </c:pt>
                <c:pt idx="388">
                  <c:v>95.56341240875912</c:v>
                </c:pt>
                <c:pt idx="389">
                  <c:v>95.523494525547449</c:v>
                </c:pt>
                <c:pt idx="390">
                  <c:v>95.523494525547449</c:v>
                </c:pt>
                <c:pt idx="391">
                  <c:v>95.523494525547449</c:v>
                </c:pt>
                <c:pt idx="392">
                  <c:v>95.523494525547449</c:v>
                </c:pt>
                <c:pt idx="393">
                  <c:v>95.523494525547449</c:v>
                </c:pt>
                <c:pt idx="394">
                  <c:v>95.523494525547449</c:v>
                </c:pt>
                <c:pt idx="395">
                  <c:v>95.483576642335763</c:v>
                </c:pt>
                <c:pt idx="396">
                  <c:v>95.466468978102199</c:v>
                </c:pt>
                <c:pt idx="397">
                  <c:v>95.466468978102199</c:v>
                </c:pt>
                <c:pt idx="398">
                  <c:v>95.449361313868607</c:v>
                </c:pt>
                <c:pt idx="399">
                  <c:v>95.43225364963503</c:v>
                </c:pt>
                <c:pt idx="400">
                  <c:v>95.43225364963503</c:v>
                </c:pt>
                <c:pt idx="401">
                  <c:v>95.398038321167888</c:v>
                </c:pt>
                <c:pt idx="402">
                  <c:v>95.398038321167888</c:v>
                </c:pt>
                <c:pt idx="403">
                  <c:v>95.398038321167888</c:v>
                </c:pt>
                <c:pt idx="404">
                  <c:v>95.398038321167888</c:v>
                </c:pt>
                <c:pt idx="405">
                  <c:v>95.369525547445249</c:v>
                </c:pt>
                <c:pt idx="406">
                  <c:v>95.358120437956202</c:v>
                </c:pt>
                <c:pt idx="407">
                  <c:v>95.346715328467155</c:v>
                </c:pt>
                <c:pt idx="408">
                  <c:v>95.335310218978094</c:v>
                </c:pt>
                <c:pt idx="409">
                  <c:v>95.323905109489047</c:v>
                </c:pt>
                <c:pt idx="410">
                  <c:v>95.306797445255469</c:v>
                </c:pt>
                <c:pt idx="411">
                  <c:v>95.306797445255469</c:v>
                </c:pt>
                <c:pt idx="412">
                  <c:v>95.289689781021906</c:v>
                </c:pt>
                <c:pt idx="413">
                  <c:v>95.101505474452551</c:v>
                </c:pt>
                <c:pt idx="414">
                  <c:v>95.101505474452551</c:v>
                </c:pt>
                <c:pt idx="415">
                  <c:v>95.101505474452551</c:v>
                </c:pt>
                <c:pt idx="416">
                  <c:v>95.101505474452551</c:v>
                </c:pt>
                <c:pt idx="417">
                  <c:v>95.101505474452551</c:v>
                </c:pt>
                <c:pt idx="418">
                  <c:v>95.101505474452551</c:v>
                </c:pt>
                <c:pt idx="419">
                  <c:v>95.101505474452551</c:v>
                </c:pt>
                <c:pt idx="420">
                  <c:v>95.101505474452551</c:v>
                </c:pt>
                <c:pt idx="421">
                  <c:v>95.101505474452551</c:v>
                </c:pt>
                <c:pt idx="422">
                  <c:v>95.101505474452551</c:v>
                </c:pt>
                <c:pt idx="423">
                  <c:v>95.101505474452551</c:v>
                </c:pt>
                <c:pt idx="424">
                  <c:v>95.101505474452551</c:v>
                </c:pt>
                <c:pt idx="425">
                  <c:v>95.101505474452551</c:v>
                </c:pt>
                <c:pt idx="426">
                  <c:v>95.101505474452551</c:v>
                </c:pt>
                <c:pt idx="427">
                  <c:v>95.101505474452551</c:v>
                </c:pt>
                <c:pt idx="428">
                  <c:v>95.101505474452551</c:v>
                </c:pt>
                <c:pt idx="429">
                  <c:v>95.101505474452551</c:v>
                </c:pt>
                <c:pt idx="430">
                  <c:v>95.101505474452551</c:v>
                </c:pt>
                <c:pt idx="431">
                  <c:v>95.101505474452551</c:v>
                </c:pt>
                <c:pt idx="432">
                  <c:v>95.101505474452551</c:v>
                </c:pt>
                <c:pt idx="433">
                  <c:v>95.101505474452551</c:v>
                </c:pt>
                <c:pt idx="434">
                  <c:v>95.101505474452551</c:v>
                </c:pt>
                <c:pt idx="435">
                  <c:v>95.101505474452551</c:v>
                </c:pt>
                <c:pt idx="436">
                  <c:v>95.101505474452551</c:v>
                </c:pt>
                <c:pt idx="437">
                  <c:v>95.101505474452551</c:v>
                </c:pt>
                <c:pt idx="438">
                  <c:v>95.101505474452551</c:v>
                </c:pt>
                <c:pt idx="439">
                  <c:v>95.101505474452551</c:v>
                </c:pt>
                <c:pt idx="440">
                  <c:v>95.101505474452551</c:v>
                </c:pt>
                <c:pt idx="441">
                  <c:v>95.101505474452551</c:v>
                </c:pt>
                <c:pt idx="442">
                  <c:v>95.101505474452551</c:v>
                </c:pt>
                <c:pt idx="443">
                  <c:v>95.101505474452551</c:v>
                </c:pt>
                <c:pt idx="444">
                  <c:v>95.101505474452551</c:v>
                </c:pt>
                <c:pt idx="445">
                  <c:v>94.913321167883211</c:v>
                </c:pt>
                <c:pt idx="446">
                  <c:v>94.884808394160586</c:v>
                </c:pt>
                <c:pt idx="447">
                  <c:v>94.884808394160586</c:v>
                </c:pt>
                <c:pt idx="448">
                  <c:v>94.884808394160586</c:v>
                </c:pt>
                <c:pt idx="449">
                  <c:v>94.884808394160586</c:v>
                </c:pt>
                <c:pt idx="450">
                  <c:v>94.856295620437962</c:v>
                </c:pt>
                <c:pt idx="451">
                  <c:v>94.844890510948915</c:v>
                </c:pt>
                <c:pt idx="452">
                  <c:v>94.833485401459853</c:v>
                </c:pt>
                <c:pt idx="453">
                  <c:v>94.816377737226276</c:v>
                </c:pt>
                <c:pt idx="454">
                  <c:v>94.816377737226276</c:v>
                </c:pt>
                <c:pt idx="455">
                  <c:v>94.799270072992698</c:v>
                </c:pt>
                <c:pt idx="456">
                  <c:v>94.730839416058402</c:v>
                </c:pt>
                <c:pt idx="457">
                  <c:v>94.730839416058402</c:v>
                </c:pt>
                <c:pt idx="458">
                  <c:v>94.730839416058402</c:v>
                </c:pt>
                <c:pt idx="459">
                  <c:v>94.730839416058402</c:v>
                </c:pt>
                <c:pt idx="460">
                  <c:v>94.730839416058402</c:v>
                </c:pt>
                <c:pt idx="461">
                  <c:v>94.730839416058402</c:v>
                </c:pt>
                <c:pt idx="462">
                  <c:v>94.730839416058402</c:v>
                </c:pt>
                <c:pt idx="463">
                  <c:v>94.730839416058402</c:v>
                </c:pt>
                <c:pt idx="464">
                  <c:v>94.730839416058402</c:v>
                </c:pt>
                <c:pt idx="465">
                  <c:v>94.730839416058402</c:v>
                </c:pt>
                <c:pt idx="466">
                  <c:v>94.730839416058402</c:v>
                </c:pt>
                <c:pt idx="467">
                  <c:v>94.616788321167888</c:v>
                </c:pt>
                <c:pt idx="468">
                  <c:v>94.616788321167888</c:v>
                </c:pt>
                <c:pt idx="469">
                  <c:v>94.616788321167888</c:v>
                </c:pt>
                <c:pt idx="470">
                  <c:v>94.616788321167888</c:v>
                </c:pt>
                <c:pt idx="471">
                  <c:v>94.616788321167888</c:v>
                </c:pt>
                <c:pt idx="472">
                  <c:v>94.616788321167888</c:v>
                </c:pt>
                <c:pt idx="473">
                  <c:v>94.616788321167888</c:v>
                </c:pt>
                <c:pt idx="474">
                  <c:v>94.616788321167888</c:v>
                </c:pt>
                <c:pt idx="475">
                  <c:v>94.616788321167888</c:v>
                </c:pt>
                <c:pt idx="476">
                  <c:v>94.548357664233578</c:v>
                </c:pt>
                <c:pt idx="477">
                  <c:v>94.548357664233578</c:v>
                </c:pt>
                <c:pt idx="478">
                  <c:v>94.548357664233578</c:v>
                </c:pt>
                <c:pt idx="479">
                  <c:v>94.525547445255469</c:v>
                </c:pt>
                <c:pt idx="480">
                  <c:v>94.514142335766422</c:v>
                </c:pt>
                <c:pt idx="481">
                  <c:v>94.502737226277361</c:v>
                </c:pt>
                <c:pt idx="482">
                  <c:v>94.474224452554751</c:v>
                </c:pt>
                <c:pt idx="483">
                  <c:v>94.474224452554751</c:v>
                </c:pt>
                <c:pt idx="484">
                  <c:v>94.474224452554751</c:v>
                </c:pt>
                <c:pt idx="485">
                  <c:v>94.474224452554751</c:v>
                </c:pt>
                <c:pt idx="486">
                  <c:v>94.445711678832112</c:v>
                </c:pt>
                <c:pt idx="487">
                  <c:v>94.114963503649633</c:v>
                </c:pt>
                <c:pt idx="488">
                  <c:v>94.114963503649633</c:v>
                </c:pt>
                <c:pt idx="489">
                  <c:v>94.114963503649633</c:v>
                </c:pt>
                <c:pt idx="490">
                  <c:v>94.114963503649633</c:v>
                </c:pt>
                <c:pt idx="491">
                  <c:v>94.114963503649633</c:v>
                </c:pt>
                <c:pt idx="492">
                  <c:v>94.114963503649633</c:v>
                </c:pt>
                <c:pt idx="493">
                  <c:v>94.114963503649633</c:v>
                </c:pt>
                <c:pt idx="494">
                  <c:v>94.114963503649633</c:v>
                </c:pt>
                <c:pt idx="495">
                  <c:v>94.114963503649633</c:v>
                </c:pt>
                <c:pt idx="496">
                  <c:v>94.114963503649633</c:v>
                </c:pt>
                <c:pt idx="497">
                  <c:v>94.114963503649633</c:v>
                </c:pt>
                <c:pt idx="498">
                  <c:v>94.114963503649633</c:v>
                </c:pt>
                <c:pt idx="499">
                  <c:v>94.114963503649633</c:v>
                </c:pt>
                <c:pt idx="500">
                  <c:v>94.114963503649633</c:v>
                </c:pt>
                <c:pt idx="501">
                  <c:v>94.114963503649633</c:v>
                </c:pt>
                <c:pt idx="502">
                  <c:v>94.114963503649633</c:v>
                </c:pt>
                <c:pt idx="503">
                  <c:v>94.114963503649633</c:v>
                </c:pt>
                <c:pt idx="504">
                  <c:v>94.114963503649633</c:v>
                </c:pt>
                <c:pt idx="505">
                  <c:v>94.114963503649633</c:v>
                </c:pt>
                <c:pt idx="506">
                  <c:v>94.114963503649633</c:v>
                </c:pt>
                <c:pt idx="507">
                  <c:v>94.114963503649633</c:v>
                </c:pt>
                <c:pt idx="508">
                  <c:v>94.114963503649633</c:v>
                </c:pt>
                <c:pt idx="509">
                  <c:v>94.114963503649633</c:v>
                </c:pt>
                <c:pt idx="510">
                  <c:v>94.114963503649633</c:v>
                </c:pt>
                <c:pt idx="511">
                  <c:v>94.114963503649633</c:v>
                </c:pt>
                <c:pt idx="512">
                  <c:v>94.114963503649633</c:v>
                </c:pt>
                <c:pt idx="513">
                  <c:v>94.114963503649633</c:v>
                </c:pt>
                <c:pt idx="514">
                  <c:v>94.114963503649633</c:v>
                </c:pt>
                <c:pt idx="515">
                  <c:v>94.114963503649633</c:v>
                </c:pt>
                <c:pt idx="516">
                  <c:v>94.114963503649633</c:v>
                </c:pt>
                <c:pt idx="517">
                  <c:v>94.114963503649633</c:v>
                </c:pt>
                <c:pt idx="518">
                  <c:v>94.114963503649633</c:v>
                </c:pt>
                <c:pt idx="519">
                  <c:v>94.114963503649633</c:v>
                </c:pt>
                <c:pt idx="520">
                  <c:v>94.114963503649633</c:v>
                </c:pt>
                <c:pt idx="521">
                  <c:v>94.114963503649633</c:v>
                </c:pt>
                <c:pt idx="522">
                  <c:v>94.114963503649633</c:v>
                </c:pt>
                <c:pt idx="523">
                  <c:v>94.114963503649633</c:v>
                </c:pt>
                <c:pt idx="524">
                  <c:v>94.114963503649633</c:v>
                </c:pt>
                <c:pt idx="525">
                  <c:v>94.114963503649633</c:v>
                </c:pt>
                <c:pt idx="526">
                  <c:v>94.114963503649633</c:v>
                </c:pt>
                <c:pt idx="527">
                  <c:v>94.114963503649633</c:v>
                </c:pt>
                <c:pt idx="528">
                  <c:v>94.114963503649633</c:v>
                </c:pt>
                <c:pt idx="529">
                  <c:v>94.114963503649633</c:v>
                </c:pt>
                <c:pt idx="530">
                  <c:v>94.114963503649633</c:v>
                </c:pt>
                <c:pt idx="531">
                  <c:v>94.114963503649633</c:v>
                </c:pt>
                <c:pt idx="532">
                  <c:v>94.114963503649633</c:v>
                </c:pt>
                <c:pt idx="533">
                  <c:v>94.114963503649633</c:v>
                </c:pt>
                <c:pt idx="534">
                  <c:v>94.114963503649633</c:v>
                </c:pt>
                <c:pt idx="535">
                  <c:v>94.114963503649633</c:v>
                </c:pt>
                <c:pt idx="536">
                  <c:v>94.114963503649633</c:v>
                </c:pt>
                <c:pt idx="537">
                  <c:v>94.114963503649633</c:v>
                </c:pt>
                <c:pt idx="538">
                  <c:v>94.114963503649633</c:v>
                </c:pt>
                <c:pt idx="539">
                  <c:v>94.114963503649633</c:v>
                </c:pt>
                <c:pt idx="540">
                  <c:v>94.114963503649633</c:v>
                </c:pt>
                <c:pt idx="541">
                  <c:v>94.114963503649633</c:v>
                </c:pt>
                <c:pt idx="542">
                  <c:v>94.114963503649633</c:v>
                </c:pt>
                <c:pt idx="543">
                  <c:v>94.114963503649633</c:v>
                </c:pt>
                <c:pt idx="544">
                  <c:v>93.784215328467155</c:v>
                </c:pt>
                <c:pt idx="545">
                  <c:v>93.772810218978094</c:v>
                </c:pt>
                <c:pt idx="546">
                  <c:v>93.732892335766422</c:v>
                </c:pt>
                <c:pt idx="547">
                  <c:v>93.732892335766422</c:v>
                </c:pt>
                <c:pt idx="548">
                  <c:v>93.732892335766422</c:v>
                </c:pt>
                <c:pt idx="549">
                  <c:v>93.732892335766422</c:v>
                </c:pt>
                <c:pt idx="550">
                  <c:v>93.732892335766422</c:v>
                </c:pt>
                <c:pt idx="551">
                  <c:v>93.732892335766422</c:v>
                </c:pt>
                <c:pt idx="552">
                  <c:v>93.68727189781022</c:v>
                </c:pt>
                <c:pt idx="553">
                  <c:v>93.68727189781022</c:v>
                </c:pt>
                <c:pt idx="554">
                  <c:v>93.670164233576642</c:v>
                </c:pt>
                <c:pt idx="555">
                  <c:v>93.658759124087581</c:v>
                </c:pt>
                <c:pt idx="556">
                  <c:v>93.647354014598534</c:v>
                </c:pt>
                <c:pt idx="557">
                  <c:v>93.584625912408754</c:v>
                </c:pt>
                <c:pt idx="558">
                  <c:v>93.584625912408754</c:v>
                </c:pt>
                <c:pt idx="559">
                  <c:v>93.584625912408754</c:v>
                </c:pt>
                <c:pt idx="560">
                  <c:v>93.584625912408754</c:v>
                </c:pt>
                <c:pt idx="561">
                  <c:v>93.584625912408754</c:v>
                </c:pt>
                <c:pt idx="562">
                  <c:v>93.584625912408754</c:v>
                </c:pt>
                <c:pt idx="563">
                  <c:v>93.584625912408754</c:v>
                </c:pt>
                <c:pt idx="564">
                  <c:v>93.584625912408754</c:v>
                </c:pt>
                <c:pt idx="565">
                  <c:v>93.584625912408754</c:v>
                </c:pt>
                <c:pt idx="566">
                  <c:v>93.584625912408754</c:v>
                </c:pt>
                <c:pt idx="567">
                  <c:v>93.521897810218974</c:v>
                </c:pt>
                <c:pt idx="568">
                  <c:v>93.510492700729927</c:v>
                </c:pt>
                <c:pt idx="569">
                  <c:v>93.413549270072991</c:v>
                </c:pt>
                <c:pt idx="570">
                  <c:v>93.413549270072991</c:v>
                </c:pt>
                <c:pt idx="571">
                  <c:v>93.413549270072991</c:v>
                </c:pt>
                <c:pt idx="572">
                  <c:v>93.413549270072991</c:v>
                </c:pt>
                <c:pt idx="573">
                  <c:v>93.413549270072991</c:v>
                </c:pt>
                <c:pt idx="574">
                  <c:v>93.413549270072991</c:v>
                </c:pt>
                <c:pt idx="575">
                  <c:v>93.413549270072991</c:v>
                </c:pt>
                <c:pt idx="576">
                  <c:v>93.413549270072991</c:v>
                </c:pt>
                <c:pt idx="577">
                  <c:v>93.413549270072991</c:v>
                </c:pt>
                <c:pt idx="578">
                  <c:v>93.413549270072991</c:v>
                </c:pt>
                <c:pt idx="579">
                  <c:v>93.413549270072991</c:v>
                </c:pt>
                <c:pt idx="580">
                  <c:v>93.413549270072991</c:v>
                </c:pt>
                <c:pt idx="581">
                  <c:v>93.413549270072991</c:v>
                </c:pt>
                <c:pt idx="582">
                  <c:v>93.413549270072991</c:v>
                </c:pt>
                <c:pt idx="583">
                  <c:v>93.413549270072991</c:v>
                </c:pt>
                <c:pt idx="584">
                  <c:v>93.413549270072991</c:v>
                </c:pt>
                <c:pt idx="585">
                  <c:v>93.316605839416056</c:v>
                </c:pt>
                <c:pt idx="586">
                  <c:v>93.305200729927009</c:v>
                </c:pt>
                <c:pt idx="587">
                  <c:v>93.242472627737229</c:v>
                </c:pt>
                <c:pt idx="588">
                  <c:v>93.242472627737229</c:v>
                </c:pt>
                <c:pt idx="589">
                  <c:v>93.242472627737229</c:v>
                </c:pt>
                <c:pt idx="590">
                  <c:v>93.242472627737229</c:v>
                </c:pt>
                <c:pt idx="591">
                  <c:v>93.242472627737229</c:v>
                </c:pt>
                <c:pt idx="592">
                  <c:v>93.242472627737229</c:v>
                </c:pt>
                <c:pt idx="593">
                  <c:v>93.242472627737229</c:v>
                </c:pt>
                <c:pt idx="594">
                  <c:v>93.242472627737229</c:v>
                </c:pt>
                <c:pt idx="595">
                  <c:v>93.242472627737229</c:v>
                </c:pt>
                <c:pt idx="596">
                  <c:v>93.242472627737229</c:v>
                </c:pt>
                <c:pt idx="597">
                  <c:v>93.179744525547449</c:v>
                </c:pt>
                <c:pt idx="598">
                  <c:v>93.162636861313857</c:v>
                </c:pt>
                <c:pt idx="599">
                  <c:v>93.162636861313857</c:v>
                </c:pt>
                <c:pt idx="600">
                  <c:v>93.145529197080293</c:v>
                </c:pt>
                <c:pt idx="601">
                  <c:v>93.134124087591246</c:v>
                </c:pt>
                <c:pt idx="602">
                  <c:v>93.122718978102199</c:v>
                </c:pt>
                <c:pt idx="603">
                  <c:v>93.111313868613138</c:v>
                </c:pt>
                <c:pt idx="604">
                  <c:v>93.099908759124077</c:v>
                </c:pt>
                <c:pt idx="605">
                  <c:v>92.911724452554751</c:v>
                </c:pt>
                <c:pt idx="606">
                  <c:v>92.911724452554751</c:v>
                </c:pt>
                <c:pt idx="607">
                  <c:v>92.911724452554751</c:v>
                </c:pt>
                <c:pt idx="608">
                  <c:v>92.911724452554751</c:v>
                </c:pt>
                <c:pt idx="609">
                  <c:v>92.911724452554751</c:v>
                </c:pt>
                <c:pt idx="610">
                  <c:v>92.911724452554751</c:v>
                </c:pt>
                <c:pt idx="611">
                  <c:v>92.911724452554751</c:v>
                </c:pt>
                <c:pt idx="612">
                  <c:v>92.911724452554751</c:v>
                </c:pt>
                <c:pt idx="613">
                  <c:v>92.911724452554751</c:v>
                </c:pt>
                <c:pt idx="614">
                  <c:v>92.911724452554751</c:v>
                </c:pt>
                <c:pt idx="615">
                  <c:v>92.911724452554751</c:v>
                </c:pt>
                <c:pt idx="616">
                  <c:v>92.911724452554751</c:v>
                </c:pt>
                <c:pt idx="617">
                  <c:v>92.911724452554751</c:v>
                </c:pt>
                <c:pt idx="618">
                  <c:v>92.911724452554751</c:v>
                </c:pt>
                <c:pt idx="619">
                  <c:v>92.911724452554751</c:v>
                </c:pt>
                <c:pt idx="620">
                  <c:v>92.911724452554751</c:v>
                </c:pt>
                <c:pt idx="621">
                  <c:v>92.911724452554751</c:v>
                </c:pt>
                <c:pt idx="622">
                  <c:v>92.911724452554751</c:v>
                </c:pt>
                <c:pt idx="623">
                  <c:v>92.911724452554751</c:v>
                </c:pt>
                <c:pt idx="624">
                  <c:v>92.911724452554751</c:v>
                </c:pt>
                <c:pt idx="625">
                  <c:v>92.911724452554751</c:v>
                </c:pt>
                <c:pt idx="626">
                  <c:v>92.911724452554751</c:v>
                </c:pt>
                <c:pt idx="627">
                  <c:v>92.911724452554751</c:v>
                </c:pt>
                <c:pt idx="628">
                  <c:v>92.911724452554751</c:v>
                </c:pt>
                <c:pt idx="629">
                  <c:v>92.911724452554751</c:v>
                </c:pt>
                <c:pt idx="630">
                  <c:v>92.911724452554751</c:v>
                </c:pt>
                <c:pt idx="631">
                  <c:v>92.911724452554751</c:v>
                </c:pt>
                <c:pt idx="632">
                  <c:v>92.911724452554751</c:v>
                </c:pt>
                <c:pt idx="633">
                  <c:v>92.911724452554751</c:v>
                </c:pt>
                <c:pt idx="634">
                  <c:v>92.911724452554751</c:v>
                </c:pt>
                <c:pt idx="635">
                  <c:v>92.911724452554751</c:v>
                </c:pt>
                <c:pt idx="636">
                  <c:v>92.911724452554751</c:v>
                </c:pt>
                <c:pt idx="637">
                  <c:v>92.72354014598541</c:v>
                </c:pt>
                <c:pt idx="638">
                  <c:v>92.712135036496349</c:v>
                </c:pt>
                <c:pt idx="639">
                  <c:v>92.683622262773724</c:v>
                </c:pt>
                <c:pt idx="640">
                  <c:v>92.683622262773724</c:v>
                </c:pt>
                <c:pt idx="641">
                  <c:v>92.683622262773724</c:v>
                </c:pt>
                <c:pt idx="642">
                  <c:v>92.683622262773724</c:v>
                </c:pt>
                <c:pt idx="643">
                  <c:v>92.655109489051085</c:v>
                </c:pt>
                <c:pt idx="644">
                  <c:v>92.643704379562038</c:v>
                </c:pt>
                <c:pt idx="645">
                  <c:v>92.620894160583944</c:v>
                </c:pt>
                <c:pt idx="646">
                  <c:v>92.620894160583944</c:v>
                </c:pt>
                <c:pt idx="647">
                  <c:v>92.620894160583944</c:v>
                </c:pt>
                <c:pt idx="648">
                  <c:v>92.592381386861305</c:v>
                </c:pt>
                <c:pt idx="649">
                  <c:v>92.592381386861305</c:v>
                </c:pt>
                <c:pt idx="650">
                  <c:v>92.575273722627742</c:v>
                </c:pt>
                <c:pt idx="651">
                  <c:v>92.563868613138695</c:v>
                </c:pt>
                <c:pt idx="652">
                  <c:v>92.546760948905103</c:v>
                </c:pt>
                <c:pt idx="653">
                  <c:v>92.546760948905103</c:v>
                </c:pt>
                <c:pt idx="654">
                  <c:v>92.529653284671525</c:v>
                </c:pt>
                <c:pt idx="655">
                  <c:v>92.444114963503651</c:v>
                </c:pt>
                <c:pt idx="656">
                  <c:v>92.444114963503651</c:v>
                </c:pt>
                <c:pt idx="657">
                  <c:v>92.444114963503651</c:v>
                </c:pt>
                <c:pt idx="658">
                  <c:v>92.444114963503651</c:v>
                </c:pt>
                <c:pt idx="659">
                  <c:v>92.444114963503651</c:v>
                </c:pt>
                <c:pt idx="660">
                  <c:v>92.444114963503651</c:v>
                </c:pt>
                <c:pt idx="661">
                  <c:v>92.444114963503651</c:v>
                </c:pt>
                <c:pt idx="662">
                  <c:v>92.444114963503651</c:v>
                </c:pt>
                <c:pt idx="663">
                  <c:v>92.444114963503651</c:v>
                </c:pt>
                <c:pt idx="664">
                  <c:v>92.444114963503651</c:v>
                </c:pt>
                <c:pt idx="665">
                  <c:v>92.444114963503651</c:v>
                </c:pt>
                <c:pt idx="666">
                  <c:v>92.444114963503651</c:v>
                </c:pt>
                <c:pt idx="667">
                  <c:v>92.444114963503651</c:v>
                </c:pt>
                <c:pt idx="668">
                  <c:v>92.444114963503651</c:v>
                </c:pt>
                <c:pt idx="669">
                  <c:v>92.347171532846716</c:v>
                </c:pt>
                <c:pt idx="670">
                  <c:v>92.347171532846716</c:v>
                </c:pt>
                <c:pt idx="671">
                  <c:v>92.347171532846716</c:v>
                </c:pt>
                <c:pt idx="672">
                  <c:v>92.324361313868607</c:v>
                </c:pt>
                <c:pt idx="673">
                  <c:v>92.31295620437956</c:v>
                </c:pt>
                <c:pt idx="674">
                  <c:v>92.193202554744531</c:v>
                </c:pt>
                <c:pt idx="675">
                  <c:v>92.193202554744531</c:v>
                </c:pt>
                <c:pt idx="676">
                  <c:v>92.193202554744531</c:v>
                </c:pt>
                <c:pt idx="677">
                  <c:v>92.193202554744531</c:v>
                </c:pt>
                <c:pt idx="678">
                  <c:v>92.193202554744531</c:v>
                </c:pt>
                <c:pt idx="679">
                  <c:v>92.193202554744531</c:v>
                </c:pt>
                <c:pt idx="680">
                  <c:v>92.193202554744531</c:v>
                </c:pt>
                <c:pt idx="681">
                  <c:v>92.193202554744531</c:v>
                </c:pt>
                <c:pt idx="682">
                  <c:v>92.193202554744531</c:v>
                </c:pt>
                <c:pt idx="683">
                  <c:v>92.193202554744531</c:v>
                </c:pt>
                <c:pt idx="684">
                  <c:v>92.193202554744531</c:v>
                </c:pt>
                <c:pt idx="685">
                  <c:v>92.193202554744531</c:v>
                </c:pt>
                <c:pt idx="686">
                  <c:v>92.193202554744531</c:v>
                </c:pt>
                <c:pt idx="687">
                  <c:v>92.193202554744531</c:v>
                </c:pt>
                <c:pt idx="688">
                  <c:v>92.193202554744531</c:v>
                </c:pt>
                <c:pt idx="689">
                  <c:v>92.193202554744531</c:v>
                </c:pt>
                <c:pt idx="690">
                  <c:v>92.193202554744531</c:v>
                </c:pt>
                <c:pt idx="691">
                  <c:v>92.193202554744531</c:v>
                </c:pt>
                <c:pt idx="692">
                  <c:v>92.193202554744531</c:v>
                </c:pt>
                <c:pt idx="693">
                  <c:v>92.193202554744531</c:v>
                </c:pt>
                <c:pt idx="694">
                  <c:v>92.06774635036497</c:v>
                </c:pt>
                <c:pt idx="695">
                  <c:v>92.06774635036497</c:v>
                </c:pt>
                <c:pt idx="696">
                  <c:v>91.987910583941598</c:v>
                </c:pt>
                <c:pt idx="697">
                  <c:v>91.987910583941598</c:v>
                </c:pt>
                <c:pt idx="698">
                  <c:v>91.987910583941598</c:v>
                </c:pt>
                <c:pt idx="699">
                  <c:v>91.987910583941598</c:v>
                </c:pt>
                <c:pt idx="700">
                  <c:v>91.987910583941598</c:v>
                </c:pt>
                <c:pt idx="701">
                  <c:v>91.987910583941598</c:v>
                </c:pt>
                <c:pt idx="702">
                  <c:v>91.987910583941598</c:v>
                </c:pt>
                <c:pt idx="703">
                  <c:v>91.987910583941598</c:v>
                </c:pt>
                <c:pt idx="704">
                  <c:v>91.987910583941598</c:v>
                </c:pt>
                <c:pt idx="705">
                  <c:v>91.987910583941598</c:v>
                </c:pt>
                <c:pt idx="706">
                  <c:v>91.987910583941598</c:v>
                </c:pt>
                <c:pt idx="707">
                  <c:v>91.987910583941598</c:v>
                </c:pt>
                <c:pt idx="708">
                  <c:v>91.913777372262771</c:v>
                </c:pt>
                <c:pt idx="709">
                  <c:v>91.902372262773724</c:v>
                </c:pt>
                <c:pt idx="710">
                  <c:v>91.890967153284677</c:v>
                </c:pt>
                <c:pt idx="711">
                  <c:v>91.879562043795616</c:v>
                </c:pt>
                <c:pt idx="712">
                  <c:v>91.868156934306569</c:v>
                </c:pt>
                <c:pt idx="713">
                  <c:v>91.856751824817522</c:v>
                </c:pt>
                <c:pt idx="714">
                  <c:v>91.736998175182478</c:v>
                </c:pt>
                <c:pt idx="715">
                  <c:v>91.736998175182478</c:v>
                </c:pt>
                <c:pt idx="716">
                  <c:v>91.736998175182478</c:v>
                </c:pt>
                <c:pt idx="717">
                  <c:v>91.736998175182478</c:v>
                </c:pt>
                <c:pt idx="718">
                  <c:v>91.736998175182478</c:v>
                </c:pt>
                <c:pt idx="719">
                  <c:v>91.736998175182478</c:v>
                </c:pt>
                <c:pt idx="720">
                  <c:v>91.736998175182478</c:v>
                </c:pt>
                <c:pt idx="721">
                  <c:v>91.736998175182478</c:v>
                </c:pt>
                <c:pt idx="722">
                  <c:v>91.736998175182478</c:v>
                </c:pt>
                <c:pt idx="723">
                  <c:v>91.736998175182478</c:v>
                </c:pt>
                <c:pt idx="724">
                  <c:v>91.736998175182478</c:v>
                </c:pt>
                <c:pt idx="725">
                  <c:v>91.736998175182478</c:v>
                </c:pt>
                <c:pt idx="726">
                  <c:v>91.736998175182478</c:v>
                </c:pt>
                <c:pt idx="727">
                  <c:v>91.736998175182478</c:v>
                </c:pt>
                <c:pt idx="728">
                  <c:v>91.736998175182478</c:v>
                </c:pt>
                <c:pt idx="729">
                  <c:v>91.736998175182478</c:v>
                </c:pt>
                <c:pt idx="730">
                  <c:v>91.736998175182478</c:v>
                </c:pt>
                <c:pt idx="731">
                  <c:v>91.736998175182478</c:v>
                </c:pt>
                <c:pt idx="732">
                  <c:v>91.736998175182478</c:v>
                </c:pt>
                <c:pt idx="733">
                  <c:v>91.736998175182478</c:v>
                </c:pt>
                <c:pt idx="734">
                  <c:v>91.611541970802918</c:v>
                </c:pt>
                <c:pt idx="735">
                  <c:v>91.611541970802918</c:v>
                </c:pt>
                <c:pt idx="736">
                  <c:v>91.58873175182481</c:v>
                </c:pt>
                <c:pt idx="737">
                  <c:v>91.58873175182481</c:v>
                </c:pt>
                <c:pt idx="738">
                  <c:v>91.537408759124077</c:v>
                </c:pt>
                <c:pt idx="739">
                  <c:v>91.537408759124077</c:v>
                </c:pt>
                <c:pt idx="740">
                  <c:v>91.537408759124077</c:v>
                </c:pt>
                <c:pt idx="741">
                  <c:v>91.537408759124077</c:v>
                </c:pt>
                <c:pt idx="742">
                  <c:v>91.537408759124077</c:v>
                </c:pt>
                <c:pt idx="743">
                  <c:v>91.537408759124077</c:v>
                </c:pt>
                <c:pt idx="744">
                  <c:v>91.537408759124077</c:v>
                </c:pt>
                <c:pt idx="745">
                  <c:v>91.486085766423358</c:v>
                </c:pt>
                <c:pt idx="746">
                  <c:v>91.486085766423358</c:v>
                </c:pt>
                <c:pt idx="747">
                  <c:v>91.46897810218978</c:v>
                </c:pt>
                <c:pt idx="748">
                  <c:v>91.451870437956202</c:v>
                </c:pt>
                <c:pt idx="749">
                  <c:v>91.451870437956202</c:v>
                </c:pt>
                <c:pt idx="750">
                  <c:v>91.423357664233578</c:v>
                </c:pt>
                <c:pt idx="751">
                  <c:v>91.423357664233578</c:v>
                </c:pt>
                <c:pt idx="752">
                  <c:v>91.423357664233578</c:v>
                </c:pt>
                <c:pt idx="753">
                  <c:v>91.400547445255469</c:v>
                </c:pt>
                <c:pt idx="754">
                  <c:v>91.389142335766422</c:v>
                </c:pt>
                <c:pt idx="755">
                  <c:v>91.372034671532845</c:v>
                </c:pt>
                <c:pt idx="756">
                  <c:v>91.372034671532845</c:v>
                </c:pt>
                <c:pt idx="757">
                  <c:v>91.354927007299267</c:v>
                </c:pt>
                <c:pt idx="758">
                  <c:v>91.257983576642332</c:v>
                </c:pt>
                <c:pt idx="759">
                  <c:v>91.257983576642332</c:v>
                </c:pt>
                <c:pt idx="760">
                  <c:v>91.257983576642332</c:v>
                </c:pt>
                <c:pt idx="761">
                  <c:v>91.257983576642332</c:v>
                </c:pt>
                <c:pt idx="762">
                  <c:v>91.257983576642332</c:v>
                </c:pt>
                <c:pt idx="763">
                  <c:v>91.257983576642332</c:v>
                </c:pt>
                <c:pt idx="764">
                  <c:v>91.257983576642332</c:v>
                </c:pt>
                <c:pt idx="765">
                  <c:v>91.257983576642332</c:v>
                </c:pt>
                <c:pt idx="766">
                  <c:v>91.257983576642332</c:v>
                </c:pt>
                <c:pt idx="767">
                  <c:v>91.257983576642332</c:v>
                </c:pt>
                <c:pt idx="768">
                  <c:v>91.257983576642332</c:v>
                </c:pt>
                <c:pt idx="769">
                  <c:v>91.257983576642332</c:v>
                </c:pt>
                <c:pt idx="770">
                  <c:v>91.257983576642332</c:v>
                </c:pt>
                <c:pt idx="771">
                  <c:v>91.257983576642332</c:v>
                </c:pt>
                <c:pt idx="772">
                  <c:v>91.257983576642332</c:v>
                </c:pt>
                <c:pt idx="773">
                  <c:v>91.257983576642332</c:v>
                </c:pt>
                <c:pt idx="774">
                  <c:v>91.16104014598541</c:v>
                </c:pt>
                <c:pt idx="775">
                  <c:v>91.012773722627742</c:v>
                </c:pt>
                <c:pt idx="776">
                  <c:v>91.012773722627742</c:v>
                </c:pt>
                <c:pt idx="777">
                  <c:v>91.012773722627742</c:v>
                </c:pt>
                <c:pt idx="778">
                  <c:v>91.012773722627742</c:v>
                </c:pt>
                <c:pt idx="779">
                  <c:v>91.012773722627742</c:v>
                </c:pt>
                <c:pt idx="780">
                  <c:v>91.012773722627742</c:v>
                </c:pt>
                <c:pt idx="781">
                  <c:v>91.012773722627742</c:v>
                </c:pt>
                <c:pt idx="782">
                  <c:v>91.012773722627742</c:v>
                </c:pt>
                <c:pt idx="783">
                  <c:v>91.012773722627742</c:v>
                </c:pt>
                <c:pt idx="784">
                  <c:v>91.012773722627742</c:v>
                </c:pt>
                <c:pt idx="785">
                  <c:v>91.012773722627742</c:v>
                </c:pt>
                <c:pt idx="786">
                  <c:v>91.012773722627742</c:v>
                </c:pt>
                <c:pt idx="787">
                  <c:v>91.012773722627742</c:v>
                </c:pt>
                <c:pt idx="788">
                  <c:v>91.012773722627742</c:v>
                </c:pt>
                <c:pt idx="789">
                  <c:v>91.012773722627742</c:v>
                </c:pt>
                <c:pt idx="790">
                  <c:v>91.012773722627742</c:v>
                </c:pt>
                <c:pt idx="791">
                  <c:v>91.012773722627742</c:v>
                </c:pt>
                <c:pt idx="792">
                  <c:v>91.012773722627742</c:v>
                </c:pt>
                <c:pt idx="793">
                  <c:v>91.012773722627742</c:v>
                </c:pt>
                <c:pt idx="794">
                  <c:v>91.012773722627742</c:v>
                </c:pt>
                <c:pt idx="795">
                  <c:v>91.012773722627742</c:v>
                </c:pt>
                <c:pt idx="796">
                  <c:v>91.012773722627742</c:v>
                </c:pt>
                <c:pt idx="797">
                  <c:v>91.012773722627742</c:v>
                </c:pt>
                <c:pt idx="798">
                  <c:v>91.012773722627742</c:v>
                </c:pt>
                <c:pt idx="799">
                  <c:v>91.012773722627742</c:v>
                </c:pt>
                <c:pt idx="800">
                  <c:v>90.864507299270073</c:v>
                </c:pt>
                <c:pt idx="801">
                  <c:v>90.767563868613138</c:v>
                </c:pt>
                <c:pt idx="802">
                  <c:v>90.767563868613138</c:v>
                </c:pt>
                <c:pt idx="803">
                  <c:v>90.767563868613138</c:v>
                </c:pt>
                <c:pt idx="804">
                  <c:v>90.767563868613138</c:v>
                </c:pt>
                <c:pt idx="805">
                  <c:v>90.767563868613138</c:v>
                </c:pt>
                <c:pt idx="806">
                  <c:v>90.767563868613138</c:v>
                </c:pt>
                <c:pt idx="807">
                  <c:v>90.767563868613138</c:v>
                </c:pt>
                <c:pt idx="808">
                  <c:v>90.767563868613138</c:v>
                </c:pt>
                <c:pt idx="809">
                  <c:v>90.767563868613138</c:v>
                </c:pt>
                <c:pt idx="810">
                  <c:v>90.767563868613138</c:v>
                </c:pt>
                <c:pt idx="811">
                  <c:v>90.767563868613138</c:v>
                </c:pt>
                <c:pt idx="812">
                  <c:v>90.767563868613138</c:v>
                </c:pt>
                <c:pt idx="813">
                  <c:v>90.767563868613138</c:v>
                </c:pt>
                <c:pt idx="814">
                  <c:v>90.767563868613138</c:v>
                </c:pt>
                <c:pt idx="815">
                  <c:v>90.767563868613138</c:v>
                </c:pt>
                <c:pt idx="816">
                  <c:v>90.767563868613138</c:v>
                </c:pt>
                <c:pt idx="817">
                  <c:v>90.664917883211686</c:v>
                </c:pt>
                <c:pt idx="818">
                  <c:v>90.664917883211686</c:v>
                </c:pt>
                <c:pt idx="819">
                  <c:v>90.647810218978094</c:v>
                </c:pt>
                <c:pt idx="820">
                  <c:v>90.636405109489047</c:v>
                </c:pt>
                <c:pt idx="821">
                  <c:v>90.625</c:v>
                </c:pt>
                <c:pt idx="822">
                  <c:v>90.585082116788314</c:v>
                </c:pt>
                <c:pt idx="823">
                  <c:v>90.585082116788314</c:v>
                </c:pt>
                <c:pt idx="824">
                  <c:v>90.585082116788314</c:v>
                </c:pt>
                <c:pt idx="825">
                  <c:v>90.585082116788314</c:v>
                </c:pt>
                <c:pt idx="826">
                  <c:v>90.585082116788314</c:v>
                </c:pt>
                <c:pt idx="827">
                  <c:v>90.585082116788314</c:v>
                </c:pt>
                <c:pt idx="828">
                  <c:v>90.545164233576642</c:v>
                </c:pt>
                <c:pt idx="829">
                  <c:v>90.533759124087581</c:v>
                </c:pt>
                <c:pt idx="830">
                  <c:v>90.522354014598534</c:v>
                </c:pt>
                <c:pt idx="831">
                  <c:v>90.510948905109487</c:v>
                </c:pt>
                <c:pt idx="832">
                  <c:v>90.465328467153284</c:v>
                </c:pt>
                <c:pt idx="833">
                  <c:v>90.465328467153284</c:v>
                </c:pt>
                <c:pt idx="834">
                  <c:v>90.465328467153284</c:v>
                </c:pt>
                <c:pt idx="835">
                  <c:v>90.465328467153284</c:v>
                </c:pt>
                <c:pt idx="836">
                  <c:v>90.465328467153284</c:v>
                </c:pt>
                <c:pt idx="837">
                  <c:v>90.465328467153284</c:v>
                </c:pt>
                <c:pt idx="838">
                  <c:v>90.465328467153284</c:v>
                </c:pt>
                <c:pt idx="839">
                  <c:v>90.419708029197082</c:v>
                </c:pt>
                <c:pt idx="840">
                  <c:v>90.408302919708035</c:v>
                </c:pt>
                <c:pt idx="841">
                  <c:v>89.980611313868607</c:v>
                </c:pt>
                <c:pt idx="842">
                  <c:v>89.980611313868607</c:v>
                </c:pt>
                <c:pt idx="843">
                  <c:v>89.980611313868607</c:v>
                </c:pt>
                <c:pt idx="844">
                  <c:v>89.980611313868607</c:v>
                </c:pt>
                <c:pt idx="845">
                  <c:v>89.980611313868607</c:v>
                </c:pt>
                <c:pt idx="846">
                  <c:v>89.980611313868607</c:v>
                </c:pt>
                <c:pt idx="847">
                  <c:v>89.980611313868607</c:v>
                </c:pt>
                <c:pt idx="848">
                  <c:v>89.980611313868607</c:v>
                </c:pt>
                <c:pt idx="849">
                  <c:v>89.980611313868607</c:v>
                </c:pt>
                <c:pt idx="850">
                  <c:v>89.980611313868607</c:v>
                </c:pt>
                <c:pt idx="851">
                  <c:v>89.980611313868607</c:v>
                </c:pt>
                <c:pt idx="852">
                  <c:v>89.980611313868607</c:v>
                </c:pt>
                <c:pt idx="853">
                  <c:v>89.980611313868607</c:v>
                </c:pt>
                <c:pt idx="854">
                  <c:v>89.980611313868607</c:v>
                </c:pt>
                <c:pt idx="855">
                  <c:v>89.980611313868607</c:v>
                </c:pt>
                <c:pt idx="856">
                  <c:v>89.980611313868607</c:v>
                </c:pt>
                <c:pt idx="857">
                  <c:v>89.980611313868607</c:v>
                </c:pt>
                <c:pt idx="858">
                  <c:v>89.980611313868607</c:v>
                </c:pt>
                <c:pt idx="859">
                  <c:v>89.980611313868607</c:v>
                </c:pt>
                <c:pt idx="860">
                  <c:v>89.980611313868607</c:v>
                </c:pt>
                <c:pt idx="861">
                  <c:v>89.980611313868607</c:v>
                </c:pt>
                <c:pt idx="862">
                  <c:v>89.980611313868607</c:v>
                </c:pt>
                <c:pt idx="863">
                  <c:v>89.980611313868607</c:v>
                </c:pt>
                <c:pt idx="864">
                  <c:v>89.980611313868607</c:v>
                </c:pt>
                <c:pt idx="865">
                  <c:v>89.980611313868607</c:v>
                </c:pt>
                <c:pt idx="866">
                  <c:v>89.980611313868607</c:v>
                </c:pt>
                <c:pt idx="867">
                  <c:v>89.980611313868607</c:v>
                </c:pt>
                <c:pt idx="868">
                  <c:v>89.980611313868607</c:v>
                </c:pt>
                <c:pt idx="869">
                  <c:v>89.980611313868607</c:v>
                </c:pt>
                <c:pt idx="870">
                  <c:v>89.980611313868607</c:v>
                </c:pt>
                <c:pt idx="871">
                  <c:v>89.980611313868607</c:v>
                </c:pt>
                <c:pt idx="872">
                  <c:v>89.980611313868607</c:v>
                </c:pt>
                <c:pt idx="873">
                  <c:v>89.980611313868607</c:v>
                </c:pt>
                <c:pt idx="874">
                  <c:v>89.980611313868607</c:v>
                </c:pt>
                <c:pt idx="875">
                  <c:v>89.980611313868607</c:v>
                </c:pt>
                <c:pt idx="876">
                  <c:v>89.980611313868607</c:v>
                </c:pt>
                <c:pt idx="877">
                  <c:v>89.980611313868607</c:v>
                </c:pt>
                <c:pt idx="878">
                  <c:v>89.980611313868607</c:v>
                </c:pt>
                <c:pt idx="879">
                  <c:v>89.980611313868607</c:v>
                </c:pt>
                <c:pt idx="880">
                  <c:v>89.980611313868607</c:v>
                </c:pt>
                <c:pt idx="881">
                  <c:v>89.980611313868607</c:v>
                </c:pt>
                <c:pt idx="882">
                  <c:v>89.980611313868607</c:v>
                </c:pt>
                <c:pt idx="883">
                  <c:v>89.980611313868607</c:v>
                </c:pt>
                <c:pt idx="884">
                  <c:v>89.980611313868607</c:v>
                </c:pt>
                <c:pt idx="885">
                  <c:v>89.980611313868607</c:v>
                </c:pt>
                <c:pt idx="886">
                  <c:v>89.980611313868607</c:v>
                </c:pt>
                <c:pt idx="887">
                  <c:v>89.980611313868607</c:v>
                </c:pt>
                <c:pt idx="888">
                  <c:v>89.980611313868607</c:v>
                </c:pt>
                <c:pt idx="889">
                  <c:v>89.980611313868607</c:v>
                </c:pt>
                <c:pt idx="890">
                  <c:v>89.980611313868607</c:v>
                </c:pt>
                <c:pt idx="891">
                  <c:v>89.980611313868607</c:v>
                </c:pt>
                <c:pt idx="892">
                  <c:v>89.980611313868607</c:v>
                </c:pt>
                <c:pt idx="893">
                  <c:v>89.980611313868607</c:v>
                </c:pt>
                <c:pt idx="894">
                  <c:v>89.980611313868607</c:v>
                </c:pt>
                <c:pt idx="895">
                  <c:v>89.980611313868607</c:v>
                </c:pt>
                <c:pt idx="896">
                  <c:v>89.980611313868607</c:v>
                </c:pt>
                <c:pt idx="897">
                  <c:v>89.980611313868607</c:v>
                </c:pt>
                <c:pt idx="898">
                  <c:v>89.980611313868607</c:v>
                </c:pt>
                <c:pt idx="899">
                  <c:v>89.980611313868607</c:v>
                </c:pt>
                <c:pt idx="900">
                  <c:v>89.980611313868607</c:v>
                </c:pt>
                <c:pt idx="901">
                  <c:v>89.980611313868607</c:v>
                </c:pt>
                <c:pt idx="902">
                  <c:v>89.980611313868607</c:v>
                </c:pt>
                <c:pt idx="903">
                  <c:v>89.980611313868607</c:v>
                </c:pt>
                <c:pt idx="904">
                  <c:v>89.980611313868607</c:v>
                </c:pt>
                <c:pt idx="905">
                  <c:v>89.980611313868607</c:v>
                </c:pt>
                <c:pt idx="906">
                  <c:v>89.980611313868607</c:v>
                </c:pt>
                <c:pt idx="907">
                  <c:v>89.980611313868607</c:v>
                </c:pt>
                <c:pt idx="908">
                  <c:v>89.980611313868607</c:v>
                </c:pt>
                <c:pt idx="909">
                  <c:v>89.980611313868607</c:v>
                </c:pt>
                <c:pt idx="910">
                  <c:v>89.980611313868607</c:v>
                </c:pt>
                <c:pt idx="911">
                  <c:v>89.980611313868607</c:v>
                </c:pt>
                <c:pt idx="912">
                  <c:v>89.980611313868607</c:v>
                </c:pt>
                <c:pt idx="913">
                  <c:v>89.980611313868607</c:v>
                </c:pt>
                <c:pt idx="914">
                  <c:v>89.980611313868607</c:v>
                </c:pt>
                <c:pt idx="915">
                  <c:v>89.541514598540147</c:v>
                </c:pt>
                <c:pt idx="916">
                  <c:v>89.541514598540147</c:v>
                </c:pt>
                <c:pt idx="917">
                  <c:v>89.541514598540147</c:v>
                </c:pt>
                <c:pt idx="918">
                  <c:v>89.461678832116789</c:v>
                </c:pt>
                <c:pt idx="919">
                  <c:v>89.461678832116789</c:v>
                </c:pt>
                <c:pt idx="920">
                  <c:v>89.461678832116789</c:v>
                </c:pt>
                <c:pt idx="921">
                  <c:v>89.461678832116789</c:v>
                </c:pt>
                <c:pt idx="922">
                  <c:v>89.461678832116789</c:v>
                </c:pt>
                <c:pt idx="923">
                  <c:v>89.461678832116789</c:v>
                </c:pt>
                <c:pt idx="924">
                  <c:v>89.461678832116789</c:v>
                </c:pt>
                <c:pt idx="925">
                  <c:v>89.461678832116789</c:v>
                </c:pt>
                <c:pt idx="926">
                  <c:v>89.461678832116789</c:v>
                </c:pt>
                <c:pt idx="927">
                  <c:v>89.461678832116789</c:v>
                </c:pt>
                <c:pt idx="928">
                  <c:v>89.461678832116789</c:v>
                </c:pt>
                <c:pt idx="929">
                  <c:v>89.370437956204384</c:v>
                </c:pt>
                <c:pt idx="930">
                  <c:v>89.370437956204384</c:v>
                </c:pt>
                <c:pt idx="931">
                  <c:v>89.370437956204384</c:v>
                </c:pt>
                <c:pt idx="932">
                  <c:v>89.370437956204384</c:v>
                </c:pt>
                <c:pt idx="933">
                  <c:v>89.370437956204384</c:v>
                </c:pt>
                <c:pt idx="934">
                  <c:v>89.336222627737229</c:v>
                </c:pt>
                <c:pt idx="935">
                  <c:v>89.324817518248182</c:v>
                </c:pt>
                <c:pt idx="936">
                  <c:v>89.30770985401459</c:v>
                </c:pt>
                <c:pt idx="937">
                  <c:v>89.30770985401459</c:v>
                </c:pt>
                <c:pt idx="938">
                  <c:v>89.290602189781026</c:v>
                </c:pt>
                <c:pt idx="939">
                  <c:v>89.216468978102199</c:v>
                </c:pt>
                <c:pt idx="940">
                  <c:v>89.216468978102199</c:v>
                </c:pt>
                <c:pt idx="941">
                  <c:v>89.216468978102199</c:v>
                </c:pt>
                <c:pt idx="942">
                  <c:v>89.216468978102199</c:v>
                </c:pt>
                <c:pt idx="943">
                  <c:v>89.216468978102199</c:v>
                </c:pt>
                <c:pt idx="944">
                  <c:v>89.216468978102199</c:v>
                </c:pt>
                <c:pt idx="945">
                  <c:v>89.216468978102199</c:v>
                </c:pt>
                <c:pt idx="946">
                  <c:v>89.216468978102199</c:v>
                </c:pt>
                <c:pt idx="947">
                  <c:v>89.216468978102199</c:v>
                </c:pt>
                <c:pt idx="948">
                  <c:v>89.216468978102199</c:v>
                </c:pt>
                <c:pt idx="949">
                  <c:v>89.216468978102199</c:v>
                </c:pt>
                <c:pt idx="950">
                  <c:v>89.216468978102199</c:v>
                </c:pt>
                <c:pt idx="951">
                  <c:v>89.136633211678827</c:v>
                </c:pt>
                <c:pt idx="952">
                  <c:v>89.136633211678827</c:v>
                </c:pt>
                <c:pt idx="953">
                  <c:v>89.056797445255469</c:v>
                </c:pt>
                <c:pt idx="954">
                  <c:v>89.056797445255469</c:v>
                </c:pt>
                <c:pt idx="955">
                  <c:v>89.056797445255469</c:v>
                </c:pt>
                <c:pt idx="956">
                  <c:v>89.056797445255469</c:v>
                </c:pt>
                <c:pt idx="957">
                  <c:v>89.056797445255469</c:v>
                </c:pt>
                <c:pt idx="958">
                  <c:v>89.056797445255469</c:v>
                </c:pt>
                <c:pt idx="959">
                  <c:v>89.056797445255469</c:v>
                </c:pt>
                <c:pt idx="960">
                  <c:v>89.056797445255469</c:v>
                </c:pt>
                <c:pt idx="961">
                  <c:v>89.056797445255469</c:v>
                </c:pt>
                <c:pt idx="962">
                  <c:v>89.056797445255469</c:v>
                </c:pt>
                <c:pt idx="963">
                  <c:v>89.056797445255469</c:v>
                </c:pt>
                <c:pt idx="964">
                  <c:v>89.056797445255469</c:v>
                </c:pt>
                <c:pt idx="965">
                  <c:v>88.982664233576642</c:v>
                </c:pt>
                <c:pt idx="966">
                  <c:v>88.948448905109487</c:v>
                </c:pt>
                <c:pt idx="967">
                  <c:v>88.948448905109487</c:v>
                </c:pt>
                <c:pt idx="968">
                  <c:v>88.948448905109487</c:v>
                </c:pt>
                <c:pt idx="969">
                  <c:v>88.948448905109487</c:v>
                </c:pt>
                <c:pt idx="970">
                  <c:v>88.948448905109487</c:v>
                </c:pt>
                <c:pt idx="971">
                  <c:v>88.914233576642332</c:v>
                </c:pt>
                <c:pt idx="972">
                  <c:v>88.897125912408754</c:v>
                </c:pt>
                <c:pt idx="973">
                  <c:v>88.897125912408754</c:v>
                </c:pt>
                <c:pt idx="974">
                  <c:v>88.868613138686143</c:v>
                </c:pt>
                <c:pt idx="975">
                  <c:v>88.868613138686143</c:v>
                </c:pt>
                <c:pt idx="976">
                  <c:v>88.868613138686143</c:v>
                </c:pt>
                <c:pt idx="977">
                  <c:v>88.845802919708035</c:v>
                </c:pt>
                <c:pt idx="978">
                  <c:v>88.834397810218974</c:v>
                </c:pt>
                <c:pt idx="979">
                  <c:v>88.822992700729927</c:v>
                </c:pt>
                <c:pt idx="980">
                  <c:v>88.81158759124088</c:v>
                </c:pt>
                <c:pt idx="981">
                  <c:v>88.794479927007302</c:v>
                </c:pt>
                <c:pt idx="982">
                  <c:v>88.794479927007302</c:v>
                </c:pt>
                <c:pt idx="983">
                  <c:v>88.777372262773724</c:v>
                </c:pt>
                <c:pt idx="984">
                  <c:v>88.765967153284677</c:v>
                </c:pt>
                <c:pt idx="985">
                  <c:v>88.754562043795616</c:v>
                </c:pt>
                <c:pt idx="986">
                  <c:v>88.743156934306569</c:v>
                </c:pt>
                <c:pt idx="987">
                  <c:v>88.720346715328475</c:v>
                </c:pt>
                <c:pt idx="988">
                  <c:v>88.720346715328475</c:v>
                </c:pt>
                <c:pt idx="989">
                  <c:v>88.720346715328475</c:v>
                </c:pt>
                <c:pt idx="990">
                  <c:v>88.680428832116789</c:v>
                </c:pt>
                <c:pt idx="991">
                  <c:v>88.680428832116789</c:v>
                </c:pt>
                <c:pt idx="992">
                  <c:v>88.680428832116789</c:v>
                </c:pt>
                <c:pt idx="993">
                  <c:v>88.680428832116789</c:v>
                </c:pt>
                <c:pt idx="994">
                  <c:v>88.651916058394164</c:v>
                </c:pt>
                <c:pt idx="995">
                  <c:v>88.623403284671525</c:v>
                </c:pt>
                <c:pt idx="996">
                  <c:v>88.623403284671525</c:v>
                </c:pt>
                <c:pt idx="997">
                  <c:v>88.623403284671525</c:v>
                </c:pt>
                <c:pt idx="998">
                  <c:v>88.623403284671525</c:v>
                </c:pt>
                <c:pt idx="999">
                  <c:v>88.589187956204384</c:v>
                </c:pt>
                <c:pt idx="1000">
                  <c:v>88.589187956204384</c:v>
                </c:pt>
                <c:pt idx="1001">
                  <c:v>88.572080291970806</c:v>
                </c:pt>
                <c:pt idx="1002">
                  <c:v>88.560675182481745</c:v>
                </c:pt>
                <c:pt idx="1003">
                  <c:v>88.549270072992698</c:v>
                </c:pt>
                <c:pt idx="1004">
                  <c:v>88.52645985401459</c:v>
                </c:pt>
                <c:pt idx="1005">
                  <c:v>88.52645985401459</c:v>
                </c:pt>
                <c:pt idx="1006">
                  <c:v>88.52645985401459</c:v>
                </c:pt>
                <c:pt idx="1007">
                  <c:v>88.492244525547449</c:v>
                </c:pt>
                <c:pt idx="1008">
                  <c:v>88.492244525547449</c:v>
                </c:pt>
                <c:pt idx="1009">
                  <c:v>88.492244525547449</c:v>
                </c:pt>
                <c:pt idx="1010">
                  <c:v>88.46373175182481</c:v>
                </c:pt>
                <c:pt idx="1011">
                  <c:v>88.46373175182481</c:v>
                </c:pt>
                <c:pt idx="1012">
                  <c:v>88.423813868613138</c:v>
                </c:pt>
                <c:pt idx="1013">
                  <c:v>88.423813868613138</c:v>
                </c:pt>
                <c:pt idx="1014">
                  <c:v>88.423813868613138</c:v>
                </c:pt>
                <c:pt idx="1015">
                  <c:v>88.423813868613138</c:v>
                </c:pt>
                <c:pt idx="1016">
                  <c:v>88.423813868613138</c:v>
                </c:pt>
                <c:pt idx="1017">
                  <c:v>88.389598540145982</c:v>
                </c:pt>
                <c:pt idx="1018">
                  <c:v>88.378193430656935</c:v>
                </c:pt>
                <c:pt idx="1019">
                  <c:v>88.366788321167888</c:v>
                </c:pt>
                <c:pt idx="1020">
                  <c:v>88.34397810218978</c:v>
                </c:pt>
                <c:pt idx="1021">
                  <c:v>88.34397810218978</c:v>
                </c:pt>
                <c:pt idx="1022">
                  <c:v>88.34397810218978</c:v>
                </c:pt>
                <c:pt idx="1023">
                  <c:v>88.304060218978094</c:v>
                </c:pt>
                <c:pt idx="1024">
                  <c:v>88.304060218978094</c:v>
                </c:pt>
                <c:pt idx="1025">
                  <c:v>88.304060218978094</c:v>
                </c:pt>
                <c:pt idx="1026">
                  <c:v>88.304060218978094</c:v>
                </c:pt>
                <c:pt idx="1027">
                  <c:v>88.275547445255469</c:v>
                </c:pt>
                <c:pt idx="1028">
                  <c:v>88.264142335766422</c:v>
                </c:pt>
                <c:pt idx="1029">
                  <c:v>88.252737226277361</c:v>
                </c:pt>
                <c:pt idx="1030">
                  <c:v>88.241332116788314</c:v>
                </c:pt>
                <c:pt idx="1031">
                  <c:v>88.224224452554751</c:v>
                </c:pt>
                <c:pt idx="1032">
                  <c:v>88.224224452554751</c:v>
                </c:pt>
                <c:pt idx="1033">
                  <c:v>88.201414233576642</c:v>
                </c:pt>
                <c:pt idx="1034">
                  <c:v>88.201414233576642</c:v>
                </c:pt>
                <c:pt idx="1035">
                  <c:v>88.184306569343065</c:v>
                </c:pt>
                <c:pt idx="1036">
                  <c:v>88.172901459854018</c:v>
                </c:pt>
                <c:pt idx="1037">
                  <c:v>88.15579379562044</c:v>
                </c:pt>
                <c:pt idx="1038">
                  <c:v>88.15579379562044</c:v>
                </c:pt>
                <c:pt idx="1039">
                  <c:v>88.115875912408754</c:v>
                </c:pt>
                <c:pt idx="1040">
                  <c:v>88.115875912408754</c:v>
                </c:pt>
                <c:pt idx="1041">
                  <c:v>88.115875912408754</c:v>
                </c:pt>
                <c:pt idx="1042">
                  <c:v>88.115875912408754</c:v>
                </c:pt>
                <c:pt idx="1043">
                  <c:v>88.115875912408754</c:v>
                </c:pt>
                <c:pt idx="1044">
                  <c:v>88.081660583941598</c:v>
                </c:pt>
                <c:pt idx="1045">
                  <c:v>88.070255474452551</c:v>
                </c:pt>
                <c:pt idx="1046">
                  <c:v>88.058850364963504</c:v>
                </c:pt>
                <c:pt idx="1047">
                  <c:v>88.047445255474457</c:v>
                </c:pt>
                <c:pt idx="1048">
                  <c:v>87.939096715328475</c:v>
                </c:pt>
                <c:pt idx="1049">
                  <c:v>87.939096715328475</c:v>
                </c:pt>
                <c:pt idx="1050">
                  <c:v>87.939096715328475</c:v>
                </c:pt>
                <c:pt idx="1051">
                  <c:v>87.939096715328475</c:v>
                </c:pt>
                <c:pt idx="1052">
                  <c:v>87.939096715328475</c:v>
                </c:pt>
                <c:pt idx="1053">
                  <c:v>87.939096715328475</c:v>
                </c:pt>
                <c:pt idx="1054">
                  <c:v>87.939096715328475</c:v>
                </c:pt>
                <c:pt idx="1055">
                  <c:v>87.939096715328475</c:v>
                </c:pt>
                <c:pt idx="1056">
                  <c:v>87.939096715328475</c:v>
                </c:pt>
                <c:pt idx="1057">
                  <c:v>87.939096715328475</c:v>
                </c:pt>
                <c:pt idx="1058">
                  <c:v>87.939096715328475</c:v>
                </c:pt>
                <c:pt idx="1059">
                  <c:v>87.939096715328475</c:v>
                </c:pt>
                <c:pt idx="1060">
                  <c:v>87.939096715328475</c:v>
                </c:pt>
                <c:pt idx="1061">
                  <c:v>87.939096715328475</c:v>
                </c:pt>
                <c:pt idx="1062">
                  <c:v>87.939096715328475</c:v>
                </c:pt>
                <c:pt idx="1063">
                  <c:v>87.939096715328475</c:v>
                </c:pt>
                <c:pt idx="1064">
                  <c:v>87.939096715328475</c:v>
                </c:pt>
                <c:pt idx="1065">
                  <c:v>87.939096715328475</c:v>
                </c:pt>
                <c:pt idx="1066">
                  <c:v>87.819343065693431</c:v>
                </c:pt>
                <c:pt idx="1067">
                  <c:v>87.819343065693431</c:v>
                </c:pt>
                <c:pt idx="1068">
                  <c:v>87.819343065693431</c:v>
                </c:pt>
                <c:pt idx="1069">
                  <c:v>87.796532846715323</c:v>
                </c:pt>
                <c:pt idx="1070">
                  <c:v>87.779425182481745</c:v>
                </c:pt>
                <c:pt idx="1071">
                  <c:v>87.779425182481745</c:v>
                </c:pt>
                <c:pt idx="1072">
                  <c:v>87.762317518248182</c:v>
                </c:pt>
                <c:pt idx="1073">
                  <c:v>87.75091240875912</c:v>
                </c:pt>
                <c:pt idx="1074">
                  <c:v>87.739507299270073</c:v>
                </c:pt>
                <c:pt idx="1075">
                  <c:v>87.728102189781026</c:v>
                </c:pt>
                <c:pt idx="1076">
                  <c:v>87.716697080291965</c:v>
                </c:pt>
                <c:pt idx="1077">
                  <c:v>87.705291970802918</c:v>
                </c:pt>
                <c:pt idx="1078">
                  <c:v>87.68248175182481</c:v>
                </c:pt>
                <c:pt idx="1079">
                  <c:v>87.68248175182481</c:v>
                </c:pt>
                <c:pt idx="1080">
                  <c:v>87.68248175182481</c:v>
                </c:pt>
                <c:pt idx="1081">
                  <c:v>87.61975364963503</c:v>
                </c:pt>
                <c:pt idx="1082">
                  <c:v>87.61975364963503</c:v>
                </c:pt>
                <c:pt idx="1083">
                  <c:v>87.61975364963503</c:v>
                </c:pt>
                <c:pt idx="1084">
                  <c:v>87.61975364963503</c:v>
                </c:pt>
                <c:pt idx="1085">
                  <c:v>87.61975364963503</c:v>
                </c:pt>
                <c:pt idx="1086">
                  <c:v>87.61975364963503</c:v>
                </c:pt>
                <c:pt idx="1087">
                  <c:v>87.61975364963503</c:v>
                </c:pt>
                <c:pt idx="1088">
                  <c:v>87.61975364963503</c:v>
                </c:pt>
                <c:pt idx="1089">
                  <c:v>87.557025547445249</c:v>
                </c:pt>
                <c:pt idx="1090">
                  <c:v>87.557025547445249</c:v>
                </c:pt>
                <c:pt idx="1091">
                  <c:v>87.557025547445249</c:v>
                </c:pt>
                <c:pt idx="1092">
                  <c:v>87.534215328467155</c:v>
                </c:pt>
                <c:pt idx="1093">
                  <c:v>87.391651459854018</c:v>
                </c:pt>
                <c:pt idx="1094">
                  <c:v>87.391651459854018</c:v>
                </c:pt>
                <c:pt idx="1095">
                  <c:v>87.391651459854018</c:v>
                </c:pt>
                <c:pt idx="1096">
                  <c:v>87.391651459854018</c:v>
                </c:pt>
                <c:pt idx="1097">
                  <c:v>87.391651459854018</c:v>
                </c:pt>
                <c:pt idx="1098">
                  <c:v>87.391651459854018</c:v>
                </c:pt>
                <c:pt idx="1099">
                  <c:v>87.391651459854018</c:v>
                </c:pt>
                <c:pt idx="1100">
                  <c:v>87.391651459854018</c:v>
                </c:pt>
                <c:pt idx="1101">
                  <c:v>87.391651459854018</c:v>
                </c:pt>
                <c:pt idx="1102">
                  <c:v>87.391651459854018</c:v>
                </c:pt>
                <c:pt idx="1103">
                  <c:v>87.391651459854018</c:v>
                </c:pt>
                <c:pt idx="1104">
                  <c:v>87.391651459854018</c:v>
                </c:pt>
                <c:pt idx="1105">
                  <c:v>87.391651459854018</c:v>
                </c:pt>
                <c:pt idx="1106">
                  <c:v>87.391651459854018</c:v>
                </c:pt>
                <c:pt idx="1107">
                  <c:v>87.391651459854018</c:v>
                </c:pt>
                <c:pt idx="1108">
                  <c:v>87.391651459854018</c:v>
                </c:pt>
                <c:pt idx="1109">
                  <c:v>87.391651459854018</c:v>
                </c:pt>
                <c:pt idx="1110">
                  <c:v>87.391651459854018</c:v>
                </c:pt>
                <c:pt idx="1111">
                  <c:v>87.391651459854018</c:v>
                </c:pt>
                <c:pt idx="1112">
                  <c:v>87.391651459854018</c:v>
                </c:pt>
                <c:pt idx="1113">
                  <c:v>87.391651459854018</c:v>
                </c:pt>
                <c:pt idx="1114">
                  <c:v>87.391651459854018</c:v>
                </c:pt>
                <c:pt idx="1115">
                  <c:v>87.391651459854018</c:v>
                </c:pt>
                <c:pt idx="1116">
                  <c:v>87.391651459854018</c:v>
                </c:pt>
                <c:pt idx="1117">
                  <c:v>87.24908759124088</c:v>
                </c:pt>
                <c:pt idx="1118">
                  <c:v>87.237682481751818</c:v>
                </c:pt>
                <c:pt idx="1119">
                  <c:v>87.226277372262771</c:v>
                </c:pt>
                <c:pt idx="1120">
                  <c:v>87.214872262773724</c:v>
                </c:pt>
                <c:pt idx="1121">
                  <c:v>87.163549270072991</c:v>
                </c:pt>
                <c:pt idx="1122">
                  <c:v>87.163549270072991</c:v>
                </c:pt>
                <c:pt idx="1123">
                  <c:v>87.163549270072991</c:v>
                </c:pt>
                <c:pt idx="1124">
                  <c:v>87.163549270072991</c:v>
                </c:pt>
                <c:pt idx="1125">
                  <c:v>87.163549270072991</c:v>
                </c:pt>
                <c:pt idx="1126">
                  <c:v>87.163549270072991</c:v>
                </c:pt>
                <c:pt idx="1127">
                  <c:v>87.163549270072991</c:v>
                </c:pt>
                <c:pt idx="1128">
                  <c:v>87.163549270072991</c:v>
                </c:pt>
                <c:pt idx="1129">
                  <c:v>87.112226277372258</c:v>
                </c:pt>
                <c:pt idx="1130">
                  <c:v>87.095118613138695</c:v>
                </c:pt>
                <c:pt idx="1131">
                  <c:v>87.095118613138695</c:v>
                </c:pt>
                <c:pt idx="1132">
                  <c:v>87.072308394160586</c:v>
                </c:pt>
                <c:pt idx="1133">
                  <c:v>87.072308394160586</c:v>
                </c:pt>
                <c:pt idx="1134">
                  <c:v>87.055200729927009</c:v>
                </c:pt>
                <c:pt idx="1135">
                  <c:v>87.043795620437962</c:v>
                </c:pt>
                <c:pt idx="1136">
                  <c:v>87.032390510948915</c:v>
                </c:pt>
                <c:pt idx="1137">
                  <c:v>87.020985401459853</c:v>
                </c:pt>
                <c:pt idx="1138">
                  <c:v>87.003877737226276</c:v>
                </c:pt>
                <c:pt idx="1139">
                  <c:v>87.003877737226276</c:v>
                </c:pt>
                <c:pt idx="1140">
                  <c:v>86.975364963503651</c:v>
                </c:pt>
                <c:pt idx="1141">
                  <c:v>86.975364963503651</c:v>
                </c:pt>
                <c:pt idx="1142">
                  <c:v>86.975364963503651</c:v>
                </c:pt>
                <c:pt idx="1143">
                  <c:v>86.952554744525543</c:v>
                </c:pt>
                <c:pt idx="1144">
                  <c:v>86.941149635036496</c:v>
                </c:pt>
                <c:pt idx="1145">
                  <c:v>86.929744525547449</c:v>
                </c:pt>
                <c:pt idx="1146">
                  <c:v>86.918339416058402</c:v>
                </c:pt>
                <c:pt idx="1147">
                  <c:v>86.872718978102199</c:v>
                </c:pt>
                <c:pt idx="1148">
                  <c:v>86.872718978102199</c:v>
                </c:pt>
                <c:pt idx="1149">
                  <c:v>86.872718978102199</c:v>
                </c:pt>
                <c:pt idx="1150">
                  <c:v>86.872718978102199</c:v>
                </c:pt>
                <c:pt idx="1151">
                  <c:v>86.872718978102199</c:v>
                </c:pt>
                <c:pt idx="1152">
                  <c:v>86.872718978102199</c:v>
                </c:pt>
                <c:pt idx="1153">
                  <c:v>86.872718978102199</c:v>
                </c:pt>
                <c:pt idx="1154">
                  <c:v>86.827098540145982</c:v>
                </c:pt>
                <c:pt idx="1155">
                  <c:v>86.815693430656935</c:v>
                </c:pt>
                <c:pt idx="1156">
                  <c:v>86.804288321167888</c:v>
                </c:pt>
                <c:pt idx="1157">
                  <c:v>86.792883211678827</c:v>
                </c:pt>
                <c:pt idx="1158">
                  <c:v>86.78147810218978</c:v>
                </c:pt>
                <c:pt idx="1159">
                  <c:v>86.770072992700733</c:v>
                </c:pt>
                <c:pt idx="1160">
                  <c:v>86.627509124087581</c:v>
                </c:pt>
                <c:pt idx="1161">
                  <c:v>86.627509124087581</c:v>
                </c:pt>
                <c:pt idx="1162">
                  <c:v>86.627509124087581</c:v>
                </c:pt>
                <c:pt idx="1163">
                  <c:v>86.627509124087581</c:v>
                </c:pt>
                <c:pt idx="1164">
                  <c:v>86.627509124087581</c:v>
                </c:pt>
                <c:pt idx="1165">
                  <c:v>86.627509124087581</c:v>
                </c:pt>
                <c:pt idx="1166">
                  <c:v>86.627509124087581</c:v>
                </c:pt>
                <c:pt idx="1167">
                  <c:v>86.627509124087581</c:v>
                </c:pt>
                <c:pt idx="1168">
                  <c:v>86.627509124087581</c:v>
                </c:pt>
                <c:pt idx="1169">
                  <c:v>86.627509124087581</c:v>
                </c:pt>
                <c:pt idx="1170">
                  <c:v>86.627509124087581</c:v>
                </c:pt>
                <c:pt idx="1171">
                  <c:v>86.627509124087581</c:v>
                </c:pt>
                <c:pt idx="1172">
                  <c:v>86.627509124087581</c:v>
                </c:pt>
                <c:pt idx="1173">
                  <c:v>86.627509124087581</c:v>
                </c:pt>
                <c:pt idx="1174">
                  <c:v>86.627509124087581</c:v>
                </c:pt>
                <c:pt idx="1175">
                  <c:v>86.627509124087581</c:v>
                </c:pt>
                <c:pt idx="1176">
                  <c:v>86.627509124087581</c:v>
                </c:pt>
                <c:pt idx="1177">
                  <c:v>86.627509124087581</c:v>
                </c:pt>
                <c:pt idx="1178">
                  <c:v>86.627509124087581</c:v>
                </c:pt>
                <c:pt idx="1179">
                  <c:v>86.627509124087581</c:v>
                </c:pt>
                <c:pt idx="1180">
                  <c:v>86.627509124087581</c:v>
                </c:pt>
                <c:pt idx="1181">
                  <c:v>86.627509124087581</c:v>
                </c:pt>
                <c:pt idx="1182">
                  <c:v>86.627509124087581</c:v>
                </c:pt>
                <c:pt idx="1183">
                  <c:v>86.627509124087581</c:v>
                </c:pt>
                <c:pt idx="1184">
                  <c:v>86.479242700729927</c:v>
                </c:pt>
                <c:pt idx="1185">
                  <c:v>86.479242700729927</c:v>
                </c:pt>
                <c:pt idx="1186">
                  <c:v>86.462135036496349</c:v>
                </c:pt>
                <c:pt idx="1187">
                  <c:v>86.433622262773724</c:v>
                </c:pt>
                <c:pt idx="1188">
                  <c:v>86.433622262773724</c:v>
                </c:pt>
                <c:pt idx="1189">
                  <c:v>86.433622262773724</c:v>
                </c:pt>
                <c:pt idx="1190">
                  <c:v>86.433622262773724</c:v>
                </c:pt>
                <c:pt idx="1191">
                  <c:v>86.405109489051085</c:v>
                </c:pt>
                <c:pt idx="1192">
                  <c:v>86.393704379562038</c:v>
                </c:pt>
                <c:pt idx="1193">
                  <c:v>86.376596715328475</c:v>
                </c:pt>
                <c:pt idx="1194">
                  <c:v>86.376596715328475</c:v>
                </c:pt>
                <c:pt idx="1195">
                  <c:v>86.353786496350367</c:v>
                </c:pt>
                <c:pt idx="1196">
                  <c:v>86.353786496350367</c:v>
                </c:pt>
                <c:pt idx="1197">
                  <c:v>86.336678832116789</c:v>
                </c:pt>
                <c:pt idx="1198">
                  <c:v>86.325273722627742</c:v>
                </c:pt>
                <c:pt idx="1199">
                  <c:v>86.302463503649633</c:v>
                </c:pt>
                <c:pt idx="1200">
                  <c:v>86.302463503649633</c:v>
                </c:pt>
                <c:pt idx="1201">
                  <c:v>86.302463503649633</c:v>
                </c:pt>
                <c:pt idx="1202">
                  <c:v>86.251140510948915</c:v>
                </c:pt>
                <c:pt idx="1203">
                  <c:v>86.251140510948915</c:v>
                </c:pt>
                <c:pt idx="1204">
                  <c:v>86.251140510948915</c:v>
                </c:pt>
                <c:pt idx="1205">
                  <c:v>86.251140510948915</c:v>
                </c:pt>
                <c:pt idx="1206">
                  <c:v>86.251140510948915</c:v>
                </c:pt>
                <c:pt idx="1207">
                  <c:v>86.251140510948915</c:v>
                </c:pt>
                <c:pt idx="1208">
                  <c:v>86.205520072992698</c:v>
                </c:pt>
                <c:pt idx="1209">
                  <c:v>86.205520072992698</c:v>
                </c:pt>
                <c:pt idx="1210">
                  <c:v>86.097171532846716</c:v>
                </c:pt>
                <c:pt idx="1211">
                  <c:v>86.097171532846716</c:v>
                </c:pt>
                <c:pt idx="1212">
                  <c:v>86.097171532846716</c:v>
                </c:pt>
                <c:pt idx="1213">
                  <c:v>86.097171532846716</c:v>
                </c:pt>
                <c:pt idx="1214">
                  <c:v>86.097171532846716</c:v>
                </c:pt>
                <c:pt idx="1215">
                  <c:v>86.097171532846716</c:v>
                </c:pt>
                <c:pt idx="1216">
                  <c:v>86.097171532846716</c:v>
                </c:pt>
                <c:pt idx="1217">
                  <c:v>86.097171532846716</c:v>
                </c:pt>
                <c:pt idx="1218">
                  <c:v>86.097171532846716</c:v>
                </c:pt>
                <c:pt idx="1219">
                  <c:v>86.097171532846716</c:v>
                </c:pt>
                <c:pt idx="1220">
                  <c:v>86.097171532846716</c:v>
                </c:pt>
                <c:pt idx="1221">
                  <c:v>86.097171532846716</c:v>
                </c:pt>
                <c:pt idx="1222">
                  <c:v>86.097171532846716</c:v>
                </c:pt>
                <c:pt idx="1223">
                  <c:v>86.097171532846716</c:v>
                </c:pt>
                <c:pt idx="1224">
                  <c:v>86.097171532846716</c:v>
                </c:pt>
                <c:pt idx="1225">
                  <c:v>86.097171532846716</c:v>
                </c:pt>
                <c:pt idx="1226">
                  <c:v>86.097171532846716</c:v>
                </c:pt>
                <c:pt idx="1227">
                  <c:v>85.954607664233578</c:v>
                </c:pt>
                <c:pt idx="1228">
                  <c:v>85.954607664233578</c:v>
                </c:pt>
                <c:pt idx="1229">
                  <c:v>85.954607664233578</c:v>
                </c:pt>
                <c:pt idx="1230">
                  <c:v>85.954607664233578</c:v>
                </c:pt>
                <c:pt idx="1231">
                  <c:v>85.954607664233578</c:v>
                </c:pt>
                <c:pt idx="1232">
                  <c:v>85.954607664233578</c:v>
                </c:pt>
                <c:pt idx="1233">
                  <c:v>85.954607664233578</c:v>
                </c:pt>
                <c:pt idx="1234">
                  <c:v>85.954607664233578</c:v>
                </c:pt>
                <c:pt idx="1235">
                  <c:v>85.891879562043798</c:v>
                </c:pt>
                <c:pt idx="1236">
                  <c:v>85.891879562043798</c:v>
                </c:pt>
                <c:pt idx="1237">
                  <c:v>85.891879562043798</c:v>
                </c:pt>
                <c:pt idx="1238">
                  <c:v>85.869069343065689</c:v>
                </c:pt>
                <c:pt idx="1239">
                  <c:v>85.857664233576642</c:v>
                </c:pt>
                <c:pt idx="1240">
                  <c:v>85.846259124087581</c:v>
                </c:pt>
                <c:pt idx="1241">
                  <c:v>85.834854014598534</c:v>
                </c:pt>
                <c:pt idx="1242">
                  <c:v>85.823448905109487</c:v>
                </c:pt>
                <c:pt idx="1243">
                  <c:v>85.789233576642332</c:v>
                </c:pt>
                <c:pt idx="1244">
                  <c:v>85.789233576642332</c:v>
                </c:pt>
                <c:pt idx="1245">
                  <c:v>85.789233576642332</c:v>
                </c:pt>
                <c:pt idx="1246">
                  <c:v>85.789233576642332</c:v>
                </c:pt>
                <c:pt idx="1247">
                  <c:v>85.789233576642332</c:v>
                </c:pt>
                <c:pt idx="1248">
                  <c:v>85.75501824817519</c:v>
                </c:pt>
                <c:pt idx="1249">
                  <c:v>85.635264598540147</c:v>
                </c:pt>
                <c:pt idx="1250">
                  <c:v>85.635264598540147</c:v>
                </c:pt>
                <c:pt idx="1251">
                  <c:v>85.635264598540147</c:v>
                </c:pt>
                <c:pt idx="1252">
                  <c:v>85.635264598540147</c:v>
                </c:pt>
                <c:pt idx="1253">
                  <c:v>85.635264598540147</c:v>
                </c:pt>
                <c:pt idx="1254">
                  <c:v>85.635264598540147</c:v>
                </c:pt>
                <c:pt idx="1255">
                  <c:v>85.635264598540147</c:v>
                </c:pt>
                <c:pt idx="1256">
                  <c:v>85.635264598540147</c:v>
                </c:pt>
                <c:pt idx="1257">
                  <c:v>85.635264598540147</c:v>
                </c:pt>
                <c:pt idx="1258">
                  <c:v>85.635264598540147</c:v>
                </c:pt>
                <c:pt idx="1259">
                  <c:v>85.635264598540147</c:v>
                </c:pt>
                <c:pt idx="1260">
                  <c:v>85.635264598540147</c:v>
                </c:pt>
                <c:pt idx="1261">
                  <c:v>85.635264598540147</c:v>
                </c:pt>
                <c:pt idx="1262">
                  <c:v>85.635264598540147</c:v>
                </c:pt>
                <c:pt idx="1263">
                  <c:v>85.635264598540147</c:v>
                </c:pt>
                <c:pt idx="1264">
                  <c:v>85.635264598540147</c:v>
                </c:pt>
                <c:pt idx="1265">
                  <c:v>85.635264598540147</c:v>
                </c:pt>
                <c:pt idx="1266">
                  <c:v>85.635264598540147</c:v>
                </c:pt>
                <c:pt idx="1267">
                  <c:v>85.635264598540147</c:v>
                </c:pt>
                <c:pt idx="1268">
                  <c:v>85.635264598540147</c:v>
                </c:pt>
                <c:pt idx="1269">
                  <c:v>85.515510948905103</c:v>
                </c:pt>
                <c:pt idx="1270">
                  <c:v>85.504105839416056</c:v>
                </c:pt>
                <c:pt idx="1271">
                  <c:v>85.492700729927009</c:v>
                </c:pt>
                <c:pt idx="1272">
                  <c:v>85.458485401459853</c:v>
                </c:pt>
                <c:pt idx="1273">
                  <c:v>85.458485401459853</c:v>
                </c:pt>
                <c:pt idx="1274">
                  <c:v>85.458485401459853</c:v>
                </c:pt>
                <c:pt idx="1275">
                  <c:v>85.458485401459853</c:v>
                </c:pt>
                <c:pt idx="1276">
                  <c:v>85.458485401459853</c:v>
                </c:pt>
                <c:pt idx="1277">
                  <c:v>85.424270072992698</c:v>
                </c:pt>
                <c:pt idx="1278">
                  <c:v>85.40716240875912</c:v>
                </c:pt>
                <c:pt idx="1279">
                  <c:v>85.40716240875912</c:v>
                </c:pt>
                <c:pt idx="1280">
                  <c:v>85.390054744525543</c:v>
                </c:pt>
                <c:pt idx="1281">
                  <c:v>85.361541970802918</c:v>
                </c:pt>
                <c:pt idx="1282">
                  <c:v>85.361541970802918</c:v>
                </c:pt>
                <c:pt idx="1283">
                  <c:v>85.361541970802918</c:v>
                </c:pt>
                <c:pt idx="1284">
                  <c:v>85.361541970802918</c:v>
                </c:pt>
                <c:pt idx="1285">
                  <c:v>85.333029197080293</c:v>
                </c:pt>
                <c:pt idx="1286">
                  <c:v>85.315921532846716</c:v>
                </c:pt>
                <c:pt idx="1287">
                  <c:v>85.315921532846716</c:v>
                </c:pt>
                <c:pt idx="1288">
                  <c:v>85.293111313868607</c:v>
                </c:pt>
                <c:pt idx="1289">
                  <c:v>85.293111313868607</c:v>
                </c:pt>
                <c:pt idx="1290">
                  <c:v>85.27600364963503</c:v>
                </c:pt>
                <c:pt idx="1291">
                  <c:v>85.264598540145982</c:v>
                </c:pt>
                <c:pt idx="1292">
                  <c:v>85.247490875912419</c:v>
                </c:pt>
                <c:pt idx="1293">
                  <c:v>85.247490875912419</c:v>
                </c:pt>
                <c:pt idx="1294">
                  <c:v>85.224680656934311</c:v>
                </c:pt>
                <c:pt idx="1295">
                  <c:v>85.224680656934311</c:v>
                </c:pt>
                <c:pt idx="1296">
                  <c:v>85.201870437956202</c:v>
                </c:pt>
                <c:pt idx="1297">
                  <c:v>85.201870437956202</c:v>
                </c:pt>
                <c:pt idx="1298">
                  <c:v>85.184762773722639</c:v>
                </c:pt>
                <c:pt idx="1299">
                  <c:v>85.099224452554751</c:v>
                </c:pt>
                <c:pt idx="1300">
                  <c:v>85.099224452554751</c:v>
                </c:pt>
                <c:pt idx="1301">
                  <c:v>85.099224452554751</c:v>
                </c:pt>
                <c:pt idx="1302">
                  <c:v>85.099224452554751</c:v>
                </c:pt>
                <c:pt idx="1303">
                  <c:v>85.099224452554751</c:v>
                </c:pt>
                <c:pt idx="1304">
                  <c:v>85.099224452554751</c:v>
                </c:pt>
                <c:pt idx="1305">
                  <c:v>85.099224452554751</c:v>
                </c:pt>
                <c:pt idx="1306">
                  <c:v>85.099224452554751</c:v>
                </c:pt>
                <c:pt idx="1307">
                  <c:v>85.099224452554751</c:v>
                </c:pt>
                <c:pt idx="1308">
                  <c:v>85.099224452554751</c:v>
                </c:pt>
                <c:pt idx="1309">
                  <c:v>85.099224452554751</c:v>
                </c:pt>
                <c:pt idx="1310">
                  <c:v>85.099224452554751</c:v>
                </c:pt>
                <c:pt idx="1311">
                  <c:v>85.099224452554751</c:v>
                </c:pt>
                <c:pt idx="1312">
                  <c:v>85.099224452554751</c:v>
                </c:pt>
                <c:pt idx="1313">
                  <c:v>85.013686131386862</c:v>
                </c:pt>
                <c:pt idx="1314">
                  <c:v>85.002281021897801</c:v>
                </c:pt>
                <c:pt idx="1315">
                  <c:v>84.871122262773724</c:v>
                </c:pt>
                <c:pt idx="1316">
                  <c:v>84.871122262773724</c:v>
                </c:pt>
                <c:pt idx="1317">
                  <c:v>84.871122262773724</c:v>
                </c:pt>
                <c:pt idx="1318">
                  <c:v>84.871122262773724</c:v>
                </c:pt>
                <c:pt idx="1319">
                  <c:v>84.871122262773724</c:v>
                </c:pt>
                <c:pt idx="1320">
                  <c:v>84.871122262773724</c:v>
                </c:pt>
                <c:pt idx="1321">
                  <c:v>84.871122262773724</c:v>
                </c:pt>
                <c:pt idx="1322">
                  <c:v>84.871122262773724</c:v>
                </c:pt>
                <c:pt idx="1323">
                  <c:v>84.871122262773724</c:v>
                </c:pt>
                <c:pt idx="1324">
                  <c:v>84.871122262773724</c:v>
                </c:pt>
                <c:pt idx="1325">
                  <c:v>84.871122262773724</c:v>
                </c:pt>
                <c:pt idx="1326">
                  <c:v>84.871122262773724</c:v>
                </c:pt>
                <c:pt idx="1327">
                  <c:v>84.871122262773724</c:v>
                </c:pt>
                <c:pt idx="1328">
                  <c:v>84.871122262773724</c:v>
                </c:pt>
                <c:pt idx="1329">
                  <c:v>84.871122262773724</c:v>
                </c:pt>
                <c:pt idx="1330">
                  <c:v>84.871122262773724</c:v>
                </c:pt>
                <c:pt idx="1331">
                  <c:v>84.871122262773724</c:v>
                </c:pt>
                <c:pt idx="1332">
                  <c:v>84.871122262773724</c:v>
                </c:pt>
                <c:pt idx="1333">
                  <c:v>84.871122262773724</c:v>
                </c:pt>
                <c:pt idx="1334">
                  <c:v>84.871122262773724</c:v>
                </c:pt>
                <c:pt idx="1335">
                  <c:v>84.871122262773724</c:v>
                </c:pt>
                <c:pt idx="1336">
                  <c:v>84.871122262773724</c:v>
                </c:pt>
                <c:pt idx="1337">
                  <c:v>84.739963503649633</c:v>
                </c:pt>
                <c:pt idx="1338">
                  <c:v>84.728558394160586</c:v>
                </c:pt>
                <c:pt idx="1339">
                  <c:v>84.665830291970806</c:v>
                </c:pt>
                <c:pt idx="1340">
                  <c:v>84.665830291970806</c:v>
                </c:pt>
                <c:pt idx="1341">
                  <c:v>84.665830291970806</c:v>
                </c:pt>
                <c:pt idx="1342">
                  <c:v>84.665830291970806</c:v>
                </c:pt>
                <c:pt idx="1343">
                  <c:v>84.665830291970806</c:v>
                </c:pt>
                <c:pt idx="1344">
                  <c:v>84.665830291970806</c:v>
                </c:pt>
                <c:pt idx="1345">
                  <c:v>84.665830291970806</c:v>
                </c:pt>
                <c:pt idx="1346">
                  <c:v>84.665830291970806</c:v>
                </c:pt>
                <c:pt idx="1347">
                  <c:v>84.665830291970806</c:v>
                </c:pt>
                <c:pt idx="1348">
                  <c:v>84.665830291970806</c:v>
                </c:pt>
                <c:pt idx="1349">
                  <c:v>84.591697080291965</c:v>
                </c:pt>
                <c:pt idx="1350">
                  <c:v>84.591697080291965</c:v>
                </c:pt>
                <c:pt idx="1351">
                  <c:v>84.591697080291965</c:v>
                </c:pt>
                <c:pt idx="1352">
                  <c:v>84.568886861313857</c:v>
                </c:pt>
                <c:pt idx="1353">
                  <c:v>84.551779197080293</c:v>
                </c:pt>
                <c:pt idx="1354">
                  <c:v>84.551779197080293</c:v>
                </c:pt>
                <c:pt idx="1355">
                  <c:v>84.534671532846716</c:v>
                </c:pt>
                <c:pt idx="1356">
                  <c:v>84.523266423357668</c:v>
                </c:pt>
                <c:pt idx="1357">
                  <c:v>84.511861313868607</c:v>
                </c:pt>
                <c:pt idx="1358">
                  <c:v>84.49475364963503</c:v>
                </c:pt>
                <c:pt idx="1359">
                  <c:v>84.49475364963503</c:v>
                </c:pt>
                <c:pt idx="1360">
                  <c:v>84.477645985401466</c:v>
                </c:pt>
                <c:pt idx="1361">
                  <c:v>84.466240875912419</c:v>
                </c:pt>
                <c:pt idx="1362">
                  <c:v>84.414917883211686</c:v>
                </c:pt>
                <c:pt idx="1363">
                  <c:v>84.414917883211686</c:v>
                </c:pt>
                <c:pt idx="1364">
                  <c:v>84.414917883211686</c:v>
                </c:pt>
                <c:pt idx="1365">
                  <c:v>84.414917883211686</c:v>
                </c:pt>
                <c:pt idx="1366">
                  <c:v>84.414917883211686</c:v>
                </c:pt>
                <c:pt idx="1367">
                  <c:v>84.414917883211686</c:v>
                </c:pt>
                <c:pt idx="1368">
                  <c:v>84.414917883211686</c:v>
                </c:pt>
                <c:pt idx="1369">
                  <c:v>84.414917883211686</c:v>
                </c:pt>
                <c:pt idx="1370">
                  <c:v>84.352189781021906</c:v>
                </c:pt>
                <c:pt idx="1371">
                  <c:v>84.352189781021906</c:v>
                </c:pt>
                <c:pt idx="1372">
                  <c:v>84.352189781021906</c:v>
                </c:pt>
                <c:pt idx="1373">
                  <c:v>84.329379562043798</c:v>
                </c:pt>
                <c:pt idx="1374">
                  <c:v>84.266651459854018</c:v>
                </c:pt>
                <c:pt idx="1375">
                  <c:v>84.266651459854018</c:v>
                </c:pt>
                <c:pt idx="1376">
                  <c:v>84.266651459854018</c:v>
                </c:pt>
                <c:pt idx="1377">
                  <c:v>84.266651459854018</c:v>
                </c:pt>
                <c:pt idx="1378">
                  <c:v>84.266651459854018</c:v>
                </c:pt>
                <c:pt idx="1379">
                  <c:v>84.266651459854018</c:v>
                </c:pt>
                <c:pt idx="1380">
                  <c:v>84.266651459854018</c:v>
                </c:pt>
                <c:pt idx="1381">
                  <c:v>84.266651459854018</c:v>
                </c:pt>
                <c:pt idx="1382">
                  <c:v>84.266651459854018</c:v>
                </c:pt>
                <c:pt idx="1383">
                  <c:v>84.266651459854018</c:v>
                </c:pt>
                <c:pt idx="1384">
                  <c:v>84.203923357664237</c:v>
                </c:pt>
                <c:pt idx="1385">
                  <c:v>84.19251824817519</c:v>
                </c:pt>
                <c:pt idx="1386">
                  <c:v>84.175410583941598</c:v>
                </c:pt>
                <c:pt idx="1387">
                  <c:v>84.175410583941598</c:v>
                </c:pt>
                <c:pt idx="1388">
                  <c:v>84.152600364963504</c:v>
                </c:pt>
                <c:pt idx="1389">
                  <c:v>84.152600364963504</c:v>
                </c:pt>
                <c:pt idx="1390">
                  <c:v>84.135492700729927</c:v>
                </c:pt>
                <c:pt idx="1391">
                  <c:v>84.12408759124088</c:v>
                </c:pt>
                <c:pt idx="1392">
                  <c:v>84.101277372262771</c:v>
                </c:pt>
                <c:pt idx="1393">
                  <c:v>84.101277372262771</c:v>
                </c:pt>
                <c:pt idx="1394">
                  <c:v>84.101277372262771</c:v>
                </c:pt>
                <c:pt idx="1395">
                  <c:v>84.078467153284677</c:v>
                </c:pt>
                <c:pt idx="1396">
                  <c:v>84.067062043795616</c:v>
                </c:pt>
                <c:pt idx="1397">
                  <c:v>84.055656934306569</c:v>
                </c:pt>
                <c:pt idx="1398">
                  <c:v>84.044251824817522</c:v>
                </c:pt>
                <c:pt idx="1399">
                  <c:v>84.032846715328475</c:v>
                </c:pt>
                <c:pt idx="1400">
                  <c:v>83.981523722627742</c:v>
                </c:pt>
                <c:pt idx="1401">
                  <c:v>83.981523722627742</c:v>
                </c:pt>
                <c:pt idx="1402">
                  <c:v>83.981523722627742</c:v>
                </c:pt>
                <c:pt idx="1403">
                  <c:v>83.981523722627742</c:v>
                </c:pt>
                <c:pt idx="1404">
                  <c:v>83.981523722627742</c:v>
                </c:pt>
                <c:pt idx="1405">
                  <c:v>83.981523722627742</c:v>
                </c:pt>
                <c:pt idx="1406">
                  <c:v>83.981523722627742</c:v>
                </c:pt>
                <c:pt idx="1407">
                  <c:v>83.981523722627742</c:v>
                </c:pt>
                <c:pt idx="1408">
                  <c:v>83.924498175182478</c:v>
                </c:pt>
                <c:pt idx="1409">
                  <c:v>83.924498175182478</c:v>
                </c:pt>
                <c:pt idx="1410">
                  <c:v>83.816149635036496</c:v>
                </c:pt>
                <c:pt idx="1411">
                  <c:v>83.816149635036496</c:v>
                </c:pt>
                <c:pt idx="1412">
                  <c:v>83.816149635036496</c:v>
                </c:pt>
                <c:pt idx="1413">
                  <c:v>83.816149635036496</c:v>
                </c:pt>
                <c:pt idx="1414">
                  <c:v>83.816149635036496</c:v>
                </c:pt>
                <c:pt idx="1415">
                  <c:v>83.816149635036496</c:v>
                </c:pt>
                <c:pt idx="1416">
                  <c:v>83.816149635036496</c:v>
                </c:pt>
                <c:pt idx="1417">
                  <c:v>83.816149635036496</c:v>
                </c:pt>
                <c:pt idx="1418">
                  <c:v>83.816149635036496</c:v>
                </c:pt>
                <c:pt idx="1419">
                  <c:v>83.816149635036496</c:v>
                </c:pt>
                <c:pt idx="1420">
                  <c:v>83.816149635036496</c:v>
                </c:pt>
                <c:pt idx="1421">
                  <c:v>83.816149635036496</c:v>
                </c:pt>
                <c:pt idx="1422">
                  <c:v>83.816149635036496</c:v>
                </c:pt>
                <c:pt idx="1423">
                  <c:v>83.816149635036496</c:v>
                </c:pt>
                <c:pt idx="1424">
                  <c:v>83.816149635036496</c:v>
                </c:pt>
                <c:pt idx="1425">
                  <c:v>83.816149635036496</c:v>
                </c:pt>
                <c:pt idx="1426">
                  <c:v>83.816149635036496</c:v>
                </c:pt>
                <c:pt idx="1427">
                  <c:v>83.702098540145982</c:v>
                </c:pt>
                <c:pt idx="1428">
                  <c:v>83.702098540145982</c:v>
                </c:pt>
                <c:pt idx="1429">
                  <c:v>83.702098540145982</c:v>
                </c:pt>
                <c:pt idx="1430">
                  <c:v>83.679288321167888</c:v>
                </c:pt>
                <c:pt idx="1431">
                  <c:v>83.667883211678827</c:v>
                </c:pt>
                <c:pt idx="1432">
                  <c:v>83.610857664233578</c:v>
                </c:pt>
                <c:pt idx="1433">
                  <c:v>83.610857664233578</c:v>
                </c:pt>
                <c:pt idx="1434">
                  <c:v>83.610857664233578</c:v>
                </c:pt>
                <c:pt idx="1435">
                  <c:v>83.610857664233578</c:v>
                </c:pt>
                <c:pt idx="1436">
                  <c:v>83.610857664233578</c:v>
                </c:pt>
                <c:pt idx="1437">
                  <c:v>83.610857664233578</c:v>
                </c:pt>
                <c:pt idx="1438">
                  <c:v>83.610857664233578</c:v>
                </c:pt>
                <c:pt idx="1439">
                  <c:v>83.610857664233578</c:v>
                </c:pt>
                <c:pt idx="1440">
                  <c:v>83.610857664233578</c:v>
                </c:pt>
                <c:pt idx="1441">
                  <c:v>83.553832116788314</c:v>
                </c:pt>
                <c:pt idx="1442">
                  <c:v>83.536724452554751</c:v>
                </c:pt>
                <c:pt idx="1443">
                  <c:v>83.536724452554751</c:v>
                </c:pt>
                <c:pt idx="1444">
                  <c:v>83.519616788321173</c:v>
                </c:pt>
                <c:pt idx="1445">
                  <c:v>83.502509124087581</c:v>
                </c:pt>
                <c:pt idx="1446">
                  <c:v>83.502509124087581</c:v>
                </c:pt>
                <c:pt idx="1447">
                  <c:v>83.485401459854018</c:v>
                </c:pt>
                <c:pt idx="1448">
                  <c:v>83.46829379562044</c:v>
                </c:pt>
                <c:pt idx="1449">
                  <c:v>83.46829379562044</c:v>
                </c:pt>
                <c:pt idx="1450">
                  <c:v>83.422673357664237</c:v>
                </c:pt>
                <c:pt idx="1451">
                  <c:v>83.422673357664237</c:v>
                </c:pt>
                <c:pt idx="1452">
                  <c:v>83.422673357664237</c:v>
                </c:pt>
                <c:pt idx="1453">
                  <c:v>83.422673357664237</c:v>
                </c:pt>
                <c:pt idx="1454">
                  <c:v>83.422673357664237</c:v>
                </c:pt>
                <c:pt idx="1455">
                  <c:v>83.422673357664237</c:v>
                </c:pt>
                <c:pt idx="1456">
                  <c:v>83.382755474452551</c:v>
                </c:pt>
                <c:pt idx="1457">
                  <c:v>83.268704379562038</c:v>
                </c:pt>
                <c:pt idx="1458">
                  <c:v>83.268704379562038</c:v>
                </c:pt>
                <c:pt idx="1459">
                  <c:v>83.268704379562038</c:v>
                </c:pt>
                <c:pt idx="1460">
                  <c:v>83.268704379562038</c:v>
                </c:pt>
                <c:pt idx="1461">
                  <c:v>83.268704379562038</c:v>
                </c:pt>
                <c:pt idx="1462">
                  <c:v>83.268704379562038</c:v>
                </c:pt>
                <c:pt idx="1463">
                  <c:v>83.268704379562038</c:v>
                </c:pt>
                <c:pt idx="1464">
                  <c:v>83.268704379562038</c:v>
                </c:pt>
                <c:pt idx="1465">
                  <c:v>83.268704379562038</c:v>
                </c:pt>
                <c:pt idx="1466">
                  <c:v>83.268704379562038</c:v>
                </c:pt>
                <c:pt idx="1467">
                  <c:v>83.268704379562038</c:v>
                </c:pt>
                <c:pt idx="1468">
                  <c:v>83.268704379562038</c:v>
                </c:pt>
                <c:pt idx="1469">
                  <c:v>83.268704379562038</c:v>
                </c:pt>
                <c:pt idx="1470">
                  <c:v>83.268704379562038</c:v>
                </c:pt>
                <c:pt idx="1471">
                  <c:v>83.268704379562038</c:v>
                </c:pt>
                <c:pt idx="1472">
                  <c:v>83.268704379562038</c:v>
                </c:pt>
                <c:pt idx="1473">
                  <c:v>83.268704379562038</c:v>
                </c:pt>
                <c:pt idx="1474">
                  <c:v>83.268704379562038</c:v>
                </c:pt>
                <c:pt idx="1475">
                  <c:v>83.268704379562038</c:v>
                </c:pt>
                <c:pt idx="1476">
                  <c:v>83.154653284671525</c:v>
                </c:pt>
                <c:pt idx="1477">
                  <c:v>83.143248175182478</c:v>
                </c:pt>
                <c:pt idx="1478">
                  <c:v>83.114735401459853</c:v>
                </c:pt>
                <c:pt idx="1479">
                  <c:v>83.114735401459853</c:v>
                </c:pt>
                <c:pt idx="1480">
                  <c:v>83.114735401459853</c:v>
                </c:pt>
                <c:pt idx="1481">
                  <c:v>83.114735401459853</c:v>
                </c:pt>
                <c:pt idx="1482">
                  <c:v>83.086222627737229</c:v>
                </c:pt>
                <c:pt idx="1483">
                  <c:v>83.074817518248182</c:v>
                </c:pt>
                <c:pt idx="1484">
                  <c:v>83.05770985401459</c:v>
                </c:pt>
                <c:pt idx="1485">
                  <c:v>83.05770985401459</c:v>
                </c:pt>
                <c:pt idx="1486">
                  <c:v>83.040602189781026</c:v>
                </c:pt>
                <c:pt idx="1487">
                  <c:v>83.029197080291965</c:v>
                </c:pt>
                <c:pt idx="1488">
                  <c:v>83.006386861313857</c:v>
                </c:pt>
                <c:pt idx="1489">
                  <c:v>83.006386861313857</c:v>
                </c:pt>
                <c:pt idx="1490">
                  <c:v>83.006386861313857</c:v>
                </c:pt>
                <c:pt idx="1491">
                  <c:v>82.983576642335763</c:v>
                </c:pt>
                <c:pt idx="1492">
                  <c:v>82.926551094890513</c:v>
                </c:pt>
                <c:pt idx="1493">
                  <c:v>82.926551094890513</c:v>
                </c:pt>
                <c:pt idx="1494">
                  <c:v>82.926551094890513</c:v>
                </c:pt>
                <c:pt idx="1495">
                  <c:v>82.926551094890513</c:v>
                </c:pt>
                <c:pt idx="1496">
                  <c:v>82.926551094890513</c:v>
                </c:pt>
                <c:pt idx="1497">
                  <c:v>82.926551094890513</c:v>
                </c:pt>
                <c:pt idx="1498">
                  <c:v>82.926551094890513</c:v>
                </c:pt>
                <c:pt idx="1499">
                  <c:v>82.926551094890513</c:v>
                </c:pt>
                <c:pt idx="1500">
                  <c:v>82.926551094890513</c:v>
                </c:pt>
                <c:pt idx="1501">
                  <c:v>82.801094890510953</c:v>
                </c:pt>
                <c:pt idx="1502">
                  <c:v>82.801094890510953</c:v>
                </c:pt>
                <c:pt idx="1503">
                  <c:v>82.801094890510953</c:v>
                </c:pt>
                <c:pt idx="1504">
                  <c:v>82.801094890510953</c:v>
                </c:pt>
                <c:pt idx="1505">
                  <c:v>82.801094890510953</c:v>
                </c:pt>
                <c:pt idx="1506">
                  <c:v>82.801094890510953</c:v>
                </c:pt>
                <c:pt idx="1507">
                  <c:v>82.801094890510953</c:v>
                </c:pt>
                <c:pt idx="1508">
                  <c:v>82.801094890510953</c:v>
                </c:pt>
                <c:pt idx="1509">
                  <c:v>82.801094890510953</c:v>
                </c:pt>
                <c:pt idx="1510">
                  <c:v>82.801094890510953</c:v>
                </c:pt>
                <c:pt idx="1511">
                  <c:v>82.801094890510953</c:v>
                </c:pt>
                <c:pt idx="1512">
                  <c:v>82.801094890510953</c:v>
                </c:pt>
                <c:pt idx="1513">
                  <c:v>82.801094890510953</c:v>
                </c:pt>
                <c:pt idx="1514">
                  <c:v>82.721259124087581</c:v>
                </c:pt>
                <c:pt idx="1515">
                  <c:v>82.709854014598534</c:v>
                </c:pt>
                <c:pt idx="1516">
                  <c:v>82.635720802919707</c:v>
                </c:pt>
                <c:pt idx="1517">
                  <c:v>82.635720802919707</c:v>
                </c:pt>
                <c:pt idx="1518">
                  <c:v>82.635720802919707</c:v>
                </c:pt>
                <c:pt idx="1519">
                  <c:v>82.635720802919707</c:v>
                </c:pt>
                <c:pt idx="1520">
                  <c:v>82.635720802919707</c:v>
                </c:pt>
                <c:pt idx="1521">
                  <c:v>82.635720802919707</c:v>
                </c:pt>
                <c:pt idx="1522">
                  <c:v>82.635720802919707</c:v>
                </c:pt>
                <c:pt idx="1523">
                  <c:v>82.635720802919707</c:v>
                </c:pt>
                <c:pt idx="1524">
                  <c:v>82.635720802919707</c:v>
                </c:pt>
                <c:pt idx="1525">
                  <c:v>82.635720802919707</c:v>
                </c:pt>
                <c:pt idx="1526">
                  <c:v>82.635720802919707</c:v>
                </c:pt>
                <c:pt idx="1527">
                  <c:v>82.635720802919707</c:v>
                </c:pt>
                <c:pt idx="1528">
                  <c:v>82.56158759124088</c:v>
                </c:pt>
                <c:pt idx="1529">
                  <c:v>82.550182481751818</c:v>
                </c:pt>
                <c:pt idx="1530">
                  <c:v>82.538777372262771</c:v>
                </c:pt>
                <c:pt idx="1531">
                  <c:v>82.527372262773724</c:v>
                </c:pt>
                <c:pt idx="1532">
                  <c:v>82.510264598540147</c:v>
                </c:pt>
                <c:pt idx="1533">
                  <c:v>82.510264598540147</c:v>
                </c:pt>
                <c:pt idx="1534">
                  <c:v>82.493156934306569</c:v>
                </c:pt>
                <c:pt idx="1535">
                  <c:v>82.481751824817522</c:v>
                </c:pt>
                <c:pt idx="1536">
                  <c:v>82.470346715328475</c:v>
                </c:pt>
                <c:pt idx="1537">
                  <c:v>82.458941605839414</c:v>
                </c:pt>
                <c:pt idx="1538">
                  <c:v>82.447536496350367</c:v>
                </c:pt>
                <c:pt idx="1539">
                  <c:v>82.436131386861305</c:v>
                </c:pt>
                <c:pt idx="1540">
                  <c:v>82.424726277372258</c:v>
                </c:pt>
                <c:pt idx="1541">
                  <c:v>82.407618613138695</c:v>
                </c:pt>
                <c:pt idx="1542">
                  <c:v>82.407618613138695</c:v>
                </c:pt>
                <c:pt idx="1543">
                  <c:v>82.270757299270073</c:v>
                </c:pt>
                <c:pt idx="1544">
                  <c:v>82.270757299270073</c:v>
                </c:pt>
                <c:pt idx="1545">
                  <c:v>82.270757299270073</c:v>
                </c:pt>
                <c:pt idx="1546">
                  <c:v>82.270757299270073</c:v>
                </c:pt>
                <c:pt idx="1547">
                  <c:v>82.270757299270073</c:v>
                </c:pt>
                <c:pt idx="1548">
                  <c:v>82.270757299270073</c:v>
                </c:pt>
                <c:pt idx="1549">
                  <c:v>82.270757299270073</c:v>
                </c:pt>
                <c:pt idx="1550">
                  <c:v>82.270757299270073</c:v>
                </c:pt>
                <c:pt idx="1551">
                  <c:v>82.270757299270073</c:v>
                </c:pt>
                <c:pt idx="1552">
                  <c:v>82.270757299270073</c:v>
                </c:pt>
                <c:pt idx="1553">
                  <c:v>82.270757299270073</c:v>
                </c:pt>
                <c:pt idx="1554">
                  <c:v>82.270757299270073</c:v>
                </c:pt>
                <c:pt idx="1555">
                  <c:v>82.270757299270073</c:v>
                </c:pt>
                <c:pt idx="1556">
                  <c:v>82.270757299270073</c:v>
                </c:pt>
                <c:pt idx="1557">
                  <c:v>82.270757299270073</c:v>
                </c:pt>
                <c:pt idx="1558">
                  <c:v>82.270757299270073</c:v>
                </c:pt>
                <c:pt idx="1559">
                  <c:v>82.270757299270073</c:v>
                </c:pt>
                <c:pt idx="1560">
                  <c:v>82.270757299270073</c:v>
                </c:pt>
                <c:pt idx="1561">
                  <c:v>82.270757299270073</c:v>
                </c:pt>
                <c:pt idx="1562">
                  <c:v>82.270757299270073</c:v>
                </c:pt>
                <c:pt idx="1563">
                  <c:v>82.270757299270073</c:v>
                </c:pt>
                <c:pt idx="1564">
                  <c:v>82.270757299270073</c:v>
                </c:pt>
                <c:pt idx="1565">
                  <c:v>82.139598540145982</c:v>
                </c:pt>
                <c:pt idx="1566">
                  <c:v>82.128193430656935</c:v>
                </c:pt>
                <c:pt idx="1567">
                  <c:v>82.09397810218978</c:v>
                </c:pt>
                <c:pt idx="1568">
                  <c:v>82.09397810218978</c:v>
                </c:pt>
                <c:pt idx="1569">
                  <c:v>82.09397810218978</c:v>
                </c:pt>
                <c:pt idx="1570">
                  <c:v>82.09397810218978</c:v>
                </c:pt>
                <c:pt idx="1571">
                  <c:v>82.09397810218978</c:v>
                </c:pt>
                <c:pt idx="1572">
                  <c:v>82.048357664233578</c:v>
                </c:pt>
                <c:pt idx="1573">
                  <c:v>82.048357664233578</c:v>
                </c:pt>
                <c:pt idx="1574">
                  <c:v>82.048357664233578</c:v>
                </c:pt>
                <c:pt idx="1575">
                  <c:v>82.025547445255469</c:v>
                </c:pt>
                <c:pt idx="1576">
                  <c:v>82.014142335766422</c:v>
                </c:pt>
                <c:pt idx="1577">
                  <c:v>82.002737226277361</c:v>
                </c:pt>
                <c:pt idx="1578">
                  <c:v>81.985629562043798</c:v>
                </c:pt>
                <c:pt idx="1579">
                  <c:v>81.985629562043798</c:v>
                </c:pt>
                <c:pt idx="1580">
                  <c:v>81.96852189781022</c:v>
                </c:pt>
                <c:pt idx="1581">
                  <c:v>81.940009124087581</c:v>
                </c:pt>
                <c:pt idx="1582">
                  <c:v>81.940009124087581</c:v>
                </c:pt>
                <c:pt idx="1583">
                  <c:v>81.940009124087581</c:v>
                </c:pt>
                <c:pt idx="1584">
                  <c:v>81.940009124087581</c:v>
                </c:pt>
                <c:pt idx="1585">
                  <c:v>81.91149635036497</c:v>
                </c:pt>
                <c:pt idx="1586">
                  <c:v>81.894388686131393</c:v>
                </c:pt>
                <c:pt idx="1587">
                  <c:v>81.894388686131393</c:v>
                </c:pt>
                <c:pt idx="1588">
                  <c:v>81.877281021897801</c:v>
                </c:pt>
                <c:pt idx="1589">
                  <c:v>81.865875912408754</c:v>
                </c:pt>
                <c:pt idx="1590">
                  <c:v>81.854470802919707</c:v>
                </c:pt>
                <c:pt idx="1591">
                  <c:v>81.814552919708035</c:v>
                </c:pt>
                <c:pt idx="1592">
                  <c:v>81.814552919708035</c:v>
                </c:pt>
                <c:pt idx="1593">
                  <c:v>81.814552919708035</c:v>
                </c:pt>
                <c:pt idx="1594">
                  <c:v>81.814552919708035</c:v>
                </c:pt>
                <c:pt idx="1595">
                  <c:v>81.814552919708035</c:v>
                </c:pt>
                <c:pt idx="1596">
                  <c:v>81.814552919708035</c:v>
                </c:pt>
                <c:pt idx="1597">
                  <c:v>81.774635036496349</c:v>
                </c:pt>
                <c:pt idx="1598">
                  <c:v>81.763229927007302</c:v>
                </c:pt>
                <c:pt idx="1599">
                  <c:v>81.626368613138695</c:v>
                </c:pt>
                <c:pt idx="1600">
                  <c:v>81.626368613138695</c:v>
                </c:pt>
                <c:pt idx="1601">
                  <c:v>81.626368613138695</c:v>
                </c:pt>
                <c:pt idx="1602">
                  <c:v>81.626368613138695</c:v>
                </c:pt>
                <c:pt idx="1603">
                  <c:v>81.626368613138695</c:v>
                </c:pt>
                <c:pt idx="1604">
                  <c:v>81.626368613138695</c:v>
                </c:pt>
                <c:pt idx="1605">
                  <c:v>81.626368613138695</c:v>
                </c:pt>
                <c:pt idx="1606">
                  <c:v>81.626368613138695</c:v>
                </c:pt>
                <c:pt idx="1607">
                  <c:v>81.626368613138695</c:v>
                </c:pt>
                <c:pt idx="1608">
                  <c:v>81.626368613138695</c:v>
                </c:pt>
                <c:pt idx="1609">
                  <c:v>81.626368613138695</c:v>
                </c:pt>
                <c:pt idx="1610">
                  <c:v>81.626368613138695</c:v>
                </c:pt>
                <c:pt idx="1611">
                  <c:v>81.626368613138695</c:v>
                </c:pt>
                <c:pt idx="1612">
                  <c:v>81.626368613138695</c:v>
                </c:pt>
                <c:pt idx="1613">
                  <c:v>81.626368613138695</c:v>
                </c:pt>
                <c:pt idx="1614">
                  <c:v>81.626368613138695</c:v>
                </c:pt>
                <c:pt idx="1615">
                  <c:v>81.626368613138695</c:v>
                </c:pt>
                <c:pt idx="1616">
                  <c:v>81.626368613138695</c:v>
                </c:pt>
                <c:pt idx="1617">
                  <c:v>81.626368613138695</c:v>
                </c:pt>
                <c:pt idx="1618">
                  <c:v>81.626368613138695</c:v>
                </c:pt>
                <c:pt idx="1619">
                  <c:v>81.626368613138695</c:v>
                </c:pt>
                <c:pt idx="1620">
                  <c:v>81.626368613138695</c:v>
                </c:pt>
                <c:pt idx="1621">
                  <c:v>81.626368613138695</c:v>
                </c:pt>
                <c:pt idx="1622">
                  <c:v>81.489507299270073</c:v>
                </c:pt>
                <c:pt idx="1623">
                  <c:v>81.478102189781026</c:v>
                </c:pt>
                <c:pt idx="1624">
                  <c:v>81.466697080291965</c:v>
                </c:pt>
                <c:pt idx="1625">
                  <c:v>81.403968978102199</c:v>
                </c:pt>
                <c:pt idx="1626">
                  <c:v>81.403968978102199</c:v>
                </c:pt>
                <c:pt idx="1627">
                  <c:v>81.403968978102199</c:v>
                </c:pt>
                <c:pt idx="1628">
                  <c:v>81.403968978102199</c:v>
                </c:pt>
                <c:pt idx="1629">
                  <c:v>81.403968978102199</c:v>
                </c:pt>
                <c:pt idx="1630">
                  <c:v>81.403968978102199</c:v>
                </c:pt>
                <c:pt idx="1631">
                  <c:v>81.403968978102199</c:v>
                </c:pt>
                <c:pt idx="1632">
                  <c:v>81.403968978102199</c:v>
                </c:pt>
                <c:pt idx="1633">
                  <c:v>81.403968978102199</c:v>
                </c:pt>
                <c:pt idx="1634">
                  <c:v>81.403968978102199</c:v>
                </c:pt>
                <c:pt idx="1635">
                  <c:v>81.341240875912419</c:v>
                </c:pt>
                <c:pt idx="1636">
                  <c:v>81.318430656934311</c:v>
                </c:pt>
                <c:pt idx="1637">
                  <c:v>81.318430656934311</c:v>
                </c:pt>
                <c:pt idx="1638">
                  <c:v>81.318430656934311</c:v>
                </c:pt>
                <c:pt idx="1639">
                  <c:v>81.284215328467155</c:v>
                </c:pt>
                <c:pt idx="1640">
                  <c:v>81.284215328467155</c:v>
                </c:pt>
                <c:pt idx="1641">
                  <c:v>81.284215328467155</c:v>
                </c:pt>
                <c:pt idx="1642">
                  <c:v>81.261405109489047</c:v>
                </c:pt>
                <c:pt idx="1643">
                  <c:v>81.25</c:v>
                </c:pt>
                <c:pt idx="1644">
                  <c:v>81.238594890510953</c:v>
                </c:pt>
                <c:pt idx="1645">
                  <c:v>81.227189781021906</c:v>
                </c:pt>
                <c:pt idx="1646">
                  <c:v>81.210082116788314</c:v>
                </c:pt>
                <c:pt idx="1647">
                  <c:v>81.210082116788314</c:v>
                </c:pt>
                <c:pt idx="1648">
                  <c:v>81.192974452554751</c:v>
                </c:pt>
                <c:pt idx="1649">
                  <c:v>81.181569343065689</c:v>
                </c:pt>
                <c:pt idx="1650">
                  <c:v>81.170164233576642</c:v>
                </c:pt>
                <c:pt idx="1651">
                  <c:v>81.153056569343065</c:v>
                </c:pt>
                <c:pt idx="1652">
                  <c:v>81.153056569343065</c:v>
                </c:pt>
                <c:pt idx="1653">
                  <c:v>81.135948905109487</c:v>
                </c:pt>
                <c:pt idx="1654">
                  <c:v>81.056113138686143</c:v>
                </c:pt>
                <c:pt idx="1655">
                  <c:v>81.056113138686143</c:v>
                </c:pt>
                <c:pt idx="1656">
                  <c:v>81.056113138686143</c:v>
                </c:pt>
                <c:pt idx="1657">
                  <c:v>81.056113138686143</c:v>
                </c:pt>
                <c:pt idx="1658">
                  <c:v>81.056113138686143</c:v>
                </c:pt>
                <c:pt idx="1659">
                  <c:v>81.056113138686143</c:v>
                </c:pt>
                <c:pt idx="1660">
                  <c:v>81.056113138686143</c:v>
                </c:pt>
                <c:pt idx="1661">
                  <c:v>81.056113138686143</c:v>
                </c:pt>
                <c:pt idx="1662">
                  <c:v>81.056113138686143</c:v>
                </c:pt>
                <c:pt idx="1663">
                  <c:v>81.056113138686143</c:v>
                </c:pt>
                <c:pt idx="1664">
                  <c:v>81.056113138686143</c:v>
                </c:pt>
                <c:pt idx="1665">
                  <c:v>81.056113138686143</c:v>
                </c:pt>
                <c:pt idx="1666">
                  <c:v>81.056113138686143</c:v>
                </c:pt>
                <c:pt idx="1667">
                  <c:v>80.970574817518255</c:v>
                </c:pt>
                <c:pt idx="1668">
                  <c:v>80.970574817518255</c:v>
                </c:pt>
                <c:pt idx="1669">
                  <c:v>80.947764598540147</c:v>
                </c:pt>
                <c:pt idx="1670">
                  <c:v>80.947764598540147</c:v>
                </c:pt>
                <c:pt idx="1671">
                  <c:v>80.919251824817522</c:v>
                </c:pt>
                <c:pt idx="1672">
                  <c:v>80.919251824817522</c:v>
                </c:pt>
                <c:pt idx="1673">
                  <c:v>80.919251824817522</c:v>
                </c:pt>
                <c:pt idx="1674">
                  <c:v>80.896441605839414</c:v>
                </c:pt>
                <c:pt idx="1675">
                  <c:v>80.885036496350367</c:v>
                </c:pt>
                <c:pt idx="1676">
                  <c:v>80.867928832116789</c:v>
                </c:pt>
                <c:pt idx="1677">
                  <c:v>80.867928832116789</c:v>
                </c:pt>
                <c:pt idx="1678">
                  <c:v>80.850821167883211</c:v>
                </c:pt>
                <c:pt idx="1679">
                  <c:v>80.839416058394164</c:v>
                </c:pt>
                <c:pt idx="1680">
                  <c:v>80.816605839416056</c:v>
                </c:pt>
                <c:pt idx="1681">
                  <c:v>80.816605839416056</c:v>
                </c:pt>
                <c:pt idx="1682">
                  <c:v>80.816605839416056</c:v>
                </c:pt>
                <c:pt idx="1683">
                  <c:v>80.793795620437962</c:v>
                </c:pt>
                <c:pt idx="1684">
                  <c:v>80.776687956204384</c:v>
                </c:pt>
                <c:pt idx="1685">
                  <c:v>80.776687956204384</c:v>
                </c:pt>
                <c:pt idx="1686">
                  <c:v>80.759580291970806</c:v>
                </c:pt>
                <c:pt idx="1687">
                  <c:v>80.748175182481745</c:v>
                </c:pt>
                <c:pt idx="1688">
                  <c:v>80.736770072992698</c:v>
                </c:pt>
                <c:pt idx="1689">
                  <c:v>80.725364963503651</c:v>
                </c:pt>
                <c:pt idx="1690">
                  <c:v>80.71395985401459</c:v>
                </c:pt>
                <c:pt idx="1691">
                  <c:v>80.662636861313857</c:v>
                </c:pt>
                <c:pt idx="1692">
                  <c:v>80.662636861313857</c:v>
                </c:pt>
                <c:pt idx="1693">
                  <c:v>80.662636861313857</c:v>
                </c:pt>
                <c:pt idx="1694">
                  <c:v>80.662636861313857</c:v>
                </c:pt>
                <c:pt idx="1695">
                  <c:v>80.662636861313857</c:v>
                </c:pt>
                <c:pt idx="1696">
                  <c:v>80.662636861313857</c:v>
                </c:pt>
                <c:pt idx="1697">
                  <c:v>80.662636861313857</c:v>
                </c:pt>
                <c:pt idx="1698">
                  <c:v>80.662636861313857</c:v>
                </c:pt>
                <c:pt idx="1699">
                  <c:v>80.611313868613138</c:v>
                </c:pt>
                <c:pt idx="1700">
                  <c:v>80.599908759124077</c:v>
                </c:pt>
                <c:pt idx="1701">
                  <c:v>80.525775547445249</c:v>
                </c:pt>
                <c:pt idx="1702">
                  <c:v>80.525775547445249</c:v>
                </c:pt>
                <c:pt idx="1703">
                  <c:v>80.525775547445249</c:v>
                </c:pt>
                <c:pt idx="1704">
                  <c:v>80.525775547445249</c:v>
                </c:pt>
                <c:pt idx="1705">
                  <c:v>80.525775547445249</c:v>
                </c:pt>
                <c:pt idx="1706">
                  <c:v>80.525775547445249</c:v>
                </c:pt>
                <c:pt idx="1707">
                  <c:v>80.525775547445249</c:v>
                </c:pt>
                <c:pt idx="1708">
                  <c:v>80.525775547445249</c:v>
                </c:pt>
                <c:pt idx="1709">
                  <c:v>80.525775547445249</c:v>
                </c:pt>
                <c:pt idx="1710">
                  <c:v>80.525775547445249</c:v>
                </c:pt>
                <c:pt idx="1711">
                  <c:v>80.525775547445249</c:v>
                </c:pt>
                <c:pt idx="1712">
                  <c:v>80.525775547445249</c:v>
                </c:pt>
                <c:pt idx="1713">
                  <c:v>80.451642335766422</c:v>
                </c:pt>
                <c:pt idx="1714">
                  <c:v>80.440237226277361</c:v>
                </c:pt>
                <c:pt idx="1715">
                  <c:v>80.371806569343065</c:v>
                </c:pt>
                <c:pt idx="1716">
                  <c:v>80.371806569343065</c:v>
                </c:pt>
                <c:pt idx="1717">
                  <c:v>80.371806569343065</c:v>
                </c:pt>
                <c:pt idx="1718">
                  <c:v>80.371806569343065</c:v>
                </c:pt>
                <c:pt idx="1719">
                  <c:v>80.371806569343065</c:v>
                </c:pt>
                <c:pt idx="1720">
                  <c:v>80.371806569343065</c:v>
                </c:pt>
                <c:pt idx="1721">
                  <c:v>80.371806569343065</c:v>
                </c:pt>
                <c:pt idx="1722">
                  <c:v>80.371806569343065</c:v>
                </c:pt>
                <c:pt idx="1723">
                  <c:v>80.371806569343065</c:v>
                </c:pt>
                <c:pt idx="1724">
                  <c:v>80.371806569343065</c:v>
                </c:pt>
                <c:pt idx="1725">
                  <c:v>80.371806569343065</c:v>
                </c:pt>
                <c:pt idx="1726">
                  <c:v>80.303375912408754</c:v>
                </c:pt>
                <c:pt idx="1727">
                  <c:v>80.28626824817519</c:v>
                </c:pt>
                <c:pt idx="1728">
                  <c:v>80.28626824817519</c:v>
                </c:pt>
                <c:pt idx="1729">
                  <c:v>80.269160583941598</c:v>
                </c:pt>
                <c:pt idx="1730">
                  <c:v>80.252052919708035</c:v>
                </c:pt>
                <c:pt idx="1731">
                  <c:v>80.252052919708035</c:v>
                </c:pt>
                <c:pt idx="1732">
                  <c:v>80.229242700729927</c:v>
                </c:pt>
                <c:pt idx="1733">
                  <c:v>80.229242700729927</c:v>
                </c:pt>
                <c:pt idx="1734">
                  <c:v>80.206432481751818</c:v>
                </c:pt>
                <c:pt idx="1735">
                  <c:v>80.206432481751818</c:v>
                </c:pt>
                <c:pt idx="1736">
                  <c:v>80.183622262773724</c:v>
                </c:pt>
                <c:pt idx="1737">
                  <c:v>80.183622262773724</c:v>
                </c:pt>
                <c:pt idx="1738">
                  <c:v>80.166514598540147</c:v>
                </c:pt>
                <c:pt idx="1739">
                  <c:v>80.155109489051085</c:v>
                </c:pt>
                <c:pt idx="1740">
                  <c:v>80.143704379562038</c:v>
                </c:pt>
                <c:pt idx="1741">
                  <c:v>80.126596715328475</c:v>
                </c:pt>
                <c:pt idx="1742">
                  <c:v>80.126596715328475</c:v>
                </c:pt>
                <c:pt idx="1743">
                  <c:v>80.109489051094897</c:v>
                </c:pt>
                <c:pt idx="1744">
                  <c:v>80.092381386861305</c:v>
                </c:pt>
                <c:pt idx="1745">
                  <c:v>80.092381386861305</c:v>
                </c:pt>
                <c:pt idx="1746">
                  <c:v>80.075273722627742</c:v>
                </c:pt>
                <c:pt idx="1747">
                  <c:v>80.058166058394164</c:v>
                </c:pt>
                <c:pt idx="1748">
                  <c:v>80.058166058394164</c:v>
                </c:pt>
                <c:pt idx="1749">
                  <c:v>80.041058394160586</c:v>
                </c:pt>
                <c:pt idx="1750">
                  <c:v>79.972627737226276</c:v>
                </c:pt>
                <c:pt idx="1751">
                  <c:v>79.972627737226276</c:v>
                </c:pt>
                <c:pt idx="1752">
                  <c:v>79.972627737226276</c:v>
                </c:pt>
                <c:pt idx="1753">
                  <c:v>79.972627737226276</c:v>
                </c:pt>
                <c:pt idx="1754">
                  <c:v>79.972627737226276</c:v>
                </c:pt>
                <c:pt idx="1755">
                  <c:v>79.972627737226276</c:v>
                </c:pt>
                <c:pt idx="1756">
                  <c:v>79.972627737226276</c:v>
                </c:pt>
                <c:pt idx="1757">
                  <c:v>79.972627737226276</c:v>
                </c:pt>
                <c:pt idx="1758">
                  <c:v>79.972627737226276</c:v>
                </c:pt>
                <c:pt idx="1759">
                  <c:v>79.972627737226276</c:v>
                </c:pt>
                <c:pt idx="1760">
                  <c:v>79.972627737226276</c:v>
                </c:pt>
                <c:pt idx="1761">
                  <c:v>79.887089416058402</c:v>
                </c:pt>
                <c:pt idx="1762">
                  <c:v>79.887089416058402</c:v>
                </c:pt>
                <c:pt idx="1763">
                  <c:v>79.887089416058402</c:v>
                </c:pt>
                <c:pt idx="1764">
                  <c:v>79.887089416058402</c:v>
                </c:pt>
                <c:pt idx="1765">
                  <c:v>79.858576642335763</c:v>
                </c:pt>
                <c:pt idx="1766">
                  <c:v>79.835766423357668</c:v>
                </c:pt>
                <c:pt idx="1767">
                  <c:v>79.835766423357668</c:v>
                </c:pt>
                <c:pt idx="1768">
                  <c:v>79.835766423357668</c:v>
                </c:pt>
                <c:pt idx="1769">
                  <c:v>79.81295620437956</c:v>
                </c:pt>
                <c:pt idx="1770">
                  <c:v>79.790145985401466</c:v>
                </c:pt>
                <c:pt idx="1771">
                  <c:v>79.790145985401466</c:v>
                </c:pt>
                <c:pt idx="1772">
                  <c:v>79.790145985401466</c:v>
                </c:pt>
                <c:pt idx="1773">
                  <c:v>79.767335766423358</c:v>
                </c:pt>
                <c:pt idx="1774">
                  <c:v>79.755930656934311</c:v>
                </c:pt>
                <c:pt idx="1775">
                  <c:v>79.721715328467155</c:v>
                </c:pt>
                <c:pt idx="1776">
                  <c:v>79.721715328467155</c:v>
                </c:pt>
                <c:pt idx="1777">
                  <c:v>79.721715328467155</c:v>
                </c:pt>
                <c:pt idx="1778">
                  <c:v>79.721715328467155</c:v>
                </c:pt>
                <c:pt idx="1779">
                  <c:v>79.721715328467155</c:v>
                </c:pt>
                <c:pt idx="1780">
                  <c:v>79.6875</c:v>
                </c:pt>
                <c:pt idx="1781">
                  <c:v>79.676094890510953</c:v>
                </c:pt>
                <c:pt idx="1782">
                  <c:v>79.664689781021906</c:v>
                </c:pt>
                <c:pt idx="1783">
                  <c:v>79.653284671532845</c:v>
                </c:pt>
                <c:pt idx="1784">
                  <c:v>79.641879562043798</c:v>
                </c:pt>
                <c:pt idx="1785">
                  <c:v>79.630474452554751</c:v>
                </c:pt>
                <c:pt idx="1786">
                  <c:v>79.613366788321173</c:v>
                </c:pt>
                <c:pt idx="1787">
                  <c:v>79.613366788321173</c:v>
                </c:pt>
                <c:pt idx="1788">
                  <c:v>79.596259124087581</c:v>
                </c:pt>
                <c:pt idx="1789">
                  <c:v>79.556341240875923</c:v>
                </c:pt>
                <c:pt idx="1790">
                  <c:v>79.556341240875923</c:v>
                </c:pt>
                <c:pt idx="1791">
                  <c:v>79.556341240875923</c:v>
                </c:pt>
                <c:pt idx="1792">
                  <c:v>79.556341240875923</c:v>
                </c:pt>
                <c:pt idx="1793">
                  <c:v>79.556341240875923</c:v>
                </c:pt>
                <c:pt idx="1794">
                  <c:v>79.556341240875923</c:v>
                </c:pt>
                <c:pt idx="1795">
                  <c:v>79.516423357664237</c:v>
                </c:pt>
                <c:pt idx="1796">
                  <c:v>79.50501824817519</c:v>
                </c:pt>
                <c:pt idx="1797">
                  <c:v>79.493613138686143</c:v>
                </c:pt>
                <c:pt idx="1798">
                  <c:v>79.345346715328475</c:v>
                </c:pt>
                <c:pt idx="1799">
                  <c:v>79.345346715328475</c:v>
                </c:pt>
                <c:pt idx="1800">
                  <c:v>79.345346715328475</c:v>
                </c:pt>
                <c:pt idx="1801">
                  <c:v>79.345346715328475</c:v>
                </c:pt>
                <c:pt idx="1802">
                  <c:v>79.345346715328475</c:v>
                </c:pt>
                <c:pt idx="1803">
                  <c:v>79.345346715328475</c:v>
                </c:pt>
                <c:pt idx="1804">
                  <c:v>79.345346715328475</c:v>
                </c:pt>
                <c:pt idx="1805">
                  <c:v>79.345346715328475</c:v>
                </c:pt>
                <c:pt idx="1806">
                  <c:v>79.345346715328475</c:v>
                </c:pt>
                <c:pt idx="1807">
                  <c:v>79.345346715328475</c:v>
                </c:pt>
                <c:pt idx="1808">
                  <c:v>79.345346715328475</c:v>
                </c:pt>
                <c:pt idx="1809">
                  <c:v>79.345346715328475</c:v>
                </c:pt>
                <c:pt idx="1810">
                  <c:v>79.345346715328475</c:v>
                </c:pt>
                <c:pt idx="1811">
                  <c:v>79.345346715328475</c:v>
                </c:pt>
                <c:pt idx="1812">
                  <c:v>79.345346715328475</c:v>
                </c:pt>
                <c:pt idx="1813">
                  <c:v>79.345346715328475</c:v>
                </c:pt>
                <c:pt idx="1814">
                  <c:v>79.345346715328475</c:v>
                </c:pt>
                <c:pt idx="1815">
                  <c:v>79.345346715328475</c:v>
                </c:pt>
                <c:pt idx="1816">
                  <c:v>79.345346715328475</c:v>
                </c:pt>
                <c:pt idx="1817">
                  <c:v>79.345346715328475</c:v>
                </c:pt>
                <c:pt idx="1818">
                  <c:v>79.345346715328475</c:v>
                </c:pt>
                <c:pt idx="1819">
                  <c:v>79.345346715328475</c:v>
                </c:pt>
                <c:pt idx="1820">
                  <c:v>79.345346715328475</c:v>
                </c:pt>
                <c:pt idx="1821">
                  <c:v>79.345346715328475</c:v>
                </c:pt>
                <c:pt idx="1822">
                  <c:v>79.345346715328475</c:v>
                </c:pt>
                <c:pt idx="1823">
                  <c:v>79.197080291970806</c:v>
                </c:pt>
                <c:pt idx="1824">
                  <c:v>79.179972627737229</c:v>
                </c:pt>
                <c:pt idx="1825">
                  <c:v>79.179972627737229</c:v>
                </c:pt>
                <c:pt idx="1826">
                  <c:v>79.162864963503651</c:v>
                </c:pt>
                <c:pt idx="1827">
                  <c:v>79.09443430656934</c:v>
                </c:pt>
                <c:pt idx="1828">
                  <c:v>79.09443430656934</c:v>
                </c:pt>
                <c:pt idx="1829">
                  <c:v>79.09443430656934</c:v>
                </c:pt>
                <c:pt idx="1830">
                  <c:v>79.09443430656934</c:v>
                </c:pt>
                <c:pt idx="1831">
                  <c:v>79.09443430656934</c:v>
                </c:pt>
                <c:pt idx="1832">
                  <c:v>79.09443430656934</c:v>
                </c:pt>
                <c:pt idx="1833">
                  <c:v>79.09443430656934</c:v>
                </c:pt>
                <c:pt idx="1834">
                  <c:v>79.09443430656934</c:v>
                </c:pt>
                <c:pt idx="1835">
                  <c:v>79.09443430656934</c:v>
                </c:pt>
                <c:pt idx="1836">
                  <c:v>79.09443430656934</c:v>
                </c:pt>
                <c:pt idx="1837">
                  <c:v>79.09443430656934</c:v>
                </c:pt>
                <c:pt idx="1838">
                  <c:v>79.02600364963503</c:v>
                </c:pt>
                <c:pt idx="1839">
                  <c:v>79.003193430656935</c:v>
                </c:pt>
                <c:pt idx="1840">
                  <c:v>79.003193430656935</c:v>
                </c:pt>
                <c:pt idx="1841">
                  <c:v>79.003193430656935</c:v>
                </c:pt>
                <c:pt idx="1842">
                  <c:v>78.980383211678827</c:v>
                </c:pt>
                <c:pt idx="1843">
                  <c:v>78.96897810218978</c:v>
                </c:pt>
                <c:pt idx="1844">
                  <c:v>78.951870437956202</c:v>
                </c:pt>
                <c:pt idx="1845">
                  <c:v>78.951870437956202</c:v>
                </c:pt>
                <c:pt idx="1846">
                  <c:v>78.934762773722639</c:v>
                </c:pt>
                <c:pt idx="1847">
                  <c:v>78.923357664233578</c:v>
                </c:pt>
                <c:pt idx="1848">
                  <c:v>78.911952554744531</c:v>
                </c:pt>
                <c:pt idx="1849">
                  <c:v>78.900547445255469</c:v>
                </c:pt>
                <c:pt idx="1850">
                  <c:v>78.889142335766422</c:v>
                </c:pt>
                <c:pt idx="1851">
                  <c:v>78.877737226277361</c:v>
                </c:pt>
                <c:pt idx="1852">
                  <c:v>78.849224452554751</c:v>
                </c:pt>
                <c:pt idx="1853">
                  <c:v>78.849224452554751</c:v>
                </c:pt>
                <c:pt idx="1854">
                  <c:v>78.849224452554751</c:v>
                </c:pt>
                <c:pt idx="1855">
                  <c:v>78.849224452554751</c:v>
                </c:pt>
                <c:pt idx="1856">
                  <c:v>78.820711678832112</c:v>
                </c:pt>
                <c:pt idx="1857">
                  <c:v>78.809306569343065</c:v>
                </c:pt>
                <c:pt idx="1858">
                  <c:v>78.546989051094897</c:v>
                </c:pt>
                <c:pt idx="1859">
                  <c:v>78.546989051094897</c:v>
                </c:pt>
                <c:pt idx="1860">
                  <c:v>78.546989051094897</c:v>
                </c:pt>
                <c:pt idx="1861">
                  <c:v>78.546989051094897</c:v>
                </c:pt>
                <c:pt idx="1862">
                  <c:v>78.546989051094897</c:v>
                </c:pt>
                <c:pt idx="1863">
                  <c:v>78.546989051094897</c:v>
                </c:pt>
                <c:pt idx="1864">
                  <c:v>78.546989051094897</c:v>
                </c:pt>
                <c:pt idx="1865">
                  <c:v>78.546989051094897</c:v>
                </c:pt>
                <c:pt idx="1866">
                  <c:v>78.546989051094897</c:v>
                </c:pt>
                <c:pt idx="1867">
                  <c:v>78.546989051094897</c:v>
                </c:pt>
                <c:pt idx="1868">
                  <c:v>78.546989051094897</c:v>
                </c:pt>
                <c:pt idx="1869">
                  <c:v>78.546989051094897</c:v>
                </c:pt>
                <c:pt idx="1870">
                  <c:v>78.546989051094897</c:v>
                </c:pt>
                <c:pt idx="1871">
                  <c:v>78.546989051094897</c:v>
                </c:pt>
                <c:pt idx="1872">
                  <c:v>78.546989051094897</c:v>
                </c:pt>
                <c:pt idx="1873">
                  <c:v>78.546989051094897</c:v>
                </c:pt>
                <c:pt idx="1874">
                  <c:v>78.546989051094897</c:v>
                </c:pt>
                <c:pt idx="1875">
                  <c:v>78.546989051094897</c:v>
                </c:pt>
                <c:pt idx="1876">
                  <c:v>78.546989051094897</c:v>
                </c:pt>
                <c:pt idx="1877">
                  <c:v>78.546989051094897</c:v>
                </c:pt>
                <c:pt idx="1878">
                  <c:v>78.546989051094897</c:v>
                </c:pt>
                <c:pt idx="1879">
                  <c:v>78.546989051094897</c:v>
                </c:pt>
                <c:pt idx="1880">
                  <c:v>78.546989051094897</c:v>
                </c:pt>
                <c:pt idx="1881">
                  <c:v>78.546989051094897</c:v>
                </c:pt>
                <c:pt idx="1882">
                  <c:v>78.546989051094897</c:v>
                </c:pt>
                <c:pt idx="1883">
                  <c:v>78.546989051094897</c:v>
                </c:pt>
                <c:pt idx="1884">
                  <c:v>78.546989051094897</c:v>
                </c:pt>
                <c:pt idx="1885">
                  <c:v>78.546989051094897</c:v>
                </c:pt>
                <c:pt idx="1886">
                  <c:v>78.546989051094897</c:v>
                </c:pt>
                <c:pt idx="1887">
                  <c:v>78.546989051094897</c:v>
                </c:pt>
                <c:pt idx="1888">
                  <c:v>78.546989051094897</c:v>
                </c:pt>
                <c:pt idx="1889">
                  <c:v>78.546989051094897</c:v>
                </c:pt>
                <c:pt idx="1890">
                  <c:v>78.546989051094897</c:v>
                </c:pt>
                <c:pt idx="1891">
                  <c:v>78.546989051094897</c:v>
                </c:pt>
                <c:pt idx="1892">
                  <c:v>78.546989051094897</c:v>
                </c:pt>
                <c:pt idx="1893">
                  <c:v>78.546989051094897</c:v>
                </c:pt>
                <c:pt idx="1894">
                  <c:v>78.546989051094897</c:v>
                </c:pt>
                <c:pt idx="1895">
                  <c:v>78.546989051094897</c:v>
                </c:pt>
                <c:pt idx="1896">
                  <c:v>78.546989051094897</c:v>
                </c:pt>
                <c:pt idx="1897">
                  <c:v>78.546989051094897</c:v>
                </c:pt>
                <c:pt idx="1898">
                  <c:v>78.546989051094897</c:v>
                </c:pt>
                <c:pt idx="1899">
                  <c:v>78.546989051094897</c:v>
                </c:pt>
                <c:pt idx="1900">
                  <c:v>78.546989051094897</c:v>
                </c:pt>
                <c:pt idx="1901">
                  <c:v>78.546989051094897</c:v>
                </c:pt>
                <c:pt idx="1902">
                  <c:v>78.546989051094897</c:v>
                </c:pt>
                <c:pt idx="1903">
                  <c:v>78.284671532846716</c:v>
                </c:pt>
                <c:pt idx="1904">
                  <c:v>78.273266423357668</c:v>
                </c:pt>
                <c:pt idx="1905">
                  <c:v>78.261861313868607</c:v>
                </c:pt>
                <c:pt idx="1906">
                  <c:v>78.233348540145982</c:v>
                </c:pt>
                <c:pt idx="1907">
                  <c:v>78.233348540145982</c:v>
                </c:pt>
                <c:pt idx="1908">
                  <c:v>78.233348540145982</c:v>
                </c:pt>
                <c:pt idx="1909">
                  <c:v>78.233348540145982</c:v>
                </c:pt>
                <c:pt idx="1910">
                  <c:v>78.199133211678827</c:v>
                </c:pt>
                <c:pt idx="1911">
                  <c:v>78.199133211678827</c:v>
                </c:pt>
                <c:pt idx="1912">
                  <c:v>78.182025547445249</c:v>
                </c:pt>
                <c:pt idx="1913">
                  <c:v>78.119297445255469</c:v>
                </c:pt>
                <c:pt idx="1914">
                  <c:v>78.119297445255469</c:v>
                </c:pt>
                <c:pt idx="1915">
                  <c:v>78.119297445255469</c:v>
                </c:pt>
                <c:pt idx="1916">
                  <c:v>78.119297445255469</c:v>
                </c:pt>
                <c:pt idx="1917">
                  <c:v>78.119297445255469</c:v>
                </c:pt>
                <c:pt idx="1918">
                  <c:v>78.119297445255469</c:v>
                </c:pt>
                <c:pt idx="1919">
                  <c:v>78.119297445255469</c:v>
                </c:pt>
                <c:pt idx="1920">
                  <c:v>78.119297445255469</c:v>
                </c:pt>
                <c:pt idx="1921">
                  <c:v>78.119297445255469</c:v>
                </c:pt>
                <c:pt idx="1922">
                  <c:v>78.119297445255469</c:v>
                </c:pt>
                <c:pt idx="1923">
                  <c:v>78.056569343065689</c:v>
                </c:pt>
                <c:pt idx="1924">
                  <c:v>78.045164233576642</c:v>
                </c:pt>
                <c:pt idx="1925">
                  <c:v>78.028056569343065</c:v>
                </c:pt>
                <c:pt idx="1926">
                  <c:v>78.028056569343065</c:v>
                </c:pt>
                <c:pt idx="1927">
                  <c:v>77.99954379562044</c:v>
                </c:pt>
                <c:pt idx="1928">
                  <c:v>77.99954379562044</c:v>
                </c:pt>
                <c:pt idx="1929">
                  <c:v>77.99954379562044</c:v>
                </c:pt>
                <c:pt idx="1930">
                  <c:v>77.976733576642332</c:v>
                </c:pt>
                <c:pt idx="1931">
                  <c:v>77.94251824817519</c:v>
                </c:pt>
                <c:pt idx="1932">
                  <c:v>77.94251824817519</c:v>
                </c:pt>
                <c:pt idx="1933">
                  <c:v>77.94251824817519</c:v>
                </c:pt>
                <c:pt idx="1934">
                  <c:v>77.94251824817519</c:v>
                </c:pt>
                <c:pt idx="1935">
                  <c:v>77.94251824817519</c:v>
                </c:pt>
                <c:pt idx="1936">
                  <c:v>77.908302919708035</c:v>
                </c:pt>
                <c:pt idx="1937">
                  <c:v>77.891195255474457</c:v>
                </c:pt>
                <c:pt idx="1938">
                  <c:v>77.891195255474457</c:v>
                </c:pt>
                <c:pt idx="1939">
                  <c:v>77.856979927007302</c:v>
                </c:pt>
                <c:pt idx="1940">
                  <c:v>77.856979927007302</c:v>
                </c:pt>
                <c:pt idx="1941">
                  <c:v>77.856979927007302</c:v>
                </c:pt>
                <c:pt idx="1942">
                  <c:v>77.856979927007302</c:v>
                </c:pt>
                <c:pt idx="1943">
                  <c:v>77.828467153284677</c:v>
                </c:pt>
                <c:pt idx="1944">
                  <c:v>77.777144160583944</c:v>
                </c:pt>
                <c:pt idx="1945">
                  <c:v>77.777144160583944</c:v>
                </c:pt>
                <c:pt idx="1946">
                  <c:v>77.777144160583944</c:v>
                </c:pt>
                <c:pt idx="1947">
                  <c:v>77.777144160583944</c:v>
                </c:pt>
                <c:pt idx="1948">
                  <c:v>77.777144160583944</c:v>
                </c:pt>
                <c:pt idx="1949">
                  <c:v>77.777144160583944</c:v>
                </c:pt>
                <c:pt idx="1950">
                  <c:v>77.777144160583944</c:v>
                </c:pt>
                <c:pt idx="1951">
                  <c:v>77.777144160583944</c:v>
                </c:pt>
                <c:pt idx="1952">
                  <c:v>77.725821167883211</c:v>
                </c:pt>
                <c:pt idx="1953">
                  <c:v>77.708713503649633</c:v>
                </c:pt>
                <c:pt idx="1954">
                  <c:v>77.708713503649633</c:v>
                </c:pt>
                <c:pt idx="1955">
                  <c:v>77.685903284671525</c:v>
                </c:pt>
                <c:pt idx="1956">
                  <c:v>77.685903284671525</c:v>
                </c:pt>
                <c:pt idx="1957">
                  <c:v>77.663093065693431</c:v>
                </c:pt>
                <c:pt idx="1958">
                  <c:v>77.663093065693431</c:v>
                </c:pt>
                <c:pt idx="1959">
                  <c:v>77.611770072992698</c:v>
                </c:pt>
                <c:pt idx="1960">
                  <c:v>77.611770072992698</c:v>
                </c:pt>
                <c:pt idx="1961">
                  <c:v>77.611770072992698</c:v>
                </c:pt>
                <c:pt idx="1962">
                  <c:v>77.611770072992698</c:v>
                </c:pt>
                <c:pt idx="1963">
                  <c:v>77.611770072992698</c:v>
                </c:pt>
                <c:pt idx="1964">
                  <c:v>77.611770072992698</c:v>
                </c:pt>
                <c:pt idx="1965">
                  <c:v>77.611770072992698</c:v>
                </c:pt>
                <c:pt idx="1966">
                  <c:v>77.566149635036496</c:v>
                </c:pt>
                <c:pt idx="1967">
                  <c:v>77.554744525547449</c:v>
                </c:pt>
                <c:pt idx="1968">
                  <c:v>77.537636861313857</c:v>
                </c:pt>
                <c:pt idx="1969">
                  <c:v>77.537636861313857</c:v>
                </c:pt>
                <c:pt idx="1970">
                  <c:v>77.520529197080293</c:v>
                </c:pt>
                <c:pt idx="1971">
                  <c:v>77.509124087591246</c:v>
                </c:pt>
                <c:pt idx="1972">
                  <c:v>77.492016423357668</c:v>
                </c:pt>
                <c:pt idx="1973">
                  <c:v>77.492016423357668</c:v>
                </c:pt>
                <c:pt idx="1974">
                  <c:v>77.474908759124077</c:v>
                </c:pt>
                <c:pt idx="1975">
                  <c:v>77.457801094890513</c:v>
                </c:pt>
                <c:pt idx="1976">
                  <c:v>77.457801094890513</c:v>
                </c:pt>
                <c:pt idx="1977">
                  <c:v>77.440693430656935</c:v>
                </c:pt>
                <c:pt idx="1978">
                  <c:v>77.417883211678827</c:v>
                </c:pt>
                <c:pt idx="1979">
                  <c:v>77.417883211678827</c:v>
                </c:pt>
                <c:pt idx="1980">
                  <c:v>77.417883211678827</c:v>
                </c:pt>
                <c:pt idx="1981">
                  <c:v>77.395072992700733</c:v>
                </c:pt>
                <c:pt idx="1982">
                  <c:v>77.338047445255469</c:v>
                </c:pt>
                <c:pt idx="1983">
                  <c:v>77.338047445255469</c:v>
                </c:pt>
                <c:pt idx="1984">
                  <c:v>77.338047445255469</c:v>
                </c:pt>
                <c:pt idx="1985">
                  <c:v>77.338047445255469</c:v>
                </c:pt>
                <c:pt idx="1986">
                  <c:v>77.338047445255469</c:v>
                </c:pt>
                <c:pt idx="1987">
                  <c:v>77.338047445255469</c:v>
                </c:pt>
                <c:pt idx="1988">
                  <c:v>77.338047445255469</c:v>
                </c:pt>
                <c:pt idx="1989">
                  <c:v>77.338047445255469</c:v>
                </c:pt>
                <c:pt idx="1990">
                  <c:v>77.338047445255469</c:v>
                </c:pt>
                <c:pt idx="1991">
                  <c:v>77.28102189781022</c:v>
                </c:pt>
                <c:pt idx="1992">
                  <c:v>77.269616788321173</c:v>
                </c:pt>
                <c:pt idx="1993">
                  <c:v>77.246806569343065</c:v>
                </c:pt>
                <c:pt idx="1994">
                  <c:v>77.246806569343065</c:v>
                </c:pt>
                <c:pt idx="1995">
                  <c:v>77.246806569343065</c:v>
                </c:pt>
                <c:pt idx="1996">
                  <c:v>77.22399635036497</c:v>
                </c:pt>
                <c:pt idx="1997">
                  <c:v>77.212591240875923</c:v>
                </c:pt>
                <c:pt idx="1998">
                  <c:v>77.201186131386862</c:v>
                </c:pt>
                <c:pt idx="1999">
                  <c:v>77.189781021897801</c:v>
                </c:pt>
                <c:pt idx="2000">
                  <c:v>77.178375912408754</c:v>
                </c:pt>
                <c:pt idx="2001">
                  <c:v>77.109945255474457</c:v>
                </c:pt>
                <c:pt idx="2002">
                  <c:v>77.109945255474457</c:v>
                </c:pt>
                <c:pt idx="2003">
                  <c:v>77.109945255474457</c:v>
                </c:pt>
                <c:pt idx="2004">
                  <c:v>77.109945255474457</c:v>
                </c:pt>
                <c:pt idx="2005">
                  <c:v>77.109945255474457</c:v>
                </c:pt>
                <c:pt idx="2006">
                  <c:v>77.109945255474457</c:v>
                </c:pt>
                <c:pt idx="2007">
                  <c:v>77.109945255474457</c:v>
                </c:pt>
                <c:pt idx="2008">
                  <c:v>77.109945255474457</c:v>
                </c:pt>
                <c:pt idx="2009">
                  <c:v>77.109945255474457</c:v>
                </c:pt>
                <c:pt idx="2010">
                  <c:v>77.109945255474457</c:v>
                </c:pt>
                <c:pt idx="2011">
                  <c:v>77.109945255474457</c:v>
                </c:pt>
                <c:pt idx="2012">
                  <c:v>77.035812043795616</c:v>
                </c:pt>
                <c:pt idx="2013">
                  <c:v>77.035812043795616</c:v>
                </c:pt>
                <c:pt idx="2014">
                  <c:v>77.018704379562038</c:v>
                </c:pt>
                <c:pt idx="2015">
                  <c:v>76.961678832116789</c:v>
                </c:pt>
                <c:pt idx="2016">
                  <c:v>76.961678832116789</c:v>
                </c:pt>
                <c:pt idx="2017">
                  <c:v>76.961678832116789</c:v>
                </c:pt>
                <c:pt idx="2018">
                  <c:v>76.961678832116789</c:v>
                </c:pt>
                <c:pt idx="2019">
                  <c:v>76.961678832116789</c:v>
                </c:pt>
                <c:pt idx="2020">
                  <c:v>76.961678832116789</c:v>
                </c:pt>
                <c:pt idx="2021">
                  <c:v>76.961678832116789</c:v>
                </c:pt>
                <c:pt idx="2022">
                  <c:v>76.961678832116789</c:v>
                </c:pt>
                <c:pt idx="2023">
                  <c:v>76.961678832116789</c:v>
                </c:pt>
                <c:pt idx="2024">
                  <c:v>76.904653284671525</c:v>
                </c:pt>
                <c:pt idx="2025">
                  <c:v>76.893248175182478</c:v>
                </c:pt>
                <c:pt idx="2026">
                  <c:v>76.870437956204384</c:v>
                </c:pt>
                <c:pt idx="2027">
                  <c:v>76.870437956204384</c:v>
                </c:pt>
                <c:pt idx="2028">
                  <c:v>76.870437956204384</c:v>
                </c:pt>
                <c:pt idx="2029">
                  <c:v>76.841925182481745</c:v>
                </c:pt>
                <c:pt idx="2030">
                  <c:v>76.841925182481745</c:v>
                </c:pt>
                <c:pt idx="2031">
                  <c:v>76.80770985401459</c:v>
                </c:pt>
                <c:pt idx="2032">
                  <c:v>76.80770985401459</c:v>
                </c:pt>
                <c:pt idx="2033">
                  <c:v>76.80770985401459</c:v>
                </c:pt>
                <c:pt idx="2034">
                  <c:v>76.80770985401459</c:v>
                </c:pt>
                <c:pt idx="2035">
                  <c:v>76.762089416058402</c:v>
                </c:pt>
                <c:pt idx="2036">
                  <c:v>76.762089416058402</c:v>
                </c:pt>
                <c:pt idx="2037">
                  <c:v>76.762089416058402</c:v>
                </c:pt>
                <c:pt idx="2038">
                  <c:v>76.762089416058402</c:v>
                </c:pt>
                <c:pt idx="2039">
                  <c:v>76.727874087591246</c:v>
                </c:pt>
                <c:pt idx="2040">
                  <c:v>76.727874087591246</c:v>
                </c:pt>
                <c:pt idx="2041">
                  <c:v>76.705063868613138</c:v>
                </c:pt>
                <c:pt idx="2042">
                  <c:v>76.705063868613138</c:v>
                </c:pt>
                <c:pt idx="2043">
                  <c:v>76.670848540145982</c:v>
                </c:pt>
                <c:pt idx="2044">
                  <c:v>76.670848540145982</c:v>
                </c:pt>
                <c:pt idx="2045">
                  <c:v>76.670848540145982</c:v>
                </c:pt>
                <c:pt idx="2046">
                  <c:v>76.670848540145982</c:v>
                </c:pt>
                <c:pt idx="2047">
                  <c:v>76.642335766423358</c:v>
                </c:pt>
                <c:pt idx="2048">
                  <c:v>76.619525547445249</c:v>
                </c:pt>
                <c:pt idx="2049">
                  <c:v>76.619525547445249</c:v>
                </c:pt>
                <c:pt idx="2050">
                  <c:v>76.619525547445249</c:v>
                </c:pt>
                <c:pt idx="2051">
                  <c:v>76.596715328467155</c:v>
                </c:pt>
                <c:pt idx="2052">
                  <c:v>76.585310218978094</c:v>
                </c:pt>
                <c:pt idx="2053">
                  <c:v>76.573905109489047</c:v>
                </c:pt>
                <c:pt idx="2054">
                  <c:v>76.5625</c:v>
                </c:pt>
                <c:pt idx="2055">
                  <c:v>76.545392335766422</c:v>
                </c:pt>
                <c:pt idx="2056">
                  <c:v>76.545392335766422</c:v>
                </c:pt>
                <c:pt idx="2057">
                  <c:v>76.522582116788314</c:v>
                </c:pt>
                <c:pt idx="2058">
                  <c:v>76.522582116788314</c:v>
                </c:pt>
                <c:pt idx="2059">
                  <c:v>76.49977189781022</c:v>
                </c:pt>
                <c:pt idx="2060">
                  <c:v>76.49977189781022</c:v>
                </c:pt>
                <c:pt idx="2061">
                  <c:v>76.476961678832112</c:v>
                </c:pt>
                <c:pt idx="2062">
                  <c:v>76.476961678832112</c:v>
                </c:pt>
                <c:pt idx="2063">
                  <c:v>76.454151459854018</c:v>
                </c:pt>
                <c:pt idx="2064">
                  <c:v>76.454151459854018</c:v>
                </c:pt>
                <c:pt idx="2065">
                  <c:v>76.43704379562044</c:v>
                </c:pt>
                <c:pt idx="2066">
                  <c:v>76.425638686131393</c:v>
                </c:pt>
                <c:pt idx="2067">
                  <c:v>76.414233576642332</c:v>
                </c:pt>
                <c:pt idx="2068">
                  <c:v>76.397125912408754</c:v>
                </c:pt>
                <c:pt idx="2069">
                  <c:v>76.397125912408754</c:v>
                </c:pt>
                <c:pt idx="2070">
                  <c:v>76.38001824817519</c:v>
                </c:pt>
                <c:pt idx="2071">
                  <c:v>76.368613138686143</c:v>
                </c:pt>
                <c:pt idx="2072">
                  <c:v>76.351505474452551</c:v>
                </c:pt>
                <c:pt idx="2073">
                  <c:v>76.351505474452551</c:v>
                </c:pt>
                <c:pt idx="2074">
                  <c:v>76.334397810218974</c:v>
                </c:pt>
                <c:pt idx="2075">
                  <c:v>76.322992700729927</c:v>
                </c:pt>
                <c:pt idx="2076">
                  <c:v>76.31158759124088</c:v>
                </c:pt>
                <c:pt idx="2077">
                  <c:v>76.294479927007302</c:v>
                </c:pt>
                <c:pt idx="2078">
                  <c:v>76.294479927007302</c:v>
                </c:pt>
                <c:pt idx="2079">
                  <c:v>76.277372262773724</c:v>
                </c:pt>
                <c:pt idx="2080">
                  <c:v>76.260264598540147</c:v>
                </c:pt>
                <c:pt idx="2081">
                  <c:v>76.260264598540147</c:v>
                </c:pt>
                <c:pt idx="2082">
                  <c:v>76.243156934306569</c:v>
                </c:pt>
                <c:pt idx="2083">
                  <c:v>76.231751824817522</c:v>
                </c:pt>
                <c:pt idx="2084">
                  <c:v>76.220346715328475</c:v>
                </c:pt>
                <c:pt idx="2085">
                  <c:v>76.197536496350367</c:v>
                </c:pt>
                <c:pt idx="2086">
                  <c:v>76.197536496350367</c:v>
                </c:pt>
                <c:pt idx="2087">
                  <c:v>76.197536496350367</c:v>
                </c:pt>
                <c:pt idx="2088">
                  <c:v>76.174726277372258</c:v>
                </c:pt>
                <c:pt idx="2089">
                  <c:v>76.163321167883211</c:v>
                </c:pt>
                <c:pt idx="2090">
                  <c:v>76.151916058394164</c:v>
                </c:pt>
                <c:pt idx="2091">
                  <c:v>76.134808394160586</c:v>
                </c:pt>
                <c:pt idx="2092">
                  <c:v>76.134808394160586</c:v>
                </c:pt>
                <c:pt idx="2093">
                  <c:v>76.111998175182478</c:v>
                </c:pt>
                <c:pt idx="2094">
                  <c:v>76.111998175182478</c:v>
                </c:pt>
                <c:pt idx="2095">
                  <c:v>76.094890510948915</c:v>
                </c:pt>
                <c:pt idx="2096">
                  <c:v>76.083485401459853</c:v>
                </c:pt>
                <c:pt idx="2097">
                  <c:v>76.054972627737229</c:v>
                </c:pt>
                <c:pt idx="2098">
                  <c:v>76.054972627737229</c:v>
                </c:pt>
                <c:pt idx="2099">
                  <c:v>76.054972627737229</c:v>
                </c:pt>
                <c:pt idx="2100">
                  <c:v>76.054972627737229</c:v>
                </c:pt>
                <c:pt idx="2101">
                  <c:v>76.02645985401459</c:v>
                </c:pt>
                <c:pt idx="2102">
                  <c:v>76.015054744525543</c:v>
                </c:pt>
                <c:pt idx="2103">
                  <c:v>76.003649635036496</c:v>
                </c:pt>
                <c:pt idx="2104">
                  <c:v>75.992244525547449</c:v>
                </c:pt>
                <c:pt idx="2105">
                  <c:v>75.96943430656934</c:v>
                </c:pt>
                <c:pt idx="2106">
                  <c:v>75.96943430656934</c:v>
                </c:pt>
                <c:pt idx="2107">
                  <c:v>75.96943430656934</c:v>
                </c:pt>
                <c:pt idx="2108">
                  <c:v>75.946624087591246</c:v>
                </c:pt>
                <c:pt idx="2109">
                  <c:v>75.935218978102199</c:v>
                </c:pt>
                <c:pt idx="2110">
                  <c:v>75.889598540145982</c:v>
                </c:pt>
                <c:pt idx="2111">
                  <c:v>75.889598540145982</c:v>
                </c:pt>
                <c:pt idx="2112">
                  <c:v>75.889598540145982</c:v>
                </c:pt>
                <c:pt idx="2113">
                  <c:v>75.889598540145982</c:v>
                </c:pt>
                <c:pt idx="2114">
                  <c:v>75.889598540145982</c:v>
                </c:pt>
                <c:pt idx="2115">
                  <c:v>75.889598540145982</c:v>
                </c:pt>
                <c:pt idx="2116">
                  <c:v>75.889598540145982</c:v>
                </c:pt>
                <c:pt idx="2117">
                  <c:v>75.838275547445249</c:v>
                </c:pt>
                <c:pt idx="2118">
                  <c:v>75.838275547445249</c:v>
                </c:pt>
                <c:pt idx="2119">
                  <c:v>75.821167883211686</c:v>
                </c:pt>
                <c:pt idx="2120">
                  <c:v>75.809762773722639</c:v>
                </c:pt>
                <c:pt idx="2121">
                  <c:v>75.798357664233578</c:v>
                </c:pt>
                <c:pt idx="2122">
                  <c:v>75.786952554744531</c:v>
                </c:pt>
                <c:pt idx="2123">
                  <c:v>75.764142335766422</c:v>
                </c:pt>
                <c:pt idx="2124">
                  <c:v>75.764142335766422</c:v>
                </c:pt>
                <c:pt idx="2125">
                  <c:v>75.764142335766422</c:v>
                </c:pt>
                <c:pt idx="2126">
                  <c:v>75.741332116788314</c:v>
                </c:pt>
                <c:pt idx="2127">
                  <c:v>75.729927007299267</c:v>
                </c:pt>
                <c:pt idx="2128">
                  <c:v>75.672901459854018</c:v>
                </c:pt>
                <c:pt idx="2129">
                  <c:v>75.672901459854018</c:v>
                </c:pt>
                <c:pt idx="2130">
                  <c:v>75.672901459854018</c:v>
                </c:pt>
                <c:pt idx="2131">
                  <c:v>75.672901459854018</c:v>
                </c:pt>
                <c:pt idx="2132">
                  <c:v>75.672901459854018</c:v>
                </c:pt>
                <c:pt idx="2133">
                  <c:v>75.672901459854018</c:v>
                </c:pt>
                <c:pt idx="2134">
                  <c:v>75.672901459854018</c:v>
                </c:pt>
                <c:pt idx="2135">
                  <c:v>75.672901459854018</c:v>
                </c:pt>
                <c:pt idx="2136">
                  <c:v>75.672901459854018</c:v>
                </c:pt>
                <c:pt idx="2137">
                  <c:v>75.615875912408754</c:v>
                </c:pt>
                <c:pt idx="2138">
                  <c:v>75.604470802919707</c:v>
                </c:pt>
                <c:pt idx="2139">
                  <c:v>75.59306569343066</c:v>
                </c:pt>
                <c:pt idx="2140">
                  <c:v>75.581660583941598</c:v>
                </c:pt>
                <c:pt idx="2141">
                  <c:v>75.570255474452551</c:v>
                </c:pt>
                <c:pt idx="2142">
                  <c:v>75.518932481751818</c:v>
                </c:pt>
                <c:pt idx="2143">
                  <c:v>75.518932481751818</c:v>
                </c:pt>
                <c:pt idx="2144">
                  <c:v>75.518932481751818</c:v>
                </c:pt>
                <c:pt idx="2145">
                  <c:v>75.518932481751818</c:v>
                </c:pt>
                <c:pt idx="2146">
                  <c:v>75.518932481751818</c:v>
                </c:pt>
                <c:pt idx="2147">
                  <c:v>75.518932481751818</c:v>
                </c:pt>
                <c:pt idx="2148">
                  <c:v>75.518932481751818</c:v>
                </c:pt>
                <c:pt idx="2149">
                  <c:v>75.518932481751818</c:v>
                </c:pt>
                <c:pt idx="2150">
                  <c:v>75.461906934306569</c:v>
                </c:pt>
                <c:pt idx="2151">
                  <c:v>75.461906934306569</c:v>
                </c:pt>
                <c:pt idx="2152">
                  <c:v>75.444799270072991</c:v>
                </c:pt>
                <c:pt idx="2153">
                  <c:v>75.421989051094897</c:v>
                </c:pt>
                <c:pt idx="2154">
                  <c:v>75.421989051094897</c:v>
                </c:pt>
                <c:pt idx="2155">
                  <c:v>75.421989051094897</c:v>
                </c:pt>
                <c:pt idx="2156">
                  <c:v>75.393476277372258</c:v>
                </c:pt>
                <c:pt idx="2157">
                  <c:v>75.393476277372258</c:v>
                </c:pt>
                <c:pt idx="2158">
                  <c:v>75.376368613138695</c:v>
                </c:pt>
                <c:pt idx="2159">
                  <c:v>75.347855839416056</c:v>
                </c:pt>
                <c:pt idx="2160">
                  <c:v>75.347855839416056</c:v>
                </c:pt>
                <c:pt idx="2161">
                  <c:v>75.347855839416056</c:v>
                </c:pt>
                <c:pt idx="2162">
                  <c:v>75.347855839416056</c:v>
                </c:pt>
                <c:pt idx="2163">
                  <c:v>75.319343065693431</c:v>
                </c:pt>
                <c:pt idx="2164">
                  <c:v>75.302235401459853</c:v>
                </c:pt>
                <c:pt idx="2165">
                  <c:v>75.302235401459853</c:v>
                </c:pt>
                <c:pt idx="2166">
                  <c:v>75.285127737226276</c:v>
                </c:pt>
                <c:pt idx="2167">
                  <c:v>75.273722627737229</c:v>
                </c:pt>
                <c:pt idx="2168">
                  <c:v>75.24520985401459</c:v>
                </c:pt>
                <c:pt idx="2169">
                  <c:v>75.24520985401459</c:v>
                </c:pt>
                <c:pt idx="2170">
                  <c:v>75.24520985401459</c:v>
                </c:pt>
                <c:pt idx="2171">
                  <c:v>75.24520985401459</c:v>
                </c:pt>
                <c:pt idx="2172">
                  <c:v>75.210994525547449</c:v>
                </c:pt>
                <c:pt idx="2173">
                  <c:v>75.210994525547449</c:v>
                </c:pt>
                <c:pt idx="2174">
                  <c:v>75.18818430656934</c:v>
                </c:pt>
                <c:pt idx="2175">
                  <c:v>75.18818430656934</c:v>
                </c:pt>
                <c:pt idx="2176">
                  <c:v>75.148266423357668</c:v>
                </c:pt>
                <c:pt idx="2177">
                  <c:v>75.148266423357668</c:v>
                </c:pt>
                <c:pt idx="2178">
                  <c:v>75.148266423357668</c:v>
                </c:pt>
                <c:pt idx="2179">
                  <c:v>75.148266423357668</c:v>
                </c:pt>
                <c:pt idx="2180">
                  <c:v>75.148266423357668</c:v>
                </c:pt>
                <c:pt idx="2181">
                  <c:v>75.114051094890513</c:v>
                </c:pt>
                <c:pt idx="2182">
                  <c:v>75.102645985401466</c:v>
                </c:pt>
                <c:pt idx="2183">
                  <c:v>75.091240875912419</c:v>
                </c:pt>
                <c:pt idx="2184">
                  <c:v>75.017107664233578</c:v>
                </c:pt>
                <c:pt idx="2185">
                  <c:v>75.017107664233578</c:v>
                </c:pt>
                <c:pt idx="2186">
                  <c:v>75.017107664233578</c:v>
                </c:pt>
                <c:pt idx="2187">
                  <c:v>75.017107664233578</c:v>
                </c:pt>
                <c:pt idx="2188">
                  <c:v>75.017107664233578</c:v>
                </c:pt>
                <c:pt idx="2189">
                  <c:v>75.017107664233578</c:v>
                </c:pt>
                <c:pt idx="2190">
                  <c:v>75.017107664233578</c:v>
                </c:pt>
                <c:pt idx="2191">
                  <c:v>75.017107664233578</c:v>
                </c:pt>
                <c:pt idx="2192">
                  <c:v>75.017107664233578</c:v>
                </c:pt>
                <c:pt idx="2193">
                  <c:v>75.017107664233578</c:v>
                </c:pt>
                <c:pt idx="2194">
                  <c:v>75.017107664233578</c:v>
                </c:pt>
                <c:pt idx="2195">
                  <c:v>75.017107664233578</c:v>
                </c:pt>
                <c:pt idx="2196">
                  <c:v>74.925866788321173</c:v>
                </c:pt>
                <c:pt idx="2197">
                  <c:v>74.925866788321173</c:v>
                </c:pt>
                <c:pt idx="2198">
                  <c:v>74.925866788321173</c:v>
                </c:pt>
                <c:pt idx="2199">
                  <c:v>74.925866788321173</c:v>
                </c:pt>
                <c:pt idx="2200">
                  <c:v>74.897354014598534</c:v>
                </c:pt>
                <c:pt idx="2201">
                  <c:v>74.885948905109487</c:v>
                </c:pt>
                <c:pt idx="2202">
                  <c:v>74.868841240875923</c:v>
                </c:pt>
                <c:pt idx="2203">
                  <c:v>74.868841240875923</c:v>
                </c:pt>
                <c:pt idx="2204">
                  <c:v>74.851733576642332</c:v>
                </c:pt>
                <c:pt idx="2205">
                  <c:v>74.840328467153284</c:v>
                </c:pt>
                <c:pt idx="2206">
                  <c:v>74.823220802919707</c:v>
                </c:pt>
                <c:pt idx="2207">
                  <c:v>74.823220802919707</c:v>
                </c:pt>
                <c:pt idx="2208">
                  <c:v>74.794708029197082</c:v>
                </c:pt>
                <c:pt idx="2209">
                  <c:v>74.794708029197082</c:v>
                </c:pt>
                <c:pt idx="2210">
                  <c:v>74.794708029197082</c:v>
                </c:pt>
                <c:pt idx="2211">
                  <c:v>74.771897810218974</c:v>
                </c:pt>
                <c:pt idx="2212">
                  <c:v>74.75479014598541</c:v>
                </c:pt>
                <c:pt idx="2213">
                  <c:v>74.75479014598541</c:v>
                </c:pt>
                <c:pt idx="2214">
                  <c:v>74.737682481751818</c:v>
                </c:pt>
                <c:pt idx="2215">
                  <c:v>74.726277372262771</c:v>
                </c:pt>
                <c:pt idx="2216">
                  <c:v>74.714872262773724</c:v>
                </c:pt>
                <c:pt idx="2217">
                  <c:v>74.697764598540147</c:v>
                </c:pt>
                <c:pt idx="2218">
                  <c:v>74.697764598540147</c:v>
                </c:pt>
                <c:pt idx="2219">
                  <c:v>74.674954379562038</c:v>
                </c:pt>
                <c:pt idx="2220">
                  <c:v>74.674954379562038</c:v>
                </c:pt>
                <c:pt idx="2221">
                  <c:v>74.657846715328475</c:v>
                </c:pt>
                <c:pt idx="2222">
                  <c:v>74.635036496350367</c:v>
                </c:pt>
                <c:pt idx="2223">
                  <c:v>74.635036496350367</c:v>
                </c:pt>
                <c:pt idx="2224">
                  <c:v>74.635036496350367</c:v>
                </c:pt>
                <c:pt idx="2225">
                  <c:v>74.538093065693431</c:v>
                </c:pt>
                <c:pt idx="2226">
                  <c:v>74.538093065693431</c:v>
                </c:pt>
                <c:pt idx="2227">
                  <c:v>74.538093065693431</c:v>
                </c:pt>
                <c:pt idx="2228">
                  <c:v>74.538093065693431</c:v>
                </c:pt>
                <c:pt idx="2229">
                  <c:v>74.538093065693431</c:v>
                </c:pt>
                <c:pt idx="2230">
                  <c:v>74.538093065693431</c:v>
                </c:pt>
                <c:pt idx="2231">
                  <c:v>74.538093065693431</c:v>
                </c:pt>
                <c:pt idx="2232">
                  <c:v>74.538093065693431</c:v>
                </c:pt>
                <c:pt idx="2233">
                  <c:v>74.538093065693431</c:v>
                </c:pt>
                <c:pt idx="2234">
                  <c:v>74.538093065693431</c:v>
                </c:pt>
                <c:pt idx="2235">
                  <c:v>74.538093065693431</c:v>
                </c:pt>
                <c:pt idx="2236">
                  <c:v>74.538093065693431</c:v>
                </c:pt>
                <c:pt idx="2237">
                  <c:v>74.538093065693431</c:v>
                </c:pt>
                <c:pt idx="2238">
                  <c:v>74.538093065693431</c:v>
                </c:pt>
                <c:pt idx="2239">
                  <c:v>74.452554744525543</c:v>
                </c:pt>
                <c:pt idx="2240">
                  <c:v>74.441149635036496</c:v>
                </c:pt>
                <c:pt idx="2241">
                  <c:v>74.429744525547449</c:v>
                </c:pt>
                <c:pt idx="2242">
                  <c:v>74.418339416058402</c:v>
                </c:pt>
                <c:pt idx="2243">
                  <c:v>74.304288321167888</c:v>
                </c:pt>
                <c:pt idx="2244">
                  <c:v>74.304288321167888</c:v>
                </c:pt>
                <c:pt idx="2245">
                  <c:v>74.304288321167888</c:v>
                </c:pt>
                <c:pt idx="2246">
                  <c:v>74.304288321167888</c:v>
                </c:pt>
                <c:pt idx="2247">
                  <c:v>74.304288321167888</c:v>
                </c:pt>
                <c:pt idx="2248">
                  <c:v>74.304288321167888</c:v>
                </c:pt>
                <c:pt idx="2249">
                  <c:v>74.304288321167888</c:v>
                </c:pt>
                <c:pt idx="2250">
                  <c:v>74.304288321167888</c:v>
                </c:pt>
                <c:pt idx="2251">
                  <c:v>74.304288321167888</c:v>
                </c:pt>
                <c:pt idx="2252">
                  <c:v>74.304288321167888</c:v>
                </c:pt>
                <c:pt idx="2253">
                  <c:v>74.304288321167888</c:v>
                </c:pt>
                <c:pt idx="2254">
                  <c:v>74.304288321167888</c:v>
                </c:pt>
                <c:pt idx="2255">
                  <c:v>74.304288321167888</c:v>
                </c:pt>
                <c:pt idx="2256">
                  <c:v>74.304288321167888</c:v>
                </c:pt>
                <c:pt idx="2257">
                  <c:v>74.304288321167888</c:v>
                </c:pt>
                <c:pt idx="2258">
                  <c:v>74.304288321167888</c:v>
                </c:pt>
                <c:pt idx="2259">
                  <c:v>74.304288321167888</c:v>
                </c:pt>
                <c:pt idx="2260">
                  <c:v>74.304288321167888</c:v>
                </c:pt>
                <c:pt idx="2261">
                  <c:v>74.304288321167888</c:v>
                </c:pt>
                <c:pt idx="2262">
                  <c:v>74.184534671532845</c:v>
                </c:pt>
                <c:pt idx="2263">
                  <c:v>74.184534671532845</c:v>
                </c:pt>
                <c:pt idx="2264">
                  <c:v>74.167427007299267</c:v>
                </c:pt>
                <c:pt idx="2265">
                  <c:v>74.15602189781022</c:v>
                </c:pt>
                <c:pt idx="2266">
                  <c:v>74.081888686131393</c:v>
                </c:pt>
                <c:pt idx="2267">
                  <c:v>74.081888686131393</c:v>
                </c:pt>
                <c:pt idx="2268">
                  <c:v>74.081888686131393</c:v>
                </c:pt>
                <c:pt idx="2269">
                  <c:v>74.081888686131393</c:v>
                </c:pt>
                <c:pt idx="2270">
                  <c:v>74.081888686131393</c:v>
                </c:pt>
                <c:pt idx="2271">
                  <c:v>74.081888686131393</c:v>
                </c:pt>
                <c:pt idx="2272">
                  <c:v>74.081888686131393</c:v>
                </c:pt>
                <c:pt idx="2273">
                  <c:v>74.081888686131393</c:v>
                </c:pt>
                <c:pt idx="2274">
                  <c:v>74.081888686131393</c:v>
                </c:pt>
                <c:pt idx="2275">
                  <c:v>74.081888686131393</c:v>
                </c:pt>
                <c:pt idx="2276">
                  <c:v>74.081888686131393</c:v>
                </c:pt>
                <c:pt idx="2277">
                  <c:v>74.081888686131393</c:v>
                </c:pt>
                <c:pt idx="2278">
                  <c:v>74.007755474452551</c:v>
                </c:pt>
                <c:pt idx="2279">
                  <c:v>73.996350364963504</c:v>
                </c:pt>
                <c:pt idx="2280">
                  <c:v>73.984945255474457</c:v>
                </c:pt>
                <c:pt idx="2281">
                  <c:v>73.96783759124088</c:v>
                </c:pt>
                <c:pt idx="2282">
                  <c:v>73.96783759124088</c:v>
                </c:pt>
                <c:pt idx="2283">
                  <c:v>73.945027372262771</c:v>
                </c:pt>
                <c:pt idx="2284">
                  <c:v>73.945027372262771</c:v>
                </c:pt>
                <c:pt idx="2285">
                  <c:v>73.922217153284677</c:v>
                </c:pt>
                <c:pt idx="2286">
                  <c:v>73.922217153284677</c:v>
                </c:pt>
                <c:pt idx="2287">
                  <c:v>73.893704379562038</c:v>
                </c:pt>
                <c:pt idx="2288">
                  <c:v>73.893704379562038</c:v>
                </c:pt>
                <c:pt idx="2289">
                  <c:v>73.893704379562038</c:v>
                </c:pt>
                <c:pt idx="2290">
                  <c:v>73.870894160583944</c:v>
                </c:pt>
                <c:pt idx="2291">
                  <c:v>73.859489051094897</c:v>
                </c:pt>
                <c:pt idx="2292">
                  <c:v>73.848083941605836</c:v>
                </c:pt>
                <c:pt idx="2293">
                  <c:v>73.830976277372258</c:v>
                </c:pt>
                <c:pt idx="2294">
                  <c:v>73.830976277372258</c:v>
                </c:pt>
                <c:pt idx="2295">
                  <c:v>73.808166058394164</c:v>
                </c:pt>
                <c:pt idx="2296">
                  <c:v>73.808166058394164</c:v>
                </c:pt>
                <c:pt idx="2297">
                  <c:v>73.791058394160586</c:v>
                </c:pt>
                <c:pt idx="2298">
                  <c:v>73.773950729927009</c:v>
                </c:pt>
                <c:pt idx="2299">
                  <c:v>73.773950729927009</c:v>
                </c:pt>
                <c:pt idx="2300">
                  <c:v>73.716925182481745</c:v>
                </c:pt>
                <c:pt idx="2301">
                  <c:v>73.716925182481745</c:v>
                </c:pt>
                <c:pt idx="2302">
                  <c:v>73.716925182481745</c:v>
                </c:pt>
                <c:pt idx="2303">
                  <c:v>73.716925182481745</c:v>
                </c:pt>
                <c:pt idx="2304">
                  <c:v>73.716925182481745</c:v>
                </c:pt>
                <c:pt idx="2305">
                  <c:v>73.716925182481745</c:v>
                </c:pt>
                <c:pt idx="2306">
                  <c:v>73.716925182481745</c:v>
                </c:pt>
                <c:pt idx="2307">
                  <c:v>73.716925182481745</c:v>
                </c:pt>
                <c:pt idx="2308">
                  <c:v>73.659899635036496</c:v>
                </c:pt>
                <c:pt idx="2309">
                  <c:v>73.659899635036496</c:v>
                </c:pt>
                <c:pt idx="2310">
                  <c:v>73.642791970802918</c:v>
                </c:pt>
                <c:pt idx="2311">
                  <c:v>73.631386861313857</c:v>
                </c:pt>
                <c:pt idx="2312">
                  <c:v>73.517335766423358</c:v>
                </c:pt>
                <c:pt idx="2313">
                  <c:v>73.517335766423358</c:v>
                </c:pt>
                <c:pt idx="2314">
                  <c:v>73.517335766423358</c:v>
                </c:pt>
                <c:pt idx="2315">
                  <c:v>73.517335766423358</c:v>
                </c:pt>
                <c:pt idx="2316">
                  <c:v>73.517335766423358</c:v>
                </c:pt>
                <c:pt idx="2317">
                  <c:v>73.517335766423358</c:v>
                </c:pt>
                <c:pt idx="2318">
                  <c:v>73.517335766423358</c:v>
                </c:pt>
                <c:pt idx="2319">
                  <c:v>73.517335766423358</c:v>
                </c:pt>
                <c:pt idx="2320">
                  <c:v>73.517335766423358</c:v>
                </c:pt>
                <c:pt idx="2321">
                  <c:v>73.517335766423358</c:v>
                </c:pt>
                <c:pt idx="2322">
                  <c:v>73.517335766423358</c:v>
                </c:pt>
                <c:pt idx="2323">
                  <c:v>73.517335766423358</c:v>
                </c:pt>
                <c:pt idx="2324">
                  <c:v>73.517335766423358</c:v>
                </c:pt>
                <c:pt idx="2325">
                  <c:v>73.517335766423358</c:v>
                </c:pt>
                <c:pt idx="2326">
                  <c:v>73.517335766423358</c:v>
                </c:pt>
                <c:pt idx="2327">
                  <c:v>73.517335766423358</c:v>
                </c:pt>
                <c:pt idx="2328">
                  <c:v>73.517335766423358</c:v>
                </c:pt>
                <c:pt idx="2329">
                  <c:v>73.517335766423358</c:v>
                </c:pt>
                <c:pt idx="2330">
                  <c:v>73.517335766423358</c:v>
                </c:pt>
                <c:pt idx="2331">
                  <c:v>73.386177007299267</c:v>
                </c:pt>
                <c:pt idx="2332">
                  <c:v>73.386177007299267</c:v>
                </c:pt>
                <c:pt idx="2333">
                  <c:v>73.386177007299267</c:v>
                </c:pt>
                <c:pt idx="2334">
                  <c:v>73.386177007299267</c:v>
                </c:pt>
                <c:pt idx="2335">
                  <c:v>73.357664233576642</c:v>
                </c:pt>
                <c:pt idx="2336">
                  <c:v>73.346259124087581</c:v>
                </c:pt>
                <c:pt idx="2337">
                  <c:v>73.289233576642332</c:v>
                </c:pt>
                <c:pt idx="2338">
                  <c:v>73.289233576642332</c:v>
                </c:pt>
                <c:pt idx="2339">
                  <c:v>73.289233576642332</c:v>
                </c:pt>
                <c:pt idx="2340">
                  <c:v>73.289233576642332</c:v>
                </c:pt>
                <c:pt idx="2341">
                  <c:v>73.289233576642332</c:v>
                </c:pt>
                <c:pt idx="2342">
                  <c:v>73.289233576642332</c:v>
                </c:pt>
                <c:pt idx="2343">
                  <c:v>73.289233576642332</c:v>
                </c:pt>
                <c:pt idx="2344">
                  <c:v>73.289233576642332</c:v>
                </c:pt>
                <c:pt idx="2345">
                  <c:v>73.289233576642332</c:v>
                </c:pt>
                <c:pt idx="2346">
                  <c:v>73.232208029197082</c:v>
                </c:pt>
                <c:pt idx="2347">
                  <c:v>73.220802919708035</c:v>
                </c:pt>
                <c:pt idx="2348">
                  <c:v>73.209397810218974</c:v>
                </c:pt>
                <c:pt idx="2349">
                  <c:v>73.19229014598541</c:v>
                </c:pt>
                <c:pt idx="2350">
                  <c:v>73.19229014598541</c:v>
                </c:pt>
                <c:pt idx="2351">
                  <c:v>73.175182481751818</c:v>
                </c:pt>
                <c:pt idx="2352">
                  <c:v>73.163777372262771</c:v>
                </c:pt>
                <c:pt idx="2353">
                  <c:v>73.135264598540147</c:v>
                </c:pt>
                <c:pt idx="2354">
                  <c:v>73.135264598540147</c:v>
                </c:pt>
                <c:pt idx="2355">
                  <c:v>73.135264598540147</c:v>
                </c:pt>
                <c:pt idx="2356">
                  <c:v>73.135264598540147</c:v>
                </c:pt>
                <c:pt idx="2357">
                  <c:v>73.106751824817522</c:v>
                </c:pt>
                <c:pt idx="2358">
                  <c:v>73.089644160583944</c:v>
                </c:pt>
                <c:pt idx="2359">
                  <c:v>73.089644160583944</c:v>
                </c:pt>
                <c:pt idx="2360">
                  <c:v>73.066833941605836</c:v>
                </c:pt>
                <c:pt idx="2361">
                  <c:v>73.066833941605836</c:v>
                </c:pt>
                <c:pt idx="2362">
                  <c:v>73.044023722627742</c:v>
                </c:pt>
                <c:pt idx="2363">
                  <c:v>73.044023722627742</c:v>
                </c:pt>
                <c:pt idx="2364">
                  <c:v>73.026916058394164</c:v>
                </c:pt>
                <c:pt idx="2365">
                  <c:v>72.981295620437962</c:v>
                </c:pt>
                <c:pt idx="2366">
                  <c:v>72.981295620437962</c:v>
                </c:pt>
                <c:pt idx="2367">
                  <c:v>72.981295620437962</c:v>
                </c:pt>
                <c:pt idx="2368">
                  <c:v>72.981295620437962</c:v>
                </c:pt>
                <c:pt idx="2369">
                  <c:v>72.981295620437962</c:v>
                </c:pt>
                <c:pt idx="2370">
                  <c:v>72.981295620437962</c:v>
                </c:pt>
                <c:pt idx="2371">
                  <c:v>72.981295620437962</c:v>
                </c:pt>
                <c:pt idx="2372">
                  <c:v>72.929972627737229</c:v>
                </c:pt>
                <c:pt idx="2373">
                  <c:v>72.929972627737229</c:v>
                </c:pt>
                <c:pt idx="2374">
                  <c:v>72.872947080291965</c:v>
                </c:pt>
                <c:pt idx="2375">
                  <c:v>72.872947080291965</c:v>
                </c:pt>
                <c:pt idx="2376">
                  <c:v>72.872947080291965</c:v>
                </c:pt>
                <c:pt idx="2377">
                  <c:v>72.872947080291965</c:v>
                </c:pt>
                <c:pt idx="2378">
                  <c:v>72.872947080291965</c:v>
                </c:pt>
                <c:pt idx="2379">
                  <c:v>72.872947080291965</c:v>
                </c:pt>
                <c:pt idx="2380">
                  <c:v>72.872947080291965</c:v>
                </c:pt>
                <c:pt idx="2381">
                  <c:v>72.872947080291965</c:v>
                </c:pt>
                <c:pt idx="2382">
                  <c:v>72.810218978102199</c:v>
                </c:pt>
                <c:pt idx="2383">
                  <c:v>72.810218978102199</c:v>
                </c:pt>
                <c:pt idx="2384">
                  <c:v>72.810218978102199</c:v>
                </c:pt>
                <c:pt idx="2385">
                  <c:v>72.787408759124077</c:v>
                </c:pt>
                <c:pt idx="2386">
                  <c:v>72.77600364963503</c:v>
                </c:pt>
                <c:pt idx="2387">
                  <c:v>72.673357664233578</c:v>
                </c:pt>
                <c:pt idx="2388">
                  <c:v>72.673357664233578</c:v>
                </c:pt>
                <c:pt idx="2389">
                  <c:v>72.673357664233578</c:v>
                </c:pt>
                <c:pt idx="2390">
                  <c:v>72.673357664233578</c:v>
                </c:pt>
                <c:pt idx="2391">
                  <c:v>72.673357664233578</c:v>
                </c:pt>
                <c:pt idx="2392">
                  <c:v>72.673357664233578</c:v>
                </c:pt>
                <c:pt idx="2393">
                  <c:v>72.673357664233578</c:v>
                </c:pt>
                <c:pt idx="2394">
                  <c:v>72.673357664233578</c:v>
                </c:pt>
                <c:pt idx="2395">
                  <c:v>72.673357664233578</c:v>
                </c:pt>
                <c:pt idx="2396">
                  <c:v>72.673357664233578</c:v>
                </c:pt>
                <c:pt idx="2397">
                  <c:v>72.673357664233578</c:v>
                </c:pt>
                <c:pt idx="2398">
                  <c:v>72.673357664233578</c:v>
                </c:pt>
                <c:pt idx="2399">
                  <c:v>72.673357664233578</c:v>
                </c:pt>
                <c:pt idx="2400">
                  <c:v>72.673357664233578</c:v>
                </c:pt>
                <c:pt idx="2401">
                  <c:v>72.673357664233578</c:v>
                </c:pt>
                <c:pt idx="2402">
                  <c:v>72.673357664233578</c:v>
                </c:pt>
                <c:pt idx="2403">
                  <c:v>72.673357664233578</c:v>
                </c:pt>
                <c:pt idx="2404">
                  <c:v>72.565009124087581</c:v>
                </c:pt>
                <c:pt idx="2405">
                  <c:v>72.565009124087581</c:v>
                </c:pt>
                <c:pt idx="2406">
                  <c:v>72.547901459854018</c:v>
                </c:pt>
                <c:pt idx="2407">
                  <c:v>72.502281021897801</c:v>
                </c:pt>
                <c:pt idx="2408">
                  <c:v>72.502281021897801</c:v>
                </c:pt>
                <c:pt idx="2409">
                  <c:v>72.502281021897801</c:v>
                </c:pt>
                <c:pt idx="2410">
                  <c:v>72.502281021897801</c:v>
                </c:pt>
                <c:pt idx="2411">
                  <c:v>72.502281021897801</c:v>
                </c:pt>
                <c:pt idx="2412">
                  <c:v>72.502281021897801</c:v>
                </c:pt>
                <c:pt idx="2413">
                  <c:v>72.502281021897801</c:v>
                </c:pt>
                <c:pt idx="2414">
                  <c:v>72.445255474452551</c:v>
                </c:pt>
                <c:pt idx="2415">
                  <c:v>72.445255474452551</c:v>
                </c:pt>
                <c:pt idx="2416">
                  <c:v>72.445255474452551</c:v>
                </c:pt>
                <c:pt idx="2417">
                  <c:v>72.393932481751818</c:v>
                </c:pt>
                <c:pt idx="2418">
                  <c:v>72.393932481751818</c:v>
                </c:pt>
                <c:pt idx="2419">
                  <c:v>72.393932481751818</c:v>
                </c:pt>
                <c:pt idx="2420">
                  <c:v>72.393932481751818</c:v>
                </c:pt>
                <c:pt idx="2421">
                  <c:v>72.393932481751818</c:v>
                </c:pt>
                <c:pt idx="2422">
                  <c:v>72.393932481751818</c:v>
                </c:pt>
                <c:pt idx="2423">
                  <c:v>72.354014598540147</c:v>
                </c:pt>
                <c:pt idx="2424">
                  <c:v>72.342609489051085</c:v>
                </c:pt>
                <c:pt idx="2425">
                  <c:v>72.325501824817522</c:v>
                </c:pt>
                <c:pt idx="2426">
                  <c:v>72.325501824817522</c:v>
                </c:pt>
                <c:pt idx="2427">
                  <c:v>72.308394160583944</c:v>
                </c:pt>
                <c:pt idx="2428">
                  <c:v>72.285583941605836</c:v>
                </c:pt>
                <c:pt idx="2429">
                  <c:v>72.285583941605836</c:v>
                </c:pt>
                <c:pt idx="2430">
                  <c:v>72.285583941605836</c:v>
                </c:pt>
                <c:pt idx="2431">
                  <c:v>72.257071167883211</c:v>
                </c:pt>
                <c:pt idx="2432">
                  <c:v>72.257071167883211</c:v>
                </c:pt>
                <c:pt idx="2433">
                  <c:v>72.228558394160586</c:v>
                </c:pt>
                <c:pt idx="2434">
                  <c:v>72.228558394160586</c:v>
                </c:pt>
                <c:pt idx="2435">
                  <c:v>72.228558394160586</c:v>
                </c:pt>
                <c:pt idx="2436">
                  <c:v>72.205748175182478</c:v>
                </c:pt>
                <c:pt idx="2437">
                  <c:v>72.182937956204384</c:v>
                </c:pt>
                <c:pt idx="2438">
                  <c:v>72.182937956204384</c:v>
                </c:pt>
                <c:pt idx="2439">
                  <c:v>72.182937956204384</c:v>
                </c:pt>
                <c:pt idx="2440">
                  <c:v>72.160127737226276</c:v>
                </c:pt>
                <c:pt idx="2441">
                  <c:v>72.148722627737229</c:v>
                </c:pt>
                <c:pt idx="2442">
                  <c:v>72.103102189781026</c:v>
                </c:pt>
                <c:pt idx="2443">
                  <c:v>72.103102189781026</c:v>
                </c:pt>
                <c:pt idx="2444">
                  <c:v>72.103102189781026</c:v>
                </c:pt>
                <c:pt idx="2445">
                  <c:v>72.103102189781026</c:v>
                </c:pt>
                <c:pt idx="2446">
                  <c:v>72.103102189781026</c:v>
                </c:pt>
                <c:pt idx="2447">
                  <c:v>72.103102189781026</c:v>
                </c:pt>
                <c:pt idx="2448">
                  <c:v>72.103102189781026</c:v>
                </c:pt>
                <c:pt idx="2449">
                  <c:v>72.051779197080293</c:v>
                </c:pt>
                <c:pt idx="2450">
                  <c:v>72.051779197080293</c:v>
                </c:pt>
                <c:pt idx="2451">
                  <c:v>72.034671532846716</c:v>
                </c:pt>
                <c:pt idx="2452">
                  <c:v>71.966240875912419</c:v>
                </c:pt>
                <c:pt idx="2453">
                  <c:v>71.966240875912419</c:v>
                </c:pt>
                <c:pt idx="2454">
                  <c:v>71.966240875912419</c:v>
                </c:pt>
                <c:pt idx="2455">
                  <c:v>71.966240875912419</c:v>
                </c:pt>
                <c:pt idx="2456">
                  <c:v>71.966240875912419</c:v>
                </c:pt>
                <c:pt idx="2457">
                  <c:v>71.966240875912419</c:v>
                </c:pt>
                <c:pt idx="2458">
                  <c:v>71.966240875912419</c:v>
                </c:pt>
                <c:pt idx="2459">
                  <c:v>71.966240875912419</c:v>
                </c:pt>
                <c:pt idx="2460">
                  <c:v>71.966240875912419</c:v>
                </c:pt>
                <c:pt idx="2461">
                  <c:v>71.966240875912419</c:v>
                </c:pt>
                <c:pt idx="2462">
                  <c:v>71.966240875912419</c:v>
                </c:pt>
                <c:pt idx="2463">
                  <c:v>71.886405109489047</c:v>
                </c:pt>
                <c:pt idx="2464">
                  <c:v>71.886405109489047</c:v>
                </c:pt>
                <c:pt idx="2465">
                  <c:v>71.886405109489047</c:v>
                </c:pt>
                <c:pt idx="2466">
                  <c:v>71.852189781021906</c:v>
                </c:pt>
                <c:pt idx="2467">
                  <c:v>71.852189781021906</c:v>
                </c:pt>
                <c:pt idx="2468">
                  <c:v>71.852189781021906</c:v>
                </c:pt>
                <c:pt idx="2469">
                  <c:v>71.81227189781022</c:v>
                </c:pt>
                <c:pt idx="2470">
                  <c:v>71.81227189781022</c:v>
                </c:pt>
                <c:pt idx="2471">
                  <c:v>71.81227189781022</c:v>
                </c:pt>
                <c:pt idx="2472">
                  <c:v>71.81227189781022</c:v>
                </c:pt>
                <c:pt idx="2473">
                  <c:v>71.783759124087581</c:v>
                </c:pt>
                <c:pt idx="2474">
                  <c:v>71.772354014598534</c:v>
                </c:pt>
                <c:pt idx="2475">
                  <c:v>71.760948905109487</c:v>
                </c:pt>
                <c:pt idx="2476">
                  <c:v>71.721031021897801</c:v>
                </c:pt>
                <c:pt idx="2477">
                  <c:v>71.721031021897801</c:v>
                </c:pt>
                <c:pt idx="2478">
                  <c:v>71.721031021897801</c:v>
                </c:pt>
                <c:pt idx="2479">
                  <c:v>71.721031021897801</c:v>
                </c:pt>
                <c:pt idx="2480">
                  <c:v>71.721031021897801</c:v>
                </c:pt>
                <c:pt idx="2481">
                  <c:v>71.721031021897801</c:v>
                </c:pt>
                <c:pt idx="2482">
                  <c:v>71.669708029197082</c:v>
                </c:pt>
                <c:pt idx="2483">
                  <c:v>71.669708029197082</c:v>
                </c:pt>
                <c:pt idx="2484">
                  <c:v>71.669708029197082</c:v>
                </c:pt>
                <c:pt idx="2485">
                  <c:v>71.646897810218974</c:v>
                </c:pt>
                <c:pt idx="2486">
                  <c:v>71.635492700729927</c:v>
                </c:pt>
                <c:pt idx="2487">
                  <c:v>71.62408759124088</c:v>
                </c:pt>
                <c:pt idx="2488">
                  <c:v>71.612682481751818</c:v>
                </c:pt>
                <c:pt idx="2489">
                  <c:v>71.595574817518255</c:v>
                </c:pt>
                <c:pt idx="2490">
                  <c:v>71.595574817518255</c:v>
                </c:pt>
                <c:pt idx="2491">
                  <c:v>71.578467153284677</c:v>
                </c:pt>
                <c:pt idx="2492">
                  <c:v>71.567062043795616</c:v>
                </c:pt>
                <c:pt idx="2493">
                  <c:v>71.532846715328475</c:v>
                </c:pt>
                <c:pt idx="2494">
                  <c:v>71.532846715328475</c:v>
                </c:pt>
                <c:pt idx="2495">
                  <c:v>71.532846715328475</c:v>
                </c:pt>
                <c:pt idx="2496">
                  <c:v>71.532846715328475</c:v>
                </c:pt>
                <c:pt idx="2497">
                  <c:v>71.532846715328475</c:v>
                </c:pt>
                <c:pt idx="2498">
                  <c:v>71.475821167883211</c:v>
                </c:pt>
                <c:pt idx="2499">
                  <c:v>71.475821167883211</c:v>
                </c:pt>
                <c:pt idx="2500">
                  <c:v>71.475821167883211</c:v>
                </c:pt>
                <c:pt idx="2501">
                  <c:v>71.475821167883211</c:v>
                </c:pt>
                <c:pt idx="2502">
                  <c:v>71.475821167883211</c:v>
                </c:pt>
                <c:pt idx="2503">
                  <c:v>71.441605839416056</c:v>
                </c:pt>
                <c:pt idx="2504">
                  <c:v>71.390282846715323</c:v>
                </c:pt>
                <c:pt idx="2505">
                  <c:v>71.390282846715323</c:v>
                </c:pt>
                <c:pt idx="2506">
                  <c:v>71.390282846715323</c:v>
                </c:pt>
                <c:pt idx="2507">
                  <c:v>71.390282846715323</c:v>
                </c:pt>
                <c:pt idx="2508">
                  <c:v>71.390282846715323</c:v>
                </c:pt>
                <c:pt idx="2509">
                  <c:v>71.390282846715323</c:v>
                </c:pt>
                <c:pt idx="2510">
                  <c:v>71.390282846715323</c:v>
                </c:pt>
                <c:pt idx="2511">
                  <c:v>71.390282846715323</c:v>
                </c:pt>
                <c:pt idx="2512">
                  <c:v>71.310447080291965</c:v>
                </c:pt>
                <c:pt idx="2513">
                  <c:v>71.310447080291965</c:v>
                </c:pt>
                <c:pt idx="2514">
                  <c:v>71.310447080291965</c:v>
                </c:pt>
                <c:pt idx="2515">
                  <c:v>71.310447080291965</c:v>
                </c:pt>
                <c:pt idx="2516">
                  <c:v>71.310447080291965</c:v>
                </c:pt>
                <c:pt idx="2517">
                  <c:v>71.310447080291965</c:v>
                </c:pt>
                <c:pt idx="2518">
                  <c:v>71.270529197080293</c:v>
                </c:pt>
                <c:pt idx="2519">
                  <c:v>71.259124087591246</c:v>
                </c:pt>
                <c:pt idx="2520">
                  <c:v>71.207801094890513</c:v>
                </c:pt>
                <c:pt idx="2521">
                  <c:v>71.207801094890513</c:v>
                </c:pt>
                <c:pt idx="2522">
                  <c:v>71.207801094890513</c:v>
                </c:pt>
                <c:pt idx="2523">
                  <c:v>71.207801094890513</c:v>
                </c:pt>
                <c:pt idx="2524">
                  <c:v>71.207801094890513</c:v>
                </c:pt>
                <c:pt idx="2525">
                  <c:v>71.207801094890513</c:v>
                </c:pt>
                <c:pt idx="2526">
                  <c:v>71.207801094890513</c:v>
                </c:pt>
                <c:pt idx="2527">
                  <c:v>71.207801094890513</c:v>
                </c:pt>
                <c:pt idx="2528">
                  <c:v>71.15647810218978</c:v>
                </c:pt>
                <c:pt idx="2529">
                  <c:v>71.139370437956202</c:v>
                </c:pt>
                <c:pt idx="2530">
                  <c:v>71.139370437956202</c:v>
                </c:pt>
                <c:pt idx="2531">
                  <c:v>71.122262773722639</c:v>
                </c:pt>
                <c:pt idx="2532">
                  <c:v>71.110857664233578</c:v>
                </c:pt>
                <c:pt idx="2533">
                  <c:v>71.070939781021906</c:v>
                </c:pt>
                <c:pt idx="2534">
                  <c:v>71.070939781021906</c:v>
                </c:pt>
                <c:pt idx="2535">
                  <c:v>71.070939781021906</c:v>
                </c:pt>
                <c:pt idx="2536">
                  <c:v>71.070939781021906</c:v>
                </c:pt>
                <c:pt idx="2537">
                  <c:v>71.070939781021906</c:v>
                </c:pt>
                <c:pt idx="2538">
                  <c:v>71.070939781021906</c:v>
                </c:pt>
                <c:pt idx="2539">
                  <c:v>71.03102189781022</c:v>
                </c:pt>
                <c:pt idx="2540">
                  <c:v>71.019616788321173</c:v>
                </c:pt>
                <c:pt idx="2541">
                  <c:v>70.979698905109487</c:v>
                </c:pt>
                <c:pt idx="2542">
                  <c:v>70.979698905109487</c:v>
                </c:pt>
                <c:pt idx="2543">
                  <c:v>70.979698905109487</c:v>
                </c:pt>
                <c:pt idx="2544">
                  <c:v>70.979698905109487</c:v>
                </c:pt>
                <c:pt idx="2545">
                  <c:v>70.979698905109487</c:v>
                </c:pt>
                <c:pt idx="2546">
                  <c:v>70.979698905109487</c:v>
                </c:pt>
                <c:pt idx="2547">
                  <c:v>70.934078467153284</c:v>
                </c:pt>
                <c:pt idx="2548">
                  <c:v>70.934078467153284</c:v>
                </c:pt>
                <c:pt idx="2549">
                  <c:v>70.91126824817519</c:v>
                </c:pt>
                <c:pt idx="2550">
                  <c:v>70.91126824817519</c:v>
                </c:pt>
                <c:pt idx="2551">
                  <c:v>70.894160583941598</c:v>
                </c:pt>
                <c:pt idx="2552">
                  <c:v>70.877052919708035</c:v>
                </c:pt>
                <c:pt idx="2553">
                  <c:v>70.877052919708035</c:v>
                </c:pt>
                <c:pt idx="2554">
                  <c:v>70.859945255474457</c:v>
                </c:pt>
                <c:pt idx="2555">
                  <c:v>70.84854014598541</c:v>
                </c:pt>
                <c:pt idx="2556">
                  <c:v>70.820027372262771</c:v>
                </c:pt>
                <c:pt idx="2557">
                  <c:v>70.820027372262771</c:v>
                </c:pt>
                <c:pt idx="2558">
                  <c:v>70.820027372262771</c:v>
                </c:pt>
                <c:pt idx="2559">
                  <c:v>70.820027372262771</c:v>
                </c:pt>
                <c:pt idx="2560">
                  <c:v>70.791514598540147</c:v>
                </c:pt>
                <c:pt idx="2561">
                  <c:v>70.774406934306569</c:v>
                </c:pt>
                <c:pt idx="2562">
                  <c:v>70.774406934306569</c:v>
                </c:pt>
                <c:pt idx="2563">
                  <c:v>70.745894160583944</c:v>
                </c:pt>
                <c:pt idx="2564">
                  <c:v>70.745894160583944</c:v>
                </c:pt>
                <c:pt idx="2565">
                  <c:v>70.745894160583944</c:v>
                </c:pt>
                <c:pt idx="2566">
                  <c:v>70.723083941605836</c:v>
                </c:pt>
                <c:pt idx="2567">
                  <c:v>70.711678832116789</c:v>
                </c:pt>
                <c:pt idx="2568">
                  <c:v>70.694571167883211</c:v>
                </c:pt>
                <c:pt idx="2569">
                  <c:v>70.694571167883211</c:v>
                </c:pt>
                <c:pt idx="2570">
                  <c:v>70.671760948905103</c:v>
                </c:pt>
                <c:pt idx="2571">
                  <c:v>70.671760948905103</c:v>
                </c:pt>
                <c:pt idx="2572">
                  <c:v>70.637545620437962</c:v>
                </c:pt>
                <c:pt idx="2573">
                  <c:v>70.637545620437962</c:v>
                </c:pt>
                <c:pt idx="2574">
                  <c:v>70.637545620437962</c:v>
                </c:pt>
                <c:pt idx="2575">
                  <c:v>70.637545620437962</c:v>
                </c:pt>
                <c:pt idx="2576">
                  <c:v>70.609032846715323</c:v>
                </c:pt>
                <c:pt idx="2577">
                  <c:v>70.591925182481745</c:v>
                </c:pt>
                <c:pt idx="2578">
                  <c:v>70.591925182481745</c:v>
                </c:pt>
                <c:pt idx="2579">
                  <c:v>70.574817518248182</c:v>
                </c:pt>
                <c:pt idx="2580">
                  <c:v>70.56341240875912</c:v>
                </c:pt>
                <c:pt idx="2581">
                  <c:v>70.552007299270073</c:v>
                </c:pt>
                <c:pt idx="2582">
                  <c:v>70.534899635036496</c:v>
                </c:pt>
                <c:pt idx="2583">
                  <c:v>70.534899635036496</c:v>
                </c:pt>
                <c:pt idx="2584">
                  <c:v>70.489279197080293</c:v>
                </c:pt>
                <c:pt idx="2585">
                  <c:v>70.489279197080293</c:v>
                </c:pt>
                <c:pt idx="2586">
                  <c:v>70.489279197080293</c:v>
                </c:pt>
                <c:pt idx="2587">
                  <c:v>70.489279197080293</c:v>
                </c:pt>
                <c:pt idx="2588">
                  <c:v>70.489279197080293</c:v>
                </c:pt>
                <c:pt idx="2589">
                  <c:v>70.489279197080293</c:v>
                </c:pt>
                <c:pt idx="2590">
                  <c:v>70.443658759124077</c:v>
                </c:pt>
                <c:pt idx="2591">
                  <c:v>70.443658759124077</c:v>
                </c:pt>
                <c:pt idx="2592">
                  <c:v>70.415145985401466</c:v>
                </c:pt>
                <c:pt idx="2593">
                  <c:v>70.415145985401466</c:v>
                </c:pt>
                <c:pt idx="2594">
                  <c:v>70.415145985401466</c:v>
                </c:pt>
                <c:pt idx="2595">
                  <c:v>70.392335766423358</c:v>
                </c:pt>
                <c:pt idx="2596">
                  <c:v>70.380930656934311</c:v>
                </c:pt>
                <c:pt idx="2597">
                  <c:v>70.363822992700733</c:v>
                </c:pt>
                <c:pt idx="2598">
                  <c:v>70.363822992700733</c:v>
                </c:pt>
                <c:pt idx="2599">
                  <c:v>70.346715328467155</c:v>
                </c:pt>
                <c:pt idx="2600">
                  <c:v>70.335310218978094</c:v>
                </c:pt>
                <c:pt idx="2601">
                  <c:v>70.323905109489047</c:v>
                </c:pt>
                <c:pt idx="2602">
                  <c:v>70.3125</c:v>
                </c:pt>
                <c:pt idx="2603">
                  <c:v>70.295392335766422</c:v>
                </c:pt>
                <c:pt idx="2604">
                  <c:v>70.295392335766422</c:v>
                </c:pt>
                <c:pt idx="2605">
                  <c:v>70.278284671532845</c:v>
                </c:pt>
                <c:pt idx="2606">
                  <c:v>70.266879562043798</c:v>
                </c:pt>
                <c:pt idx="2607">
                  <c:v>70.232664233576642</c:v>
                </c:pt>
                <c:pt idx="2608">
                  <c:v>70.232664233576642</c:v>
                </c:pt>
                <c:pt idx="2609">
                  <c:v>70.232664233576642</c:v>
                </c:pt>
                <c:pt idx="2610">
                  <c:v>70.232664233576642</c:v>
                </c:pt>
                <c:pt idx="2611">
                  <c:v>70.232664233576642</c:v>
                </c:pt>
                <c:pt idx="2612">
                  <c:v>70.19274635036497</c:v>
                </c:pt>
                <c:pt idx="2613">
                  <c:v>70.19274635036497</c:v>
                </c:pt>
                <c:pt idx="2614">
                  <c:v>70.164233576642332</c:v>
                </c:pt>
                <c:pt idx="2615">
                  <c:v>70.164233576642332</c:v>
                </c:pt>
                <c:pt idx="2616">
                  <c:v>70.164233576642332</c:v>
                </c:pt>
                <c:pt idx="2617">
                  <c:v>70.141423357664237</c:v>
                </c:pt>
                <c:pt idx="2618">
                  <c:v>70.13001824817519</c:v>
                </c:pt>
                <c:pt idx="2619">
                  <c:v>70.107208029197082</c:v>
                </c:pt>
                <c:pt idx="2620">
                  <c:v>70.107208029197082</c:v>
                </c:pt>
                <c:pt idx="2621">
                  <c:v>70.107208029197082</c:v>
                </c:pt>
                <c:pt idx="2622">
                  <c:v>70.084397810218974</c:v>
                </c:pt>
                <c:pt idx="2623">
                  <c:v>70.06729014598541</c:v>
                </c:pt>
                <c:pt idx="2624">
                  <c:v>70.06729014598541</c:v>
                </c:pt>
                <c:pt idx="2625">
                  <c:v>70.050182481751818</c:v>
                </c:pt>
                <c:pt idx="2626">
                  <c:v>70.038777372262771</c:v>
                </c:pt>
                <c:pt idx="2627">
                  <c:v>69.981751824817522</c:v>
                </c:pt>
                <c:pt idx="2628">
                  <c:v>69.981751824817522</c:v>
                </c:pt>
                <c:pt idx="2629">
                  <c:v>69.981751824817522</c:v>
                </c:pt>
                <c:pt idx="2630">
                  <c:v>69.981751824817522</c:v>
                </c:pt>
                <c:pt idx="2631">
                  <c:v>69.981751824817522</c:v>
                </c:pt>
                <c:pt idx="2632">
                  <c:v>69.981751824817522</c:v>
                </c:pt>
                <c:pt idx="2633">
                  <c:v>69.981751824817522</c:v>
                </c:pt>
                <c:pt idx="2634">
                  <c:v>69.981751824817522</c:v>
                </c:pt>
                <c:pt idx="2635">
                  <c:v>69.981751824817522</c:v>
                </c:pt>
                <c:pt idx="2636">
                  <c:v>69.919023722627742</c:v>
                </c:pt>
                <c:pt idx="2637">
                  <c:v>69.919023722627742</c:v>
                </c:pt>
                <c:pt idx="2638">
                  <c:v>69.896213503649633</c:v>
                </c:pt>
                <c:pt idx="2639">
                  <c:v>69.896213503649633</c:v>
                </c:pt>
                <c:pt idx="2640">
                  <c:v>69.879105839416056</c:v>
                </c:pt>
                <c:pt idx="2641">
                  <c:v>69.861998175182478</c:v>
                </c:pt>
                <c:pt idx="2642">
                  <c:v>69.861998175182478</c:v>
                </c:pt>
                <c:pt idx="2643">
                  <c:v>69.839187956204384</c:v>
                </c:pt>
                <c:pt idx="2644">
                  <c:v>69.839187956204384</c:v>
                </c:pt>
                <c:pt idx="2645">
                  <c:v>69.822080291970806</c:v>
                </c:pt>
                <c:pt idx="2646">
                  <c:v>69.804972627737229</c:v>
                </c:pt>
                <c:pt idx="2647">
                  <c:v>69.804972627737229</c:v>
                </c:pt>
                <c:pt idx="2648">
                  <c:v>69.787864963503651</c:v>
                </c:pt>
                <c:pt idx="2649">
                  <c:v>69.770757299270073</c:v>
                </c:pt>
                <c:pt idx="2650">
                  <c:v>69.770757299270073</c:v>
                </c:pt>
                <c:pt idx="2651">
                  <c:v>69.747947080291965</c:v>
                </c:pt>
                <c:pt idx="2652">
                  <c:v>69.747947080291965</c:v>
                </c:pt>
                <c:pt idx="2653">
                  <c:v>69.730839416058402</c:v>
                </c:pt>
                <c:pt idx="2654">
                  <c:v>69.71373175182481</c:v>
                </c:pt>
                <c:pt idx="2655">
                  <c:v>69.71373175182481</c:v>
                </c:pt>
                <c:pt idx="2656">
                  <c:v>69.696624087591246</c:v>
                </c:pt>
                <c:pt idx="2657">
                  <c:v>69.685218978102199</c:v>
                </c:pt>
                <c:pt idx="2658">
                  <c:v>69.668111313868607</c:v>
                </c:pt>
                <c:pt idx="2659">
                  <c:v>69.668111313868607</c:v>
                </c:pt>
                <c:pt idx="2660">
                  <c:v>69.65100364963503</c:v>
                </c:pt>
                <c:pt idx="2661">
                  <c:v>69.639598540145982</c:v>
                </c:pt>
                <c:pt idx="2662">
                  <c:v>69.611085766423358</c:v>
                </c:pt>
                <c:pt idx="2663">
                  <c:v>69.611085766423358</c:v>
                </c:pt>
                <c:pt idx="2664">
                  <c:v>69.611085766423358</c:v>
                </c:pt>
                <c:pt idx="2665">
                  <c:v>69.611085766423358</c:v>
                </c:pt>
                <c:pt idx="2666">
                  <c:v>69.582572992700733</c:v>
                </c:pt>
                <c:pt idx="2667">
                  <c:v>69.571167883211686</c:v>
                </c:pt>
                <c:pt idx="2668">
                  <c:v>69.559762773722639</c:v>
                </c:pt>
                <c:pt idx="2669">
                  <c:v>69.542655109489047</c:v>
                </c:pt>
                <c:pt idx="2670">
                  <c:v>69.542655109489047</c:v>
                </c:pt>
                <c:pt idx="2671">
                  <c:v>69.514142335766422</c:v>
                </c:pt>
                <c:pt idx="2672">
                  <c:v>69.514142335766422</c:v>
                </c:pt>
                <c:pt idx="2673">
                  <c:v>69.514142335766422</c:v>
                </c:pt>
                <c:pt idx="2674">
                  <c:v>69.474224452554751</c:v>
                </c:pt>
                <c:pt idx="2675">
                  <c:v>69.474224452554751</c:v>
                </c:pt>
                <c:pt idx="2676">
                  <c:v>69.474224452554751</c:v>
                </c:pt>
                <c:pt idx="2677">
                  <c:v>69.474224452554751</c:v>
                </c:pt>
                <c:pt idx="2678">
                  <c:v>69.445711678832112</c:v>
                </c:pt>
                <c:pt idx="2679">
                  <c:v>69.428604014598534</c:v>
                </c:pt>
                <c:pt idx="2680">
                  <c:v>69.428604014598534</c:v>
                </c:pt>
                <c:pt idx="2681">
                  <c:v>69.41149635036497</c:v>
                </c:pt>
                <c:pt idx="2682">
                  <c:v>69.382983576642332</c:v>
                </c:pt>
                <c:pt idx="2683">
                  <c:v>69.382983576642332</c:v>
                </c:pt>
                <c:pt idx="2684">
                  <c:v>69.382983576642332</c:v>
                </c:pt>
                <c:pt idx="2685">
                  <c:v>69.382983576642332</c:v>
                </c:pt>
                <c:pt idx="2686">
                  <c:v>69.354470802919707</c:v>
                </c:pt>
                <c:pt idx="2687">
                  <c:v>69.34306569343066</c:v>
                </c:pt>
                <c:pt idx="2688">
                  <c:v>69.325958029197082</c:v>
                </c:pt>
                <c:pt idx="2689">
                  <c:v>69.325958029197082</c:v>
                </c:pt>
                <c:pt idx="2690">
                  <c:v>69.297445255474457</c:v>
                </c:pt>
                <c:pt idx="2691">
                  <c:v>69.297445255474457</c:v>
                </c:pt>
                <c:pt idx="2692">
                  <c:v>69.297445255474457</c:v>
                </c:pt>
                <c:pt idx="2693">
                  <c:v>69.268932481751818</c:v>
                </c:pt>
                <c:pt idx="2694">
                  <c:v>69.268932481751818</c:v>
                </c:pt>
                <c:pt idx="2695">
                  <c:v>69.251824817518255</c:v>
                </c:pt>
                <c:pt idx="2696">
                  <c:v>69.240419708029194</c:v>
                </c:pt>
                <c:pt idx="2697">
                  <c:v>69.229014598540147</c:v>
                </c:pt>
                <c:pt idx="2698">
                  <c:v>69.217609489051085</c:v>
                </c:pt>
                <c:pt idx="2699">
                  <c:v>69.206204379562038</c:v>
                </c:pt>
                <c:pt idx="2700">
                  <c:v>69.194799270072991</c:v>
                </c:pt>
                <c:pt idx="2701">
                  <c:v>69.183394160583944</c:v>
                </c:pt>
                <c:pt idx="2702">
                  <c:v>69.166286496350367</c:v>
                </c:pt>
                <c:pt idx="2703">
                  <c:v>69.166286496350367</c:v>
                </c:pt>
                <c:pt idx="2704">
                  <c:v>69.149178832116789</c:v>
                </c:pt>
                <c:pt idx="2705">
                  <c:v>69.109260948905103</c:v>
                </c:pt>
                <c:pt idx="2706">
                  <c:v>69.109260948905103</c:v>
                </c:pt>
                <c:pt idx="2707">
                  <c:v>69.109260948905103</c:v>
                </c:pt>
                <c:pt idx="2708">
                  <c:v>69.109260948905103</c:v>
                </c:pt>
                <c:pt idx="2709">
                  <c:v>69.109260948905103</c:v>
                </c:pt>
                <c:pt idx="2710">
                  <c:v>69.109260948905103</c:v>
                </c:pt>
                <c:pt idx="2711">
                  <c:v>69.063640510948915</c:v>
                </c:pt>
                <c:pt idx="2712">
                  <c:v>69.063640510948915</c:v>
                </c:pt>
                <c:pt idx="2713">
                  <c:v>69.046532846715323</c:v>
                </c:pt>
                <c:pt idx="2714">
                  <c:v>69.035127737226276</c:v>
                </c:pt>
                <c:pt idx="2715">
                  <c:v>68.966697080291965</c:v>
                </c:pt>
                <c:pt idx="2716">
                  <c:v>68.966697080291965</c:v>
                </c:pt>
                <c:pt idx="2717">
                  <c:v>68.966697080291965</c:v>
                </c:pt>
                <c:pt idx="2718">
                  <c:v>68.966697080291965</c:v>
                </c:pt>
                <c:pt idx="2719">
                  <c:v>68.966697080291965</c:v>
                </c:pt>
                <c:pt idx="2720">
                  <c:v>68.966697080291965</c:v>
                </c:pt>
                <c:pt idx="2721">
                  <c:v>68.966697080291965</c:v>
                </c:pt>
                <c:pt idx="2722">
                  <c:v>68.966697080291965</c:v>
                </c:pt>
                <c:pt idx="2723">
                  <c:v>68.966697080291965</c:v>
                </c:pt>
                <c:pt idx="2724">
                  <c:v>68.966697080291965</c:v>
                </c:pt>
                <c:pt idx="2725">
                  <c:v>68.966697080291965</c:v>
                </c:pt>
                <c:pt idx="2726">
                  <c:v>68.881158759124077</c:v>
                </c:pt>
                <c:pt idx="2727">
                  <c:v>68.881158759124077</c:v>
                </c:pt>
                <c:pt idx="2728">
                  <c:v>68.881158759124077</c:v>
                </c:pt>
                <c:pt idx="2729">
                  <c:v>68.881158759124077</c:v>
                </c:pt>
                <c:pt idx="2730">
                  <c:v>68.852645985401466</c:v>
                </c:pt>
                <c:pt idx="2731">
                  <c:v>68.841240875912419</c:v>
                </c:pt>
                <c:pt idx="2732">
                  <c:v>68.829835766423358</c:v>
                </c:pt>
                <c:pt idx="2733">
                  <c:v>68.818430656934311</c:v>
                </c:pt>
                <c:pt idx="2734">
                  <c:v>68.807025547445249</c:v>
                </c:pt>
                <c:pt idx="2735">
                  <c:v>68.761405109489047</c:v>
                </c:pt>
                <c:pt idx="2736">
                  <c:v>68.761405109489047</c:v>
                </c:pt>
                <c:pt idx="2737">
                  <c:v>68.761405109489047</c:v>
                </c:pt>
                <c:pt idx="2738">
                  <c:v>68.761405109489047</c:v>
                </c:pt>
                <c:pt idx="2739">
                  <c:v>68.761405109489047</c:v>
                </c:pt>
                <c:pt idx="2740">
                  <c:v>68.761405109489047</c:v>
                </c:pt>
                <c:pt idx="2741">
                  <c:v>68.761405109489047</c:v>
                </c:pt>
                <c:pt idx="2742">
                  <c:v>68.715784671532845</c:v>
                </c:pt>
                <c:pt idx="2743">
                  <c:v>68.704379562043798</c:v>
                </c:pt>
                <c:pt idx="2744">
                  <c:v>68.692974452554751</c:v>
                </c:pt>
                <c:pt idx="2745">
                  <c:v>68.681569343065689</c:v>
                </c:pt>
                <c:pt idx="2746">
                  <c:v>68.670164233576642</c:v>
                </c:pt>
                <c:pt idx="2747">
                  <c:v>68.658759124087581</c:v>
                </c:pt>
                <c:pt idx="2748">
                  <c:v>68.647354014598534</c:v>
                </c:pt>
                <c:pt idx="2749">
                  <c:v>68.635948905109487</c:v>
                </c:pt>
                <c:pt idx="2750">
                  <c:v>68.618841240875923</c:v>
                </c:pt>
                <c:pt idx="2751">
                  <c:v>68.618841240875923</c:v>
                </c:pt>
                <c:pt idx="2752">
                  <c:v>68.596031021897801</c:v>
                </c:pt>
                <c:pt idx="2753">
                  <c:v>68.596031021897801</c:v>
                </c:pt>
                <c:pt idx="2754">
                  <c:v>68.578923357664237</c:v>
                </c:pt>
                <c:pt idx="2755">
                  <c:v>68.56751824817519</c:v>
                </c:pt>
                <c:pt idx="2756">
                  <c:v>68.556113138686143</c:v>
                </c:pt>
                <c:pt idx="2757">
                  <c:v>68.544708029197082</c:v>
                </c:pt>
                <c:pt idx="2758">
                  <c:v>68.527600364963504</c:v>
                </c:pt>
                <c:pt idx="2759">
                  <c:v>68.527600364963504</c:v>
                </c:pt>
                <c:pt idx="2760">
                  <c:v>68.50479014598541</c:v>
                </c:pt>
                <c:pt idx="2761">
                  <c:v>68.50479014598541</c:v>
                </c:pt>
                <c:pt idx="2762">
                  <c:v>68.481979927007302</c:v>
                </c:pt>
                <c:pt idx="2763">
                  <c:v>68.481979927007302</c:v>
                </c:pt>
                <c:pt idx="2764">
                  <c:v>68.464872262773724</c:v>
                </c:pt>
                <c:pt idx="2765">
                  <c:v>68.447764598540147</c:v>
                </c:pt>
                <c:pt idx="2766">
                  <c:v>68.447764598540147</c:v>
                </c:pt>
                <c:pt idx="2767">
                  <c:v>68.424954379562038</c:v>
                </c:pt>
                <c:pt idx="2768">
                  <c:v>68.424954379562038</c:v>
                </c:pt>
                <c:pt idx="2769">
                  <c:v>68.390739051094897</c:v>
                </c:pt>
                <c:pt idx="2770">
                  <c:v>68.390739051094897</c:v>
                </c:pt>
                <c:pt idx="2771">
                  <c:v>68.390739051094897</c:v>
                </c:pt>
                <c:pt idx="2772">
                  <c:v>68.390739051094897</c:v>
                </c:pt>
                <c:pt idx="2773">
                  <c:v>68.362226277372258</c:v>
                </c:pt>
                <c:pt idx="2774">
                  <c:v>68.316605839416056</c:v>
                </c:pt>
                <c:pt idx="2775">
                  <c:v>68.316605839416056</c:v>
                </c:pt>
                <c:pt idx="2776">
                  <c:v>68.316605839416056</c:v>
                </c:pt>
                <c:pt idx="2777">
                  <c:v>68.316605839416056</c:v>
                </c:pt>
                <c:pt idx="2778">
                  <c:v>68.316605839416056</c:v>
                </c:pt>
                <c:pt idx="2779">
                  <c:v>68.316605839416056</c:v>
                </c:pt>
                <c:pt idx="2780">
                  <c:v>68.316605839416056</c:v>
                </c:pt>
                <c:pt idx="2781">
                  <c:v>68.248175182481745</c:v>
                </c:pt>
                <c:pt idx="2782">
                  <c:v>68.248175182481745</c:v>
                </c:pt>
                <c:pt idx="2783">
                  <c:v>68.248175182481745</c:v>
                </c:pt>
                <c:pt idx="2784">
                  <c:v>68.248175182481745</c:v>
                </c:pt>
                <c:pt idx="2785">
                  <c:v>68.248175182481745</c:v>
                </c:pt>
                <c:pt idx="2786">
                  <c:v>68.208257299270073</c:v>
                </c:pt>
                <c:pt idx="2787">
                  <c:v>68.208257299270073</c:v>
                </c:pt>
                <c:pt idx="2788">
                  <c:v>68.191149635036496</c:v>
                </c:pt>
                <c:pt idx="2789">
                  <c:v>68.179744525547449</c:v>
                </c:pt>
                <c:pt idx="2790">
                  <c:v>68.168339416058402</c:v>
                </c:pt>
                <c:pt idx="2791">
                  <c:v>68.15123175182481</c:v>
                </c:pt>
                <c:pt idx="2792">
                  <c:v>68.15123175182481</c:v>
                </c:pt>
                <c:pt idx="2793">
                  <c:v>68.128421532846716</c:v>
                </c:pt>
                <c:pt idx="2794">
                  <c:v>68.128421532846716</c:v>
                </c:pt>
                <c:pt idx="2795">
                  <c:v>68.111313868613138</c:v>
                </c:pt>
                <c:pt idx="2796">
                  <c:v>68.099908759124077</c:v>
                </c:pt>
                <c:pt idx="2797">
                  <c:v>68.08850364963503</c:v>
                </c:pt>
                <c:pt idx="2798">
                  <c:v>68.077098540145982</c:v>
                </c:pt>
                <c:pt idx="2799">
                  <c:v>68.059990875912419</c:v>
                </c:pt>
                <c:pt idx="2800">
                  <c:v>68.059990875912419</c:v>
                </c:pt>
                <c:pt idx="2801">
                  <c:v>68.042883211678827</c:v>
                </c:pt>
                <c:pt idx="2802">
                  <c:v>68.025775547445249</c:v>
                </c:pt>
                <c:pt idx="2803">
                  <c:v>68.025775547445249</c:v>
                </c:pt>
                <c:pt idx="2804">
                  <c:v>68.008667883211686</c:v>
                </c:pt>
                <c:pt idx="2805">
                  <c:v>67.991560218978094</c:v>
                </c:pt>
                <c:pt idx="2806">
                  <c:v>67.991560218978094</c:v>
                </c:pt>
                <c:pt idx="2807">
                  <c:v>67.96875</c:v>
                </c:pt>
                <c:pt idx="2808">
                  <c:v>67.96875</c:v>
                </c:pt>
                <c:pt idx="2809">
                  <c:v>67.951642335766422</c:v>
                </c:pt>
                <c:pt idx="2810">
                  <c:v>67.923129562043798</c:v>
                </c:pt>
                <c:pt idx="2811">
                  <c:v>67.923129562043798</c:v>
                </c:pt>
                <c:pt idx="2812">
                  <c:v>67.923129562043798</c:v>
                </c:pt>
                <c:pt idx="2813">
                  <c:v>67.923129562043798</c:v>
                </c:pt>
                <c:pt idx="2814">
                  <c:v>67.883211678832112</c:v>
                </c:pt>
                <c:pt idx="2815">
                  <c:v>67.883211678832112</c:v>
                </c:pt>
                <c:pt idx="2816">
                  <c:v>67.883211678832112</c:v>
                </c:pt>
                <c:pt idx="2817">
                  <c:v>67.854698905109487</c:v>
                </c:pt>
                <c:pt idx="2818">
                  <c:v>67.854698905109487</c:v>
                </c:pt>
                <c:pt idx="2819">
                  <c:v>67.837591240875923</c:v>
                </c:pt>
                <c:pt idx="2820">
                  <c:v>67.826186131386862</c:v>
                </c:pt>
                <c:pt idx="2821">
                  <c:v>67.763458029197082</c:v>
                </c:pt>
                <c:pt idx="2822">
                  <c:v>67.763458029197082</c:v>
                </c:pt>
                <c:pt idx="2823">
                  <c:v>67.763458029197082</c:v>
                </c:pt>
                <c:pt idx="2824">
                  <c:v>67.763458029197082</c:v>
                </c:pt>
                <c:pt idx="2825">
                  <c:v>67.763458029197082</c:v>
                </c:pt>
                <c:pt idx="2826">
                  <c:v>67.763458029197082</c:v>
                </c:pt>
                <c:pt idx="2827">
                  <c:v>67.763458029197082</c:v>
                </c:pt>
                <c:pt idx="2828">
                  <c:v>67.763458029197082</c:v>
                </c:pt>
                <c:pt idx="2829">
                  <c:v>67.763458029197082</c:v>
                </c:pt>
                <c:pt idx="2830">
                  <c:v>67.763458029197082</c:v>
                </c:pt>
                <c:pt idx="2831">
                  <c:v>67.700729927007302</c:v>
                </c:pt>
                <c:pt idx="2832">
                  <c:v>67.689324817518255</c:v>
                </c:pt>
                <c:pt idx="2833">
                  <c:v>67.677919708029194</c:v>
                </c:pt>
                <c:pt idx="2834">
                  <c:v>67.666514598540147</c:v>
                </c:pt>
                <c:pt idx="2835">
                  <c:v>67.632299270072991</c:v>
                </c:pt>
                <c:pt idx="2836">
                  <c:v>67.632299270072991</c:v>
                </c:pt>
                <c:pt idx="2837">
                  <c:v>67.632299270072991</c:v>
                </c:pt>
                <c:pt idx="2838">
                  <c:v>67.632299270072991</c:v>
                </c:pt>
                <c:pt idx="2839">
                  <c:v>67.632299270072991</c:v>
                </c:pt>
                <c:pt idx="2840">
                  <c:v>67.598083941605836</c:v>
                </c:pt>
                <c:pt idx="2841">
                  <c:v>67.586678832116789</c:v>
                </c:pt>
                <c:pt idx="2842">
                  <c:v>67.575273722627742</c:v>
                </c:pt>
                <c:pt idx="2843">
                  <c:v>67.563868613138695</c:v>
                </c:pt>
                <c:pt idx="2844">
                  <c:v>67.552463503649633</c:v>
                </c:pt>
                <c:pt idx="2845">
                  <c:v>67.535355839416056</c:v>
                </c:pt>
                <c:pt idx="2846">
                  <c:v>67.535355839416056</c:v>
                </c:pt>
                <c:pt idx="2847">
                  <c:v>67.518248175182478</c:v>
                </c:pt>
                <c:pt idx="2848">
                  <c:v>67.506843065693431</c:v>
                </c:pt>
                <c:pt idx="2849">
                  <c:v>67.495437956204384</c:v>
                </c:pt>
                <c:pt idx="2850">
                  <c:v>67.461222627737229</c:v>
                </c:pt>
                <c:pt idx="2851">
                  <c:v>67.461222627737229</c:v>
                </c:pt>
                <c:pt idx="2852">
                  <c:v>67.461222627737229</c:v>
                </c:pt>
                <c:pt idx="2853">
                  <c:v>67.461222627737229</c:v>
                </c:pt>
                <c:pt idx="2854">
                  <c:v>67.461222627737229</c:v>
                </c:pt>
                <c:pt idx="2855">
                  <c:v>67.427007299270073</c:v>
                </c:pt>
                <c:pt idx="2856">
                  <c:v>67.415602189781026</c:v>
                </c:pt>
                <c:pt idx="2857">
                  <c:v>67.404197080291965</c:v>
                </c:pt>
                <c:pt idx="2858">
                  <c:v>67.387089416058402</c:v>
                </c:pt>
                <c:pt idx="2859">
                  <c:v>67.387089416058402</c:v>
                </c:pt>
                <c:pt idx="2860">
                  <c:v>67.364279197080293</c:v>
                </c:pt>
                <c:pt idx="2861">
                  <c:v>67.364279197080293</c:v>
                </c:pt>
                <c:pt idx="2862">
                  <c:v>67.341468978102199</c:v>
                </c:pt>
                <c:pt idx="2863">
                  <c:v>67.341468978102199</c:v>
                </c:pt>
                <c:pt idx="2864">
                  <c:v>67.324361313868607</c:v>
                </c:pt>
                <c:pt idx="2865">
                  <c:v>67.31295620437956</c:v>
                </c:pt>
                <c:pt idx="2866">
                  <c:v>67.295848540145982</c:v>
                </c:pt>
                <c:pt idx="2867">
                  <c:v>67.295848540145982</c:v>
                </c:pt>
                <c:pt idx="2868">
                  <c:v>67.278740875912419</c:v>
                </c:pt>
                <c:pt idx="2869">
                  <c:v>67.267335766423358</c:v>
                </c:pt>
                <c:pt idx="2870">
                  <c:v>67.255930656934311</c:v>
                </c:pt>
                <c:pt idx="2871">
                  <c:v>67.244525547445249</c:v>
                </c:pt>
                <c:pt idx="2872">
                  <c:v>67.198905109489047</c:v>
                </c:pt>
                <c:pt idx="2873">
                  <c:v>67.198905109489047</c:v>
                </c:pt>
                <c:pt idx="2874">
                  <c:v>67.198905109489047</c:v>
                </c:pt>
                <c:pt idx="2875">
                  <c:v>67.198905109489047</c:v>
                </c:pt>
                <c:pt idx="2876">
                  <c:v>67.198905109489047</c:v>
                </c:pt>
                <c:pt idx="2877">
                  <c:v>67.198905109489047</c:v>
                </c:pt>
                <c:pt idx="2878">
                  <c:v>67.198905109489047</c:v>
                </c:pt>
                <c:pt idx="2879">
                  <c:v>67.141879562043798</c:v>
                </c:pt>
                <c:pt idx="2880">
                  <c:v>67.141879562043798</c:v>
                </c:pt>
                <c:pt idx="2881">
                  <c:v>67.141879562043798</c:v>
                </c:pt>
                <c:pt idx="2882">
                  <c:v>67.113366788321173</c:v>
                </c:pt>
                <c:pt idx="2883">
                  <c:v>67.113366788321173</c:v>
                </c:pt>
                <c:pt idx="2884">
                  <c:v>67.096259124087581</c:v>
                </c:pt>
                <c:pt idx="2885">
                  <c:v>67.084854014598534</c:v>
                </c:pt>
                <c:pt idx="2886">
                  <c:v>67.073448905109487</c:v>
                </c:pt>
                <c:pt idx="2887">
                  <c:v>67.06204379562044</c:v>
                </c:pt>
                <c:pt idx="2888">
                  <c:v>67.039233576642332</c:v>
                </c:pt>
                <c:pt idx="2889">
                  <c:v>67.039233576642332</c:v>
                </c:pt>
                <c:pt idx="2890">
                  <c:v>67.039233576642332</c:v>
                </c:pt>
                <c:pt idx="2891">
                  <c:v>67.010720802919707</c:v>
                </c:pt>
                <c:pt idx="2892">
                  <c:v>67.010720802919707</c:v>
                </c:pt>
                <c:pt idx="2893">
                  <c:v>66.993613138686143</c:v>
                </c:pt>
                <c:pt idx="2894">
                  <c:v>66.982208029197082</c:v>
                </c:pt>
                <c:pt idx="2895">
                  <c:v>66.970802919708035</c:v>
                </c:pt>
                <c:pt idx="2896">
                  <c:v>66.959397810218974</c:v>
                </c:pt>
                <c:pt idx="2897">
                  <c:v>66.947992700729927</c:v>
                </c:pt>
                <c:pt idx="2898">
                  <c:v>66.913777372262771</c:v>
                </c:pt>
                <c:pt idx="2899">
                  <c:v>66.913777372262771</c:v>
                </c:pt>
                <c:pt idx="2900">
                  <c:v>66.913777372262771</c:v>
                </c:pt>
                <c:pt idx="2901">
                  <c:v>66.913777372262771</c:v>
                </c:pt>
                <c:pt idx="2902">
                  <c:v>66.913777372262771</c:v>
                </c:pt>
                <c:pt idx="2903">
                  <c:v>66.873859489051085</c:v>
                </c:pt>
                <c:pt idx="2904">
                  <c:v>66.873859489051085</c:v>
                </c:pt>
                <c:pt idx="2905">
                  <c:v>66.856751824817522</c:v>
                </c:pt>
                <c:pt idx="2906">
                  <c:v>66.845346715328475</c:v>
                </c:pt>
                <c:pt idx="2907">
                  <c:v>66.833941605839414</c:v>
                </c:pt>
                <c:pt idx="2908">
                  <c:v>66.822536496350367</c:v>
                </c:pt>
                <c:pt idx="2909">
                  <c:v>66.811131386861305</c:v>
                </c:pt>
                <c:pt idx="2910">
                  <c:v>66.771213503649633</c:v>
                </c:pt>
                <c:pt idx="2911">
                  <c:v>66.771213503649633</c:v>
                </c:pt>
                <c:pt idx="2912">
                  <c:v>66.771213503649633</c:v>
                </c:pt>
                <c:pt idx="2913">
                  <c:v>66.771213503649633</c:v>
                </c:pt>
                <c:pt idx="2914">
                  <c:v>66.771213503649633</c:v>
                </c:pt>
                <c:pt idx="2915">
                  <c:v>66.771213503649633</c:v>
                </c:pt>
                <c:pt idx="2916">
                  <c:v>66.725593065693431</c:v>
                </c:pt>
                <c:pt idx="2917">
                  <c:v>66.725593065693431</c:v>
                </c:pt>
                <c:pt idx="2918">
                  <c:v>66.708485401459853</c:v>
                </c:pt>
                <c:pt idx="2919">
                  <c:v>66.697080291970806</c:v>
                </c:pt>
                <c:pt idx="2920">
                  <c:v>66.622947080291965</c:v>
                </c:pt>
                <c:pt idx="2921">
                  <c:v>66.622947080291965</c:v>
                </c:pt>
                <c:pt idx="2922">
                  <c:v>66.622947080291965</c:v>
                </c:pt>
                <c:pt idx="2923">
                  <c:v>66.622947080291965</c:v>
                </c:pt>
                <c:pt idx="2924">
                  <c:v>66.622947080291965</c:v>
                </c:pt>
                <c:pt idx="2925">
                  <c:v>66.622947080291965</c:v>
                </c:pt>
                <c:pt idx="2926">
                  <c:v>66.622947080291965</c:v>
                </c:pt>
                <c:pt idx="2927">
                  <c:v>66.622947080291965</c:v>
                </c:pt>
                <c:pt idx="2928">
                  <c:v>66.622947080291965</c:v>
                </c:pt>
                <c:pt idx="2929">
                  <c:v>66.622947080291965</c:v>
                </c:pt>
                <c:pt idx="2930">
                  <c:v>66.622947080291965</c:v>
                </c:pt>
                <c:pt idx="2931">
                  <c:v>66.622947080291965</c:v>
                </c:pt>
                <c:pt idx="2932">
                  <c:v>66.543111313868607</c:v>
                </c:pt>
                <c:pt idx="2933">
                  <c:v>66.543111313868607</c:v>
                </c:pt>
                <c:pt idx="2934">
                  <c:v>66.52600364963503</c:v>
                </c:pt>
                <c:pt idx="2935">
                  <c:v>66.514598540145982</c:v>
                </c:pt>
                <c:pt idx="2936">
                  <c:v>66.503193430656935</c:v>
                </c:pt>
                <c:pt idx="2937">
                  <c:v>66.40625</c:v>
                </c:pt>
                <c:pt idx="2938">
                  <c:v>66.40625</c:v>
                </c:pt>
                <c:pt idx="2939">
                  <c:v>66.40625</c:v>
                </c:pt>
                <c:pt idx="2940">
                  <c:v>66.40625</c:v>
                </c:pt>
                <c:pt idx="2941">
                  <c:v>66.40625</c:v>
                </c:pt>
                <c:pt idx="2942">
                  <c:v>66.40625</c:v>
                </c:pt>
                <c:pt idx="2943">
                  <c:v>66.40625</c:v>
                </c:pt>
                <c:pt idx="2944">
                  <c:v>66.40625</c:v>
                </c:pt>
                <c:pt idx="2945">
                  <c:v>66.40625</c:v>
                </c:pt>
                <c:pt idx="2946">
                  <c:v>66.40625</c:v>
                </c:pt>
                <c:pt idx="2947">
                  <c:v>66.40625</c:v>
                </c:pt>
                <c:pt idx="2948">
                  <c:v>66.40625</c:v>
                </c:pt>
                <c:pt idx="2949">
                  <c:v>66.40625</c:v>
                </c:pt>
                <c:pt idx="2950">
                  <c:v>66.40625</c:v>
                </c:pt>
                <c:pt idx="2951">
                  <c:v>66.40625</c:v>
                </c:pt>
                <c:pt idx="2952">
                  <c:v>66.40625</c:v>
                </c:pt>
                <c:pt idx="2953">
                  <c:v>66.297901459854018</c:v>
                </c:pt>
                <c:pt idx="2954">
                  <c:v>66.297901459854018</c:v>
                </c:pt>
                <c:pt idx="2955">
                  <c:v>66.297901459854018</c:v>
                </c:pt>
                <c:pt idx="2956">
                  <c:v>66.206660583941598</c:v>
                </c:pt>
                <c:pt idx="2957">
                  <c:v>66.206660583941598</c:v>
                </c:pt>
                <c:pt idx="2958">
                  <c:v>66.206660583941598</c:v>
                </c:pt>
                <c:pt idx="2959">
                  <c:v>66.206660583941598</c:v>
                </c:pt>
                <c:pt idx="2960">
                  <c:v>66.206660583941598</c:v>
                </c:pt>
                <c:pt idx="2961">
                  <c:v>66.206660583941598</c:v>
                </c:pt>
                <c:pt idx="2962">
                  <c:v>66.206660583941598</c:v>
                </c:pt>
                <c:pt idx="2963">
                  <c:v>66.206660583941598</c:v>
                </c:pt>
                <c:pt idx="2964">
                  <c:v>66.206660583941598</c:v>
                </c:pt>
                <c:pt idx="2965">
                  <c:v>66.206660583941598</c:v>
                </c:pt>
                <c:pt idx="2966">
                  <c:v>66.206660583941598</c:v>
                </c:pt>
                <c:pt idx="2967">
                  <c:v>66.206660583941598</c:v>
                </c:pt>
                <c:pt idx="2968">
                  <c:v>66.206660583941598</c:v>
                </c:pt>
                <c:pt idx="2969">
                  <c:v>66.115419708029194</c:v>
                </c:pt>
                <c:pt idx="2970">
                  <c:v>66.115419708029194</c:v>
                </c:pt>
                <c:pt idx="2971">
                  <c:v>66.115419708029194</c:v>
                </c:pt>
                <c:pt idx="2972">
                  <c:v>66.092609489051085</c:v>
                </c:pt>
                <c:pt idx="2973">
                  <c:v>66.081204379562038</c:v>
                </c:pt>
                <c:pt idx="2974">
                  <c:v>66.069799270072991</c:v>
                </c:pt>
                <c:pt idx="2975">
                  <c:v>66.058394160583944</c:v>
                </c:pt>
                <c:pt idx="2976">
                  <c:v>66.046989051094897</c:v>
                </c:pt>
                <c:pt idx="2977">
                  <c:v>66.012773722627742</c:v>
                </c:pt>
                <c:pt idx="2978">
                  <c:v>66.012773722627742</c:v>
                </c:pt>
                <c:pt idx="2979">
                  <c:v>66.012773722627742</c:v>
                </c:pt>
                <c:pt idx="2980">
                  <c:v>66.012773722627742</c:v>
                </c:pt>
                <c:pt idx="2981">
                  <c:v>66.012773722627742</c:v>
                </c:pt>
                <c:pt idx="2982">
                  <c:v>65.978558394160586</c:v>
                </c:pt>
                <c:pt idx="2983">
                  <c:v>65.967153284671525</c:v>
                </c:pt>
                <c:pt idx="2984">
                  <c:v>65.938640510948915</c:v>
                </c:pt>
                <c:pt idx="2985">
                  <c:v>65.938640510948915</c:v>
                </c:pt>
                <c:pt idx="2986">
                  <c:v>65.938640510948915</c:v>
                </c:pt>
                <c:pt idx="2987">
                  <c:v>65.938640510948915</c:v>
                </c:pt>
                <c:pt idx="2988">
                  <c:v>65.910127737226276</c:v>
                </c:pt>
                <c:pt idx="2989">
                  <c:v>65.87591240875912</c:v>
                </c:pt>
                <c:pt idx="2990">
                  <c:v>65.87591240875912</c:v>
                </c:pt>
                <c:pt idx="2991">
                  <c:v>65.87591240875912</c:v>
                </c:pt>
                <c:pt idx="2992">
                  <c:v>65.87591240875912</c:v>
                </c:pt>
                <c:pt idx="2993">
                  <c:v>65.87591240875912</c:v>
                </c:pt>
                <c:pt idx="2994">
                  <c:v>65.835994525547449</c:v>
                </c:pt>
                <c:pt idx="2995">
                  <c:v>65.835994525547449</c:v>
                </c:pt>
                <c:pt idx="2996">
                  <c:v>65.818886861313857</c:v>
                </c:pt>
                <c:pt idx="2997">
                  <c:v>65.80748175182481</c:v>
                </c:pt>
                <c:pt idx="2998">
                  <c:v>65.796076642335763</c:v>
                </c:pt>
                <c:pt idx="2999">
                  <c:v>65.784671532846716</c:v>
                </c:pt>
                <c:pt idx="3000">
                  <c:v>65.761861313868607</c:v>
                </c:pt>
                <c:pt idx="3001">
                  <c:v>65.761861313868607</c:v>
                </c:pt>
                <c:pt idx="3002">
                  <c:v>65.761861313868607</c:v>
                </c:pt>
                <c:pt idx="3003">
                  <c:v>65.733348540145982</c:v>
                </c:pt>
                <c:pt idx="3004">
                  <c:v>65.733348540145982</c:v>
                </c:pt>
                <c:pt idx="3005">
                  <c:v>65.699133211678827</c:v>
                </c:pt>
                <c:pt idx="3006">
                  <c:v>65.699133211678827</c:v>
                </c:pt>
                <c:pt idx="3007">
                  <c:v>65.699133211678827</c:v>
                </c:pt>
                <c:pt idx="3008">
                  <c:v>65.699133211678827</c:v>
                </c:pt>
                <c:pt idx="3009">
                  <c:v>65.670620437956202</c:v>
                </c:pt>
                <c:pt idx="3010">
                  <c:v>65.613594890510953</c:v>
                </c:pt>
                <c:pt idx="3011">
                  <c:v>65.613594890510953</c:v>
                </c:pt>
                <c:pt idx="3012">
                  <c:v>65.613594890510953</c:v>
                </c:pt>
                <c:pt idx="3013">
                  <c:v>65.613594890510953</c:v>
                </c:pt>
                <c:pt idx="3014">
                  <c:v>65.613594890510953</c:v>
                </c:pt>
                <c:pt idx="3015">
                  <c:v>65.613594890510953</c:v>
                </c:pt>
                <c:pt idx="3016">
                  <c:v>65.613594890510953</c:v>
                </c:pt>
                <c:pt idx="3017">
                  <c:v>65.613594890510953</c:v>
                </c:pt>
                <c:pt idx="3018">
                  <c:v>65.613594890510953</c:v>
                </c:pt>
                <c:pt idx="3019">
                  <c:v>65.556569343065689</c:v>
                </c:pt>
                <c:pt idx="3020">
                  <c:v>65.545164233576642</c:v>
                </c:pt>
                <c:pt idx="3021">
                  <c:v>65.533759124087581</c:v>
                </c:pt>
                <c:pt idx="3022">
                  <c:v>65.522354014598534</c:v>
                </c:pt>
                <c:pt idx="3023">
                  <c:v>65.510948905109487</c:v>
                </c:pt>
                <c:pt idx="3024">
                  <c:v>65.493841240875923</c:v>
                </c:pt>
                <c:pt idx="3025">
                  <c:v>65.493841240875923</c:v>
                </c:pt>
                <c:pt idx="3026">
                  <c:v>65.476733576642332</c:v>
                </c:pt>
                <c:pt idx="3027">
                  <c:v>65.465328467153284</c:v>
                </c:pt>
                <c:pt idx="3028">
                  <c:v>65.44251824817519</c:v>
                </c:pt>
                <c:pt idx="3029">
                  <c:v>65.44251824817519</c:v>
                </c:pt>
                <c:pt idx="3030">
                  <c:v>65.44251824817519</c:v>
                </c:pt>
                <c:pt idx="3031">
                  <c:v>65.419708029197082</c:v>
                </c:pt>
                <c:pt idx="3032">
                  <c:v>65.408302919708035</c:v>
                </c:pt>
                <c:pt idx="3033">
                  <c:v>65.396897810218974</c:v>
                </c:pt>
                <c:pt idx="3034">
                  <c:v>65.385492700729927</c:v>
                </c:pt>
                <c:pt idx="3035">
                  <c:v>65.362682481751818</c:v>
                </c:pt>
                <c:pt idx="3036">
                  <c:v>65.362682481751818</c:v>
                </c:pt>
                <c:pt idx="3037">
                  <c:v>65.362682481751818</c:v>
                </c:pt>
                <c:pt idx="3038">
                  <c:v>65.339872262773724</c:v>
                </c:pt>
                <c:pt idx="3039">
                  <c:v>65.322764598540147</c:v>
                </c:pt>
                <c:pt idx="3040">
                  <c:v>65.322764598540147</c:v>
                </c:pt>
                <c:pt idx="3041">
                  <c:v>65.299954379562038</c:v>
                </c:pt>
                <c:pt idx="3042">
                  <c:v>65.299954379562038</c:v>
                </c:pt>
                <c:pt idx="3043">
                  <c:v>65.277144160583944</c:v>
                </c:pt>
                <c:pt idx="3044">
                  <c:v>65.277144160583944</c:v>
                </c:pt>
                <c:pt idx="3045">
                  <c:v>65.260036496350367</c:v>
                </c:pt>
                <c:pt idx="3046">
                  <c:v>65.242928832116789</c:v>
                </c:pt>
                <c:pt idx="3047">
                  <c:v>65.242928832116789</c:v>
                </c:pt>
                <c:pt idx="3048">
                  <c:v>65.225821167883211</c:v>
                </c:pt>
                <c:pt idx="3049">
                  <c:v>65.214416058394164</c:v>
                </c:pt>
                <c:pt idx="3050">
                  <c:v>65.203010948905103</c:v>
                </c:pt>
                <c:pt idx="3051">
                  <c:v>65.191605839416056</c:v>
                </c:pt>
                <c:pt idx="3052">
                  <c:v>65.180200729927009</c:v>
                </c:pt>
                <c:pt idx="3053">
                  <c:v>65.163093065693431</c:v>
                </c:pt>
                <c:pt idx="3054">
                  <c:v>65.163093065693431</c:v>
                </c:pt>
                <c:pt idx="3055">
                  <c:v>65.145985401459853</c:v>
                </c:pt>
                <c:pt idx="3056">
                  <c:v>65.134580291970806</c:v>
                </c:pt>
                <c:pt idx="3057">
                  <c:v>65.09466240875912</c:v>
                </c:pt>
                <c:pt idx="3058">
                  <c:v>65.09466240875912</c:v>
                </c:pt>
                <c:pt idx="3059">
                  <c:v>65.09466240875912</c:v>
                </c:pt>
                <c:pt idx="3060">
                  <c:v>65.09466240875912</c:v>
                </c:pt>
                <c:pt idx="3061">
                  <c:v>65.09466240875912</c:v>
                </c:pt>
                <c:pt idx="3062">
                  <c:v>65.09466240875912</c:v>
                </c:pt>
                <c:pt idx="3063">
                  <c:v>65.049041970802918</c:v>
                </c:pt>
                <c:pt idx="3064">
                  <c:v>65.049041970802918</c:v>
                </c:pt>
                <c:pt idx="3065">
                  <c:v>65.020529197080293</c:v>
                </c:pt>
                <c:pt idx="3066">
                  <c:v>65.020529197080293</c:v>
                </c:pt>
                <c:pt idx="3067">
                  <c:v>65.020529197080293</c:v>
                </c:pt>
                <c:pt idx="3068">
                  <c:v>64.997718978102199</c:v>
                </c:pt>
                <c:pt idx="3069">
                  <c:v>64.986313868613138</c:v>
                </c:pt>
                <c:pt idx="3070">
                  <c:v>64.974908759124077</c:v>
                </c:pt>
                <c:pt idx="3071">
                  <c:v>64.952098540145982</c:v>
                </c:pt>
                <c:pt idx="3072">
                  <c:v>64.952098540145982</c:v>
                </c:pt>
                <c:pt idx="3073">
                  <c:v>64.952098540145982</c:v>
                </c:pt>
                <c:pt idx="3074">
                  <c:v>64.923585766423358</c:v>
                </c:pt>
                <c:pt idx="3075">
                  <c:v>64.923585766423358</c:v>
                </c:pt>
                <c:pt idx="3076">
                  <c:v>64.900775547445249</c:v>
                </c:pt>
                <c:pt idx="3077">
                  <c:v>64.900775547445249</c:v>
                </c:pt>
                <c:pt idx="3078">
                  <c:v>64.883667883211686</c:v>
                </c:pt>
                <c:pt idx="3079">
                  <c:v>64.866560218978094</c:v>
                </c:pt>
                <c:pt idx="3080">
                  <c:v>64.866560218978094</c:v>
                </c:pt>
                <c:pt idx="3081">
                  <c:v>64.84375</c:v>
                </c:pt>
                <c:pt idx="3082">
                  <c:v>64.84375</c:v>
                </c:pt>
                <c:pt idx="3083">
                  <c:v>64.826642335766422</c:v>
                </c:pt>
                <c:pt idx="3084">
                  <c:v>64.815237226277361</c:v>
                </c:pt>
                <c:pt idx="3085">
                  <c:v>64.803832116788314</c:v>
                </c:pt>
                <c:pt idx="3086">
                  <c:v>64.775319343065689</c:v>
                </c:pt>
                <c:pt idx="3087">
                  <c:v>64.775319343065689</c:v>
                </c:pt>
                <c:pt idx="3088">
                  <c:v>64.775319343065689</c:v>
                </c:pt>
                <c:pt idx="3089">
                  <c:v>64.775319343065689</c:v>
                </c:pt>
                <c:pt idx="3090">
                  <c:v>64.746806569343065</c:v>
                </c:pt>
                <c:pt idx="3091">
                  <c:v>64.735401459854018</c:v>
                </c:pt>
                <c:pt idx="3092">
                  <c:v>64.72399635036497</c:v>
                </c:pt>
                <c:pt idx="3093">
                  <c:v>64.712591240875923</c:v>
                </c:pt>
                <c:pt idx="3094">
                  <c:v>64.701186131386862</c:v>
                </c:pt>
                <c:pt idx="3095">
                  <c:v>64.684078467153284</c:v>
                </c:pt>
                <c:pt idx="3096">
                  <c:v>64.684078467153284</c:v>
                </c:pt>
                <c:pt idx="3097">
                  <c:v>64.65556569343066</c:v>
                </c:pt>
                <c:pt idx="3098">
                  <c:v>64.65556569343066</c:v>
                </c:pt>
                <c:pt idx="3099">
                  <c:v>64.65556569343066</c:v>
                </c:pt>
                <c:pt idx="3100">
                  <c:v>64.632755474452551</c:v>
                </c:pt>
                <c:pt idx="3101">
                  <c:v>64.615647810218974</c:v>
                </c:pt>
                <c:pt idx="3102">
                  <c:v>64.615647810218974</c:v>
                </c:pt>
                <c:pt idx="3103">
                  <c:v>64.59854014598541</c:v>
                </c:pt>
                <c:pt idx="3104">
                  <c:v>64.587135036496349</c:v>
                </c:pt>
                <c:pt idx="3105">
                  <c:v>64.495894160583944</c:v>
                </c:pt>
                <c:pt idx="3106">
                  <c:v>64.495894160583944</c:v>
                </c:pt>
                <c:pt idx="3107">
                  <c:v>64.495894160583944</c:v>
                </c:pt>
                <c:pt idx="3108">
                  <c:v>64.495894160583944</c:v>
                </c:pt>
                <c:pt idx="3109">
                  <c:v>64.495894160583944</c:v>
                </c:pt>
                <c:pt idx="3110">
                  <c:v>64.495894160583944</c:v>
                </c:pt>
                <c:pt idx="3111">
                  <c:v>64.495894160583944</c:v>
                </c:pt>
                <c:pt idx="3112">
                  <c:v>64.495894160583944</c:v>
                </c:pt>
                <c:pt idx="3113">
                  <c:v>64.495894160583944</c:v>
                </c:pt>
                <c:pt idx="3114">
                  <c:v>64.495894160583944</c:v>
                </c:pt>
                <c:pt idx="3115">
                  <c:v>64.495894160583944</c:v>
                </c:pt>
                <c:pt idx="3116">
                  <c:v>64.495894160583944</c:v>
                </c:pt>
                <c:pt idx="3117">
                  <c:v>64.495894160583944</c:v>
                </c:pt>
                <c:pt idx="3118">
                  <c:v>64.495894160583944</c:v>
                </c:pt>
                <c:pt idx="3119">
                  <c:v>64.495894160583944</c:v>
                </c:pt>
                <c:pt idx="3120">
                  <c:v>64.398950729927009</c:v>
                </c:pt>
                <c:pt idx="3121">
                  <c:v>64.398950729927009</c:v>
                </c:pt>
                <c:pt idx="3122">
                  <c:v>64.370437956204384</c:v>
                </c:pt>
                <c:pt idx="3123">
                  <c:v>64.370437956204384</c:v>
                </c:pt>
                <c:pt idx="3124">
                  <c:v>64.370437956204384</c:v>
                </c:pt>
                <c:pt idx="3125">
                  <c:v>64.347627737226276</c:v>
                </c:pt>
                <c:pt idx="3126">
                  <c:v>64.336222627737229</c:v>
                </c:pt>
                <c:pt idx="3127">
                  <c:v>64.30770985401459</c:v>
                </c:pt>
                <c:pt idx="3128">
                  <c:v>64.30770985401459</c:v>
                </c:pt>
                <c:pt idx="3129">
                  <c:v>64.30770985401459</c:v>
                </c:pt>
                <c:pt idx="3130">
                  <c:v>64.30770985401459</c:v>
                </c:pt>
                <c:pt idx="3131">
                  <c:v>64.279197080291965</c:v>
                </c:pt>
                <c:pt idx="3132">
                  <c:v>64.262089416058402</c:v>
                </c:pt>
                <c:pt idx="3133">
                  <c:v>64.262089416058402</c:v>
                </c:pt>
                <c:pt idx="3134">
                  <c:v>64.24498175182481</c:v>
                </c:pt>
                <c:pt idx="3135">
                  <c:v>64.233576642335763</c:v>
                </c:pt>
                <c:pt idx="3136">
                  <c:v>64.210766423357668</c:v>
                </c:pt>
                <c:pt idx="3137">
                  <c:v>64.210766423357668</c:v>
                </c:pt>
                <c:pt idx="3138">
                  <c:v>64.210766423357668</c:v>
                </c:pt>
                <c:pt idx="3139">
                  <c:v>64.18225364963503</c:v>
                </c:pt>
                <c:pt idx="3140">
                  <c:v>64.18225364963503</c:v>
                </c:pt>
                <c:pt idx="3141">
                  <c:v>64.159443430656935</c:v>
                </c:pt>
                <c:pt idx="3142">
                  <c:v>64.159443430656935</c:v>
                </c:pt>
                <c:pt idx="3143">
                  <c:v>64.142335766423358</c:v>
                </c:pt>
                <c:pt idx="3144">
                  <c:v>64.130930656934311</c:v>
                </c:pt>
                <c:pt idx="3145">
                  <c:v>64.102417883211686</c:v>
                </c:pt>
                <c:pt idx="3146">
                  <c:v>64.102417883211686</c:v>
                </c:pt>
                <c:pt idx="3147">
                  <c:v>64.102417883211686</c:v>
                </c:pt>
                <c:pt idx="3148">
                  <c:v>64.102417883211686</c:v>
                </c:pt>
                <c:pt idx="3149">
                  <c:v>64.073905109489047</c:v>
                </c:pt>
                <c:pt idx="3150">
                  <c:v>64.0625</c:v>
                </c:pt>
                <c:pt idx="3151">
                  <c:v>64.051094890510953</c:v>
                </c:pt>
                <c:pt idx="3152">
                  <c:v>64.039689781021906</c:v>
                </c:pt>
                <c:pt idx="3153">
                  <c:v>64.028284671532845</c:v>
                </c:pt>
                <c:pt idx="3154">
                  <c:v>63.994069343065696</c:v>
                </c:pt>
                <c:pt idx="3155">
                  <c:v>63.994069343065696</c:v>
                </c:pt>
                <c:pt idx="3156">
                  <c:v>63.994069343065696</c:v>
                </c:pt>
                <c:pt idx="3157">
                  <c:v>63.994069343065696</c:v>
                </c:pt>
                <c:pt idx="3158">
                  <c:v>63.994069343065696</c:v>
                </c:pt>
                <c:pt idx="3159">
                  <c:v>63.959854014598541</c:v>
                </c:pt>
                <c:pt idx="3160">
                  <c:v>63.942746350364963</c:v>
                </c:pt>
                <c:pt idx="3161">
                  <c:v>63.942746350364963</c:v>
                </c:pt>
                <c:pt idx="3162">
                  <c:v>63.925638686131393</c:v>
                </c:pt>
                <c:pt idx="3163">
                  <c:v>63.914233576642332</c:v>
                </c:pt>
                <c:pt idx="3164">
                  <c:v>63.902828467153284</c:v>
                </c:pt>
                <c:pt idx="3165">
                  <c:v>63.885720802919707</c:v>
                </c:pt>
                <c:pt idx="3166">
                  <c:v>63.885720802919707</c:v>
                </c:pt>
                <c:pt idx="3167">
                  <c:v>63.868613138686136</c:v>
                </c:pt>
                <c:pt idx="3168">
                  <c:v>63.851505474452551</c:v>
                </c:pt>
                <c:pt idx="3169">
                  <c:v>63.851505474452551</c:v>
                </c:pt>
                <c:pt idx="3170">
                  <c:v>63.834397810218981</c:v>
                </c:pt>
                <c:pt idx="3171">
                  <c:v>63.822992700729927</c:v>
                </c:pt>
                <c:pt idx="3172">
                  <c:v>63.81158759124088</c:v>
                </c:pt>
                <c:pt idx="3173">
                  <c:v>63.800182481751818</c:v>
                </c:pt>
                <c:pt idx="3174">
                  <c:v>63.788777372262771</c:v>
                </c:pt>
                <c:pt idx="3175">
                  <c:v>63.771669708029201</c:v>
                </c:pt>
                <c:pt idx="3176">
                  <c:v>63.771669708029201</c:v>
                </c:pt>
                <c:pt idx="3177">
                  <c:v>63.754562043795616</c:v>
                </c:pt>
                <c:pt idx="3178">
                  <c:v>63.743156934306569</c:v>
                </c:pt>
                <c:pt idx="3179">
                  <c:v>63.731751824817515</c:v>
                </c:pt>
                <c:pt idx="3180">
                  <c:v>63.708941605839421</c:v>
                </c:pt>
                <c:pt idx="3181">
                  <c:v>63.708941605839421</c:v>
                </c:pt>
                <c:pt idx="3182">
                  <c:v>63.708941605839421</c:v>
                </c:pt>
                <c:pt idx="3183">
                  <c:v>63.674726277372265</c:v>
                </c:pt>
                <c:pt idx="3184">
                  <c:v>63.674726277372265</c:v>
                </c:pt>
                <c:pt idx="3185">
                  <c:v>63.674726277372265</c:v>
                </c:pt>
                <c:pt idx="3186">
                  <c:v>63.640510948905103</c:v>
                </c:pt>
                <c:pt idx="3187">
                  <c:v>63.640510948905103</c:v>
                </c:pt>
                <c:pt idx="3188">
                  <c:v>63.640510948905103</c:v>
                </c:pt>
                <c:pt idx="3189">
                  <c:v>63.617700729927009</c:v>
                </c:pt>
                <c:pt idx="3190">
                  <c:v>63.606295620437962</c:v>
                </c:pt>
                <c:pt idx="3191">
                  <c:v>63.594890510948908</c:v>
                </c:pt>
                <c:pt idx="3192">
                  <c:v>63.583485401459846</c:v>
                </c:pt>
                <c:pt idx="3193">
                  <c:v>63.572080291970799</c:v>
                </c:pt>
                <c:pt idx="3194">
                  <c:v>63.560675182481752</c:v>
                </c:pt>
                <c:pt idx="3195">
                  <c:v>63.549270072992705</c:v>
                </c:pt>
                <c:pt idx="3196">
                  <c:v>63.537864963503651</c:v>
                </c:pt>
                <c:pt idx="3197">
                  <c:v>63.526459854014597</c:v>
                </c:pt>
                <c:pt idx="3198">
                  <c:v>63.515054744525543</c:v>
                </c:pt>
                <c:pt idx="3199">
                  <c:v>63.503649635036496</c:v>
                </c:pt>
                <c:pt idx="3200">
                  <c:v>63.492244525547449</c:v>
                </c:pt>
                <c:pt idx="3201">
                  <c:v>63.46943430656934</c:v>
                </c:pt>
                <c:pt idx="3202">
                  <c:v>63.46943430656934</c:v>
                </c:pt>
                <c:pt idx="3203">
                  <c:v>63.46943430656934</c:v>
                </c:pt>
                <c:pt idx="3204">
                  <c:v>63.446624087591239</c:v>
                </c:pt>
                <c:pt idx="3205">
                  <c:v>63.435218978102192</c:v>
                </c:pt>
                <c:pt idx="3206">
                  <c:v>63.423813868613145</c:v>
                </c:pt>
                <c:pt idx="3207">
                  <c:v>63.412408759124084</c:v>
                </c:pt>
                <c:pt idx="3208">
                  <c:v>63.355383211678827</c:v>
                </c:pt>
                <c:pt idx="3209">
                  <c:v>63.355383211678827</c:v>
                </c:pt>
                <c:pt idx="3210">
                  <c:v>63.355383211678827</c:v>
                </c:pt>
                <c:pt idx="3211">
                  <c:v>63.355383211678827</c:v>
                </c:pt>
                <c:pt idx="3212">
                  <c:v>63.355383211678827</c:v>
                </c:pt>
                <c:pt idx="3213">
                  <c:v>63.355383211678827</c:v>
                </c:pt>
                <c:pt idx="3214">
                  <c:v>63.355383211678827</c:v>
                </c:pt>
                <c:pt idx="3215">
                  <c:v>63.355383211678827</c:v>
                </c:pt>
                <c:pt idx="3216">
                  <c:v>63.355383211678827</c:v>
                </c:pt>
                <c:pt idx="3217">
                  <c:v>63.298357664233571</c:v>
                </c:pt>
                <c:pt idx="3218">
                  <c:v>63.275547445255476</c:v>
                </c:pt>
                <c:pt idx="3219">
                  <c:v>63.275547445255476</c:v>
                </c:pt>
                <c:pt idx="3220">
                  <c:v>63.275547445255476</c:v>
                </c:pt>
                <c:pt idx="3221">
                  <c:v>63.241332116788321</c:v>
                </c:pt>
                <c:pt idx="3222">
                  <c:v>63.241332116788321</c:v>
                </c:pt>
                <c:pt idx="3223">
                  <c:v>63.241332116788321</c:v>
                </c:pt>
                <c:pt idx="3224">
                  <c:v>63.21852189781022</c:v>
                </c:pt>
                <c:pt idx="3225">
                  <c:v>63.207116788321173</c:v>
                </c:pt>
                <c:pt idx="3226">
                  <c:v>63.195711678832112</c:v>
                </c:pt>
                <c:pt idx="3227">
                  <c:v>63.184306569343065</c:v>
                </c:pt>
                <c:pt idx="3228">
                  <c:v>63.172901459854018</c:v>
                </c:pt>
                <c:pt idx="3229">
                  <c:v>63.161496350364963</c:v>
                </c:pt>
                <c:pt idx="3230">
                  <c:v>63.144388686131393</c:v>
                </c:pt>
                <c:pt idx="3231">
                  <c:v>63.144388686131393</c:v>
                </c:pt>
                <c:pt idx="3232">
                  <c:v>63.121578467153284</c:v>
                </c:pt>
                <c:pt idx="3233">
                  <c:v>63.121578467153284</c:v>
                </c:pt>
                <c:pt idx="3234">
                  <c:v>63.098768248175183</c:v>
                </c:pt>
                <c:pt idx="3235">
                  <c:v>63.098768248175183</c:v>
                </c:pt>
                <c:pt idx="3236">
                  <c:v>63.081660583941598</c:v>
                </c:pt>
                <c:pt idx="3237">
                  <c:v>63.064552919708028</c:v>
                </c:pt>
                <c:pt idx="3238">
                  <c:v>63.064552919708028</c:v>
                </c:pt>
                <c:pt idx="3239">
                  <c:v>63.047445255474457</c:v>
                </c:pt>
                <c:pt idx="3240">
                  <c:v>63.024635036496349</c:v>
                </c:pt>
                <c:pt idx="3241">
                  <c:v>63.024635036496349</c:v>
                </c:pt>
                <c:pt idx="3242">
                  <c:v>63.024635036496349</c:v>
                </c:pt>
                <c:pt idx="3243">
                  <c:v>63.001824817518248</c:v>
                </c:pt>
                <c:pt idx="3244">
                  <c:v>62.984717153284677</c:v>
                </c:pt>
                <c:pt idx="3245">
                  <c:v>62.984717153284677</c:v>
                </c:pt>
                <c:pt idx="3246">
                  <c:v>62.961906934306569</c:v>
                </c:pt>
                <c:pt idx="3247">
                  <c:v>62.961906934306569</c:v>
                </c:pt>
                <c:pt idx="3248">
                  <c:v>62.944799270072991</c:v>
                </c:pt>
                <c:pt idx="3249">
                  <c:v>62.933394160583944</c:v>
                </c:pt>
                <c:pt idx="3250">
                  <c:v>62.910583941605836</c:v>
                </c:pt>
                <c:pt idx="3251">
                  <c:v>62.910583941605836</c:v>
                </c:pt>
                <c:pt idx="3252">
                  <c:v>62.910583941605836</c:v>
                </c:pt>
                <c:pt idx="3253">
                  <c:v>62.876368613138688</c:v>
                </c:pt>
                <c:pt idx="3254">
                  <c:v>62.876368613138688</c:v>
                </c:pt>
                <c:pt idx="3255">
                  <c:v>62.876368613138688</c:v>
                </c:pt>
                <c:pt idx="3256">
                  <c:v>62.853558394160579</c:v>
                </c:pt>
                <c:pt idx="3257">
                  <c:v>62.842153284671532</c:v>
                </c:pt>
                <c:pt idx="3258">
                  <c:v>62.796532846715323</c:v>
                </c:pt>
                <c:pt idx="3259">
                  <c:v>62.796532846715323</c:v>
                </c:pt>
                <c:pt idx="3260">
                  <c:v>62.796532846715323</c:v>
                </c:pt>
                <c:pt idx="3261">
                  <c:v>62.796532846715323</c:v>
                </c:pt>
                <c:pt idx="3262">
                  <c:v>62.796532846715323</c:v>
                </c:pt>
                <c:pt idx="3263">
                  <c:v>62.796532846715323</c:v>
                </c:pt>
                <c:pt idx="3264">
                  <c:v>62.796532846715323</c:v>
                </c:pt>
                <c:pt idx="3265">
                  <c:v>62.733804744525543</c:v>
                </c:pt>
                <c:pt idx="3266">
                  <c:v>62.733804744525543</c:v>
                </c:pt>
                <c:pt idx="3267">
                  <c:v>62.733804744525543</c:v>
                </c:pt>
                <c:pt idx="3268">
                  <c:v>62.733804744525543</c:v>
                </c:pt>
                <c:pt idx="3269">
                  <c:v>62.705291970802925</c:v>
                </c:pt>
                <c:pt idx="3270">
                  <c:v>62.665374087591239</c:v>
                </c:pt>
                <c:pt idx="3271">
                  <c:v>62.665374087591239</c:v>
                </c:pt>
                <c:pt idx="3272">
                  <c:v>62.665374087591239</c:v>
                </c:pt>
                <c:pt idx="3273">
                  <c:v>62.665374087591239</c:v>
                </c:pt>
                <c:pt idx="3274">
                  <c:v>62.665374087591239</c:v>
                </c:pt>
                <c:pt idx="3275">
                  <c:v>62.665374087591239</c:v>
                </c:pt>
                <c:pt idx="3276">
                  <c:v>62.62545620437956</c:v>
                </c:pt>
                <c:pt idx="3277">
                  <c:v>62.591240875912412</c:v>
                </c:pt>
                <c:pt idx="3278">
                  <c:v>62.591240875912412</c:v>
                </c:pt>
                <c:pt idx="3279">
                  <c:v>62.591240875912412</c:v>
                </c:pt>
                <c:pt idx="3280">
                  <c:v>62.591240875912412</c:v>
                </c:pt>
                <c:pt idx="3281">
                  <c:v>62.591240875912412</c:v>
                </c:pt>
                <c:pt idx="3282">
                  <c:v>62.557025547445257</c:v>
                </c:pt>
                <c:pt idx="3283">
                  <c:v>62.54562043795621</c:v>
                </c:pt>
                <c:pt idx="3284">
                  <c:v>62.505702554744524</c:v>
                </c:pt>
                <c:pt idx="3285">
                  <c:v>62.505702554744524</c:v>
                </c:pt>
                <c:pt idx="3286">
                  <c:v>62.505702554744524</c:v>
                </c:pt>
                <c:pt idx="3287">
                  <c:v>62.505702554744524</c:v>
                </c:pt>
                <c:pt idx="3288">
                  <c:v>62.505702554744524</c:v>
                </c:pt>
                <c:pt idx="3289">
                  <c:v>62.505702554744524</c:v>
                </c:pt>
                <c:pt idx="3290">
                  <c:v>62.465784671532845</c:v>
                </c:pt>
                <c:pt idx="3291">
                  <c:v>62.43727189781022</c:v>
                </c:pt>
                <c:pt idx="3292">
                  <c:v>62.43727189781022</c:v>
                </c:pt>
                <c:pt idx="3293">
                  <c:v>62.43727189781022</c:v>
                </c:pt>
                <c:pt idx="3294">
                  <c:v>62.43727189781022</c:v>
                </c:pt>
                <c:pt idx="3295">
                  <c:v>62.408759124087588</c:v>
                </c:pt>
                <c:pt idx="3296">
                  <c:v>62.391651459854018</c:v>
                </c:pt>
                <c:pt idx="3297">
                  <c:v>62.391651459854018</c:v>
                </c:pt>
                <c:pt idx="3298">
                  <c:v>62.368841240875916</c:v>
                </c:pt>
                <c:pt idx="3299">
                  <c:v>62.368841240875916</c:v>
                </c:pt>
                <c:pt idx="3300">
                  <c:v>62.351733576642332</c:v>
                </c:pt>
                <c:pt idx="3301">
                  <c:v>62.340328467153284</c:v>
                </c:pt>
                <c:pt idx="3302">
                  <c:v>62.328923357664237</c:v>
                </c:pt>
                <c:pt idx="3303">
                  <c:v>62.31181569343066</c:v>
                </c:pt>
                <c:pt idx="3304">
                  <c:v>62.31181569343066</c:v>
                </c:pt>
                <c:pt idx="3305">
                  <c:v>62.289005474452551</c:v>
                </c:pt>
                <c:pt idx="3306">
                  <c:v>62.289005474452551</c:v>
                </c:pt>
                <c:pt idx="3307">
                  <c:v>62.266195255474457</c:v>
                </c:pt>
                <c:pt idx="3308">
                  <c:v>62.266195255474457</c:v>
                </c:pt>
                <c:pt idx="3309">
                  <c:v>62.24908759124088</c:v>
                </c:pt>
                <c:pt idx="3310">
                  <c:v>62.231979927007295</c:v>
                </c:pt>
                <c:pt idx="3311">
                  <c:v>62.231979927007295</c:v>
                </c:pt>
                <c:pt idx="3312">
                  <c:v>62.197764598540154</c:v>
                </c:pt>
                <c:pt idx="3313">
                  <c:v>62.197764598540154</c:v>
                </c:pt>
                <c:pt idx="3314">
                  <c:v>62.197764598540154</c:v>
                </c:pt>
                <c:pt idx="3315">
                  <c:v>62.197764598540154</c:v>
                </c:pt>
                <c:pt idx="3316">
                  <c:v>62.169251824817515</c:v>
                </c:pt>
                <c:pt idx="3317">
                  <c:v>62.152144160583944</c:v>
                </c:pt>
                <c:pt idx="3318">
                  <c:v>62.152144160583944</c:v>
                </c:pt>
                <c:pt idx="3319">
                  <c:v>62.135036496350359</c:v>
                </c:pt>
                <c:pt idx="3320">
                  <c:v>62.123631386861312</c:v>
                </c:pt>
                <c:pt idx="3321">
                  <c:v>62.112226277372265</c:v>
                </c:pt>
                <c:pt idx="3322">
                  <c:v>62.083713503649641</c:v>
                </c:pt>
                <c:pt idx="3323">
                  <c:v>62.083713503649641</c:v>
                </c:pt>
                <c:pt idx="3324">
                  <c:v>62.083713503649641</c:v>
                </c:pt>
                <c:pt idx="3325">
                  <c:v>62.083713503649641</c:v>
                </c:pt>
                <c:pt idx="3326">
                  <c:v>62.055200729927009</c:v>
                </c:pt>
                <c:pt idx="3327">
                  <c:v>62.043795620437962</c:v>
                </c:pt>
                <c:pt idx="3328">
                  <c:v>62.032390510948908</c:v>
                </c:pt>
                <c:pt idx="3329">
                  <c:v>62.015282846715323</c:v>
                </c:pt>
                <c:pt idx="3330">
                  <c:v>62.015282846715323</c:v>
                </c:pt>
                <c:pt idx="3331">
                  <c:v>61.998175182481752</c:v>
                </c:pt>
                <c:pt idx="3332">
                  <c:v>61.986770072992705</c:v>
                </c:pt>
                <c:pt idx="3333">
                  <c:v>61.96966240875912</c:v>
                </c:pt>
                <c:pt idx="3334">
                  <c:v>61.96966240875912</c:v>
                </c:pt>
                <c:pt idx="3335">
                  <c:v>61.918339416058402</c:v>
                </c:pt>
                <c:pt idx="3336">
                  <c:v>61.918339416058402</c:v>
                </c:pt>
                <c:pt idx="3337">
                  <c:v>61.918339416058402</c:v>
                </c:pt>
                <c:pt idx="3338">
                  <c:v>61.918339416058402</c:v>
                </c:pt>
                <c:pt idx="3339">
                  <c:v>61.918339416058402</c:v>
                </c:pt>
                <c:pt idx="3340">
                  <c:v>61.918339416058402</c:v>
                </c:pt>
                <c:pt idx="3341">
                  <c:v>61.918339416058402</c:v>
                </c:pt>
                <c:pt idx="3342">
                  <c:v>61.872718978102192</c:v>
                </c:pt>
                <c:pt idx="3343">
                  <c:v>61.861313868613145</c:v>
                </c:pt>
                <c:pt idx="3344">
                  <c:v>61.84420620437956</c:v>
                </c:pt>
                <c:pt idx="3345">
                  <c:v>61.84420620437956</c:v>
                </c:pt>
                <c:pt idx="3346">
                  <c:v>61.827098540145982</c:v>
                </c:pt>
                <c:pt idx="3347">
                  <c:v>61.815693430656935</c:v>
                </c:pt>
                <c:pt idx="3348">
                  <c:v>61.804288321167888</c:v>
                </c:pt>
                <c:pt idx="3349">
                  <c:v>61.76437043795621</c:v>
                </c:pt>
                <c:pt idx="3350">
                  <c:v>61.76437043795621</c:v>
                </c:pt>
                <c:pt idx="3351">
                  <c:v>61.76437043795621</c:v>
                </c:pt>
                <c:pt idx="3352">
                  <c:v>61.76437043795621</c:v>
                </c:pt>
                <c:pt idx="3353">
                  <c:v>61.76437043795621</c:v>
                </c:pt>
                <c:pt idx="3354">
                  <c:v>61.76437043795621</c:v>
                </c:pt>
                <c:pt idx="3355">
                  <c:v>61.724452554744524</c:v>
                </c:pt>
                <c:pt idx="3356">
                  <c:v>61.713047445255476</c:v>
                </c:pt>
                <c:pt idx="3357">
                  <c:v>61.701642335766429</c:v>
                </c:pt>
                <c:pt idx="3358">
                  <c:v>61.690237226277368</c:v>
                </c:pt>
                <c:pt idx="3359">
                  <c:v>61.67312956204379</c:v>
                </c:pt>
                <c:pt idx="3360">
                  <c:v>61.67312956204379</c:v>
                </c:pt>
                <c:pt idx="3361">
                  <c:v>61.644616788321173</c:v>
                </c:pt>
                <c:pt idx="3362">
                  <c:v>61.644616788321173</c:v>
                </c:pt>
                <c:pt idx="3363">
                  <c:v>61.644616788321173</c:v>
                </c:pt>
                <c:pt idx="3364">
                  <c:v>61.621806569343065</c:v>
                </c:pt>
                <c:pt idx="3365">
                  <c:v>61.610401459854018</c:v>
                </c:pt>
                <c:pt idx="3366">
                  <c:v>61.598996350364963</c:v>
                </c:pt>
                <c:pt idx="3367">
                  <c:v>61.587591240875916</c:v>
                </c:pt>
                <c:pt idx="3368">
                  <c:v>61.576186131386855</c:v>
                </c:pt>
                <c:pt idx="3369">
                  <c:v>61.559078467153284</c:v>
                </c:pt>
                <c:pt idx="3370">
                  <c:v>61.559078467153284</c:v>
                </c:pt>
                <c:pt idx="3371">
                  <c:v>61.536268248175183</c:v>
                </c:pt>
                <c:pt idx="3372">
                  <c:v>61.536268248175183</c:v>
                </c:pt>
                <c:pt idx="3373">
                  <c:v>61.519160583941598</c:v>
                </c:pt>
                <c:pt idx="3374">
                  <c:v>61.507755474452551</c:v>
                </c:pt>
                <c:pt idx="3375">
                  <c:v>61.496350364963504</c:v>
                </c:pt>
                <c:pt idx="3376">
                  <c:v>61.456432481751818</c:v>
                </c:pt>
                <c:pt idx="3377">
                  <c:v>61.456432481751818</c:v>
                </c:pt>
                <c:pt idx="3378">
                  <c:v>61.456432481751818</c:v>
                </c:pt>
                <c:pt idx="3379">
                  <c:v>61.456432481751818</c:v>
                </c:pt>
                <c:pt idx="3380">
                  <c:v>61.456432481751818</c:v>
                </c:pt>
                <c:pt idx="3381">
                  <c:v>61.456432481751818</c:v>
                </c:pt>
                <c:pt idx="3382">
                  <c:v>61.416514598540154</c:v>
                </c:pt>
                <c:pt idx="3383">
                  <c:v>61.393704379562038</c:v>
                </c:pt>
                <c:pt idx="3384">
                  <c:v>61.393704379562038</c:v>
                </c:pt>
                <c:pt idx="3385">
                  <c:v>61.393704379562038</c:v>
                </c:pt>
                <c:pt idx="3386">
                  <c:v>61.365191605839421</c:v>
                </c:pt>
                <c:pt idx="3387">
                  <c:v>61.365191605839421</c:v>
                </c:pt>
                <c:pt idx="3388">
                  <c:v>61.348083941605836</c:v>
                </c:pt>
                <c:pt idx="3389">
                  <c:v>61.330976277372265</c:v>
                </c:pt>
                <c:pt idx="3390">
                  <c:v>61.330976277372265</c:v>
                </c:pt>
                <c:pt idx="3391">
                  <c:v>61.313868613138688</c:v>
                </c:pt>
                <c:pt idx="3392">
                  <c:v>61.256843065693431</c:v>
                </c:pt>
                <c:pt idx="3393">
                  <c:v>61.256843065693431</c:v>
                </c:pt>
                <c:pt idx="3394">
                  <c:v>61.256843065693431</c:v>
                </c:pt>
                <c:pt idx="3395">
                  <c:v>61.256843065693431</c:v>
                </c:pt>
                <c:pt idx="3396">
                  <c:v>61.256843065693431</c:v>
                </c:pt>
                <c:pt idx="3397">
                  <c:v>61.256843065693431</c:v>
                </c:pt>
                <c:pt idx="3398">
                  <c:v>61.256843065693431</c:v>
                </c:pt>
                <c:pt idx="3399">
                  <c:v>61.256843065693431</c:v>
                </c:pt>
                <c:pt idx="3400">
                  <c:v>61.256843065693431</c:v>
                </c:pt>
                <c:pt idx="3401">
                  <c:v>61.199817518248182</c:v>
                </c:pt>
                <c:pt idx="3402">
                  <c:v>61.18841240875912</c:v>
                </c:pt>
                <c:pt idx="3403">
                  <c:v>61.177007299270073</c:v>
                </c:pt>
                <c:pt idx="3404">
                  <c:v>61.165602189781019</c:v>
                </c:pt>
                <c:pt idx="3405">
                  <c:v>61.154197080291972</c:v>
                </c:pt>
                <c:pt idx="3406">
                  <c:v>61.131386861313864</c:v>
                </c:pt>
                <c:pt idx="3407">
                  <c:v>61.131386861313864</c:v>
                </c:pt>
                <c:pt idx="3408">
                  <c:v>61.131386861313864</c:v>
                </c:pt>
                <c:pt idx="3409">
                  <c:v>61.097171532846716</c:v>
                </c:pt>
                <c:pt idx="3410">
                  <c:v>61.097171532846716</c:v>
                </c:pt>
                <c:pt idx="3411">
                  <c:v>61.097171532846716</c:v>
                </c:pt>
                <c:pt idx="3412">
                  <c:v>61.057253649635037</c:v>
                </c:pt>
                <c:pt idx="3413">
                  <c:v>61.057253649635037</c:v>
                </c:pt>
                <c:pt idx="3414">
                  <c:v>61.057253649635037</c:v>
                </c:pt>
                <c:pt idx="3415">
                  <c:v>61.057253649635037</c:v>
                </c:pt>
                <c:pt idx="3416">
                  <c:v>61.011633211678827</c:v>
                </c:pt>
                <c:pt idx="3417">
                  <c:v>61.011633211678827</c:v>
                </c:pt>
                <c:pt idx="3418">
                  <c:v>61.011633211678827</c:v>
                </c:pt>
                <c:pt idx="3419">
                  <c:v>61.011633211678827</c:v>
                </c:pt>
                <c:pt idx="3420">
                  <c:v>60.971715328467155</c:v>
                </c:pt>
                <c:pt idx="3421">
                  <c:v>60.971715328467155</c:v>
                </c:pt>
                <c:pt idx="3422">
                  <c:v>60.971715328467155</c:v>
                </c:pt>
                <c:pt idx="3423">
                  <c:v>60.948905109489047</c:v>
                </c:pt>
                <c:pt idx="3424">
                  <c:v>60.9375</c:v>
                </c:pt>
                <c:pt idx="3425">
                  <c:v>60.908987226277368</c:v>
                </c:pt>
                <c:pt idx="3426">
                  <c:v>60.908987226277368</c:v>
                </c:pt>
                <c:pt idx="3427">
                  <c:v>60.908987226277368</c:v>
                </c:pt>
                <c:pt idx="3428">
                  <c:v>60.908987226277368</c:v>
                </c:pt>
                <c:pt idx="3429">
                  <c:v>60.880474452554743</c:v>
                </c:pt>
                <c:pt idx="3430">
                  <c:v>60.869069343065696</c:v>
                </c:pt>
                <c:pt idx="3431">
                  <c:v>60.851961678832112</c:v>
                </c:pt>
                <c:pt idx="3432">
                  <c:v>60.851961678832112</c:v>
                </c:pt>
                <c:pt idx="3433">
                  <c:v>60.834854014598541</c:v>
                </c:pt>
                <c:pt idx="3434">
                  <c:v>60.823448905109487</c:v>
                </c:pt>
                <c:pt idx="3435">
                  <c:v>60.806341240875916</c:v>
                </c:pt>
                <c:pt idx="3436">
                  <c:v>60.806341240875916</c:v>
                </c:pt>
                <c:pt idx="3437">
                  <c:v>60.789233576642332</c:v>
                </c:pt>
                <c:pt idx="3438">
                  <c:v>60.777828467153284</c:v>
                </c:pt>
                <c:pt idx="3439">
                  <c:v>60.766423357664237</c:v>
                </c:pt>
                <c:pt idx="3440">
                  <c:v>60.732208029197075</c:v>
                </c:pt>
                <c:pt idx="3441">
                  <c:v>60.732208029197075</c:v>
                </c:pt>
                <c:pt idx="3442">
                  <c:v>60.732208029197075</c:v>
                </c:pt>
                <c:pt idx="3443">
                  <c:v>60.732208029197075</c:v>
                </c:pt>
                <c:pt idx="3444">
                  <c:v>60.732208029197075</c:v>
                </c:pt>
                <c:pt idx="3445">
                  <c:v>60.692290145985403</c:v>
                </c:pt>
                <c:pt idx="3446">
                  <c:v>60.692290145985403</c:v>
                </c:pt>
                <c:pt idx="3447">
                  <c:v>60.675182481751818</c:v>
                </c:pt>
                <c:pt idx="3448">
                  <c:v>60.635264598540154</c:v>
                </c:pt>
                <c:pt idx="3449">
                  <c:v>60.635264598540154</c:v>
                </c:pt>
                <c:pt idx="3450">
                  <c:v>60.635264598540154</c:v>
                </c:pt>
                <c:pt idx="3451">
                  <c:v>60.635264598540154</c:v>
                </c:pt>
                <c:pt idx="3452">
                  <c:v>60.635264598540154</c:v>
                </c:pt>
                <c:pt idx="3453">
                  <c:v>60.635264598540154</c:v>
                </c:pt>
                <c:pt idx="3454">
                  <c:v>60.595346715328468</c:v>
                </c:pt>
                <c:pt idx="3455">
                  <c:v>60.572536496350359</c:v>
                </c:pt>
                <c:pt idx="3456">
                  <c:v>60.572536496350359</c:v>
                </c:pt>
                <c:pt idx="3457">
                  <c:v>60.572536496350359</c:v>
                </c:pt>
                <c:pt idx="3458">
                  <c:v>60.498403284671532</c:v>
                </c:pt>
                <c:pt idx="3459">
                  <c:v>60.498403284671532</c:v>
                </c:pt>
                <c:pt idx="3460">
                  <c:v>60.498403284671532</c:v>
                </c:pt>
                <c:pt idx="3461">
                  <c:v>60.498403284671532</c:v>
                </c:pt>
                <c:pt idx="3462">
                  <c:v>60.498403284671532</c:v>
                </c:pt>
                <c:pt idx="3463">
                  <c:v>60.498403284671532</c:v>
                </c:pt>
                <c:pt idx="3464">
                  <c:v>60.498403284671532</c:v>
                </c:pt>
                <c:pt idx="3465">
                  <c:v>60.498403284671532</c:v>
                </c:pt>
                <c:pt idx="3466">
                  <c:v>60.498403284671532</c:v>
                </c:pt>
                <c:pt idx="3467">
                  <c:v>60.498403284671532</c:v>
                </c:pt>
                <c:pt idx="3468">
                  <c:v>60.412864963503651</c:v>
                </c:pt>
                <c:pt idx="3469">
                  <c:v>60.412864963503651</c:v>
                </c:pt>
                <c:pt idx="3470">
                  <c:v>60.412864963503651</c:v>
                </c:pt>
                <c:pt idx="3471">
                  <c:v>60.412864963503651</c:v>
                </c:pt>
                <c:pt idx="3472">
                  <c:v>60.412864963503651</c:v>
                </c:pt>
                <c:pt idx="3473">
                  <c:v>60.372947080291972</c:v>
                </c:pt>
                <c:pt idx="3474">
                  <c:v>60.372947080291972</c:v>
                </c:pt>
                <c:pt idx="3475">
                  <c:v>60.355839416058402</c:v>
                </c:pt>
                <c:pt idx="3476">
                  <c:v>60.327326642335763</c:v>
                </c:pt>
                <c:pt idx="3477">
                  <c:v>60.327326642335763</c:v>
                </c:pt>
                <c:pt idx="3478">
                  <c:v>60.327326642335763</c:v>
                </c:pt>
                <c:pt idx="3479">
                  <c:v>60.327326642335763</c:v>
                </c:pt>
                <c:pt idx="3480">
                  <c:v>60.287408759124084</c:v>
                </c:pt>
                <c:pt idx="3481">
                  <c:v>60.287408759124084</c:v>
                </c:pt>
                <c:pt idx="3482">
                  <c:v>60.287408759124084</c:v>
                </c:pt>
                <c:pt idx="3483">
                  <c:v>60.258895985401459</c:v>
                </c:pt>
                <c:pt idx="3484">
                  <c:v>60.258895985401459</c:v>
                </c:pt>
                <c:pt idx="3485">
                  <c:v>60.241788321167888</c:v>
                </c:pt>
                <c:pt idx="3486">
                  <c:v>60.230383211678827</c:v>
                </c:pt>
                <c:pt idx="3487">
                  <c:v>60.207572992700733</c:v>
                </c:pt>
                <c:pt idx="3488">
                  <c:v>60.207572992700733</c:v>
                </c:pt>
                <c:pt idx="3489">
                  <c:v>60.207572992700733</c:v>
                </c:pt>
                <c:pt idx="3490">
                  <c:v>60.184762773722632</c:v>
                </c:pt>
                <c:pt idx="3491">
                  <c:v>60.161952554744524</c:v>
                </c:pt>
                <c:pt idx="3492">
                  <c:v>60.161952554744524</c:v>
                </c:pt>
                <c:pt idx="3493">
                  <c:v>60.161952554744524</c:v>
                </c:pt>
                <c:pt idx="3494">
                  <c:v>60.133439781021906</c:v>
                </c:pt>
                <c:pt idx="3495">
                  <c:v>60.133439781021906</c:v>
                </c:pt>
                <c:pt idx="3496">
                  <c:v>60.11062956204379</c:v>
                </c:pt>
                <c:pt idx="3497">
                  <c:v>60.11062956204379</c:v>
                </c:pt>
                <c:pt idx="3498">
                  <c:v>60.070711678832112</c:v>
                </c:pt>
                <c:pt idx="3499">
                  <c:v>60.070711678832112</c:v>
                </c:pt>
                <c:pt idx="3500">
                  <c:v>60.070711678832112</c:v>
                </c:pt>
                <c:pt idx="3501">
                  <c:v>60.070711678832112</c:v>
                </c:pt>
                <c:pt idx="3502">
                  <c:v>60.070711678832112</c:v>
                </c:pt>
                <c:pt idx="3503">
                  <c:v>60.036496350364963</c:v>
                </c:pt>
                <c:pt idx="3504">
                  <c:v>60.019388686131393</c:v>
                </c:pt>
                <c:pt idx="3505">
                  <c:v>60.019388686131393</c:v>
                </c:pt>
                <c:pt idx="3506">
                  <c:v>60.002281021897808</c:v>
                </c:pt>
                <c:pt idx="3507">
                  <c:v>59.985173357664237</c:v>
                </c:pt>
                <c:pt idx="3508">
                  <c:v>59.985173357664237</c:v>
                </c:pt>
                <c:pt idx="3509">
                  <c:v>59.950958029197075</c:v>
                </c:pt>
                <c:pt idx="3510">
                  <c:v>59.950958029197075</c:v>
                </c:pt>
                <c:pt idx="3511">
                  <c:v>59.950958029197075</c:v>
                </c:pt>
                <c:pt idx="3512">
                  <c:v>59.950958029197075</c:v>
                </c:pt>
                <c:pt idx="3513">
                  <c:v>59.916742700729927</c:v>
                </c:pt>
                <c:pt idx="3514">
                  <c:v>59.916742700729927</c:v>
                </c:pt>
                <c:pt idx="3515">
                  <c:v>59.899635036496349</c:v>
                </c:pt>
                <c:pt idx="3516">
                  <c:v>59.876824817518248</c:v>
                </c:pt>
                <c:pt idx="3517">
                  <c:v>59.876824817518248</c:v>
                </c:pt>
                <c:pt idx="3518">
                  <c:v>59.876824817518248</c:v>
                </c:pt>
                <c:pt idx="3519">
                  <c:v>59.854014598540154</c:v>
                </c:pt>
                <c:pt idx="3520">
                  <c:v>59.836906934306569</c:v>
                </c:pt>
                <c:pt idx="3521">
                  <c:v>59.836906934306569</c:v>
                </c:pt>
                <c:pt idx="3522">
                  <c:v>59.819799270072991</c:v>
                </c:pt>
                <c:pt idx="3523">
                  <c:v>59.808394160583944</c:v>
                </c:pt>
                <c:pt idx="3524">
                  <c:v>59.785583941605836</c:v>
                </c:pt>
                <c:pt idx="3525">
                  <c:v>59.785583941605836</c:v>
                </c:pt>
                <c:pt idx="3526">
                  <c:v>59.785583941605836</c:v>
                </c:pt>
                <c:pt idx="3527">
                  <c:v>59.745666058394164</c:v>
                </c:pt>
                <c:pt idx="3528">
                  <c:v>59.745666058394164</c:v>
                </c:pt>
                <c:pt idx="3529">
                  <c:v>59.745666058394164</c:v>
                </c:pt>
                <c:pt idx="3530">
                  <c:v>59.745666058394164</c:v>
                </c:pt>
                <c:pt idx="3531">
                  <c:v>59.717153284671532</c:v>
                </c:pt>
                <c:pt idx="3532">
                  <c:v>59.705748175182485</c:v>
                </c:pt>
                <c:pt idx="3533">
                  <c:v>59.682937956204384</c:v>
                </c:pt>
                <c:pt idx="3534">
                  <c:v>59.682937956204384</c:v>
                </c:pt>
                <c:pt idx="3535">
                  <c:v>59.682937956204384</c:v>
                </c:pt>
                <c:pt idx="3536">
                  <c:v>59.660127737226276</c:v>
                </c:pt>
                <c:pt idx="3537">
                  <c:v>59.620209854014597</c:v>
                </c:pt>
                <c:pt idx="3538">
                  <c:v>59.620209854014597</c:v>
                </c:pt>
                <c:pt idx="3539">
                  <c:v>59.620209854014597</c:v>
                </c:pt>
                <c:pt idx="3540">
                  <c:v>59.620209854014597</c:v>
                </c:pt>
                <c:pt idx="3541">
                  <c:v>59.620209854014597</c:v>
                </c:pt>
                <c:pt idx="3542">
                  <c:v>59.620209854014597</c:v>
                </c:pt>
                <c:pt idx="3543">
                  <c:v>59.574589416058402</c:v>
                </c:pt>
                <c:pt idx="3544">
                  <c:v>59.574589416058402</c:v>
                </c:pt>
                <c:pt idx="3545">
                  <c:v>59.557481751824817</c:v>
                </c:pt>
                <c:pt idx="3546">
                  <c:v>59.523266423357668</c:v>
                </c:pt>
                <c:pt idx="3547">
                  <c:v>59.523266423357668</c:v>
                </c:pt>
                <c:pt idx="3548">
                  <c:v>59.523266423357668</c:v>
                </c:pt>
                <c:pt idx="3549">
                  <c:v>59.523266423357668</c:v>
                </c:pt>
                <c:pt idx="3550">
                  <c:v>59.523266423357668</c:v>
                </c:pt>
                <c:pt idx="3551">
                  <c:v>59.489051094890513</c:v>
                </c:pt>
                <c:pt idx="3552">
                  <c:v>59.477645985401459</c:v>
                </c:pt>
                <c:pt idx="3553">
                  <c:v>59.426322992700733</c:v>
                </c:pt>
                <c:pt idx="3554">
                  <c:v>59.426322992700733</c:v>
                </c:pt>
                <c:pt idx="3555">
                  <c:v>59.426322992700733</c:v>
                </c:pt>
                <c:pt idx="3556">
                  <c:v>59.426322992700733</c:v>
                </c:pt>
                <c:pt idx="3557">
                  <c:v>59.426322992700733</c:v>
                </c:pt>
                <c:pt idx="3558">
                  <c:v>59.426322992700733</c:v>
                </c:pt>
                <c:pt idx="3559">
                  <c:v>59.426322992700733</c:v>
                </c:pt>
                <c:pt idx="3560">
                  <c:v>59.426322992700733</c:v>
                </c:pt>
                <c:pt idx="3561">
                  <c:v>59.375</c:v>
                </c:pt>
                <c:pt idx="3562">
                  <c:v>59.363594890510953</c:v>
                </c:pt>
                <c:pt idx="3563">
                  <c:v>59.335082116788321</c:v>
                </c:pt>
                <c:pt idx="3564">
                  <c:v>59.335082116788321</c:v>
                </c:pt>
                <c:pt idx="3565">
                  <c:v>59.335082116788321</c:v>
                </c:pt>
                <c:pt idx="3566">
                  <c:v>59.335082116788321</c:v>
                </c:pt>
                <c:pt idx="3567">
                  <c:v>59.300866788321173</c:v>
                </c:pt>
                <c:pt idx="3568">
                  <c:v>59.300866788321173</c:v>
                </c:pt>
                <c:pt idx="3569">
                  <c:v>59.283759124087588</c:v>
                </c:pt>
                <c:pt idx="3570">
                  <c:v>59.255246350364963</c:v>
                </c:pt>
                <c:pt idx="3571">
                  <c:v>59.255246350364963</c:v>
                </c:pt>
                <c:pt idx="3572">
                  <c:v>59.255246350364963</c:v>
                </c:pt>
                <c:pt idx="3573">
                  <c:v>59.255246350364963</c:v>
                </c:pt>
                <c:pt idx="3574">
                  <c:v>59.203923357664237</c:v>
                </c:pt>
                <c:pt idx="3575">
                  <c:v>59.203923357664237</c:v>
                </c:pt>
                <c:pt idx="3576">
                  <c:v>59.203923357664237</c:v>
                </c:pt>
                <c:pt idx="3577">
                  <c:v>59.203923357664237</c:v>
                </c:pt>
                <c:pt idx="3578">
                  <c:v>59.203923357664237</c:v>
                </c:pt>
                <c:pt idx="3579">
                  <c:v>59.158302919708028</c:v>
                </c:pt>
                <c:pt idx="3580">
                  <c:v>59.158302919708028</c:v>
                </c:pt>
                <c:pt idx="3581">
                  <c:v>59.158302919708028</c:v>
                </c:pt>
                <c:pt idx="3582">
                  <c:v>59.129790145985403</c:v>
                </c:pt>
                <c:pt idx="3583">
                  <c:v>59.129790145985403</c:v>
                </c:pt>
                <c:pt idx="3584">
                  <c:v>59.106979927007295</c:v>
                </c:pt>
                <c:pt idx="3585">
                  <c:v>59.106979927007295</c:v>
                </c:pt>
                <c:pt idx="3586">
                  <c:v>59.084169708029201</c:v>
                </c:pt>
                <c:pt idx="3587">
                  <c:v>59.084169708029201</c:v>
                </c:pt>
                <c:pt idx="3588">
                  <c:v>59.055656934306569</c:v>
                </c:pt>
                <c:pt idx="3589">
                  <c:v>59.055656934306569</c:v>
                </c:pt>
                <c:pt idx="3590">
                  <c:v>59.055656934306569</c:v>
                </c:pt>
                <c:pt idx="3591">
                  <c:v>59.032846715328468</c:v>
                </c:pt>
                <c:pt idx="3592">
                  <c:v>59.015739051094897</c:v>
                </c:pt>
                <c:pt idx="3593">
                  <c:v>59.015739051094897</c:v>
                </c:pt>
                <c:pt idx="3594">
                  <c:v>58.998631386861312</c:v>
                </c:pt>
                <c:pt idx="3595">
                  <c:v>58.987226277372265</c:v>
                </c:pt>
                <c:pt idx="3596">
                  <c:v>58.941605839416056</c:v>
                </c:pt>
                <c:pt idx="3597">
                  <c:v>58.941605839416056</c:v>
                </c:pt>
                <c:pt idx="3598">
                  <c:v>58.941605839416056</c:v>
                </c:pt>
                <c:pt idx="3599">
                  <c:v>58.941605839416056</c:v>
                </c:pt>
                <c:pt idx="3600">
                  <c:v>58.941605839416056</c:v>
                </c:pt>
                <c:pt idx="3601">
                  <c:v>58.941605839416056</c:v>
                </c:pt>
                <c:pt idx="3602">
                  <c:v>58.941605839416056</c:v>
                </c:pt>
                <c:pt idx="3603">
                  <c:v>58.895985401459846</c:v>
                </c:pt>
                <c:pt idx="3604">
                  <c:v>58.873175182481752</c:v>
                </c:pt>
                <c:pt idx="3605">
                  <c:v>58.873175182481752</c:v>
                </c:pt>
                <c:pt idx="3606">
                  <c:v>58.873175182481752</c:v>
                </c:pt>
                <c:pt idx="3607">
                  <c:v>58.850364963503651</c:v>
                </c:pt>
                <c:pt idx="3608">
                  <c:v>58.838959854014597</c:v>
                </c:pt>
                <c:pt idx="3609">
                  <c:v>58.821852189781019</c:v>
                </c:pt>
                <c:pt idx="3610">
                  <c:v>58.821852189781019</c:v>
                </c:pt>
                <c:pt idx="3611">
                  <c:v>58.799041970802925</c:v>
                </c:pt>
                <c:pt idx="3612">
                  <c:v>58.799041970802925</c:v>
                </c:pt>
                <c:pt idx="3613">
                  <c:v>58.78193430656934</c:v>
                </c:pt>
                <c:pt idx="3614">
                  <c:v>58.770529197080293</c:v>
                </c:pt>
                <c:pt idx="3615">
                  <c:v>58.747718978102192</c:v>
                </c:pt>
                <c:pt idx="3616">
                  <c:v>58.747718978102192</c:v>
                </c:pt>
                <c:pt idx="3617">
                  <c:v>58.747718978102192</c:v>
                </c:pt>
                <c:pt idx="3618">
                  <c:v>58.707801094890513</c:v>
                </c:pt>
                <c:pt idx="3619">
                  <c:v>58.707801094890513</c:v>
                </c:pt>
                <c:pt idx="3620">
                  <c:v>58.707801094890513</c:v>
                </c:pt>
                <c:pt idx="3621">
                  <c:v>58.707801094890513</c:v>
                </c:pt>
                <c:pt idx="3622">
                  <c:v>58.679288321167888</c:v>
                </c:pt>
                <c:pt idx="3623">
                  <c:v>58.667883211678827</c:v>
                </c:pt>
                <c:pt idx="3624">
                  <c:v>58.65647810218978</c:v>
                </c:pt>
                <c:pt idx="3625">
                  <c:v>58.633667883211679</c:v>
                </c:pt>
                <c:pt idx="3626">
                  <c:v>58.633667883211679</c:v>
                </c:pt>
                <c:pt idx="3627">
                  <c:v>58.633667883211679</c:v>
                </c:pt>
                <c:pt idx="3628">
                  <c:v>58.610857664233571</c:v>
                </c:pt>
                <c:pt idx="3629">
                  <c:v>58.599452554744524</c:v>
                </c:pt>
                <c:pt idx="3630">
                  <c:v>58.588047445255476</c:v>
                </c:pt>
                <c:pt idx="3631">
                  <c:v>58.553832116788321</c:v>
                </c:pt>
                <c:pt idx="3632">
                  <c:v>58.553832116788321</c:v>
                </c:pt>
                <c:pt idx="3633">
                  <c:v>58.553832116788321</c:v>
                </c:pt>
                <c:pt idx="3634">
                  <c:v>58.553832116788321</c:v>
                </c:pt>
                <c:pt idx="3635">
                  <c:v>58.553832116788321</c:v>
                </c:pt>
                <c:pt idx="3636">
                  <c:v>58.519616788321173</c:v>
                </c:pt>
                <c:pt idx="3637">
                  <c:v>58.491104014598541</c:v>
                </c:pt>
                <c:pt idx="3638">
                  <c:v>58.491104014598541</c:v>
                </c:pt>
                <c:pt idx="3639">
                  <c:v>58.491104014598541</c:v>
                </c:pt>
                <c:pt idx="3640">
                  <c:v>58.491104014598541</c:v>
                </c:pt>
                <c:pt idx="3641">
                  <c:v>58.462591240875916</c:v>
                </c:pt>
                <c:pt idx="3642">
                  <c:v>58.434078467153284</c:v>
                </c:pt>
                <c:pt idx="3643">
                  <c:v>58.434078467153284</c:v>
                </c:pt>
                <c:pt idx="3644">
                  <c:v>58.434078467153284</c:v>
                </c:pt>
                <c:pt idx="3645">
                  <c:v>58.434078467153284</c:v>
                </c:pt>
                <c:pt idx="3646">
                  <c:v>58.399863138686136</c:v>
                </c:pt>
                <c:pt idx="3647">
                  <c:v>58.399863138686136</c:v>
                </c:pt>
                <c:pt idx="3648">
                  <c:v>58.382755474452551</c:v>
                </c:pt>
                <c:pt idx="3649">
                  <c:v>58.371350364963504</c:v>
                </c:pt>
                <c:pt idx="3650">
                  <c:v>58.359945255474457</c:v>
                </c:pt>
                <c:pt idx="3651">
                  <c:v>58.34283759124088</c:v>
                </c:pt>
                <c:pt idx="3652">
                  <c:v>58.34283759124088</c:v>
                </c:pt>
                <c:pt idx="3653">
                  <c:v>58.314324817518248</c:v>
                </c:pt>
                <c:pt idx="3654">
                  <c:v>58.314324817518248</c:v>
                </c:pt>
                <c:pt idx="3655">
                  <c:v>58.314324817518248</c:v>
                </c:pt>
                <c:pt idx="3656">
                  <c:v>58.285812043795616</c:v>
                </c:pt>
                <c:pt idx="3657">
                  <c:v>58.285812043795616</c:v>
                </c:pt>
                <c:pt idx="3658">
                  <c:v>58.268704379562038</c:v>
                </c:pt>
                <c:pt idx="3659">
                  <c:v>58.257299270072991</c:v>
                </c:pt>
                <c:pt idx="3660">
                  <c:v>58.245894160583944</c:v>
                </c:pt>
                <c:pt idx="3661">
                  <c:v>58.228786496350359</c:v>
                </c:pt>
                <c:pt idx="3662">
                  <c:v>58.228786496350359</c:v>
                </c:pt>
                <c:pt idx="3663">
                  <c:v>58.194571167883211</c:v>
                </c:pt>
                <c:pt idx="3664">
                  <c:v>58.194571167883211</c:v>
                </c:pt>
                <c:pt idx="3665">
                  <c:v>58.194571167883211</c:v>
                </c:pt>
                <c:pt idx="3666">
                  <c:v>58.194571167883211</c:v>
                </c:pt>
                <c:pt idx="3667">
                  <c:v>58.166058394160579</c:v>
                </c:pt>
                <c:pt idx="3668">
                  <c:v>58.154653284671532</c:v>
                </c:pt>
                <c:pt idx="3669">
                  <c:v>58.126140510948908</c:v>
                </c:pt>
                <c:pt idx="3670">
                  <c:v>58.126140510948908</c:v>
                </c:pt>
                <c:pt idx="3671">
                  <c:v>58.126140510948908</c:v>
                </c:pt>
                <c:pt idx="3672">
                  <c:v>58.126140510948908</c:v>
                </c:pt>
                <c:pt idx="3673">
                  <c:v>58.097627737226276</c:v>
                </c:pt>
                <c:pt idx="3674">
                  <c:v>58.080520072992705</c:v>
                </c:pt>
                <c:pt idx="3675">
                  <c:v>58.080520072992705</c:v>
                </c:pt>
                <c:pt idx="3676">
                  <c:v>58.06341240875912</c:v>
                </c:pt>
                <c:pt idx="3677">
                  <c:v>58.040602189781019</c:v>
                </c:pt>
                <c:pt idx="3678">
                  <c:v>58.040602189781019</c:v>
                </c:pt>
                <c:pt idx="3679">
                  <c:v>58.040602189781019</c:v>
                </c:pt>
                <c:pt idx="3680">
                  <c:v>58.00068430656934</c:v>
                </c:pt>
                <c:pt idx="3681">
                  <c:v>58.00068430656934</c:v>
                </c:pt>
                <c:pt idx="3682">
                  <c:v>58.00068430656934</c:v>
                </c:pt>
                <c:pt idx="3683">
                  <c:v>58.00068430656934</c:v>
                </c:pt>
                <c:pt idx="3684">
                  <c:v>57.972171532846716</c:v>
                </c:pt>
                <c:pt idx="3685">
                  <c:v>57.960766423357668</c:v>
                </c:pt>
                <c:pt idx="3686">
                  <c:v>57.949361313868607</c:v>
                </c:pt>
                <c:pt idx="3687">
                  <c:v>57.93795620437956</c:v>
                </c:pt>
                <c:pt idx="3688">
                  <c:v>57.926551094890513</c:v>
                </c:pt>
                <c:pt idx="3689">
                  <c:v>57.915145985401459</c:v>
                </c:pt>
                <c:pt idx="3690">
                  <c:v>57.898038321167888</c:v>
                </c:pt>
                <c:pt idx="3691">
                  <c:v>57.898038321167888</c:v>
                </c:pt>
                <c:pt idx="3692">
                  <c:v>57.869525547445257</c:v>
                </c:pt>
                <c:pt idx="3693">
                  <c:v>57.869525547445257</c:v>
                </c:pt>
                <c:pt idx="3694">
                  <c:v>57.869525547445257</c:v>
                </c:pt>
                <c:pt idx="3695">
                  <c:v>57.846715328467155</c:v>
                </c:pt>
                <c:pt idx="3696">
                  <c:v>57.835310218978094</c:v>
                </c:pt>
                <c:pt idx="3697">
                  <c:v>57.823905109489047</c:v>
                </c:pt>
                <c:pt idx="3698">
                  <c:v>57.806797445255476</c:v>
                </c:pt>
                <c:pt idx="3699">
                  <c:v>57.806797445255476</c:v>
                </c:pt>
                <c:pt idx="3700">
                  <c:v>57.789689781021906</c:v>
                </c:pt>
                <c:pt idx="3701">
                  <c:v>57.772582116788321</c:v>
                </c:pt>
                <c:pt idx="3702">
                  <c:v>57.772582116788321</c:v>
                </c:pt>
                <c:pt idx="3703">
                  <c:v>57.744069343065696</c:v>
                </c:pt>
                <c:pt idx="3704">
                  <c:v>57.744069343065696</c:v>
                </c:pt>
                <c:pt idx="3705">
                  <c:v>57.744069343065696</c:v>
                </c:pt>
                <c:pt idx="3706">
                  <c:v>57.721259124087588</c:v>
                </c:pt>
                <c:pt idx="3707">
                  <c:v>57.709854014598541</c:v>
                </c:pt>
                <c:pt idx="3708">
                  <c:v>57.68704379562044</c:v>
                </c:pt>
                <c:pt idx="3709">
                  <c:v>57.68704379562044</c:v>
                </c:pt>
                <c:pt idx="3710">
                  <c:v>57.68704379562044</c:v>
                </c:pt>
                <c:pt idx="3711">
                  <c:v>57.652828467153284</c:v>
                </c:pt>
                <c:pt idx="3712">
                  <c:v>57.652828467153284</c:v>
                </c:pt>
                <c:pt idx="3713">
                  <c:v>57.652828467153284</c:v>
                </c:pt>
                <c:pt idx="3714">
                  <c:v>57.630018248175183</c:v>
                </c:pt>
                <c:pt idx="3715">
                  <c:v>57.618613138686136</c:v>
                </c:pt>
                <c:pt idx="3716">
                  <c:v>57.601505474452551</c:v>
                </c:pt>
                <c:pt idx="3717">
                  <c:v>57.601505474452551</c:v>
                </c:pt>
                <c:pt idx="3718">
                  <c:v>57.584397810218981</c:v>
                </c:pt>
                <c:pt idx="3719">
                  <c:v>57.572992700729927</c:v>
                </c:pt>
                <c:pt idx="3720">
                  <c:v>57.56158759124088</c:v>
                </c:pt>
                <c:pt idx="3721">
                  <c:v>57.550182481751818</c:v>
                </c:pt>
                <c:pt idx="3722">
                  <c:v>57.533074817518248</c:v>
                </c:pt>
                <c:pt idx="3723">
                  <c:v>57.533074817518248</c:v>
                </c:pt>
                <c:pt idx="3724">
                  <c:v>57.510264598540154</c:v>
                </c:pt>
                <c:pt idx="3725">
                  <c:v>57.510264598540154</c:v>
                </c:pt>
                <c:pt idx="3726">
                  <c:v>57.493156934306569</c:v>
                </c:pt>
                <c:pt idx="3727">
                  <c:v>57.481751824817515</c:v>
                </c:pt>
                <c:pt idx="3728">
                  <c:v>57.464644160583944</c:v>
                </c:pt>
                <c:pt idx="3729">
                  <c:v>57.464644160583944</c:v>
                </c:pt>
                <c:pt idx="3730">
                  <c:v>57.447536496350359</c:v>
                </c:pt>
                <c:pt idx="3731">
                  <c:v>57.430428832116789</c:v>
                </c:pt>
                <c:pt idx="3732">
                  <c:v>57.430428832116789</c:v>
                </c:pt>
                <c:pt idx="3733">
                  <c:v>57.407618613138688</c:v>
                </c:pt>
                <c:pt idx="3734">
                  <c:v>57.407618613138688</c:v>
                </c:pt>
                <c:pt idx="3735">
                  <c:v>57.373403284671532</c:v>
                </c:pt>
                <c:pt idx="3736">
                  <c:v>57.373403284671532</c:v>
                </c:pt>
                <c:pt idx="3737">
                  <c:v>57.373403284671532</c:v>
                </c:pt>
                <c:pt idx="3738">
                  <c:v>57.373403284671532</c:v>
                </c:pt>
                <c:pt idx="3739">
                  <c:v>57.344890510948908</c:v>
                </c:pt>
                <c:pt idx="3740">
                  <c:v>57.333485401459846</c:v>
                </c:pt>
                <c:pt idx="3741">
                  <c:v>57.322080291970799</c:v>
                </c:pt>
                <c:pt idx="3742">
                  <c:v>57.310675182481752</c:v>
                </c:pt>
                <c:pt idx="3743">
                  <c:v>57.287864963503651</c:v>
                </c:pt>
                <c:pt idx="3744">
                  <c:v>57.287864963503651</c:v>
                </c:pt>
                <c:pt idx="3745">
                  <c:v>57.287864963503651</c:v>
                </c:pt>
                <c:pt idx="3746">
                  <c:v>57.259352189781019</c:v>
                </c:pt>
                <c:pt idx="3747">
                  <c:v>57.259352189781019</c:v>
                </c:pt>
                <c:pt idx="3748">
                  <c:v>57.242244525547449</c:v>
                </c:pt>
                <c:pt idx="3749">
                  <c:v>57.21943430656934</c:v>
                </c:pt>
                <c:pt idx="3750">
                  <c:v>57.21943430656934</c:v>
                </c:pt>
                <c:pt idx="3751">
                  <c:v>57.21943430656934</c:v>
                </c:pt>
                <c:pt idx="3752">
                  <c:v>57.196624087591239</c:v>
                </c:pt>
                <c:pt idx="3753">
                  <c:v>57.185218978102192</c:v>
                </c:pt>
                <c:pt idx="3754">
                  <c:v>57.15670620437956</c:v>
                </c:pt>
                <c:pt idx="3755">
                  <c:v>57.15670620437956</c:v>
                </c:pt>
                <c:pt idx="3756">
                  <c:v>57.15670620437956</c:v>
                </c:pt>
                <c:pt idx="3757">
                  <c:v>57.15670620437956</c:v>
                </c:pt>
                <c:pt idx="3758">
                  <c:v>57.128193430656935</c:v>
                </c:pt>
                <c:pt idx="3759">
                  <c:v>57.111085766423351</c:v>
                </c:pt>
                <c:pt idx="3760">
                  <c:v>57.111085766423351</c:v>
                </c:pt>
                <c:pt idx="3761">
                  <c:v>57.09397810218978</c:v>
                </c:pt>
                <c:pt idx="3762">
                  <c:v>57.082572992700733</c:v>
                </c:pt>
                <c:pt idx="3763">
                  <c:v>57.065465328467155</c:v>
                </c:pt>
                <c:pt idx="3764">
                  <c:v>57.065465328467155</c:v>
                </c:pt>
                <c:pt idx="3765">
                  <c:v>57.048357664233571</c:v>
                </c:pt>
                <c:pt idx="3766">
                  <c:v>57.036952554744524</c:v>
                </c:pt>
                <c:pt idx="3767">
                  <c:v>57.019844890510953</c:v>
                </c:pt>
                <c:pt idx="3768">
                  <c:v>57.019844890510953</c:v>
                </c:pt>
                <c:pt idx="3769">
                  <c:v>56.997034671532845</c:v>
                </c:pt>
                <c:pt idx="3770">
                  <c:v>56.997034671532845</c:v>
                </c:pt>
                <c:pt idx="3771">
                  <c:v>56.979927007299267</c:v>
                </c:pt>
                <c:pt idx="3772">
                  <c:v>56.96852189781022</c:v>
                </c:pt>
                <c:pt idx="3773">
                  <c:v>56.951414233576649</c:v>
                </c:pt>
                <c:pt idx="3774">
                  <c:v>56.951414233576649</c:v>
                </c:pt>
                <c:pt idx="3775">
                  <c:v>56.934306569343065</c:v>
                </c:pt>
                <c:pt idx="3776">
                  <c:v>56.882983576642332</c:v>
                </c:pt>
                <c:pt idx="3777">
                  <c:v>56.882983576642332</c:v>
                </c:pt>
                <c:pt idx="3778">
                  <c:v>56.882983576642332</c:v>
                </c:pt>
                <c:pt idx="3779">
                  <c:v>56.882983576642332</c:v>
                </c:pt>
                <c:pt idx="3780">
                  <c:v>56.882983576642332</c:v>
                </c:pt>
                <c:pt idx="3781">
                  <c:v>56.882983576642332</c:v>
                </c:pt>
                <c:pt idx="3782">
                  <c:v>56.882983576642332</c:v>
                </c:pt>
                <c:pt idx="3783">
                  <c:v>56.882983576642332</c:v>
                </c:pt>
                <c:pt idx="3784">
                  <c:v>56.831660583941598</c:v>
                </c:pt>
                <c:pt idx="3785">
                  <c:v>56.820255474452551</c:v>
                </c:pt>
                <c:pt idx="3786">
                  <c:v>56.78033759124088</c:v>
                </c:pt>
                <c:pt idx="3787">
                  <c:v>56.78033759124088</c:v>
                </c:pt>
                <c:pt idx="3788">
                  <c:v>56.78033759124088</c:v>
                </c:pt>
                <c:pt idx="3789">
                  <c:v>56.78033759124088</c:v>
                </c:pt>
                <c:pt idx="3790">
                  <c:v>56.78033759124088</c:v>
                </c:pt>
                <c:pt idx="3791">
                  <c:v>56.78033759124088</c:v>
                </c:pt>
                <c:pt idx="3792">
                  <c:v>56.729014598540154</c:v>
                </c:pt>
                <c:pt idx="3793">
                  <c:v>56.729014598540154</c:v>
                </c:pt>
                <c:pt idx="3794">
                  <c:v>56.729014598540154</c:v>
                </c:pt>
                <c:pt idx="3795">
                  <c:v>56.694799270072991</c:v>
                </c:pt>
                <c:pt idx="3796">
                  <c:v>56.694799270072991</c:v>
                </c:pt>
                <c:pt idx="3797">
                  <c:v>56.694799270072991</c:v>
                </c:pt>
                <c:pt idx="3798">
                  <c:v>56.671989051094897</c:v>
                </c:pt>
                <c:pt idx="3799">
                  <c:v>56.654881386861312</c:v>
                </c:pt>
                <c:pt idx="3800">
                  <c:v>56.654881386861312</c:v>
                </c:pt>
                <c:pt idx="3801">
                  <c:v>56.637773722627735</c:v>
                </c:pt>
                <c:pt idx="3802">
                  <c:v>56.620666058394164</c:v>
                </c:pt>
                <c:pt idx="3803">
                  <c:v>56.620666058394164</c:v>
                </c:pt>
                <c:pt idx="3804">
                  <c:v>56.597855839416056</c:v>
                </c:pt>
                <c:pt idx="3805">
                  <c:v>56.597855839416056</c:v>
                </c:pt>
                <c:pt idx="3806">
                  <c:v>56.580748175182485</c:v>
                </c:pt>
                <c:pt idx="3807">
                  <c:v>56.569343065693431</c:v>
                </c:pt>
                <c:pt idx="3808">
                  <c:v>56.540830291970799</c:v>
                </c:pt>
                <c:pt idx="3809">
                  <c:v>56.540830291970799</c:v>
                </c:pt>
                <c:pt idx="3810">
                  <c:v>56.540830291970799</c:v>
                </c:pt>
                <c:pt idx="3811">
                  <c:v>56.540830291970799</c:v>
                </c:pt>
                <c:pt idx="3812">
                  <c:v>56.512317518248182</c:v>
                </c:pt>
                <c:pt idx="3813">
                  <c:v>56.50091240875912</c:v>
                </c:pt>
                <c:pt idx="3814">
                  <c:v>56.489507299270073</c:v>
                </c:pt>
                <c:pt idx="3815">
                  <c:v>56.472399635036496</c:v>
                </c:pt>
                <c:pt idx="3816">
                  <c:v>56.472399635036496</c:v>
                </c:pt>
                <c:pt idx="3817">
                  <c:v>56.455291970802925</c:v>
                </c:pt>
                <c:pt idx="3818">
                  <c:v>56.426779197080293</c:v>
                </c:pt>
                <c:pt idx="3819">
                  <c:v>56.426779197080293</c:v>
                </c:pt>
                <c:pt idx="3820">
                  <c:v>56.426779197080293</c:v>
                </c:pt>
                <c:pt idx="3821">
                  <c:v>56.426779197080293</c:v>
                </c:pt>
                <c:pt idx="3822">
                  <c:v>56.386861313868607</c:v>
                </c:pt>
                <c:pt idx="3823">
                  <c:v>56.386861313868607</c:v>
                </c:pt>
                <c:pt idx="3824">
                  <c:v>56.386861313868607</c:v>
                </c:pt>
                <c:pt idx="3825">
                  <c:v>56.364051094890513</c:v>
                </c:pt>
                <c:pt idx="3826">
                  <c:v>56.352645985401459</c:v>
                </c:pt>
                <c:pt idx="3827">
                  <c:v>56.341240875912412</c:v>
                </c:pt>
                <c:pt idx="3828">
                  <c:v>56.324133211678827</c:v>
                </c:pt>
                <c:pt idx="3829">
                  <c:v>56.324133211678827</c:v>
                </c:pt>
                <c:pt idx="3830">
                  <c:v>56.307025547445257</c:v>
                </c:pt>
                <c:pt idx="3831">
                  <c:v>56.29562043795621</c:v>
                </c:pt>
                <c:pt idx="3832">
                  <c:v>56.278512773722632</c:v>
                </c:pt>
                <c:pt idx="3833">
                  <c:v>56.278512773722632</c:v>
                </c:pt>
                <c:pt idx="3834">
                  <c:v>56.255702554744524</c:v>
                </c:pt>
                <c:pt idx="3835">
                  <c:v>56.255702554744524</c:v>
                </c:pt>
                <c:pt idx="3836">
                  <c:v>56.232892335766429</c:v>
                </c:pt>
                <c:pt idx="3837">
                  <c:v>56.232892335766429</c:v>
                </c:pt>
                <c:pt idx="3838">
                  <c:v>56.198677007299267</c:v>
                </c:pt>
                <c:pt idx="3839">
                  <c:v>56.198677007299267</c:v>
                </c:pt>
                <c:pt idx="3840">
                  <c:v>56.198677007299267</c:v>
                </c:pt>
                <c:pt idx="3841">
                  <c:v>56.198677007299267</c:v>
                </c:pt>
                <c:pt idx="3842">
                  <c:v>56.164461678832112</c:v>
                </c:pt>
                <c:pt idx="3843">
                  <c:v>56.164461678832112</c:v>
                </c:pt>
                <c:pt idx="3844">
                  <c:v>56.147354014598541</c:v>
                </c:pt>
                <c:pt idx="3845">
                  <c:v>56.135948905109487</c:v>
                </c:pt>
                <c:pt idx="3846">
                  <c:v>56.118841240875916</c:v>
                </c:pt>
                <c:pt idx="3847">
                  <c:v>56.118841240875916</c:v>
                </c:pt>
                <c:pt idx="3848">
                  <c:v>56.084625912408761</c:v>
                </c:pt>
                <c:pt idx="3849">
                  <c:v>56.084625912408761</c:v>
                </c:pt>
                <c:pt idx="3850">
                  <c:v>56.084625912408761</c:v>
                </c:pt>
                <c:pt idx="3851">
                  <c:v>56.084625912408761</c:v>
                </c:pt>
                <c:pt idx="3852">
                  <c:v>56.056113138686136</c:v>
                </c:pt>
                <c:pt idx="3853">
                  <c:v>56.044708029197075</c:v>
                </c:pt>
                <c:pt idx="3854">
                  <c:v>56.010492700729927</c:v>
                </c:pt>
                <c:pt idx="3855">
                  <c:v>56.010492700729927</c:v>
                </c:pt>
                <c:pt idx="3856">
                  <c:v>56.010492700729927</c:v>
                </c:pt>
                <c:pt idx="3857">
                  <c:v>56.010492700729927</c:v>
                </c:pt>
                <c:pt idx="3858">
                  <c:v>56.010492700729927</c:v>
                </c:pt>
                <c:pt idx="3859">
                  <c:v>55.970574817518248</c:v>
                </c:pt>
                <c:pt idx="3860">
                  <c:v>55.970574817518248</c:v>
                </c:pt>
                <c:pt idx="3861">
                  <c:v>55.953467153284677</c:v>
                </c:pt>
                <c:pt idx="3862">
                  <c:v>55.942062043795616</c:v>
                </c:pt>
                <c:pt idx="3863">
                  <c:v>55.890739051094897</c:v>
                </c:pt>
                <c:pt idx="3864">
                  <c:v>55.890739051094897</c:v>
                </c:pt>
                <c:pt idx="3865">
                  <c:v>55.890739051094897</c:v>
                </c:pt>
                <c:pt idx="3866">
                  <c:v>55.890739051094897</c:v>
                </c:pt>
                <c:pt idx="3867">
                  <c:v>55.890739051094897</c:v>
                </c:pt>
                <c:pt idx="3868">
                  <c:v>55.890739051094897</c:v>
                </c:pt>
                <c:pt idx="3869">
                  <c:v>55.890739051094897</c:v>
                </c:pt>
                <c:pt idx="3870">
                  <c:v>55.890739051094897</c:v>
                </c:pt>
                <c:pt idx="3871">
                  <c:v>55.839416058394164</c:v>
                </c:pt>
                <c:pt idx="3872">
                  <c:v>55.822308394160579</c:v>
                </c:pt>
                <c:pt idx="3873">
                  <c:v>55.822308394160579</c:v>
                </c:pt>
                <c:pt idx="3874">
                  <c:v>55.805200729927009</c:v>
                </c:pt>
                <c:pt idx="3875">
                  <c:v>55.793795620437962</c:v>
                </c:pt>
                <c:pt idx="3876">
                  <c:v>55.782390510948908</c:v>
                </c:pt>
                <c:pt idx="3877">
                  <c:v>55.770985401459846</c:v>
                </c:pt>
                <c:pt idx="3878">
                  <c:v>55.759580291970799</c:v>
                </c:pt>
                <c:pt idx="3879">
                  <c:v>55.731067518248182</c:v>
                </c:pt>
                <c:pt idx="3880">
                  <c:v>55.731067518248182</c:v>
                </c:pt>
                <c:pt idx="3881">
                  <c:v>55.731067518248182</c:v>
                </c:pt>
                <c:pt idx="3882">
                  <c:v>55.731067518248182</c:v>
                </c:pt>
                <c:pt idx="3883">
                  <c:v>55.702554744525543</c:v>
                </c:pt>
                <c:pt idx="3884">
                  <c:v>55.691149635036496</c:v>
                </c:pt>
                <c:pt idx="3885">
                  <c:v>55.668339416058402</c:v>
                </c:pt>
                <c:pt idx="3886">
                  <c:v>55.668339416058402</c:v>
                </c:pt>
                <c:pt idx="3887">
                  <c:v>55.668339416058402</c:v>
                </c:pt>
                <c:pt idx="3888">
                  <c:v>55.645529197080293</c:v>
                </c:pt>
                <c:pt idx="3889">
                  <c:v>55.628421532846716</c:v>
                </c:pt>
                <c:pt idx="3890">
                  <c:v>55.628421532846716</c:v>
                </c:pt>
                <c:pt idx="3891">
                  <c:v>55.59420620437956</c:v>
                </c:pt>
                <c:pt idx="3892">
                  <c:v>55.59420620437956</c:v>
                </c:pt>
                <c:pt idx="3893">
                  <c:v>55.59420620437956</c:v>
                </c:pt>
                <c:pt idx="3894">
                  <c:v>55.59420620437956</c:v>
                </c:pt>
                <c:pt idx="3895">
                  <c:v>55.565693430656935</c:v>
                </c:pt>
                <c:pt idx="3896">
                  <c:v>55.554288321167888</c:v>
                </c:pt>
                <c:pt idx="3897">
                  <c:v>55.542883211678827</c:v>
                </c:pt>
                <c:pt idx="3898">
                  <c:v>55.525775547445257</c:v>
                </c:pt>
                <c:pt idx="3899">
                  <c:v>55.525775547445257</c:v>
                </c:pt>
                <c:pt idx="3900">
                  <c:v>55.508667883211679</c:v>
                </c:pt>
                <c:pt idx="3901">
                  <c:v>55.497262773722632</c:v>
                </c:pt>
                <c:pt idx="3902">
                  <c:v>55.485857664233571</c:v>
                </c:pt>
                <c:pt idx="3903">
                  <c:v>55.46875</c:v>
                </c:pt>
                <c:pt idx="3904">
                  <c:v>55.46875</c:v>
                </c:pt>
                <c:pt idx="3905">
                  <c:v>55.428832116788321</c:v>
                </c:pt>
                <c:pt idx="3906">
                  <c:v>55.428832116788321</c:v>
                </c:pt>
                <c:pt idx="3907">
                  <c:v>55.428832116788321</c:v>
                </c:pt>
                <c:pt idx="3908">
                  <c:v>55.428832116788321</c:v>
                </c:pt>
                <c:pt idx="3909">
                  <c:v>55.428832116788321</c:v>
                </c:pt>
                <c:pt idx="3910">
                  <c:v>55.394616788321173</c:v>
                </c:pt>
                <c:pt idx="3911">
                  <c:v>55.383211678832112</c:v>
                </c:pt>
                <c:pt idx="3912">
                  <c:v>55.371806569343065</c:v>
                </c:pt>
                <c:pt idx="3913">
                  <c:v>55.360401459854018</c:v>
                </c:pt>
                <c:pt idx="3914">
                  <c:v>55.34329379562044</c:v>
                </c:pt>
                <c:pt idx="3915">
                  <c:v>55.34329379562044</c:v>
                </c:pt>
                <c:pt idx="3916">
                  <c:v>55.314781021897808</c:v>
                </c:pt>
                <c:pt idx="3917">
                  <c:v>55.314781021897808</c:v>
                </c:pt>
                <c:pt idx="3918">
                  <c:v>55.314781021897808</c:v>
                </c:pt>
                <c:pt idx="3919">
                  <c:v>55.291970802919707</c:v>
                </c:pt>
                <c:pt idx="3920">
                  <c:v>55.28056569343066</c:v>
                </c:pt>
                <c:pt idx="3921">
                  <c:v>55.269160583941598</c:v>
                </c:pt>
                <c:pt idx="3922">
                  <c:v>55.252052919708028</c:v>
                </c:pt>
                <c:pt idx="3923">
                  <c:v>55.252052919708028</c:v>
                </c:pt>
                <c:pt idx="3924">
                  <c:v>55.234945255474457</c:v>
                </c:pt>
                <c:pt idx="3925">
                  <c:v>55.223540145985403</c:v>
                </c:pt>
                <c:pt idx="3926">
                  <c:v>55.195027372262771</c:v>
                </c:pt>
                <c:pt idx="3927">
                  <c:v>55.195027372262771</c:v>
                </c:pt>
                <c:pt idx="3928">
                  <c:v>55.195027372262771</c:v>
                </c:pt>
                <c:pt idx="3929">
                  <c:v>55.195027372262771</c:v>
                </c:pt>
                <c:pt idx="3930">
                  <c:v>55.166514598540154</c:v>
                </c:pt>
                <c:pt idx="3931">
                  <c:v>55.149406934306569</c:v>
                </c:pt>
                <c:pt idx="3932">
                  <c:v>55.149406934306569</c:v>
                </c:pt>
                <c:pt idx="3933">
                  <c:v>55.132299270072991</c:v>
                </c:pt>
                <c:pt idx="3934">
                  <c:v>55.120894160583944</c:v>
                </c:pt>
                <c:pt idx="3935">
                  <c:v>55.092381386861312</c:v>
                </c:pt>
                <c:pt idx="3936">
                  <c:v>55.092381386861312</c:v>
                </c:pt>
                <c:pt idx="3937">
                  <c:v>55.092381386861312</c:v>
                </c:pt>
                <c:pt idx="3938">
                  <c:v>55.092381386861312</c:v>
                </c:pt>
                <c:pt idx="3939">
                  <c:v>55.058166058394164</c:v>
                </c:pt>
                <c:pt idx="3940">
                  <c:v>55.058166058394164</c:v>
                </c:pt>
                <c:pt idx="3941">
                  <c:v>55.041058394160579</c:v>
                </c:pt>
                <c:pt idx="3942">
                  <c:v>55.029653284671532</c:v>
                </c:pt>
                <c:pt idx="3943">
                  <c:v>55.012545620437962</c:v>
                </c:pt>
                <c:pt idx="3944">
                  <c:v>55.012545620437962</c:v>
                </c:pt>
                <c:pt idx="3945">
                  <c:v>54.989735401459846</c:v>
                </c:pt>
                <c:pt idx="3946">
                  <c:v>54.989735401459846</c:v>
                </c:pt>
                <c:pt idx="3947">
                  <c:v>54.966925182481752</c:v>
                </c:pt>
                <c:pt idx="3948">
                  <c:v>54.966925182481752</c:v>
                </c:pt>
                <c:pt idx="3949">
                  <c:v>54.949817518248182</c:v>
                </c:pt>
                <c:pt idx="3950">
                  <c:v>54.932709854014597</c:v>
                </c:pt>
                <c:pt idx="3951">
                  <c:v>54.932709854014597</c:v>
                </c:pt>
                <c:pt idx="3952">
                  <c:v>54.904197080291972</c:v>
                </c:pt>
                <c:pt idx="3953">
                  <c:v>54.904197080291972</c:v>
                </c:pt>
                <c:pt idx="3954">
                  <c:v>54.904197080291972</c:v>
                </c:pt>
                <c:pt idx="3955">
                  <c:v>54.881386861313864</c:v>
                </c:pt>
                <c:pt idx="3956">
                  <c:v>54.864279197080293</c:v>
                </c:pt>
                <c:pt idx="3957">
                  <c:v>54.864279197080293</c:v>
                </c:pt>
                <c:pt idx="3958">
                  <c:v>54.847171532846716</c:v>
                </c:pt>
                <c:pt idx="3959">
                  <c:v>54.835766423357668</c:v>
                </c:pt>
                <c:pt idx="3960">
                  <c:v>54.801551094890513</c:v>
                </c:pt>
                <c:pt idx="3961">
                  <c:v>54.801551094890513</c:v>
                </c:pt>
                <c:pt idx="3962">
                  <c:v>54.801551094890513</c:v>
                </c:pt>
                <c:pt idx="3963">
                  <c:v>54.801551094890513</c:v>
                </c:pt>
                <c:pt idx="3964">
                  <c:v>54.801551094890513</c:v>
                </c:pt>
                <c:pt idx="3965">
                  <c:v>54.767335766423351</c:v>
                </c:pt>
                <c:pt idx="3966">
                  <c:v>54.755930656934304</c:v>
                </c:pt>
                <c:pt idx="3967">
                  <c:v>54.744525547445257</c:v>
                </c:pt>
                <c:pt idx="3968">
                  <c:v>54.721715328467155</c:v>
                </c:pt>
                <c:pt idx="3969">
                  <c:v>54.721715328467155</c:v>
                </c:pt>
                <c:pt idx="3970">
                  <c:v>54.721715328467155</c:v>
                </c:pt>
                <c:pt idx="3971">
                  <c:v>54.693202554744524</c:v>
                </c:pt>
                <c:pt idx="3972">
                  <c:v>54.693202554744524</c:v>
                </c:pt>
                <c:pt idx="3973">
                  <c:v>54.676094890510953</c:v>
                </c:pt>
                <c:pt idx="3974">
                  <c:v>54.658987226277368</c:v>
                </c:pt>
                <c:pt idx="3975">
                  <c:v>54.658987226277368</c:v>
                </c:pt>
                <c:pt idx="3976">
                  <c:v>54.64187956204379</c:v>
                </c:pt>
                <c:pt idx="3977">
                  <c:v>54.630474452554743</c:v>
                </c:pt>
                <c:pt idx="3978">
                  <c:v>54.619069343065696</c:v>
                </c:pt>
                <c:pt idx="3979">
                  <c:v>54.601961678832112</c:v>
                </c:pt>
                <c:pt idx="3980">
                  <c:v>54.601961678832112</c:v>
                </c:pt>
                <c:pt idx="3981">
                  <c:v>54.584854014598541</c:v>
                </c:pt>
                <c:pt idx="3982">
                  <c:v>54.573448905109487</c:v>
                </c:pt>
                <c:pt idx="3983">
                  <c:v>54.56204379562044</c:v>
                </c:pt>
                <c:pt idx="3984">
                  <c:v>54.544936131386855</c:v>
                </c:pt>
                <c:pt idx="3985">
                  <c:v>54.544936131386855</c:v>
                </c:pt>
                <c:pt idx="3986">
                  <c:v>54.516423357664237</c:v>
                </c:pt>
                <c:pt idx="3987">
                  <c:v>54.516423357664237</c:v>
                </c:pt>
                <c:pt idx="3988">
                  <c:v>54.516423357664237</c:v>
                </c:pt>
                <c:pt idx="3989">
                  <c:v>54.493613138686136</c:v>
                </c:pt>
                <c:pt idx="3990">
                  <c:v>54.476505474452551</c:v>
                </c:pt>
                <c:pt idx="3991">
                  <c:v>54.476505474452551</c:v>
                </c:pt>
                <c:pt idx="3992">
                  <c:v>54.442290145985403</c:v>
                </c:pt>
                <c:pt idx="3993">
                  <c:v>54.442290145985403</c:v>
                </c:pt>
                <c:pt idx="3994">
                  <c:v>54.442290145985403</c:v>
                </c:pt>
                <c:pt idx="3995">
                  <c:v>54.442290145985403</c:v>
                </c:pt>
                <c:pt idx="3996">
                  <c:v>54.402372262773724</c:v>
                </c:pt>
                <c:pt idx="3997">
                  <c:v>54.402372262773724</c:v>
                </c:pt>
                <c:pt idx="3998">
                  <c:v>54.402372262773724</c:v>
                </c:pt>
                <c:pt idx="3999">
                  <c:v>54.379562043795616</c:v>
                </c:pt>
                <c:pt idx="4000">
                  <c:v>54.368156934306569</c:v>
                </c:pt>
                <c:pt idx="4001">
                  <c:v>54.356751824817515</c:v>
                </c:pt>
                <c:pt idx="4002">
                  <c:v>54.322536496350359</c:v>
                </c:pt>
                <c:pt idx="4003">
                  <c:v>54.322536496350359</c:v>
                </c:pt>
                <c:pt idx="4004">
                  <c:v>54.322536496350359</c:v>
                </c:pt>
                <c:pt idx="4005">
                  <c:v>54.322536496350359</c:v>
                </c:pt>
                <c:pt idx="4006">
                  <c:v>54.322536496350359</c:v>
                </c:pt>
                <c:pt idx="4007">
                  <c:v>54.282618613138688</c:v>
                </c:pt>
                <c:pt idx="4008">
                  <c:v>54.282618613138688</c:v>
                </c:pt>
                <c:pt idx="4009">
                  <c:v>54.265510948905103</c:v>
                </c:pt>
                <c:pt idx="4010">
                  <c:v>54.254105839416056</c:v>
                </c:pt>
                <c:pt idx="4011">
                  <c:v>54.242700729927009</c:v>
                </c:pt>
                <c:pt idx="4012">
                  <c:v>54.225593065693431</c:v>
                </c:pt>
                <c:pt idx="4013">
                  <c:v>54.225593065693431</c:v>
                </c:pt>
                <c:pt idx="4014">
                  <c:v>54.197080291970799</c:v>
                </c:pt>
                <c:pt idx="4015">
                  <c:v>54.197080291970799</c:v>
                </c:pt>
                <c:pt idx="4016">
                  <c:v>54.197080291970799</c:v>
                </c:pt>
                <c:pt idx="4017">
                  <c:v>54.162864963503651</c:v>
                </c:pt>
                <c:pt idx="4018">
                  <c:v>54.162864963503651</c:v>
                </c:pt>
                <c:pt idx="4019">
                  <c:v>54.162864963503651</c:v>
                </c:pt>
                <c:pt idx="4020">
                  <c:v>54.140054744525543</c:v>
                </c:pt>
                <c:pt idx="4021">
                  <c:v>54.128649635036496</c:v>
                </c:pt>
                <c:pt idx="4022">
                  <c:v>54.111541970802925</c:v>
                </c:pt>
                <c:pt idx="4023">
                  <c:v>54.111541970802925</c:v>
                </c:pt>
                <c:pt idx="4024">
                  <c:v>54.09443430656934</c:v>
                </c:pt>
                <c:pt idx="4025">
                  <c:v>54.083029197080293</c:v>
                </c:pt>
                <c:pt idx="4026">
                  <c:v>54.065921532846716</c:v>
                </c:pt>
                <c:pt idx="4027">
                  <c:v>54.065921532846716</c:v>
                </c:pt>
                <c:pt idx="4028">
                  <c:v>54.043111313868607</c:v>
                </c:pt>
                <c:pt idx="4029">
                  <c:v>54.043111313868607</c:v>
                </c:pt>
                <c:pt idx="4030">
                  <c:v>54.020301094890513</c:v>
                </c:pt>
                <c:pt idx="4031">
                  <c:v>54.020301094890513</c:v>
                </c:pt>
                <c:pt idx="4032">
                  <c:v>54.003193430656935</c:v>
                </c:pt>
                <c:pt idx="4033">
                  <c:v>53.974680656934304</c:v>
                </c:pt>
                <c:pt idx="4034">
                  <c:v>53.974680656934304</c:v>
                </c:pt>
                <c:pt idx="4035">
                  <c:v>53.974680656934304</c:v>
                </c:pt>
                <c:pt idx="4036">
                  <c:v>53.974680656934304</c:v>
                </c:pt>
                <c:pt idx="4037">
                  <c:v>53.923357664233571</c:v>
                </c:pt>
                <c:pt idx="4038">
                  <c:v>53.923357664233571</c:v>
                </c:pt>
                <c:pt idx="4039">
                  <c:v>53.923357664233571</c:v>
                </c:pt>
                <c:pt idx="4040">
                  <c:v>53.923357664233571</c:v>
                </c:pt>
                <c:pt idx="4041">
                  <c:v>53.923357664233571</c:v>
                </c:pt>
                <c:pt idx="4042">
                  <c:v>53.889142335766429</c:v>
                </c:pt>
                <c:pt idx="4043">
                  <c:v>53.877737226277368</c:v>
                </c:pt>
                <c:pt idx="4044">
                  <c:v>53.86062956204379</c:v>
                </c:pt>
                <c:pt idx="4045">
                  <c:v>53.86062956204379</c:v>
                </c:pt>
                <c:pt idx="4046">
                  <c:v>53.84352189781022</c:v>
                </c:pt>
                <c:pt idx="4047">
                  <c:v>53.832116788321173</c:v>
                </c:pt>
                <c:pt idx="4048">
                  <c:v>53.820711678832112</c:v>
                </c:pt>
                <c:pt idx="4049">
                  <c:v>53.809306569343065</c:v>
                </c:pt>
                <c:pt idx="4050">
                  <c:v>53.792198905109487</c:v>
                </c:pt>
                <c:pt idx="4051">
                  <c:v>53.792198905109487</c:v>
                </c:pt>
                <c:pt idx="4052">
                  <c:v>53.775091240875916</c:v>
                </c:pt>
                <c:pt idx="4053">
                  <c:v>53.763686131386855</c:v>
                </c:pt>
                <c:pt idx="4054">
                  <c:v>53.752281021897808</c:v>
                </c:pt>
                <c:pt idx="4055">
                  <c:v>53.71806569343066</c:v>
                </c:pt>
                <c:pt idx="4056">
                  <c:v>53.71806569343066</c:v>
                </c:pt>
                <c:pt idx="4057">
                  <c:v>53.71806569343066</c:v>
                </c:pt>
                <c:pt idx="4058">
                  <c:v>53.71806569343066</c:v>
                </c:pt>
                <c:pt idx="4059">
                  <c:v>53.71806569343066</c:v>
                </c:pt>
                <c:pt idx="4060">
                  <c:v>53.678147810218981</c:v>
                </c:pt>
                <c:pt idx="4061">
                  <c:v>53.678147810218981</c:v>
                </c:pt>
                <c:pt idx="4062">
                  <c:v>53.661040145985403</c:v>
                </c:pt>
                <c:pt idx="4063">
                  <c:v>53.643932481751818</c:v>
                </c:pt>
                <c:pt idx="4064">
                  <c:v>53.643932481751818</c:v>
                </c:pt>
                <c:pt idx="4065">
                  <c:v>53.626824817518248</c:v>
                </c:pt>
                <c:pt idx="4066">
                  <c:v>53.609717153284677</c:v>
                </c:pt>
                <c:pt idx="4067">
                  <c:v>53.609717153284677</c:v>
                </c:pt>
                <c:pt idx="4068">
                  <c:v>53.581204379562038</c:v>
                </c:pt>
                <c:pt idx="4069">
                  <c:v>53.581204379562038</c:v>
                </c:pt>
                <c:pt idx="4070">
                  <c:v>53.581204379562038</c:v>
                </c:pt>
                <c:pt idx="4071">
                  <c:v>53.546989051094897</c:v>
                </c:pt>
                <c:pt idx="4072">
                  <c:v>53.546989051094897</c:v>
                </c:pt>
                <c:pt idx="4073">
                  <c:v>53.546989051094897</c:v>
                </c:pt>
                <c:pt idx="4074">
                  <c:v>53.524178832116789</c:v>
                </c:pt>
                <c:pt idx="4075">
                  <c:v>53.512773722627735</c:v>
                </c:pt>
                <c:pt idx="4076">
                  <c:v>53.501368613138688</c:v>
                </c:pt>
                <c:pt idx="4077">
                  <c:v>53.484260948905103</c:v>
                </c:pt>
                <c:pt idx="4078">
                  <c:v>53.484260948905103</c:v>
                </c:pt>
                <c:pt idx="4079">
                  <c:v>53.467153284671532</c:v>
                </c:pt>
                <c:pt idx="4080">
                  <c:v>53.444343065693431</c:v>
                </c:pt>
                <c:pt idx="4081">
                  <c:v>53.444343065693431</c:v>
                </c:pt>
                <c:pt idx="4082">
                  <c:v>53.444343065693431</c:v>
                </c:pt>
                <c:pt idx="4083">
                  <c:v>53.421532846715323</c:v>
                </c:pt>
                <c:pt idx="4084">
                  <c:v>53.381614963503651</c:v>
                </c:pt>
                <c:pt idx="4085">
                  <c:v>53.381614963503651</c:v>
                </c:pt>
                <c:pt idx="4086">
                  <c:v>53.381614963503651</c:v>
                </c:pt>
                <c:pt idx="4087">
                  <c:v>53.381614963503651</c:v>
                </c:pt>
                <c:pt idx="4088">
                  <c:v>53.381614963503651</c:v>
                </c:pt>
                <c:pt idx="4089">
                  <c:v>53.381614963503651</c:v>
                </c:pt>
                <c:pt idx="4090">
                  <c:v>53.335994525547449</c:v>
                </c:pt>
                <c:pt idx="4091">
                  <c:v>53.335994525547449</c:v>
                </c:pt>
                <c:pt idx="4092">
                  <c:v>53.318886861313864</c:v>
                </c:pt>
                <c:pt idx="4093">
                  <c:v>53.296076642335763</c:v>
                </c:pt>
                <c:pt idx="4094">
                  <c:v>53.296076642335763</c:v>
                </c:pt>
                <c:pt idx="4095">
                  <c:v>53.296076642335763</c:v>
                </c:pt>
                <c:pt idx="4096">
                  <c:v>53.273266423357668</c:v>
                </c:pt>
                <c:pt idx="4097">
                  <c:v>53.261861313868607</c:v>
                </c:pt>
                <c:pt idx="4098">
                  <c:v>53.244753649635037</c:v>
                </c:pt>
                <c:pt idx="4099">
                  <c:v>53.244753649635037</c:v>
                </c:pt>
                <c:pt idx="4100">
                  <c:v>53.227645985401459</c:v>
                </c:pt>
                <c:pt idx="4101">
                  <c:v>53.216240875912412</c:v>
                </c:pt>
                <c:pt idx="4102">
                  <c:v>53.204835766423351</c:v>
                </c:pt>
                <c:pt idx="4103">
                  <c:v>53.193430656934304</c:v>
                </c:pt>
                <c:pt idx="4104">
                  <c:v>53.182025547445257</c:v>
                </c:pt>
                <c:pt idx="4105">
                  <c:v>53.164917883211679</c:v>
                </c:pt>
                <c:pt idx="4106">
                  <c:v>53.164917883211679</c:v>
                </c:pt>
                <c:pt idx="4107">
                  <c:v>53.147810218978094</c:v>
                </c:pt>
                <c:pt idx="4108">
                  <c:v>53.136405109489047</c:v>
                </c:pt>
                <c:pt idx="4109">
                  <c:v>53.119297445255476</c:v>
                </c:pt>
                <c:pt idx="4110">
                  <c:v>53.119297445255476</c:v>
                </c:pt>
                <c:pt idx="4111">
                  <c:v>53.102189781021906</c:v>
                </c:pt>
                <c:pt idx="4112">
                  <c:v>53.090784671532845</c:v>
                </c:pt>
                <c:pt idx="4113">
                  <c:v>53.07937956204379</c:v>
                </c:pt>
                <c:pt idx="4114">
                  <c:v>53.067974452554743</c:v>
                </c:pt>
                <c:pt idx="4115">
                  <c:v>53.056569343065696</c:v>
                </c:pt>
                <c:pt idx="4116">
                  <c:v>53.045164233576649</c:v>
                </c:pt>
                <c:pt idx="4117">
                  <c:v>53.033759124087588</c:v>
                </c:pt>
                <c:pt idx="4118">
                  <c:v>53.010948905109487</c:v>
                </c:pt>
                <c:pt idx="4119">
                  <c:v>53.010948905109487</c:v>
                </c:pt>
                <c:pt idx="4120">
                  <c:v>53.010948905109487</c:v>
                </c:pt>
                <c:pt idx="4121">
                  <c:v>52.982436131386855</c:v>
                </c:pt>
                <c:pt idx="4122">
                  <c:v>52.982436131386855</c:v>
                </c:pt>
                <c:pt idx="4123">
                  <c:v>52.965328467153284</c:v>
                </c:pt>
                <c:pt idx="4124">
                  <c:v>52.948220802919707</c:v>
                </c:pt>
                <c:pt idx="4125">
                  <c:v>52.948220802919707</c:v>
                </c:pt>
                <c:pt idx="4126">
                  <c:v>52.925410583941598</c:v>
                </c:pt>
                <c:pt idx="4127">
                  <c:v>52.925410583941598</c:v>
                </c:pt>
                <c:pt idx="4128">
                  <c:v>52.908302919708028</c:v>
                </c:pt>
                <c:pt idx="4129">
                  <c:v>52.896897810218981</c:v>
                </c:pt>
                <c:pt idx="4130">
                  <c:v>52.879790145985403</c:v>
                </c:pt>
                <c:pt idx="4131">
                  <c:v>52.879790145985403</c:v>
                </c:pt>
                <c:pt idx="4132">
                  <c:v>52.862682481751818</c:v>
                </c:pt>
                <c:pt idx="4133">
                  <c:v>52.851277372262771</c:v>
                </c:pt>
                <c:pt idx="4134">
                  <c:v>52.839872262773724</c:v>
                </c:pt>
                <c:pt idx="4135">
                  <c:v>52.805656934306569</c:v>
                </c:pt>
                <c:pt idx="4136">
                  <c:v>52.805656934306569</c:v>
                </c:pt>
                <c:pt idx="4137">
                  <c:v>52.805656934306569</c:v>
                </c:pt>
                <c:pt idx="4138">
                  <c:v>52.805656934306569</c:v>
                </c:pt>
                <c:pt idx="4139">
                  <c:v>52.805656934306569</c:v>
                </c:pt>
                <c:pt idx="4140">
                  <c:v>52.771441605839421</c:v>
                </c:pt>
                <c:pt idx="4141">
                  <c:v>52.754333941605836</c:v>
                </c:pt>
                <c:pt idx="4142">
                  <c:v>52.754333941605836</c:v>
                </c:pt>
                <c:pt idx="4143">
                  <c:v>52.737226277372265</c:v>
                </c:pt>
                <c:pt idx="4144">
                  <c:v>52.725821167883211</c:v>
                </c:pt>
                <c:pt idx="4145">
                  <c:v>52.714416058394164</c:v>
                </c:pt>
                <c:pt idx="4146">
                  <c:v>52.703010948905103</c:v>
                </c:pt>
                <c:pt idx="4147">
                  <c:v>52.663093065693431</c:v>
                </c:pt>
                <c:pt idx="4148">
                  <c:v>52.663093065693431</c:v>
                </c:pt>
                <c:pt idx="4149">
                  <c:v>52.663093065693431</c:v>
                </c:pt>
                <c:pt idx="4150">
                  <c:v>52.663093065693431</c:v>
                </c:pt>
                <c:pt idx="4151">
                  <c:v>52.663093065693431</c:v>
                </c:pt>
                <c:pt idx="4152">
                  <c:v>52.663093065693431</c:v>
                </c:pt>
                <c:pt idx="4153">
                  <c:v>52.617472627737229</c:v>
                </c:pt>
                <c:pt idx="4154">
                  <c:v>52.617472627737229</c:v>
                </c:pt>
                <c:pt idx="4155">
                  <c:v>52.600364963503651</c:v>
                </c:pt>
                <c:pt idx="4156">
                  <c:v>52.588959854014597</c:v>
                </c:pt>
                <c:pt idx="4157">
                  <c:v>52.577554744525543</c:v>
                </c:pt>
                <c:pt idx="4158">
                  <c:v>52.560447080291972</c:v>
                </c:pt>
                <c:pt idx="4159">
                  <c:v>52.560447080291972</c:v>
                </c:pt>
                <c:pt idx="4160">
                  <c:v>52.543339416058402</c:v>
                </c:pt>
                <c:pt idx="4161">
                  <c:v>52.53193430656934</c:v>
                </c:pt>
                <c:pt idx="4162">
                  <c:v>52.520529197080293</c:v>
                </c:pt>
                <c:pt idx="4163">
                  <c:v>52.503421532846716</c:v>
                </c:pt>
                <c:pt idx="4164">
                  <c:v>52.503421532846716</c:v>
                </c:pt>
                <c:pt idx="4165">
                  <c:v>52.452098540145982</c:v>
                </c:pt>
                <c:pt idx="4166">
                  <c:v>52.452098540145982</c:v>
                </c:pt>
                <c:pt idx="4167">
                  <c:v>52.452098540145982</c:v>
                </c:pt>
                <c:pt idx="4168">
                  <c:v>52.452098540145982</c:v>
                </c:pt>
                <c:pt idx="4169">
                  <c:v>52.452098540145982</c:v>
                </c:pt>
                <c:pt idx="4170">
                  <c:v>52.452098540145982</c:v>
                </c:pt>
                <c:pt idx="4171">
                  <c:v>52.452098540145982</c:v>
                </c:pt>
                <c:pt idx="4172">
                  <c:v>52.400775547445257</c:v>
                </c:pt>
                <c:pt idx="4173">
                  <c:v>52.400775547445257</c:v>
                </c:pt>
                <c:pt idx="4174">
                  <c:v>52.383667883211679</c:v>
                </c:pt>
                <c:pt idx="4175">
                  <c:v>52.372262773722632</c:v>
                </c:pt>
                <c:pt idx="4176">
                  <c:v>52.360857664233571</c:v>
                </c:pt>
                <c:pt idx="4177">
                  <c:v>52.349452554744524</c:v>
                </c:pt>
                <c:pt idx="4178">
                  <c:v>52.315237226277368</c:v>
                </c:pt>
                <c:pt idx="4179">
                  <c:v>52.315237226277368</c:v>
                </c:pt>
                <c:pt idx="4180">
                  <c:v>52.315237226277368</c:v>
                </c:pt>
                <c:pt idx="4181">
                  <c:v>52.315237226277368</c:v>
                </c:pt>
                <c:pt idx="4182">
                  <c:v>52.315237226277368</c:v>
                </c:pt>
                <c:pt idx="4183">
                  <c:v>52.263914233576649</c:v>
                </c:pt>
                <c:pt idx="4184">
                  <c:v>52.263914233576649</c:v>
                </c:pt>
                <c:pt idx="4185">
                  <c:v>52.263914233576649</c:v>
                </c:pt>
                <c:pt idx="4186">
                  <c:v>52.263914233576649</c:v>
                </c:pt>
                <c:pt idx="4187">
                  <c:v>52.229698905109487</c:v>
                </c:pt>
                <c:pt idx="4188">
                  <c:v>52.229698905109487</c:v>
                </c:pt>
                <c:pt idx="4189">
                  <c:v>52.212591240875916</c:v>
                </c:pt>
                <c:pt idx="4190">
                  <c:v>52.201186131386855</c:v>
                </c:pt>
                <c:pt idx="4191">
                  <c:v>52.189781021897808</c:v>
                </c:pt>
                <c:pt idx="4192">
                  <c:v>52.178375912408761</c:v>
                </c:pt>
                <c:pt idx="4193">
                  <c:v>52.166970802919707</c:v>
                </c:pt>
                <c:pt idx="4194">
                  <c:v>52.15556569343066</c:v>
                </c:pt>
                <c:pt idx="4195">
                  <c:v>52.144160583941598</c:v>
                </c:pt>
                <c:pt idx="4196">
                  <c:v>52.127052919708028</c:v>
                </c:pt>
                <c:pt idx="4197">
                  <c:v>52.127052919708028</c:v>
                </c:pt>
                <c:pt idx="4198">
                  <c:v>52.109945255474457</c:v>
                </c:pt>
                <c:pt idx="4199">
                  <c:v>52.087135036496349</c:v>
                </c:pt>
                <c:pt idx="4200">
                  <c:v>52.087135036496349</c:v>
                </c:pt>
                <c:pt idx="4201">
                  <c:v>52.087135036496349</c:v>
                </c:pt>
                <c:pt idx="4202">
                  <c:v>52.041514598540154</c:v>
                </c:pt>
                <c:pt idx="4203">
                  <c:v>52.041514598540154</c:v>
                </c:pt>
                <c:pt idx="4204">
                  <c:v>52.041514598540154</c:v>
                </c:pt>
                <c:pt idx="4205">
                  <c:v>52.041514598540154</c:v>
                </c:pt>
                <c:pt idx="4206">
                  <c:v>52.041514598540154</c:v>
                </c:pt>
                <c:pt idx="4207">
                  <c:v>52.001596715328468</c:v>
                </c:pt>
                <c:pt idx="4208">
                  <c:v>52.001596715328468</c:v>
                </c:pt>
                <c:pt idx="4209">
                  <c:v>51.984489051094897</c:v>
                </c:pt>
                <c:pt idx="4210">
                  <c:v>51.973083941605836</c:v>
                </c:pt>
                <c:pt idx="4211">
                  <c:v>51.961678832116789</c:v>
                </c:pt>
                <c:pt idx="4212">
                  <c:v>51.950273722627735</c:v>
                </c:pt>
                <c:pt idx="4213">
                  <c:v>51.938868613138688</c:v>
                </c:pt>
                <c:pt idx="4214">
                  <c:v>51.887545620437962</c:v>
                </c:pt>
                <c:pt idx="4215">
                  <c:v>51.887545620437962</c:v>
                </c:pt>
                <c:pt idx="4216">
                  <c:v>51.887545620437962</c:v>
                </c:pt>
                <c:pt idx="4217">
                  <c:v>51.887545620437962</c:v>
                </c:pt>
                <c:pt idx="4218">
                  <c:v>51.887545620437962</c:v>
                </c:pt>
                <c:pt idx="4219">
                  <c:v>51.887545620437962</c:v>
                </c:pt>
                <c:pt idx="4220">
                  <c:v>51.887545620437962</c:v>
                </c:pt>
                <c:pt idx="4221">
                  <c:v>51.887545620437962</c:v>
                </c:pt>
                <c:pt idx="4222">
                  <c:v>51.824817518248182</c:v>
                </c:pt>
                <c:pt idx="4223">
                  <c:v>51.824817518248182</c:v>
                </c:pt>
                <c:pt idx="4224">
                  <c:v>51.824817518248182</c:v>
                </c:pt>
                <c:pt idx="4225">
                  <c:v>51.802007299270073</c:v>
                </c:pt>
                <c:pt idx="4226">
                  <c:v>51.790602189781019</c:v>
                </c:pt>
                <c:pt idx="4227">
                  <c:v>51.773494525547449</c:v>
                </c:pt>
                <c:pt idx="4228">
                  <c:v>51.773494525547449</c:v>
                </c:pt>
                <c:pt idx="4229">
                  <c:v>51.733576642335763</c:v>
                </c:pt>
                <c:pt idx="4230">
                  <c:v>51.733576642335763</c:v>
                </c:pt>
                <c:pt idx="4231">
                  <c:v>51.733576642335763</c:v>
                </c:pt>
                <c:pt idx="4232">
                  <c:v>51.733576642335763</c:v>
                </c:pt>
                <c:pt idx="4233">
                  <c:v>51.733576642335763</c:v>
                </c:pt>
                <c:pt idx="4234">
                  <c:v>51.699361313868607</c:v>
                </c:pt>
                <c:pt idx="4235">
                  <c:v>51.68795620437956</c:v>
                </c:pt>
                <c:pt idx="4236">
                  <c:v>51.670848540145982</c:v>
                </c:pt>
                <c:pt idx="4237">
                  <c:v>51.670848540145982</c:v>
                </c:pt>
                <c:pt idx="4238">
                  <c:v>51.653740875912412</c:v>
                </c:pt>
                <c:pt idx="4239">
                  <c:v>51.636633211678827</c:v>
                </c:pt>
                <c:pt idx="4240">
                  <c:v>51.636633211678827</c:v>
                </c:pt>
                <c:pt idx="4241">
                  <c:v>51.613822992700733</c:v>
                </c:pt>
                <c:pt idx="4242">
                  <c:v>51.613822992700733</c:v>
                </c:pt>
                <c:pt idx="4243">
                  <c:v>51.596715328467155</c:v>
                </c:pt>
                <c:pt idx="4244">
                  <c:v>51.585310218978094</c:v>
                </c:pt>
                <c:pt idx="4245">
                  <c:v>51.556797445255476</c:v>
                </c:pt>
                <c:pt idx="4246">
                  <c:v>51.556797445255476</c:v>
                </c:pt>
                <c:pt idx="4247">
                  <c:v>51.556797445255476</c:v>
                </c:pt>
                <c:pt idx="4248">
                  <c:v>51.556797445255476</c:v>
                </c:pt>
                <c:pt idx="4249">
                  <c:v>51.528284671532845</c:v>
                </c:pt>
                <c:pt idx="4250">
                  <c:v>51.511177007299267</c:v>
                </c:pt>
                <c:pt idx="4251">
                  <c:v>51.511177007299267</c:v>
                </c:pt>
                <c:pt idx="4252">
                  <c:v>51.488366788321173</c:v>
                </c:pt>
                <c:pt idx="4253">
                  <c:v>51.488366788321173</c:v>
                </c:pt>
                <c:pt idx="4254">
                  <c:v>51.465556569343065</c:v>
                </c:pt>
                <c:pt idx="4255">
                  <c:v>51.465556569343065</c:v>
                </c:pt>
                <c:pt idx="4256">
                  <c:v>51.448448905109487</c:v>
                </c:pt>
                <c:pt idx="4257">
                  <c:v>51.431341240875916</c:v>
                </c:pt>
                <c:pt idx="4258">
                  <c:v>51.431341240875916</c:v>
                </c:pt>
                <c:pt idx="4259">
                  <c:v>51.414233576642332</c:v>
                </c:pt>
                <c:pt idx="4260">
                  <c:v>51.402828467153284</c:v>
                </c:pt>
                <c:pt idx="4261">
                  <c:v>51.391423357664237</c:v>
                </c:pt>
                <c:pt idx="4262">
                  <c:v>51.37431569343066</c:v>
                </c:pt>
                <c:pt idx="4263">
                  <c:v>51.37431569343066</c:v>
                </c:pt>
                <c:pt idx="4264">
                  <c:v>51.351505474452551</c:v>
                </c:pt>
                <c:pt idx="4265">
                  <c:v>51.351505474452551</c:v>
                </c:pt>
                <c:pt idx="4266">
                  <c:v>51.334397810218981</c:v>
                </c:pt>
                <c:pt idx="4267">
                  <c:v>51.322992700729927</c:v>
                </c:pt>
                <c:pt idx="4268">
                  <c:v>51.31158759124088</c:v>
                </c:pt>
                <c:pt idx="4269">
                  <c:v>51.265967153284677</c:v>
                </c:pt>
                <c:pt idx="4270">
                  <c:v>51.265967153284677</c:v>
                </c:pt>
                <c:pt idx="4271">
                  <c:v>51.265967153284677</c:v>
                </c:pt>
                <c:pt idx="4272">
                  <c:v>51.265967153284677</c:v>
                </c:pt>
                <c:pt idx="4273">
                  <c:v>51.265967153284677</c:v>
                </c:pt>
                <c:pt idx="4274">
                  <c:v>51.265967153284677</c:v>
                </c:pt>
                <c:pt idx="4275">
                  <c:v>51.265967153284677</c:v>
                </c:pt>
                <c:pt idx="4276">
                  <c:v>51.220346715328468</c:v>
                </c:pt>
                <c:pt idx="4277">
                  <c:v>51.197536496350359</c:v>
                </c:pt>
                <c:pt idx="4278">
                  <c:v>51.197536496350359</c:v>
                </c:pt>
                <c:pt idx="4279">
                  <c:v>51.197536496350359</c:v>
                </c:pt>
                <c:pt idx="4280">
                  <c:v>51.174726277372265</c:v>
                </c:pt>
                <c:pt idx="4281">
                  <c:v>51.163321167883211</c:v>
                </c:pt>
                <c:pt idx="4282">
                  <c:v>51.151916058394164</c:v>
                </c:pt>
                <c:pt idx="4283">
                  <c:v>51.134808394160579</c:v>
                </c:pt>
                <c:pt idx="4284">
                  <c:v>51.134808394160579</c:v>
                </c:pt>
                <c:pt idx="4285">
                  <c:v>51.117700729927009</c:v>
                </c:pt>
                <c:pt idx="4286">
                  <c:v>51.106295620437962</c:v>
                </c:pt>
                <c:pt idx="4287">
                  <c:v>51.089187956204384</c:v>
                </c:pt>
                <c:pt idx="4288">
                  <c:v>51.089187956204384</c:v>
                </c:pt>
                <c:pt idx="4289">
                  <c:v>51.072080291970799</c:v>
                </c:pt>
                <c:pt idx="4290">
                  <c:v>51.054972627737229</c:v>
                </c:pt>
                <c:pt idx="4291">
                  <c:v>51.054972627737229</c:v>
                </c:pt>
                <c:pt idx="4292">
                  <c:v>51.037864963503651</c:v>
                </c:pt>
                <c:pt idx="4293">
                  <c:v>51.015054744525543</c:v>
                </c:pt>
                <c:pt idx="4294">
                  <c:v>51.015054744525543</c:v>
                </c:pt>
                <c:pt idx="4295">
                  <c:v>51.015054744525543</c:v>
                </c:pt>
                <c:pt idx="4296">
                  <c:v>50.992244525547449</c:v>
                </c:pt>
                <c:pt idx="4297">
                  <c:v>50.975136861313864</c:v>
                </c:pt>
                <c:pt idx="4298">
                  <c:v>50.975136861313864</c:v>
                </c:pt>
                <c:pt idx="4299">
                  <c:v>50.958029197080293</c:v>
                </c:pt>
                <c:pt idx="4300">
                  <c:v>50.940921532846716</c:v>
                </c:pt>
                <c:pt idx="4301">
                  <c:v>50.940921532846716</c:v>
                </c:pt>
                <c:pt idx="4302">
                  <c:v>50.923813868613145</c:v>
                </c:pt>
                <c:pt idx="4303">
                  <c:v>50.895301094890513</c:v>
                </c:pt>
                <c:pt idx="4304">
                  <c:v>50.895301094890513</c:v>
                </c:pt>
                <c:pt idx="4305">
                  <c:v>50.895301094890513</c:v>
                </c:pt>
                <c:pt idx="4306">
                  <c:v>50.895301094890513</c:v>
                </c:pt>
                <c:pt idx="4307">
                  <c:v>50.861085766423351</c:v>
                </c:pt>
                <c:pt idx="4308">
                  <c:v>50.861085766423351</c:v>
                </c:pt>
                <c:pt idx="4309">
                  <c:v>50.84397810218978</c:v>
                </c:pt>
                <c:pt idx="4310">
                  <c:v>50.832572992700733</c:v>
                </c:pt>
                <c:pt idx="4311">
                  <c:v>50.821167883211679</c:v>
                </c:pt>
                <c:pt idx="4312">
                  <c:v>50.809762773722632</c:v>
                </c:pt>
                <c:pt idx="4313">
                  <c:v>50.792655109489047</c:v>
                </c:pt>
                <c:pt idx="4314">
                  <c:v>50.792655109489047</c:v>
                </c:pt>
                <c:pt idx="4315">
                  <c:v>50.775547445255476</c:v>
                </c:pt>
                <c:pt idx="4316">
                  <c:v>50.764142335766429</c:v>
                </c:pt>
                <c:pt idx="4317">
                  <c:v>50.752737226277368</c:v>
                </c:pt>
                <c:pt idx="4318">
                  <c:v>50.741332116788321</c:v>
                </c:pt>
                <c:pt idx="4319">
                  <c:v>50.724224452554743</c:v>
                </c:pt>
                <c:pt idx="4320">
                  <c:v>50.724224452554743</c:v>
                </c:pt>
                <c:pt idx="4321">
                  <c:v>50.707116788321173</c:v>
                </c:pt>
                <c:pt idx="4322">
                  <c:v>50.690009124087588</c:v>
                </c:pt>
                <c:pt idx="4323">
                  <c:v>50.690009124087588</c:v>
                </c:pt>
                <c:pt idx="4324">
                  <c:v>50.661496350364963</c:v>
                </c:pt>
                <c:pt idx="4325">
                  <c:v>50.661496350364963</c:v>
                </c:pt>
                <c:pt idx="4326">
                  <c:v>50.661496350364963</c:v>
                </c:pt>
                <c:pt idx="4327">
                  <c:v>50.638686131386855</c:v>
                </c:pt>
                <c:pt idx="4328">
                  <c:v>50.627281021897808</c:v>
                </c:pt>
                <c:pt idx="4329">
                  <c:v>50.615875912408761</c:v>
                </c:pt>
                <c:pt idx="4330">
                  <c:v>50.604470802919707</c:v>
                </c:pt>
                <c:pt idx="4331">
                  <c:v>50.587363138686136</c:v>
                </c:pt>
                <c:pt idx="4332">
                  <c:v>50.587363138686136</c:v>
                </c:pt>
                <c:pt idx="4333">
                  <c:v>50.570255474452551</c:v>
                </c:pt>
                <c:pt idx="4334">
                  <c:v>50.558850364963504</c:v>
                </c:pt>
                <c:pt idx="4335">
                  <c:v>50.547445255474457</c:v>
                </c:pt>
                <c:pt idx="4336">
                  <c:v>50.536040145985403</c:v>
                </c:pt>
                <c:pt idx="4337">
                  <c:v>50.524635036496349</c:v>
                </c:pt>
                <c:pt idx="4338">
                  <c:v>50.513229927007295</c:v>
                </c:pt>
                <c:pt idx="4339">
                  <c:v>50.501824817518248</c:v>
                </c:pt>
                <c:pt idx="4340">
                  <c:v>50.490419708029201</c:v>
                </c:pt>
                <c:pt idx="4341">
                  <c:v>50.479014598540154</c:v>
                </c:pt>
                <c:pt idx="4342">
                  <c:v>50.467609489051092</c:v>
                </c:pt>
                <c:pt idx="4343">
                  <c:v>50.450501824817515</c:v>
                </c:pt>
                <c:pt idx="4344">
                  <c:v>50.450501824817515</c:v>
                </c:pt>
                <c:pt idx="4345">
                  <c:v>50.427691605839421</c:v>
                </c:pt>
                <c:pt idx="4346">
                  <c:v>50.427691605839421</c:v>
                </c:pt>
                <c:pt idx="4347">
                  <c:v>50.404881386861312</c:v>
                </c:pt>
                <c:pt idx="4348">
                  <c:v>50.404881386861312</c:v>
                </c:pt>
                <c:pt idx="4349">
                  <c:v>50.387773722627735</c:v>
                </c:pt>
                <c:pt idx="4350">
                  <c:v>50.376368613138688</c:v>
                </c:pt>
                <c:pt idx="4351">
                  <c:v>50.364963503649641</c:v>
                </c:pt>
                <c:pt idx="4352">
                  <c:v>50.347855839416056</c:v>
                </c:pt>
                <c:pt idx="4353">
                  <c:v>50.347855839416056</c:v>
                </c:pt>
                <c:pt idx="4354">
                  <c:v>50.330748175182485</c:v>
                </c:pt>
                <c:pt idx="4355">
                  <c:v>50.296532846715323</c:v>
                </c:pt>
                <c:pt idx="4356">
                  <c:v>50.296532846715323</c:v>
                </c:pt>
                <c:pt idx="4357">
                  <c:v>50.296532846715323</c:v>
                </c:pt>
                <c:pt idx="4358">
                  <c:v>50.296532846715323</c:v>
                </c:pt>
                <c:pt idx="4359">
                  <c:v>50.296532846715323</c:v>
                </c:pt>
                <c:pt idx="4360">
                  <c:v>50.262317518248182</c:v>
                </c:pt>
                <c:pt idx="4361">
                  <c:v>50.25091240875912</c:v>
                </c:pt>
                <c:pt idx="4362">
                  <c:v>50.233804744525543</c:v>
                </c:pt>
                <c:pt idx="4363">
                  <c:v>50.233804744525543</c:v>
                </c:pt>
                <c:pt idx="4364">
                  <c:v>50.216697080291972</c:v>
                </c:pt>
                <c:pt idx="4365">
                  <c:v>50.205291970802925</c:v>
                </c:pt>
                <c:pt idx="4366">
                  <c:v>50.193886861313864</c:v>
                </c:pt>
                <c:pt idx="4367">
                  <c:v>50.165374087591239</c:v>
                </c:pt>
                <c:pt idx="4368">
                  <c:v>50.165374087591239</c:v>
                </c:pt>
                <c:pt idx="4369">
                  <c:v>50.165374087591239</c:v>
                </c:pt>
                <c:pt idx="4370">
                  <c:v>50.165374087591239</c:v>
                </c:pt>
                <c:pt idx="4371">
                  <c:v>50.131158759124084</c:v>
                </c:pt>
                <c:pt idx="4372">
                  <c:v>50.131158759124084</c:v>
                </c:pt>
                <c:pt idx="4373">
                  <c:v>50.114051094890513</c:v>
                </c:pt>
                <c:pt idx="4374">
                  <c:v>50.102645985401459</c:v>
                </c:pt>
                <c:pt idx="4375">
                  <c:v>50.091240875912412</c:v>
                </c:pt>
                <c:pt idx="4376">
                  <c:v>50.079835766423351</c:v>
                </c:pt>
                <c:pt idx="4377">
                  <c:v>50.06272810218978</c:v>
                </c:pt>
                <c:pt idx="4378">
                  <c:v>50.06272810218978</c:v>
                </c:pt>
                <c:pt idx="4379">
                  <c:v>50.039917883211679</c:v>
                </c:pt>
                <c:pt idx="4380">
                  <c:v>50.039917883211679</c:v>
                </c:pt>
                <c:pt idx="4381">
                  <c:v>50.022810218978094</c:v>
                </c:pt>
                <c:pt idx="4382">
                  <c:v>50.005702554744524</c:v>
                </c:pt>
                <c:pt idx="4383">
                  <c:v>50.005702554744524</c:v>
                </c:pt>
                <c:pt idx="4384">
                  <c:v>49.988594890510953</c:v>
                </c:pt>
                <c:pt idx="4385">
                  <c:v>49.977189781021899</c:v>
                </c:pt>
                <c:pt idx="4386">
                  <c:v>49.965784671532845</c:v>
                </c:pt>
                <c:pt idx="4387">
                  <c:v>49.948677007299267</c:v>
                </c:pt>
                <c:pt idx="4388">
                  <c:v>49.948677007299267</c:v>
                </c:pt>
                <c:pt idx="4389">
                  <c:v>49.891651459854018</c:v>
                </c:pt>
                <c:pt idx="4390">
                  <c:v>49.891651459854018</c:v>
                </c:pt>
                <c:pt idx="4391">
                  <c:v>49.891651459854018</c:v>
                </c:pt>
                <c:pt idx="4392">
                  <c:v>49.891651459854018</c:v>
                </c:pt>
                <c:pt idx="4393">
                  <c:v>49.891651459854018</c:v>
                </c:pt>
                <c:pt idx="4394">
                  <c:v>49.891651459854018</c:v>
                </c:pt>
                <c:pt idx="4395">
                  <c:v>49.891651459854018</c:v>
                </c:pt>
                <c:pt idx="4396">
                  <c:v>49.891651459854018</c:v>
                </c:pt>
                <c:pt idx="4397">
                  <c:v>49.828923357664237</c:v>
                </c:pt>
                <c:pt idx="4398">
                  <c:v>49.828923357664237</c:v>
                </c:pt>
                <c:pt idx="4399">
                  <c:v>49.828923357664237</c:v>
                </c:pt>
                <c:pt idx="4400">
                  <c:v>49.806113138686129</c:v>
                </c:pt>
                <c:pt idx="4401">
                  <c:v>49.794708029197082</c:v>
                </c:pt>
                <c:pt idx="4402">
                  <c:v>49.783302919708028</c:v>
                </c:pt>
                <c:pt idx="4403">
                  <c:v>49.760492700729927</c:v>
                </c:pt>
                <c:pt idx="4404">
                  <c:v>49.760492700729927</c:v>
                </c:pt>
                <c:pt idx="4405">
                  <c:v>49.760492700729927</c:v>
                </c:pt>
                <c:pt idx="4406">
                  <c:v>49.737682481751825</c:v>
                </c:pt>
                <c:pt idx="4407">
                  <c:v>49.720574817518248</c:v>
                </c:pt>
                <c:pt idx="4408">
                  <c:v>49.720574817518248</c:v>
                </c:pt>
                <c:pt idx="4409">
                  <c:v>49.680656934306569</c:v>
                </c:pt>
                <c:pt idx="4410">
                  <c:v>49.680656934306569</c:v>
                </c:pt>
                <c:pt idx="4411">
                  <c:v>49.680656934306569</c:v>
                </c:pt>
                <c:pt idx="4412">
                  <c:v>49.680656934306569</c:v>
                </c:pt>
                <c:pt idx="4413">
                  <c:v>49.680656934306569</c:v>
                </c:pt>
                <c:pt idx="4414">
                  <c:v>49.646441605839414</c:v>
                </c:pt>
                <c:pt idx="4415">
                  <c:v>49.612226277372265</c:v>
                </c:pt>
                <c:pt idx="4416">
                  <c:v>49.612226277372265</c:v>
                </c:pt>
                <c:pt idx="4417">
                  <c:v>49.612226277372265</c:v>
                </c:pt>
                <c:pt idx="4418">
                  <c:v>49.612226277372265</c:v>
                </c:pt>
                <c:pt idx="4419">
                  <c:v>49.612226277372265</c:v>
                </c:pt>
                <c:pt idx="4420">
                  <c:v>49.560903284671532</c:v>
                </c:pt>
                <c:pt idx="4421">
                  <c:v>49.560903284671532</c:v>
                </c:pt>
                <c:pt idx="4422">
                  <c:v>49.560903284671532</c:v>
                </c:pt>
                <c:pt idx="4423">
                  <c:v>49.560903284671532</c:v>
                </c:pt>
                <c:pt idx="4424">
                  <c:v>49.5323905109489</c:v>
                </c:pt>
                <c:pt idx="4425">
                  <c:v>49.520985401459853</c:v>
                </c:pt>
                <c:pt idx="4426">
                  <c:v>49.475364963503651</c:v>
                </c:pt>
                <c:pt idx="4427">
                  <c:v>49.475364963503651</c:v>
                </c:pt>
                <c:pt idx="4428">
                  <c:v>49.475364963503651</c:v>
                </c:pt>
                <c:pt idx="4429">
                  <c:v>49.475364963503651</c:v>
                </c:pt>
                <c:pt idx="4430">
                  <c:v>49.475364963503651</c:v>
                </c:pt>
                <c:pt idx="4431">
                  <c:v>49.475364963503651</c:v>
                </c:pt>
                <c:pt idx="4432">
                  <c:v>49.475364963503651</c:v>
                </c:pt>
                <c:pt idx="4433">
                  <c:v>49.429744525547449</c:v>
                </c:pt>
                <c:pt idx="4434">
                  <c:v>49.412636861313871</c:v>
                </c:pt>
                <c:pt idx="4435">
                  <c:v>49.412636861313871</c:v>
                </c:pt>
                <c:pt idx="4436">
                  <c:v>49.395529197080293</c:v>
                </c:pt>
                <c:pt idx="4437">
                  <c:v>49.384124087591239</c:v>
                </c:pt>
                <c:pt idx="4438">
                  <c:v>49.372718978102192</c:v>
                </c:pt>
                <c:pt idx="4439">
                  <c:v>49.361313868613138</c:v>
                </c:pt>
                <c:pt idx="4440">
                  <c:v>49.332801094890513</c:v>
                </c:pt>
                <c:pt idx="4441">
                  <c:v>49.332801094890513</c:v>
                </c:pt>
                <c:pt idx="4442">
                  <c:v>49.332801094890513</c:v>
                </c:pt>
                <c:pt idx="4443">
                  <c:v>49.332801094890513</c:v>
                </c:pt>
                <c:pt idx="4444">
                  <c:v>49.298585766423358</c:v>
                </c:pt>
                <c:pt idx="4445">
                  <c:v>49.298585766423358</c:v>
                </c:pt>
                <c:pt idx="4446">
                  <c:v>49.270072992700733</c:v>
                </c:pt>
                <c:pt idx="4447">
                  <c:v>49.270072992700733</c:v>
                </c:pt>
                <c:pt idx="4448">
                  <c:v>49.270072992700733</c:v>
                </c:pt>
                <c:pt idx="4449">
                  <c:v>49.247262773722625</c:v>
                </c:pt>
                <c:pt idx="4450">
                  <c:v>49.235857664233578</c:v>
                </c:pt>
                <c:pt idx="4451">
                  <c:v>49.224452554744524</c:v>
                </c:pt>
                <c:pt idx="4452">
                  <c:v>49.213047445255476</c:v>
                </c:pt>
                <c:pt idx="4453">
                  <c:v>49.195939781021899</c:v>
                </c:pt>
                <c:pt idx="4454">
                  <c:v>49.195939781021899</c:v>
                </c:pt>
                <c:pt idx="4455">
                  <c:v>49.150319343065696</c:v>
                </c:pt>
                <c:pt idx="4456">
                  <c:v>49.150319343065696</c:v>
                </c:pt>
                <c:pt idx="4457">
                  <c:v>49.150319343065696</c:v>
                </c:pt>
                <c:pt idx="4458">
                  <c:v>49.150319343065696</c:v>
                </c:pt>
                <c:pt idx="4459">
                  <c:v>49.150319343065696</c:v>
                </c:pt>
                <c:pt idx="4460">
                  <c:v>49.150319343065696</c:v>
                </c:pt>
                <c:pt idx="4461">
                  <c:v>49.110401459854018</c:v>
                </c:pt>
                <c:pt idx="4462">
                  <c:v>49.098996350364963</c:v>
                </c:pt>
                <c:pt idx="4463">
                  <c:v>49.087591240875909</c:v>
                </c:pt>
                <c:pt idx="4464">
                  <c:v>49.076186131386862</c:v>
                </c:pt>
                <c:pt idx="4465">
                  <c:v>49.064781021897808</c:v>
                </c:pt>
                <c:pt idx="4466">
                  <c:v>49.047673357664237</c:v>
                </c:pt>
                <c:pt idx="4467">
                  <c:v>49.047673357664237</c:v>
                </c:pt>
                <c:pt idx="4468">
                  <c:v>49.024863138686129</c:v>
                </c:pt>
                <c:pt idx="4469">
                  <c:v>49.024863138686129</c:v>
                </c:pt>
                <c:pt idx="4470">
                  <c:v>48.996350364963504</c:v>
                </c:pt>
                <c:pt idx="4471">
                  <c:v>48.996350364963504</c:v>
                </c:pt>
                <c:pt idx="4472">
                  <c:v>48.996350364963504</c:v>
                </c:pt>
                <c:pt idx="4473">
                  <c:v>48.973540145985403</c:v>
                </c:pt>
                <c:pt idx="4474">
                  <c:v>48.962135036496349</c:v>
                </c:pt>
                <c:pt idx="4475">
                  <c:v>48.950729927007295</c:v>
                </c:pt>
                <c:pt idx="4476">
                  <c:v>48.939324817518248</c:v>
                </c:pt>
                <c:pt idx="4477">
                  <c:v>48.92221715328467</c:v>
                </c:pt>
                <c:pt idx="4478">
                  <c:v>48.92221715328467</c:v>
                </c:pt>
                <c:pt idx="4479">
                  <c:v>48.899406934306569</c:v>
                </c:pt>
                <c:pt idx="4480">
                  <c:v>48.899406934306569</c:v>
                </c:pt>
                <c:pt idx="4481">
                  <c:v>48.870894160583944</c:v>
                </c:pt>
                <c:pt idx="4482">
                  <c:v>48.870894160583944</c:v>
                </c:pt>
                <c:pt idx="4483">
                  <c:v>48.870894160583944</c:v>
                </c:pt>
                <c:pt idx="4484">
                  <c:v>48.848083941605843</c:v>
                </c:pt>
                <c:pt idx="4485">
                  <c:v>48.836678832116789</c:v>
                </c:pt>
                <c:pt idx="4486">
                  <c:v>48.825273722627735</c:v>
                </c:pt>
                <c:pt idx="4487">
                  <c:v>48.802463503649633</c:v>
                </c:pt>
                <c:pt idx="4488">
                  <c:v>48.802463503649633</c:v>
                </c:pt>
                <c:pt idx="4489">
                  <c:v>48.802463503649633</c:v>
                </c:pt>
                <c:pt idx="4490">
                  <c:v>48.768248175182485</c:v>
                </c:pt>
                <c:pt idx="4491">
                  <c:v>48.768248175182485</c:v>
                </c:pt>
                <c:pt idx="4492">
                  <c:v>48.768248175182485</c:v>
                </c:pt>
                <c:pt idx="4493">
                  <c:v>48.745437956204377</c:v>
                </c:pt>
                <c:pt idx="4494">
                  <c:v>48.73403284671533</c:v>
                </c:pt>
                <c:pt idx="4495">
                  <c:v>48.711222627737229</c:v>
                </c:pt>
                <c:pt idx="4496">
                  <c:v>48.711222627737229</c:v>
                </c:pt>
                <c:pt idx="4497">
                  <c:v>48.711222627737229</c:v>
                </c:pt>
                <c:pt idx="4498">
                  <c:v>48.682709854014597</c:v>
                </c:pt>
                <c:pt idx="4499">
                  <c:v>48.682709854014597</c:v>
                </c:pt>
                <c:pt idx="4500">
                  <c:v>48.665602189781019</c:v>
                </c:pt>
                <c:pt idx="4501">
                  <c:v>48.654197080291972</c:v>
                </c:pt>
                <c:pt idx="4502">
                  <c:v>48.619981751824817</c:v>
                </c:pt>
                <c:pt idx="4503">
                  <c:v>48.619981751824817</c:v>
                </c:pt>
                <c:pt idx="4504">
                  <c:v>48.619981751824817</c:v>
                </c:pt>
                <c:pt idx="4505">
                  <c:v>48.619981751824817</c:v>
                </c:pt>
                <c:pt idx="4506">
                  <c:v>48.619981751824817</c:v>
                </c:pt>
                <c:pt idx="4507">
                  <c:v>48.580063868613138</c:v>
                </c:pt>
                <c:pt idx="4508">
                  <c:v>48.580063868613138</c:v>
                </c:pt>
                <c:pt idx="4509">
                  <c:v>48.56295620437956</c:v>
                </c:pt>
                <c:pt idx="4510">
                  <c:v>48.551551094890513</c:v>
                </c:pt>
                <c:pt idx="4511">
                  <c:v>48.540145985401459</c:v>
                </c:pt>
                <c:pt idx="4512">
                  <c:v>48.528740875912405</c:v>
                </c:pt>
                <c:pt idx="4513">
                  <c:v>48.511633211678834</c:v>
                </c:pt>
                <c:pt idx="4514">
                  <c:v>48.511633211678834</c:v>
                </c:pt>
                <c:pt idx="4515">
                  <c:v>48.494525547445257</c:v>
                </c:pt>
                <c:pt idx="4516">
                  <c:v>48.48312043795621</c:v>
                </c:pt>
                <c:pt idx="4517">
                  <c:v>48.471715328467155</c:v>
                </c:pt>
                <c:pt idx="4518">
                  <c:v>48.460310218978101</c:v>
                </c:pt>
                <c:pt idx="4519">
                  <c:v>48.448905109489047</c:v>
                </c:pt>
                <c:pt idx="4520">
                  <c:v>48.4375</c:v>
                </c:pt>
                <c:pt idx="4521">
                  <c:v>48.426094890510953</c:v>
                </c:pt>
                <c:pt idx="4522">
                  <c:v>48.408987226277375</c:v>
                </c:pt>
                <c:pt idx="4523">
                  <c:v>48.408987226277375</c:v>
                </c:pt>
                <c:pt idx="4524">
                  <c:v>48.39187956204379</c:v>
                </c:pt>
                <c:pt idx="4525">
                  <c:v>48.380474452554743</c:v>
                </c:pt>
                <c:pt idx="4526">
                  <c:v>48.357664233576642</c:v>
                </c:pt>
                <c:pt idx="4527">
                  <c:v>48.357664233576642</c:v>
                </c:pt>
                <c:pt idx="4528">
                  <c:v>48.357664233576642</c:v>
                </c:pt>
                <c:pt idx="4529">
                  <c:v>48.334854014598541</c:v>
                </c:pt>
                <c:pt idx="4530">
                  <c:v>48.317746350364963</c:v>
                </c:pt>
                <c:pt idx="4531">
                  <c:v>48.317746350364963</c:v>
                </c:pt>
                <c:pt idx="4532">
                  <c:v>48.294936131386862</c:v>
                </c:pt>
                <c:pt idx="4533">
                  <c:v>48.294936131386862</c:v>
                </c:pt>
                <c:pt idx="4534">
                  <c:v>48.272125912408761</c:v>
                </c:pt>
                <c:pt idx="4535">
                  <c:v>48.272125912408761</c:v>
                </c:pt>
                <c:pt idx="4536">
                  <c:v>48.255018248175183</c:v>
                </c:pt>
                <c:pt idx="4537">
                  <c:v>48.237910583941606</c:v>
                </c:pt>
                <c:pt idx="4538">
                  <c:v>48.237910583941606</c:v>
                </c:pt>
                <c:pt idx="4539">
                  <c:v>48.220802919708028</c:v>
                </c:pt>
                <c:pt idx="4540">
                  <c:v>48.209397810218981</c:v>
                </c:pt>
                <c:pt idx="4541">
                  <c:v>48.197992700729927</c:v>
                </c:pt>
                <c:pt idx="4542">
                  <c:v>48.175182481751825</c:v>
                </c:pt>
                <c:pt idx="4543">
                  <c:v>48.175182481751825</c:v>
                </c:pt>
                <c:pt idx="4544">
                  <c:v>48.175182481751825</c:v>
                </c:pt>
                <c:pt idx="4545">
                  <c:v>48.152372262773724</c:v>
                </c:pt>
                <c:pt idx="4546">
                  <c:v>48.14096715328467</c:v>
                </c:pt>
                <c:pt idx="4547">
                  <c:v>48.129562043795623</c:v>
                </c:pt>
                <c:pt idx="4548">
                  <c:v>48.118156934306569</c:v>
                </c:pt>
                <c:pt idx="4549">
                  <c:v>48.101049270072991</c:v>
                </c:pt>
                <c:pt idx="4550">
                  <c:v>48.101049270072991</c:v>
                </c:pt>
                <c:pt idx="4551">
                  <c:v>48.07823905109489</c:v>
                </c:pt>
                <c:pt idx="4552">
                  <c:v>48.07823905109489</c:v>
                </c:pt>
                <c:pt idx="4553">
                  <c:v>48.055428832116789</c:v>
                </c:pt>
                <c:pt idx="4554">
                  <c:v>48.055428832116789</c:v>
                </c:pt>
                <c:pt idx="4555">
                  <c:v>48.038321167883211</c:v>
                </c:pt>
                <c:pt idx="4556">
                  <c:v>48.026916058394157</c:v>
                </c:pt>
                <c:pt idx="4557">
                  <c:v>48.01551094890511</c:v>
                </c:pt>
                <c:pt idx="4558">
                  <c:v>48.004105839416056</c:v>
                </c:pt>
                <c:pt idx="4559">
                  <c:v>47.992700729927009</c:v>
                </c:pt>
                <c:pt idx="4560">
                  <c:v>47.981295620437962</c:v>
                </c:pt>
                <c:pt idx="4561">
                  <c:v>47.964187956204377</c:v>
                </c:pt>
                <c:pt idx="4562">
                  <c:v>47.964187956204377</c:v>
                </c:pt>
                <c:pt idx="4563">
                  <c:v>47.947080291970799</c:v>
                </c:pt>
                <c:pt idx="4564">
                  <c:v>47.929972627737229</c:v>
                </c:pt>
                <c:pt idx="4565">
                  <c:v>47.929972627737229</c:v>
                </c:pt>
                <c:pt idx="4566">
                  <c:v>47.907162408759127</c:v>
                </c:pt>
                <c:pt idx="4567">
                  <c:v>47.907162408759127</c:v>
                </c:pt>
                <c:pt idx="4568">
                  <c:v>47.890054744525543</c:v>
                </c:pt>
                <c:pt idx="4569">
                  <c:v>47.878649635036496</c:v>
                </c:pt>
                <c:pt idx="4570">
                  <c:v>47.861541970802918</c:v>
                </c:pt>
                <c:pt idx="4571">
                  <c:v>47.861541970802918</c:v>
                </c:pt>
                <c:pt idx="4572">
                  <c:v>47.844434306569347</c:v>
                </c:pt>
                <c:pt idx="4573">
                  <c:v>47.821624087591239</c:v>
                </c:pt>
                <c:pt idx="4574">
                  <c:v>47.821624087591239</c:v>
                </c:pt>
                <c:pt idx="4575">
                  <c:v>47.821624087591239</c:v>
                </c:pt>
                <c:pt idx="4576">
                  <c:v>47.793111313868614</c:v>
                </c:pt>
                <c:pt idx="4577">
                  <c:v>47.793111313868614</c:v>
                </c:pt>
                <c:pt idx="4578">
                  <c:v>47.776003649635037</c:v>
                </c:pt>
                <c:pt idx="4579">
                  <c:v>47.764598540145982</c:v>
                </c:pt>
                <c:pt idx="4580">
                  <c:v>47.747490875912405</c:v>
                </c:pt>
                <c:pt idx="4581">
                  <c:v>47.747490875912405</c:v>
                </c:pt>
                <c:pt idx="4582">
                  <c:v>47.71897810218978</c:v>
                </c:pt>
                <c:pt idx="4583">
                  <c:v>47.71897810218978</c:v>
                </c:pt>
                <c:pt idx="4584">
                  <c:v>47.71897810218978</c:v>
                </c:pt>
                <c:pt idx="4585">
                  <c:v>47.684762773722625</c:v>
                </c:pt>
                <c:pt idx="4586">
                  <c:v>47.684762773722625</c:v>
                </c:pt>
                <c:pt idx="4587">
                  <c:v>47.684762773722625</c:v>
                </c:pt>
                <c:pt idx="4588">
                  <c:v>47.650547445255476</c:v>
                </c:pt>
                <c:pt idx="4589">
                  <c:v>47.650547445255476</c:v>
                </c:pt>
                <c:pt idx="4590">
                  <c:v>47.650547445255476</c:v>
                </c:pt>
                <c:pt idx="4591">
                  <c:v>47.616332116788321</c:v>
                </c:pt>
                <c:pt idx="4592">
                  <c:v>47.616332116788321</c:v>
                </c:pt>
                <c:pt idx="4593">
                  <c:v>47.616332116788321</c:v>
                </c:pt>
                <c:pt idx="4594">
                  <c:v>47.59352189781022</c:v>
                </c:pt>
                <c:pt idx="4595">
                  <c:v>47.565009124087595</c:v>
                </c:pt>
                <c:pt idx="4596">
                  <c:v>47.565009124087595</c:v>
                </c:pt>
                <c:pt idx="4597">
                  <c:v>47.565009124087595</c:v>
                </c:pt>
                <c:pt idx="4598">
                  <c:v>47.565009124087595</c:v>
                </c:pt>
                <c:pt idx="4599">
                  <c:v>47.525091240875909</c:v>
                </c:pt>
                <c:pt idx="4600">
                  <c:v>47.525091240875909</c:v>
                </c:pt>
                <c:pt idx="4601">
                  <c:v>47.525091240875909</c:v>
                </c:pt>
                <c:pt idx="4602">
                  <c:v>47.502281021897808</c:v>
                </c:pt>
                <c:pt idx="4603">
                  <c:v>47.479470802919707</c:v>
                </c:pt>
                <c:pt idx="4604">
                  <c:v>47.479470802919707</c:v>
                </c:pt>
                <c:pt idx="4605">
                  <c:v>47.479470802919707</c:v>
                </c:pt>
                <c:pt idx="4606">
                  <c:v>47.456660583941606</c:v>
                </c:pt>
                <c:pt idx="4607">
                  <c:v>47.445255474452551</c:v>
                </c:pt>
                <c:pt idx="4608">
                  <c:v>47.428147810218981</c:v>
                </c:pt>
                <c:pt idx="4609">
                  <c:v>47.428147810218981</c:v>
                </c:pt>
                <c:pt idx="4610">
                  <c:v>47.376824817518248</c:v>
                </c:pt>
                <c:pt idx="4611">
                  <c:v>47.376824817518248</c:v>
                </c:pt>
                <c:pt idx="4612">
                  <c:v>47.376824817518248</c:v>
                </c:pt>
                <c:pt idx="4613">
                  <c:v>47.376824817518248</c:v>
                </c:pt>
                <c:pt idx="4614">
                  <c:v>47.376824817518248</c:v>
                </c:pt>
                <c:pt idx="4615">
                  <c:v>47.376824817518248</c:v>
                </c:pt>
                <c:pt idx="4616">
                  <c:v>47.376824817518248</c:v>
                </c:pt>
                <c:pt idx="4617">
                  <c:v>47.331204379562038</c:v>
                </c:pt>
                <c:pt idx="4618">
                  <c:v>47.319799270072991</c:v>
                </c:pt>
                <c:pt idx="4619">
                  <c:v>47.302691605839414</c:v>
                </c:pt>
                <c:pt idx="4620">
                  <c:v>47.302691605839414</c:v>
                </c:pt>
                <c:pt idx="4621">
                  <c:v>47.285583941605843</c:v>
                </c:pt>
                <c:pt idx="4622">
                  <c:v>47.268476277372265</c:v>
                </c:pt>
                <c:pt idx="4623">
                  <c:v>47.268476277372265</c:v>
                </c:pt>
                <c:pt idx="4624">
                  <c:v>47.245666058394157</c:v>
                </c:pt>
                <c:pt idx="4625">
                  <c:v>47.245666058394157</c:v>
                </c:pt>
                <c:pt idx="4626">
                  <c:v>47.228558394160586</c:v>
                </c:pt>
                <c:pt idx="4627">
                  <c:v>47.211450729927009</c:v>
                </c:pt>
                <c:pt idx="4628">
                  <c:v>47.211450729927009</c:v>
                </c:pt>
                <c:pt idx="4629">
                  <c:v>47.1886405109489</c:v>
                </c:pt>
                <c:pt idx="4630">
                  <c:v>47.1886405109489</c:v>
                </c:pt>
                <c:pt idx="4631">
                  <c:v>47.17153284671533</c:v>
                </c:pt>
                <c:pt idx="4632">
                  <c:v>47.154425182481752</c:v>
                </c:pt>
                <c:pt idx="4633">
                  <c:v>47.154425182481752</c:v>
                </c:pt>
                <c:pt idx="4634">
                  <c:v>47.120209854014597</c:v>
                </c:pt>
                <c:pt idx="4635">
                  <c:v>47.120209854014597</c:v>
                </c:pt>
                <c:pt idx="4636">
                  <c:v>47.120209854014597</c:v>
                </c:pt>
                <c:pt idx="4637">
                  <c:v>47.120209854014597</c:v>
                </c:pt>
                <c:pt idx="4638">
                  <c:v>47.085994525547449</c:v>
                </c:pt>
                <c:pt idx="4639">
                  <c:v>47.085994525547449</c:v>
                </c:pt>
                <c:pt idx="4640">
                  <c:v>47.068886861313871</c:v>
                </c:pt>
                <c:pt idx="4641">
                  <c:v>47.057481751824817</c:v>
                </c:pt>
                <c:pt idx="4642">
                  <c:v>47.046076642335763</c:v>
                </c:pt>
                <c:pt idx="4643">
                  <c:v>47.028968978102192</c:v>
                </c:pt>
                <c:pt idx="4644">
                  <c:v>47.028968978102192</c:v>
                </c:pt>
                <c:pt idx="4645">
                  <c:v>47.011861313868614</c:v>
                </c:pt>
                <c:pt idx="4646">
                  <c:v>47.00045620437956</c:v>
                </c:pt>
                <c:pt idx="4647">
                  <c:v>46.983348540145982</c:v>
                </c:pt>
                <c:pt idx="4648">
                  <c:v>46.983348540145982</c:v>
                </c:pt>
                <c:pt idx="4649">
                  <c:v>46.966240875912405</c:v>
                </c:pt>
                <c:pt idx="4650">
                  <c:v>46.954835766423358</c:v>
                </c:pt>
                <c:pt idx="4651">
                  <c:v>46.943430656934304</c:v>
                </c:pt>
                <c:pt idx="4652">
                  <c:v>46.932025547445257</c:v>
                </c:pt>
                <c:pt idx="4653">
                  <c:v>46.914917883211679</c:v>
                </c:pt>
                <c:pt idx="4654">
                  <c:v>46.914917883211679</c:v>
                </c:pt>
                <c:pt idx="4655">
                  <c:v>46.892107664233578</c:v>
                </c:pt>
                <c:pt idx="4656">
                  <c:v>46.892107664233578</c:v>
                </c:pt>
                <c:pt idx="4657">
                  <c:v>46.875</c:v>
                </c:pt>
                <c:pt idx="4658">
                  <c:v>46.863594890510953</c:v>
                </c:pt>
                <c:pt idx="4659">
                  <c:v>46.852189781021899</c:v>
                </c:pt>
                <c:pt idx="4660">
                  <c:v>46.82937956204379</c:v>
                </c:pt>
                <c:pt idx="4661">
                  <c:v>46.82937956204379</c:v>
                </c:pt>
                <c:pt idx="4662">
                  <c:v>46.82937956204379</c:v>
                </c:pt>
                <c:pt idx="4663">
                  <c:v>46.795164233576642</c:v>
                </c:pt>
                <c:pt idx="4664">
                  <c:v>46.795164233576642</c:v>
                </c:pt>
                <c:pt idx="4665">
                  <c:v>46.795164233576642</c:v>
                </c:pt>
                <c:pt idx="4666">
                  <c:v>46.755246350364963</c:v>
                </c:pt>
                <c:pt idx="4667">
                  <c:v>46.755246350364963</c:v>
                </c:pt>
                <c:pt idx="4668">
                  <c:v>46.755246350364963</c:v>
                </c:pt>
                <c:pt idx="4669">
                  <c:v>46.755246350364963</c:v>
                </c:pt>
                <c:pt idx="4670">
                  <c:v>46.726733576642339</c:v>
                </c:pt>
                <c:pt idx="4671">
                  <c:v>46.709625912408761</c:v>
                </c:pt>
                <c:pt idx="4672">
                  <c:v>46.709625912408761</c:v>
                </c:pt>
                <c:pt idx="4673">
                  <c:v>46.652600364963504</c:v>
                </c:pt>
                <c:pt idx="4674">
                  <c:v>46.652600364963504</c:v>
                </c:pt>
                <c:pt idx="4675">
                  <c:v>46.652600364963504</c:v>
                </c:pt>
                <c:pt idx="4676">
                  <c:v>46.652600364963504</c:v>
                </c:pt>
                <c:pt idx="4677">
                  <c:v>46.652600364963504</c:v>
                </c:pt>
                <c:pt idx="4678">
                  <c:v>46.652600364963504</c:v>
                </c:pt>
                <c:pt idx="4679">
                  <c:v>46.652600364963504</c:v>
                </c:pt>
                <c:pt idx="4680">
                  <c:v>46.652600364963504</c:v>
                </c:pt>
                <c:pt idx="4681">
                  <c:v>46.601277372262771</c:v>
                </c:pt>
                <c:pt idx="4682">
                  <c:v>46.572764598540147</c:v>
                </c:pt>
                <c:pt idx="4683">
                  <c:v>46.572764598540147</c:v>
                </c:pt>
                <c:pt idx="4684">
                  <c:v>46.572764598540147</c:v>
                </c:pt>
                <c:pt idx="4685">
                  <c:v>46.572764598540147</c:v>
                </c:pt>
                <c:pt idx="4686">
                  <c:v>46.538549270072991</c:v>
                </c:pt>
                <c:pt idx="4687">
                  <c:v>46.538549270072991</c:v>
                </c:pt>
                <c:pt idx="4688">
                  <c:v>46.521441605839414</c:v>
                </c:pt>
                <c:pt idx="4689">
                  <c:v>46.498631386861319</c:v>
                </c:pt>
                <c:pt idx="4690">
                  <c:v>46.498631386861319</c:v>
                </c:pt>
                <c:pt idx="4691">
                  <c:v>46.498631386861319</c:v>
                </c:pt>
                <c:pt idx="4692">
                  <c:v>46.470118613138681</c:v>
                </c:pt>
                <c:pt idx="4693">
                  <c:v>46.470118613138681</c:v>
                </c:pt>
                <c:pt idx="4694">
                  <c:v>46.45301094890511</c:v>
                </c:pt>
                <c:pt idx="4695">
                  <c:v>46.435903284671532</c:v>
                </c:pt>
                <c:pt idx="4696">
                  <c:v>46.435903284671532</c:v>
                </c:pt>
                <c:pt idx="4697">
                  <c:v>46.418795620437962</c:v>
                </c:pt>
                <c:pt idx="4698">
                  <c:v>46.4073905109489</c:v>
                </c:pt>
                <c:pt idx="4699">
                  <c:v>46.378877737226276</c:v>
                </c:pt>
                <c:pt idx="4700">
                  <c:v>46.378877737226276</c:v>
                </c:pt>
                <c:pt idx="4701">
                  <c:v>46.378877737226276</c:v>
                </c:pt>
                <c:pt idx="4702">
                  <c:v>46.378877737226276</c:v>
                </c:pt>
                <c:pt idx="4703">
                  <c:v>46.350364963503651</c:v>
                </c:pt>
                <c:pt idx="4704">
                  <c:v>46.338959854014597</c:v>
                </c:pt>
                <c:pt idx="4705">
                  <c:v>46.316149635036496</c:v>
                </c:pt>
                <c:pt idx="4706">
                  <c:v>46.316149635036496</c:v>
                </c:pt>
                <c:pt idx="4707">
                  <c:v>46.316149635036496</c:v>
                </c:pt>
                <c:pt idx="4708">
                  <c:v>46.293339416058394</c:v>
                </c:pt>
                <c:pt idx="4709">
                  <c:v>46.276231751824817</c:v>
                </c:pt>
                <c:pt idx="4710">
                  <c:v>46.276231751824817</c:v>
                </c:pt>
                <c:pt idx="4711">
                  <c:v>46.259124087591239</c:v>
                </c:pt>
                <c:pt idx="4712">
                  <c:v>46.247718978102192</c:v>
                </c:pt>
                <c:pt idx="4713">
                  <c:v>46.230611313868614</c:v>
                </c:pt>
                <c:pt idx="4714">
                  <c:v>46.230611313868614</c:v>
                </c:pt>
                <c:pt idx="4715">
                  <c:v>46.213503649635037</c:v>
                </c:pt>
                <c:pt idx="4716">
                  <c:v>46.202098540145982</c:v>
                </c:pt>
                <c:pt idx="4717">
                  <c:v>46.184990875912405</c:v>
                </c:pt>
                <c:pt idx="4718">
                  <c:v>46.184990875912405</c:v>
                </c:pt>
                <c:pt idx="4719">
                  <c:v>46.162180656934304</c:v>
                </c:pt>
                <c:pt idx="4720">
                  <c:v>46.162180656934304</c:v>
                </c:pt>
                <c:pt idx="4721">
                  <c:v>46.145072992700733</c:v>
                </c:pt>
                <c:pt idx="4722">
                  <c:v>46.133667883211679</c:v>
                </c:pt>
                <c:pt idx="4723">
                  <c:v>46.122262773722625</c:v>
                </c:pt>
                <c:pt idx="4724">
                  <c:v>46.110857664233578</c:v>
                </c:pt>
                <c:pt idx="4725">
                  <c:v>46.099452554744524</c:v>
                </c:pt>
                <c:pt idx="4726">
                  <c:v>46.088047445255476</c:v>
                </c:pt>
                <c:pt idx="4727">
                  <c:v>46.076642335766422</c:v>
                </c:pt>
                <c:pt idx="4728">
                  <c:v>46.059534671532845</c:v>
                </c:pt>
                <c:pt idx="4729">
                  <c:v>46.059534671532845</c:v>
                </c:pt>
                <c:pt idx="4730">
                  <c:v>46.036724452554743</c:v>
                </c:pt>
                <c:pt idx="4731">
                  <c:v>46.036724452554743</c:v>
                </c:pt>
                <c:pt idx="4732">
                  <c:v>46.019616788321166</c:v>
                </c:pt>
                <c:pt idx="4733">
                  <c:v>45.996806569343072</c:v>
                </c:pt>
                <c:pt idx="4734">
                  <c:v>45.996806569343072</c:v>
                </c:pt>
                <c:pt idx="4735">
                  <c:v>45.996806569343072</c:v>
                </c:pt>
                <c:pt idx="4736">
                  <c:v>45.973996350364963</c:v>
                </c:pt>
                <c:pt idx="4737">
                  <c:v>45.951186131386862</c:v>
                </c:pt>
                <c:pt idx="4738">
                  <c:v>45.951186131386862</c:v>
                </c:pt>
                <c:pt idx="4739">
                  <c:v>45.951186131386862</c:v>
                </c:pt>
                <c:pt idx="4740">
                  <c:v>45.928375912408761</c:v>
                </c:pt>
                <c:pt idx="4741">
                  <c:v>45.916970802919707</c:v>
                </c:pt>
                <c:pt idx="4742">
                  <c:v>45.899863138686129</c:v>
                </c:pt>
                <c:pt idx="4743">
                  <c:v>45.899863138686129</c:v>
                </c:pt>
                <c:pt idx="4744">
                  <c:v>45.859945255474457</c:v>
                </c:pt>
                <c:pt idx="4745">
                  <c:v>45.859945255474457</c:v>
                </c:pt>
                <c:pt idx="4746">
                  <c:v>45.859945255474457</c:v>
                </c:pt>
                <c:pt idx="4747">
                  <c:v>45.859945255474457</c:v>
                </c:pt>
                <c:pt idx="4748">
                  <c:v>45.859945255474457</c:v>
                </c:pt>
                <c:pt idx="4749">
                  <c:v>45.820027372262771</c:v>
                </c:pt>
                <c:pt idx="4750">
                  <c:v>45.820027372262771</c:v>
                </c:pt>
                <c:pt idx="4751">
                  <c:v>45.79721715328467</c:v>
                </c:pt>
                <c:pt idx="4752">
                  <c:v>45.79721715328467</c:v>
                </c:pt>
                <c:pt idx="4753">
                  <c:v>45.7801094890511</c:v>
                </c:pt>
                <c:pt idx="4754">
                  <c:v>45.768704379562038</c:v>
                </c:pt>
                <c:pt idx="4755">
                  <c:v>45.757299270072991</c:v>
                </c:pt>
                <c:pt idx="4756">
                  <c:v>45.745894160583944</c:v>
                </c:pt>
                <c:pt idx="4757">
                  <c:v>45.73448905109489</c:v>
                </c:pt>
                <c:pt idx="4758">
                  <c:v>45.723083941605843</c:v>
                </c:pt>
                <c:pt idx="4759">
                  <c:v>45.711678832116789</c:v>
                </c:pt>
                <c:pt idx="4760">
                  <c:v>45.700273722627735</c:v>
                </c:pt>
                <c:pt idx="4761">
                  <c:v>45.688868613138681</c:v>
                </c:pt>
                <c:pt idx="4762">
                  <c:v>45.677463503649633</c:v>
                </c:pt>
                <c:pt idx="4763">
                  <c:v>45.660355839416056</c:v>
                </c:pt>
                <c:pt idx="4764">
                  <c:v>45.660355839416056</c:v>
                </c:pt>
                <c:pt idx="4765">
                  <c:v>45.643248175182485</c:v>
                </c:pt>
                <c:pt idx="4766">
                  <c:v>45.631843065693431</c:v>
                </c:pt>
                <c:pt idx="4767">
                  <c:v>45.620437956204377</c:v>
                </c:pt>
                <c:pt idx="4768">
                  <c:v>45.60903284671533</c:v>
                </c:pt>
                <c:pt idx="4769">
                  <c:v>45.597627737226276</c:v>
                </c:pt>
                <c:pt idx="4770">
                  <c:v>45.586222627737229</c:v>
                </c:pt>
                <c:pt idx="4771">
                  <c:v>45.574817518248175</c:v>
                </c:pt>
                <c:pt idx="4772">
                  <c:v>45.563412408759127</c:v>
                </c:pt>
                <c:pt idx="4773">
                  <c:v>45.552007299270073</c:v>
                </c:pt>
                <c:pt idx="4774">
                  <c:v>45.534899635036496</c:v>
                </c:pt>
                <c:pt idx="4775">
                  <c:v>45.534899635036496</c:v>
                </c:pt>
                <c:pt idx="4776">
                  <c:v>45.517791970802918</c:v>
                </c:pt>
                <c:pt idx="4777">
                  <c:v>45.483576642335763</c:v>
                </c:pt>
                <c:pt idx="4778">
                  <c:v>45.483576642335763</c:v>
                </c:pt>
                <c:pt idx="4779">
                  <c:v>45.483576642335763</c:v>
                </c:pt>
                <c:pt idx="4780">
                  <c:v>45.483576642335763</c:v>
                </c:pt>
                <c:pt idx="4781">
                  <c:v>45.483576642335763</c:v>
                </c:pt>
                <c:pt idx="4782">
                  <c:v>45.443658759124091</c:v>
                </c:pt>
                <c:pt idx="4783">
                  <c:v>45.443658759124091</c:v>
                </c:pt>
                <c:pt idx="4784">
                  <c:v>45.426551094890513</c:v>
                </c:pt>
                <c:pt idx="4785">
                  <c:v>45.403740875912405</c:v>
                </c:pt>
                <c:pt idx="4786">
                  <c:v>45.403740875912405</c:v>
                </c:pt>
                <c:pt idx="4787">
                  <c:v>45.403740875912405</c:v>
                </c:pt>
                <c:pt idx="4788">
                  <c:v>45.380930656934304</c:v>
                </c:pt>
                <c:pt idx="4789">
                  <c:v>45.369525547445257</c:v>
                </c:pt>
                <c:pt idx="4790">
                  <c:v>45.35812043795621</c:v>
                </c:pt>
                <c:pt idx="4791">
                  <c:v>45.346715328467155</c:v>
                </c:pt>
                <c:pt idx="4792">
                  <c:v>45.335310218978101</c:v>
                </c:pt>
                <c:pt idx="4793">
                  <c:v>45.323905109489047</c:v>
                </c:pt>
                <c:pt idx="4794">
                  <c:v>45.301094890510953</c:v>
                </c:pt>
                <c:pt idx="4795">
                  <c:v>45.301094890510953</c:v>
                </c:pt>
                <c:pt idx="4796">
                  <c:v>45.301094890510953</c:v>
                </c:pt>
                <c:pt idx="4797">
                  <c:v>45.278284671532845</c:v>
                </c:pt>
                <c:pt idx="4798">
                  <c:v>45.261177007299267</c:v>
                </c:pt>
                <c:pt idx="4799">
                  <c:v>45.261177007299267</c:v>
                </c:pt>
                <c:pt idx="4800">
                  <c:v>45.226961678832119</c:v>
                </c:pt>
                <c:pt idx="4801">
                  <c:v>45.226961678832119</c:v>
                </c:pt>
                <c:pt idx="4802">
                  <c:v>45.226961678832119</c:v>
                </c:pt>
                <c:pt idx="4803">
                  <c:v>45.226961678832119</c:v>
                </c:pt>
                <c:pt idx="4804">
                  <c:v>45.198448905109487</c:v>
                </c:pt>
                <c:pt idx="4805">
                  <c:v>45.175638686131386</c:v>
                </c:pt>
                <c:pt idx="4806">
                  <c:v>45.175638686131386</c:v>
                </c:pt>
                <c:pt idx="4807">
                  <c:v>45.175638686131386</c:v>
                </c:pt>
                <c:pt idx="4808">
                  <c:v>45.147125912408761</c:v>
                </c:pt>
                <c:pt idx="4809">
                  <c:v>45.147125912408761</c:v>
                </c:pt>
                <c:pt idx="4810">
                  <c:v>45.130018248175183</c:v>
                </c:pt>
                <c:pt idx="4811">
                  <c:v>45.118613138686129</c:v>
                </c:pt>
                <c:pt idx="4812">
                  <c:v>45.101505474452551</c:v>
                </c:pt>
                <c:pt idx="4813">
                  <c:v>45.101505474452551</c:v>
                </c:pt>
                <c:pt idx="4814">
                  <c:v>45.078695255474457</c:v>
                </c:pt>
                <c:pt idx="4815">
                  <c:v>45.078695255474457</c:v>
                </c:pt>
                <c:pt idx="4816">
                  <c:v>45.055885036496349</c:v>
                </c:pt>
                <c:pt idx="4817">
                  <c:v>45.055885036496349</c:v>
                </c:pt>
                <c:pt idx="4818">
                  <c:v>45.033074817518248</c:v>
                </c:pt>
                <c:pt idx="4819">
                  <c:v>45.033074817518248</c:v>
                </c:pt>
                <c:pt idx="4820">
                  <c:v>45.01596715328467</c:v>
                </c:pt>
                <c:pt idx="4821">
                  <c:v>45.004562043795623</c:v>
                </c:pt>
                <c:pt idx="4822">
                  <c:v>44.987454379562038</c:v>
                </c:pt>
                <c:pt idx="4823">
                  <c:v>44.987454379562038</c:v>
                </c:pt>
                <c:pt idx="4824">
                  <c:v>44.964644160583944</c:v>
                </c:pt>
                <c:pt idx="4825">
                  <c:v>44.964644160583944</c:v>
                </c:pt>
                <c:pt idx="4826">
                  <c:v>44.947536496350367</c:v>
                </c:pt>
                <c:pt idx="4827">
                  <c:v>44.924726277372265</c:v>
                </c:pt>
                <c:pt idx="4828">
                  <c:v>44.924726277372265</c:v>
                </c:pt>
                <c:pt idx="4829">
                  <c:v>44.924726277372265</c:v>
                </c:pt>
                <c:pt idx="4830">
                  <c:v>44.884808394160586</c:v>
                </c:pt>
                <c:pt idx="4831">
                  <c:v>44.884808394160586</c:v>
                </c:pt>
                <c:pt idx="4832">
                  <c:v>44.884808394160586</c:v>
                </c:pt>
                <c:pt idx="4833">
                  <c:v>44.884808394160586</c:v>
                </c:pt>
                <c:pt idx="4834">
                  <c:v>44.839187956204377</c:v>
                </c:pt>
                <c:pt idx="4835">
                  <c:v>44.839187956204377</c:v>
                </c:pt>
                <c:pt idx="4836">
                  <c:v>44.839187956204377</c:v>
                </c:pt>
                <c:pt idx="4837">
                  <c:v>44.839187956204377</c:v>
                </c:pt>
                <c:pt idx="4838">
                  <c:v>44.810675182481752</c:v>
                </c:pt>
                <c:pt idx="4839">
                  <c:v>44.793567518248175</c:v>
                </c:pt>
                <c:pt idx="4840">
                  <c:v>44.793567518248175</c:v>
                </c:pt>
                <c:pt idx="4841">
                  <c:v>44.776459854014597</c:v>
                </c:pt>
                <c:pt idx="4842">
                  <c:v>44.759352189781019</c:v>
                </c:pt>
                <c:pt idx="4843">
                  <c:v>44.759352189781019</c:v>
                </c:pt>
                <c:pt idx="4844">
                  <c:v>44.742244525547449</c:v>
                </c:pt>
                <c:pt idx="4845">
                  <c:v>44.725136861313871</c:v>
                </c:pt>
                <c:pt idx="4846">
                  <c:v>44.725136861313871</c:v>
                </c:pt>
                <c:pt idx="4847">
                  <c:v>44.696624087591239</c:v>
                </c:pt>
                <c:pt idx="4848">
                  <c:v>44.696624087591239</c:v>
                </c:pt>
                <c:pt idx="4849">
                  <c:v>44.696624087591239</c:v>
                </c:pt>
                <c:pt idx="4850">
                  <c:v>44.673813868613138</c:v>
                </c:pt>
                <c:pt idx="4851">
                  <c:v>44.662408759124091</c:v>
                </c:pt>
                <c:pt idx="4852">
                  <c:v>44.651003649635037</c:v>
                </c:pt>
                <c:pt idx="4853">
                  <c:v>44.639598540145982</c:v>
                </c:pt>
                <c:pt idx="4854">
                  <c:v>44.628193430656928</c:v>
                </c:pt>
                <c:pt idx="4855">
                  <c:v>44.616788321167881</c:v>
                </c:pt>
                <c:pt idx="4856">
                  <c:v>44.605383211678834</c:v>
                </c:pt>
                <c:pt idx="4857">
                  <c:v>44.571167883211679</c:v>
                </c:pt>
                <c:pt idx="4858">
                  <c:v>44.571167883211679</c:v>
                </c:pt>
                <c:pt idx="4859">
                  <c:v>44.571167883211679</c:v>
                </c:pt>
                <c:pt idx="4860">
                  <c:v>44.571167883211679</c:v>
                </c:pt>
                <c:pt idx="4861">
                  <c:v>44.571167883211679</c:v>
                </c:pt>
                <c:pt idx="4862">
                  <c:v>44.525547445255476</c:v>
                </c:pt>
                <c:pt idx="4863">
                  <c:v>44.525547445255476</c:v>
                </c:pt>
                <c:pt idx="4864">
                  <c:v>44.525547445255476</c:v>
                </c:pt>
                <c:pt idx="4865">
                  <c:v>44.502737226277375</c:v>
                </c:pt>
                <c:pt idx="4866">
                  <c:v>44.491332116788321</c:v>
                </c:pt>
                <c:pt idx="4867">
                  <c:v>44.479927007299267</c:v>
                </c:pt>
                <c:pt idx="4868">
                  <c:v>44.462819343065696</c:v>
                </c:pt>
                <c:pt idx="4869">
                  <c:v>44.462819343065696</c:v>
                </c:pt>
                <c:pt idx="4870">
                  <c:v>44.445711678832119</c:v>
                </c:pt>
                <c:pt idx="4871">
                  <c:v>44.434306569343072</c:v>
                </c:pt>
                <c:pt idx="4872">
                  <c:v>44.422901459854018</c:v>
                </c:pt>
                <c:pt idx="4873">
                  <c:v>44.400091240875909</c:v>
                </c:pt>
                <c:pt idx="4874">
                  <c:v>44.400091240875909</c:v>
                </c:pt>
                <c:pt idx="4875">
                  <c:v>44.400091240875909</c:v>
                </c:pt>
                <c:pt idx="4876">
                  <c:v>44.377281021897808</c:v>
                </c:pt>
                <c:pt idx="4877">
                  <c:v>44.365875912408761</c:v>
                </c:pt>
                <c:pt idx="4878">
                  <c:v>44.354470802919707</c:v>
                </c:pt>
                <c:pt idx="4879">
                  <c:v>44.337363138686129</c:v>
                </c:pt>
                <c:pt idx="4880">
                  <c:v>44.337363138686129</c:v>
                </c:pt>
                <c:pt idx="4881">
                  <c:v>44.320255474452551</c:v>
                </c:pt>
                <c:pt idx="4882">
                  <c:v>44.297445255474457</c:v>
                </c:pt>
                <c:pt idx="4883">
                  <c:v>44.297445255474457</c:v>
                </c:pt>
                <c:pt idx="4884">
                  <c:v>44.297445255474457</c:v>
                </c:pt>
                <c:pt idx="4885">
                  <c:v>44.268932481751825</c:v>
                </c:pt>
                <c:pt idx="4886">
                  <c:v>44.268932481751825</c:v>
                </c:pt>
                <c:pt idx="4887">
                  <c:v>44.246122262773724</c:v>
                </c:pt>
                <c:pt idx="4888">
                  <c:v>44.246122262773724</c:v>
                </c:pt>
                <c:pt idx="4889">
                  <c:v>44.229014598540147</c:v>
                </c:pt>
                <c:pt idx="4890">
                  <c:v>44.183394160583944</c:v>
                </c:pt>
                <c:pt idx="4891">
                  <c:v>44.183394160583944</c:v>
                </c:pt>
                <c:pt idx="4892">
                  <c:v>44.183394160583944</c:v>
                </c:pt>
                <c:pt idx="4893">
                  <c:v>44.183394160583944</c:v>
                </c:pt>
                <c:pt idx="4894">
                  <c:v>44.183394160583944</c:v>
                </c:pt>
                <c:pt idx="4895">
                  <c:v>44.183394160583944</c:v>
                </c:pt>
                <c:pt idx="4896">
                  <c:v>44.183394160583944</c:v>
                </c:pt>
                <c:pt idx="4897">
                  <c:v>44.126368613138681</c:v>
                </c:pt>
                <c:pt idx="4898">
                  <c:v>44.126368613138681</c:v>
                </c:pt>
                <c:pt idx="4899">
                  <c:v>44.126368613138681</c:v>
                </c:pt>
                <c:pt idx="4900">
                  <c:v>44.103558394160586</c:v>
                </c:pt>
                <c:pt idx="4901">
                  <c:v>44.092153284671532</c:v>
                </c:pt>
                <c:pt idx="4902">
                  <c:v>44.0636405109489</c:v>
                </c:pt>
                <c:pt idx="4903">
                  <c:v>44.0636405109489</c:v>
                </c:pt>
                <c:pt idx="4904">
                  <c:v>44.0636405109489</c:v>
                </c:pt>
                <c:pt idx="4905">
                  <c:v>44.0636405109489</c:v>
                </c:pt>
                <c:pt idx="4906">
                  <c:v>44.035127737226276</c:v>
                </c:pt>
                <c:pt idx="4907">
                  <c:v>44.018020072992705</c:v>
                </c:pt>
                <c:pt idx="4908">
                  <c:v>44.018020072992705</c:v>
                </c:pt>
                <c:pt idx="4909">
                  <c:v>44.000912408759127</c:v>
                </c:pt>
                <c:pt idx="4910">
                  <c:v>43.989507299270073</c:v>
                </c:pt>
                <c:pt idx="4911">
                  <c:v>43.972399635036496</c:v>
                </c:pt>
                <c:pt idx="4912">
                  <c:v>43.972399635036496</c:v>
                </c:pt>
                <c:pt idx="4913">
                  <c:v>43.921076642335763</c:v>
                </c:pt>
                <c:pt idx="4914">
                  <c:v>43.921076642335763</c:v>
                </c:pt>
                <c:pt idx="4915">
                  <c:v>43.921076642335763</c:v>
                </c:pt>
                <c:pt idx="4916">
                  <c:v>43.921076642335763</c:v>
                </c:pt>
                <c:pt idx="4917">
                  <c:v>43.921076642335763</c:v>
                </c:pt>
                <c:pt idx="4918">
                  <c:v>43.921076642335763</c:v>
                </c:pt>
                <c:pt idx="4919">
                  <c:v>43.921076642335763</c:v>
                </c:pt>
                <c:pt idx="4920">
                  <c:v>43.864051094890513</c:v>
                </c:pt>
                <c:pt idx="4921">
                  <c:v>43.864051094890513</c:v>
                </c:pt>
                <c:pt idx="4922">
                  <c:v>43.864051094890513</c:v>
                </c:pt>
                <c:pt idx="4923">
                  <c:v>43.835538321167881</c:v>
                </c:pt>
                <c:pt idx="4924">
                  <c:v>43.835538321167881</c:v>
                </c:pt>
                <c:pt idx="4925">
                  <c:v>43.818430656934304</c:v>
                </c:pt>
                <c:pt idx="4926">
                  <c:v>43.807025547445257</c:v>
                </c:pt>
                <c:pt idx="4927">
                  <c:v>43.79562043795621</c:v>
                </c:pt>
                <c:pt idx="4928">
                  <c:v>43.784215328467155</c:v>
                </c:pt>
                <c:pt idx="4929">
                  <c:v>43.744297445255476</c:v>
                </c:pt>
                <c:pt idx="4930">
                  <c:v>43.744297445255476</c:v>
                </c:pt>
                <c:pt idx="4931">
                  <c:v>43.744297445255476</c:v>
                </c:pt>
                <c:pt idx="4932">
                  <c:v>43.744297445255476</c:v>
                </c:pt>
                <c:pt idx="4933">
                  <c:v>43.744297445255476</c:v>
                </c:pt>
                <c:pt idx="4934">
                  <c:v>43.744297445255476</c:v>
                </c:pt>
                <c:pt idx="4935">
                  <c:v>43.698677007299267</c:v>
                </c:pt>
                <c:pt idx="4936">
                  <c:v>43.698677007299267</c:v>
                </c:pt>
                <c:pt idx="4937">
                  <c:v>43.681569343065696</c:v>
                </c:pt>
                <c:pt idx="4938">
                  <c:v>43.670164233576642</c:v>
                </c:pt>
                <c:pt idx="4939">
                  <c:v>43.653056569343072</c:v>
                </c:pt>
                <c:pt idx="4940">
                  <c:v>43.653056569343072</c:v>
                </c:pt>
                <c:pt idx="4941">
                  <c:v>43.635948905109487</c:v>
                </c:pt>
                <c:pt idx="4942">
                  <c:v>43.62454379562044</c:v>
                </c:pt>
                <c:pt idx="4943">
                  <c:v>43.607436131386862</c:v>
                </c:pt>
                <c:pt idx="4944">
                  <c:v>43.607436131386862</c:v>
                </c:pt>
                <c:pt idx="4945">
                  <c:v>43.578923357664237</c:v>
                </c:pt>
                <c:pt idx="4946">
                  <c:v>43.578923357664237</c:v>
                </c:pt>
                <c:pt idx="4947">
                  <c:v>43.578923357664237</c:v>
                </c:pt>
                <c:pt idx="4948">
                  <c:v>43.527600364963504</c:v>
                </c:pt>
                <c:pt idx="4949">
                  <c:v>43.527600364963504</c:v>
                </c:pt>
                <c:pt idx="4950">
                  <c:v>43.527600364963504</c:v>
                </c:pt>
                <c:pt idx="4951">
                  <c:v>43.527600364963504</c:v>
                </c:pt>
                <c:pt idx="4952">
                  <c:v>43.527600364963504</c:v>
                </c:pt>
                <c:pt idx="4953">
                  <c:v>43.527600364963504</c:v>
                </c:pt>
                <c:pt idx="4954">
                  <c:v>43.481979927007295</c:v>
                </c:pt>
                <c:pt idx="4955">
                  <c:v>43.481979927007295</c:v>
                </c:pt>
                <c:pt idx="4956">
                  <c:v>43.459169708029201</c:v>
                </c:pt>
                <c:pt idx="4957">
                  <c:v>43.459169708029201</c:v>
                </c:pt>
                <c:pt idx="4958">
                  <c:v>43.442062043795623</c:v>
                </c:pt>
                <c:pt idx="4959">
                  <c:v>43.424954379562038</c:v>
                </c:pt>
                <c:pt idx="4960">
                  <c:v>43.424954379562038</c:v>
                </c:pt>
                <c:pt idx="4961">
                  <c:v>43.407846715328468</c:v>
                </c:pt>
                <c:pt idx="4962">
                  <c:v>43.39073905109489</c:v>
                </c:pt>
                <c:pt idx="4963">
                  <c:v>43.39073905109489</c:v>
                </c:pt>
                <c:pt idx="4964">
                  <c:v>43.367928832116789</c:v>
                </c:pt>
                <c:pt idx="4965">
                  <c:v>43.367928832116789</c:v>
                </c:pt>
                <c:pt idx="4966">
                  <c:v>43.350821167883211</c:v>
                </c:pt>
                <c:pt idx="4967">
                  <c:v>43.339416058394157</c:v>
                </c:pt>
                <c:pt idx="4968">
                  <c:v>43.32801094890511</c:v>
                </c:pt>
                <c:pt idx="4969">
                  <c:v>43.316605839416056</c:v>
                </c:pt>
                <c:pt idx="4970">
                  <c:v>43.288093065693431</c:v>
                </c:pt>
                <c:pt idx="4971">
                  <c:v>43.288093065693431</c:v>
                </c:pt>
                <c:pt idx="4972">
                  <c:v>43.288093065693431</c:v>
                </c:pt>
                <c:pt idx="4973">
                  <c:v>43.288093065693431</c:v>
                </c:pt>
                <c:pt idx="4974">
                  <c:v>43.253877737226276</c:v>
                </c:pt>
                <c:pt idx="4975">
                  <c:v>43.253877737226276</c:v>
                </c:pt>
                <c:pt idx="4976">
                  <c:v>43.231067518248175</c:v>
                </c:pt>
                <c:pt idx="4977">
                  <c:v>43.231067518248175</c:v>
                </c:pt>
                <c:pt idx="4978">
                  <c:v>43.213959854014597</c:v>
                </c:pt>
                <c:pt idx="4979">
                  <c:v>43.202554744525543</c:v>
                </c:pt>
                <c:pt idx="4980">
                  <c:v>43.191149635036496</c:v>
                </c:pt>
                <c:pt idx="4981">
                  <c:v>43.179744525547449</c:v>
                </c:pt>
                <c:pt idx="4982">
                  <c:v>43.168339416058394</c:v>
                </c:pt>
                <c:pt idx="4983">
                  <c:v>43.156934306569347</c:v>
                </c:pt>
                <c:pt idx="4984">
                  <c:v>43.145529197080293</c:v>
                </c:pt>
                <c:pt idx="4985">
                  <c:v>43.134124087591239</c:v>
                </c:pt>
                <c:pt idx="4986">
                  <c:v>43.122718978102192</c:v>
                </c:pt>
                <c:pt idx="4987">
                  <c:v>43.111313868613138</c:v>
                </c:pt>
                <c:pt idx="4988">
                  <c:v>43.088503649635037</c:v>
                </c:pt>
                <c:pt idx="4989">
                  <c:v>43.088503649635037</c:v>
                </c:pt>
                <c:pt idx="4990">
                  <c:v>43.088503649635037</c:v>
                </c:pt>
                <c:pt idx="4991">
                  <c:v>43.054288321167881</c:v>
                </c:pt>
                <c:pt idx="4992">
                  <c:v>43.054288321167881</c:v>
                </c:pt>
                <c:pt idx="4993">
                  <c:v>43.054288321167881</c:v>
                </c:pt>
                <c:pt idx="4994">
                  <c:v>43.03147810218978</c:v>
                </c:pt>
                <c:pt idx="4995">
                  <c:v>43.020072992700733</c:v>
                </c:pt>
                <c:pt idx="4996">
                  <c:v>43.002965328467155</c:v>
                </c:pt>
                <c:pt idx="4997">
                  <c:v>43.002965328467155</c:v>
                </c:pt>
                <c:pt idx="4998">
                  <c:v>42.980155109489047</c:v>
                </c:pt>
                <c:pt idx="4999">
                  <c:v>42.980155109489047</c:v>
                </c:pt>
                <c:pt idx="5000">
                  <c:v>42.963047445255476</c:v>
                </c:pt>
                <c:pt idx="5001">
                  <c:v>42.951642335766422</c:v>
                </c:pt>
                <c:pt idx="5002">
                  <c:v>42.940237226277375</c:v>
                </c:pt>
                <c:pt idx="5003">
                  <c:v>42.92312956204379</c:v>
                </c:pt>
                <c:pt idx="5004">
                  <c:v>42.92312956204379</c:v>
                </c:pt>
                <c:pt idx="5005">
                  <c:v>42.90602189781022</c:v>
                </c:pt>
                <c:pt idx="5006">
                  <c:v>42.894616788321166</c:v>
                </c:pt>
                <c:pt idx="5007">
                  <c:v>42.883211678832119</c:v>
                </c:pt>
                <c:pt idx="5008">
                  <c:v>42.871806569343072</c:v>
                </c:pt>
                <c:pt idx="5009">
                  <c:v>42.854698905109487</c:v>
                </c:pt>
                <c:pt idx="5010">
                  <c:v>42.854698905109487</c:v>
                </c:pt>
                <c:pt idx="5011">
                  <c:v>42.837591240875909</c:v>
                </c:pt>
                <c:pt idx="5012">
                  <c:v>42.820483576642339</c:v>
                </c:pt>
                <c:pt idx="5013">
                  <c:v>42.820483576642339</c:v>
                </c:pt>
                <c:pt idx="5014">
                  <c:v>42.797673357664237</c:v>
                </c:pt>
                <c:pt idx="5015">
                  <c:v>42.797673357664237</c:v>
                </c:pt>
                <c:pt idx="5016">
                  <c:v>42.780565693430653</c:v>
                </c:pt>
                <c:pt idx="5017">
                  <c:v>42.769160583941606</c:v>
                </c:pt>
                <c:pt idx="5018">
                  <c:v>42.757755474452551</c:v>
                </c:pt>
                <c:pt idx="5019">
                  <c:v>42.746350364963504</c:v>
                </c:pt>
                <c:pt idx="5020">
                  <c:v>42.734945255474457</c:v>
                </c:pt>
                <c:pt idx="5021">
                  <c:v>42.723540145985403</c:v>
                </c:pt>
                <c:pt idx="5022">
                  <c:v>42.712135036496349</c:v>
                </c:pt>
                <c:pt idx="5023">
                  <c:v>42.700729927007295</c:v>
                </c:pt>
                <c:pt idx="5024">
                  <c:v>42.677919708029201</c:v>
                </c:pt>
                <c:pt idx="5025">
                  <c:v>42.677919708029201</c:v>
                </c:pt>
                <c:pt idx="5026">
                  <c:v>42.677919708029201</c:v>
                </c:pt>
                <c:pt idx="5027">
                  <c:v>42.6551094890511</c:v>
                </c:pt>
                <c:pt idx="5028">
                  <c:v>42.643704379562038</c:v>
                </c:pt>
                <c:pt idx="5029">
                  <c:v>42.632299270072991</c:v>
                </c:pt>
                <c:pt idx="5030">
                  <c:v>42.620894160583944</c:v>
                </c:pt>
                <c:pt idx="5031">
                  <c:v>42.60948905109489</c:v>
                </c:pt>
                <c:pt idx="5032">
                  <c:v>42.598083941605843</c:v>
                </c:pt>
                <c:pt idx="5033">
                  <c:v>42.586678832116789</c:v>
                </c:pt>
                <c:pt idx="5034">
                  <c:v>42.569571167883211</c:v>
                </c:pt>
                <c:pt idx="5035">
                  <c:v>42.569571167883211</c:v>
                </c:pt>
                <c:pt idx="5036">
                  <c:v>42.552463503649633</c:v>
                </c:pt>
                <c:pt idx="5037">
                  <c:v>42.541058394160586</c:v>
                </c:pt>
                <c:pt idx="5038">
                  <c:v>42.518248175182485</c:v>
                </c:pt>
                <c:pt idx="5039">
                  <c:v>42.518248175182485</c:v>
                </c:pt>
                <c:pt idx="5040">
                  <c:v>42.518248175182485</c:v>
                </c:pt>
                <c:pt idx="5041">
                  <c:v>42.495437956204377</c:v>
                </c:pt>
                <c:pt idx="5042">
                  <c:v>42.472627737226276</c:v>
                </c:pt>
                <c:pt idx="5043">
                  <c:v>42.472627737226276</c:v>
                </c:pt>
                <c:pt idx="5044">
                  <c:v>42.472627737226276</c:v>
                </c:pt>
                <c:pt idx="5045">
                  <c:v>42.438412408759127</c:v>
                </c:pt>
                <c:pt idx="5046">
                  <c:v>42.438412408759127</c:v>
                </c:pt>
                <c:pt idx="5047">
                  <c:v>42.438412408759127</c:v>
                </c:pt>
                <c:pt idx="5048">
                  <c:v>42.415602189781019</c:v>
                </c:pt>
                <c:pt idx="5049">
                  <c:v>42.404197080291972</c:v>
                </c:pt>
                <c:pt idx="5050">
                  <c:v>42.392791970802918</c:v>
                </c:pt>
                <c:pt idx="5051">
                  <c:v>42.375684306569347</c:v>
                </c:pt>
                <c:pt idx="5052">
                  <c:v>42.375684306569347</c:v>
                </c:pt>
                <c:pt idx="5053">
                  <c:v>42.358576642335763</c:v>
                </c:pt>
                <c:pt idx="5054">
                  <c:v>42.335766423357661</c:v>
                </c:pt>
                <c:pt idx="5055">
                  <c:v>42.335766423357661</c:v>
                </c:pt>
                <c:pt idx="5056">
                  <c:v>42.335766423357661</c:v>
                </c:pt>
                <c:pt idx="5057">
                  <c:v>42.31295620437956</c:v>
                </c:pt>
                <c:pt idx="5058">
                  <c:v>42.301551094890513</c:v>
                </c:pt>
                <c:pt idx="5059">
                  <c:v>42.290145985401459</c:v>
                </c:pt>
                <c:pt idx="5060">
                  <c:v>42.278740875912405</c:v>
                </c:pt>
                <c:pt idx="5061">
                  <c:v>42.267335766423358</c:v>
                </c:pt>
                <c:pt idx="5062">
                  <c:v>42.255930656934304</c:v>
                </c:pt>
                <c:pt idx="5063">
                  <c:v>42.238822992700733</c:v>
                </c:pt>
                <c:pt idx="5064">
                  <c:v>42.238822992700733</c:v>
                </c:pt>
                <c:pt idx="5065">
                  <c:v>42.221715328467155</c:v>
                </c:pt>
                <c:pt idx="5066">
                  <c:v>42.210310218978101</c:v>
                </c:pt>
                <c:pt idx="5067">
                  <c:v>42.193202554744524</c:v>
                </c:pt>
                <c:pt idx="5068">
                  <c:v>42.193202554744524</c:v>
                </c:pt>
                <c:pt idx="5069">
                  <c:v>42.176094890510953</c:v>
                </c:pt>
                <c:pt idx="5070">
                  <c:v>42.158987226277375</c:v>
                </c:pt>
                <c:pt idx="5071">
                  <c:v>42.158987226277375</c:v>
                </c:pt>
                <c:pt idx="5072">
                  <c:v>42.14187956204379</c:v>
                </c:pt>
                <c:pt idx="5073">
                  <c:v>42.130474452554743</c:v>
                </c:pt>
                <c:pt idx="5074">
                  <c:v>42.119069343065696</c:v>
                </c:pt>
                <c:pt idx="5075">
                  <c:v>42.101961678832119</c:v>
                </c:pt>
                <c:pt idx="5076">
                  <c:v>42.101961678832119</c:v>
                </c:pt>
                <c:pt idx="5077">
                  <c:v>42.084854014598541</c:v>
                </c:pt>
                <c:pt idx="5078">
                  <c:v>42.073448905109487</c:v>
                </c:pt>
                <c:pt idx="5079">
                  <c:v>42.056341240875909</c:v>
                </c:pt>
                <c:pt idx="5080">
                  <c:v>42.056341240875909</c:v>
                </c:pt>
                <c:pt idx="5081">
                  <c:v>42.039233576642339</c:v>
                </c:pt>
                <c:pt idx="5082">
                  <c:v>42.027828467153284</c:v>
                </c:pt>
                <c:pt idx="5083">
                  <c:v>42.016423357664237</c:v>
                </c:pt>
                <c:pt idx="5084">
                  <c:v>41.993613138686129</c:v>
                </c:pt>
                <c:pt idx="5085">
                  <c:v>41.993613138686129</c:v>
                </c:pt>
                <c:pt idx="5086">
                  <c:v>41.993613138686129</c:v>
                </c:pt>
                <c:pt idx="5087">
                  <c:v>41.965100364963504</c:v>
                </c:pt>
                <c:pt idx="5088">
                  <c:v>41.965100364963504</c:v>
                </c:pt>
                <c:pt idx="5089">
                  <c:v>41.947992700729927</c:v>
                </c:pt>
                <c:pt idx="5090">
                  <c:v>41.936587591240873</c:v>
                </c:pt>
                <c:pt idx="5091">
                  <c:v>41.925182481751825</c:v>
                </c:pt>
                <c:pt idx="5092">
                  <c:v>41.913777372262771</c:v>
                </c:pt>
                <c:pt idx="5093">
                  <c:v>41.902372262773724</c:v>
                </c:pt>
                <c:pt idx="5094">
                  <c:v>41.89096715328467</c:v>
                </c:pt>
                <c:pt idx="5095">
                  <c:v>41.879562043795623</c:v>
                </c:pt>
                <c:pt idx="5096">
                  <c:v>41.868156934306569</c:v>
                </c:pt>
                <c:pt idx="5097">
                  <c:v>41.856751824817515</c:v>
                </c:pt>
                <c:pt idx="5098">
                  <c:v>41.845346715328468</c:v>
                </c:pt>
                <c:pt idx="5099">
                  <c:v>41.833941605839414</c:v>
                </c:pt>
                <c:pt idx="5100">
                  <c:v>41.816833941605843</c:v>
                </c:pt>
                <c:pt idx="5101">
                  <c:v>41.816833941605843</c:v>
                </c:pt>
                <c:pt idx="5102">
                  <c:v>41.794023722627735</c:v>
                </c:pt>
                <c:pt idx="5103">
                  <c:v>41.794023722627735</c:v>
                </c:pt>
                <c:pt idx="5104">
                  <c:v>41.776916058394157</c:v>
                </c:pt>
                <c:pt idx="5105">
                  <c:v>41.759808394160586</c:v>
                </c:pt>
                <c:pt idx="5106">
                  <c:v>41.759808394160586</c:v>
                </c:pt>
                <c:pt idx="5107">
                  <c:v>41.742700729927009</c:v>
                </c:pt>
                <c:pt idx="5108">
                  <c:v>41.725593065693431</c:v>
                </c:pt>
                <c:pt idx="5109">
                  <c:v>41.725593065693431</c:v>
                </c:pt>
                <c:pt idx="5110">
                  <c:v>41.708485401459853</c:v>
                </c:pt>
                <c:pt idx="5111">
                  <c:v>41.697080291970799</c:v>
                </c:pt>
                <c:pt idx="5112">
                  <c:v>41.685675182481752</c:v>
                </c:pt>
                <c:pt idx="5113">
                  <c:v>41.668567518248175</c:v>
                </c:pt>
                <c:pt idx="5114">
                  <c:v>41.668567518248175</c:v>
                </c:pt>
                <c:pt idx="5115">
                  <c:v>41.651459854014597</c:v>
                </c:pt>
                <c:pt idx="5116">
                  <c:v>41.640054744525543</c:v>
                </c:pt>
                <c:pt idx="5117">
                  <c:v>41.617244525547449</c:v>
                </c:pt>
                <c:pt idx="5118">
                  <c:v>41.617244525547449</c:v>
                </c:pt>
                <c:pt idx="5119">
                  <c:v>41.617244525547449</c:v>
                </c:pt>
                <c:pt idx="5120">
                  <c:v>41.594434306569347</c:v>
                </c:pt>
                <c:pt idx="5121">
                  <c:v>41.583029197080293</c:v>
                </c:pt>
                <c:pt idx="5122">
                  <c:v>41.571624087591239</c:v>
                </c:pt>
                <c:pt idx="5123">
                  <c:v>41.560218978102192</c:v>
                </c:pt>
                <c:pt idx="5124">
                  <c:v>41.53170620437956</c:v>
                </c:pt>
                <c:pt idx="5125">
                  <c:v>41.53170620437956</c:v>
                </c:pt>
                <c:pt idx="5126">
                  <c:v>41.53170620437956</c:v>
                </c:pt>
                <c:pt idx="5127">
                  <c:v>41.53170620437956</c:v>
                </c:pt>
                <c:pt idx="5128">
                  <c:v>41.503193430656928</c:v>
                </c:pt>
                <c:pt idx="5129">
                  <c:v>41.491788321167881</c:v>
                </c:pt>
                <c:pt idx="5130">
                  <c:v>41.480383211678834</c:v>
                </c:pt>
                <c:pt idx="5131">
                  <c:v>41.457572992700733</c:v>
                </c:pt>
                <c:pt idx="5132">
                  <c:v>41.457572992700733</c:v>
                </c:pt>
                <c:pt idx="5133">
                  <c:v>41.457572992700733</c:v>
                </c:pt>
                <c:pt idx="5134">
                  <c:v>41.429060218978101</c:v>
                </c:pt>
                <c:pt idx="5135">
                  <c:v>41.429060218978101</c:v>
                </c:pt>
                <c:pt idx="5136">
                  <c:v>41.411952554744524</c:v>
                </c:pt>
                <c:pt idx="5137">
                  <c:v>41.400547445255476</c:v>
                </c:pt>
                <c:pt idx="5138">
                  <c:v>41.389142335766422</c:v>
                </c:pt>
                <c:pt idx="5139">
                  <c:v>41.372034671532845</c:v>
                </c:pt>
                <c:pt idx="5140">
                  <c:v>41.372034671532845</c:v>
                </c:pt>
                <c:pt idx="5141">
                  <c:v>41.349224452554743</c:v>
                </c:pt>
                <c:pt idx="5142">
                  <c:v>41.349224452554743</c:v>
                </c:pt>
                <c:pt idx="5143">
                  <c:v>41.332116788321166</c:v>
                </c:pt>
                <c:pt idx="5144">
                  <c:v>41.320711678832119</c:v>
                </c:pt>
                <c:pt idx="5145">
                  <c:v>41.309306569343072</c:v>
                </c:pt>
                <c:pt idx="5146">
                  <c:v>41.292198905109487</c:v>
                </c:pt>
                <c:pt idx="5147">
                  <c:v>41.292198905109487</c:v>
                </c:pt>
                <c:pt idx="5148">
                  <c:v>41.275091240875909</c:v>
                </c:pt>
                <c:pt idx="5149">
                  <c:v>41.263686131386862</c:v>
                </c:pt>
                <c:pt idx="5150">
                  <c:v>41.246578467153284</c:v>
                </c:pt>
                <c:pt idx="5151">
                  <c:v>41.246578467153284</c:v>
                </c:pt>
                <c:pt idx="5152">
                  <c:v>41.229470802919707</c:v>
                </c:pt>
                <c:pt idx="5153">
                  <c:v>41.218065693430653</c:v>
                </c:pt>
                <c:pt idx="5154">
                  <c:v>41.206660583941606</c:v>
                </c:pt>
                <c:pt idx="5155">
                  <c:v>41.195255474452551</c:v>
                </c:pt>
                <c:pt idx="5156">
                  <c:v>41.178147810218981</c:v>
                </c:pt>
                <c:pt idx="5157">
                  <c:v>41.178147810218981</c:v>
                </c:pt>
                <c:pt idx="5158">
                  <c:v>41.149635036496349</c:v>
                </c:pt>
                <c:pt idx="5159">
                  <c:v>41.149635036496349</c:v>
                </c:pt>
                <c:pt idx="5160">
                  <c:v>41.149635036496349</c:v>
                </c:pt>
                <c:pt idx="5161">
                  <c:v>41.115419708029201</c:v>
                </c:pt>
                <c:pt idx="5162">
                  <c:v>41.115419708029201</c:v>
                </c:pt>
                <c:pt idx="5163">
                  <c:v>41.115419708029201</c:v>
                </c:pt>
                <c:pt idx="5164">
                  <c:v>41.081204379562038</c:v>
                </c:pt>
                <c:pt idx="5165">
                  <c:v>41.081204379562038</c:v>
                </c:pt>
                <c:pt idx="5166">
                  <c:v>41.081204379562038</c:v>
                </c:pt>
                <c:pt idx="5167">
                  <c:v>41.058394160583944</c:v>
                </c:pt>
                <c:pt idx="5168">
                  <c:v>41.041286496350367</c:v>
                </c:pt>
                <c:pt idx="5169">
                  <c:v>41.041286496350367</c:v>
                </c:pt>
                <c:pt idx="5170">
                  <c:v>41.024178832116789</c:v>
                </c:pt>
                <c:pt idx="5171">
                  <c:v>41.012773722627735</c:v>
                </c:pt>
                <c:pt idx="5172">
                  <c:v>40.995666058394157</c:v>
                </c:pt>
                <c:pt idx="5173">
                  <c:v>40.995666058394157</c:v>
                </c:pt>
                <c:pt idx="5174">
                  <c:v>40.978558394160586</c:v>
                </c:pt>
                <c:pt idx="5175">
                  <c:v>40.967153284671532</c:v>
                </c:pt>
                <c:pt idx="5176">
                  <c:v>40.955748175182485</c:v>
                </c:pt>
                <c:pt idx="5177">
                  <c:v>40.927235401459853</c:v>
                </c:pt>
                <c:pt idx="5178">
                  <c:v>40.927235401459853</c:v>
                </c:pt>
                <c:pt idx="5179">
                  <c:v>40.927235401459853</c:v>
                </c:pt>
                <c:pt idx="5180">
                  <c:v>40.927235401459853</c:v>
                </c:pt>
                <c:pt idx="5181">
                  <c:v>40.893020072992705</c:v>
                </c:pt>
                <c:pt idx="5182">
                  <c:v>40.893020072992705</c:v>
                </c:pt>
                <c:pt idx="5183">
                  <c:v>40.875912408759127</c:v>
                </c:pt>
                <c:pt idx="5184">
                  <c:v>40.864507299270073</c:v>
                </c:pt>
                <c:pt idx="5185">
                  <c:v>40.853102189781019</c:v>
                </c:pt>
                <c:pt idx="5186">
                  <c:v>40.824589416058394</c:v>
                </c:pt>
                <c:pt idx="5187">
                  <c:v>40.824589416058394</c:v>
                </c:pt>
                <c:pt idx="5188">
                  <c:v>40.824589416058394</c:v>
                </c:pt>
                <c:pt idx="5189">
                  <c:v>40.824589416058394</c:v>
                </c:pt>
                <c:pt idx="5190">
                  <c:v>40.796076642335763</c:v>
                </c:pt>
                <c:pt idx="5191">
                  <c:v>40.773266423357661</c:v>
                </c:pt>
                <c:pt idx="5192">
                  <c:v>40.773266423357661</c:v>
                </c:pt>
                <c:pt idx="5193">
                  <c:v>40.773266423357661</c:v>
                </c:pt>
                <c:pt idx="5194">
                  <c:v>40.744753649635037</c:v>
                </c:pt>
                <c:pt idx="5195">
                  <c:v>40.744753649635037</c:v>
                </c:pt>
                <c:pt idx="5196">
                  <c:v>40.716240875912405</c:v>
                </c:pt>
                <c:pt idx="5197">
                  <c:v>40.716240875912405</c:v>
                </c:pt>
                <c:pt idx="5198">
                  <c:v>40.716240875912405</c:v>
                </c:pt>
                <c:pt idx="5199">
                  <c:v>40.682025547445257</c:v>
                </c:pt>
                <c:pt idx="5200">
                  <c:v>40.682025547445257</c:v>
                </c:pt>
                <c:pt idx="5201">
                  <c:v>40.682025547445257</c:v>
                </c:pt>
                <c:pt idx="5202">
                  <c:v>40.659215328467155</c:v>
                </c:pt>
                <c:pt idx="5203">
                  <c:v>40.647810218978101</c:v>
                </c:pt>
                <c:pt idx="5204">
                  <c:v>40.636405109489047</c:v>
                </c:pt>
                <c:pt idx="5205">
                  <c:v>40.625</c:v>
                </c:pt>
                <c:pt idx="5206">
                  <c:v>40.613594890510953</c:v>
                </c:pt>
                <c:pt idx="5207">
                  <c:v>40.596487226277375</c:v>
                </c:pt>
                <c:pt idx="5208">
                  <c:v>40.596487226277375</c:v>
                </c:pt>
                <c:pt idx="5209">
                  <c:v>40.57937956204379</c:v>
                </c:pt>
                <c:pt idx="5210">
                  <c:v>40.567974452554743</c:v>
                </c:pt>
                <c:pt idx="5211">
                  <c:v>40.556569343065696</c:v>
                </c:pt>
                <c:pt idx="5212">
                  <c:v>40.522354014598541</c:v>
                </c:pt>
                <c:pt idx="5213">
                  <c:v>40.522354014598541</c:v>
                </c:pt>
                <c:pt idx="5214">
                  <c:v>40.522354014598541</c:v>
                </c:pt>
                <c:pt idx="5215">
                  <c:v>40.522354014598541</c:v>
                </c:pt>
                <c:pt idx="5216">
                  <c:v>40.522354014598541</c:v>
                </c:pt>
                <c:pt idx="5217">
                  <c:v>40.482436131386862</c:v>
                </c:pt>
                <c:pt idx="5218">
                  <c:v>40.482436131386862</c:v>
                </c:pt>
                <c:pt idx="5219">
                  <c:v>40.465328467153284</c:v>
                </c:pt>
                <c:pt idx="5220">
                  <c:v>40.453923357664237</c:v>
                </c:pt>
                <c:pt idx="5221">
                  <c:v>40.436815693430653</c:v>
                </c:pt>
                <c:pt idx="5222">
                  <c:v>40.436815693430653</c:v>
                </c:pt>
                <c:pt idx="5223">
                  <c:v>40.414005474452551</c:v>
                </c:pt>
                <c:pt idx="5224">
                  <c:v>40.414005474452551</c:v>
                </c:pt>
                <c:pt idx="5225">
                  <c:v>40.396897810218981</c:v>
                </c:pt>
                <c:pt idx="5226">
                  <c:v>40.385492700729927</c:v>
                </c:pt>
                <c:pt idx="5227">
                  <c:v>40.374087591240873</c:v>
                </c:pt>
                <c:pt idx="5228">
                  <c:v>40.362682481751825</c:v>
                </c:pt>
                <c:pt idx="5229">
                  <c:v>40.351277372262771</c:v>
                </c:pt>
                <c:pt idx="5230">
                  <c:v>40.339872262773724</c:v>
                </c:pt>
                <c:pt idx="5231">
                  <c:v>40.317062043795623</c:v>
                </c:pt>
                <c:pt idx="5232">
                  <c:v>40.317062043795623</c:v>
                </c:pt>
                <c:pt idx="5233">
                  <c:v>40.317062043795623</c:v>
                </c:pt>
                <c:pt idx="5234">
                  <c:v>40.294251824817515</c:v>
                </c:pt>
                <c:pt idx="5235">
                  <c:v>40.282846715328468</c:v>
                </c:pt>
                <c:pt idx="5236">
                  <c:v>40.271441605839414</c:v>
                </c:pt>
                <c:pt idx="5237">
                  <c:v>40.260036496350367</c:v>
                </c:pt>
                <c:pt idx="5238">
                  <c:v>40.242928832116789</c:v>
                </c:pt>
                <c:pt idx="5239">
                  <c:v>40.242928832116789</c:v>
                </c:pt>
                <c:pt idx="5240">
                  <c:v>40.225821167883211</c:v>
                </c:pt>
                <c:pt idx="5241">
                  <c:v>40.208713503649633</c:v>
                </c:pt>
                <c:pt idx="5242">
                  <c:v>40.208713503649633</c:v>
                </c:pt>
                <c:pt idx="5243">
                  <c:v>40.191605839416056</c:v>
                </c:pt>
                <c:pt idx="5244">
                  <c:v>40.180200729927009</c:v>
                </c:pt>
                <c:pt idx="5245">
                  <c:v>40.163093065693431</c:v>
                </c:pt>
                <c:pt idx="5246">
                  <c:v>40.163093065693431</c:v>
                </c:pt>
                <c:pt idx="5247">
                  <c:v>40.145985401459853</c:v>
                </c:pt>
                <c:pt idx="5248">
                  <c:v>40.134580291970799</c:v>
                </c:pt>
                <c:pt idx="5249">
                  <c:v>40.117472627737229</c:v>
                </c:pt>
                <c:pt idx="5250">
                  <c:v>40.117472627737229</c:v>
                </c:pt>
                <c:pt idx="5251">
                  <c:v>40.094662408759127</c:v>
                </c:pt>
                <c:pt idx="5252">
                  <c:v>40.094662408759127</c:v>
                </c:pt>
                <c:pt idx="5253">
                  <c:v>40.077554744525543</c:v>
                </c:pt>
                <c:pt idx="5254">
                  <c:v>40.066149635036496</c:v>
                </c:pt>
                <c:pt idx="5255">
                  <c:v>40.054744525547449</c:v>
                </c:pt>
                <c:pt idx="5256">
                  <c:v>40.037636861313871</c:v>
                </c:pt>
                <c:pt idx="5257">
                  <c:v>40.037636861313871</c:v>
                </c:pt>
                <c:pt idx="5258">
                  <c:v>40.014826642335763</c:v>
                </c:pt>
                <c:pt idx="5259">
                  <c:v>40.014826642335763</c:v>
                </c:pt>
                <c:pt idx="5260">
                  <c:v>39.997718978102192</c:v>
                </c:pt>
                <c:pt idx="5261">
                  <c:v>39.986313868613138</c:v>
                </c:pt>
                <c:pt idx="5262">
                  <c:v>39.974908759124091</c:v>
                </c:pt>
                <c:pt idx="5263">
                  <c:v>39.963503649635037</c:v>
                </c:pt>
                <c:pt idx="5264">
                  <c:v>39.952098540145982</c:v>
                </c:pt>
                <c:pt idx="5265">
                  <c:v>39.929288321167881</c:v>
                </c:pt>
                <c:pt idx="5266">
                  <c:v>39.929288321167881</c:v>
                </c:pt>
                <c:pt idx="5267">
                  <c:v>39.929288321167881</c:v>
                </c:pt>
                <c:pt idx="5268">
                  <c:v>39.90647810218978</c:v>
                </c:pt>
                <c:pt idx="5269">
                  <c:v>39.895072992700733</c:v>
                </c:pt>
                <c:pt idx="5270">
                  <c:v>39.883667883211679</c:v>
                </c:pt>
                <c:pt idx="5271">
                  <c:v>39.872262773722625</c:v>
                </c:pt>
                <c:pt idx="5272">
                  <c:v>39.860857664233578</c:v>
                </c:pt>
                <c:pt idx="5273">
                  <c:v>39.849452554744524</c:v>
                </c:pt>
                <c:pt idx="5274">
                  <c:v>39.838047445255476</c:v>
                </c:pt>
                <c:pt idx="5275">
                  <c:v>39.826642335766422</c:v>
                </c:pt>
                <c:pt idx="5276">
                  <c:v>39.815237226277375</c:v>
                </c:pt>
                <c:pt idx="5277">
                  <c:v>39.792427007299267</c:v>
                </c:pt>
                <c:pt idx="5278">
                  <c:v>39.792427007299267</c:v>
                </c:pt>
                <c:pt idx="5279">
                  <c:v>39.792427007299267</c:v>
                </c:pt>
                <c:pt idx="5280">
                  <c:v>39.769616788321166</c:v>
                </c:pt>
                <c:pt idx="5281">
                  <c:v>39.752509124087595</c:v>
                </c:pt>
                <c:pt idx="5282">
                  <c:v>39.752509124087595</c:v>
                </c:pt>
                <c:pt idx="5283">
                  <c:v>39.735401459854018</c:v>
                </c:pt>
                <c:pt idx="5284">
                  <c:v>39.723996350364963</c:v>
                </c:pt>
                <c:pt idx="5285">
                  <c:v>39.712591240875909</c:v>
                </c:pt>
                <c:pt idx="5286">
                  <c:v>39.689781021897808</c:v>
                </c:pt>
                <c:pt idx="5287">
                  <c:v>39.689781021897808</c:v>
                </c:pt>
                <c:pt idx="5288">
                  <c:v>39.689781021897808</c:v>
                </c:pt>
                <c:pt idx="5289">
                  <c:v>39.666970802919707</c:v>
                </c:pt>
                <c:pt idx="5290">
                  <c:v>39.655565693430653</c:v>
                </c:pt>
                <c:pt idx="5291">
                  <c:v>39.638458029197082</c:v>
                </c:pt>
                <c:pt idx="5292">
                  <c:v>39.638458029197082</c:v>
                </c:pt>
                <c:pt idx="5293">
                  <c:v>39.615647810218981</c:v>
                </c:pt>
                <c:pt idx="5294">
                  <c:v>39.615647810218981</c:v>
                </c:pt>
                <c:pt idx="5295">
                  <c:v>39.592837591240873</c:v>
                </c:pt>
                <c:pt idx="5296">
                  <c:v>39.592837591240873</c:v>
                </c:pt>
                <c:pt idx="5297">
                  <c:v>39.570027372262771</c:v>
                </c:pt>
                <c:pt idx="5298">
                  <c:v>39.570027372262771</c:v>
                </c:pt>
                <c:pt idx="5299">
                  <c:v>39.552919708029201</c:v>
                </c:pt>
                <c:pt idx="5300">
                  <c:v>39.541514598540147</c:v>
                </c:pt>
                <c:pt idx="5301">
                  <c:v>39.5301094890511</c:v>
                </c:pt>
                <c:pt idx="5302">
                  <c:v>39.518704379562038</c:v>
                </c:pt>
                <c:pt idx="5303">
                  <c:v>39.507299270072991</c:v>
                </c:pt>
                <c:pt idx="5304">
                  <c:v>39.48448905109489</c:v>
                </c:pt>
                <c:pt idx="5305">
                  <c:v>39.48448905109489</c:v>
                </c:pt>
                <c:pt idx="5306">
                  <c:v>39.48448905109489</c:v>
                </c:pt>
                <c:pt idx="5307">
                  <c:v>39.461678832116789</c:v>
                </c:pt>
                <c:pt idx="5308">
                  <c:v>39.438868613138681</c:v>
                </c:pt>
                <c:pt idx="5309">
                  <c:v>39.438868613138681</c:v>
                </c:pt>
                <c:pt idx="5310">
                  <c:v>39.438868613138681</c:v>
                </c:pt>
                <c:pt idx="5311">
                  <c:v>39.416058394160586</c:v>
                </c:pt>
                <c:pt idx="5312">
                  <c:v>39.404653284671532</c:v>
                </c:pt>
                <c:pt idx="5313">
                  <c:v>39.393248175182485</c:v>
                </c:pt>
                <c:pt idx="5314">
                  <c:v>39.381843065693431</c:v>
                </c:pt>
                <c:pt idx="5315">
                  <c:v>39.370437956204377</c:v>
                </c:pt>
                <c:pt idx="5316">
                  <c:v>39.35903284671533</c:v>
                </c:pt>
                <c:pt idx="5317">
                  <c:v>39.336222627737229</c:v>
                </c:pt>
                <c:pt idx="5318">
                  <c:v>39.336222627737229</c:v>
                </c:pt>
                <c:pt idx="5319">
                  <c:v>39.336222627737229</c:v>
                </c:pt>
                <c:pt idx="5320">
                  <c:v>39.302007299270073</c:v>
                </c:pt>
                <c:pt idx="5321">
                  <c:v>39.302007299270073</c:v>
                </c:pt>
                <c:pt idx="5322">
                  <c:v>39.302007299270073</c:v>
                </c:pt>
                <c:pt idx="5323">
                  <c:v>39.273494525547449</c:v>
                </c:pt>
                <c:pt idx="5324">
                  <c:v>39.273494525547449</c:v>
                </c:pt>
                <c:pt idx="5325">
                  <c:v>39.256386861313871</c:v>
                </c:pt>
                <c:pt idx="5326">
                  <c:v>39.222171532846716</c:v>
                </c:pt>
                <c:pt idx="5327">
                  <c:v>39.222171532846716</c:v>
                </c:pt>
                <c:pt idx="5328">
                  <c:v>39.222171532846716</c:v>
                </c:pt>
                <c:pt idx="5329">
                  <c:v>39.222171532846716</c:v>
                </c:pt>
                <c:pt idx="5330">
                  <c:v>39.222171532846716</c:v>
                </c:pt>
                <c:pt idx="5331">
                  <c:v>39.18795620437956</c:v>
                </c:pt>
                <c:pt idx="5332">
                  <c:v>39.176551094890513</c:v>
                </c:pt>
                <c:pt idx="5333">
                  <c:v>39.165145985401459</c:v>
                </c:pt>
                <c:pt idx="5334">
                  <c:v>39.153740875912405</c:v>
                </c:pt>
                <c:pt idx="5335">
                  <c:v>39.142335766423358</c:v>
                </c:pt>
                <c:pt idx="5336">
                  <c:v>39.130930656934304</c:v>
                </c:pt>
                <c:pt idx="5337">
                  <c:v>39.119525547445257</c:v>
                </c:pt>
                <c:pt idx="5338">
                  <c:v>39.10812043795621</c:v>
                </c:pt>
                <c:pt idx="5339">
                  <c:v>39.091012773722625</c:v>
                </c:pt>
                <c:pt idx="5340">
                  <c:v>39.091012773722625</c:v>
                </c:pt>
                <c:pt idx="5341">
                  <c:v>39.073905109489047</c:v>
                </c:pt>
                <c:pt idx="5342">
                  <c:v>39.0625</c:v>
                </c:pt>
                <c:pt idx="5343">
                  <c:v>39.051094890510953</c:v>
                </c:pt>
                <c:pt idx="5344">
                  <c:v>39.039689781021899</c:v>
                </c:pt>
                <c:pt idx="5345">
                  <c:v>39.022582116788321</c:v>
                </c:pt>
                <c:pt idx="5346">
                  <c:v>39.022582116788321</c:v>
                </c:pt>
                <c:pt idx="5347">
                  <c:v>38.99977189781022</c:v>
                </c:pt>
                <c:pt idx="5348">
                  <c:v>38.99977189781022</c:v>
                </c:pt>
                <c:pt idx="5349">
                  <c:v>38.982664233576642</c:v>
                </c:pt>
                <c:pt idx="5350">
                  <c:v>38.965556569343072</c:v>
                </c:pt>
                <c:pt idx="5351">
                  <c:v>38.965556569343072</c:v>
                </c:pt>
                <c:pt idx="5352">
                  <c:v>38.942746350364963</c:v>
                </c:pt>
                <c:pt idx="5353">
                  <c:v>38.942746350364963</c:v>
                </c:pt>
                <c:pt idx="5354">
                  <c:v>38.919936131386862</c:v>
                </c:pt>
                <c:pt idx="5355">
                  <c:v>38.919936131386862</c:v>
                </c:pt>
                <c:pt idx="5356">
                  <c:v>38.902828467153284</c:v>
                </c:pt>
                <c:pt idx="5357">
                  <c:v>38.885720802919707</c:v>
                </c:pt>
                <c:pt idx="5358">
                  <c:v>38.885720802919707</c:v>
                </c:pt>
                <c:pt idx="5359">
                  <c:v>38.868613138686129</c:v>
                </c:pt>
                <c:pt idx="5360">
                  <c:v>38.857208029197082</c:v>
                </c:pt>
                <c:pt idx="5361">
                  <c:v>38.845802919708028</c:v>
                </c:pt>
                <c:pt idx="5362">
                  <c:v>38.828695255474457</c:v>
                </c:pt>
                <c:pt idx="5363">
                  <c:v>38.828695255474457</c:v>
                </c:pt>
                <c:pt idx="5364">
                  <c:v>38.811587591240873</c:v>
                </c:pt>
                <c:pt idx="5365">
                  <c:v>38.783074817518248</c:v>
                </c:pt>
                <c:pt idx="5366">
                  <c:v>38.783074817518248</c:v>
                </c:pt>
                <c:pt idx="5367">
                  <c:v>38.783074817518248</c:v>
                </c:pt>
                <c:pt idx="5368">
                  <c:v>38.783074817518248</c:v>
                </c:pt>
                <c:pt idx="5369">
                  <c:v>38.754562043795623</c:v>
                </c:pt>
                <c:pt idx="5370">
                  <c:v>38.737454379562038</c:v>
                </c:pt>
                <c:pt idx="5371">
                  <c:v>38.737454379562038</c:v>
                </c:pt>
                <c:pt idx="5372">
                  <c:v>38.720346715328468</c:v>
                </c:pt>
                <c:pt idx="5373">
                  <c:v>38.708941605839414</c:v>
                </c:pt>
                <c:pt idx="5374">
                  <c:v>38.697536496350367</c:v>
                </c:pt>
                <c:pt idx="5375">
                  <c:v>38.686131386861319</c:v>
                </c:pt>
                <c:pt idx="5376">
                  <c:v>38.674726277372265</c:v>
                </c:pt>
                <c:pt idx="5377">
                  <c:v>38.663321167883211</c:v>
                </c:pt>
                <c:pt idx="5378">
                  <c:v>38.646213503649633</c:v>
                </c:pt>
                <c:pt idx="5379">
                  <c:v>38.646213503649633</c:v>
                </c:pt>
                <c:pt idx="5380">
                  <c:v>38.629105839416056</c:v>
                </c:pt>
                <c:pt idx="5381">
                  <c:v>38.617700729927009</c:v>
                </c:pt>
                <c:pt idx="5382">
                  <c:v>38.5948905109489</c:v>
                </c:pt>
                <c:pt idx="5383">
                  <c:v>38.5948905109489</c:v>
                </c:pt>
                <c:pt idx="5384">
                  <c:v>38.5948905109489</c:v>
                </c:pt>
                <c:pt idx="5385">
                  <c:v>38.566377737226276</c:v>
                </c:pt>
                <c:pt idx="5386">
                  <c:v>38.566377737226276</c:v>
                </c:pt>
                <c:pt idx="5387">
                  <c:v>38.549270072992705</c:v>
                </c:pt>
                <c:pt idx="5388">
                  <c:v>38.537864963503651</c:v>
                </c:pt>
                <c:pt idx="5389">
                  <c:v>38.520757299270073</c:v>
                </c:pt>
                <c:pt idx="5390">
                  <c:v>38.520757299270073</c:v>
                </c:pt>
                <c:pt idx="5391">
                  <c:v>38.486541970802918</c:v>
                </c:pt>
                <c:pt idx="5392">
                  <c:v>38.486541970802918</c:v>
                </c:pt>
                <c:pt idx="5393">
                  <c:v>38.486541970802918</c:v>
                </c:pt>
                <c:pt idx="5394">
                  <c:v>38.486541970802918</c:v>
                </c:pt>
                <c:pt idx="5395">
                  <c:v>38.446624087591239</c:v>
                </c:pt>
                <c:pt idx="5396">
                  <c:v>38.446624087591239</c:v>
                </c:pt>
                <c:pt idx="5397">
                  <c:v>38.446624087591239</c:v>
                </c:pt>
                <c:pt idx="5398">
                  <c:v>38.423813868613138</c:v>
                </c:pt>
                <c:pt idx="5399">
                  <c:v>38.412408759124091</c:v>
                </c:pt>
                <c:pt idx="5400">
                  <c:v>38.401003649635037</c:v>
                </c:pt>
                <c:pt idx="5401">
                  <c:v>38.389598540145982</c:v>
                </c:pt>
                <c:pt idx="5402">
                  <c:v>38.372490875912405</c:v>
                </c:pt>
                <c:pt idx="5403">
                  <c:v>38.372490875912405</c:v>
                </c:pt>
                <c:pt idx="5404">
                  <c:v>38.349680656934304</c:v>
                </c:pt>
                <c:pt idx="5405">
                  <c:v>38.349680656934304</c:v>
                </c:pt>
                <c:pt idx="5406">
                  <c:v>38.332572992700733</c:v>
                </c:pt>
                <c:pt idx="5407">
                  <c:v>38.315465328467155</c:v>
                </c:pt>
                <c:pt idx="5408">
                  <c:v>38.315465328467155</c:v>
                </c:pt>
                <c:pt idx="5409">
                  <c:v>38.298357664233578</c:v>
                </c:pt>
                <c:pt idx="5410">
                  <c:v>38.247034671532845</c:v>
                </c:pt>
                <c:pt idx="5411">
                  <c:v>38.247034671532845</c:v>
                </c:pt>
                <c:pt idx="5412">
                  <c:v>38.247034671532845</c:v>
                </c:pt>
                <c:pt idx="5413">
                  <c:v>38.247034671532845</c:v>
                </c:pt>
                <c:pt idx="5414">
                  <c:v>38.247034671532845</c:v>
                </c:pt>
                <c:pt idx="5415">
                  <c:v>38.247034671532845</c:v>
                </c:pt>
                <c:pt idx="5416">
                  <c:v>38.247034671532845</c:v>
                </c:pt>
                <c:pt idx="5417">
                  <c:v>38.247034671532845</c:v>
                </c:pt>
                <c:pt idx="5418">
                  <c:v>38.195711678832119</c:v>
                </c:pt>
                <c:pt idx="5419">
                  <c:v>38.184306569343072</c:v>
                </c:pt>
                <c:pt idx="5420">
                  <c:v>38.172901459854018</c:v>
                </c:pt>
                <c:pt idx="5421">
                  <c:v>38.161496350364963</c:v>
                </c:pt>
                <c:pt idx="5422">
                  <c:v>38.150091240875909</c:v>
                </c:pt>
                <c:pt idx="5423">
                  <c:v>38.127281021897808</c:v>
                </c:pt>
                <c:pt idx="5424">
                  <c:v>38.127281021897808</c:v>
                </c:pt>
                <c:pt idx="5425">
                  <c:v>38.127281021897808</c:v>
                </c:pt>
                <c:pt idx="5426">
                  <c:v>38.104470802919707</c:v>
                </c:pt>
                <c:pt idx="5427">
                  <c:v>38.093065693430653</c:v>
                </c:pt>
                <c:pt idx="5428">
                  <c:v>38.081660583941606</c:v>
                </c:pt>
                <c:pt idx="5429">
                  <c:v>38.064552919708028</c:v>
                </c:pt>
                <c:pt idx="5430">
                  <c:v>38.064552919708028</c:v>
                </c:pt>
                <c:pt idx="5431">
                  <c:v>38.036040145985403</c:v>
                </c:pt>
                <c:pt idx="5432">
                  <c:v>38.036040145985403</c:v>
                </c:pt>
                <c:pt idx="5433">
                  <c:v>38.036040145985403</c:v>
                </c:pt>
                <c:pt idx="5434">
                  <c:v>38.013229927007295</c:v>
                </c:pt>
                <c:pt idx="5435">
                  <c:v>38.001824817518248</c:v>
                </c:pt>
                <c:pt idx="5436">
                  <c:v>37.990419708029201</c:v>
                </c:pt>
                <c:pt idx="5437">
                  <c:v>37.973312043795623</c:v>
                </c:pt>
                <c:pt idx="5438">
                  <c:v>37.973312043795623</c:v>
                </c:pt>
                <c:pt idx="5439">
                  <c:v>37.950501824817515</c:v>
                </c:pt>
                <c:pt idx="5440">
                  <c:v>37.950501824817515</c:v>
                </c:pt>
                <c:pt idx="5441">
                  <c:v>37.933394160583944</c:v>
                </c:pt>
                <c:pt idx="5442">
                  <c:v>37.92198905109489</c:v>
                </c:pt>
                <c:pt idx="5443">
                  <c:v>37.910583941605843</c:v>
                </c:pt>
                <c:pt idx="5444">
                  <c:v>37.899178832116789</c:v>
                </c:pt>
                <c:pt idx="5445">
                  <c:v>37.887773722627735</c:v>
                </c:pt>
                <c:pt idx="5446">
                  <c:v>37.870666058394157</c:v>
                </c:pt>
                <c:pt idx="5447">
                  <c:v>37.870666058394157</c:v>
                </c:pt>
                <c:pt idx="5448">
                  <c:v>37.853558394160586</c:v>
                </c:pt>
                <c:pt idx="5449">
                  <c:v>37.842153284671532</c:v>
                </c:pt>
                <c:pt idx="5450">
                  <c:v>37.830748175182485</c:v>
                </c:pt>
                <c:pt idx="5451">
                  <c:v>37.8136405109489</c:v>
                </c:pt>
                <c:pt idx="5452">
                  <c:v>37.8136405109489</c:v>
                </c:pt>
                <c:pt idx="5453">
                  <c:v>37.79653284671533</c:v>
                </c:pt>
                <c:pt idx="5454">
                  <c:v>37.779425182481752</c:v>
                </c:pt>
                <c:pt idx="5455">
                  <c:v>37.779425182481752</c:v>
                </c:pt>
                <c:pt idx="5456">
                  <c:v>37.762317518248175</c:v>
                </c:pt>
                <c:pt idx="5457">
                  <c:v>37.750912408759127</c:v>
                </c:pt>
                <c:pt idx="5458">
                  <c:v>37.739507299270073</c:v>
                </c:pt>
                <c:pt idx="5459">
                  <c:v>37.728102189781019</c:v>
                </c:pt>
                <c:pt idx="5460">
                  <c:v>37.716697080291972</c:v>
                </c:pt>
                <c:pt idx="5461">
                  <c:v>37.705291970802918</c:v>
                </c:pt>
                <c:pt idx="5462">
                  <c:v>37.693886861313871</c:v>
                </c:pt>
                <c:pt idx="5463">
                  <c:v>37.676779197080293</c:v>
                </c:pt>
                <c:pt idx="5464">
                  <c:v>37.676779197080293</c:v>
                </c:pt>
                <c:pt idx="5465">
                  <c:v>37.659671532846716</c:v>
                </c:pt>
                <c:pt idx="5466">
                  <c:v>37.648266423357661</c:v>
                </c:pt>
                <c:pt idx="5467">
                  <c:v>37.636861313868614</c:v>
                </c:pt>
                <c:pt idx="5468">
                  <c:v>37.619753649635037</c:v>
                </c:pt>
                <c:pt idx="5469">
                  <c:v>37.619753649635037</c:v>
                </c:pt>
                <c:pt idx="5470">
                  <c:v>37.596943430656928</c:v>
                </c:pt>
                <c:pt idx="5471">
                  <c:v>37.596943430656928</c:v>
                </c:pt>
                <c:pt idx="5472">
                  <c:v>37.579835766423358</c:v>
                </c:pt>
                <c:pt idx="5473">
                  <c:v>37.56272810218978</c:v>
                </c:pt>
                <c:pt idx="5474">
                  <c:v>37.56272810218978</c:v>
                </c:pt>
                <c:pt idx="5475">
                  <c:v>37.54562043795621</c:v>
                </c:pt>
                <c:pt idx="5476">
                  <c:v>37.534215328467155</c:v>
                </c:pt>
                <c:pt idx="5477">
                  <c:v>37.522810218978101</c:v>
                </c:pt>
                <c:pt idx="5478">
                  <c:v>37.5</c:v>
                </c:pt>
                <c:pt idx="5479">
                  <c:v>37.5</c:v>
                </c:pt>
                <c:pt idx="5480">
                  <c:v>37.5</c:v>
                </c:pt>
                <c:pt idx="5481">
                  <c:v>37.477189781021899</c:v>
                </c:pt>
                <c:pt idx="5482">
                  <c:v>37.465784671532845</c:v>
                </c:pt>
                <c:pt idx="5483">
                  <c:v>37.45437956204379</c:v>
                </c:pt>
                <c:pt idx="5484">
                  <c:v>37.442974452554743</c:v>
                </c:pt>
                <c:pt idx="5485">
                  <c:v>37.425866788321166</c:v>
                </c:pt>
                <c:pt idx="5486">
                  <c:v>37.425866788321166</c:v>
                </c:pt>
                <c:pt idx="5487">
                  <c:v>37.403056569343072</c:v>
                </c:pt>
                <c:pt idx="5488">
                  <c:v>37.403056569343072</c:v>
                </c:pt>
                <c:pt idx="5489">
                  <c:v>37.380246350364963</c:v>
                </c:pt>
                <c:pt idx="5490">
                  <c:v>37.380246350364963</c:v>
                </c:pt>
                <c:pt idx="5491">
                  <c:v>37.363138686131386</c:v>
                </c:pt>
                <c:pt idx="5492">
                  <c:v>37.346031021897808</c:v>
                </c:pt>
                <c:pt idx="5493">
                  <c:v>37.346031021897808</c:v>
                </c:pt>
                <c:pt idx="5494">
                  <c:v>37.328923357664237</c:v>
                </c:pt>
                <c:pt idx="5495">
                  <c:v>37.317518248175183</c:v>
                </c:pt>
                <c:pt idx="5496">
                  <c:v>37.306113138686129</c:v>
                </c:pt>
                <c:pt idx="5497">
                  <c:v>37.277600364963504</c:v>
                </c:pt>
                <c:pt idx="5498">
                  <c:v>37.277600364963504</c:v>
                </c:pt>
                <c:pt idx="5499">
                  <c:v>37.277600364963504</c:v>
                </c:pt>
                <c:pt idx="5500">
                  <c:v>37.277600364963504</c:v>
                </c:pt>
                <c:pt idx="5501">
                  <c:v>37.249087591240873</c:v>
                </c:pt>
                <c:pt idx="5502">
                  <c:v>37.237682481751825</c:v>
                </c:pt>
                <c:pt idx="5503">
                  <c:v>37.220574817518248</c:v>
                </c:pt>
                <c:pt idx="5504">
                  <c:v>37.220574817518248</c:v>
                </c:pt>
                <c:pt idx="5505">
                  <c:v>37.20346715328467</c:v>
                </c:pt>
                <c:pt idx="5506">
                  <c:v>37.192062043795623</c:v>
                </c:pt>
                <c:pt idx="5507">
                  <c:v>37.163549270072991</c:v>
                </c:pt>
                <c:pt idx="5508">
                  <c:v>37.163549270072991</c:v>
                </c:pt>
                <c:pt idx="5509">
                  <c:v>37.163549270072991</c:v>
                </c:pt>
                <c:pt idx="5510">
                  <c:v>37.163549270072991</c:v>
                </c:pt>
                <c:pt idx="5511">
                  <c:v>37.135036496350367</c:v>
                </c:pt>
                <c:pt idx="5512">
                  <c:v>37.123631386861319</c:v>
                </c:pt>
                <c:pt idx="5513">
                  <c:v>37.112226277372265</c:v>
                </c:pt>
                <c:pt idx="5514">
                  <c:v>37.100821167883211</c:v>
                </c:pt>
                <c:pt idx="5515">
                  <c:v>37.07801094890511</c:v>
                </c:pt>
                <c:pt idx="5516">
                  <c:v>37.07801094890511</c:v>
                </c:pt>
                <c:pt idx="5517">
                  <c:v>37.07801094890511</c:v>
                </c:pt>
                <c:pt idx="5518">
                  <c:v>37.055200729927009</c:v>
                </c:pt>
                <c:pt idx="5519">
                  <c:v>37.043795620437962</c:v>
                </c:pt>
                <c:pt idx="5520">
                  <c:v>37.0323905109489</c:v>
                </c:pt>
                <c:pt idx="5521">
                  <c:v>37.01528284671533</c:v>
                </c:pt>
                <c:pt idx="5522">
                  <c:v>37.01528284671533</c:v>
                </c:pt>
                <c:pt idx="5523">
                  <c:v>36.992472627737229</c:v>
                </c:pt>
                <c:pt idx="5524">
                  <c:v>36.992472627737229</c:v>
                </c:pt>
                <c:pt idx="5525">
                  <c:v>36.975364963503651</c:v>
                </c:pt>
                <c:pt idx="5526">
                  <c:v>36.963959854014597</c:v>
                </c:pt>
                <c:pt idx="5527">
                  <c:v>36.952554744525543</c:v>
                </c:pt>
                <c:pt idx="5528">
                  <c:v>36.941149635036496</c:v>
                </c:pt>
                <c:pt idx="5529">
                  <c:v>36.929744525547449</c:v>
                </c:pt>
                <c:pt idx="5530">
                  <c:v>36.912636861313871</c:v>
                </c:pt>
                <c:pt idx="5531">
                  <c:v>36.912636861313871</c:v>
                </c:pt>
                <c:pt idx="5532">
                  <c:v>36.895529197080293</c:v>
                </c:pt>
                <c:pt idx="5533">
                  <c:v>36.878421532846716</c:v>
                </c:pt>
                <c:pt idx="5534">
                  <c:v>36.878421532846716</c:v>
                </c:pt>
                <c:pt idx="5535">
                  <c:v>36.861313868613138</c:v>
                </c:pt>
                <c:pt idx="5536">
                  <c:v>36.849908759124091</c:v>
                </c:pt>
                <c:pt idx="5537">
                  <c:v>36.838503649635037</c:v>
                </c:pt>
                <c:pt idx="5538">
                  <c:v>36.827098540145982</c:v>
                </c:pt>
                <c:pt idx="5539">
                  <c:v>36.815693430656928</c:v>
                </c:pt>
                <c:pt idx="5540">
                  <c:v>36.787180656934304</c:v>
                </c:pt>
                <c:pt idx="5541">
                  <c:v>36.787180656934304</c:v>
                </c:pt>
                <c:pt idx="5542">
                  <c:v>36.787180656934304</c:v>
                </c:pt>
                <c:pt idx="5543">
                  <c:v>36.787180656934304</c:v>
                </c:pt>
                <c:pt idx="5544">
                  <c:v>36.752965328467155</c:v>
                </c:pt>
                <c:pt idx="5545">
                  <c:v>36.752965328467155</c:v>
                </c:pt>
                <c:pt idx="5546">
                  <c:v>36.730155109489047</c:v>
                </c:pt>
                <c:pt idx="5547">
                  <c:v>36.730155109489047</c:v>
                </c:pt>
                <c:pt idx="5548">
                  <c:v>36.713047445255476</c:v>
                </c:pt>
                <c:pt idx="5549">
                  <c:v>36.701642335766422</c:v>
                </c:pt>
                <c:pt idx="5550">
                  <c:v>36.690237226277375</c:v>
                </c:pt>
                <c:pt idx="5551">
                  <c:v>36.667427007299267</c:v>
                </c:pt>
                <c:pt idx="5552">
                  <c:v>36.667427007299267</c:v>
                </c:pt>
                <c:pt idx="5553">
                  <c:v>36.667427007299267</c:v>
                </c:pt>
                <c:pt idx="5554">
                  <c:v>36.644616788321166</c:v>
                </c:pt>
                <c:pt idx="5555">
                  <c:v>36.633211678832119</c:v>
                </c:pt>
                <c:pt idx="5556">
                  <c:v>36.616104014598541</c:v>
                </c:pt>
                <c:pt idx="5557">
                  <c:v>36.616104014598541</c:v>
                </c:pt>
                <c:pt idx="5558">
                  <c:v>36.59329379562044</c:v>
                </c:pt>
                <c:pt idx="5559">
                  <c:v>36.59329379562044</c:v>
                </c:pt>
                <c:pt idx="5560">
                  <c:v>36.576186131386862</c:v>
                </c:pt>
                <c:pt idx="5561">
                  <c:v>36.564781021897808</c:v>
                </c:pt>
                <c:pt idx="5562">
                  <c:v>36.553375912408761</c:v>
                </c:pt>
                <c:pt idx="5563">
                  <c:v>36.541970802919707</c:v>
                </c:pt>
                <c:pt idx="5564">
                  <c:v>36.530565693430653</c:v>
                </c:pt>
                <c:pt idx="5565">
                  <c:v>36.519160583941606</c:v>
                </c:pt>
                <c:pt idx="5566">
                  <c:v>36.502052919708028</c:v>
                </c:pt>
                <c:pt idx="5567">
                  <c:v>36.502052919708028</c:v>
                </c:pt>
                <c:pt idx="5568">
                  <c:v>36.484945255474457</c:v>
                </c:pt>
                <c:pt idx="5569">
                  <c:v>36.467837591240873</c:v>
                </c:pt>
                <c:pt idx="5570">
                  <c:v>36.467837591240873</c:v>
                </c:pt>
                <c:pt idx="5571">
                  <c:v>36.450729927007295</c:v>
                </c:pt>
                <c:pt idx="5572">
                  <c:v>36.439324817518248</c:v>
                </c:pt>
                <c:pt idx="5573">
                  <c:v>36.427919708029201</c:v>
                </c:pt>
                <c:pt idx="5574">
                  <c:v>36.416514598540147</c:v>
                </c:pt>
                <c:pt idx="5575">
                  <c:v>36.399406934306569</c:v>
                </c:pt>
                <c:pt idx="5576">
                  <c:v>36.399406934306569</c:v>
                </c:pt>
                <c:pt idx="5577">
                  <c:v>36.382299270072991</c:v>
                </c:pt>
                <c:pt idx="5578">
                  <c:v>36.365191605839414</c:v>
                </c:pt>
                <c:pt idx="5579">
                  <c:v>36.365191605839414</c:v>
                </c:pt>
                <c:pt idx="5580">
                  <c:v>36.348083941605843</c:v>
                </c:pt>
                <c:pt idx="5581">
                  <c:v>36.336678832116789</c:v>
                </c:pt>
                <c:pt idx="5582">
                  <c:v>36.325273722627735</c:v>
                </c:pt>
                <c:pt idx="5583">
                  <c:v>36.313868613138681</c:v>
                </c:pt>
                <c:pt idx="5584">
                  <c:v>36.302463503649633</c:v>
                </c:pt>
                <c:pt idx="5585">
                  <c:v>36.291058394160586</c:v>
                </c:pt>
                <c:pt idx="5586">
                  <c:v>36.279653284671532</c:v>
                </c:pt>
                <c:pt idx="5587">
                  <c:v>36.268248175182485</c:v>
                </c:pt>
                <c:pt idx="5588">
                  <c:v>36.256843065693431</c:v>
                </c:pt>
                <c:pt idx="5589">
                  <c:v>36.245437956204377</c:v>
                </c:pt>
                <c:pt idx="5590">
                  <c:v>36.228330291970799</c:v>
                </c:pt>
                <c:pt idx="5591">
                  <c:v>36.228330291970799</c:v>
                </c:pt>
                <c:pt idx="5592">
                  <c:v>36.205520072992705</c:v>
                </c:pt>
                <c:pt idx="5593">
                  <c:v>36.205520072992705</c:v>
                </c:pt>
                <c:pt idx="5594">
                  <c:v>36.188412408759127</c:v>
                </c:pt>
                <c:pt idx="5595">
                  <c:v>36.177007299270073</c:v>
                </c:pt>
                <c:pt idx="5596">
                  <c:v>36.165602189781019</c:v>
                </c:pt>
                <c:pt idx="5597">
                  <c:v>36.154197080291972</c:v>
                </c:pt>
                <c:pt idx="5598">
                  <c:v>36.142791970802918</c:v>
                </c:pt>
                <c:pt idx="5599">
                  <c:v>36.131386861313871</c:v>
                </c:pt>
                <c:pt idx="5600">
                  <c:v>36.119981751824817</c:v>
                </c:pt>
                <c:pt idx="5601">
                  <c:v>36.108576642335763</c:v>
                </c:pt>
                <c:pt idx="5602">
                  <c:v>36.097171532846716</c:v>
                </c:pt>
                <c:pt idx="5603">
                  <c:v>36.085766423357661</c:v>
                </c:pt>
                <c:pt idx="5604">
                  <c:v>36.074361313868614</c:v>
                </c:pt>
                <c:pt idx="5605">
                  <c:v>36.06295620437956</c:v>
                </c:pt>
                <c:pt idx="5606">
                  <c:v>36.051551094890513</c:v>
                </c:pt>
                <c:pt idx="5607">
                  <c:v>36.040145985401459</c:v>
                </c:pt>
                <c:pt idx="5608">
                  <c:v>36.017335766423358</c:v>
                </c:pt>
                <c:pt idx="5609">
                  <c:v>36.017335766423358</c:v>
                </c:pt>
                <c:pt idx="5610">
                  <c:v>36.017335766423358</c:v>
                </c:pt>
                <c:pt idx="5611">
                  <c:v>35.994525547445257</c:v>
                </c:pt>
                <c:pt idx="5612">
                  <c:v>35.98312043795621</c:v>
                </c:pt>
                <c:pt idx="5613">
                  <c:v>35.971715328467155</c:v>
                </c:pt>
                <c:pt idx="5614">
                  <c:v>35.954607664233578</c:v>
                </c:pt>
                <c:pt idx="5615">
                  <c:v>35.954607664233578</c:v>
                </c:pt>
                <c:pt idx="5616">
                  <c:v>35.9375</c:v>
                </c:pt>
                <c:pt idx="5617">
                  <c:v>35.926094890510953</c:v>
                </c:pt>
                <c:pt idx="5618">
                  <c:v>35.914689781021899</c:v>
                </c:pt>
                <c:pt idx="5619">
                  <c:v>35.903284671532845</c:v>
                </c:pt>
                <c:pt idx="5620">
                  <c:v>35.89187956204379</c:v>
                </c:pt>
                <c:pt idx="5621">
                  <c:v>35.880474452554743</c:v>
                </c:pt>
                <c:pt idx="5622">
                  <c:v>35.869069343065696</c:v>
                </c:pt>
                <c:pt idx="5623">
                  <c:v>35.857664233576642</c:v>
                </c:pt>
                <c:pt idx="5624">
                  <c:v>35.846259124087595</c:v>
                </c:pt>
                <c:pt idx="5625">
                  <c:v>35.834854014598541</c:v>
                </c:pt>
                <c:pt idx="5626">
                  <c:v>35.823448905109487</c:v>
                </c:pt>
                <c:pt idx="5627">
                  <c:v>35.81204379562044</c:v>
                </c:pt>
                <c:pt idx="5628">
                  <c:v>35.800638686131386</c:v>
                </c:pt>
                <c:pt idx="5629">
                  <c:v>35.783531021897808</c:v>
                </c:pt>
                <c:pt idx="5630">
                  <c:v>35.783531021897808</c:v>
                </c:pt>
                <c:pt idx="5631">
                  <c:v>35.760720802919707</c:v>
                </c:pt>
                <c:pt idx="5632">
                  <c:v>35.760720802919707</c:v>
                </c:pt>
                <c:pt idx="5633">
                  <c:v>35.737910583941606</c:v>
                </c:pt>
                <c:pt idx="5634">
                  <c:v>35.737910583941606</c:v>
                </c:pt>
                <c:pt idx="5635">
                  <c:v>35.720802919708028</c:v>
                </c:pt>
                <c:pt idx="5636">
                  <c:v>35.709397810218981</c:v>
                </c:pt>
                <c:pt idx="5637">
                  <c:v>35.697992700729927</c:v>
                </c:pt>
                <c:pt idx="5638">
                  <c:v>35.680885036496349</c:v>
                </c:pt>
                <c:pt idx="5639">
                  <c:v>35.680885036496349</c:v>
                </c:pt>
                <c:pt idx="5640">
                  <c:v>35.663777372262771</c:v>
                </c:pt>
                <c:pt idx="5641">
                  <c:v>35.64096715328467</c:v>
                </c:pt>
                <c:pt idx="5642">
                  <c:v>35.64096715328467</c:v>
                </c:pt>
                <c:pt idx="5643">
                  <c:v>35.64096715328467</c:v>
                </c:pt>
                <c:pt idx="5644">
                  <c:v>35.618156934306569</c:v>
                </c:pt>
                <c:pt idx="5645">
                  <c:v>35.606751824817515</c:v>
                </c:pt>
                <c:pt idx="5646">
                  <c:v>35.595346715328468</c:v>
                </c:pt>
                <c:pt idx="5647">
                  <c:v>35.583941605839414</c:v>
                </c:pt>
                <c:pt idx="5648">
                  <c:v>35.566833941605843</c:v>
                </c:pt>
                <c:pt idx="5649">
                  <c:v>35.566833941605843</c:v>
                </c:pt>
                <c:pt idx="5650">
                  <c:v>35.549726277372265</c:v>
                </c:pt>
                <c:pt idx="5651">
                  <c:v>35.532618613138681</c:v>
                </c:pt>
                <c:pt idx="5652">
                  <c:v>35.532618613138681</c:v>
                </c:pt>
                <c:pt idx="5653">
                  <c:v>35.51551094890511</c:v>
                </c:pt>
                <c:pt idx="5654">
                  <c:v>35.492700729927009</c:v>
                </c:pt>
                <c:pt idx="5655">
                  <c:v>35.492700729927009</c:v>
                </c:pt>
                <c:pt idx="5656">
                  <c:v>35.492700729927009</c:v>
                </c:pt>
                <c:pt idx="5657">
                  <c:v>35.464187956204377</c:v>
                </c:pt>
                <c:pt idx="5658">
                  <c:v>35.464187956204377</c:v>
                </c:pt>
                <c:pt idx="5659">
                  <c:v>35.447080291970799</c:v>
                </c:pt>
                <c:pt idx="5660">
                  <c:v>35.435675182481752</c:v>
                </c:pt>
                <c:pt idx="5661">
                  <c:v>35.424270072992705</c:v>
                </c:pt>
                <c:pt idx="5662">
                  <c:v>35.412864963503651</c:v>
                </c:pt>
                <c:pt idx="5663">
                  <c:v>35.401459854014597</c:v>
                </c:pt>
                <c:pt idx="5664">
                  <c:v>35.390054744525543</c:v>
                </c:pt>
                <c:pt idx="5665">
                  <c:v>35.361541970802918</c:v>
                </c:pt>
                <c:pt idx="5666">
                  <c:v>35.361541970802918</c:v>
                </c:pt>
                <c:pt idx="5667">
                  <c:v>35.361541970802918</c:v>
                </c:pt>
                <c:pt idx="5668">
                  <c:v>35.361541970802918</c:v>
                </c:pt>
                <c:pt idx="5669">
                  <c:v>35.327326642335763</c:v>
                </c:pt>
                <c:pt idx="5670">
                  <c:v>35.327326642335763</c:v>
                </c:pt>
                <c:pt idx="5671">
                  <c:v>35.304516423357661</c:v>
                </c:pt>
                <c:pt idx="5672">
                  <c:v>35.304516423357661</c:v>
                </c:pt>
                <c:pt idx="5673">
                  <c:v>35.287408759124091</c:v>
                </c:pt>
                <c:pt idx="5674">
                  <c:v>35.276003649635037</c:v>
                </c:pt>
                <c:pt idx="5675">
                  <c:v>35.264598540145982</c:v>
                </c:pt>
                <c:pt idx="5676">
                  <c:v>35.253193430656928</c:v>
                </c:pt>
                <c:pt idx="5677">
                  <c:v>35.241788321167881</c:v>
                </c:pt>
                <c:pt idx="5678">
                  <c:v>35.21897810218978</c:v>
                </c:pt>
                <c:pt idx="5679">
                  <c:v>35.21897810218978</c:v>
                </c:pt>
                <c:pt idx="5680">
                  <c:v>35.21897810218978</c:v>
                </c:pt>
                <c:pt idx="5681">
                  <c:v>35.190465328467155</c:v>
                </c:pt>
                <c:pt idx="5682">
                  <c:v>35.190465328467155</c:v>
                </c:pt>
                <c:pt idx="5683">
                  <c:v>35.173357664233578</c:v>
                </c:pt>
                <c:pt idx="5684">
                  <c:v>35.161952554744524</c:v>
                </c:pt>
                <c:pt idx="5685">
                  <c:v>35.150547445255476</c:v>
                </c:pt>
                <c:pt idx="5686">
                  <c:v>35.133439781021899</c:v>
                </c:pt>
                <c:pt idx="5687">
                  <c:v>35.133439781021899</c:v>
                </c:pt>
                <c:pt idx="5688">
                  <c:v>35.116332116788321</c:v>
                </c:pt>
                <c:pt idx="5689">
                  <c:v>35.082116788321166</c:v>
                </c:pt>
                <c:pt idx="5690">
                  <c:v>35.082116788321166</c:v>
                </c:pt>
                <c:pt idx="5691">
                  <c:v>35.082116788321166</c:v>
                </c:pt>
                <c:pt idx="5692">
                  <c:v>35.082116788321166</c:v>
                </c:pt>
                <c:pt idx="5693">
                  <c:v>35.082116788321166</c:v>
                </c:pt>
                <c:pt idx="5694">
                  <c:v>35.047901459854018</c:v>
                </c:pt>
                <c:pt idx="5695">
                  <c:v>35.036496350364963</c:v>
                </c:pt>
                <c:pt idx="5696">
                  <c:v>35.019388686131386</c:v>
                </c:pt>
                <c:pt idx="5697">
                  <c:v>35.019388686131386</c:v>
                </c:pt>
                <c:pt idx="5698">
                  <c:v>34.996578467153284</c:v>
                </c:pt>
                <c:pt idx="5699">
                  <c:v>34.996578467153284</c:v>
                </c:pt>
                <c:pt idx="5700">
                  <c:v>34.979470802919707</c:v>
                </c:pt>
                <c:pt idx="5701">
                  <c:v>34.968065693430653</c:v>
                </c:pt>
                <c:pt idx="5702">
                  <c:v>34.950958029197082</c:v>
                </c:pt>
                <c:pt idx="5703">
                  <c:v>34.950958029197082</c:v>
                </c:pt>
                <c:pt idx="5704">
                  <c:v>34.933850364963504</c:v>
                </c:pt>
                <c:pt idx="5705">
                  <c:v>34.922445255474457</c:v>
                </c:pt>
                <c:pt idx="5706">
                  <c:v>34.905337591240873</c:v>
                </c:pt>
                <c:pt idx="5707">
                  <c:v>34.905337591240873</c:v>
                </c:pt>
                <c:pt idx="5708">
                  <c:v>34.888229927007295</c:v>
                </c:pt>
                <c:pt idx="5709">
                  <c:v>34.871122262773724</c:v>
                </c:pt>
                <c:pt idx="5710">
                  <c:v>34.871122262773724</c:v>
                </c:pt>
                <c:pt idx="5711">
                  <c:v>34.854014598540147</c:v>
                </c:pt>
                <c:pt idx="5712">
                  <c:v>34.8426094890511</c:v>
                </c:pt>
                <c:pt idx="5713">
                  <c:v>34.831204379562038</c:v>
                </c:pt>
                <c:pt idx="5714">
                  <c:v>34.819799270072991</c:v>
                </c:pt>
                <c:pt idx="5715">
                  <c:v>34.808394160583944</c:v>
                </c:pt>
                <c:pt idx="5716">
                  <c:v>34.791286496350367</c:v>
                </c:pt>
                <c:pt idx="5717">
                  <c:v>34.791286496350367</c:v>
                </c:pt>
                <c:pt idx="5718">
                  <c:v>34.774178832116789</c:v>
                </c:pt>
                <c:pt idx="5719">
                  <c:v>34.762773722627735</c:v>
                </c:pt>
                <c:pt idx="5720">
                  <c:v>34.751368613138681</c:v>
                </c:pt>
                <c:pt idx="5721">
                  <c:v>34.739963503649633</c:v>
                </c:pt>
                <c:pt idx="5722">
                  <c:v>34.728558394160586</c:v>
                </c:pt>
                <c:pt idx="5723">
                  <c:v>34.717153284671532</c:v>
                </c:pt>
                <c:pt idx="5724">
                  <c:v>34.705748175182485</c:v>
                </c:pt>
                <c:pt idx="5725">
                  <c:v>34.694343065693431</c:v>
                </c:pt>
                <c:pt idx="5726">
                  <c:v>34.682937956204377</c:v>
                </c:pt>
                <c:pt idx="5727">
                  <c:v>34.67153284671533</c:v>
                </c:pt>
                <c:pt idx="5728">
                  <c:v>34.660127737226276</c:v>
                </c:pt>
                <c:pt idx="5729">
                  <c:v>34.648722627737229</c:v>
                </c:pt>
                <c:pt idx="5730">
                  <c:v>34.637317518248175</c:v>
                </c:pt>
                <c:pt idx="5731">
                  <c:v>34.625912408759127</c:v>
                </c:pt>
                <c:pt idx="5732">
                  <c:v>34.608804744525543</c:v>
                </c:pt>
                <c:pt idx="5733">
                  <c:v>34.608804744525543</c:v>
                </c:pt>
                <c:pt idx="5734">
                  <c:v>34.591697080291972</c:v>
                </c:pt>
                <c:pt idx="5735">
                  <c:v>34.574589416058394</c:v>
                </c:pt>
                <c:pt idx="5736">
                  <c:v>34.574589416058394</c:v>
                </c:pt>
                <c:pt idx="5737">
                  <c:v>34.551779197080293</c:v>
                </c:pt>
                <c:pt idx="5738">
                  <c:v>34.551779197080293</c:v>
                </c:pt>
                <c:pt idx="5739">
                  <c:v>34.534671532846716</c:v>
                </c:pt>
                <c:pt idx="5740">
                  <c:v>34.523266423357661</c:v>
                </c:pt>
                <c:pt idx="5741">
                  <c:v>34.511861313868614</c:v>
                </c:pt>
                <c:pt idx="5742">
                  <c:v>34.483348540145982</c:v>
                </c:pt>
                <c:pt idx="5743">
                  <c:v>34.483348540145982</c:v>
                </c:pt>
                <c:pt idx="5744">
                  <c:v>34.483348540145982</c:v>
                </c:pt>
                <c:pt idx="5745">
                  <c:v>34.483348540145982</c:v>
                </c:pt>
                <c:pt idx="5746">
                  <c:v>34.449133211678834</c:v>
                </c:pt>
                <c:pt idx="5747">
                  <c:v>34.449133211678834</c:v>
                </c:pt>
                <c:pt idx="5748">
                  <c:v>34.432025547445257</c:v>
                </c:pt>
                <c:pt idx="5749">
                  <c:v>34.42062043795621</c:v>
                </c:pt>
                <c:pt idx="5750">
                  <c:v>34.392107664233578</c:v>
                </c:pt>
                <c:pt idx="5751">
                  <c:v>34.392107664233578</c:v>
                </c:pt>
                <c:pt idx="5752">
                  <c:v>34.392107664233578</c:v>
                </c:pt>
                <c:pt idx="5753">
                  <c:v>34.392107664233578</c:v>
                </c:pt>
                <c:pt idx="5754">
                  <c:v>34.363594890510953</c:v>
                </c:pt>
                <c:pt idx="5755">
                  <c:v>34.352189781021899</c:v>
                </c:pt>
                <c:pt idx="5756">
                  <c:v>34.32937956204379</c:v>
                </c:pt>
                <c:pt idx="5757">
                  <c:v>34.32937956204379</c:v>
                </c:pt>
                <c:pt idx="5758">
                  <c:v>34.32937956204379</c:v>
                </c:pt>
                <c:pt idx="5759">
                  <c:v>34.306569343065696</c:v>
                </c:pt>
                <c:pt idx="5760">
                  <c:v>34.295164233576642</c:v>
                </c:pt>
                <c:pt idx="5761">
                  <c:v>34.283759124087595</c:v>
                </c:pt>
                <c:pt idx="5762">
                  <c:v>34.272354014598541</c:v>
                </c:pt>
                <c:pt idx="5763">
                  <c:v>34.260948905109487</c:v>
                </c:pt>
                <c:pt idx="5764">
                  <c:v>34.24954379562044</c:v>
                </c:pt>
                <c:pt idx="5765">
                  <c:v>34.238138686131386</c:v>
                </c:pt>
                <c:pt idx="5766">
                  <c:v>34.226733576642339</c:v>
                </c:pt>
                <c:pt idx="5767">
                  <c:v>34.215328467153284</c:v>
                </c:pt>
                <c:pt idx="5768">
                  <c:v>34.203923357664237</c:v>
                </c:pt>
                <c:pt idx="5769">
                  <c:v>34.192518248175183</c:v>
                </c:pt>
                <c:pt idx="5770">
                  <c:v>34.181113138686129</c:v>
                </c:pt>
                <c:pt idx="5771">
                  <c:v>34.169708029197082</c:v>
                </c:pt>
                <c:pt idx="5772">
                  <c:v>34.158302919708028</c:v>
                </c:pt>
                <c:pt idx="5773">
                  <c:v>34.146897810218981</c:v>
                </c:pt>
                <c:pt idx="5774">
                  <c:v>34.135492700729927</c:v>
                </c:pt>
                <c:pt idx="5775">
                  <c:v>34.124087591240873</c:v>
                </c:pt>
                <c:pt idx="5776">
                  <c:v>34.112682481751825</c:v>
                </c:pt>
                <c:pt idx="5777">
                  <c:v>34.101277372262771</c:v>
                </c:pt>
                <c:pt idx="5778">
                  <c:v>34.089872262773724</c:v>
                </c:pt>
                <c:pt idx="5779">
                  <c:v>34.07846715328467</c:v>
                </c:pt>
                <c:pt idx="5780">
                  <c:v>34.067062043795623</c:v>
                </c:pt>
                <c:pt idx="5781">
                  <c:v>34.055656934306569</c:v>
                </c:pt>
                <c:pt idx="5782">
                  <c:v>34.044251824817515</c:v>
                </c:pt>
                <c:pt idx="5783">
                  <c:v>34.032846715328468</c:v>
                </c:pt>
                <c:pt idx="5784">
                  <c:v>34.021441605839414</c:v>
                </c:pt>
                <c:pt idx="5785">
                  <c:v>34.010036496350367</c:v>
                </c:pt>
                <c:pt idx="5786">
                  <c:v>33.998631386861319</c:v>
                </c:pt>
                <c:pt idx="5787">
                  <c:v>33.981523722627735</c:v>
                </c:pt>
                <c:pt idx="5788">
                  <c:v>33.981523722627735</c:v>
                </c:pt>
                <c:pt idx="5789">
                  <c:v>33.964416058394157</c:v>
                </c:pt>
                <c:pt idx="5790">
                  <c:v>33.95301094890511</c:v>
                </c:pt>
                <c:pt idx="5791">
                  <c:v>33.941605839416056</c:v>
                </c:pt>
                <c:pt idx="5792">
                  <c:v>33.930200729927009</c:v>
                </c:pt>
                <c:pt idx="5793">
                  <c:v>33.918795620437962</c:v>
                </c:pt>
                <c:pt idx="5794">
                  <c:v>33.9073905109489</c:v>
                </c:pt>
                <c:pt idx="5795">
                  <c:v>33.895985401459853</c:v>
                </c:pt>
                <c:pt idx="5796">
                  <c:v>33.878877737226276</c:v>
                </c:pt>
                <c:pt idx="5797">
                  <c:v>33.878877737226276</c:v>
                </c:pt>
                <c:pt idx="5798">
                  <c:v>33.861770072992705</c:v>
                </c:pt>
                <c:pt idx="5799">
                  <c:v>33.850364963503651</c:v>
                </c:pt>
                <c:pt idx="5800">
                  <c:v>33.833257299270073</c:v>
                </c:pt>
                <c:pt idx="5801">
                  <c:v>33.833257299270073</c:v>
                </c:pt>
                <c:pt idx="5802">
                  <c:v>33.816149635036496</c:v>
                </c:pt>
                <c:pt idx="5803">
                  <c:v>33.804744525547449</c:v>
                </c:pt>
                <c:pt idx="5804">
                  <c:v>33.793339416058394</c:v>
                </c:pt>
                <c:pt idx="5805">
                  <c:v>33.781934306569347</c:v>
                </c:pt>
                <c:pt idx="5806">
                  <c:v>33.764826642335763</c:v>
                </c:pt>
                <c:pt idx="5807">
                  <c:v>33.764826642335763</c:v>
                </c:pt>
                <c:pt idx="5808">
                  <c:v>33.736313868613138</c:v>
                </c:pt>
                <c:pt idx="5809">
                  <c:v>33.736313868613138</c:v>
                </c:pt>
                <c:pt idx="5810">
                  <c:v>33.736313868613138</c:v>
                </c:pt>
                <c:pt idx="5811">
                  <c:v>33.713503649635037</c:v>
                </c:pt>
                <c:pt idx="5812">
                  <c:v>33.696395985401459</c:v>
                </c:pt>
                <c:pt idx="5813">
                  <c:v>33.696395985401459</c:v>
                </c:pt>
                <c:pt idx="5814">
                  <c:v>33.673585766423358</c:v>
                </c:pt>
                <c:pt idx="5815">
                  <c:v>33.673585766423358</c:v>
                </c:pt>
                <c:pt idx="5816">
                  <c:v>33.65647810218978</c:v>
                </c:pt>
                <c:pt idx="5817">
                  <c:v>33.645072992700733</c:v>
                </c:pt>
                <c:pt idx="5818">
                  <c:v>33.627965328467155</c:v>
                </c:pt>
                <c:pt idx="5819">
                  <c:v>33.627965328467155</c:v>
                </c:pt>
                <c:pt idx="5820">
                  <c:v>33.610857664233578</c:v>
                </c:pt>
                <c:pt idx="5821">
                  <c:v>33.599452554744524</c:v>
                </c:pt>
                <c:pt idx="5822">
                  <c:v>33.588047445255476</c:v>
                </c:pt>
                <c:pt idx="5823">
                  <c:v>33.576642335766422</c:v>
                </c:pt>
                <c:pt idx="5824">
                  <c:v>33.565237226277375</c:v>
                </c:pt>
                <c:pt idx="5825">
                  <c:v>33.54812956204379</c:v>
                </c:pt>
                <c:pt idx="5826">
                  <c:v>33.54812956204379</c:v>
                </c:pt>
                <c:pt idx="5827">
                  <c:v>33.53102189781022</c:v>
                </c:pt>
                <c:pt idx="5828">
                  <c:v>33.519616788321166</c:v>
                </c:pt>
                <c:pt idx="5829">
                  <c:v>33.508211678832119</c:v>
                </c:pt>
                <c:pt idx="5830">
                  <c:v>33.496806569343072</c:v>
                </c:pt>
                <c:pt idx="5831">
                  <c:v>33.485401459854018</c:v>
                </c:pt>
                <c:pt idx="5832">
                  <c:v>33.473996350364963</c:v>
                </c:pt>
                <c:pt idx="5833">
                  <c:v>33.451186131386862</c:v>
                </c:pt>
                <c:pt idx="5834">
                  <c:v>33.451186131386862</c:v>
                </c:pt>
                <c:pt idx="5835">
                  <c:v>33.451186131386862</c:v>
                </c:pt>
                <c:pt idx="5836">
                  <c:v>33.428375912408761</c:v>
                </c:pt>
                <c:pt idx="5837">
                  <c:v>33.416970802919707</c:v>
                </c:pt>
                <c:pt idx="5838">
                  <c:v>33.405565693430653</c:v>
                </c:pt>
                <c:pt idx="5839">
                  <c:v>33.394160583941606</c:v>
                </c:pt>
                <c:pt idx="5840">
                  <c:v>33.377052919708028</c:v>
                </c:pt>
                <c:pt idx="5841">
                  <c:v>33.377052919708028</c:v>
                </c:pt>
                <c:pt idx="5842">
                  <c:v>33.348540145985403</c:v>
                </c:pt>
                <c:pt idx="5843">
                  <c:v>33.348540145985403</c:v>
                </c:pt>
                <c:pt idx="5844">
                  <c:v>33.348540145985403</c:v>
                </c:pt>
                <c:pt idx="5845">
                  <c:v>33.325729927007295</c:v>
                </c:pt>
                <c:pt idx="5846">
                  <c:v>33.314324817518248</c:v>
                </c:pt>
                <c:pt idx="5847">
                  <c:v>33.302919708029201</c:v>
                </c:pt>
                <c:pt idx="5848">
                  <c:v>33.291514598540147</c:v>
                </c:pt>
                <c:pt idx="5849">
                  <c:v>33.2801094890511</c:v>
                </c:pt>
                <c:pt idx="5850">
                  <c:v>33.257299270072991</c:v>
                </c:pt>
                <c:pt idx="5851">
                  <c:v>33.257299270072991</c:v>
                </c:pt>
                <c:pt idx="5852">
                  <c:v>33.257299270072991</c:v>
                </c:pt>
                <c:pt idx="5853">
                  <c:v>33.228786496350367</c:v>
                </c:pt>
                <c:pt idx="5854">
                  <c:v>33.228786496350367</c:v>
                </c:pt>
                <c:pt idx="5855">
                  <c:v>33.211678832116789</c:v>
                </c:pt>
                <c:pt idx="5856">
                  <c:v>33.200273722627735</c:v>
                </c:pt>
                <c:pt idx="5857">
                  <c:v>33.188868613138681</c:v>
                </c:pt>
                <c:pt idx="5858">
                  <c:v>33.177463503649633</c:v>
                </c:pt>
                <c:pt idx="5859">
                  <c:v>33.166058394160586</c:v>
                </c:pt>
                <c:pt idx="5860">
                  <c:v>33.154653284671532</c:v>
                </c:pt>
                <c:pt idx="5861">
                  <c:v>33.143248175182485</c:v>
                </c:pt>
                <c:pt idx="5862">
                  <c:v>33.131843065693431</c:v>
                </c:pt>
                <c:pt idx="5863">
                  <c:v>33.120437956204377</c:v>
                </c:pt>
                <c:pt idx="5864">
                  <c:v>33.10903284671533</c:v>
                </c:pt>
                <c:pt idx="5865">
                  <c:v>33.097627737226276</c:v>
                </c:pt>
                <c:pt idx="5866">
                  <c:v>33.086222627737229</c:v>
                </c:pt>
                <c:pt idx="5867">
                  <c:v>33.074817518248175</c:v>
                </c:pt>
                <c:pt idx="5868">
                  <c:v>33.063412408759127</c:v>
                </c:pt>
                <c:pt idx="5869">
                  <c:v>33.052007299270073</c:v>
                </c:pt>
                <c:pt idx="5870">
                  <c:v>33.034899635036496</c:v>
                </c:pt>
                <c:pt idx="5871">
                  <c:v>33.034899635036496</c:v>
                </c:pt>
                <c:pt idx="5872">
                  <c:v>33.017791970802918</c:v>
                </c:pt>
                <c:pt idx="5873">
                  <c:v>33.000684306569347</c:v>
                </c:pt>
                <c:pt idx="5874">
                  <c:v>33.000684306569347</c:v>
                </c:pt>
                <c:pt idx="5875">
                  <c:v>32.983576642335763</c:v>
                </c:pt>
                <c:pt idx="5876">
                  <c:v>32.972171532846716</c:v>
                </c:pt>
                <c:pt idx="5877">
                  <c:v>32.960766423357661</c:v>
                </c:pt>
                <c:pt idx="5878">
                  <c:v>32.949361313868614</c:v>
                </c:pt>
                <c:pt idx="5879">
                  <c:v>32.93795620437956</c:v>
                </c:pt>
                <c:pt idx="5880">
                  <c:v>32.926551094890513</c:v>
                </c:pt>
                <c:pt idx="5881">
                  <c:v>32.898038321167881</c:v>
                </c:pt>
                <c:pt idx="5882">
                  <c:v>32.898038321167881</c:v>
                </c:pt>
                <c:pt idx="5883">
                  <c:v>32.898038321167881</c:v>
                </c:pt>
                <c:pt idx="5884">
                  <c:v>32.898038321167881</c:v>
                </c:pt>
                <c:pt idx="5885">
                  <c:v>32.85812043795621</c:v>
                </c:pt>
                <c:pt idx="5886">
                  <c:v>32.85812043795621</c:v>
                </c:pt>
                <c:pt idx="5887">
                  <c:v>32.85812043795621</c:v>
                </c:pt>
                <c:pt idx="5888">
                  <c:v>32.835310218978101</c:v>
                </c:pt>
                <c:pt idx="5889">
                  <c:v>32.823905109489047</c:v>
                </c:pt>
                <c:pt idx="5890">
                  <c:v>32.806797445255476</c:v>
                </c:pt>
                <c:pt idx="5891">
                  <c:v>32.806797445255476</c:v>
                </c:pt>
                <c:pt idx="5892">
                  <c:v>32.789689781021899</c:v>
                </c:pt>
                <c:pt idx="5893">
                  <c:v>32.772582116788321</c:v>
                </c:pt>
                <c:pt idx="5894">
                  <c:v>32.772582116788321</c:v>
                </c:pt>
                <c:pt idx="5895">
                  <c:v>32.74977189781022</c:v>
                </c:pt>
                <c:pt idx="5896">
                  <c:v>32.74977189781022</c:v>
                </c:pt>
                <c:pt idx="5897">
                  <c:v>32.732664233576642</c:v>
                </c:pt>
                <c:pt idx="5898">
                  <c:v>32.721259124087595</c:v>
                </c:pt>
                <c:pt idx="5899">
                  <c:v>32.709854014598541</c:v>
                </c:pt>
                <c:pt idx="5900">
                  <c:v>32.698448905109487</c:v>
                </c:pt>
                <c:pt idx="5901">
                  <c:v>32.681341240875909</c:v>
                </c:pt>
                <c:pt idx="5902">
                  <c:v>32.681341240875909</c:v>
                </c:pt>
                <c:pt idx="5903">
                  <c:v>32.664233576642339</c:v>
                </c:pt>
                <c:pt idx="5904">
                  <c:v>32.652828467153284</c:v>
                </c:pt>
                <c:pt idx="5905">
                  <c:v>32.635720802919707</c:v>
                </c:pt>
                <c:pt idx="5906">
                  <c:v>32.635720802919707</c:v>
                </c:pt>
                <c:pt idx="5907">
                  <c:v>32.618613138686129</c:v>
                </c:pt>
                <c:pt idx="5908">
                  <c:v>32.607208029197082</c:v>
                </c:pt>
                <c:pt idx="5909">
                  <c:v>32.590100364963504</c:v>
                </c:pt>
                <c:pt idx="5910">
                  <c:v>32.590100364963504</c:v>
                </c:pt>
                <c:pt idx="5911">
                  <c:v>32.572992700729927</c:v>
                </c:pt>
                <c:pt idx="5912">
                  <c:v>32.561587591240873</c:v>
                </c:pt>
                <c:pt idx="5913">
                  <c:v>32.550182481751825</c:v>
                </c:pt>
                <c:pt idx="5914">
                  <c:v>32.538777372262771</c:v>
                </c:pt>
                <c:pt idx="5915">
                  <c:v>32.527372262773724</c:v>
                </c:pt>
                <c:pt idx="5916">
                  <c:v>32.51596715328467</c:v>
                </c:pt>
                <c:pt idx="5917">
                  <c:v>32.504562043795623</c:v>
                </c:pt>
                <c:pt idx="5918">
                  <c:v>32.487454379562038</c:v>
                </c:pt>
                <c:pt idx="5919">
                  <c:v>32.487454379562038</c:v>
                </c:pt>
                <c:pt idx="5920">
                  <c:v>32.470346715328468</c:v>
                </c:pt>
                <c:pt idx="5921">
                  <c:v>32.45323905109489</c:v>
                </c:pt>
                <c:pt idx="5922">
                  <c:v>32.45323905109489</c:v>
                </c:pt>
                <c:pt idx="5923">
                  <c:v>32.430428832116789</c:v>
                </c:pt>
                <c:pt idx="5924">
                  <c:v>32.430428832116789</c:v>
                </c:pt>
                <c:pt idx="5925">
                  <c:v>32.413321167883211</c:v>
                </c:pt>
                <c:pt idx="5926">
                  <c:v>32.401916058394157</c:v>
                </c:pt>
                <c:pt idx="5927">
                  <c:v>32.384808394160586</c:v>
                </c:pt>
                <c:pt idx="5928">
                  <c:v>32.384808394160586</c:v>
                </c:pt>
                <c:pt idx="5929">
                  <c:v>32.367700729927009</c:v>
                </c:pt>
                <c:pt idx="5930">
                  <c:v>32.356295620437962</c:v>
                </c:pt>
                <c:pt idx="5931">
                  <c:v>32.3448905109489</c:v>
                </c:pt>
                <c:pt idx="5932">
                  <c:v>32.333485401459853</c:v>
                </c:pt>
                <c:pt idx="5933">
                  <c:v>32.322080291970799</c:v>
                </c:pt>
                <c:pt idx="5934">
                  <c:v>32.310675182481752</c:v>
                </c:pt>
                <c:pt idx="5935">
                  <c:v>32.293567518248175</c:v>
                </c:pt>
                <c:pt idx="5936">
                  <c:v>32.293567518248175</c:v>
                </c:pt>
                <c:pt idx="5937">
                  <c:v>32.265054744525543</c:v>
                </c:pt>
                <c:pt idx="5938">
                  <c:v>32.265054744525543</c:v>
                </c:pt>
                <c:pt idx="5939">
                  <c:v>32.265054744525543</c:v>
                </c:pt>
                <c:pt idx="5940">
                  <c:v>32.242244525547449</c:v>
                </c:pt>
                <c:pt idx="5941">
                  <c:v>32.230839416058394</c:v>
                </c:pt>
                <c:pt idx="5942">
                  <c:v>32.219434306569347</c:v>
                </c:pt>
                <c:pt idx="5943">
                  <c:v>32.208029197080293</c:v>
                </c:pt>
                <c:pt idx="5944">
                  <c:v>32.196624087591239</c:v>
                </c:pt>
                <c:pt idx="5945">
                  <c:v>32.185218978102192</c:v>
                </c:pt>
                <c:pt idx="5946">
                  <c:v>32.173813868613138</c:v>
                </c:pt>
                <c:pt idx="5947">
                  <c:v>32.162408759124091</c:v>
                </c:pt>
                <c:pt idx="5948">
                  <c:v>32.151003649635037</c:v>
                </c:pt>
                <c:pt idx="5949">
                  <c:v>32.139598540145982</c:v>
                </c:pt>
                <c:pt idx="5950">
                  <c:v>32.122490875912405</c:v>
                </c:pt>
                <c:pt idx="5951">
                  <c:v>32.122490875912405</c:v>
                </c:pt>
                <c:pt idx="5952">
                  <c:v>32.099680656934304</c:v>
                </c:pt>
                <c:pt idx="5953">
                  <c:v>32.099680656934304</c:v>
                </c:pt>
                <c:pt idx="5954">
                  <c:v>32.082572992700733</c:v>
                </c:pt>
                <c:pt idx="5955">
                  <c:v>32.071167883211679</c:v>
                </c:pt>
                <c:pt idx="5956">
                  <c:v>32.059762773722625</c:v>
                </c:pt>
                <c:pt idx="5957">
                  <c:v>32.03125</c:v>
                </c:pt>
                <c:pt idx="5958">
                  <c:v>32.03125</c:v>
                </c:pt>
                <c:pt idx="5959">
                  <c:v>32.03125</c:v>
                </c:pt>
                <c:pt idx="5960">
                  <c:v>32.03125</c:v>
                </c:pt>
                <c:pt idx="5961">
                  <c:v>31.997034671532848</c:v>
                </c:pt>
                <c:pt idx="5962">
                  <c:v>31.997034671532848</c:v>
                </c:pt>
                <c:pt idx="5963">
                  <c:v>31.979927007299271</c:v>
                </c:pt>
                <c:pt idx="5964">
                  <c:v>31.96852189781022</c:v>
                </c:pt>
                <c:pt idx="5965">
                  <c:v>31.957116788321166</c:v>
                </c:pt>
                <c:pt idx="5966">
                  <c:v>31.945711678832119</c:v>
                </c:pt>
                <c:pt idx="5967">
                  <c:v>31.934306569343068</c:v>
                </c:pt>
                <c:pt idx="5968">
                  <c:v>31.922901459854014</c:v>
                </c:pt>
                <c:pt idx="5969">
                  <c:v>31.900091240875909</c:v>
                </c:pt>
                <c:pt idx="5970">
                  <c:v>31.900091240875909</c:v>
                </c:pt>
                <c:pt idx="5971">
                  <c:v>31.900091240875909</c:v>
                </c:pt>
                <c:pt idx="5972">
                  <c:v>31.877281021897808</c:v>
                </c:pt>
                <c:pt idx="5973">
                  <c:v>31.865875912408757</c:v>
                </c:pt>
                <c:pt idx="5974">
                  <c:v>31.85447080291971</c:v>
                </c:pt>
                <c:pt idx="5975">
                  <c:v>31.843065693430656</c:v>
                </c:pt>
                <c:pt idx="5976">
                  <c:v>31.831660583941606</c:v>
                </c:pt>
                <c:pt idx="5977">
                  <c:v>31.820255474452551</c:v>
                </c:pt>
                <c:pt idx="5978">
                  <c:v>31.808850364963504</c:v>
                </c:pt>
                <c:pt idx="5979">
                  <c:v>31.797445255474454</c:v>
                </c:pt>
                <c:pt idx="5980">
                  <c:v>31.7860401459854</c:v>
                </c:pt>
                <c:pt idx="5981">
                  <c:v>31.768932481751825</c:v>
                </c:pt>
                <c:pt idx="5982">
                  <c:v>31.768932481751825</c:v>
                </c:pt>
                <c:pt idx="5983">
                  <c:v>31.751824817518248</c:v>
                </c:pt>
                <c:pt idx="5984">
                  <c:v>31.740419708029201</c:v>
                </c:pt>
                <c:pt idx="5985">
                  <c:v>31.729014598540147</c:v>
                </c:pt>
                <c:pt idx="5986">
                  <c:v>31.717609489051096</c:v>
                </c:pt>
                <c:pt idx="5987">
                  <c:v>31.694799270072991</c:v>
                </c:pt>
                <c:pt idx="5988">
                  <c:v>31.694799270072991</c:v>
                </c:pt>
                <c:pt idx="5989">
                  <c:v>31.694799270072991</c:v>
                </c:pt>
                <c:pt idx="5990">
                  <c:v>31.67198905109489</c:v>
                </c:pt>
                <c:pt idx="5991">
                  <c:v>31.660583941605839</c:v>
                </c:pt>
                <c:pt idx="5992">
                  <c:v>31.649178832116785</c:v>
                </c:pt>
                <c:pt idx="5993">
                  <c:v>31.632071167883215</c:v>
                </c:pt>
                <c:pt idx="5994">
                  <c:v>31.632071167883215</c:v>
                </c:pt>
                <c:pt idx="5995">
                  <c:v>31.614963503649633</c:v>
                </c:pt>
                <c:pt idx="5996">
                  <c:v>31.603558394160586</c:v>
                </c:pt>
                <c:pt idx="5997">
                  <c:v>31.592153284671532</c:v>
                </c:pt>
                <c:pt idx="5998">
                  <c:v>31.580748175182482</c:v>
                </c:pt>
                <c:pt idx="5999">
                  <c:v>31.569343065693428</c:v>
                </c:pt>
                <c:pt idx="6000">
                  <c:v>31.55793795620438</c:v>
                </c:pt>
                <c:pt idx="6001">
                  <c:v>31.54653284671533</c:v>
                </c:pt>
                <c:pt idx="6002">
                  <c:v>31.529425182481752</c:v>
                </c:pt>
                <c:pt idx="6003">
                  <c:v>31.529425182481752</c:v>
                </c:pt>
                <c:pt idx="6004">
                  <c:v>31.512317518248175</c:v>
                </c:pt>
                <c:pt idx="6005">
                  <c:v>31.500912408759124</c:v>
                </c:pt>
                <c:pt idx="6006">
                  <c:v>31.489507299270077</c:v>
                </c:pt>
                <c:pt idx="6007">
                  <c:v>31.478102189781019</c:v>
                </c:pt>
                <c:pt idx="6008">
                  <c:v>31.466697080291972</c:v>
                </c:pt>
                <c:pt idx="6009">
                  <c:v>31.455291970802918</c:v>
                </c:pt>
                <c:pt idx="6010">
                  <c:v>31.443886861313867</c:v>
                </c:pt>
                <c:pt idx="6011">
                  <c:v>31.421076642335766</c:v>
                </c:pt>
                <c:pt idx="6012">
                  <c:v>31.421076642335766</c:v>
                </c:pt>
                <c:pt idx="6013">
                  <c:v>31.421076642335766</c:v>
                </c:pt>
                <c:pt idx="6014">
                  <c:v>31.398266423357661</c:v>
                </c:pt>
                <c:pt idx="6015">
                  <c:v>31.386861313868614</c:v>
                </c:pt>
                <c:pt idx="6016">
                  <c:v>31.37545620437956</c:v>
                </c:pt>
                <c:pt idx="6017">
                  <c:v>31.36405109489051</c:v>
                </c:pt>
                <c:pt idx="6018">
                  <c:v>31.352645985401463</c:v>
                </c:pt>
                <c:pt idx="6019">
                  <c:v>31.341240875912408</c:v>
                </c:pt>
                <c:pt idx="6020">
                  <c:v>31.329835766423358</c:v>
                </c:pt>
                <c:pt idx="6021">
                  <c:v>31.318430656934304</c:v>
                </c:pt>
                <c:pt idx="6022">
                  <c:v>31.301322992700729</c:v>
                </c:pt>
                <c:pt idx="6023">
                  <c:v>31.301322992700729</c:v>
                </c:pt>
                <c:pt idx="6024">
                  <c:v>31.284215328467152</c:v>
                </c:pt>
                <c:pt idx="6025">
                  <c:v>31.272810218978105</c:v>
                </c:pt>
                <c:pt idx="6026">
                  <c:v>31.25</c:v>
                </c:pt>
                <c:pt idx="6027">
                  <c:v>31.25</c:v>
                </c:pt>
                <c:pt idx="6028">
                  <c:v>31.25</c:v>
                </c:pt>
                <c:pt idx="6029">
                  <c:v>31.215784671532848</c:v>
                </c:pt>
                <c:pt idx="6030">
                  <c:v>31.215784671532848</c:v>
                </c:pt>
                <c:pt idx="6031">
                  <c:v>31.215784671532848</c:v>
                </c:pt>
                <c:pt idx="6032">
                  <c:v>31.192974452554743</c:v>
                </c:pt>
                <c:pt idx="6033">
                  <c:v>31.181569343065696</c:v>
                </c:pt>
                <c:pt idx="6034">
                  <c:v>31.164461678832119</c:v>
                </c:pt>
                <c:pt idx="6035">
                  <c:v>31.164461678832119</c:v>
                </c:pt>
                <c:pt idx="6036">
                  <c:v>31.147354014598537</c:v>
                </c:pt>
                <c:pt idx="6037">
                  <c:v>31.13594890510949</c:v>
                </c:pt>
                <c:pt idx="6038">
                  <c:v>31.12454379562044</c:v>
                </c:pt>
                <c:pt idx="6039">
                  <c:v>31.113138686131386</c:v>
                </c:pt>
                <c:pt idx="6040">
                  <c:v>31.090328467153284</c:v>
                </c:pt>
                <c:pt idx="6041">
                  <c:v>31.090328467153284</c:v>
                </c:pt>
                <c:pt idx="6042">
                  <c:v>31.090328467153284</c:v>
                </c:pt>
                <c:pt idx="6043">
                  <c:v>31.06751824817518</c:v>
                </c:pt>
                <c:pt idx="6044">
                  <c:v>31.056113138686133</c:v>
                </c:pt>
                <c:pt idx="6045">
                  <c:v>31.044708029197082</c:v>
                </c:pt>
                <c:pt idx="6046">
                  <c:v>31.027600364963504</c:v>
                </c:pt>
                <c:pt idx="6047">
                  <c:v>31.027600364963504</c:v>
                </c:pt>
                <c:pt idx="6048">
                  <c:v>31.010492700729923</c:v>
                </c:pt>
                <c:pt idx="6049">
                  <c:v>30.999087591240876</c:v>
                </c:pt>
                <c:pt idx="6050">
                  <c:v>30.987682481751825</c:v>
                </c:pt>
                <c:pt idx="6051">
                  <c:v>30.976277372262771</c:v>
                </c:pt>
                <c:pt idx="6052">
                  <c:v>30.964872262773724</c:v>
                </c:pt>
                <c:pt idx="6053">
                  <c:v>30.95346715328467</c:v>
                </c:pt>
                <c:pt idx="6054">
                  <c:v>30.94206204379562</c:v>
                </c:pt>
                <c:pt idx="6055">
                  <c:v>30.930656934306572</c:v>
                </c:pt>
                <c:pt idx="6056">
                  <c:v>30.919251824817518</c:v>
                </c:pt>
                <c:pt idx="6057">
                  <c:v>30.907846715328468</c:v>
                </c:pt>
                <c:pt idx="6058">
                  <c:v>30.896441605839414</c:v>
                </c:pt>
                <c:pt idx="6059">
                  <c:v>30.879333941605839</c:v>
                </c:pt>
                <c:pt idx="6060">
                  <c:v>30.879333941605839</c:v>
                </c:pt>
                <c:pt idx="6061">
                  <c:v>30.862226277372262</c:v>
                </c:pt>
                <c:pt idx="6062">
                  <c:v>30.850821167883215</c:v>
                </c:pt>
                <c:pt idx="6063">
                  <c:v>30.839416058394161</c:v>
                </c:pt>
                <c:pt idx="6064">
                  <c:v>30.82801094890511</c:v>
                </c:pt>
                <c:pt idx="6065">
                  <c:v>30.816605839416056</c:v>
                </c:pt>
                <c:pt idx="6066">
                  <c:v>30.805200729927009</c:v>
                </c:pt>
                <c:pt idx="6067">
                  <c:v>30.793795620437958</c:v>
                </c:pt>
                <c:pt idx="6068">
                  <c:v>30.782390510948904</c:v>
                </c:pt>
                <c:pt idx="6069">
                  <c:v>30.770985401459853</c:v>
                </c:pt>
                <c:pt idx="6070">
                  <c:v>30.759580291970799</c:v>
                </c:pt>
                <c:pt idx="6071">
                  <c:v>30.748175182481752</c:v>
                </c:pt>
                <c:pt idx="6072">
                  <c:v>30.736770072992702</c:v>
                </c:pt>
                <c:pt idx="6073">
                  <c:v>30.725364963503647</c:v>
                </c:pt>
                <c:pt idx="6074">
                  <c:v>30.708257299270077</c:v>
                </c:pt>
                <c:pt idx="6075">
                  <c:v>30.708257299270077</c:v>
                </c:pt>
                <c:pt idx="6076">
                  <c:v>30.685447080291972</c:v>
                </c:pt>
                <c:pt idx="6077">
                  <c:v>30.685447080291972</c:v>
                </c:pt>
                <c:pt idx="6078">
                  <c:v>30.668339416058394</c:v>
                </c:pt>
                <c:pt idx="6079">
                  <c:v>30.656934306569344</c:v>
                </c:pt>
                <c:pt idx="6080">
                  <c:v>30.64552919708029</c:v>
                </c:pt>
                <c:pt idx="6081">
                  <c:v>30.634124087591243</c:v>
                </c:pt>
                <c:pt idx="6082">
                  <c:v>30.622718978102192</c:v>
                </c:pt>
                <c:pt idx="6083">
                  <c:v>30.605611313868614</c:v>
                </c:pt>
                <c:pt idx="6084">
                  <c:v>30.605611313868614</c:v>
                </c:pt>
                <c:pt idx="6085">
                  <c:v>30.58280109489051</c:v>
                </c:pt>
                <c:pt idx="6086">
                  <c:v>30.58280109489051</c:v>
                </c:pt>
                <c:pt idx="6087">
                  <c:v>30.565693430656932</c:v>
                </c:pt>
                <c:pt idx="6088">
                  <c:v>30.554288321167881</c:v>
                </c:pt>
                <c:pt idx="6089">
                  <c:v>30.542883211678834</c:v>
                </c:pt>
                <c:pt idx="6090">
                  <c:v>30.53147810218978</c:v>
                </c:pt>
                <c:pt idx="6091">
                  <c:v>30.514370437956206</c:v>
                </c:pt>
                <c:pt idx="6092">
                  <c:v>30.514370437956206</c:v>
                </c:pt>
                <c:pt idx="6093">
                  <c:v>30.497262773722628</c:v>
                </c:pt>
                <c:pt idx="6094">
                  <c:v>30.485857664233578</c:v>
                </c:pt>
                <c:pt idx="6095">
                  <c:v>30.474452554744524</c:v>
                </c:pt>
                <c:pt idx="6096">
                  <c:v>30.463047445255476</c:v>
                </c:pt>
                <c:pt idx="6097">
                  <c:v>30.451642335766422</c:v>
                </c:pt>
                <c:pt idx="6098">
                  <c:v>30.440237226277372</c:v>
                </c:pt>
                <c:pt idx="6099">
                  <c:v>30.428832116788325</c:v>
                </c:pt>
                <c:pt idx="6100">
                  <c:v>30.40602189781022</c:v>
                </c:pt>
                <c:pt idx="6101">
                  <c:v>30.40602189781022</c:v>
                </c:pt>
                <c:pt idx="6102">
                  <c:v>30.40602189781022</c:v>
                </c:pt>
                <c:pt idx="6103">
                  <c:v>30.377509124087592</c:v>
                </c:pt>
                <c:pt idx="6104">
                  <c:v>30.377509124087592</c:v>
                </c:pt>
                <c:pt idx="6105">
                  <c:v>30.360401459854014</c:v>
                </c:pt>
                <c:pt idx="6106">
                  <c:v>30.348996350364963</c:v>
                </c:pt>
                <c:pt idx="6107">
                  <c:v>30.337591240875909</c:v>
                </c:pt>
                <c:pt idx="6108">
                  <c:v>30.326186131386862</c:v>
                </c:pt>
                <c:pt idx="6109">
                  <c:v>30.314781021897808</c:v>
                </c:pt>
                <c:pt idx="6110">
                  <c:v>30.303375912408757</c:v>
                </c:pt>
                <c:pt idx="6111">
                  <c:v>30.29197080291971</c:v>
                </c:pt>
                <c:pt idx="6112">
                  <c:v>30.274863138686133</c:v>
                </c:pt>
                <c:pt idx="6113">
                  <c:v>30.274863138686133</c:v>
                </c:pt>
                <c:pt idx="6114">
                  <c:v>30.257755474452551</c:v>
                </c:pt>
                <c:pt idx="6115">
                  <c:v>30.246350364963504</c:v>
                </c:pt>
                <c:pt idx="6116">
                  <c:v>30.234945255474454</c:v>
                </c:pt>
                <c:pt idx="6117">
                  <c:v>30.2235401459854</c:v>
                </c:pt>
                <c:pt idx="6118">
                  <c:v>30.195027372262771</c:v>
                </c:pt>
                <c:pt idx="6119">
                  <c:v>30.195027372262771</c:v>
                </c:pt>
                <c:pt idx="6120">
                  <c:v>30.195027372262771</c:v>
                </c:pt>
                <c:pt idx="6121">
                  <c:v>30.195027372262771</c:v>
                </c:pt>
                <c:pt idx="6122">
                  <c:v>30.166514598540147</c:v>
                </c:pt>
                <c:pt idx="6123">
                  <c:v>30.155109489051096</c:v>
                </c:pt>
                <c:pt idx="6124">
                  <c:v>30.143704379562042</c:v>
                </c:pt>
                <c:pt idx="6125">
                  <c:v>30.132299270072991</c:v>
                </c:pt>
                <c:pt idx="6126">
                  <c:v>30.120894160583944</c:v>
                </c:pt>
                <c:pt idx="6127">
                  <c:v>30.10948905109489</c:v>
                </c:pt>
                <c:pt idx="6128">
                  <c:v>30.098083941605839</c:v>
                </c:pt>
                <c:pt idx="6129">
                  <c:v>30.086678832116785</c:v>
                </c:pt>
                <c:pt idx="6130">
                  <c:v>30.075273722627738</c:v>
                </c:pt>
                <c:pt idx="6131">
                  <c:v>30.063868613138684</c:v>
                </c:pt>
                <c:pt idx="6132">
                  <c:v>30.052463503649633</c:v>
                </c:pt>
                <c:pt idx="6133">
                  <c:v>30.041058394160586</c:v>
                </c:pt>
                <c:pt idx="6134">
                  <c:v>30.029653284671532</c:v>
                </c:pt>
                <c:pt idx="6135">
                  <c:v>30.012545620437958</c:v>
                </c:pt>
                <c:pt idx="6136">
                  <c:v>30.012545620437958</c:v>
                </c:pt>
                <c:pt idx="6137">
                  <c:v>29.99543795620438</c:v>
                </c:pt>
                <c:pt idx="6138">
                  <c:v>29.98403284671533</c:v>
                </c:pt>
                <c:pt idx="6139">
                  <c:v>29.972627737226276</c:v>
                </c:pt>
                <c:pt idx="6140">
                  <c:v>29.961222627737229</c:v>
                </c:pt>
                <c:pt idx="6141">
                  <c:v>29.949817518248175</c:v>
                </c:pt>
                <c:pt idx="6142">
                  <c:v>29.938412408759124</c:v>
                </c:pt>
                <c:pt idx="6143">
                  <c:v>29.927007299270077</c:v>
                </c:pt>
                <c:pt idx="6144">
                  <c:v>29.909899635036496</c:v>
                </c:pt>
                <c:pt idx="6145">
                  <c:v>29.909899635036496</c:v>
                </c:pt>
                <c:pt idx="6146">
                  <c:v>29.892791970802918</c:v>
                </c:pt>
                <c:pt idx="6147">
                  <c:v>29.881386861313867</c:v>
                </c:pt>
                <c:pt idx="6148">
                  <c:v>29.86998175182482</c:v>
                </c:pt>
                <c:pt idx="6149">
                  <c:v>29.858576642335766</c:v>
                </c:pt>
                <c:pt idx="6150">
                  <c:v>29.841468978102192</c:v>
                </c:pt>
                <c:pt idx="6151">
                  <c:v>29.841468978102192</c:v>
                </c:pt>
                <c:pt idx="6152">
                  <c:v>29.824361313868614</c:v>
                </c:pt>
                <c:pt idx="6153">
                  <c:v>29.81295620437956</c:v>
                </c:pt>
                <c:pt idx="6154">
                  <c:v>29.80155109489051</c:v>
                </c:pt>
                <c:pt idx="6155">
                  <c:v>29.790145985401463</c:v>
                </c:pt>
                <c:pt idx="6156">
                  <c:v>29.773038321167881</c:v>
                </c:pt>
                <c:pt idx="6157">
                  <c:v>29.773038321167881</c:v>
                </c:pt>
                <c:pt idx="6158">
                  <c:v>29.755930656934304</c:v>
                </c:pt>
                <c:pt idx="6159">
                  <c:v>29.744525547445257</c:v>
                </c:pt>
                <c:pt idx="6160">
                  <c:v>29.733120437956206</c:v>
                </c:pt>
                <c:pt idx="6161">
                  <c:v>29.721715328467152</c:v>
                </c:pt>
                <c:pt idx="6162">
                  <c:v>29.710310218978105</c:v>
                </c:pt>
                <c:pt idx="6163">
                  <c:v>29.693202554744524</c:v>
                </c:pt>
                <c:pt idx="6164">
                  <c:v>29.693202554744524</c:v>
                </c:pt>
                <c:pt idx="6165">
                  <c:v>29.676094890510953</c:v>
                </c:pt>
                <c:pt idx="6166">
                  <c:v>29.664689781021895</c:v>
                </c:pt>
                <c:pt idx="6167">
                  <c:v>29.641879562043794</c:v>
                </c:pt>
                <c:pt idx="6168">
                  <c:v>29.641879562043794</c:v>
                </c:pt>
                <c:pt idx="6169">
                  <c:v>29.641879562043794</c:v>
                </c:pt>
                <c:pt idx="6170">
                  <c:v>29.613366788321166</c:v>
                </c:pt>
                <c:pt idx="6171">
                  <c:v>29.613366788321166</c:v>
                </c:pt>
                <c:pt idx="6172">
                  <c:v>29.596259124087592</c:v>
                </c:pt>
                <c:pt idx="6173">
                  <c:v>29.584854014598537</c:v>
                </c:pt>
                <c:pt idx="6174">
                  <c:v>29.57344890510949</c:v>
                </c:pt>
                <c:pt idx="6175">
                  <c:v>29.56204379562044</c:v>
                </c:pt>
                <c:pt idx="6176">
                  <c:v>29.550638686131386</c:v>
                </c:pt>
                <c:pt idx="6177">
                  <c:v>29.539233576642339</c:v>
                </c:pt>
                <c:pt idx="6178">
                  <c:v>29.527828467153284</c:v>
                </c:pt>
                <c:pt idx="6179">
                  <c:v>29.516423357664234</c:v>
                </c:pt>
                <c:pt idx="6180">
                  <c:v>29.50501824817518</c:v>
                </c:pt>
                <c:pt idx="6181">
                  <c:v>29.493613138686133</c:v>
                </c:pt>
                <c:pt idx="6182">
                  <c:v>29.482208029197082</c:v>
                </c:pt>
                <c:pt idx="6183">
                  <c:v>29.470802919708028</c:v>
                </c:pt>
                <c:pt idx="6184">
                  <c:v>29.459397810218981</c:v>
                </c:pt>
                <c:pt idx="6185">
                  <c:v>29.447992700729923</c:v>
                </c:pt>
                <c:pt idx="6186">
                  <c:v>29.436587591240876</c:v>
                </c:pt>
                <c:pt idx="6187">
                  <c:v>29.419479927007298</c:v>
                </c:pt>
                <c:pt idx="6188">
                  <c:v>29.419479927007298</c:v>
                </c:pt>
                <c:pt idx="6189">
                  <c:v>29.402372262773724</c:v>
                </c:pt>
                <c:pt idx="6190">
                  <c:v>29.39096715328467</c:v>
                </c:pt>
                <c:pt idx="6191">
                  <c:v>29.373859489051096</c:v>
                </c:pt>
                <c:pt idx="6192">
                  <c:v>29.373859489051096</c:v>
                </c:pt>
                <c:pt idx="6193">
                  <c:v>29.356751824817518</c:v>
                </c:pt>
                <c:pt idx="6194">
                  <c:v>29.339644160583944</c:v>
                </c:pt>
                <c:pt idx="6195">
                  <c:v>29.339644160583944</c:v>
                </c:pt>
                <c:pt idx="6196">
                  <c:v>29.322536496350367</c:v>
                </c:pt>
                <c:pt idx="6197">
                  <c:v>29.305428832116785</c:v>
                </c:pt>
                <c:pt idx="6198">
                  <c:v>29.305428832116785</c:v>
                </c:pt>
                <c:pt idx="6199">
                  <c:v>29.288321167883215</c:v>
                </c:pt>
                <c:pt idx="6200">
                  <c:v>29.276916058394161</c:v>
                </c:pt>
                <c:pt idx="6201">
                  <c:v>29.26551094890511</c:v>
                </c:pt>
                <c:pt idx="6202">
                  <c:v>29.254105839416056</c:v>
                </c:pt>
                <c:pt idx="6203">
                  <c:v>29.242700729927009</c:v>
                </c:pt>
                <c:pt idx="6204">
                  <c:v>29.231295620437958</c:v>
                </c:pt>
                <c:pt idx="6205">
                  <c:v>29.21418795620438</c:v>
                </c:pt>
                <c:pt idx="6206">
                  <c:v>29.21418795620438</c:v>
                </c:pt>
                <c:pt idx="6207">
                  <c:v>29.191377737226276</c:v>
                </c:pt>
                <c:pt idx="6208">
                  <c:v>29.191377737226276</c:v>
                </c:pt>
                <c:pt idx="6209">
                  <c:v>29.168567518248175</c:v>
                </c:pt>
                <c:pt idx="6210">
                  <c:v>29.168567518248175</c:v>
                </c:pt>
                <c:pt idx="6211">
                  <c:v>29.1514598540146</c:v>
                </c:pt>
                <c:pt idx="6212">
                  <c:v>29.140054744525546</c:v>
                </c:pt>
                <c:pt idx="6213">
                  <c:v>29.128649635036496</c:v>
                </c:pt>
                <c:pt idx="6214">
                  <c:v>29.117244525547449</c:v>
                </c:pt>
                <c:pt idx="6215">
                  <c:v>29.105839416058394</c:v>
                </c:pt>
                <c:pt idx="6216">
                  <c:v>29.094434306569344</c:v>
                </c:pt>
                <c:pt idx="6217">
                  <c:v>29.08302919708029</c:v>
                </c:pt>
                <c:pt idx="6218">
                  <c:v>29.071624087591243</c:v>
                </c:pt>
                <c:pt idx="6219">
                  <c:v>29.060218978102192</c:v>
                </c:pt>
                <c:pt idx="6220">
                  <c:v>29.043111313868614</c:v>
                </c:pt>
                <c:pt idx="6221">
                  <c:v>29.043111313868614</c:v>
                </c:pt>
                <c:pt idx="6222">
                  <c:v>29.026003649635037</c:v>
                </c:pt>
                <c:pt idx="6223">
                  <c:v>29.014598540145986</c:v>
                </c:pt>
                <c:pt idx="6224">
                  <c:v>29.003193430656932</c:v>
                </c:pt>
                <c:pt idx="6225">
                  <c:v>28.986085766423358</c:v>
                </c:pt>
                <c:pt idx="6226">
                  <c:v>28.986085766423358</c:v>
                </c:pt>
                <c:pt idx="6227">
                  <c:v>28.96897810218978</c:v>
                </c:pt>
                <c:pt idx="6228">
                  <c:v>28.957572992700729</c:v>
                </c:pt>
                <c:pt idx="6229">
                  <c:v>28.940465328467152</c:v>
                </c:pt>
                <c:pt idx="6230">
                  <c:v>28.940465328467152</c:v>
                </c:pt>
                <c:pt idx="6231">
                  <c:v>28.923357664233578</c:v>
                </c:pt>
                <c:pt idx="6232">
                  <c:v>28.911952554744524</c:v>
                </c:pt>
                <c:pt idx="6233">
                  <c:v>28.900547445255476</c:v>
                </c:pt>
                <c:pt idx="6234">
                  <c:v>28.889142335766422</c:v>
                </c:pt>
                <c:pt idx="6235">
                  <c:v>28.860629562043794</c:v>
                </c:pt>
                <c:pt idx="6236">
                  <c:v>28.860629562043794</c:v>
                </c:pt>
                <c:pt idx="6237">
                  <c:v>28.860629562043794</c:v>
                </c:pt>
                <c:pt idx="6238">
                  <c:v>28.860629562043794</c:v>
                </c:pt>
                <c:pt idx="6239">
                  <c:v>28.832116788321166</c:v>
                </c:pt>
                <c:pt idx="6240">
                  <c:v>28.820711678832119</c:v>
                </c:pt>
                <c:pt idx="6241">
                  <c:v>28.803604014598537</c:v>
                </c:pt>
                <c:pt idx="6242">
                  <c:v>28.803604014598537</c:v>
                </c:pt>
                <c:pt idx="6243">
                  <c:v>28.78079379562044</c:v>
                </c:pt>
                <c:pt idx="6244">
                  <c:v>28.78079379562044</c:v>
                </c:pt>
                <c:pt idx="6245">
                  <c:v>28.763686131386862</c:v>
                </c:pt>
                <c:pt idx="6246">
                  <c:v>28.752281021897808</c:v>
                </c:pt>
                <c:pt idx="6247">
                  <c:v>28.735173357664234</c:v>
                </c:pt>
                <c:pt idx="6248">
                  <c:v>28.735173357664234</c:v>
                </c:pt>
                <c:pt idx="6249">
                  <c:v>28.712363138686133</c:v>
                </c:pt>
                <c:pt idx="6250">
                  <c:v>28.712363138686133</c:v>
                </c:pt>
                <c:pt idx="6251">
                  <c:v>28.689552919708028</c:v>
                </c:pt>
                <c:pt idx="6252">
                  <c:v>28.689552919708028</c:v>
                </c:pt>
                <c:pt idx="6253">
                  <c:v>28.672445255474454</c:v>
                </c:pt>
                <c:pt idx="6254">
                  <c:v>28.643932481751825</c:v>
                </c:pt>
                <c:pt idx="6255">
                  <c:v>28.643932481751825</c:v>
                </c:pt>
                <c:pt idx="6256">
                  <c:v>28.643932481751825</c:v>
                </c:pt>
                <c:pt idx="6257">
                  <c:v>28.643932481751825</c:v>
                </c:pt>
                <c:pt idx="6258">
                  <c:v>28.60971715328467</c:v>
                </c:pt>
                <c:pt idx="6259">
                  <c:v>28.60971715328467</c:v>
                </c:pt>
                <c:pt idx="6260">
                  <c:v>28.592609489051096</c:v>
                </c:pt>
                <c:pt idx="6261">
                  <c:v>28.575501824817518</c:v>
                </c:pt>
                <c:pt idx="6262">
                  <c:v>28.575501824817518</c:v>
                </c:pt>
                <c:pt idx="6263">
                  <c:v>28.558394160583944</c:v>
                </c:pt>
                <c:pt idx="6264">
                  <c:v>28.54698905109489</c:v>
                </c:pt>
                <c:pt idx="6265">
                  <c:v>28.535583941605839</c:v>
                </c:pt>
                <c:pt idx="6266">
                  <c:v>28.524178832116785</c:v>
                </c:pt>
                <c:pt idx="6267">
                  <c:v>28.512773722627738</c:v>
                </c:pt>
                <c:pt idx="6268">
                  <c:v>28.501368613138684</c:v>
                </c:pt>
                <c:pt idx="6269">
                  <c:v>28.489963503649633</c:v>
                </c:pt>
                <c:pt idx="6270">
                  <c:v>28.478558394160586</c:v>
                </c:pt>
                <c:pt idx="6271">
                  <c:v>28.467153284671532</c:v>
                </c:pt>
                <c:pt idx="6272">
                  <c:v>28.450045620437958</c:v>
                </c:pt>
                <c:pt idx="6273">
                  <c:v>28.450045620437958</c:v>
                </c:pt>
                <c:pt idx="6274">
                  <c:v>28.43293795620438</c:v>
                </c:pt>
                <c:pt idx="6275">
                  <c:v>28.410127737226276</c:v>
                </c:pt>
                <c:pt idx="6276">
                  <c:v>28.410127737226276</c:v>
                </c:pt>
                <c:pt idx="6277">
                  <c:v>28.410127737226276</c:v>
                </c:pt>
                <c:pt idx="6278">
                  <c:v>28.387317518248175</c:v>
                </c:pt>
                <c:pt idx="6279">
                  <c:v>28.375912408759124</c:v>
                </c:pt>
                <c:pt idx="6280">
                  <c:v>28.364507299270077</c:v>
                </c:pt>
                <c:pt idx="6281">
                  <c:v>28.353102189781019</c:v>
                </c:pt>
                <c:pt idx="6282">
                  <c:v>28.341697080291972</c:v>
                </c:pt>
                <c:pt idx="6283">
                  <c:v>28.324589416058394</c:v>
                </c:pt>
                <c:pt idx="6284">
                  <c:v>28.324589416058394</c:v>
                </c:pt>
                <c:pt idx="6285">
                  <c:v>28.30748175182482</c:v>
                </c:pt>
                <c:pt idx="6286">
                  <c:v>28.296076642335766</c:v>
                </c:pt>
                <c:pt idx="6287">
                  <c:v>28.284671532846716</c:v>
                </c:pt>
                <c:pt idx="6288">
                  <c:v>28.273266423357661</c:v>
                </c:pt>
                <c:pt idx="6289">
                  <c:v>28.261861313868614</c:v>
                </c:pt>
                <c:pt idx="6290">
                  <c:v>28.25045620437956</c:v>
                </c:pt>
                <c:pt idx="6291">
                  <c:v>28.23905109489051</c:v>
                </c:pt>
                <c:pt idx="6292">
                  <c:v>28.227645985401463</c:v>
                </c:pt>
                <c:pt idx="6293">
                  <c:v>28.216240875912408</c:v>
                </c:pt>
                <c:pt idx="6294">
                  <c:v>28.204835766423358</c:v>
                </c:pt>
                <c:pt idx="6295">
                  <c:v>28.193430656934304</c:v>
                </c:pt>
                <c:pt idx="6296">
                  <c:v>28.182025547445257</c:v>
                </c:pt>
                <c:pt idx="6297">
                  <c:v>28.170620437956206</c:v>
                </c:pt>
                <c:pt idx="6298">
                  <c:v>28.159215328467152</c:v>
                </c:pt>
                <c:pt idx="6299">
                  <c:v>28.147810218978105</c:v>
                </c:pt>
                <c:pt idx="6300">
                  <c:v>28.136405109489047</c:v>
                </c:pt>
                <c:pt idx="6301">
                  <c:v>28.125</c:v>
                </c:pt>
                <c:pt idx="6302">
                  <c:v>28.107892335766422</c:v>
                </c:pt>
                <c:pt idx="6303">
                  <c:v>28.107892335766422</c:v>
                </c:pt>
                <c:pt idx="6304">
                  <c:v>28.090784671532848</c:v>
                </c:pt>
                <c:pt idx="6305">
                  <c:v>28.079379562043794</c:v>
                </c:pt>
                <c:pt idx="6306">
                  <c:v>28.06227189781022</c:v>
                </c:pt>
                <c:pt idx="6307">
                  <c:v>28.06227189781022</c:v>
                </c:pt>
                <c:pt idx="6308">
                  <c:v>28.039461678832119</c:v>
                </c:pt>
                <c:pt idx="6309">
                  <c:v>28.039461678832119</c:v>
                </c:pt>
                <c:pt idx="6310">
                  <c:v>28.022354014598537</c:v>
                </c:pt>
                <c:pt idx="6311">
                  <c:v>28.01094890510949</c:v>
                </c:pt>
                <c:pt idx="6312">
                  <c:v>27.99954379562044</c:v>
                </c:pt>
                <c:pt idx="6313">
                  <c:v>27.988138686131386</c:v>
                </c:pt>
                <c:pt idx="6314">
                  <c:v>27.971031021897808</c:v>
                </c:pt>
                <c:pt idx="6315">
                  <c:v>27.971031021897808</c:v>
                </c:pt>
                <c:pt idx="6316">
                  <c:v>27.953923357664234</c:v>
                </c:pt>
                <c:pt idx="6317">
                  <c:v>27.94251824817518</c:v>
                </c:pt>
                <c:pt idx="6318">
                  <c:v>27.931113138686133</c:v>
                </c:pt>
                <c:pt idx="6319">
                  <c:v>27.919708029197082</c:v>
                </c:pt>
                <c:pt idx="6320">
                  <c:v>27.908302919708028</c:v>
                </c:pt>
                <c:pt idx="6321">
                  <c:v>27.896897810218981</c:v>
                </c:pt>
                <c:pt idx="6322">
                  <c:v>27.885492700729923</c:v>
                </c:pt>
                <c:pt idx="6323">
                  <c:v>27.874087591240876</c:v>
                </c:pt>
                <c:pt idx="6324">
                  <c:v>27.862682481751825</c:v>
                </c:pt>
                <c:pt idx="6325">
                  <c:v>27.851277372262771</c:v>
                </c:pt>
                <c:pt idx="6326">
                  <c:v>27.839872262773724</c:v>
                </c:pt>
                <c:pt idx="6327">
                  <c:v>27.822764598540147</c:v>
                </c:pt>
                <c:pt idx="6328">
                  <c:v>27.822764598540147</c:v>
                </c:pt>
                <c:pt idx="6329">
                  <c:v>27.805656934306572</c:v>
                </c:pt>
                <c:pt idx="6330">
                  <c:v>27.794251824817518</c:v>
                </c:pt>
                <c:pt idx="6331">
                  <c:v>27.782846715328468</c:v>
                </c:pt>
                <c:pt idx="6332">
                  <c:v>27.771441605839414</c:v>
                </c:pt>
                <c:pt idx="6333">
                  <c:v>27.760036496350367</c:v>
                </c:pt>
                <c:pt idx="6334">
                  <c:v>27.748631386861316</c:v>
                </c:pt>
                <c:pt idx="6335">
                  <c:v>27.737226277372262</c:v>
                </c:pt>
                <c:pt idx="6336">
                  <c:v>27.720118613138684</c:v>
                </c:pt>
                <c:pt idx="6337">
                  <c:v>27.720118613138684</c:v>
                </c:pt>
                <c:pt idx="6338">
                  <c:v>27.70301094890511</c:v>
                </c:pt>
                <c:pt idx="6339">
                  <c:v>27.674498175182482</c:v>
                </c:pt>
                <c:pt idx="6340">
                  <c:v>27.674498175182482</c:v>
                </c:pt>
                <c:pt idx="6341">
                  <c:v>27.674498175182482</c:v>
                </c:pt>
                <c:pt idx="6342">
                  <c:v>27.674498175182482</c:v>
                </c:pt>
                <c:pt idx="6343">
                  <c:v>27.645985401459853</c:v>
                </c:pt>
                <c:pt idx="6344">
                  <c:v>27.634580291970799</c:v>
                </c:pt>
                <c:pt idx="6345">
                  <c:v>27.611770072992702</c:v>
                </c:pt>
                <c:pt idx="6346">
                  <c:v>27.611770072992702</c:v>
                </c:pt>
                <c:pt idx="6347">
                  <c:v>27.611770072992702</c:v>
                </c:pt>
                <c:pt idx="6348">
                  <c:v>27.5889598540146</c:v>
                </c:pt>
                <c:pt idx="6349">
                  <c:v>27.577554744525546</c:v>
                </c:pt>
                <c:pt idx="6350">
                  <c:v>27.566149635036496</c:v>
                </c:pt>
                <c:pt idx="6351">
                  <c:v>27.554744525547449</c:v>
                </c:pt>
                <c:pt idx="6352">
                  <c:v>27.543339416058394</c:v>
                </c:pt>
                <c:pt idx="6353">
                  <c:v>27.531934306569344</c:v>
                </c:pt>
                <c:pt idx="6354">
                  <c:v>27.52052919708029</c:v>
                </c:pt>
                <c:pt idx="6355">
                  <c:v>27.509124087591243</c:v>
                </c:pt>
                <c:pt idx="6356">
                  <c:v>27.497718978102192</c:v>
                </c:pt>
                <c:pt idx="6357">
                  <c:v>27.486313868613138</c:v>
                </c:pt>
                <c:pt idx="6358">
                  <c:v>27.46920620437956</c:v>
                </c:pt>
                <c:pt idx="6359">
                  <c:v>27.46920620437956</c:v>
                </c:pt>
                <c:pt idx="6360">
                  <c:v>27.446395985401463</c:v>
                </c:pt>
                <c:pt idx="6361">
                  <c:v>27.446395985401463</c:v>
                </c:pt>
                <c:pt idx="6362">
                  <c:v>27.429288321167881</c:v>
                </c:pt>
                <c:pt idx="6363">
                  <c:v>27.417883211678834</c:v>
                </c:pt>
                <c:pt idx="6364">
                  <c:v>27.40647810218978</c:v>
                </c:pt>
                <c:pt idx="6365">
                  <c:v>27.395072992700729</c:v>
                </c:pt>
                <c:pt idx="6366">
                  <c:v>27.366560218978105</c:v>
                </c:pt>
                <c:pt idx="6367">
                  <c:v>27.366560218978105</c:v>
                </c:pt>
                <c:pt idx="6368">
                  <c:v>27.366560218978105</c:v>
                </c:pt>
                <c:pt idx="6369">
                  <c:v>27.366560218978105</c:v>
                </c:pt>
                <c:pt idx="6370">
                  <c:v>27.338047445255476</c:v>
                </c:pt>
                <c:pt idx="6371">
                  <c:v>27.326642335766422</c:v>
                </c:pt>
                <c:pt idx="6372">
                  <c:v>27.315237226277372</c:v>
                </c:pt>
                <c:pt idx="6373">
                  <c:v>27.286724452554743</c:v>
                </c:pt>
                <c:pt idx="6374">
                  <c:v>27.286724452554743</c:v>
                </c:pt>
                <c:pt idx="6375">
                  <c:v>27.286724452554743</c:v>
                </c:pt>
                <c:pt idx="6376">
                  <c:v>27.286724452554743</c:v>
                </c:pt>
                <c:pt idx="6377">
                  <c:v>27.258211678832119</c:v>
                </c:pt>
                <c:pt idx="6378">
                  <c:v>27.246806569343068</c:v>
                </c:pt>
                <c:pt idx="6379">
                  <c:v>27.235401459854014</c:v>
                </c:pt>
                <c:pt idx="6380">
                  <c:v>27.223996350364963</c:v>
                </c:pt>
                <c:pt idx="6381">
                  <c:v>27.212591240875909</c:v>
                </c:pt>
                <c:pt idx="6382">
                  <c:v>27.201186131386862</c:v>
                </c:pt>
                <c:pt idx="6383">
                  <c:v>27.184078467153284</c:v>
                </c:pt>
                <c:pt idx="6384">
                  <c:v>27.184078467153284</c:v>
                </c:pt>
                <c:pt idx="6385">
                  <c:v>27.155565693430656</c:v>
                </c:pt>
                <c:pt idx="6386">
                  <c:v>27.155565693430656</c:v>
                </c:pt>
                <c:pt idx="6387">
                  <c:v>27.155565693430656</c:v>
                </c:pt>
                <c:pt idx="6388">
                  <c:v>27.132755474452551</c:v>
                </c:pt>
                <c:pt idx="6389">
                  <c:v>27.121350364963504</c:v>
                </c:pt>
                <c:pt idx="6390">
                  <c:v>27.109945255474454</c:v>
                </c:pt>
                <c:pt idx="6391">
                  <c:v>27.0985401459854</c:v>
                </c:pt>
                <c:pt idx="6392">
                  <c:v>27.087135036496353</c:v>
                </c:pt>
                <c:pt idx="6393">
                  <c:v>27.075729927007298</c:v>
                </c:pt>
                <c:pt idx="6394">
                  <c:v>27.064324817518248</c:v>
                </c:pt>
                <c:pt idx="6395">
                  <c:v>27.052919708029201</c:v>
                </c:pt>
                <c:pt idx="6396">
                  <c:v>27.041514598540147</c:v>
                </c:pt>
                <c:pt idx="6397">
                  <c:v>27.030109489051096</c:v>
                </c:pt>
                <c:pt idx="6398">
                  <c:v>27.018704379562042</c:v>
                </c:pt>
                <c:pt idx="6399">
                  <c:v>27.007299270072991</c:v>
                </c:pt>
                <c:pt idx="6400">
                  <c:v>26.995894160583944</c:v>
                </c:pt>
                <c:pt idx="6401">
                  <c:v>26.98448905109489</c:v>
                </c:pt>
                <c:pt idx="6402">
                  <c:v>26.967381386861316</c:v>
                </c:pt>
                <c:pt idx="6403">
                  <c:v>26.967381386861316</c:v>
                </c:pt>
                <c:pt idx="6404">
                  <c:v>26.950273722627738</c:v>
                </c:pt>
                <c:pt idx="6405">
                  <c:v>26.938868613138684</c:v>
                </c:pt>
                <c:pt idx="6406">
                  <c:v>26.927463503649633</c:v>
                </c:pt>
                <c:pt idx="6407">
                  <c:v>26.916058394160586</c:v>
                </c:pt>
                <c:pt idx="6408">
                  <c:v>26.893248175182482</c:v>
                </c:pt>
                <c:pt idx="6409">
                  <c:v>26.893248175182482</c:v>
                </c:pt>
                <c:pt idx="6410">
                  <c:v>26.893248175182482</c:v>
                </c:pt>
                <c:pt idx="6411">
                  <c:v>26.87043795620438</c:v>
                </c:pt>
                <c:pt idx="6412">
                  <c:v>26.85903284671533</c:v>
                </c:pt>
                <c:pt idx="6413">
                  <c:v>26.847627737226276</c:v>
                </c:pt>
                <c:pt idx="6414">
                  <c:v>26.836222627737229</c:v>
                </c:pt>
                <c:pt idx="6415">
                  <c:v>26.819114963503647</c:v>
                </c:pt>
                <c:pt idx="6416">
                  <c:v>26.819114963503647</c:v>
                </c:pt>
                <c:pt idx="6417">
                  <c:v>26.796304744525546</c:v>
                </c:pt>
                <c:pt idx="6418">
                  <c:v>26.796304744525546</c:v>
                </c:pt>
                <c:pt idx="6419">
                  <c:v>26.750684306569344</c:v>
                </c:pt>
                <c:pt idx="6420">
                  <c:v>26.750684306569344</c:v>
                </c:pt>
                <c:pt idx="6421">
                  <c:v>26.750684306569344</c:v>
                </c:pt>
                <c:pt idx="6422">
                  <c:v>26.750684306569344</c:v>
                </c:pt>
                <c:pt idx="6423">
                  <c:v>26.750684306569344</c:v>
                </c:pt>
                <c:pt idx="6424">
                  <c:v>26.750684306569344</c:v>
                </c:pt>
                <c:pt idx="6425">
                  <c:v>26.710766423357661</c:v>
                </c:pt>
                <c:pt idx="6426">
                  <c:v>26.693658759124091</c:v>
                </c:pt>
                <c:pt idx="6427">
                  <c:v>26.693658759124091</c:v>
                </c:pt>
                <c:pt idx="6428">
                  <c:v>26.67655109489051</c:v>
                </c:pt>
                <c:pt idx="6429">
                  <c:v>26.665145985401463</c:v>
                </c:pt>
                <c:pt idx="6430">
                  <c:v>26.653740875912408</c:v>
                </c:pt>
                <c:pt idx="6431">
                  <c:v>26.642335766423358</c:v>
                </c:pt>
                <c:pt idx="6432">
                  <c:v>26.630930656934304</c:v>
                </c:pt>
                <c:pt idx="6433">
                  <c:v>26.619525547445257</c:v>
                </c:pt>
                <c:pt idx="6434">
                  <c:v>26.608120437956206</c:v>
                </c:pt>
                <c:pt idx="6435">
                  <c:v>26.591012773722628</c:v>
                </c:pt>
                <c:pt idx="6436">
                  <c:v>26.591012773722628</c:v>
                </c:pt>
                <c:pt idx="6437">
                  <c:v>26.568202554744524</c:v>
                </c:pt>
                <c:pt idx="6438">
                  <c:v>26.568202554744524</c:v>
                </c:pt>
                <c:pt idx="6439">
                  <c:v>26.551094890510953</c:v>
                </c:pt>
                <c:pt idx="6440">
                  <c:v>26.539689781021895</c:v>
                </c:pt>
                <c:pt idx="6441">
                  <c:v>26.528284671532848</c:v>
                </c:pt>
                <c:pt idx="6442">
                  <c:v>26.516879562043794</c:v>
                </c:pt>
                <c:pt idx="6443">
                  <c:v>26.505474452554743</c:v>
                </c:pt>
                <c:pt idx="6444">
                  <c:v>26.494069343065696</c:v>
                </c:pt>
                <c:pt idx="6445">
                  <c:v>26.482664233576642</c:v>
                </c:pt>
                <c:pt idx="6446">
                  <c:v>26.471259124087592</c:v>
                </c:pt>
                <c:pt idx="6447">
                  <c:v>26.459854014598537</c:v>
                </c:pt>
                <c:pt idx="6448">
                  <c:v>26.44844890510949</c:v>
                </c:pt>
                <c:pt idx="6449">
                  <c:v>26.43704379562044</c:v>
                </c:pt>
                <c:pt idx="6450">
                  <c:v>26.425638686131386</c:v>
                </c:pt>
                <c:pt idx="6451">
                  <c:v>26.408531021897808</c:v>
                </c:pt>
                <c:pt idx="6452">
                  <c:v>26.408531021897808</c:v>
                </c:pt>
                <c:pt idx="6453">
                  <c:v>26.391423357664234</c:v>
                </c:pt>
                <c:pt idx="6454">
                  <c:v>26.38001824817518</c:v>
                </c:pt>
                <c:pt idx="6455">
                  <c:v>26.351505474452551</c:v>
                </c:pt>
                <c:pt idx="6456">
                  <c:v>26.351505474452551</c:v>
                </c:pt>
                <c:pt idx="6457">
                  <c:v>26.351505474452551</c:v>
                </c:pt>
                <c:pt idx="6458">
                  <c:v>26.351505474452551</c:v>
                </c:pt>
                <c:pt idx="6459">
                  <c:v>26.3172901459854</c:v>
                </c:pt>
                <c:pt idx="6460">
                  <c:v>26.3172901459854</c:v>
                </c:pt>
                <c:pt idx="6461">
                  <c:v>26.300182481751825</c:v>
                </c:pt>
                <c:pt idx="6462">
                  <c:v>26.283074817518248</c:v>
                </c:pt>
                <c:pt idx="6463">
                  <c:v>26.283074817518248</c:v>
                </c:pt>
                <c:pt idx="6464">
                  <c:v>26.26596715328467</c:v>
                </c:pt>
                <c:pt idx="6465">
                  <c:v>26.237454379562042</c:v>
                </c:pt>
                <c:pt idx="6466">
                  <c:v>26.237454379562042</c:v>
                </c:pt>
                <c:pt idx="6467">
                  <c:v>26.237454379562042</c:v>
                </c:pt>
                <c:pt idx="6468">
                  <c:v>26.237454379562042</c:v>
                </c:pt>
                <c:pt idx="6469">
                  <c:v>26.208941605839414</c:v>
                </c:pt>
                <c:pt idx="6470">
                  <c:v>26.197536496350367</c:v>
                </c:pt>
                <c:pt idx="6471">
                  <c:v>26.186131386861316</c:v>
                </c:pt>
                <c:pt idx="6472">
                  <c:v>26.169023722627738</c:v>
                </c:pt>
                <c:pt idx="6473">
                  <c:v>26.169023722627738</c:v>
                </c:pt>
                <c:pt idx="6474">
                  <c:v>26.151916058394161</c:v>
                </c:pt>
                <c:pt idx="6475">
                  <c:v>26.14051094890511</c:v>
                </c:pt>
                <c:pt idx="6476">
                  <c:v>26.129105839416056</c:v>
                </c:pt>
                <c:pt idx="6477">
                  <c:v>26.106295620437958</c:v>
                </c:pt>
                <c:pt idx="6478">
                  <c:v>26.106295620437958</c:v>
                </c:pt>
                <c:pt idx="6479">
                  <c:v>26.106295620437958</c:v>
                </c:pt>
                <c:pt idx="6480">
                  <c:v>26.083485401459853</c:v>
                </c:pt>
                <c:pt idx="6481">
                  <c:v>26.072080291970799</c:v>
                </c:pt>
                <c:pt idx="6482">
                  <c:v>26.060675182481752</c:v>
                </c:pt>
                <c:pt idx="6483">
                  <c:v>26.049270072992702</c:v>
                </c:pt>
                <c:pt idx="6484">
                  <c:v>26.0264598540146</c:v>
                </c:pt>
                <c:pt idx="6485">
                  <c:v>26.0264598540146</c:v>
                </c:pt>
                <c:pt idx="6486">
                  <c:v>26.0264598540146</c:v>
                </c:pt>
                <c:pt idx="6487">
                  <c:v>26.003649635036496</c:v>
                </c:pt>
                <c:pt idx="6488">
                  <c:v>25.992244525547449</c:v>
                </c:pt>
                <c:pt idx="6489">
                  <c:v>25.980839416058394</c:v>
                </c:pt>
                <c:pt idx="6490">
                  <c:v>25.969434306569344</c:v>
                </c:pt>
                <c:pt idx="6491">
                  <c:v>25.95802919708029</c:v>
                </c:pt>
                <c:pt idx="6492">
                  <c:v>25.946624087591243</c:v>
                </c:pt>
                <c:pt idx="6493">
                  <c:v>25.935218978102192</c:v>
                </c:pt>
                <c:pt idx="6494">
                  <c:v>25.923813868613138</c:v>
                </c:pt>
                <c:pt idx="6495">
                  <c:v>25.912408759124091</c:v>
                </c:pt>
                <c:pt idx="6496">
                  <c:v>25.901003649635037</c:v>
                </c:pt>
                <c:pt idx="6497">
                  <c:v>25.883895985401463</c:v>
                </c:pt>
                <c:pt idx="6498">
                  <c:v>25.883895985401463</c:v>
                </c:pt>
                <c:pt idx="6499">
                  <c:v>25.866788321167881</c:v>
                </c:pt>
                <c:pt idx="6500">
                  <c:v>25.838275547445257</c:v>
                </c:pt>
                <c:pt idx="6501">
                  <c:v>25.838275547445257</c:v>
                </c:pt>
                <c:pt idx="6502">
                  <c:v>25.838275547445257</c:v>
                </c:pt>
                <c:pt idx="6503">
                  <c:v>25.838275547445257</c:v>
                </c:pt>
                <c:pt idx="6504">
                  <c:v>25.804060218978105</c:v>
                </c:pt>
                <c:pt idx="6505">
                  <c:v>25.804060218978105</c:v>
                </c:pt>
                <c:pt idx="6506">
                  <c:v>25.78125</c:v>
                </c:pt>
                <c:pt idx="6507">
                  <c:v>25.78125</c:v>
                </c:pt>
                <c:pt idx="6508">
                  <c:v>25.764142335766422</c:v>
                </c:pt>
                <c:pt idx="6509">
                  <c:v>25.752737226277372</c:v>
                </c:pt>
                <c:pt idx="6510">
                  <c:v>25.712819343065696</c:v>
                </c:pt>
                <c:pt idx="6511">
                  <c:v>25.712819343065696</c:v>
                </c:pt>
                <c:pt idx="6512">
                  <c:v>25.712819343065696</c:v>
                </c:pt>
                <c:pt idx="6513">
                  <c:v>25.712819343065696</c:v>
                </c:pt>
                <c:pt idx="6514">
                  <c:v>25.712819343065696</c:v>
                </c:pt>
                <c:pt idx="6515">
                  <c:v>25.712819343065696</c:v>
                </c:pt>
                <c:pt idx="6516">
                  <c:v>25.66719890510949</c:v>
                </c:pt>
                <c:pt idx="6517">
                  <c:v>25.66719890510949</c:v>
                </c:pt>
                <c:pt idx="6518">
                  <c:v>25.650091240875909</c:v>
                </c:pt>
                <c:pt idx="6519">
                  <c:v>25.638686131386862</c:v>
                </c:pt>
                <c:pt idx="6520">
                  <c:v>25.627281021897808</c:v>
                </c:pt>
                <c:pt idx="6521">
                  <c:v>25.610173357664234</c:v>
                </c:pt>
                <c:pt idx="6522">
                  <c:v>25.610173357664234</c:v>
                </c:pt>
                <c:pt idx="6523">
                  <c:v>25.570255474452551</c:v>
                </c:pt>
                <c:pt idx="6524">
                  <c:v>25.570255474452551</c:v>
                </c:pt>
                <c:pt idx="6525">
                  <c:v>25.570255474452551</c:v>
                </c:pt>
                <c:pt idx="6526">
                  <c:v>25.570255474452551</c:v>
                </c:pt>
                <c:pt idx="6527">
                  <c:v>25.570255474452551</c:v>
                </c:pt>
                <c:pt idx="6528">
                  <c:v>25.5360401459854</c:v>
                </c:pt>
                <c:pt idx="6529">
                  <c:v>25.524635036496353</c:v>
                </c:pt>
                <c:pt idx="6530">
                  <c:v>25.513229927007298</c:v>
                </c:pt>
                <c:pt idx="6531">
                  <c:v>25.501824817518248</c:v>
                </c:pt>
                <c:pt idx="6532">
                  <c:v>25.490419708029201</c:v>
                </c:pt>
                <c:pt idx="6533">
                  <c:v>25.47331204379562</c:v>
                </c:pt>
                <c:pt idx="6534">
                  <c:v>25.47331204379562</c:v>
                </c:pt>
                <c:pt idx="6535">
                  <c:v>25.456204379562042</c:v>
                </c:pt>
                <c:pt idx="6536">
                  <c:v>25.439096715328468</c:v>
                </c:pt>
                <c:pt idx="6537">
                  <c:v>25.439096715328468</c:v>
                </c:pt>
                <c:pt idx="6538">
                  <c:v>25.42198905109489</c:v>
                </c:pt>
                <c:pt idx="6539">
                  <c:v>25.410583941605839</c:v>
                </c:pt>
                <c:pt idx="6540">
                  <c:v>25.399178832116785</c:v>
                </c:pt>
                <c:pt idx="6541">
                  <c:v>25.387773722627738</c:v>
                </c:pt>
                <c:pt idx="6542">
                  <c:v>25.376368613138684</c:v>
                </c:pt>
                <c:pt idx="6543">
                  <c:v>25.364963503649633</c:v>
                </c:pt>
                <c:pt idx="6544">
                  <c:v>25.353558394160586</c:v>
                </c:pt>
                <c:pt idx="6545">
                  <c:v>25.342153284671532</c:v>
                </c:pt>
                <c:pt idx="6546">
                  <c:v>25.330748175182482</c:v>
                </c:pt>
                <c:pt idx="6547">
                  <c:v>25.319343065693428</c:v>
                </c:pt>
                <c:pt idx="6548">
                  <c:v>25.30793795620438</c:v>
                </c:pt>
                <c:pt idx="6549">
                  <c:v>25.29653284671533</c:v>
                </c:pt>
                <c:pt idx="6550">
                  <c:v>25.285127737226276</c:v>
                </c:pt>
                <c:pt idx="6551">
                  <c:v>25.273722627737229</c:v>
                </c:pt>
                <c:pt idx="6552">
                  <c:v>25.256614963503647</c:v>
                </c:pt>
                <c:pt idx="6553">
                  <c:v>25.256614963503647</c:v>
                </c:pt>
                <c:pt idx="6554">
                  <c:v>25.239507299270077</c:v>
                </c:pt>
                <c:pt idx="6555">
                  <c:v>25.228102189781019</c:v>
                </c:pt>
                <c:pt idx="6556">
                  <c:v>25.210994525547449</c:v>
                </c:pt>
                <c:pt idx="6557">
                  <c:v>25.210994525547449</c:v>
                </c:pt>
                <c:pt idx="6558">
                  <c:v>25.193886861313867</c:v>
                </c:pt>
                <c:pt idx="6559">
                  <c:v>25.18248175182482</c:v>
                </c:pt>
                <c:pt idx="6560">
                  <c:v>25.142563868613138</c:v>
                </c:pt>
                <c:pt idx="6561">
                  <c:v>25.142563868613138</c:v>
                </c:pt>
                <c:pt idx="6562">
                  <c:v>25.142563868613138</c:v>
                </c:pt>
                <c:pt idx="6563">
                  <c:v>25.142563868613138</c:v>
                </c:pt>
                <c:pt idx="6564">
                  <c:v>25.142563868613138</c:v>
                </c:pt>
                <c:pt idx="6565">
                  <c:v>25.142563868613138</c:v>
                </c:pt>
                <c:pt idx="6566">
                  <c:v>25.102645985401463</c:v>
                </c:pt>
                <c:pt idx="6567">
                  <c:v>25.091240875912408</c:v>
                </c:pt>
                <c:pt idx="6568">
                  <c:v>25.079835766423358</c:v>
                </c:pt>
                <c:pt idx="6569">
                  <c:v>25.068430656934304</c:v>
                </c:pt>
                <c:pt idx="6570">
                  <c:v>25.057025547445257</c:v>
                </c:pt>
                <c:pt idx="6571">
                  <c:v>25.045620437956206</c:v>
                </c:pt>
                <c:pt idx="6572">
                  <c:v>24.982892335766422</c:v>
                </c:pt>
                <c:pt idx="6573">
                  <c:v>24.982892335766422</c:v>
                </c:pt>
                <c:pt idx="6574">
                  <c:v>24.982892335766422</c:v>
                </c:pt>
                <c:pt idx="6575">
                  <c:v>24.982892335766422</c:v>
                </c:pt>
                <c:pt idx="6576">
                  <c:v>24.982892335766422</c:v>
                </c:pt>
                <c:pt idx="6577">
                  <c:v>24.982892335766422</c:v>
                </c:pt>
                <c:pt idx="6578">
                  <c:v>24.982892335766422</c:v>
                </c:pt>
                <c:pt idx="6579">
                  <c:v>24.982892335766422</c:v>
                </c:pt>
                <c:pt idx="6580">
                  <c:v>24.982892335766422</c:v>
                </c:pt>
                <c:pt idx="6581">
                  <c:v>24.982892335766422</c:v>
                </c:pt>
                <c:pt idx="6582">
                  <c:v>24.920164233576642</c:v>
                </c:pt>
                <c:pt idx="6583">
                  <c:v>24.908759124087592</c:v>
                </c:pt>
                <c:pt idx="6584">
                  <c:v>24.897354014598541</c:v>
                </c:pt>
                <c:pt idx="6585">
                  <c:v>24.880246350364963</c:v>
                </c:pt>
                <c:pt idx="6586">
                  <c:v>24.880246350364963</c:v>
                </c:pt>
                <c:pt idx="6587">
                  <c:v>24.863138686131386</c:v>
                </c:pt>
                <c:pt idx="6588">
                  <c:v>24.851733576642335</c:v>
                </c:pt>
                <c:pt idx="6589">
                  <c:v>24.840328467153284</c:v>
                </c:pt>
                <c:pt idx="6590">
                  <c:v>24.800410583941606</c:v>
                </c:pt>
                <c:pt idx="6591">
                  <c:v>24.800410583941606</c:v>
                </c:pt>
                <c:pt idx="6592">
                  <c:v>24.800410583941606</c:v>
                </c:pt>
                <c:pt idx="6593">
                  <c:v>24.800410583941606</c:v>
                </c:pt>
                <c:pt idx="6594">
                  <c:v>24.800410583941606</c:v>
                </c:pt>
                <c:pt idx="6595">
                  <c:v>24.800410583941606</c:v>
                </c:pt>
                <c:pt idx="6596">
                  <c:v>24.760492700729927</c:v>
                </c:pt>
                <c:pt idx="6597">
                  <c:v>24.749087591240876</c:v>
                </c:pt>
                <c:pt idx="6598">
                  <c:v>24.737682481751825</c:v>
                </c:pt>
                <c:pt idx="6599">
                  <c:v>24.726277372262771</c:v>
                </c:pt>
                <c:pt idx="6600">
                  <c:v>24.714872262773724</c:v>
                </c:pt>
                <c:pt idx="6601">
                  <c:v>24.686359489051096</c:v>
                </c:pt>
                <c:pt idx="6602">
                  <c:v>24.686359489051096</c:v>
                </c:pt>
                <c:pt idx="6603">
                  <c:v>24.686359489051096</c:v>
                </c:pt>
                <c:pt idx="6604">
                  <c:v>24.686359489051096</c:v>
                </c:pt>
                <c:pt idx="6605">
                  <c:v>24.657846715328464</c:v>
                </c:pt>
                <c:pt idx="6606">
                  <c:v>24.646441605839417</c:v>
                </c:pt>
                <c:pt idx="6607">
                  <c:v>24.629333941605839</c:v>
                </c:pt>
                <c:pt idx="6608">
                  <c:v>24.629333941605839</c:v>
                </c:pt>
                <c:pt idx="6609">
                  <c:v>24.612226277372262</c:v>
                </c:pt>
                <c:pt idx="6610">
                  <c:v>24.595118613138688</c:v>
                </c:pt>
                <c:pt idx="6611">
                  <c:v>24.595118613138688</c:v>
                </c:pt>
                <c:pt idx="6612">
                  <c:v>24.572308394160583</c:v>
                </c:pt>
                <c:pt idx="6613">
                  <c:v>24.572308394160583</c:v>
                </c:pt>
                <c:pt idx="6614">
                  <c:v>24.549498175182482</c:v>
                </c:pt>
                <c:pt idx="6615">
                  <c:v>24.549498175182482</c:v>
                </c:pt>
                <c:pt idx="6616">
                  <c:v>24.52668795620438</c:v>
                </c:pt>
                <c:pt idx="6617">
                  <c:v>24.52668795620438</c:v>
                </c:pt>
                <c:pt idx="6618">
                  <c:v>24.503877737226276</c:v>
                </c:pt>
                <c:pt idx="6619">
                  <c:v>24.503877737226276</c:v>
                </c:pt>
                <c:pt idx="6620">
                  <c:v>24.486770072992702</c:v>
                </c:pt>
                <c:pt idx="6621">
                  <c:v>24.475364963503647</c:v>
                </c:pt>
                <c:pt idx="6622">
                  <c:v>24.4639598540146</c:v>
                </c:pt>
                <c:pt idx="6623">
                  <c:v>24.45255474452555</c:v>
                </c:pt>
                <c:pt idx="6624">
                  <c:v>24.441149635036496</c:v>
                </c:pt>
                <c:pt idx="6625">
                  <c:v>24.429744525547445</c:v>
                </c:pt>
                <c:pt idx="6626">
                  <c:v>24.418339416058394</c:v>
                </c:pt>
                <c:pt idx="6627">
                  <c:v>24.40693430656934</c:v>
                </c:pt>
                <c:pt idx="6628">
                  <c:v>24.395529197080293</c:v>
                </c:pt>
                <c:pt idx="6629">
                  <c:v>24.384124087591243</c:v>
                </c:pt>
                <c:pt idx="6630">
                  <c:v>24.372718978102188</c:v>
                </c:pt>
                <c:pt idx="6631">
                  <c:v>24.361313868613138</c:v>
                </c:pt>
                <c:pt idx="6632">
                  <c:v>24.349908759124087</c:v>
                </c:pt>
                <c:pt idx="6633">
                  <c:v>24.338503649635037</c:v>
                </c:pt>
                <c:pt idx="6634">
                  <c:v>24.327098540145986</c:v>
                </c:pt>
                <c:pt idx="6635">
                  <c:v>24.315693430656935</c:v>
                </c:pt>
                <c:pt idx="6636">
                  <c:v>24.304288321167881</c:v>
                </c:pt>
                <c:pt idx="6637">
                  <c:v>24.292883211678831</c:v>
                </c:pt>
                <c:pt idx="6638">
                  <c:v>24.28147810218978</c:v>
                </c:pt>
                <c:pt idx="6639">
                  <c:v>24.270072992700729</c:v>
                </c:pt>
                <c:pt idx="6640">
                  <c:v>24.252965328467152</c:v>
                </c:pt>
                <c:pt idx="6641">
                  <c:v>24.252965328467152</c:v>
                </c:pt>
                <c:pt idx="6642">
                  <c:v>24.230155109489051</c:v>
                </c:pt>
                <c:pt idx="6643">
                  <c:v>24.230155109489051</c:v>
                </c:pt>
                <c:pt idx="6644">
                  <c:v>24.213047445255476</c:v>
                </c:pt>
                <c:pt idx="6645">
                  <c:v>24.201642335766422</c:v>
                </c:pt>
                <c:pt idx="6646">
                  <c:v>24.184534671532848</c:v>
                </c:pt>
                <c:pt idx="6647">
                  <c:v>24.184534671532848</c:v>
                </c:pt>
                <c:pt idx="6648">
                  <c:v>24.167427007299271</c:v>
                </c:pt>
                <c:pt idx="6649">
                  <c:v>24.150319343065693</c:v>
                </c:pt>
                <c:pt idx="6650">
                  <c:v>24.150319343065693</c:v>
                </c:pt>
                <c:pt idx="6651">
                  <c:v>24.133211678832119</c:v>
                </c:pt>
                <c:pt idx="6652">
                  <c:v>24.116104014598541</c:v>
                </c:pt>
                <c:pt idx="6653">
                  <c:v>24.116104014598541</c:v>
                </c:pt>
                <c:pt idx="6654">
                  <c:v>24.098996350364963</c:v>
                </c:pt>
                <c:pt idx="6655">
                  <c:v>24.087591240875913</c:v>
                </c:pt>
                <c:pt idx="6656">
                  <c:v>24.076186131386862</c:v>
                </c:pt>
                <c:pt idx="6657">
                  <c:v>24.047673357664234</c:v>
                </c:pt>
                <c:pt idx="6658">
                  <c:v>24.047673357664234</c:v>
                </c:pt>
                <c:pt idx="6659">
                  <c:v>24.047673357664234</c:v>
                </c:pt>
                <c:pt idx="6660">
                  <c:v>24.047673357664234</c:v>
                </c:pt>
                <c:pt idx="6661">
                  <c:v>24.019160583941606</c:v>
                </c:pt>
                <c:pt idx="6662">
                  <c:v>24.007755474452555</c:v>
                </c:pt>
                <c:pt idx="6663">
                  <c:v>23.996350364963504</c:v>
                </c:pt>
                <c:pt idx="6664">
                  <c:v>23.98494525547445</c:v>
                </c:pt>
                <c:pt idx="6665">
                  <c:v>23.9735401459854</c:v>
                </c:pt>
                <c:pt idx="6666">
                  <c:v>23.956432481751825</c:v>
                </c:pt>
                <c:pt idx="6667">
                  <c:v>23.956432481751825</c:v>
                </c:pt>
                <c:pt idx="6668">
                  <c:v>23.939324817518248</c:v>
                </c:pt>
                <c:pt idx="6669">
                  <c:v>23.927919708029197</c:v>
                </c:pt>
                <c:pt idx="6670">
                  <c:v>23.916514598540147</c:v>
                </c:pt>
                <c:pt idx="6671">
                  <c:v>23.899406934306569</c:v>
                </c:pt>
                <c:pt idx="6672">
                  <c:v>23.899406934306569</c:v>
                </c:pt>
                <c:pt idx="6673">
                  <c:v>23.882299270072991</c:v>
                </c:pt>
                <c:pt idx="6674">
                  <c:v>23.865191605839417</c:v>
                </c:pt>
                <c:pt idx="6675">
                  <c:v>23.865191605839417</c:v>
                </c:pt>
                <c:pt idx="6676">
                  <c:v>23.848083941605839</c:v>
                </c:pt>
                <c:pt idx="6677">
                  <c:v>23.836678832116789</c:v>
                </c:pt>
                <c:pt idx="6678">
                  <c:v>23.825273722627738</c:v>
                </c:pt>
                <c:pt idx="6679">
                  <c:v>23.813868613138688</c:v>
                </c:pt>
                <c:pt idx="6680">
                  <c:v>23.802463503649633</c:v>
                </c:pt>
                <c:pt idx="6681">
                  <c:v>23.791058394160583</c:v>
                </c:pt>
                <c:pt idx="6682">
                  <c:v>23.779653284671536</c:v>
                </c:pt>
                <c:pt idx="6683">
                  <c:v>23.768248175182482</c:v>
                </c:pt>
                <c:pt idx="6684">
                  <c:v>23.756843065693431</c:v>
                </c:pt>
                <c:pt idx="6685">
                  <c:v>23.74543795620438</c:v>
                </c:pt>
                <c:pt idx="6686">
                  <c:v>23.734032846715326</c:v>
                </c:pt>
                <c:pt idx="6687">
                  <c:v>23.716925182481752</c:v>
                </c:pt>
                <c:pt idx="6688">
                  <c:v>23.716925182481752</c:v>
                </c:pt>
                <c:pt idx="6689">
                  <c:v>23.694114963503647</c:v>
                </c:pt>
                <c:pt idx="6690">
                  <c:v>23.694114963503647</c:v>
                </c:pt>
                <c:pt idx="6691">
                  <c:v>23.677007299270073</c:v>
                </c:pt>
                <c:pt idx="6692">
                  <c:v>23.659899635036496</c:v>
                </c:pt>
                <c:pt idx="6693">
                  <c:v>23.659899635036496</c:v>
                </c:pt>
                <c:pt idx="6694">
                  <c:v>23.642791970802921</c:v>
                </c:pt>
                <c:pt idx="6695">
                  <c:v>23.631386861313867</c:v>
                </c:pt>
                <c:pt idx="6696">
                  <c:v>23.619981751824817</c:v>
                </c:pt>
                <c:pt idx="6697">
                  <c:v>23.608576642335766</c:v>
                </c:pt>
                <c:pt idx="6698">
                  <c:v>23.591468978102188</c:v>
                </c:pt>
                <c:pt idx="6699">
                  <c:v>23.591468978102188</c:v>
                </c:pt>
                <c:pt idx="6700">
                  <c:v>23.574361313868614</c:v>
                </c:pt>
                <c:pt idx="6701">
                  <c:v>23.562956204379564</c:v>
                </c:pt>
                <c:pt idx="6702">
                  <c:v>23.55155109489051</c:v>
                </c:pt>
                <c:pt idx="6703">
                  <c:v>23.540145985401459</c:v>
                </c:pt>
                <c:pt idx="6704">
                  <c:v>23.523038321167881</c:v>
                </c:pt>
                <c:pt idx="6705">
                  <c:v>23.523038321167881</c:v>
                </c:pt>
                <c:pt idx="6706">
                  <c:v>23.505930656934307</c:v>
                </c:pt>
                <c:pt idx="6707">
                  <c:v>23.494525547445257</c:v>
                </c:pt>
                <c:pt idx="6708">
                  <c:v>23.483120437956202</c:v>
                </c:pt>
                <c:pt idx="6709">
                  <c:v>23.466012773722628</c:v>
                </c:pt>
                <c:pt idx="6710">
                  <c:v>23.466012773722628</c:v>
                </c:pt>
                <c:pt idx="6711">
                  <c:v>23.448905109489051</c:v>
                </c:pt>
                <c:pt idx="6712">
                  <c:v>23.4375</c:v>
                </c:pt>
                <c:pt idx="6713">
                  <c:v>23.426094890510949</c:v>
                </c:pt>
                <c:pt idx="6714">
                  <c:v>23.414689781021895</c:v>
                </c:pt>
                <c:pt idx="6715">
                  <c:v>23.403284671532848</c:v>
                </c:pt>
                <c:pt idx="6716">
                  <c:v>23.391879562043798</c:v>
                </c:pt>
                <c:pt idx="6717">
                  <c:v>23.380474452554743</c:v>
                </c:pt>
                <c:pt idx="6718">
                  <c:v>23.369069343065693</c:v>
                </c:pt>
                <c:pt idx="6719">
                  <c:v>23.351961678832119</c:v>
                </c:pt>
                <c:pt idx="6720">
                  <c:v>23.351961678832119</c:v>
                </c:pt>
                <c:pt idx="6721">
                  <c:v>23.32344890510949</c:v>
                </c:pt>
                <c:pt idx="6722">
                  <c:v>23.32344890510949</c:v>
                </c:pt>
                <c:pt idx="6723">
                  <c:v>23.32344890510949</c:v>
                </c:pt>
                <c:pt idx="6724">
                  <c:v>23.300638686131386</c:v>
                </c:pt>
                <c:pt idx="6725">
                  <c:v>23.289233576642335</c:v>
                </c:pt>
                <c:pt idx="6726">
                  <c:v>23.277828467153284</c:v>
                </c:pt>
                <c:pt idx="6727">
                  <c:v>23.266423357664234</c:v>
                </c:pt>
                <c:pt idx="6728">
                  <c:v>23.24931569343066</c:v>
                </c:pt>
                <c:pt idx="6729">
                  <c:v>23.24931569343066</c:v>
                </c:pt>
                <c:pt idx="6730">
                  <c:v>23.232208029197079</c:v>
                </c:pt>
                <c:pt idx="6731">
                  <c:v>23.220802919708028</c:v>
                </c:pt>
                <c:pt idx="6732">
                  <c:v>23.209397810218981</c:v>
                </c:pt>
                <c:pt idx="6733">
                  <c:v>23.197992700729927</c:v>
                </c:pt>
                <c:pt idx="6734">
                  <c:v>23.186587591240876</c:v>
                </c:pt>
                <c:pt idx="6735">
                  <c:v>23.175182481751825</c:v>
                </c:pt>
                <c:pt idx="6736">
                  <c:v>23.163777372262771</c:v>
                </c:pt>
                <c:pt idx="6737">
                  <c:v>23.152372262773724</c:v>
                </c:pt>
                <c:pt idx="6738">
                  <c:v>23.140967153284674</c:v>
                </c:pt>
                <c:pt idx="6739">
                  <c:v>23.12956204379562</c:v>
                </c:pt>
                <c:pt idx="6740">
                  <c:v>23.118156934306569</c:v>
                </c:pt>
                <c:pt idx="6741">
                  <c:v>23.106751824817518</c:v>
                </c:pt>
                <c:pt idx="6742">
                  <c:v>23.095346715328464</c:v>
                </c:pt>
                <c:pt idx="6743">
                  <c:v>23.083941605839417</c:v>
                </c:pt>
                <c:pt idx="6744">
                  <c:v>23.072536496350367</c:v>
                </c:pt>
                <c:pt idx="6745">
                  <c:v>23.061131386861312</c:v>
                </c:pt>
                <c:pt idx="6746">
                  <c:v>23.049726277372262</c:v>
                </c:pt>
                <c:pt idx="6747">
                  <c:v>23.032618613138688</c:v>
                </c:pt>
                <c:pt idx="6748">
                  <c:v>23.032618613138688</c:v>
                </c:pt>
                <c:pt idx="6749">
                  <c:v>23.01551094890511</c:v>
                </c:pt>
                <c:pt idx="6750">
                  <c:v>23.004105839416059</c:v>
                </c:pt>
                <c:pt idx="6751">
                  <c:v>22.992700729927009</c:v>
                </c:pt>
                <c:pt idx="6752">
                  <c:v>22.975593065693431</c:v>
                </c:pt>
                <c:pt idx="6753">
                  <c:v>22.975593065693431</c:v>
                </c:pt>
                <c:pt idx="6754">
                  <c:v>22.958485401459853</c:v>
                </c:pt>
                <c:pt idx="6755">
                  <c:v>22.941377737226276</c:v>
                </c:pt>
                <c:pt idx="6756">
                  <c:v>22.941377737226276</c:v>
                </c:pt>
                <c:pt idx="6757">
                  <c:v>22.918567518248175</c:v>
                </c:pt>
                <c:pt idx="6758">
                  <c:v>22.918567518248175</c:v>
                </c:pt>
                <c:pt idx="6759">
                  <c:v>22.9014598540146</c:v>
                </c:pt>
                <c:pt idx="6760">
                  <c:v>22.89005474452555</c:v>
                </c:pt>
                <c:pt idx="6761">
                  <c:v>22.878649635036496</c:v>
                </c:pt>
                <c:pt idx="6762">
                  <c:v>22.867244525547445</c:v>
                </c:pt>
                <c:pt idx="6763">
                  <c:v>22.855839416058394</c:v>
                </c:pt>
                <c:pt idx="6764">
                  <c:v>22.84443430656934</c:v>
                </c:pt>
                <c:pt idx="6765">
                  <c:v>22.821624087591243</c:v>
                </c:pt>
                <c:pt idx="6766">
                  <c:v>22.821624087591243</c:v>
                </c:pt>
                <c:pt idx="6767">
                  <c:v>22.821624087591243</c:v>
                </c:pt>
                <c:pt idx="6768">
                  <c:v>22.798813868613138</c:v>
                </c:pt>
                <c:pt idx="6769">
                  <c:v>22.781706204379564</c:v>
                </c:pt>
                <c:pt idx="6770">
                  <c:v>22.781706204379564</c:v>
                </c:pt>
                <c:pt idx="6771">
                  <c:v>22.758895985401459</c:v>
                </c:pt>
                <c:pt idx="6772">
                  <c:v>22.758895985401459</c:v>
                </c:pt>
                <c:pt idx="6773">
                  <c:v>22.741788321167881</c:v>
                </c:pt>
                <c:pt idx="6774">
                  <c:v>22.730383211678831</c:v>
                </c:pt>
                <c:pt idx="6775">
                  <c:v>22.71897810218978</c:v>
                </c:pt>
                <c:pt idx="6776">
                  <c:v>22.707572992700729</c:v>
                </c:pt>
                <c:pt idx="6777">
                  <c:v>22.690465328467152</c:v>
                </c:pt>
                <c:pt idx="6778">
                  <c:v>22.690465328467152</c:v>
                </c:pt>
                <c:pt idx="6779">
                  <c:v>22.673357664233578</c:v>
                </c:pt>
                <c:pt idx="6780">
                  <c:v>22.661952554744524</c:v>
                </c:pt>
                <c:pt idx="6781">
                  <c:v>22.650547445255476</c:v>
                </c:pt>
                <c:pt idx="6782">
                  <c:v>22.639142335766422</c:v>
                </c:pt>
                <c:pt idx="6783">
                  <c:v>22.627737226277372</c:v>
                </c:pt>
                <c:pt idx="6784">
                  <c:v>22.616332116788321</c:v>
                </c:pt>
                <c:pt idx="6785">
                  <c:v>22.59352189781022</c:v>
                </c:pt>
                <c:pt idx="6786">
                  <c:v>22.59352189781022</c:v>
                </c:pt>
                <c:pt idx="6787">
                  <c:v>22.59352189781022</c:v>
                </c:pt>
                <c:pt idx="6788">
                  <c:v>22.570711678832119</c:v>
                </c:pt>
                <c:pt idx="6789">
                  <c:v>22.559306569343065</c:v>
                </c:pt>
                <c:pt idx="6790">
                  <c:v>22.547901459854014</c:v>
                </c:pt>
                <c:pt idx="6791">
                  <c:v>22.536496350364963</c:v>
                </c:pt>
                <c:pt idx="6792">
                  <c:v>22.519388686131386</c:v>
                </c:pt>
                <c:pt idx="6793">
                  <c:v>22.519388686131386</c:v>
                </c:pt>
                <c:pt idx="6794">
                  <c:v>22.496578467153284</c:v>
                </c:pt>
                <c:pt idx="6795">
                  <c:v>22.496578467153284</c:v>
                </c:pt>
                <c:pt idx="6796">
                  <c:v>22.479470802919707</c:v>
                </c:pt>
                <c:pt idx="6797">
                  <c:v>22.46806569343066</c:v>
                </c:pt>
                <c:pt idx="6798">
                  <c:v>22.456660583941606</c:v>
                </c:pt>
                <c:pt idx="6799">
                  <c:v>22.445255474452555</c:v>
                </c:pt>
                <c:pt idx="6800">
                  <c:v>22.433850364963504</c:v>
                </c:pt>
                <c:pt idx="6801">
                  <c:v>22.42244525547445</c:v>
                </c:pt>
                <c:pt idx="6802">
                  <c:v>22.4110401459854</c:v>
                </c:pt>
                <c:pt idx="6803">
                  <c:v>22.399635036496353</c:v>
                </c:pt>
                <c:pt idx="6804">
                  <c:v>22.388229927007298</c:v>
                </c:pt>
                <c:pt idx="6805">
                  <c:v>22.376824817518248</c:v>
                </c:pt>
                <c:pt idx="6806">
                  <c:v>22.365419708029197</c:v>
                </c:pt>
                <c:pt idx="6807">
                  <c:v>22.354014598540147</c:v>
                </c:pt>
                <c:pt idx="6808">
                  <c:v>22.342609489051096</c:v>
                </c:pt>
                <c:pt idx="6809">
                  <c:v>22.331204379562045</c:v>
                </c:pt>
                <c:pt idx="6810">
                  <c:v>22.308394160583941</c:v>
                </c:pt>
                <c:pt idx="6811">
                  <c:v>22.308394160583941</c:v>
                </c:pt>
                <c:pt idx="6812">
                  <c:v>22.308394160583941</c:v>
                </c:pt>
                <c:pt idx="6813">
                  <c:v>22.285583941605839</c:v>
                </c:pt>
                <c:pt idx="6814">
                  <c:v>22.274178832116789</c:v>
                </c:pt>
                <c:pt idx="6815">
                  <c:v>22.262773722627738</c:v>
                </c:pt>
                <c:pt idx="6816">
                  <c:v>22.251368613138688</c:v>
                </c:pt>
                <c:pt idx="6817">
                  <c:v>22.239963503649633</c:v>
                </c:pt>
                <c:pt idx="6818">
                  <c:v>22.222855839416059</c:v>
                </c:pt>
                <c:pt idx="6819">
                  <c:v>22.222855839416059</c:v>
                </c:pt>
                <c:pt idx="6820">
                  <c:v>22.200045620437955</c:v>
                </c:pt>
                <c:pt idx="6821">
                  <c:v>22.200045620437955</c:v>
                </c:pt>
                <c:pt idx="6822">
                  <c:v>22.18293795620438</c:v>
                </c:pt>
                <c:pt idx="6823">
                  <c:v>22.171532846715326</c:v>
                </c:pt>
                <c:pt idx="6824">
                  <c:v>22.154425182481752</c:v>
                </c:pt>
                <c:pt idx="6825">
                  <c:v>22.154425182481752</c:v>
                </c:pt>
                <c:pt idx="6826">
                  <c:v>22.137317518248175</c:v>
                </c:pt>
                <c:pt idx="6827">
                  <c:v>22.125912408759124</c:v>
                </c:pt>
                <c:pt idx="6828">
                  <c:v>22.114507299270073</c:v>
                </c:pt>
                <c:pt idx="6829">
                  <c:v>22.103102189781019</c:v>
                </c:pt>
                <c:pt idx="6830">
                  <c:v>22.091697080291972</c:v>
                </c:pt>
                <c:pt idx="6831">
                  <c:v>22.074589416058394</c:v>
                </c:pt>
                <c:pt idx="6832">
                  <c:v>22.074589416058394</c:v>
                </c:pt>
                <c:pt idx="6833">
                  <c:v>22.057481751824817</c:v>
                </c:pt>
                <c:pt idx="6834">
                  <c:v>22.046076642335766</c:v>
                </c:pt>
                <c:pt idx="6835">
                  <c:v>22.034671532846716</c:v>
                </c:pt>
                <c:pt idx="6836">
                  <c:v>22.023266423357665</c:v>
                </c:pt>
                <c:pt idx="6837">
                  <c:v>22.011861313868614</c:v>
                </c:pt>
                <c:pt idx="6838">
                  <c:v>22.000456204379564</c:v>
                </c:pt>
                <c:pt idx="6839">
                  <c:v>21.98905109489051</c:v>
                </c:pt>
                <c:pt idx="6840">
                  <c:v>21.977645985401459</c:v>
                </c:pt>
                <c:pt idx="6841">
                  <c:v>21.966240875912408</c:v>
                </c:pt>
                <c:pt idx="6842">
                  <c:v>21.949133211678831</c:v>
                </c:pt>
                <c:pt idx="6843">
                  <c:v>21.949133211678831</c:v>
                </c:pt>
                <c:pt idx="6844">
                  <c:v>21.932025547445257</c:v>
                </c:pt>
                <c:pt idx="6845">
                  <c:v>21.920620437956202</c:v>
                </c:pt>
                <c:pt idx="6846">
                  <c:v>21.909215328467152</c:v>
                </c:pt>
                <c:pt idx="6847">
                  <c:v>21.897810218978105</c:v>
                </c:pt>
                <c:pt idx="6848">
                  <c:v>21.886405109489051</c:v>
                </c:pt>
                <c:pt idx="6849">
                  <c:v>21.875</c:v>
                </c:pt>
                <c:pt idx="6850">
                  <c:v>21.863594890510949</c:v>
                </c:pt>
                <c:pt idx="6851">
                  <c:v>21.846487226277372</c:v>
                </c:pt>
                <c:pt idx="6852">
                  <c:v>21.846487226277372</c:v>
                </c:pt>
                <c:pt idx="6853">
                  <c:v>21.829379562043798</c:v>
                </c:pt>
                <c:pt idx="6854">
                  <c:v>21.817974452554743</c:v>
                </c:pt>
                <c:pt idx="6855">
                  <c:v>21.806569343065693</c:v>
                </c:pt>
                <c:pt idx="6856">
                  <c:v>21.795164233576642</c:v>
                </c:pt>
                <c:pt idx="6857">
                  <c:v>21.783759124087592</c:v>
                </c:pt>
                <c:pt idx="6858">
                  <c:v>21.772354014598541</c:v>
                </c:pt>
                <c:pt idx="6859">
                  <c:v>21.76094890510949</c:v>
                </c:pt>
                <c:pt idx="6860">
                  <c:v>21.749543795620436</c:v>
                </c:pt>
                <c:pt idx="6861">
                  <c:v>21.738138686131386</c:v>
                </c:pt>
                <c:pt idx="6862">
                  <c:v>21.726733576642335</c:v>
                </c:pt>
                <c:pt idx="6863">
                  <c:v>21.715328467153284</c:v>
                </c:pt>
                <c:pt idx="6864">
                  <c:v>21.698220802919707</c:v>
                </c:pt>
                <c:pt idx="6865">
                  <c:v>21.698220802919707</c:v>
                </c:pt>
                <c:pt idx="6866">
                  <c:v>21.681113138686133</c:v>
                </c:pt>
                <c:pt idx="6867">
                  <c:v>21.669708029197079</c:v>
                </c:pt>
                <c:pt idx="6868">
                  <c:v>21.658302919708028</c:v>
                </c:pt>
                <c:pt idx="6869">
                  <c:v>21.635492700729927</c:v>
                </c:pt>
                <c:pt idx="6870">
                  <c:v>21.635492700729927</c:v>
                </c:pt>
                <c:pt idx="6871">
                  <c:v>21.635492700729927</c:v>
                </c:pt>
                <c:pt idx="6872">
                  <c:v>21.612682481751825</c:v>
                </c:pt>
                <c:pt idx="6873">
                  <c:v>21.601277372262771</c:v>
                </c:pt>
                <c:pt idx="6874">
                  <c:v>21.589872262773724</c:v>
                </c:pt>
                <c:pt idx="6875">
                  <c:v>21.578467153284674</c:v>
                </c:pt>
                <c:pt idx="6876">
                  <c:v>21.56706204379562</c:v>
                </c:pt>
                <c:pt idx="6877">
                  <c:v>21.555656934306569</c:v>
                </c:pt>
                <c:pt idx="6878">
                  <c:v>21.538549270072991</c:v>
                </c:pt>
                <c:pt idx="6879">
                  <c:v>21.538549270072991</c:v>
                </c:pt>
                <c:pt idx="6880">
                  <c:v>21.51573905109489</c:v>
                </c:pt>
                <c:pt idx="6881">
                  <c:v>21.51573905109489</c:v>
                </c:pt>
                <c:pt idx="6882">
                  <c:v>21.498631386861312</c:v>
                </c:pt>
                <c:pt idx="6883">
                  <c:v>21.487226277372262</c:v>
                </c:pt>
                <c:pt idx="6884">
                  <c:v>21.464416058394161</c:v>
                </c:pt>
                <c:pt idx="6885">
                  <c:v>21.464416058394161</c:v>
                </c:pt>
                <c:pt idx="6886">
                  <c:v>21.464416058394161</c:v>
                </c:pt>
                <c:pt idx="6887">
                  <c:v>21.441605839416059</c:v>
                </c:pt>
                <c:pt idx="6888">
                  <c:v>21.430200729927009</c:v>
                </c:pt>
                <c:pt idx="6889">
                  <c:v>21.418795620437955</c:v>
                </c:pt>
                <c:pt idx="6890">
                  <c:v>21.407390510948904</c:v>
                </c:pt>
                <c:pt idx="6891">
                  <c:v>21.395985401459853</c:v>
                </c:pt>
                <c:pt idx="6892">
                  <c:v>21.384580291970803</c:v>
                </c:pt>
                <c:pt idx="6893">
                  <c:v>21.361770072992702</c:v>
                </c:pt>
                <c:pt idx="6894">
                  <c:v>21.361770072992702</c:v>
                </c:pt>
                <c:pt idx="6895">
                  <c:v>21.361770072992702</c:v>
                </c:pt>
                <c:pt idx="6896">
                  <c:v>21.3389598540146</c:v>
                </c:pt>
                <c:pt idx="6897">
                  <c:v>21.32755474452555</c:v>
                </c:pt>
                <c:pt idx="6898">
                  <c:v>21.316149635036496</c:v>
                </c:pt>
                <c:pt idx="6899">
                  <c:v>21.304744525547445</c:v>
                </c:pt>
                <c:pt idx="6900">
                  <c:v>21.293339416058394</c:v>
                </c:pt>
                <c:pt idx="6901">
                  <c:v>21.28193430656934</c:v>
                </c:pt>
                <c:pt idx="6902">
                  <c:v>21.270529197080293</c:v>
                </c:pt>
                <c:pt idx="6903">
                  <c:v>21.259124087591243</c:v>
                </c:pt>
                <c:pt idx="6904">
                  <c:v>21.247718978102188</c:v>
                </c:pt>
                <c:pt idx="6905">
                  <c:v>21.236313868613138</c:v>
                </c:pt>
                <c:pt idx="6906">
                  <c:v>21.219206204379564</c:v>
                </c:pt>
                <c:pt idx="6907">
                  <c:v>21.219206204379564</c:v>
                </c:pt>
                <c:pt idx="6908">
                  <c:v>21.196395985401459</c:v>
                </c:pt>
                <c:pt idx="6909">
                  <c:v>21.196395985401459</c:v>
                </c:pt>
                <c:pt idx="6910">
                  <c:v>21.179288321167881</c:v>
                </c:pt>
                <c:pt idx="6911">
                  <c:v>21.167883211678831</c:v>
                </c:pt>
                <c:pt idx="6912">
                  <c:v>21.15647810218978</c:v>
                </c:pt>
                <c:pt idx="6913">
                  <c:v>21.145072992700729</c:v>
                </c:pt>
                <c:pt idx="6914">
                  <c:v>21.133667883211679</c:v>
                </c:pt>
                <c:pt idx="6915">
                  <c:v>21.122262773722628</c:v>
                </c:pt>
                <c:pt idx="6916">
                  <c:v>21.110857664233578</c:v>
                </c:pt>
                <c:pt idx="6917">
                  <c:v>21.09375</c:v>
                </c:pt>
                <c:pt idx="6918">
                  <c:v>21.09375</c:v>
                </c:pt>
                <c:pt idx="6919">
                  <c:v>21.076642335766422</c:v>
                </c:pt>
                <c:pt idx="6920">
                  <c:v>21.065237226277372</c:v>
                </c:pt>
                <c:pt idx="6921">
                  <c:v>21.053832116788321</c:v>
                </c:pt>
                <c:pt idx="6922">
                  <c:v>21.042427007299271</c:v>
                </c:pt>
                <c:pt idx="6923">
                  <c:v>21.019616788321169</c:v>
                </c:pt>
                <c:pt idx="6924">
                  <c:v>21.019616788321169</c:v>
                </c:pt>
                <c:pt idx="6925">
                  <c:v>21.019616788321169</c:v>
                </c:pt>
                <c:pt idx="6926">
                  <c:v>20.991104014598541</c:v>
                </c:pt>
                <c:pt idx="6927">
                  <c:v>20.991104014598541</c:v>
                </c:pt>
                <c:pt idx="6928">
                  <c:v>20.973996350364963</c:v>
                </c:pt>
                <c:pt idx="6929">
                  <c:v>20.962591240875913</c:v>
                </c:pt>
                <c:pt idx="6930">
                  <c:v>20.951186131386862</c:v>
                </c:pt>
                <c:pt idx="6931">
                  <c:v>20.939781021897812</c:v>
                </c:pt>
                <c:pt idx="6932">
                  <c:v>20.928375912408757</c:v>
                </c:pt>
                <c:pt idx="6933">
                  <c:v>20.911268248175183</c:v>
                </c:pt>
                <c:pt idx="6934">
                  <c:v>20.911268248175183</c:v>
                </c:pt>
                <c:pt idx="6935">
                  <c:v>20.894160583941606</c:v>
                </c:pt>
                <c:pt idx="6936">
                  <c:v>20.882755474452555</c:v>
                </c:pt>
                <c:pt idx="6937">
                  <c:v>20.871350364963504</c:v>
                </c:pt>
                <c:pt idx="6938">
                  <c:v>20.85994525547445</c:v>
                </c:pt>
                <c:pt idx="6939">
                  <c:v>20.8485401459854</c:v>
                </c:pt>
                <c:pt idx="6940">
                  <c:v>20.837135036496353</c:v>
                </c:pt>
                <c:pt idx="6941">
                  <c:v>20.825729927007298</c:v>
                </c:pt>
                <c:pt idx="6942">
                  <c:v>20.814324817518248</c:v>
                </c:pt>
                <c:pt idx="6943">
                  <c:v>20.802919708029197</c:v>
                </c:pt>
                <c:pt idx="6944">
                  <c:v>20.791514598540147</c:v>
                </c:pt>
                <c:pt idx="6945">
                  <c:v>20.780109489051096</c:v>
                </c:pt>
                <c:pt idx="6946">
                  <c:v>20.768704379562045</c:v>
                </c:pt>
                <c:pt idx="6947">
                  <c:v>20.757299270072991</c:v>
                </c:pt>
                <c:pt idx="6948">
                  <c:v>20.745894160583941</c:v>
                </c:pt>
                <c:pt idx="6949">
                  <c:v>20.73448905109489</c:v>
                </c:pt>
                <c:pt idx="6950">
                  <c:v>20.723083941605839</c:v>
                </c:pt>
                <c:pt idx="6951">
                  <c:v>20.711678832116789</c:v>
                </c:pt>
                <c:pt idx="6952">
                  <c:v>20.700273722627738</c:v>
                </c:pt>
                <c:pt idx="6953">
                  <c:v>20.688868613138688</c:v>
                </c:pt>
                <c:pt idx="6954">
                  <c:v>20.677463503649633</c:v>
                </c:pt>
                <c:pt idx="6955">
                  <c:v>20.660355839416059</c:v>
                </c:pt>
                <c:pt idx="6956">
                  <c:v>20.660355839416059</c:v>
                </c:pt>
                <c:pt idx="6957">
                  <c:v>20.643248175182482</c:v>
                </c:pt>
                <c:pt idx="6958">
                  <c:v>20.631843065693431</c:v>
                </c:pt>
                <c:pt idx="6959">
                  <c:v>20.62043795620438</c:v>
                </c:pt>
                <c:pt idx="6960">
                  <c:v>20.609032846715326</c:v>
                </c:pt>
                <c:pt idx="6961">
                  <c:v>20.597627737226276</c:v>
                </c:pt>
                <c:pt idx="6962">
                  <c:v>20.580520072992702</c:v>
                </c:pt>
                <c:pt idx="6963">
                  <c:v>20.580520072992702</c:v>
                </c:pt>
                <c:pt idx="6964">
                  <c:v>20.563412408759124</c:v>
                </c:pt>
                <c:pt idx="6965">
                  <c:v>20.552007299270073</c:v>
                </c:pt>
                <c:pt idx="6966">
                  <c:v>20.540602189781019</c:v>
                </c:pt>
                <c:pt idx="6967">
                  <c:v>20.529197080291972</c:v>
                </c:pt>
                <c:pt idx="6968">
                  <c:v>20.517791970802921</c:v>
                </c:pt>
                <c:pt idx="6969">
                  <c:v>20.506386861313867</c:v>
                </c:pt>
                <c:pt idx="6970">
                  <c:v>20.494981751824817</c:v>
                </c:pt>
                <c:pt idx="6971">
                  <c:v>20.483576642335766</c:v>
                </c:pt>
                <c:pt idx="6972">
                  <c:v>20.472171532846716</c:v>
                </c:pt>
                <c:pt idx="6973">
                  <c:v>20.460766423357665</c:v>
                </c:pt>
                <c:pt idx="6974">
                  <c:v>20.449361313868614</c:v>
                </c:pt>
                <c:pt idx="6975">
                  <c:v>20.437956204379564</c:v>
                </c:pt>
                <c:pt idx="6976">
                  <c:v>20.420848540145986</c:v>
                </c:pt>
                <c:pt idx="6977">
                  <c:v>20.420848540145986</c:v>
                </c:pt>
                <c:pt idx="6978">
                  <c:v>20.403740875912408</c:v>
                </c:pt>
                <c:pt idx="6979">
                  <c:v>20.392335766423358</c:v>
                </c:pt>
                <c:pt idx="6980">
                  <c:v>20.380930656934307</c:v>
                </c:pt>
                <c:pt idx="6981">
                  <c:v>20.369525547445257</c:v>
                </c:pt>
                <c:pt idx="6982">
                  <c:v>20.358120437956202</c:v>
                </c:pt>
                <c:pt idx="6983">
                  <c:v>20.346715328467152</c:v>
                </c:pt>
                <c:pt idx="6984">
                  <c:v>20.329607664233578</c:v>
                </c:pt>
                <c:pt idx="6985">
                  <c:v>20.329607664233578</c:v>
                </c:pt>
                <c:pt idx="6986">
                  <c:v>20.3125</c:v>
                </c:pt>
                <c:pt idx="6987">
                  <c:v>20.301094890510949</c:v>
                </c:pt>
                <c:pt idx="6988">
                  <c:v>20.289689781021895</c:v>
                </c:pt>
                <c:pt idx="6989">
                  <c:v>20.278284671532848</c:v>
                </c:pt>
                <c:pt idx="6990">
                  <c:v>20.266879562043798</c:v>
                </c:pt>
                <c:pt idx="6991">
                  <c:v>20.255474452554743</c:v>
                </c:pt>
                <c:pt idx="6992">
                  <c:v>20.244069343065693</c:v>
                </c:pt>
                <c:pt idx="6993">
                  <c:v>20.232664233576642</c:v>
                </c:pt>
                <c:pt idx="6994">
                  <c:v>20.221259124087592</c:v>
                </c:pt>
                <c:pt idx="6995">
                  <c:v>20.209854014598541</c:v>
                </c:pt>
                <c:pt idx="6996">
                  <c:v>20.19844890510949</c:v>
                </c:pt>
                <c:pt idx="6997">
                  <c:v>20.187043795620436</c:v>
                </c:pt>
                <c:pt idx="6998">
                  <c:v>20.175638686131386</c:v>
                </c:pt>
                <c:pt idx="6999">
                  <c:v>20.164233576642335</c:v>
                </c:pt>
                <c:pt idx="7000">
                  <c:v>20.152828467153284</c:v>
                </c:pt>
                <c:pt idx="7001">
                  <c:v>20.141423357664234</c:v>
                </c:pt>
                <c:pt idx="7002">
                  <c:v>20.130018248175183</c:v>
                </c:pt>
                <c:pt idx="7003">
                  <c:v>20.118613138686133</c:v>
                </c:pt>
                <c:pt idx="7004">
                  <c:v>20.107208029197079</c:v>
                </c:pt>
                <c:pt idx="7005">
                  <c:v>20.095802919708028</c:v>
                </c:pt>
                <c:pt idx="7006">
                  <c:v>20.084397810218981</c:v>
                </c:pt>
                <c:pt idx="7007">
                  <c:v>20.072992700729927</c:v>
                </c:pt>
                <c:pt idx="7008">
                  <c:v>20.061587591240876</c:v>
                </c:pt>
                <c:pt idx="7009">
                  <c:v>20.050182481751825</c:v>
                </c:pt>
                <c:pt idx="7010">
                  <c:v>20.038777372262771</c:v>
                </c:pt>
                <c:pt idx="7011">
                  <c:v>20.027372262773724</c:v>
                </c:pt>
                <c:pt idx="7012">
                  <c:v>20.015967153284674</c:v>
                </c:pt>
                <c:pt idx="7013">
                  <c:v>20.00456204379562</c:v>
                </c:pt>
                <c:pt idx="7014">
                  <c:v>19.993156934306569</c:v>
                </c:pt>
                <c:pt idx="7015">
                  <c:v>19.981751824817518</c:v>
                </c:pt>
                <c:pt idx="7016">
                  <c:v>19.970346715328464</c:v>
                </c:pt>
                <c:pt idx="7017">
                  <c:v>19.958941605839417</c:v>
                </c:pt>
                <c:pt idx="7018">
                  <c:v>19.947536496350367</c:v>
                </c:pt>
                <c:pt idx="7019">
                  <c:v>19.936131386861312</c:v>
                </c:pt>
                <c:pt idx="7020">
                  <c:v>19.924726277372262</c:v>
                </c:pt>
                <c:pt idx="7021">
                  <c:v>19.913321167883211</c:v>
                </c:pt>
                <c:pt idx="7022">
                  <c:v>19.896213503649633</c:v>
                </c:pt>
                <c:pt idx="7023">
                  <c:v>19.896213503649633</c:v>
                </c:pt>
                <c:pt idx="7024">
                  <c:v>19.879105839416059</c:v>
                </c:pt>
                <c:pt idx="7025">
                  <c:v>19.867700729927009</c:v>
                </c:pt>
                <c:pt idx="7026">
                  <c:v>19.856295620437955</c:v>
                </c:pt>
                <c:pt idx="7027">
                  <c:v>19.844890510948904</c:v>
                </c:pt>
                <c:pt idx="7028">
                  <c:v>19.833485401459853</c:v>
                </c:pt>
                <c:pt idx="7029">
                  <c:v>19.822080291970803</c:v>
                </c:pt>
                <c:pt idx="7030">
                  <c:v>19.810675182481752</c:v>
                </c:pt>
                <c:pt idx="7031">
                  <c:v>19.799270072992702</c:v>
                </c:pt>
                <c:pt idx="7032">
                  <c:v>19.787864963503647</c:v>
                </c:pt>
                <c:pt idx="7033">
                  <c:v>19.7764598540146</c:v>
                </c:pt>
                <c:pt idx="7034">
                  <c:v>19.759352189781019</c:v>
                </c:pt>
                <c:pt idx="7035">
                  <c:v>19.759352189781019</c:v>
                </c:pt>
                <c:pt idx="7036">
                  <c:v>19.742244525547445</c:v>
                </c:pt>
                <c:pt idx="7037">
                  <c:v>19.730839416058394</c:v>
                </c:pt>
                <c:pt idx="7038">
                  <c:v>19.713731751824817</c:v>
                </c:pt>
                <c:pt idx="7039">
                  <c:v>19.713731751824817</c:v>
                </c:pt>
                <c:pt idx="7040">
                  <c:v>19.696624087591243</c:v>
                </c:pt>
                <c:pt idx="7041">
                  <c:v>19.685218978102188</c:v>
                </c:pt>
                <c:pt idx="7042">
                  <c:v>19.673813868613138</c:v>
                </c:pt>
                <c:pt idx="7043">
                  <c:v>19.662408759124087</c:v>
                </c:pt>
                <c:pt idx="7044">
                  <c:v>19.651003649635037</c:v>
                </c:pt>
                <c:pt idx="7045">
                  <c:v>19.639598540145986</c:v>
                </c:pt>
                <c:pt idx="7046">
                  <c:v>19.628193430656935</c:v>
                </c:pt>
                <c:pt idx="7047">
                  <c:v>19.616788321167881</c:v>
                </c:pt>
                <c:pt idx="7048">
                  <c:v>19.605383211678831</c:v>
                </c:pt>
                <c:pt idx="7049">
                  <c:v>19.59397810218978</c:v>
                </c:pt>
                <c:pt idx="7050">
                  <c:v>19.576870437956202</c:v>
                </c:pt>
                <c:pt idx="7051">
                  <c:v>19.576870437956202</c:v>
                </c:pt>
                <c:pt idx="7052">
                  <c:v>19.559762773722628</c:v>
                </c:pt>
                <c:pt idx="7053">
                  <c:v>19.548357664233578</c:v>
                </c:pt>
                <c:pt idx="7054">
                  <c:v>19.536952554744524</c:v>
                </c:pt>
                <c:pt idx="7055">
                  <c:v>19.525547445255476</c:v>
                </c:pt>
                <c:pt idx="7056">
                  <c:v>19.514142335766422</c:v>
                </c:pt>
                <c:pt idx="7057">
                  <c:v>19.502737226277372</c:v>
                </c:pt>
                <c:pt idx="7058">
                  <c:v>19.491332116788321</c:v>
                </c:pt>
                <c:pt idx="7059">
                  <c:v>19.479927007299271</c:v>
                </c:pt>
                <c:pt idx="7060">
                  <c:v>19.46852189781022</c:v>
                </c:pt>
                <c:pt idx="7061">
                  <c:v>19.457116788321169</c:v>
                </c:pt>
                <c:pt idx="7062">
                  <c:v>19.445711678832119</c:v>
                </c:pt>
                <c:pt idx="7063">
                  <c:v>19.434306569343065</c:v>
                </c:pt>
                <c:pt idx="7064">
                  <c:v>19.422901459854014</c:v>
                </c:pt>
                <c:pt idx="7065">
                  <c:v>19.411496350364963</c:v>
                </c:pt>
                <c:pt idx="7066">
                  <c:v>19.400091240875913</c:v>
                </c:pt>
                <c:pt idx="7067">
                  <c:v>19.388686131386862</c:v>
                </c:pt>
                <c:pt idx="7068">
                  <c:v>19.377281021897812</c:v>
                </c:pt>
                <c:pt idx="7069">
                  <c:v>19.365875912408757</c:v>
                </c:pt>
                <c:pt idx="7070">
                  <c:v>19.354470802919707</c:v>
                </c:pt>
                <c:pt idx="7071">
                  <c:v>19.331660583941606</c:v>
                </c:pt>
                <c:pt idx="7072">
                  <c:v>19.331660583941606</c:v>
                </c:pt>
                <c:pt idx="7073">
                  <c:v>19.331660583941606</c:v>
                </c:pt>
                <c:pt idx="7074">
                  <c:v>19.308850364963504</c:v>
                </c:pt>
                <c:pt idx="7075">
                  <c:v>19.29744525547445</c:v>
                </c:pt>
                <c:pt idx="7076">
                  <c:v>19.2860401459854</c:v>
                </c:pt>
                <c:pt idx="7077">
                  <c:v>19.274635036496353</c:v>
                </c:pt>
                <c:pt idx="7078">
                  <c:v>19.263229927007298</c:v>
                </c:pt>
                <c:pt idx="7079">
                  <c:v>19.251824817518248</c:v>
                </c:pt>
                <c:pt idx="7080">
                  <c:v>19.240419708029197</c:v>
                </c:pt>
                <c:pt idx="7081">
                  <c:v>19.229014598540147</c:v>
                </c:pt>
                <c:pt idx="7082">
                  <c:v>19.211906934306569</c:v>
                </c:pt>
                <c:pt idx="7083">
                  <c:v>19.211906934306569</c:v>
                </c:pt>
                <c:pt idx="7084">
                  <c:v>19.194799270072991</c:v>
                </c:pt>
                <c:pt idx="7085">
                  <c:v>19.183394160583941</c:v>
                </c:pt>
                <c:pt idx="7086">
                  <c:v>19.17198905109489</c:v>
                </c:pt>
                <c:pt idx="7087">
                  <c:v>19.160583941605839</c:v>
                </c:pt>
                <c:pt idx="7088">
                  <c:v>19.149178832116789</c:v>
                </c:pt>
                <c:pt idx="7089">
                  <c:v>19.137773722627738</c:v>
                </c:pt>
                <c:pt idx="7090">
                  <c:v>19.126368613138688</c:v>
                </c:pt>
                <c:pt idx="7091">
                  <c:v>19.114963503649633</c:v>
                </c:pt>
                <c:pt idx="7092">
                  <c:v>19.097855839416059</c:v>
                </c:pt>
                <c:pt idx="7093">
                  <c:v>19.097855839416059</c:v>
                </c:pt>
                <c:pt idx="7094">
                  <c:v>19.080748175182482</c:v>
                </c:pt>
                <c:pt idx="7095">
                  <c:v>19.063640510948904</c:v>
                </c:pt>
                <c:pt idx="7096">
                  <c:v>19.063640510948904</c:v>
                </c:pt>
                <c:pt idx="7097">
                  <c:v>19.046532846715326</c:v>
                </c:pt>
                <c:pt idx="7098">
                  <c:v>19.029425182481752</c:v>
                </c:pt>
                <c:pt idx="7099">
                  <c:v>19.029425182481752</c:v>
                </c:pt>
                <c:pt idx="7100">
                  <c:v>19.012317518248175</c:v>
                </c:pt>
                <c:pt idx="7101">
                  <c:v>19.000912408759124</c:v>
                </c:pt>
                <c:pt idx="7102">
                  <c:v>18.989507299270073</c:v>
                </c:pt>
                <c:pt idx="7103">
                  <c:v>18.978102189781019</c:v>
                </c:pt>
                <c:pt idx="7104">
                  <c:v>18.966697080291972</c:v>
                </c:pt>
                <c:pt idx="7105">
                  <c:v>18.955291970802921</c:v>
                </c:pt>
                <c:pt idx="7106">
                  <c:v>18.93818430656934</c:v>
                </c:pt>
                <c:pt idx="7107">
                  <c:v>18.93818430656934</c:v>
                </c:pt>
                <c:pt idx="7108">
                  <c:v>18.921076642335766</c:v>
                </c:pt>
                <c:pt idx="7109">
                  <c:v>18.909671532846716</c:v>
                </c:pt>
                <c:pt idx="7110">
                  <c:v>18.898266423357665</c:v>
                </c:pt>
                <c:pt idx="7111">
                  <c:v>18.886861313868614</c:v>
                </c:pt>
                <c:pt idx="7112">
                  <c:v>18.875456204379564</c:v>
                </c:pt>
                <c:pt idx="7113">
                  <c:v>18.86405109489051</c:v>
                </c:pt>
                <c:pt idx="7114">
                  <c:v>18.852645985401459</c:v>
                </c:pt>
                <c:pt idx="7115">
                  <c:v>18.835538321167881</c:v>
                </c:pt>
                <c:pt idx="7116">
                  <c:v>18.835538321167881</c:v>
                </c:pt>
                <c:pt idx="7117">
                  <c:v>18.818430656934307</c:v>
                </c:pt>
                <c:pt idx="7118">
                  <c:v>18.807025547445257</c:v>
                </c:pt>
                <c:pt idx="7119">
                  <c:v>18.795620437956202</c:v>
                </c:pt>
                <c:pt idx="7120">
                  <c:v>18.784215328467152</c:v>
                </c:pt>
                <c:pt idx="7121">
                  <c:v>18.772810218978105</c:v>
                </c:pt>
                <c:pt idx="7122">
                  <c:v>18.761405109489051</c:v>
                </c:pt>
                <c:pt idx="7123">
                  <c:v>18.75</c:v>
                </c:pt>
                <c:pt idx="7124">
                  <c:v>18.738594890510949</c:v>
                </c:pt>
                <c:pt idx="7125">
                  <c:v>18.727189781021895</c:v>
                </c:pt>
                <c:pt idx="7126">
                  <c:v>18.715784671532848</c:v>
                </c:pt>
                <c:pt idx="7127">
                  <c:v>18.704379562043798</c:v>
                </c:pt>
                <c:pt idx="7128">
                  <c:v>18.692974452554743</c:v>
                </c:pt>
                <c:pt idx="7129">
                  <c:v>18.681569343065693</c:v>
                </c:pt>
                <c:pt idx="7130">
                  <c:v>18.670164233576642</c:v>
                </c:pt>
                <c:pt idx="7131">
                  <c:v>18.658759124087592</c:v>
                </c:pt>
                <c:pt idx="7132">
                  <c:v>18.647354014598541</c:v>
                </c:pt>
                <c:pt idx="7133">
                  <c:v>18.630246350364963</c:v>
                </c:pt>
                <c:pt idx="7134">
                  <c:v>18.630246350364963</c:v>
                </c:pt>
                <c:pt idx="7135">
                  <c:v>18.613138686131386</c:v>
                </c:pt>
                <c:pt idx="7136">
                  <c:v>18.601733576642335</c:v>
                </c:pt>
                <c:pt idx="7137">
                  <c:v>18.590328467153284</c:v>
                </c:pt>
                <c:pt idx="7138">
                  <c:v>18.578923357664234</c:v>
                </c:pt>
                <c:pt idx="7139">
                  <c:v>18.56181569343066</c:v>
                </c:pt>
                <c:pt idx="7140">
                  <c:v>18.56181569343066</c:v>
                </c:pt>
                <c:pt idx="7141">
                  <c:v>18.544708029197079</c:v>
                </c:pt>
                <c:pt idx="7142">
                  <c:v>18.533302919708028</c:v>
                </c:pt>
                <c:pt idx="7143">
                  <c:v>18.521897810218981</c:v>
                </c:pt>
                <c:pt idx="7144">
                  <c:v>18.510492700729927</c:v>
                </c:pt>
                <c:pt idx="7145">
                  <c:v>18.499087591240876</c:v>
                </c:pt>
                <c:pt idx="7146">
                  <c:v>18.487682481751825</c:v>
                </c:pt>
                <c:pt idx="7147">
                  <c:v>18.470574817518248</c:v>
                </c:pt>
                <c:pt idx="7148">
                  <c:v>18.470574817518248</c:v>
                </c:pt>
                <c:pt idx="7149">
                  <c:v>18.453467153284674</c:v>
                </c:pt>
                <c:pt idx="7150">
                  <c:v>18.44206204379562</c:v>
                </c:pt>
                <c:pt idx="7151">
                  <c:v>18.430656934306569</c:v>
                </c:pt>
                <c:pt idx="7152">
                  <c:v>18.419251824817518</c:v>
                </c:pt>
                <c:pt idx="7153">
                  <c:v>18.407846715328464</c:v>
                </c:pt>
                <c:pt idx="7154">
                  <c:v>18.396441605839417</c:v>
                </c:pt>
                <c:pt idx="7155">
                  <c:v>18.385036496350367</c:v>
                </c:pt>
                <c:pt idx="7156">
                  <c:v>18.373631386861312</c:v>
                </c:pt>
                <c:pt idx="7157">
                  <c:v>18.362226277372262</c:v>
                </c:pt>
                <c:pt idx="7158">
                  <c:v>18.350821167883211</c:v>
                </c:pt>
                <c:pt idx="7159">
                  <c:v>18.339416058394161</c:v>
                </c:pt>
                <c:pt idx="7160">
                  <c:v>18.32801094890511</c:v>
                </c:pt>
                <c:pt idx="7161">
                  <c:v>18.316605839416059</c:v>
                </c:pt>
                <c:pt idx="7162">
                  <c:v>18.305200729927009</c:v>
                </c:pt>
                <c:pt idx="7163">
                  <c:v>18.293795620437955</c:v>
                </c:pt>
                <c:pt idx="7164">
                  <c:v>18.282390510948904</c:v>
                </c:pt>
                <c:pt idx="7165">
                  <c:v>18.270985401459853</c:v>
                </c:pt>
                <c:pt idx="7166">
                  <c:v>18.259580291970803</c:v>
                </c:pt>
                <c:pt idx="7167">
                  <c:v>18.248175182481752</c:v>
                </c:pt>
                <c:pt idx="7168">
                  <c:v>18.236770072992702</c:v>
                </c:pt>
                <c:pt idx="7169">
                  <c:v>18.225364963503647</c:v>
                </c:pt>
                <c:pt idx="7170">
                  <c:v>18.2139598540146</c:v>
                </c:pt>
                <c:pt idx="7171">
                  <c:v>18.196852189781019</c:v>
                </c:pt>
                <c:pt idx="7172">
                  <c:v>18.196852189781019</c:v>
                </c:pt>
                <c:pt idx="7173">
                  <c:v>18.179744525547445</c:v>
                </c:pt>
                <c:pt idx="7174">
                  <c:v>18.168339416058394</c:v>
                </c:pt>
                <c:pt idx="7175">
                  <c:v>18.15693430656934</c:v>
                </c:pt>
                <c:pt idx="7176">
                  <c:v>18.145529197080293</c:v>
                </c:pt>
                <c:pt idx="7177">
                  <c:v>18.134124087591243</c:v>
                </c:pt>
                <c:pt idx="7178">
                  <c:v>18.122718978102188</c:v>
                </c:pt>
                <c:pt idx="7179">
                  <c:v>18.111313868613138</c:v>
                </c:pt>
                <c:pt idx="7180">
                  <c:v>18.099908759124087</c:v>
                </c:pt>
                <c:pt idx="7181">
                  <c:v>18.088503649635037</c:v>
                </c:pt>
                <c:pt idx="7182">
                  <c:v>18.077098540145986</c:v>
                </c:pt>
                <c:pt idx="7183">
                  <c:v>18.065693430656935</c:v>
                </c:pt>
                <c:pt idx="7184">
                  <c:v>18.054288321167881</c:v>
                </c:pt>
                <c:pt idx="7185">
                  <c:v>18.042883211678831</c:v>
                </c:pt>
                <c:pt idx="7186">
                  <c:v>18.03147810218978</c:v>
                </c:pt>
                <c:pt idx="7187">
                  <c:v>18.020072992700729</c:v>
                </c:pt>
                <c:pt idx="7188">
                  <c:v>18.008667883211679</c:v>
                </c:pt>
                <c:pt idx="7189">
                  <c:v>17.997262773722628</c:v>
                </c:pt>
                <c:pt idx="7190">
                  <c:v>17.985857664233578</c:v>
                </c:pt>
                <c:pt idx="7191">
                  <c:v>17.974452554744524</c:v>
                </c:pt>
                <c:pt idx="7192">
                  <c:v>17.963047445255476</c:v>
                </c:pt>
                <c:pt idx="7193">
                  <c:v>17.951642335766422</c:v>
                </c:pt>
                <c:pt idx="7194">
                  <c:v>17.940237226277372</c:v>
                </c:pt>
                <c:pt idx="7195">
                  <c:v>17.928832116788321</c:v>
                </c:pt>
                <c:pt idx="7196">
                  <c:v>17.911724452554743</c:v>
                </c:pt>
                <c:pt idx="7197">
                  <c:v>17.911724452554743</c:v>
                </c:pt>
                <c:pt idx="7198">
                  <c:v>17.883211678832119</c:v>
                </c:pt>
                <c:pt idx="7199">
                  <c:v>17.883211678832119</c:v>
                </c:pt>
                <c:pt idx="7200">
                  <c:v>17.883211678832119</c:v>
                </c:pt>
                <c:pt idx="7201">
                  <c:v>17.860401459854014</c:v>
                </c:pt>
                <c:pt idx="7202">
                  <c:v>17.848996350364963</c:v>
                </c:pt>
                <c:pt idx="7203">
                  <c:v>17.837591240875913</c:v>
                </c:pt>
                <c:pt idx="7204">
                  <c:v>17.826186131386862</c:v>
                </c:pt>
                <c:pt idx="7205">
                  <c:v>17.814781021897812</c:v>
                </c:pt>
                <c:pt idx="7206">
                  <c:v>17.803375912408757</c:v>
                </c:pt>
                <c:pt idx="7207">
                  <c:v>17.791970802919707</c:v>
                </c:pt>
                <c:pt idx="7208">
                  <c:v>17.78056569343066</c:v>
                </c:pt>
                <c:pt idx="7209">
                  <c:v>17.769160583941606</c:v>
                </c:pt>
                <c:pt idx="7210">
                  <c:v>17.757755474452555</c:v>
                </c:pt>
                <c:pt idx="7211">
                  <c:v>17.73494525547445</c:v>
                </c:pt>
                <c:pt idx="7212">
                  <c:v>17.73494525547445</c:v>
                </c:pt>
                <c:pt idx="7213">
                  <c:v>17.73494525547445</c:v>
                </c:pt>
                <c:pt idx="7214">
                  <c:v>17.712135036496353</c:v>
                </c:pt>
                <c:pt idx="7215">
                  <c:v>17.700729927007298</c:v>
                </c:pt>
                <c:pt idx="7216">
                  <c:v>17.689324817518248</c:v>
                </c:pt>
                <c:pt idx="7217">
                  <c:v>17.677919708029197</c:v>
                </c:pt>
                <c:pt idx="7218">
                  <c:v>17.666514598540147</c:v>
                </c:pt>
                <c:pt idx="7219">
                  <c:v>17.655109489051096</c:v>
                </c:pt>
                <c:pt idx="7220">
                  <c:v>17.643704379562045</c:v>
                </c:pt>
                <c:pt idx="7221">
                  <c:v>17.632299270072991</c:v>
                </c:pt>
                <c:pt idx="7222">
                  <c:v>17.620894160583941</c:v>
                </c:pt>
                <c:pt idx="7223">
                  <c:v>17.60948905109489</c:v>
                </c:pt>
                <c:pt idx="7224">
                  <c:v>17.598083941605839</c:v>
                </c:pt>
                <c:pt idx="7225">
                  <c:v>17.586678832116789</c:v>
                </c:pt>
                <c:pt idx="7226">
                  <c:v>17.575273722627738</c:v>
                </c:pt>
                <c:pt idx="7227">
                  <c:v>17.563868613138688</c:v>
                </c:pt>
                <c:pt idx="7228">
                  <c:v>17.54676094890511</c:v>
                </c:pt>
                <c:pt idx="7229">
                  <c:v>17.54676094890511</c:v>
                </c:pt>
                <c:pt idx="7230">
                  <c:v>17.529653284671536</c:v>
                </c:pt>
                <c:pt idx="7231">
                  <c:v>17.518248175182482</c:v>
                </c:pt>
                <c:pt idx="7232">
                  <c:v>17.506843065693431</c:v>
                </c:pt>
                <c:pt idx="7233">
                  <c:v>17.49543795620438</c:v>
                </c:pt>
                <c:pt idx="7234">
                  <c:v>17.478330291970803</c:v>
                </c:pt>
                <c:pt idx="7235">
                  <c:v>17.478330291970803</c:v>
                </c:pt>
                <c:pt idx="7236">
                  <c:v>17.461222627737229</c:v>
                </c:pt>
                <c:pt idx="7237">
                  <c:v>17.449817518248175</c:v>
                </c:pt>
                <c:pt idx="7238">
                  <c:v>17.438412408759124</c:v>
                </c:pt>
                <c:pt idx="7239">
                  <c:v>17.427007299270073</c:v>
                </c:pt>
                <c:pt idx="7240">
                  <c:v>17.415602189781019</c:v>
                </c:pt>
                <c:pt idx="7241">
                  <c:v>17.404197080291972</c:v>
                </c:pt>
                <c:pt idx="7242">
                  <c:v>17.392791970802921</c:v>
                </c:pt>
                <c:pt idx="7243">
                  <c:v>17.381386861313867</c:v>
                </c:pt>
                <c:pt idx="7244">
                  <c:v>17.369981751824817</c:v>
                </c:pt>
                <c:pt idx="7245">
                  <c:v>17.358576642335766</c:v>
                </c:pt>
                <c:pt idx="7246">
                  <c:v>17.341468978102188</c:v>
                </c:pt>
                <c:pt idx="7247">
                  <c:v>17.341468978102188</c:v>
                </c:pt>
                <c:pt idx="7248">
                  <c:v>17.324361313868614</c:v>
                </c:pt>
                <c:pt idx="7249">
                  <c:v>17.307253649635037</c:v>
                </c:pt>
                <c:pt idx="7250">
                  <c:v>17.307253649635037</c:v>
                </c:pt>
                <c:pt idx="7251">
                  <c:v>17.290145985401459</c:v>
                </c:pt>
                <c:pt idx="7252">
                  <c:v>17.278740875912408</c:v>
                </c:pt>
                <c:pt idx="7253">
                  <c:v>17.267335766423358</c:v>
                </c:pt>
                <c:pt idx="7254">
                  <c:v>17.255930656934307</c:v>
                </c:pt>
                <c:pt idx="7255">
                  <c:v>17.233120437956202</c:v>
                </c:pt>
                <c:pt idx="7256">
                  <c:v>17.233120437956202</c:v>
                </c:pt>
                <c:pt idx="7257">
                  <c:v>17.233120437956202</c:v>
                </c:pt>
                <c:pt idx="7258">
                  <c:v>17.204607664233578</c:v>
                </c:pt>
                <c:pt idx="7259">
                  <c:v>17.204607664233578</c:v>
                </c:pt>
                <c:pt idx="7260">
                  <c:v>17.1875</c:v>
                </c:pt>
                <c:pt idx="7261">
                  <c:v>17.176094890510949</c:v>
                </c:pt>
                <c:pt idx="7262">
                  <c:v>17.164689781021895</c:v>
                </c:pt>
                <c:pt idx="7263">
                  <c:v>17.153284671532848</c:v>
                </c:pt>
                <c:pt idx="7264">
                  <c:v>17.141879562043798</c:v>
                </c:pt>
                <c:pt idx="7265">
                  <c:v>17.12477189781022</c:v>
                </c:pt>
                <c:pt idx="7266">
                  <c:v>17.12477189781022</c:v>
                </c:pt>
                <c:pt idx="7267">
                  <c:v>17.107664233576642</c:v>
                </c:pt>
                <c:pt idx="7268">
                  <c:v>17.084854014598541</c:v>
                </c:pt>
                <c:pt idx="7269">
                  <c:v>17.084854014598541</c:v>
                </c:pt>
                <c:pt idx="7270">
                  <c:v>17.084854014598541</c:v>
                </c:pt>
                <c:pt idx="7271">
                  <c:v>17.062043795620436</c:v>
                </c:pt>
                <c:pt idx="7272">
                  <c:v>17.050638686131386</c:v>
                </c:pt>
                <c:pt idx="7273">
                  <c:v>17.039233576642335</c:v>
                </c:pt>
                <c:pt idx="7274">
                  <c:v>17.027828467153284</c:v>
                </c:pt>
                <c:pt idx="7275">
                  <c:v>17.016423357664234</c:v>
                </c:pt>
                <c:pt idx="7276">
                  <c:v>17.005018248175183</c:v>
                </c:pt>
                <c:pt idx="7277">
                  <c:v>16.993613138686133</c:v>
                </c:pt>
                <c:pt idx="7278">
                  <c:v>16.982208029197079</c:v>
                </c:pt>
                <c:pt idx="7279">
                  <c:v>16.970802919708028</c:v>
                </c:pt>
                <c:pt idx="7280">
                  <c:v>16.959397810218981</c:v>
                </c:pt>
                <c:pt idx="7281">
                  <c:v>16.947992700729927</c:v>
                </c:pt>
                <c:pt idx="7282">
                  <c:v>16.936587591240876</c:v>
                </c:pt>
                <c:pt idx="7283">
                  <c:v>16.925182481751825</c:v>
                </c:pt>
                <c:pt idx="7284">
                  <c:v>16.913777372262771</c:v>
                </c:pt>
                <c:pt idx="7285">
                  <c:v>16.902372262773724</c:v>
                </c:pt>
                <c:pt idx="7286">
                  <c:v>16.890967153284674</c:v>
                </c:pt>
                <c:pt idx="7287">
                  <c:v>16.87956204379562</c:v>
                </c:pt>
                <c:pt idx="7288">
                  <c:v>16.868156934306569</c:v>
                </c:pt>
                <c:pt idx="7289">
                  <c:v>16.856751824817518</c:v>
                </c:pt>
                <c:pt idx="7290">
                  <c:v>16.845346715328464</c:v>
                </c:pt>
                <c:pt idx="7291">
                  <c:v>16.833941605839417</c:v>
                </c:pt>
                <c:pt idx="7292">
                  <c:v>16.822536496350367</c:v>
                </c:pt>
                <c:pt idx="7293">
                  <c:v>16.811131386861312</c:v>
                </c:pt>
                <c:pt idx="7294">
                  <c:v>16.794023722627738</c:v>
                </c:pt>
                <c:pt idx="7295">
                  <c:v>16.794023722627738</c:v>
                </c:pt>
                <c:pt idx="7296">
                  <c:v>16.776916058394161</c:v>
                </c:pt>
                <c:pt idx="7297">
                  <c:v>16.76551094890511</c:v>
                </c:pt>
                <c:pt idx="7298">
                  <c:v>16.754105839416059</c:v>
                </c:pt>
                <c:pt idx="7299">
                  <c:v>16.742700729927009</c:v>
                </c:pt>
                <c:pt idx="7300">
                  <c:v>16.731295620437955</c:v>
                </c:pt>
                <c:pt idx="7301">
                  <c:v>16.719890510948904</c:v>
                </c:pt>
                <c:pt idx="7302">
                  <c:v>16.708485401459853</c:v>
                </c:pt>
                <c:pt idx="7303">
                  <c:v>16.697080291970803</c:v>
                </c:pt>
                <c:pt idx="7304">
                  <c:v>16.679972627737229</c:v>
                </c:pt>
                <c:pt idx="7305">
                  <c:v>16.679972627737229</c:v>
                </c:pt>
                <c:pt idx="7306">
                  <c:v>16.662864963503647</c:v>
                </c:pt>
                <c:pt idx="7307">
                  <c:v>16.6514598540146</c:v>
                </c:pt>
                <c:pt idx="7308">
                  <c:v>16.64005474452555</c:v>
                </c:pt>
                <c:pt idx="7309">
                  <c:v>16.628649635036496</c:v>
                </c:pt>
                <c:pt idx="7310">
                  <c:v>16.617244525547445</c:v>
                </c:pt>
                <c:pt idx="7311">
                  <c:v>16.605839416058394</c:v>
                </c:pt>
                <c:pt idx="7312">
                  <c:v>16.59443430656934</c:v>
                </c:pt>
                <c:pt idx="7313">
                  <c:v>16.577326642335766</c:v>
                </c:pt>
                <c:pt idx="7314">
                  <c:v>16.577326642335766</c:v>
                </c:pt>
                <c:pt idx="7315">
                  <c:v>16.560218978102188</c:v>
                </c:pt>
                <c:pt idx="7316">
                  <c:v>16.548813868613138</c:v>
                </c:pt>
                <c:pt idx="7317">
                  <c:v>16.537408759124087</c:v>
                </c:pt>
                <c:pt idx="7318">
                  <c:v>16.526003649635037</c:v>
                </c:pt>
                <c:pt idx="7319">
                  <c:v>16.514598540145986</c:v>
                </c:pt>
                <c:pt idx="7320">
                  <c:v>16.497490875912408</c:v>
                </c:pt>
                <c:pt idx="7321">
                  <c:v>16.497490875912408</c:v>
                </c:pt>
                <c:pt idx="7322">
                  <c:v>16.480383211678831</c:v>
                </c:pt>
                <c:pt idx="7323">
                  <c:v>16.46897810218978</c:v>
                </c:pt>
                <c:pt idx="7324">
                  <c:v>16.457572992700729</c:v>
                </c:pt>
                <c:pt idx="7325">
                  <c:v>16.446167883211679</c:v>
                </c:pt>
                <c:pt idx="7326">
                  <c:v>16.434762773722628</c:v>
                </c:pt>
                <c:pt idx="7327">
                  <c:v>16.423357664233578</c:v>
                </c:pt>
                <c:pt idx="7328">
                  <c:v>16.411952554744524</c:v>
                </c:pt>
                <c:pt idx="7329">
                  <c:v>16.400547445255476</c:v>
                </c:pt>
                <c:pt idx="7330">
                  <c:v>16.389142335766422</c:v>
                </c:pt>
                <c:pt idx="7331">
                  <c:v>16.372034671532848</c:v>
                </c:pt>
                <c:pt idx="7332">
                  <c:v>16.372034671532848</c:v>
                </c:pt>
                <c:pt idx="7333">
                  <c:v>16.354927007299271</c:v>
                </c:pt>
                <c:pt idx="7334">
                  <c:v>16.34352189781022</c:v>
                </c:pt>
                <c:pt idx="7335">
                  <c:v>16.332116788321169</c:v>
                </c:pt>
                <c:pt idx="7336">
                  <c:v>16.320711678832119</c:v>
                </c:pt>
                <c:pt idx="7337">
                  <c:v>16.309306569343065</c:v>
                </c:pt>
                <c:pt idx="7338">
                  <c:v>16.297901459854014</c:v>
                </c:pt>
                <c:pt idx="7339">
                  <c:v>16.286496350364963</c:v>
                </c:pt>
                <c:pt idx="7340">
                  <c:v>16.275091240875913</c:v>
                </c:pt>
                <c:pt idx="7341">
                  <c:v>16.263686131386862</c:v>
                </c:pt>
                <c:pt idx="7342">
                  <c:v>16.252281021897812</c:v>
                </c:pt>
                <c:pt idx="7343">
                  <c:v>16.240875912408757</c:v>
                </c:pt>
                <c:pt idx="7344">
                  <c:v>16.223768248175183</c:v>
                </c:pt>
                <c:pt idx="7345">
                  <c:v>16.223768248175183</c:v>
                </c:pt>
                <c:pt idx="7346">
                  <c:v>16.206660583941606</c:v>
                </c:pt>
                <c:pt idx="7347">
                  <c:v>16.195255474452555</c:v>
                </c:pt>
                <c:pt idx="7348">
                  <c:v>16.183850364963504</c:v>
                </c:pt>
                <c:pt idx="7349">
                  <c:v>16.17244525547445</c:v>
                </c:pt>
                <c:pt idx="7350">
                  <c:v>16.1610401459854</c:v>
                </c:pt>
                <c:pt idx="7351">
                  <c:v>16.149635036496353</c:v>
                </c:pt>
                <c:pt idx="7352">
                  <c:v>16.138229927007298</c:v>
                </c:pt>
                <c:pt idx="7353">
                  <c:v>16.126824817518248</c:v>
                </c:pt>
                <c:pt idx="7354">
                  <c:v>16.115419708029197</c:v>
                </c:pt>
                <c:pt idx="7355">
                  <c:v>16.104014598540147</c:v>
                </c:pt>
                <c:pt idx="7356">
                  <c:v>16.092609489051096</c:v>
                </c:pt>
                <c:pt idx="7357">
                  <c:v>16.081204379562045</c:v>
                </c:pt>
                <c:pt idx="7358">
                  <c:v>16.069799270072991</c:v>
                </c:pt>
                <c:pt idx="7359">
                  <c:v>16.058394160583941</c:v>
                </c:pt>
                <c:pt idx="7360">
                  <c:v>16.04698905109489</c:v>
                </c:pt>
                <c:pt idx="7361">
                  <c:v>16.035583941605839</c:v>
                </c:pt>
                <c:pt idx="7362">
                  <c:v>16.024178832116789</c:v>
                </c:pt>
                <c:pt idx="7363">
                  <c:v>16.012773722627738</c:v>
                </c:pt>
                <c:pt idx="7364">
                  <c:v>16.001368613138688</c:v>
                </c:pt>
                <c:pt idx="7365">
                  <c:v>15.989963503649635</c:v>
                </c:pt>
                <c:pt idx="7366">
                  <c:v>15.978558394160583</c:v>
                </c:pt>
                <c:pt idx="7367">
                  <c:v>15.967153284671534</c:v>
                </c:pt>
                <c:pt idx="7368">
                  <c:v>15.955748175182482</c:v>
                </c:pt>
                <c:pt idx="7369">
                  <c:v>15.944343065693431</c:v>
                </c:pt>
                <c:pt idx="7370">
                  <c:v>15.932937956204379</c:v>
                </c:pt>
                <c:pt idx="7371">
                  <c:v>15.921532846715328</c:v>
                </c:pt>
                <c:pt idx="7372">
                  <c:v>15.910127737226276</c:v>
                </c:pt>
                <c:pt idx="7373">
                  <c:v>15.887317518248176</c:v>
                </c:pt>
                <c:pt idx="7374">
                  <c:v>15.887317518248176</c:v>
                </c:pt>
                <c:pt idx="7375">
                  <c:v>15.887317518248176</c:v>
                </c:pt>
                <c:pt idx="7376">
                  <c:v>15.864507299270073</c:v>
                </c:pt>
                <c:pt idx="7377">
                  <c:v>15.853102189781021</c:v>
                </c:pt>
                <c:pt idx="7378">
                  <c:v>15.841697080291972</c:v>
                </c:pt>
                <c:pt idx="7379">
                  <c:v>15.83029197080292</c:v>
                </c:pt>
                <c:pt idx="7380">
                  <c:v>15.818886861313869</c:v>
                </c:pt>
                <c:pt idx="7381">
                  <c:v>15.807481751824817</c:v>
                </c:pt>
                <c:pt idx="7382">
                  <c:v>15.796076642335766</c:v>
                </c:pt>
                <c:pt idx="7383">
                  <c:v>15.784671532846714</c:v>
                </c:pt>
                <c:pt idx="7384">
                  <c:v>15.773266423357665</c:v>
                </c:pt>
                <c:pt idx="7385">
                  <c:v>15.761861313868614</c:v>
                </c:pt>
                <c:pt idx="7386">
                  <c:v>15.750456204379562</c:v>
                </c:pt>
                <c:pt idx="7387">
                  <c:v>15.733348540145986</c:v>
                </c:pt>
                <c:pt idx="7388">
                  <c:v>15.733348540145986</c:v>
                </c:pt>
                <c:pt idx="7389">
                  <c:v>15.71624087591241</c:v>
                </c:pt>
                <c:pt idx="7390">
                  <c:v>15.704835766423358</c:v>
                </c:pt>
                <c:pt idx="7391">
                  <c:v>15.693430656934307</c:v>
                </c:pt>
                <c:pt idx="7392">
                  <c:v>15.682025547445255</c:v>
                </c:pt>
                <c:pt idx="7393">
                  <c:v>15.670620437956204</c:v>
                </c:pt>
                <c:pt idx="7394">
                  <c:v>15.659215328467152</c:v>
                </c:pt>
                <c:pt idx="7395">
                  <c:v>15.647810218978103</c:v>
                </c:pt>
                <c:pt idx="7396">
                  <c:v>15.636405109489052</c:v>
                </c:pt>
                <c:pt idx="7397">
                  <c:v>15.625</c:v>
                </c:pt>
                <c:pt idx="7398">
                  <c:v>15.613594890510948</c:v>
                </c:pt>
                <c:pt idx="7399">
                  <c:v>15.602189781021897</c:v>
                </c:pt>
                <c:pt idx="7400">
                  <c:v>15.590784671532848</c:v>
                </c:pt>
                <c:pt idx="7401">
                  <c:v>15.573677007299269</c:v>
                </c:pt>
                <c:pt idx="7402">
                  <c:v>15.573677007299269</c:v>
                </c:pt>
                <c:pt idx="7403">
                  <c:v>15.556569343065693</c:v>
                </c:pt>
                <c:pt idx="7404">
                  <c:v>15.545164233576642</c:v>
                </c:pt>
                <c:pt idx="7405">
                  <c:v>15.53375912408759</c:v>
                </c:pt>
                <c:pt idx="7406">
                  <c:v>15.522354014598541</c:v>
                </c:pt>
                <c:pt idx="7407">
                  <c:v>15.51094890510949</c:v>
                </c:pt>
                <c:pt idx="7408">
                  <c:v>15.499543795620438</c:v>
                </c:pt>
                <c:pt idx="7409">
                  <c:v>15.482436131386862</c:v>
                </c:pt>
                <c:pt idx="7410">
                  <c:v>15.482436131386862</c:v>
                </c:pt>
                <c:pt idx="7411">
                  <c:v>15.465328467153286</c:v>
                </c:pt>
                <c:pt idx="7412">
                  <c:v>15.453923357664234</c:v>
                </c:pt>
                <c:pt idx="7413">
                  <c:v>15.442518248175183</c:v>
                </c:pt>
                <c:pt idx="7414">
                  <c:v>15.425410583941607</c:v>
                </c:pt>
                <c:pt idx="7415">
                  <c:v>15.425410583941607</c:v>
                </c:pt>
                <c:pt idx="7416">
                  <c:v>15.408302919708028</c:v>
                </c:pt>
                <c:pt idx="7417">
                  <c:v>15.396897810218979</c:v>
                </c:pt>
                <c:pt idx="7418">
                  <c:v>15.3797901459854</c:v>
                </c:pt>
                <c:pt idx="7419">
                  <c:v>15.3797901459854</c:v>
                </c:pt>
                <c:pt idx="7420">
                  <c:v>15.362682481751824</c:v>
                </c:pt>
                <c:pt idx="7421">
                  <c:v>15.351277372262773</c:v>
                </c:pt>
                <c:pt idx="7422">
                  <c:v>15.339872262773724</c:v>
                </c:pt>
                <c:pt idx="7423">
                  <c:v>15.328467153284672</c:v>
                </c:pt>
                <c:pt idx="7424">
                  <c:v>15.317062043795621</c:v>
                </c:pt>
                <c:pt idx="7425">
                  <c:v>15.305656934306569</c:v>
                </c:pt>
                <c:pt idx="7426">
                  <c:v>15.288549270072993</c:v>
                </c:pt>
                <c:pt idx="7427">
                  <c:v>15.288549270072993</c:v>
                </c:pt>
                <c:pt idx="7428">
                  <c:v>15.271441605839417</c:v>
                </c:pt>
                <c:pt idx="7429">
                  <c:v>15.260036496350365</c:v>
                </c:pt>
                <c:pt idx="7430">
                  <c:v>15.248631386861314</c:v>
                </c:pt>
                <c:pt idx="7431">
                  <c:v>15.237226277372262</c:v>
                </c:pt>
                <c:pt idx="7432">
                  <c:v>15.225821167883211</c:v>
                </c:pt>
                <c:pt idx="7433">
                  <c:v>15.214416058394162</c:v>
                </c:pt>
                <c:pt idx="7434">
                  <c:v>15.20301094890511</c:v>
                </c:pt>
                <c:pt idx="7435">
                  <c:v>15.191605839416059</c:v>
                </c:pt>
                <c:pt idx="7436">
                  <c:v>15.180200729927007</c:v>
                </c:pt>
                <c:pt idx="7437">
                  <c:v>15.163093065693431</c:v>
                </c:pt>
                <c:pt idx="7438">
                  <c:v>15.163093065693431</c:v>
                </c:pt>
                <c:pt idx="7439">
                  <c:v>15.145985401459855</c:v>
                </c:pt>
                <c:pt idx="7440">
                  <c:v>15.128877737226276</c:v>
                </c:pt>
                <c:pt idx="7441">
                  <c:v>15.128877737226276</c:v>
                </c:pt>
                <c:pt idx="7442">
                  <c:v>15.1117700729927</c:v>
                </c:pt>
                <c:pt idx="7443">
                  <c:v>15.100364963503649</c:v>
                </c:pt>
                <c:pt idx="7444">
                  <c:v>15.0889598540146</c:v>
                </c:pt>
                <c:pt idx="7445">
                  <c:v>15.077554744525548</c:v>
                </c:pt>
                <c:pt idx="7446">
                  <c:v>15.066149635036496</c:v>
                </c:pt>
                <c:pt idx="7447">
                  <c:v>15.054744525547445</c:v>
                </c:pt>
                <c:pt idx="7448">
                  <c:v>15.043339416058393</c:v>
                </c:pt>
                <c:pt idx="7449">
                  <c:v>15.031934306569342</c:v>
                </c:pt>
                <c:pt idx="7450">
                  <c:v>15.020529197080293</c:v>
                </c:pt>
                <c:pt idx="7451">
                  <c:v>15.009124087591241</c:v>
                </c:pt>
                <c:pt idx="7452">
                  <c:v>14.99771897810219</c:v>
                </c:pt>
                <c:pt idx="7453">
                  <c:v>14.986313868613138</c:v>
                </c:pt>
                <c:pt idx="7454">
                  <c:v>14.974908759124087</c:v>
                </c:pt>
                <c:pt idx="7455">
                  <c:v>14.963503649635038</c:v>
                </c:pt>
                <c:pt idx="7456">
                  <c:v>14.952098540145986</c:v>
                </c:pt>
                <c:pt idx="7457">
                  <c:v>14.940693430656934</c:v>
                </c:pt>
                <c:pt idx="7458">
                  <c:v>14.929288321167883</c:v>
                </c:pt>
                <c:pt idx="7459">
                  <c:v>14.917883211678831</c:v>
                </c:pt>
                <c:pt idx="7460">
                  <c:v>14.90647810218978</c:v>
                </c:pt>
                <c:pt idx="7461">
                  <c:v>14.895072992700731</c:v>
                </c:pt>
                <c:pt idx="7462">
                  <c:v>14.883667883211679</c:v>
                </c:pt>
                <c:pt idx="7463">
                  <c:v>14.872262773722628</c:v>
                </c:pt>
                <c:pt idx="7464">
                  <c:v>14.860857664233576</c:v>
                </c:pt>
                <c:pt idx="7465">
                  <c:v>14.849452554744524</c:v>
                </c:pt>
                <c:pt idx="7466">
                  <c:v>14.838047445255476</c:v>
                </c:pt>
                <c:pt idx="7467">
                  <c:v>14.820939781021897</c:v>
                </c:pt>
                <c:pt idx="7468">
                  <c:v>14.820939781021897</c:v>
                </c:pt>
                <c:pt idx="7469">
                  <c:v>14.803832116788321</c:v>
                </c:pt>
                <c:pt idx="7470">
                  <c:v>14.792427007299269</c:v>
                </c:pt>
                <c:pt idx="7471">
                  <c:v>14.78102189781022</c:v>
                </c:pt>
                <c:pt idx="7472">
                  <c:v>14.769616788321169</c:v>
                </c:pt>
                <c:pt idx="7473">
                  <c:v>14.758211678832117</c:v>
                </c:pt>
                <c:pt idx="7474">
                  <c:v>14.746806569343066</c:v>
                </c:pt>
                <c:pt idx="7475">
                  <c:v>14.723996350364962</c:v>
                </c:pt>
                <c:pt idx="7476">
                  <c:v>14.723996350364962</c:v>
                </c:pt>
                <c:pt idx="7477">
                  <c:v>14.723996350364962</c:v>
                </c:pt>
                <c:pt idx="7478">
                  <c:v>14.701186131386862</c:v>
                </c:pt>
                <c:pt idx="7479">
                  <c:v>14.68978102189781</c:v>
                </c:pt>
                <c:pt idx="7480">
                  <c:v>14.678375912408759</c:v>
                </c:pt>
                <c:pt idx="7481">
                  <c:v>14.666970802919707</c:v>
                </c:pt>
                <c:pt idx="7482">
                  <c:v>14.655565693430658</c:v>
                </c:pt>
                <c:pt idx="7483">
                  <c:v>14.644160583941607</c:v>
                </c:pt>
                <c:pt idx="7484">
                  <c:v>14.632755474452555</c:v>
                </c:pt>
                <c:pt idx="7485">
                  <c:v>14.621350364963504</c:v>
                </c:pt>
                <c:pt idx="7486">
                  <c:v>14.609945255474452</c:v>
                </c:pt>
                <c:pt idx="7487">
                  <c:v>14.5985401459854</c:v>
                </c:pt>
                <c:pt idx="7488">
                  <c:v>14.587135036496351</c:v>
                </c:pt>
                <c:pt idx="7489">
                  <c:v>14.5757299270073</c:v>
                </c:pt>
                <c:pt idx="7490">
                  <c:v>14.564324817518248</c:v>
                </c:pt>
                <c:pt idx="7491">
                  <c:v>14.552919708029197</c:v>
                </c:pt>
                <c:pt idx="7492">
                  <c:v>14.541514598540145</c:v>
                </c:pt>
                <c:pt idx="7493">
                  <c:v>14.530109489051096</c:v>
                </c:pt>
                <c:pt idx="7494">
                  <c:v>14.518704379562045</c:v>
                </c:pt>
                <c:pt idx="7495">
                  <c:v>14.507299270072993</c:v>
                </c:pt>
                <c:pt idx="7496">
                  <c:v>14.495894160583941</c:v>
                </c:pt>
                <c:pt idx="7497">
                  <c:v>14.48448905109489</c:v>
                </c:pt>
                <c:pt idx="7498">
                  <c:v>14.473083941605838</c:v>
                </c:pt>
                <c:pt idx="7499">
                  <c:v>14.461678832116789</c:v>
                </c:pt>
                <c:pt idx="7500">
                  <c:v>14.450273722627738</c:v>
                </c:pt>
                <c:pt idx="7501">
                  <c:v>14.438868613138686</c:v>
                </c:pt>
                <c:pt idx="7502">
                  <c:v>14.427463503649635</c:v>
                </c:pt>
                <c:pt idx="7503">
                  <c:v>14.416058394160583</c:v>
                </c:pt>
                <c:pt idx="7504">
                  <c:v>14.404653284671534</c:v>
                </c:pt>
                <c:pt idx="7505">
                  <c:v>14.393248175182482</c:v>
                </c:pt>
                <c:pt idx="7506">
                  <c:v>14.381843065693431</c:v>
                </c:pt>
                <c:pt idx="7507">
                  <c:v>14.370437956204379</c:v>
                </c:pt>
                <c:pt idx="7508">
                  <c:v>14.359032846715328</c:v>
                </c:pt>
                <c:pt idx="7509">
                  <c:v>14.347627737226276</c:v>
                </c:pt>
                <c:pt idx="7510">
                  <c:v>14.336222627737227</c:v>
                </c:pt>
                <c:pt idx="7511">
                  <c:v>14.324817518248176</c:v>
                </c:pt>
                <c:pt idx="7512">
                  <c:v>14.313412408759124</c:v>
                </c:pt>
                <c:pt idx="7513">
                  <c:v>14.302007299270073</c:v>
                </c:pt>
                <c:pt idx="7514">
                  <c:v>14.290602189781021</c:v>
                </c:pt>
                <c:pt idx="7515">
                  <c:v>14.279197080291972</c:v>
                </c:pt>
                <c:pt idx="7516">
                  <c:v>14.26779197080292</c:v>
                </c:pt>
                <c:pt idx="7517">
                  <c:v>14.256386861313869</c:v>
                </c:pt>
                <c:pt idx="7518">
                  <c:v>14.244981751824817</c:v>
                </c:pt>
                <c:pt idx="7519">
                  <c:v>14.233576642335766</c:v>
                </c:pt>
                <c:pt idx="7520">
                  <c:v>14.222171532846714</c:v>
                </c:pt>
                <c:pt idx="7521">
                  <c:v>14.210766423357665</c:v>
                </c:pt>
                <c:pt idx="7522">
                  <c:v>14.199361313868614</c:v>
                </c:pt>
                <c:pt idx="7523">
                  <c:v>14.187956204379562</c:v>
                </c:pt>
                <c:pt idx="7524">
                  <c:v>14.17655109489051</c:v>
                </c:pt>
                <c:pt idx="7525">
                  <c:v>14.165145985401459</c:v>
                </c:pt>
                <c:pt idx="7526">
                  <c:v>14.15374087591241</c:v>
                </c:pt>
                <c:pt idx="7527">
                  <c:v>14.142335766423358</c:v>
                </c:pt>
                <c:pt idx="7528">
                  <c:v>14.130930656934307</c:v>
                </c:pt>
                <c:pt idx="7529">
                  <c:v>14.119525547445255</c:v>
                </c:pt>
                <c:pt idx="7530">
                  <c:v>14.108120437956204</c:v>
                </c:pt>
                <c:pt idx="7531">
                  <c:v>14.096715328467152</c:v>
                </c:pt>
                <c:pt idx="7532">
                  <c:v>14.085310218978103</c:v>
                </c:pt>
                <c:pt idx="7533">
                  <c:v>14.073905109489052</c:v>
                </c:pt>
                <c:pt idx="7534">
                  <c:v>14.0625</c:v>
                </c:pt>
                <c:pt idx="7535">
                  <c:v>14.051094890510948</c:v>
                </c:pt>
                <c:pt idx="7536">
                  <c:v>14.039689781021897</c:v>
                </c:pt>
                <c:pt idx="7537">
                  <c:v>14.028284671532848</c:v>
                </c:pt>
                <c:pt idx="7538">
                  <c:v>14.016879562043796</c:v>
                </c:pt>
                <c:pt idx="7539">
                  <c:v>14.005474452554745</c:v>
                </c:pt>
                <c:pt idx="7540">
                  <c:v>13.994069343065693</c:v>
                </c:pt>
                <c:pt idx="7541">
                  <c:v>13.982664233576642</c:v>
                </c:pt>
                <c:pt idx="7542">
                  <c:v>13.97125912408759</c:v>
                </c:pt>
                <c:pt idx="7543">
                  <c:v>13.959854014598541</c:v>
                </c:pt>
                <c:pt idx="7544">
                  <c:v>13.94844890510949</c:v>
                </c:pt>
                <c:pt idx="7545">
                  <c:v>13.937043795620438</c:v>
                </c:pt>
                <c:pt idx="7546">
                  <c:v>13.925638686131386</c:v>
                </c:pt>
                <c:pt idx="7547">
                  <c:v>13.914233576642335</c:v>
                </c:pt>
                <c:pt idx="7548">
                  <c:v>13.902828467153286</c:v>
                </c:pt>
                <c:pt idx="7549">
                  <c:v>13.891423357664234</c:v>
                </c:pt>
                <c:pt idx="7550">
                  <c:v>13.880018248175183</c:v>
                </c:pt>
                <c:pt idx="7551">
                  <c:v>13.868613138686131</c:v>
                </c:pt>
                <c:pt idx="7552">
                  <c:v>13.85720802919708</c:v>
                </c:pt>
                <c:pt idx="7553">
                  <c:v>13.845802919708028</c:v>
                </c:pt>
                <c:pt idx="7554">
                  <c:v>13.822992700729927</c:v>
                </c:pt>
                <c:pt idx="7555">
                  <c:v>13.822992700729927</c:v>
                </c:pt>
                <c:pt idx="7556">
                  <c:v>13.822992700729927</c:v>
                </c:pt>
                <c:pt idx="7557">
                  <c:v>13.800182481751824</c:v>
                </c:pt>
                <c:pt idx="7558">
                  <c:v>13.788777372262773</c:v>
                </c:pt>
                <c:pt idx="7559">
                  <c:v>13.777372262773724</c:v>
                </c:pt>
                <c:pt idx="7560">
                  <c:v>13.765967153284672</c:v>
                </c:pt>
                <c:pt idx="7561">
                  <c:v>13.754562043795621</c:v>
                </c:pt>
                <c:pt idx="7562">
                  <c:v>13.743156934306569</c:v>
                </c:pt>
                <c:pt idx="7563">
                  <c:v>13.731751824817518</c:v>
                </c:pt>
                <c:pt idx="7564">
                  <c:v>13.720346715328466</c:v>
                </c:pt>
                <c:pt idx="7565">
                  <c:v>13.708941605839417</c:v>
                </c:pt>
                <c:pt idx="7566">
                  <c:v>13.697536496350365</c:v>
                </c:pt>
                <c:pt idx="7567">
                  <c:v>13.686131386861314</c:v>
                </c:pt>
                <c:pt idx="7568">
                  <c:v>13.674726277372262</c:v>
                </c:pt>
                <c:pt idx="7569">
                  <c:v>13.663321167883211</c:v>
                </c:pt>
                <c:pt idx="7570">
                  <c:v>13.651916058394162</c:v>
                </c:pt>
                <c:pt idx="7571">
                  <c:v>13.64051094890511</c:v>
                </c:pt>
                <c:pt idx="7572">
                  <c:v>13.623403284671534</c:v>
                </c:pt>
                <c:pt idx="7573">
                  <c:v>13.623403284671534</c:v>
                </c:pt>
                <c:pt idx="7574">
                  <c:v>13.606295620437955</c:v>
                </c:pt>
                <c:pt idx="7575">
                  <c:v>13.594890510948904</c:v>
                </c:pt>
                <c:pt idx="7576">
                  <c:v>13.583485401459855</c:v>
                </c:pt>
                <c:pt idx="7577">
                  <c:v>13.572080291970803</c:v>
                </c:pt>
                <c:pt idx="7578">
                  <c:v>13.560675182481752</c:v>
                </c:pt>
                <c:pt idx="7579">
                  <c:v>13.5492700729927</c:v>
                </c:pt>
                <c:pt idx="7580">
                  <c:v>13.537864963503649</c:v>
                </c:pt>
                <c:pt idx="7581">
                  <c:v>13.520757299270073</c:v>
                </c:pt>
                <c:pt idx="7582">
                  <c:v>13.520757299270073</c:v>
                </c:pt>
                <c:pt idx="7583">
                  <c:v>13.503649635036496</c:v>
                </c:pt>
                <c:pt idx="7584">
                  <c:v>13.492244525547445</c:v>
                </c:pt>
                <c:pt idx="7585">
                  <c:v>13.480839416058393</c:v>
                </c:pt>
                <c:pt idx="7586">
                  <c:v>13.469434306569342</c:v>
                </c:pt>
                <c:pt idx="7587">
                  <c:v>13.458029197080293</c:v>
                </c:pt>
                <c:pt idx="7588">
                  <c:v>13.446624087591241</c:v>
                </c:pt>
                <c:pt idx="7589">
                  <c:v>13.43521897810219</c:v>
                </c:pt>
                <c:pt idx="7590">
                  <c:v>13.423813868613138</c:v>
                </c:pt>
                <c:pt idx="7591">
                  <c:v>13.412408759124087</c:v>
                </c:pt>
                <c:pt idx="7592">
                  <c:v>13.401003649635038</c:v>
                </c:pt>
                <c:pt idx="7593">
                  <c:v>13.389598540145986</c:v>
                </c:pt>
                <c:pt idx="7594">
                  <c:v>13.378193430656934</c:v>
                </c:pt>
                <c:pt idx="7595">
                  <c:v>13.361085766423358</c:v>
                </c:pt>
                <c:pt idx="7596">
                  <c:v>13.361085766423358</c:v>
                </c:pt>
                <c:pt idx="7597">
                  <c:v>13.34397810218978</c:v>
                </c:pt>
                <c:pt idx="7598">
                  <c:v>13.332572992700731</c:v>
                </c:pt>
                <c:pt idx="7599">
                  <c:v>13.321167883211679</c:v>
                </c:pt>
                <c:pt idx="7600">
                  <c:v>13.309762773722628</c:v>
                </c:pt>
                <c:pt idx="7601">
                  <c:v>13.298357664233576</c:v>
                </c:pt>
                <c:pt idx="7602">
                  <c:v>13.286952554744524</c:v>
                </c:pt>
                <c:pt idx="7603">
                  <c:v>13.275547445255476</c:v>
                </c:pt>
                <c:pt idx="7604">
                  <c:v>13.264142335766424</c:v>
                </c:pt>
                <c:pt idx="7605">
                  <c:v>13.252737226277372</c:v>
                </c:pt>
                <c:pt idx="7606">
                  <c:v>13.241332116788321</c:v>
                </c:pt>
                <c:pt idx="7607">
                  <c:v>13.229927007299269</c:v>
                </c:pt>
                <c:pt idx="7608">
                  <c:v>13.21852189781022</c:v>
                </c:pt>
                <c:pt idx="7609">
                  <c:v>13.207116788321169</c:v>
                </c:pt>
                <c:pt idx="7610">
                  <c:v>13.195711678832117</c:v>
                </c:pt>
                <c:pt idx="7611">
                  <c:v>13.184306569343066</c:v>
                </c:pt>
                <c:pt idx="7612">
                  <c:v>13.172901459854014</c:v>
                </c:pt>
                <c:pt idx="7613">
                  <c:v>13.155793795620438</c:v>
                </c:pt>
                <c:pt idx="7614">
                  <c:v>13.155793795620438</c:v>
                </c:pt>
                <c:pt idx="7615">
                  <c:v>13.138686131386862</c:v>
                </c:pt>
                <c:pt idx="7616">
                  <c:v>13.12728102189781</c:v>
                </c:pt>
                <c:pt idx="7617">
                  <c:v>13.115875912408759</c:v>
                </c:pt>
                <c:pt idx="7618">
                  <c:v>13.104470802919707</c:v>
                </c:pt>
                <c:pt idx="7619">
                  <c:v>13.093065693430658</c:v>
                </c:pt>
                <c:pt idx="7620">
                  <c:v>13.081660583941607</c:v>
                </c:pt>
                <c:pt idx="7621">
                  <c:v>13.070255474452555</c:v>
                </c:pt>
                <c:pt idx="7622">
                  <c:v>13.058850364963504</c:v>
                </c:pt>
                <c:pt idx="7623">
                  <c:v>13.047445255474452</c:v>
                </c:pt>
                <c:pt idx="7624">
                  <c:v>13.0360401459854</c:v>
                </c:pt>
                <c:pt idx="7625">
                  <c:v>13.024635036496351</c:v>
                </c:pt>
                <c:pt idx="7626">
                  <c:v>13.0132299270073</c:v>
                </c:pt>
                <c:pt idx="7627">
                  <c:v>13.001824817518248</c:v>
                </c:pt>
                <c:pt idx="7628">
                  <c:v>12.990419708029197</c:v>
                </c:pt>
                <c:pt idx="7629">
                  <c:v>12.979014598540145</c:v>
                </c:pt>
                <c:pt idx="7630">
                  <c:v>12.967609489051096</c:v>
                </c:pt>
                <c:pt idx="7631">
                  <c:v>12.956204379562045</c:v>
                </c:pt>
                <c:pt idx="7632">
                  <c:v>12.944799270072993</c:v>
                </c:pt>
                <c:pt idx="7633">
                  <c:v>12.933394160583941</c:v>
                </c:pt>
                <c:pt idx="7634">
                  <c:v>12.92198905109489</c:v>
                </c:pt>
                <c:pt idx="7635">
                  <c:v>12.910583941605838</c:v>
                </c:pt>
                <c:pt idx="7636">
                  <c:v>12.887773722627738</c:v>
                </c:pt>
                <c:pt idx="7637">
                  <c:v>12.887773722627738</c:v>
                </c:pt>
                <c:pt idx="7638">
                  <c:v>12.887773722627738</c:v>
                </c:pt>
                <c:pt idx="7639">
                  <c:v>12.864963503649635</c:v>
                </c:pt>
                <c:pt idx="7640">
                  <c:v>12.853558394160583</c:v>
                </c:pt>
                <c:pt idx="7641">
                  <c:v>12.842153284671534</c:v>
                </c:pt>
                <c:pt idx="7642">
                  <c:v>12.830748175182482</c:v>
                </c:pt>
                <c:pt idx="7643">
                  <c:v>12.819343065693431</c:v>
                </c:pt>
                <c:pt idx="7644">
                  <c:v>12.807937956204379</c:v>
                </c:pt>
                <c:pt idx="7645">
                  <c:v>12.796532846715328</c:v>
                </c:pt>
                <c:pt idx="7646">
                  <c:v>12.785127737226276</c:v>
                </c:pt>
                <c:pt idx="7647">
                  <c:v>12.773722627737227</c:v>
                </c:pt>
                <c:pt idx="7648">
                  <c:v>12.762317518248176</c:v>
                </c:pt>
                <c:pt idx="7649">
                  <c:v>12.750912408759124</c:v>
                </c:pt>
                <c:pt idx="7650">
                  <c:v>12.739507299270073</c:v>
                </c:pt>
                <c:pt idx="7651">
                  <c:v>12.728102189781021</c:v>
                </c:pt>
                <c:pt idx="7652">
                  <c:v>12.716697080291972</c:v>
                </c:pt>
                <c:pt idx="7653">
                  <c:v>12.70529197080292</c:v>
                </c:pt>
                <c:pt idx="7654">
                  <c:v>12.693886861313869</c:v>
                </c:pt>
                <c:pt idx="7655">
                  <c:v>12.682481751824817</c:v>
                </c:pt>
                <c:pt idx="7656">
                  <c:v>12.671076642335766</c:v>
                </c:pt>
                <c:pt idx="7657">
                  <c:v>12.659671532846714</c:v>
                </c:pt>
                <c:pt idx="7658">
                  <c:v>12.648266423357665</c:v>
                </c:pt>
                <c:pt idx="7659">
                  <c:v>12.636861313868614</c:v>
                </c:pt>
                <c:pt idx="7660">
                  <c:v>12.625456204379562</c:v>
                </c:pt>
                <c:pt idx="7661">
                  <c:v>12.61405109489051</c:v>
                </c:pt>
                <c:pt idx="7662">
                  <c:v>12.602645985401459</c:v>
                </c:pt>
                <c:pt idx="7663">
                  <c:v>12.59124087591241</c:v>
                </c:pt>
                <c:pt idx="7664">
                  <c:v>12.579835766423358</c:v>
                </c:pt>
                <c:pt idx="7665">
                  <c:v>12.568430656934307</c:v>
                </c:pt>
                <c:pt idx="7666">
                  <c:v>12.557025547445255</c:v>
                </c:pt>
                <c:pt idx="7667">
                  <c:v>12.545620437956204</c:v>
                </c:pt>
                <c:pt idx="7668">
                  <c:v>12.534215328467152</c:v>
                </c:pt>
                <c:pt idx="7669">
                  <c:v>12.517107664233576</c:v>
                </c:pt>
                <c:pt idx="7670">
                  <c:v>12.517107664233576</c:v>
                </c:pt>
                <c:pt idx="7671">
                  <c:v>12.5</c:v>
                </c:pt>
                <c:pt idx="7672">
                  <c:v>12.488594890510948</c:v>
                </c:pt>
                <c:pt idx="7673">
                  <c:v>12.477189781021899</c:v>
                </c:pt>
                <c:pt idx="7674">
                  <c:v>12.465784671532846</c:v>
                </c:pt>
                <c:pt idx="7675">
                  <c:v>12.454379562043796</c:v>
                </c:pt>
                <c:pt idx="7676">
                  <c:v>12.442974452554745</c:v>
                </c:pt>
                <c:pt idx="7677">
                  <c:v>12.431569343065693</c:v>
                </c:pt>
                <c:pt idx="7678">
                  <c:v>12.414461678832117</c:v>
                </c:pt>
                <c:pt idx="7679">
                  <c:v>12.414461678832117</c:v>
                </c:pt>
                <c:pt idx="7680">
                  <c:v>12.397354014598539</c:v>
                </c:pt>
                <c:pt idx="7681">
                  <c:v>12.38594890510949</c:v>
                </c:pt>
                <c:pt idx="7682">
                  <c:v>12.374543795620438</c:v>
                </c:pt>
                <c:pt idx="7683">
                  <c:v>12.363138686131386</c:v>
                </c:pt>
                <c:pt idx="7684">
                  <c:v>12.351733576642337</c:v>
                </c:pt>
                <c:pt idx="7685">
                  <c:v>12.334625912408759</c:v>
                </c:pt>
                <c:pt idx="7686">
                  <c:v>12.334625912408759</c:v>
                </c:pt>
                <c:pt idx="7687">
                  <c:v>12.317518248175183</c:v>
                </c:pt>
                <c:pt idx="7688">
                  <c:v>12.306113138686131</c:v>
                </c:pt>
                <c:pt idx="7689">
                  <c:v>12.29470802919708</c:v>
                </c:pt>
                <c:pt idx="7690">
                  <c:v>12.28330291970803</c:v>
                </c:pt>
                <c:pt idx="7691">
                  <c:v>12.271897810218977</c:v>
                </c:pt>
                <c:pt idx="7692">
                  <c:v>12.260492700729927</c:v>
                </c:pt>
                <c:pt idx="7693">
                  <c:v>12.249087591240876</c:v>
                </c:pt>
                <c:pt idx="7694">
                  <c:v>12.237682481751824</c:v>
                </c:pt>
                <c:pt idx="7695">
                  <c:v>12.226277372262775</c:v>
                </c:pt>
                <c:pt idx="7696">
                  <c:v>12.214872262773723</c:v>
                </c:pt>
                <c:pt idx="7697">
                  <c:v>12.20346715328467</c:v>
                </c:pt>
                <c:pt idx="7698">
                  <c:v>12.186359489051094</c:v>
                </c:pt>
                <c:pt idx="7699">
                  <c:v>12.186359489051094</c:v>
                </c:pt>
                <c:pt idx="7700">
                  <c:v>12.169251824817518</c:v>
                </c:pt>
                <c:pt idx="7701">
                  <c:v>12.157846715328468</c:v>
                </c:pt>
                <c:pt idx="7702">
                  <c:v>12.14073905109489</c:v>
                </c:pt>
                <c:pt idx="7703">
                  <c:v>12.14073905109489</c:v>
                </c:pt>
                <c:pt idx="7704">
                  <c:v>12.123631386861314</c:v>
                </c:pt>
                <c:pt idx="7705">
                  <c:v>12.112226277372262</c:v>
                </c:pt>
                <c:pt idx="7706">
                  <c:v>12.100821167883211</c:v>
                </c:pt>
                <c:pt idx="7707">
                  <c:v>12.089416058394161</c:v>
                </c:pt>
                <c:pt idx="7708">
                  <c:v>12.07801094890511</c:v>
                </c:pt>
                <c:pt idx="7709">
                  <c:v>12.066605839416059</c:v>
                </c:pt>
                <c:pt idx="7710">
                  <c:v>12.055200729927007</c:v>
                </c:pt>
                <c:pt idx="7711">
                  <c:v>12.043795620437956</c:v>
                </c:pt>
                <c:pt idx="7712">
                  <c:v>12.032390510948906</c:v>
                </c:pt>
                <c:pt idx="7713">
                  <c:v>12.01528284671533</c:v>
                </c:pt>
                <c:pt idx="7714">
                  <c:v>12.01528284671533</c:v>
                </c:pt>
                <c:pt idx="7715">
                  <c:v>11.998175182481752</c:v>
                </c:pt>
                <c:pt idx="7716">
                  <c:v>11.9867700729927</c:v>
                </c:pt>
                <c:pt idx="7717">
                  <c:v>11.975364963503649</c:v>
                </c:pt>
                <c:pt idx="7718">
                  <c:v>11.963959854014599</c:v>
                </c:pt>
                <c:pt idx="7719">
                  <c:v>11.952554744525548</c:v>
                </c:pt>
                <c:pt idx="7720">
                  <c:v>11.941149635036496</c:v>
                </c:pt>
                <c:pt idx="7721">
                  <c:v>11.929744525547445</c:v>
                </c:pt>
                <c:pt idx="7722">
                  <c:v>11.918339416058394</c:v>
                </c:pt>
                <c:pt idx="7723">
                  <c:v>11.906934306569344</c:v>
                </c:pt>
                <c:pt idx="7724">
                  <c:v>11.895529197080291</c:v>
                </c:pt>
                <c:pt idx="7725">
                  <c:v>11.884124087591241</c:v>
                </c:pt>
                <c:pt idx="7726">
                  <c:v>11.87271897810219</c:v>
                </c:pt>
                <c:pt idx="7727">
                  <c:v>11.861313868613138</c:v>
                </c:pt>
                <c:pt idx="7728">
                  <c:v>11.849908759124087</c:v>
                </c:pt>
                <c:pt idx="7729">
                  <c:v>11.838503649635037</c:v>
                </c:pt>
                <c:pt idx="7730">
                  <c:v>11.821395985401461</c:v>
                </c:pt>
                <c:pt idx="7731">
                  <c:v>11.821395985401461</c:v>
                </c:pt>
                <c:pt idx="7732">
                  <c:v>11.804288321167883</c:v>
                </c:pt>
                <c:pt idx="7733">
                  <c:v>11.792883211678832</c:v>
                </c:pt>
                <c:pt idx="7734">
                  <c:v>11.781478102189782</c:v>
                </c:pt>
                <c:pt idx="7735">
                  <c:v>11.770072992700729</c:v>
                </c:pt>
                <c:pt idx="7736">
                  <c:v>11.758667883211679</c:v>
                </c:pt>
                <c:pt idx="7737">
                  <c:v>11.747262773722628</c:v>
                </c:pt>
                <c:pt idx="7738">
                  <c:v>11.71875</c:v>
                </c:pt>
                <c:pt idx="7739">
                  <c:v>11.71875</c:v>
                </c:pt>
                <c:pt idx="7740">
                  <c:v>11.71875</c:v>
                </c:pt>
                <c:pt idx="7741">
                  <c:v>11.71875</c:v>
                </c:pt>
                <c:pt idx="7742">
                  <c:v>11.684534671532846</c:v>
                </c:pt>
                <c:pt idx="7743">
                  <c:v>11.684534671532846</c:v>
                </c:pt>
                <c:pt idx="7744">
                  <c:v>11.667427007299271</c:v>
                </c:pt>
                <c:pt idx="7745">
                  <c:v>11.656021897810218</c:v>
                </c:pt>
                <c:pt idx="7746">
                  <c:v>11.644616788321168</c:v>
                </c:pt>
                <c:pt idx="7747">
                  <c:v>11.633211678832117</c:v>
                </c:pt>
                <c:pt idx="7748">
                  <c:v>11.621806569343066</c:v>
                </c:pt>
                <c:pt idx="7749">
                  <c:v>11.610401459854014</c:v>
                </c:pt>
                <c:pt idx="7750">
                  <c:v>11.598996350364963</c:v>
                </c:pt>
                <c:pt idx="7751">
                  <c:v>11.587591240875913</c:v>
                </c:pt>
                <c:pt idx="7752">
                  <c:v>11.576186131386862</c:v>
                </c:pt>
                <c:pt idx="7753">
                  <c:v>11.56478102189781</c:v>
                </c:pt>
                <c:pt idx="7754">
                  <c:v>11.553375912408759</c:v>
                </c:pt>
                <c:pt idx="7755">
                  <c:v>11.541970802919709</c:v>
                </c:pt>
                <c:pt idx="7756">
                  <c:v>11.530565693430656</c:v>
                </c:pt>
                <c:pt idx="7757">
                  <c:v>11.519160583941606</c:v>
                </c:pt>
                <c:pt idx="7758">
                  <c:v>11.507755474452555</c:v>
                </c:pt>
                <c:pt idx="7759">
                  <c:v>11.496350364963504</c:v>
                </c:pt>
                <c:pt idx="7760">
                  <c:v>11.484945255474452</c:v>
                </c:pt>
                <c:pt idx="7761">
                  <c:v>11.473540145985401</c:v>
                </c:pt>
                <c:pt idx="7762">
                  <c:v>11.462135036496351</c:v>
                </c:pt>
                <c:pt idx="7763">
                  <c:v>11.4507299270073</c:v>
                </c:pt>
                <c:pt idx="7764">
                  <c:v>11.439324817518248</c:v>
                </c:pt>
                <c:pt idx="7765">
                  <c:v>11.427919708029197</c:v>
                </c:pt>
                <c:pt idx="7766">
                  <c:v>11.416514598540147</c:v>
                </c:pt>
                <c:pt idx="7767">
                  <c:v>11.405109489051094</c:v>
                </c:pt>
                <c:pt idx="7768">
                  <c:v>11.393704379562044</c:v>
                </c:pt>
                <c:pt idx="7769">
                  <c:v>11.382299270072993</c:v>
                </c:pt>
                <c:pt idx="7770">
                  <c:v>11.370894160583941</c:v>
                </c:pt>
                <c:pt idx="7771">
                  <c:v>11.35948905109489</c:v>
                </c:pt>
                <c:pt idx="7772">
                  <c:v>11.348083941605839</c:v>
                </c:pt>
                <c:pt idx="7773">
                  <c:v>11.336678832116789</c:v>
                </c:pt>
                <c:pt idx="7774">
                  <c:v>11.325273722627738</c:v>
                </c:pt>
                <c:pt idx="7775">
                  <c:v>11.302463503649635</c:v>
                </c:pt>
                <c:pt idx="7776">
                  <c:v>11.302463503649635</c:v>
                </c:pt>
                <c:pt idx="7777">
                  <c:v>11.302463503649635</c:v>
                </c:pt>
                <c:pt idx="7778">
                  <c:v>11.273950729927007</c:v>
                </c:pt>
                <c:pt idx="7779">
                  <c:v>11.273950729927007</c:v>
                </c:pt>
                <c:pt idx="7780">
                  <c:v>11.251140510948906</c:v>
                </c:pt>
                <c:pt idx="7781">
                  <c:v>11.251140510948906</c:v>
                </c:pt>
                <c:pt idx="7782">
                  <c:v>11.23403284671533</c:v>
                </c:pt>
                <c:pt idx="7783">
                  <c:v>11.216925182481752</c:v>
                </c:pt>
                <c:pt idx="7784">
                  <c:v>11.216925182481752</c:v>
                </c:pt>
                <c:pt idx="7785">
                  <c:v>11.199817518248176</c:v>
                </c:pt>
                <c:pt idx="7786">
                  <c:v>11.188412408759124</c:v>
                </c:pt>
                <c:pt idx="7787">
                  <c:v>11.171304744525548</c:v>
                </c:pt>
                <c:pt idx="7788">
                  <c:v>11.171304744525548</c:v>
                </c:pt>
                <c:pt idx="7789">
                  <c:v>11.15419708029197</c:v>
                </c:pt>
                <c:pt idx="7790">
                  <c:v>11.14279197080292</c:v>
                </c:pt>
                <c:pt idx="7791">
                  <c:v>11.131386861313869</c:v>
                </c:pt>
                <c:pt idx="7792">
                  <c:v>11.119981751824817</c:v>
                </c:pt>
                <c:pt idx="7793">
                  <c:v>11.108576642335768</c:v>
                </c:pt>
                <c:pt idx="7794">
                  <c:v>11.097171532846716</c:v>
                </c:pt>
                <c:pt idx="7795">
                  <c:v>11.085766423357663</c:v>
                </c:pt>
                <c:pt idx="7796">
                  <c:v>11.074361313868614</c:v>
                </c:pt>
                <c:pt idx="7797">
                  <c:v>11.062956204379562</c:v>
                </c:pt>
                <c:pt idx="7798">
                  <c:v>11.05155109489051</c:v>
                </c:pt>
                <c:pt idx="7799">
                  <c:v>11.040145985401461</c:v>
                </c:pt>
                <c:pt idx="7800">
                  <c:v>11.028740875912408</c:v>
                </c:pt>
                <c:pt idx="7801">
                  <c:v>11.017335766423358</c:v>
                </c:pt>
                <c:pt idx="7802">
                  <c:v>11.005930656934307</c:v>
                </c:pt>
                <c:pt idx="7803">
                  <c:v>10.994525547445255</c:v>
                </c:pt>
                <c:pt idx="7804">
                  <c:v>10.983120437956204</c:v>
                </c:pt>
                <c:pt idx="7805">
                  <c:v>10.971715328467154</c:v>
                </c:pt>
                <c:pt idx="7806">
                  <c:v>10.960310218978101</c:v>
                </c:pt>
                <c:pt idx="7807">
                  <c:v>10.948905109489052</c:v>
                </c:pt>
                <c:pt idx="7808">
                  <c:v>10.9375</c:v>
                </c:pt>
                <c:pt idx="7809">
                  <c:v>10.926094890510948</c:v>
                </c:pt>
                <c:pt idx="7810">
                  <c:v>10.914689781021899</c:v>
                </c:pt>
                <c:pt idx="7811">
                  <c:v>10.903284671532846</c:v>
                </c:pt>
                <c:pt idx="7812">
                  <c:v>10.891879562043796</c:v>
                </c:pt>
                <c:pt idx="7813">
                  <c:v>10.880474452554745</c:v>
                </c:pt>
                <c:pt idx="7814">
                  <c:v>10.869069343065693</c:v>
                </c:pt>
                <c:pt idx="7815">
                  <c:v>10.857664233576642</c:v>
                </c:pt>
                <c:pt idx="7816">
                  <c:v>10.846259124087592</c:v>
                </c:pt>
                <c:pt idx="7817">
                  <c:v>10.834854014598539</c:v>
                </c:pt>
                <c:pt idx="7818">
                  <c:v>10.82344890510949</c:v>
                </c:pt>
                <c:pt idx="7819">
                  <c:v>10.812043795620438</c:v>
                </c:pt>
                <c:pt idx="7820">
                  <c:v>10.800638686131386</c:v>
                </c:pt>
                <c:pt idx="7821">
                  <c:v>10.789233576642337</c:v>
                </c:pt>
                <c:pt idx="7822">
                  <c:v>10.777828467153284</c:v>
                </c:pt>
                <c:pt idx="7823">
                  <c:v>10.766423357664232</c:v>
                </c:pt>
                <c:pt idx="7824">
                  <c:v>10.755018248175183</c:v>
                </c:pt>
                <c:pt idx="7825">
                  <c:v>10.743613138686131</c:v>
                </c:pt>
                <c:pt idx="7826">
                  <c:v>10.73220802919708</c:v>
                </c:pt>
                <c:pt idx="7827">
                  <c:v>10.72080291970803</c:v>
                </c:pt>
                <c:pt idx="7828">
                  <c:v>10.709397810218977</c:v>
                </c:pt>
                <c:pt idx="7829">
                  <c:v>10.697992700729927</c:v>
                </c:pt>
                <c:pt idx="7830">
                  <c:v>10.686587591240876</c:v>
                </c:pt>
                <c:pt idx="7831">
                  <c:v>10.675182481751824</c:v>
                </c:pt>
                <c:pt idx="7832">
                  <c:v>10.663777372262775</c:v>
                </c:pt>
                <c:pt idx="7833">
                  <c:v>10.652372262773723</c:v>
                </c:pt>
                <c:pt idx="7834">
                  <c:v>10.64096715328467</c:v>
                </c:pt>
                <c:pt idx="7835">
                  <c:v>10.629562043795621</c:v>
                </c:pt>
                <c:pt idx="7836">
                  <c:v>10.618156934306569</c:v>
                </c:pt>
                <c:pt idx="7837">
                  <c:v>10.606751824817518</c:v>
                </c:pt>
                <c:pt idx="7838">
                  <c:v>10.595346715328468</c:v>
                </c:pt>
                <c:pt idx="7839">
                  <c:v>10.583941605839415</c:v>
                </c:pt>
                <c:pt idx="7840">
                  <c:v>10.572536496350365</c:v>
                </c:pt>
                <c:pt idx="7841">
                  <c:v>10.561131386861314</c:v>
                </c:pt>
                <c:pt idx="7842">
                  <c:v>10.549726277372262</c:v>
                </c:pt>
                <c:pt idx="7843">
                  <c:v>10.538321167883211</c:v>
                </c:pt>
                <c:pt idx="7844">
                  <c:v>10.526916058394161</c:v>
                </c:pt>
                <c:pt idx="7845">
                  <c:v>10.51551094890511</c:v>
                </c:pt>
                <c:pt idx="7846">
                  <c:v>10.498403284671532</c:v>
                </c:pt>
                <c:pt idx="7847">
                  <c:v>10.498403284671532</c:v>
                </c:pt>
                <c:pt idx="7848">
                  <c:v>10.481295620437956</c:v>
                </c:pt>
                <c:pt idx="7849">
                  <c:v>10.469890510948906</c:v>
                </c:pt>
                <c:pt idx="7850">
                  <c:v>10.458485401459853</c:v>
                </c:pt>
                <c:pt idx="7851">
                  <c:v>10.441377737226277</c:v>
                </c:pt>
                <c:pt idx="7852">
                  <c:v>10.441377737226277</c:v>
                </c:pt>
                <c:pt idx="7853">
                  <c:v>10.4242700729927</c:v>
                </c:pt>
                <c:pt idx="7854">
                  <c:v>10.412864963503649</c:v>
                </c:pt>
                <c:pt idx="7855">
                  <c:v>10.401459854014599</c:v>
                </c:pt>
                <c:pt idx="7856">
                  <c:v>10.390054744525548</c:v>
                </c:pt>
                <c:pt idx="7857">
                  <c:v>10.37294708029197</c:v>
                </c:pt>
                <c:pt idx="7858">
                  <c:v>10.37294708029197</c:v>
                </c:pt>
                <c:pt idx="7859">
                  <c:v>10.355839416058394</c:v>
                </c:pt>
                <c:pt idx="7860">
                  <c:v>10.344434306569344</c:v>
                </c:pt>
                <c:pt idx="7861">
                  <c:v>10.333029197080291</c:v>
                </c:pt>
                <c:pt idx="7862">
                  <c:v>10.321624087591241</c:v>
                </c:pt>
                <c:pt idx="7863">
                  <c:v>10.31021897810219</c:v>
                </c:pt>
                <c:pt idx="7864">
                  <c:v>10.293111313868614</c:v>
                </c:pt>
                <c:pt idx="7865">
                  <c:v>10.293111313868614</c:v>
                </c:pt>
                <c:pt idx="7866">
                  <c:v>10.276003649635037</c:v>
                </c:pt>
                <c:pt idx="7867">
                  <c:v>10.264598540145986</c:v>
                </c:pt>
                <c:pt idx="7868">
                  <c:v>10.253193430656934</c:v>
                </c:pt>
                <c:pt idx="7869">
                  <c:v>10.236085766423358</c:v>
                </c:pt>
                <c:pt idx="7870">
                  <c:v>10.236085766423358</c:v>
                </c:pt>
                <c:pt idx="7871">
                  <c:v>10.218978102189782</c:v>
                </c:pt>
                <c:pt idx="7872">
                  <c:v>10.207572992700729</c:v>
                </c:pt>
                <c:pt idx="7873">
                  <c:v>10.196167883211679</c:v>
                </c:pt>
                <c:pt idx="7874">
                  <c:v>10.184762773722628</c:v>
                </c:pt>
                <c:pt idx="7875">
                  <c:v>10.173357664233576</c:v>
                </c:pt>
                <c:pt idx="7876">
                  <c:v>10.161952554744525</c:v>
                </c:pt>
                <c:pt idx="7877">
                  <c:v>10.150547445255475</c:v>
                </c:pt>
                <c:pt idx="7878">
                  <c:v>10.139142335766424</c:v>
                </c:pt>
                <c:pt idx="7879">
                  <c:v>10.127737226277372</c:v>
                </c:pt>
                <c:pt idx="7880">
                  <c:v>10.116332116788321</c:v>
                </c:pt>
                <c:pt idx="7881">
                  <c:v>10.104927007299271</c:v>
                </c:pt>
                <c:pt idx="7882">
                  <c:v>10.093521897810218</c:v>
                </c:pt>
                <c:pt idx="7883">
                  <c:v>10.082116788321168</c:v>
                </c:pt>
                <c:pt idx="7884">
                  <c:v>10.070711678832117</c:v>
                </c:pt>
                <c:pt idx="7885">
                  <c:v>10.053604014598539</c:v>
                </c:pt>
                <c:pt idx="7886">
                  <c:v>10.053604014598539</c:v>
                </c:pt>
                <c:pt idx="7887">
                  <c:v>10.036496350364963</c:v>
                </c:pt>
                <c:pt idx="7888">
                  <c:v>10.025091240875913</c:v>
                </c:pt>
                <c:pt idx="7889">
                  <c:v>10.013686131386862</c:v>
                </c:pt>
                <c:pt idx="7890">
                  <c:v>10.00228102189781</c:v>
                </c:pt>
                <c:pt idx="7891">
                  <c:v>9.9908759124087592</c:v>
                </c:pt>
                <c:pt idx="7892">
                  <c:v>9.9794708029197086</c:v>
                </c:pt>
                <c:pt idx="7893">
                  <c:v>9.9680656934306562</c:v>
                </c:pt>
                <c:pt idx="7894">
                  <c:v>9.9566605839416056</c:v>
                </c:pt>
                <c:pt idx="7895">
                  <c:v>9.945255474452555</c:v>
                </c:pt>
                <c:pt idx="7896">
                  <c:v>9.9338503649635044</c:v>
                </c:pt>
                <c:pt idx="7897">
                  <c:v>9.922445255474452</c:v>
                </c:pt>
                <c:pt idx="7898">
                  <c:v>9.9110401459854014</c:v>
                </c:pt>
                <c:pt idx="7899">
                  <c:v>9.8996350364963508</c:v>
                </c:pt>
                <c:pt idx="7900">
                  <c:v>9.8882299270073002</c:v>
                </c:pt>
                <c:pt idx="7901">
                  <c:v>9.8768248175182478</c:v>
                </c:pt>
                <c:pt idx="7902">
                  <c:v>9.8597171532846701</c:v>
                </c:pt>
                <c:pt idx="7903">
                  <c:v>9.8597171532846701</c:v>
                </c:pt>
                <c:pt idx="7904">
                  <c:v>9.8426094890510942</c:v>
                </c:pt>
                <c:pt idx="7905">
                  <c:v>9.8312043795620436</c:v>
                </c:pt>
                <c:pt idx="7906">
                  <c:v>9.819799270072993</c:v>
                </c:pt>
                <c:pt idx="7907">
                  <c:v>9.8083941605839406</c:v>
                </c:pt>
                <c:pt idx="7908">
                  <c:v>9.79698905109489</c:v>
                </c:pt>
                <c:pt idx="7909">
                  <c:v>9.7855839416058394</c:v>
                </c:pt>
                <c:pt idx="7910">
                  <c:v>9.7741788321167888</c:v>
                </c:pt>
                <c:pt idx="7911">
                  <c:v>9.7627737226277382</c:v>
                </c:pt>
                <c:pt idx="7912">
                  <c:v>9.7513686131386859</c:v>
                </c:pt>
                <c:pt idx="7913">
                  <c:v>9.73426094890511</c:v>
                </c:pt>
                <c:pt idx="7914">
                  <c:v>9.73426094890511</c:v>
                </c:pt>
                <c:pt idx="7915">
                  <c:v>9.7171532846715323</c:v>
                </c:pt>
                <c:pt idx="7916">
                  <c:v>9.7057481751824817</c:v>
                </c:pt>
                <c:pt idx="7917">
                  <c:v>9.6943430656934311</c:v>
                </c:pt>
                <c:pt idx="7918">
                  <c:v>9.6829379562043787</c:v>
                </c:pt>
                <c:pt idx="7919">
                  <c:v>9.6715328467153299</c:v>
                </c:pt>
                <c:pt idx="7920">
                  <c:v>9.6601277372262775</c:v>
                </c:pt>
                <c:pt idx="7921">
                  <c:v>9.6487226277372251</c:v>
                </c:pt>
                <c:pt idx="7922">
                  <c:v>9.6373175182481763</c:v>
                </c:pt>
                <c:pt idx="7923">
                  <c:v>9.6259124087591239</c:v>
                </c:pt>
                <c:pt idx="7924">
                  <c:v>9.6145072992700733</c:v>
                </c:pt>
                <c:pt idx="7925">
                  <c:v>9.6031021897810227</c:v>
                </c:pt>
                <c:pt idx="7926">
                  <c:v>9.5916970802919703</c:v>
                </c:pt>
                <c:pt idx="7927">
                  <c:v>9.5745894160583944</c:v>
                </c:pt>
                <c:pt idx="7928">
                  <c:v>9.5745894160583944</c:v>
                </c:pt>
                <c:pt idx="7929">
                  <c:v>9.5574817518248167</c:v>
                </c:pt>
                <c:pt idx="7930">
                  <c:v>9.5460766423357679</c:v>
                </c:pt>
                <c:pt idx="7931">
                  <c:v>9.5346715328467155</c:v>
                </c:pt>
                <c:pt idx="7932">
                  <c:v>9.5232664233576632</c:v>
                </c:pt>
                <c:pt idx="7933">
                  <c:v>9.5118613138686143</c:v>
                </c:pt>
                <c:pt idx="7934">
                  <c:v>9.500456204379562</c:v>
                </c:pt>
                <c:pt idx="7935">
                  <c:v>9.4890510948905096</c:v>
                </c:pt>
                <c:pt idx="7936">
                  <c:v>9.4776459854014607</c:v>
                </c:pt>
                <c:pt idx="7937">
                  <c:v>9.4662408759124084</c:v>
                </c:pt>
                <c:pt idx="7938">
                  <c:v>9.4548357664233578</c:v>
                </c:pt>
                <c:pt idx="7939">
                  <c:v>9.4434306569343072</c:v>
                </c:pt>
                <c:pt idx="7940">
                  <c:v>9.4320255474452548</c:v>
                </c:pt>
                <c:pt idx="7941">
                  <c:v>9.4206204379562042</c:v>
                </c:pt>
                <c:pt idx="7942">
                  <c:v>9.4092153284671536</c:v>
                </c:pt>
                <c:pt idx="7943">
                  <c:v>9.3978102189781012</c:v>
                </c:pt>
                <c:pt idx="7944">
                  <c:v>9.3864051094890524</c:v>
                </c:pt>
                <c:pt idx="7945">
                  <c:v>9.375</c:v>
                </c:pt>
                <c:pt idx="7946">
                  <c:v>9.3578923357664241</c:v>
                </c:pt>
                <c:pt idx="7947">
                  <c:v>9.3578923357664241</c:v>
                </c:pt>
                <c:pt idx="7948">
                  <c:v>9.3407846715328464</c:v>
                </c:pt>
                <c:pt idx="7949">
                  <c:v>9.3293795620437958</c:v>
                </c:pt>
                <c:pt idx="7950">
                  <c:v>9.3179744525547452</c:v>
                </c:pt>
                <c:pt idx="7951">
                  <c:v>9.3065693430656928</c:v>
                </c:pt>
                <c:pt idx="7952">
                  <c:v>9.2951642335766422</c:v>
                </c:pt>
                <c:pt idx="7953">
                  <c:v>9.2837591240875916</c:v>
                </c:pt>
                <c:pt idx="7954">
                  <c:v>9.2723540145985393</c:v>
                </c:pt>
                <c:pt idx="7955">
                  <c:v>9.2609489051094904</c:v>
                </c:pt>
                <c:pt idx="7956">
                  <c:v>9.249543795620438</c:v>
                </c:pt>
                <c:pt idx="7957">
                  <c:v>9.2381386861313857</c:v>
                </c:pt>
                <c:pt idx="7958">
                  <c:v>9.2267335766423368</c:v>
                </c:pt>
                <c:pt idx="7959">
                  <c:v>9.2153284671532845</c:v>
                </c:pt>
                <c:pt idx="7960">
                  <c:v>9.2039233576642321</c:v>
                </c:pt>
                <c:pt idx="7961">
                  <c:v>9.1925182481751833</c:v>
                </c:pt>
                <c:pt idx="7962">
                  <c:v>9.1811131386861309</c:v>
                </c:pt>
                <c:pt idx="7963">
                  <c:v>9.1697080291970803</c:v>
                </c:pt>
                <c:pt idx="7964">
                  <c:v>9.1583029197080297</c:v>
                </c:pt>
                <c:pt idx="7965">
                  <c:v>9.1468978102189773</c:v>
                </c:pt>
                <c:pt idx="7966">
                  <c:v>9.1240875912408761</c:v>
                </c:pt>
                <c:pt idx="7967">
                  <c:v>9.1240875912408761</c:v>
                </c:pt>
                <c:pt idx="7968">
                  <c:v>9.1240875912408761</c:v>
                </c:pt>
                <c:pt idx="7969">
                  <c:v>9.1012773722627749</c:v>
                </c:pt>
                <c:pt idx="7970">
                  <c:v>9.0898722627737225</c:v>
                </c:pt>
                <c:pt idx="7971">
                  <c:v>9.0784671532846701</c:v>
                </c:pt>
                <c:pt idx="7972">
                  <c:v>9.0670620437956213</c:v>
                </c:pt>
                <c:pt idx="7973">
                  <c:v>9.0556569343065689</c:v>
                </c:pt>
                <c:pt idx="7974">
                  <c:v>9.0442518248175183</c:v>
                </c:pt>
                <c:pt idx="7975">
                  <c:v>9.0328467153284677</c:v>
                </c:pt>
                <c:pt idx="7976">
                  <c:v>9.0214416058394153</c:v>
                </c:pt>
                <c:pt idx="7977">
                  <c:v>9.0100364963503647</c:v>
                </c:pt>
                <c:pt idx="7978">
                  <c:v>8.9986313868613141</c:v>
                </c:pt>
                <c:pt idx="7979">
                  <c:v>8.9872262773722618</c:v>
                </c:pt>
                <c:pt idx="7980">
                  <c:v>8.9758211678832112</c:v>
                </c:pt>
                <c:pt idx="7981">
                  <c:v>8.9644160583941606</c:v>
                </c:pt>
                <c:pt idx="7982">
                  <c:v>8.95301094890511</c:v>
                </c:pt>
                <c:pt idx="7983">
                  <c:v>8.9416058394160594</c:v>
                </c:pt>
                <c:pt idx="7984">
                  <c:v>8.930200729927007</c:v>
                </c:pt>
                <c:pt idx="7985">
                  <c:v>8.9187956204379564</c:v>
                </c:pt>
                <c:pt idx="7986">
                  <c:v>8.9073905109489058</c:v>
                </c:pt>
                <c:pt idx="7987">
                  <c:v>8.8959854014598534</c:v>
                </c:pt>
                <c:pt idx="7988">
                  <c:v>8.8788777372262775</c:v>
                </c:pt>
                <c:pt idx="7989">
                  <c:v>8.8788777372262775</c:v>
                </c:pt>
                <c:pt idx="7990">
                  <c:v>8.8617700729926998</c:v>
                </c:pt>
                <c:pt idx="7991">
                  <c:v>8.8503649635036492</c:v>
                </c:pt>
                <c:pt idx="7992">
                  <c:v>8.8389598540145986</c:v>
                </c:pt>
                <c:pt idx="7993">
                  <c:v>8.827554744525548</c:v>
                </c:pt>
                <c:pt idx="7994">
                  <c:v>8.8161496350364956</c:v>
                </c:pt>
                <c:pt idx="7995">
                  <c:v>8.804744525547445</c:v>
                </c:pt>
                <c:pt idx="7996">
                  <c:v>8.7933394160583944</c:v>
                </c:pt>
                <c:pt idx="7997">
                  <c:v>8.7819343065693438</c:v>
                </c:pt>
                <c:pt idx="7998">
                  <c:v>8.7705291970802914</c:v>
                </c:pt>
                <c:pt idx="7999">
                  <c:v>8.7591240875912408</c:v>
                </c:pt>
                <c:pt idx="8000">
                  <c:v>8.7477189781021902</c:v>
                </c:pt>
                <c:pt idx="8001">
                  <c:v>8.7363138686131379</c:v>
                </c:pt>
                <c:pt idx="8002">
                  <c:v>8.7249087591240873</c:v>
                </c:pt>
                <c:pt idx="8003">
                  <c:v>8.7135036496350367</c:v>
                </c:pt>
                <c:pt idx="8004">
                  <c:v>8.702098540145986</c:v>
                </c:pt>
                <c:pt idx="8005">
                  <c:v>8.6906934306569337</c:v>
                </c:pt>
                <c:pt idx="8006">
                  <c:v>8.6792883211678831</c:v>
                </c:pt>
                <c:pt idx="8007">
                  <c:v>8.6678832116788325</c:v>
                </c:pt>
                <c:pt idx="8008">
                  <c:v>8.6507755474452548</c:v>
                </c:pt>
                <c:pt idx="8009">
                  <c:v>8.6507755474452548</c:v>
                </c:pt>
                <c:pt idx="8010">
                  <c:v>8.6336678832116789</c:v>
                </c:pt>
                <c:pt idx="8011">
                  <c:v>8.6222627737226283</c:v>
                </c:pt>
                <c:pt idx="8012">
                  <c:v>8.6108576642335759</c:v>
                </c:pt>
                <c:pt idx="8013">
                  <c:v>8.5994525547445253</c:v>
                </c:pt>
                <c:pt idx="8014">
                  <c:v>8.5823448905109476</c:v>
                </c:pt>
                <c:pt idx="8015">
                  <c:v>8.5823448905109476</c:v>
                </c:pt>
                <c:pt idx="8016">
                  <c:v>8.5652372262773717</c:v>
                </c:pt>
                <c:pt idx="8017">
                  <c:v>8.5538321167883211</c:v>
                </c:pt>
                <c:pt idx="8018">
                  <c:v>8.5424270072992705</c:v>
                </c:pt>
                <c:pt idx="8019">
                  <c:v>8.5310218978102181</c:v>
                </c:pt>
                <c:pt idx="8020">
                  <c:v>8.5196167883211675</c:v>
                </c:pt>
                <c:pt idx="8021">
                  <c:v>8.5025091240875916</c:v>
                </c:pt>
                <c:pt idx="8022">
                  <c:v>8.5025091240875916</c:v>
                </c:pt>
                <c:pt idx="8023">
                  <c:v>8.4796989051094904</c:v>
                </c:pt>
                <c:pt idx="8024">
                  <c:v>8.4796989051094904</c:v>
                </c:pt>
                <c:pt idx="8025">
                  <c:v>8.4625912408759127</c:v>
                </c:pt>
                <c:pt idx="8026">
                  <c:v>8.4511861313868621</c:v>
                </c:pt>
                <c:pt idx="8027">
                  <c:v>8.4397810218978098</c:v>
                </c:pt>
                <c:pt idx="8028">
                  <c:v>8.4226733576642321</c:v>
                </c:pt>
                <c:pt idx="8029">
                  <c:v>8.4226733576642321</c:v>
                </c:pt>
                <c:pt idx="8030">
                  <c:v>8.4055656934306562</c:v>
                </c:pt>
                <c:pt idx="8031">
                  <c:v>8.3941605839416056</c:v>
                </c:pt>
                <c:pt idx="8032">
                  <c:v>8.382755474452555</c:v>
                </c:pt>
                <c:pt idx="8033">
                  <c:v>8.3713503649635044</c:v>
                </c:pt>
                <c:pt idx="8034">
                  <c:v>8.359945255474452</c:v>
                </c:pt>
                <c:pt idx="8035">
                  <c:v>8.3485401459854014</c:v>
                </c:pt>
                <c:pt idx="8036">
                  <c:v>8.3371350364963508</c:v>
                </c:pt>
                <c:pt idx="8037">
                  <c:v>8.3257299270073002</c:v>
                </c:pt>
                <c:pt idx="8038">
                  <c:v>8.3143248175182478</c:v>
                </c:pt>
                <c:pt idx="8039">
                  <c:v>8.3029197080291972</c:v>
                </c:pt>
                <c:pt idx="8040">
                  <c:v>8.2915145985401466</c:v>
                </c:pt>
                <c:pt idx="8041">
                  <c:v>8.2801094890510942</c:v>
                </c:pt>
                <c:pt idx="8042">
                  <c:v>8.2687043795620436</c:v>
                </c:pt>
                <c:pt idx="8043">
                  <c:v>8.257299270072993</c:v>
                </c:pt>
                <c:pt idx="8044">
                  <c:v>8.2458941605839406</c:v>
                </c:pt>
                <c:pt idx="8045">
                  <c:v>8.23448905109489</c:v>
                </c:pt>
                <c:pt idx="8046">
                  <c:v>8.2230839416058394</c:v>
                </c:pt>
                <c:pt idx="8047">
                  <c:v>8.2116788321167888</c:v>
                </c:pt>
                <c:pt idx="8048">
                  <c:v>8.2002737226277382</c:v>
                </c:pt>
                <c:pt idx="8049">
                  <c:v>8.1888686131386859</c:v>
                </c:pt>
                <c:pt idx="8050">
                  <c:v>8.1774635036496353</c:v>
                </c:pt>
                <c:pt idx="8051">
                  <c:v>8.1660583941605847</c:v>
                </c:pt>
                <c:pt idx="8052">
                  <c:v>8.1546532846715323</c:v>
                </c:pt>
                <c:pt idx="8053">
                  <c:v>8.1432481751824817</c:v>
                </c:pt>
                <c:pt idx="8054">
                  <c:v>8.1318430656934311</c:v>
                </c:pt>
                <c:pt idx="8055">
                  <c:v>8.1204379562043787</c:v>
                </c:pt>
                <c:pt idx="8056">
                  <c:v>8.1033302919708028</c:v>
                </c:pt>
                <c:pt idx="8057">
                  <c:v>8.1033302919708028</c:v>
                </c:pt>
                <c:pt idx="8058">
                  <c:v>8.0862226277372251</c:v>
                </c:pt>
                <c:pt idx="8059">
                  <c:v>8.0748175182481763</c:v>
                </c:pt>
                <c:pt idx="8060">
                  <c:v>8.0634124087591239</c:v>
                </c:pt>
                <c:pt idx="8061">
                  <c:v>8.0520072992700733</c:v>
                </c:pt>
                <c:pt idx="8062">
                  <c:v>8.023494525547445</c:v>
                </c:pt>
                <c:pt idx="8063">
                  <c:v>8.023494525547445</c:v>
                </c:pt>
                <c:pt idx="8064">
                  <c:v>8.023494525547445</c:v>
                </c:pt>
                <c:pt idx="8065">
                  <c:v>8.023494525547445</c:v>
                </c:pt>
                <c:pt idx="8066">
                  <c:v>7.9949817518248176</c:v>
                </c:pt>
                <c:pt idx="8067">
                  <c:v>7.9721715328467155</c:v>
                </c:pt>
                <c:pt idx="8068">
                  <c:v>7.9721715328467155</c:v>
                </c:pt>
                <c:pt idx="8069">
                  <c:v>7.9721715328467155</c:v>
                </c:pt>
                <c:pt idx="8070">
                  <c:v>7.9436587591240881</c:v>
                </c:pt>
                <c:pt idx="8071">
                  <c:v>7.9436587591240881</c:v>
                </c:pt>
                <c:pt idx="8072">
                  <c:v>7.9265510948905105</c:v>
                </c:pt>
                <c:pt idx="8073">
                  <c:v>7.9151459854014599</c:v>
                </c:pt>
                <c:pt idx="8074">
                  <c:v>7.9037408759124084</c:v>
                </c:pt>
                <c:pt idx="8075">
                  <c:v>7.8923357664233569</c:v>
                </c:pt>
                <c:pt idx="8076">
                  <c:v>7.8809306569343072</c:v>
                </c:pt>
                <c:pt idx="8077">
                  <c:v>7.8638229927007295</c:v>
                </c:pt>
                <c:pt idx="8078">
                  <c:v>7.8638229927007295</c:v>
                </c:pt>
                <c:pt idx="8079">
                  <c:v>7.8467153284671536</c:v>
                </c:pt>
                <c:pt idx="8080">
                  <c:v>7.8353102189781021</c:v>
                </c:pt>
                <c:pt idx="8081">
                  <c:v>7.8239051094890515</c:v>
                </c:pt>
                <c:pt idx="8082">
                  <c:v>7.8125</c:v>
                </c:pt>
                <c:pt idx="8083">
                  <c:v>7.8010948905109485</c:v>
                </c:pt>
                <c:pt idx="8084">
                  <c:v>7.7896897810218979</c:v>
                </c:pt>
                <c:pt idx="8085">
                  <c:v>7.7782846715328464</c:v>
                </c:pt>
                <c:pt idx="8086">
                  <c:v>7.7668795620437949</c:v>
                </c:pt>
                <c:pt idx="8087">
                  <c:v>7.749771897810219</c:v>
                </c:pt>
                <c:pt idx="8088">
                  <c:v>7.749771897810219</c:v>
                </c:pt>
                <c:pt idx="8089">
                  <c:v>7.7326642335766431</c:v>
                </c:pt>
                <c:pt idx="8090">
                  <c:v>7.7155565693430654</c:v>
                </c:pt>
                <c:pt idx="8091">
                  <c:v>7.7155565693430654</c:v>
                </c:pt>
                <c:pt idx="8092">
                  <c:v>7.6984489051094895</c:v>
                </c:pt>
                <c:pt idx="8093">
                  <c:v>7.687043795620438</c:v>
                </c:pt>
                <c:pt idx="8094">
                  <c:v>7.6756386861313866</c:v>
                </c:pt>
                <c:pt idx="8095">
                  <c:v>7.664233576642336</c:v>
                </c:pt>
                <c:pt idx="8096">
                  <c:v>7.6528284671532845</c:v>
                </c:pt>
                <c:pt idx="8097">
                  <c:v>7.641423357664233</c:v>
                </c:pt>
                <c:pt idx="8098">
                  <c:v>7.6300182481751824</c:v>
                </c:pt>
                <c:pt idx="8099">
                  <c:v>7.6186131386861309</c:v>
                </c:pt>
                <c:pt idx="8100">
                  <c:v>7.6072080291970812</c:v>
                </c:pt>
                <c:pt idx="8101">
                  <c:v>7.5958029197080297</c:v>
                </c:pt>
                <c:pt idx="8102">
                  <c:v>7.5843978102189773</c:v>
                </c:pt>
                <c:pt idx="8103">
                  <c:v>7.5729927007299276</c:v>
                </c:pt>
                <c:pt idx="8104">
                  <c:v>7.5615875912408761</c:v>
                </c:pt>
                <c:pt idx="8105">
                  <c:v>7.5501824817518246</c:v>
                </c:pt>
                <c:pt idx="8106">
                  <c:v>7.538777372262774</c:v>
                </c:pt>
                <c:pt idx="8107">
                  <c:v>7.5273722627737225</c:v>
                </c:pt>
                <c:pt idx="8108">
                  <c:v>7.515967153284671</c:v>
                </c:pt>
                <c:pt idx="8109">
                  <c:v>7.4988594890510951</c:v>
                </c:pt>
                <c:pt idx="8110">
                  <c:v>7.4988594890510951</c:v>
                </c:pt>
                <c:pt idx="8111">
                  <c:v>7.4817518248175192</c:v>
                </c:pt>
                <c:pt idx="8112">
                  <c:v>7.4703467153284668</c:v>
                </c:pt>
                <c:pt idx="8113">
                  <c:v>7.4589416058394153</c:v>
                </c:pt>
                <c:pt idx="8114">
                  <c:v>7.4475364963503656</c:v>
                </c:pt>
                <c:pt idx="8115">
                  <c:v>7.4361313868613141</c:v>
                </c:pt>
                <c:pt idx="8116">
                  <c:v>7.4190237226277382</c:v>
                </c:pt>
                <c:pt idx="8117">
                  <c:v>7.4190237226277382</c:v>
                </c:pt>
                <c:pt idx="8118">
                  <c:v>7.4019160583941606</c:v>
                </c:pt>
                <c:pt idx="8119">
                  <c:v>7.39051094890511</c:v>
                </c:pt>
                <c:pt idx="8120">
                  <c:v>7.3791058394160585</c:v>
                </c:pt>
                <c:pt idx="8121">
                  <c:v>7.367700729927007</c:v>
                </c:pt>
                <c:pt idx="8122">
                  <c:v>7.3562956204379564</c:v>
                </c:pt>
                <c:pt idx="8123">
                  <c:v>7.3448905109489049</c:v>
                </c:pt>
                <c:pt idx="8124">
                  <c:v>7.3334854014598534</c:v>
                </c:pt>
                <c:pt idx="8125">
                  <c:v>7.3220802919708037</c:v>
                </c:pt>
                <c:pt idx="8126">
                  <c:v>7.3106751824817522</c:v>
                </c:pt>
                <c:pt idx="8127">
                  <c:v>7.2992700729926998</c:v>
                </c:pt>
                <c:pt idx="8128">
                  <c:v>7.2821624087591239</c:v>
                </c:pt>
                <c:pt idx="8129">
                  <c:v>7.2821624087591239</c:v>
                </c:pt>
                <c:pt idx="8130">
                  <c:v>7.265054744525548</c:v>
                </c:pt>
                <c:pt idx="8131">
                  <c:v>7.2536496350364965</c:v>
                </c:pt>
                <c:pt idx="8132">
                  <c:v>7.242244525547445</c:v>
                </c:pt>
                <c:pt idx="8133">
                  <c:v>7.2308394160583944</c:v>
                </c:pt>
                <c:pt idx="8134">
                  <c:v>7.2194343065693429</c:v>
                </c:pt>
                <c:pt idx="8135">
                  <c:v>7.2080291970802914</c:v>
                </c:pt>
                <c:pt idx="8136">
                  <c:v>7.1966240875912408</c:v>
                </c:pt>
                <c:pt idx="8137">
                  <c:v>7.179516423357664</c:v>
                </c:pt>
                <c:pt idx="8138">
                  <c:v>7.179516423357664</c:v>
                </c:pt>
                <c:pt idx="8139">
                  <c:v>7.1624087591240881</c:v>
                </c:pt>
                <c:pt idx="8140">
                  <c:v>7.1453010948905105</c:v>
                </c:pt>
                <c:pt idx="8141">
                  <c:v>7.1453010948905105</c:v>
                </c:pt>
                <c:pt idx="8142">
                  <c:v>7.1281934306569346</c:v>
                </c:pt>
                <c:pt idx="8143">
                  <c:v>7.1167883211678831</c:v>
                </c:pt>
                <c:pt idx="8144">
                  <c:v>7.1053832116788325</c:v>
                </c:pt>
                <c:pt idx="8145">
                  <c:v>7.093978102189781</c:v>
                </c:pt>
                <c:pt idx="8146">
                  <c:v>7.0825729927007295</c:v>
                </c:pt>
                <c:pt idx="8147">
                  <c:v>7.0711678832116789</c:v>
                </c:pt>
                <c:pt idx="8148">
                  <c:v>7.0540602189781021</c:v>
                </c:pt>
                <c:pt idx="8149">
                  <c:v>7.0540602189781021</c:v>
                </c:pt>
                <c:pt idx="8150">
                  <c:v>7.0369525547445262</c:v>
                </c:pt>
                <c:pt idx="8151">
                  <c:v>7.0255474452554738</c:v>
                </c:pt>
                <c:pt idx="8152">
                  <c:v>7.0141423357664241</c:v>
                </c:pt>
                <c:pt idx="8153">
                  <c:v>7.0027372262773726</c:v>
                </c:pt>
                <c:pt idx="8154">
                  <c:v>6.9913321167883211</c:v>
                </c:pt>
                <c:pt idx="8155">
                  <c:v>6.9799270072992705</c:v>
                </c:pt>
                <c:pt idx="8156">
                  <c:v>6.968521897810219</c:v>
                </c:pt>
                <c:pt idx="8157">
                  <c:v>6.9571167883211675</c:v>
                </c:pt>
                <c:pt idx="8158">
                  <c:v>6.9457116788321169</c:v>
                </c:pt>
                <c:pt idx="8159">
                  <c:v>6.9343065693430654</c:v>
                </c:pt>
                <c:pt idx="8160">
                  <c:v>6.922901459854014</c:v>
                </c:pt>
                <c:pt idx="8161">
                  <c:v>6.9114963503649633</c:v>
                </c:pt>
                <c:pt idx="8162">
                  <c:v>6.9000912408759119</c:v>
                </c:pt>
                <c:pt idx="8163">
                  <c:v>6.882983576642336</c:v>
                </c:pt>
                <c:pt idx="8164">
                  <c:v>6.882983576642336</c:v>
                </c:pt>
                <c:pt idx="8165">
                  <c:v>6.8658759124087592</c:v>
                </c:pt>
                <c:pt idx="8166">
                  <c:v>6.8544708029197086</c:v>
                </c:pt>
                <c:pt idx="8167">
                  <c:v>6.8430656934306571</c:v>
                </c:pt>
                <c:pt idx="8168">
                  <c:v>6.8316605839416056</c:v>
                </c:pt>
                <c:pt idx="8169">
                  <c:v>6.820255474452555</c:v>
                </c:pt>
                <c:pt idx="8170">
                  <c:v>6.8088503649635035</c:v>
                </c:pt>
                <c:pt idx="8171">
                  <c:v>6.7917427007299276</c:v>
                </c:pt>
                <c:pt idx="8172">
                  <c:v>6.7917427007299276</c:v>
                </c:pt>
                <c:pt idx="8173">
                  <c:v>6.7746350364963499</c:v>
                </c:pt>
                <c:pt idx="8174">
                  <c:v>6.7632299270073002</c:v>
                </c:pt>
                <c:pt idx="8175">
                  <c:v>6.7518248175182478</c:v>
                </c:pt>
                <c:pt idx="8176">
                  <c:v>6.7404197080291963</c:v>
                </c:pt>
                <c:pt idx="8177">
                  <c:v>6.7290145985401466</c:v>
                </c:pt>
                <c:pt idx="8178">
                  <c:v>6.7176094890510951</c:v>
                </c:pt>
                <c:pt idx="8179">
                  <c:v>6.7062043795620436</c:v>
                </c:pt>
                <c:pt idx="8180">
                  <c:v>6.694799270072993</c:v>
                </c:pt>
                <c:pt idx="8181">
                  <c:v>6.6833941605839415</c:v>
                </c:pt>
                <c:pt idx="8182">
                  <c:v>6.67198905109489</c:v>
                </c:pt>
                <c:pt idx="8183">
                  <c:v>6.6605839416058394</c:v>
                </c:pt>
                <c:pt idx="8184">
                  <c:v>6.649178832116788</c:v>
                </c:pt>
                <c:pt idx="8185">
                  <c:v>6.6377737226277382</c:v>
                </c:pt>
                <c:pt idx="8186">
                  <c:v>6.6263686131386859</c:v>
                </c:pt>
                <c:pt idx="8187">
                  <c:v>6.6149635036496344</c:v>
                </c:pt>
                <c:pt idx="8188">
                  <c:v>6.6035583941605847</c:v>
                </c:pt>
                <c:pt idx="8189">
                  <c:v>6.5921532846715332</c:v>
                </c:pt>
                <c:pt idx="8190">
                  <c:v>6.5807481751824808</c:v>
                </c:pt>
                <c:pt idx="8191">
                  <c:v>6.5693430656934311</c:v>
                </c:pt>
                <c:pt idx="8192">
                  <c:v>6.5579379562043796</c:v>
                </c:pt>
                <c:pt idx="8193">
                  <c:v>6.546532846715329</c:v>
                </c:pt>
                <c:pt idx="8194">
                  <c:v>6.5351277372262775</c:v>
                </c:pt>
                <c:pt idx="8195">
                  <c:v>6.523722627737226</c:v>
                </c:pt>
                <c:pt idx="8196">
                  <c:v>6.5123175182481754</c:v>
                </c:pt>
                <c:pt idx="8197">
                  <c:v>6.5009124087591239</c:v>
                </c:pt>
                <c:pt idx="8198">
                  <c:v>6.4895072992700724</c:v>
                </c:pt>
                <c:pt idx="8199">
                  <c:v>6.4781021897810227</c:v>
                </c:pt>
                <c:pt idx="8200">
                  <c:v>6.460994525547445</c:v>
                </c:pt>
                <c:pt idx="8201">
                  <c:v>6.460994525547445</c:v>
                </c:pt>
                <c:pt idx="8202">
                  <c:v>6.4438868613138691</c:v>
                </c:pt>
                <c:pt idx="8203">
                  <c:v>6.4324817518248176</c:v>
                </c:pt>
                <c:pt idx="8204">
                  <c:v>6.421076642335767</c:v>
                </c:pt>
                <c:pt idx="8205">
                  <c:v>6.4096715328467155</c:v>
                </c:pt>
                <c:pt idx="8206">
                  <c:v>6.3925638686131379</c:v>
                </c:pt>
                <c:pt idx="8207">
                  <c:v>6.3925638686131379</c:v>
                </c:pt>
                <c:pt idx="8208">
                  <c:v>6.375456204379562</c:v>
                </c:pt>
                <c:pt idx="8209">
                  <c:v>6.3640510948905105</c:v>
                </c:pt>
                <c:pt idx="8210">
                  <c:v>6.3526459854014599</c:v>
                </c:pt>
                <c:pt idx="8211">
                  <c:v>6.3412408759124084</c:v>
                </c:pt>
                <c:pt idx="8212">
                  <c:v>6.3298357664233569</c:v>
                </c:pt>
                <c:pt idx="8213">
                  <c:v>6.312728102189781</c:v>
                </c:pt>
                <c:pt idx="8214">
                  <c:v>6.312728102189781</c:v>
                </c:pt>
                <c:pt idx="8215">
                  <c:v>6.2956204379562051</c:v>
                </c:pt>
                <c:pt idx="8216">
                  <c:v>6.2842153284671536</c:v>
                </c:pt>
                <c:pt idx="8217">
                  <c:v>6.2728102189781021</c:v>
                </c:pt>
                <c:pt idx="8218">
                  <c:v>6.2614051094890515</c:v>
                </c:pt>
                <c:pt idx="8219">
                  <c:v>6.25</c:v>
                </c:pt>
                <c:pt idx="8220">
                  <c:v>6.2385948905109494</c:v>
                </c:pt>
                <c:pt idx="8221">
                  <c:v>6.2271897810218979</c:v>
                </c:pt>
                <c:pt idx="8222">
                  <c:v>6.2157846715328464</c:v>
                </c:pt>
                <c:pt idx="8223">
                  <c:v>6.2043795620437958</c:v>
                </c:pt>
                <c:pt idx="8224">
                  <c:v>6.1929744525547452</c:v>
                </c:pt>
                <c:pt idx="8225">
                  <c:v>6.1815693430656928</c:v>
                </c:pt>
                <c:pt idx="8226">
                  <c:v>6.1701642335766422</c:v>
                </c:pt>
                <c:pt idx="8227">
                  <c:v>6.1587591240875916</c:v>
                </c:pt>
                <c:pt idx="8228">
                  <c:v>6.1473540145985401</c:v>
                </c:pt>
                <c:pt idx="8229">
                  <c:v>6.1359489051094886</c:v>
                </c:pt>
                <c:pt idx="8230">
                  <c:v>6.124543795620438</c:v>
                </c:pt>
                <c:pt idx="8231">
                  <c:v>6.1131386861313874</c:v>
                </c:pt>
                <c:pt idx="8232">
                  <c:v>6.1017335766423351</c:v>
                </c:pt>
                <c:pt idx="8233">
                  <c:v>6.0903284671532845</c:v>
                </c:pt>
                <c:pt idx="8234">
                  <c:v>6.0789233576642339</c:v>
                </c:pt>
                <c:pt idx="8235">
                  <c:v>6.0675182481751824</c:v>
                </c:pt>
                <c:pt idx="8236">
                  <c:v>6.0561131386861309</c:v>
                </c:pt>
                <c:pt idx="8237">
                  <c:v>6.0447080291970803</c:v>
                </c:pt>
                <c:pt idx="8238">
                  <c:v>6.0333029197080297</c:v>
                </c:pt>
                <c:pt idx="8239">
                  <c:v>6.0218978102189782</c:v>
                </c:pt>
                <c:pt idx="8240">
                  <c:v>6.0104927007299267</c:v>
                </c:pt>
                <c:pt idx="8241">
                  <c:v>5.9990875912408761</c:v>
                </c:pt>
                <c:pt idx="8242">
                  <c:v>5.9876824817518246</c:v>
                </c:pt>
                <c:pt idx="8243">
                  <c:v>5.976277372262774</c:v>
                </c:pt>
                <c:pt idx="8244">
                  <c:v>5.9648722627737225</c:v>
                </c:pt>
                <c:pt idx="8245">
                  <c:v>5.9534671532846719</c:v>
                </c:pt>
                <c:pt idx="8246">
                  <c:v>5.9420620437956204</c:v>
                </c:pt>
                <c:pt idx="8247">
                  <c:v>5.9306569343065689</c:v>
                </c:pt>
                <c:pt idx="8248">
                  <c:v>5.9192518248175183</c:v>
                </c:pt>
                <c:pt idx="8249">
                  <c:v>5.9078467153284668</c:v>
                </c:pt>
                <c:pt idx="8250">
                  <c:v>5.8964416058394162</c:v>
                </c:pt>
                <c:pt idx="8251">
                  <c:v>5.8850364963503647</c:v>
                </c:pt>
                <c:pt idx="8252">
                  <c:v>5.8736313868613141</c:v>
                </c:pt>
                <c:pt idx="8253">
                  <c:v>5.8565237226277373</c:v>
                </c:pt>
                <c:pt idx="8254">
                  <c:v>5.8565237226277373</c:v>
                </c:pt>
                <c:pt idx="8255">
                  <c:v>5.8394160583941606</c:v>
                </c:pt>
                <c:pt idx="8256">
                  <c:v>5.8280109489051091</c:v>
                </c:pt>
                <c:pt idx="8257">
                  <c:v>5.8166058394160585</c:v>
                </c:pt>
                <c:pt idx="8258">
                  <c:v>5.805200729927007</c:v>
                </c:pt>
                <c:pt idx="8259">
                  <c:v>5.7937956204379564</c:v>
                </c:pt>
                <c:pt idx="8260">
                  <c:v>5.7823905109489049</c:v>
                </c:pt>
                <c:pt idx="8261">
                  <c:v>5.7709854014598543</c:v>
                </c:pt>
                <c:pt idx="8262">
                  <c:v>5.7595802919708028</c:v>
                </c:pt>
                <c:pt idx="8263">
                  <c:v>5.7481751824817522</c:v>
                </c:pt>
                <c:pt idx="8264">
                  <c:v>5.7367700729927007</c:v>
                </c:pt>
                <c:pt idx="8265">
                  <c:v>5.7253649635036501</c:v>
                </c:pt>
                <c:pt idx="8266">
                  <c:v>5.7139598540145986</c:v>
                </c:pt>
                <c:pt idx="8267">
                  <c:v>5.7025547445255471</c:v>
                </c:pt>
                <c:pt idx="8268">
                  <c:v>5.6911496350364965</c:v>
                </c:pt>
                <c:pt idx="8269">
                  <c:v>5.679744525547445</c:v>
                </c:pt>
                <c:pt idx="8270">
                  <c:v>5.6683394160583944</c:v>
                </c:pt>
                <c:pt idx="8271">
                  <c:v>5.6569343065693429</c:v>
                </c:pt>
                <c:pt idx="8272">
                  <c:v>5.6455291970802923</c:v>
                </c:pt>
                <c:pt idx="8273">
                  <c:v>5.6341240875912408</c:v>
                </c:pt>
                <c:pt idx="8274">
                  <c:v>5.6227189781021893</c:v>
                </c:pt>
                <c:pt idx="8275">
                  <c:v>5.6113138686131387</c:v>
                </c:pt>
                <c:pt idx="8276">
                  <c:v>5.5999087591240881</c:v>
                </c:pt>
                <c:pt idx="8277">
                  <c:v>5.5885036496350367</c:v>
                </c:pt>
                <c:pt idx="8278">
                  <c:v>5.5770985401459852</c:v>
                </c:pt>
                <c:pt idx="8279">
                  <c:v>5.5656934306569346</c:v>
                </c:pt>
                <c:pt idx="8280">
                  <c:v>5.554288321167884</c:v>
                </c:pt>
                <c:pt idx="8281">
                  <c:v>5.5428832116788316</c:v>
                </c:pt>
                <c:pt idx="8282">
                  <c:v>5.5257755474452548</c:v>
                </c:pt>
                <c:pt idx="8283">
                  <c:v>5.5257755474452548</c:v>
                </c:pt>
                <c:pt idx="8284">
                  <c:v>5.5086678832116789</c:v>
                </c:pt>
                <c:pt idx="8285">
                  <c:v>5.4972627737226274</c:v>
                </c:pt>
                <c:pt idx="8286">
                  <c:v>5.4858576642335768</c:v>
                </c:pt>
                <c:pt idx="8287">
                  <c:v>5.4744525547445262</c:v>
                </c:pt>
                <c:pt idx="8288">
                  <c:v>5.4630474452554738</c:v>
                </c:pt>
                <c:pt idx="8289">
                  <c:v>5.4516423357664232</c:v>
                </c:pt>
                <c:pt idx="8290">
                  <c:v>5.4402372262773726</c:v>
                </c:pt>
                <c:pt idx="8291">
                  <c:v>5.4288321167883211</c:v>
                </c:pt>
                <c:pt idx="8292">
                  <c:v>5.4174270072992696</c:v>
                </c:pt>
                <c:pt idx="8293">
                  <c:v>5.406021897810219</c:v>
                </c:pt>
                <c:pt idx="8294">
                  <c:v>5.3946167883211684</c:v>
                </c:pt>
                <c:pt idx="8295">
                  <c:v>5.3775091240875916</c:v>
                </c:pt>
                <c:pt idx="8296">
                  <c:v>5.3775091240875916</c:v>
                </c:pt>
                <c:pt idx="8297">
                  <c:v>5.3604014598540148</c:v>
                </c:pt>
                <c:pt idx="8298">
                  <c:v>5.3489963503649633</c:v>
                </c:pt>
                <c:pt idx="8299">
                  <c:v>5.3375912408759119</c:v>
                </c:pt>
                <c:pt idx="8300">
                  <c:v>5.3204835766423351</c:v>
                </c:pt>
                <c:pt idx="8301">
                  <c:v>5.3204835766423351</c:v>
                </c:pt>
                <c:pt idx="8302">
                  <c:v>5.3033759124087592</c:v>
                </c:pt>
                <c:pt idx="8303">
                  <c:v>5.2919708029197077</c:v>
                </c:pt>
                <c:pt idx="8304">
                  <c:v>5.2805656934306571</c:v>
                </c:pt>
                <c:pt idx="8305">
                  <c:v>5.2691605839416056</c:v>
                </c:pt>
                <c:pt idx="8306">
                  <c:v>5.257755474452555</c:v>
                </c:pt>
                <c:pt idx="8307">
                  <c:v>5.2463503649635035</c:v>
                </c:pt>
                <c:pt idx="8308">
                  <c:v>5.2349452554744529</c:v>
                </c:pt>
                <c:pt idx="8309">
                  <c:v>5.2235401459854014</c:v>
                </c:pt>
                <c:pt idx="8310">
                  <c:v>5.2121350364963499</c:v>
                </c:pt>
                <c:pt idx="8311">
                  <c:v>5.2007299270072993</c:v>
                </c:pt>
                <c:pt idx="8312">
                  <c:v>5.1893248175182478</c:v>
                </c:pt>
                <c:pt idx="8313">
                  <c:v>5.1779197080291972</c:v>
                </c:pt>
                <c:pt idx="8314">
                  <c:v>5.1665145985401457</c:v>
                </c:pt>
                <c:pt idx="8315">
                  <c:v>5.1551094890510951</c:v>
                </c:pt>
                <c:pt idx="8316">
                  <c:v>5.1437043795620436</c:v>
                </c:pt>
                <c:pt idx="8317">
                  <c:v>5.132299270072993</c:v>
                </c:pt>
                <c:pt idx="8318">
                  <c:v>5.1208941605839415</c:v>
                </c:pt>
                <c:pt idx="8319">
                  <c:v>5.0980839416058394</c:v>
                </c:pt>
                <c:pt idx="8320">
                  <c:v>5.0980839416058394</c:v>
                </c:pt>
                <c:pt idx="8321">
                  <c:v>5.0980839416058394</c:v>
                </c:pt>
                <c:pt idx="8322">
                  <c:v>5.069571167883212</c:v>
                </c:pt>
                <c:pt idx="8323">
                  <c:v>5.069571167883212</c:v>
                </c:pt>
                <c:pt idx="8324">
                  <c:v>5.0467609489051091</c:v>
                </c:pt>
                <c:pt idx="8325">
                  <c:v>5.0467609489051091</c:v>
                </c:pt>
                <c:pt idx="8326">
                  <c:v>5.0296532846715332</c:v>
                </c:pt>
                <c:pt idx="8327">
                  <c:v>5.0182481751824817</c:v>
                </c:pt>
                <c:pt idx="8328">
                  <c:v>5.0068430656934311</c:v>
                </c:pt>
                <c:pt idx="8329">
                  <c:v>4.9954379562043796</c:v>
                </c:pt>
                <c:pt idx="8330">
                  <c:v>4.9783302919708028</c:v>
                </c:pt>
                <c:pt idx="8331">
                  <c:v>4.9783302919708028</c:v>
                </c:pt>
                <c:pt idx="8332">
                  <c:v>4.961222627737226</c:v>
                </c:pt>
                <c:pt idx="8333">
                  <c:v>4.9498175182481754</c:v>
                </c:pt>
                <c:pt idx="8334">
                  <c:v>4.9384124087591239</c:v>
                </c:pt>
                <c:pt idx="8335">
                  <c:v>4.9270072992700733</c:v>
                </c:pt>
                <c:pt idx="8336">
                  <c:v>4.9156021897810218</c:v>
                </c:pt>
                <c:pt idx="8337">
                  <c:v>4.9041970802919703</c:v>
                </c:pt>
                <c:pt idx="8338">
                  <c:v>4.8927919708029197</c:v>
                </c:pt>
                <c:pt idx="8339">
                  <c:v>4.8813868613138691</c:v>
                </c:pt>
                <c:pt idx="8340">
                  <c:v>4.8699817518248176</c:v>
                </c:pt>
                <c:pt idx="8341">
                  <c:v>4.8585766423357661</c:v>
                </c:pt>
                <c:pt idx="8342">
                  <c:v>4.8471715328467155</c:v>
                </c:pt>
                <c:pt idx="8343">
                  <c:v>4.8357664233576649</c:v>
                </c:pt>
                <c:pt idx="8344">
                  <c:v>4.8243613138686126</c:v>
                </c:pt>
                <c:pt idx="8345">
                  <c:v>4.812956204379562</c:v>
                </c:pt>
                <c:pt idx="8346">
                  <c:v>4.8015510948905114</c:v>
                </c:pt>
                <c:pt idx="8347">
                  <c:v>4.7901459854014599</c:v>
                </c:pt>
                <c:pt idx="8348">
                  <c:v>4.7787408759124084</c:v>
                </c:pt>
                <c:pt idx="8349">
                  <c:v>4.7673357664233578</c:v>
                </c:pt>
                <c:pt idx="8350">
                  <c:v>4.7559306569343072</c:v>
                </c:pt>
                <c:pt idx="8351">
                  <c:v>4.7445255474452548</c:v>
                </c:pt>
                <c:pt idx="8352">
                  <c:v>4.7331204379562042</c:v>
                </c:pt>
                <c:pt idx="8353">
                  <c:v>4.7217153284671536</c:v>
                </c:pt>
                <c:pt idx="8354">
                  <c:v>4.7046076642335768</c:v>
                </c:pt>
                <c:pt idx="8355">
                  <c:v>4.7046076642335768</c:v>
                </c:pt>
                <c:pt idx="8356">
                  <c:v>4.6875</c:v>
                </c:pt>
                <c:pt idx="8357">
                  <c:v>4.6760948905109494</c:v>
                </c:pt>
                <c:pt idx="8358">
                  <c:v>4.6646897810218979</c:v>
                </c:pt>
                <c:pt idx="8359">
                  <c:v>4.6532846715328464</c:v>
                </c:pt>
                <c:pt idx="8360">
                  <c:v>4.6418795620437958</c:v>
                </c:pt>
                <c:pt idx="8361">
                  <c:v>4.6304744525547452</c:v>
                </c:pt>
                <c:pt idx="8362">
                  <c:v>4.6133667883211684</c:v>
                </c:pt>
                <c:pt idx="8363">
                  <c:v>4.6133667883211684</c:v>
                </c:pt>
                <c:pt idx="8364">
                  <c:v>4.5962591240875916</c:v>
                </c:pt>
                <c:pt idx="8365">
                  <c:v>4.5848540145985401</c:v>
                </c:pt>
                <c:pt idx="8366">
                  <c:v>4.5734489051094886</c:v>
                </c:pt>
                <c:pt idx="8367">
                  <c:v>4.562043795620438</c:v>
                </c:pt>
                <c:pt idx="8368">
                  <c:v>4.5506386861313874</c:v>
                </c:pt>
                <c:pt idx="8369">
                  <c:v>4.5392335766423351</c:v>
                </c:pt>
                <c:pt idx="8370">
                  <c:v>4.5278284671532845</c:v>
                </c:pt>
                <c:pt idx="8371">
                  <c:v>4.5164233576642339</c:v>
                </c:pt>
                <c:pt idx="8372">
                  <c:v>4.5050182481751824</c:v>
                </c:pt>
                <c:pt idx="8373">
                  <c:v>4.4936131386861309</c:v>
                </c:pt>
                <c:pt idx="8374">
                  <c:v>4.4822080291970803</c:v>
                </c:pt>
                <c:pt idx="8375">
                  <c:v>4.4708029197080297</c:v>
                </c:pt>
                <c:pt idx="8376">
                  <c:v>4.4593978102189782</c:v>
                </c:pt>
                <c:pt idx="8377">
                  <c:v>4.4479927007299267</c:v>
                </c:pt>
                <c:pt idx="8378">
                  <c:v>4.4365875912408761</c:v>
                </c:pt>
                <c:pt idx="8379">
                  <c:v>4.4251824817518246</c:v>
                </c:pt>
                <c:pt idx="8380">
                  <c:v>4.413777372262774</c:v>
                </c:pt>
                <c:pt idx="8381">
                  <c:v>4.4023722627737225</c:v>
                </c:pt>
                <c:pt idx="8382">
                  <c:v>4.3909671532846719</c:v>
                </c:pt>
                <c:pt idx="8383">
                  <c:v>4.3795620437956204</c:v>
                </c:pt>
                <c:pt idx="8384">
                  <c:v>4.3681569343065689</c:v>
                </c:pt>
                <c:pt idx="8385">
                  <c:v>4.3567518248175183</c:v>
                </c:pt>
                <c:pt idx="8386">
                  <c:v>4.3453467153284668</c:v>
                </c:pt>
                <c:pt idx="8387">
                  <c:v>4.3339416058394162</c:v>
                </c:pt>
                <c:pt idx="8388">
                  <c:v>4.3225364963503647</c:v>
                </c:pt>
                <c:pt idx="8389">
                  <c:v>4.3111313868613141</c:v>
                </c:pt>
                <c:pt idx="8390">
                  <c:v>4.2997262773722627</c:v>
                </c:pt>
                <c:pt idx="8391">
                  <c:v>4.288321167883212</c:v>
                </c:pt>
                <c:pt idx="8392">
                  <c:v>4.2769160583941606</c:v>
                </c:pt>
                <c:pt idx="8393">
                  <c:v>4.2655109489051091</c:v>
                </c:pt>
                <c:pt idx="8394">
                  <c:v>4.2541058394160585</c:v>
                </c:pt>
                <c:pt idx="8395">
                  <c:v>4.242700729927007</c:v>
                </c:pt>
                <c:pt idx="8396">
                  <c:v>4.2312956204379564</c:v>
                </c:pt>
                <c:pt idx="8397">
                  <c:v>4.2198905109489049</c:v>
                </c:pt>
                <c:pt idx="8398">
                  <c:v>4.2084854014598543</c:v>
                </c:pt>
                <c:pt idx="8399">
                  <c:v>4.1970802919708028</c:v>
                </c:pt>
                <c:pt idx="8400">
                  <c:v>4.1856751824817522</c:v>
                </c:pt>
                <c:pt idx="8401">
                  <c:v>4.1742700729927007</c:v>
                </c:pt>
                <c:pt idx="8402">
                  <c:v>4.1628649635036501</c:v>
                </c:pt>
                <c:pt idx="8403">
                  <c:v>4.1514598540145986</c:v>
                </c:pt>
                <c:pt idx="8404">
                  <c:v>4.1400547445255471</c:v>
                </c:pt>
                <c:pt idx="8405">
                  <c:v>4.1286496350364965</c:v>
                </c:pt>
                <c:pt idx="8406">
                  <c:v>4.117244525547445</c:v>
                </c:pt>
                <c:pt idx="8407">
                  <c:v>4.1058394160583944</c:v>
                </c:pt>
                <c:pt idx="8408">
                  <c:v>4.0944343065693429</c:v>
                </c:pt>
                <c:pt idx="8409">
                  <c:v>4.0830291970802923</c:v>
                </c:pt>
                <c:pt idx="8410">
                  <c:v>4.0602189781021893</c:v>
                </c:pt>
                <c:pt idx="8411">
                  <c:v>4.0602189781021893</c:v>
                </c:pt>
                <c:pt idx="8412">
                  <c:v>4.0602189781021893</c:v>
                </c:pt>
                <c:pt idx="8413">
                  <c:v>4.031706204379562</c:v>
                </c:pt>
                <c:pt idx="8414">
                  <c:v>4.031706204379562</c:v>
                </c:pt>
                <c:pt idx="8415">
                  <c:v>4.0145985401459852</c:v>
                </c:pt>
                <c:pt idx="8416">
                  <c:v>4.0031934306569346</c:v>
                </c:pt>
                <c:pt idx="8417">
                  <c:v>3.9917883211678835</c:v>
                </c:pt>
                <c:pt idx="8418">
                  <c:v>3.980383211678832</c:v>
                </c:pt>
                <c:pt idx="8419">
                  <c:v>3.968978102189781</c:v>
                </c:pt>
                <c:pt idx="8420">
                  <c:v>3.9575729927007299</c:v>
                </c:pt>
                <c:pt idx="8421">
                  <c:v>3.9461678832116784</c:v>
                </c:pt>
                <c:pt idx="8422">
                  <c:v>3.9347627737226274</c:v>
                </c:pt>
                <c:pt idx="8423">
                  <c:v>3.9233576642335768</c:v>
                </c:pt>
                <c:pt idx="8424">
                  <c:v>3.9119525547445257</c:v>
                </c:pt>
                <c:pt idx="8425">
                  <c:v>3.9005474452554743</c:v>
                </c:pt>
                <c:pt idx="8426">
                  <c:v>3.8891423357664232</c:v>
                </c:pt>
                <c:pt idx="8427">
                  <c:v>3.8777372262773726</c:v>
                </c:pt>
                <c:pt idx="8428">
                  <c:v>3.8663321167883216</c:v>
                </c:pt>
                <c:pt idx="8429">
                  <c:v>3.8549270072992701</c:v>
                </c:pt>
                <c:pt idx="8430">
                  <c:v>3.843521897810219</c:v>
                </c:pt>
                <c:pt idx="8431">
                  <c:v>3.832116788321168</c:v>
                </c:pt>
                <c:pt idx="8432">
                  <c:v>3.8150091240875912</c:v>
                </c:pt>
                <c:pt idx="8433">
                  <c:v>3.8150091240875912</c:v>
                </c:pt>
                <c:pt idx="8434">
                  <c:v>3.7979014598540148</c:v>
                </c:pt>
                <c:pt idx="8435">
                  <c:v>3.7864963503649638</c:v>
                </c:pt>
                <c:pt idx="8436">
                  <c:v>3.7750912408759123</c:v>
                </c:pt>
                <c:pt idx="8437">
                  <c:v>3.7636861313868613</c:v>
                </c:pt>
                <c:pt idx="8438">
                  <c:v>3.7522810218978102</c:v>
                </c:pt>
                <c:pt idx="8439">
                  <c:v>3.7408759124087596</c:v>
                </c:pt>
                <c:pt idx="8440">
                  <c:v>3.7294708029197077</c:v>
                </c:pt>
                <c:pt idx="8441">
                  <c:v>3.7180656934306571</c:v>
                </c:pt>
                <c:pt idx="8442">
                  <c:v>3.706660583941606</c:v>
                </c:pt>
                <c:pt idx="8443">
                  <c:v>3.695255474452555</c:v>
                </c:pt>
                <c:pt idx="8444">
                  <c:v>3.6838503649635035</c:v>
                </c:pt>
                <c:pt idx="8445">
                  <c:v>3.6724452554744524</c:v>
                </c:pt>
                <c:pt idx="8446">
                  <c:v>3.6610401459854018</c:v>
                </c:pt>
                <c:pt idx="8447">
                  <c:v>3.6496350364963499</c:v>
                </c:pt>
                <c:pt idx="8448">
                  <c:v>3.6382299270072993</c:v>
                </c:pt>
                <c:pt idx="8449">
                  <c:v>3.6268248175182483</c:v>
                </c:pt>
                <c:pt idx="8450">
                  <c:v>3.6154197080291972</c:v>
                </c:pt>
                <c:pt idx="8451">
                  <c:v>3.6040145985401457</c:v>
                </c:pt>
                <c:pt idx="8452">
                  <c:v>3.5926094890510947</c:v>
                </c:pt>
                <c:pt idx="8453">
                  <c:v>3.5812043795620441</c:v>
                </c:pt>
                <c:pt idx="8454">
                  <c:v>3.569799270072993</c:v>
                </c:pt>
                <c:pt idx="8455">
                  <c:v>3.5583941605839415</c:v>
                </c:pt>
                <c:pt idx="8456">
                  <c:v>3.5469890510948905</c:v>
                </c:pt>
                <c:pt idx="8457">
                  <c:v>3.5355839416058394</c:v>
                </c:pt>
                <c:pt idx="8458">
                  <c:v>3.524178832116788</c:v>
                </c:pt>
                <c:pt idx="8459">
                  <c:v>3.5127737226277369</c:v>
                </c:pt>
                <c:pt idx="8460">
                  <c:v>3.5013686131386863</c:v>
                </c:pt>
                <c:pt idx="8461">
                  <c:v>3.4899635036496353</c:v>
                </c:pt>
                <c:pt idx="8462">
                  <c:v>3.4785583941605838</c:v>
                </c:pt>
                <c:pt idx="8463">
                  <c:v>3.4671532846715327</c:v>
                </c:pt>
                <c:pt idx="8464">
                  <c:v>3.4557481751824817</c:v>
                </c:pt>
                <c:pt idx="8465">
                  <c:v>3.4443430656934311</c:v>
                </c:pt>
                <c:pt idx="8466">
                  <c:v>3.4329379562043796</c:v>
                </c:pt>
                <c:pt idx="8467">
                  <c:v>3.4215328467153285</c:v>
                </c:pt>
                <c:pt idx="8468">
                  <c:v>3.4101277372262775</c:v>
                </c:pt>
                <c:pt idx="8469">
                  <c:v>3.398722627737226</c:v>
                </c:pt>
                <c:pt idx="8470">
                  <c:v>3.387317518248175</c:v>
                </c:pt>
                <c:pt idx="8471">
                  <c:v>3.3759124087591239</c:v>
                </c:pt>
                <c:pt idx="8472">
                  <c:v>3.3645072992700733</c:v>
                </c:pt>
                <c:pt idx="8473">
                  <c:v>3.3531021897810218</c:v>
                </c:pt>
                <c:pt idx="8474">
                  <c:v>3.3416970802919708</c:v>
                </c:pt>
                <c:pt idx="8475">
                  <c:v>3.3302919708029197</c:v>
                </c:pt>
                <c:pt idx="8476">
                  <c:v>3.3188868613138691</c:v>
                </c:pt>
                <c:pt idx="8477">
                  <c:v>3.3074817518248172</c:v>
                </c:pt>
                <c:pt idx="8478">
                  <c:v>3.2960766423357666</c:v>
                </c:pt>
                <c:pt idx="8479">
                  <c:v>3.2846715328467155</c:v>
                </c:pt>
                <c:pt idx="8480">
                  <c:v>3.2732664233576645</c:v>
                </c:pt>
                <c:pt idx="8481">
                  <c:v>3.261861313868613</c:v>
                </c:pt>
                <c:pt idx="8482">
                  <c:v>3.250456204379562</c:v>
                </c:pt>
                <c:pt idx="8483">
                  <c:v>3.2390510948905114</c:v>
                </c:pt>
                <c:pt idx="8484">
                  <c:v>3.2276459854014594</c:v>
                </c:pt>
                <c:pt idx="8485">
                  <c:v>3.2162408759124088</c:v>
                </c:pt>
                <c:pt idx="8486">
                  <c:v>3.2048357664233578</c:v>
                </c:pt>
                <c:pt idx="8487">
                  <c:v>3.1934306569343067</c:v>
                </c:pt>
                <c:pt idx="8488">
                  <c:v>3.1820255474452552</c:v>
                </c:pt>
                <c:pt idx="8489">
                  <c:v>3.1706204379562042</c:v>
                </c:pt>
                <c:pt idx="8490">
                  <c:v>3.1592153284671536</c:v>
                </c:pt>
                <c:pt idx="8491">
                  <c:v>3.1421076642335768</c:v>
                </c:pt>
                <c:pt idx="8492">
                  <c:v>3.1421076642335768</c:v>
                </c:pt>
                <c:pt idx="8493">
                  <c:v>3.125</c:v>
                </c:pt>
                <c:pt idx="8494">
                  <c:v>3.113594890510949</c:v>
                </c:pt>
                <c:pt idx="8495">
                  <c:v>3.1021897810218979</c:v>
                </c:pt>
                <c:pt idx="8496">
                  <c:v>3.0907846715328464</c:v>
                </c:pt>
                <c:pt idx="8497">
                  <c:v>3.0793795620437958</c:v>
                </c:pt>
                <c:pt idx="8498">
                  <c:v>3.0679744525547443</c:v>
                </c:pt>
                <c:pt idx="8499">
                  <c:v>3.0565693430656937</c:v>
                </c:pt>
                <c:pt idx="8500">
                  <c:v>3.0451642335766422</c:v>
                </c:pt>
                <c:pt idx="8501">
                  <c:v>3.0337591240875912</c:v>
                </c:pt>
                <c:pt idx="8502">
                  <c:v>3.0223540145985401</c:v>
                </c:pt>
                <c:pt idx="8503">
                  <c:v>3.0109489051094891</c:v>
                </c:pt>
                <c:pt idx="8504">
                  <c:v>2.999543795620438</c:v>
                </c:pt>
                <c:pt idx="8505">
                  <c:v>2.988138686131387</c:v>
                </c:pt>
                <c:pt idx="8506">
                  <c:v>2.976733576642336</c:v>
                </c:pt>
                <c:pt idx="8507">
                  <c:v>2.9653284671532845</c:v>
                </c:pt>
                <c:pt idx="8508">
                  <c:v>2.9539233576642334</c:v>
                </c:pt>
                <c:pt idx="8509">
                  <c:v>2.9425182481751824</c:v>
                </c:pt>
                <c:pt idx="8510">
                  <c:v>2.9311131386861313</c:v>
                </c:pt>
                <c:pt idx="8511">
                  <c:v>2.9197080291970803</c:v>
                </c:pt>
                <c:pt idx="8512">
                  <c:v>2.9083029197080292</c:v>
                </c:pt>
                <c:pt idx="8513">
                  <c:v>2.8968978102189782</c:v>
                </c:pt>
                <c:pt idx="8514">
                  <c:v>2.8854927007299271</c:v>
                </c:pt>
                <c:pt idx="8515">
                  <c:v>2.8740875912408761</c:v>
                </c:pt>
                <c:pt idx="8516">
                  <c:v>2.862682481751825</c:v>
                </c:pt>
                <c:pt idx="8517">
                  <c:v>2.8512773722627736</c:v>
                </c:pt>
                <c:pt idx="8518">
                  <c:v>2.8398722627737225</c:v>
                </c:pt>
                <c:pt idx="8519">
                  <c:v>2.8284671532846715</c:v>
                </c:pt>
                <c:pt idx="8520">
                  <c:v>2.8170620437956204</c:v>
                </c:pt>
                <c:pt idx="8521">
                  <c:v>2.8056569343065694</c:v>
                </c:pt>
                <c:pt idx="8522">
                  <c:v>2.7942518248175183</c:v>
                </c:pt>
                <c:pt idx="8523">
                  <c:v>2.7828467153284673</c:v>
                </c:pt>
                <c:pt idx="8524">
                  <c:v>2.7714416058394158</c:v>
                </c:pt>
                <c:pt idx="8525">
                  <c:v>2.7600364963503652</c:v>
                </c:pt>
                <c:pt idx="8526">
                  <c:v>2.7486313868613137</c:v>
                </c:pt>
                <c:pt idx="8527">
                  <c:v>2.7372262773722631</c:v>
                </c:pt>
                <c:pt idx="8528">
                  <c:v>2.7258211678832116</c:v>
                </c:pt>
                <c:pt idx="8529">
                  <c:v>2.7144160583941606</c:v>
                </c:pt>
                <c:pt idx="8530">
                  <c:v>2.7030109489051095</c:v>
                </c:pt>
                <c:pt idx="8531">
                  <c:v>2.691605839416058</c:v>
                </c:pt>
                <c:pt idx="8532">
                  <c:v>2.6802007299270074</c:v>
                </c:pt>
                <c:pt idx="8533">
                  <c:v>2.6687956204379559</c:v>
                </c:pt>
                <c:pt idx="8534">
                  <c:v>2.6573905109489053</c:v>
                </c:pt>
                <c:pt idx="8535">
                  <c:v>2.6459854014598538</c:v>
                </c:pt>
                <c:pt idx="8536">
                  <c:v>2.6345802919708028</c:v>
                </c:pt>
                <c:pt idx="8537">
                  <c:v>2.6231751824817517</c:v>
                </c:pt>
                <c:pt idx="8538">
                  <c:v>2.6117700729927007</c:v>
                </c:pt>
                <c:pt idx="8539">
                  <c:v>2.6003649635036497</c:v>
                </c:pt>
                <c:pt idx="8540">
                  <c:v>2.5889598540145986</c:v>
                </c:pt>
                <c:pt idx="8541">
                  <c:v>2.5775547445255476</c:v>
                </c:pt>
                <c:pt idx="8542">
                  <c:v>2.5661496350364965</c:v>
                </c:pt>
                <c:pt idx="8543">
                  <c:v>2.5547445255474455</c:v>
                </c:pt>
                <c:pt idx="8544">
                  <c:v>2.543339416058394</c:v>
                </c:pt>
                <c:pt idx="8545">
                  <c:v>2.5319343065693429</c:v>
                </c:pt>
                <c:pt idx="8546">
                  <c:v>2.5205291970802919</c:v>
                </c:pt>
                <c:pt idx="8547">
                  <c:v>2.5091240875912408</c:v>
                </c:pt>
                <c:pt idx="8548">
                  <c:v>2.4977189781021898</c:v>
                </c:pt>
                <c:pt idx="8549">
                  <c:v>2.4863138686131387</c:v>
                </c:pt>
                <c:pt idx="8550">
                  <c:v>2.4749087591240877</c:v>
                </c:pt>
                <c:pt idx="8551">
                  <c:v>2.4635036496350367</c:v>
                </c:pt>
                <c:pt idx="8552">
                  <c:v>2.4520985401459852</c:v>
                </c:pt>
                <c:pt idx="8553">
                  <c:v>2.4406934306569346</c:v>
                </c:pt>
                <c:pt idx="8554">
                  <c:v>2.4292883211678831</c:v>
                </c:pt>
                <c:pt idx="8555">
                  <c:v>2.4178832116788325</c:v>
                </c:pt>
                <c:pt idx="8556">
                  <c:v>2.406478102189781</c:v>
                </c:pt>
                <c:pt idx="8557">
                  <c:v>2.3950729927007299</c:v>
                </c:pt>
                <c:pt idx="8558">
                  <c:v>2.3836678832116789</c:v>
                </c:pt>
                <c:pt idx="8559">
                  <c:v>2.3722627737226274</c:v>
                </c:pt>
                <c:pt idx="8560">
                  <c:v>2.3608576642335768</c:v>
                </c:pt>
                <c:pt idx="8561">
                  <c:v>2.3494525547445253</c:v>
                </c:pt>
                <c:pt idx="8562">
                  <c:v>2.3380474452554747</c:v>
                </c:pt>
                <c:pt idx="8563">
                  <c:v>2.3266423357664232</c:v>
                </c:pt>
                <c:pt idx="8564">
                  <c:v>2.3152372262773726</c:v>
                </c:pt>
                <c:pt idx="8565">
                  <c:v>2.3038321167883211</c:v>
                </c:pt>
                <c:pt idx="8566">
                  <c:v>2.2924270072992701</c:v>
                </c:pt>
                <c:pt idx="8567">
                  <c:v>2.281021897810219</c:v>
                </c:pt>
                <c:pt idx="8568">
                  <c:v>2.2696167883211675</c:v>
                </c:pt>
                <c:pt idx="8569">
                  <c:v>2.2582116788321169</c:v>
                </c:pt>
                <c:pt idx="8570">
                  <c:v>2.2468065693430654</c:v>
                </c:pt>
                <c:pt idx="8571">
                  <c:v>2.2354014598540148</c:v>
                </c:pt>
                <c:pt idx="8572">
                  <c:v>2.2239963503649633</c:v>
                </c:pt>
                <c:pt idx="8573">
                  <c:v>2.2125912408759123</c:v>
                </c:pt>
                <c:pt idx="8574">
                  <c:v>2.2011861313868613</c:v>
                </c:pt>
                <c:pt idx="8575">
                  <c:v>2.1840784671532845</c:v>
                </c:pt>
                <c:pt idx="8576">
                  <c:v>2.1840784671532845</c:v>
                </c:pt>
                <c:pt idx="8577">
                  <c:v>2.1669708029197081</c:v>
                </c:pt>
                <c:pt idx="8578">
                  <c:v>2.1555656934306571</c:v>
                </c:pt>
                <c:pt idx="8579">
                  <c:v>2.144160583941606</c:v>
                </c:pt>
                <c:pt idx="8580">
                  <c:v>2.1327554744525545</c:v>
                </c:pt>
                <c:pt idx="8581">
                  <c:v>2.1213503649635035</c:v>
                </c:pt>
                <c:pt idx="8582">
                  <c:v>2.1099452554744524</c:v>
                </c:pt>
                <c:pt idx="8583">
                  <c:v>2.0985401459854014</c:v>
                </c:pt>
                <c:pt idx="8584">
                  <c:v>2.0871350364963503</c:v>
                </c:pt>
                <c:pt idx="8585">
                  <c:v>2.0757299270072993</c:v>
                </c:pt>
                <c:pt idx="8586">
                  <c:v>2.0643248175182483</c:v>
                </c:pt>
                <c:pt idx="8587">
                  <c:v>2.0529197080291972</c:v>
                </c:pt>
                <c:pt idx="8588">
                  <c:v>2.0415145985401462</c:v>
                </c:pt>
                <c:pt idx="8589">
                  <c:v>2.0301094890510947</c:v>
                </c:pt>
                <c:pt idx="8590">
                  <c:v>2.0187043795620441</c:v>
                </c:pt>
                <c:pt idx="8591">
                  <c:v>2.0072992700729926</c:v>
                </c:pt>
                <c:pt idx="8592">
                  <c:v>1.9958941605839418</c:v>
                </c:pt>
                <c:pt idx="8593">
                  <c:v>1.9844890510948905</c:v>
                </c:pt>
                <c:pt idx="8594">
                  <c:v>1.9730839416058392</c:v>
                </c:pt>
                <c:pt idx="8595">
                  <c:v>1.9616788321167884</c:v>
                </c:pt>
                <c:pt idx="8596">
                  <c:v>1.9502737226277371</c:v>
                </c:pt>
                <c:pt idx="8597">
                  <c:v>1.9388686131386863</c:v>
                </c:pt>
                <c:pt idx="8598">
                  <c:v>1.927463503649635</c:v>
                </c:pt>
                <c:pt idx="8599">
                  <c:v>1.916058394160584</c:v>
                </c:pt>
                <c:pt idx="8600">
                  <c:v>1.9046532846715327</c:v>
                </c:pt>
                <c:pt idx="8601">
                  <c:v>1.8932481751824819</c:v>
                </c:pt>
                <c:pt idx="8602">
                  <c:v>1.8818430656934306</c:v>
                </c:pt>
                <c:pt idx="8603">
                  <c:v>1.8704379562043798</c:v>
                </c:pt>
                <c:pt idx="8604">
                  <c:v>1.8590328467153285</c:v>
                </c:pt>
                <c:pt idx="8605">
                  <c:v>1.8476277372262775</c:v>
                </c:pt>
                <c:pt idx="8606">
                  <c:v>1.8362226277372262</c:v>
                </c:pt>
                <c:pt idx="8607">
                  <c:v>1.824817518248175</c:v>
                </c:pt>
                <c:pt idx="8608">
                  <c:v>1.8134124087591241</c:v>
                </c:pt>
                <c:pt idx="8609">
                  <c:v>1.8020072992700729</c:v>
                </c:pt>
                <c:pt idx="8610">
                  <c:v>1.790602189781022</c:v>
                </c:pt>
                <c:pt idx="8611">
                  <c:v>1.7791970802919708</c:v>
                </c:pt>
                <c:pt idx="8612">
                  <c:v>1.7677919708029197</c:v>
                </c:pt>
                <c:pt idx="8613">
                  <c:v>1.7563868613138685</c:v>
                </c:pt>
                <c:pt idx="8614">
                  <c:v>1.7449817518248176</c:v>
                </c:pt>
                <c:pt idx="8615">
                  <c:v>1.7335766423357664</c:v>
                </c:pt>
                <c:pt idx="8616">
                  <c:v>1.7221715328467155</c:v>
                </c:pt>
                <c:pt idx="8617">
                  <c:v>1.7107664233576643</c:v>
                </c:pt>
                <c:pt idx="8618">
                  <c:v>1.699361313868613</c:v>
                </c:pt>
                <c:pt idx="8619">
                  <c:v>1.687956204379562</c:v>
                </c:pt>
                <c:pt idx="8620">
                  <c:v>1.6765510948905109</c:v>
                </c:pt>
                <c:pt idx="8621">
                  <c:v>1.6651459854014599</c:v>
                </c:pt>
                <c:pt idx="8622">
                  <c:v>1.6537408759124086</c:v>
                </c:pt>
                <c:pt idx="8623">
                  <c:v>1.6423357664233578</c:v>
                </c:pt>
                <c:pt idx="8624">
                  <c:v>1.6309306569343065</c:v>
                </c:pt>
                <c:pt idx="8625">
                  <c:v>1.6195255474452557</c:v>
                </c:pt>
                <c:pt idx="8626">
                  <c:v>1.6081204379562044</c:v>
                </c:pt>
                <c:pt idx="8627">
                  <c:v>1.5967153284671534</c:v>
                </c:pt>
                <c:pt idx="8628">
                  <c:v>1.5853102189781021</c:v>
                </c:pt>
                <c:pt idx="8629">
                  <c:v>1.5739051094890513</c:v>
                </c:pt>
                <c:pt idx="8630">
                  <c:v>1.5625</c:v>
                </c:pt>
                <c:pt idx="8631">
                  <c:v>1.551094890510949</c:v>
                </c:pt>
                <c:pt idx="8632">
                  <c:v>1.5396897810218979</c:v>
                </c:pt>
                <c:pt idx="8633">
                  <c:v>1.5282846715328469</c:v>
                </c:pt>
                <c:pt idx="8634">
                  <c:v>1.5168795620437956</c:v>
                </c:pt>
                <c:pt idx="8635">
                  <c:v>1.5054744525547445</c:v>
                </c:pt>
                <c:pt idx="8636">
                  <c:v>1.4940693430656935</c:v>
                </c:pt>
                <c:pt idx="8637">
                  <c:v>1.4826642335766422</c:v>
                </c:pt>
                <c:pt idx="8638">
                  <c:v>1.4712591240875912</c:v>
                </c:pt>
                <c:pt idx="8639">
                  <c:v>1.4598540145985401</c:v>
                </c:pt>
                <c:pt idx="8640">
                  <c:v>1.4484489051094891</c:v>
                </c:pt>
                <c:pt idx="8641">
                  <c:v>1.437043795620438</c:v>
                </c:pt>
                <c:pt idx="8642">
                  <c:v>1.4256386861313868</c:v>
                </c:pt>
                <c:pt idx="8643">
                  <c:v>1.4142335766423357</c:v>
                </c:pt>
                <c:pt idx="8644">
                  <c:v>1.4028284671532847</c:v>
                </c:pt>
                <c:pt idx="8645">
                  <c:v>1.3914233576642336</c:v>
                </c:pt>
                <c:pt idx="8646">
                  <c:v>1.3800182481751826</c:v>
                </c:pt>
                <c:pt idx="8647">
                  <c:v>1.3686131386861315</c:v>
                </c:pt>
                <c:pt idx="8648">
                  <c:v>1.3572080291970803</c:v>
                </c:pt>
                <c:pt idx="8649">
                  <c:v>1.345802919708029</c:v>
                </c:pt>
                <c:pt idx="8650">
                  <c:v>1.334397810218978</c:v>
                </c:pt>
                <c:pt idx="8651">
                  <c:v>1.3229927007299269</c:v>
                </c:pt>
                <c:pt idx="8652">
                  <c:v>1.3115875912408759</c:v>
                </c:pt>
                <c:pt idx="8653">
                  <c:v>1.3001824817518248</c:v>
                </c:pt>
                <c:pt idx="8654">
                  <c:v>1.2887773722627738</c:v>
                </c:pt>
                <c:pt idx="8655">
                  <c:v>1.2773722627737227</c:v>
                </c:pt>
                <c:pt idx="8656">
                  <c:v>1.2659671532846715</c:v>
                </c:pt>
                <c:pt idx="8657">
                  <c:v>1.2545620437956204</c:v>
                </c:pt>
                <c:pt idx="8658">
                  <c:v>1.2431569343065694</c:v>
                </c:pt>
                <c:pt idx="8659">
                  <c:v>1.2317518248175183</c:v>
                </c:pt>
                <c:pt idx="8660">
                  <c:v>1.2203467153284673</c:v>
                </c:pt>
                <c:pt idx="8661">
                  <c:v>1.2089416058394162</c:v>
                </c:pt>
                <c:pt idx="8662">
                  <c:v>1.197536496350365</c:v>
                </c:pt>
                <c:pt idx="8663">
                  <c:v>1.1861313868613137</c:v>
                </c:pt>
                <c:pt idx="8664">
                  <c:v>1.1747262773722627</c:v>
                </c:pt>
                <c:pt idx="8665">
                  <c:v>1.1633211678832116</c:v>
                </c:pt>
                <c:pt idx="8666">
                  <c:v>1.1519160583941606</c:v>
                </c:pt>
                <c:pt idx="8667">
                  <c:v>1.1405109489051095</c:v>
                </c:pt>
                <c:pt idx="8668">
                  <c:v>1.1291058394160585</c:v>
                </c:pt>
                <c:pt idx="8669">
                  <c:v>1.1177007299270074</c:v>
                </c:pt>
                <c:pt idx="8670">
                  <c:v>1.1062956204379562</c:v>
                </c:pt>
                <c:pt idx="8671">
                  <c:v>1.0948905109489051</c:v>
                </c:pt>
                <c:pt idx="8672">
                  <c:v>1.0834854014598541</c:v>
                </c:pt>
                <c:pt idx="8673">
                  <c:v>1.072080291970803</c:v>
                </c:pt>
                <c:pt idx="8674">
                  <c:v>1.0606751824817517</c:v>
                </c:pt>
                <c:pt idx="8675">
                  <c:v>1.0492700729927007</c:v>
                </c:pt>
                <c:pt idx="8676">
                  <c:v>1.0378649635036497</c:v>
                </c:pt>
                <c:pt idx="8677">
                  <c:v>1.0264598540145986</c:v>
                </c:pt>
                <c:pt idx="8678">
                  <c:v>1.0150547445255473</c:v>
                </c:pt>
                <c:pt idx="8679">
                  <c:v>1.0036496350364963</c:v>
                </c:pt>
                <c:pt idx="8680">
                  <c:v>0.99224452554744524</c:v>
                </c:pt>
                <c:pt idx="8681">
                  <c:v>0.9808394160583942</c:v>
                </c:pt>
                <c:pt idx="8682">
                  <c:v>0.96943430656934315</c:v>
                </c:pt>
                <c:pt idx="8683">
                  <c:v>0.95802919708029199</c:v>
                </c:pt>
                <c:pt idx="8684">
                  <c:v>0.94662408759124095</c:v>
                </c:pt>
                <c:pt idx="8685">
                  <c:v>0.9352189781021899</c:v>
                </c:pt>
                <c:pt idx="8686">
                  <c:v>0.92381386861313874</c:v>
                </c:pt>
                <c:pt idx="8687">
                  <c:v>0.91240875912408748</c:v>
                </c:pt>
                <c:pt idx="8688">
                  <c:v>0.90100364963503643</c:v>
                </c:pt>
                <c:pt idx="8689">
                  <c:v>0.88959854014598538</c:v>
                </c:pt>
                <c:pt idx="8690">
                  <c:v>0.87819343065693423</c:v>
                </c:pt>
                <c:pt idx="8691">
                  <c:v>0.86678832116788318</c:v>
                </c:pt>
                <c:pt idx="8692">
                  <c:v>0.85538321167883213</c:v>
                </c:pt>
                <c:pt idx="8693">
                  <c:v>0.84397810218978098</c:v>
                </c:pt>
                <c:pt idx="8694">
                  <c:v>0.83257299270072993</c:v>
                </c:pt>
                <c:pt idx="8695">
                  <c:v>0.82116788321167888</c:v>
                </c:pt>
                <c:pt idx="8696">
                  <c:v>0.80976277372262784</c:v>
                </c:pt>
                <c:pt idx="8697">
                  <c:v>0.79835766423357668</c:v>
                </c:pt>
                <c:pt idx="8698">
                  <c:v>0.78695255474452563</c:v>
                </c:pt>
                <c:pt idx="8699">
                  <c:v>0.77554744525547448</c:v>
                </c:pt>
                <c:pt idx="8700">
                  <c:v>0.76414233576642343</c:v>
                </c:pt>
                <c:pt idx="8701">
                  <c:v>0.75273722627737227</c:v>
                </c:pt>
                <c:pt idx="8702">
                  <c:v>0.74133211678832112</c:v>
                </c:pt>
                <c:pt idx="8703">
                  <c:v>0.72992700729927007</c:v>
                </c:pt>
                <c:pt idx="8704">
                  <c:v>0.71852189781021902</c:v>
                </c:pt>
                <c:pt idx="8705">
                  <c:v>0.70711678832116787</c:v>
                </c:pt>
                <c:pt idx="8706">
                  <c:v>0.69571167883211682</c:v>
                </c:pt>
                <c:pt idx="8707">
                  <c:v>0.68430656934306577</c:v>
                </c:pt>
                <c:pt idx="8708">
                  <c:v>0.67290145985401451</c:v>
                </c:pt>
                <c:pt idx="8709">
                  <c:v>0.66149635036496346</c:v>
                </c:pt>
                <c:pt idx="8710">
                  <c:v>0.65009124087591241</c:v>
                </c:pt>
                <c:pt idx="8711">
                  <c:v>0.63868613138686137</c:v>
                </c:pt>
                <c:pt idx="8712">
                  <c:v>0.62728102189781021</c:v>
                </c:pt>
                <c:pt idx="8713">
                  <c:v>0.61587591240875916</c:v>
                </c:pt>
                <c:pt idx="8714">
                  <c:v>0.60447080291970812</c:v>
                </c:pt>
                <c:pt idx="8715">
                  <c:v>0.59306569343065685</c:v>
                </c:pt>
                <c:pt idx="8716">
                  <c:v>0.5816605839416058</c:v>
                </c:pt>
                <c:pt idx="8717">
                  <c:v>0.57025547445255476</c:v>
                </c:pt>
                <c:pt idx="8718">
                  <c:v>0.55885036496350371</c:v>
                </c:pt>
                <c:pt idx="8719">
                  <c:v>0.54744525547445255</c:v>
                </c:pt>
                <c:pt idx="8720">
                  <c:v>0.53604014598540151</c:v>
                </c:pt>
                <c:pt idx="8721">
                  <c:v>0.52463503649635035</c:v>
                </c:pt>
                <c:pt idx="8722">
                  <c:v>0.5132299270072993</c:v>
                </c:pt>
                <c:pt idx="8723">
                  <c:v>0.50182481751824815</c:v>
                </c:pt>
                <c:pt idx="8724">
                  <c:v>0.4904197080291971</c:v>
                </c:pt>
                <c:pt idx="8725">
                  <c:v>0.479014598540146</c:v>
                </c:pt>
                <c:pt idx="8726">
                  <c:v>0.46760948905109495</c:v>
                </c:pt>
                <c:pt idx="8727">
                  <c:v>0.45050182481751821</c:v>
                </c:pt>
                <c:pt idx="8728">
                  <c:v>0.45050182481751821</c:v>
                </c:pt>
                <c:pt idx="8729">
                  <c:v>0.43339416058394159</c:v>
                </c:pt>
                <c:pt idx="8730">
                  <c:v>0.42198905109489049</c:v>
                </c:pt>
                <c:pt idx="8731">
                  <c:v>0.41058394160583944</c:v>
                </c:pt>
                <c:pt idx="8732">
                  <c:v>0.39917883211678834</c:v>
                </c:pt>
                <c:pt idx="8733">
                  <c:v>0.38777372262773724</c:v>
                </c:pt>
                <c:pt idx="8734">
                  <c:v>0.37636861313868614</c:v>
                </c:pt>
                <c:pt idx="8735">
                  <c:v>0.36496350364963503</c:v>
                </c:pt>
                <c:pt idx="8736">
                  <c:v>0.35355839416058393</c:v>
                </c:pt>
                <c:pt idx="8737">
                  <c:v>0.34215328467153289</c:v>
                </c:pt>
                <c:pt idx="8738">
                  <c:v>0.33074817518248173</c:v>
                </c:pt>
                <c:pt idx="8739">
                  <c:v>0.31934306569343068</c:v>
                </c:pt>
                <c:pt idx="8740">
                  <c:v>0.30793795620437958</c:v>
                </c:pt>
                <c:pt idx="8741">
                  <c:v>0.29653284671532842</c:v>
                </c:pt>
                <c:pt idx="8742">
                  <c:v>0.28512773722627738</c:v>
                </c:pt>
                <c:pt idx="8743">
                  <c:v>0.27372262773722628</c:v>
                </c:pt>
                <c:pt idx="8744">
                  <c:v>0.26231751824817517</c:v>
                </c:pt>
                <c:pt idx="8745">
                  <c:v>0.25091240875912407</c:v>
                </c:pt>
                <c:pt idx="8746">
                  <c:v>0.239507299270073</c:v>
                </c:pt>
                <c:pt idx="8747">
                  <c:v>0.22810218978102187</c:v>
                </c:pt>
                <c:pt idx="8748">
                  <c:v>0.2166970802919708</c:v>
                </c:pt>
                <c:pt idx="8749">
                  <c:v>0.20529197080291972</c:v>
                </c:pt>
                <c:pt idx="8750">
                  <c:v>0.19388686131386862</c:v>
                </c:pt>
                <c:pt idx="8751">
                  <c:v>0.18248175182481752</c:v>
                </c:pt>
                <c:pt idx="8752">
                  <c:v>0.17107664233576644</c:v>
                </c:pt>
                <c:pt idx="8753">
                  <c:v>0.15967153284671534</c:v>
                </c:pt>
                <c:pt idx="8754">
                  <c:v>0.14826642335766421</c:v>
                </c:pt>
                <c:pt idx="8755">
                  <c:v>0.13686131386861314</c:v>
                </c:pt>
                <c:pt idx="8756">
                  <c:v>0.12545620437956204</c:v>
                </c:pt>
                <c:pt idx="8757">
                  <c:v>0.11405109489051093</c:v>
                </c:pt>
                <c:pt idx="8758">
                  <c:v>0.10264598540145986</c:v>
                </c:pt>
                <c:pt idx="8759">
                  <c:v>9.1240875912408759E-2</c:v>
                </c:pt>
                <c:pt idx="8760">
                  <c:v>7.9835766423357671E-2</c:v>
                </c:pt>
                <c:pt idx="8761">
                  <c:v>6.8430656934306569E-2</c:v>
                </c:pt>
                <c:pt idx="8762">
                  <c:v>5.7025547445255467E-2</c:v>
                </c:pt>
                <c:pt idx="8763">
                  <c:v>4.5620437956204379E-2</c:v>
                </c:pt>
                <c:pt idx="8764">
                  <c:v>3.4215328467153285E-2</c:v>
                </c:pt>
                <c:pt idx="8765">
                  <c:v>2.281021897810219E-2</c:v>
                </c:pt>
                <c:pt idx="8766">
                  <c:v>1.1405109489051095E-2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BD06-4600-9C34-832A1D433856}"/>
            </c:ext>
          </c:extLst>
        </c:ser>
        <c:ser>
          <c:idx val="3"/>
          <c:order val="3"/>
          <c:tx>
            <c:v>Mitano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Mitano!$B$2:$B$13331</c:f>
              <c:numCache>
                <c:formatCode>General</c:formatCode>
                <c:ptCount val="13330"/>
                <c:pt idx="0">
                  <c:v>0.435</c:v>
                </c:pt>
                <c:pt idx="1">
                  <c:v>0.60199999999999998</c:v>
                </c:pt>
                <c:pt idx="2">
                  <c:v>0.65200000000000002</c:v>
                </c:pt>
                <c:pt idx="3">
                  <c:v>0.65900000000000003</c:v>
                </c:pt>
                <c:pt idx="4">
                  <c:v>0.67400000000000004</c:v>
                </c:pt>
                <c:pt idx="5">
                  <c:v>0.68</c:v>
                </c:pt>
                <c:pt idx="6">
                  <c:v>0.71799999999999997</c:v>
                </c:pt>
                <c:pt idx="7">
                  <c:v>0.72</c:v>
                </c:pt>
                <c:pt idx="8">
                  <c:v>0.73199999999999998</c:v>
                </c:pt>
                <c:pt idx="9">
                  <c:v>0.73899999999999999</c:v>
                </c:pt>
                <c:pt idx="10">
                  <c:v>0.755</c:v>
                </c:pt>
                <c:pt idx="11">
                  <c:v>0.78400000000000003</c:v>
                </c:pt>
                <c:pt idx="12">
                  <c:v>0.78400000000000003</c:v>
                </c:pt>
                <c:pt idx="13">
                  <c:v>0.78400000000000003</c:v>
                </c:pt>
                <c:pt idx="14">
                  <c:v>0.80400000000000005</c:v>
                </c:pt>
                <c:pt idx="15">
                  <c:v>0.80600000000000005</c:v>
                </c:pt>
                <c:pt idx="16">
                  <c:v>0.82899999999999996</c:v>
                </c:pt>
                <c:pt idx="17">
                  <c:v>0.82899999999999996</c:v>
                </c:pt>
                <c:pt idx="18">
                  <c:v>0.82899999999999996</c:v>
                </c:pt>
                <c:pt idx="19">
                  <c:v>0.83299999999999996</c:v>
                </c:pt>
                <c:pt idx="20">
                  <c:v>0.83399999999999996</c:v>
                </c:pt>
                <c:pt idx="21">
                  <c:v>0.83599999999999997</c:v>
                </c:pt>
                <c:pt idx="22">
                  <c:v>0.85199999999999998</c:v>
                </c:pt>
                <c:pt idx="23">
                  <c:v>0.85399999999999998</c:v>
                </c:pt>
                <c:pt idx="24">
                  <c:v>0.86699999999999999</c:v>
                </c:pt>
                <c:pt idx="25">
                  <c:v>0.874</c:v>
                </c:pt>
                <c:pt idx="26">
                  <c:v>0.876</c:v>
                </c:pt>
                <c:pt idx="27">
                  <c:v>0.88</c:v>
                </c:pt>
                <c:pt idx="28">
                  <c:v>0.89</c:v>
                </c:pt>
                <c:pt idx="29">
                  <c:v>0.89</c:v>
                </c:pt>
                <c:pt idx="30">
                  <c:v>0.90100000000000002</c:v>
                </c:pt>
                <c:pt idx="31">
                  <c:v>0.91300000000000003</c:v>
                </c:pt>
                <c:pt idx="32">
                  <c:v>0.92700000000000005</c:v>
                </c:pt>
                <c:pt idx="33">
                  <c:v>0.92800000000000005</c:v>
                </c:pt>
                <c:pt idx="34">
                  <c:v>0.92800000000000005</c:v>
                </c:pt>
                <c:pt idx="35">
                  <c:v>0.93100000000000005</c:v>
                </c:pt>
                <c:pt idx="36">
                  <c:v>0.94399999999999995</c:v>
                </c:pt>
                <c:pt idx="37">
                  <c:v>0.94399999999999995</c:v>
                </c:pt>
                <c:pt idx="38">
                  <c:v>0.96099999999999997</c:v>
                </c:pt>
                <c:pt idx="39">
                  <c:v>0.96099999999999997</c:v>
                </c:pt>
                <c:pt idx="40">
                  <c:v>0.96199999999999997</c:v>
                </c:pt>
                <c:pt idx="41">
                  <c:v>1.006</c:v>
                </c:pt>
                <c:pt idx="42">
                  <c:v>1.006</c:v>
                </c:pt>
                <c:pt idx="43">
                  <c:v>1.006</c:v>
                </c:pt>
                <c:pt idx="44">
                  <c:v>1.0069999999999999</c:v>
                </c:pt>
                <c:pt idx="45">
                  <c:v>1.0069999999999999</c:v>
                </c:pt>
                <c:pt idx="46">
                  <c:v>1.0149999999999999</c:v>
                </c:pt>
                <c:pt idx="47">
                  <c:v>1.022</c:v>
                </c:pt>
                <c:pt idx="48">
                  <c:v>1.022</c:v>
                </c:pt>
                <c:pt idx="49">
                  <c:v>1.024</c:v>
                </c:pt>
                <c:pt idx="50">
                  <c:v>1.0289999999999999</c:v>
                </c:pt>
                <c:pt idx="51">
                  <c:v>1.046</c:v>
                </c:pt>
                <c:pt idx="52">
                  <c:v>1.0469999999999999</c:v>
                </c:pt>
                <c:pt idx="53">
                  <c:v>1.079</c:v>
                </c:pt>
                <c:pt idx="54">
                  <c:v>1.0840000000000001</c:v>
                </c:pt>
                <c:pt idx="55">
                  <c:v>1.0880000000000001</c:v>
                </c:pt>
                <c:pt idx="56">
                  <c:v>1.1020000000000001</c:v>
                </c:pt>
                <c:pt idx="57">
                  <c:v>1.1020000000000001</c:v>
                </c:pt>
                <c:pt idx="58">
                  <c:v>1.1180000000000001</c:v>
                </c:pt>
                <c:pt idx="59">
                  <c:v>1.1180000000000001</c:v>
                </c:pt>
                <c:pt idx="60">
                  <c:v>1.167</c:v>
                </c:pt>
                <c:pt idx="61">
                  <c:v>1.167</c:v>
                </c:pt>
                <c:pt idx="62">
                  <c:v>1.173</c:v>
                </c:pt>
                <c:pt idx="63">
                  <c:v>1.1879999999999999</c:v>
                </c:pt>
                <c:pt idx="64">
                  <c:v>1.196</c:v>
                </c:pt>
                <c:pt idx="65">
                  <c:v>1.2</c:v>
                </c:pt>
                <c:pt idx="66">
                  <c:v>1.208</c:v>
                </c:pt>
                <c:pt idx="67">
                  <c:v>1.208</c:v>
                </c:pt>
                <c:pt idx="68">
                  <c:v>1.258</c:v>
                </c:pt>
                <c:pt idx="69">
                  <c:v>1.264</c:v>
                </c:pt>
                <c:pt idx="70">
                  <c:v>1.282</c:v>
                </c:pt>
                <c:pt idx="71">
                  <c:v>1.3080000000000001</c:v>
                </c:pt>
                <c:pt idx="72">
                  <c:v>1.3080000000000001</c:v>
                </c:pt>
                <c:pt idx="73">
                  <c:v>1.3080000000000001</c:v>
                </c:pt>
                <c:pt idx="74">
                  <c:v>1.3120000000000001</c:v>
                </c:pt>
                <c:pt idx="75">
                  <c:v>1.3320000000000001</c:v>
                </c:pt>
                <c:pt idx="76">
                  <c:v>1.337</c:v>
                </c:pt>
                <c:pt idx="77">
                  <c:v>1.363</c:v>
                </c:pt>
                <c:pt idx="78">
                  <c:v>1.3720000000000001</c:v>
                </c:pt>
                <c:pt idx="79">
                  <c:v>1.387</c:v>
                </c:pt>
                <c:pt idx="80">
                  <c:v>1.387</c:v>
                </c:pt>
                <c:pt idx="81">
                  <c:v>1.397</c:v>
                </c:pt>
                <c:pt idx="82">
                  <c:v>1.401</c:v>
                </c:pt>
                <c:pt idx="83">
                  <c:v>1.4019999999999999</c:v>
                </c:pt>
                <c:pt idx="84">
                  <c:v>1.41</c:v>
                </c:pt>
                <c:pt idx="85">
                  <c:v>1.4119999999999999</c:v>
                </c:pt>
                <c:pt idx="86">
                  <c:v>1.4179999999999999</c:v>
                </c:pt>
                <c:pt idx="87">
                  <c:v>1.4179999999999999</c:v>
                </c:pt>
                <c:pt idx="88">
                  <c:v>1.4279999999999999</c:v>
                </c:pt>
                <c:pt idx="89">
                  <c:v>1.4330000000000001</c:v>
                </c:pt>
                <c:pt idx="90">
                  <c:v>1.4530000000000001</c:v>
                </c:pt>
                <c:pt idx="91">
                  <c:v>1.4590000000000001</c:v>
                </c:pt>
                <c:pt idx="92">
                  <c:v>1.464</c:v>
                </c:pt>
                <c:pt idx="93">
                  <c:v>1.4690000000000001</c:v>
                </c:pt>
                <c:pt idx="94">
                  <c:v>1.484</c:v>
                </c:pt>
                <c:pt idx="95">
                  <c:v>1.484</c:v>
                </c:pt>
                <c:pt idx="96">
                  <c:v>1.4910000000000001</c:v>
                </c:pt>
                <c:pt idx="97">
                  <c:v>1.5129999999999999</c:v>
                </c:pt>
                <c:pt idx="98">
                  <c:v>1.5129999999999999</c:v>
                </c:pt>
                <c:pt idx="99">
                  <c:v>1.5129999999999999</c:v>
                </c:pt>
                <c:pt idx="100">
                  <c:v>1.5129999999999999</c:v>
                </c:pt>
                <c:pt idx="101">
                  <c:v>1.5129999999999999</c:v>
                </c:pt>
                <c:pt idx="102">
                  <c:v>1.5129999999999999</c:v>
                </c:pt>
                <c:pt idx="103">
                  <c:v>1.5129999999999999</c:v>
                </c:pt>
                <c:pt idx="104">
                  <c:v>1.522</c:v>
                </c:pt>
                <c:pt idx="105">
                  <c:v>1.5309999999999999</c:v>
                </c:pt>
                <c:pt idx="106">
                  <c:v>1.536</c:v>
                </c:pt>
                <c:pt idx="107">
                  <c:v>1.542</c:v>
                </c:pt>
                <c:pt idx="108">
                  <c:v>1.5469999999999999</c:v>
                </c:pt>
                <c:pt idx="109">
                  <c:v>1.5569999999999999</c:v>
                </c:pt>
                <c:pt idx="110">
                  <c:v>1.5680000000000001</c:v>
                </c:pt>
                <c:pt idx="111">
                  <c:v>1.569</c:v>
                </c:pt>
                <c:pt idx="112">
                  <c:v>1.573</c:v>
                </c:pt>
                <c:pt idx="113">
                  <c:v>1.5840000000000001</c:v>
                </c:pt>
                <c:pt idx="114">
                  <c:v>1.603</c:v>
                </c:pt>
                <c:pt idx="115">
                  <c:v>1.609</c:v>
                </c:pt>
                <c:pt idx="116">
                  <c:v>1.6180000000000001</c:v>
                </c:pt>
                <c:pt idx="117">
                  <c:v>1.621</c:v>
                </c:pt>
                <c:pt idx="118">
                  <c:v>1.621</c:v>
                </c:pt>
                <c:pt idx="119">
                  <c:v>1.621</c:v>
                </c:pt>
                <c:pt idx="120">
                  <c:v>1.633</c:v>
                </c:pt>
                <c:pt idx="121">
                  <c:v>1.649</c:v>
                </c:pt>
                <c:pt idx="122">
                  <c:v>1.653</c:v>
                </c:pt>
                <c:pt idx="123">
                  <c:v>1.6539999999999999</c:v>
                </c:pt>
                <c:pt idx="124">
                  <c:v>1.6579999999999999</c:v>
                </c:pt>
                <c:pt idx="125">
                  <c:v>1.659</c:v>
                </c:pt>
                <c:pt idx="126">
                  <c:v>1.663</c:v>
                </c:pt>
                <c:pt idx="127">
                  <c:v>1.671</c:v>
                </c:pt>
                <c:pt idx="128">
                  <c:v>1.681</c:v>
                </c:pt>
                <c:pt idx="129">
                  <c:v>1.681</c:v>
                </c:pt>
                <c:pt idx="130">
                  <c:v>1.6859999999999999</c:v>
                </c:pt>
                <c:pt idx="131">
                  <c:v>1.6859999999999999</c:v>
                </c:pt>
                <c:pt idx="132">
                  <c:v>1.6950000000000001</c:v>
                </c:pt>
                <c:pt idx="133">
                  <c:v>1.696</c:v>
                </c:pt>
                <c:pt idx="134">
                  <c:v>1.6970000000000001</c:v>
                </c:pt>
                <c:pt idx="135">
                  <c:v>1.698</c:v>
                </c:pt>
                <c:pt idx="136">
                  <c:v>1.716</c:v>
                </c:pt>
                <c:pt idx="137">
                  <c:v>1.724</c:v>
                </c:pt>
                <c:pt idx="138">
                  <c:v>1.7250000000000001</c:v>
                </c:pt>
                <c:pt idx="139">
                  <c:v>1.7250000000000001</c:v>
                </c:pt>
                <c:pt idx="140">
                  <c:v>1.7250000000000001</c:v>
                </c:pt>
                <c:pt idx="141">
                  <c:v>1.7250000000000001</c:v>
                </c:pt>
                <c:pt idx="142">
                  <c:v>1.7310000000000001</c:v>
                </c:pt>
                <c:pt idx="143">
                  <c:v>1.734</c:v>
                </c:pt>
                <c:pt idx="144">
                  <c:v>1.734</c:v>
                </c:pt>
                <c:pt idx="145">
                  <c:v>1.734</c:v>
                </c:pt>
                <c:pt idx="146">
                  <c:v>1.734</c:v>
                </c:pt>
                <c:pt idx="147">
                  <c:v>1.734</c:v>
                </c:pt>
                <c:pt idx="148">
                  <c:v>1.744</c:v>
                </c:pt>
                <c:pt idx="149">
                  <c:v>1.752</c:v>
                </c:pt>
                <c:pt idx="150">
                  <c:v>1.7569999999999999</c:v>
                </c:pt>
                <c:pt idx="151">
                  <c:v>1.7789999999999999</c:v>
                </c:pt>
                <c:pt idx="152">
                  <c:v>1.7789999999999999</c:v>
                </c:pt>
                <c:pt idx="153">
                  <c:v>1.784</c:v>
                </c:pt>
                <c:pt idx="154">
                  <c:v>1.788</c:v>
                </c:pt>
                <c:pt idx="155">
                  <c:v>1.8069999999999999</c:v>
                </c:pt>
                <c:pt idx="156">
                  <c:v>1.8129999999999999</c:v>
                </c:pt>
                <c:pt idx="157">
                  <c:v>1.8149999999999999</c:v>
                </c:pt>
                <c:pt idx="158">
                  <c:v>1.8180000000000001</c:v>
                </c:pt>
                <c:pt idx="159">
                  <c:v>1.819</c:v>
                </c:pt>
                <c:pt idx="160">
                  <c:v>1.8240000000000001</c:v>
                </c:pt>
                <c:pt idx="161">
                  <c:v>1.8240000000000001</c:v>
                </c:pt>
                <c:pt idx="162">
                  <c:v>1.8240000000000001</c:v>
                </c:pt>
                <c:pt idx="163">
                  <c:v>1.829</c:v>
                </c:pt>
                <c:pt idx="164">
                  <c:v>1.831</c:v>
                </c:pt>
                <c:pt idx="165">
                  <c:v>1.833</c:v>
                </c:pt>
                <c:pt idx="166">
                  <c:v>1.833</c:v>
                </c:pt>
                <c:pt idx="167">
                  <c:v>1.833</c:v>
                </c:pt>
                <c:pt idx="168">
                  <c:v>1.833</c:v>
                </c:pt>
                <c:pt idx="169">
                  <c:v>1.8420000000000001</c:v>
                </c:pt>
                <c:pt idx="170">
                  <c:v>1.8420000000000001</c:v>
                </c:pt>
                <c:pt idx="171">
                  <c:v>1.8420000000000001</c:v>
                </c:pt>
                <c:pt idx="172">
                  <c:v>1.851</c:v>
                </c:pt>
                <c:pt idx="173">
                  <c:v>1.86</c:v>
                </c:pt>
                <c:pt idx="174">
                  <c:v>1.8680000000000001</c:v>
                </c:pt>
                <c:pt idx="175">
                  <c:v>1.8740000000000001</c:v>
                </c:pt>
                <c:pt idx="176">
                  <c:v>1.879</c:v>
                </c:pt>
                <c:pt idx="177">
                  <c:v>1.879</c:v>
                </c:pt>
                <c:pt idx="178">
                  <c:v>1.89</c:v>
                </c:pt>
                <c:pt idx="179">
                  <c:v>1.899</c:v>
                </c:pt>
                <c:pt idx="180">
                  <c:v>1.9059999999999999</c:v>
                </c:pt>
                <c:pt idx="181">
                  <c:v>1.9239999999999999</c:v>
                </c:pt>
                <c:pt idx="182">
                  <c:v>1.9239999999999999</c:v>
                </c:pt>
                <c:pt idx="183">
                  <c:v>1.925</c:v>
                </c:pt>
                <c:pt idx="184">
                  <c:v>1.9259999999999999</c:v>
                </c:pt>
                <c:pt idx="185">
                  <c:v>1.931</c:v>
                </c:pt>
                <c:pt idx="186">
                  <c:v>1.931</c:v>
                </c:pt>
                <c:pt idx="187">
                  <c:v>1.931</c:v>
                </c:pt>
                <c:pt idx="188">
                  <c:v>1.9330000000000001</c:v>
                </c:pt>
                <c:pt idx="189">
                  <c:v>1.9330000000000001</c:v>
                </c:pt>
                <c:pt idx="190">
                  <c:v>1.9330000000000001</c:v>
                </c:pt>
                <c:pt idx="191">
                  <c:v>1.9359999999999999</c:v>
                </c:pt>
                <c:pt idx="192">
                  <c:v>1.9419999999999999</c:v>
                </c:pt>
                <c:pt idx="193">
                  <c:v>1.9419999999999999</c:v>
                </c:pt>
                <c:pt idx="194">
                  <c:v>1.9419999999999999</c:v>
                </c:pt>
                <c:pt idx="195">
                  <c:v>1.952</c:v>
                </c:pt>
                <c:pt idx="196">
                  <c:v>1.954</c:v>
                </c:pt>
                <c:pt idx="197">
                  <c:v>1.954</c:v>
                </c:pt>
                <c:pt idx="198">
                  <c:v>1.954</c:v>
                </c:pt>
                <c:pt idx="199">
                  <c:v>1.9590000000000001</c:v>
                </c:pt>
                <c:pt idx="200">
                  <c:v>1.9610000000000001</c:v>
                </c:pt>
                <c:pt idx="201">
                  <c:v>1.994</c:v>
                </c:pt>
                <c:pt idx="202">
                  <c:v>1.998</c:v>
                </c:pt>
                <c:pt idx="203">
                  <c:v>2.0179999999999998</c:v>
                </c:pt>
                <c:pt idx="204">
                  <c:v>2.0190000000000001</c:v>
                </c:pt>
                <c:pt idx="205">
                  <c:v>2.0230000000000001</c:v>
                </c:pt>
                <c:pt idx="206">
                  <c:v>2.0350000000000001</c:v>
                </c:pt>
                <c:pt idx="207">
                  <c:v>2.044</c:v>
                </c:pt>
                <c:pt idx="208">
                  <c:v>2.044</c:v>
                </c:pt>
                <c:pt idx="209">
                  <c:v>2.0470000000000002</c:v>
                </c:pt>
                <c:pt idx="210">
                  <c:v>2.052</c:v>
                </c:pt>
                <c:pt idx="211">
                  <c:v>2.0529999999999999</c:v>
                </c:pt>
                <c:pt idx="212">
                  <c:v>2.0529999999999999</c:v>
                </c:pt>
                <c:pt idx="213">
                  <c:v>2.0529999999999999</c:v>
                </c:pt>
                <c:pt idx="214">
                  <c:v>2.0529999999999999</c:v>
                </c:pt>
                <c:pt idx="215">
                  <c:v>2.0579999999999998</c:v>
                </c:pt>
                <c:pt idx="216">
                  <c:v>2.0579999999999998</c:v>
                </c:pt>
                <c:pt idx="217">
                  <c:v>2.0630000000000002</c:v>
                </c:pt>
                <c:pt idx="218">
                  <c:v>2.0630000000000002</c:v>
                </c:pt>
                <c:pt idx="219">
                  <c:v>2.0699999999999998</c:v>
                </c:pt>
                <c:pt idx="220">
                  <c:v>2.0760000000000001</c:v>
                </c:pt>
                <c:pt idx="221">
                  <c:v>2.0870000000000002</c:v>
                </c:pt>
                <c:pt idx="222">
                  <c:v>2.0880000000000001</c:v>
                </c:pt>
                <c:pt idx="223">
                  <c:v>2.093</c:v>
                </c:pt>
                <c:pt idx="224">
                  <c:v>2.101</c:v>
                </c:pt>
                <c:pt idx="225">
                  <c:v>2.11</c:v>
                </c:pt>
                <c:pt idx="226">
                  <c:v>2.1190000000000002</c:v>
                </c:pt>
                <c:pt idx="227">
                  <c:v>2.1280000000000001</c:v>
                </c:pt>
                <c:pt idx="228">
                  <c:v>2.1349999999999998</c:v>
                </c:pt>
                <c:pt idx="229">
                  <c:v>2.1459999999999999</c:v>
                </c:pt>
                <c:pt idx="230">
                  <c:v>2.1640000000000001</c:v>
                </c:pt>
                <c:pt idx="231">
                  <c:v>2.1640000000000001</c:v>
                </c:pt>
                <c:pt idx="232">
                  <c:v>2.1640000000000001</c:v>
                </c:pt>
                <c:pt idx="233">
                  <c:v>2.1659999999999999</c:v>
                </c:pt>
                <c:pt idx="234">
                  <c:v>2.1659999999999999</c:v>
                </c:pt>
                <c:pt idx="235">
                  <c:v>2.17</c:v>
                </c:pt>
                <c:pt idx="236">
                  <c:v>2.1760000000000002</c:v>
                </c:pt>
                <c:pt idx="237">
                  <c:v>2.1819999999999999</c:v>
                </c:pt>
                <c:pt idx="238">
                  <c:v>2.1850000000000001</c:v>
                </c:pt>
                <c:pt idx="239">
                  <c:v>2.194</c:v>
                </c:pt>
                <c:pt idx="240">
                  <c:v>2.2000000000000002</c:v>
                </c:pt>
                <c:pt idx="241">
                  <c:v>2.206</c:v>
                </c:pt>
                <c:pt idx="242">
                  <c:v>2.2130000000000001</c:v>
                </c:pt>
                <c:pt idx="243">
                  <c:v>2.218</c:v>
                </c:pt>
                <c:pt idx="244">
                  <c:v>2.2240000000000002</c:v>
                </c:pt>
                <c:pt idx="245">
                  <c:v>2.23</c:v>
                </c:pt>
                <c:pt idx="246">
                  <c:v>2.23</c:v>
                </c:pt>
                <c:pt idx="247">
                  <c:v>2.2309999999999999</c:v>
                </c:pt>
                <c:pt idx="248">
                  <c:v>2.2360000000000002</c:v>
                </c:pt>
                <c:pt idx="249">
                  <c:v>2.2360000000000002</c:v>
                </c:pt>
                <c:pt idx="250">
                  <c:v>2.2370000000000001</c:v>
                </c:pt>
                <c:pt idx="251">
                  <c:v>2.242</c:v>
                </c:pt>
                <c:pt idx="252">
                  <c:v>2.242</c:v>
                </c:pt>
                <c:pt idx="253">
                  <c:v>2.2530000000000001</c:v>
                </c:pt>
                <c:pt idx="254">
                  <c:v>2.254</c:v>
                </c:pt>
                <c:pt idx="255">
                  <c:v>2.2610000000000001</c:v>
                </c:pt>
                <c:pt idx="256">
                  <c:v>2.266</c:v>
                </c:pt>
                <c:pt idx="257">
                  <c:v>2.266</c:v>
                </c:pt>
                <c:pt idx="258">
                  <c:v>2.27</c:v>
                </c:pt>
                <c:pt idx="259">
                  <c:v>2.2730000000000001</c:v>
                </c:pt>
                <c:pt idx="260">
                  <c:v>2.278</c:v>
                </c:pt>
                <c:pt idx="261">
                  <c:v>2.2789999999999999</c:v>
                </c:pt>
                <c:pt idx="262">
                  <c:v>2.2789999999999999</c:v>
                </c:pt>
                <c:pt idx="263">
                  <c:v>2.2799999999999998</c:v>
                </c:pt>
                <c:pt idx="264">
                  <c:v>2.2890000000000001</c:v>
                </c:pt>
                <c:pt idx="265">
                  <c:v>2.2909999999999999</c:v>
                </c:pt>
                <c:pt idx="266">
                  <c:v>2.2989999999999999</c:v>
                </c:pt>
                <c:pt idx="267">
                  <c:v>2.3029999999999999</c:v>
                </c:pt>
                <c:pt idx="268">
                  <c:v>2.3090000000000002</c:v>
                </c:pt>
                <c:pt idx="269">
                  <c:v>2.3090000000000002</c:v>
                </c:pt>
                <c:pt idx="270">
                  <c:v>2.31</c:v>
                </c:pt>
                <c:pt idx="271">
                  <c:v>2.3149999999999999</c:v>
                </c:pt>
                <c:pt idx="272">
                  <c:v>2.3210000000000002</c:v>
                </c:pt>
                <c:pt idx="273">
                  <c:v>2.3210000000000002</c:v>
                </c:pt>
                <c:pt idx="274">
                  <c:v>2.3210000000000002</c:v>
                </c:pt>
                <c:pt idx="275">
                  <c:v>2.3279999999999998</c:v>
                </c:pt>
                <c:pt idx="276">
                  <c:v>2.3279999999999998</c:v>
                </c:pt>
                <c:pt idx="277">
                  <c:v>2.3370000000000002</c:v>
                </c:pt>
                <c:pt idx="278">
                  <c:v>2.3450000000000002</c:v>
                </c:pt>
                <c:pt idx="279">
                  <c:v>2.3460000000000001</c:v>
                </c:pt>
                <c:pt idx="280">
                  <c:v>2.3519999999999999</c:v>
                </c:pt>
                <c:pt idx="281">
                  <c:v>2.3580000000000001</c:v>
                </c:pt>
                <c:pt idx="282">
                  <c:v>2.3639999999999999</c:v>
                </c:pt>
                <c:pt idx="283">
                  <c:v>2.3660000000000001</c:v>
                </c:pt>
                <c:pt idx="284">
                  <c:v>2.37</c:v>
                </c:pt>
                <c:pt idx="285">
                  <c:v>2.37</c:v>
                </c:pt>
                <c:pt idx="286">
                  <c:v>2.3730000000000002</c:v>
                </c:pt>
                <c:pt idx="287">
                  <c:v>2.3759999999999999</c:v>
                </c:pt>
                <c:pt idx="288">
                  <c:v>2.3759999999999999</c:v>
                </c:pt>
                <c:pt idx="289">
                  <c:v>2.3769999999999998</c:v>
                </c:pt>
                <c:pt idx="290">
                  <c:v>2.3879999999999999</c:v>
                </c:pt>
                <c:pt idx="291">
                  <c:v>2.395</c:v>
                </c:pt>
                <c:pt idx="292">
                  <c:v>2.4049999999999998</c:v>
                </c:pt>
                <c:pt idx="293">
                  <c:v>2.4049999999999998</c:v>
                </c:pt>
                <c:pt idx="294">
                  <c:v>2.4049999999999998</c:v>
                </c:pt>
                <c:pt idx="295">
                  <c:v>2.407</c:v>
                </c:pt>
                <c:pt idx="296">
                  <c:v>2.4140000000000001</c:v>
                </c:pt>
                <c:pt idx="297">
                  <c:v>2.4239999999999999</c:v>
                </c:pt>
                <c:pt idx="298">
                  <c:v>2.4239999999999999</c:v>
                </c:pt>
                <c:pt idx="299">
                  <c:v>2.4249999999999998</c:v>
                </c:pt>
                <c:pt idx="300">
                  <c:v>2.427</c:v>
                </c:pt>
                <c:pt idx="301">
                  <c:v>2.4380000000000002</c:v>
                </c:pt>
                <c:pt idx="302">
                  <c:v>2.4380000000000002</c:v>
                </c:pt>
                <c:pt idx="303">
                  <c:v>2.4569999999999999</c:v>
                </c:pt>
                <c:pt idx="304">
                  <c:v>2.4630000000000001</c:v>
                </c:pt>
                <c:pt idx="305">
                  <c:v>2.4630000000000001</c:v>
                </c:pt>
                <c:pt idx="306">
                  <c:v>2.4689999999999999</c:v>
                </c:pt>
                <c:pt idx="307">
                  <c:v>2.488</c:v>
                </c:pt>
                <c:pt idx="308">
                  <c:v>2.488</c:v>
                </c:pt>
                <c:pt idx="309">
                  <c:v>2.4900000000000002</c:v>
                </c:pt>
                <c:pt idx="310">
                  <c:v>2.4950000000000001</c:v>
                </c:pt>
                <c:pt idx="311">
                  <c:v>2.496</c:v>
                </c:pt>
                <c:pt idx="312">
                  <c:v>2.5009999999999999</c:v>
                </c:pt>
                <c:pt idx="313">
                  <c:v>2.5019999999999998</c:v>
                </c:pt>
                <c:pt idx="314">
                  <c:v>2.5110000000000001</c:v>
                </c:pt>
                <c:pt idx="315">
                  <c:v>2.5110000000000001</c:v>
                </c:pt>
                <c:pt idx="316">
                  <c:v>2.5110000000000001</c:v>
                </c:pt>
                <c:pt idx="317">
                  <c:v>2.5219999999999998</c:v>
                </c:pt>
                <c:pt idx="318">
                  <c:v>2.5390000000000001</c:v>
                </c:pt>
                <c:pt idx="319">
                  <c:v>2.54</c:v>
                </c:pt>
                <c:pt idx="320">
                  <c:v>2.5449999999999999</c:v>
                </c:pt>
                <c:pt idx="321">
                  <c:v>2.5529999999999999</c:v>
                </c:pt>
                <c:pt idx="322">
                  <c:v>2.5590000000000002</c:v>
                </c:pt>
                <c:pt idx="323">
                  <c:v>2.5640000000000001</c:v>
                </c:pt>
                <c:pt idx="324">
                  <c:v>2.57</c:v>
                </c:pt>
                <c:pt idx="325">
                  <c:v>2.5710000000000002</c:v>
                </c:pt>
                <c:pt idx="326">
                  <c:v>2.5910000000000002</c:v>
                </c:pt>
                <c:pt idx="327">
                  <c:v>2.6019999999999999</c:v>
                </c:pt>
                <c:pt idx="328">
                  <c:v>2.609</c:v>
                </c:pt>
                <c:pt idx="329">
                  <c:v>2.6110000000000002</c:v>
                </c:pt>
                <c:pt idx="330">
                  <c:v>2.6190000000000002</c:v>
                </c:pt>
                <c:pt idx="331">
                  <c:v>2.629</c:v>
                </c:pt>
                <c:pt idx="332">
                  <c:v>2.6389999999999998</c:v>
                </c:pt>
                <c:pt idx="333">
                  <c:v>2.649</c:v>
                </c:pt>
                <c:pt idx="334">
                  <c:v>2.6539999999999999</c:v>
                </c:pt>
                <c:pt idx="335">
                  <c:v>2.66</c:v>
                </c:pt>
                <c:pt idx="336">
                  <c:v>2.6659999999999999</c:v>
                </c:pt>
                <c:pt idx="337">
                  <c:v>2.6739999999999999</c:v>
                </c:pt>
                <c:pt idx="338">
                  <c:v>2.6789999999999998</c:v>
                </c:pt>
                <c:pt idx="339">
                  <c:v>2.681</c:v>
                </c:pt>
                <c:pt idx="340">
                  <c:v>2.6859999999999999</c:v>
                </c:pt>
                <c:pt idx="341">
                  <c:v>2.6890000000000001</c:v>
                </c:pt>
                <c:pt idx="342">
                  <c:v>2.6920000000000002</c:v>
                </c:pt>
                <c:pt idx="343">
                  <c:v>2.6989999999999998</c:v>
                </c:pt>
                <c:pt idx="344">
                  <c:v>2.6989999999999998</c:v>
                </c:pt>
                <c:pt idx="345">
                  <c:v>2.6989999999999998</c:v>
                </c:pt>
                <c:pt idx="346">
                  <c:v>2.6989999999999998</c:v>
                </c:pt>
                <c:pt idx="347">
                  <c:v>2.7</c:v>
                </c:pt>
                <c:pt idx="348">
                  <c:v>2.702</c:v>
                </c:pt>
                <c:pt idx="349">
                  <c:v>2.706</c:v>
                </c:pt>
                <c:pt idx="350">
                  <c:v>2.7080000000000002</c:v>
                </c:pt>
                <c:pt idx="351">
                  <c:v>2.7090000000000001</c:v>
                </c:pt>
                <c:pt idx="352">
                  <c:v>2.7120000000000002</c:v>
                </c:pt>
                <c:pt idx="353">
                  <c:v>2.72</c:v>
                </c:pt>
                <c:pt idx="354">
                  <c:v>2.7309999999999999</c:v>
                </c:pt>
                <c:pt idx="355">
                  <c:v>2.7309999999999999</c:v>
                </c:pt>
                <c:pt idx="356">
                  <c:v>2.734</c:v>
                </c:pt>
                <c:pt idx="357">
                  <c:v>2.738</c:v>
                </c:pt>
                <c:pt idx="358">
                  <c:v>2.7440000000000002</c:v>
                </c:pt>
                <c:pt idx="359">
                  <c:v>2.7480000000000002</c:v>
                </c:pt>
                <c:pt idx="360">
                  <c:v>2.7480000000000002</c:v>
                </c:pt>
                <c:pt idx="361">
                  <c:v>2.7480000000000002</c:v>
                </c:pt>
                <c:pt idx="362">
                  <c:v>2.7559999999999998</c:v>
                </c:pt>
                <c:pt idx="363">
                  <c:v>2.758</c:v>
                </c:pt>
                <c:pt idx="364">
                  <c:v>2.758</c:v>
                </c:pt>
                <c:pt idx="365">
                  <c:v>2.758</c:v>
                </c:pt>
                <c:pt idx="366">
                  <c:v>2.7639999999999998</c:v>
                </c:pt>
                <c:pt idx="367">
                  <c:v>2.7679999999999998</c:v>
                </c:pt>
                <c:pt idx="368">
                  <c:v>2.77</c:v>
                </c:pt>
                <c:pt idx="369">
                  <c:v>2.778</c:v>
                </c:pt>
                <c:pt idx="370">
                  <c:v>2.7829999999999999</c:v>
                </c:pt>
                <c:pt idx="371">
                  <c:v>2.7879999999999998</c:v>
                </c:pt>
                <c:pt idx="372">
                  <c:v>2.7879999999999998</c:v>
                </c:pt>
                <c:pt idx="373">
                  <c:v>2.7919999999999998</c:v>
                </c:pt>
                <c:pt idx="374">
                  <c:v>2.798</c:v>
                </c:pt>
                <c:pt idx="375">
                  <c:v>2.8079999999999998</c:v>
                </c:pt>
                <c:pt idx="376">
                  <c:v>2.8079999999999998</c:v>
                </c:pt>
                <c:pt idx="377">
                  <c:v>2.819</c:v>
                </c:pt>
                <c:pt idx="378">
                  <c:v>2.82</c:v>
                </c:pt>
                <c:pt idx="379">
                  <c:v>2.8250000000000002</c:v>
                </c:pt>
                <c:pt idx="380">
                  <c:v>2.8290000000000002</c:v>
                </c:pt>
                <c:pt idx="381">
                  <c:v>2.831</c:v>
                </c:pt>
                <c:pt idx="382">
                  <c:v>2.8370000000000002</c:v>
                </c:pt>
                <c:pt idx="383">
                  <c:v>2.843</c:v>
                </c:pt>
                <c:pt idx="384">
                  <c:v>2.843</c:v>
                </c:pt>
                <c:pt idx="385">
                  <c:v>2.8450000000000002</c:v>
                </c:pt>
                <c:pt idx="386">
                  <c:v>2.85</c:v>
                </c:pt>
                <c:pt idx="387">
                  <c:v>2.8559999999999999</c:v>
                </c:pt>
                <c:pt idx="388">
                  <c:v>2.8580000000000001</c:v>
                </c:pt>
                <c:pt idx="389">
                  <c:v>2.8580000000000001</c:v>
                </c:pt>
                <c:pt idx="390">
                  <c:v>2.8580000000000001</c:v>
                </c:pt>
                <c:pt idx="391">
                  <c:v>2.8580000000000001</c:v>
                </c:pt>
                <c:pt idx="392">
                  <c:v>2.8580000000000001</c:v>
                </c:pt>
                <c:pt idx="393">
                  <c:v>2.8679999999999999</c:v>
                </c:pt>
                <c:pt idx="394">
                  <c:v>2.8679999999999999</c:v>
                </c:pt>
                <c:pt idx="395">
                  <c:v>2.8679999999999999</c:v>
                </c:pt>
                <c:pt idx="396">
                  <c:v>2.8690000000000002</c:v>
                </c:pt>
                <c:pt idx="397">
                  <c:v>2.8780000000000001</c:v>
                </c:pt>
                <c:pt idx="398">
                  <c:v>2.8780000000000001</c:v>
                </c:pt>
                <c:pt idx="399">
                  <c:v>2.8889999999999998</c:v>
                </c:pt>
                <c:pt idx="400">
                  <c:v>2.8889999999999998</c:v>
                </c:pt>
                <c:pt idx="401">
                  <c:v>2.8959999999999999</c:v>
                </c:pt>
                <c:pt idx="402">
                  <c:v>2.899</c:v>
                </c:pt>
                <c:pt idx="403">
                  <c:v>2.9009999999999998</c:v>
                </c:pt>
                <c:pt idx="404">
                  <c:v>2.9020000000000001</c:v>
                </c:pt>
                <c:pt idx="405">
                  <c:v>2.903</c:v>
                </c:pt>
                <c:pt idx="406">
                  <c:v>2.9159999999999999</c:v>
                </c:pt>
                <c:pt idx="407">
                  <c:v>2.919</c:v>
                </c:pt>
                <c:pt idx="408">
                  <c:v>2.9209999999999998</c:v>
                </c:pt>
                <c:pt idx="409">
                  <c:v>2.9220000000000002</c:v>
                </c:pt>
                <c:pt idx="410">
                  <c:v>2.9220000000000002</c:v>
                </c:pt>
                <c:pt idx="411">
                  <c:v>2.9220000000000002</c:v>
                </c:pt>
                <c:pt idx="412">
                  <c:v>2.9289999999999998</c:v>
                </c:pt>
                <c:pt idx="413">
                  <c:v>2.9369999999999998</c:v>
                </c:pt>
                <c:pt idx="414">
                  <c:v>2.9390000000000001</c:v>
                </c:pt>
                <c:pt idx="415">
                  <c:v>2.9390000000000001</c:v>
                </c:pt>
                <c:pt idx="416">
                  <c:v>2.9420000000000002</c:v>
                </c:pt>
                <c:pt idx="417">
                  <c:v>2.9430000000000001</c:v>
                </c:pt>
                <c:pt idx="418">
                  <c:v>2.956</c:v>
                </c:pt>
                <c:pt idx="419">
                  <c:v>2.956</c:v>
                </c:pt>
                <c:pt idx="420">
                  <c:v>2.9620000000000002</c:v>
                </c:pt>
                <c:pt idx="421">
                  <c:v>2.976</c:v>
                </c:pt>
                <c:pt idx="422">
                  <c:v>2.9790000000000001</c:v>
                </c:pt>
                <c:pt idx="423">
                  <c:v>2.9790000000000001</c:v>
                </c:pt>
                <c:pt idx="424">
                  <c:v>2.9830000000000001</c:v>
                </c:pt>
                <c:pt idx="425">
                  <c:v>2.9830000000000001</c:v>
                </c:pt>
                <c:pt idx="426">
                  <c:v>2.9889999999999999</c:v>
                </c:pt>
                <c:pt idx="427">
                  <c:v>2.9889999999999999</c:v>
                </c:pt>
                <c:pt idx="428">
                  <c:v>2.9889999999999999</c:v>
                </c:pt>
                <c:pt idx="429">
                  <c:v>2.99</c:v>
                </c:pt>
                <c:pt idx="430">
                  <c:v>2.996</c:v>
                </c:pt>
                <c:pt idx="431">
                  <c:v>2.996</c:v>
                </c:pt>
                <c:pt idx="432">
                  <c:v>2.996</c:v>
                </c:pt>
                <c:pt idx="433">
                  <c:v>3</c:v>
                </c:pt>
                <c:pt idx="434">
                  <c:v>3</c:v>
                </c:pt>
                <c:pt idx="435">
                  <c:v>3.0009999999999999</c:v>
                </c:pt>
                <c:pt idx="436">
                  <c:v>3.0030000000000001</c:v>
                </c:pt>
                <c:pt idx="437">
                  <c:v>3.0030000000000001</c:v>
                </c:pt>
                <c:pt idx="438">
                  <c:v>3.0030000000000001</c:v>
                </c:pt>
                <c:pt idx="439">
                  <c:v>3.0049999999999999</c:v>
                </c:pt>
                <c:pt idx="440">
                  <c:v>3.0089999999999999</c:v>
                </c:pt>
                <c:pt idx="441">
                  <c:v>3.01</c:v>
                </c:pt>
                <c:pt idx="442">
                  <c:v>3.0110000000000001</c:v>
                </c:pt>
                <c:pt idx="443">
                  <c:v>3.0179999999999998</c:v>
                </c:pt>
                <c:pt idx="444">
                  <c:v>3.02</c:v>
                </c:pt>
                <c:pt idx="445">
                  <c:v>3.0230000000000001</c:v>
                </c:pt>
                <c:pt idx="446">
                  <c:v>3.024</c:v>
                </c:pt>
                <c:pt idx="447">
                  <c:v>3.0430000000000001</c:v>
                </c:pt>
                <c:pt idx="448">
                  <c:v>3.0510000000000002</c:v>
                </c:pt>
                <c:pt idx="449">
                  <c:v>3.0510000000000002</c:v>
                </c:pt>
                <c:pt idx="450">
                  <c:v>3.0510000000000002</c:v>
                </c:pt>
                <c:pt idx="451">
                  <c:v>3.0510000000000002</c:v>
                </c:pt>
                <c:pt idx="452">
                  <c:v>3.052</c:v>
                </c:pt>
                <c:pt idx="453">
                  <c:v>3.056</c:v>
                </c:pt>
                <c:pt idx="454">
                  <c:v>3.056</c:v>
                </c:pt>
                <c:pt idx="455">
                  <c:v>3.0569999999999999</c:v>
                </c:pt>
                <c:pt idx="456">
                  <c:v>3.0569999999999999</c:v>
                </c:pt>
                <c:pt idx="457">
                  <c:v>3.0609999999999999</c:v>
                </c:pt>
                <c:pt idx="458">
                  <c:v>3.0640000000000001</c:v>
                </c:pt>
                <c:pt idx="459">
                  <c:v>3.07</c:v>
                </c:pt>
                <c:pt idx="460">
                  <c:v>3.0710000000000002</c:v>
                </c:pt>
                <c:pt idx="461">
                  <c:v>3.0710000000000002</c:v>
                </c:pt>
                <c:pt idx="462">
                  <c:v>3.0720000000000001</c:v>
                </c:pt>
                <c:pt idx="463">
                  <c:v>3.077</c:v>
                </c:pt>
                <c:pt idx="464">
                  <c:v>3.077</c:v>
                </c:pt>
                <c:pt idx="465">
                  <c:v>3.081</c:v>
                </c:pt>
                <c:pt idx="466">
                  <c:v>3.0819999999999999</c:v>
                </c:pt>
                <c:pt idx="467">
                  <c:v>3.0830000000000002</c:v>
                </c:pt>
                <c:pt idx="468">
                  <c:v>3.0840000000000001</c:v>
                </c:pt>
                <c:pt idx="469">
                  <c:v>3.0840000000000001</c:v>
                </c:pt>
                <c:pt idx="470">
                  <c:v>3.0840000000000001</c:v>
                </c:pt>
                <c:pt idx="471">
                  <c:v>3.0920000000000001</c:v>
                </c:pt>
                <c:pt idx="472">
                  <c:v>3.0920000000000001</c:v>
                </c:pt>
                <c:pt idx="473">
                  <c:v>3.0960000000000001</c:v>
                </c:pt>
                <c:pt idx="474">
                  <c:v>3.101</c:v>
                </c:pt>
                <c:pt idx="475">
                  <c:v>3.1019999999999999</c:v>
                </c:pt>
                <c:pt idx="476">
                  <c:v>3.1019999999999999</c:v>
                </c:pt>
                <c:pt idx="477">
                  <c:v>3.1019999999999999</c:v>
                </c:pt>
                <c:pt idx="478">
                  <c:v>3.1040000000000001</c:v>
                </c:pt>
                <c:pt idx="479">
                  <c:v>3.1059999999999999</c:v>
                </c:pt>
                <c:pt idx="480">
                  <c:v>3.1120000000000001</c:v>
                </c:pt>
                <c:pt idx="481">
                  <c:v>3.1120000000000001</c:v>
                </c:pt>
                <c:pt idx="482">
                  <c:v>3.1120000000000001</c:v>
                </c:pt>
                <c:pt idx="483">
                  <c:v>3.1120000000000001</c:v>
                </c:pt>
                <c:pt idx="484">
                  <c:v>3.113</c:v>
                </c:pt>
                <c:pt idx="485">
                  <c:v>3.1190000000000002</c:v>
                </c:pt>
                <c:pt idx="486">
                  <c:v>3.1219999999999999</c:v>
                </c:pt>
                <c:pt idx="487">
                  <c:v>3.1219999999999999</c:v>
                </c:pt>
                <c:pt idx="488">
                  <c:v>3.1219999999999999</c:v>
                </c:pt>
                <c:pt idx="489">
                  <c:v>3.1219999999999999</c:v>
                </c:pt>
                <c:pt idx="490">
                  <c:v>3.1219999999999999</c:v>
                </c:pt>
                <c:pt idx="491">
                  <c:v>3.1219999999999999</c:v>
                </c:pt>
                <c:pt idx="492">
                  <c:v>3.125</c:v>
                </c:pt>
                <c:pt idx="493">
                  <c:v>3.129</c:v>
                </c:pt>
                <c:pt idx="494">
                  <c:v>3.129</c:v>
                </c:pt>
                <c:pt idx="495">
                  <c:v>3.1320000000000001</c:v>
                </c:pt>
                <c:pt idx="496">
                  <c:v>3.1320000000000001</c:v>
                </c:pt>
                <c:pt idx="497">
                  <c:v>3.133</c:v>
                </c:pt>
                <c:pt idx="498">
                  <c:v>3.133</c:v>
                </c:pt>
                <c:pt idx="499">
                  <c:v>3.1360000000000001</c:v>
                </c:pt>
                <c:pt idx="500">
                  <c:v>3.1360000000000001</c:v>
                </c:pt>
                <c:pt idx="501">
                  <c:v>3.1389999999999998</c:v>
                </c:pt>
                <c:pt idx="502">
                  <c:v>3.1389999999999998</c:v>
                </c:pt>
                <c:pt idx="503">
                  <c:v>3.1429999999999998</c:v>
                </c:pt>
                <c:pt idx="504">
                  <c:v>3.1429999999999998</c:v>
                </c:pt>
                <c:pt idx="505">
                  <c:v>3.149</c:v>
                </c:pt>
                <c:pt idx="506">
                  <c:v>3.15</c:v>
                </c:pt>
                <c:pt idx="507">
                  <c:v>3.15</c:v>
                </c:pt>
                <c:pt idx="508">
                  <c:v>3.153</c:v>
                </c:pt>
                <c:pt idx="509">
                  <c:v>3.1589999999999998</c:v>
                </c:pt>
                <c:pt idx="510">
                  <c:v>3.1589999999999998</c:v>
                </c:pt>
                <c:pt idx="511">
                  <c:v>3.1589999999999998</c:v>
                </c:pt>
                <c:pt idx="512">
                  <c:v>3.1629999999999998</c:v>
                </c:pt>
                <c:pt idx="513">
                  <c:v>3.1659999999999999</c:v>
                </c:pt>
                <c:pt idx="514">
                  <c:v>3.1659999999999999</c:v>
                </c:pt>
                <c:pt idx="515">
                  <c:v>3.1659999999999999</c:v>
                </c:pt>
                <c:pt idx="516">
                  <c:v>3.1659999999999999</c:v>
                </c:pt>
                <c:pt idx="517">
                  <c:v>3.1669999999999998</c:v>
                </c:pt>
                <c:pt idx="518">
                  <c:v>3.1669999999999998</c:v>
                </c:pt>
                <c:pt idx="519">
                  <c:v>3.1709999999999998</c:v>
                </c:pt>
                <c:pt idx="520">
                  <c:v>3.173</c:v>
                </c:pt>
                <c:pt idx="521">
                  <c:v>3.173</c:v>
                </c:pt>
                <c:pt idx="522">
                  <c:v>3.173</c:v>
                </c:pt>
                <c:pt idx="523">
                  <c:v>3.173</c:v>
                </c:pt>
                <c:pt idx="524">
                  <c:v>3.1739999999999999</c:v>
                </c:pt>
                <c:pt idx="525">
                  <c:v>3.1739999999999999</c:v>
                </c:pt>
                <c:pt idx="526">
                  <c:v>3.18</c:v>
                </c:pt>
                <c:pt idx="527">
                  <c:v>3.181</c:v>
                </c:pt>
                <c:pt idx="528">
                  <c:v>3.1819999999999999</c:v>
                </c:pt>
                <c:pt idx="529">
                  <c:v>3.1840000000000002</c:v>
                </c:pt>
                <c:pt idx="530">
                  <c:v>3.1869999999999998</c:v>
                </c:pt>
                <c:pt idx="531">
                  <c:v>3.194</c:v>
                </c:pt>
                <c:pt idx="532">
                  <c:v>3.194</c:v>
                </c:pt>
                <c:pt idx="533">
                  <c:v>3.194</c:v>
                </c:pt>
                <c:pt idx="534">
                  <c:v>3.1960000000000002</c:v>
                </c:pt>
                <c:pt idx="535">
                  <c:v>3.2010000000000001</c:v>
                </c:pt>
                <c:pt idx="536">
                  <c:v>3.2050000000000001</c:v>
                </c:pt>
                <c:pt idx="537">
                  <c:v>3.2069999999999999</c:v>
                </c:pt>
                <c:pt idx="538">
                  <c:v>3.2069999999999999</c:v>
                </c:pt>
                <c:pt idx="539">
                  <c:v>3.2080000000000002</c:v>
                </c:pt>
                <c:pt idx="540">
                  <c:v>3.2090000000000001</c:v>
                </c:pt>
                <c:pt idx="541">
                  <c:v>3.214</c:v>
                </c:pt>
                <c:pt idx="542">
                  <c:v>3.214</c:v>
                </c:pt>
                <c:pt idx="543">
                  <c:v>3.214</c:v>
                </c:pt>
                <c:pt idx="544">
                  <c:v>3.2149999999999999</c:v>
                </c:pt>
                <c:pt idx="545">
                  <c:v>3.2149999999999999</c:v>
                </c:pt>
                <c:pt idx="546">
                  <c:v>3.2149999999999999</c:v>
                </c:pt>
                <c:pt idx="547">
                  <c:v>3.2160000000000002</c:v>
                </c:pt>
                <c:pt idx="548">
                  <c:v>3.222</c:v>
                </c:pt>
                <c:pt idx="549">
                  <c:v>3.222</c:v>
                </c:pt>
                <c:pt idx="550">
                  <c:v>3.222</c:v>
                </c:pt>
                <c:pt idx="551">
                  <c:v>3.2250000000000001</c:v>
                </c:pt>
                <c:pt idx="552">
                  <c:v>3.23</c:v>
                </c:pt>
                <c:pt idx="553">
                  <c:v>3.2349999999999999</c:v>
                </c:pt>
                <c:pt idx="554">
                  <c:v>3.2349999999999999</c:v>
                </c:pt>
                <c:pt idx="555">
                  <c:v>3.2349999999999999</c:v>
                </c:pt>
                <c:pt idx="556">
                  <c:v>3.2349999999999999</c:v>
                </c:pt>
                <c:pt idx="557">
                  <c:v>3.2360000000000002</c:v>
                </c:pt>
                <c:pt idx="558">
                  <c:v>3.2360000000000002</c:v>
                </c:pt>
                <c:pt idx="559">
                  <c:v>3.2360000000000002</c:v>
                </c:pt>
                <c:pt idx="560">
                  <c:v>3.242</c:v>
                </c:pt>
                <c:pt idx="561">
                  <c:v>3.242</c:v>
                </c:pt>
                <c:pt idx="562">
                  <c:v>3.2490000000000001</c:v>
                </c:pt>
                <c:pt idx="563">
                  <c:v>3.2490000000000001</c:v>
                </c:pt>
                <c:pt idx="564">
                  <c:v>3.2490000000000001</c:v>
                </c:pt>
                <c:pt idx="565">
                  <c:v>3.25</c:v>
                </c:pt>
                <c:pt idx="566">
                  <c:v>3.25</c:v>
                </c:pt>
                <c:pt idx="567">
                  <c:v>3.25</c:v>
                </c:pt>
                <c:pt idx="568">
                  <c:v>3.2509999999999999</c:v>
                </c:pt>
                <c:pt idx="569">
                  <c:v>3.2559999999999998</c:v>
                </c:pt>
                <c:pt idx="570">
                  <c:v>3.2559999999999998</c:v>
                </c:pt>
                <c:pt idx="571">
                  <c:v>3.2559999999999998</c:v>
                </c:pt>
                <c:pt idx="572">
                  <c:v>3.2559999999999998</c:v>
                </c:pt>
                <c:pt idx="573">
                  <c:v>3.2559999999999998</c:v>
                </c:pt>
                <c:pt idx="574">
                  <c:v>3.2559999999999998</c:v>
                </c:pt>
                <c:pt idx="575">
                  <c:v>3.2559999999999998</c:v>
                </c:pt>
                <c:pt idx="576">
                  <c:v>3.2629999999999999</c:v>
                </c:pt>
                <c:pt idx="577">
                  <c:v>3.2629999999999999</c:v>
                </c:pt>
                <c:pt idx="578">
                  <c:v>3.2669999999999999</c:v>
                </c:pt>
                <c:pt idx="579">
                  <c:v>3.27</c:v>
                </c:pt>
                <c:pt idx="580">
                  <c:v>3.2770000000000001</c:v>
                </c:pt>
                <c:pt idx="581">
                  <c:v>3.2770000000000001</c:v>
                </c:pt>
                <c:pt idx="582">
                  <c:v>3.2839999999999998</c:v>
                </c:pt>
                <c:pt idx="583">
                  <c:v>3.2869999999999999</c:v>
                </c:pt>
                <c:pt idx="584">
                  <c:v>3.2879999999999998</c:v>
                </c:pt>
                <c:pt idx="585">
                  <c:v>3.2879999999999998</c:v>
                </c:pt>
                <c:pt idx="586">
                  <c:v>3.2890000000000001</c:v>
                </c:pt>
                <c:pt idx="587">
                  <c:v>3.2890000000000001</c:v>
                </c:pt>
                <c:pt idx="588">
                  <c:v>3.2909999999999999</c:v>
                </c:pt>
                <c:pt idx="589">
                  <c:v>3.2959999999999998</c:v>
                </c:pt>
                <c:pt idx="590">
                  <c:v>3.2959999999999998</c:v>
                </c:pt>
                <c:pt idx="591">
                  <c:v>3.2959999999999998</c:v>
                </c:pt>
                <c:pt idx="592">
                  <c:v>3.298</c:v>
                </c:pt>
                <c:pt idx="593">
                  <c:v>3.298</c:v>
                </c:pt>
                <c:pt idx="594">
                  <c:v>3.298</c:v>
                </c:pt>
                <c:pt idx="595">
                  <c:v>3.298</c:v>
                </c:pt>
                <c:pt idx="596">
                  <c:v>3.298</c:v>
                </c:pt>
                <c:pt idx="597">
                  <c:v>3.298</c:v>
                </c:pt>
                <c:pt idx="598">
                  <c:v>3.2989999999999999</c:v>
                </c:pt>
                <c:pt idx="599">
                  <c:v>3.2989999999999999</c:v>
                </c:pt>
                <c:pt idx="600">
                  <c:v>3.31</c:v>
                </c:pt>
                <c:pt idx="601">
                  <c:v>3.3159999999999998</c:v>
                </c:pt>
                <c:pt idx="602">
                  <c:v>3.319</c:v>
                </c:pt>
                <c:pt idx="603">
                  <c:v>3.319</c:v>
                </c:pt>
                <c:pt idx="604">
                  <c:v>3.319</c:v>
                </c:pt>
                <c:pt idx="605">
                  <c:v>3.319</c:v>
                </c:pt>
                <c:pt idx="606">
                  <c:v>3.319</c:v>
                </c:pt>
                <c:pt idx="607">
                  <c:v>3.319</c:v>
                </c:pt>
                <c:pt idx="608">
                  <c:v>3.3260000000000001</c:v>
                </c:pt>
                <c:pt idx="609">
                  <c:v>3.3260000000000001</c:v>
                </c:pt>
                <c:pt idx="610">
                  <c:v>3.3260000000000001</c:v>
                </c:pt>
                <c:pt idx="611">
                  <c:v>3.3260000000000001</c:v>
                </c:pt>
                <c:pt idx="612">
                  <c:v>3.3260000000000001</c:v>
                </c:pt>
                <c:pt idx="613">
                  <c:v>3.33</c:v>
                </c:pt>
                <c:pt idx="614">
                  <c:v>3.33</c:v>
                </c:pt>
                <c:pt idx="615">
                  <c:v>3.33</c:v>
                </c:pt>
                <c:pt idx="616">
                  <c:v>3.3330000000000002</c:v>
                </c:pt>
                <c:pt idx="617">
                  <c:v>3.3330000000000002</c:v>
                </c:pt>
                <c:pt idx="618">
                  <c:v>3.3330000000000002</c:v>
                </c:pt>
                <c:pt idx="619">
                  <c:v>3.3330000000000002</c:v>
                </c:pt>
                <c:pt idx="620">
                  <c:v>3.3330000000000002</c:v>
                </c:pt>
                <c:pt idx="621">
                  <c:v>3.3330000000000002</c:v>
                </c:pt>
                <c:pt idx="622">
                  <c:v>3.3330000000000002</c:v>
                </c:pt>
                <c:pt idx="623">
                  <c:v>3.3330000000000002</c:v>
                </c:pt>
                <c:pt idx="624">
                  <c:v>3.3370000000000002</c:v>
                </c:pt>
                <c:pt idx="625">
                  <c:v>3.3370000000000002</c:v>
                </c:pt>
                <c:pt idx="626">
                  <c:v>3.34</c:v>
                </c:pt>
                <c:pt idx="627">
                  <c:v>3.34</c:v>
                </c:pt>
                <c:pt idx="628">
                  <c:v>3.34</c:v>
                </c:pt>
                <c:pt idx="629">
                  <c:v>3.3439999999999999</c:v>
                </c:pt>
                <c:pt idx="630">
                  <c:v>3.3450000000000002</c:v>
                </c:pt>
                <c:pt idx="631">
                  <c:v>3.347</c:v>
                </c:pt>
                <c:pt idx="632">
                  <c:v>3.347</c:v>
                </c:pt>
                <c:pt idx="633">
                  <c:v>3.347</c:v>
                </c:pt>
                <c:pt idx="634">
                  <c:v>3.347</c:v>
                </c:pt>
                <c:pt idx="635">
                  <c:v>3.3490000000000002</c:v>
                </c:pt>
                <c:pt idx="636">
                  <c:v>3.35</c:v>
                </c:pt>
                <c:pt idx="637">
                  <c:v>3.35</c:v>
                </c:pt>
                <c:pt idx="638">
                  <c:v>3.355</c:v>
                </c:pt>
                <c:pt idx="639">
                  <c:v>3.36</c:v>
                </c:pt>
                <c:pt idx="640">
                  <c:v>3.36</c:v>
                </c:pt>
                <c:pt idx="641">
                  <c:v>3.36</c:v>
                </c:pt>
                <c:pt idx="642">
                  <c:v>3.36</c:v>
                </c:pt>
                <c:pt idx="643">
                  <c:v>3.3610000000000002</c:v>
                </c:pt>
                <c:pt idx="644">
                  <c:v>3.3679999999999999</c:v>
                </c:pt>
                <c:pt idx="645">
                  <c:v>3.371</c:v>
                </c:pt>
                <c:pt idx="646">
                  <c:v>3.375</c:v>
                </c:pt>
                <c:pt idx="647">
                  <c:v>3.375</c:v>
                </c:pt>
                <c:pt idx="648">
                  <c:v>3.375</c:v>
                </c:pt>
                <c:pt idx="649">
                  <c:v>3.375</c:v>
                </c:pt>
                <c:pt idx="650">
                  <c:v>3.375</c:v>
                </c:pt>
                <c:pt idx="651">
                  <c:v>3.375</c:v>
                </c:pt>
                <c:pt idx="652">
                  <c:v>3.375</c:v>
                </c:pt>
                <c:pt idx="653">
                  <c:v>3.3769999999999998</c:v>
                </c:pt>
                <c:pt idx="654">
                  <c:v>3.3769999999999998</c:v>
                </c:pt>
                <c:pt idx="655">
                  <c:v>3.3780000000000001</c:v>
                </c:pt>
                <c:pt idx="656">
                  <c:v>3.3809999999999998</c:v>
                </c:pt>
                <c:pt idx="657">
                  <c:v>3.3809999999999998</c:v>
                </c:pt>
                <c:pt idx="658">
                  <c:v>3.3820000000000001</c:v>
                </c:pt>
                <c:pt idx="659">
                  <c:v>3.3839999999999999</c:v>
                </c:pt>
                <c:pt idx="660">
                  <c:v>3.3889999999999998</c:v>
                </c:pt>
                <c:pt idx="661">
                  <c:v>3.3889999999999998</c:v>
                </c:pt>
                <c:pt idx="662">
                  <c:v>3.391</c:v>
                </c:pt>
                <c:pt idx="663">
                  <c:v>3.3929999999999998</c:v>
                </c:pt>
                <c:pt idx="664">
                  <c:v>3.3959999999999999</c:v>
                </c:pt>
                <c:pt idx="665">
                  <c:v>3.3980000000000001</c:v>
                </c:pt>
                <c:pt idx="666">
                  <c:v>3.4049999999999998</c:v>
                </c:pt>
                <c:pt idx="667">
                  <c:v>3.4049999999999998</c:v>
                </c:pt>
                <c:pt idx="668">
                  <c:v>3.41</c:v>
                </c:pt>
                <c:pt idx="669">
                  <c:v>3.41</c:v>
                </c:pt>
                <c:pt idx="670">
                  <c:v>3.411</c:v>
                </c:pt>
                <c:pt idx="671">
                  <c:v>3.4119999999999999</c:v>
                </c:pt>
                <c:pt idx="672">
                  <c:v>3.4119999999999999</c:v>
                </c:pt>
                <c:pt idx="673">
                  <c:v>3.4129999999999998</c:v>
                </c:pt>
                <c:pt idx="674">
                  <c:v>3.4129999999999998</c:v>
                </c:pt>
                <c:pt idx="675">
                  <c:v>3.4169999999999998</c:v>
                </c:pt>
                <c:pt idx="676">
                  <c:v>3.423</c:v>
                </c:pt>
                <c:pt idx="677">
                  <c:v>3.423</c:v>
                </c:pt>
                <c:pt idx="678">
                  <c:v>3.423</c:v>
                </c:pt>
                <c:pt idx="679">
                  <c:v>3.4239999999999999</c:v>
                </c:pt>
                <c:pt idx="680">
                  <c:v>3.4249999999999998</c:v>
                </c:pt>
                <c:pt idx="681">
                  <c:v>3.4319999999999999</c:v>
                </c:pt>
                <c:pt idx="682">
                  <c:v>3.4319999999999999</c:v>
                </c:pt>
                <c:pt idx="683">
                  <c:v>3.4340000000000002</c:v>
                </c:pt>
                <c:pt idx="684">
                  <c:v>3.4390000000000001</c:v>
                </c:pt>
                <c:pt idx="685">
                  <c:v>3.444</c:v>
                </c:pt>
                <c:pt idx="686">
                  <c:v>3.4529999999999998</c:v>
                </c:pt>
                <c:pt idx="687">
                  <c:v>3.4529999999999998</c:v>
                </c:pt>
                <c:pt idx="688">
                  <c:v>3.4529999999999998</c:v>
                </c:pt>
                <c:pt idx="689">
                  <c:v>3.4550000000000001</c:v>
                </c:pt>
                <c:pt idx="690">
                  <c:v>3.46</c:v>
                </c:pt>
                <c:pt idx="691">
                  <c:v>3.46</c:v>
                </c:pt>
                <c:pt idx="692">
                  <c:v>3.46</c:v>
                </c:pt>
                <c:pt idx="693">
                  <c:v>3.46</c:v>
                </c:pt>
                <c:pt idx="694">
                  <c:v>3.46</c:v>
                </c:pt>
                <c:pt idx="695">
                  <c:v>3.46</c:v>
                </c:pt>
                <c:pt idx="696">
                  <c:v>3.46</c:v>
                </c:pt>
                <c:pt idx="697">
                  <c:v>3.4609999999999999</c:v>
                </c:pt>
                <c:pt idx="698">
                  <c:v>3.4649999999999999</c:v>
                </c:pt>
                <c:pt idx="699">
                  <c:v>3.4670000000000001</c:v>
                </c:pt>
                <c:pt idx="700">
                  <c:v>3.4670000000000001</c:v>
                </c:pt>
                <c:pt idx="701">
                  <c:v>3.4670000000000001</c:v>
                </c:pt>
                <c:pt idx="702">
                  <c:v>3.4670000000000001</c:v>
                </c:pt>
                <c:pt idx="703">
                  <c:v>3.4740000000000002</c:v>
                </c:pt>
                <c:pt idx="704">
                  <c:v>3.4750000000000001</c:v>
                </c:pt>
                <c:pt idx="705">
                  <c:v>3.476</c:v>
                </c:pt>
                <c:pt idx="706">
                  <c:v>3.476</c:v>
                </c:pt>
                <c:pt idx="707">
                  <c:v>3.4769999999999999</c:v>
                </c:pt>
                <c:pt idx="708">
                  <c:v>3.48</c:v>
                </c:pt>
                <c:pt idx="709">
                  <c:v>3.4809999999999999</c:v>
                </c:pt>
                <c:pt idx="710">
                  <c:v>3.4860000000000002</c:v>
                </c:pt>
                <c:pt idx="711">
                  <c:v>3.4860000000000002</c:v>
                </c:pt>
                <c:pt idx="712">
                  <c:v>3.488</c:v>
                </c:pt>
                <c:pt idx="713">
                  <c:v>3.4910000000000001</c:v>
                </c:pt>
                <c:pt idx="714">
                  <c:v>3.4929999999999999</c:v>
                </c:pt>
                <c:pt idx="715">
                  <c:v>3.4950000000000001</c:v>
                </c:pt>
                <c:pt idx="716">
                  <c:v>3.4950000000000001</c:v>
                </c:pt>
                <c:pt idx="717">
                  <c:v>3.496</c:v>
                </c:pt>
                <c:pt idx="718">
                  <c:v>3.496</c:v>
                </c:pt>
                <c:pt idx="719">
                  <c:v>3.496</c:v>
                </c:pt>
                <c:pt idx="720">
                  <c:v>3.496</c:v>
                </c:pt>
                <c:pt idx="721">
                  <c:v>3.496</c:v>
                </c:pt>
                <c:pt idx="722">
                  <c:v>3.496</c:v>
                </c:pt>
                <c:pt idx="723">
                  <c:v>3.4969999999999999</c:v>
                </c:pt>
                <c:pt idx="724">
                  <c:v>3.4969999999999999</c:v>
                </c:pt>
                <c:pt idx="725">
                  <c:v>3.4990000000000001</c:v>
                </c:pt>
                <c:pt idx="726">
                  <c:v>3.5009999999999999</c:v>
                </c:pt>
                <c:pt idx="727">
                  <c:v>3.5019999999999998</c:v>
                </c:pt>
                <c:pt idx="728">
                  <c:v>3.5019999999999998</c:v>
                </c:pt>
                <c:pt idx="729">
                  <c:v>3.5019999999999998</c:v>
                </c:pt>
                <c:pt idx="730">
                  <c:v>3.5019999999999998</c:v>
                </c:pt>
                <c:pt idx="731">
                  <c:v>3.5019999999999998</c:v>
                </c:pt>
                <c:pt idx="732">
                  <c:v>3.5019999999999998</c:v>
                </c:pt>
                <c:pt idx="733">
                  <c:v>3.5030000000000001</c:v>
                </c:pt>
                <c:pt idx="734">
                  <c:v>3.508</c:v>
                </c:pt>
                <c:pt idx="735">
                  <c:v>3.51</c:v>
                </c:pt>
                <c:pt idx="736">
                  <c:v>3.5169999999999999</c:v>
                </c:pt>
                <c:pt idx="737">
                  <c:v>3.5289999999999999</c:v>
                </c:pt>
                <c:pt idx="738">
                  <c:v>3.5310000000000001</c:v>
                </c:pt>
                <c:pt idx="739">
                  <c:v>3.5379999999999998</c:v>
                </c:pt>
                <c:pt idx="740">
                  <c:v>3.5390000000000001</c:v>
                </c:pt>
                <c:pt idx="741">
                  <c:v>3.5390000000000001</c:v>
                </c:pt>
                <c:pt idx="742">
                  <c:v>3.5430000000000001</c:v>
                </c:pt>
                <c:pt idx="743">
                  <c:v>3.5430000000000001</c:v>
                </c:pt>
                <c:pt idx="744">
                  <c:v>3.5449999999999999</c:v>
                </c:pt>
                <c:pt idx="745">
                  <c:v>3.5449999999999999</c:v>
                </c:pt>
                <c:pt idx="746">
                  <c:v>3.5449999999999999</c:v>
                </c:pt>
                <c:pt idx="747">
                  <c:v>3.5459999999999998</c:v>
                </c:pt>
                <c:pt idx="748">
                  <c:v>3.5459999999999998</c:v>
                </c:pt>
                <c:pt idx="749">
                  <c:v>3.5489999999999999</c:v>
                </c:pt>
                <c:pt idx="750">
                  <c:v>3.5630000000000002</c:v>
                </c:pt>
                <c:pt idx="751">
                  <c:v>3.5649999999999999</c:v>
                </c:pt>
                <c:pt idx="752">
                  <c:v>3.5670000000000002</c:v>
                </c:pt>
                <c:pt idx="753">
                  <c:v>3.5710000000000002</c:v>
                </c:pt>
                <c:pt idx="754">
                  <c:v>3.5779999999999998</c:v>
                </c:pt>
                <c:pt idx="755">
                  <c:v>3.581</c:v>
                </c:pt>
                <c:pt idx="756">
                  <c:v>3.581</c:v>
                </c:pt>
                <c:pt idx="757">
                  <c:v>3.581</c:v>
                </c:pt>
                <c:pt idx="758">
                  <c:v>3.581</c:v>
                </c:pt>
                <c:pt idx="759">
                  <c:v>3.589</c:v>
                </c:pt>
                <c:pt idx="760">
                  <c:v>3.589</c:v>
                </c:pt>
                <c:pt idx="761">
                  <c:v>3.589</c:v>
                </c:pt>
                <c:pt idx="762">
                  <c:v>3.589</c:v>
                </c:pt>
                <c:pt idx="763">
                  <c:v>3.589</c:v>
                </c:pt>
                <c:pt idx="764">
                  <c:v>3.589</c:v>
                </c:pt>
                <c:pt idx="765">
                  <c:v>3.589</c:v>
                </c:pt>
                <c:pt idx="766">
                  <c:v>3.589</c:v>
                </c:pt>
                <c:pt idx="767">
                  <c:v>3.589</c:v>
                </c:pt>
                <c:pt idx="768">
                  <c:v>3.5960000000000001</c:v>
                </c:pt>
                <c:pt idx="769">
                  <c:v>3.601</c:v>
                </c:pt>
                <c:pt idx="770">
                  <c:v>3.6019999999999999</c:v>
                </c:pt>
                <c:pt idx="771">
                  <c:v>3.6019999999999999</c:v>
                </c:pt>
                <c:pt idx="772">
                  <c:v>3.6030000000000002</c:v>
                </c:pt>
                <c:pt idx="773">
                  <c:v>3.6030000000000002</c:v>
                </c:pt>
                <c:pt idx="774">
                  <c:v>3.6030000000000002</c:v>
                </c:pt>
                <c:pt idx="775">
                  <c:v>3.6030000000000002</c:v>
                </c:pt>
                <c:pt idx="776">
                  <c:v>3.6030000000000002</c:v>
                </c:pt>
                <c:pt idx="777">
                  <c:v>3.6030000000000002</c:v>
                </c:pt>
                <c:pt idx="778">
                  <c:v>3.61</c:v>
                </c:pt>
                <c:pt idx="779">
                  <c:v>3.61</c:v>
                </c:pt>
                <c:pt idx="780">
                  <c:v>3.613</c:v>
                </c:pt>
                <c:pt idx="781">
                  <c:v>3.613</c:v>
                </c:pt>
                <c:pt idx="782">
                  <c:v>3.613</c:v>
                </c:pt>
                <c:pt idx="783">
                  <c:v>3.6150000000000002</c:v>
                </c:pt>
                <c:pt idx="784">
                  <c:v>3.6150000000000002</c:v>
                </c:pt>
                <c:pt idx="785">
                  <c:v>3.6190000000000002</c:v>
                </c:pt>
                <c:pt idx="786">
                  <c:v>3.6190000000000002</c:v>
                </c:pt>
                <c:pt idx="787">
                  <c:v>3.62</c:v>
                </c:pt>
                <c:pt idx="788">
                  <c:v>3.6219999999999999</c:v>
                </c:pt>
                <c:pt idx="789">
                  <c:v>3.6230000000000002</c:v>
                </c:pt>
                <c:pt idx="790">
                  <c:v>3.6230000000000002</c:v>
                </c:pt>
                <c:pt idx="791">
                  <c:v>3.6240000000000001</c:v>
                </c:pt>
                <c:pt idx="792">
                  <c:v>3.625</c:v>
                </c:pt>
                <c:pt idx="793">
                  <c:v>3.6259999999999999</c:v>
                </c:pt>
                <c:pt idx="794">
                  <c:v>3.6259999999999999</c:v>
                </c:pt>
                <c:pt idx="795">
                  <c:v>3.6269999999999998</c:v>
                </c:pt>
                <c:pt idx="796">
                  <c:v>3.6320000000000001</c:v>
                </c:pt>
                <c:pt idx="797">
                  <c:v>3.633</c:v>
                </c:pt>
                <c:pt idx="798">
                  <c:v>3.6339999999999999</c:v>
                </c:pt>
                <c:pt idx="799">
                  <c:v>3.6389999999999998</c:v>
                </c:pt>
                <c:pt idx="800">
                  <c:v>3.64</c:v>
                </c:pt>
                <c:pt idx="801">
                  <c:v>3.64</c:v>
                </c:pt>
                <c:pt idx="802">
                  <c:v>3.64</c:v>
                </c:pt>
                <c:pt idx="803">
                  <c:v>3.645</c:v>
                </c:pt>
                <c:pt idx="804">
                  <c:v>3.6459999999999999</c:v>
                </c:pt>
                <c:pt idx="805">
                  <c:v>3.6469999999999998</c:v>
                </c:pt>
                <c:pt idx="806">
                  <c:v>3.6480000000000001</c:v>
                </c:pt>
                <c:pt idx="807">
                  <c:v>3.6539999999999999</c:v>
                </c:pt>
                <c:pt idx="808">
                  <c:v>3.661</c:v>
                </c:pt>
                <c:pt idx="809">
                  <c:v>3.6659999999999999</c:v>
                </c:pt>
                <c:pt idx="810">
                  <c:v>3.6680000000000001</c:v>
                </c:pt>
                <c:pt idx="811">
                  <c:v>3.6680000000000001</c:v>
                </c:pt>
                <c:pt idx="812">
                  <c:v>3.6680000000000001</c:v>
                </c:pt>
                <c:pt idx="813">
                  <c:v>3.6680000000000001</c:v>
                </c:pt>
                <c:pt idx="814">
                  <c:v>3.6680000000000001</c:v>
                </c:pt>
                <c:pt idx="815">
                  <c:v>3.669</c:v>
                </c:pt>
                <c:pt idx="816">
                  <c:v>3.6749999999999998</c:v>
                </c:pt>
                <c:pt idx="817">
                  <c:v>3.6749999999999998</c:v>
                </c:pt>
                <c:pt idx="818">
                  <c:v>3.6749999999999998</c:v>
                </c:pt>
                <c:pt idx="819">
                  <c:v>3.6760000000000002</c:v>
                </c:pt>
                <c:pt idx="820">
                  <c:v>3.677</c:v>
                </c:pt>
                <c:pt idx="821">
                  <c:v>3.677</c:v>
                </c:pt>
                <c:pt idx="822">
                  <c:v>3.677</c:v>
                </c:pt>
                <c:pt idx="823">
                  <c:v>3.6829999999999998</c:v>
                </c:pt>
                <c:pt idx="824">
                  <c:v>3.6829999999999998</c:v>
                </c:pt>
                <c:pt idx="825">
                  <c:v>3.6829999999999998</c:v>
                </c:pt>
                <c:pt idx="826">
                  <c:v>3.6829999999999998</c:v>
                </c:pt>
                <c:pt idx="827">
                  <c:v>3.6829999999999998</c:v>
                </c:pt>
                <c:pt idx="828">
                  <c:v>3.6829999999999998</c:v>
                </c:pt>
                <c:pt idx="829">
                  <c:v>3.6829999999999998</c:v>
                </c:pt>
                <c:pt idx="830">
                  <c:v>3.6829999999999998</c:v>
                </c:pt>
                <c:pt idx="831">
                  <c:v>3.6829999999999998</c:v>
                </c:pt>
                <c:pt idx="832">
                  <c:v>3.6850000000000001</c:v>
                </c:pt>
                <c:pt idx="833">
                  <c:v>3.6850000000000001</c:v>
                </c:pt>
                <c:pt idx="834">
                  <c:v>3.6850000000000001</c:v>
                </c:pt>
                <c:pt idx="835">
                  <c:v>3.6850000000000001</c:v>
                </c:pt>
                <c:pt idx="836">
                  <c:v>3.6970000000000001</c:v>
                </c:pt>
                <c:pt idx="837">
                  <c:v>3.6970000000000001</c:v>
                </c:pt>
                <c:pt idx="838">
                  <c:v>3.6970000000000001</c:v>
                </c:pt>
                <c:pt idx="839">
                  <c:v>3.6970000000000001</c:v>
                </c:pt>
                <c:pt idx="840">
                  <c:v>3.7040000000000002</c:v>
                </c:pt>
                <c:pt idx="841">
                  <c:v>3.7090000000000001</c:v>
                </c:pt>
                <c:pt idx="842">
                  <c:v>3.7109999999999999</c:v>
                </c:pt>
                <c:pt idx="843">
                  <c:v>3.7109999999999999</c:v>
                </c:pt>
                <c:pt idx="844">
                  <c:v>3.7120000000000002</c:v>
                </c:pt>
                <c:pt idx="845">
                  <c:v>3.7120000000000002</c:v>
                </c:pt>
                <c:pt idx="846">
                  <c:v>3.7189999999999999</c:v>
                </c:pt>
                <c:pt idx="847">
                  <c:v>3.7189999999999999</c:v>
                </c:pt>
                <c:pt idx="848">
                  <c:v>3.7250000000000001</c:v>
                </c:pt>
                <c:pt idx="849">
                  <c:v>3.7250000000000001</c:v>
                </c:pt>
                <c:pt idx="850">
                  <c:v>3.7269999999999999</c:v>
                </c:pt>
                <c:pt idx="851">
                  <c:v>3.7320000000000002</c:v>
                </c:pt>
                <c:pt idx="852">
                  <c:v>3.7320000000000002</c:v>
                </c:pt>
                <c:pt idx="853">
                  <c:v>3.7389999999999999</c:v>
                </c:pt>
                <c:pt idx="854">
                  <c:v>3.7410000000000001</c:v>
                </c:pt>
                <c:pt idx="855">
                  <c:v>3.7410000000000001</c:v>
                </c:pt>
                <c:pt idx="856">
                  <c:v>3.7410000000000001</c:v>
                </c:pt>
                <c:pt idx="857">
                  <c:v>3.7429999999999999</c:v>
                </c:pt>
                <c:pt idx="858">
                  <c:v>3.7429999999999999</c:v>
                </c:pt>
                <c:pt idx="859">
                  <c:v>3.7429999999999999</c:v>
                </c:pt>
                <c:pt idx="860">
                  <c:v>3.7480000000000002</c:v>
                </c:pt>
                <c:pt idx="861">
                  <c:v>3.754</c:v>
                </c:pt>
                <c:pt idx="862">
                  <c:v>3.7549999999999999</c:v>
                </c:pt>
                <c:pt idx="863">
                  <c:v>3.7549999999999999</c:v>
                </c:pt>
                <c:pt idx="864">
                  <c:v>3.7559999999999998</c:v>
                </c:pt>
                <c:pt idx="865">
                  <c:v>3.7559999999999998</c:v>
                </c:pt>
                <c:pt idx="866">
                  <c:v>3.7559999999999998</c:v>
                </c:pt>
                <c:pt idx="867">
                  <c:v>3.7559999999999998</c:v>
                </c:pt>
                <c:pt idx="868">
                  <c:v>3.7559999999999998</c:v>
                </c:pt>
                <c:pt idx="869">
                  <c:v>3.7559999999999998</c:v>
                </c:pt>
                <c:pt idx="870">
                  <c:v>3.7559999999999998</c:v>
                </c:pt>
                <c:pt idx="871">
                  <c:v>3.7559999999999998</c:v>
                </c:pt>
                <c:pt idx="872">
                  <c:v>3.7559999999999998</c:v>
                </c:pt>
                <c:pt idx="873">
                  <c:v>3.7559999999999998</c:v>
                </c:pt>
                <c:pt idx="874">
                  <c:v>3.7570000000000001</c:v>
                </c:pt>
                <c:pt idx="875">
                  <c:v>3.7570000000000001</c:v>
                </c:pt>
                <c:pt idx="876">
                  <c:v>3.762</c:v>
                </c:pt>
                <c:pt idx="877">
                  <c:v>3.7629999999999999</c:v>
                </c:pt>
                <c:pt idx="878">
                  <c:v>3.7629999999999999</c:v>
                </c:pt>
                <c:pt idx="879">
                  <c:v>3.7629999999999999</c:v>
                </c:pt>
                <c:pt idx="880">
                  <c:v>3.7629999999999999</c:v>
                </c:pt>
                <c:pt idx="881">
                  <c:v>3.7629999999999999</c:v>
                </c:pt>
                <c:pt idx="882">
                  <c:v>3.7629999999999999</c:v>
                </c:pt>
                <c:pt idx="883">
                  <c:v>3.7629999999999999</c:v>
                </c:pt>
                <c:pt idx="884">
                  <c:v>3.7629999999999999</c:v>
                </c:pt>
                <c:pt idx="885">
                  <c:v>3.7629999999999999</c:v>
                </c:pt>
                <c:pt idx="886">
                  <c:v>3.7629999999999999</c:v>
                </c:pt>
                <c:pt idx="887">
                  <c:v>3.7639999999999998</c:v>
                </c:pt>
                <c:pt idx="888">
                  <c:v>3.7679999999999998</c:v>
                </c:pt>
                <c:pt idx="889">
                  <c:v>3.77</c:v>
                </c:pt>
                <c:pt idx="890">
                  <c:v>3.77</c:v>
                </c:pt>
                <c:pt idx="891">
                  <c:v>3.77</c:v>
                </c:pt>
                <c:pt idx="892">
                  <c:v>3.77</c:v>
                </c:pt>
                <c:pt idx="893">
                  <c:v>3.77</c:v>
                </c:pt>
                <c:pt idx="894">
                  <c:v>3.77</c:v>
                </c:pt>
                <c:pt idx="895">
                  <c:v>3.7709999999999999</c:v>
                </c:pt>
                <c:pt idx="896">
                  <c:v>3.7709999999999999</c:v>
                </c:pt>
                <c:pt idx="897">
                  <c:v>3.7719999999999998</c:v>
                </c:pt>
                <c:pt idx="898">
                  <c:v>3.778</c:v>
                </c:pt>
                <c:pt idx="899">
                  <c:v>3.778</c:v>
                </c:pt>
                <c:pt idx="900">
                  <c:v>3.778</c:v>
                </c:pt>
                <c:pt idx="901">
                  <c:v>3.778</c:v>
                </c:pt>
                <c:pt idx="902">
                  <c:v>3.7789999999999999</c:v>
                </c:pt>
                <c:pt idx="903">
                  <c:v>3.7839999999999998</c:v>
                </c:pt>
                <c:pt idx="904">
                  <c:v>3.7839999999999998</c:v>
                </c:pt>
                <c:pt idx="905">
                  <c:v>3.7850000000000001</c:v>
                </c:pt>
                <c:pt idx="906">
                  <c:v>3.7869999999999999</c:v>
                </c:pt>
                <c:pt idx="907">
                  <c:v>3.794</c:v>
                </c:pt>
                <c:pt idx="908">
                  <c:v>3.7959999999999998</c:v>
                </c:pt>
                <c:pt idx="909">
                  <c:v>3.7959999999999998</c:v>
                </c:pt>
                <c:pt idx="910">
                  <c:v>3.8</c:v>
                </c:pt>
                <c:pt idx="911">
                  <c:v>3.802</c:v>
                </c:pt>
                <c:pt idx="912">
                  <c:v>3.8050000000000002</c:v>
                </c:pt>
                <c:pt idx="913">
                  <c:v>3.8069999999999999</c:v>
                </c:pt>
                <c:pt idx="914">
                  <c:v>3.8079999999999998</c:v>
                </c:pt>
                <c:pt idx="915">
                  <c:v>3.8090000000000002</c:v>
                </c:pt>
                <c:pt idx="916">
                  <c:v>3.8109999999999999</c:v>
                </c:pt>
                <c:pt idx="917">
                  <c:v>3.8149999999999999</c:v>
                </c:pt>
                <c:pt idx="918">
                  <c:v>3.8149999999999999</c:v>
                </c:pt>
                <c:pt idx="919">
                  <c:v>3.8149999999999999</c:v>
                </c:pt>
                <c:pt idx="920">
                  <c:v>3.8159999999999998</c:v>
                </c:pt>
                <c:pt idx="921">
                  <c:v>3.8159999999999998</c:v>
                </c:pt>
                <c:pt idx="922">
                  <c:v>3.8159999999999998</c:v>
                </c:pt>
                <c:pt idx="923">
                  <c:v>3.8180000000000001</c:v>
                </c:pt>
                <c:pt idx="924">
                  <c:v>3.8250000000000002</c:v>
                </c:pt>
                <c:pt idx="925">
                  <c:v>3.8260000000000001</c:v>
                </c:pt>
                <c:pt idx="926">
                  <c:v>3.83</c:v>
                </c:pt>
                <c:pt idx="927">
                  <c:v>3.8370000000000002</c:v>
                </c:pt>
                <c:pt idx="928">
                  <c:v>3.8370000000000002</c:v>
                </c:pt>
                <c:pt idx="929">
                  <c:v>3.8370000000000002</c:v>
                </c:pt>
                <c:pt idx="930">
                  <c:v>3.839</c:v>
                </c:pt>
                <c:pt idx="931">
                  <c:v>3.8439999999999999</c:v>
                </c:pt>
                <c:pt idx="932">
                  <c:v>3.8439999999999999</c:v>
                </c:pt>
                <c:pt idx="933">
                  <c:v>3.8439999999999999</c:v>
                </c:pt>
                <c:pt idx="934">
                  <c:v>3.8439999999999999</c:v>
                </c:pt>
                <c:pt idx="935">
                  <c:v>3.8439999999999999</c:v>
                </c:pt>
                <c:pt idx="936">
                  <c:v>3.847</c:v>
                </c:pt>
                <c:pt idx="937">
                  <c:v>3.8479999999999999</c:v>
                </c:pt>
                <c:pt idx="938">
                  <c:v>3.8479999999999999</c:v>
                </c:pt>
                <c:pt idx="939">
                  <c:v>3.85</c:v>
                </c:pt>
                <c:pt idx="940">
                  <c:v>3.85</c:v>
                </c:pt>
                <c:pt idx="941">
                  <c:v>3.851</c:v>
                </c:pt>
                <c:pt idx="942">
                  <c:v>3.851</c:v>
                </c:pt>
                <c:pt idx="943">
                  <c:v>3.851</c:v>
                </c:pt>
                <c:pt idx="944">
                  <c:v>3.851</c:v>
                </c:pt>
                <c:pt idx="945">
                  <c:v>3.859</c:v>
                </c:pt>
                <c:pt idx="946">
                  <c:v>3.859</c:v>
                </c:pt>
                <c:pt idx="947">
                  <c:v>3.859</c:v>
                </c:pt>
                <c:pt idx="948">
                  <c:v>3.859</c:v>
                </c:pt>
                <c:pt idx="949">
                  <c:v>3.859</c:v>
                </c:pt>
                <c:pt idx="950">
                  <c:v>3.859</c:v>
                </c:pt>
                <c:pt idx="951">
                  <c:v>3.859</c:v>
                </c:pt>
                <c:pt idx="952">
                  <c:v>3.859</c:v>
                </c:pt>
                <c:pt idx="953">
                  <c:v>3.8610000000000002</c:v>
                </c:pt>
                <c:pt idx="954">
                  <c:v>3.867</c:v>
                </c:pt>
                <c:pt idx="955">
                  <c:v>3.867</c:v>
                </c:pt>
                <c:pt idx="956">
                  <c:v>3.8679999999999999</c:v>
                </c:pt>
                <c:pt idx="957">
                  <c:v>3.8690000000000002</c:v>
                </c:pt>
                <c:pt idx="958">
                  <c:v>3.87</c:v>
                </c:pt>
                <c:pt idx="959">
                  <c:v>3.87</c:v>
                </c:pt>
                <c:pt idx="960">
                  <c:v>3.8730000000000002</c:v>
                </c:pt>
                <c:pt idx="961">
                  <c:v>3.8730000000000002</c:v>
                </c:pt>
                <c:pt idx="962">
                  <c:v>3.88</c:v>
                </c:pt>
                <c:pt idx="963">
                  <c:v>3.88</c:v>
                </c:pt>
                <c:pt idx="964">
                  <c:v>3.88</c:v>
                </c:pt>
                <c:pt idx="965">
                  <c:v>3.88</c:v>
                </c:pt>
                <c:pt idx="966">
                  <c:v>3.88</c:v>
                </c:pt>
                <c:pt idx="967">
                  <c:v>3.88</c:v>
                </c:pt>
                <c:pt idx="968">
                  <c:v>3.88</c:v>
                </c:pt>
                <c:pt idx="969">
                  <c:v>3.8820000000000001</c:v>
                </c:pt>
                <c:pt idx="970">
                  <c:v>3.8820000000000001</c:v>
                </c:pt>
                <c:pt idx="971">
                  <c:v>3.8820000000000001</c:v>
                </c:pt>
                <c:pt idx="972">
                  <c:v>3.8839999999999999</c:v>
                </c:pt>
                <c:pt idx="973">
                  <c:v>3.8839999999999999</c:v>
                </c:pt>
                <c:pt idx="974">
                  <c:v>3.8839999999999999</c:v>
                </c:pt>
                <c:pt idx="975">
                  <c:v>3.8889999999999998</c:v>
                </c:pt>
                <c:pt idx="976">
                  <c:v>3.891</c:v>
                </c:pt>
                <c:pt idx="977">
                  <c:v>3.891</c:v>
                </c:pt>
                <c:pt idx="978">
                  <c:v>3.8959999999999999</c:v>
                </c:pt>
                <c:pt idx="979">
                  <c:v>3.8959999999999999</c:v>
                </c:pt>
                <c:pt idx="980">
                  <c:v>3.8959999999999999</c:v>
                </c:pt>
                <c:pt idx="981">
                  <c:v>3.8959999999999999</c:v>
                </c:pt>
                <c:pt idx="982">
                  <c:v>3.8959999999999999</c:v>
                </c:pt>
                <c:pt idx="983">
                  <c:v>3.8959999999999999</c:v>
                </c:pt>
                <c:pt idx="984">
                  <c:v>3.8959999999999999</c:v>
                </c:pt>
                <c:pt idx="985">
                  <c:v>3.8959999999999999</c:v>
                </c:pt>
                <c:pt idx="986">
                  <c:v>3.8959999999999999</c:v>
                </c:pt>
                <c:pt idx="987">
                  <c:v>3.899</c:v>
                </c:pt>
                <c:pt idx="988">
                  <c:v>3.899</c:v>
                </c:pt>
                <c:pt idx="989">
                  <c:v>3.9009999999999998</c:v>
                </c:pt>
                <c:pt idx="990">
                  <c:v>3.9009999999999998</c:v>
                </c:pt>
                <c:pt idx="991">
                  <c:v>3.907</c:v>
                </c:pt>
                <c:pt idx="992">
                  <c:v>3.911</c:v>
                </c:pt>
                <c:pt idx="993">
                  <c:v>3.911</c:v>
                </c:pt>
                <c:pt idx="994">
                  <c:v>3.911</c:v>
                </c:pt>
                <c:pt idx="995">
                  <c:v>3.9129999999999998</c:v>
                </c:pt>
                <c:pt idx="996">
                  <c:v>3.919</c:v>
                </c:pt>
                <c:pt idx="997">
                  <c:v>3.9239999999999999</c:v>
                </c:pt>
                <c:pt idx="998">
                  <c:v>3.9260000000000002</c:v>
                </c:pt>
                <c:pt idx="999">
                  <c:v>3.9260000000000002</c:v>
                </c:pt>
                <c:pt idx="1000">
                  <c:v>3.9260000000000002</c:v>
                </c:pt>
                <c:pt idx="1001">
                  <c:v>3.9260000000000002</c:v>
                </c:pt>
                <c:pt idx="1002">
                  <c:v>3.9260000000000002</c:v>
                </c:pt>
                <c:pt idx="1003">
                  <c:v>3.9260000000000002</c:v>
                </c:pt>
                <c:pt idx="1004">
                  <c:v>3.9260000000000002</c:v>
                </c:pt>
                <c:pt idx="1005">
                  <c:v>3.9319999999999999</c:v>
                </c:pt>
                <c:pt idx="1006">
                  <c:v>3.9329999999999998</c:v>
                </c:pt>
                <c:pt idx="1007">
                  <c:v>3.9329999999999998</c:v>
                </c:pt>
                <c:pt idx="1008">
                  <c:v>3.9350000000000001</c:v>
                </c:pt>
                <c:pt idx="1009">
                  <c:v>3.9350000000000001</c:v>
                </c:pt>
                <c:pt idx="1010">
                  <c:v>3.9409999999999998</c:v>
                </c:pt>
                <c:pt idx="1011">
                  <c:v>3.9409999999999998</c:v>
                </c:pt>
                <c:pt idx="1012">
                  <c:v>3.9409999999999998</c:v>
                </c:pt>
                <c:pt idx="1013">
                  <c:v>3.9409999999999998</c:v>
                </c:pt>
                <c:pt idx="1014">
                  <c:v>3.9409999999999998</c:v>
                </c:pt>
                <c:pt idx="1015">
                  <c:v>3.9420000000000002</c:v>
                </c:pt>
                <c:pt idx="1016">
                  <c:v>3.9420000000000002</c:v>
                </c:pt>
                <c:pt idx="1017">
                  <c:v>3.9430000000000001</c:v>
                </c:pt>
                <c:pt idx="1018">
                  <c:v>3.944</c:v>
                </c:pt>
                <c:pt idx="1019">
                  <c:v>3.944</c:v>
                </c:pt>
                <c:pt idx="1020">
                  <c:v>3.9460000000000002</c:v>
                </c:pt>
                <c:pt idx="1021">
                  <c:v>3.9460000000000002</c:v>
                </c:pt>
                <c:pt idx="1022">
                  <c:v>3.948</c:v>
                </c:pt>
                <c:pt idx="1023">
                  <c:v>3.948</c:v>
                </c:pt>
                <c:pt idx="1024">
                  <c:v>3.948</c:v>
                </c:pt>
                <c:pt idx="1025">
                  <c:v>3.956</c:v>
                </c:pt>
                <c:pt idx="1026">
                  <c:v>3.956</c:v>
                </c:pt>
                <c:pt idx="1027">
                  <c:v>3.956</c:v>
                </c:pt>
                <c:pt idx="1028">
                  <c:v>3.9630000000000001</c:v>
                </c:pt>
                <c:pt idx="1029">
                  <c:v>3.9670000000000001</c:v>
                </c:pt>
                <c:pt idx="1030">
                  <c:v>3.9670000000000001</c:v>
                </c:pt>
                <c:pt idx="1031">
                  <c:v>3.9670000000000001</c:v>
                </c:pt>
                <c:pt idx="1032">
                  <c:v>3.968</c:v>
                </c:pt>
                <c:pt idx="1033">
                  <c:v>3.9689999999999999</c:v>
                </c:pt>
                <c:pt idx="1034">
                  <c:v>3.9689999999999999</c:v>
                </c:pt>
                <c:pt idx="1035">
                  <c:v>3.9689999999999999</c:v>
                </c:pt>
                <c:pt idx="1036">
                  <c:v>3.9689999999999999</c:v>
                </c:pt>
                <c:pt idx="1037">
                  <c:v>3.9710000000000001</c:v>
                </c:pt>
                <c:pt idx="1038">
                  <c:v>3.9710000000000001</c:v>
                </c:pt>
                <c:pt idx="1039">
                  <c:v>3.9710000000000001</c:v>
                </c:pt>
                <c:pt idx="1040">
                  <c:v>3.976</c:v>
                </c:pt>
                <c:pt idx="1041">
                  <c:v>3.9780000000000002</c:v>
                </c:pt>
                <c:pt idx="1042">
                  <c:v>3.9790000000000001</c:v>
                </c:pt>
                <c:pt idx="1043">
                  <c:v>3.9790000000000001</c:v>
                </c:pt>
                <c:pt idx="1044">
                  <c:v>3.984</c:v>
                </c:pt>
                <c:pt idx="1045">
                  <c:v>3.9860000000000002</c:v>
                </c:pt>
                <c:pt idx="1046">
                  <c:v>3.9860000000000002</c:v>
                </c:pt>
                <c:pt idx="1047">
                  <c:v>3.9889999999999999</c:v>
                </c:pt>
                <c:pt idx="1048">
                  <c:v>3.9889999999999999</c:v>
                </c:pt>
                <c:pt idx="1049">
                  <c:v>3.9889999999999999</c:v>
                </c:pt>
                <c:pt idx="1050">
                  <c:v>3.9910000000000001</c:v>
                </c:pt>
                <c:pt idx="1051">
                  <c:v>3.992</c:v>
                </c:pt>
                <c:pt idx="1052">
                  <c:v>3.9929999999999999</c:v>
                </c:pt>
                <c:pt idx="1053">
                  <c:v>3.9990000000000001</c:v>
                </c:pt>
                <c:pt idx="1054">
                  <c:v>3.9990000000000001</c:v>
                </c:pt>
                <c:pt idx="1055">
                  <c:v>3.9990000000000001</c:v>
                </c:pt>
                <c:pt idx="1056">
                  <c:v>3.9990000000000001</c:v>
                </c:pt>
                <c:pt idx="1057">
                  <c:v>3.9990000000000001</c:v>
                </c:pt>
                <c:pt idx="1058">
                  <c:v>3.9990000000000001</c:v>
                </c:pt>
                <c:pt idx="1059">
                  <c:v>4.0010000000000003</c:v>
                </c:pt>
                <c:pt idx="1060">
                  <c:v>4.0060000000000002</c:v>
                </c:pt>
                <c:pt idx="1061">
                  <c:v>4.008</c:v>
                </c:pt>
                <c:pt idx="1062">
                  <c:v>4.0090000000000003</c:v>
                </c:pt>
                <c:pt idx="1063">
                  <c:v>4.01</c:v>
                </c:pt>
                <c:pt idx="1064">
                  <c:v>4.01</c:v>
                </c:pt>
                <c:pt idx="1065">
                  <c:v>4.01</c:v>
                </c:pt>
                <c:pt idx="1066">
                  <c:v>4.0129999999999999</c:v>
                </c:pt>
                <c:pt idx="1067">
                  <c:v>4.0129999999999999</c:v>
                </c:pt>
                <c:pt idx="1068">
                  <c:v>4.0149999999999997</c:v>
                </c:pt>
                <c:pt idx="1069">
                  <c:v>4.016</c:v>
                </c:pt>
                <c:pt idx="1070">
                  <c:v>4.016</c:v>
                </c:pt>
                <c:pt idx="1071">
                  <c:v>4.0199999999999996</c:v>
                </c:pt>
                <c:pt idx="1072">
                  <c:v>4.0220000000000002</c:v>
                </c:pt>
                <c:pt idx="1073">
                  <c:v>4.0229999999999997</c:v>
                </c:pt>
                <c:pt idx="1074">
                  <c:v>4.0229999999999997</c:v>
                </c:pt>
                <c:pt idx="1075">
                  <c:v>4.024</c:v>
                </c:pt>
                <c:pt idx="1076">
                  <c:v>4.0279999999999996</c:v>
                </c:pt>
                <c:pt idx="1077">
                  <c:v>4.0309999999999997</c:v>
                </c:pt>
                <c:pt idx="1078">
                  <c:v>4.0309999999999997</c:v>
                </c:pt>
                <c:pt idx="1079">
                  <c:v>4.0309999999999997</c:v>
                </c:pt>
                <c:pt idx="1080">
                  <c:v>4.0330000000000004</c:v>
                </c:pt>
                <c:pt idx="1081">
                  <c:v>4.0380000000000003</c:v>
                </c:pt>
                <c:pt idx="1082">
                  <c:v>4.0389999999999997</c:v>
                </c:pt>
                <c:pt idx="1083">
                  <c:v>4.0389999999999997</c:v>
                </c:pt>
                <c:pt idx="1084">
                  <c:v>4.0389999999999997</c:v>
                </c:pt>
                <c:pt idx="1085">
                  <c:v>4.0430000000000001</c:v>
                </c:pt>
                <c:pt idx="1086">
                  <c:v>4.0430000000000001</c:v>
                </c:pt>
                <c:pt idx="1087">
                  <c:v>4.0490000000000004</c:v>
                </c:pt>
                <c:pt idx="1088">
                  <c:v>4.0490000000000004</c:v>
                </c:pt>
                <c:pt idx="1089">
                  <c:v>4.05</c:v>
                </c:pt>
                <c:pt idx="1090">
                  <c:v>4.0529999999999999</c:v>
                </c:pt>
                <c:pt idx="1091">
                  <c:v>4.0529999999999999</c:v>
                </c:pt>
                <c:pt idx="1092">
                  <c:v>4.0540000000000003</c:v>
                </c:pt>
                <c:pt idx="1093">
                  <c:v>4.0540000000000003</c:v>
                </c:pt>
                <c:pt idx="1094">
                  <c:v>4.0570000000000004</c:v>
                </c:pt>
                <c:pt idx="1095">
                  <c:v>4.0570000000000004</c:v>
                </c:pt>
                <c:pt idx="1096">
                  <c:v>4.0609999999999999</c:v>
                </c:pt>
                <c:pt idx="1097">
                  <c:v>4.0609999999999999</c:v>
                </c:pt>
                <c:pt idx="1098">
                  <c:v>4.0640000000000001</c:v>
                </c:pt>
                <c:pt idx="1099">
                  <c:v>4.0650000000000004</c:v>
                </c:pt>
                <c:pt idx="1100">
                  <c:v>4.0650000000000004</c:v>
                </c:pt>
                <c:pt idx="1101">
                  <c:v>4.0650000000000004</c:v>
                </c:pt>
                <c:pt idx="1102">
                  <c:v>4.0650000000000004</c:v>
                </c:pt>
                <c:pt idx="1103">
                  <c:v>4.0650000000000004</c:v>
                </c:pt>
                <c:pt idx="1104">
                  <c:v>4.0650000000000004</c:v>
                </c:pt>
                <c:pt idx="1105">
                  <c:v>4.0679999999999996</c:v>
                </c:pt>
                <c:pt idx="1106">
                  <c:v>4.0679999999999996</c:v>
                </c:pt>
                <c:pt idx="1107">
                  <c:v>4.0759999999999996</c:v>
                </c:pt>
                <c:pt idx="1108">
                  <c:v>4.0759999999999996</c:v>
                </c:pt>
                <c:pt idx="1109">
                  <c:v>4.0759999999999996</c:v>
                </c:pt>
                <c:pt idx="1110">
                  <c:v>4.077</c:v>
                </c:pt>
                <c:pt idx="1111">
                  <c:v>4.0830000000000002</c:v>
                </c:pt>
                <c:pt idx="1112">
                  <c:v>4.0830000000000002</c:v>
                </c:pt>
                <c:pt idx="1113">
                  <c:v>4.0830000000000002</c:v>
                </c:pt>
                <c:pt idx="1114">
                  <c:v>4.0830000000000002</c:v>
                </c:pt>
                <c:pt idx="1115">
                  <c:v>4.0910000000000002</c:v>
                </c:pt>
                <c:pt idx="1116">
                  <c:v>4.0919999999999996</c:v>
                </c:pt>
                <c:pt idx="1117">
                  <c:v>4.0970000000000004</c:v>
                </c:pt>
                <c:pt idx="1118">
                  <c:v>4.0979999999999999</c:v>
                </c:pt>
                <c:pt idx="1119">
                  <c:v>4.0979999999999999</c:v>
                </c:pt>
                <c:pt idx="1120">
                  <c:v>4.0990000000000002</c:v>
                </c:pt>
                <c:pt idx="1121">
                  <c:v>4.0990000000000002</c:v>
                </c:pt>
                <c:pt idx="1122">
                  <c:v>4.101</c:v>
                </c:pt>
                <c:pt idx="1123">
                  <c:v>4.101</c:v>
                </c:pt>
                <c:pt idx="1124">
                  <c:v>4.101</c:v>
                </c:pt>
                <c:pt idx="1125">
                  <c:v>4.1059999999999999</c:v>
                </c:pt>
                <c:pt idx="1126">
                  <c:v>4.1059999999999999</c:v>
                </c:pt>
                <c:pt idx="1127">
                  <c:v>4.1079999999999997</c:v>
                </c:pt>
                <c:pt idx="1128">
                  <c:v>4.1100000000000003</c:v>
                </c:pt>
                <c:pt idx="1129">
                  <c:v>4.1139999999999999</c:v>
                </c:pt>
                <c:pt idx="1130">
                  <c:v>4.1139999999999999</c:v>
                </c:pt>
                <c:pt idx="1131">
                  <c:v>4.1159999999999997</c:v>
                </c:pt>
                <c:pt idx="1132">
                  <c:v>4.1189999999999998</c:v>
                </c:pt>
                <c:pt idx="1133">
                  <c:v>4.1189999999999998</c:v>
                </c:pt>
                <c:pt idx="1134">
                  <c:v>4.1189999999999998</c:v>
                </c:pt>
                <c:pt idx="1135">
                  <c:v>4.1219999999999999</c:v>
                </c:pt>
                <c:pt idx="1136">
                  <c:v>4.1219999999999999</c:v>
                </c:pt>
                <c:pt idx="1137">
                  <c:v>4.1230000000000002</c:v>
                </c:pt>
                <c:pt idx="1138">
                  <c:v>4.1289999999999996</c:v>
                </c:pt>
                <c:pt idx="1139">
                  <c:v>4.1289999999999996</c:v>
                </c:pt>
                <c:pt idx="1140">
                  <c:v>4.13</c:v>
                </c:pt>
                <c:pt idx="1141">
                  <c:v>4.13</c:v>
                </c:pt>
                <c:pt idx="1142">
                  <c:v>4.13</c:v>
                </c:pt>
                <c:pt idx="1143">
                  <c:v>4.13</c:v>
                </c:pt>
                <c:pt idx="1144">
                  <c:v>4.133</c:v>
                </c:pt>
                <c:pt idx="1145">
                  <c:v>4.1360000000000001</c:v>
                </c:pt>
                <c:pt idx="1146">
                  <c:v>4.1369999999999996</c:v>
                </c:pt>
                <c:pt idx="1147">
                  <c:v>4.1369999999999996</c:v>
                </c:pt>
                <c:pt idx="1148">
                  <c:v>4.1379999999999999</c:v>
                </c:pt>
                <c:pt idx="1149">
                  <c:v>4.141</c:v>
                </c:pt>
                <c:pt idx="1150">
                  <c:v>4.141</c:v>
                </c:pt>
                <c:pt idx="1151">
                  <c:v>4.1449999999999996</c:v>
                </c:pt>
                <c:pt idx="1152">
                  <c:v>4.1449999999999996</c:v>
                </c:pt>
                <c:pt idx="1153">
                  <c:v>4.1449999999999996</c:v>
                </c:pt>
                <c:pt idx="1154">
                  <c:v>4.1459999999999999</c:v>
                </c:pt>
                <c:pt idx="1155">
                  <c:v>4.1520000000000001</c:v>
                </c:pt>
                <c:pt idx="1156">
                  <c:v>4.1529999999999996</c:v>
                </c:pt>
                <c:pt idx="1157">
                  <c:v>4.16</c:v>
                </c:pt>
                <c:pt idx="1158">
                  <c:v>4.16</c:v>
                </c:pt>
                <c:pt idx="1159">
                  <c:v>4.16</c:v>
                </c:pt>
                <c:pt idx="1160">
                  <c:v>4.16</c:v>
                </c:pt>
                <c:pt idx="1161">
                  <c:v>4.1609999999999996</c:v>
                </c:pt>
                <c:pt idx="1162">
                  <c:v>4.1669999999999998</c:v>
                </c:pt>
                <c:pt idx="1163">
                  <c:v>4.1669999999999998</c:v>
                </c:pt>
                <c:pt idx="1164">
                  <c:v>4.1669999999999998</c:v>
                </c:pt>
                <c:pt idx="1165">
                  <c:v>4.17</c:v>
                </c:pt>
                <c:pt idx="1166">
                  <c:v>4.1740000000000004</c:v>
                </c:pt>
                <c:pt idx="1167">
                  <c:v>4.1740000000000004</c:v>
                </c:pt>
                <c:pt idx="1168">
                  <c:v>4.1749999999999998</c:v>
                </c:pt>
                <c:pt idx="1169">
                  <c:v>4.1749999999999998</c:v>
                </c:pt>
                <c:pt idx="1170">
                  <c:v>4.1760000000000002</c:v>
                </c:pt>
                <c:pt idx="1171">
                  <c:v>4.1820000000000004</c:v>
                </c:pt>
                <c:pt idx="1172">
                  <c:v>4.1849999999999996</c:v>
                </c:pt>
                <c:pt idx="1173">
                  <c:v>4.1849999999999996</c:v>
                </c:pt>
                <c:pt idx="1174">
                  <c:v>4.1900000000000004</c:v>
                </c:pt>
                <c:pt idx="1175">
                  <c:v>4.1900000000000004</c:v>
                </c:pt>
                <c:pt idx="1176">
                  <c:v>4.1959999999999997</c:v>
                </c:pt>
                <c:pt idx="1177">
                  <c:v>4.1959999999999997</c:v>
                </c:pt>
                <c:pt idx="1178">
                  <c:v>4.2</c:v>
                </c:pt>
                <c:pt idx="1179">
                  <c:v>4.2050000000000001</c:v>
                </c:pt>
                <c:pt idx="1180">
                  <c:v>4.2050000000000001</c:v>
                </c:pt>
                <c:pt idx="1181">
                  <c:v>4.2050000000000001</c:v>
                </c:pt>
                <c:pt idx="1182">
                  <c:v>4.2060000000000004</c:v>
                </c:pt>
                <c:pt idx="1183">
                  <c:v>4.2060000000000004</c:v>
                </c:pt>
                <c:pt idx="1184">
                  <c:v>4.2069999999999999</c:v>
                </c:pt>
                <c:pt idx="1185">
                  <c:v>4.2069999999999999</c:v>
                </c:pt>
                <c:pt idx="1186">
                  <c:v>4.2130000000000001</c:v>
                </c:pt>
                <c:pt idx="1187">
                  <c:v>4.2190000000000003</c:v>
                </c:pt>
                <c:pt idx="1188">
                  <c:v>4.22</c:v>
                </c:pt>
                <c:pt idx="1189">
                  <c:v>4.22</c:v>
                </c:pt>
                <c:pt idx="1190">
                  <c:v>4.22</c:v>
                </c:pt>
                <c:pt idx="1191">
                  <c:v>4.22</c:v>
                </c:pt>
                <c:pt idx="1192">
                  <c:v>4.2210000000000001</c:v>
                </c:pt>
                <c:pt idx="1193">
                  <c:v>4.2220000000000004</c:v>
                </c:pt>
                <c:pt idx="1194">
                  <c:v>4.2270000000000003</c:v>
                </c:pt>
                <c:pt idx="1195">
                  <c:v>4.2270000000000003</c:v>
                </c:pt>
                <c:pt idx="1196">
                  <c:v>4.2279999999999998</c:v>
                </c:pt>
                <c:pt idx="1197">
                  <c:v>4.2300000000000004</c:v>
                </c:pt>
                <c:pt idx="1198">
                  <c:v>4.234</c:v>
                </c:pt>
                <c:pt idx="1199">
                  <c:v>4.234</c:v>
                </c:pt>
                <c:pt idx="1200">
                  <c:v>4.242</c:v>
                </c:pt>
                <c:pt idx="1201">
                  <c:v>4.242</c:v>
                </c:pt>
                <c:pt idx="1202">
                  <c:v>4.242</c:v>
                </c:pt>
                <c:pt idx="1203">
                  <c:v>4.242</c:v>
                </c:pt>
                <c:pt idx="1204">
                  <c:v>4.2510000000000003</c:v>
                </c:pt>
                <c:pt idx="1205">
                  <c:v>4.2510000000000003</c:v>
                </c:pt>
                <c:pt idx="1206">
                  <c:v>4.2590000000000003</c:v>
                </c:pt>
                <c:pt idx="1207">
                  <c:v>4.2590000000000003</c:v>
                </c:pt>
                <c:pt idx="1208">
                  <c:v>4.2590000000000003</c:v>
                </c:pt>
                <c:pt idx="1209">
                  <c:v>4.26</c:v>
                </c:pt>
                <c:pt idx="1210">
                  <c:v>4.2619999999999996</c:v>
                </c:pt>
                <c:pt idx="1211">
                  <c:v>4.2619999999999996</c:v>
                </c:pt>
                <c:pt idx="1212">
                  <c:v>4.2619999999999996</c:v>
                </c:pt>
                <c:pt idx="1213">
                  <c:v>4.2619999999999996</c:v>
                </c:pt>
                <c:pt idx="1214">
                  <c:v>4.2619999999999996</c:v>
                </c:pt>
                <c:pt idx="1215">
                  <c:v>4.2619999999999996</c:v>
                </c:pt>
                <c:pt idx="1216">
                  <c:v>4.2619999999999996</c:v>
                </c:pt>
                <c:pt idx="1217">
                  <c:v>4.2670000000000003</c:v>
                </c:pt>
                <c:pt idx="1218">
                  <c:v>4.2670000000000003</c:v>
                </c:pt>
                <c:pt idx="1219">
                  <c:v>4.2720000000000002</c:v>
                </c:pt>
                <c:pt idx="1220">
                  <c:v>4.2720000000000002</c:v>
                </c:pt>
                <c:pt idx="1221">
                  <c:v>4.2720000000000002</c:v>
                </c:pt>
                <c:pt idx="1222">
                  <c:v>4.2729999999999997</c:v>
                </c:pt>
                <c:pt idx="1223">
                  <c:v>4.2729999999999997</c:v>
                </c:pt>
                <c:pt idx="1224">
                  <c:v>4.2729999999999997</c:v>
                </c:pt>
                <c:pt idx="1225">
                  <c:v>4.2729999999999997</c:v>
                </c:pt>
                <c:pt idx="1226">
                  <c:v>4.2729999999999997</c:v>
                </c:pt>
                <c:pt idx="1227">
                  <c:v>4.2759999999999998</c:v>
                </c:pt>
                <c:pt idx="1228">
                  <c:v>4.2789999999999999</c:v>
                </c:pt>
                <c:pt idx="1229">
                  <c:v>4.28</c:v>
                </c:pt>
                <c:pt idx="1230">
                  <c:v>4.28</c:v>
                </c:pt>
                <c:pt idx="1231">
                  <c:v>4.2809999999999997</c:v>
                </c:pt>
                <c:pt idx="1232">
                  <c:v>4.282</c:v>
                </c:pt>
                <c:pt idx="1233">
                  <c:v>4.2869999999999999</c:v>
                </c:pt>
                <c:pt idx="1234">
                  <c:v>4.29</c:v>
                </c:pt>
                <c:pt idx="1235">
                  <c:v>4.2949999999999999</c:v>
                </c:pt>
                <c:pt idx="1236">
                  <c:v>4.2960000000000003</c:v>
                </c:pt>
                <c:pt idx="1237">
                  <c:v>4.298</c:v>
                </c:pt>
                <c:pt idx="1238">
                  <c:v>4.3040000000000003</c:v>
                </c:pt>
                <c:pt idx="1239">
                  <c:v>4.3049999999999997</c:v>
                </c:pt>
                <c:pt idx="1240">
                  <c:v>4.3049999999999997</c:v>
                </c:pt>
                <c:pt idx="1241">
                  <c:v>4.3070000000000004</c:v>
                </c:pt>
                <c:pt idx="1242">
                  <c:v>4.3109999999999999</c:v>
                </c:pt>
                <c:pt idx="1243">
                  <c:v>4.3129999999999997</c:v>
                </c:pt>
                <c:pt idx="1244">
                  <c:v>4.3129999999999997</c:v>
                </c:pt>
                <c:pt idx="1245">
                  <c:v>4.3129999999999997</c:v>
                </c:pt>
                <c:pt idx="1246">
                  <c:v>4.3129999999999997</c:v>
                </c:pt>
                <c:pt idx="1247">
                  <c:v>4.3129999999999997</c:v>
                </c:pt>
                <c:pt idx="1248">
                  <c:v>4.3150000000000004</c:v>
                </c:pt>
                <c:pt idx="1249">
                  <c:v>4.3170000000000002</c:v>
                </c:pt>
                <c:pt idx="1250">
                  <c:v>4.32</c:v>
                </c:pt>
                <c:pt idx="1251">
                  <c:v>4.3209999999999997</c:v>
                </c:pt>
                <c:pt idx="1252">
                  <c:v>4.3239999999999998</c:v>
                </c:pt>
                <c:pt idx="1253">
                  <c:v>4.3239999999999998</c:v>
                </c:pt>
                <c:pt idx="1254">
                  <c:v>4.3239999999999998</c:v>
                </c:pt>
                <c:pt idx="1255">
                  <c:v>4.3239999999999998</c:v>
                </c:pt>
                <c:pt idx="1256">
                  <c:v>4.3239999999999998</c:v>
                </c:pt>
                <c:pt idx="1257">
                  <c:v>4.3259999999999996</c:v>
                </c:pt>
                <c:pt idx="1258">
                  <c:v>4.3280000000000003</c:v>
                </c:pt>
                <c:pt idx="1259">
                  <c:v>4.3280000000000003</c:v>
                </c:pt>
                <c:pt idx="1260">
                  <c:v>4.3289999999999997</c:v>
                </c:pt>
                <c:pt idx="1261">
                  <c:v>4.3289999999999997</c:v>
                </c:pt>
                <c:pt idx="1262">
                  <c:v>4.3319999999999999</c:v>
                </c:pt>
                <c:pt idx="1263">
                  <c:v>4.3319999999999999</c:v>
                </c:pt>
                <c:pt idx="1264">
                  <c:v>4.3380000000000001</c:v>
                </c:pt>
                <c:pt idx="1265">
                  <c:v>4.34</c:v>
                </c:pt>
                <c:pt idx="1266">
                  <c:v>4.34</c:v>
                </c:pt>
                <c:pt idx="1267">
                  <c:v>4.3440000000000003</c:v>
                </c:pt>
                <c:pt idx="1268">
                  <c:v>4.351</c:v>
                </c:pt>
                <c:pt idx="1269">
                  <c:v>4.351</c:v>
                </c:pt>
                <c:pt idx="1270">
                  <c:v>4.351</c:v>
                </c:pt>
                <c:pt idx="1271">
                  <c:v>4.351</c:v>
                </c:pt>
                <c:pt idx="1272">
                  <c:v>4.3529999999999998</c:v>
                </c:pt>
                <c:pt idx="1273">
                  <c:v>4.359</c:v>
                </c:pt>
                <c:pt idx="1274">
                  <c:v>4.359</c:v>
                </c:pt>
                <c:pt idx="1275">
                  <c:v>4.3620000000000001</c:v>
                </c:pt>
                <c:pt idx="1276">
                  <c:v>4.3650000000000002</c:v>
                </c:pt>
                <c:pt idx="1277">
                  <c:v>4.367</c:v>
                </c:pt>
                <c:pt idx="1278">
                  <c:v>4.37</c:v>
                </c:pt>
                <c:pt idx="1279">
                  <c:v>4.3730000000000002</c:v>
                </c:pt>
                <c:pt idx="1280">
                  <c:v>4.3769999999999998</c:v>
                </c:pt>
                <c:pt idx="1281">
                  <c:v>4.3819999999999997</c:v>
                </c:pt>
                <c:pt idx="1282">
                  <c:v>4.383</c:v>
                </c:pt>
                <c:pt idx="1283">
                  <c:v>4.383</c:v>
                </c:pt>
                <c:pt idx="1284">
                  <c:v>4.3840000000000003</c:v>
                </c:pt>
                <c:pt idx="1285">
                  <c:v>4.3840000000000003</c:v>
                </c:pt>
                <c:pt idx="1286">
                  <c:v>4.3840000000000003</c:v>
                </c:pt>
                <c:pt idx="1287">
                  <c:v>4.3840000000000003</c:v>
                </c:pt>
                <c:pt idx="1288">
                  <c:v>4.3840000000000003</c:v>
                </c:pt>
                <c:pt idx="1289">
                  <c:v>4.3849999999999998</c:v>
                </c:pt>
                <c:pt idx="1290">
                  <c:v>4.3849999999999998</c:v>
                </c:pt>
                <c:pt idx="1291">
                  <c:v>4.3899999999999997</c:v>
                </c:pt>
                <c:pt idx="1292">
                  <c:v>4.3899999999999997</c:v>
                </c:pt>
                <c:pt idx="1293">
                  <c:v>4.391</c:v>
                </c:pt>
                <c:pt idx="1294">
                  <c:v>4.391</c:v>
                </c:pt>
                <c:pt idx="1295">
                  <c:v>4.3920000000000003</c:v>
                </c:pt>
                <c:pt idx="1296">
                  <c:v>4.3940000000000001</c:v>
                </c:pt>
                <c:pt idx="1297">
                  <c:v>4.3949999999999996</c:v>
                </c:pt>
                <c:pt idx="1298">
                  <c:v>4.3949999999999996</c:v>
                </c:pt>
                <c:pt idx="1299">
                  <c:v>4.3949999999999996</c:v>
                </c:pt>
                <c:pt idx="1300">
                  <c:v>4.3949999999999996</c:v>
                </c:pt>
                <c:pt idx="1301">
                  <c:v>4.3949999999999996</c:v>
                </c:pt>
                <c:pt idx="1302">
                  <c:v>4.3949999999999996</c:v>
                </c:pt>
                <c:pt idx="1303">
                  <c:v>4.3949999999999996</c:v>
                </c:pt>
                <c:pt idx="1304">
                  <c:v>4.3979999999999997</c:v>
                </c:pt>
                <c:pt idx="1305">
                  <c:v>4.3979999999999997</c:v>
                </c:pt>
                <c:pt idx="1306">
                  <c:v>4.3979999999999997</c:v>
                </c:pt>
                <c:pt idx="1307">
                  <c:v>4.3979999999999997</c:v>
                </c:pt>
                <c:pt idx="1308">
                  <c:v>4.3979999999999997</c:v>
                </c:pt>
                <c:pt idx="1309">
                  <c:v>4.3979999999999997</c:v>
                </c:pt>
                <c:pt idx="1310">
                  <c:v>4.4000000000000004</c:v>
                </c:pt>
                <c:pt idx="1311">
                  <c:v>4.4059999999999997</c:v>
                </c:pt>
                <c:pt idx="1312">
                  <c:v>4.4059999999999997</c:v>
                </c:pt>
                <c:pt idx="1313">
                  <c:v>4.4059999999999997</c:v>
                </c:pt>
                <c:pt idx="1314">
                  <c:v>4.4059999999999997</c:v>
                </c:pt>
                <c:pt idx="1315">
                  <c:v>4.4059999999999997</c:v>
                </c:pt>
                <c:pt idx="1316">
                  <c:v>4.407</c:v>
                </c:pt>
                <c:pt idx="1317">
                  <c:v>4.4080000000000004</c:v>
                </c:pt>
                <c:pt idx="1318">
                  <c:v>4.4130000000000003</c:v>
                </c:pt>
                <c:pt idx="1319">
                  <c:v>4.415</c:v>
                </c:pt>
                <c:pt idx="1320">
                  <c:v>4.415</c:v>
                </c:pt>
                <c:pt idx="1321">
                  <c:v>4.415</c:v>
                </c:pt>
                <c:pt idx="1322">
                  <c:v>4.415</c:v>
                </c:pt>
                <c:pt idx="1323">
                  <c:v>4.415</c:v>
                </c:pt>
                <c:pt idx="1324">
                  <c:v>4.415</c:v>
                </c:pt>
                <c:pt idx="1325">
                  <c:v>4.4210000000000003</c:v>
                </c:pt>
                <c:pt idx="1326">
                  <c:v>4.4210000000000003</c:v>
                </c:pt>
                <c:pt idx="1327">
                  <c:v>4.423</c:v>
                </c:pt>
                <c:pt idx="1328">
                  <c:v>4.4260000000000002</c:v>
                </c:pt>
                <c:pt idx="1329">
                  <c:v>4.4279999999999999</c:v>
                </c:pt>
                <c:pt idx="1330">
                  <c:v>4.4279999999999999</c:v>
                </c:pt>
                <c:pt idx="1331">
                  <c:v>4.4290000000000003</c:v>
                </c:pt>
                <c:pt idx="1332">
                  <c:v>4.4359999999999999</c:v>
                </c:pt>
                <c:pt idx="1333">
                  <c:v>4.4370000000000003</c:v>
                </c:pt>
                <c:pt idx="1334">
                  <c:v>4.4450000000000003</c:v>
                </c:pt>
                <c:pt idx="1335">
                  <c:v>4.4450000000000003</c:v>
                </c:pt>
                <c:pt idx="1336">
                  <c:v>4.4450000000000003</c:v>
                </c:pt>
                <c:pt idx="1337">
                  <c:v>4.4450000000000003</c:v>
                </c:pt>
                <c:pt idx="1338">
                  <c:v>4.4450000000000003</c:v>
                </c:pt>
                <c:pt idx="1339">
                  <c:v>4.4450000000000003</c:v>
                </c:pt>
                <c:pt idx="1340">
                  <c:v>4.4489999999999998</c:v>
                </c:pt>
                <c:pt idx="1341">
                  <c:v>4.452</c:v>
                </c:pt>
                <c:pt idx="1342">
                  <c:v>4.4530000000000003</c:v>
                </c:pt>
                <c:pt idx="1343">
                  <c:v>4.4530000000000003</c:v>
                </c:pt>
                <c:pt idx="1344">
                  <c:v>4.4569999999999999</c:v>
                </c:pt>
                <c:pt idx="1345">
                  <c:v>4.4610000000000003</c:v>
                </c:pt>
                <c:pt idx="1346">
                  <c:v>4.4610000000000003</c:v>
                </c:pt>
                <c:pt idx="1347">
                  <c:v>4.4610000000000003</c:v>
                </c:pt>
                <c:pt idx="1348">
                  <c:v>4.4619999999999997</c:v>
                </c:pt>
                <c:pt idx="1349">
                  <c:v>4.4619999999999997</c:v>
                </c:pt>
                <c:pt idx="1350">
                  <c:v>4.4630000000000001</c:v>
                </c:pt>
                <c:pt idx="1351">
                  <c:v>4.4690000000000003</c:v>
                </c:pt>
                <c:pt idx="1352">
                  <c:v>4.4690000000000003</c:v>
                </c:pt>
                <c:pt idx="1353">
                  <c:v>4.4729999999999999</c:v>
                </c:pt>
                <c:pt idx="1354">
                  <c:v>4.4729999999999999</c:v>
                </c:pt>
                <c:pt idx="1355">
                  <c:v>4.4729999999999999</c:v>
                </c:pt>
                <c:pt idx="1356">
                  <c:v>4.4729999999999999</c:v>
                </c:pt>
                <c:pt idx="1357">
                  <c:v>4.4729999999999999</c:v>
                </c:pt>
                <c:pt idx="1358">
                  <c:v>4.4740000000000002</c:v>
                </c:pt>
                <c:pt idx="1359">
                  <c:v>4.476</c:v>
                </c:pt>
                <c:pt idx="1360">
                  <c:v>4.4770000000000003</c:v>
                </c:pt>
                <c:pt idx="1361">
                  <c:v>4.484</c:v>
                </c:pt>
                <c:pt idx="1362">
                  <c:v>4.484</c:v>
                </c:pt>
                <c:pt idx="1363">
                  <c:v>4.484</c:v>
                </c:pt>
                <c:pt idx="1364">
                  <c:v>4.484</c:v>
                </c:pt>
                <c:pt idx="1365">
                  <c:v>4.484</c:v>
                </c:pt>
                <c:pt idx="1366">
                  <c:v>4.4850000000000003</c:v>
                </c:pt>
                <c:pt idx="1367">
                  <c:v>4.4850000000000003</c:v>
                </c:pt>
                <c:pt idx="1368">
                  <c:v>4.492</c:v>
                </c:pt>
                <c:pt idx="1369">
                  <c:v>4.492</c:v>
                </c:pt>
                <c:pt idx="1370">
                  <c:v>4.492</c:v>
                </c:pt>
                <c:pt idx="1371">
                  <c:v>4.492</c:v>
                </c:pt>
                <c:pt idx="1372">
                  <c:v>4.492</c:v>
                </c:pt>
                <c:pt idx="1373">
                  <c:v>4.492</c:v>
                </c:pt>
                <c:pt idx="1374">
                  <c:v>4.4950000000000001</c:v>
                </c:pt>
                <c:pt idx="1375">
                  <c:v>4.4969999999999999</c:v>
                </c:pt>
                <c:pt idx="1376">
                  <c:v>4.4989999999999997</c:v>
                </c:pt>
                <c:pt idx="1377">
                  <c:v>4.4989999999999997</c:v>
                </c:pt>
                <c:pt idx="1378">
                  <c:v>4.4989999999999997</c:v>
                </c:pt>
                <c:pt idx="1379">
                  <c:v>4.4989999999999997</c:v>
                </c:pt>
                <c:pt idx="1380">
                  <c:v>4.4989999999999997</c:v>
                </c:pt>
                <c:pt idx="1381">
                  <c:v>4.4989999999999997</c:v>
                </c:pt>
                <c:pt idx="1382">
                  <c:v>4.5060000000000002</c:v>
                </c:pt>
                <c:pt idx="1383">
                  <c:v>4.5060000000000002</c:v>
                </c:pt>
                <c:pt idx="1384">
                  <c:v>4.5069999999999997</c:v>
                </c:pt>
                <c:pt idx="1385">
                  <c:v>4.5069999999999997</c:v>
                </c:pt>
                <c:pt idx="1386">
                  <c:v>4.5140000000000002</c:v>
                </c:pt>
                <c:pt idx="1387">
                  <c:v>4.5140000000000002</c:v>
                </c:pt>
                <c:pt idx="1388">
                  <c:v>4.5140000000000002</c:v>
                </c:pt>
                <c:pt idx="1389">
                  <c:v>4.5149999999999997</c:v>
                </c:pt>
                <c:pt idx="1390">
                  <c:v>4.5149999999999997</c:v>
                </c:pt>
                <c:pt idx="1391">
                  <c:v>4.5170000000000003</c:v>
                </c:pt>
                <c:pt idx="1392">
                  <c:v>4.5170000000000003</c:v>
                </c:pt>
                <c:pt idx="1393">
                  <c:v>4.5170000000000003</c:v>
                </c:pt>
                <c:pt idx="1394">
                  <c:v>4.5220000000000002</c:v>
                </c:pt>
                <c:pt idx="1395">
                  <c:v>4.5220000000000002</c:v>
                </c:pt>
                <c:pt idx="1396">
                  <c:v>4.5229999999999997</c:v>
                </c:pt>
                <c:pt idx="1397">
                  <c:v>4.5229999999999997</c:v>
                </c:pt>
                <c:pt idx="1398">
                  <c:v>4.5250000000000004</c:v>
                </c:pt>
                <c:pt idx="1399">
                  <c:v>4.5289999999999999</c:v>
                </c:pt>
                <c:pt idx="1400">
                  <c:v>4.5289999999999999</c:v>
                </c:pt>
                <c:pt idx="1401">
                  <c:v>4.5289999999999999</c:v>
                </c:pt>
                <c:pt idx="1402">
                  <c:v>4.5289999999999999</c:v>
                </c:pt>
                <c:pt idx="1403">
                  <c:v>4.5289999999999999</c:v>
                </c:pt>
                <c:pt idx="1404">
                  <c:v>4.5309999999999997</c:v>
                </c:pt>
                <c:pt idx="1405">
                  <c:v>4.5309999999999997</c:v>
                </c:pt>
                <c:pt idx="1406">
                  <c:v>4.5330000000000004</c:v>
                </c:pt>
                <c:pt idx="1407">
                  <c:v>4.5369999999999999</c:v>
                </c:pt>
                <c:pt idx="1408">
                  <c:v>4.5389999999999997</c:v>
                </c:pt>
                <c:pt idx="1409">
                  <c:v>4.5389999999999997</c:v>
                </c:pt>
                <c:pt idx="1410">
                  <c:v>4.54</c:v>
                </c:pt>
                <c:pt idx="1411">
                  <c:v>4.54</c:v>
                </c:pt>
                <c:pt idx="1412">
                  <c:v>4.54</c:v>
                </c:pt>
                <c:pt idx="1413">
                  <c:v>4.54</c:v>
                </c:pt>
                <c:pt idx="1414">
                  <c:v>4.54</c:v>
                </c:pt>
                <c:pt idx="1415">
                  <c:v>4.5469999999999997</c:v>
                </c:pt>
                <c:pt idx="1416">
                  <c:v>4.5469999999999997</c:v>
                </c:pt>
                <c:pt idx="1417">
                  <c:v>4.5469999999999997</c:v>
                </c:pt>
                <c:pt idx="1418">
                  <c:v>4.5469999999999997</c:v>
                </c:pt>
                <c:pt idx="1419">
                  <c:v>4.5510000000000002</c:v>
                </c:pt>
                <c:pt idx="1420">
                  <c:v>4.5510000000000002</c:v>
                </c:pt>
                <c:pt idx="1421">
                  <c:v>4.5510000000000002</c:v>
                </c:pt>
                <c:pt idx="1422">
                  <c:v>4.5519999999999996</c:v>
                </c:pt>
                <c:pt idx="1423">
                  <c:v>4.5519999999999996</c:v>
                </c:pt>
                <c:pt idx="1424">
                  <c:v>4.5529999999999999</c:v>
                </c:pt>
                <c:pt idx="1425">
                  <c:v>4.5540000000000003</c:v>
                </c:pt>
                <c:pt idx="1426">
                  <c:v>4.5609999999999999</c:v>
                </c:pt>
                <c:pt idx="1427">
                  <c:v>4.5620000000000003</c:v>
                </c:pt>
                <c:pt idx="1428">
                  <c:v>4.5620000000000003</c:v>
                </c:pt>
                <c:pt idx="1429">
                  <c:v>4.5679999999999996</c:v>
                </c:pt>
                <c:pt idx="1430">
                  <c:v>4.5709999999999997</c:v>
                </c:pt>
                <c:pt idx="1431">
                  <c:v>4.5720000000000001</c:v>
                </c:pt>
                <c:pt idx="1432">
                  <c:v>4.5730000000000004</c:v>
                </c:pt>
                <c:pt idx="1433">
                  <c:v>4.5730000000000004</c:v>
                </c:pt>
                <c:pt idx="1434">
                  <c:v>4.577</c:v>
                </c:pt>
                <c:pt idx="1435">
                  <c:v>4.5780000000000003</c:v>
                </c:pt>
                <c:pt idx="1436">
                  <c:v>4.5780000000000003</c:v>
                </c:pt>
                <c:pt idx="1437">
                  <c:v>4.5780000000000003</c:v>
                </c:pt>
                <c:pt idx="1438">
                  <c:v>4.5830000000000002</c:v>
                </c:pt>
                <c:pt idx="1439">
                  <c:v>4.5839999999999996</c:v>
                </c:pt>
                <c:pt idx="1440">
                  <c:v>4.5839999999999996</c:v>
                </c:pt>
                <c:pt idx="1441">
                  <c:v>4.5839999999999996</c:v>
                </c:pt>
                <c:pt idx="1442">
                  <c:v>4.5860000000000003</c:v>
                </c:pt>
                <c:pt idx="1443">
                  <c:v>4.5860000000000003</c:v>
                </c:pt>
                <c:pt idx="1444">
                  <c:v>4.5860000000000003</c:v>
                </c:pt>
                <c:pt idx="1445">
                  <c:v>4.5860000000000003</c:v>
                </c:pt>
                <c:pt idx="1446">
                  <c:v>4.5860000000000003</c:v>
                </c:pt>
                <c:pt idx="1447">
                  <c:v>4.5860000000000003</c:v>
                </c:pt>
                <c:pt idx="1448">
                  <c:v>4.5860000000000003</c:v>
                </c:pt>
                <c:pt idx="1449">
                  <c:v>4.5860000000000003</c:v>
                </c:pt>
                <c:pt idx="1450">
                  <c:v>4.5860000000000003</c:v>
                </c:pt>
                <c:pt idx="1451">
                  <c:v>4.5869999999999997</c:v>
                </c:pt>
                <c:pt idx="1452">
                  <c:v>4.5940000000000003</c:v>
                </c:pt>
                <c:pt idx="1453">
                  <c:v>4.5949999999999998</c:v>
                </c:pt>
                <c:pt idx="1454">
                  <c:v>4.5949999999999998</c:v>
                </c:pt>
                <c:pt idx="1455">
                  <c:v>4.5960000000000001</c:v>
                </c:pt>
                <c:pt idx="1456">
                  <c:v>4.5960000000000001</c:v>
                </c:pt>
                <c:pt idx="1457">
                  <c:v>4.5960000000000001</c:v>
                </c:pt>
                <c:pt idx="1458">
                  <c:v>4.5960000000000001</c:v>
                </c:pt>
                <c:pt idx="1459">
                  <c:v>4.5960000000000001</c:v>
                </c:pt>
                <c:pt idx="1460">
                  <c:v>4.5990000000000002</c:v>
                </c:pt>
                <c:pt idx="1461">
                  <c:v>4.5990000000000002</c:v>
                </c:pt>
                <c:pt idx="1462">
                  <c:v>4.5990000000000002</c:v>
                </c:pt>
                <c:pt idx="1463">
                  <c:v>4.5990000000000002</c:v>
                </c:pt>
                <c:pt idx="1464">
                  <c:v>4.6020000000000003</c:v>
                </c:pt>
                <c:pt idx="1465">
                  <c:v>4.6059999999999999</c:v>
                </c:pt>
                <c:pt idx="1466">
                  <c:v>4.6070000000000002</c:v>
                </c:pt>
                <c:pt idx="1467">
                  <c:v>4.6079999999999997</c:v>
                </c:pt>
                <c:pt idx="1468">
                  <c:v>4.6079999999999997</c:v>
                </c:pt>
                <c:pt idx="1469">
                  <c:v>4.6100000000000003</c:v>
                </c:pt>
                <c:pt idx="1470">
                  <c:v>4.6100000000000003</c:v>
                </c:pt>
                <c:pt idx="1471">
                  <c:v>4.6100000000000003</c:v>
                </c:pt>
                <c:pt idx="1472">
                  <c:v>4.6130000000000004</c:v>
                </c:pt>
                <c:pt idx="1473">
                  <c:v>4.6130000000000004</c:v>
                </c:pt>
                <c:pt idx="1474">
                  <c:v>4.6159999999999997</c:v>
                </c:pt>
                <c:pt idx="1475">
                  <c:v>4.6180000000000003</c:v>
                </c:pt>
                <c:pt idx="1476">
                  <c:v>4.62</c:v>
                </c:pt>
                <c:pt idx="1477">
                  <c:v>4.62</c:v>
                </c:pt>
                <c:pt idx="1478">
                  <c:v>4.6260000000000003</c:v>
                </c:pt>
                <c:pt idx="1479">
                  <c:v>4.6260000000000003</c:v>
                </c:pt>
                <c:pt idx="1480">
                  <c:v>4.6260000000000003</c:v>
                </c:pt>
                <c:pt idx="1481">
                  <c:v>4.6289999999999996</c:v>
                </c:pt>
                <c:pt idx="1482">
                  <c:v>4.6319999999999997</c:v>
                </c:pt>
                <c:pt idx="1483">
                  <c:v>4.6340000000000003</c:v>
                </c:pt>
                <c:pt idx="1484">
                  <c:v>4.6340000000000003</c:v>
                </c:pt>
                <c:pt idx="1485">
                  <c:v>4.6340000000000003</c:v>
                </c:pt>
                <c:pt idx="1486">
                  <c:v>4.6340000000000003</c:v>
                </c:pt>
                <c:pt idx="1487">
                  <c:v>4.641</c:v>
                </c:pt>
                <c:pt idx="1488">
                  <c:v>4.6449999999999996</c:v>
                </c:pt>
                <c:pt idx="1489">
                  <c:v>4.6449999999999996</c:v>
                </c:pt>
                <c:pt idx="1490">
                  <c:v>4.6449999999999996</c:v>
                </c:pt>
                <c:pt idx="1491">
                  <c:v>4.6459999999999999</c:v>
                </c:pt>
                <c:pt idx="1492">
                  <c:v>4.649</c:v>
                </c:pt>
                <c:pt idx="1493">
                  <c:v>4.649</c:v>
                </c:pt>
                <c:pt idx="1494">
                  <c:v>4.649</c:v>
                </c:pt>
                <c:pt idx="1495">
                  <c:v>4.6500000000000004</c:v>
                </c:pt>
                <c:pt idx="1496">
                  <c:v>4.6520000000000001</c:v>
                </c:pt>
                <c:pt idx="1497">
                  <c:v>4.6520000000000001</c:v>
                </c:pt>
                <c:pt idx="1498">
                  <c:v>4.6520000000000001</c:v>
                </c:pt>
                <c:pt idx="1499">
                  <c:v>4.6529999999999996</c:v>
                </c:pt>
                <c:pt idx="1500">
                  <c:v>4.6529999999999996</c:v>
                </c:pt>
                <c:pt idx="1501">
                  <c:v>4.657</c:v>
                </c:pt>
                <c:pt idx="1502">
                  <c:v>4.6630000000000003</c:v>
                </c:pt>
                <c:pt idx="1503">
                  <c:v>4.6630000000000003</c:v>
                </c:pt>
                <c:pt idx="1504">
                  <c:v>4.6630000000000003</c:v>
                </c:pt>
                <c:pt idx="1505">
                  <c:v>4.665</c:v>
                </c:pt>
                <c:pt idx="1506">
                  <c:v>4.665</c:v>
                </c:pt>
                <c:pt idx="1507">
                  <c:v>4.665</c:v>
                </c:pt>
                <c:pt idx="1508">
                  <c:v>4.665</c:v>
                </c:pt>
                <c:pt idx="1509">
                  <c:v>4.673</c:v>
                </c:pt>
                <c:pt idx="1510">
                  <c:v>4.673</c:v>
                </c:pt>
                <c:pt idx="1511">
                  <c:v>4.673</c:v>
                </c:pt>
                <c:pt idx="1512">
                  <c:v>4.673</c:v>
                </c:pt>
                <c:pt idx="1513">
                  <c:v>4.6740000000000004</c:v>
                </c:pt>
                <c:pt idx="1514">
                  <c:v>4.6740000000000004</c:v>
                </c:pt>
                <c:pt idx="1515">
                  <c:v>4.6740000000000004</c:v>
                </c:pt>
                <c:pt idx="1516">
                  <c:v>4.6740000000000004</c:v>
                </c:pt>
                <c:pt idx="1517">
                  <c:v>4.6740000000000004</c:v>
                </c:pt>
                <c:pt idx="1518">
                  <c:v>4.6740000000000004</c:v>
                </c:pt>
                <c:pt idx="1519">
                  <c:v>4.6760000000000002</c:v>
                </c:pt>
                <c:pt idx="1520">
                  <c:v>4.6769999999999996</c:v>
                </c:pt>
                <c:pt idx="1521">
                  <c:v>4.681</c:v>
                </c:pt>
                <c:pt idx="1522">
                  <c:v>4.681</c:v>
                </c:pt>
                <c:pt idx="1523">
                  <c:v>4.681</c:v>
                </c:pt>
                <c:pt idx="1524">
                  <c:v>4.681</c:v>
                </c:pt>
                <c:pt idx="1525">
                  <c:v>4.6820000000000004</c:v>
                </c:pt>
                <c:pt idx="1526">
                  <c:v>4.6820000000000004</c:v>
                </c:pt>
                <c:pt idx="1527">
                  <c:v>4.6820000000000004</c:v>
                </c:pt>
                <c:pt idx="1528">
                  <c:v>4.6820000000000004</c:v>
                </c:pt>
                <c:pt idx="1529">
                  <c:v>4.6820000000000004</c:v>
                </c:pt>
                <c:pt idx="1530">
                  <c:v>4.6840000000000002</c:v>
                </c:pt>
                <c:pt idx="1531">
                  <c:v>4.6859999999999999</c:v>
                </c:pt>
                <c:pt idx="1532">
                  <c:v>4.6859999999999999</c:v>
                </c:pt>
                <c:pt idx="1533">
                  <c:v>4.6890000000000001</c:v>
                </c:pt>
                <c:pt idx="1534">
                  <c:v>4.6890000000000001</c:v>
                </c:pt>
                <c:pt idx="1535">
                  <c:v>4.6890000000000001</c:v>
                </c:pt>
                <c:pt idx="1536">
                  <c:v>4.6890000000000001</c:v>
                </c:pt>
                <c:pt idx="1537">
                  <c:v>4.6890000000000001</c:v>
                </c:pt>
                <c:pt idx="1538">
                  <c:v>4.6900000000000004</c:v>
                </c:pt>
                <c:pt idx="1539">
                  <c:v>4.6909999999999998</c:v>
                </c:pt>
                <c:pt idx="1540">
                  <c:v>4.6909999999999998</c:v>
                </c:pt>
                <c:pt idx="1541">
                  <c:v>4.6909999999999998</c:v>
                </c:pt>
                <c:pt idx="1542">
                  <c:v>4.6909999999999998</c:v>
                </c:pt>
                <c:pt idx="1543">
                  <c:v>4.6920000000000002</c:v>
                </c:pt>
                <c:pt idx="1544">
                  <c:v>4.6929999999999996</c:v>
                </c:pt>
                <c:pt idx="1545">
                  <c:v>4.694</c:v>
                </c:pt>
                <c:pt idx="1546">
                  <c:v>4.694</c:v>
                </c:pt>
                <c:pt idx="1547">
                  <c:v>4.6970000000000001</c:v>
                </c:pt>
                <c:pt idx="1548">
                  <c:v>4.6970000000000001</c:v>
                </c:pt>
                <c:pt idx="1549">
                  <c:v>4.7050000000000001</c:v>
                </c:pt>
                <c:pt idx="1550">
                  <c:v>4.7089999999999996</c:v>
                </c:pt>
                <c:pt idx="1551">
                  <c:v>4.7130000000000001</c:v>
                </c:pt>
                <c:pt idx="1552">
                  <c:v>4.7130000000000001</c:v>
                </c:pt>
                <c:pt idx="1553">
                  <c:v>4.7140000000000004</c:v>
                </c:pt>
                <c:pt idx="1554">
                  <c:v>4.7190000000000003</c:v>
                </c:pt>
                <c:pt idx="1555">
                  <c:v>4.72</c:v>
                </c:pt>
                <c:pt idx="1556">
                  <c:v>4.72</c:v>
                </c:pt>
                <c:pt idx="1557">
                  <c:v>4.7229999999999999</c:v>
                </c:pt>
                <c:pt idx="1558">
                  <c:v>4.7290000000000001</c:v>
                </c:pt>
                <c:pt idx="1559">
                  <c:v>4.7290000000000001</c:v>
                </c:pt>
                <c:pt idx="1560">
                  <c:v>4.7309999999999999</c:v>
                </c:pt>
                <c:pt idx="1561">
                  <c:v>4.7309999999999999</c:v>
                </c:pt>
                <c:pt idx="1562">
                  <c:v>4.7309999999999999</c:v>
                </c:pt>
                <c:pt idx="1563">
                  <c:v>4.7320000000000002</c:v>
                </c:pt>
                <c:pt idx="1564">
                  <c:v>4.7320000000000002</c:v>
                </c:pt>
                <c:pt idx="1565">
                  <c:v>4.7320000000000002</c:v>
                </c:pt>
                <c:pt idx="1566">
                  <c:v>4.7350000000000003</c:v>
                </c:pt>
                <c:pt idx="1567">
                  <c:v>4.7370000000000001</c:v>
                </c:pt>
                <c:pt idx="1568">
                  <c:v>4.7370000000000001</c:v>
                </c:pt>
                <c:pt idx="1569">
                  <c:v>4.7380000000000004</c:v>
                </c:pt>
                <c:pt idx="1570">
                  <c:v>4.7389999999999999</c:v>
                </c:pt>
                <c:pt idx="1571">
                  <c:v>4.7439999999999998</c:v>
                </c:pt>
                <c:pt idx="1572">
                  <c:v>4.7439999999999998</c:v>
                </c:pt>
                <c:pt idx="1573">
                  <c:v>4.7450000000000001</c:v>
                </c:pt>
                <c:pt idx="1574">
                  <c:v>4.7460000000000004</c:v>
                </c:pt>
                <c:pt idx="1575">
                  <c:v>4.7549999999999999</c:v>
                </c:pt>
                <c:pt idx="1576">
                  <c:v>4.7560000000000002</c:v>
                </c:pt>
                <c:pt idx="1577">
                  <c:v>4.7569999999999997</c:v>
                </c:pt>
                <c:pt idx="1578">
                  <c:v>4.7610000000000001</c:v>
                </c:pt>
                <c:pt idx="1579">
                  <c:v>4.7679999999999998</c:v>
                </c:pt>
                <c:pt idx="1580">
                  <c:v>4.7679999999999998</c:v>
                </c:pt>
                <c:pt idx="1581">
                  <c:v>4.7690000000000001</c:v>
                </c:pt>
                <c:pt idx="1582">
                  <c:v>4.7699999999999996</c:v>
                </c:pt>
                <c:pt idx="1583">
                  <c:v>4.7699999999999996</c:v>
                </c:pt>
                <c:pt idx="1584">
                  <c:v>4.7699999999999996</c:v>
                </c:pt>
                <c:pt idx="1585">
                  <c:v>4.7699999999999996</c:v>
                </c:pt>
                <c:pt idx="1586">
                  <c:v>4.7759999999999998</c:v>
                </c:pt>
                <c:pt idx="1587">
                  <c:v>4.7770000000000001</c:v>
                </c:pt>
                <c:pt idx="1588">
                  <c:v>4.7770000000000001</c:v>
                </c:pt>
                <c:pt idx="1589">
                  <c:v>4.7770000000000001</c:v>
                </c:pt>
                <c:pt idx="1590">
                  <c:v>4.7779999999999996</c:v>
                </c:pt>
                <c:pt idx="1591">
                  <c:v>4.7779999999999996</c:v>
                </c:pt>
                <c:pt idx="1592">
                  <c:v>4.7779999999999996</c:v>
                </c:pt>
                <c:pt idx="1593">
                  <c:v>4.7779999999999996</c:v>
                </c:pt>
                <c:pt idx="1594">
                  <c:v>4.7779999999999996</c:v>
                </c:pt>
                <c:pt idx="1595">
                  <c:v>4.7850000000000001</c:v>
                </c:pt>
                <c:pt idx="1596">
                  <c:v>4.7850000000000001</c:v>
                </c:pt>
                <c:pt idx="1597">
                  <c:v>4.7850000000000001</c:v>
                </c:pt>
                <c:pt idx="1598">
                  <c:v>4.7850000000000001</c:v>
                </c:pt>
                <c:pt idx="1599">
                  <c:v>4.7850000000000001</c:v>
                </c:pt>
                <c:pt idx="1600">
                  <c:v>4.7850000000000001</c:v>
                </c:pt>
                <c:pt idx="1601">
                  <c:v>4.7859999999999996</c:v>
                </c:pt>
                <c:pt idx="1602">
                  <c:v>4.7859999999999996</c:v>
                </c:pt>
                <c:pt idx="1603">
                  <c:v>4.7930000000000001</c:v>
                </c:pt>
                <c:pt idx="1604">
                  <c:v>4.7930000000000001</c:v>
                </c:pt>
                <c:pt idx="1605">
                  <c:v>4.7949999999999999</c:v>
                </c:pt>
                <c:pt idx="1606">
                  <c:v>4.7990000000000004</c:v>
                </c:pt>
                <c:pt idx="1607">
                  <c:v>4.7990000000000004</c:v>
                </c:pt>
                <c:pt idx="1608">
                  <c:v>4.7990000000000004</c:v>
                </c:pt>
                <c:pt idx="1609">
                  <c:v>4.8010000000000002</c:v>
                </c:pt>
                <c:pt idx="1610">
                  <c:v>4.8010000000000002</c:v>
                </c:pt>
                <c:pt idx="1611">
                  <c:v>4.8010000000000002</c:v>
                </c:pt>
                <c:pt idx="1612">
                  <c:v>4.8049999999999997</c:v>
                </c:pt>
                <c:pt idx="1613">
                  <c:v>4.8070000000000004</c:v>
                </c:pt>
                <c:pt idx="1614">
                  <c:v>4.8090000000000002</c:v>
                </c:pt>
                <c:pt idx="1615">
                  <c:v>4.8099999999999996</c:v>
                </c:pt>
                <c:pt idx="1616">
                  <c:v>4.8170000000000002</c:v>
                </c:pt>
                <c:pt idx="1617">
                  <c:v>4.8170000000000002</c:v>
                </c:pt>
                <c:pt idx="1618">
                  <c:v>4.8170000000000002</c:v>
                </c:pt>
                <c:pt idx="1619">
                  <c:v>4.8179999999999996</c:v>
                </c:pt>
                <c:pt idx="1620">
                  <c:v>4.8209999999999997</c:v>
                </c:pt>
                <c:pt idx="1621">
                  <c:v>4.8209999999999997</c:v>
                </c:pt>
                <c:pt idx="1622">
                  <c:v>4.8220000000000001</c:v>
                </c:pt>
                <c:pt idx="1623">
                  <c:v>4.8250000000000002</c:v>
                </c:pt>
                <c:pt idx="1624">
                  <c:v>4.8250000000000002</c:v>
                </c:pt>
                <c:pt idx="1625">
                  <c:v>4.8250000000000002</c:v>
                </c:pt>
                <c:pt idx="1626">
                  <c:v>4.8250000000000002</c:v>
                </c:pt>
                <c:pt idx="1627">
                  <c:v>4.8250000000000002</c:v>
                </c:pt>
                <c:pt idx="1628">
                  <c:v>4.8319999999999999</c:v>
                </c:pt>
                <c:pt idx="1629">
                  <c:v>4.8330000000000002</c:v>
                </c:pt>
                <c:pt idx="1630">
                  <c:v>4.8339999999999996</c:v>
                </c:pt>
                <c:pt idx="1631">
                  <c:v>4.84</c:v>
                </c:pt>
                <c:pt idx="1632">
                  <c:v>4.843</c:v>
                </c:pt>
                <c:pt idx="1633">
                  <c:v>4.8479999999999999</c:v>
                </c:pt>
                <c:pt idx="1634">
                  <c:v>4.8499999999999996</c:v>
                </c:pt>
                <c:pt idx="1635">
                  <c:v>4.8529999999999998</c:v>
                </c:pt>
                <c:pt idx="1636">
                  <c:v>4.8540000000000001</c:v>
                </c:pt>
                <c:pt idx="1637">
                  <c:v>4.8559999999999999</c:v>
                </c:pt>
                <c:pt idx="1638">
                  <c:v>4.8559999999999999</c:v>
                </c:pt>
                <c:pt idx="1639">
                  <c:v>4.8579999999999997</c:v>
                </c:pt>
                <c:pt idx="1640">
                  <c:v>4.8579999999999997</c:v>
                </c:pt>
                <c:pt idx="1641">
                  <c:v>4.8579999999999997</c:v>
                </c:pt>
                <c:pt idx="1642">
                  <c:v>4.859</c:v>
                </c:pt>
                <c:pt idx="1643">
                  <c:v>4.8600000000000003</c:v>
                </c:pt>
                <c:pt idx="1644">
                  <c:v>4.8639999999999999</c:v>
                </c:pt>
                <c:pt idx="1645">
                  <c:v>4.8639999999999999</c:v>
                </c:pt>
                <c:pt idx="1646">
                  <c:v>4.8659999999999997</c:v>
                </c:pt>
                <c:pt idx="1647">
                  <c:v>4.8659999999999997</c:v>
                </c:pt>
                <c:pt idx="1648">
                  <c:v>4.8659999999999997</c:v>
                </c:pt>
                <c:pt idx="1649">
                  <c:v>4.8659999999999997</c:v>
                </c:pt>
                <c:pt idx="1650">
                  <c:v>4.867</c:v>
                </c:pt>
                <c:pt idx="1651">
                  <c:v>4.867</c:v>
                </c:pt>
                <c:pt idx="1652">
                  <c:v>4.867</c:v>
                </c:pt>
                <c:pt idx="1653">
                  <c:v>4.867</c:v>
                </c:pt>
                <c:pt idx="1654">
                  <c:v>4.867</c:v>
                </c:pt>
                <c:pt idx="1655">
                  <c:v>4.867</c:v>
                </c:pt>
                <c:pt idx="1656">
                  <c:v>4.8719999999999999</c:v>
                </c:pt>
                <c:pt idx="1657">
                  <c:v>4.8719999999999999</c:v>
                </c:pt>
                <c:pt idx="1658">
                  <c:v>4.8739999999999997</c:v>
                </c:pt>
                <c:pt idx="1659">
                  <c:v>4.8739999999999997</c:v>
                </c:pt>
                <c:pt idx="1660">
                  <c:v>4.8739999999999997</c:v>
                </c:pt>
                <c:pt idx="1661">
                  <c:v>4.8739999999999997</c:v>
                </c:pt>
                <c:pt idx="1662">
                  <c:v>4.8739999999999997</c:v>
                </c:pt>
                <c:pt idx="1663">
                  <c:v>4.8739999999999997</c:v>
                </c:pt>
                <c:pt idx="1664">
                  <c:v>4.8739999999999997</c:v>
                </c:pt>
                <c:pt idx="1665">
                  <c:v>4.8739999999999997</c:v>
                </c:pt>
                <c:pt idx="1666">
                  <c:v>4.875</c:v>
                </c:pt>
                <c:pt idx="1667">
                  <c:v>4.8780000000000001</c:v>
                </c:pt>
                <c:pt idx="1668">
                  <c:v>4.88</c:v>
                </c:pt>
                <c:pt idx="1669">
                  <c:v>4.8819999999999997</c:v>
                </c:pt>
                <c:pt idx="1670">
                  <c:v>4.8819999999999997</c:v>
                </c:pt>
                <c:pt idx="1671">
                  <c:v>4.8819999999999997</c:v>
                </c:pt>
                <c:pt idx="1672">
                  <c:v>4.8869999999999996</c:v>
                </c:pt>
                <c:pt idx="1673">
                  <c:v>4.8869999999999996</c:v>
                </c:pt>
                <c:pt idx="1674">
                  <c:v>4.8899999999999997</c:v>
                </c:pt>
                <c:pt idx="1675">
                  <c:v>4.8899999999999997</c:v>
                </c:pt>
                <c:pt idx="1676">
                  <c:v>4.8899999999999997</c:v>
                </c:pt>
                <c:pt idx="1677">
                  <c:v>4.8899999999999997</c:v>
                </c:pt>
                <c:pt idx="1678">
                  <c:v>4.8899999999999997</c:v>
                </c:pt>
                <c:pt idx="1679">
                  <c:v>4.891</c:v>
                </c:pt>
                <c:pt idx="1680">
                  <c:v>4.891</c:v>
                </c:pt>
                <c:pt idx="1681">
                  <c:v>4.8920000000000003</c:v>
                </c:pt>
                <c:pt idx="1682">
                  <c:v>4.8920000000000003</c:v>
                </c:pt>
                <c:pt idx="1683">
                  <c:v>4.8920000000000003</c:v>
                </c:pt>
                <c:pt idx="1684">
                  <c:v>4.8920000000000003</c:v>
                </c:pt>
                <c:pt idx="1685">
                  <c:v>4.8949999999999996</c:v>
                </c:pt>
                <c:pt idx="1686">
                  <c:v>4.8949999999999996</c:v>
                </c:pt>
                <c:pt idx="1687">
                  <c:v>4.8949999999999996</c:v>
                </c:pt>
                <c:pt idx="1688">
                  <c:v>4.8949999999999996</c:v>
                </c:pt>
                <c:pt idx="1689">
                  <c:v>4.8959999999999999</c:v>
                </c:pt>
                <c:pt idx="1690">
                  <c:v>4.8959999999999999</c:v>
                </c:pt>
                <c:pt idx="1691">
                  <c:v>4.8979999999999997</c:v>
                </c:pt>
                <c:pt idx="1692">
                  <c:v>4.8979999999999997</c:v>
                </c:pt>
                <c:pt idx="1693">
                  <c:v>4.8979999999999997</c:v>
                </c:pt>
                <c:pt idx="1694">
                  <c:v>4.8979999999999997</c:v>
                </c:pt>
                <c:pt idx="1695">
                  <c:v>4.8979999999999997</c:v>
                </c:pt>
                <c:pt idx="1696">
                  <c:v>4.8979999999999997</c:v>
                </c:pt>
                <c:pt idx="1697">
                  <c:v>4.9029999999999996</c:v>
                </c:pt>
                <c:pt idx="1698">
                  <c:v>4.9050000000000002</c:v>
                </c:pt>
                <c:pt idx="1699">
                  <c:v>4.9050000000000002</c:v>
                </c:pt>
                <c:pt idx="1700">
                  <c:v>4.9059999999999997</c:v>
                </c:pt>
                <c:pt idx="1701">
                  <c:v>4.9059999999999997</c:v>
                </c:pt>
                <c:pt idx="1702">
                  <c:v>4.9080000000000004</c:v>
                </c:pt>
                <c:pt idx="1703">
                  <c:v>4.9139999999999997</c:v>
                </c:pt>
                <c:pt idx="1704">
                  <c:v>4.9169999999999998</c:v>
                </c:pt>
                <c:pt idx="1705">
                  <c:v>4.9169999999999998</c:v>
                </c:pt>
                <c:pt idx="1706">
                  <c:v>4.9169999999999998</c:v>
                </c:pt>
                <c:pt idx="1707">
                  <c:v>4.9169999999999998</c:v>
                </c:pt>
                <c:pt idx="1708">
                  <c:v>4.9189999999999996</c:v>
                </c:pt>
                <c:pt idx="1709">
                  <c:v>4.9219999999999997</c:v>
                </c:pt>
                <c:pt idx="1710">
                  <c:v>4.9219999999999997</c:v>
                </c:pt>
                <c:pt idx="1711">
                  <c:v>4.9219999999999997</c:v>
                </c:pt>
                <c:pt idx="1712">
                  <c:v>4.9219999999999997</c:v>
                </c:pt>
                <c:pt idx="1713">
                  <c:v>4.923</c:v>
                </c:pt>
                <c:pt idx="1714">
                  <c:v>4.9240000000000004</c:v>
                </c:pt>
                <c:pt idx="1715">
                  <c:v>4.9269999999999996</c:v>
                </c:pt>
                <c:pt idx="1716">
                  <c:v>4.9269999999999996</c:v>
                </c:pt>
                <c:pt idx="1717">
                  <c:v>4.9269999999999996</c:v>
                </c:pt>
                <c:pt idx="1718">
                  <c:v>4.9269999999999996</c:v>
                </c:pt>
                <c:pt idx="1719">
                  <c:v>4.93</c:v>
                </c:pt>
                <c:pt idx="1720">
                  <c:v>4.931</c:v>
                </c:pt>
                <c:pt idx="1721">
                  <c:v>4.931</c:v>
                </c:pt>
                <c:pt idx="1722">
                  <c:v>4.931</c:v>
                </c:pt>
                <c:pt idx="1723">
                  <c:v>4.9349999999999996</c:v>
                </c:pt>
                <c:pt idx="1724">
                  <c:v>4.9349999999999996</c:v>
                </c:pt>
                <c:pt idx="1725">
                  <c:v>4.9349999999999996</c:v>
                </c:pt>
                <c:pt idx="1726">
                  <c:v>4.9349999999999996</c:v>
                </c:pt>
                <c:pt idx="1727">
                  <c:v>4.9349999999999996</c:v>
                </c:pt>
                <c:pt idx="1728">
                  <c:v>4.9349999999999996</c:v>
                </c:pt>
                <c:pt idx="1729">
                  <c:v>4.9390000000000001</c:v>
                </c:pt>
                <c:pt idx="1730">
                  <c:v>4.9390000000000001</c:v>
                </c:pt>
                <c:pt idx="1731">
                  <c:v>4.9390000000000001</c:v>
                </c:pt>
                <c:pt idx="1732">
                  <c:v>4.9400000000000004</c:v>
                </c:pt>
                <c:pt idx="1733">
                  <c:v>4.9420000000000002</c:v>
                </c:pt>
                <c:pt idx="1734">
                  <c:v>4.9429999999999996</c:v>
                </c:pt>
                <c:pt idx="1735">
                  <c:v>4.944</c:v>
                </c:pt>
                <c:pt idx="1736">
                  <c:v>4.9459999999999997</c:v>
                </c:pt>
                <c:pt idx="1737">
                  <c:v>4.9470000000000001</c:v>
                </c:pt>
                <c:pt idx="1738">
                  <c:v>4.9470000000000001</c:v>
                </c:pt>
                <c:pt idx="1739">
                  <c:v>4.9470000000000001</c:v>
                </c:pt>
                <c:pt idx="1740">
                  <c:v>4.9470000000000001</c:v>
                </c:pt>
                <c:pt idx="1741">
                  <c:v>4.9470000000000001</c:v>
                </c:pt>
                <c:pt idx="1742">
                  <c:v>4.9480000000000004</c:v>
                </c:pt>
                <c:pt idx="1743">
                  <c:v>4.9489999999999998</c:v>
                </c:pt>
                <c:pt idx="1744">
                  <c:v>4.9509999999999996</c:v>
                </c:pt>
                <c:pt idx="1745">
                  <c:v>4.9509999999999996</c:v>
                </c:pt>
                <c:pt idx="1746">
                  <c:v>4.9550000000000001</c:v>
                </c:pt>
                <c:pt idx="1747">
                  <c:v>4.9560000000000004</c:v>
                </c:pt>
                <c:pt idx="1748">
                  <c:v>4.9580000000000002</c:v>
                </c:pt>
                <c:pt idx="1749">
                  <c:v>4.9580000000000002</c:v>
                </c:pt>
                <c:pt idx="1750">
                  <c:v>4.9630000000000001</c:v>
                </c:pt>
                <c:pt idx="1751">
                  <c:v>4.9640000000000004</c:v>
                </c:pt>
                <c:pt idx="1752">
                  <c:v>4.9669999999999996</c:v>
                </c:pt>
                <c:pt idx="1753">
                  <c:v>4.9669999999999996</c:v>
                </c:pt>
                <c:pt idx="1754">
                  <c:v>4.9669999999999996</c:v>
                </c:pt>
                <c:pt idx="1755">
                  <c:v>4.97</c:v>
                </c:pt>
                <c:pt idx="1756">
                  <c:v>4.9710000000000001</c:v>
                </c:pt>
                <c:pt idx="1757">
                  <c:v>4.9720000000000004</c:v>
                </c:pt>
                <c:pt idx="1758">
                  <c:v>4.9720000000000004</c:v>
                </c:pt>
                <c:pt idx="1759">
                  <c:v>4.9749999999999996</c:v>
                </c:pt>
                <c:pt idx="1760">
                  <c:v>4.9749999999999996</c:v>
                </c:pt>
                <c:pt idx="1761">
                  <c:v>4.976</c:v>
                </c:pt>
                <c:pt idx="1762">
                  <c:v>4.9779999999999998</c:v>
                </c:pt>
                <c:pt idx="1763">
                  <c:v>4.9790000000000001</c:v>
                </c:pt>
                <c:pt idx="1764">
                  <c:v>4.9790000000000001</c:v>
                </c:pt>
                <c:pt idx="1765">
                  <c:v>4.9800000000000004</c:v>
                </c:pt>
                <c:pt idx="1766">
                  <c:v>4.9800000000000004</c:v>
                </c:pt>
                <c:pt idx="1767">
                  <c:v>4.9800000000000004</c:v>
                </c:pt>
                <c:pt idx="1768">
                  <c:v>4.9800000000000004</c:v>
                </c:pt>
                <c:pt idx="1769">
                  <c:v>4.9829999999999997</c:v>
                </c:pt>
                <c:pt idx="1770">
                  <c:v>4.9859999999999998</c:v>
                </c:pt>
                <c:pt idx="1771">
                  <c:v>4.9870000000000001</c:v>
                </c:pt>
                <c:pt idx="1772">
                  <c:v>4.9909999999999997</c:v>
                </c:pt>
                <c:pt idx="1773">
                  <c:v>4.992</c:v>
                </c:pt>
                <c:pt idx="1774">
                  <c:v>4.992</c:v>
                </c:pt>
                <c:pt idx="1775">
                  <c:v>4.992</c:v>
                </c:pt>
                <c:pt idx="1776">
                  <c:v>4.992</c:v>
                </c:pt>
                <c:pt idx="1777">
                  <c:v>4.992</c:v>
                </c:pt>
                <c:pt idx="1778">
                  <c:v>4.992</c:v>
                </c:pt>
                <c:pt idx="1779">
                  <c:v>4.992</c:v>
                </c:pt>
                <c:pt idx="1780">
                  <c:v>4.9930000000000003</c:v>
                </c:pt>
                <c:pt idx="1781">
                  <c:v>4.9939999999999998</c:v>
                </c:pt>
                <c:pt idx="1782">
                  <c:v>4.9960000000000004</c:v>
                </c:pt>
                <c:pt idx="1783">
                  <c:v>5.0039999999999996</c:v>
                </c:pt>
                <c:pt idx="1784">
                  <c:v>5.0039999999999996</c:v>
                </c:pt>
                <c:pt idx="1785">
                  <c:v>5.0039999999999996</c:v>
                </c:pt>
                <c:pt idx="1786">
                  <c:v>5.0049999999999999</c:v>
                </c:pt>
                <c:pt idx="1787">
                  <c:v>5.0069999999999997</c:v>
                </c:pt>
                <c:pt idx="1788">
                  <c:v>5.0090000000000003</c:v>
                </c:pt>
                <c:pt idx="1789">
                  <c:v>5.0129999999999999</c:v>
                </c:pt>
                <c:pt idx="1790">
                  <c:v>5.0149999999999997</c:v>
                </c:pt>
                <c:pt idx="1791">
                  <c:v>5.0149999999999997</c:v>
                </c:pt>
                <c:pt idx="1792">
                  <c:v>5.0149999999999997</c:v>
                </c:pt>
                <c:pt idx="1793">
                  <c:v>5.016</c:v>
                </c:pt>
                <c:pt idx="1794">
                  <c:v>5.0199999999999996</c:v>
                </c:pt>
                <c:pt idx="1795">
                  <c:v>5.0199999999999996</c:v>
                </c:pt>
                <c:pt idx="1796">
                  <c:v>5.0199999999999996</c:v>
                </c:pt>
                <c:pt idx="1797">
                  <c:v>5.0199999999999996</c:v>
                </c:pt>
                <c:pt idx="1798">
                  <c:v>5.0209999999999999</c:v>
                </c:pt>
                <c:pt idx="1799">
                  <c:v>5.0229999999999997</c:v>
                </c:pt>
                <c:pt idx="1800">
                  <c:v>5.0270000000000001</c:v>
                </c:pt>
                <c:pt idx="1801">
                  <c:v>5.0279999999999996</c:v>
                </c:pt>
                <c:pt idx="1802">
                  <c:v>5.0279999999999996</c:v>
                </c:pt>
                <c:pt idx="1803">
                  <c:v>5.0289999999999999</c:v>
                </c:pt>
                <c:pt idx="1804">
                  <c:v>5.0289999999999999</c:v>
                </c:pt>
                <c:pt idx="1805">
                  <c:v>5.03</c:v>
                </c:pt>
                <c:pt idx="1806">
                  <c:v>5.03</c:v>
                </c:pt>
                <c:pt idx="1807">
                  <c:v>5.0309999999999997</c:v>
                </c:pt>
                <c:pt idx="1808">
                  <c:v>5.0309999999999997</c:v>
                </c:pt>
                <c:pt idx="1809">
                  <c:v>5.0369999999999999</c:v>
                </c:pt>
                <c:pt idx="1810">
                  <c:v>5.0380000000000003</c:v>
                </c:pt>
                <c:pt idx="1811">
                  <c:v>5.0389999999999997</c:v>
                </c:pt>
                <c:pt idx="1812">
                  <c:v>5.0389999999999997</c:v>
                </c:pt>
                <c:pt idx="1813">
                  <c:v>5.0469999999999997</c:v>
                </c:pt>
                <c:pt idx="1814">
                  <c:v>5.0490000000000004</c:v>
                </c:pt>
                <c:pt idx="1815">
                  <c:v>5.05</c:v>
                </c:pt>
                <c:pt idx="1816">
                  <c:v>5.0529999999999999</c:v>
                </c:pt>
                <c:pt idx="1817">
                  <c:v>5.0529999999999999</c:v>
                </c:pt>
                <c:pt idx="1818">
                  <c:v>5.0549999999999997</c:v>
                </c:pt>
                <c:pt idx="1819">
                  <c:v>5.0549999999999997</c:v>
                </c:pt>
                <c:pt idx="1820">
                  <c:v>5.0549999999999997</c:v>
                </c:pt>
                <c:pt idx="1821">
                  <c:v>5.0549999999999997</c:v>
                </c:pt>
                <c:pt idx="1822">
                  <c:v>5.056</c:v>
                </c:pt>
                <c:pt idx="1823">
                  <c:v>5.0609999999999999</c:v>
                </c:pt>
                <c:pt idx="1824">
                  <c:v>5.0609999999999999</c:v>
                </c:pt>
                <c:pt idx="1825">
                  <c:v>5.0609999999999999</c:v>
                </c:pt>
                <c:pt idx="1826">
                  <c:v>5.0609999999999999</c:v>
                </c:pt>
                <c:pt idx="1827">
                  <c:v>5.0620000000000003</c:v>
                </c:pt>
                <c:pt idx="1828">
                  <c:v>5.0620000000000003</c:v>
                </c:pt>
                <c:pt idx="1829">
                  <c:v>5.0629999999999997</c:v>
                </c:pt>
                <c:pt idx="1830">
                  <c:v>5.0629999999999997</c:v>
                </c:pt>
                <c:pt idx="1831">
                  <c:v>5.0670000000000002</c:v>
                </c:pt>
                <c:pt idx="1832">
                  <c:v>5.069</c:v>
                </c:pt>
                <c:pt idx="1833">
                  <c:v>5.07</c:v>
                </c:pt>
                <c:pt idx="1834">
                  <c:v>5.07</c:v>
                </c:pt>
                <c:pt idx="1835">
                  <c:v>5.0709999999999997</c:v>
                </c:pt>
                <c:pt idx="1836">
                  <c:v>5.0709999999999997</c:v>
                </c:pt>
                <c:pt idx="1837">
                  <c:v>5.0709999999999997</c:v>
                </c:pt>
                <c:pt idx="1838">
                  <c:v>5.0709999999999997</c:v>
                </c:pt>
                <c:pt idx="1839">
                  <c:v>5.0709999999999997</c:v>
                </c:pt>
                <c:pt idx="1840">
                  <c:v>5.0720000000000001</c:v>
                </c:pt>
                <c:pt idx="1841">
                  <c:v>5.0720000000000001</c:v>
                </c:pt>
                <c:pt idx="1842">
                  <c:v>5.0730000000000004</c:v>
                </c:pt>
                <c:pt idx="1843">
                  <c:v>5.0730000000000004</c:v>
                </c:pt>
                <c:pt idx="1844">
                  <c:v>5.0730000000000004</c:v>
                </c:pt>
                <c:pt idx="1845">
                  <c:v>5.077</c:v>
                </c:pt>
                <c:pt idx="1846">
                  <c:v>5.0789999999999997</c:v>
                </c:pt>
                <c:pt idx="1847">
                  <c:v>5.0789999999999997</c:v>
                </c:pt>
                <c:pt idx="1848">
                  <c:v>5.0810000000000004</c:v>
                </c:pt>
                <c:pt idx="1849">
                  <c:v>5.0839999999999996</c:v>
                </c:pt>
                <c:pt idx="1850">
                  <c:v>5.0869999999999997</c:v>
                </c:pt>
                <c:pt idx="1851">
                  <c:v>5.0940000000000003</c:v>
                </c:pt>
                <c:pt idx="1852">
                  <c:v>5.0949999999999998</c:v>
                </c:pt>
                <c:pt idx="1853">
                  <c:v>5.1020000000000003</c:v>
                </c:pt>
                <c:pt idx="1854">
                  <c:v>5.1020000000000003</c:v>
                </c:pt>
                <c:pt idx="1855">
                  <c:v>5.1029999999999998</c:v>
                </c:pt>
                <c:pt idx="1856">
                  <c:v>5.1040000000000001</c:v>
                </c:pt>
                <c:pt idx="1857">
                  <c:v>5.1070000000000002</c:v>
                </c:pt>
                <c:pt idx="1858">
                  <c:v>5.1109999999999998</c:v>
                </c:pt>
                <c:pt idx="1859">
                  <c:v>5.1180000000000003</c:v>
                </c:pt>
                <c:pt idx="1860">
                  <c:v>5.1180000000000003</c:v>
                </c:pt>
                <c:pt idx="1861">
                  <c:v>5.1189999999999998</c:v>
                </c:pt>
                <c:pt idx="1862">
                  <c:v>5.1189999999999998</c:v>
                </c:pt>
                <c:pt idx="1863">
                  <c:v>5.1189999999999998</c:v>
                </c:pt>
                <c:pt idx="1864">
                  <c:v>5.1189999999999998</c:v>
                </c:pt>
                <c:pt idx="1865">
                  <c:v>5.1189999999999998</c:v>
                </c:pt>
                <c:pt idx="1866">
                  <c:v>5.1189999999999998</c:v>
                </c:pt>
                <c:pt idx="1867">
                  <c:v>5.1269999999999998</c:v>
                </c:pt>
                <c:pt idx="1868">
                  <c:v>5.1269999999999998</c:v>
                </c:pt>
                <c:pt idx="1869">
                  <c:v>5.1269999999999998</c:v>
                </c:pt>
                <c:pt idx="1870">
                  <c:v>5.1269999999999998</c:v>
                </c:pt>
                <c:pt idx="1871">
                  <c:v>5.1269999999999998</c:v>
                </c:pt>
                <c:pt idx="1872">
                  <c:v>5.13</c:v>
                </c:pt>
                <c:pt idx="1873">
                  <c:v>5.13</c:v>
                </c:pt>
                <c:pt idx="1874">
                  <c:v>5.13</c:v>
                </c:pt>
                <c:pt idx="1875">
                  <c:v>5.13</c:v>
                </c:pt>
                <c:pt idx="1876">
                  <c:v>5.1310000000000002</c:v>
                </c:pt>
                <c:pt idx="1877">
                  <c:v>5.1349999999999998</c:v>
                </c:pt>
                <c:pt idx="1878">
                  <c:v>5.1349999999999998</c:v>
                </c:pt>
                <c:pt idx="1879">
                  <c:v>5.1349999999999998</c:v>
                </c:pt>
                <c:pt idx="1880">
                  <c:v>5.1360000000000001</c:v>
                </c:pt>
                <c:pt idx="1881">
                  <c:v>5.1360000000000001</c:v>
                </c:pt>
                <c:pt idx="1882">
                  <c:v>5.1509999999999998</c:v>
                </c:pt>
                <c:pt idx="1883">
                  <c:v>5.1509999999999998</c:v>
                </c:pt>
                <c:pt idx="1884">
                  <c:v>5.1529999999999996</c:v>
                </c:pt>
                <c:pt idx="1885">
                  <c:v>5.16</c:v>
                </c:pt>
                <c:pt idx="1886">
                  <c:v>5.16</c:v>
                </c:pt>
                <c:pt idx="1887">
                  <c:v>5.1619999999999999</c:v>
                </c:pt>
                <c:pt idx="1888">
                  <c:v>5.165</c:v>
                </c:pt>
                <c:pt idx="1889">
                  <c:v>5.165</c:v>
                </c:pt>
                <c:pt idx="1890">
                  <c:v>5.1660000000000004</c:v>
                </c:pt>
                <c:pt idx="1891">
                  <c:v>5.1660000000000004</c:v>
                </c:pt>
                <c:pt idx="1892">
                  <c:v>5.1669999999999998</c:v>
                </c:pt>
                <c:pt idx="1893">
                  <c:v>5.1669999999999998</c:v>
                </c:pt>
                <c:pt idx="1894">
                  <c:v>5.1680000000000001</c:v>
                </c:pt>
                <c:pt idx="1895">
                  <c:v>5.1680000000000001</c:v>
                </c:pt>
                <c:pt idx="1896">
                  <c:v>5.1680000000000001</c:v>
                </c:pt>
                <c:pt idx="1897">
                  <c:v>5.173</c:v>
                </c:pt>
                <c:pt idx="1898">
                  <c:v>5.1760000000000002</c:v>
                </c:pt>
                <c:pt idx="1899">
                  <c:v>5.1760000000000002</c:v>
                </c:pt>
                <c:pt idx="1900">
                  <c:v>5.1769999999999996</c:v>
                </c:pt>
                <c:pt idx="1901">
                  <c:v>5.1790000000000003</c:v>
                </c:pt>
                <c:pt idx="1902">
                  <c:v>5.18</c:v>
                </c:pt>
                <c:pt idx="1903">
                  <c:v>5.18</c:v>
                </c:pt>
                <c:pt idx="1904">
                  <c:v>5.181</c:v>
                </c:pt>
                <c:pt idx="1905">
                  <c:v>5.1840000000000002</c:v>
                </c:pt>
                <c:pt idx="1906">
                  <c:v>5.1840000000000002</c:v>
                </c:pt>
                <c:pt idx="1907">
                  <c:v>5.1849999999999996</c:v>
                </c:pt>
                <c:pt idx="1908">
                  <c:v>5.1859999999999999</c:v>
                </c:pt>
                <c:pt idx="1909">
                  <c:v>5.1890000000000001</c:v>
                </c:pt>
                <c:pt idx="1910">
                  <c:v>5.1929999999999996</c:v>
                </c:pt>
                <c:pt idx="1911">
                  <c:v>5.1929999999999996</c:v>
                </c:pt>
                <c:pt idx="1912">
                  <c:v>5.1929999999999996</c:v>
                </c:pt>
                <c:pt idx="1913">
                  <c:v>5.194</c:v>
                </c:pt>
                <c:pt idx="1914">
                  <c:v>5.1989999999999998</c:v>
                </c:pt>
                <c:pt idx="1915">
                  <c:v>5.1989999999999998</c:v>
                </c:pt>
                <c:pt idx="1916">
                  <c:v>5.2</c:v>
                </c:pt>
                <c:pt idx="1917">
                  <c:v>5.2</c:v>
                </c:pt>
                <c:pt idx="1918">
                  <c:v>5.2009999999999996</c:v>
                </c:pt>
                <c:pt idx="1919">
                  <c:v>5.2060000000000004</c:v>
                </c:pt>
                <c:pt idx="1920">
                  <c:v>5.2080000000000002</c:v>
                </c:pt>
                <c:pt idx="1921">
                  <c:v>5.2080000000000002</c:v>
                </c:pt>
                <c:pt idx="1922">
                  <c:v>5.2089999999999996</c:v>
                </c:pt>
                <c:pt idx="1923">
                  <c:v>5.21</c:v>
                </c:pt>
                <c:pt idx="1924">
                  <c:v>5.21</c:v>
                </c:pt>
                <c:pt idx="1925">
                  <c:v>5.21</c:v>
                </c:pt>
                <c:pt idx="1926">
                  <c:v>5.21</c:v>
                </c:pt>
                <c:pt idx="1927">
                  <c:v>5.2119999999999997</c:v>
                </c:pt>
                <c:pt idx="1928">
                  <c:v>5.2160000000000002</c:v>
                </c:pt>
                <c:pt idx="1929">
                  <c:v>5.2160000000000002</c:v>
                </c:pt>
                <c:pt idx="1930">
                  <c:v>5.2169999999999996</c:v>
                </c:pt>
                <c:pt idx="1931">
                  <c:v>5.2169999999999996</c:v>
                </c:pt>
                <c:pt idx="1932">
                  <c:v>5.218</c:v>
                </c:pt>
                <c:pt idx="1933">
                  <c:v>5.218</c:v>
                </c:pt>
                <c:pt idx="1934">
                  <c:v>5.218</c:v>
                </c:pt>
                <c:pt idx="1935">
                  <c:v>5.218</c:v>
                </c:pt>
                <c:pt idx="1936">
                  <c:v>5.2190000000000003</c:v>
                </c:pt>
                <c:pt idx="1937">
                  <c:v>5.2190000000000003</c:v>
                </c:pt>
                <c:pt idx="1938">
                  <c:v>5.2190000000000003</c:v>
                </c:pt>
                <c:pt idx="1939">
                  <c:v>5.2220000000000004</c:v>
                </c:pt>
                <c:pt idx="1940">
                  <c:v>5.2220000000000004</c:v>
                </c:pt>
                <c:pt idx="1941">
                  <c:v>5.2220000000000004</c:v>
                </c:pt>
                <c:pt idx="1942">
                  <c:v>5.2240000000000002</c:v>
                </c:pt>
                <c:pt idx="1943">
                  <c:v>5.2249999999999996</c:v>
                </c:pt>
                <c:pt idx="1944">
                  <c:v>5.2249999999999996</c:v>
                </c:pt>
                <c:pt idx="1945">
                  <c:v>5.226</c:v>
                </c:pt>
                <c:pt idx="1946">
                  <c:v>5.226</c:v>
                </c:pt>
                <c:pt idx="1947">
                  <c:v>5.226</c:v>
                </c:pt>
                <c:pt idx="1948">
                  <c:v>5.226</c:v>
                </c:pt>
                <c:pt idx="1949">
                  <c:v>5.2309999999999999</c:v>
                </c:pt>
                <c:pt idx="1950">
                  <c:v>5.2309999999999999</c:v>
                </c:pt>
                <c:pt idx="1951">
                  <c:v>5.2309999999999999</c:v>
                </c:pt>
                <c:pt idx="1952">
                  <c:v>5.2320000000000002</c:v>
                </c:pt>
                <c:pt idx="1953">
                  <c:v>5.2320000000000002</c:v>
                </c:pt>
                <c:pt idx="1954">
                  <c:v>5.234</c:v>
                </c:pt>
                <c:pt idx="1955">
                  <c:v>5.234</c:v>
                </c:pt>
                <c:pt idx="1956">
                  <c:v>5.234</c:v>
                </c:pt>
                <c:pt idx="1957">
                  <c:v>5.234</c:v>
                </c:pt>
                <c:pt idx="1958">
                  <c:v>5.2350000000000003</c:v>
                </c:pt>
                <c:pt idx="1959">
                  <c:v>5.24</c:v>
                </c:pt>
                <c:pt idx="1960">
                  <c:v>5.24</c:v>
                </c:pt>
                <c:pt idx="1961">
                  <c:v>5.242</c:v>
                </c:pt>
                <c:pt idx="1962">
                  <c:v>5.2469999999999999</c:v>
                </c:pt>
                <c:pt idx="1963">
                  <c:v>5.2510000000000003</c:v>
                </c:pt>
                <c:pt idx="1964">
                  <c:v>5.2510000000000003</c:v>
                </c:pt>
                <c:pt idx="1965">
                  <c:v>5.2569999999999997</c:v>
                </c:pt>
                <c:pt idx="1966">
                  <c:v>5.2569999999999997</c:v>
                </c:pt>
                <c:pt idx="1967">
                  <c:v>5.2590000000000003</c:v>
                </c:pt>
                <c:pt idx="1968">
                  <c:v>5.2590000000000003</c:v>
                </c:pt>
                <c:pt idx="1969">
                  <c:v>5.2610000000000001</c:v>
                </c:pt>
                <c:pt idx="1970">
                  <c:v>5.2649999999999997</c:v>
                </c:pt>
                <c:pt idx="1971">
                  <c:v>5.2649999999999997</c:v>
                </c:pt>
                <c:pt idx="1972">
                  <c:v>5.2649999999999997</c:v>
                </c:pt>
                <c:pt idx="1973">
                  <c:v>5.2649999999999997</c:v>
                </c:pt>
                <c:pt idx="1974">
                  <c:v>5.2649999999999997</c:v>
                </c:pt>
                <c:pt idx="1975">
                  <c:v>5.2679999999999998</c:v>
                </c:pt>
                <c:pt idx="1976">
                  <c:v>5.2690000000000001</c:v>
                </c:pt>
                <c:pt idx="1977">
                  <c:v>5.2690000000000001</c:v>
                </c:pt>
                <c:pt idx="1978">
                  <c:v>5.2709999999999999</c:v>
                </c:pt>
                <c:pt idx="1979">
                  <c:v>5.2759999999999998</c:v>
                </c:pt>
                <c:pt idx="1980">
                  <c:v>5.2759999999999998</c:v>
                </c:pt>
                <c:pt idx="1981">
                  <c:v>5.28</c:v>
                </c:pt>
                <c:pt idx="1982">
                  <c:v>5.28</c:v>
                </c:pt>
                <c:pt idx="1983">
                  <c:v>5.28</c:v>
                </c:pt>
                <c:pt idx="1984">
                  <c:v>5.28</c:v>
                </c:pt>
                <c:pt idx="1985">
                  <c:v>5.2809999999999997</c:v>
                </c:pt>
                <c:pt idx="1986">
                  <c:v>5.282</c:v>
                </c:pt>
                <c:pt idx="1987">
                  <c:v>5.282</c:v>
                </c:pt>
                <c:pt idx="1988">
                  <c:v>5.282</c:v>
                </c:pt>
                <c:pt idx="1989">
                  <c:v>5.2830000000000004</c:v>
                </c:pt>
                <c:pt idx="1990">
                  <c:v>5.2839999999999998</c:v>
                </c:pt>
                <c:pt idx="1991">
                  <c:v>5.2889999999999997</c:v>
                </c:pt>
                <c:pt idx="1992">
                  <c:v>5.2889999999999997</c:v>
                </c:pt>
                <c:pt idx="1993">
                  <c:v>5.2919999999999998</c:v>
                </c:pt>
                <c:pt idx="1994">
                  <c:v>5.2949999999999999</c:v>
                </c:pt>
                <c:pt idx="1995">
                  <c:v>5.298</c:v>
                </c:pt>
                <c:pt idx="1996">
                  <c:v>5.3010000000000002</c:v>
                </c:pt>
                <c:pt idx="1997">
                  <c:v>5.3029999999999999</c:v>
                </c:pt>
                <c:pt idx="1998">
                  <c:v>5.3029999999999999</c:v>
                </c:pt>
                <c:pt idx="1999">
                  <c:v>5.3040000000000003</c:v>
                </c:pt>
                <c:pt idx="2000">
                  <c:v>5.3040000000000003</c:v>
                </c:pt>
                <c:pt idx="2001">
                  <c:v>5.3090000000000002</c:v>
                </c:pt>
                <c:pt idx="2002">
                  <c:v>5.3090000000000002</c:v>
                </c:pt>
                <c:pt idx="2003">
                  <c:v>5.31</c:v>
                </c:pt>
                <c:pt idx="2004">
                  <c:v>5.3140000000000001</c:v>
                </c:pt>
                <c:pt idx="2005">
                  <c:v>5.3140000000000001</c:v>
                </c:pt>
                <c:pt idx="2006">
                  <c:v>5.3140000000000001</c:v>
                </c:pt>
                <c:pt idx="2007">
                  <c:v>5.3140000000000001</c:v>
                </c:pt>
                <c:pt idx="2008">
                  <c:v>5.3140000000000001</c:v>
                </c:pt>
                <c:pt idx="2009">
                  <c:v>5.3170000000000002</c:v>
                </c:pt>
                <c:pt idx="2010">
                  <c:v>5.3179999999999996</c:v>
                </c:pt>
                <c:pt idx="2011">
                  <c:v>5.3179999999999996</c:v>
                </c:pt>
                <c:pt idx="2012">
                  <c:v>5.3179999999999996</c:v>
                </c:pt>
                <c:pt idx="2013">
                  <c:v>5.319</c:v>
                </c:pt>
                <c:pt idx="2014">
                  <c:v>5.32</c:v>
                </c:pt>
                <c:pt idx="2015">
                  <c:v>5.3220000000000001</c:v>
                </c:pt>
                <c:pt idx="2016">
                  <c:v>5.3230000000000004</c:v>
                </c:pt>
                <c:pt idx="2017">
                  <c:v>5.3259999999999996</c:v>
                </c:pt>
                <c:pt idx="2018">
                  <c:v>5.3259999999999996</c:v>
                </c:pt>
                <c:pt idx="2019">
                  <c:v>5.327</c:v>
                </c:pt>
                <c:pt idx="2020">
                  <c:v>5.327</c:v>
                </c:pt>
                <c:pt idx="2021">
                  <c:v>5.3319999999999999</c:v>
                </c:pt>
                <c:pt idx="2022">
                  <c:v>5.3380000000000001</c:v>
                </c:pt>
                <c:pt idx="2023">
                  <c:v>5.3380000000000001</c:v>
                </c:pt>
                <c:pt idx="2024">
                  <c:v>5.34</c:v>
                </c:pt>
                <c:pt idx="2025">
                  <c:v>5.3449999999999998</c:v>
                </c:pt>
                <c:pt idx="2026">
                  <c:v>5.3449999999999998</c:v>
                </c:pt>
                <c:pt idx="2027">
                  <c:v>5.3449999999999998</c:v>
                </c:pt>
                <c:pt idx="2028">
                  <c:v>5.3449999999999998</c:v>
                </c:pt>
                <c:pt idx="2029">
                  <c:v>5.3460000000000001</c:v>
                </c:pt>
                <c:pt idx="2030">
                  <c:v>5.3460000000000001</c:v>
                </c:pt>
                <c:pt idx="2031">
                  <c:v>5.3460000000000001</c:v>
                </c:pt>
                <c:pt idx="2032">
                  <c:v>5.3479999999999999</c:v>
                </c:pt>
                <c:pt idx="2033">
                  <c:v>5.351</c:v>
                </c:pt>
                <c:pt idx="2034">
                  <c:v>5.3550000000000004</c:v>
                </c:pt>
                <c:pt idx="2035">
                  <c:v>5.3579999999999997</c:v>
                </c:pt>
                <c:pt idx="2036">
                  <c:v>5.3579999999999997</c:v>
                </c:pt>
                <c:pt idx="2037">
                  <c:v>5.3579999999999997</c:v>
                </c:pt>
                <c:pt idx="2038">
                  <c:v>5.3579999999999997</c:v>
                </c:pt>
                <c:pt idx="2039">
                  <c:v>5.3579999999999997</c:v>
                </c:pt>
                <c:pt idx="2040">
                  <c:v>5.3579999999999997</c:v>
                </c:pt>
                <c:pt idx="2041">
                  <c:v>5.3579999999999997</c:v>
                </c:pt>
                <c:pt idx="2042">
                  <c:v>5.3579999999999997</c:v>
                </c:pt>
                <c:pt idx="2043">
                  <c:v>5.3579999999999997</c:v>
                </c:pt>
                <c:pt idx="2044">
                  <c:v>5.359</c:v>
                </c:pt>
                <c:pt idx="2045">
                  <c:v>5.359</c:v>
                </c:pt>
                <c:pt idx="2046">
                  <c:v>5.36</c:v>
                </c:pt>
                <c:pt idx="2047">
                  <c:v>5.3609999999999998</c:v>
                </c:pt>
                <c:pt idx="2048">
                  <c:v>5.3609999999999998</c:v>
                </c:pt>
                <c:pt idx="2049">
                  <c:v>5.3609999999999998</c:v>
                </c:pt>
                <c:pt idx="2050">
                  <c:v>5.3620000000000001</c:v>
                </c:pt>
                <c:pt idx="2051">
                  <c:v>5.3630000000000004</c:v>
                </c:pt>
                <c:pt idx="2052">
                  <c:v>5.3630000000000004</c:v>
                </c:pt>
                <c:pt idx="2053">
                  <c:v>5.3680000000000003</c:v>
                </c:pt>
                <c:pt idx="2054">
                  <c:v>5.3680000000000003</c:v>
                </c:pt>
                <c:pt idx="2055">
                  <c:v>5.3680000000000003</c:v>
                </c:pt>
                <c:pt idx="2056">
                  <c:v>5.3680000000000003</c:v>
                </c:pt>
                <c:pt idx="2057">
                  <c:v>5.3680000000000003</c:v>
                </c:pt>
                <c:pt idx="2058">
                  <c:v>5.3710000000000004</c:v>
                </c:pt>
                <c:pt idx="2059">
                  <c:v>5.3710000000000004</c:v>
                </c:pt>
                <c:pt idx="2060">
                  <c:v>5.3710000000000004</c:v>
                </c:pt>
                <c:pt idx="2061">
                  <c:v>5.3710000000000004</c:v>
                </c:pt>
                <c:pt idx="2062">
                  <c:v>5.3710000000000004</c:v>
                </c:pt>
                <c:pt idx="2063">
                  <c:v>5.3710000000000004</c:v>
                </c:pt>
                <c:pt idx="2064">
                  <c:v>5.375</c:v>
                </c:pt>
                <c:pt idx="2065">
                  <c:v>5.3760000000000003</c:v>
                </c:pt>
                <c:pt idx="2066">
                  <c:v>5.3760000000000003</c:v>
                </c:pt>
                <c:pt idx="2067">
                  <c:v>5.3760000000000003</c:v>
                </c:pt>
                <c:pt idx="2068">
                  <c:v>5.3789999999999996</c:v>
                </c:pt>
                <c:pt idx="2069">
                  <c:v>5.3789999999999996</c:v>
                </c:pt>
                <c:pt idx="2070">
                  <c:v>5.3789999999999996</c:v>
                </c:pt>
                <c:pt idx="2071">
                  <c:v>5.3789999999999996</c:v>
                </c:pt>
                <c:pt idx="2072">
                  <c:v>5.383</c:v>
                </c:pt>
                <c:pt idx="2073">
                  <c:v>5.383</c:v>
                </c:pt>
                <c:pt idx="2074">
                  <c:v>5.3840000000000003</c:v>
                </c:pt>
                <c:pt idx="2075">
                  <c:v>5.3840000000000003</c:v>
                </c:pt>
                <c:pt idx="2076">
                  <c:v>5.3849999999999998</c:v>
                </c:pt>
                <c:pt idx="2077">
                  <c:v>5.3849999999999998</c:v>
                </c:pt>
                <c:pt idx="2078">
                  <c:v>5.3860000000000001</c:v>
                </c:pt>
                <c:pt idx="2079">
                  <c:v>5.3860000000000001</c:v>
                </c:pt>
                <c:pt idx="2080">
                  <c:v>5.3879999999999999</c:v>
                </c:pt>
                <c:pt idx="2081">
                  <c:v>5.3920000000000003</c:v>
                </c:pt>
                <c:pt idx="2082">
                  <c:v>5.3929999999999998</c:v>
                </c:pt>
                <c:pt idx="2083">
                  <c:v>5.3929999999999998</c:v>
                </c:pt>
                <c:pt idx="2084">
                  <c:v>5.3959999999999999</c:v>
                </c:pt>
                <c:pt idx="2085">
                  <c:v>5.3959999999999999</c:v>
                </c:pt>
                <c:pt idx="2086">
                  <c:v>5.4009999999999998</c:v>
                </c:pt>
                <c:pt idx="2087">
                  <c:v>5.4009999999999998</c:v>
                </c:pt>
                <c:pt idx="2088">
                  <c:v>5.4039999999999999</c:v>
                </c:pt>
                <c:pt idx="2089">
                  <c:v>5.4050000000000002</c:v>
                </c:pt>
                <c:pt idx="2090">
                  <c:v>5.4080000000000004</c:v>
                </c:pt>
                <c:pt idx="2091">
                  <c:v>5.41</c:v>
                </c:pt>
                <c:pt idx="2092">
                  <c:v>5.4109999999999996</c:v>
                </c:pt>
                <c:pt idx="2093">
                  <c:v>5.4109999999999996</c:v>
                </c:pt>
                <c:pt idx="2094">
                  <c:v>5.4119999999999999</c:v>
                </c:pt>
                <c:pt idx="2095">
                  <c:v>5.4180000000000001</c:v>
                </c:pt>
                <c:pt idx="2096">
                  <c:v>5.4180000000000001</c:v>
                </c:pt>
                <c:pt idx="2097">
                  <c:v>5.4180000000000001</c:v>
                </c:pt>
                <c:pt idx="2098">
                  <c:v>5.4189999999999996</c:v>
                </c:pt>
                <c:pt idx="2099">
                  <c:v>5.4189999999999996</c:v>
                </c:pt>
                <c:pt idx="2100">
                  <c:v>5.42</c:v>
                </c:pt>
                <c:pt idx="2101">
                  <c:v>5.4219999999999997</c:v>
                </c:pt>
                <c:pt idx="2102">
                  <c:v>5.423</c:v>
                </c:pt>
                <c:pt idx="2103">
                  <c:v>5.423</c:v>
                </c:pt>
                <c:pt idx="2104">
                  <c:v>5.4269999999999996</c:v>
                </c:pt>
                <c:pt idx="2105">
                  <c:v>5.4269999999999996</c:v>
                </c:pt>
                <c:pt idx="2106">
                  <c:v>5.4290000000000003</c:v>
                </c:pt>
                <c:pt idx="2107">
                  <c:v>5.431</c:v>
                </c:pt>
                <c:pt idx="2108">
                  <c:v>5.4320000000000004</c:v>
                </c:pt>
                <c:pt idx="2109">
                  <c:v>5.4349999999999996</c:v>
                </c:pt>
                <c:pt idx="2110">
                  <c:v>5.4349999999999996</c:v>
                </c:pt>
                <c:pt idx="2111">
                  <c:v>5.4349999999999996</c:v>
                </c:pt>
                <c:pt idx="2112">
                  <c:v>5.4370000000000003</c:v>
                </c:pt>
                <c:pt idx="2113">
                  <c:v>5.4370000000000003</c:v>
                </c:pt>
                <c:pt idx="2114">
                  <c:v>5.4429999999999996</c:v>
                </c:pt>
                <c:pt idx="2115">
                  <c:v>5.4429999999999996</c:v>
                </c:pt>
                <c:pt idx="2116">
                  <c:v>5.4450000000000003</c:v>
                </c:pt>
                <c:pt idx="2117">
                  <c:v>5.4459999999999997</c:v>
                </c:pt>
                <c:pt idx="2118">
                  <c:v>5.452</c:v>
                </c:pt>
                <c:pt idx="2119">
                  <c:v>5.4539999999999997</c:v>
                </c:pt>
                <c:pt idx="2120">
                  <c:v>5.4539999999999997</c:v>
                </c:pt>
                <c:pt idx="2121">
                  <c:v>5.4550000000000001</c:v>
                </c:pt>
                <c:pt idx="2122">
                  <c:v>5.4580000000000002</c:v>
                </c:pt>
                <c:pt idx="2123">
                  <c:v>5.46</c:v>
                </c:pt>
                <c:pt idx="2124">
                  <c:v>5.4610000000000003</c:v>
                </c:pt>
                <c:pt idx="2125">
                  <c:v>5.4610000000000003</c:v>
                </c:pt>
                <c:pt idx="2126">
                  <c:v>5.4610000000000003</c:v>
                </c:pt>
                <c:pt idx="2127">
                  <c:v>5.4619999999999997</c:v>
                </c:pt>
                <c:pt idx="2128">
                  <c:v>5.4619999999999997</c:v>
                </c:pt>
                <c:pt idx="2129">
                  <c:v>5.4619999999999997</c:v>
                </c:pt>
                <c:pt idx="2130">
                  <c:v>5.4619999999999997</c:v>
                </c:pt>
                <c:pt idx="2131">
                  <c:v>5.4619999999999997</c:v>
                </c:pt>
                <c:pt idx="2132">
                  <c:v>5.468</c:v>
                </c:pt>
                <c:pt idx="2133">
                  <c:v>5.468</c:v>
                </c:pt>
                <c:pt idx="2134">
                  <c:v>5.4690000000000003</c:v>
                </c:pt>
                <c:pt idx="2135">
                  <c:v>5.4690000000000003</c:v>
                </c:pt>
                <c:pt idx="2136">
                  <c:v>5.4690000000000003</c:v>
                </c:pt>
                <c:pt idx="2137">
                  <c:v>5.4690000000000003</c:v>
                </c:pt>
                <c:pt idx="2138">
                  <c:v>5.47</c:v>
                </c:pt>
                <c:pt idx="2139">
                  <c:v>5.4710000000000001</c:v>
                </c:pt>
                <c:pt idx="2140">
                  <c:v>5.4710000000000001</c:v>
                </c:pt>
                <c:pt idx="2141">
                  <c:v>5.4729999999999999</c:v>
                </c:pt>
                <c:pt idx="2142">
                  <c:v>5.4740000000000002</c:v>
                </c:pt>
                <c:pt idx="2143">
                  <c:v>5.4740000000000002</c:v>
                </c:pt>
                <c:pt idx="2144">
                  <c:v>5.4779999999999998</c:v>
                </c:pt>
                <c:pt idx="2145">
                  <c:v>5.4850000000000003</c:v>
                </c:pt>
                <c:pt idx="2146">
                  <c:v>5.4850000000000003</c:v>
                </c:pt>
                <c:pt idx="2147">
                  <c:v>5.4850000000000003</c:v>
                </c:pt>
                <c:pt idx="2148">
                  <c:v>5.4859999999999998</c:v>
                </c:pt>
                <c:pt idx="2149">
                  <c:v>5.4859999999999998</c:v>
                </c:pt>
                <c:pt idx="2150">
                  <c:v>5.4889999999999999</c:v>
                </c:pt>
                <c:pt idx="2151">
                  <c:v>5.4889999999999999</c:v>
                </c:pt>
                <c:pt idx="2152">
                  <c:v>5.4939999999999998</c:v>
                </c:pt>
                <c:pt idx="2153">
                  <c:v>5.4939999999999998</c:v>
                </c:pt>
                <c:pt idx="2154">
                  <c:v>5.4950000000000001</c:v>
                </c:pt>
                <c:pt idx="2155">
                  <c:v>5.4960000000000004</c:v>
                </c:pt>
                <c:pt idx="2156">
                  <c:v>5.4980000000000002</c:v>
                </c:pt>
                <c:pt idx="2157">
                  <c:v>5.4980000000000002</c:v>
                </c:pt>
                <c:pt idx="2158">
                  <c:v>5.4980000000000002</c:v>
                </c:pt>
                <c:pt idx="2159">
                  <c:v>5.4980000000000002</c:v>
                </c:pt>
                <c:pt idx="2160">
                  <c:v>5.4980000000000002</c:v>
                </c:pt>
                <c:pt idx="2161">
                  <c:v>5.4989999999999997</c:v>
                </c:pt>
                <c:pt idx="2162">
                  <c:v>5.4989999999999997</c:v>
                </c:pt>
                <c:pt idx="2163">
                  <c:v>5.5</c:v>
                </c:pt>
                <c:pt idx="2164">
                  <c:v>5.5010000000000003</c:v>
                </c:pt>
                <c:pt idx="2165">
                  <c:v>5.5010000000000003</c:v>
                </c:pt>
                <c:pt idx="2166">
                  <c:v>5.5019999999999998</c:v>
                </c:pt>
                <c:pt idx="2167">
                  <c:v>5.5019999999999998</c:v>
                </c:pt>
                <c:pt idx="2168">
                  <c:v>5.5019999999999998</c:v>
                </c:pt>
                <c:pt idx="2169">
                  <c:v>5.5030000000000001</c:v>
                </c:pt>
                <c:pt idx="2170">
                  <c:v>5.5030000000000001</c:v>
                </c:pt>
                <c:pt idx="2171">
                  <c:v>5.5039999999999996</c:v>
                </c:pt>
                <c:pt idx="2172">
                  <c:v>5.5110000000000001</c:v>
                </c:pt>
                <c:pt idx="2173">
                  <c:v>5.5110000000000001</c:v>
                </c:pt>
                <c:pt idx="2174">
                  <c:v>5.5110000000000001</c:v>
                </c:pt>
                <c:pt idx="2175">
                  <c:v>5.5110000000000001</c:v>
                </c:pt>
                <c:pt idx="2176">
                  <c:v>5.5110000000000001</c:v>
                </c:pt>
                <c:pt idx="2177">
                  <c:v>5.5110000000000001</c:v>
                </c:pt>
                <c:pt idx="2178">
                  <c:v>5.5110000000000001</c:v>
                </c:pt>
                <c:pt idx="2179">
                  <c:v>5.5110000000000001</c:v>
                </c:pt>
                <c:pt idx="2180">
                  <c:v>5.5110000000000001</c:v>
                </c:pt>
                <c:pt idx="2181">
                  <c:v>5.5110000000000001</c:v>
                </c:pt>
                <c:pt idx="2182">
                  <c:v>5.5119999999999996</c:v>
                </c:pt>
                <c:pt idx="2183">
                  <c:v>5.5140000000000002</c:v>
                </c:pt>
                <c:pt idx="2184">
                  <c:v>5.5190000000000001</c:v>
                </c:pt>
                <c:pt idx="2185">
                  <c:v>5.5190000000000001</c:v>
                </c:pt>
                <c:pt idx="2186">
                  <c:v>5.52</c:v>
                </c:pt>
                <c:pt idx="2187">
                  <c:v>5.5220000000000002</c:v>
                </c:pt>
                <c:pt idx="2188">
                  <c:v>5.524</c:v>
                </c:pt>
                <c:pt idx="2189">
                  <c:v>5.524</c:v>
                </c:pt>
                <c:pt idx="2190">
                  <c:v>5.524</c:v>
                </c:pt>
                <c:pt idx="2191">
                  <c:v>5.524</c:v>
                </c:pt>
                <c:pt idx="2192">
                  <c:v>5.5250000000000004</c:v>
                </c:pt>
                <c:pt idx="2193">
                  <c:v>5.5270000000000001</c:v>
                </c:pt>
                <c:pt idx="2194">
                  <c:v>5.5279999999999996</c:v>
                </c:pt>
                <c:pt idx="2195">
                  <c:v>5.5279999999999996</c:v>
                </c:pt>
                <c:pt idx="2196">
                  <c:v>5.5279999999999996</c:v>
                </c:pt>
                <c:pt idx="2197">
                  <c:v>5.5279999999999996</c:v>
                </c:pt>
                <c:pt idx="2198">
                  <c:v>5.5359999999999996</c:v>
                </c:pt>
                <c:pt idx="2199">
                  <c:v>5.5369999999999999</c:v>
                </c:pt>
                <c:pt idx="2200">
                  <c:v>5.5369999999999999</c:v>
                </c:pt>
                <c:pt idx="2201">
                  <c:v>5.5369999999999999</c:v>
                </c:pt>
                <c:pt idx="2202">
                  <c:v>5.5369999999999999</c:v>
                </c:pt>
                <c:pt idx="2203">
                  <c:v>5.5469999999999997</c:v>
                </c:pt>
                <c:pt idx="2204">
                  <c:v>5.5469999999999997</c:v>
                </c:pt>
                <c:pt idx="2205">
                  <c:v>5.548</c:v>
                </c:pt>
                <c:pt idx="2206">
                  <c:v>5.548</c:v>
                </c:pt>
                <c:pt idx="2207">
                  <c:v>5.5519999999999996</c:v>
                </c:pt>
                <c:pt idx="2208">
                  <c:v>5.5529999999999999</c:v>
                </c:pt>
                <c:pt idx="2209">
                  <c:v>5.5540000000000003</c:v>
                </c:pt>
                <c:pt idx="2210">
                  <c:v>5.56</c:v>
                </c:pt>
                <c:pt idx="2211">
                  <c:v>5.56</c:v>
                </c:pt>
                <c:pt idx="2212">
                  <c:v>5.5620000000000003</c:v>
                </c:pt>
                <c:pt idx="2213">
                  <c:v>5.5620000000000003</c:v>
                </c:pt>
                <c:pt idx="2214">
                  <c:v>5.5620000000000003</c:v>
                </c:pt>
                <c:pt idx="2215">
                  <c:v>5.5620000000000003</c:v>
                </c:pt>
                <c:pt idx="2216">
                  <c:v>5.5629999999999997</c:v>
                </c:pt>
                <c:pt idx="2217">
                  <c:v>5.5629999999999997</c:v>
                </c:pt>
                <c:pt idx="2218">
                  <c:v>5.5650000000000004</c:v>
                </c:pt>
                <c:pt idx="2219">
                  <c:v>5.57</c:v>
                </c:pt>
                <c:pt idx="2220">
                  <c:v>5.57</c:v>
                </c:pt>
                <c:pt idx="2221">
                  <c:v>5.57</c:v>
                </c:pt>
                <c:pt idx="2222">
                  <c:v>5.57</c:v>
                </c:pt>
                <c:pt idx="2223">
                  <c:v>5.57</c:v>
                </c:pt>
                <c:pt idx="2224">
                  <c:v>5.57</c:v>
                </c:pt>
                <c:pt idx="2225">
                  <c:v>5.5709999999999997</c:v>
                </c:pt>
                <c:pt idx="2226">
                  <c:v>5.5709999999999997</c:v>
                </c:pt>
                <c:pt idx="2227">
                  <c:v>5.5750000000000002</c:v>
                </c:pt>
                <c:pt idx="2228">
                  <c:v>5.5780000000000003</c:v>
                </c:pt>
                <c:pt idx="2229">
                  <c:v>5.5780000000000003</c:v>
                </c:pt>
                <c:pt idx="2230">
                  <c:v>5.5789999999999997</c:v>
                </c:pt>
                <c:pt idx="2231">
                  <c:v>5.5789999999999997</c:v>
                </c:pt>
                <c:pt idx="2232">
                  <c:v>5.5830000000000002</c:v>
                </c:pt>
                <c:pt idx="2233">
                  <c:v>5.5860000000000003</c:v>
                </c:pt>
                <c:pt idx="2234">
                  <c:v>5.5880000000000001</c:v>
                </c:pt>
                <c:pt idx="2235">
                  <c:v>5.5880000000000001</c:v>
                </c:pt>
                <c:pt idx="2236">
                  <c:v>5.5880000000000001</c:v>
                </c:pt>
                <c:pt idx="2237">
                  <c:v>5.5880000000000001</c:v>
                </c:pt>
                <c:pt idx="2238">
                  <c:v>5.5880000000000001</c:v>
                </c:pt>
                <c:pt idx="2239">
                  <c:v>5.5890000000000004</c:v>
                </c:pt>
                <c:pt idx="2240">
                  <c:v>5.5890000000000004</c:v>
                </c:pt>
                <c:pt idx="2241">
                  <c:v>5.5949999999999998</c:v>
                </c:pt>
                <c:pt idx="2242">
                  <c:v>5.5960000000000001</c:v>
                </c:pt>
                <c:pt idx="2243">
                  <c:v>5.5960000000000001</c:v>
                </c:pt>
                <c:pt idx="2244">
                  <c:v>5.5960000000000001</c:v>
                </c:pt>
                <c:pt idx="2245">
                  <c:v>5.601</c:v>
                </c:pt>
                <c:pt idx="2246">
                  <c:v>5.6020000000000003</c:v>
                </c:pt>
                <c:pt idx="2247">
                  <c:v>5.6029999999999998</c:v>
                </c:pt>
                <c:pt idx="2248">
                  <c:v>5.6040000000000001</c:v>
                </c:pt>
                <c:pt idx="2249">
                  <c:v>5.6040000000000001</c:v>
                </c:pt>
                <c:pt idx="2250">
                  <c:v>5.6050000000000004</c:v>
                </c:pt>
                <c:pt idx="2251">
                  <c:v>5.6109999999999998</c:v>
                </c:pt>
                <c:pt idx="2252">
                  <c:v>5.6109999999999998</c:v>
                </c:pt>
                <c:pt idx="2253">
                  <c:v>5.6109999999999998</c:v>
                </c:pt>
                <c:pt idx="2254">
                  <c:v>5.6109999999999998</c:v>
                </c:pt>
                <c:pt idx="2255">
                  <c:v>5.6120000000000001</c:v>
                </c:pt>
                <c:pt idx="2256">
                  <c:v>5.6130000000000004</c:v>
                </c:pt>
                <c:pt idx="2257">
                  <c:v>5.6130000000000004</c:v>
                </c:pt>
                <c:pt idx="2258">
                  <c:v>5.6180000000000003</c:v>
                </c:pt>
                <c:pt idx="2259">
                  <c:v>5.6180000000000003</c:v>
                </c:pt>
                <c:pt idx="2260">
                  <c:v>5.6180000000000003</c:v>
                </c:pt>
                <c:pt idx="2261">
                  <c:v>5.6180000000000003</c:v>
                </c:pt>
                <c:pt idx="2262">
                  <c:v>5.6189999999999998</c:v>
                </c:pt>
                <c:pt idx="2263">
                  <c:v>5.62</c:v>
                </c:pt>
                <c:pt idx="2264">
                  <c:v>5.6210000000000004</c:v>
                </c:pt>
                <c:pt idx="2265">
                  <c:v>5.6210000000000004</c:v>
                </c:pt>
                <c:pt idx="2266">
                  <c:v>5.6210000000000004</c:v>
                </c:pt>
                <c:pt idx="2267">
                  <c:v>5.6210000000000004</c:v>
                </c:pt>
                <c:pt idx="2268">
                  <c:v>5.625</c:v>
                </c:pt>
                <c:pt idx="2269">
                  <c:v>5.6269999999999998</c:v>
                </c:pt>
                <c:pt idx="2270">
                  <c:v>5.6289999999999996</c:v>
                </c:pt>
                <c:pt idx="2271">
                  <c:v>5.63</c:v>
                </c:pt>
                <c:pt idx="2272">
                  <c:v>5.63</c:v>
                </c:pt>
                <c:pt idx="2273">
                  <c:v>5.63</c:v>
                </c:pt>
                <c:pt idx="2274">
                  <c:v>5.63</c:v>
                </c:pt>
                <c:pt idx="2275">
                  <c:v>5.6379999999999999</c:v>
                </c:pt>
                <c:pt idx="2276">
                  <c:v>5.6379999999999999</c:v>
                </c:pt>
                <c:pt idx="2277">
                  <c:v>5.6390000000000002</c:v>
                </c:pt>
                <c:pt idx="2278">
                  <c:v>5.64</c:v>
                </c:pt>
                <c:pt idx="2279">
                  <c:v>5.6420000000000003</c:v>
                </c:pt>
                <c:pt idx="2280">
                  <c:v>5.6420000000000003</c:v>
                </c:pt>
                <c:pt idx="2281">
                  <c:v>5.6429999999999998</c:v>
                </c:pt>
                <c:pt idx="2282">
                  <c:v>5.6440000000000001</c:v>
                </c:pt>
                <c:pt idx="2283">
                  <c:v>5.6449999999999996</c:v>
                </c:pt>
                <c:pt idx="2284">
                  <c:v>5.6470000000000002</c:v>
                </c:pt>
                <c:pt idx="2285">
                  <c:v>5.6470000000000002</c:v>
                </c:pt>
                <c:pt idx="2286">
                  <c:v>5.6470000000000002</c:v>
                </c:pt>
                <c:pt idx="2287">
                  <c:v>5.6470000000000002</c:v>
                </c:pt>
                <c:pt idx="2288">
                  <c:v>5.649</c:v>
                </c:pt>
                <c:pt idx="2289">
                  <c:v>5.65</c:v>
                </c:pt>
                <c:pt idx="2290">
                  <c:v>5.6509999999999998</c:v>
                </c:pt>
                <c:pt idx="2291">
                  <c:v>5.6520000000000001</c:v>
                </c:pt>
                <c:pt idx="2292">
                  <c:v>5.6520000000000001</c:v>
                </c:pt>
                <c:pt idx="2293">
                  <c:v>5.6520000000000001</c:v>
                </c:pt>
                <c:pt idx="2294">
                  <c:v>5.6520000000000001</c:v>
                </c:pt>
                <c:pt idx="2295">
                  <c:v>5.6550000000000002</c:v>
                </c:pt>
                <c:pt idx="2296">
                  <c:v>5.6550000000000002</c:v>
                </c:pt>
                <c:pt idx="2297">
                  <c:v>5.6550000000000002</c:v>
                </c:pt>
                <c:pt idx="2298">
                  <c:v>5.6559999999999997</c:v>
                </c:pt>
                <c:pt idx="2299">
                  <c:v>5.6559999999999997</c:v>
                </c:pt>
                <c:pt idx="2300">
                  <c:v>5.657</c:v>
                </c:pt>
                <c:pt idx="2301">
                  <c:v>5.6609999999999996</c:v>
                </c:pt>
                <c:pt idx="2302">
                  <c:v>5.6619999999999999</c:v>
                </c:pt>
                <c:pt idx="2303">
                  <c:v>5.6619999999999999</c:v>
                </c:pt>
                <c:pt idx="2304">
                  <c:v>5.6639999999999997</c:v>
                </c:pt>
                <c:pt idx="2305">
                  <c:v>5.6639999999999997</c:v>
                </c:pt>
                <c:pt idx="2306">
                  <c:v>5.6639999999999997</c:v>
                </c:pt>
                <c:pt idx="2307">
                  <c:v>5.665</c:v>
                </c:pt>
                <c:pt idx="2308">
                  <c:v>5.665</c:v>
                </c:pt>
                <c:pt idx="2309">
                  <c:v>5.665</c:v>
                </c:pt>
                <c:pt idx="2310">
                  <c:v>5.665</c:v>
                </c:pt>
                <c:pt idx="2311">
                  <c:v>5.665</c:v>
                </c:pt>
                <c:pt idx="2312">
                  <c:v>5.665</c:v>
                </c:pt>
                <c:pt idx="2313">
                  <c:v>5.665</c:v>
                </c:pt>
                <c:pt idx="2314">
                  <c:v>5.665</c:v>
                </c:pt>
                <c:pt idx="2315">
                  <c:v>5.665</c:v>
                </c:pt>
                <c:pt idx="2316">
                  <c:v>5.665</c:v>
                </c:pt>
                <c:pt idx="2317">
                  <c:v>5.665</c:v>
                </c:pt>
                <c:pt idx="2318">
                  <c:v>5.67</c:v>
                </c:pt>
                <c:pt idx="2319">
                  <c:v>5.67</c:v>
                </c:pt>
                <c:pt idx="2320">
                  <c:v>5.6719999999999997</c:v>
                </c:pt>
                <c:pt idx="2321">
                  <c:v>5.6719999999999997</c:v>
                </c:pt>
                <c:pt idx="2322">
                  <c:v>5.6719999999999997</c:v>
                </c:pt>
                <c:pt idx="2323">
                  <c:v>5.673</c:v>
                </c:pt>
                <c:pt idx="2324">
                  <c:v>5.673</c:v>
                </c:pt>
                <c:pt idx="2325">
                  <c:v>5.6769999999999996</c:v>
                </c:pt>
                <c:pt idx="2326">
                  <c:v>5.6769999999999996</c:v>
                </c:pt>
                <c:pt idx="2327">
                  <c:v>5.6779999999999999</c:v>
                </c:pt>
                <c:pt idx="2328">
                  <c:v>5.6779999999999999</c:v>
                </c:pt>
                <c:pt idx="2329">
                  <c:v>5.6779999999999999</c:v>
                </c:pt>
                <c:pt idx="2330">
                  <c:v>5.6779999999999999</c:v>
                </c:pt>
                <c:pt idx="2331">
                  <c:v>5.6779999999999999</c:v>
                </c:pt>
                <c:pt idx="2332">
                  <c:v>5.6779999999999999</c:v>
                </c:pt>
                <c:pt idx="2333">
                  <c:v>5.6779999999999999</c:v>
                </c:pt>
                <c:pt idx="2334">
                  <c:v>5.681</c:v>
                </c:pt>
                <c:pt idx="2335">
                  <c:v>5.681</c:v>
                </c:pt>
                <c:pt idx="2336">
                  <c:v>5.681</c:v>
                </c:pt>
                <c:pt idx="2337">
                  <c:v>5.681</c:v>
                </c:pt>
                <c:pt idx="2338">
                  <c:v>5.681</c:v>
                </c:pt>
                <c:pt idx="2339">
                  <c:v>5.6840000000000002</c:v>
                </c:pt>
                <c:pt idx="2340">
                  <c:v>5.6870000000000003</c:v>
                </c:pt>
                <c:pt idx="2341">
                  <c:v>5.6870000000000003</c:v>
                </c:pt>
                <c:pt idx="2342">
                  <c:v>5.6890000000000001</c:v>
                </c:pt>
                <c:pt idx="2343">
                  <c:v>5.6890000000000001</c:v>
                </c:pt>
                <c:pt idx="2344">
                  <c:v>5.69</c:v>
                </c:pt>
                <c:pt idx="2345">
                  <c:v>5.69</c:v>
                </c:pt>
                <c:pt idx="2346">
                  <c:v>5.69</c:v>
                </c:pt>
                <c:pt idx="2347">
                  <c:v>5.6909999999999998</c:v>
                </c:pt>
                <c:pt idx="2348">
                  <c:v>5.6989999999999998</c:v>
                </c:pt>
                <c:pt idx="2349">
                  <c:v>5.7009999999999996</c:v>
                </c:pt>
                <c:pt idx="2350">
                  <c:v>5.7009999999999996</c:v>
                </c:pt>
                <c:pt idx="2351">
                  <c:v>5.7069999999999999</c:v>
                </c:pt>
                <c:pt idx="2352">
                  <c:v>5.7069999999999999</c:v>
                </c:pt>
                <c:pt idx="2353">
                  <c:v>5.7069999999999999</c:v>
                </c:pt>
                <c:pt idx="2354">
                  <c:v>5.7119999999999997</c:v>
                </c:pt>
                <c:pt idx="2355">
                  <c:v>5.7130000000000001</c:v>
                </c:pt>
                <c:pt idx="2356">
                  <c:v>5.7140000000000004</c:v>
                </c:pt>
                <c:pt idx="2357">
                  <c:v>5.7149999999999999</c:v>
                </c:pt>
                <c:pt idx="2358">
                  <c:v>5.7160000000000002</c:v>
                </c:pt>
                <c:pt idx="2359">
                  <c:v>5.7210000000000001</c:v>
                </c:pt>
                <c:pt idx="2360">
                  <c:v>5.7240000000000002</c:v>
                </c:pt>
                <c:pt idx="2361">
                  <c:v>5.7240000000000002</c:v>
                </c:pt>
                <c:pt idx="2362">
                  <c:v>5.7240000000000002</c:v>
                </c:pt>
                <c:pt idx="2363">
                  <c:v>5.7240000000000002</c:v>
                </c:pt>
                <c:pt idx="2364">
                  <c:v>5.7249999999999996</c:v>
                </c:pt>
                <c:pt idx="2365">
                  <c:v>5.73</c:v>
                </c:pt>
                <c:pt idx="2366">
                  <c:v>5.73</c:v>
                </c:pt>
                <c:pt idx="2367">
                  <c:v>5.73</c:v>
                </c:pt>
                <c:pt idx="2368">
                  <c:v>5.7320000000000002</c:v>
                </c:pt>
                <c:pt idx="2369">
                  <c:v>5.7329999999999997</c:v>
                </c:pt>
                <c:pt idx="2370">
                  <c:v>5.7329999999999997</c:v>
                </c:pt>
                <c:pt idx="2371">
                  <c:v>5.7359999999999998</c:v>
                </c:pt>
                <c:pt idx="2372">
                  <c:v>5.7370000000000001</c:v>
                </c:pt>
                <c:pt idx="2373">
                  <c:v>5.7370000000000001</c:v>
                </c:pt>
                <c:pt idx="2374">
                  <c:v>5.7380000000000004</c:v>
                </c:pt>
                <c:pt idx="2375">
                  <c:v>5.74</c:v>
                </c:pt>
                <c:pt idx="2376">
                  <c:v>5.7409999999999997</c:v>
                </c:pt>
                <c:pt idx="2377">
                  <c:v>5.7430000000000003</c:v>
                </c:pt>
                <c:pt idx="2378">
                  <c:v>5.7439999999999998</c:v>
                </c:pt>
                <c:pt idx="2379">
                  <c:v>5.75</c:v>
                </c:pt>
                <c:pt idx="2380">
                  <c:v>5.7519999999999998</c:v>
                </c:pt>
                <c:pt idx="2381">
                  <c:v>5.7590000000000003</c:v>
                </c:pt>
                <c:pt idx="2382">
                  <c:v>5.7610000000000001</c:v>
                </c:pt>
                <c:pt idx="2383">
                  <c:v>5.7619999999999996</c:v>
                </c:pt>
                <c:pt idx="2384">
                  <c:v>5.7619999999999996</c:v>
                </c:pt>
                <c:pt idx="2385">
                  <c:v>5.7629999999999999</c:v>
                </c:pt>
                <c:pt idx="2386">
                  <c:v>5.7629999999999999</c:v>
                </c:pt>
                <c:pt idx="2387">
                  <c:v>5.7629999999999999</c:v>
                </c:pt>
                <c:pt idx="2388">
                  <c:v>5.7629999999999999</c:v>
                </c:pt>
                <c:pt idx="2389">
                  <c:v>5.7670000000000003</c:v>
                </c:pt>
                <c:pt idx="2390">
                  <c:v>5.7670000000000003</c:v>
                </c:pt>
                <c:pt idx="2391">
                  <c:v>5.7670000000000003</c:v>
                </c:pt>
                <c:pt idx="2392">
                  <c:v>5.7670000000000003</c:v>
                </c:pt>
                <c:pt idx="2393">
                  <c:v>5.7670000000000003</c:v>
                </c:pt>
                <c:pt idx="2394">
                  <c:v>5.7670000000000003</c:v>
                </c:pt>
                <c:pt idx="2395">
                  <c:v>5.7690000000000001</c:v>
                </c:pt>
                <c:pt idx="2396">
                  <c:v>5.7690000000000001</c:v>
                </c:pt>
                <c:pt idx="2397">
                  <c:v>5.7709999999999999</c:v>
                </c:pt>
                <c:pt idx="2398">
                  <c:v>5.7709999999999999</c:v>
                </c:pt>
                <c:pt idx="2399">
                  <c:v>5.7709999999999999</c:v>
                </c:pt>
                <c:pt idx="2400">
                  <c:v>5.7709999999999999</c:v>
                </c:pt>
                <c:pt idx="2401">
                  <c:v>5.774</c:v>
                </c:pt>
                <c:pt idx="2402">
                  <c:v>5.7750000000000004</c:v>
                </c:pt>
                <c:pt idx="2403">
                  <c:v>5.7750000000000004</c:v>
                </c:pt>
                <c:pt idx="2404">
                  <c:v>5.7750000000000004</c:v>
                </c:pt>
                <c:pt idx="2405">
                  <c:v>5.7759999999999998</c:v>
                </c:pt>
                <c:pt idx="2406">
                  <c:v>5.7759999999999998</c:v>
                </c:pt>
                <c:pt idx="2407">
                  <c:v>5.7759999999999998</c:v>
                </c:pt>
                <c:pt idx="2408">
                  <c:v>5.782</c:v>
                </c:pt>
                <c:pt idx="2409">
                  <c:v>5.7839999999999998</c:v>
                </c:pt>
                <c:pt idx="2410">
                  <c:v>5.7839999999999998</c:v>
                </c:pt>
                <c:pt idx="2411">
                  <c:v>5.7839999999999998</c:v>
                </c:pt>
                <c:pt idx="2412">
                  <c:v>5.7839999999999998</c:v>
                </c:pt>
                <c:pt idx="2413">
                  <c:v>5.7839999999999998</c:v>
                </c:pt>
                <c:pt idx="2414">
                  <c:v>5.7880000000000003</c:v>
                </c:pt>
                <c:pt idx="2415">
                  <c:v>5.7880000000000003</c:v>
                </c:pt>
                <c:pt idx="2416">
                  <c:v>5.7889999999999997</c:v>
                </c:pt>
                <c:pt idx="2417">
                  <c:v>5.7930000000000001</c:v>
                </c:pt>
                <c:pt idx="2418">
                  <c:v>5.7949999999999999</c:v>
                </c:pt>
                <c:pt idx="2419">
                  <c:v>5.7960000000000003</c:v>
                </c:pt>
                <c:pt idx="2420">
                  <c:v>5.7969999999999997</c:v>
                </c:pt>
                <c:pt idx="2421">
                  <c:v>5.7969999999999997</c:v>
                </c:pt>
                <c:pt idx="2422">
                  <c:v>5.8019999999999996</c:v>
                </c:pt>
                <c:pt idx="2423">
                  <c:v>5.8019999999999996</c:v>
                </c:pt>
                <c:pt idx="2424">
                  <c:v>5.8019999999999996</c:v>
                </c:pt>
                <c:pt idx="2425">
                  <c:v>5.8049999999999997</c:v>
                </c:pt>
                <c:pt idx="2426">
                  <c:v>5.8049999999999997</c:v>
                </c:pt>
                <c:pt idx="2427">
                  <c:v>5.8070000000000004</c:v>
                </c:pt>
                <c:pt idx="2428">
                  <c:v>5.8070000000000004</c:v>
                </c:pt>
                <c:pt idx="2429">
                  <c:v>5.8070000000000004</c:v>
                </c:pt>
                <c:pt idx="2430">
                  <c:v>5.8070000000000004</c:v>
                </c:pt>
                <c:pt idx="2431">
                  <c:v>5.8079999999999998</c:v>
                </c:pt>
                <c:pt idx="2432">
                  <c:v>5.8129999999999997</c:v>
                </c:pt>
                <c:pt idx="2433">
                  <c:v>5.8129999999999997</c:v>
                </c:pt>
                <c:pt idx="2434">
                  <c:v>5.8129999999999997</c:v>
                </c:pt>
                <c:pt idx="2435">
                  <c:v>5.8159999999999998</c:v>
                </c:pt>
                <c:pt idx="2436">
                  <c:v>5.819</c:v>
                </c:pt>
                <c:pt idx="2437">
                  <c:v>5.82</c:v>
                </c:pt>
                <c:pt idx="2438">
                  <c:v>5.82</c:v>
                </c:pt>
                <c:pt idx="2439">
                  <c:v>5.82</c:v>
                </c:pt>
                <c:pt idx="2440">
                  <c:v>5.82</c:v>
                </c:pt>
                <c:pt idx="2441">
                  <c:v>5.82</c:v>
                </c:pt>
                <c:pt idx="2442">
                  <c:v>5.82</c:v>
                </c:pt>
                <c:pt idx="2443">
                  <c:v>5.8209999999999997</c:v>
                </c:pt>
                <c:pt idx="2444">
                  <c:v>5.8220000000000001</c:v>
                </c:pt>
                <c:pt idx="2445">
                  <c:v>5.8230000000000004</c:v>
                </c:pt>
                <c:pt idx="2446">
                  <c:v>5.827</c:v>
                </c:pt>
                <c:pt idx="2447">
                  <c:v>5.827</c:v>
                </c:pt>
                <c:pt idx="2448">
                  <c:v>5.8280000000000003</c:v>
                </c:pt>
                <c:pt idx="2449">
                  <c:v>5.8280000000000003</c:v>
                </c:pt>
                <c:pt idx="2450">
                  <c:v>5.8310000000000004</c:v>
                </c:pt>
                <c:pt idx="2451">
                  <c:v>5.8319999999999999</c:v>
                </c:pt>
                <c:pt idx="2452">
                  <c:v>5.8330000000000002</c:v>
                </c:pt>
                <c:pt idx="2453">
                  <c:v>5.8330000000000002</c:v>
                </c:pt>
                <c:pt idx="2454">
                  <c:v>5.8360000000000003</c:v>
                </c:pt>
                <c:pt idx="2455">
                  <c:v>5.8380000000000001</c:v>
                </c:pt>
                <c:pt idx="2456">
                  <c:v>5.8380000000000001</c:v>
                </c:pt>
                <c:pt idx="2457">
                  <c:v>5.8449999999999998</c:v>
                </c:pt>
                <c:pt idx="2458">
                  <c:v>5.8449999999999998</c:v>
                </c:pt>
                <c:pt idx="2459">
                  <c:v>5.8460000000000001</c:v>
                </c:pt>
                <c:pt idx="2460">
                  <c:v>5.8470000000000004</c:v>
                </c:pt>
                <c:pt idx="2461">
                  <c:v>5.8529999999999998</c:v>
                </c:pt>
                <c:pt idx="2462">
                  <c:v>5.8540000000000001</c:v>
                </c:pt>
                <c:pt idx="2463">
                  <c:v>5.8550000000000004</c:v>
                </c:pt>
                <c:pt idx="2464">
                  <c:v>5.8550000000000004</c:v>
                </c:pt>
                <c:pt idx="2465">
                  <c:v>5.8550000000000004</c:v>
                </c:pt>
                <c:pt idx="2466">
                  <c:v>5.8550000000000004</c:v>
                </c:pt>
                <c:pt idx="2467">
                  <c:v>5.8559999999999999</c:v>
                </c:pt>
                <c:pt idx="2468">
                  <c:v>5.8620000000000001</c:v>
                </c:pt>
                <c:pt idx="2469">
                  <c:v>5.8620000000000001</c:v>
                </c:pt>
                <c:pt idx="2470">
                  <c:v>5.8620000000000001</c:v>
                </c:pt>
                <c:pt idx="2471">
                  <c:v>5.8620000000000001</c:v>
                </c:pt>
                <c:pt idx="2472">
                  <c:v>5.8639999999999999</c:v>
                </c:pt>
                <c:pt idx="2473">
                  <c:v>5.8639999999999999</c:v>
                </c:pt>
                <c:pt idx="2474">
                  <c:v>5.8639999999999999</c:v>
                </c:pt>
                <c:pt idx="2475">
                  <c:v>5.8650000000000002</c:v>
                </c:pt>
                <c:pt idx="2476">
                  <c:v>5.8650000000000002</c:v>
                </c:pt>
                <c:pt idx="2477">
                  <c:v>5.867</c:v>
                </c:pt>
                <c:pt idx="2478">
                  <c:v>5.87</c:v>
                </c:pt>
                <c:pt idx="2479">
                  <c:v>5.8710000000000004</c:v>
                </c:pt>
                <c:pt idx="2480">
                  <c:v>5.8730000000000002</c:v>
                </c:pt>
                <c:pt idx="2481">
                  <c:v>5.8730000000000002</c:v>
                </c:pt>
                <c:pt idx="2482">
                  <c:v>5.8730000000000002</c:v>
                </c:pt>
                <c:pt idx="2483">
                  <c:v>5.8789999999999996</c:v>
                </c:pt>
                <c:pt idx="2484">
                  <c:v>5.8789999999999996</c:v>
                </c:pt>
                <c:pt idx="2485">
                  <c:v>5.8810000000000002</c:v>
                </c:pt>
                <c:pt idx="2486">
                  <c:v>5.8810000000000002</c:v>
                </c:pt>
                <c:pt idx="2487">
                  <c:v>5.8819999999999997</c:v>
                </c:pt>
                <c:pt idx="2488">
                  <c:v>5.8849999999999998</c:v>
                </c:pt>
                <c:pt idx="2489">
                  <c:v>5.8879999999999999</c:v>
                </c:pt>
                <c:pt idx="2490">
                  <c:v>5.8879999999999999</c:v>
                </c:pt>
                <c:pt idx="2491">
                  <c:v>5.8890000000000002</c:v>
                </c:pt>
                <c:pt idx="2492">
                  <c:v>5.891</c:v>
                </c:pt>
                <c:pt idx="2493">
                  <c:v>5.891</c:v>
                </c:pt>
                <c:pt idx="2494">
                  <c:v>5.8970000000000002</c:v>
                </c:pt>
                <c:pt idx="2495">
                  <c:v>5.9</c:v>
                </c:pt>
                <c:pt idx="2496">
                  <c:v>5.9020000000000001</c:v>
                </c:pt>
                <c:pt idx="2497">
                  <c:v>5.9020000000000001</c:v>
                </c:pt>
                <c:pt idx="2498">
                  <c:v>5.9020000000000001</c:v>
                </c:pt>
                <c:pt idx="2499">
                  <c:v>5.9050000000000002</c:v>
                </c:pt>
                <c:pt idx="2500">
                  <c:v>5.907</c:v>
                </c:pt>
                <c:pt idx="2501">
                  <c:v>5.907</c:v>
                </c:pt>
                <c:pt idx="2502">
                  <c:v>5.9119999999999999</c:v>
                </c:pt>
                <c:pt idx="2503">
                  <c:v>5.9139999999999997</c:v>
                </c:pt>
                <c:pt idx="2504">
                  <c:v>5.9139999999999997</c:v>
                </c:pt>
                <c:pt idx="2505">
                  <c:v>5.915</c:v>
                </c:pt>
                <c:pt idx="2506">
                  <c:v>5.9160000000000004</c:v>
                </c:pt>
                <c:pt idx="2507">
                  <c:v>5.9160000000000004</c:v>
                </c:pt>
                <c:pt idx="2508">
                  <c:v>5.9160000000000004</c:v>
                </c:pt>
                <c:pt idx="2509">
                  <c:v>5.9219999999999997</c:v>
                </c:pt>
                <c:pt idx="2510">
                  <c:v>5.923</c:v>
                </c:pt>
                <c:pt idx="2511">
                  <c:v>5.9240000000000004</c:v>
                </c:pt>
                <c:pt idx="2512">
                  <c:v>5.9240000000000004</c:v>
                </c:pt>
                <c:pt idx="2513">
                  <c:v>5.9249999999999998</c:v>
                </c:pt>
                <c:pt idx="2514">
                  <c:v>5.9260000000000002</c:v>
                </c:pt>
                <c:pt idx="2515">
                  <c:v>5.9260000000000002</c:v>
                </c:pt>
                <c:pt idx="2516">
                  <c:v>5.9260000000000002</c:v>
                </c:pt>
                <c:pt idx="2517">
                  <c:v>5.9269999999999996</c:v>
                </c:pt>
                <c:pt idx="2518">
                  <c:v>5.931</c:v>
                </c:pt>
                <c:pt idx="2519">
                  <c:v>5.931</c:v>
                </c:pt>
                <c:pt idx="2520">
                  <c:v>5.9329999999999998</c:v>
                </c:pt>
                <c:pt idx="2521">
                  <c:v>5.9370000000000003</c:v>
                </c:pt>
                <c:pt idx="2522">
                  <c:v>5.9370000000000003</c:v>
                </c:pt>
                <c:pt idx="2523">
                  <c:v>5.9379999999999997</c:v>
                </c:pt>
                <c:pt idx="2524">
                  <c:v>5.9429999999999996</c:v>
                </c:pt>
                <c:pt idx="2525">
                  <c:v>5.9429999999999996</c:v>
                </c:pt>
                <c:pt idx="2526">
                  <c:v>5.9489999999999998</c:v>
                </c:pt>
                <c:pt idx="2527">
                  <c:v>5.9489999999999998</c:v>
                </c:pt>
                <c:pt idx="2528">
                  <c:v>5.95</c:v>
                </c:pt>
                <c:pt idx="2529">
                  <c:v>5.95</c:v>
                </c:pt>
                <c:pt idx="2530">
                  <c:v>5.95</c:v>
                </c:pt>
                <c:pt idx="2531">
                  <c:v>5.95</c:v>
                </c:pt>
                <c:pt idx="2532">
                  <c:v>5.9569999999999999</c:v>
                </c:pt>
                <c:pt idx="2533">
                  <c:v>5.9569999999999999</c:v>
                </c:pt>
                <c:pt idx="2534">
                  <c:v>5.9580000000000002</c:v>
                </c:pt>
                <c:pt idx="2535">
                  <c:v>5.9589999999999996</c:v>
                </c:pt>
                <c:pt idx="2536">
                  <c:v>5.9589999999999996</c:v>
                </c:pt>
                <c:pt idx="2537">
                  <c:v>5.9619999999999997</c:v>
                </c:pt>
                <c:pt idx="2538">
                  <c:v>5.9640000000000004</c:v>
                </c:pt>
                <c:pt idx="2539">
                  <c:v>5.9640000000000004</c:v>
                </c:pt>
                <c:pt idx="2540">
                  <c:v>5.9669999999999996</c:v>
                </c:pt>
                <c:pt idx="2541">
                  <c:v>5.9669999999999996</c:v>
                </c:pt>
                <c:pt idx="2542">
                  <c:v>5.9669999999999996</c:v>
                </c:pt>
                <c:pt idx="2543">
                  <c:v>5.968</c:v>
                </c:pt>
                <c:pt idx="2544">
                  <c:v>5.968</c:v>
                </c:pt>
                <c:pt idx="2545">
                  <c:v>5.9749999999999996</c:v>
                </c:pt>
                <c:pt idx="2546">
                  <c:v>5.9749999999999996</c:v>
                </c:pt>
                <c:pt idx="2547">
                  <c:v>5.976</c:v>
                </c:pt>
                <c:pt idx="2548">
                  <c:v>5.9770000000000003</c:v>
                </c:pt>
                <c:pt idx="2549">
                  <c:v>5.9770000000000003</c:v>
                </c:pt>
                <c:pt idx="2550">
                  <c:v>5.9770000000000003</c:v>
                </c:pt>
                <c:pt idx="2551">
                  <c:v>5.9770000000000003</c:v>
                </c:pt>
                <c:pt idx="2552">
                  <c:v>5.9770000000000003</c:v>
                </c:pt>
                <c:pt idx="2553">
                  <c:v>5.9770000000000003</c:v>
                </c:pt>
                <c:pt idx="2554">
                  <c:v>5.9790000000000001</c:v>
                </c:pt>
                <c:pt idx="2555">
                  <c:v>5.984</c:v>
                </c:pt>
                <c:pt idx="2556">
                  <c:v>5.984</c:v>
                </c:pt>
                <c:pt idx="2557">
                  <c:v>5.984</c:v>
                </c:pt>
                <c:pt idx="2558">
                  <c:v>5.984</c:v>
                </c:pt>
                <c:pt idx="2559">
                  <c:v>5.984</c:v>
                </c:pt>
                <c:pt idx="2560">
                  <c:v>5.9850000000000003</c:v>
                </c:pt>
                <c:pt idx="2561">
                  <c:v>5.99</c:v>
                </c:pt>
                <c:pt idx="2562">
                  <c:v>5.99</c:v>
                </c:pt>
                <c:pt idx="2563">
                  <c:v>5.992</c:v>
                </c:pt>
                <c:pt idx="2564">
                  <c:v>5.992</c:v>
                </c:pt>
                <c:pt idx="2565">
                  <c:v>5.9930000000000003</c:v>
                </c:pt>
                <c:pt idx="2566">
                  <c:v>5.9930000000000003</c:v>
                </c:pt>
                <c:pt idx="2567">
                  <c:v>5.9950000000000001</c:v>
                </c:pt>
                <c:pt idx="2568">
                  <c:v>5.9969999999999999</c:v>
                </c:pt>
                <c:pt idx="2569">
                  <c:v>5.9969999999999999</c:v>
                </c:pt>
                <c:pt idx="2570">
                  <c:v>5.9969999999999999</c:v>
                </c:pt>
                <c:pt idx="2571">
                  <c:v>6.0010000000000003</c:v>
                </c:pt>
                <c:pt idx="2572">
                  <c:v>6.0010000000000003</c:v>
                </c:pt>
                <c:pt idx="2573">
                  <c:v>6.0010000000000003</c:v>
                </c:pt>
                <c:pt idx="2574">
                  <c:v>6.0039999999999996</c:v>
                </c:pt>
                <c:pt idx="2575">
                  <c:v>6.0090000000000003</c:v>
                </c:pt>
                <c:pt idx="2576">
                  <c:v>6.01</c:v>
                </c:pt>
                <c:pt idx="2577">
                  <c:v>6.01</c:v>
                </c:pt>
                <c:pt idx="2578">
                  <c:v>6.01</c:v>
                </c:pt>
                <c:pt idx="2579">
                  <c:v>6.0119999999999996</c:v>
                </c:pt>
                <c:pt idx="2580">
                  <c:v>6.016</c:v>
                </c:pt>
                <c:pt idx="2581">
                  <c:v>6.0179999999999998</c:v>
                </c:pt>
                <c:pt idx="2582">
                  <c:v>6.0190000000000001</c:v>
                </c:pt>
                <c:pt idx="2583">
                  <c:v>6.0190000000000001</c:v>
                </c:pt>
                <c:pt idx="2584">
                  <c:v>6.0190000000000001</c:v>
                </c:pt>
                <c:pt idx="2585">
                  <c:v>6.0220000000000002</c:v>
                </c:pt>
                <c:pt idx="2586">
                  <c:v>6.0270000000000001</c:v>
                </c:pt>
                <c:pt idx="2587">
                  <c:v>6.0279999999999996</c:v>
                </c:pt>
                <c:pt idx="2588">
                  <c:v>6.0339999999999998</c:v>
                </c:pt>
                <c:pt idx="2589">
                  <c:v>6.0359999999999996</c:v>
                </c:pt>
                <c:pt idx="2590">
                  <c:v>6.0359999999999996</c:v>
                </c:pt>
                <c:pt idx="2591">
                  <c:v>6.0359999999999996</c:v>
                </c:pt>
                <c:pt idx="2592">
                  <c:v>6.0419999999999998</c:v>
                </c:pt>
                <c:pt idx="2593">
                  <c:v>6.0419999999999998</c:v>
                </c:pt>
                <c:pt idx="2594">
                  <c:v>6.0449999999999999</c:v>
                </c:pt>
                <c:pt idx="2595">
                  <c:v>6.0449999999999999</c:v>
                </c:pt>
                <c:pt idx="2596">
                  <c:v>6.0449999999999999</c:v>
                </c:pt>
                <c:pt idx="2597">
                  <c:v>6.0449999999999999</c:v>
                </c:pt>
                <c:pt idx="2598">
                  <c:v>6.0449999999999999</c:v>
                </c:pt>
                <c:pt idx="2599">
                  <c:v>6.0460000000000003</c:v>
                </c:pt>
                <c:pt idx="2600">
                  <c:v>6.0469999999999997</c:v>
                </c:pt>
                <c:pt idx="2601">
                  <c:v>6.048</c:v>
                </c:pt>
                <c:pt idx="2602">
                  <c:v>6.0529999999999999</c:v>
                </c:pt>
                <c:pt idx="2603">
                  <c:v>6.0529999999999999</c:v>
                </c:pt>
                <c:pt idx="2604">
                  <c:v>6.0540000000000003</c:v>
                </c:pt>
                <c:pt idx="2605">
                  <c:v>6.0540000000000003</c:v>
                </c:pt>
                <c:pt idx="2606">
                  <c:v>6.0570000000000004</c:v>
                </c:pt>
                <c:pt idx="2607">
                  <c:v>6.0570000000000004</c:v>
                </c:pt>
                <c:pt idx="2608">
                  <c:v>6.0570000000000004</c:v>
                </c:pt>
                <c:pt idx="2609">
                  <c:v>6.06</c:v>
                </c:pt>
                <c:pt idx="2610">
                  <c:v>6.0620000000000003</c:v>
                </c:pt>
                <c:pt idx="2611">
                  <c:v>6.0620000000000003</c:v>
                </c:pt>
                <c:pt idx="2612">
                  <c:v>6.0629999999999997</c:v>
                </c:pt>
                <c:pt idx="2613">
                  <c:v>6.0629999999999997</c:v>
                </c:pt>
                <c:pt idx="2614">
                  <c:v>6.069</c:v>
                </c:pt>
                <c:pt idx="2615">
                  <c:v>6.069</c:v>
                </c:pt>
                <c:pt idx="2616">
                  <c:v>6.07</c:v>
                </c:pt>
                <c:pt idx="2617">
                  <c:v>6.07</c:v>
                </c:pt>
                <c:pt idx="2618">
                  <c:v>6.07</c:v>
                </c:pt>
                <c:pt idx="2619">
                  <c:v>6.07</c:v>
                </c:pt>
                <c:pt idx="2620">
                  <c:v>6.07</c:v>
                </c:pt>
                <c:pt idx="2621">
                  <c:v>6.0759999999999996</c:v>
                </c:pt>
                <c:pt idx="2622">
                  <c:v>6.0780000000000003</c:v>
                </c:pt>
                <c:pt idx="2623">
                  <c:v>6.0789999999999997</c:v>
                </c:pt>
                <c:pt idx="2624">
                  <c:v>6.0810000000000004</c:v>
                </c:pt>
                <c:pt idx="2625">
                  <c:v>6.0830000000000002</c:v>
                </c:pt>
                <c:pt idx="2626">
                  <c:v>6.0869999999999997</c:v>
                </c:pt>
                <c:pt idx="2627">
                  <c:v>6.0890000000000004</c:v>
                </c:pt>
                <c:pt idx="2628">
                  <c:v>6.0940000000000003</c:v>
                </c:pt>
                <c:pt idx="2629">
                  <c:v>6.0940000000000003</c:v>
                </c:pt>
                <c:pt idx="2630">
                  <c:v>6.0949999999999998</c:v>
                </c:pt>
                <c:pt idx="2631">
                  <c:v>6.0949999999999998</c:v>
                </c:pt>
                <c:pt idx="2632">
                  <c:v>6.0960000000000001</c:v>
                </c:pt>
                <c:pt idx="2633">
                  <c:v>6.0970000000000004</c:v>
                </c:pt>
                <c:pt idx="2634">
                  <c:v>6.0979999999999999</c:v>
                </c:pt>
                <c:pt idx="2635">
                  <c:v>6.0979999999999999</c:v>
                </c:pt>
                <c:pt idx="2636">
                  <c:v>6.0979999999999999</c:v>
                </c:pt>
                <c:pt idx="2637">
                  <c:v>6.1</c:v>
                </c:pt>
                <c:pt idx="2638">
                  <c:v>6.1040000000000001</c:v>
                </c:pt>
                <c:pt idx="2639">
                  <c:v>6.1050000000000004</c:v>
                </c:pt>
                <c:pt idx="2640">
                  <c:v>6.1050000000000004</c:v>
                </c:pt>
                <c:pt idx="2641">
                  <c:v>6.1059999999999999</c:v>
                </c:pt>
                <c:pt idx="2642">
                  <c:v>6.1070000000000002</c:v>
                </c:pt>
                <c:pt idx="2643">
                  <c:v>6.1139999999999999</c:v>
                </c:pt>
                <c:pt idx="2644">
                  <c:v>6.1159999999999997</c:v>
                </c:pt>
                <c:pt idx="2645">
                  <c:v>6.117</c:v>
                </c:pt>
                <c:pt idx="2646">
                  <c:v>6.117</c:v>
                </c:pt>
                <c:pt idx="2647">
                  <c:v>6.117</c:v>
                </c:pt>
                <c:pt idx="2648">
                  <c:v>6.117</c:v>
                </c:pt>
                <c:pt idx="2649">
                  <c:v>6.12</c:v>
                </c:pt>
                <c:pt idx="2650">
                  <c:v>6.12</c:v>
                </c:pt>
                <c:pt idx="2651">
                  <c:v>6.12</c:v>
                </c:pt>
                <c:pt idx="2652">
                  <c:v>6.125</c:v>
                </c:pt>
                <c:pt idx="2653">
                  <c:v>6.1289999999999996</c:v>
                </c:pt>
                <c:pt idx="2654">
                  <c:v>6.1289999999999996</c:v>
                </c:pt>
                <c:pt idx="2655">
                  <c:v>6.1289999999999996</c:v>
                </c:pt>
                <c:pt idx="2656">
                  <c:v>6.1289999999999996</c:v>
                </c:pt>
                <c:pt idx="2657">
                  <c:v>6.13</c:v>
                </c:pt>
                <c:pt idx="2658">
                  <c:v>6.1310000000000002</c:v>
                </c:pt>
                <c:pt idx="2659">
                  <c:v>6.133</c:v>
                </c:pt>
                <c:pt idx="2660">
                  <c:v>6.133</c:v>
                </c:pt>
                <c:pt idx="2661">
                  <c:v>6.133</c:v>
                </c:pt>
                <c:pt idx="2662">
                  <c:v>6.133</c:v>
                </c:pt>
                <c:pt idx="2663">
                  <c:v>6.133</c:v>
                </c:pt>
                <c:pt idx="2664">
                  <c:v>6.133</c:v>
                </c:pt>
                <c:pt idx="2665">
                  <c:v>6.133</c:v>
                </c:pt>
                <c:pt idx="2666">
                  <c:v>6.133</c:v>
                </c:pt>
                <c:pt idx="2667">
                  <c:v>6.133</c:v>
                </c:pt>
                <c:pt idx="2668">
                  <c:v>6.1340000000000003</c:v>
                </c:pt>
                <c:pt idx="2669">
                  <c:v>6.1340000000000003</c:v>
                </c:pt>
                <c:pt idx="2670">
                  <c:v>6.1349999999999998</c:v>
                </c:pt>
                <c:pt idx="2671">
                  <c:v>6.14</c:v>
                </c:pt>
                <c:pt idx="2672">
                  <c:v>6.14</c:v>
                </c:pt>
                <c:pt idx="2673">
                  <c:v>6.141</c:v>
                </c:pt>
                <c:pt idx="2674">
                  <c:v>6.141</c:v>
                </c:pt>
                <c:pt idx="2675">
                  <c:v>6.141</c:v>
                </c:pt>
                <c:pt idx="2676">
                  <c:v>6.1420000000000003</c:v>
                </c:pt>
                <c:pt idx="2677">
                  <c:v>6.1470000000000002</c:v>
                </c:pt>
                <c:pt idx="2678">
                  <c:v>6.1470000000000002</c:v>
                </c:pt>
                <c:pt idx="2679">
                  <c:v>6.1470000000000002</c:v>
                </c:pt>
                <c:pt idx="2680">
                  <c:v>6.1479999999999997</c:v>
                </c:pt>
                <c:pt idx="2681">
                  <c:v>6.1479999999999997</c:v>
                </c:pt>
                <c:pt idx="2682">
                  <c:v>6.1479999999999997</c:v>
                </c:pt>
                <c:pt idx="2683">
                  <c:v>6.15</c:v>
                </c:pt>
                <c:pt idx="2684">
                  <c:v>6.15</c:v>
                </c:pt>
                <c:pt idx="2685">
                  <c:v>6.1509999999999998</c:v>
                </c:pt>
                <c:pt idx="2686">
                  <c:v>6.1509999999999998</c:v>
                </c:pt>
                <c:pt idx="2687">
                  <c:v>6.1529999999999996</c:v>
                </c:pt>
                <c:pt idx="2688">
                  <c:v>6.157</c:v>
                </c:pt>
                <c:pt idx="2689">
                  <c:v>6.157</c:v>
                </c:pt>
                <c:pt idx="2690">
                  <c:v>6.1589999999999998</c:v>
                </c:pt>
                <c:pt idx="2691">
                  <c:v>6.16</c:v>
                </c:pt>
                <c:pt idx="2692">
                  <c:v>6.173</c:v>
                </c:pt>
                <c:pt idx="2693">
                  <c:v>6.173</c:v>
                </c:pt>
                <c:pt idx="2694">
                  <c:v>6.1740000000000004</c:v>
                </c:pt>
                <c:pt idx="2695">
                  <c:v>6.1740000000000004</c:v>
                </c:pt>
                <c:pt idx="2696">
                  <c:v>6.1760000000000002</c:v>
                </c:pt>
                <c:pt idx="2697">
                  <c:v>6.1769999999999996</c:v>
                </c:pt>
                <c:pt idx="2698">
                  <c:v>6.1779999999999999</c:v>
                </c:pt>
                <c:pt idx="2699">
                  <c:v>6.1820000000000004</c:v>
                </c:pt>
                <c:pt idx="2700">
                  <c:v>6.1820000000000004</c:v>
                </c:pt>
                <c:pt idx="2701">
                  <c:v>6.1829999999999998</c:v>
                </c:pt>
                <c:pt idx="2702">
                  <c:v>6.1829999999999998</c:v>
                </c:pt>
                <c:pt idx="2703">
                  <c:v>6.1829999999999998</c:v>
                </c:pt>
                <c:pt idx="2704">
                  <c:v>6.1859999999999999</c:v>
                </c:pt>
                <c:pt idx="2705">
                  <c:v>6.1859999999999999</c:v>
                </c:pt>
                <c:pt idx="2706">
                  <c:v>6.1859999999999999</c:v>
                </c:pt>
                <c:pt idx="2707">
                  <c:v>6.1859999999999999</c:v>
                </c:pt>
                <c:pt idx="2708">
                  <c:v>6.1890000000000001</c:v>
                </c:pt>
                <c:pt idx="2709">
                  <c:v>6.1890000000000001</c:v>
                </c:pt>
                <c:pt idx="2710">
                  <c:v>6.1909999999999998</c:v>
                </c:pt>
                <c:pt idx="2711">
                  <c:v>6.1920000000000002</c:v>
                </c:pt>
                <c:pt idx="2712">
                  <c:v>6.2</c:v>
                </c:pt>
                <c:pt idx="2713">
                  <c:v>6.2009999999999996</c:v>
                </c:pt>
                <c:pt idx="2714">
                  <c:v>6.2009999999999996</c:v>
                </c:pt>
                <c:pt idx="2715">
                  <c:v>6.2009999999999996</c:v>
                </c:pt>
                <c:pt idx="2716">
                  <c:v>6.202</c:v>
                </c:pt>
                <c:pt idx="2717">
                  <c:v>6.2030000000000003</c:v>
                </c:pt>
                <c:pt idx="2718">
                  <c:v>6.2030000000000003</c:v>
                </c:pt>
                <c:pt idx="2719">
                  <c:v>6.2039999999999997</c:v>
                </c:pt>
                <c:pt idx="2720">
                  <c:v>6.2089999999999996</c:v>
                </c:pt>
                <c:pt idx="2721">
                  <c:v>6.2119999999999997</c:v>
                </c:pt>
                <c:pt idx="2722">
                  <c:v>6.2130000000000001</c:v>
                </c:pt>
                <c:pt idx="2723">
                  <c:v>6.2130000000000001</c:v>
                </c:pt>
                <c:pt idx="2724">
                  <c:v>6.2130000000000001</c:v>
                </c:pt>
                <c:pt idx="2725">
                  <c:v>6.2130000000000001</c:v>
                </c:pt>
                <c:pt idx="2726">
                  <c:v>6.2130000000000001</c:v>
                </c:pt>
                <c:pt idx="2727">
                  <c:v>6.2130000000000001</c:v>
                </c:pt>
                <c:pt idx="2728">
                  <c:v>6.2130000000000001</c:v>
                </c:pt>
                <c:pt idx="2729">
                  <c:v>6.2130000000000001</c:v>
                </c:pt>
                <c:pt idx="2730">
                  <c:v>6.2130000000000001</c:v>
                </c:pt>
                <c:pt idx="2731">
                  <c:v>6.2169999999999996</c:v>
                </c:pt>
                <c:pt idx="2732">
                  <c:v>6.2169999999999996</c:v>
                </c:pt>
                <c:pt idx="2733">
                  <c:v>6.2210000000000001</c:v>
                </c:pt>
                <c:pt idx="2734">
                  <c:v>6.2220000000000004</c:v>
                </c:pt>
                <c:pt idx="2735">
                  <c:v>6.2220000000000004</c:v>
                </c:pt>
                <c:pt idx="2736">
                  <c:v>6.226</c:v>
                </c:pt>
                <c:pt idx="2737">
                  <c:v>6.226</c:v>
                </c:pt>
                <c:pt idx="2738">
                  <c:v>6.2350000000000003</c:v>
                </c:pt>
                <c:pt idx="2739">
                  <c:v>6.2359999999999998</c:v>
                </c:pt>
                <c:pt idx="2740">
                  <c:v>6.2370000000000001</c:v>
                </c:pt>
                <c:pt idx="2741">
                  <c:v>6.2389999999999999</c:v>
                </c:pt>
                <c:pt idx="2742">
                  <c:v>6.2389999999999999</c:v>
                </c:pt>
                <c:pt idx="2743">
                  <c:v>6.2480000000000002</c:v>
                </c:pt>
                <c:pt idx="2744">
                  <c:v>6.2480000000000002</c:v>
                </c:pt>
                <c:pt idx="2745">
                  <c:v>6.25</c:v>
                </c:pt>
                <c:pt idx="2746">
                  <c:v>6.2519999999999998</c:v>
                </c:pt>
                <c:pt idx="2747">
                  <c:v>6.2519999999999998</c:v>
                </c:pt>
                <c:pt idx="2748">
                  <c:v>6.2519999999999998</c:v>
                </c:pt>
                <c:pt idx="2749">
                  <c:v>6.2519999999999998</c:v>
                </c:pt>
                <c:pt idx="2750">
                  <c:v>6.2590000000000003</c:v>
                </c:pt>
                <c:pt idx="2751">
                  <c:v>6.2610000000000001</c:v>
                </c:pt>
                <c:pt idx="2752">
                  <c:v>6.2610000000000001</c:v>
                </c:pt>
                <c:pt idx="2753">
                  <c:v>6.2610000000000001</c:v>
                </c:pt>
                <c:pt idx="2754">
                  <c:v>6.2649999999999997</c:v>
                </c:pt>
                <c:pt idx="2755">
                  <c:v>6.27</c:v>
                </c:pt>
                <c:pt idx="2756">
                  <c:v>6.27</c:v>
                </c:pt>
                <c:pt idx="2757">
                  <c:v>6.2729999999999997</c:v>
                </c:pt>
                <c:pt idx="2758">
                  <c:v>6.2750000000000004</c:v>
                </c:pt>
                <c:pt idx="2759">
                  <c:v>6.2759999999999998</c:v>
                </c:pt>
                <c:pt idx="2760">
                  <c:v>6.2779999999999996</c:v>
                </c:pt>
                <c:pt idx="2761">
                  <c:v>6.2779999999999996</c:v>
                </c:pt>
                <c:pt idx="2762">
                  <c:v>6.2779999999999996</c:v>
                </c:pt>
                <c:pt idx="2763">
                  <c:v>6.2779999999999996</c:v>
                </c:pt>
                <c:pt idx="2764">
                  <c:v>6.2779999999999996</c:v>
                </c:pt>
                <c:pt idx="2765">
                  <c:v>6.2779999999999996</c:v>
                </c:pt>
                <c:pt idx="2766">
                  <c:v>6.2779999999999996</c:v>
                </c:pt>
                <c:pt idx="2767">
                  <c:v>6.2779999999999996</c:v>
                </c:pt>
                <c:pt idx="2768">
                  <c:v>6.2809999999999997</c:v>
                </c:pt>
                <c:pt idx="2769">
                  <c:v>6.2839999999999998</c:v>
                </c:pt>
                <c:pt idx="2770">
                  <c:v>6.2850000000000001</c:v>
                </c:pt>
                <c:pt idx="2771">
                  <c:v>6.2850000000000001</c:v>
                </c:pt>
                <c:pt idx="2772">
                  <c:v>6.2850000000000001</c:v>
                </c:pt>
                <c:pt idx="2773">
                  <c:v>6.2859999999999996</c:v>
                </c:pt>
                <c:pt idx="2774">
                  <c:v>6.2859999999999996</c:v>
                </c:pt>
                <c:pt idx="2775">
                  <c:v>6.2869999999999999</c:v>
                </c:pt>
                <c:pt idx="2776">
                  <c:v>6.2889999999999997</c:v>
                </c:pt>
                <c:pt idx="2777">
                  <c:v>6.2910000000000004</c:v>
                </c:pt>
                <c:pt idx="2778">
                  <c:v>6.2910000000000004</c:v>
                </c:pt>
                <c:pt idx="2779">
                  <c:v>6.2910000000000004</c:v>
                </c:pt>
                <c:pt idx="2780">
                  <c:v>6.2910000000000004</c:v>
                </c:pt>
                <c:pt idx="2781">
                  <c:v>6.2930000000000001</c:v>
                </c:pt>
                <c:pt idx="2782">
                  <c:v>6.2930000000000001</c:v>
                </c:pt>
                <c:pt idx="2783">
                  <c:v>6.2930000000000001</c:v>
                </c:pt>
                <c:pt idx="2784">
                  <c:v>6.2960000000000003</c:v>
                </c:pt>
                <c:pt idx="2785">
                  <c:v>6.2990000000000004</c:v>
                </c:pt>
                <c:pt idx="2786">
                  <c:v>6.3010000000000002</c:v>
                </c:pt>
                <c:pt idx="2787">
                  <c:v>6.3010000000000002</c:v>
                </c:pt>
                <c:pt idx="2788">
                  <c:v>6.3010000000000002</c:v>
                </c:pt>
                <c:pt idx="2789">
                  <c:v>6.3019999999999996</c:v>
                </c:pt>
                <c:pt idx="2790">
                  <c:v>6.3049999999999997</c:v>
                </c:pt>
                <c:pt idx="2791">
                  <c:v>6.3049999999999997</c:v>
                </c:pt>
                <c:pt idx="2792">
                  <c:v>6.3049999999999997</c:v>
                </c:pt>
                <c:pt idx="2793">
                  <c:v>6.3049999999999997</c:v>
                </c:pt>
                <c:pt idx="2794">
                  <c:v>6.3070000000000004</c:v>
                </c:pt>
                <c:pt idx="2795">
                  <c:v>6.31</c:v>
                </c:pt>
                <c:pt idx="2796">
                  <c:v>6.31</c:v>
                </c:pt>
                <c:pt idx="2797">
                  <c:v>6.31</c:v>
                </c:pt>
                <c:pt idx="2798">
                  <c:v>6.3129999999999997</c:v>
                </c:pt>
                <c:pt idx="2799">
                  <c:v>6.3179999999999996</c:v>
                </c:pt>
                <c:pt idx="2800">
                  <c:v>6.3179999999999996</c:v>
                </c:pt>
                <c:pt idx="2801">
                  <c:v>6.3239999999999998</c:v>
                </c:pt>
                <c:pt idx="2802">
                  <c:v>6.3310000000000004</c:v>
                </c:pt>
                <c:pt idx="2803">
                  <c:v>6.3310000000000004</c:v>
                </c:pt>
                <c:pt idx="2804">
                  <c:v>6.3330000000000002</c:v>
                </c:pt>
                <c:pt idx="2805">
                  <c:v>6.3330000000000002</c:v>
                </c:pt>
                <c:pt idx="2806">
                  <c:v>6.3360000000000003</c:v>
                </c:pt>
                <c:pt idx="2807">
                  <c:v>6.3369999999999997</c:v>
                </c:pt>
                <c:pt idx="2808">
                  <c:v>6.34</c:v>
                </c:pt>
                <c:pt idx="2809">
                  <c:v>6.3440000000000003</c:v>
                </c:pt>
                <c:pt idx="2810">
                  <c:v>6.3449999999999998</c:v>
                </c:pt>
                <c:pt idx="2811">
                  <c:v>6.3449999999999998</c:v>
                </c:pt>
                <c:pt idx="2812">
                  <c:v>6.3449999999999998</c:v>
                </c:pt>
                <c:pt idx="2813">
                  <c:v>6.3449999999999998</c:v>
                </c:pt>
                <c:pt idx="2814">
                  <c:v>6.3449999999999998</c:v>
                </c:pt>
                <c:pt idx="2815">
                  <c:v>6.3449999999999998</c:v>
                </c:pt>
                <c:pt idx="2816">
                  <c:v>6.3449999999999998</c:v>
                </c:pt>
                <c:pt idx="2817">
                  <c:v>6.3470000000000004</c:v>
                </c:pt>
                <c:pt idx="2818">
                  <c:v>6.3479999999999999</c:v>
                </c:pt>
                <c:pt idx="2819">
                  <c:v>6.3559999999999999</c:v>
                </c:pt>
                <c:pt idx="2820">
                  <c:v>6.3570000000000002</c:v>
                </c:pt>
                <c:pt idx="2821">
                  <c:v>6.3570000000000002</c:v>
                </c:pt>
                <c:pt idx="2822">
                  <c:v>6.3570000000000002</c:v>
                </c:pt>
                <c:pt idx="2823">
                  <c:v>6.3570000000000002</c:v>
                </c:pt>
                <c:pt idx="2824">
                  <c:v>6.3570000000000002</c:v>
                </c:pt>
                <c:pt idx="2825">
                  <c:v>6.3639999999999999</c:v>
                </c:pt>
                <c:pt idx="2826">
                  <c:v>6.3659999999999997</c:v>
                </c:pt>
                <c:pt idx="2827">
                  <c:v>6.367</c:v>
                </c:pt>
                <c:pt idx="2828">
                  <c:v>6.367</c:v>
                </c:pt>
                <c:pt idx="2829">
                  <c:v>6.3689999999999998</c:v>
                </c:pt>
                <c:pt idx="2830">
                  <c:v>6.37</c:v>
                </c:pt>
                <c:pt idx="2831">
                  <c:v>6.37</c:v>
                </c:pt>
                <c:pt idx="2832">
                  <c:v>6.3710000000000004</c:v>
                </c:pt>
                <c:pt idx="2833">
                  <c:v>6.3710000000000004</c:v>
                </c:pt>
                <c:pt idx="2834">
                  <c:v>6.3719999999999999</c:v>
                </c:pt>
                <c:pt idx="2835">
                  <c:v>6.3719999999999999</c:v>
                </c:pt>
                <c:pt idx="2836">
                  <c:v>6.3769999999999998</c:v>
                </c:pt>
                <c:pt idx="2837">
                  <c:v>6.3819999999999997</c:v>
                </c:pt>
                <c:pt idx="2838">
                  <c:v>6.383</c:v>
                </c:pt>
                <c:pt idx="2839">
                  <c:v>6.383</c:v>
                </c:pt>
                <c:pt idx="2840">
                  <c:v>6.383</c:v>
                </c:pt>
                <c:pt idx="2841">
                  <c:v>6.383</c:v>
                </c:pt>
                <c:pt idx="2842">
                  <c:v>6.383</c:v>
                </c:pt>
                <c:pt idx="2843">
                  <c:v>6.3840000000000003</c:v>
                </c:pt>
                <c:pt idx="2844">
                  <c:v>6.3840000000000003</c:v>
                </c:pt>
                <c:pt idx="2845">
                  <c:v>6.3840000000000003</c:v>
                </c:pt>
                <c:pt idx="2846">
                  <c:v>6.3869999999999996</c:v>
                </c:pt>
                <c:pt idx="2847">
                  <c:v>6.3929999999999998</c:v>
                </c:pt>
                <c:pt idx="2848">
                  <c:v>6.3929999999999998</c:v>
                </c:pt>
                <c:pt idx="2849">
                  <c:v>6.3940000000000001</c:v>
                </c:pt>
                <c:pt idx="2850">
                  <c:v>6.3970000000000002</c:v>
                </c:pt>
                <c:pt idx="2851">
                  <c:v>6.3979999999999997</c:v>
                </c:pt>
                <c:pt idx="2852">
                  <c:v>6.399</c:v>
                </c:pt>
                <c:pt idx="2853">
                  <c:v>6.4</c:v>
                </c:pt>
                <c:pt idx="2854">
                  <c:v>6.4009999999999998</c:v>
                </c:pt>
                <c:pt idx="2855">
                  <c:v>6.4029999999999996</c:v>
                </c:pt>
                <c:pt idx="2856">
                  <c:v>6.4080000000000004</c:v>
                </c:pt>
                <c:pt idx="2857">
                  <c:v>6.41</c:v>
                </c:pt>
                <c:pt idx="2858">
                  <c:v>6.4109999999999996</c:v>
                </c:pt>
                <c:pt idx="2859">
                  <c:v>6.4109999999999996</c:v>
                </c:pt>
                <c:pt idx="2860">
                  <c:v>6.4180000000000001</c:v>
                </c:pt>
                <c:pt idx="2861">
                  <c:v>6.4180000000000001</c:v>
                </c:pt>
                <c:pt idx="2862">
                  <c:v>6.4189999999999996</c:v>
                </c:pt>
                <c:pt idx="2863">
                  <c:v>6.42</c:v>
                </c:pt>
                <c:pt idx="2864">
                  <c:v>6.4260000000000002</c:v>
                </c:pt>
                <c:pt idx="2865">
                  <c:v>6.4260000000000002</c:v>
                </c:pt>
                <c:pt idx="2866">
                  <c:v>6.4260000000000002</c:v>
                </c:pt>
                <c:pt idx="2867">
                  <c:v>6.4279999999999999</c:v>
                </c:pt>
                <c:pt idx="2868">
                  <c:v>6.43</c:v>
                </c:pt>
                <c:pt idx="2869">
                  <c:v>6.431</c:v>
                </c:pt>
                <c:pt idx="2870">
                  <c:v>6.431</c:v>
                </c:pt>
                <c:pt idx="2871">
                  <c:v>6.4340000000000002</c:v>
                </c:pt>
                <c:pt idx="2872">
                  <c:v>6.4349999999999996</c:v>
                </c:pt>
                <c:pt idx="2873">
                  <c:v>6.4370000000000003</c:v>
                </c:pt>
                <c:pt idx="2874">
                  <c:v>6.4370000000000003</c:v>
                </c:pt>
                <c:pt idx="2875">
                  <c:v>6.4370000000000003</c:v>
                </c:pt>
                <c:pt idx="2876">
                  <c:v>6.4370000000000003</c:v>
                </c:pt>
                <c:pt idx="2877">
                  <c:v>6.4370000000000003</c:v>
                </c:pt>
                <c:pt idx="2878">
                  <c:v>6.4370000000000003</c:v>
                </c:pt>
                <c:pt idx="2879">
                  <c:v>6.4459999999999997</c:v>
                </c:pt>
                <c:pt idx="2880">
                  <c:v>6.45</c:v>
                </c:pt>
                <c:pt idx="2881">
                  <c:v>6.45</c:v>
                </c:pt>
                <c:pt idx="2882">
                  <c:v>6.45</c:v>
                </c:pt>
                <c:pt idx="2883">
                  <c:v>6.45</c:v>
                </c:pt>
                <c:pt idx="2884">
                  <c:v>6.45</c:v>
                </c:pt>
                <c:pt idx="2885">
                  <c:v>6.45</c:v>
                </c:pt>
                <c:pt idx="2886">
                  <c:v>6.4509999999999996</c:v>
                </c:pt>
                <c:pt idx="2887">
                  <c:v>6.4509999999999996</c:v>
                </c:pt>
                <c:pt idx="2888">
                  <c:v>6.4509999999999996</c:v>
                </c:pt>
                <c:pt idx="2889">
                  <c:v>6.4530000000000003</c:v>
                </c:pt>
                <c:pt idx="2890">
                  <c:v>6.4560000000000004</c:v>
                </c:pt>
                <c:pt idx="2891">
                  <c:v>6.4619999999999997</c:v>
                </c:pt>
                <c:pt idx="2892">
                  <c:v>6.4619999999999997</c:v>
                </c:pt>
                <c:pt idx="2893">
                  <c:v>6.4619999999999997</c:v>
                </c:pt>
                <c:pt idx="2894">
                  <c:v>6.4630000000000001</c:v>
                </c:pt>
                <c:pt idx="2895">
                  <c:v>6.4630000000000001</c:v>
                </c:pt>
                <c:pt idx="2896">
                  <c:v>6.4640000000000004</c:v>
                </c:pt>
                <c:pt idx="2897">
                  <c:v>6.4640000000000004</c:v>
                </c:pt>
                <c:pt idx="2898">
                  <c:v>6.4640000000000004</c:v>
                </c:pt>
                <c:pt idx="2899">
                  <c:v>6.4649999999999999</c:v>
                </c:pt>
                <c:pt idx="2900">
                  <c:v>6.4660000000000002</c:v>
                </c:pt>
                <c:pt idx="2901">
                  <c:v>6.4669999999999996</c:v>
                </c:pt>
                <c:pt idx="2902">
                  <c:v>6.468</c:v>
                </c:pt>
                <c:pt idx="2903">
                  <c:v>6.4710000000000001</c:v>
                </c:pt>
                <c:pt idx="2904">
                  <c:v>6.4710000000000001</c:v>
                </c:pt>
                <c:pt idx="2905">
                  <c:v>6.4710000000000001</c:v>
                </c:pt>
                <c:pt idx="2906">
                  <c:v>6.4720000000000004</c:v>
                </c:pt>
                <c:pt idx="2907">
                  <c:v>6.4720000000000004</c:v>
                </c:pt>
                <c:pt idx="2908">
                  <c:v>6.476</c:v>
                </c:pt>
                <c:pt idx="2909">
                  <c:v>6.4770000000000003</c:v>
                </c:pt>
                <c:pt idx="2910">
                  <c:v>6.4770000000000003</c:v>
                </c:pt>
                <c:pt idx="2911">
                  <c:v>6.4779999999999998</c:v>
                </c:pt>
                <c:pt idx="2912">
                  <c:v>6.4779999999999998</c:v>
                </c:pt>
                <c:pt idx="2913">
                  <c:v>6.4790000000000001</c:v>
                </c:pt>
                <c:pt idx="2914">
                  <c:v>6.48</c:v>
                </c:pt>
                <c:pt idx="2915">
                  <c:v>6.48</c:v>
                </c:pt>
                <c:pt idx="2916">
                  <c:v>6.4809999999999999</c:v>
                </c:pt>
                <c:pt idx="2917">
                  <c:v>6.4809999999999999</c:v>
                </c:pt>
                <c:pt idx="2918">
                  <c:v>6.4809999999999999</c:v>
                </c:pt>
                <c:pt idx="2919">
                  <c:v>6.4859999999999998</c:v>
                </c:pt>
                <c:pt idx="2920">
                  <c:v>6.4889999999999999</c:v>
                </c:pt>
                <c:pt idx="2921">
                  <c:v>6.4889999999999999</c:v>
                </c:pt>
                <c:pt idx="2922">
                  <c:v>6.49</c:v>
                </c:pt>
                <c:pt idx="2923">
                  <c:v>6.49</c:v>
                </c:pt>
                <c:pt idx="2924">
                  <c:v>6.4909999999999997</c:v>
                </c:pt>
                <c:pt idx="2925">
                  <c:v>6.4909999999999997</c:v>
                </c:pt>
                <c:pt idx="2926">
                  <c:v>6.4909999999999997</c:v>
                </c:pt>
                <c:pt idx="2927">
                  <c:v>6.492</c:v>
                </c:pt>
                <c:pt idx="2928">
                  <c:v>6.4960000000000004</c:v>
                </c:pt>
                <c:pt idx="2929">
                  <c:v>6.4980000000000002</c:v>
                </c:pt>
                <c:pt idx="2930">
                  <c:v>6.4989999999999997</c:v>
                </c:pt>
                <c:pt idx="2931">
                  <c:v>6.4989999999999997</c:v>
                </c:pt>
                <c:pt idx="2932">
                  <c:v>6.4989999999999997</c:v>
                </c:pt>
                <c:pt idx="2933">
                  <c:v>6.5</c:v>
                </c:pt>
                <c:pt idx="2934">
                  <c:v>6.5030000000000001</c:v>
                </c:pt>
                <c:pt idx="2935">
                  <c:v>6.5030000000000001</c:v>
                </c:pt>
                <c:pt idx="2936">
                  <c:v>6.5039999999999996</c:v>
                </c:pt>
                <c:pt idx="2937">
                  <c:v>6.5039999999999996</c:v>
                </c:pt>
                <c:pt idx="2938">
                  <c:v>6.5069999999999997</c:v>
                </c:pt>
                <c:pt idx="2939">
                  <c:v>6.5069999999999997</c:v>
                </c:pt>
                <c:pt idx="2940">
                  <c:v>6.5069999999999997</c:v>
                </c:pt>
                <c:pt idx="2941">
                  <c:v>6.508</c:v>
                </c:pt>
                <c:pt idx="2942">
                  <c:v>6.508</c:v>
                </c:pt>
                <c:pt idx="2943">
                  <c:v>6.51</c:v>
                </c:pt>
                <c:pt idx="2944">
                  <c:v>6.516</c:v>
                </c:pt>
                <c:pt idx="2945">
                  <c:v>6.516</c:v>
                </c:pt>
                <c:pt idx="2946">
                  <c:v>6.516</c:v>
                </c:pt>
                <c:pt idx="2947">
                  <c:v>6.516</c:v>
                </c:pt>
                <c:pt idx="2948">
                  <c:v>6.5179999999999998</c:v>
                </c:pt>
                <c:pt idx="2949">
                  <c:v>6.52</c:v>
                </c:pt>
                <c:pt idx="2950">
                  <c:v>6.52</c:v>
                </c:pt>
                <c:pt idx="2951">
                  <c:v>6.5250000000000004</c:v>
                </c:pt>
                <c:pt idx="2952">
                  <c:v>6.5250000000000004</c:v>
                </c:pt>
                <c:pt idx="2953">
                  <c:v>6.5250000000000004</c:v>
                </c:pt>
                <c:pt idx="2954">
                  <c:v>6.5250000000000004</c:v>
                </c:pt>
                <c:pt idx="2955">
                  <c:v>6.5250000000000004</c:v>
                </c:pt>
                <c:pt idx="2956">
                  <c:v>6.5270000000000001</c:v>
                </c:pt>
                <c:pt idx="2957">
                  <c:v>6.5279999999999996</c:v>
                </c:pt>
                <c:pt idx="2958">
                  <c:v>6.5279999999999996</c:v>
                </c:pt>
                <c:pt idx="2959">
                  <c:v>6.53</c:v>
                </c:pt>
                <c:pt idx="2960">
                  <c:v>6.53</c:v>
                </c:pt>
                <c:pt idx="2961">
                  <c:v>6.53</c:v>
                </c:pt>
                <c:pt idx="2962">
                  <c:v>6.5339999999999998</c:v>
                </c:pt>
                <c:pt idx="2963">
                  <c:v>6.5339999999999998</c:v>
                </c:pt>
                <c:pt idx="2964">
                  <c:v>6.5339999999999998</c:v>
                </c:pt>
                <c:pt idx="2965">
                  <c:v>6.5339999999999998</c:v>
                </c:pt>
                <c:pt idx="2966">
                  <c:v>6.5359999999999996</c:v>
                </c:pt>
                <c:pt idx="2967">
                  <c:v>6.5359999999999996</c:v>
                </c:pt>
                <c:pt idx="2968">
                  <c:v>6.5369999999999999</c:v>
                </c:pt>
                <c:pt idx="2969">
                  <c:v>6.5389999999999997</c:v>
                </c:pt>
                <c:pt idx="2970">
                  <c:v>6.5430000000000001</c:v>
                </c:pt>
                <c:pt idx="2971">
                  <c:v>6.5430000000000001</c:v>
                </c:pt>
                <c:pt idx="2972">
                  <c:v>6.5430000000000001</c:v>
                </c:pt>
                <c:pt idx="2973">
                  <c:v>6.5430000000000001</c:v>
                </c:pt>
                <c:pt idx="2974">
                  <c:v>6.5430000000000001</c:v>
                </c:pt>
                <c:pt idx="2975">
                  <c:v>6.5430000000000001</c:v>
                </c:pt>
                <c:pt idx="2976">
                  <c:v>6.5439999999999996</c:v>
                </c:pt>
                <c:pt idx="2977">
                  <c:v>6.5439999999999996</c:v>
                </c:pt>
                <c:pt idx="2978">
                  <c:v>6.5439999999999996</c:v>
                </c:pt>
                <c:pt idx="2979">
                  <c:v>6.5439999999999996</c:v>
                </c:pt>
                <c:pt idx="2980">
                  <c:v>6.5460000000000003</c:v>
                </c:pt>
                <c:pt idx="2981">
                  <c:v>6.5519999999999996</c:v>
                </c:pt>
                <c:pt idx="2982">
                  <c:v>6.5519999999999996</c:v>
                </c:pt>
                <c:pt idx="2983">
                  <c:v>6.5519999999999996</c:v>
                </c:pt>
                <c:pt idx="2984">
                  <c:v>6.5519999999999996</c:v>
                </c:pt>
                <c:pt idx="2985">
                  <c:v>6.5570000000000004</c:v>
                </c:pt>
                <c:pt idx="2986">
                  <c:v>6.5609999999999999</c:v>
                </c:pt>
                <c:pt idx="2987">
                  <c:v>6.5620000000000003</c:v>
                </c:pt>
                <c:pt idx="2988">
                  <c:v>6.5640000000000001</c:v>
                </c:pt>
                <c:pt idx="2989">
                  <c:v>6.5640000000000001</c:v>
                </c:pt>
                <c:pt idx="2990">
                  <c:v>6.5659999999999998</c:v>
                </c:pt>
                <c:pt idx="2991">
                  <c:v>6.57</c:v>
                </c:pt>
                <c:pt idx="2992">
                  <c:v>6.57</c:v>
                </c:pt>
                <c:pt idx="2993">
                  <c:v>6.57</c:v>
                </c:pt>
                <c:pt idx="2994">
                  <c:v>6.57</c:v>
                </c:pt>
                <c:pt idx="2995">
                  <c:v>6.57</c:v>
                </c:pt>
                <c:pt idx="2996">
                  <c:v>6.57</c:v>
                </c:pt>
                <c:pt idx="2997">
                  <c:v>6.57</c:v>
                </c:pt>
                <c:pt idx="2998">
                  <c:v>6.5739999999999998</c:v>
                </c:pt>
                <c:pt idx="2999">
                  <c:v>6.5759999999999996</c:v>
                </c:pt>
                <c:pt idx="3000">
                  <c:v>6.5780000000000003</c:v>
                </c:pt>
                <c:pt idx="3001">
                  <c:v>6.5780000000000003</c:v>
                </c:pt>
                <c:pt idx="3002">
                  <c:v>6.5780000000000003</c:v>
                </c:pt>
                <c:pt idx="3003">
                  <c:v>6.5789999999999997</c:v>
                </c:pt>
                <c:pt idx="3004">
                  <c:v>6.5789999999999997</c:v>
                </c:pt>
                <c:pt idx="3005">
                  <c:v>6.58</c:v>
                </c:pt>
                <c:pt idx="3006">
                  <c:v>6.5869999999999997</c:v>
                </c:pt>
                <c:pt idx="3007">
                  <c:v>6.5869999999999997</c:v>
                </c:pt>
                <c:pt idx="3008">
                  <c:v>6.5880000000000001</c:v>
                </c:pt>
                <c:pt idx="3009">
                  <c:v>6.5880000000000001</c:v>
                </c:pt>
                <c:pt idx="3010">
                  <c:v>6.5880000000000001</c:v>
                </c:pt>
                <c:pt idx="3011">
                  <c:v>6.5880000000000001</c:v>
                </c:pt>
                <c:pt idx="3012">
                  <c:v>6.5890000000000004</c:v>
                </c:pt>
                <c:pt idx="3013">
                  <c:v>6.5949999999999998</c:v>
                </c:pt>
                <c:pt idx="3014">
                  <c:v>6.5960000000000001</c:v>
                </c:pt>
                <c:pt idx="3015">
                  <c:v>6.5960000000000001</c:v>
                </c:pt>
                <c:pt idx="3016">
                  <c:v>6.5960000000000001</c:v>
                </c:pt>
                <c:pt idx="3017">
                  <c:v>6.5970000000000004</c:v>
                </c:pt>
                <c:pt idx="3018">
                  <c:v>6.5970000000000004</c:v>
                </c:pt>
                <c:pt idx="3019">
                  <c:v>6.5970000000000004</c:v>
                </c:pt>
                <c:pt idx="3020">
                  <c:v>6.5970000000000004</c:v>
                </c:pt>
                <c:pt idx="3021">
                  <c:v>6.5970000000000004</c:v>
                </c:pt>
                <c:pt idx="3022">
                  <c:v>6.5970000000000004</c:v>
                </c:pt>
                <c:pt idx="3023">
                  <c:v>6.5979999999999999</c:v>
                </c:pt>
                <c:pt idx="3024">
                  <c:v>6.5979999999999999</c:v>
                </c:pt>
                <c:pt idx="3025">
                  <c:v>6.5979999999999999</c:v>
                </c:pt>
                <c:pt idx="3026">
                  <c:v>6.5990000000000002</c:v>
                </c:pt>
                <c:pt idx="3027">
                  <c:v>6.6</c:v>
                </c:pt>
                <c:pt idx="3028">
                  <c:v>6.6050000000000004</c:v>
                </c:pt>
                <c:pt idx="3029">
                  <c:v>6.6050000000000004</c:v>
                </c:pt>
                <c:pt idx="3030">
                  <c:v>6.6050000000000004</c:v>
                </c:pt>
                <c:pt idx="3031">
                  <c:v>6.6059999999999999</c:v>
                </c:pt>
                <c:pt idx="3032">
                  <c:v>6.61</c:v>
                </c:pt>
                <c:pt idx="3033">
                  <c:v>6.61</c:v>
                </c:pt>
                <c:pt idx="3034">
                  <c:v>6.61</c:v>
                </c:pt>
                <c:pt idx="3035">
                  <c:v>6.6109999999999998</c:v>
                </c:pt>
                <c:pt idx="3036">
                  <c:v>6.6120000000000001</c:v>
                </c:pt>
                <c:pt idx="3037">
                  <c:v>6.6139999999999999</c:v>
                </c:pt>
                <c:pt idx="3038">
                  <c:v>6.6139999999999999</c:v>
                </c:pt>
                <c:pt idx="3039">
                  <c:v>6.6139999999999999</c:v>
                </c:pt>
                <c:pt idx="3040">
                  <c:v>6.6139999999999999</c:v>
                </c:pt>
                <c:pt idx="3041">
                  <c:v>6.6139999999999999</c:v>
                </c:pt>
                <c:pt idx="3042">
                  <c:v>6.6150000000000002</c:v>
                </c:pt>
                <c:pt idx="3043">
                  <c:v>6.6150000000000002</c:v>
                </c:pt>
                <c:pt idx="3044">
                  <c:v>6.6150000000000002</c:v>
                </c:pt>
                <c:pt idx="3045">
                  <c:v>6.6150000000000002</c:v>
                </c:pt>
                <c:pt idx="3046">
                  <c:v>6.6159999999999997</c:v>
                </c:pt>
                <c:pt idx="3047">
                  <c:v>6.6159999999999997</c:v>
                </c:pt>
                <c:pt idx="3048">
                  <c:v>6.6159999999999997</c:v>
                </c:pt>
                <c:pt idx="3049">
                  <c:v>6.6189999999999998</c:v>
                </c:pt>
                <c:pt idx="3050">
                  <c:v>6.6239999999999997</c:v>
                </c:pt>
                <c:pt idx="3051">
                  <c:v>6.6239999999999997</c:v>
                </c:pt>
                <c:pt idx="3052">
                  <c:v>6.625</c:v>
                </c:pt>
                <c:pt idx="3053">
                  <c:v>6.625</c:v>
                </c:pt>
                <c:pt idx="3054">
                  <c:v>6.625</c:v>
                </c:pt>
                <c:pt idx="3055">
                  <c:v>6.625</c:v>
                </c:pt>
                <c:pt idx="3056">
                  <c:v>6.625</c:v>
                </c:pt>
                <c:pt idx="3057">
                  <c:v>6.625</c:v>
                </c:pt>
                <c:pt idx="3058">
                  <c:v>6.6280000000000001</c:v>
                </c:pt>
                <c:pt idx="3059">
                  <c:v>6.6289999999999996</c:v>
                </c:pt>
                <c:pt idx="3060">
                  <c:v>6.6319999999999997</c:v>
                </c:pt>
                <c:pt idx="3061">
                  <c:v>6.633</c:v>
                </c:pt>
                <c:pt idx="3062">
                  <c:v>6.633</c:v>
                </c:pt>
                <c:pt idx="3063">
                  <c:v>6.633</c:v>
                </c:pt>
                <c:pt idx="3064">
                  <c:v>6.633</c:v>
                </c:pt>
                <c:pt idx="3065">
                  <c:v>6.6340000000000003</c:v>
                </c:pt>
                <c:pt idx="3066">
                  <c:v>6.6369999999999996</c:v>
                </c:pt>
                <c:pt idx="3067">
                  <c:v>6.6369999999999996</c:v>
                </c:pt>
                <c:pt idx="3068">
                  <c:v>6.6369999999999996</c:v>
                </c:pt>
                <c:pt idx="3069">
                  <c:v>6.6369999999999996</c:v>
                </c:pt>
                <c:pt idx="3070">
                  <c:v>6.6369999999999996</c:v>
                </c:pt>
                <c:pt idx="3071">
                  <c:v>6.6379999999999999</c:v>
                </c:pt>
                <c:pt idx="3072">
                  <c:v>6.6429999999999998</c:v>
                </c:pt>
                <c:pt idx="3073">
                  <c:v>6.649</c:v>
                </c:pt>
                <c:pt idx="3074">
                  <c:v>6.65</c:v>
                </c:pt>
                <c:pt idx="3075">
                  <c:v>6.65</c:v>
                </c:pt>
                <c:pt idx="3076">
                  <c:v>6.6520000000000001</c:v>
                </c:pt>
                <c:pt idx="3077">
                  <c:v>6.6520000000000001</c:v>
                </c:pt>
                <c:pt idx="3078">
                  <c:v>6.6529999999999996</c:v>
                </c:pt>
                <c:pt idx="3079">
                  <c:v>6.6539999999999999</c:v>
                </c:pt>
                <c:pt idx="3080">
                  <c:v>6.6589999999999998</c:v>
                </c:pt>
                <c:pt idx="3081">
                  <c:v>6.66</c:v>
                </c:pt>
                <c:pt idx="3082">
                  <c:v>6.66</c:v>
                </c:pt>
                <c:pt idx="3083">
                  <c:v>6.6609999999999996</c:v>
                </c:pt>
                <c:pt idx="3084">
                  <c:v>6.6609999999999996</c:v>
                </c:pt>
                <c:pt idx="3085">
                  <c:v>6.6609999999999996</c:v>
                </c:pt>
                <c:pt idx="3086">
                  <c:v>6.6609999999999996</c:v>
                </c:pt>
                <c:pt idx="3087">
                  <c:v>6.6609999999999996</c:v>
                </c:pt>
                <c:pt idx="3088">
                  <c:v>6.6639999999999997</c:v>
                </c:pt>
                <c:pt idx="3089">
                  <c:v>6.6660000000000004</c:v>
                </c:pt>
                <c:pt idx="3090">
                  <c:v>6.6680000000000001</c:v>
                </c:pt>
                <c:pt idx="3091">
                  <c:v>6.6680000000000001</c:v>
                </c:pt>
                <c:pt idx="3092">
                  <c:v>6.67</c:v>
                </c:pt>
                <c:pt idx="3093">
                  <c:v>6.67</c:v>
                </c:pt>
                <c:pt idx="3094">
                  <c:v>6.67</c:v>
                </c:pt>
                <c:pt idx="3095">
                  <c:v>6.673</c:v>
                </c:pt>
                <c:pt idx="3096">
                  <c:v>6.6740000000000004</c:v>
                </c:pt>
                <c:pt idx="3097">
                  <c:v>6.6740000000000004</c:v>
                </c:pt>
                <c:pt idx="3098">
                  <c:v>6.6740000000000004</c:v>
                </c:pt>
                <c:pt idx="3099">
                  <c:v>6.6740000000000004</c:v>
                </c:pt>
                <c:pt idx="3100">
                  <c:v>6.6769999999999996</c:v>
                </c:pt>
                <c:pt idx="3101">
                  <c:v>6.6769999999999996</c:v>
                </c:pt>
                <c:pt idx="3102">
                  <c:v>6.6790000000000003</c:v>
                </c:pt>
                <c:pt idx="3103">
                  <c:v>6.6790000000000003</c:v>
                </c:pt>
                <c:pt idx="3104">
                  <c:v>6.6790000000000003</c:v>
                </c:pt>
                <c:pt idx="3105">
                  <c:v>6.681</c:v>
                </c:pt>
                <c:pt idx="3106">
                  <c:v>6.6859999999999999</c:v>
                </c:pt>
                <c:pt idx="3107">
                  <c:v>6.6879999999999997</c:v>
                </c:pt>
                <c:pt idx="3108">
                  <c:v>6.6879999999999997</c:v>
                </c:pt>
                <c:pt idx="3109">
                  <c:v>6.69</c:v>
                </c:pt>
                <c:pt idx="3110">
                  <c:v>6.69</c:v>
                </c:pt>
                <c:pt idx="3111">
                  <c:v>6.6920000000000002</c:v>
                </c:pt>
                <c:pt idx="3112">
                  <c:v>6.694</c:v>
                </c:pt>
                <c:pt idx="3113">
                  <c:v>6.6950000000000003</c:v>
                </c:pt>
                <c:pt idx="3114">
                  <c:v>6.6950000000000003</c:v>
                </c:pt>
                <c:pt idx="3115">
                  <c:v>6.6980000000000004</c:v>
                </c:pt>
                <c:pt idx="3116">
                  <c:v>6.6980000000000004</c:v>
                </c:pt>
                <c:pt idx="3117">
                  <c:v>6.7009999999999996</c:v>
                </c:pt>
                <c:pt idx="3118">
                  <c:v>6.7039999999999997</c:v>
                </c:pt>
                <c:pt idx="3119">
                  <c:v>6.7039999999999997</c:v>
                </c:pt>
                <c:pt idx="3120">
                  <c:v>6.7039999999999997</c:v>
                </c:pt>
                <c:pt idx="3121">
                  <c:v>6.7060000000000004</c:v>
                </c:pt>
                <c:pt idx="3122">
                  <c:v>6.7060000000000004</c:v>
                </c:pt>
                <c:pt idx="3123">
                  <c:v>6.71</c:v>
                </c:pt>
                <c:pt idx="3124">
                  <c:v>6.7119999999999997</c:v>
                </c:pt>
                <c:pt idx="3125">
                  <c:v>6.7149999999999999</c:v>
                </c:pt>
                <c:pt idx="3126">
                  <c:v>6.7160000000000002</c:v>
                </c:pt>
                <c:pt idx="3127">
                  <c:v>6.7210000000000001</c:v>
                </c:pt>
                <c:pt idx="3128">
                  <c:v>6.7220000000000004</c:v>
                </c:pt>
                <c:pt idx="3129">
                  <c:v>6.7229999999999999</c:v>
                </c:pt>
                <c:pt idx="3130">
                  <c:v>6.7229999999999999</c:v>
                </c:pt>
                <c:pt idx="3131">
                  <c:v>6.7229999999999999</c:v>
                </c:pt>
                <c:pt idx="3132">
                  <c:v>6.7240000000000002</c:v>
                </c:pt>
                <c:pt idx="3133">
                  <c:v>6.7249999999999996</c:v>
                </c:pt>
                <c:pt idx="3134">
                  <c:v>6.7249999999999996</c:v>
                </c:pt>
                <c:pt idx="3135">
                  <c:v>6.7249999999999996</c:v>
                </c:pt>
                <c:pt idx="3136">
                  <c:v>6.7249999999999996</c:v>
                </c:pt>
                <c:pt idx="3137">
                  <c:v>6.7249999999999996</c:v>
                </c:pt>
                <c:pt idx="3138">
                  <c:v>6.7270000000000003</c:v>
                </c:pt>
                <c:pt idx="3139">
                  <c:v>6.7309999999999999</c:v>
                </c:pt>
                <c:pt idx="3140">
                  <c:v>6.7329999999999997</c:v>
                </c:pt>
                <c:pt idx="3141">
                  <c:v>6.7329999999999997</c:v>
                </c:pt>
                <c:pt idx="3142">
                  <c:v>6.7329999999999997</c:v>
                </c:pt>
                <c:pt idx="3143">
                  <c:v>6.734</c:v>
                </c:pt>
                <c:pt idx="3144">
                  <c:v>6.734</c:v>
                </c:pt>
                <c:pt idx="3145">
                  <c:v>6.734</c:v>
                </c:pt>
                <c:pt idx="3146">
                  <c:v>6.7350000000000003</c:v>
                </c:pt>
                <c:pt idx="3147">
                  <c:v>6.7350000000000003</c:v>
                </c:pt>
                <c:pt idx="3148">
                  <c:v>6.7359999999999998</c:v>
                </c:pt>
                <c:pt idx="3149">
                  <c:v>6.7359999999999998</c:v>
                </c:pt>
                <c:pt idx="3150">
                  <c:v>6.7380000000000004</c:v>
                </c:pt>
                <c:pt idx="3151">
                  <c:v>6.742</c:v>
                </c:pt>
                <c:pt idx="3152">
                  <c:v>6.7430000000000003</c:v>
                </c:pt>
                <c:pt idx="3153">
                  <c:v>6.7430000000000003</c:v>
                </c:pt>
                <c:pt idx="3154">
                  <c:v>6.7439999999999998</c:v>
                </c:pt>
                <c:pt idx="3155">
                  <c:v>6.7450000000000001</c:v>
                </c:pt>
                <c:pt idx="3156">
                  <c:v>6.7469999999999999</c:v>
                </c:pt>
                <c:pt idx="3157">
                  <c:v>6.7469999999999999</c:v>
                </c:pt>
                <c:pt idx="3158">
                  <c:v>6.7489999999999997</c:v>
                </c:pt>
                <c:pt idx="3159">
                  <c:v>6.7489999999999997</c:v>
                </c:pt>
                <c:pt idx="3160">
                  <c:v>6.7519999999999998</c:v>
                </c:pt>
                <c:pt idx="3161">
                  <c:v>6.7530000000000001</c:v>
                </c:pt>
                <c:pt idx="3162">
                  <c:v>6.7560000000000002</c:v>
                </c:pt>
                <c:pt idx="3163">
                  <c:v>6.7569999999999997</c:v>
                </c:pt>
                <c:pt idx="3164">
                  <c:v>6.7569999999999997</c:v>
                </c:pt>
                <c:pt idx="3165">
                  <c:v>6.758</c:v>
                </c:pt>
                <c:pt idx="3166">
                  <c:v>6.76</c:v>
                </c:pt>
                <c:pt idx="3167">
                  <c:v>6.7670000000000003</c:v>
                </c:pt>
                <c:pt idx="3168">
                  <c:v>6.7690000000000001</c:v>
                </c:pt>
                <c:pt idx="3169">
                  <c:v>6.77</c:v>
                </c:pt>
                <c:pt idx="3170">
                  <c:v>6.7709999999999999</c:v>
                </c:pt>
                <c:pt idx="3171">
                  <c:v>6.7720000000000002</c:v>
                </c:pt>
                <c:pt idx="3172">
                  <c:v>6.7720000000000002</c:v>
                </c:pt>
                <c:pt idx="3173">
                  <c:v>6.7750000000000004</c:v>
                </c:pt>
                <c:pt idx="3174">
                  <c:v>6.7759999999999998</c:v>
                </c:pt>
                <c:pt idx="3175">
                  <c:v>6.7789999999999999</c:v>
                </c:pt>
                <c:pt idx="3176">
                  <c:v>6.7789999999999999</c:v>
                </c:pt>
                <c:pt idx="3177">
                  <c:v>6.7789999999999999</c:v>
                </c:pt>
                <c:pt idx="3178">
                  <c:v>6.78</c:v>
                </c:pt>
                <c:pt idx="3179">
                  <c:v>6.7809999999999997</c:v>
                </c:pt>
                <c:pt idx="3180">
                  <c:v>6.7809999999999997</c:v>
                </c:pt>
                <c:pt idx="3181">
                  <c:v>6.7839999999999998</c:v>
                </c:pt>
                <c:pt idx="3182">
                  <c:v>6.7839999999999998</c:v>
                </c:pt>
                <c:pt idx="3183">
                  <c:v>6.7839999999999998</c:v>
                </c:pt>
                <c:pt idx="3184">
                  <c:v>6.7839999999999998</c:v>
                </c:pt>
                <c:pt idx="3185">
                  <c:v>6.7839999999999998</c:v>
                </c:pt>
                <c:pt idx="3186">
                  <c:v>6.7839999999999998</c:v>
                </c:pt>
                <c:pt idx="3187">
                  <c:v>6.7850000000000001</c:v>
                </c:pt>
                <c:pt idx="3188">
                  <c:v>6.7850000000000001</c:v>
                </c:pt>
                <c:pt idx="3189">
                  <c:v>6.7850000000000001</c:v>
                </c:pt>
                <c:pt idx="3190">
                  <c:v>6.7889999999999997</c:v>
                </c:pt>
                <c:pt idx="3191">
                  <c:v>6.7939999999999996</c:v>
                </c:pt>
                <c:pt idx="3192">
                  <c:v>6.7939999999999996</c:v>
                </c:pt>
                <c:pt idx="3193">
                  <c:v>6.7960000000000003</c:v>
                </c:pt>
                <c:pt idx="3194">
                  <c:v>6.7969999999999997</c:v>
                </c:pt>
                <c:pt idx="3195">
                  <c:v>6.798</c:v>
                </c:pt>
                <c:pt idx="3196">
                  <c:v>6.798</c:v>
                </c:pt>
                <c:pt idx="3197">
                  <c:v>6.798</c:v>
                </c:pt>
                <c:pt idx="3198">
                  <c:v>6.8019999999999996</c:v>
                </c:pt>
                <c:pt idx="3199">
                  <c:v>6.8029999999999999</c:v>
                </c:pt>
                <c:pt idx="3200">
                  <c:v>6.8029999999999999</c:v>
                </c:pt>
                <c:pt idx="3201">
                  <c:v>6.8079999999999998</c:v>
                </c:pt>
                <c:pt idx="3202">
                  <c:v>6.8079999999999998</c:v>
                </c:pt>
                <c:pt idx="3203">
                  <c:v>6.8090000000000002</c:v>
                </c:pt>
                <c:pt idx="3204">
                  <c:v>6.8120000000000003</c:v>
                </c:pt>
                <c:pt idx="3205">
                  <c:v>6.8120000000000003</c:v>
                </c:pt>
                <c:pt idx="3206">
                  <c:v>6.8120000000000003</c:v>
                </c:pt>
                <c:pt idx="3207">
                  <c:v>6.8120000000000003</c:v>
                </c:pt>
                <c:pt idx="3208">
                  <c:v>6.8120000000000003</c:v>
                </c:pt>
                <c:pt idx="3209">
                  <c:v>6.8129999999999997</c:v>
                </c:pt>
                <c:pt idx="3210">
                  <c:v>6.8140000000000001</c:v>
                </c:pt>
                <c:pt idx="3211">
                  <c:v>6.8159999999999998</c:v>
                </c:pt>
                <c:pt idx="3212">
                  <c:v>6.8159999999999998</c:v>
                </c:pt>
                <c:pt idx="3213">
                  <c:v>6.8159999999999998</c:v>
                </c:pt>
                <c:pt idx="3214">
                  <c:v>6.8179999999999996</c:v>
                </c:pt>
                <c:pt idx="3215">
                  <c:v>6.82</c:v>
                </c:pt>
                <c:pt idx="3216">
                  <c:v>6.8209999999999997</c:v>
                </c:pt>
                <c:pt idx="3217">
                  <c:v>6.8209999999999997</c:v>
                </c:pt>
                <c:pt idx="3218">
                  <c:v>6.8250000000000002</c:v>
                </c:pt>
                <c:pt idx="3219">
                  <c:v>6.8250000000000002</c:v>
                </c:pt>
                <c:pt idx="3220">
                  <c:v>6.827</c:v>
                </c:pt>
                <c:pt idx="3221">
                  <c:v>6.83</c:v>
                </c:pt>
                <c:pt idx="3222">
                  <c:v>6.83</c:v>
                </c:pt>
                <c:pt idx="3223">
                  <c:v>6.8330000000000002</c:v>
                </c:pt>
                <c:pt idx="3224">
                  <c:v>6.8339999999999996</c:v>
                </c:pt>
                <c:pt idx="3225">
                  <c:v>6.8339999999999996</c:v>
                </c:pt>
                <c:pt idx="3226">
                  <c:v>6.8339999999999996</c:v>
                </c:pt>
                <c:pt idx="3227">
                  <c:v>6.8339999999999996</c:v>
                </c:pt>
                <c:pt idx="3228">
                  <c:v>6.8339999999999996</c:v>
                </c:pt>
                <c:pt idx="3229">
                  <c:v>6.8339999999999996</c:v>
                </c:pt>
                <c:pt idx="3230">
                  <c:v>6.8339999999999996</c:v>
                </c:pt>
                <c:pt idx="3231">
                  <c:v>6.8339999999999996</c:v>
                </c:pt>
                <c:pt idx="3232">
                  <c:v>6.8339999999999996</c:v>
                </c:pt>
                <c:pt idx="3233">
                  <c:v>6.8380000000000001</c:v>
                </c:pt>
                <c:pt idx="3234">
                  <c:v>6.8380000000000001</c:v>
                </c:pt>
                <c:pt idx="3235">
                  <c:v>6.8390000000000004</c:v>
                </c:pt>
                <c:pt idx="3236">
                  <c:v>6.8390000000000004</c:v>
                </c:pt>
                <c:pt idx="3237">
                  <c:v>6.8390000000000004</c:v>
                </c:pt>
                <c:pt idx="3238">
                  <c:v>6.8410000000000002</c:v>
                </c:pt>
                <c:pt idx="3239">
                  <c:v>6.843</c:v>
                </c:pt>
                <c:pt idx="3240">
                  <c:v>6.843</c:v>
                </c:pt>
                <c:pt idx="3241">
                  <c:v>6.843</c:v>
                </c:pt>
                <c:pt idx="3242">
                  <c:v>6.843</c:v>
                </c:pt>
                <c:pt idx="3243">
                  <c:v>6.8440000000000003</c:v>
                </c:pt>
                <c:pt idx="3244">
                  <c:v>6.8460000000000001</c:v>
                </c:pt>
                <c:pt idx="3245">
                  <c:v>6.8460000000000001</c:v>
                </c:pt>
                <c:pt idx="3246">
                  <c:v>6.8479999999999999</c:v>
                </c:pt>
                <c:pt idx="3247">
                  <c:v>6.8479999999999999</c:v>
                </c:pt>
                <c:pt idx="3248">
                  <c:v>6.85</c:v>
                </c:pt>
                <c:pt idx="3249">
                  <c:v>6.8520000000000003</c:v>
                </c:pt>
                <c:pt idx="3250">
                  <c:v>6.8520000000000003</c:v>
                </c:pt>
                <c:pt idx="3251">
                  <c:v>6.8520000000000003</c:v>
                </c:pt>
                <c:pt idx="3252">
                  <c:v>6.8520000000000003</c:v>
                </c:pt>
                <c:pt idx="3253">
                  <c:v>6.8529999999999998</c:v>
                </c:pt>
                <c:pt idx="3254">
                  <c:v>6.8529999999999998</c:v>
                </c:pt>
                <c:pt idx="3255">
                  <c:v>6.8529999999999998</c:v>
                </c:pt>
                <c:pt idx="3256">
                  <c:v>6.8529999999999998</c:v>
                </c:pt>
                <c:pt idx="3257">
                  <c:v>6.8540000000000001</c:v>
                </c:pt>
                <c:pt idx="3258">
                  <c:v>6.8550000000000004</c:v>
                </c:pt>
                <c:pt idx="3259">
                  <c:v>6.8570000000000002</c:v>
                </c:pt>
                <c:pt idx="3260">
                  <c:v>6.8570000000000002</c:v>
                </c:pt>
                <c:pt idx="3261">
                  <c:v>6.8570000000000002</c:v>
                </c:pt>
                <c:pt idx="3262">
                  <c:v>6.8579999999999997</c:v>
                </c:pt>
                <c:pt idx="3263">
                  <c:v>6.859</c:v>
                </c:pt>
                <c:pt idx="3264">
                  <c:v>6.859</c:v>
                </c:pt>
                <c:pt idx="3265">
                  <c:v>6.8620000000000001</c:v>
                </c:pt>
                <c:pt idx="3266">
                  <c:v>6.8620000000000001</c:v>
                </c:pt>
                <c:pt idx="3267">
                  <c:v>6.8630000000000004</c:v>
                </c:pt>
                <c:pt idx="3268">
                  <c:v>6.8659999999999997</c:v>
                </c:pt>
                <c:pt idx="3269">
                  <c:v>6.8659999999999997</c:v>
                </c:pt>
                <c:pt idx="3270">
                  <c:v>6.8689999999999998</c:v>
                </c:pt>
                <c:pt idx="3271">
                  <c:v>6.87</c:v>
                </c:pt>
                <c:pt idx="3272">
                  <c:v>6.87</c:v>
                </c:pt>
                <c:pt idx="3273">
                  <c:v>6.8710000000000004</c:v>
                </c:pt>
                <c:pt idx="3274">
                  <c:v>6.8719999999999999</c:v>
                </c:pt>
                <c:pt idx="3275">
                  <c:v>6.875</c:v>
                </c:pt>
                <c:pt idx="3276">
                  <c:v>6.8789999999999996</c:v>
                </c:pt>
                <c:pt idx="3277">
                  <c:v>6.88</c:v>
                </c:pt>
                <c:pt idx="3278">
                  <c:v>6.88</c:v>
                </c:pt>
                <c:pt idx="3279">
                  <c:v>6.88</c:v>
                </c:pt>
                <c:pt idx="3280">
                  <c:v>6.8819999999999997</c:v>
                </c:pt>
                <c:pt idx="3281">
                  <c:v>6.8849999999999998</c:v>
                </c:pt>
                <c:pt idx="3282">
                  <c:v>6.89</c:v>
                </c:pt>
                <c:pt idx="3283">
                  <c:v>6.8920000000000003</c:v>
                </c:pt>
                <c:pt idx="3284">
                  <c:v>6.8920000000000003</c:v>
                </c:pt>
                <c:pt idx="3285">
                  <c:v>6.8929999999999998</c:v>
                </c:pt>
                <c:pt idx="3286">
                  <c:v>6.8949999999999996</c:v>
                </c:pt>
                <c:pt idx="3287">
                  <c:v>6.8959999999999999</c:v>
                </c:pt>
                <c:pt idx="3288">
                  <c:v>6.8970000000000002</c:v>
                </c:pt>
                <c:pt idx="3289">
                  <c:v>6.899</c:v>
                </c:pt>
                <c:pt idx="3290">
                  <c:v>6.899</c:v>
                </c:pt>
                <c:pt idx="3291">
                  <c:v>6.899</c:v>
                </c:pt>
                <c:pt idx="3292">
                  <c:v>6.899</c:v>
                </c:pt>
                <c:pt idx="3293">
                  <c:v>6.9009999999999998</c:v>
                </c:pt>
                <c:pt idx="3294">
                  <c:v>6.9050000000000002</c:v>
                </c:pt>
                <c:pt idx="3295">
                  <c:v>6.9050000000000002</c:v>
                </c:pt>
                <c:pt idx="3296">
                  <c:v>6.9050000000000002</c:v>
                </c:pt>
                <c:pt idx="3297">
                  <c:v>6.907</c:v>
                </c:pt>
                <c:pt idx="3298">
                  <c:v>6.9080000000000004</c:v>
                </c:pt>
                <c:pt idx="3299">
                  <c:v>6.9089999999999998</c:v>
                </c:pt>
                <c:pt idx="3300">
                  <c:v>6.91</c:v>
                </c:pt>
                <c:pt idx="3301">
                  <c:v>6.9109999999999996</c:v>
                </c:pt>
                <c:pt idx="3302">
                  <c:v>6.9109999999999996</c:v>
                </c:pt>
                <c:pt idx="3303">
                  <c:v>6.9160000000000004</c:v>
                </c:pt>
                <c:pt idx="3304">
                  <c:v>6.9169999999999998</c:v>
                </c:pt>
                <c:pt idx="3305">
                  <c:v>6.9189999999999996</c:v>
                </c:pt>
                <c:pt idx="3306">
                  <c:v>6.9189999999999996</c:v>
                </c:pt>
                <c:pt idx="3307">
                  <c:v>6.92</c:v>
                </c:pt>
                <c:pt idx="3308">
                  <c:v>6.9210000000000003</c:v>
                </c:pt>
                <c:pt idx="3309">
                  <c:v>6.9210000000000003</c:v>
                </c:pt>
                <c:pt idx="3310">
                  <c:v>6.9260000000000002</c:v>
                </c:pt>
                <c:pt idx="3311">
                  <c:v>6.9260000000000002</c:v>
                </c:pt>
                <c:pt idx="3312">
                  <c:v>6.9269999999999996</c:v>
                </c:pt>
                <c:pt idx="3313">
                  <c:v>6.93</c:v>
                </c:pt>
                <c:pt idx="3314">
                  <c:v>6.931</c:v>
                </c:pt>
                <c:pt idx="3315">
                  <c:v>6.931</c:v>
                </c:pt>
                <c:pt idx="3316">
                  <c:v>6.931</c:v>
                </c:pt>
                <c:pt idx="3317">
                  <c:v>6.931</c:v>
                </c:pt>
                <c:pt idx="3318">
                  <c:v>6.9320000000000004</c:v>
                </c:pt>
                <c:pt idx="3319">
                  <c:v>6.9329999999999998</c:v>
                </c:pt>
                <c:pt idx="3320">
                  <c:v>6.9329999999999998</c:v>
                </c:pt>
                <c:pt idx="3321">
                  <c:v>6.9359999999999999</c:v>
                </c:pt>
                <c:pt idx="3322">
                  <c:v>6.9390000000000001</c:v>
                </c:pt>
                <c:pt idx="3323">
                  <c:v>6.94</c:v>
                </c:pt>
                <c:pt idx="3324">
                  <c:v>6.944</c:v>
                </c:pt>
                <c:pt idx="3325">
                  <c:v>6.9450000000000003</c:v>
                </c:pt>
                <c:pt idx="3326">
                  <c:v>6.9459999999999997</c:v>
                </c:pt>
                <c:pt idx="3327">
                  <c:v>6.9459999999999997</c:v>
                </c:pt>
                <c:pt idx="3328">
                  <c:v>6.9459999999999997</c:v>
                </c:pt>
                <c:pt idx="3329">
                  <c:v>6.9459999999999997</c:v>
                </c:pt>
                <c:pt idx="3330">
                  <c:v>6.9459999999999997</c:v>
                </c:pt>
                <c:pt idx="3331">
                  <c:v>6.9459999999999997</c:v>
                </c:pt>
                <c:pt idx="3332">
                  <c:v>6.9459999999999997</c:v>
                </c:pt>
                <c:pt idx="3333">
                  <c:v>6.9480000000000004</c:v>
                </c:pt>
                <c:pt idx="3334">
                  <c:v>6.9480000000000004</c:v>
                </c:pt>
                <c:pt idx="3335">
                  <c:v>6.9480000000000004</c:v>
                </c:pt>
                <c:pt idx="3336">
                  <c:v>6.9480000000000004</c:v>
                </c:pt>
                <c:pt idx="3337">
                  <c:v>6.9480000000000004</c:v>
                </c:pt>
                <c:pt idx="3338">
                  <c:v>6.9539999999999997</c:v>
                </c:pt>
                <c:pt idx="3339">
                  <c:v>6.9539999999999997</c:v>
                </c:pt>
                <c:pt idx="3340">
                  <c:v>6.9539999999999997</c:v>
                </c:pt>
                <c:pt idx="3341">
                  <c:v>6.9539999999999997</c:v>
                </c:pt>
                <c:pt idx="3342">
                  <c:v>6.9560000000000004</c:v>
                </c:pt>
                <c:pt idx="3343">
                  <c:v>6.9569999999999999</c:v>
                </c:pt>
                <c:pt idx="3344">
                  <c:v>6.9569999999999999</c:v>
                </c:pt>
                <c:pt idx="3345">
                  <c:v>6.9589999999999996</c:v>
                </c:pt>
                <c:pt idx="3346">
                  <c:v>6.9589999999999996</c:v>
                </c:pt>
                <c:pt idx="3347">
                  <c:v>6.96</c:v>
                </c:pt>
                <c:pt idx="3348">
                  <c:v>6.9630000000000001</c:v>
                </c:pt>
                <c:pt idx="3349">
                  <c:v>6.9630000000000001</c:v>
                </c:pt>
                <c:pt idx="3350">
                  <c:v>6.9630000000000001</c:v>
                </c:pt>
                <c:pt idx="3351">
                  <c:v>6.9660000000000002</c:v>
                </c:pt>
                <c:pt idx="3352">
                  <c:v>6.9660000000000002</c:v>
                </c:pt>
                <c:pt idx="3353">
                  <c:v>6.9660000000000002</c:v>
                </c:pt>
                <c:pt idx="3354">
                  <c:v>6.9669999999999996</c:v>
                </c:pt>
                <c:pt idx="3355">
                  <c:v>6.97</c:v>
                </c:pt>
                <c:pt idx="3356">
                  <c:v>6.9720000000000004</c:v>
                </c:pt>
                <c:pt idx="3357">
                  <c:v>6.9729999999999999</c:v>
                </c:pt>
                <c:pt idx="3358">
                  <c:v>6.9729999999999999</c:v>
                </c:pt>
                <c:pt idx="3359">
                  <c:v>6.9749999999999996</c:v>
                </c:pt>
                <c:pt idx="3360">
                  <c:v>6.9749999999999996</c:v>
                </c:pt>
                <c:pt idx="3361">
                  <c:v>6.9770000000000003</c:v>
                </c:pt>
                <c:pt idx="3362">
                  <c:v>6.9809999999999999</c:v>
                </c:pt>
                <c:pt idx="3363">
                  <c:v>6.9820000000000002</c:v>
                </c:pt>
                <c:pt idx="3364">
                  <c:v>6.984</c:v>
                </c:pt>
                <c:pt idx="3365">
                  <c:v>6.984</c:v>
                </c:pt>
                <c:pt idx="3366">
                  <c:v>6.9850000000000003</c:v>
                </c:pt>
                <c:pt idx="3367">
                  <c:v>6.9870000000000001</c:v>
                </c:pt>
                <c:pt idx="3368">
                  <c:v>6.9880000000000004</c:v>
                </c:pt>
                <c:pt idx="3369">
                  <c:v>6.9909999999999997</c:v>
                </c:pt>
                <c:pt idx="3370">
                  <c:v>6.9909999999999997</c:v>
                </c:pt>
                <c:pt idx="3371">
                  <c:v>6.9930000000000003</c:v>
                </c:pt>
                <c:pt idx="3372">
                  <c:v>6.9930000000000003</c:v>
                </c:pt>
                <c:pt idx="3373">
                  <c:v>6.9930000000000003</c:v>
                </c:pt>
                <c:pt idx="3374">
                  <c:v>6.9960000000000004</c:v>
                </c:pt>
                <c:pt idx="3375">
                  <c:v>7</c:v>
                </c:pt>
                <c:pt idx="3376">
                  <c:v>7</c:v>
                </c:pt>
                <c:pt idx="3377">
                  <c:v>7.0030000000000001</c:v>
                </c:pt>
                <c:pt idx="3378">
                  <c:v>7.0030000000000001</c:v>
                </c:pt>
                <c:pt idx="3379">
                  <c:v>7.0039999999999996</c:v>
                </c:pt>
                <c:pt idx="3380">
                  <c:v>7.0060000000000002</c:v>
                </c:pt>
                <c:pt idx="3381">
                  <c:v>7.0060000000000002</c:v>
                </c:pt>
                <c:pt idx="3382">
                  <c:v>7.01</c:v>
                </c:pt>
                <c:pt idx="3383">
                  <c:v>7.0110000000000001</c:v>
                </c:pt>
                <c:pt idx="3384">
                  <c:v>7.0129999999999999</c:v>
                </c:pt>
                <c:pt idx="3385">
                  <c:v>7.0140000000000002</c:v>
                </c:pt>
                <c:pt idx="3386">
                  <c:v>7.0140000000000002</c:v>
                </c:pt>
                <c:pt idx="3387">
                  <c:v>7.0179999999999998</c:v>
                </c:pt>
                <c:pt idx="3388">
                  <c:v>7.0190000000000001</c:v>
                </c:pt>
                <c:pt idx="3389">
                  <c:v>7.0190000000000001</c:v>
                </c:pt>
                <c:pt idx="3390">
                  <c:v>7.02</c:v>
                </c:pt>
                <c:pt idx="3391">
                  <c:v>7.0209999999999999</c:v>
                </c:pt>
                <c:pt idx="3392">
                  <c:v>7.0209999999999999</c:v>
                </c:pt>
                <c:pt idx="3393">
                  <c:v>7.0229999999999997</c:v>
                </c:pt>
                <c:pt idx="3394">
                  <c:v>7.0279999999999996</c:v>
                </c:pt>
                <c:pt idx="3395">
                  <c:v>7.03</c:v>
                </c:pt>
                <c:pt idx="3396">
                  <c:v>7.03</c:v>
                </c:pt>
                <c:pt idx="3397">
                  <c:v>7.03</c:v>
                </c:pt>
                <c:pt idx="3398">
                  <c:v>7.0309999999999997</c:v>
                </c:pt>
                <c:pt idx="3399">
                  <c:v>7.0309999999999997</c:v>
                </c:pt>
                <c:pt idx="3400">
                  <c:v>7.0389999999999997</c:v>
                </c:pt>
                <c:pt idx="3401">
                  <c:v>7.0430000000000001</c:v>
                </c:pt>
                <c:pt idx="3402">
                  <c:v>7.0460000000000003</c:v>
                </c:pt>
                <c:pt idx="3403">
                  <c:v>7.0469999999999997</c:v>
                </c:pt>
                <c:pt idx="3404">
                  <c:v>7.048</c:v>
                </c:pt>
                <c:pt idx="3405">
                  <c:v>7.0519999999999996</c:v>
                </c:pt>
                <c:pt idx="3406">
                  <c:v>7.0540000000000003</c:v>
                </c:pt>
                <c:pt idx="3407">
                  <c:v>7.0540000000000003</c:v>
                </c:pt>
                <c:pt idx="3408">
                  <c:v>7.0540000000000003</c:v>
                </c:pt>
                <c:pt idx="3409">
                  <c:v>7.0549999999999997</c:v>
                </c:pt>
                <c:pt idx="3410">
                  <c:v>7.0549999999999997</c:v>
                </c:pt>
                <c:pt idx="3411">
                  <c:v>7.0549999999999997</c:v>
                </c:pt>
                <c:pt idx="3412">
                  <c:v>7.056</c:v>
                </c:pt>
                <c:pt idx="3413">
                  <c:v>7.0579999999999998</c:v>
                </c:pt>
                <c:pt idx="3414">
                  <c:v>7.0579999999999998</c:v>
                </c:pt>
                <c:pt idx="3415">
                  <c:v>7.0650000000000004</c:v>
                </c:pt>
                <c:pt idx="3416">
                  <c:v>7.0650000000000004</c:v>
                </c:pt>
                <c:pt idx="3417">
                  <c:v>7.0659999999999998</c:v>
                </c:pt>
                <c:pt idx="3418">
                  <c:v>7.0659999999999998</c:v>
                </c:pt>
                <c:pt idx="3419">
                  <c:v>7.0659999999999998</c:v>
                </c:pt>
                <c:pt idx="3420">
                  <c:v>7.0670000000000002</c:v>
                </c:pt>
                <c:pt idx="3421">
                  <c:v>7.0670000000000002</c:v>
                </c:pt>
                <c:pt idx="3422">
                  <c:v>7.0679999999999996</c:v>
                </c:pt>
                <c:pt idx="3423">
                  <c:v>7.0679999999999996</c:v>
                </c:pt>
                <c:pt idx="3424">
                  <c:v>7.0739999999999998</c:v>
                </c:pt>
                <c:pt idx="3425">
                  <c:v>7.0750000000000002</c:v>
                </c:pt>
                <c:pt idx="3426">
                  <c:v>7.0750000000000002</c:v>
                </c:pt>
                <c:pt idx="3427">
                  <c:v>7.0750000000000002</c:v>
                </c:pt>
                <c:pt idx="3428">
                  <c:v>7.0759999999999996</c:v>
                </c:pt>
                <c:pt idx="3429">
                  <c:v>7.0759999999999996</c:v>
                </c:pt>
                <c:pt idx="3430">
                  <c:v>7.0759999999999996</c:v>
                </c:pt>
                <c:pt idx="3431">
                  <c:v>7.0759999999999996</c:v>
                </c:pt>
                <c:pt idx="3432">
                  <c:v>7.08</c:v>
                </c:pt>
                <c:pt idx="3433">
                  <c:v>7.0810000000000004</c:v>
                </c:pt>
                <c:pt idx="3434">
                  <c:v>7.0819999999999999</c:v>
                </c:pt>
                <c:pt idx="3435">
                  <c:v>7.0839999999999996</c:v>
                </c:pt>
                <c:pt idx="3436">
                  <c:v>7.085</c:v>
                </c:pt>
                <c:pt idx="3437">
                  <c:v>7.085</c:v>
                </c:pt>
                <c:pt idx="3438">
                  <c:v>7.0919999999999996</c:v>
                </c:pt>
                <c:pt idx="3439">
                  <c:v>7.0940000000000003</c:v>
                </c:pt>
                <c:pt idx="3440">
                  <c:v>7.0940000000000003</c:v>
                </c:pt>
                <c:pt idx="3441">
                  <c:v>7.0949999999999998</c:v>
                </c:pt>
                <c:pt idx="3442">
                  <c:v>7.0949999999999998</c:v>
                </c:pt>
                <c:pt idx="3443">
                  <c:v>7.0949999999999998</c:v>
                </c:pt>
                <c:pt idx="3444">
                  <c:v>7.0949999999999998</c:v>
                </c:pt>
                <c:pt idx="3445">
                  <c:v>7.0949999999999998</c:v>
                </c:pt>
                <c:pt idx="3446">
                  <c:v>7.0949999999999998</c:v>
                </c:pt>
                <c:pt idx="3447">
                  <c:v>7.0990000000000002</c:v>
                </c:pt>
                <c:pt idx="3448">
                  <c:v>7.1</c:v>
                </c:pt>
                <c:pt idx="3449">
                  <c:v>7.1020000000000003</c:v>
                </c:pt>
                <c:pt idx="3450">
                  <c:v>7.1029999999999998</c:v>
                </c:pt>
                <c:pt idx="3451">
                  <c:v>7.1029999999999998</c:v>
                </c:pt>
                <c:pt idx="3452">
                  <c:v>7.1029999999999998</c:v>
                </c:pt>
                <c:pt idx="3453">
                  <c:v>7.1029999999999998</c:v>
                </c:pt>
                <c:pt idx="3454">
                  <c:v>7.1040000000000001</c:v>
                </c:pt>
                <c:pt idx="3455">
                  <c:v>7.1050000000000004</c:v>
                </c:pt>
                <c:pt idx="3456">
                  <c:v>7.1050000000000004</c:v>
                </c:pt>
                <c:pt idx="3457">
                  <c:v>7.109</c:v>
                </c:pt>
                <c:pt idx="3458">
                  <c:v>7.1120000000000001</c:v>
                </c:pt>
                <c:pt idx="3459">
                  <c:v>7.1120000000000001</c:v>
                </c:pt>
                <c:pt idx="3460">
                  <c:v>7.1130000000000004</c:v>
                </c:pt>
                <c:pt idx="3461">
                  <c:v>7.1210000000000004</c:v>
                </c:pt>
                <c:pt idx="3462">
                  <c:v>7.1219999999999999</c:v>
                </c:pt>
                <c:pt idx="3463">
                  <c:v>7.1219999999999999</c:v>
                </c:pt>
                <c:pt idx="3464">
                  <c:v>7.1219999999999999</c:v>
                </c:pt>
                <c:pt idx="3465">
                  <c:v>7.1289999999999996</c:v>
                </c:pt>
                <c:pt idx="3466">
                  <c:v>7.13</c:v>
                </c:pt>
                <c:pt idx="3467">
                  <c:v>7.13</c:v>
                </c:pt>
                <c:pt idx="3468">
                  <c:v>7.13</c:v>
                </c:pt>
                <c:pt idx="3469">
                  <c:v>7.1310000000000002</c:v>
                </c:pt>
                <c:pt idx="3470">
                  <c:v>7.1310000000000002</c:v>
                </c:pt>
                <c:pt idx="3471">
                  <c:v>7.1310000000000002</c:v>
                </c:pt>
                <c:pt idx="3472">
                  <c:v>7.1310000000000002</c:v>
                </c:pt>
                <c:pt idx="3473">
                  <c:v>7.1349999999999998</c:v>
                </c:pt>
                <c:pt idx="3474">
                  <c:v>7.1349999999999998</c:v>
                </c:pt>
                <c:pt idx="3475">
                  <c:v>7.1390000000000002</c:v>
                </c:pt>
                <c:pt idx="3476">
                  <c:v>7.141</c:v>
                </c:pt>
                <c:pt idx="3477">
                  <c:v>7.1420000000000003</c:v>
                </c:pt>
                <c:pt idx="3478">
                  <c:v>7.1420000000000003</c:v>
                </c:pt>
                <c:pt idx="3479">
                  <c:v>7.1429999999999998</c:v>
                </c:pt>
                <c:pt idx="3480">
                  <c:v>7.1429999999999998</c:v>
                </c:pt>
                <c:pt idx="3481">
                  <c:v>7.149</c:v>
                </c:pt>
                <c:pt idx="3482">
                  <c:v>7.15</c:v>
                </c:pt>
                <c:pt idx="3483">
                  <c:v>7.15</c:v>
                </c:pt>
                <c:pt idx="3484">
                  <c:v>7.1580000000000004</c:v>
                </c:pt>
                <c:pt idx="3485">
                  <c:v>7.1580000000000004</c:v>
                </c:pt>
                <c:pt idx="3486">
                  <c:v>7.16</c:v>
                </c:pt>
                <c:pt idx="3487">
                  <c:v>7.1630000000000003</c:v>
                </c:pt>
                <c:pt idx="3488">
                  <c:v>7.1669999999999998</c:v>
                </c:pt>
                <c:pt idx="3489">
                  <c:v>7.1669999999999998</c:v>
                </c:pt>
                <c:pt idx="3490">
                  <c:v>7.1669999999999998</c:v>
                </c:pt>
                <c:pt idx="3491">
                  <c:v>7.1680000000000001</c:v>
                </c:pt>
                <c:pt idx="3492">
                  <c:v>7.1760000000000002</c:v>
                </c:pt>
                <c:pt idx="3493">
                  <c:v>7.1769999999999996</c:v>
                </c:pt>
                <c:pt idx="3494">
                  <c:v>7.1769999999999996</c:v>
                </c:pt>
                <c:pt idx="3495">
                  <c:v>7.1769999999999996</c:v>
                </c:pt>
                <c:pt idx="3496">
                  <c:v>7.1779999999999999</c:v>
                </c:pt>
                <c:pt idx="3497">
                  <c:v>7.1790000000000003</c:v>
                </c:pt>
                <c:pt idx="3498">
                  <c:v>7.1859999999999999</c:v>
                </c:pt>
                <c:pt idx="3499">
                  <c:v>7.1859999999999999</c:v>
                </c:pt>
                <c:pt idx="3500">
                  <c:v>7.1859999999999999</c:v>
                </c:pt>
                <c:pt idx="3501">
                  <c:v>7.1870000000000003</c:v>
                </c:pt>
                <c:pt idx="3502">
                  <c:v>7.1890000000000001</c:v>
                </c:pt>
                <c:pt idx="3503">
                  <c:v>7.1920000000000002</c:v>
                </c:pt>
                <c:pt idx="3504">
                  <c:v>7.1950000000000003</c:v>
                </c:pt>
                <c:pt idx="3505">
                  <c:v>7.1950000000000003</c:v>
                </c:pt>
                <c:pt idx="3506">
                  <c:v>7.1950000000000003</c:v>
                </c:pt>
                <c:pt idx="3507">
                  <c:v>7.1959999999999997</c:v>
                </c:pt>
                <c:pt idx="3508">
                  <c:v>7.1959999999999997</c:v>
                </c:pt>
                <c:pt idx="3509">
                  <c:v>7.1980000000000004</c:v>
                </c:pt>
                <c:pt idx="3510">
                  <c:v>7.2039999999999997</c:v>
                </c:pt>
                <c:pt idx="3511">
                  <c:v>7.2050000000000001</c:v>
                </c:pt>
                <c:pt idx="3512">
                  <c:v>7.2050000000000001</c:v>
                </c:pt>
                <c:pt idx="3513">
                  <c:v>7.2050000000000001</c:v>
                </c:pt>
                <c:pt idx="3514">
                  <c:v>7.2060000000000004</c:v>
                </c:pt>
                <c:pt idx="3515">
                  <c:v>7.2140000000000004</c:v>
                </c:pt>
                <c:pt idx="3516">
                  <c:v>7.2140000000000004</c:v>
                </c:pt>
                <c:pt idx="3517">
                  <c:v>7.2140000000000004</c:v>
                </c:pt>
                <c:pt idx="3518">
                  <c:v>7.2140000000000004</c:v>
                </c:pt>
                <c:pt idx="3519">
                  <c:v>7.2160000000000002</c:v>
                </c:pt>
                <c:pt idx="3520">
                  <c:v>7.2169999999999996</c:v>
                </c:pt>
                <c:pt idx="3521">
                  <c:v>7.2169999999999996</c:v>
                </c:pt>
                <c:pt idx="3522">
                  <c:v>7.2240000000000002</c:v>
                </c:pt>
                <c:pt idx="3523">
                  <c:v>7.2249999999999996</c:v>
                </c:pt>
                <c:pt idx="3524">
                  <c:v>7.2249999999999996</c:v>
                </c:pt>
                <c:pt idx="3525">
                  <c:v>7.2279999999999998</c:v>
                </c:pt>
                <c:pt idx="3526">
                  <c:v>7.2290000000000001</c:v>
                </c:pt>
                <c:pt idx="3527">
                  <c:v>7.2290000000000001</c:v>
                </c:pt>
                <c:pt idx="3528">
                  <c:v>7.2290000000000001</c:v>
                </c:pt>
                <c:pt idx="3529">
                  <c:v>7.2290000000000001</c:v>
                </c:pt>
                <c:pt idx="3530">
                  <c:v>7.23</c:v>
                </c:pt>
                <c:pt idx="3531">
                  <c:v>7.2309999999999999</c:v>
                </c:pt>
                <c:pt idx="3532">
                  <c:v>7.2309999999999999</c:v>
                </c:pt>
                <c:pt idx="3533">
                  <c:v>7.2309999999999999</c:v>
                </c:pt>
                <c:pt idx="3534">
                  <c:v>7.2309999999999999</c:v>
                </c:pt>
                <c:pt idx="3535">
                  <c:v>7.2309999999999999</c:v>
                </c:pt>
                <c:pt idx="3536">
                  <c:v>7.2329999999999997</c:v>
                </c:pt>
                <c:pt idx="3537">
                  <c:v>7.2329999999999997</c:v>
                </c:pt>
                <c:pt idx="3538">
                  <c:v>7.2329999999999997</c:v>
                </c:pt>
                <c:pt idx="3539">
                  <c:v>7.2329999999999997</c:v>
                </c:pt>
                <c:pt idx="3540">
                  <c:v>7.2329999999999997</c:v>
                </c:pt>
                <c:pt idx="3541">
                  <c:v>7.2329999999999997</c:v>
                </c:pt>
                <c:pt idx="3542">
                  <c:v>7.2329999999999997</c:v>
                </c:pt>
                <c:pt idx="3543">
                  <c:v>7.234</c:v>
                </c:pt>
                <c:pt idx="3544">
                  <c:v>7.2409999999999997</c:v>
                </c:pt>
                <c:pt idx="3545">
                  <c:v>7.2409999999999997</c:v>
                </c:pt>
                <c:pt idx="3546">
                  <c:v>7.2409999999999997</c:v>
                </c:pt>
                <c:pt idx="3547">
                  <c:v>7.2430000000000003</c:v>
                </c:pt>
                <c:pt idx="3548">
                  <c:v>7.2450000000000001</c:v>
                </c:pt>
                <c:pt idx="3549">
                  <c:v>7.2450000000000001</c:v>
                </c:pt>
                <c:pt idx="3550">
                  <c:v>7.2450000000000001</c:v>
                </c:pt>
                <c:pt idx="3551">
                  <c:v>7.2450000000000001</c:v>
                </c:pt>
                <c:pt idx="3552">
                  <c:v>7.2480000000000002</c:v>
                </c:pt>
                <c:pt idx="3553">
                  <c:v>7.25</c:v>
                </c:pt>
                <c:pt idx="3554">
                  <c:v>7.2510000000000003</c:v>
                </c:pt>
                <c:pt idx="3555">
                  <c:v>7.2510000000000003</c:v>
                </c:pt>
                <c:pt idx="3556">
                  <c:v>7.2539999999999996</c:v>
                </c:pt>
                <c:pt idx="3557">
                  <c:v>7.2549999999999999</c:v>
                </c:pt>
                <c:pt idx="3558">
                  <c:v>7.258</c:v>
                </c:pt>
                <c:pt idx="3559">
                  <c:v>7.258</c:v>
                </c:pt>
                <c:pt idx="3560">
                  <c:v>7.258</c:v>
                </c:pt>
                <c:pt idx="3561">
                  <c:v>7.258</c:v>
                </c:pt>
                <c:pt idx="3562">
                  <c:v>7.258</c:v>
                </c:pt>
                <c:pt idx="3563">
                  <c:v>7.258</c:v>
                </c:pt>
                <c:pt idx="3564">
                  <c:v>7.258</c:v>
                </c:pt>
                <c:pt idx="3565">
                  <c:v>7.258</c:v>
                </c:pt>
                <c:pt idx="3566">
                  <c:v>7.2590000000000003</c:v>
                </c:pt>
                <c:pt idx="3567">
                  <c:v>7.2610000000000001</c:v>
                </c:pt>
                <c:pt idx="3568">
                  <c:v>7.2670000000000003</c:v>
                </c:pt>
                <c:pt idx="3569">
                  <c:v>7.2709999999999999</c:v>
                </c:pt>
                <c:pt idx="3570">
                  <c:v>7.2720000000000002</c:v>
                </c:pt>
                <c:pt idx="3571">
                  <c:v>7.2720000000000002</c:v>
                </c:pt>
                <c:pt idx="3572">
                  <c:v>7.2720000000000002</c:v>
                </c:pt>
                <c:pt idx="3573">
                  <c:v>7.28</c:v>
                </c:pt>
                <c:pt idx="3574">
                  <c:v>7.28</c:v>
                </c:pt>
                <c:pt idx="3575">
                  <c:v>7.2859999999999996</c:v>
                </c:pt>
                <c:pt idx="3576">
                  <c:v>7.2889999999999997</c:v>
                </c:pt>
                <c:pt idx="3577">
                  <c:v>7.2889999999999997</c:v>
                </c:pt>
                <c:pt idx="3578">
                  <c:v>7.29</c:v>
                </c:pt>
                <c:pt idx="3579">
                  <c:v>7.2930000000000001</c:v>
                </c:pt>
                <c:pt idx="3580">
                  <c:v>7.2969999999999997</c:v>
                </c:pt>
                <c:pt idx="3581">
                  <c:v>7.2990000000000004</c:v>
                </c:pt>
                <c:pt idx="3582">
                  <c:v>7.3</c:v>
                </c:pt>
                <c:pt idx="3583">
                  <c:v>7.3</c:v>
                </c:pt>
                <c:pt idx="3584">
                  <c:v>7.3</c:v>
                </c:pt>
                <c:pt idx="3585">
                  <c:v>7.3040000000000003</c:v>
                </c:pt>
                <c:pt idx="3586">
                  <c:v>7.3040000000000003</c:v>
                </c:pt>
                <c:pt idx="3587">
                  <c:v>7.3070000000000004</c:v>
                </c:pt>
                <c:pt idx="3588">
                  <c:v>7.3070000000000004</c:v>
                </c:pt>
                <c:pt idx="3589">
                  <c:v>7.3079999999999998</c:v>
                </c:pt>
                <c:pt idx="3590">
                  <c:v>7.3090000000000002</c:v>
                </c:pt>
                <c:pt idx="3591">
                  <c:v>7.3090000000000002</c:v>
                </c:pt>
                <c:pt idx="3592">
                  <c:v>7.3120000000000003</c:v>
                </c:pt>
                <c:pt idx="3593">
                  <c:v>7.3129999999999997</c:v>
                </c:pt>
                <c:pt idx="3594">
                  <c:v>7.3129999999999997</c:v>
                </c:pt>
                <c:pt idx="3595">
                  <c:v>7.3150000000000004</c:v>
                </c:pt>
                <c:pt idx="3596">
                  <c:v>7.3159999999999998</c:v>
                </c:pt>
                <c:pt idx="3597">
                  <c:v>7.3159999999999998</c:v>
                </c:pt>
                <c:pt idx="3598">
                  <c:v>7.3159999999999998</c:v>
                </c:pt>
                <c:pt idx="3599">
                  <c:v>7.3170000000000002</c:v>
                </c:pt>
                <c:pt idx="3600">
                  <c:v>7.3179999999999996</c:v>
                </c:pt>
                <c:pt idx="3601">
                  <c:v>7.327</c:v>
                </c:pt>
                <c:pt idx="3602">
                  <c:v>7.327</c:v>
                </c:pt>
                <c:pt idx="3603">
                  <c:v>7.327</c:v>
                </c:pt>
                <c:pt idx="3604">
                  <c:v>7.3280000000000003</c:v>
                </c:pt>
                <c:pt idx="3605">
                  <c:v>7.3289999999999997</c:v>
                </c:pt>
                <c:pt idx="3606">
                  <c:v>7.3369999999999997</c:v>
                </c:pt>
                <c:pt idx="3607">
                  <c:v>7.34</c:v>
                </c:pt>
                <c:pt idx="3608">
                  <c:v>7.34</c:v>
                </c:pt>
                <c:pt idx="3609">
                  <c:v>7.34</c:v>
                </c:pt>
                <c:pt idx="3610">
                  <c:v>7.3410000000000002</c:v>
                </c:pt>
                <c:pt idx="3611">
                  <c:v>7.3410000000000002</c:v>
                </c:pt>
                <c:pt idx="3612">
                  <c:v>7.3410000000000002</c:v>
                </c:pt>
                <c:pt idx="3613">
                  <c:v>7.3440000000000003</c:v>
                </c:pt>
                <c:pt idx="3614">
                  <c:v>7.3460000000000001</c:v>
                </c:pt>
                <c:pt idx="3615">
                  <c:v>7.3470000000000004</c:v>
                </c:pt>
                <c:pt idx="3616">
                  <c:v>7.3490000000000002</c:v>
                </c:pt>
                <c:pt idx="3617">
                  <c:v>7.3529999999999998</c:v>
                </c:pt>
                <c:pt idx="3618">
                  <c:v>7.3529999999999998</c:v>
                </c:pt>
                <c:pt idx="3619">
                  <c:v>7.3540000000000001</c:v>
                </c:pt>
                <c:pt idx="3620">
                  <c:v>7.3540000000000001</c:v>
                </c:pt>
                <c:pt idx="3621">
                  <c:v>7.3540000000000001</c:v>
                </c:pt>
                <c:pt idx="3622">
                  <c:v>7.3550000000000004</c:v>
                </c:pt>
                <c:pt idx="3623">
                  <c:v>7.3550000000000004</c:v>
                </c:pt>
                <c:pt idx="3624">
                  <c:v>7.3620000000000001</c:v>
                </c:pt>
                <c:pt idx="3625">
                  <c:v>7.3620000000000001</c:v>
                </c:pt>
                <c:pt idx="3626">
                  <c:v>7.3630000000000004</c:v>
                </c:pt>
                <c:pt idx="3627">
                  <c:v>7.3630000000000004</c:v>
                </c:pt>
                <c:pt idx="3628">
                  <c:v>7.3659999999999997</c:v>
                </c:pt>
                <c:pt idx="3629">
                  <c:v>7.3659999999999997</c:v>
                </c:pt>
                <c:pt idx="3630">
                  <c:v>7.3680000000000003</c:v>
                </c:pt>
                <c:pt idx="3631">
                  <c:v>7.3680000000000003</c:v>
                </c:pt>
                <c:pt idx="3632">
                  <c:v>7.3719999999999999</c:v>
                </c:pt>
                <c:pt idx="3633">
                  <c:v>7.3719999999999999</c:v>
                </c:pt>
                <c:pt idx="3634">
                  <c:v>7.3730000000000002</c:v>
                </c:pt>
                <c:pt idx="3635">
                  <c:v>7.3760000000000003</c:v>
                </c:pt>
                <c:pt idx="3636">
                  <c:v>7.3789999999999996</c:v>
                </c:pt>
                <c:pt idx="3637">
                  <c:v>7.3810000000000002</c:v>
                </c:pt>
                <c:pt idx="3638">
                  <c:v>7.3810000000000002</c:v>
                </c:pt>
                <c:pt idx="3639">
                  <c:v>7.383</c:v>
                </c:pt>
                <c:pt idx="3640">
                  <c:v>7.3840000000000003</c:v>
                </c:pt>
                <c:pt idx="3641">
                  <c:v>7.3849999999999998</c:v>
                </c:pt>
                <c:pt idx="3642">
                  <c:v>7.391</c:v>
                </c:pt>
                <c:pt idx="3643">
                  <c:v>7.391</c:v>
                </c:pt>
                <c:pt idx="3644">
                  <c:v>7.391</c:v>
                </c:pt>
                <c:pt idx="3645">
                  <c:v>7.3929999999999998</c:v>
                </c:pt>
                <c:pt idx="3646">
                  <c:v>7.3929999999999998</c:v>
                </c:pt>
                <c:pt idx="3647">
                  <c:v>7.3929999999999998</c:v>
                </c:pt>
                <c:pt idx="3648">
                  <c:v>7.3929999999999998</c:v>
                </c:pt>
                <c:pt idx="3649">
                  <c:v>7.3940000000000001</c:v>
                </c:pt>
                <c:pt idx="3650">
                  <c:v>7.3949999999999996</c:v>
                </c:pt>
                <c:pt idx="3651">
                  <c:v>7.3970000000000002</c:v>
                </c:pt>
                <c:pt idx="3652">
                  <c:v>7.4020000000000001</c:v>
                </c:pt>
                <c:pt idx="3653">
                  <c:v>7.4020000000000001</c:v>
                </c:pt>
                <c:pt idx="3654">
                  <c:v>7.4020000000000001</c:v>
                </c:pt>
                <c:pt idx="3655">
                  <c:v>7.4029999999999996</c:v>
                </c:pt>
                <c:pt idx="3656">
                  <c:v>7.4039999999999999</c:v>
                </c:pt>
                <c:pt idx="3657">
                  <c:v>7.4039999999999999</c:v>
                </c:pt>
                <c:pt idx="3658">
                  <c:v>7.4039999999999999</c:v>
                </c:pt>
                <c:pt idx="3659">
                  <c:v>7.4039999999999999</c:v>
                </c:pt>
                <c:pt idx="3660">
                  <c:v>7.4039999999999999</c:v>
                </c:pt>
                <c:pt idx="3661">
                  <c:v>7.4089999999999998</c:v>
                </c:pt>
                <c:pt idx="3662">
                  <c:v>7.4089999999999998</c:v>
                </c:pt>
                <c:pt idx="3663">
                  <c:v>7.4089999999999998</c:v>
                </c:pt>
                <c:pt idx="3664">
                  <c:v>7.4089999999999998</c:v>
                </c:pt>
                <c:pt idx="3665">
                  <c:v>7.41</c:v>
                </c:pt>
                <c:pt idx="3666">
                  <c:v>7.41</c:v>
                </c:pt>
                <c:pt idx="3667">
                  <c:v>7.4109999999999996</c:v>
                </c:pt>
                <c:pt idx="3668">
                  <c:v>7.4119999999999999</c:v>
                </c:pt>
                <c:pt idx="3669">
                  <c:v>7.4169999999999998</c:v>
                </c:pt>
                <c:pt idx="3670">
                  <c:v>7.4189999999999996</c:v>
                </c:pt>
                <c:pt idx="3671">
                  <c:v>7.4189999999999996</c:v>
                </c:pt>
                <c:pt idx="3672">
                  <c:v>7.4189999999999996</c:v>
                </c:pt>
                <c:pt idx="3673">
                  <c:v>7.4219999999999997</c:v>
                </c:pt>
                <c:pt idx="3674">
                  <c:v>7.4219999999999997</c:v>
                </c:pt>
                <c:pt idx="3675">
                  <c:v>7.423</c:v>
                </c:pt>
                <c:pt idx="3676">
                  <c:v>7.423</c:v>
                </c:pt>
                <c:pt idx="3677">
                  <c:v>7.43</c:v>
                </c:pt>
                <c:pt idx="3678">
                  <c:v>7.4320000000000004</c:v>
                </c:pt>
                <c:pt idx="3679">
                  <c:v>7.4320000000000004</c:v>
                </c:pt>
                <c:pt idx="3680">
                  <c:v>7.4349999999999996</c:v>
                </c:pt>
                <c:pt idx="3681">
                  <c:v>7.4359999999999999</c:v>
                </c:pt>
                <c:pt idx="3682">
                  <c:v>7.4370000000000003</c:v>
                </c:pt>
                <c:pt idx="3683">
                  <c:v>7.4370000000000003</c:v>
                </c:pt>
                <c:pt idx="3684">
                  <c:v>7.4379999999999997</c:v>
                </c:pt>
                <c:pt idx="3685">
                  <c:v>7.4390000000000001</c:v>
                </c:pt>
                <c:pt idx="3686">
                  <c:v>7.4409999999999998</c:v>
                </c:pt>
                <c:pt idx="3687">
                  <c:v>7.4420000000000002</c:v>
                </c:pt>
                <c:pt idx="3688">
                  <c:v>7.4429999999999996</c:v>
                </c:pt>
                <c:pt idx="3689">
                  <c:v>7.45</c:v>
                </c:pt>
                <c:pt idx="3690">
                  <c:v>7.4509999999999996</c:v>
                </c:pt>
                <c:pt idx="3691">
                  <c:v>7.4530000000000003</c:v>
                </c:pt>
                <c:pt idx="3692">
                  <c:v>7.4539999999999997</c:v>
                </c:pt>
                <c:pt idx="3693">
                  <c:v>7.4560000000000004</c:v>
                </c:pt>
                <c:pt idx="3694">
                  <c:v>7.46</c:v>
                </c:pt>
                <c:pt idx="3695">
                  <c:v>7.4640000000000004</c:v>
                </c:pt>
                <c:pt idx="3696">
                  <c:v>7.4640000000000004</c:v>
                </c:pt>
                <c:pt idx="3697">
                  <c:v>7.4640000000000004</c:v>
                </c:pt>
                <c:pt idx="3698">
                  <c:v>7.4640000000000004</c:v>
                </c:pt>
                <c:pt idx="3699">
                  <c:v>7.4649999999999999</c:v>
                </c:pt>
                <c:pt idx="3700">
                  <c:v>7.4660000000000002</c:v>
                </c:pt>
                <c:pt idx="3701">
                  <c:v>7.4669999999999996</c:v>
                </c:pt>
                <c:pt idx="3702">
                  <c:v>7.4669999999999996</c:v>
                </c:pt>
                <c:pt idx="3703">
                  <c:v>7.4690000000000003</c:v>
                </c:pt>
                <c:pt idx="3704">
                  <c:v>7.4690000000000003</c:v>
                </c:pt>
                <c:pt idx="3705">
                  <c:v>7.4690000000000003</c:v>
                </c:pt>
                <c:pt idx="3706">
                  <c:v>7.47</c:v>
                </c:pt>
                <c:pt idx="3707">
                  <c:v>7.4749999999999996</c:v>
                </c:pt>
                <c:pt idx="3708">
                  <c:v>7.4749999999999996</c:v>
                </c:pt>
                <c:pt idx="3709">
                  <c:v>7.4779999999999998</c:v>
                </c:pt>
                <c:pt idx="3710">
                  <c:v>7.4779999999999998</c:v>
                </c:pt>
                <c:pt idx="3711">
                  <c:v>7.4790000000000001</c:v>
                </c:pt>
                <c:pt idx="3712">
                  <c:v>7.484</c:v>
                </c:pt>
                <c:pt idx="3713">
                  <c:v>7.4850000000000003</c:v>
                </c:pt>
                <c:pt idx="3714">
                  <c:v>7.4850000000000003</c:v>
                </c:pt>
                <c:pt idx="3715">
                  <c:v>7.4850000000000003</c:v>
                </c:pt>
                <c:pt idx="3716">
                  <c:v>7.4880000000000004</c:v>
                </c:pt>
                <c:pt idx="3717">
                  <c:v>7.4909999999999997</c:v>
                </c:pt>
                <c:pt idx="3718">
                  <c:v>7.492</c:v>
                </c:pt>
                <c:pt idx="3719">
                  <c:v>7.4950000000000001</c:v>
                </c:pt>
                <c:pt idx="3720">
                  <c:v>7.5019999999999998</c:v>
                </c:pt>
                <c:pt idx="3721">
                  <c:v>7.5019999999999998</c:v>
                </c:pt>
                <c:pt idx="3722">
                  <c:v>7.5030000000000001</c:v>
                </c:pt>
                <c:pt idx="3723">
                  <c:v>7.5030000000000001</c:v>
                </c:pt>
                <c:pt idx="3724">
                  <c:v>7.5039999999999996</c:v>
                </c:pt>
                <c:pt idx="3725">
                  <c:v>7.5060000000000002</c:v>
                </c:pt>
                <c:pt idx="3726">
                  <c:v>7.5069999999999997</c:v>
                </c:pt>
                <c:pt idx="3727">
                  <c:v>7.5069999999999997</c:v>
                </c:pt>
                <c:pt idx="3728">
                  <c:v>7.5069999999999997</c:v>
                </c:pt>
                <c:pt idx="3729">
                  <c:v>7.51</c:v>
                </c:pt>
                <c:pt idx="3730">
                  <c:v>7.5129999999999999</c:v>
                </c:pt>
                <c:pt idx="3731">
                  <c:v>7.5129999999999999</c:v>
                </c:pt>
                <c:pt idx="3732">
                  <c:v>7.5140000000000002</c:v>
                </c:pt>
                <c:pt idx="3733">
                  <c:v>7.5170000000000003</c:v>
                </c:pt>
                <c:pt idx="3734">
                  <c:v>7.5179999999999998</c:v>
                </c:pt>
                <c:pt idx="3735">
                  <c:v>7.5179999999999998</c:v>
                </c:pt>
                <c:pt idx="3736">
                  <c:v>7.5190000000000001</c:v>
                </c:pt>
                <c:pt idx="3737">
                  <c:v>7.52</c:v>
                </c:pt>
                <c:pt idx="3738">
                  <c:v>7.5259999999999998</c:v>
                </c:pt>
                <c:pt idx="3739">
                  <c:v>7.5259999999999998</c:v>
                </c:pt>
                <c:pt idx="3740">
                  <c:v>7.5289999999999999</c:v>
                </c:pt>
                <c:pt idx="3741">
                  <c:v>7.5289999999999999</c:v>
                </c:pt>
                <c:pt idx="3742">
                  <c:v>7.5309999999999997</c:v>
                </c:pt>
                <c:pt idx="3743">
                  <c:v>7.5309999999999997</c:v>
                </c:pt>
                <c:pt idx="3744">
                  <c:v>7.5309999999999997</c:v>
                </c:pt>
                <c:pt idx="3745">
                  <c:v>7.5309999999999997</c:v>
                </c:pt>
                <c:pt idx="3746">
                  <c:v>7.532</c:v>
                </c:pt>
                <c:pt idx="3747">
                  <c:v>7.5330000000000004</c:v>
                </c:pt>
                <c:pt idx="3748">
                  <c:v>7.5350000000000001</c:v>
                </c:pt>
                <c:pt idx="3749">
                  <c:v>7.5359999999999996</c:v>
                </c:pt>
                <c:pt idx="3750">
                  <c:v>7.5410000000000004</c:v>
                </c:pt>
                <c:pt idx="3751">
                  <c:v>7.5419999999999998</c:v>
                </c:pt>
                <c:pt idx="3752">
                  <c:v>7.5419999999999998</c:v>
                </c:pt>
                <c:pt idx="3753">
                  <c:v>7.5419999999999998</c:v>
                </c:pt>
                <c:pt idx="3754">
                  <c:v>7.5419999999999998</c:v>
                </c:pt>
                <c:pt idx="3755">
                  <c:v>7.5439999999999996</c:v>
                </c:pt>
                <c:pt idx="3756">
                  <c:v>7.5439999999999996</c:v>
                </c:pt>
                <c:pt idx="3757">
                  <c:v>7.55</c:v>
                </c:pt>
                <c:pt idx="3758">
                  <c:v>7.55</c:v>
                </c:pt>
                <c:pt idx="3759">
                  <c:v>7.5540000000000003</c:v>
                </c:pt>
                <c:pt idx="3760">
                  <c:v>7.5549999999999997</c:v>
                </c:pt>
                <c:pt idx="3761">
                  <c:v>7.5590000000000002</c:v>
                </c:pt>
                <c:pt idx="3762">
                  <c:v>7.56</c:v>
                </c:pt>
                <c:pt idx="3763">
                  <c:v>7.5609999999999999</c:v>
                </c:pt>
                <c:pt idx="3764">
                  <c:v>7.5640000000000001</c:v>
                </c:pt>
                <c:pt idx="3765">
                  <c:v>7.5640000000000001</c:v>
                </c:pt>
                <c:pt idx="3766">
                  <c:v>7.5640000000000001</c:v>
                </c:pt>
                <c:pt idx="3767">
                  <c:v>7.5709999999999997</c:v>
                </c:pt>
                <c:pt idx="3768">
                  <c:v>7.5730000000000004</c:v>
                </c:pt>
                <c:pt idx="3769">
                  <c:v>7.5730000000000004</c:v>
                </c:pt>
                <c:pt idx="3770">
                  <c:v>7.5730000000000004</c:v>
                </c:pt>
                <c:pt idx="3771">
                  <c:v>7.5739999999999998</c:v>
                </c:pt>
                <c:pt idx="3772">
                  <c:v>7.5780000000000003</c:v>
                </c:pt>
                <c:pt idx="3773">
                  <c:v>7.5789999999999997</c:v>
                </c:pt>
                <c:pt idx="3774">
                  <c:v>7.5819999999999999</c:v>
                </c:pt>
                <c:pt idx="3775">
                  <c:v>7.5830000000000002</c:v>
                </c:pt>
                <c:pt idx="3776">
                  <c:v>7.585</c:v>
                </c:pt>
                <c:pt idx="3777">
                  <c:v>7.585</c:v>
                </c:pt>
                <c:pt idx="3778">
                  <c:v>7.5869999999999997</c:v>
                </c:pt>
                <c:pt idx="3779">
                  <c:v>7.5869999999999997</c:v>
                </c:pt>
                <c:pt idx="3780">
                  <c:v>7.5869999999999997</c:v>
                </c:pt>
                <c:pt idx="3781">
                  <c:v>7.5869999999999997</c:v>
                </c:pt>
                <c:pt idx="3782">
                  <c:v>7.5869999999999997</c:v>
                </c:pt>
                <c:pt idx="3783">
                  <c:v>7.5869999999999997</c:v>
                </c:pt>
                <c:pt idx="3784">
                  <c:v>7.5880000000000001</c:v>
                </c:pt>
                <c:pt idx="3785">
                  <c:v>7.5919999999999996</c:v>
                </c:pt>
                <c:pt idx="3786">
                  <c:v>7.5919999999999996</c:v>
                </c:pt>
                <c:pt idx="3787">
                  <c:v>7.593</c:v>
                </c:pt>
                <c:pt idx="3788">
                  <c:v>7.5940000000000003</c:v>
                </c:pt>
                <c:pt idx="3789">
                  <c:v>7.5970000000000004</c:v>
                </c:pt>
                <c:pt idx="3790">
                  <c:v>7.601</c:v>
                </c:pt>
                <c:pt idx="3791">
                  <c:v>7.601</c:v>
                </c:pt>
                <c:pt idx="3792">
                  <c:v>7.6029999999999998</c:v>
                </c:pt>
                <c:pt idx="3793">
                  <c:v>7.6040000000000001</c:v>
                </c:pt>
                <c:pt idx="3794">
                  <c:v>7.6050000000000004</c:v>
                </c:pt>
                <c:pt idx="3795">
                  <c:v>7.6050000000000004</c:v>
                </c:pt>
                <c:pt idx="3796">
                  <c:v>7.6050000000000004</c:v>
                </c:pt>
                <c:pt idx="3797">
                  <c:v>7.6050000000000004</c:v>
                </c:pt>
                <c:pt idx="3798">
                  <c:v>7.6139999999999999</c:v>
                </c:pt>
                <c:pt idx="3799">
                  <c:v>7.6159999999999997</c:v>
                </c:pt>
                <c:pt idx="3800">
                  <c:v>7.6159999999999997</c:v>
                </c:pt>
                <c:pt idx="3801">
                  <c:v>7.617</c:v>
                </c:pt>
                <c:pt idx="3802">
                  <c:v>7.617</c:v>
                </c:pt>
                <c:pt idx="3803">
                  <c:v>7.6180000000000003</c:v>
                </c:pt>
                <c:pt idx="3804">
                  <c:v>7.6210000000000004</c:v>
                </c:pt>
                <c:pt idx="3805">
                  <c:v>7.6230000000000002</c:v>
                </c:pt>
                <c:pt idx="3806">
                  <c:v>7.625</c:v>
                </c:pt>
                <c:pt idx="3807">
                  <c:v>7.6289999999999996</c:v>
                </c:pt>
                <c:pt idx="3808">
                  <c:v>7.63</c:v>
                </c:pt>
                <c:pt idx="3809">
                  <c:v>7.6310000000000002</c:v>
                </c:pt>
                <c:pt idx="3810">
                  <c:v>7.6349999999999998</c:v>
                </c:pt>
                <c:pt idx="3811">
                  <c:v>7.6349999999999998</c:v>
                </c:pt>
                <c:pt idx="3812">
                  <c:v>7.641</c:v>
                </c:pt>
                <c:pt idx="3813">
                  <c:v>7.641</c:v>
                </c:pt>
                <c:pt idx="3814">
                  <c:v>7.6420000000000003</c:v>
                </c:pt>
                <c:pt idx="3815">
                  <c:v>7.6420000000000003</c:v>
                </c:pt>
                <c:pt idx="3816">
                  <c:v>7.6429999999999998</c:v>
                </c:pt>
                <c:pt idx="3817">
                  <c:v>7.6429999999999998</c:v>
                </c:pt>
                <c:pt idx="3818">
                  <c:v>7.6440000000000001</c:v>
                </c:pt>
                <c:pt idx="3819">
                  <c:v>7.6509999999999998</c:v>
                </c:pt>
                <c:pt idx="3820">
                  <c:v>7.6509999999999998</c:v>
                </c:pt>
                <c:pt idx="3821">
                  <c:v>7.6539999999999999</c:v>
                </c:pt>
                <c:pt idx="3822">
                  <c:v>7.6539999999999999</c:v>
                </c:pt>
                <c:pt idx="3823">
                  <c:v>7.6539999999999999</c:v>
                </c:pt>
                <c:pt idx="3824">
                  <c:v>7.6559999999999997</c:v>
                </c:pt>
                <c:pt idx="3825">
                  <c:v>7.6609999999999996</c:v>
                </c:pt>
                <c:pt idx="3826">
                  <c:v>7.6619999999999999</c:v>
                </c:pt>
                <c:pt idx="3827">
                  <c:v>7.665</c:v>
                </c:pt>
                <c:pt idx="3828">
                  <c:v>7.6689999999999996</c:v>
                </c:pt>
                <c:pt idx="3829">
                  <c:v>7.6689999999999996</c:v>
                </c:pt>
                <c:pt idx="3830">
                  <c:v>7.6689999999999996</c:v>
                </c:pt>
                <c:pt idx="3831">
                  <c:v>7.67</c:v>
                </c:pt>
                <c:pt idx="3832">
                  <c:v>7.67</c:v>
                </c:pt>
                <c:pt idx="3833">
                  <c:v>7.67</c:v>
                </c:pt>
                <c:pt idx="3834">
                  <c:v>7.6710000000000003</c:v>
                </c:pt>
                <c:pt idx="3835">
                  <c:v>7.6710000000000003</c:v>
                </c:pt>
                <c:pt idx="3836">
                  <c:v>7.673</c:v>
                </c:pt>
                <c:pt idx="3837">
                  <c:v>7.6740000000000004</c:v>
                </c:pt>
                <c:pt idx="3838">
                  <c:v>7.6740000000000004</c:v>
                </c:pt>
                <c:pt idx="3839">
                  <c:v>7.6779999999999999</c:v>
                </c:pt>
                <c:pt idx="3840">
                  <c:v>7.68</c:v>
                </c:pt>
                <c:pt idx="3841">
                  <c:v>7.681</c:v>
                </c:pt>
                <c:pt idx="3842">
                  <c:v>7.6820000000000004</c:v>
                </c:pt>
                <c:pt idx="3843">
                  <c:v>7.6829999999999998</c:v>
                </c:pt>
                <c:pt idx="3844">
                  <c:v>7.6829999999999998</c:v>
                </c:pt>
                <c:pt idx="3845">
                  <c:v>7.6840000000000002</c:v>
                </c:pt>
                <c:pt idx="3846">
                  <c:v>7.6840000000000002</c:v>
                </c:pt>
                <c:pt idx="3847">
                  <c:v>7.6840000000000002</c:v>
                </c:pt>
                <c:pt idx="3848">
                  <c:v>7.6840000000000002</c:v>
                </c:pt>
                <c:pt idx="3849">
                  <c:v>7.6840000000000002</c:v>
                </c:pt>
                <c:pt idx="3850">
                  <c:v>7.6879999999999997</c:v>
                </c:pt>
                <c:pt idx="3851">
                  <c:v>7.6879999999999997</c:v>
                </c:pt>
                <c:pt idx="3852">
                  <c:v>7.6890000000000001</c:v>
                </c:pt>
                <c:pt idx="3853">
                  <c:v>7.6920000000000002</c:v>
                </c:pt>
                <c:pt idx="3854">
                  <c:v>7.6929999999999996</c:v>
                </c:pt>
                <c:pt idx="3855">
                  <c:v>7.6929999999999996</c:v>
                </c:pt>
                <c:pt idx="3856">
                  <c:v>7.6980000000000004</c:v>
                </c:pt>
                <c:pt idx="3857">
                  <c:v>7.6980000000000004</c:v>
                </c:pt>
                <c:pt idx="3858">
                  <c:v>7.6980000000000004</c:v>
                </c:pt>
                <c:pt idx="3859">
                  <c:v>7.7009999999999996</c:v>
                </c:pt>
                <c:pt idx="3860">
                  <c:v>7.7009999999999996</c:v>
                </c:pt>
                <c:pt idx="3861">
                  <c:v>7.702</c:v>
                </c:pt>
                <c:pt idx="3862">
                  <c:v>7.702</c:v>
                </c:pt>
                <c:pt idx="3863">
                  <c:v>7.702</c:v>
                </c:pt>
                <c:pt idx="3864">
                  <c:v>7.7060000000000004</c:v>
                </c:pt>
                <c:pt idx="3865">
                  <c:v>7.7069999999999999</c:v>
                </c:pt>
                <c:pt idx="3866">
                  <c:v>7.7080000000000002</c:v>
                </c:pt>
                <c:pt idx="3867">
                  <c:v>7.7089999999999996</c:v>
                </c:pt>
                <c:pt idx="3868">
                  <c:v>7.7110000000000003</c:v>
                </c:pt>
                <c:pt idx="3869">
                  <c:v>7.7110000000000003</c:v>
                </c:pt>
                <c:pt idx="3870">
                  <c:v>7.7119999999999997</c:v>
                </c:pt>
                <c:pt idx="3871">
                  <c:v>7.7169999999999996</c:v>
                </c:pt>
                <c:pt idx="3872">
                  <c:v>7.7169999999999996</c:v>
                </c:pt>
                <c:pt idx="3873">
                  <c:v>7.7190000000000003</c:v>
                </c:pt>
                <c:pt idx="3874">
                  <c:v>7.72</c:v>
                </c:pt>
                <c:pt idx="3875">
                  <c:v>7.7210000000000001</c:v>
                </c:pt>
                <c:pt idx="3876">
                  <c:v>7.7210000000000001</c:v>
                </c:pt>
                <c:pt idx="3877">
                  <c:v>7.7240000000000002</c:v>
                </c:pt>
                <c:pt idx="3878">
                  <c:v>7.726</c:v>
                </c:pt>
                <c:pt idx="3879">
                  <c:v>7.7270000000000003</c:v>
                </c:pt>
                <c:pt idx="3880">
                  <c:v>7.73</c:v>
                </c:pt>
                <c:pt idx="3881">
                  <c:v>7.73</c:v>
                </c:pt>
                <c:pt idx="3882">
                  <c:v>7.7359999999999998</c:v>
                </c:pt>
                <c:pt idx="3883">
                  <c:v>7.7359999999999998</c:v>
                </c:pt>
                <c:pt idx="3884">
                  <c:v>7.7380000000000004</c:v>
                </c:pt>
                <c:pt idx="3885">
                  <c:v>7.7389999999999999</c:v>
                </c:pt>
                <c:pt idx="3886">
                  <c:v>7.74</c:v>
                </c:pt>
                <c:pt idx="3887">
                  <c:v>7.7409999999999997</c:v>
                </c:pt>
                <c:pt idx="3888">
                  <c:v>7.7439999999999998</c:v>
                </c:pt>
                <c:pt idx="3889">
                  <c:v>7.7460000000000004</c:v>
                </c:pt>
                <c:pt idx="3890">
                  <c:v>7.7489999999999997</c:v>
                </c:pt>
                <c:pt idx="3891">
                  <c:v>7.7489999999999997</c:v>
                </c:pt>
                <c:pt idx="3892">
                  <c:v>7.7530000000000001</c:v>
                </c:pt>
                <c:pt idx="3893">
                  <c:v>7.7530000000000001</c:v>
                </c:pt>
                <c:pt idx="3894">
                  <c:v>7.7530000000000001</c:v>
                </c:pt>
                <c:pt idx="3895">
                  <c:v>7.7530000000000001</c:v>
                </c:pt>
                <c:pt idx="3896">
                  <c:v>7.7539999999999996</c:v>
                </c:pt>
                <c:pt idx="3897">
                  <c:v>7.7539999999999996</c:v>
                </c:pt>
                <c:pt idx="3898">
                  <c:v>7.7539999999999996</c:v>
                </c:pt>
                <c:pt idx="3899">
                  <c:v>7.7549999999999999</c:v>
                </c:pt>
                <c:pt idx="3900">
                  <c:v>7.7549999999999999</c:v>
                </c:pt>
                <c:pt idx="3901">
                  <c:v>7.7549999999999999</c:v>
                </c:pt>
                <c:pt idx="3902">
                  <c:v>7.7560000000000002</c:v>
                </c:pt>
                <c:pt idx="3903">
                  <c:v>7.7560000000000002</c:v>
                </c:pt>
                <c:pt idx="3904">
                  <c:v>7.758</c:v>
                </c:pt>
                <c:pt idx="3905">
                  <c:v>7.7590000000000003</c:v>
                </c:pt>
                <c:pt idx="3906">
                  <c:v>7.7590000000000003</c:v>
                </c:pt>
                <c:pt idx="3907">
                  <c:v>7.7670000000000003</c:v>
                </c:pt>
                <c:pt idx="3908">
                  <c:v>7.7670000000000003</c:v>
                </c:pt>
                <c:pt idx="3909">
                  <c:v>7.7670000000000003</c:v>
                </c:pt>
                <c:pt idx="3910">
                  <c:v>7.7670000000000003</c:v>
                </c:pt>
                <c:pt idx="3911">
                  <c:v>7.7670000000000003</c:v>
                </c:pt>
                <c:pt idx="3912">
                  <c:v>7.7670000000000003</c:v>
                </c:pt>
                <c:pt idx="3913">
                  <c:v>7.7670000000000003</c:v>
                </c:pt>
                <c:pt idx="3914">
                  <c:v>7.7679999999999998</c:v>
                </c:pt>
                <c:pt idx="3915">
                  <c:v>7.7679999999999998</c:v>
                </c:pt>
                <c:pt idx="3916">
                  <c:v>7.7690000000000001</c:v>
                </c:pt>
                <c:pt idx="3917">
                  <c:v>7.7690000000000001</c:v>
                </c:pt>
                <c:pt idx="3918">
                  <c:v>7.7690000000000001</c:v>
                </c:pt>
                <c:pt idx="3919">
                  <c:v>7.77</c:v>
                </c:pt>
                <c:pt idx="3920">
                  <c:v>7.7750000000000004</c:v>
                </c:pt>
                <c:pt idx="3921">
                  <c:v>7.7750000000000004</c:v>
                </c:pt>
                <c:pt idx="3922">
                  <c:v>7.7779999999999996</c:v>
                </c:pt>
                <c:pt idx="3923">
                  <c:v>7.7789999999999999</c:v>
                </c:pt>
                <c:pt idx="3924">
                  <c:v>7.7809999999999997</c:v>
                </c:pt>
                <c:pt idx="3925">
                  <c:v>7.782</c:v>
                </c:pt>
                <c:pt idx="3926">
                  <c:v>7.7839999999999998</c:v>
                </c:pt>
                <c:pt idx="3927">
                  <c:v>7.7939999999999996</c:v>
                </c:pt>
                <c:pt idx="3928">
                  <c:v>7.7939999999999996</c:v>
                </c:pt>
                <c:pt idx="3929">
                  <c:v>7.7939999999999996</c:v>
                </c:pt>
                <c:pt idx="3930">
                  <c:v>7.7949999999999999</c:v>
                </c:pt>
                <c:pt idx="3931">
                  <c:v>7.7949999999999999</c:v>
                </c:pt>
                <c:pt idx="3932">
                  <c:v>7.7949999999999999</c:v>
                </c:pt>
                <c:pt idx="3933">
                  <c:v>7.7960000000000003</c:v>
                </c:pt>
                <c:pt idx="3934">
                  <c:v>7.7969999999999997</c:v>
                </c:pt>
                <c:pt idx="3935">
                  <c:v>7.798</c:v>
                </c:pt>
                <c:pt idx="3936">
                  <c:v>7.7990000000000004</c:v>
                </c:pt>
                <c:pt idx="3937">
                  <c:v>7.8019999999999996</c:v>
                </c:pt>
                <c:pt idx="3938">
                  <c:v>7.8040000000000003</c:v>
                </c:pt>
                <c:pt idx="3939">
                  <c:v>7.8049999999999997</c:v>
                </c:pt>
                <c:pt idx="3940">
                  <c:v>7.8070000000000004</c:v>
                </c:pt>
                <c:pt idx="3941">
                  <c:v>7.8090000000000002</c:v>
                </c:pt>
                <c:pt idx="3942">
                  <c:v>7.8090000000000002</c:v>
                </c:pt>
                <c:pt idx="3943">
                  <c:v>7.8129999999999997</c:v>
                </c:pt>
                <c:pt idx="3944">
                  <c:v>7.8129999999999997</c:v>
                </c:pt>
                <c:pt idx="3945">
                  <c:v>7.8140000000000001</c:v>
                </c:pt>
                <c:pt idx="3946">
                  <c:v>7.8150000000000004</c:v>
                </c:pt>
                <c:pt idx="3947">
                  <c:v>7.8150000000000004</c:v>
                </c:pt>
                <c:pt idx="3948">
                  <c:v>7.8150000000000004</c:v>
                </c:pt>
                <c:pt idx="3949">
                  <c:v>7.8159999999999998</c:v>
                </c:pt>
                <c:pt idx="3950">
                  <c:v>7.82</c:v>
                </c:pt>
                <c:pt idx="3951">
                  <c:v>7.8230000000000004</c:v>
                </c:pt>
                <c:pt idx="3952">
                  <c:v>7.8250000000000002</c:v>
                </c:pt>
                <c:pt idx="3953">
                  <c:v>7.8250000000000002</c:v>
                </c:pt>
                <c:pt idx="3954">
                  <c:v>7.827</c:v>
                </c:pt>
                <c:pt idx="3955">
                  <c:v>7.83</c:v>
                </c:pt>
                <c:pt idx="3956">
                  <c:v>7.8319999999999999</c:v>
                </c:pt>
                <c:pt idx="3957">
                  <c:v>7.8319999999999999</c:v>
                </c:pt>
                <c:pt idx="3958">
                  <c:v>7.8330000000000002</c:v>
                </c:pt>
                <c:pt idx="3959">
                  <c:v>7.8330000000000002</c:v>
                </c:pt>
                <c:pt idx="3960">
                  <c:v>7.8330000000000002</c:v>
                </c:pt>
                <c:pt idx="3961">
                  <c:v>7.8339999999999996</c:v>
                </c:pt>
                <c:pt idx="3962">
                  <c:v>7.835</c:v>
                </c:pt>
                <c:pt idx="3963">
                  <c:v>7.8360000000000003</c:v>
                </c:pt>
                <c:pt idx="3964">
                  <c:v>7.8360000000000003</c:v>
                </c:pt>
                <c:pt idx="3965">
                  <c:v>7.8360000000000003</c:v>
                </c:pt>
                <c:pt idx="3966">
                  <c:v>7.8369999999999997</c:v>
                </c:pt>
                <c:pt idx="3967">
                  <c:v>7.8369999999999997</c:v>
                </c:pt>
                <c:pt idx="3968">
                  <c:v>7.843</c:v>
                </c:pt>
                <c:pt idx="3969">
                  <c:v>7.843</c:v>
                </c:pt>
                <c:pt idx="3970">
                  <c:v>7.8449999999999998</c:v>
                </c:pt>
                <c:pt idx="3971">
                  <c:v>7.8449999999999998</c:v>
                </c:pt>
                <c:pt idx="3972">
                  <c:v>7.8449999999999998</c:v>
                </c:pt>
                <c:pt idx="3973">
                  <c:v>7.8449999999999998</c:v>
                </c:pt>
                <c:pt idx="3974">
                  <c:v>7.8479999999999999</c:v>
                </c:pt>
                <c:pt idx="3975">
                  <c:v>7.8520000000000003</c:v>
                </c:pt>
                <c:pt idx="3976">
                  <c:v>7.8520000000000003</c:v>
                </c:pt>
                <c:pt idx="3977">
                  <c:v>7.8520000000000003</c:v>
                </c:pt>
                <c:pt idx="3978">
                  <c:v>7.8520000000000003</c:v>
                </c:pt>
                <c:pt idx="3979">
                  <c:v>7.8540000000000001</c:v>
                </c:pt>
                <c:pt idx="3980">
                  <c:v>7.8579999999999997</c:v>
                </c:pt>
                <c:pt idx="3981">
                  <c:v>7.8579999999999997</c:v>
                </c:pt>
                <c:pt idx="3982">
                  <c:v>7.8609999999999998</c:v>
                </c:pt>
                <c:pt idx="3983">
                  <c:v>7.8609999999999998</c:v>
                </c:pt>
                <c:pt idx="3984">
                  <c:v>7.8609999999999998</c:v>
                </c:pt>
                <c:pt idx="3985">
                  <c:v>7.8620000000000001</c:v>
                </c:pt>
                <c:pt idx="3986">
                  <c:v>7.8620000000000001</c:v>
                </c:pt>
                <c:pt idx="3987">
                  <c:v>7.8620000000000001</c:v>
                </c:pt>
                <c:pt idx="3988">
                  <c:v>7.8689999999999998</c:v>
                </c:pt>
                <c:pt idx="3989">
                  <c:v>7.8710000000000004</c:v>
                </c:pt>
                <c:pt idx="3990">
                  <c:v>7.8710000000000004</c:v>
                </c:pt>
                <c:pt idx="3991">
                  <c:v>7.8719999999999999</c:v>
                </c:pt>
                <c:pt idx="3992">
                  <c:v>7.8730000000000002</c:v>
                </c:pt>
                <c:pt idx="3993">
                  <c:v>7.8730000000000002</c:v>
                </c:pt>
                <c:pt idx="3994">
                  <c:v>7.8739999999999997</c:v>
                </c:pt>
                <c:pt idx="3995">
                  <c:v>7.8739999999999997</c:v>
                </c:pt>
                <c:pt idx="3996">
                  <c:v>7.8760000000000003</c:v>
                </c:pt>
                <c:pt idx="3997">
                  <c:v>7.8780000000000001</c:v>
                </c:pt>
                <c:pt idx="3998">
                  <c:v>7.8780000000000001</c:v>
                </c:pt>
                <c:pt idx="3999">
                  <c:v>7.8810000000000002</c:v>
                </c:pt>
                <c:pt idx="4000">
                  <c:v>7.8810000000000002</c:v>
                </c:pt>
                <c:pt idx="4001">
                  <c:v>7.8810000000000002</c:v>
                </c:pt>
                <c:pt idx="4002">
                  <c:v>7.8810000000000002</c:v>
                </c:pt>
                <c:pt idx="4003">
                  <c:v>7.8819999999999997</c:v>
                </c:pt>
                <c:pt idx="4004">
                  <c:v>7.883</c:v>
                </c:pt>
                <c:pt idx="4005">
                  <c:v>7.883</c:v>
                </c:pt>
                <c:pt idx="4006">
                  <c:v>7.883</c:v>
                </c:pt>
                <c:pt idx="4007">
                  <c:v>7.8840000000000003</c:v>
                </c:pt>
                <c:pt idx="4008">
                  <c:v>7.8840000000000003</c:v>
                </c:pt>
                <c:pt idx="4009">
                  <c:v>7.8860000000000001</c:v>
                </c:pt>
                <c:pt idx="4010">
                  <c:v>7.8860000000000001</c:v>
                </c:pt>
                <c:pt idx="4011">
                  <c:v>7.8920000000000003</c:v>
                </c:pt>
                <c:pt idx="4012">
                  <c:v>7.8920000000000003</c:v>
                </c:pt>
                <c:pt idx="4013">
                  <c:v>7.8929999999999998</c:v>
                </c:pt>
                <c:pt idx="4014">
                  <c:v>7.8959999999999999</c:v>
                </c:pt>
                <c:pt idx="4015">
                  <c:v>7.9</c:v>
                </c:pt>
                <c:pt idx="4016">
                  <c:v>7.9009999999999998</c:v>
                </c:pt>
                <c:pt idx="4017">
                  <c:v>7.9009999999999998</c:v>
                </c:pt>
                <c:pt idx="4018">
                  <c:v>7.9020000000000001</c:v>
                </c:pt>
                <c:pt idx="4019">
                  <c:v>7.9029999999999996</c:v>
                </c:pt>
                <c:pt idx="4020">
                  <c:v>7.9039999999999999</c:v>
                </c:pt>
                <c:pt idx="4021">
                  <c:v>7.9089999999999998</c:v>
                </c:pt>
                <c:pt idx="4022">
                  <c:v>7.9089999999999998</c:v>
                </c:pt>
                <c:pt idx="4023">
                  <c:v>7.91</c:v>
                </c:pt>
                <c:pt idx="4024">
                  <c:v>7.9109999999999996</c:v>
                </c:pt>
                <c:pt idx="4025">
                  <c:v>7.9180000000000001</c:v>
                </c:pt>
                <c:pt idx="4026">
                  <c:v>7.9189999999999996</c:v>
                </c:pt>
                <c:pt idx="4027">
                  <c:v>7.9189999999999996</c:v>
                </c:pt>
                <c:pt idx="4028">
                  <c:v>7.92</c:v>
                </c:pt>
                <c:pt idx="4029">
                  <c:v>7.92</c:v>
                </c:pt>
                <c:pt idx="4030">
                  <c:v>7.92</c:v>
                </c:pt>
                <c:pt idx="4031">
                  <c:v>7.9210000000000003</c:v>
                </c:pt>
                <c:pt idx="4032">
                  <c:v>7.9210000000000003</c:v>
                </c:pt>
                <c:pt idx="4033">
                  <c:v>7.9260000000000002</c:v>
                </c:pt>
                <c:pt idx="4034">
                  <c:v>7.93</c:v>
                </c:pt>
                <c:pt idx="4035">
                  <c:v>7.93</c:v>
                </c:pt>
                <c:pt idx="4036">
                  <c:v>7.931</c:v>
                </c:pt>
                <c:pt idx="4037">
                  <c:v>7.931</c:v>
                </c:pt>
                <c:pt idx="4038">
                  <c:v>7.9320000000000004</c:v>
                </c:pt>
                <c:pt idx="4039">
                  <c:v>7.9340000000000002</c:v>
                </c:pt>
                <c:pt idx="4040">
                  <c:v>7.9340000000000002</c:v>
                </c:pt>
                <c:pt idx="4041">
                  <c:v>7.9340000000000002</c:v>
                </c:pt>
                <c:pt idx="4042">
                  <c:v>7.9340000000000002</c:v>
                </c:pt>
                <c:pt idx="4043">
                  <c:v>7.9349999999999996</c:v>
                </c:pt>
                <c:pt idx="4044">
                  <c:v>7.9470000000000001</c:v>
                </c:pt>
                <c:pt idx="4045">
                  <c:v>7.9509999999999996</c:v>
                </c:pt>
                <c:pt idx="4046">
                  <c:v>7.9589999999999996</c:v>
                </c:pt>
                <c:pt idx="4047">
                  <c:v>7.96</c:v>
                </c:pt>
                <c:pt idx="4048">
                  <c:v>7.9619999999999997</c:v>
                </c:pt>
                <c:pt idx="4049">
                  <c:v>7.9640000000000004</c:v>
                </c:pt>
                <c:pt idx="4050">
                  <c:v>7.968</c:v>
                </c:pt>
                <c:pt idx="4051">
                  <c:v>7.968</c:v>
                </c:pt>
                <c:pt idx="4052">
                  <c:v>7.968</c:v>
                </c:pt>
                <c:pt idx="4053">
                  <c:v>7.968</c:v>
                </c:pt>
                <c:pt idx="4054">
                  <c:v>7.9690000000000003</c:v>
                </c:pt>
                <c:pt idx="4055">
                  <c:v>7.9690000000000003</c:v>
                </c:pt>
                <c:pt idx="4056">
                  <c:v>7.9690000000000003</c:v>
                </c:pt>
                <c:pt idx="4057">
                  <c:v>7.9720000000000004</c:v>
                </c:pt>
                <c:pt idx="4058">
                  <c:v>7.9729999999999999</c:v>
                </c:pt>
                <c:pt idx="4059">
                  <c:v>7.9779999999999998</c:v>
                </c:pt>
                <c:pt idx="4060">
                  <c:v>7.9779999999999998</c:v>
                </c:pt>
                <c:pt idx="4061">
                  <c:v>7.9809999999999999</c:v>
                </c:pt>
                <c:pt idx="4062">
                  <c:v>7.9809999999999999</c:v>
                </c:pt>
                <c:pt idx="4063">
                  <c:v>7.9850000000000003</c:v>
                </c:pt>
                <c:pt idx="4064">
                  <c:v>7.9850000000000003</c:v>
                </c:pt>
                <c:pt idx="4065">
                  <c:v>7.9870000000000001</c:v>
                </c:pt>
                <c:pt idx="4066">
                  <c:v>7.9870000000000001</c:v>
                </c:pt>
                <c:pt idx="4067">
                  <c:v>7.9880000000000004</c:v>
                </c:pt>
                <c:pt idx="4068">
                  <c:v>7.9880000000000004</c:v>
                </c:pt>
                <c:pt idx="4069">
                  <c:v>7.9880000000000004</c:v>
                </c:pt>
                <c:pt idx="4070">
                  <c:v>7.9880000000000004</c:v>
                </c:pt>
                <c:pt idx="4071">
                  <c:v>7.9889999999999999</c:v>
                </c:pt>
                <c:pt idx="4072">
                  <c:v>7.9889999999999999</c:v>
                </c:pt>
                <c:pt idx="4073">
                  <c:v>7.99</c:v>
                </c:pt>
                <c:pt idx="4074">
                  <c:v>7.99</c:v>
                </c:pt>
                <c:pt idx="4075">
                  <c:v>7.99</c:v>
                </c:pt>
                <c:pt idx="4076">
                  <c:v>7.99</c:v>
                </c:pt>
                <c:pt idx="4077">
                  <c:v>7.99</c:v>
                </c:pt>
                <c:pt idx="4078">
                  <c:v>7.99</c:v>
                </c:pt>
                <c:pt idx="4079">
                  <c:v>7.9909999999999997</c:v>
                </c:pt>
                <c:pt idx="4080">
                  <c:v>7.9930000000000003</c:v>
                </c:pt>
                <c:pt idx="4081">
                  <c:v>7.9969999999999999</c:v>
                </c:pt>
                <c:pt idx="4082">
                  <c:v>7.9969999999999999</c:v>
                </c:pt>
                <c:pt idx="4083">
                  <c:v>7.9980000000000002</c:v>
                </c:pt>
                <c:pt idx="4084">
                  <c:v>7.9989999999999997</c:v>
                </c:pt>
                <c:pt idx="4085">
                  <c:v>7.9989999999999997</c:v>
                </c:pt>
                <c:pt idx="4086">
                  <c:v>7.9989999999999997</c:v>
                </c:pt>
                <c:pt idx="4087">
                  <c:v>8.0039999999999996</c:v>
                </c:pt>
                <c:pt idx="4088">
                  <c:v>8.0069999999999997</c:v>
                </c:pt>
                <c:pt idx="4089">
                  <c:v>8.0079999999999991</c:v>
                </c:pt>
                <c:pt idx="4090">
                  <c:v>8.01</c:v>
                </c:pt>
                <c:pt idx="4091">
                  <c:v>8.0169999999999995</c:v>
                </c:pt>
                <c:pt idx="4092">
                  <c:v>8.0169999999999995</c:v>
                </c:pt>
                <c:pt idx="4093">
                  <c:v>8.0259999999999998</c:v>
                </c:pt>
                <c:pt idx="4094">
                  <c:v>8.0269999999999992</c:v>
                </c:pt>
                <c:pt idx="4095">
                  <c:v>8.0310000000000006</c:v>
                </c:pt>
                <c:pt idx="4096">
                  <c:v>8.032</c:v>
                </c:pt>
                <c:pt idx="4097">
                  <c:v>8.0359999999999996</c:v>
                </c:pt>
                <c:pt idx="4098">
                  <c:v>8.0359999999999996</c:v>
                </c:pt>
                <c:pt idx="4099">
                  <c:v>8.0359999999999996</c:v>
                </c:pt>
                <c:pt idx="4100">
                  <c:v>8.0370000000000008</c:v>
                </c:pt>
                <c:pt idx="4101">
                  <c:v>8.0410000000000004</c:v>
                </c:pt>
                <c:pt idx="4102">
                  <c:v>8.0419999999999998</c:v>
                </c:pt>
                <c:pt idx="4103">
                  <c:v>8.0449999999999999</c:v>
                </c:pt>
                <c:pt idx="4104">
                  <c:v>8.0459999999999994</c:v>
                </c:pt>
                <c:pt idx="4105">
                  <c:v>8.0459999999999994</c:v>
                </c:pt>
                <c:pt idx="4106">
                  <c:v>8.0459999999999994</c:v>
                </c:pt>
                <c:pt idx="4107">
                  <c:v>8.0470000000000006</c:v>
                </c:pt>
                <c:pt idx="4108">
                  <c:v>8.0470000000000006</c:v>
                </c:pt>
                <c:pt idx="4109">
                  <c:v>8.0489999999999995</c:v>
                </c:pt>
                <c:pt idx="4110">
                  <c:v>8.0489999999999995</c:v>
                </c:pt>
                <c:pt idx="4111">
                  <c:v>8.0489999999999995</c:v>
                </c:pt>
                <c:pt idx="4112">
                  <c:v>8.0559999999999992</c:v>
                </c:pt>
                <c:pt idx="4113">
                  <c:v>8.0559999999999992</c:v>
                </c:pt>
                <c:pt idx="4114">
                  <c:v>8.0559999999999992</c:v>
                </c:pt>
                <c:pt idx="4115">
                  <c:v>8.0559999999999992</c:v>
                </c:pt>
                <c:pt idx="4116">
                  <c:v>8.0579999999999998</c:v>
                </c:pt>
                <c:pt idx="4117">
                  <c:v>8.0589999999999993</c:v>
                </c:pt>
                <c:pt idx="4118">
                  <c:v>8.0609999999999999</c:v>
                </c:pt>
                <c:pt idx="4119">
                  <c:v>8.0649999999999995</c:v>
                </c:pt>
                <c:pt idx="4120">
                  <c:v>8.0660000000000007</c:v>
                </c:pt>
                <c:pt idx="4121">
                  <c:v>8.0660000000000007</c:v>
                </c:pt>
                <c:pt idx="4122">
                  <c:v>8.0670000000000002</c:v>
                </c:pt>
                <c:pt idx="4123">
                  <c:v>8.0730000000000004</c:v>
                </c:pt>
                <c:pt idx="4124">
                  <c:v>8.0730000000000004</c:v>
                </c:pt>
                <c:pt idx="4125">
                  <c:v>8.0730000000000004</c:v>
                </c:pt>
                <c:pt idx="4126">
                  <c:v>8.0730000000000004</c:v>
                </c:pt>
                <c:pt idx="4127">
                  <c:v>8.0739999999999998</c:v>
                </c:pt>
                <c:pt idx="4128">
                  <c:v>8.0739999999999998</c:v>
                </c:pt>
                <c:pt idx="4129">
                  <c:v>8.077</c:v>
                </c:pt>
                <c:pt idx="4130">
                  <c:v>8.077</c:v>
                </c:pt>
                <c:pt idx="4131">
                  <c:v>8.0850000000000009</c:v>
                </c:pt>
                <c:pt idx="4132">
                  <c:v>8.0850000000000009</c:v>
                </c:pt>
                <c:pt idx="4133">
                  <c:v>8.0850000000000009</c:v>
                </c:pt>
                <c:pt idx="4134">
                  <c:v>8.0860000000000003</c:v>
                </c:pt>
                <c:pt idx="4135">
                  <c:v>8.0869999999999997</c:v>
                </c:pt>
                <c:pt idx="4136">
                  <c:v>8.0879999999999992</c:v>
                </c:pt>
                <c:pt idx="4137">
                  <c:v>8.0879999999999992</c:v>
                </c:pt>
                <c:pt idx="4138">
                  <c:v>8.093</c:v>
                </c:pt>
                <c:pt idx="4139">
                  <c:v>8.0939999999999994</c:v>
                </c:pt>
                <c:pt idx="4140">
                  <c:v>8.0939999999999994</c:v>
                </c:pt>
                <c:pt idx="4141">
                  <c:v>8.0950000000000006</c:v>
                </c:pt>
                <c:pt idx="4142">
                  <c:v>8.0950000000000006</c:v>
                </c:pt>
                <c:pt idx="4143">
                  <c:v>8.0950000000000006</c:v>
                </c:pt>
                <c:pt idx="4144">
                  <c:v>8.1</c:v>
                </c:pt>
                <c:pt idx="4145">
                  <c:v>8.1</c:v>
                </c:pt>
                <c:pt idx="4146">
                  <c:v>8.1010000000000009</c:v>
                </c:pt>
                <c:pt idx="4147">
                  <c:v>8.1010000000000009</c:v>
                </c:pt>
                <c:pt idx="4148">
                  <c:v>8.1010000000000009</c:v>
                </c:pt>
                <c:pt idx="4149">
                  <c:v>8.1039999999999992</c:v>
                </c:pt>
                <c:pt idx="4150">
                  <c:v>8.1039999999999992</c:v>
                </c:pt>
                <c:pt idx="4151">
                  <c:v>8.1039999999999992</c:v>
                </c:pt>
                <c:pt idx="4152">
                  <c:v>8.1039999999999992</c:v>
                </c:pt>
                <c:pt idx="4153">
                  <c:v>8.1059999999999999</c:v>
                </c:pt>
                <c:pt idx="4154">
                  <c:v>8.1059999999999999</c:v>
                </c:pt>
                <c:pt idx="4155">
                  <c:v>8.1080000000000005</c:v>
                </c:pt>
                <c:pt idx="4156">
                  <c:v>8.109</c:v>
                </c:pt>
                <c:pt idx="4157">
                  <c:v>8.1120000000000001</c:v>
                </c:pt>
                <c:pt idx="4158">
                  <c:v>8.1140000000000008</c:v>
                </c:pt>
                <c:pt idx="4159">
                  <c:v>8.1140000000000008</c:v>
                </c:pt>
                <c:pt idx="4160">
                  <c:v>8.1140000000000008</c:v>
                </c:pt>
                <c:pt idx="4161">
                  <c:v>8.1140000000000008</c:v>
                </c:pt>
                <c:pt idx="4162">
                  <c:v>8.1150000000000002</c:v>
                </c:pt>
                <c:pt idx="4163">
                  <c:v>8.1150000000000002</c:v>
                </c:pt>
                <c:pt idx="4164">
                  <c:v>8.1159999999999997</c:v>
                </c:pt>
                <c:pt idx="4165">
                  <c:v>8.1159999999999997</c:v>
                </c:pt>
                <c:pt idx="4166">
                  <c:v>8.1159999999999997</c:v>
                </c:pt>
                <c:pt idx="4167">
                  <c:v>8.1240000000000006</c:v>
                </c:pt>
                <c:pt idx="4168">
                  <c:v>8.1240000000000006</c:v>
                </c:pt>
                <c:pt idx="4169">
                  <c:v>8.125</c:v>
                </c:pt>
                <c:pt idx="4170">
                  <c:v>8.125</c:v>
                </c:pt>
                <c:pt idx="4171">
                  <c:v>8.125</c:v>
                </c:pt>
                <c:pt idx="4172">
                  <c:v>8.1259999999999994</c:v>
                </c:pt>
                <c:pt idx="4173">
                  <c:v>8.1289999999999996</c:v>
                </c:pt>
                <c:pt idx="4174">
                  <c:v>8.1300000000000008</c:v>
                </c:pt>
                <c:pt idx="4175">
                  <c:v>8.1300000000000008</c:v>
                </c:pt>
                <c:pt idx="4176">
                  <c:v>8.1349999999999998</c:v>
                </c:pt>
                <c:pt idx="4177">
                  <c:v>8.1349999999999998</c:v>
                </c:pt>
                <c:pt idx="4178">
                  <c:v>8.1349999999999998</c:v>
                </c:pt>
                <c:pt idx="4179">
                  <c:v>8.1379999999999999</c:v>
                </c:pt>
                <c:pt idx="4180">
                  <c:v>8.1379999999999999</c:v>
                </c:pt>
                <c:pt idx="4181">
                  <c:v>8.1379999999999999</c:v>
                </c:pt>
                <c:pt idx="4182">
                  <c:v>8.141</c:v>
                </c:pt>
                <c:pt idx="4183">
                  <c:v>8.1440000000000001</c:v>
                </c:pt>
                <c:pt idx="4184">
                  <c:v>8.1509999999999998</c:v>
                </c:pt>
                <c:pt idx="4185">
                  <c:v>8.1509999999999998</c:v>
                </c:pt>
                <c:pt idx="4186">
                  <c:v>8.1519999999999992</c:v>
                </c:pt>
                <c:pt idx="4187">
                  <c:v>8.1549999999999994</c:v>
                </c:pt>
                <c:pt idx="4188">
                  <c:v>8.1579999999999995</c:v>
                </c:pt>
                <c:pt idx="4189">
                  <c:v>8.1620000000000008</c:v>
                </c:pt>
                <c:pt idx="4190">
                  <c:v>8.1639999999999997</c:v>
                </c:pt>
                <c:pt idx="4191">
                  <c:v>8.1639999999999997</c:v>
                </c:pt>
                <c:pt idx="4192">
                  <c:v>8.1639999999999997</c:v>
                </c:pt>
                <c:pt idx="4193">
                  <c:v>8.1639999999999997</c:v>
                </c:pt>
                <c:pt idx="4194">
                  <c:v>8.1679999999999993</c:v>
                </c:pt>
                <c:pt idx="4195">
                  <c:v>8.1709999999999994</c:v>
                </c:pt>
                <c:pt idx="4196">
                  <c:v>8.1720000000000006</c:v>
                </c:pt>
                <c:pt idx="4197">
                  <c:v>8.1720000000000006</c:v>
                </c:pt>
                <c:pt idx="4198">
                  <c:v>8.1720000000000006</c:v>
                </c:pt>
                <c:pt idx="4199">
                  <c:v>8.173</c:v>
                </c:pt>
                <c:pt idx="4200">
                  <c:v>8.173</c:v>
                </c:pt>
                <c:pt idx="4201">
                  <c:v>8.1739999999999995</c:v>
                </c:pt>
                <c:pt idx="4202">
                  <c:v>8.1780000000000008</c:v>
                </c:pt>
                <c:pt idx="4203">
                  <c:v>8.1790000000000003</c:v>
                </c:pt>
                <c:pt idx="4204">
                  <c:v>8.1820000000000004</c:v>
                </c:pt>
                <c:pt idx="4205">
                  <c:v>8.1829999999999998</c:v>
                </c:pt>
                <c:pt idx="4206">
                  <c:v>8.1829999999999998</c:v>
                </c:pt>
                <c:pt idx="4207">
                  <c:v>8.1839999999999993</c:v>
                </c:pt>
                <c:pt idx="4208">
                  <c:v>8.1850000000000005</c:v>
                </c:pt>
                <c:pt idx="4209">
                  <c:v>8.1869999999999994</c:v>
                </c:pt>
                <c:pt idx="4210">
                  <c:v>8.1890000000000001</c:v>
                </c:pt>
                <c:pt idx="4211">
                  <c:v>8.1890000000000001</c:v>
                </c:pt>
                <c:pt idx="4212">
                  <c:v>8.1910000000000007</c:v>
                </c:pt>
                <c:pt idx="4213">
                  <c:v>8.1920000000000002</c:v>
                </c:pt>
                <c:pt idx="4214">
                  <c:v>8.1929999999999996</c:v>
                </c:pt>
                <c:pt idx="4215">
                  <c:v>8.1999999999999993</c:v>
                </c:pt>
                <c:pt idx="4216">
                  <c:v>8.2010000000000005</c:v>
                </c:pt>
                <c:pt idx="4217">
                  <c:v>8.2010000000000005</c:v>
                </c:pt>
                <c:pt idx="4218">
                  <c:v>8.202</c:v>
                </c:pt>
                <c:pt idx="4219">
                  <c:v>8.202</c:v>
                </c:pt>
                <c:pt idx="4220">
                  <c:v>8.2029999999999994</c:v>
                </c:pt>
                <c:pt idx="4221">
                  <c:v>8.2070000000000007</c:v>
                </c:pt>
                <c:pt idx="4222">
                  <c:v>8.2110000000000003</c:v>
                </c:pt>
                <c:pt idx="4223">
                  <c:v>8.2119999999999997</c:v>
                </c:pt>
                <c:pt idx="4224">
                  <c:v>8.2119999999999997</c:v>
                </c:pt>
                <c:pt idx="4225">
                  <c:v>8.2119999999999997</c:v>
                </c:pt>
                <c:pt idx="4226">
                  <c:v>8.2140000000000004</c:v>
                </c:pt>
                <c:pt idx="4227">
                  <c:v>8.2140000000000004</c:v>
                </c:pt>
                <c:pt idx="4228">
                  <c:v>8.2149999999999999</c:v>
                </c:pt>
                <c:pt idx="4229">
                  <c:v>8.2149999999999999</c:v>
                </c:pt>
                <c:pt idx="4230">
                  <c:v>8.2149999999999999</c:v>
                </c:pt>
                <c:pt idx="4231">
                  <c:v>8.2159999999999993</c:v>
                </c:pt>
                <c:pt idx="4232">
                  <c:v>8.2159999999999993</c:v>
                </c:pt>
                <c:pt idx="4233">
                  <c:v>8.2170000000000005</c:v>
                </c:pt>
                <c:pt idx="4234">
                  <c:v>8.2210000000000001</c:v>
                </c:pt>
                <c:pt idx="4235">
                  <c:v>8.2210000000000001</c:v>
                </c:pt>
                <c:pt idx="4236">
                  <c:v>8.2219999999999995</c:v>
                </c:pt>
                <c:pt idx="4237">
                  <c:v>8.2230000000000008</c:v>
                </c:pt>
                <c:pt idx="4238">
                  <c:v>8.2230000000000008</c:v>
                </c:pt>
                <c:pt idx="4239">
                  <c:v>8.2240000000000002</c:v>
                </c:pt>
                <c:pt idx="4240">
                  <c:v>8.2279999999999998</c:v>
                </c:pt>
                <c:pt idx="4241">
                  <c:v>8.23</c:v>
                </c:pt>
                <c:pt idx="4242">
                  <c:v>8.23</c:v>
                </c:pt>
                <c:pt idx="4243">
                  <c:v>8.2309999999999999</c:v>
                </c:pt>
                <c:pt idx="4244">
                  <c:v>8.2319999999999993</c:v>
                </c:pt>
                <c:pt idx="4245">
                  <c:v>8.2330000000000005</c:v>
                </c:pt>
                <c:pt idx="4246">
                  <c:v>8.2330000000000005</c:v>
                </c:pt>
                <c:pt idx="4247">
                  <c:v>8.234</c:v>
                </c:pt>
                <c:pt idx="4248">
                  <c:v>8.2409999999999997</c:v>
                </c:pt>
                <c:pt idx="4249">
                  <c:v>8.2409999999999997</c:v>
                </c:pt>
                <c:pt idx="4250">
                  <c:v>8.2420000000000009</c:v>
                </c:pt>
                <c:pt idx="4251">
                  <c:v>8.2420000000000009</c:v>
                </c:pt>
                <c:pt idx="4252">
                  <c:v>8.2420000000000009</c:v>
                </c:pt>
                <c:pt idx="4253">
                  <c:v>8.2420000000000009</c:v>
                </c:pt>
                <c:pt idx="4254">
                  <c:v>8.2420000000000009</c:v>
                </c:pt>
                <c:pt idx="4255">
                  <c:v>8.2430000000000003</c:v>
                </c:pt>
                <c:pt idx="4256">
                  <c:v>8.2449999999999992</c:v>
                </c:pt>
                <c:pt idx="4257">
                  <c:v>8.2460000000000004</c:v>
                </c:pt>
                <c:pt idx="4258">
                  <c:v>8.25</c:v>
                </c:pt>
                <c:pt idx="4259">
                  <c:v>8.25</c:v>
                </c:pt>
                <c:pt idx="4260">
                  <c:v>8.2509999999999994</c:v>
                </c:pt>
                <c:pt idx="4261">
                  <c:v>8.2520000000000007</c:v>
                </c:pt>
                <c:pt idx="4262">
                  <c:v>8.2520000000000007</c:v>
                </c:pt>
                <c:pt idx="4263">
                  <c:v>8.2560000000000002</c:v>
                </c:pt>
                <c:pt idx="4264">
                  <c:v>8.2560000000000002</c:v>
                </c:pt>
                <c:pt idx="4265">
                  <c:v>8.2560000000000002</c:v>
                </c:pt>
                <c:pt idx="4266">
                  <c:v>8.2560000000000002</c:v>
                </c:pt>
                <c:pt idx="4267">
                  <c:v>8.2560000000000002</c:v>
                </c:pt>
                <c:pt idx="4268">
                  <c:v>8.2560000000000002</c:v>
                </c:pt>
                <c:pt idx="4269">
                  <c:v>8.2569999999999997</c:v>
                </c:pt>
                <c:pt idx="4270">
                  <c:v>8.26</c:v>
                </c:pt>
                <c:pt idx="4271">
                  <c:v>8.26</c:v>
                </c:pt>
                <c:pt idx="4272">
                  <c:v>8.2620000000000005</c:v>
                </c:pt>
                <c:pt idx="4273">
                  <c:v>8.2650000000000006</c:v>
                </c:pt>
                <c:pt idx="4274">
                  <c:v>8.2669999999999995</c:v>
                </c:pt>
                <c:pt idx="4275">
                  <c:v>8.2669999999999995</c:v>
                </c:pt>
                <c:pt idx="4276">
                  <c:v>8.2669999999999995</c:v>
                </c:pt>
                <c:pt idx="4277">
                  <c:v>8.2669999999999995</c:v>
                </c:pt>
                <c:pt idx="4278">
                  <c:v>8.2669999999999995</c:v>
                </c:pt>
                <c:pt idx="4279">
                  <c:v>8.27</c:v>
                </c:pt>
                <c:pt idx="4280">
                  <c:v>8.27</c:v>
                </c:pt>
                <c:pt idx="4281">
                  <c:v>8.2720000000000002</c:v>
                </c:pt>
                <c:pt idx="4282">
                  <c:v>8.2720000000000002</c:v>
                </c:pt>
                <c:pt idx="4283">
                  <c:v>8.2720000000000002</c:v>
                </c:pt>
                <c:pt idx="4284">
                  <c:v>8.2720000000000002</c:v>
                </c:pt>
                <c:pt idx="4285">
                  <c:v>8.2729999999999997</c:v>
                </c:pt>
                <c:pt idx="4286">
                  <c:v>8.2729999999999997</c:v>
                </c:pt>
                <c:pt idx="4287">
                  <c:v>8.2729999999999997</c:v>
                </c:pt>
                <c:pt idx="4288">
                  <c:v>8.2729999999999997</c:v>
                </c:pt>
                <c:pt idx="4289">
                  <c:v>8.2789999999999999</c:v>
                </c:pt>
                <c:pt idx="4290">
                  <c:v>8.2789999999999999</c:v>
                </c:pt>
                <c:pt idx="4291">
                  <c:v>8.2789999999999999</c:v>
                </c:pt>
                <c:pt idx="4292">
                  <c:v>8.2789999999999999</c:v>
                </c:pt>
                <c:pt idx="4293">
                  <c:v>8.2789999999999999</c:v>
                </c:pt>
                <c:pt idx="4294">
                  <c:v>8.2799999999999994</c:v>
                </c:pt>
                <c:pt idx="4295">
                  <c:v>8.282</c:v>
                </c:pt>
                <c:pt idx="4296">
                  <c:v>8.282</c:v>
                </c:pt>
                <c:pt idx="4297">
                  <c:v>8.282</c:v>
                </c:pt>
                <c:pt idx="4298">
                  <c:v>8.282</c:v>
                </c:pt>
                <c:pt idx="4299">
                  <c:v>8.282</c:v>
                </c:pt>
                <c:pt idx="4300">
                  <c:v>8.2859999999999996</c:v>
                </c:pt>
                <c:pt idx="4301">
                  <c:v>8.2889999999999997</c:v>
                </c:pt>
                <c:pt idx="4302">
                  <c:v>8.2910000000000004</c:v>
                </c:pt>
                <c:pt idx="4303">
                  <c:v>8.2919999999999998</c:v>
                </c:pt>
                <c:pt idx="4304">
                  <c:v>8.2919999999999998</c:v>
                </c:pt>
                <c:pt idx="4305">
                  <c:v>8.2919999999999998</c:v>
                </c:pt>
                <c:pt idx="4306">
                  <c:v>8.2929999999999993</c:v>
                </c:pt>
                <c:pt idx="4307">
                  <c:v>8.2949999999999999</c:v>
                </c:pt>
                <c:pt idx="4308">
                  <c:v>8.298</c:v>
                </c:pt>
                <c:pt idx="4309">
                  <c:v>8.3010000000000002</c:v>
                </c:pt>
                <c:pt idx="4310">
                  <c:v>8.3010000000000002</c:v>
                </c:pt>
                <c:pt idx="4311">
                  <c:v>8.3019999999999996</c:v>
                </c:pt>
                <c:pt idx="4312">
                  <c:v>8.3019999999999996</c:v>
                </c:pt>
                <c:pt idx="4313">
                  <c:v>8.3030000000000008</c:v>
                </c:pt>
                <c:pt idx="4314">
                  <c:v>8.3049999999999997</c:v>
                </c:pt>
                <c:pt idx="4315">
                  <c:v>8.3059999999999992</c:v>
                </c:pt>
                <c:pt idx="4316">
                  <c:v>8.3079999999999998</c:v>
                </c:pt>
                <c:pt idx="4317">
                  <c:v>8.3079999999999998</c:v>
                </c:pt>
                <c:pt idx="4318">
                  <c:v>8.3119999999999994</c:v>
                </c:pt>
                <c:pt idx="4319">
                  <c:v>8.3179999999999996</c:v>
                </c:pt>
                <c:pt idx="4320">
                  <c:v>8.3179999999999996</c:v>
                </c:pt>
                <c:pt idx="4321">
                  <c:v>8.3179999999999996</c:v>
                </c:pt>
                <c:pt idx="4322">
                  <c:v>8.3209999999999997</c:v>
                </c:pt>
                <c:pt idx="4323">
                  <c:v>8.3239999999999998</c:v>
                </c:pt>
                <c:pt idx="4324">
                  <c:v>8.3260000000000005</c:v>
                </c:pt>
                <c:pt idx="4325">
                  <c:v>8.3260000000000005</c:v>
                </c:pt>
                <c:pt idx="4326">
                  <c:v>8.3279999999999994</c:v>
                </c:pt>
                <c:pt idx="4327">
                  <c:v>8.3290000000000006</c:v>
                </c:pt>
                <c:pt idx="4328">
                  <c:v>8.33</c:v>
                </c:pt>
                <c:pt idx="4329">
                  <c:v>8.3309999999999995</c:v>
                </c:pt>
                <c:pt idx="4330">
                  <c:v>8.3309999999999995</c:v>
                </c:pt>
                <c:pt idx="4331">
                  <c:v>8.3379999999999992</c:v>
                </c:pt>
                <c:pt idx="4332">
                  <c:v>8.34</c:v>
                </c:pt>
                <c:pt idx="4333">
                  <c:v>8.34</c:v>
                </c:pt>
                <c:pt idx="4334">
                  <c:v>8.3409999999999993</c:v>
                </c:pt>
                <c:pt idx="4335">
                  <c:v>8.3439999999999994</c:v>
                </c:pt>
                <c:pt idx="4336">
                  <c:v>8.3480000000000008</c:v>
                </c:pt>
                <c:pt idx="4337">
                  <c:v>8.3480000000000008</c:v>
                </c:pt>
                <c:pt idx="4338">
                  <c:v>8.3480000000000008</c:v>
                </c:pt>
                <c:pt idx="4339">
                  <c:v>8.3490000000000002</c:v>
                </c:pt>
                <c:pt idx="4340">
                  <c:v>8.35</c:v>
                </c:pt>
                <c:pt idx="4341">
                  <c:v>8.3550000000000004</c:v>
                </c:pt>
                <c:pt idx="4342">
                  <c:v>8.3610000000000007</c:v>
                </c:pt>
                <c:pt idx="4343">
                  <c:v>8.3659999999999997</c:v>
                </c:pt>
                <c:pt idx="4344">
                  <c:v>8.3659999999999997</c:v>
                </c:pt>
                <c:pt idx="4345">
                  <c:v>8.3670000000000009</c:v>
                </c:pt>
                <c:pt idx="4346">
                  <c:v>8.3680000000000003</c:v>
                </c:pt>
                <c:pt idx="4347">
                  <c:v>8.3689999999999998</c:v>
                </c:pt>
                <c:pt idx="4348">
                  <c:v>8.3710000000000004</c:v>
                </c:pt>
                <c:pt idx="4349">
                  <c:v>8.3729999999999993</c:v>
                </c:pt>
                <c:pt idx="4350">
                  <c:v>8.3740000000000006</c:v>
                </c:pt>
                <c:pt idx="4351">
                  <c:v>8.3770000000000007</c:v>
                </c:pt>
                <c:pt idx="4352">
                  <c:v>8.3780000000000001</c:v>
                </c:pt>
                <c:pt idx="4353">
                  <c:v>8.3800000000000008</c:v>
                </c:pt>
                <c:pt idx="4354">
                  <c:v>8.3810000000000002</c:v>
                </c:pt>
                <c:pt idx="4355">
                  <c:v>8.3819999999999997</c:v>
                </c:pt>
                <c:pt idx="4356">
                  <c:v>8.3819999999999997</c:v>
                </c:pt>
                <c:pt idx="4357">
                  <c:v>8.3819999999999997</c:v>
                </c:pt>
                <c:pt idx="4358">
                  <c:v>8.3870000000000005</c:v>
                </c:pt>
                <c:pt idx="4359">
                  <c:v>8.3870000000000005</c:v>
                </c:pt>
                <c:pt idx="4360">
                  <c:v>8.391</c:v>
                </c:pt>
                <c:pt idx="4361">
                  <c:v>8.3940000000000001</c:v>
                </c:pt>
                <c:pt idx="4362">
                  <c:v>8.3940000000000001</c:v>
                </c:pt>
                <c:pt idx="4363">
                  <c:v>8.3960000000000008</c:v>
                </c:pt>
                <c:pt idx="4364">
                  <c:v>8.3970000000000002</c:v>
                </c:pt>
                <c:pt idx="4365">
                  <c:v>8.3970000000000002</c:v>
                </c:pt>
                <c:pt idx="4366">
                  <c:v>8.3970000000000002</c:v>
                </c:pt>
                <c:pt idx="4367">
                  <c:v>8.3970000000000002</c:v>
                </c:pt>
                <c:pt idx="4368">
                  <c:v>8.3970000000000002</c:v>
                </c:pt>
                <c:pt idx="4369">
                  <c:v>8.4</c:v>
                </c:pt>
                <c:pt idx="4370">
                  <c:v>8.4</c:v>
                </c:pt>
                <c:pt idx="4371">
                  <c:v>8.4060000000000006</c:v>
                </c:pt>
                <c:pt idx="4372">
                  <c:v>8.407</c:v>
                </c:pt>
                <c:pt idx="4373">
                  <c:v>8.4109999999999996</c:v>
                </c:pt>
                <c:pt idx="4374">
                  <c:v>8.4120000000000008</c:v>
                </c:pt>
                <c:pt idx="4375">
                  <c:v>8.4220000000000006</c:v>
                </c:pt>
                <c:pt idx="4376">
                  <c:v>8.4220000000000006</c:v>
                </c:pt>
                <c:pt idx="4377">
                  <c:v>8.4250000000000007</c:v>
                </c:pt>
                <c:pt idx="4378">
                  <c:v>8.4250000000000007</c:v>
                </c:pt>
                <c:pt idx="4379">
                  <c:v>8.4250000000000007</c:v>
                </c:pt>
                <c:pt idx="4380">
                  <c:v>8.4250000000000007</c:v>
                </c:pt>
                <c:pt idx="4381">
                  <c:v>8.4250000000000007</c:v>
                </c:pt>
                <c:pt idx="4382">
                  <c:v>8.4250000000000007</c:v>
                </c:pt>
                <c:pt idx="4383">
                  <c:v>8.4250000000000007</c:v>
                </c:pt>
                <c:pt idx="4384">
                  <c:v>8.4250000000000007</c:v>
                </c:pt>
                <c:pt idx="4385">
                  <c:v>8.4269999999999996</c:v>
                </c:pt>
                <c:pt idx="4386">
                  <c:v>8.4269999999999996</c:v>
                </c:pt>
                <c:pt idx="4387">
                  <c:v>8.4290000000000003</c:v>
                </c:pt>
                <c:pt idx="4388">
                  <c:v>8.43</c:v>
                </c:pt>
                <c:pt idx="4389">
                  <c:v>8.4339999999999993</c:v>
                </c:pt>
                <c:pt idx="4390">
                  <c:v>8.4339999999999993</c:v>
                </c:pt>
                <c:pt idx="4391">
                  <c:v>8.4369999999999994</c:v>
                </c:pt>
                <c:pt idx="4392">
                  <c:v>8.4380000000000006</c:v>
                </c:pt>
                <c:pt idx="4393">
                  <c:v>8.4380000000000006</c:v>
                </c:pt>
                <c:pt idx="4394">
                  <c:v>8.4390000000000001</c:v>
                </c:pt>
                <c:pt idx="4395">
                  <c:v>8.4390000000000001</c:v>
                </c:pt>
                <c:pt idx="4396">
                  <c:v>8.4390000000000001</c:v>
                </c:pt>
                <c:pt idx="4397">
                  <c:v>8.4420000000000002</c:v>
                </c:pt>
                <c:pt idx="4398">
                  <c:v>8.4440000000000008</c:v>
                </c:pt>
                <c:pt idx="4399">
                  <c:v>8.4459999999999997</c:v>
                </c:pt>
                <c:pt idx="4400">
                  <c:v>8.4459999999999997</c:v>
                </c:pt>
                <c:pt idx="4401">
                  <c:v>8.4459999999999997</c:v>
                </c:pt>
                <c:pt idx="4402">
                  <c:v>8.4459999999999997</c:v>
                </c:pt>
                <c:pt idx="4403">
                  <c:v>8.4469999999999992</c:v>
                </c:pt>
                <c:pt idx="4404">
                  <c:v>8.4469999999999992</c:v>
                </c:pt>
                <c:pt idx="4405">
                  <c:v>8.4489999999999998</c:v>
                </c:pt>
                <c:pt idx="4406">
                  <c:v>8.4529999999999994</c:v>
                </c:pt>
                <c:pt idx="4407">
                  <c:v>8.4529999999999994</c:v>
                </c:pt>
                <c:pt idx="4408">
                  <c:v>8.4529999999999994</c:v>
                </c:pt>
                <c:pt idx="4409">
                  <c:v>8.4559999999999995</c:v>
                </c:pt>
                <c:pt idx="4410">
                  <c:v>8.4559999999999995</c:v>
                </c:pt>
                <c:pt idx="4411">
                  <c:v>8.4559999999999995</c:v>
                </c:pt>
                <c:pt idx="4412">
                  <c:v>8.4600000000000009</c:v>
                </c:pt>
                <c:pt idx="4413">
                  <c:v>8.4619999999999997</c:v>
                </c:pt>
                <c:pt idx="4414">
                  <c:v>8.4659999999999993</c:v>
                </c:pt>
                <c:pt idx="4415">
                  <c:v>8.4659999999999993</c:v>
                </c:pt>
                <c:pt idx="4416">
                  <c:v>8.4659999999999993</c:v>
                </c:pt>
                <c:pt idx="4417">
                  <c:v>8.468</c:v>
                </c:pt>
                <c:pt idx="4418">
                  <c:v>8.4689999999999994</c:v>
                </c:pt>
                <c:pt idx="4419">
                  <c:v>8.4700000000000006</c:v>
                </c:pt>
                <c:pt idx="4420">
                  <c:v>8.4719999999999995</c:v>
                </c:pt>
                <c:pt idx="4421">
                  <c:v>8.4719999999999995</c:v>
                </c:pt>
                <c:pt idx="4422">
                  <c:v>8.4719999999999995</c:v>
                </c:pt>
                <c:pt idx="4423">
                  <c:v>8.4849999999999994</c:v>
                </c:pt>
                <c:pt idx="4424">
                  <c:v>8.4860000000000007</c:v>
                </c:pt>
                <c:pt idx="4425">
                  <c:v>8.4860000000000007</c:v>
                </c:pt>
                <c:pt idx="4426">
                  <c:v>8.4870000000000001</c:v>
                </c:pt>
                <c:pt idx="4427">
                  <c:v>8.4949999999999992</c:v>
                </c:pt>
                <c:pt idx="4428">
                  <c:v>8.5</c:v>
                </c:pt>
                <c:pt idx="4429">
                  <c:v>8.5</c:v>
                </c:pt>
                <c:pt idx="4430">
                  <c:v>8.5060000000000002</c:v>
                </c:pt>
                <c:pt idx="4431">
                  <c:v>8.5060000000000002</c:v>
                </c:pt>
                <c:pt idx="4432">
                  <c:v>8.51</c:v>
                </c:pt>
                <c:pt idx="4433">
                  <c:v>8.5109999999999992</c:v>
                </c:pt>
                <c:pt idx="4434">
                  <c:v>8.5120000000000005</c:v>
                </c:pt>
                <c:pt idx="4435">
                  <c:v>8.5150000000000006</c:v>
                </c:pt>
                <c:pt idx="4436">
                  <c:v>8.5150000000000006</c:v>
                </c:pt>
                <c:pt idx="4437">
                  <c:v>8.5150000000000006</c:v>
                </c:pt>
                <c:pt idx="4438">
                  <c:v>8.5150000000000006</c:v>
                </c:pt>
                <c:pt idx="4439">
                  <c:v>8.516</c:v>
                </c:pt>
                <c:pt idx="4440">
                  <c:v>8.5169999999999995</c:v>
                </c:pt>
                <c:pt idx="4441">
                  <c:v>8.5180000000000007</c:v>
                </c:pt>
                <c:pt idx="4442">
                  <c:v>8.5180000000000007</c:v>
                </c:pt>
                <c:pt idx="4443">
                  <c:v>8.5210000000000008</c:v>
                </c:pt>
                <c:pt idx="4444">
                  <c:v>8.5210000000000008</c:v>
                </c:pt>
                <c:pt idx="4445">
                  <c:v>8.5239999999999991</c:v>
                </c:pt>
                <c:pt idx="4446">
                  <c:v>8.5239999999999991</c:v>
                </c:pt>
                <c:pt idx="4447">
                  <c:v>8.5250000000000004</c:v>
                </c:pt>
                <c:pt idx="4448">
                  <c:v>8.5370000000000008</c:v>
                </c:pt>
                <c:pt idx="4449">
                  <c:v>8.5380000000000003</c:v>
                </c:pt>
                <c:pt idx="4450">
                  <c:v>8.5380000000000003</c:v>
                </c:pt>
                <c:pt idx="4451">
                  <c:v>8.5380000000000003</c:v>
                </c:pt>
                <c:pt idx="4452">
                  <c:v>8.5380000000000003</c:v>
                </c:pt>
                <c:pt idx="4453">
                  <c:v>8.5440000000000005</c:v>
                </c:pt>
                <c:pt idx="4454">
                  <c:v>8.5449999999999999</c:v>
                </c:pt>
                <c:pt idx="4455">
                  <c:v>8.5510000000000002</c:v>
                </c:pt>
                <c:pt idx="4456">
                  <c:v>8.5519999999999996</c:v>
                </c:pt>
                <c:pt idx="4457">
                  <c:v>8.5519999999999996</c:v>
                </c:pt>
                <c:pt idx="4458">
                  <c:v>8.5530000000000008</c:v>
                </c:pt>
                <c:pt idx="4459">
                  <c:v>8.5549999999999997</c:v>
                </c:pt>
                <c:pt idx="4460">
                  <c:v>8.5559999999999992</c:v>
                </c:pt>
                <c:pt idx="4461">
                  <c:v>8.5559999999999992</c:v>
                </c:pt>
                <c:pt idx="4462">
                  <c:v>8.5589999999999993</c:v>
                </c:pt>
                <c:pt idx="4463">
                  <c:v>8.5609999999999999</c:v>
                </c:pt>
                <c:pt idx="4464">
                  <c:v>8.5609999999999999</c:v>
                </c:pt>
                <c:pt idx="4465">
                  <c:v>8.5649999999999995</c:v>
                </c:pt>
                <c:pt idx="4466">
                  <c:v>8.5649999999999995</c:v>
                </c:pt>
                <c:pt idx="4467">
                  <c:v>8.5660000000000007</c:v>
                </c:pt>
                <c:pt idx="4468">
                  <c:v>8.5660000000000007</c:v>
                </c:pt>
                <c:pt idx="4469">
                  <c:v>8.5660000000000007</c:v>
                </c:pt>
                <c:pt idx="4470">
                  <c:v>8.5690000000000008</c:v>
                </c:pt>
                <c:pt idx="4471">
                  <c:v>8.5709999999999997</c:v>
                </c:pt>
                <c:pt idx="4472">
                  <c:v>8.5739999999999998</c:v>
                </c:pt>
                <c:pt idx="4473">
                  <c:v>8.5739999999999998</c:v>
                </c:pt>
                <c:pt idx="4474">
                  <c:v>8.5749999999999993</c:v>
                </c:pt>
                <c:pt idx="4475">
                  <c:v>8.577</c:v>
                </c:pt>
                <c:pt idx="4476">
                  <c:v>8.58</c:v>
                </c:pt>
                <c:pt idx="4477">
                  <c:v>8.58</c:v>
                </c:pt>
                <c:pt idx="4478">
                  <c:v>8.58</c:v>
                </c:pt>
                <c:pt idx="4479">
                  <c:v>8.5809999999999995</c:v>
                </c:pt>
                <c:pt idx="4480">
                  <c:v>8.5809999999999995</c:v>
                </c:pt>
                <c:pt idx="4481">
                  <c:v>8.5809999999999995</c:v>
                </c:pt>
                <c:pt idx="4482">
                  <c:v>8.5890000000000004</c:v>
                </c:pt>
                <c:pt idx="4483">
                  <c:v>8.5890000000000004</c:v>
                </c:pt>
                <c:pt idx="4484">
                  <c:v>8.5890000000000004</c:v>
                </c:pt>
                <c:pt idx="4485">
                  <c:v>8.59</c:v>
                </c:pt>
                <c:pt idx="4486">
                  <c:v>8.59</c:v>
                </c:pt>
                <c:pt idx="4487">
                  <c:v>8.5939999999999994</c:v>
                </c:pt>
                <c:pt idx="4488">
                  <c:v>8.5950000000000006</c:v>
                </c:pt>
                <c:pt idx="4489">
                  <c:v>8.5950000000000006</c:v>
                </c:pt>
                <c:pt idx="4490">
                  <c:v>8.5950000000000006</c:v>
                </c:pt>
                <c:pt idx="4491">
                  <c:v>8.5950000000000006</c:v>
                </c:pt>
                <c:pt idx="4492">
                  <c:v>8.5960000000000001</c:v>
                </c:pt>
                <c:pt idx="4493">
                  <c:v>8.6</c:v>
                </c:pt>
                <c:pt idx="4494">
                  <c:v>8.6039999999999992</c:v>
                </c:pt>
                <c:pt idx="4495">
                  <c:v>8.6050000000000004</c:v>
                </c:pt>
                <c:pt idx="4496">
                  <c:v>8.6050000000000004</c:v>
                </c:pt>
                <c:pt idx="4497">
                  <c:v>8.6050000000000004</c:v>
                </c:pt>
                <c:pt idx="4498">
                  <c:v>8.6059999999999999</c:v>
                </c:pt>
                <c:pt idx="4499">
                  <c:v>8.609</c:v>
                </c:pt>
                <c:pt idx="4500">
                  <c:v>8.609</c:v>
                </c:pt>
                <c:pt idx="4501">
                  <c:v>8.609</c:v>
                </c:pt>
                <c:pt idx="4502">
                  <c:v>8.609</c:v>
                </c:pt>
                <c:pt idx="4503">
                  <c:v>8.609</c:v>
                </c:pt>
                <c:pt idx="4504">
                  <c:v>8.609</c:v>
                </c:pt>
                <c:pt idx="4505">
                  <c:v>8.6110000000000007</c:v>
                </c:pt>
                <c:pt idx="4506">
                  <c:v>8.6150000000000002</c:v>
                </c:pt>
                <c:pt idx="4507">
                  <c:v>8.6150000000000002</c:v>
                </c:pt>
                <c:pt idx="4508">
                  <c:v>8.6159999999999997</c:v>
                </c:pt>
                <c:pt idx="4509">
                  <c:v>8.6170000000000009</c:v>
                </c:pt>
                <c:pt idx="4510">
                  <c:v>8.6180000000000003</c:v>
                </c:pt>
                <c:pt idx="4511">
                  <c:v>8.6189999999999998</c:v>
                </c:pt>
                <c:pt idx="4512">
                  <c:v>8.6229999999999993</c:v>
                </c:pt>
                <c:pt idx="4513">
                  <c:v>8.6240000000000006</c:v>
                </c:pt>
                <c:pt idx="4514">
                  <c:v>8.625</c:v>
                </c:pt>
                <c:pt idx="4515">
                  <c:v>8.6259999999999994</c:v>
                </c:pt>
                <c:pt idx="4516">
                  <c:v>8.6280000000000001</c:v>
                </c:pt>
                <c:pt idx="4517">
                  <c:v>8.6289999999999996</c:v>
                </c:pt>
                <c:pt idx="4518">
                  <c:v>8.6340000000000003</c:v>
                </c:pt>
                <c:pt idx="4519">
                  <c:v>8.6379999999999999</c:v>
                </c:pt>
                <c:pt idx="4520">
                  <c:v>8.6389999999999993</c:v>
                </c:pt>
                <c:pt idx="4521">
                  <c:v>8.641</c:v>
                </c:pt>
                <c:pt idx="4522">
                  <c:v>8.641</c:v>
                </c:pt>
                <c:pt idx="4523">
                  <c:v>8.641</c:v>
                </c:pt>
                <c:pt idx="4524">
                  <c:v>8.6440000000000001</c:v>
                </c:pt>
                <c:pt idx="4525">
                  <c:v>8.6440000000000001</c:v>
                </c:pt>
                <c:pt idx="4526">
                  <c:v>8.65</c:v>
                </c:pt>
                <c:pt idx="4527">
                  <c:v>8.6539999999999999</c:v>
                </c:pt>
                <c:pt idx="4528">
                  <c:v>8.6539999999999999</c:v>
                </c:pt>
                <c:pt idx="4529">
                  <c:v>8.6539999999999999</c:v>
                </c:pt>
                <c:pt idx="4530">
                  <c:v>8.6539999999999999</c:v>
                </c:pt>
                <c:pt idx="4531">
                  <c:v>8.6549999999999994</c:v>
                </c:pt>
                <c:pt idx="4532">
                  <c:v>8.6549999999999994</c:v>
                </c:pt>
                <c:pt idx="4533">
                  <c:v>8.6549999999999994</c:v>
                </c:pt>
                <c:pt idx="4534">
                  <c:v>8.6609999999999996</c:v>
                </c:pt>
                <c:pt idx="4535">
                  <c:v>8.6609999999999996</c:v>
                </c:pt>
                <c:pt idx="4536">
                  <c:v>8.6609999999999996</c:v>
                </c:pt>
                <c:pt idx="4537">
                  <c:v>8.6660000000000004</c:v>
                </c:pt>
                <c:pt idx="4538">
                  <c:v>8.6669999999999998</c:v>
                </c:pt>
                <c:pt idx="4539">
                  <c:v>8.6679999999999993</c:v>
                </c:pt>
                <c:pt idx="4540">
                  <c:v>8.6690000000000005</c:v>
                </c:pt>
                <c:pt idx="4541">
                  <c:v>8.67</c:v>
                </c:pt>
                <c:pt idx="4542">
                  <c:v>8.67</c:v>
                </c:pt>
                <c:pt idx="4543">
                  <c:v>8.6790000000000003</c:v>
                </c:pt>
                <c:pt idx="4544">
                  <c:v>8.68</c:v>
                </c:pt>
                <c:pt idx="4545">
                  <c:v>8.68</c:v>
                </c:pt>
                <c:pt idx="4546">
                  <c:v>8.68</c:v>
                </c:pt>
                <c:pt idx="4547">
                  <c:v>8.68</c:v>
                </c:pt>
                <c:pt idx="4548">
                  <c:v>8.6850000000000005</c:v>
                </c:pt>
                <c:pt idx="4549">
                  <c:v>8.6890000000000001</c:v>
                </c:pt>
                <c:pt idx="4550">
                  <c:v>8.69</c:v>
                </c:pt>
                <c:pt idx="4551">
                  <c:v>8.69</c:v>
                </c:pt>
                <c:pt idx="4552">
                  <c:v>8.6929999999999996</c:v>
                </c:pt>
                <c:pt idx="4553">
                  <c:v>8.6940000000000008</c:v>
                </c:pt>
                <c:pt idx="4554">
                  <c:v>8.6940000000000008</c:v>
                </c:pt>
                <c:pt idx="4555">
                  <c:v>8.6940000000000008</c:v>
                </c:pt>
                <c:pt idx="4556">
                  <c:v>8.6950000000000003</c:v>
                </c:pt>
                <c:pt idx="4557">
                  <c:v>8.6959999999999997</c:v>
                </c:pt>
                <c:pt idx="4558">
                  <c:v>8.7029999999999994</c:v>
                </c:pt>
                <c:pt idx="4559">
                  <c:v>8.7040000000000006</c:v>
                </c:pt>
                <c:pt idx="4560">
                  <c:v>8.7050000000000001</c:v>
                </c:pt>
                <c:pt idx="4561">
                  <c:v>8.7059999999999995</c:v>
                </c:pt>
                <c:pt idx="4562">
                  <c:v>8.7070000000000007</c:v>
                </c:pt>
                <c:pt idx="4563">
                  <c:v>8.7089999999999996</c:v>
                </c:pt>
                <c:pt idx="4564">
                  <c:v>8.7100000000000009</c:v>
                </c:pt>
                <c:pt idx="4565">
                  <c:v>8.7140000000000004</c:v>
                </c:pt>
                <c:pt idx="4566">
                  <c:v>8.7140000000000004</c:v>
                </c:pt>
                <c:pt idx="4567">
                  <c:v>8.7189999999999994</c:v>
                </c:pt>
                <c:pt idx="4568">
                  <c:v>8.7189999999999994</c:v>
                </c:pt>
                <c:pt idx="4569">
                  <c:v>8.7200000000000006</c:v>
                </c:pt>
                <c:pt idx="4570">
                  <c:v>8.7230000000000008</c:v>
                </c:pt>
                <c:pt idx="4571">
                  <c:v>8.7230000000000008</c:v>
                </c:pt>
                <c:pt idx="4572">
                  <c:v>8.7249999999999996</c:v>
                </c:pt>
                <c:pt idx="4573">
                  <c:v>8.7270000000000003</c:v>
                </c:pt>
                <c:pt idx="4574">
                  <c:v>8.73</c:v>
                </c:pt>
                <c:pt idx="4575">
                  <c:v>8.734</c:v>
                </c:pt>
                <c:pt idx="4576">
                  <c:v>8.734</c:v>
                </c:pt>
                <c:pt idx="4577">
                  <c:v>8.734</c:v>
                </c:pt>
                <c:pt idx="4578">
                  <c:v>8.734</c:v>
                </c:pt>
                <c:pt idx="4579">
                  <c:v>8.734</c:v>
                </c:pt>
                <c:pt idx="4580">
                  <c:v>8.7349999999999994</c:v>
                </c:pt>
                <c:pt idx="4581">
                  <c:v>8.7370000000000001</c:v>
                </c:pt>
                <c:pt idx="4582">
                  <c:v>8.7370000000000001</c:v>
                </c:pt>
                <c:pt idx="4583">
                  <c:v>8.7390000000000008</c:v>
                </c:pt>
                <c:pt idx="4584">
                  <c:v>8.7390000000000008</c:v>
                </c:pt>
                <c:pt idx="4585">
                  <c:v>8.74</c:v>
                </c:pt>
                <c:pt idx="4586">
                  <c:v>8.74</c:v>
                </c:pt>
                <c:pt idx="4587">
                  <c:v>8.7490000000000006</c:v>
                </c:pt>
                <c:pt idx="4588">
                  <c:v>8.75</c:v>
                </c:pt>
                <c:pt idx="4589">
                  <c:v>8.7509999999999994</c:v>
                </c:pt>
                <c:pt idx="4590">
                  <c:v>8.7509999999999994</c:v>
                </c:pt>
                <c:pt idx="4591">
                  <c:v>8.7509999999999994</c:v>
                </c:pt>
                <c:pt idx="4592">
                  <c:v>8.7509999999999994</c:v>
                </c:pt>
                <c:pt idx="4593">
                  <c:v>8.7509999999999994</c:v>
                </c:pt>
                <c:pt idx="4594">
                  <c:v>8.7530000000000001</c:v>
                </c:pt>
                <c:pt idx="4595">
                  <c:v>8.7539999999999996</c:v>
                </c:pt>
                <c:pt idx="4596">
                  <c:v>8.7569999999999997</c:v>
                </c:pt>
                <c:pt idx="4597">
                  <c:v>8.7579999999999991</c:v>
                </c:pt>
                <c:pt idx="4598">
                  <c:v>8.7579999999999991</c:v>
                </c:pt>
                <c:pt idx="4599">
                  <c:v>8.7629999999999999</c:v>
                </c:pt>
                <c:pt idx="4600">
                  <c:v>8.7629999999999999</c:v>
                </c:pt>
                <c:pt idx="4601">
                  <c:v>8.7629999999999999</c:v>
                </c:pt>
                <c:pt idx="4602">
                  <c:v>8.7629999999999999</c:v>
                </c:pt>
                <c:pt idx="4603">
                  <c:v>8.7629999999999999</c:v>
                </c:pt>
                <c:pt idx="4604">
                  <c:v>8.7639999999999993</c:v>
                </c:pt>
                <c:pt idx="4605">
                  <c:v>8.7650000000000006</c:v>
                </c:pt>
                <c:pt idx="4606">
                  <c:v>8.7650000000000006</c:v>
                </c:pt>
                <c:pt idx="4607">
                  <c:v>8.766</c:v>
                </c:pt>
                <c:pt idx="4608">
                  <c:v>8.7669999999999995</c:v>
                </c:pt>
                <c:pt idx="4609">
                  <c:v>8.7690000000000001</c:v>
                </c:pt>
                <c:pt idx="4610">
                  <c:v>8.77</c:v>
                </c:pt>
                <c:pt idx="4611">
                  <c:v>8.77</c:v>
                </c:pt>
                <c:pt idx="4612">
                  <c:v>8.77</c:v>
                </c:pt>
                <c:pt idx="4613">
                  <c:v>8.7710000000000008</c:v>
                </c:pt>
                <c:pt idx="4614">
                  <c:v>8.7710000000000008</c:v>
                </c:pt>
                <c:pt idx="4615">
                  <c:v>8.7710000000000008</c:v>
                </c:pt>
                <c:pt idx="4616">
                  <c:v>8.7720000000000002</c:v>
                </c:pt>
                <c:pt idx="4617">
                  <c:v>8.7720000000000002</c:v>
                </c:pt>
                <c:pt idx="4618">
                  <c:v>8.7739999999999991</c:v>
                </c:pt>
                <c:pt idx="4619">
                  <c:v>8.7789999999999999</c:v>
                </c:pt>
                <c:pt idx="4620">
                  <c:v>8.7799999999999994</c:v>
                </c:pt>
                <c:pt idx="4621">
                  <c:v>8.7810000000000006</c:v>
                </c:pt>
                <c:pt idx="4622">
                  <c:v>8.782</c:v>
                </c:pt>
                <c:pt idx="4623">
                  <c:v>8.7829999999999995</c:v>
                </c:pt>
                <c:pt idx="4624">
                  <c:v>8.7840000000000007</c:v>
                </c:pt>
                <c:pt idx="4625">
                  <c:v>8.7899999999999991</c:v>
                </c:pt>
                <c:pt idx="4626">
                  <c:v>8.7929999999999993</c:v>
                </c:pt>
                <c:pt idx="4627">
                  <c:v>8.7949999999999999</c:v>
                </c:pt>
                <c:pt idx="4628">
                  <c:v>8.7949999999999999</c:v>
                </c:pt>
                <c:pt idx="4629">
                  <c:v>8.798</c:v>
                </c:pt>
                <c:pt idx="4630">
                  <c:v>8.8010000000000002</c:v>
                </c:pt>
                <c:pt idx="4631">
                  <c:v>8.8040000000000003</c:v>
                </c:pt>
                <c:pt idx="4632">
                  <c:v>8.8079999999999998</c:v>
                </c:pt>
                <c:pt idx="4633">
                  <c:v>8.81</c:v>
                </c:pt>
                <c:pt idx="4634">
                  <c:v>8.8109999999999999</c:v>
                </c:pt>
                <c:pt idx="4635">
                  <c:v>8.8140000000000001</c:v>
                </c:pt>
                <c:pt idx="4636">
                  <c:v>8.8140000000000001</c:v>
                </c:pt>
                <c:pt idx="4637">
                  <c:v>8.8149999999999995</c:v>
                </c:pt>
                <c:pt idx="4638">
                  <c:v>8.8149999999999995</c:v>
                </c:pt>
                <c:pt idx="4639">
                  <c:v>8.8179999999999996</c:v>
                </c:pt>
                <c:pt idx="4640">
                  <c:v>8.82</c:v>
                </c:pt>
                <c:pt idx="4641">
                  <c:v>8.8260000000000005</c:v>
                </c:pt>
                <c:pt idx="4642">
                  <c:v>8.827</c:v>
                </c:pt>
                <c:pt idx="4643">
                  <c:v>8.83</c:v>
                </c:pt>
                <c:pt idx="4644">
                  <c:v>8.8320000000000007</c:v>
                </c:pt>
                <c:pt idx="4645">
                  <c:v>8.8339999999999996</c:v>
                </c:pt>
                <c:pt idx="4646">
                  <c:v>8.8350000000000009</c:v>
                </c:pt>
                <c:pt idx="4647">
                  <c:v>8.8360000000000003</c:v>
                </c:pt>
                <c:pt idx="4648">
                  <c:v>8.8360000000000003</c:v>
                </c:pt>
                <c:pt idx="4649">
                  <c:v>8.8369999999999997</c:v>
                </c:pt>
                <c:pt idx="4650">
                  <c:v>8.8369999999999997</c:v>
                </c:pt>
                <c:pt idx="4651">
                  <c:v>8.8409999999999993</c:v>
                </c:pt>
                <c:pt idx="4652">
                  <c:v>8.8439999999999994</c:v>
                </c:pt>
                <c:pt idx="4653">
                  <c:v>8.8490000000000002</c:v>
                </c:pt>
                <c:pt idx="4654">
                  <c:v>8.8490000000000002</c:v>
                </c:pt>
                <c:pt idx="4655">
                  <c:v>8.85</c:v>
                </c:pt>
                <c:pt idx="4656">
                  <c:v>8.85</c:v>
                </c:pt>
                <c:pt idx="4657">
                  <c:v>8.8510000000000009</c:v>
                </c:pt>
                <c:pt idx="4658">
                  <c:v>8.8510000000000009</c:v>
                </c:pt>
                <c:pt idx="4659">
                  <c:v>8.8510000000000009</c:v>
                </c:pt>
                <c:pt idx="4660">
                  <c:v>8.8510000000000009</c:v>
                </c:pt>
                <c:pt idx="4661">
                  <c:v>8.8510000000000009</c:v>
                </c:pt>
                <c:pt idx="4662">
                  <c:v>8.8520000000000003</c:v>
                </c:pt>
                <c:pt idx="4663">
                  <c:v>8.8520000000000003</c:v>
                </c:pt>
                <c:pt idx="4664">
                  <c:v>8.8569999999999993</c:v>
                </c:pt>
                <c:pt idx="4665">
                  <c:v>8.8610000000000007</c:v>
                </c:pt>
                <c:pt idx="4666">
                  <c:v>8.8620000000000001</c:v>
                </c:pt>
                <c:pt idx="4667">
                  <c:v>8.8640000000000008</c:v>
                </c:pt>
                <c:pt idx="4668">
                  <c:v>8.8650000000000002</c:v>
                </c:pt>
                <c:pt idx="4669">
                  <c:v>8.8650000000000002</c:v>
                </c:pt>
                <c:pt idx="4670">
                  <c:v>8.8689999999999998</c:v>
                </c:pt>
                <c:pt idx="4671">
                  <c:v>8.8710000000000004</c:v>
                </c:pt>
                <c:pt idx="4672">
                  <c:v>8.8710000000000004</c:v>
                </c:pt>
                <c:pt idx="4673">
                  <c:v>8.8719999999999999</c:v>
                </c:pt>
                <c:pt idx="4674">
                  <c:v>8.8719999999999999</c:v>
                </c:pt>
                <c:pt idx="4675">
                  <c:v>8.8729999999999993</c:v>
                </c:pt>
                <c:pt idx="4676">
                  <c:v>8.8729999999999993</c:v>
                </c:pt>
                <c:pt idx="4677">
                  <c:v>8.875</c:v>
                </c:pt>
                <c:pt idx="4678">
                  <c:v>8.8759999999999994</c:v>
                </c:pt>
                <c:pt idx="4679">
                  <c:v>8.8759999999999994</c:v>
                </c:pt>
                <c:pt idx="4680">
                  <c:v>8.8789999999999996</c:v>
                </c:pt>
                <c:pt idx="4681">
                  <c:v>8.8800000000000008</c:v>
                </c:pt>
                <c:pt idx="4682">
                  <c:v>8.8810000000000002</c:v>
                </c:pt>
                <c:pt idx="4683">
                  <c:v>8.8810000000000002</c:v>
                </c:pt>
                <c:pt idx="4684">
                  <c:v>8.8829999999999991</c:v>
                </c:pt>
                <c:pt idx="4685">
                  <c:v>8.8840000000000003</c:v>
                </c:pt>
                <c:pt idx="4686">
                  <c:v>8.8840000000000003</c:v>
                </c:pt>
                <c:pt idx="4687">
                  <c:v>8.89</c:v>
                </c:pt>
                <c:pt idx="4688">
                  <c:v>8.891</c:v>
                </c:pt>
                <c:pt idx="4689">
                  <c:v>8.8919999999999995</c:v>
                </c:pt>
                <c:pt idx="4690">
                  <c:v>8.8949999999999996</c:v>
                </c:pt>
                <c:pt idx="4691">
                  <c:v>8.8979999999999997</c:v>
                </c:pt>
                <c:pt idx="4692">
                  <c:v>8.9009999999999998</c:v>
                </c:pt>
                <c:pt idx="4693">
                  <c:v>8.9009999999999998</c:v>
                </c:pt>
                <c:pt idx="4694">
                  <c:v>8.9019999999999992</c:v>
                </c:pt>
                <c:pt idx="4695">
                  <c:v>8.9019999999999992</c:v>
                </c:pt>
                <c:pt idx="4696">
                  <c:v>8.9019999999999992</c:v>
                </c:pt>
                <c:pt idx="4697">
                  <c:v>8.9060000000000006</c:v>
                </c:pt>
                <c:pt idx="4698">
                  <c:v>8.9060000000000006</c:v>
                </c:pt>
                <c:pt idx="4699">
                  <c:v>8.907</c:v>
                </c:pt>
                <c:pt idx="4700">
                  <c:v>8.9079999999999995</c:v>
                </c:pt>
                <c:pt idx="4701">
                  <c:v>8.9079999999999995</c:v>
                </c:pt>
                <c:pt idx="4702">
                  <c:v>8.9079999999999995</c:v>
                </c:pt>
                <c:pt idx="4703">
                  <c:v>8.9109999999999996</c:v>
                </c:pt>
                <c:pt idx="4704">
                  <c:v>8.9130000000000003</c:v>
                </c:pt>
                <c:pt idx="4705">
                  <c:v>8.9130000000000003</c:v>
                </c:pt>
                <c:pt idx="4706">
                  <c:v>8.9139999999999997</c:v>
                </c:pt>
                <c:pt idx="4707">
                  <c:v>8.9139999999999997</c:v>
                </c:pt>
                <c:pt idx="4708">
                  <c:v>8.9139999999999997</c:v>
                </c:pt>
                <c:pt idx="4709">
                  <c:v>8.9149999999999991</c:v>
                </c:pt>
                <c:pt idx="4710">
                  <c:v>8.9160000000000004</c:v>
                </c:pt>
                <c:pt idx="4711">
                  <c:v>8.9220000000000006</c:v>
                </c:pt>
                <c:pt idx="4712">
                  <c:v>8.9220000000000006</c:v>
                </c:pt>
                <c:pt idx="4713">
                  <c:v>8.9220000000000006</c:v>
                </c:pt>
                <c:pt idx="4714">
                  <c:v>8.9220000000000006</c:v>
                </c:pt>
                <c:pt idx="4715">
                  <c:v>8.9220000000000006</c:v>
                </c:pt>
                <c:pt idx="4716">
                  <c:v>8.9220000000000006</c:v>
                </c:pt>
                <c:pt idx="4717">
                  <c:v>8.9220000000000006</c:v>
                </c:pt>
                <c:pt idx="4718">
                  <c:v>8.9239999999999995</c:v>
                </c:pt>
                <c:pt idx="4719">
                  <c:v>8.9239999999999995</c:v>
                </c:pt>
                <c:pt idx="4720">
                  <c:v>8.9239999999999995</c:v>
                </c:pt>
                <c:pt idx="4721">
                  <c:v>8.9250000000000007</c:v>
                </c:pt>
                <c:pt idx="4722">
                  <c:v>8.9280000000000008</c:v>
                </c:pt>
                <c:pt idx="4723">
                  <c:v>8.9290000000000003</c:v>
                </c:pt>
                <c:pt idx="4724">
                  <c:v>8.93</c:v>
                </c:pt>
                <c:pt idx="4725">
                  <c:v>8.9320000000000004</c:v>
                </c:pt>
                <c:pt idx="4726">
                  <c:v>8.9320000000000004</c:v>
                </c:pt>
                <c:pt idx="4727">
                  <c:v>8.9369999999999994</c:v>
                </c:pt>
                <c:pt idx="4728">
                  <c:v>8.9369999999999994</c:v>
                </c:pt>
                <c:pt idx="4729">
                  <c:v>8.9369999999999994</c:v>
                </c:pt>
                <c:pt idx="4730">
                  <c:v>8.9369999999999994</c:v>
                </c:pt>
                <c:pt idx="4731">
                  <c:v>8.9410000000000007</c:v>
                </c:pt>
                <c:pt idx="4732">
                  <c:v>8.9410000000000007</c:v>
                </c:pt>
                <c:pt idx="4733">
                  <c:v>8.9420000000000002</c:v>
                </c:pt>
                <c:pt idx="4734">
                  <c:v>8.9420000000000002</c:v>
                </c:pt>
                <c:pt idx="4735">
                  <c:v>8.9420000000000002</c:v>
                </c:pt>
                <c:pt idx="4736">
                  <c:v>8.9429999999999996</c:v>
                </c:pt>
                <c:pt idx="4737">
                  <c:v>8.9459999999999997</c:v>
                </c:pt>
                <c:pt idx="4738">
                  <c:v>8.9489999999999998</c:v>
                </c:pt>
                <c:pt idx="4739">
                  <c:v>8.9489999999999998</c:v>
                </c:pt>
                <c:pt idx="4740">
                  <c:v>8.9499999999999993</c:v>
                </c:pt>
                <c:pt idx="4741">
                  <c:v>8.9510000000000005</c:v>
                </c:pt>
                <c:pt idx="4742">
                  <c:v>8.9510000000000005</c:v>
                </c:pt>
                <c:pt idx="4743">
                  <c:v>8.9529999999999994</c:v>
                </c:pt>
                <c:pt idx="4744">
                  <c:v>8.9540000000000006</c:v>
                </c:pt>
                <c:pt idx="4745">
                  <c:v>8.9559999999999995</c:v>
                </c:pt>
                <c:pt idx="4746">
                  <c:v>8.9559999999999995</c:v>
                </c:pt>
                <c:pt idx="4747">
                  <c:v>8.9570000000000007</c:v>
                </c:pt>
                <c:pt idx="4748">
                  <c:v>8.9619999999999997</c:v>
                </c:pt>
                <c:pt idx="4749">
                  <c:v>8.9640000000000004</c:v>
                </c:pt>
                <c:pt idx="4750">
                  <c:v>8.9659999999999993</c:v>
                </c:pt>
                <c:pt idx="4751">
                  <c:v>8.9659999999999993</c:v>
                </c:pt>
                <c:pt idx="4752">
                  <c:v>8.9670000000000005</c:v>
                </c:pt>
                <c:pt idx="4753">
                  <c:v>8.9719999999999995</c:v>
                </c:pt>
                <c:pt idx="4754">
                  <c:v>8.9719999999999995</c:v>
                </c:pt>
                <c:pt idx="4755">
                  <c:v>8.9719999999999995</c:v>
                </c:pt>
                <c:pt idx="4756">
                  <c:v>8.9749999999999996</c:v>
                </c:pt>
                <c:pt idx="4757">
                  <c:v>8.9830000000000005</c:v>
                </c:pt>
                <c:pt idx="4758">
                  <c:v>8.984</c:v>
                </c:pt>
                <c:pt idx="4759">
                  <c:v>8.9849999999999994</c:v>
                </c:pt>
                <c:pt idx="4760">
                  <c:v>8.9860000000000007</c:v>
                </c:pt>
                <c:pt idx="4761">
                  <c:v>8.9860000000000007</c:v>
                </c:pt>
                <c:pt idx="4762">
                  <c:v>8.9930000000000003</c:v>
                </c:pt>
                <c:pt idx="4763">
                  <c:v>8.9930000000000003</c:v>
                </c:pt>
                <c:pt idx="4764">
                  <c:v>8.9930000000000003</c:v>
                </c:pt>
                <c:pt idx="4765">
                  <c:v>8.9939999999999998</c:v>
                </c:pt>
                <c:pt idx="4766">
                  <c:v>8.9939999999999998</c:v>
                </c:pt>
                <c:pt idx="4767">
                  <c:v>8.9949999999999992</c:v>
                </c:pt>
                <c:pt idx="4768">
                  <c:v>8.9949999999999992</c:v>
                </c:pt>
                <c:pt idx="4769">
                  <c:v>9.0030000000000001</c:v>
                </c:pt>
                <c:pt idx="4770">
                  <c:v>9.0060000000000002</c:v>
                </c:pt>
                <c:pt idx="4771">
                  <c:v>9.0069999999999997</c:v>
                </c:pt>
                <c:pt idx="4772">
                  <c:v>9.0069999999999997</c:v>
                </c:pt>
                <c:pt idx="4773">
                  <c:v>9.0069999999999997</c:v>
                </c:pt>
                <c:pt idx="4774">
                  <c:v>9.0090000000000003</c:v>
                </c:pt>
                <c:pt idx="4775">
                  <c:v>9.0150000000000006</c:v>
                </c:pt>
                <c:pt idx="4776">
                  <c:v>9.016</c:v>
                </c:pt>
                <c:pt idx="4777">
                  <c:v>9.016</c:v>
                </c:pt>
                <c:pt idx="4778">
                  <c:v>9.0169999999999995</c:v>
                </c:pt>
                <c:pt idx="4779">
                  <c:v>9.0190000000000001</c:v>
                </c:pt>
                <c:pt idx="4780">
                  <c:v>9.0229999999999997</c:v>
                </c:pt>
                <c:pt idx="4781">
                  <c:v>9.0229999999999997</c:v>
                </c:pt>
                <c:pt idx="4782">
                  <c:v>9.0229999999999997</c:v>
                </c:pt>
                <c:pt idx="4783">
                  <c:v>9.0239999999999991</c:v>
                </c:pt>
                <c:pt idx="4784">
                  <c:v>9.0239999999999991</c:v>
                </c:pt>
                <c:pt idx="4785">
                  <c:v>9.0250000000000004</c:v>
                </c:pt>
                <c:pt idx="4786">
                  <c:v>9.0329999999999995</c:v>
                </c:pt>
                <c:pt idx="4787">
                  <c:v>9.0329999999999995</c:v>
                </c:pt>
                <c:pt idx="4788">
                  <c:v>9.0350000000000001</c:v>
                </c:pt>
                <c:pt idx="4789">
                  <c:v>9.0350000000000001</c:v>
                </c:pt>
                <c:pt idx="4790">
                  <c:v>9.0350000000000001</c:v>
                </c:pt>
                <c:pt idx="4791">
                  <c:v>9.0370000000000008</c:v>
                </c:pt>
                <c:pt idx="4792">
                  <c:v>9.0429999999999993</c:v>
                </c:pt>
                <c:pt idx="4793">
                  <c:v>9.0449999999999999</c:v>
                </c:pt>
                <c:pt idx="4794">
                  <c:v>9.0449999999999999</c:v>
                </c:pt>
                <c:pt idx="4795">
                  <c:v>9.0459999999999994</c:v>
                </c:pt>
                <c:pt idx="4796">
                  <c:v>9.0510000000000002</c:v>
                </c:pt>
                <c:pt idx="4797">
                  <c:v>9.0540000000000003</c:v>
                </c:pt>
                <c:pt idx="4798">
                  <c:v>9.0549999999999997</c:v>
                </c:pt>
                <c:pt idx="4799">
                  <c:v>9.0559999999999992</c:v>
                </c:pt>
                <c:pt idx="4800">
                  <c:v>9.0559999999999992</c:v>
                </c:pt>
                <c:pt idx="4801">
                  <c:v>9.0570000000000004</c:v>
                </c:pt>
                <c:pt idx="4802">
                  <c:v>9.0589999999999993</c:v>
                </c:pt>
                <c:pt idx="4803">
                  <c:v>9.0640000000000001</c:v>
                </c:pt>
                <c:pt idx="4804">
                  <c:v>9.0660000000000007</c:v>
                </c:pt>
                <c:pt idx="4805">
                  <c:v>9.07</c:v>
                </c:pt>
                <c:pt idx="4806">
                  <c:v>9.0719999999999992</c:v>
                </c:pt>
                <c:pt idx="4807">
                  <c:v>9.0719999999999992</c:v>
                </c:pt>
                <c:pt idx="4808">
                  <c:v>9.0719999999999992</c:v>
                </c:pt>
                <c:pt idx="4809">
                  <c:v>9.0730000000000004</c:v>
                </c:pt>
                <c:pt idx="4810">
                  <c:v>9.0739999999999998</c:v>
                </c:pt>
                <c:pt idx="4811">
                  <c:v>9.0739999999999998</c:v>
                </c:pt>
                <c:pt idx="4812">
                  <c:v>9.0739999999999998</c:v>
                </c:pt>
                <c:pt idx="4813">
                  <c:v>9.0749999999999993</c:v>
                </c:pt>
                <c:pt idx="4814">
                  <c:v>9.08</c:v>
                </c:pt>
                <c:pt idx="4815">
                  <c:v>9.0809999999999995</c:v>
                </c:pt>
                <c:pt idx="4816">
                  <c:v>9.0809999999999995</c:v>
                </c:pt>
                <c:pt idx="4817">
                  <c:v>9.0809999999999995</c:v>
                </c:pt>
                <c:pt idx="4818">
                  <c:v>9.0850000000000009</c:v>
                </c:pt>
                <c:pt idx="4819">
                  <c:v>9.0850000000000009</c:v>
                </c:pt>
                <c:pt idx="4820">
                  <c:v>9.0869999999999997</c:v>
                </c:pt>
                <c:pt idx="4821">
                  <c:v>9.0879999999999992</c:v>
                </c:pt>
                <c:pt idx="4822">
                  <c:v>9.09</c:v>
                </c:pt>
                <c:pt idx="4823">
                  <c:v>9.0909999999999993</c:v>
                </c:pt>
                <c:pt idx="4824">
                  <c:v>9.0950000000000006</c:v>
                </c:pt>
                <c:pt idx="4825">
                  <c:v>9.0960000000000001</c:v>
                </c:pt>
                <c:pt idx="4826">
                  <c:v>9.0969999999999995</c:v>
                </c:pt>
                <c:pt idx="4827">
                  <c:v>9.0969999999999995</c:v>
                </c:pt>
                <c:pt idx="4828">
                  <c:v>9.0980000000000008</c:v>
                </c:pt>
                <c:pt idx="4829">
                  <c:v>9.0980000000000008</c:v>
                </c:pt>
                <c:pt idx="4830">
                  <c:v>9.0990000000000002</c:v>
                </c:pt>
                <c:pt idx="4831">
                  <c:v>9.1050000000000004</c:v>
                </c:pt>
                <c:pt idx="4832">
                  <c:v>9.1050000000000004</c:v>
                </c:pt>
                <c:pt idx="4833">
                  <c:v>9.1059999999999999</c:v>
                </c:pt>
                <c:pt idx="4834">
                  <c:v>9.1059999999999999</c:v>
                </c:pt>
                <c:pt idx="4835">
                  <c:v>9.1080000000000005</c:v>
                </c:pt>
                <c:pt idx="4836">
                  <c:v>9.109</c:v>
                </c:pt>
                <c:pt idx="4837">
                  <c:v>9.109</c:v>
                </c:pt>
                <c:pt idx="4838">
                  <c:v>9.1110000000000007</c:v>
                </c:pt>
                <c:pt idx="4839">
                  <c:v>9.1120000000000001</c:v>
                </c:pt>
                <c:pt idx="4840">
                  <c:v>9.1120000000000001</c:v>
                </c:pt>
                <c:pt idx="4841">
                  <c:v>9.1150000000000002</c:v>
                </c:pt>
                <c:pt idx="4842">
                  <c:v>9.1150000000000002</c:v>
                </c:pt>
                <c:pt idx="4843">
                  <c:v>9.1150000000000002</c:v>
                </c:pt>
                <c:pt idx="4844">
                  <c:v>9.1150000000000002</c:v>
                </c:pt>
                <c:pt idx="4845">
                  <c:v>9.1159999999999997</c:v>
                </c:pt>
                <c:pt idx="4846">
                  <c:v>9.1170000000000009</c:v>
                </c:pt>
                <c:pt idx="4847">
                  <c:v>9.1170000000000009</c:v>
                </c:pt>
                <c:pt idx="4848">
                  <c:v>9.1240000000000006</c:v>
                </c:pt>
                <c:pt idx="4849">
                  <c:v>9.1240000000000006</c:v>
                </c:pt>
                <c:pt idx="4850">
                  <c:v>9.125</c:v>
                </c:pt>
                <c:pt idx="4851">
                  <c:v>9.125</c:v>
                </c:pt>
                <c:pt idx="4852">
                  <c:v>9.1259999999999994</c:v>
                </c:pt>
                <c:pt idx="4853">
                  <c:v>9.1349999999999998</c:v>
                </c:pt>
                <c:pt idx="4854">
                  <c:v>9.1379999999999999</c:v>
                </c:pt>
                <c:pt idx="4855">
                  <c:v>9.1419999999999995</c:v>
                </c:pt>
                <c:pt idx="4856">
                  <c:v>9.1419999999999995</c:v>
                </c:pt>
                <c:pt idx="4857">
                  <c:v>9.1449999999999996</c:v>
                </c:pt>
                <c:pt idx="4858">
                  <c:v>9.1460000000000008</c:v>
                </c:pt>
                <c:pt idx="4859">
                  <c:v>9.1470000000000002</c:v>
                </c:pt>
                <c:pt idx="4860">
                  <c:v>9.1470000000000002</c:v>
                </c:pt>
                <c:pt idx="4861">
                  <c:v>9.15</c:v>
                </c:pt>
                <c:pt idx="4862">
                  <c:v>9.15</c:v>
                </c:pt>
                <c:pt idx="4863">
                  <c:v>9.1609999999999996</c:v>
                </c:pt>
                <c:pt idx="4864">
                  <c:v>9.1630000000000003</c:v>
                </c:pt>
                <c:pt idx="4865">
                  <c:v>9.1660000000000004</c:v>
                </c:pt>
                <c:pt idx="4866">
                  <c:v>9.1660000000000004</c:v>
                </c:pt>
                <c:pt idx="4867">
                  <c:v>9.1660000000000004</c:v>
                </c:pt>
                <c:pt idx="4868">
                  <c:v>9.1669999999999998</c:v>
                </c:pt>
                <c:pt idx="4869">
                  <c:v>9.1669999999999998</c:v>
                </c:pt>
                <c:pt idx="4870">
                  <c:v>9.1679999999999993</c:v>
                </c:pt>
                <c:pt idx="4871">
                  <c:v>9.1709999999999994</c:v>
                </c:pt>
                <c:pt idx="4872">
                  <c:v>9.1760000000000002</c:v>
                </c:pt>
                <c:pt idx="4873">
                  <c:v>9.1760000000000002</c:v>
                </c:pt>
                <c:pt idx="4874">
                  <c:v>9.1769999999999996</c:v>
                </c:pt>
                <c:pt idx="4875">
                  <c:v>9.1769999999999996</c:v>
                </c:pt>
                <c:pt idx="4876">
                  <c:v>9.1769999999999996</c:v>
                </c:pt>
                <c:pt idx="4877">
                  <c:v>9.1780000000000008</c:v>
                </c:pt>
                <c:pt idx="4878">
                  <c:v>9.1790000000000003</c:v>
                </c:pt>
                <c:pt idx="4879">
                  <c:v>9.1790000000000003</c:v>
                </c:pt>
                <c:pt idx="4880">
                  <c:v>9.1839999999999993</c:v>
                </c:pt>
                <c:pt idx="4881">
                  <c:v>9.1869999999999994</c:v>
                </c:pt>
                <c:pt idx="4882">
                  <c:v>9.1880000000000006</c:v>
                </c:pt>
                <c:pt idx="4883">
                  <c:v>9.1880000000000006</c:v>
                </c:pt>
                <c:pt idx="4884">
                  <c:v>9.1890000000000001</c:v>
                </c:pt>
                <c:pt idx="4885">
                  <c:v>9.19</c:v>
                </c:pt>
                <c:pt idx="4886">
                  <c:v>9.19</c:v>
                </c:pt>
                <c:pt idx="4887">
                  <c:v>9.1910000000000007</c:v>
                </c:pt>
                <c:pt idx="4888">
                  <c:v>9.1929999999999996</c:v>
                </c:pt>
                <c:pt idx="4889">
                  <c:v>9.1929999999999996</c:v>
                </c:pt>
                <c:pt idx="4890">
                  <c:v>9.1929999999999996</c:v>
                </c:pt>
                <c:pt idx="4891">
                  <c:v>9.1929999999999996</c:v>
                </c:pt>
                <c:pt idx="4892">
                  <c:v>9.1929999999999996</c:v>
                </c:pt>
                <c:pt idx="4893">
                  <c:v>9.1940000000000008</c:v>
                </c:pt>
                <c:pt idx="4894">
                  <c:v>9.1950000000000003</c:v>
                </c:pt>
                <c:pt idx="4895">
                  <c:v>9.1950000000000003</c:v>
                </c:pt>
                <c:pt idx="4896">
                  <c:v>9.1950000000000003</c:v>
                </c:pt>
                <c:pt idx="4897">
                  <c:v>9.1969999999999992</c:v>
                </c:pt>
                <c:pt idx="4898">
                  <c:v>9.1969999999999992</c:v>
                </c:pt>
                <c:pt idx="4899">
                  <c:v>9.1980000000000004</c:v>
                </c:pt>
                <c:pt idx="4900">
                  <c:v>9.2029999999999994</c:v>
                </c:pt>
                <c:pt idx="4901">
                  <c:v>9.2070000000000007</c:v>
                </c:pt>
                <c:pt idx="4902">
                  <c:v>9.2080000000000002</c:v>
                </c:pt>
                <c:pt idx="4903">
                  <c:v>9.2089999999999996</c:v>
                </c:pt>
                <c:pt idx="4904">
                  <c:v>9.2100000000000009</c:v>
                </c:pt>
                <c:pt idx="4905">
                  <c:v>9.2159999999999993</c:v>
                </c:pt>
                <c:pt idx="4906">
                  <c:v>9.2159999999999993</c:v>
                </c:pt>
                <c:pt idx="4907">
                  <c:v>9.2159999999999993</c:v>
                </c:pt>
                <c:pt idx="4908">
                  <c:v>9.2170000000000005</c:v>
                </c:pt>
                <c:pt idx="4909">
                  <c:v>9.2170000000000005</c:v>
                </c:pt>
                <c:pt idx="4910">
                  <c:v>9.218</c:v>
                </c:pt>
                <c:pt idx="4911">
                  <c:v>9.218</c:v>
                </c:pt>
                <c:pt idx="4912">
                  <c:v>9.2189999999999994</c:v>
                </c:pt>
                <c:pt idx="4913">
                  <c:v>9.2189999999999994</c:v>
                </c:pt>
                <c:pt idx="4914">
                  <c:v>9.2240000000000002</c:v>
                </c:pt>
                <c:pt idx="4915">
                  <c:v>9.2279999999999998</c:v>
                </c:pt>
                <c:pt idx="4916">
                  <c:v>9.2279999999999998</c:v>
                </c:pt>
                <c:pt idx="4917">
                  <c:v>9.2279999999999998</c:v>
                </c:pt>
                <c:pt idx="4918">
                  <c:v>9.2289999999999992</c:v>
                </c:pt>
                <c:pt idx="4919">
                  <c:v>9.2289999999999992</c:v>
                </c:pt>
                <c:pt idx="4920">
                  <c:v>9.23</c:v>
                </c:pt>
                <c:pt idx="4921">
                  <c:v>9.2379999999999995</c:v>
                </c:pt>
                <c:pt idx="4922">
                  <c:v>9.2390000000000008</c:v>
                </c:pt>
                <c:pt idx="4923">
                  <c:v>9.2390000000000008</c:v>
                </c:pt>
                <c:pt idx="4924">
                  <c:v>9.2420000000000009</c:v>
                </c:pt>
                <c:pt idx="4925">
                  <c:v>9.2420000000000009</c:v>
                </c:pt>
                <c:pt idx="4926">
                  <c:v>9.2430000000000003</c:v>
                </c:pt>
                <c:pt idx="4927">
                  <c:v>9.2479999999999993</c:v>
                </c:pt>
                <c:pt idx="4928">
                  <c:v>9.2490000000000006</c:v>
                </c:pt>
                <c:pt idx="4929">
                  <c:v>9.2560000000000002</c:v>
                </c:pt>
                <c:pt idx="4930">
                  <c:v>9.2560000000000002</c:v>
                </c:pt>
                <c:pt idx="4931">
                  <c:v>9.2579999999999991</c:v>
                </c:pt>
                <c:pt idx="4932">
                  <c:v>9.2590000000000003</c:v>
                </c:pt>
                <c:pt idx="4933">
                  <c:v>9.2590000000000003</c:v>
                </c:pt>
                <c:pt idx="4934">
                  <c:v>9.2590000000000003</c:v>
                </c:pt>
                <c:pt idx="4935">
                  <c:v>9.2669999999999995</c:v>
                </c:pt>
                <c:pt idx="4936">
                  <c:v>9.2669999999999995</c:v>
                </c:pt>
                <c:pt idx="4937">
                  <c:v>9.2680000000000007</c:v>
                </c:pt>
                <c:pt idx="4938">
                  <c:v>9.2690000000000001</c:v>
                </c:pt>
                <c:pt idx="4939">
                  <c:v>9.2690000000000001</c:v>
                </c:pt>
                <c:pt idx="4940">
                  <c:v>9.2690000000000001</c:v>
                </c:pt>
                <c:pt idx="4941">
                  <c:v>9.2690000000000001</c:v>
                </c:pt>
                <c:pt idx="4942">
                  <c:v>9.2690000000000001</c:v>
                </c:pt>
                <c:pt idx="4943">
                  <c:v>9.27</c:v>
                </c:pt>
                <c:pt idx="4944">
                  <c:v>9.2720000000000002</c:v>
                </c:pt>
                <c:pt idx="4945">
                  <c:v>9.2739999999999991</c:v>
                </c:pt>
                <c:pt idx="4946">
                  <c:v>9.2780000000000005</c:v>
                </c:pt>
                <c:pt idx="4947">
                  <c:v>9.2799999999999994</c:v>
                </c:pt>
                <c:pt idx="4948">
                  <c:v>9.282</c:v>
                </c:pt>
                <c:pt idx="4949">
                  <c:v>9.282</c:v>
                </c:pt>
                <c:pt idx="4950">
                  <c:v>9.282</c:v>
                </c:pt>
                <c:pt idx="4951">
                  <c:v>9.282</c:v>
                </c:pt>
                <c:pt idx="4952">
                  <c:v>9.2859999999999996</c:v>
                </c:pt>
                <c:pt idx="4953">
                  <c:v>9.2870000000000008</c:v>
                </c:pt>
                <c:pt idx="4954">
                  <c:v>9.2889999999999997</c:v>
                </c:pt>
                <c:pt idx="4955">
                  <c:v>9.2949999999999999</c:v>
                </c:pt>
                <c:pt idx="4956">
                  <c:v>9.2949999999999999</c:v>
                </c:pt>
                <c:pt idx="4957">
                  <c:v>9.2949999999999999</c:v>
                </c:pt>
                <c:pt idx="4958">
                  <c:v>9.2959999999999994</c:v>
                </c:pt>
                <c:pt idx="4959">
                  <c:v>9.2970000000000006</c:v>
                </c:pt>
                <c:pt idx="4960">
                  <c:v>9.2970000000000006</c:v>
                </c:pt>
                <c:pt idx="4961">
                  <c:v>9.2970000000000006</c:v>
                </c:pt>
                <c:pt idx="4962">
                  <c:v>9.2970000000000006</c:v>
                </c:pt>
                <c:pt idx="4963">
                  <c:v>9.2989999999999995</c:v>
                </c:pt>
                <c:pt idx="4964">
                  <c:v>9.3000000000000007</c:v>
                </c:pt>
                <c:pt idx="4965">
                  <c:v>9.3000000000000007</c:v>
                </c:pt>
                <c:pt idx="4966">
                  <c:v>9.3000000000000007</c:v>
                </c:pt>
                <c:pt idx="4967">
                  <c:v>9.3000000000000007</c:v>
                </c:pt>
                <c:pt idx="4968">
                  <c:v>9.3010000000000002</c:v>
                </c:pt>
                <c:pt idx="4969">
                  <c:v>9.3010000000000002</c:v>
                </c:pt>
                <c:pt idx="4970">
                  <c:v>9.3089999999999993</c:v>
                </c:pt>
                <c:pt idx="4971">
                  <c:v>9.31</c:v>
                </c:pt>
                <c:pt idx="4972">
                  <c:v>9.31</c:v>
                </c:pt>
                <c:pt idx="4973">
                  <c:v>9.31</c:v>
                </c:pt>
                <c:pt idx="4974">
                  <c:v>9.31</c:v>
                </c:pt>
                <c:pt idx="4975">
                  <c:v>9.3140000000000001</c:v>
                </c:pt>
                <c:pt idx="4976">
                  <c:v>9.32</c:v>
                </c:pt>
                <c:pt idx="4977">
                  <c:v>9.3209999999999997</c:v>
                </c:pt>
                <c:pt idx="4978">
                  <c:v>9.3230000000000004</c:v>
                </c:pt>
                <c:pt idx="4979">
                  <c:v>9.327</c:v>
                </c:pt>
                <c:pt idx="4980">
                  <c:v>9.33</c:v>
                </c:pt>
                <c:pt idx="4981">
                  <c:v>9.33</c:v>
                </c:pt>
                <c:pt idx="4982">
                  <c:v>9.33</c:v>
                </c:pt>
                <c:pt idx="4983">
                  <c:v>9.3309999999999995</c:v>
                </c:pt>
                <c:pt idx="4984">
                  <c:v>9.3309999999999995</c:v>
                </c:pt>
                <c:pt idx="4985">
                  <c:v>9.3320000000000007</c:v>
                </c:pt>
                <c:pt idx="4986">
                  <c:v>9.3320000000000007</c:v>
                </c:pt>
                <c:pt idx="4987">
                  <c:v>9.34</c:v>
                </c:pt>
                <c:pt idx="4988">
                  <c:v>9.34</c:v>
                </c:pt>
                <c:pt idx="4989">
                  <c:v>9.3409999999999993</c:v>
                </c:pt>
                <c:pt idx="4990">
                  <c:v>9.3420000000000005</c:v>
                </c:pt>
                <c:pt idx="4991">
                  <c:v>9.3420000000000005</c:v>
                </c:pt>
                <c:pt idx="4992">
                  <c:v>9.3450000000000006</c:v>
                </c:pt>
                <c:pt idx="4993">
                  <c:v>9.3480000000000008</c:v>
                </c:pt>
                <c:pt idx="4994">
                  <c:v>9.3510000000000009</c:v>
                </c:pt>
                <c:pt idx="4995">
                  <c:v>9.3510000000000009</c:v>
                </c:pt>
                <c:pt idx="4996">
                  <c:v>9.3510000000000009</c:v>
                </c:pt>
                <c:pt idx="4997">
                  <c:v>9.3550000000000004</c:v>
                </c:pt>
                <c:pt idx="4998">
                  <c:v>9.3580000000000005</c:v>
                </c:pt>
                <c:pt idx="4999">
                  <c:v>9.3610000000000007</c:v>
                </c:pt>
                <c:pt idx="5000">
                  <c:v>9.3620000000000001</c:v>
                </c:pt>
                <c:pt idx="5001">
                  <c:v>9.3620000000000001</c:v>
                </c:pt>
                <c:pt idx="5002">
                  <c:v>9.3640000000000008</c:v>
                </c:pt>
                <c:pt idx="5003">
                  <c:v>9.3659999999999997</c:v>
                </c:pt>
                <c:pt idx="5004">
                  <c:v>9.3689999999999998</c:v>
                </c:pt>
                <c:pt idx="5005">
                  <c:v>9.3699999999999992</c:v>
                </c:pt>
                <c:pt idx="5006">
                  <c:v>9.3710000000000004</c:v>
                </c:pt>
                <c:pt idx="5007">
                  <c:v>9.3719999999999999</c:v>
                </c:pt>
                <c:pt idx="5008">
                  <c:v>9.3719999999999999</c:v>
                </c:pt>
                <c:pt idx="5009">
                  <c:v>9.3740000000000006</c:v>
                </c:pt>
                <c:pt idx="5010">
                  <c:v>9.3740000000000006</c:v>
                </c:pt>
                <c:pt idx="5011">
                  <c:v>9.3740000000000006</c:v>
                </c:pt>
                <c:pt idx="5012">
                  <c:v>9.3800000000000008</c:v>
                </c:pt>
                <c:pt idx="5013">
                  <c:v>9.3800000000000008</c:v>
                </c:pt>
                <c:pt idx="5014">
                  <c:v>9.3819999999999997</c:v>
                </c:pt>
                <c:pt idx="5015">
                  <c:v>9.3819999999999997</c:v>
                </c:pt>
                <c:pt idx="5016">
                  <c:v>9.3829999999999991</c:v>
                </c:pt>
                <c:pt idx="5017">
                  <c:v>9.3829999999999991</c:v>
                </c:pt>
                <c:pt idx="5018">
                  <c:v>9.3829999999999991</c:v>
                </c:pt>
                <c:pt idx="5019">
                  <c:v>9.3829999999999991</c:v>
                </c:pt>
                <c:pt idx="5020">
                  <c:v>9.3879999999999999</c:v>
                </c:pt>
                <c:pt idx="5021">
                  <c:v>9.3879999999999999</c:v>
                </c:pt>
                <c:pt idx="5022">
                  <c:v>9.3919999999999995</c:v>
                </c:pt>
                <c:pt idx="5023">
                  <c:v>9.3930000000000007</c:v>
                </c:pt>
                <c:pt idx="5024">
                  <c:v>9.3949999999999996</c:v>
                </c:pt>
                <c:pt idx="5025">
                  <c:v>9.3979999999999997</c:v>
                </c:pt>
                <c:pt idx="5026">
                  <c:v>9.3979999999999997</c:v>
                </c:pt>
                <c:pt idx="5027">
                  <c:v>9.3989999999999991</c:v>
                </c:pt>
                <c:pt idx="5028">
                  <c:v>9.4009999999999998</c:v>
                </c:pt>
                <c:pt idx="5029">
                  <c:v>9.4009999999999998</c:v>
                </c:pt>
                <c:pt idx="5030">
                  <c:v>9.4030000000000005</c:v>
                </c:pt>
                <c:pt idx="5031">
                  <c:v>9.4039999999999999</c:v>
                </c:pt>
                <c:pt idx="5032">
                  <c:v>9.4039999999999999</c:v>
                </c:pt>
                <c:pt idx="5033">
                  <c:v>9.4130000000000003</c:v>
                </c:pt>
                <c:pt idx="5034">
                  <c:v>9.4139999999999997</c:v>
                </c:pt>
                <c:pt idx="5035">
                  <c:v>9.4149999999999991</c:v>
                </c:pt>
                <c:pt idx="5036">
                  <c:v>9.4190000000000005</c:v>
                </c:pt>
                <c:pt idx="5037">
                  <c:v>9.4239999999999995</c:v>
                </c:pt>
                <c:pt idx="5038">
                  <c:v>9.4239999999999995</c:v>
                </c:pt>
                <c:pt idx="5039">
                  <c:v>9.4250000000000007</c:v>
                </c:pt>
                <c:pt idx="5040">
                  <c:v>9.4260000000000002</c:v>
                </c:pt>
                <c:pt idx="5041">
                  <c:v>9.4329999999999998</c:v>
                </c:pt>
                <c:pt idx="5042">
                  <c:v>9.4339999999999993</c:v>
                </c:pt>
                <c:pt idx="5043">
                  <c:v>9.4350000000000005</c:v>
                </c:pt>
                <c:pt idx="5044">
                  <c:v>9.4410000000000007</c:v>
                </c:pt>
                <c:pt idx="5045">
                  <c:v>9.4410000000000007</c:v>
                </c:pt>
                <c:pt idx="5046">
                  <c:v>9.4410000000000007</c:v>
                </c:pt>
                <c:pt idx="5047">
                  <c:v>9.4410000000000007</c:v>
                </c:pt>
                <c:pt idx="5048">
                  <c:v>9.4420000000000002</c:v>
                </c:pt>
                <c:pt idx="5049">
                  <c:v>9.4440000000000008</c:v>
                </c:pt>
                <c:pt idx="5050">
                  <c:v>9.4440000000000008</c:v>
                </c:pt>
                <c:pt idx="5051">
                  <c:v>9.4450000000000003</c:v>
                </c:pt>
                <c:pt idx="5052">
                  <c:v>9.4510000000000005</c:v>
                </c:pt>
                <c:pt idx="5053">
                  <c:v>9.4540000000000006</c:v>
                </c:pt>
                <c:pt idx="5054">
                  <c:v>9.4540000000000006</c:v>
                </c:pt>
                <c:pt idx="5055">
                  <c:v>9.4540000000000006</c:v>
                </c:pt>
                <c:pt idx="5056">
                  <c:v>9.4540000000000006</c:v>
                </c:pt>
                <c:pt idx="5057">
                  <c:v>9.4550000000000001</c:v>
                </c:pt>
                <c:pt idx="5058">
                  <c:v>9.4550000000000001</c:v>
                </c:pt>
                <c:pt idx="5059">
                  <c:v>9.4550000000000001</c:v>
                </c:pt>
                <c:pt idx="5060">
                  <c:v>9.4550000000000001</c:v>
                </c:pt>
                <c:pt idx="5061">
                  <c:v>9.4550000000000001</c:v>
                </c:pt>
                <c:pt idx="5062">
                  <c:v>9.4550000000000001</c:v>
                </c:pt>
                <c:pt idx="5063">
                  <c:v>9.4559999999999995</c:v>
                </c:pt>
                <c:pt idx="5064">
                  <c:v>9.4559999999999995</c:v>
                </c:pt>
                <c:pt idx="5065">
                  <c:v>9.4559999999999995</c:v>
                </c:pt>
                <c:pt idx="5066">
                  <c:v>9.4600000000000009</c:v>
                </c:pt>
                <c:pt idx="5067">
                  <c:v>9.4649999999999999</c:v>
                </c:pt>
                <c:pt idx="5068">
                  <c:v>9.4670000000000005</c:v>
                </c:pt>
                <c:pt idx="5069">
                  <c:v>9.4670000000000005</c:v>
                </c:pt>
                <c:pt idx="5070">
                  <c:v>9.4670000000000005</c:v>
                </c:pt>
                <c:pt idx="5071">
                  <c:v>9.468</c:v>
                </c:pt>
                <c:pt idx="5072">
                  <c:v>9.4700000000000006</c:v>
                </c:pt>
                <c:pt idx="5073">
                  <c:v>9.4700000000000006</c:v>
                </c:pt>
                <c:pt idx="5074">
                  <c:v>9.4710000000000001</c:v>
                </c:pt>
                <c:pt idx="5075">
                  <c:v>9.4749999999999996</c:v>
                </c:pt>
                <c:pt idx="5076">
                  <c:v>9.4749999999999996</c:v>
                </c:pt>
                <c:pt idx="5077">
                  <c:v>9.4819999999999993</c:v>
                </c:pt>
                <c:pt idx="5078">
                  <c:v>9.4819999999999993</c:v>
                </c:pt>
                <c:pt idx="5079">
                  <c:v>9.484</c:v>
                </c:pt>
                <c:pt idx="5080">
                  <c:v>9.484</c:v>
                </c:pt>
                <c:pt idx="5081">
                  <c:v>9.484</c:v>
                </c:pt>
                <c:pt idx="5082">
                  <c:v>9.4849999999999994</c:v>
                </c:pt>
                <c:pt idx="5083">
                  <c:v>9.4860000000000007</c:v>
                </c:pt>
                <c:pt idx="5084">
                  <c:v>9.4860000000000007</c:v>
                </c:pt>
                <c:pt idx="5085">
                  <c:v>9.4860000000000007</c:v>
                </c:pt>
                <c:pt idx="5086">
                  <c:v>9.4870000000000001</c:v>
                </c:pt>
                <c:pt idx="5087">
                  <c:v>9.4939999999999998</c:v>
                </c:pt>
                <c:pt idx="5088">
                  <c:v>9.4960000000000004</c:v>
                </c:pt>
                <c:pt idx="5089">
                  <c:v>9.4969999999999999</c:v>
                </c:pt>
                <c:pt idx="5090">
                  <c:v>9.4979999999999993</c:v>
                </c:pt>
                <c:pt idx="5091">
                  <c:v>9.4979999999999993</c:v>
                </c:pt>
                <c:pt idx="5092">
                  <c:v>9.4990000000000006</c:v>
                </c:pt>
                <c:pt idx="5093">
                  <c:v>9.4990000000000006</c:v>
                </c:pt>
                <c:pt idx="5094">
                  <c:v>9.4990000000000006</c:v>
                </c:pt>
                <c:pt idx="5095">
                  <c:v>9.5</c:v>
                </c:pt>
                <c:pt idx="5096">
                  <c:v>9.5039999999999996</c:v>
                </c:pt>
                <c:pt idx="5097">
                  <c:v>9.5060000000000002</c:v>
                </c:pt>
                <c:pt idx="5098">
                  <c:v>9.5079999999999991</c:v>
                </c:pt>
                <c:pt idx="5099">
                  <c:v>9.5079999999999991</c:v>
                </c:pt>
                <c:pt idx="5100">
                  <c:v>9.516</c:v>
                </c:pt>
                <c:pt idx="5101">
                  <c:v>9.516</c:v>
                </c:pt>
                <c:pt idx="5102">
                  <c:v>9.5169999999999995</c:v>
                </c:pt>
                <c:pt idx="5103">
                  <c:v>9.5180000000000007</c:v>
                </c:pt>
                <c:pt idx="5104">
                  <c:v>9.5220000000000002</c:v>
                </c:pt>
                <c:pt idx="5105">
                  <c:v>9.5220000000000002</c:v>
                </c:pt>
                <c:pt idx="5106">
                  <c:v>9.5259999999999998</c:v>
                </c:pt>
                <c:pt idx="5107">
                  <c:v>9.5269999999999992</c:v>
                </c:pt>
                <c:pt idx="5108">
                  <c:v>9.5269999999999992</c:v>
                </c:pt>
                <c:pt idx="5109">
                  <c:v>9.5280000000000005</c:v>
                </c:pt>
                <c:pt idx="5110">
                  <c:v>9.5280000000000005</c:v>
                </c:pt>
                <c:pt idx="5111">
                  <c:v>9.532</c:v>
                </c:pt>
                <c:pt idx="5112">
                  <c:v>9.532</c:v>
                </c:pt>
                <c:pt idx="5113">
                  <c:v>9.5380000000000003</c:v>
                </c:pt>
                <c:pt idx="5114">
                  <c:v>9.5380000000000003</c:v>
                </c:pt>
                <c:pt idx="5115">
                  <c:v>9.5380000000000003</c:v>
                </c:pt>
                <c:pt idx="5116">
                  <c:v>9.5429999999999993</c:v>
                </c:pt>
                <c:pt idx="5117">
                  <c:v>9.5470000000000006</c:v>
                </c:pt>
                <c:pt idx="5118">
                  <c:v>9.5470000000000006</c:v>
                </c:pt>
                <c:pt idx="5119">
                  <c:v>9.5470000000000006</c:v>
                </c:pt>
                <c:pt idx="5120">
                  <c:v>9.548</c:v>
                </c:pt>
                <c:pt idx="5121">
                  <c:v>9.548</c:v>
                </c:pt>
                <c:pt idx="5122">
                  <c:v>9.5489999999999995</c:v>
                </c:pt>
                <c:pt idx="5123">
                  <c:v>9.5559999999999992</c:v>
                </c:pt>
                <c:pt idx="5124">
                  <c:v>9.5570000000000004</c:v>
                </c:pt>
                <c:pt idx="5125">
                  <c:v>9.5570000000000004</c:v>
                </c:pt>
                <c:pt idx="5126">
                  <c:v>9.5570000000000004</c:v>
                </c:pt>
                <c:pt idx="5127">
                  <c:v>9.5570000000000004</c:v>
                </c:pt>
                <c:pt idx="5128">
                  <c:v>9.5570000000000004</c:v>
                </c:pt>
                <c:pt idx="5129">
                  <c:v>9.56</c:v>
                </c:pt>
                <c:pt idx="5130">
                  <c:v>9.5609999999999999</c:v>
                </c:pt>
                <c:pt idx="5131">
                  <c:v>9.5609999999999999</c:v>
                </c:pt>
                <c:pt idx="5132">
                  <c:v>9.5630000000000006</c:v>
                </c:pt>
                <c:pt idx="5133">
                  <c:v>9.5679999999999996</c:v>
                </c:pt>
                <c:pt idx="5134">
                  <c:v>9.5679999999999996</c:v>
                </c:pt>
                <c:pt idx="5135">
                  <c:v>9.5719999999999992</c:v>
                </c:pt>
                <c:pt idx="5136">
                  <c:v>9.5719999999999992</c:v>
                </c:pt>
                <c:pt idx="5137">
                  <c:v>9.5730000000000004</c:v>
                </c:pt>
                <c:pt idx="5138">
                  <c:v>9.5760000000000005</c:v>
                </c:pt>
                <c:pt idx="5139">
                  <c:v>9.577</c:v>
                </c:pt>
                <c:pt idx="5140">
                  <c:v>9.5779999999999994</c:v>
                </c:pt>
                <c:pt idx="5141">
                  <c:v>9.5790000000000006</c:v>
                </c:pt>
                <c:pt idx="5142">
                  <c:v>9.58</c:v>
                </c:pt>
                <c:pt idx="5143">
                  <c:v>9.5820000000000007</c:v>
                </c:pt>
                <c:pt idx="5144">
                  <c:v>9.59</c:v>
                </c:pt>
                <c:pt idx="5145">
                  <c:v>9.6</c:v>
                </c:pt>
                <c:pt idx="5146">
                  <c:v>9.6010000000000009</c:v>
                </c:pt>
                <c:pt idx="5147">
                  <c:v>9.609</c:v>
                </c:pt>
                <c:pt idx="5148">
                  <c:v>9.61</c:v>
                </c:pt>
                <c:pt idx="5149">
                  <c:v>9.6110000000000007</c:v>
                </c:pt>
                <c:pt idx="5150">
                  <c:v>9.6110000000000007</c:v>
                </c:pt>
                <c:pt idx="5151">
                  <c:v>9.6110000000000007</c:v>
                </c:pt>
                <c:pt idx="5152">
                  <c:v>9.6150000000000002</c:v>
                </c:pt>
                <c:pt idx="5153">
                  <c:v>9.6150000000000002</c:v>
                </c:pt>
                <c:pt idx="5154">
                  <c:v>9.6199999999999992</c:v>
                </c:pt>
                <c:pt idx="5155">
                  <c:v>9.6199999999999992</c:v>
                </c:pt>
                <c:pt idx="5156">
                  <c:v>9.6210000000000004</c:v>
                </c:pt>
                <c:pt idx="5157">
                  <c:v>9.6219999999999999</c:v>
                </c:pt>
                <c:pt idx="5158">
                  <c:v>9.6259999999999994</c:v>
                </c:pt>
                <c:pt idx="5159">
                  <c:v>9.6270000000000007</c:v>
                </c:pt>
                <c:pt idx="5160">
                  <c:v>9.6270000000000007</c:v>
                </c:pt>
                <c:pt idx="5161">
                  <c:v>9.6280000000000001</c:v>
                </c:pt>
                <c:pt idx="5162">
                  <c:v>9.6300000000000008</c:v>
                </c:pt>
                <c:pt idx="5163">
                  <c:v>9.6300000000000008</c:v>
                </c:pt>
                <c:pt idx="5164">
                  <c:v>9.6300000000000008</c:v>
                </c:pt>
                <c:pt idx="5165">
                  <c:v>9.6300000000000008</c:v>
                </c:pt>
                <c:pt idx="5166">
                  <c:v>9.6310000000000002</c:v>
                </c:pt>
                <c:pt idx="5167">
                  <c:v>9.6310000000000002</c:v>
                </c:pt>
                <c:pt idx="5168">
                  <c:v>9.6319999999999997</c:v>
                </c:pt>
                <c:pt idx="5169">
                  <c:v>9.6370000000000005</c:v>
                </c:pt>
                <c:pt idx="5170">
                  <c:v>9.6419999999999995</c:v>
                </c:pt>
                <c:pt idx="5171">
                  <c:v>9.6419999999999995</c:v>
                </c:pt>
                <c:pt idx="5172">
                  <c:v>9.6440000000000001</c:v>
                </c:pt>
                <c:pt idx="5173">
                  <c:v>9.6440000000000001</c:v>
                </c:pt>
                <c:pt idx="5174">
                  <c:v>9.6449999999999996</c:v>
                </c:pt>
                <c:pt idx="5175">
                  <c:v>9.6509999999999998</c:v>
                </c:pt>
                <c:pt idx="5176">
                  <c:v>9.6519999999999992</c:v>
                </c:pt>
                <c:pt idx="5177">
                  <c:v>9.6539999999999999</c:v>
                </c:pt>
                <c:pt idx="5178">
                  <c:v>9.6539999999999999</c:v>
                </c:pt>
                <c:pt idx="5179">
                  <c:v>9.6590000000000007</c:v>
                </c:pt>
                <c:pt idx="5180">
                  <c:v>9.6590000000000007</c:v>
                </c:pt>
                <c:pt idx="5181">
                  <c:v>9.6590000000000007</c:v>
                </c:pt>
                <c:pt idx="5182">
                  <c:v>9.66</c:v>
                </c:pt>
                <c:pt idx="5183">
                  <c:v>9.6630000000000003</c:v>
                </c:pt>
                <c:pt idx="5184">
                  <c:v>9.6720000000000006</c:v>
                </c:pt>
                <c:pt idx="5185">
                  <c:v>9.673</c:v>
                </c:pt>
                <c:pt idx="5186">
                  <c:v>9.673</c:v>
                </c:pt>
                <c:pt idx="5187">
                  <c:v>9.673</c:v>
                </c:pt>
                <c:pt idx="5188">
                  <c:v>9.673</c:v>
                </c:pt>
                <c:pt idx="5189">
                  <c:v>9.6739999999999995</c:v>
                </c:pt>
                <c:pt idx="5190">
                  <c:v>9.6820000000000004</c:v>
                </c:pt>
                <c:pt idx="5191">
                  <c:v>9.6820000000000004</c:v>
                </c:pt>
                <c:pt idx="5192">
                  <c:v>9.6820000000000004</c:v>
                </c:pt>
                <c:pt idx="5193">
                  <c:v>9.6829999999999998</c:v>
                </c:pt>
                <c:pt idx="5194">
                  <c:v>9.6829999999999998</c:v>
                </c:pt>
                <c:pt idx="5195">
                  <c:v>9.6829999999999998</c:v>
                </c:pt>
                <c:pt idx="5196">
                  <c:v>9.6829999999999998</c:v>
                </c:pt>
                <c:pt idx="5197">
                  <c:v>9.6829999999999998</c:v>
                </c:pt>
                <c:pt idx="5198">
                  <c:v>9.6850000000000005</c:v>
                </c:pt>
                <c:pt idx="5199">
                  <c:v>9.6850000000000005</c:v>
                </c:pt>
                <c:pt idx="5200">
                  <c:v>9.6929999999999996</c:v>
                </c:pt>
                <c:pt idx="5201">
                  <c:v>9.6929999999999996</c:v>
                </c:pt>
                <c:pt idx="5202">
                  <c:v>9.6929999999999996</c:v>
                </c:pt>
                <c:pt idx="5203">
                  <c:v>9.6950000000000003</c:v>
                </c:pt>
                <c:pt idx="5204">
                  <c:v>9.6959999999999997</c:v>
                </c:pt>
                <c:pt idx="5205">
                  <c:v>9.6969999999999992</c:v>
                </c:pt>
                <c:pt idx="5206">
                  <c:v>9.7029999999999994</c:v>
                </c:pt>
                <c:pt idx="5207">
                  <c:v>9.7050000000000001</c:v>
                </c:pt>
                <c:pt idx="5208">
                  <c:v>9.7059999999999995</c:v>
                </c:pt>
                <c:pt idx="5209">
                  <c:v>9.7059999999999995</c:v>
                </c:pt>
                <c:pt idx="5210">
                  <c:v>9.7059999999999995</c:v>
                </c:pt>
                <c:pt idx="5211">
                  <c:v>9.7070000000000007</c:v>
                </c:pt>
                <c:pt idx="5212">
                  <c:v>9.7070000000000007</c:v>
                </c:pt>
                <c:pt idx="5213">
                  <c:v>9.7080000000000002</c:v>
                </c:pt>
                <c:pt idx="5214">
                  <c:v>9.7080000000000002</c:v>
                </c:pt>
                <c:pt idx="5215">
                  <c:v>9.7159999999999993</c:v>
                </c:pt>
                <c:pt idx="5216">
                  <c:v>9.7170000000000005</c:v>
                </c:pt>
                <c:pt idx="5217">
                  <c:v>9.7170000000000005</c:v>
                </c:pt>
                <c:pt idx="5218">
                  <c:v>9.718</c:v>
                </c:pt>
                <c:pt idx="5219">
                  <c:v>9.7200000000000006</c:v>
                </c:pt>
                <c:pt idx="5220">
                  <c:v>9.7200000000000006</c:v>
                </c:pt>
                <c:pt idx="5221">
                  <c:v>9.7249999999999996</c:v>
                </c:pt>
                <c:pt idx="5222">
                  <c:v>9.73</c:v>
                </c:pt>
                <c:pt idx="5223">
                  <c:v>9.7319999999999993</c:v>
                </c:pt>
                <c:pt idx="5224">
                  <c:v>9.7330000000000005</c:v>
                </c:pt>
                <c:pt idx="5225">
                  <c:v>9.7330000000000005</c:v>
                </c:pt>
                <c:pt idx="5226">
                  <c:v>9.7330000000000005</c:v>
                </c:pt>
                <c:pt idx="5227">
                  <c:v>9.734</c:v>
                </c:pt>
                <c:pt idx="5228">
                  <c:v>9.734</c:v>
                </c:pt>
                <c:pt idx="5229">
                  <c:v>9.7349999999999994</c:v>
                </c:pt>
                <c:pt idx="5230">
                  <c:v>9.7360000000000007</c:v>
                </c:pt>
                <c:pt idx="5231">
                  <c:v>9.7390000000000008</c:v>
                </c:pt>
                <c:pt idx="5232">
                  <c:v>9.7439999999999998</c:v>
                </c:pt>
                <c:pt idx="5233">
                  <c:v>9.7469999999999999</c:v>
                </c:pt>
                <c:pt idx="5234">
                  <c:v>9.7479999999999993</c:v>
                </c:pt>
                <c:pt idx="5235">
                  <c:v>9.7579999999999991</c:v>
                </c:pt>
                <c:pt idx="5236">
                  <c:v>9.76</c:v>
                </c:pt>
                <c:pt idx="5237">
                  <c:v>9.7609999999999992</c:v>
                </c:pt>
                <c:pt idx="5238">
                  <c:v>9.7609999999999992</c:v>
                </c:pt>
                <c:pt idx="5239">
                  <c:v>9.7609999999999992</c:v>
                </c:pt>
                <c:pt idx="5240">
                  <c:v>9.7609999999999992</c:v>
                </c:pt>
                <c:pt idx="5241">
                  <c:v>9.7609999999999992</c:v>
                </c:pt>
                <c:pt idx="5242">
                  <c:v>9.7650000000000006</c:v>
                </c:pt>
                <c:pt idx="5243">
                  <c:v>9.766</c:v>
                </c:pt>
                <c:pt idx="5244">
                  <c:v>9.7669999999999995</c:v>
                </c:pt>
                <c:pt idx="5245">
                  <c:v>9.7680000000000007</c:v>
                </c:pt>
                <c:pt idx="5246">
                  <c:v>9.7680000000000007</c:v>
                </c:pt>
                <c:pt idx="5247">
                  <c:v>9.7759999999999998</c:v>
                </c:pt>
                <c:pt idx="5248">
                  <c:v>9.7759999999999998</c:v>
                </c:pt>
                <c:pt idx="5249">
                  <c:v>9.7759999999999998</c:v>
                </c:pt>
                <c:pt idx="5250">
                  <c:v>9.7769999999999992</c:v>
                </c:pt>
                <c:pt idx="5251">
                  <c:v>9.7769999999999992</c:v>
                </c:pt>
                <c:pt idx="5252">
                  <c:v>9.7769999999999992</c:v>
                </c:pt>
                <c:pt idx="5253">
                  <c:v>9.7780000000000005</c:v>
                </c:pt>
                <c:pt idx="5254">
                  <c:v>9.7859999999999996</c:v>
                </c:pt>
                <c:pt idx="5255">
                  <c:v>9.7859999999999996</c:v>
                </c:pt>
                <c:pt idx="5256">
                  <c:v>9.7870000000000008</c:v>
                </c:pt>
                <c:pt idx="5257">
                  <c:v>9.7880000000000003</c:v>
                </c:pt>
                <c:pt idx="5258">
                  <c:v>9.7889999999999997</c:v>
                </c:pt>
                <c:pt idx="5259">
                  <c:v>9.7889999999999997</c:v>
                </c:pt>
                <c:pt idx="5260">
                  <c:v>9.7889999999999997</c:v>
                </c:pt>
                <c:pt idx="5261">
                  <c:v>9.7899999999999991</c:v>
                </c:pt>
                <c:pt idx="5262">
                  <c:v>9.7899999999999991</c:v>
                </c:pt>
                <c:pt idx="5263">
                  <c:v>9.798</c:v>
                </c:pt>
                <c:pt idx="5264">
                  <c:v>9.7989999999999995</c:v>
                </c:pt>
                <c:pt idx="5265">
                  <c:v>9.7989999999999995</c:v>
                </c:pt>
                <c:pt idx="5266">
                  <c:v>9.7989999999999995</c:v>
                </c:pt>
                <c:pt idx="5267">
                  <c:v>9.7989999999999995</c:v>
                </c:pt>
                <c:pt idx="5268">
                  <c:v>9.8000000000000007</c:v>
                </c:pt>
                <c:pt idx="5269">
                  <c:v>9.8000000000000007</c:v>
                </c:pt>
                <c:pt idx="5270">
                  <c:v>9.8000000000000007</c:v>
                </c:pt>
                <c:pt idx="5271">
                  <c:v>9.8000000000000007</c:v>
                </c:pt>
                <c:pt idx="5272">
                  <c:v>9.8049999999999997</c:v>
                </c:pt>
                <c:pt idx="5273">
                  <c:v>9.8049999999999997</c:v>
                </c:pt>
                <c:pt idx="5274">
                  <c:v>9.8049999999999997</c:v>
                </c:pt>
                <c:pt idx="5275">
                  <c:v>9.8049999999999997</c:v>
                </c:pt>
                <c:pt idx="5276">
                  <c:v>9.8049999999999997</c:v>
                </c:pt>
                <c:pt idx="5277">
                  <c:v>9.8049999999999997</c:v>
                </c:pt>
                <c:pt idx="5278">
                  <c:v>9.8059999999999992</c:v>
                </c:pt>
                <c:pt idx="5279">
                  <c:v>9.8059999999999992</c:v>
                </c:pt>
                <c:pt idx="5280">
                  <c:v>9.8089999999999993</c:v>
                </c:pt>
                <c:pt idx="5281">
                  <c:v>9.81</c:v>
                </c:pt>
                <c:pt idx="5282">
                  <c:v>9.8130000000000006</c:v>
                </c:pt>
                <c:pt idx="5283">
                  <c:v>9.8190000000000008</c:v>
                </c:pt>
                <c:pt idx="5284">
                  <c:v>9.8190000000000008</c:v>
                </c:pt>
                <c:pt idx="5285">
                  <c:v>9.82</c:v>
                </c:pt>
                <c:pt idx="5286">
                  <c:v>9.82</c:v>
                </c:pt>
                <c:pt idx="5287">
                  <c:v>9.82</c:v>
                </c:pt>
                <c:pt idx="5288">
                  <c:v>9.8209999999999997</c:v>
                </c:pt>
                <c:pt idx="5289">
                  <c:v>9.827</c:v>
                </c:pt>
                <c:pt idx="5290">
                  <c:v>9.83</c:v>
                </c:pt>
                <c:pt idx="5291">
                  <c:v>9.83</c:v>
                </c:pt>
                <c:pt idx="5292">
                  <c:v>9.83</c:v>
                </c:pt>
                <c:pt idx="5293">
                  <c:v>9.8350000000000009</c:v>
                </c:pt>
                <c:pt idx="5294">
                  <c:v>9.8390000000000004</c:v>
                </c:pt>
                <c:pt idx="5295">
                  <c:v>9.84</c:v>
                </c:pt>
                <c:pt idx="5296">
                  <c:v>9.84</c:v>
                </c:pt>
                <c:pt idx="5297">
                  <c:v>9.84</c:v>
                </c:pt>
                <c:pt idx="5298">
                  <c:v>9.8420000000000005</c:v>
                </c:pt>
                <c:pt idx="5299">
                  <c:v>9.8460000000000001</c:v>
                </c:pt>
                <c:pt idx="5300">
                  <c:v>9.8490000000000002</c:v>
                </c:pt>
                <c:pt idx="5301">
                  <c:v>9.8510000000000009</c:v>
                </c:pt>
                <c:pt idx="5302">
                  <c:v>9.8520000000000003</c:v>
                </c:pt>
                <c:pt idx="5303">
                  <c:v>9.8520000000000003</c:v>
                </c:pt>
                <c:pt idx="5304">
                  <c:v>9.8529999999999998</c:v>
                </c:pt>
                <c:pt idx="5305">
                  <c:v>9.8529999999999998</c:v>
                </c:pt>
                <c:pt idx="5306">
                  <c:v>9.8550000000000004</c:v>
                </c:pt>
                <c:pt idx="5307">
                  <c:v>9.8559999999999999</c:v>
                </c:pt>
                <c:pt idx="5308">
                  <c:v>9.8569999999999993</c:v>
                </c:pt>
                <c:pt idx="5309">
                  <c:v>9.859</c:v>
                </c:pt>
                <c:pt idx="5310">
                  <c:v>9.86</c:v>
                </c:pt>
                <c:pt idx="5311">
                  <c:v>9.8620000000000001</c:v>
                </c:pt>
                <c:pt idx="5312">
                  <c:v>9.8640000000000008</c:v>
                </c:pt>
                <c:pt idx="5313">
                  <c:v>9.8670000000000009</c:v>
                </c:pt>
                <c:pt idx="5314">
                  <c:v>9.8680000000000003</c:v>
                </c:pt>
                <c:pt idx="5315">
                  <c:v>9.8699999999999992</c:v>
                </c:pt>
                <c:pt idx="5316">
                  <c:v>9.8699999999999992</c:v>
                </c:pt>
                <c:pt idx="5317">
                  <c:v>9.8780000000000001</c:v>
                </c:pt>
                <c:pt idx="5318">
                  <c:v>9.8789999999999996</c:v>
                </c:pt>
                <c:pt idx="5319">
                  <c:v>9.8800000000000008</c:v>
                </c:pt>
                <c:pt idx="5320">
                  <c:v>9.8800000000000008</c:v>
                </c:pt>
                <c:pt idx="5321">
                  <c:v>9.8810000000000002</c:v>
                </c:pt>
                <c:pt idx="5322">
                  <c:v>9.8810000000000002</c:v>
                </c:pt>
                <c:pt idx="5323">
                  <c:v>9.8829999999999991</c:v>
                </c:pt>
                <c:pt idx="5324">
                  <c:v>9.8829999999999991</c:v>
                </c:pt>
                <c:pt idx="5325">
                  <c:v>9.891</c:v>
                </c:pt>
                <c:pt idx="5326">
                  <c:v>9.8919999999999995</c:v>
                </c:pt>
                <c:pt idx="5327">
                  <c:v>9.8930000000000007</c:v>
                </c:pt>
                <c:pt idx="5328">
                  <c:v>9.8930000000000007</c:v>
                </c:pt>
                <c:pt idx="5329">
                  <c:v>9.8930000000000007</c:v>
                </c:pt>
                <c:pt idx="5330">
                  <c:v>9.8930000000000007</c:v>
                </c:pt>
                <c:pt idx="5331">
                  <c:v>9.8930000000000007</c:v>
                </c:pt>
                <c:pt idx="5332">
                  <c:v>9.8940000000000001</c:v>
                </c:pt>
                <c:pt idx="5333">
                  <c:v>9.9009999999999998</c:v>
                </c:pt>
                <c:pt idx="5334">
                  <c:v>9.9009999999999998</c:v>
                </c:pt>
                <c:pt idx="5335">
                  <c:v>9.9019999999999992</c:v>
                </c:pt>
                <c:pt idx="5336">
                  <c:v>9.9049999999999994</c:v>
                </c:pt>
                <c:pt idx="5337">
                  <c:v>9.907</c:v>
                </c:pt>
                <c:pt idx="5338">
                  <c:v>9.907</c:v>
                </c:pt>
                <c:pt idx="5339">
                  <c:v>9.907</c:v>
                </c:pt>
                <c:pt idx="5340">
                  <c:v>9.9079999999999995</c:v>
                </c:pt>
                <c:pt idx="5341">
                  <c:v>9.9079999999999995</c:v>
                </c:pt>
                <c:pt idx="5342">
                  <c:v>9.9079999999999995</c:v>
                </c:pt>
                <c:pt idx="5343">
                  <c:v>9.9090000000000007</c:v>
                </c:pt>
                <c:pt idx="5344">
                  <c:v>9.9109999999999996</c:v>
                </c:pt>
                <c:pt idx="5345">
                  <c:v>9.9120000000000008</c:v>
                </c:pt>
                <c:pt idx="5346">
                  <c:v>9.9120000000000008</c:v>
                </c:pt>
                <c:pt idx="5347">
                  <c:v>9.9139999999999997</c:v>
                </c:pt>
                <c:pt idx="5348">
                  <c:v>9.9149999999999991</c:v>
                </c:pt>
                <c:pt idx="5349">
                  <c:v>9.9220000000000006</c:v>
                </c:pt>
                <c:pt idx="5350">
                  <c:v>9.9220000000000006</c:v>
                </c:pt>
                <c:pt idx="5351">
                  <c:v>9.9220000000000006</c:v>
                </c:pt>
                <c:pt idx="5352">
                  <c:v>9.923</c:v>
                </c:pt>
                <c:pt idx="5353">
                  <c:v>9.9250000000000007</c:v>
                </c:pt>
                <c:pt idx="5354">
                  <c:v>9.9250000000000007</c:v>
                </c:pt>
                <c:pt idx="5355">
                  <c:v>9.9250000000000007</c:v>
                </c:pt>
                <c:pt idx="5356">
                  <c:v>9.9260000000000002</c:v>
                </c:pt>
                <c:pt idx="5357">
                  <c:v>9.9260000000000002</c:v>
                </c:pt>
                <c:pt idx="5358">
                  <c:v>9.9329999999999998</c:v>
                </c:pt>
                <c:pt idx="5359">
                  <c:v>9.9339999999999993</c:v>
                </c:pt>
                <c:pt idx="5360">
                  <c:v>9.9339999999999993</c:v>
                </c:pt>
                <c:pt idx="5361">
                  <c:v>9.9350000000000005</c:v>
                </c:pt>
                <c:pt idx="5362">
                  <c:v>9.9350000000000005</c:v>
                </c:pt>
                <c:pt idx="5363">
                  <c:v>9.9359999999999999</c:v>
                </c:pt>
                <c:pt idx="5364">
                  <c:v>9.9359999999999999</c:v>
                </c:pt>
                <c:pt idx="5365">
                  <c:v>9.9359999999999999</c:v>
                </c:pt>
                <c:pt idx="5366">
                  <c:v>9.9369999999999994</c:v>
                </c:pt>
                <c:pt idx="5367">
                  <c:v>9.9380000000000006</c:v>
                </c:pt>
                <c:pt idx="5368">
                  <c:v>9.9380000000000006</c:v>
                </c:pt>
                <c:pt idx="5369">
                  <c:v>9.9390000000000001</c:v>
                </c:pt>
                <c:pt idx="5370">
                  <c:v>9.9429999999999996</c:v>
                </c:pt>
                <c:pt idx="5371">
                  <c:v>9.9440000000000008</c:v>
                </c:pt>
                <c:pt idx="5372">
                  <c:v>9.9440000000000008</c:v>
                </c:pt>
                <c:pt idx="5373">
                  <c:v>9.9440000000000008</c:v>
                </c:pt>
                <c:pt idx="5374">
                  <c:v>9.9459999999999997</c:v>
                </c:pt>
                <c:pt idx="5375">
                  <c:v>9.9469999999999992</c:v>
                </c:pt>
                <c:pt idx="5376">
                  <c:v>9.9499999999999993</c:v>
                </c:pt>
                <c:pt idx="5377">
                  <c:v>9.9510000000000005</c:v>
                </c:pt>
                <c:pt idx="5378">
                  <c:v>9.9510000000000005</c:v>
                </c:pt>
                <c:pt idx="5379">
                  <c:v>9.952</c:v>
                </c:pt>
                <c:pt idx="5380">
                  <c:v>9.952</c:v>
                </c:pt>
                <c:pt idx="5381">
                  <c:v>9.952</c:v>
                </c:pt>
                <c:pt idx="5382">
                  <c:v>9.952</c:v>
                </c:pt>
                <c:pt idx="5383">
                  <c:v>9.952</c:v>
                </c:pt>
                <c:pt idx="5384">
                  <c:v>9.9540000000000006</c:v>
                </c:pt>
                <c:pt idx="5385">
                  <c:v>9.9540000000000006</c:v>
                </c:pt>
                <c:pt idx="5386">
                  <c:v>9.9550000000000001</c:v>
                </c:pt>
                <c:pt idx="5387">
                  <c:v>9.9580000000000002</c:v>
                </c:pt>
                <c:pt idx="5388">
                  <c:v>9.9580000000000002</c:v>
                </c:pt>
                <c:pt idx="5389">
                  <c:v>9.9610000000000003</c:v>
                </c:pt>
                <c:pt idx="5390">
                  <c:v>9.9629999999999992</c:v>
                </c:pt>
                <c:pt idx="5391">
                  <c:v>9.9649999999999999</c:v>
                </c:pt>
                <c:pt idx="5392">
                  <c:v>9.9649999999999999</c:v>
                </c:pt>
                <c:pt idx="5393">
                  <c:v>9.9659999999999993</c:v>
                </c:pt>
                <c:pt idx="5394">
                  <c:v>9.9659999999999993</c:v>
                </c:pt>
                <c:pt idx="5395">
                  <c:v>9.9670000000000005</c:v>
                </c:pt>
                <c:pt idx="5396">
                  <c:v>9.9670000000000005</c:v>
                </c:pt>
                <c:pt idx="5397">
                  <c:v>9.968</c:v>
                </c:pt>
                <c:pt idx="5398">
                  <c:v>9.9740000000000002</c:v>
                </c:pt>
                <c:pt idx="5399">
                  <c:v>9.9749999999999996</c:v>
                </c:pt>
                <c:pt idx="5400">
                  <c:v>9.9749999999999996</c:v>
                </c:pt>
                <c:pt idx="5401">
                  <c:v>9.9760000000000009</c:v>
                </c:pt>
                <c:pt idx="5402">
                  <c:v>9.9760000000000009</c:v>
                </c:pt>
                <c:pt idx="5403">
                  <c:v>9.9770000000000003</c:v>
                </c:pt>
                <c:pt idx="5404">
                  <c:v>9.9779999999999998</c:v>
                </c:pt>
                <c:pt idx="5405">
                  <c:v>9.9789999999999992</c:v>
                </c:pt>
                <c:pt idx="5406">
                  <c:v>9.9809999999999999</c:v>
                </c:pt>
                <c:pt idx="5407">
                  <c:v>9.9809999999999999</c:v>
                </c:pt>
                <c:pt idx="5408">
                  <c:v>9.9809999999999999</c:v>
                </c:pt>
                <c:pt idx="5409">
                  <c:v>9.9809999999999999</c:v>
                </c:pt>
                <c:pt idx="5410">
                  <c:v>9.9809999999999999</c:v>
                </c:pt>
                <c:pt idx="5411">
                  <c:v>9.9809999999999999</c:v>
                </c:pt>
                <c:pt idx="5412">
                  <c:v>9.9849999999999994</c:v>
                </c:pt>
                <c:pt idx="5413">
                  <c:v>9.9849999999999994</c:v>
                </c:pt>
                <c:pt idx="5414">
                  <c:v>9.9849999999999994</c:v>
                </c:pt>
                <c:pt idx="5415">
                  <c:v>9.9870000000000001</c:v>
                </c:pt>
                <c:pt idx="5416">
                  <c:v>9.9879999999999995</c:v>
                </c:pt>
                <c:pt idx="5417">
                  <c:v>9.9890000000000008</c:v>
                </c:pt>
                <c:pt idx="5418">
                  <c:v>9.99</c:v>
                </c:pt>
                <c:pt idx="5419">
                  <c:v>9.9949999999999992</c:v>
                </c:pt>
                <c:pt idx="5420">
                  <c:v>9.9949999999999992</c:v>
                </c:pt>
                <c:pt idx="5421">
                  <c:v>9.9949999999999992</c:v>
                </c:pt>
                <c:pt idx="5422">
                  <c:v>9.9960000000000004</c:v>
                </c:pt>
                <c:pt idx="5423">
                  <c:v>9.9960000000000004</c:v>
                </c:pt>
                <c:pt idx="5424">
                  <c:v>9.9969999999999999</c:v>
                </c:pt>
                <c:pt idx="5425">
                  <c:v>9.9990000000000006</c:v>
                </c:pt>
                <c:pt idx="5426">
                  <c:v>10.000999999999999</c:v>
                </c:pt>
                <c:pt idx="5427">
                  <c:v>10.003</c:v>
                </c:pt>
                <c:pt idx="5428">
                  <c:v>10.005000000000001</c:v>
                </c:pt>
                <c:pt idx="5429">
                  <c:v>10.007</c:v>
                </c:pt>
                <c:pt idx="5430">
                  <c:v>10.007999999999999</c:v>
                </c:pt>
                <c:pt idx="5431">
                  <c:v>10.009</c:v>
                </c:pt>
                <c:pt idx="5432">
                  <c:v>10.01</c:v>
                </c:pt>
                <c:pt idx="5433">
                  <c:v>10.01</c:v>
                </c:pt>
                <c:pt idx="5434">
                  <c:v>10.012</c:v>
                </c:pt>
                <c:pt idx="5435">
                  <c:v>10.025</c:v>
                </c:pt>
                <c:pt idx="5436">
                  <c:v>10.029</c:v>
                </c:pt>
                <c:pt idx="5437">
                  <c:v>10.029999999999999</c:v>
                </c:pt>
                <c:pt idx="5438">
                  <c:v>10.039999999999999</c:v>
                </c:pt>
                <c:pt idx="5439">
                  <c:v>10.039999999999999</c:v>
                </c:pt>
                <c:pt idx="5440">
                  <c:v>10.041</c:v>
                </c:pt>
                <c:pt idx="5441">
                  <c:v>10.041</c:v>
                </c:pt>
                <c:pt idx="5442">
                  <c:v>10.041</c:v>
                </c:pt>
                <c:pt idx="5443">
                  <c:v>10.041</c:v>
                </c:pt>
                <c:pt idx="5444">
                  <c:v>10.041</c:v>
                </c:pt>
                <c:pt idx="5445">
                  <c:v>10.042</c:v>
                </c:pt>
                <c:pt idx="5446">
                  <c:v>10.042999999999999</c:v>
                </c:pt>
                <c:pt idx="5447">
                  <c:v>10.042999999999999</c:v>
                </c:pt>
                <c:pt idx="5448">
                  <c:v>10.044</c:v>
                </c:pt>
                <c:pt idx="5449">
                  <c:v>10.048999999999999</c:v>
                </c:pt>
                <c:pt idx="5450">
                  <c:v>10.048999999999999</c:v>
                </c:pt>
                <c:pt idx="5451">
                  <c:v>10.048999999999999</c:v>
                </c:pt>
                <c:pt idx="5452">
                  <c:v>10.050000000000001</c:v>
                </c:pt>
                <c:pt idx="5453">
                  <c:v>10.050000000000001</c:v>
                </c:pt>
                <c:pt idx="5454">
                  <c:v>10.052</c:v>
                </c:pt>
                <c:pt idx="5455">
                  <c:v>10.053000000000001</c:v>
                </c:pt>
                <c:pt idx="5456">
                  <c:v>10.054</c:v>
                </c:pt>
                <c:pt idx="5457">
                  <c:v>10.061999999999999</c:v>
                </c:pt>
                <c:pt idx="5458">
                  <c:v>10.061999999999999</c:v>
                </c:pt>
                <c:pt idx="5459">
                  <c:v>10.063000000000001</c:v>
                </c:pt>
                <c:pt idx="5460">
                  <c:v>10.064</c:v>
                </c:pt>
                <c:pt idx="5461">
                  <c:v>10.069000000000001</c:v>
                </c:pt>
                <c:pt idx="5462">
                  <c:v>10.07</c:v>
                </c:pt>
                <c:pt idx="5463">
                  <c:v>10.07</c:v>
                </c:pt>
                <c:pt idx="5464">
                  <c:v>10.073</c:v>
                </c:pt>
                <c:pt idx="5465">
                  <c:v>10.073</c:v>
                </c:pt>
                <c:pt idx="5466">
                  <c:v>10.081</c:v>
                </c:pt>
                <c:pt idx="5467">
                  <c:v>10.081</c:v>
                </c:pt>
                <c:pt idx="5468">
                  <c:v>10.082000000000001</c:v>
                </c:pt>
                <c:pt idx="5469">
                  <c:v>10.084</c:v>
                </c:pt>
                <c:pt idx="5470">
                  <c:v>10.085000000000001</c:v>
                </c:pt>
                <c:pt idx="5471">
                  <c:v>10.093</c:v>
                </c:pt>
                <c:pt idx="5472">
                  <c:v>10.095000000000001</c:v>
                </c:pt>
                <c:pt idx="5473">
                  <c:v>10.095000000000001</c:v>
                </c:pt>
                <c:pt idx="5474">
                  <c:v>10.099</c:v>
                </c:pt>
                <c:pt idx="5475">
                  <c:v>10.105</c:v>
                </c:pt>
                <c:pt idx="5476">
                  <c:v>10.106999999999999</c:v>
                </c:pt>
                <c:pt idx="5477">
                  <c:v>10.108000000000001</c:v>
                </c:pt>
                <c:pt idx="5478">
                  <c:v>10.108000000000001</c:v>
                </c:pt>
                <c:pt idx="5479">
                  <c:v>10.108000000000001</c:v>
                </c:pt>
                <c:pt idx="5480">
                  <c:v>10.113</c:v>
                </c:pt>
                <c:pt idx="5481">
                  <c:v>10.113</c:v>
                </c:pt>
                <c:pt idx="5482">
                  <c:v>10.115</c:v>
                </c:pt>
                <c:pt idx="5483">
                  <c:v>10.121</c:v>
                </c:pt>
                <c:pt idx="5484">
                  <c:v>10.122999999999999</c:v>
                </c:pt>
                <c:pt idx="5485">
                  <c:v>10.124000000000001</c:v>
                </c:pt>
                <c:pt idx="5486">
                  <c:v>10.125999999999999</c:v>
                </c:pt>
                <c:pt idx="5487">
                  <c:v>10.125999999999999</c:v>
                </c:pt>
                <c:pt idx="5488">
                  <c:v>10.129</c:v>
                </c:pt>
                <c:pt idx="5489">
                  <c:v>10.134</c:v>
                </c:pt>
                <c:pt idx="5490">
                  <c:v>10.135</c:v>
                </c:pt>
                <c:pt idx="5491">
                  <c:v>10.135</c:v>
                </c:pt>
                <c:pt idx="5492">
                  <c:v>10.135</c:v>
                </c:pt>
                <c:pt idx="5493">
                  <c:v>10.137</c:v>
                </c:pt>
                <c:pt idx="5494">
                  <c:v>10.137</c:v>
                </c:pt>
                <c:pt idx="5495">
                  <c:v>10.138999999999999</c:v>
                </c:pt>
                <c:pt idx="5496">
                  <c:v>10.14</c:v>
                </c:pt>
                <c:pt idx="5497">
                  <c:v>10.14</c:v>
                </c:pt>
                <c:pt idx="5498">
                  <c:v>10.143000000000001</c:v>
                </c:pt>
                <c:pt idx="5499">
                  <c:v>10.143000000000001</c:v>
                </c:pt>
                <c:pt idx="5500">
                  <c:v>10.143000000000001</c:v>
                </c:pt>
                <c:pt idx="5501">
                  <c:v>10.144</c:v>
                </c:pt>
                <c:pt idx="5502">
                  <c:v>10.145</c:v>
                </c:pt>
                <c:pt idx="5503">
                  <c:v>10.15</c:v>
                </c:pt>
                <c:pt idx="5504">
                  <c:v>10.154999999999999</c:v>
                </c:pt>
                <c:pt idx="5505">
                  <c:v>10.157</c:v>
                </c:pt>
                <c:pt idx="5506">
                  <c:v>10.157</c:v>
                </c:pt>
                <c:pt idx="5507">
                  <c:v>10.157</c:v>
                </c:pt>
                <c:pt idx="5508">
                  <c:v>10.157</c:v>
                </c:pt>
                <c:pt idx="5509">
                  <c:v>10.157</c:v>
                </c:pt>
                <c:pt idx="5510">
                  <c:v>10.157</c:v>
                </c:pt>
                <c:pt idx="5511">
                  <c:v>10.157</c:v>
                </c:pt>
                <c:pt idx="5512">
                  <c:v>10.159000000000001</c:v>
                </c:pt>
                <c:pt idx="5513">
                  <c:v>10.161</c:v>
                </c:pt>
                <c:pt idx="5514">
                  <c:v>10.162000000000001</c:v>
                </c:pt>
                <c:pt idx="5515">
                  <c:v>10.163</c:v>
                </c:pt>
                <c:pt idx="5516">
                  <c:v>10.164</c:v>
                </c:pt>
                <c:pt idx="5517">
                  <c:v>10.164999999999999</c:v>
                </c:pt>
                <c:pt idx="5518">
                  <c:v>10.170999999999999</c:v>
                </c:pt>
                <c:pt idx="5519">
                  <c:v>10.172000000000001</c:v>
                </c:pt>
                <c:pt idx="5520">
                  <c:v>10.173</c:v>
                </c:pt>
                <c:pt idx="5521">
                  <c:v>10.173</c:v>
                </c:pt>
                <c:pt idx="5522">
                  <c:v>10.173</c:v>
                </c:pt>
                <c:pt idx="5523">
                  <c:v>10.173999999999999</c:v>
                </c:pt>
                <c:pt idx="5524">
                  <c:v>10.175000000000001</c:v>
                </c:pt>
                <c:pt idx="5525">
                  <c:v>10.176</c:v>
                </c:pt>
                <c:pt idx="5526">
                  <c:v>10.176</c:v>
                </c:pt>
                <c:pt idx="5527">
                  <c:v>10.176</c:v>
                </c:pt>
                <c:pt idx="5528">
                  <c:v>10.179</c:v>
                </c:pt>
                <c:pt idx="5529">
                  <c:v>10.18</c:v>
                </c:pt>
                <c:pt idx="5530">
                  <c:v>10.186999999999999</c:v>
                </c:pt>
                <c:pt idx="5531">
                  <c:v>10.186999999999999</c:v>
                </c:pt>
                <c:pt idx="5532">
                  <c:v>10.188000000000001</c:v>
                </c:pt>
                <c:pt idx="5533">
                  <c:v>10.188000000000001</c:v>
                </c:pt>
                <c:pt idx="5534">
                  <c:v>10.189</c:v>
                </c:pt>
                <c:pt idx="5535">
                  <c:v>10.191000000000001</c:v>
                </c:pt>
                <c:pt idx="5536">
                  <c:v>10.191000000000001</c:v>
                </c:pt>
                <c:pt idx="5537">
                  <c:v>10.196999999999999</c:v>
                </c:pt>
                <c:pt idx="5538">
                  <c:v>10.199</c:v>
                </c:pt>
                <c:pt idx="5539">
                  <c:v>10.201000000000001</c:v>
                </c:pt>
                <c:pt idx="5540">
                  <c:v>10.201000000000001</c:v>
                </c:pt>
                <c:pt idx="5541">
                  <c:v>10.201000000000001</c:v>
                </c:pt>
                <c:pt idx="5542">
                  <c:v>10.201000000000001</c:v>
                </c:pt>
                <c:pt idx="5543">
                  <c:v>10.202</c:v>
                </c:pt>
                <c:pt idx="5544">
                  <c:v>10.202</c:v>
                </c:pt>
                <c:pt idx="5545">
                  <c:v>10.202999999999999</c:v>
                </c:pt>
                <c:pt idx="5546">
                  <c:v>10.204000000000001</c:v>
                </c:pt>
                <c:pt idx="5547">
                  <c:v>10.204000000000001</c:v>
                </c:pt>
                <c:pt idx="5548">
                  <c:v>10.207000000000001</c:v>
                </c:pt>
                <c:pt idx="5549">
                  <c:v>10.211</c:v>
                </c:pt>
                <c:pt idx="5550">
                  <c:v>10.214</c:v>
                </c:pt>
                <c:pt idx="5551">
                  <c:v>10.215999999999999</c:v>
                </c:pt>
                <c:pt idx="5552">
                  <c:v>10.217000000000001</c:v>
                </c:pt>
                <c:pt idx="5553">
                  <c:v>10.218</c:v>
                </c:pt>
                <c:pt idx="5554">
                  <c:v>10.221</c:v>
                </c:pt>
                <c:pt idx="5555">
                  <c:v>10.224</c:v>
                </c:pt>
                <c:pt idx="5556">
                  <c:v>10.23</c:v>
                </c:pt>
                <c:pt idx="5557">
                  <c:v>10.231</c:v>
                </c:pt>
                <c:pt idx="5558">
                  <c:v>10.231</c:v>
                </c:pt>
                <c:pt idx="5559">
                  <c:v>10.231</c:v>
                </c:pt>
                <c:pt idx="5560">
                  <c:v>10.234</c:v>
                </c:pt>
                <c:pt idx="5561">
                  <c:v>10.234</c:v>
                </c:pt>
                <c:pt idx="5562">
                  <c:v>10.234999999999999</c:v>
                </c:pt>
                <c:pt idx="5563">
                  <c:v>10.24</c:v>
                </c:pt>
                <c:pt idx="5564">
                  <c:v>10.24</c:v>
                </c:pt>
                <c:pt idx="5565">
                  <c:v>10.242000000000001</c:v>
                </c:pt>
                <c:pt idx="5566">
                  <c:v>10.242000000000001</c:v>
                </c:pt>
                <c:pt idx="5567">
                  <c:v>10.244</c:v>
                </c:pt>
                <c:pt idx="5568">
                  <c:v>10.244</c:v>
                </c:pt>
                <c:pt idx="5569">
                  <c:v>10.246</c:v>
                </c:pt>
                <c:pt idx="5570">
                  <c:v>10.246</c:v>
                </c:pt>
                <c:pt idx="5571">
                  <c:v>10.246</c:v>
                </c:pt>
                <c:pt idx="5572">
                  <c:v>10.246</c:v>
                </c:pt>
                <c:pt idx="5573">
                  <c:v>10.250999999999999</c:v>
                </c:pt>
                <c:pt idx="5574">
                  <c:v>10.250999999999999</c:v>
                </c:pt>
                <c:pt idx="5575">
                  <c:v>10.257</c:v>
                </c:pt>
                <c:pt idx="5576">
                  <c:v>10.262</c:v>
                </c:pt>
                <c:pt idx="5577">
                  <c:v>10.263999999999999</c:v>
                </c:pt>
                <c:pt idx="5578">
                  <c:v>10.266</c:v>
                </c:pt>
                <c:pt idx="5579">
                  <c:v>10.27</c:v>
                </c:pt>
                <c:pt idx="5580">
                  <c:v>10.27</c:v>
                </c:pt>
                <c:pt idx="5581">
                  <c:v>10.272</c:v>
                </c:pt>
                <c:pt idx="5582">
                  <c:v>10.273</c:v>
                </c:pt>
                <c:pt idx="5583">
                  <c:v>10.273</c:v>
                </c:pt>
                <c:pt idx="5584">
                  <c:v>10.273</c:v>
                </c:pt>
                <c:pt idx="5585">
                  <c:v>10.276</c:v>
                </c:pt>
                <c:pt idx="5586">
                  <c:v>10.276</c:v>
                </c:pt>
                <c:pt idx="5587">
                  <c:v>10.279</c:v>
                </c:pt>
                <c:pt idx="5588">
                  <c:v>10.284000000000001</c:v>
                </c:pt>
                <c:pt idx="5589">
                  <c:v>10.286</c:v>
                </c:pt>
                <c:pt idx="5590">
                  <c:v>10.287000000000001</c:v>
                </c:pt>
                <c:pt idx="5591">
                  <c:v>10.287000000000001</c:v>
                </c:pt>
                <c:pt idx="5592">
                  <c:v>10.287000000000001</c:v>
                </c:pt>
                <c:pt idx="5593">
                  <c:v>10.29</c:v>
                </c:pt>
                <c:pt idx="5594">
                  <c:v>10.29</c:v>
                </c:pt>
                <c:pt idx="5595">
                  <c:v>10.291</c:v>
                </c:pt>
                <c:pt idx="5596">
                  <c:v>10.291</c:v>
                </c:pt>
                <c:pt idx="5597">
                  <c:v>10.295</c:v>
                </c:pt>
                <c:pt idx="5598">
                  <c:v>10.297000000000001</c:v>
                </c:pt>
                <c:pt idx="5599">
                  <c:v>10.297000000000001</c:v>
                </c:pt>
                <c:pt idx="5600">
                  <c:v>10.297000000000001</c:v>
                </c:pt>
                <c:pt idx="5601">
                  <c:v>10.302</c:v>
                </c:pt>
                <c:pt idx="5602">
                  <c:v>10.305</c:v>
                </c:pt>
                <c:pt idx="5603">
                  <c:v>10.305</c:v>
                </c:pt>
                <c:pt idx="5604">
                  <c:v>10.308</c:v>
                </c:pt>
                <c:pt idx="5605">
                  <c:v>10.31</c:v>
                </c:pt>
                <c:pt idx="5606">
                  <c:v>10.311</c:v>
                </c:pt>
                <c:pt idx="5607">
                  <c:v>10.318</c:v>
                </c:pt>
                <c:pt idx="5608">
                  <c:v>10.32</c:v>
                </c:pt>
                <c:pt idx="5609">
                  <c:v>10.32</c:v>
                </c:pt>
                <c:pt idx="5610">
                  <c:v>10.32</c:v>
                </c:pt>
                <c:pt idx="5611">
                  <c:v>10.32</c:v>
                </c:pt>
                <c:pt idx="5612">
                  <c:v>10.32</c:v>
                </c:pt>
                <c:pt idx="5613">
                  <c:v>10.32</c:v>
                </c:pt>
                <c:pt idx="5614">
                  <c:v>10.324999999999999</c:v>
                </c:pt>
                <c:pt idx="5615">
                  <c:v>10.329000000000001</c:v>
                </c:pt>
                <c:pt idx="5616">
                  <c:v>10.329000000000001</c:v>
                </c:pt>
                <c:pt idx="5617">
                  <c:v>10.329000000000001</c:v>
                </c:pt>
                <c:pt idx="5618">
                  <c:v>10.329000000000001</c:v>
                </c:pt>
                <c:pt idx="5619">
                  <c:v>10.334</c:v>
                </c:pt>
                <c:pt idx="5620">
                  <c:v>10.334</c:v>
                </c:pt>
                <c:pt idx="5621">
                  <c:v>10.335000000000001</c:v>
                </c:pt>
                <c:pt idx="5622">
                  <c:v>10.335000000000001</c:v>
                </c:pt>
                <c:pt idx="5623">
                  <c:v>10.335000000000001</c:v>
                </c:pt>
                <c:pt idx="5624">
                  <c:v>10.335000000000001</c:v>
                </c:pt>
                <c:pt idx="5625">
                  <c:v>10.335000000000001</c:v>
                </c:pt>
                <c:pt idx="5626">
                  <c:v>10.335000000000001</c:v>
                </c:pt>
                <c:pt idx="5627">
                  <c:v>10.336</c:v>
                </c:pt>
                <c:pt idx="5628">
                  <c:v>10.336</c:v>
                </c:pt>
                <c:pt idx="5629">
                  <c:v>10.337</c:v>
                </c:pt>
                <c:pt idx="5630">
                  <c:v>10.337999999999999</c:v>
                </c:pt>
                <c:pt idx="5631">
                  <c:v>10.337999999999999</c:v>
                </c:pt>
                <c:pt idx="5632">
                  <c:v>10.339</c:v>
                </c:pt>
                <c:pt idx="5633">
                  <c:v>10.339</c:v>
                </c:pt>
                <c:pt idx="5634">
                  <c:v>10.343999999999999</c:v>
                </c:pt>
                <c:pt idx="5635">
                  <c:v>10.347</c:v>
                </c:pt>
                <c:pt idx="5636">
                  <c:v>10.348000000000001</c:v>
                </c:pt>
                <c:pt idx="5637">
                  <c:v>10.349</c:v>
                </c:pt>
                <c:pt idx="5638">
                  <c:v>10.349</c:v>
                </c:pt>
                <c:pt idx="5639">
                  <c:v>10.349</c:v>
                </c:pt>
                <c:pt idx="5640">
                  <c:v>10.35</c:v>
                </c:pt>
                <c:pt idx="5641">
                  <c:v>10.35</c:v>
                </c:pt>
                <c:pt idx="5642">
                  <c:v>10.351000000000001</c:v>
                </c:pt>
                <c:pt idx="5643">
                  <c:v>10.351000000000001</c:v>
                </c:pt>
                <c:pt idx="5644">
                  <c:v>10.351000000000001</c:v>
                </c:pt>
                <c:pt idx="5645">
                  <c:v>10.352</c:v>
                </c:pt>
                <c:pt idx="5646">
                  <c:v>10.352</c:v>
                </c:pt>
                <c:pt idx="5647">
                  <c:v>10.352</c:v>
                </c:pt>
                <c:pt idx="5648">
                  <c:v>10.361000000000001</c:v>
                </c:pt>
                <c:pt idx="5649">
                  <c:v>10.362</c:v>
                </c:pt>
                <c:pt idx="5650">
                  <c:v>10.364000000000001</c:v>
                </c:pt>
                <c:pt idx="5651">
                  <c:v>10.364000000000001</c:v>
                </c:pt>
                <c:pt idx="5652">
                  <c:v>10.364000000000001</c:v>
                </c:pt>
                <c:pt idx="5653">
                  <c:v>10.364000000000001</c:v>
                </c:pt>
                <c:pt idx="5654">
                  <c:v>10.364000000000001</c:v>
                </c:pt>
                <c:pt idx="5655">
                  <c:v>10.366</c:v>
                </c:pt>
                <c:pt idx="5656">
                  <c:v>10.372</c:v>
                </c:pt>
                <c:pt idx="5657">
                  <c:v>10.375999999999999</c:v>
                </c:pt>
                <c:pt idx="5658">
                  <c:v>10.375999999999999</c:v>
                </c:pt>
                <c:pt idx="5659">
                  <c:v>10.378</c:v>
                </c:pt>
                <c:pt idx="5660">
                  <c:v>10.379</c:v>
                </c:pt>
                <c:pt idx="5661">
                  <c:v>10.379</c:v>
                </c:pt>
                <c:pt idx="5662">
                  <c:v>10.38</c:v>
                </c:pt>
                <c:pt idx="5663">
                  <c:v>10.381</c:v>
                </c:pt>
                <c:pt idx="5664">
                  <c:v>10.382999999999999</c:v>
                </c:pt>
                <c:pt idx="5665">
                  <c:v>10.384</c:v>
                </c:pt>
                <c:pt idx="5666">
                  <c:v>10.385</c:v>
                </c:pt>
                <c:pt idx="5667">
                  <c:v>10.385999999999999</c:v>
                </c:pt>
                <c:pt idx="5668">
                  <c:v>10.387</c:v>
                </c:pt>
                <c:pt idx="5669">
                  <c:v>10.388999999999999</c:v>
                </c:pt>
                <c:pt idx="5670">
                  <c:v>10.393000000000001</c:v>
                </c:pt>
                <c:pt idx="5671">
                  <c:v>10.393000000000001</c:v>
                </c:pt>
                <c:pt idx="5672">
                  <c:v>10.394</c:v>
                </c:pt>
                <c:pt idx="5673">
                  <c:v>10.394</c:v>
                </c:pt>
                <c:pt idx="5674">
                  <c:v>10.394</c:v>
                </c:pt>
                <c:pt idx="5675">
                  <c:v>10.394</c:v>
                </c:pt>
                <c:pt idx="5676">
                  <c:v>10.401999999999999</c:v>
                </c:pt>
                <c:pt idx="5677">
                  <c:v>10.404</c:v>
                </c:pt>
                <c:pt idx="5678">
                  <c:v>10.404999999999999</c:v>
                </c:pt>
                <c:pt idx="5679">
                  <c:v>10.406000000000001</c:v>
                </c:pt>
                <c:pt idx="5680">
                  <c:v>10.406000000000001</c:v>
                </c:pt>
                <c:pt idx="5681">
                  <c:v>10.409000000000001</c:v>
                </c:pt>
                <c:pt idx="5682">
                  <c:v>10.412000000000001</c:v>
                </c:pt>
                <c:pt idx="5683">
                  <c:v>10.417999999999999</c:v>
                </c:pt>
                <c:pt idx="5684">
                  <c:v>10.419</c:v>
                </c:pt>
                <c:pt idx="5685">
                  <c:v>10.422000000000001</c:v>
                </c:pt>
                <c:pt idx="5686">
                  <c:v>10.423999999999999</c:v>
                </c:pt>
                <c:pt idx="5687">
                  <c:v>10.423999999999999</c:v>
                </c:pt>
                <c:pt idx="5688">
                  <c:v>10.423999999999999</c:v>
                </c:pt>
                <c:pt idx="5689">
                  <c:v>10.428000000000001</c:v>
                </c:pt>
                <c:pt idx="5690">
                  <c:v>10.428000000000001</c:v>
                </c:pt>
                <c:pt idx="5691">
                  <c:v>10.429</c:v>
                </c:pt>
                <c:pt idx="5692">
                  <c:v>10.430999999999999</c:v>
                </c:pt>
                <c:pt idx="5693">
                  <c:v>10.432</c:v>
                </c:pt>
                <c:pt idx="5694">
                  <c:v>10.433</c:v>
                </c:pt>
                <c:pt idx="5695">
                  <c:v>10.433999999999999</c:v>
                </c:pt>
                <c:pt idx="5696">
                  <c:v>10.435</c:v>
                </c:pt>
                <c:pt idx="5697">
                  <c:v>10.436</c:v>
                </c:pt>
                <c:pt idx="5698">
                  <c:v>10.436</c:v>
                </c:pt>
                <c:pt idx="5699">
                  <c:v>10.436999999999999</c:v>
                </c:pt>
                <c:pt idx="5700">
                  <c:v>10.436999999999999</c:v>
                </c:pt>
                <c:pt idx="5701">
                  <c:v>10.436999999999999</c:v>
                </c:pt>
                <c:pt idx="5702">
                  <c:v>10.438000000000001</c:v>
                </c:pt>
                <c:pt idx="5703">
                  <c:v>10.439</c:v>
                </c:pt>
                <c:pt idx="5704">
                  <c:v>10.439</c:v>
                </c:pt>
                <c:pt idx="5705">
                  <c:v>10.443</c:v>
                </c:pt>
                <c:pt idx="5706">
                  <c:v>10.444000000000001</c:v>
                </c:pt>
                <c:pt idx="5707">
                  <c:v>10.445</c:v>
                </c:pt>
                <c:pt idx="5708">
                  <c:v>10.446</c:v>
                </c:pt>
                <c:pt idx="5709">
                  <c:v>10.446</c:v>
                </c:pt>
                <c:pt idx="5710">
                  <c:v>10.448</c:v>
                </c:pt>
                <c:pt idx="5711">
                  <c:v>10.45</c:v>
                </c:pt>
                <c:pt idx="5712">
                  <c:v>10.454000000000001</c:v>
                </c:pt>
                <c:pt idx="5713">
                  <c:v>10.454000000000001</c:v>
                </c:pt>
                <c:pt idx="5714">
                  <c:v>10.454000000000001</c:v>
                </c:pt>
                <c:pt idx="5715">
                  <c:v>10.458</c:v>
                </c:pt>
                <c:pt idx="5716">
                  <c:v>10.459</c:v>
                </c:pt>
                <c:pt idx="5717">
                  <c:v>10.46</c:v>
                </c:pt>
                <c:pt idx="5718">
                  <c:v>10.46</c:v>
                </c:pt>
                <c:pt idx="5719">
                  <c:v>10.46</c:v>
                </c:pt>
                <c:pt idx="5720">
                  <c:v>10.465999999999999</c:v>
                </c:pt>
                <c:pt idx="5721">
                  <c:v>10.468</c:v>
                </c:pt>
                <c:pt idx="5722">
                  <c:v>10.468999999999999</c:v>
                </c:pt>
                <c:pt idx="5723">
                  <c:v>10.468999999999999</c:v>
                </c:pt>
                <c:pt idx="5724">
                  <c:v>10.473000000000001</c:v>
                </c:pt>
                <c:pt idx="5725">
                  <c:v>10.484</c:v>
                </c:pt>
                <c:pt idx="5726">
                  <c:v>10.486000000000001</c:v>
                </c:pt>
                <c:pt idx="5727">
                  <c:v>10.487</c:v>
                </c:pt>
                <c:pt idx="5728">
                  <c:v>10.491</c:v>
                </c:pt>
                <c:pt idx="5729">
                  <c:v>10.497999999999999</c:v>
                </c:pt>
                <c:pt idx="5730">
                  <c:v>10.499000000000001</c:v>
                </c:pt>
                <c:pt idx="5731">
                  <c:v>10.499000000000001</c:v>
                </c:pt>
                <c:pt idx="5732">
                  <c:v>10.5</c:v>
                </c:pt>
                <c:pt idx="5733">
                  <c:v>10.500999999999999</c:v>
                </c:pt>
                <c:pt idx="5734">
                  <c:v>10.502000000000001</c:v>
                </c:pt>
                <c:pt idx="5735">
                  <c:v>10.502000000000001</c:v>
                </c:pt>
                <c:pt idx="5736">
                  <c:v>10.504</c:v>
                </c:pt>
                <c:pt idx="5737">
                  <c:v>10.504</c:v>
                </c:pt>
                <c:pt idx="5738">
                  <c:v>10.507</c:v>
                </c:pt>
                <c:pt idx="5739">
                  <c:v>10.507</c:v>
                </c:pt>
                <c:pt idx="5740">
                  <c:v>10.512</c:v>
                </c:pt>
                <c:pt idx="5741">
                  <c:v>10.513</c:v>
                </c:pt>
                <c:pt idx="5742">
                  <c:v>10.513</c:v>
                </c:pt>
                <c:pt idx="5743">
                  <c:v>10.513</c:v>
                </c:pt>
                <c:pt idx="5744">
                  <c:v>10.513</c:v>
                </c:pt>
                <c:pt idx="5745">
                  <c:v>10.513</c:v>
                </c:pt>
                <c:pt idx="5746">
                  <c:v>10.513999999999999</c:v>
                </c:pt>
                <c:pt idx="5747">
                  <c:v>10.523</c:v>
                </c:pt>
                <c:pt idx="5748">
                  <c:v>10.523999999999999</c:v>
                </c:pt>
                <c:pt idx="5749">
                  <c:v>10.526999999999999</c:v>
                </c:pt>
                <c:pt idx="5750">
                  <c:v>10.528</c:v>
                </c:pt>
                <c:pt idx="5751">
                  <c:v>10.528</c:v>
                </c:pt>
                <c:pt idx="5752">
                  <c:v>10.528</c:v>
                </c:pt>
                <c:pt idx="5753">
                  <c:v>10.53</c:v>
                </c:pt>
                <c:pt idx="5754">
                  <c:v>10.53</c:v>
                </c:pt>
                <c:pt idx="5755">
                  <c:v>10.54</c:v>
                </c:pt>
                <c:pt idx="5756">
                  <c:v>10.541</c:v>
                </c:pt>
                <c:pt idx="5757">
                  <c:v>10.541</c:v>
                </c:pt>
                <c:pt idx="5758">
                  <c:v>10.541</c:v>
                </c:pt>
                <c:pt idx="5759">
                  <c:v>10.541</c:v>
                </c:pt>
                <c:pt idx="5760">
                  <c:v>10.542</c:v>
                </c:pt>
                <c:pt idx="5761">
                  <c:v>10.542999999999999</c:v>
                </c:pt>
                <c:pt idx="5762">
                  <c:v>10.542999999999999</c:v>
                </c:pt>
                <c:pt idx="5763">
                  <c:v>10.545</c:v>
                </c:pt>
                <c:pt idx="5764">
                  <c:v>10.55</c:v>
                </c:pt>
                <c:pt idx="5765">
                  <c:v>10.55</c:v>
                </c:pt>
                <c:pt idx="5766">
                  <c:v>10.551</c:v>
                </c:pt>
                <c:pt idx="5767">
                  <c:v>10.555</c:v>
                </c:pt>
                <c:pt idx="5768">
                  <c:v>10.555999999999999</c:v>
                </c:pt>
                <c:pt idx="5769">
                  <c:v>10.555999999999999</c:v>
                </c:pt>
                <c:pt idx="5770">
                  <c:v>10.557</c:v>
                </c:pt>
                <c:pt idx="5771">
                  <c:v>10.557</c:v>
                </c:pt>
                <c:pt idx="5772">
                  <c:v>10.557</c:v>
                </c:pt>
                <c:pt idx="5773">
                  <c:v>10.561</c:v>
                </c:pt>
                <c:pt idx="5774">
                  <c:v>10.561</c:v>
                </c:pt>
                <c:pt idx="5775">
                  <c:v>10.561</c:v>
                </c:pt>
                <c:pt idx="5776">
                  <c:v>10.561</c:v>
                </c:pt>
                <c:pt idx="5777">
                  <c:v>10.566000000000001</c:v>
                </c:pt>
                <c:pt idx="5778">
                  <c:v>10.567</c:v>
                </c:pt>
                <c:pt idx="5779">
                  <c:v>10.568</c:v>
                </c:pt>
                <c:pt idx="5780">
                  <c:v>10.57</c:v>
                </c:pt>
                <c:pt idx="5781">
                  <c:v>10.571999999999999</c:v>
                </c:pt>
                <c:pt idx="5782">
                  <c:v>10.573</c:v>
                </c:pt>
                <c:pt idx="5783">
                  <c:v>10.576000000000001</c:v>
                </c:pt>
                <c:pt idx="5784">
                  <c:v>10.577999999999999</c:v>
                </c:pt>
                <c:pt idx="5785">
                  <c:v>10.579000000000001</c:v>
                </c:pt>
                <c:pt idx="5786">
                  <c:v>10.582000000000001</c:v>
                </c:pt>
                <c:pt idx="5787">
                  <c:v>10.582000000000001</c:v>
                </c:pt>
                <c:pt idx="5788">
                  <c:v>10.583</c:v>
                </c:pt>
                <c:pt idx="5789">
                  <c:v>10.583</c:v>
                </c:pt>
                <c:pt idx="5790">
                  <c:v>10.584</c:v>
                </c:pt>
                <c:pt idx="5791">
                  <c:v>10.590999999999999</c:v>
                </c:pt>
                <c:pt idx="5792">
                  <c:v>10.593</c:v>
                </c:pt>
                <c:pt idx="5793">
                  <c:v>10.595000000000001</c:v>
                </c:pt>
                <c:pt idx="5794">
                  <c:v>10.595000000000001</c:v>
                </c:pt>
                <c:pt idx="5795">
                  <c:v>10.595000000000001</c:v>
                </c:pt>
                <c:pt idx="5796">
                  <c:v>10.595000000000001</c:v>
                </c:pt>
                <c:pt idx="5797">
                  <c:v>10.601000000000001</c:v>
                </c:pt>
                <c:pt idx="5798">
                  <c:v>10.602</c:v>
                </c:pt>
                <c:pt idx="5799">
                  <c:v>10.602</c:v>
                </c:pt>
                <c:pt idx="5800">
                  <c:v>10.602</c:v>
                </c:pt>
                <c:pt idx="5801">
                  <c:v>10.609</c:v>
                </c:pt>
                <c:pt idx="5802">
                  <c:v>10.612</c:v>
                </c:pt>
                <c:pt idx="5803">
                  <c:v>10.616</c:v>
                </c:pt>
                <c:pt idx="5804">
                  <c:v>10.616</c:v>
                </c:pt>
                <c:pt idx="5805">
                  <c:v>10.616</c:v>
                </c:pt>
                <c:pt idx="5806">
                  <c:v>10.616</c:v>
                </c:pt>
                <c:pt idx="5807">
                  <c:v>10.617000000000001</c:v>
                </c:pt>
                <c:pt idx="5808">
                  <c:v>10.617000000000001</c:v>
                </c:pt>
                <c:pt idx="5809">
                  <c:v>10.618</c:v>
                </c:pt>
                <c:pt idx="5810">
                  <c:v>10.618</c:v>
                </c:pt>
                <c:pt idx="5811">
                  <c:v>10.618</c:v>
                </c:pt>
                <c:pt idx="5812">
                  <c:v>10.618</c:v>
                </c:pt>
                <c:pt idx="5813">
                  <c:v>10.621</c:v>
                </c:pt>
                <c:pt idx="5814">
                  <c:v>10.622</c:v>
                </c:pt>
                <c:pt idx="5815">
                  <c:v>10.622999999999999</c:v>
                </c:pt>
                <c:pt idx="5816">
                  <c:v>10.624000000000001</c:v>
                </c:pt>
                <c:pt idx="5817">
                  <c:v>10.629</c:v>
                </c:pt>
                <c:pt idx="5818">
                  <c:v>10.631</c:v>
                </c:pt>
                <c:pt idx="5819">
                  <c:v>10.631</c:v>
                </c:pt>
                <c:pt idx="5820">
                  <c:v>10.631</c:v>
                </c:pt>
                <c:pt idx="5821">
                  <c:v>10.632</c:v>
                </c:pt>
                <c:pt idx="5822">
                  <c:v>10.632</c:v>
                </c:pt>
                <c:pt idx="5823">
                  <c:v>10.632</c:v>
                </c:pt>
                <c:pt idx="5824">
                  <c:v>10.635</c:v>
                </c:pt>
                <c:pt idx="5825">
                  <c:v>10.637</c:v>
                </c:pt>
                <c:pt idx="5826">
                  <c:v>10.638999999999999</c:v>
                </c:pt>
                <c:pt idx="5827">
                  <c:v>10.641999999999999</c:v>
                </c:pt>
                <c:pt idx="5828">
                  <c:v>10.647</c:v>
                </c:pt>
                <c:pt idx="5829">
                  <c:v>10.647</c:v>
                </c:pt>
                <c:pt idx="5830">
                  <c:v>10.648</c:v>
                </c:pt>
                <c:pt idx="5831">
                  <c:v>10.648999999999999</c:v>
                </c:pt>
                <c:pt idx="5832">
                  <c:v>10.653</c:v>
                </c:pt>
                <c:pt idx="5833">
                  <c:v>10.659000000000001</c:v>
                </c:pt>
                <c:pt idx="5834">
                  <c:v>10.659000000000001</c:v>
                </c:pt>
                <c:pt idx="5835">
                  <c:v>10.661</c:v>
                </c:pt>
                <c:pt idx="5836">
                  <c:v>10.662000000000001</c:v>
                </c:pt>
                <c:pt idx="5837">
                  <c:v>10.662000000000001</c:v>
                </c:pt>
                <c:pt idx="5838">
                  <c:v>10.662000000000001</c:v>
                </c:pt>
                <c:pt idx="5839">
                  <c:v>10.662000000000001</c:v>
                </c:pt>
                <c:pt idx="5840">
                  <c:v>10.663</c:v>
                </c:pt>
                <c:pt idx="5841">
                  <c:v>10.663</c:v>
                </c:pt>
                <c:pt idx="5842">
                  <c:v>10.670999999999999</c:v>
                </c:pt>
                <c:pt idx="5843">
                  <c:v>10.676</c:v>
                </c:pt>
                <c:pt idx="5844">
                  <c:v>10.676</c:v>
                </c:pt>
                <c:pt idx="5845">
                  <c:v>10.676</c:v>
                </c:pt>
                <c:pt idx="5846">
                  <c:v>10.676</c:v>
                </c:pt>
                <c:pt idx="5847">
                  <c:v>10.68</c:v>
                </c:pt>
                <c:pt idx="5848">
                  <c:v>10.685</c:v>
                </c:pt>
                <c:pt idx="5849">
                  <c:v>10.685</c:v>
                </c:pt>
                <c:pt idx="5850">
                  <c:v>10.69</c:v>
                </c:pt>
                <c:pt idx="5851">
                  <c:v>10.691000000000001</c:v>
                </c:pt>
                <c:pt idx="5852">
                  <c:v>10.691000000000001</c:v>
                </c:pt>
                <c:pt idx="5853">
                  <c:v>10.691000000000001</c:v>
                </c:pt>
                <c:pt idx="5854">
                  <c:v>10.691000000000001</c:v>
                </c:pt>
                <c:pt idx="5855">
                  <c:v>10.691000000000001</c:v>
                </c:pt>
                <c:pt idx="5856">
                  <c:v>10.691000000000001</c:v>
                </c:pt>
                <c:pt idx="5857">
                  <c:v>10.691000000000001</c:v>
                </c:pt>
                <c:pt idx="5858">
                  <c:v>10.692</c:v>
                </c:pt>
                <c:pt idx="5859">
                  <c:v>10.693</c:v>
                </c:pt>
                <c:pt idx="5860">
                  <c:v>10.694000000000001</c:v>
                </c:pt>
                <c:pt idx="5861">
                  <c:v>10.696</c:v>
                </c:pt>
                <c:pt idx="5862">
                  <c:v>10.696</c:v>
                </c:pt>
                <c:pt idx="5863">
                  <c:v>10.7</c:v>
                </c:pt>
                <c:pt idx="5864">
                  <c:v>10.701000000000001</c:v>
                </c:pt>
                <c:pt idx="5865">
                  <c:v>10.704000000000001</c:v>
                </c:pt>
                <c:pt idx="5866">
                  <c:v>10.704000000000001</c:v>
                </c:pt>
                <c:pt idx="5867">
                  <c:v>10.704000000000001</c:v>
                </c:pt>
                <c:pt idx="5868">
                  <c:v>10.705</c:v>
                </c:pt>
                <c:pt idx="5869">
                  <c:v>10.706</c:v>
                </c:pt>
                <c:pt idx="5870">
                  <c:v>10.706</c:v>
                </c:pt>
                <c:pt idx="5871">
                  <c:v>10.706</c:v>
                </c:pt>
                <c:pt idx="5872">
                  <c:v>10.706</c:v>
                </c:pt>
                <c:pt idx="5873">
                  <c:v>10.706</c:v>
                </c:pt>
                <c:pt idx="5874">
                  <c:v>10.707000000000001</c:v>
                </c:pt>
                <c:pt idx="5875">
                  <c:v>10.708</c:v>
                </c:pt>
                <c:pt idx="5876">
                  <c:v>10.717000000000001</c:v>
                </c:pt>
                <c:pt idx="5877">
                  <c:v>10.718999999999999</c:v>
                </c:pt>
                <c:pt idx="5878">
                  <c:v>10.718999999999999</c:v>
                </c:pt>
                <c:pt idx="5879">
                  <c:v>10.718999999999999</c:v>
                </c:pt>
                <c:pt idx="5880">
                  <c:v>10.721</c:v>
                </c:pt>
                <c:pt idx="5881">
                  <c:v>10.724</c:v>
                </c:pt>
                <c:pt idx="5882">
                  <c:v>10.734999999999999</c:v>
                </c:pt>
                <c:pt idx="5883">
                  <c:v>10.736000000000001</c:v>
                </c:pt>
                <c:pt idx="5884">
                  <c:v>10.744999999999999</c:v>
                </c:pt>
                <c:pt idx="5885">
                  <c:v>10.744999999999999</c:v>
                </c:pt>
                <c:pt idx="5886">
                  <c:v>10.746</c:v>
                </c:pt>
                <c:pt idx="5887">
                  <c:v>10.747</c:v>
                </c:pt>
                <c:pt idx="5888">
                  <c:v>10.747</c:v>
                </c:pt>
                <c:pt idx="5889">
                  <c:v>10.759</c:v>
                </c:pt>
                <c:pt idx="5890">
                  <c:v>10.759</c:v>
                </c:pt>
                <c:pt idx="5891">
                  <c:v>10.76</c:v>
                </c:pt>
                <c:pt idx="5892">
                  <c:v>10.760999999999999</c:v>
                </c:pt>
                <c:pt idx="5893">
                  <c:v>10.766999999999999</c:v>
                </c:pt>
                <c:pt idx="5894">
                  <c:v>10.766999999999999</c:v>
                </c:pt>
                <c:pt idx="5895">
                  <c:v>10.766999999999999</c:v>
                </c:pt>
                <c:pt idx="5896">
                  <c:v>10.772</c:v>
                </c:pt>
                <c:pt idx="5897">
                  <c:v>10.772</c:v>
                </c:pt>
                <c:pt idx="5898">
                  <c:v>10.772</c:v>
                </c:pt>
                <c:pt idx="5899">
                  <c:v>10.773</c:v>
                </c:pt>
                <c:pt idx="5900">
                  <c:v>10.773</c:v>
                </c:pt>
                <c:pt idx="5901">
                  <c:v>10.776999999999999</c:v>
                </c:pt>
                <c:pt idx="5902">
                  <c:v>10.776999999999999</c:v>
                </c:pt>
                <c:pt idx="5903">
                  <c:v>10.778</c:v>
                </c:pt>
                <c:pt idx="5904">
                  <c:v>10.778</c:v>
                </c:pt>
                <c:pt idx="5905">
                  <c:v>10.781000000000001</c:v>
                </c:pt>
                <c:pt idx="5906">
                  <c:v>10.781000000000001</c:v>
                </c:pt>
                <c:pt idx="5907">
                  <c:v>10.781000000000001</c:v>
                </c:pt>
                <c:pt idx="5908">
                  <c:v>10.784000000000001</c:v>
                </c:pt>
                <c:pt idx="5909">
                  <c:v>10.786</c:v>
                </c:pt>
                <c:pt idx="5910">
                  <c:v>10.786</c:v>
                </c:pt>
                <c:pt idx="5911">
                  <c:v>10.786</c:v>
                </c:pt>
                <c:pt idx="5912">
                  <c:v>10.788</c:v>
                </c:pt>
                <c:pt idx="5913">
                  <c:v>10.789</c:v>
                </c:pt>
                <c:pt idx="5914">
                  <c:v>10.79</c:v>
                </c:pt>
                <c:pt idx="5915">
                  <c:v>10.795</c:v>
                </c:pt>
                <c:pt idx="5916">
                  <c:v>10.795999999999999</c:v>
                </c:pt>
                <c:pt idx="5917">
                  <c:v>10.795999999999999</c:v>
                </c:pt>
                <c:pt idx="5918">
                  <c:v>10.795999999999999</c:v>
                </c:pt>
                <c:pt idx="5919">
                  <c:v>10.797000000000001</c:v>
                </c:pt>
                <c:pt idx="5920">
                  <c:v>10.8</c:v>
                </c:pt>
                <c:pt idx="5921">
                  <c:v>10.8</c:v>
                </c:pt>
                <c:pt idx="5922">
                  <c:v>10.8</c:v>
                </c:pt>
                <c:pt idx="5923">
                  <c:v>10.8</c:v>
                </c:pt>
                <c:pt idx="5924">
                  <c:v>10.801</c:v>
                </c:pt>
                <c:pt idx="5925">
                  <c:v>10.802</c:v>
                </c:pt>
                <c:pt idx="5926">
                  <c:v>10.805</c:v>
                </c:pt>
                <c:pt idx="5927">
                  <c:v>10.807</c:v>
                </c:pt>
                <c:pt idx="5928">
                  <c:v>10.81</c:v>
                </c:pt>
                <c:pt idx="5929">
                  <c:v>10.81</c:v>
                </c:pt>
                <c:pt idx="5930">
                  <c:v>10.811</c:v>
                </c:pt>
                <c:pt idx="5931">
                  <c:v>10.811</c:v>
                </c:pt>
                <c:pt idx="5932">
                  <c:v>10.811999999999999</c:v>
                </c:pt>
                <c:pt idx="5933">
                  <c:v>10.814</c:v>
                </c:pt>
                <c:pt idx="5934">
                  <c:v>10.814</c:v>
                </c:pt>
                <c:pt idx="5935">
                  <c:v>10.818</c:v>
                </c:pt>
                <c:pt idx="5936">
                  <c:v>10.821</c:v>
                </c:pt>
                <c:pt idx="5937">
                  <c:v>10.821</c:v>
                </c:pt>
                <c:pt idx="5938">
                  <c:v>10.824</c:v>
                </c:pt>
                <c:pt idx="5939">
                  <c:v>10.824999999999999</c:v>
                </c:pt>
                <c:pt idx="5940">
                  <c:v>10.826000000000001</c:v>
                </c:pt>
                <c:pt idx="5941">
                  <c:v>10.827</c:v>
                </c:pt>
                <c:pt idx="5942">
                  <c:v>10.827</c:v>
                </c:pt>
                <c:pt idx="5943">
                  <c:v>10.827</c:v>
                </c:pt>
                <c:pt idx="5944">
                  <c:v>10.832000000000001</c:v>
                </c:pt>
                <c:pt idx="5945">
                  <c:v>10.837999999999999</c:v>
                </c:pt>
                <c:pt idx="5946">
                  <c:v>10.840999999999999</c:v>
                </c:pt>
                <c:pt idx="5947">
                  <c:v>10.840999999999999</c:v>
                </c:pt>
                <c:pt idx="5948">
                  <c:v>10.840999999999999</c:v>
                </c:pt>
                <c:pt idx="5949">
                  <c:v>10.840999999999999</c:v>
                </c:pt>
                <c:pt idx="5950">
                  <c:v>10.842000000000001</c:v>
                </c:pt>
                <c:pt idx="5951">
                  <c:v>10.845000000000001</c:v>
                </c:pt>
                <c:pt idx="5952">
                  <c:v>10.851000000000001</c:v>
                </c:pt>
                <c:pt idx="5953">
                  <c:v>10.853999999999999</c:v>
                </c:pt>
                <c:pt idx="5954">
                  <c:v>10.853999999999999</c:v>
                </c:pt>
                <c:pt idx="5955">
                  <c:v>10.853999999999999</c:v>
                </c:pt>
                <c:pt idx="5956">
                  <c:v>10.853999999999999</c:v>
                </c:pt>
                <c:pt idx="5957">
                  <c:v>10.855</c:v>
                </c:pt>
                <c:pt idx="5958">
                  <c:v>10.856</c:v>
                </c:pt>
                <c:pt idx="5959">
                  <c:v>10.856</c:v>
                </c:pt>
                <c:pt idx="5960">
                  <c:v>10.856</c:v>
                </c:pt>
                <c:pt idx="5961">
                  <c:v>10.856</c:v>
                </c:pt>
                <c:pt idx="5962">
                  <c:v>10.856</c:v>
                </c:pt>
                <c:pt idx="5963">
                  <c:v>10.856</c:v>
                </c:pt>
                <c:pt idx="5964">
                  <c:v>10.859</c:v>
                </c:pt>
                <c:pt idx="5965">
                  <c:v>10.86</c:v>
                </c:pt>
                <c:pt idx="5966">
                  <c:v>10.86</c:v>
                </c:pt>
                <c:pt idx="5967">
                  <c:v>10.861000000000001</c:v>
                </c:pt>
                <c:pt idx="5968">
                  <c:v>10.863</c:v>
                </c:pt>
                <c:pt idx="5969">
                  <c:v>10.865</c:v>
                </c:pt>
                <c:pt idx="5970">
                  <c:v>10.868</c:v>
                </c:pt>
                <c:pt idx="5971">
                  <c:v>10.868</c:v>
                </c:pt>
                <c:pt idx="5972">
                  <c:v>10.87</c:v>
                </c:pt>
                <c:pt idx="5973">
                  <c:v>10.87</c:v>
                </c:pt>
                <c:pt idx="5974">
                  <c:v>10.871</c:v>
                </c:pt>
                <c:pt idx="5975">
                  <c:v>10.871</c:v>
                </c:pt>
                <c:pt idx="5976">
                  <c:v>10.871</c:v>
                </c:pt>
                <c:pt idx="5977">
                  <c:v>10.872999999999999</c:v>
                </c:pt>
                <c:pt idx="5978">
                  <c:v>10.875999999999999</c:v>
                </c:pt>
                <c:pt idx="5979">
                  <c:v>10.881</c:v>
                </c:pt>
                <c:pt idx="5980">
                  <c:v>10.882</c:v>
                </c:pt>
                <c:pt idx="5981">
                  <c:v>10.887</c:v>
                </c:pt>
                <c:pt idx="5982">
                  <c:v>10.893000000000001</c:v>
                </c:pt>
                <c:pt idx="5983">
                  <c:v>10.896000000000001</c:v>
                </c:pt>
                <c:pt idx="5984">
                  <c:v>10.898</c:v>
                </c:pt>
                <c:pt idx="5985">
                  <c:v>10.9</c:v>
                </c:pt>
                <c:pt idx="5986">
                  <c:v>10.901</c:v>
                </c:pt>
                <c:pt idx="5987">
                  <c:v>10.901</c:v>
                </c:pt>
                <c:pt idx="5988">
                  <c:v>10.901999999999999</c:v>
                </c:pt>
                <c:pt idx="5989">
                  <c:v>10.903</c:v>
                </c:pt>
                <c:pt idx="5990">
                  <c:v>10.903</c:v>
                </c:pt>
                <c:pt idx="5991">
                  <c:v>10.903</c:v>
                </c:pt>
                <c:pt idx="5992">
                  <c:v>10.907</c:v>
                </c:pt>
                <c:pt idx="5993">
                  <c:v>10.907999999999999</c:v>
                </c:pt>
                <c:pt idx="5994">
                  <c:v>10.907999999999999</c:v>
                </c:pt>
                <c:pt idx="5995">
                  <c:v>10.909000000000001</c:v>
                </c:pt>
                <c:pt idx="5996">
                  <c:v>10.91</c:v>
                </c:pt>
                <c:pt idx="5997">
                  <c:v>10.91</c:v>
                </c:pt>
                <c:pt idx="5998">
                  <c:v>10.911</c:v>
                </c:pt>
                <c:pt idx="5999">
                  <c:v>10.914</c:v>
                </c:pt>
                <c:pt idx="6000">
                  <c:v>10.914999999999999</c:v>
                </c:pt>
                <c:pt idx="6001">
                  <c:v>10.916</c:v>
                </c:pt>
                <c:pt idx="6002">
                  <c:v>10.923</c:v>
                </c:pt>
                <c:pt idx="6003">
                  <c:v>10.925000000000001</c:v>
                </c:pt>
                <c:pt idx="6004">
                  <c:v>10.925000000000001</c:v>
                </c:pt>
                <c:pt idx="6005">
                  <c:v>10.926</c:v>
                </c:pt>
                <c:pt idx="6006">
                  <c:v>10.926</c:v>
                </c:pt>
                <c:pt idx="6007">
                  <c:v>10.93</c:v>
                </c:pt>
                <c:pt idx="6008">
                  <c:v>10.930999999999999</c:v>
                </c:pt>
                <c:pt idx="6009">
                  <c:v>10.933</c:v>
                </c:pt>
                <c:pt idx="6010">
                  <c:v>10.936</c:v>
                </c:pt>
                <c:pt idx="6011">
                  <c:v>10.936999999999999</c:v>
                </c:pt>
                <c:pt idx="6012">
                  <c:v>10.936999999999999</c:v>
                </c:pt>
                <c:pt idx="6013">
                  <c:v>10.938000000000001</c:v>
                </c:pt>
                <c:pt idx="6014">
                  <c:v>10.94</c:v>
                </c:pt>
                <c:pt idx="6015">
                  <c:v>10.941000000000001</c:v>
                </c:pt>
                <c:pt idx="6016">
                  <c:v>10.941000000000001</c:v>
                </c:pt>
                <c:pt idx="6017">
                  <c:v>10.944000000000001</c:v>
                </c:pt>
                <c:pt idx="6018">
                  <c:v>10.952</c:v>
                </c:pt>
                <c:pt idx="6019">
                  <c:v>10.965</c:v>
                </c:pt>
                <c:pt idx="6020">
                  <c:v>10.967000000000001</c:v>
                </c:pt>
                <c:pt idx="6021">
                  <c:v>10.968</c:v>
                </c:pt>
                <c:pt idx="6022">
                  <c:v>10.968999999999999</c:v>
                </c:pt>
                <c:pt idx="6023">
                  <c:v>10.968999999999999</c:v>
                </c:pt>
                <c:pt idx="6024">
                  <c:v>10.972</c:v>
                </c:pt>
                <c:pt idx="6025">
                  <c:v>10.974</c:v>
                </c:pt>
                <c:pt idx="6026">
                  <c:v>10.976000000000001</c:v>
                </c:pt>
                <c:pt idx="6027">
                  <c:v>10.978</c:v>
                </c:pt>
                <c:pt idx="6028">
                  <c:v>10.978</c:v>
                </c:pt>
                <c:pt idx="6029">
                  <c:v>10.98</c:v>
                </c:pt>
                <c:pt idx="6030">
                  <c:v>10.98</c:v>
                </c:pt>
                <c:pt idx="6031">
                  <c:v>10.98</c:v>
                </c:pt>
                <c:pt idx="6032">
                  <c:v>10.99</c:v>
                </c:pt>
                <c:pt idx="6033">
                  <c:v>10.991</c:v>
                </c:pt>
                <c:pt idx="6034">
                  <c:v>10.991</c:v>
                </c:pt>
                <c:pt idx="6035">
                  <c:v>10.994</c:v>
                </c:pt>
                <c:pt idx="6036">
                  <c:v>10.996</c:v>
                </c:pt>
                <c:pt idx="6037">
                  <c:v>10.997</c:v>
                </c:pt>
                <c:pt idx="6038">
                  <c:v>11.000999999999999</c:v>
                </c:pt>
                <c:pt idx="6039">
                  <c:v>11.002000000000001</c:v>
                </c:pt>
                <c:pt idx="6040">
                  <c:v>11.005000000000001</c:v>
                </c:pt>
                <c:pt idx="6041">
                  <c:v>11.005000000000001</c:v>
                </c:pt>
                <c:pt idx="6042">
                  <c:v>11.005000000000001</c:v>
                </c:pt>
                <c:pt idx="6043">
                  <c:v>11.005000000000001</c:v>
                </c:pt>
                <c:pt idx="6044">
                  <c:v>11.007</c:v>
                </c:pt>
                <c:pt idx="6045">
                  <c:v>11.007999999999999</c:v>
                </c:pt>
                <c:pt idx="6046">
                  <c:v>11.009</c:v>
                </c:pt>
                <c:pt idx="6047">
                  <c:v>11.012</c:v>
                </c:pt>
                <c:pt idx="6048">
                  <c:v>11.012</c:v>
                </c:pt>
                <c:pt idx="6049">
                  <c:v>11.013999999999999</c:v>
                </c:pt>
                <c:pt idx="6050">
                  <c:v>11.013999999999999</c:v>
                </c:pt>
                <c:pt idx="6051">
                  <c:v>11.018000000000001</c:v>
                </c:pt>
                <c:pt idx="6052">
                  <c:v>11.019</c:v>
                </c:pt>
                <c:pt idx="6053">
                  <c:v>11.021000000000001</c:v>
                </c:pt>
                <c:pt idx="6054">
                  <c:v>11.021000000000001</c:v>
                </c:pt>
                <c:pt idx="6055">
                  <c:v>11.026</c:v>
                </c:pt>
                <c:pt idx="6056">
                  <c:v>11.031000000000001</c:v>
                </c:pt>
                <c:pt idx="6057">
                  <c:v>11.034000000000001</c:v>
                </c:pt>
                <c:pt idx="6058">
                  <c:v>11.035</c:v>
                </c:pt>
                <c:pt idx="6059">
                  <c:v>11.036</c:v>
                </c:pt>
                <c:pt idx="6060">
                  <c:v>11.036</c:v>
                </c:pt>
                <c:pt idx="6061">
                  <c:v>11.036</c:v>
                </c:pt>
                <c:pt idx="6062">
                  <c:v>11.036</c:v>
                </c:pt>
                <c:pt idx="6063">
                  <c:v>11.036</c:v>
                </c:pt>
                <c:pt idx="6064">
                  <c:v>11.036</c:v>
                </c:pt>
                <c:pt idx="6065">
                  <c:v>11.04</c:v>
                </c:pt>
                <c:pt idx="6066">
                  <c:v>11.041</c:v>
                </c:pt>
                <c:pt idx="6067">
                  <c:v>11.045</c:v>
                </c:pt>
                <c:pt idx="6068">
                  <c:v>11.045999999999999</c:v>
                </c:pt>
                <c:pt idx="6069">
                  <c:v>11.045999999999999</c:v>
                </c:pt>
                <c:pt idx="6070">
                  <c:v>11.047000000000001</c:v>
                </c:pt>
                <c:pt idx="6071">
                  <c:v>11.051</c:v>
                </c:pt>
                <c:pt idx="6072">
                  <c:v>11.051</c:v>
                </c:pt>
                <c:pt idx="6073">
                  <c:v>11.052</c:v>
                </c:pt>
                <c:pt idx="6074">
                  <c:v>11.06</c:v>
                </c:pt>
                <c:pt idx="6075">
                  <c:v>11.061999999999999</c:v>
                </c:pt>
                <c:pt idx="6076">
                  <c:v>11.066000000000001</c:v>
                </c:pt>
                <c:pt idx="6077">
                  <c:v>11.066000000000001</c:v>
                </c:pt>
                <c:pt idx="6078">
                  <c:v>11.066000000000001</c:v>
                </c:pt>
                <c:pt idx="6079">
                  <c:v>11.066000000000001</c:v>
                </c:pt>
                <c:pt idx="6080">
                  <c:v>11.074</c:v>
                </c:pt>
                <c:pt idx="6081">
                  <c:v>11.074999999999999</c:v>
                </c:pt>
                <c:pt idx="6082">
                  <c:v>11.079000000000001</c:v>
                </c:pt>
                <c:pt idx="6083">
                  <c:v>11.086</c:v>
                </c:pt>
                <c:pt idx="6084">
                  <c:v>11.087</c:v>
                </c:pt>
                <c:pt idx="6085">
                  <c:v>11.09</c:v>
                </c:pt>
                <c:pt idx="6086">
                  <c:v>11.095000000000001</c:v>
                </c:pt>
                <c:pt idx="6087">
                  <c:v>11.096</c:v>
                </c:pt>
                <c:pt idx="6088">
                  <c:v>11.098000000000001</c:v>
                </c:pt>
                <c:pt idx="6089">
                  <c:v>11.102</c:v>
                </c:pt>
                <c:pt idx="6090">
                  <c:v>11.103999999999999</c:v>
                </c:pt>
                <c:pt idx="6091">
                  <c:v>11.109</c:v>
                </c:pt>
                <c:pt idx="6092">
                  <c:v>11.111000000000001</c:v>
                </c:pt>
                <c:pt idx="6093">
                  <c:v>11.111000000000001</c:v>
                </c:pt>
                <c:pt idx="6094">
                  <c:v>11.112</c:v>
                </c:pt>
                <c:pt idx="6095">
                  <c:v>11.112</c:v>
                </c:pt>
                <c:pt idx="6096">
                  <c:v>11.121</c:v>
                </c:pt>
                <c:pt idx="6097">
                  <c:v>11.125999999999999</c:v>
                </c:pt>
                <c:pt idx="6098">
                  <c:v>11.125999999999999</c:v>
                </c:pt>
                <c:pt idx="6099">
                  <c:v>11.125999999999999</c:v>
                </c:pt>
                <c:pt idx="6100">
                  <c:v>11.125999999999999</c:v>
                </c:pt>
                <c:pt idx="6101">
                  <c:v>11.127000000000001</c:v>
                </c:pt>
                <c:pt idx="6102">
                  <c:v>11.128</c:v>
                </c:pt>
                <c:pt idx="6103">
                  <c:v>11.129</c:v>
                </c:pt>
                <c:pt idx="6104">
                  <c:v>11.129</c:v>
                </c:pt>
                <c:pt idx="6105">
                  <c:v>11.138999999999999</c:v>
                </c:pt>
                <c:pt idx="6106">
                  <c:v>11.141</c:v>
                </c:pt>
                <c:pt idx="6107">
                  <c:v>11.141</c:v>
                </c:pt>
                <c:pt idx="6108">
                  <c:v>11.141</c:v>
                </c:pt>
                <c:pt idx="6109">
                  <c:v>11.141999999999999</c:v>
                </c:pt>
                <c:pt idx="6110">
                  <c:v>11.143000000000001</c:v>
                </c:pt>
                <c:pt idx="6111">
                  <c:v>11.143000000000001</c:v>
                </c:pt>
                <c:pt idx="6112">
                  <c:v>11.143000000000001</c:v>
                </c:pt>
                <c:pt idx="6113">
                  <c:v>11.144</c:v>
                </c:pt>
                <c:pt idx="6114">
                  <c:v>11.144</c:v>
                </c:pt>
                <c:pt idx="6115">
                  <c:v>11.147</c:v>
                </c:pt>
                <c:pt idx="6116">
                  <c:v>11.147</c:v>
                </c:pt>
                <c:pt idx="6117">
                  <c:v>11.15</c:v>
                </c:pt>
                <c:pt idx="6118">
                  <c:v>11.151</c:v>
                </c:pt>
                <c:pt idx="6119">
                  <c:v>11.151</c:v>
                </c:pt>
                <c:pt idx="6120">
                  <c:v>11.154</c:v>
                </c:pt>
                <c:pt idx="6121">
                  <c:v>11.156000000000001</c:v>
                </c:pt>
                <c:pt idx="6122">
                  <c:v>11.156000000000001</c:v>
                </c:pt>
                <c:pt idx="6123">
                  <c:v>11.157999999999999</c:v>
                </c:pt>
                <c:pt idx="6124">
                  <c:v>11.161</c:v>
                </c:pt>
                <c:pt idx="6125">
                  <c:v>11.167</c:v>
                </c:pt>
                <c:pt idx="6126">
                  <c:v>11.167999999999999</c:v>
                </c:pt>
                <c:pt idx="6127">
                  <c:v>11.17</c:v>
                </c:pt>
                <c:pt idx="6128">
                  <c:v>11.17</c:v>
                </c:pt>
                <c:pt idx="6129">
                  <c:v>11.170999999999999</c:v>
                </c:pt>
                <c:pt idx="6130">
                  <c:v>11.172000000000001</c:v>
                </c:pt>
                <c:pt idx="6131">
                  <c:v>11.186999999999999</c:v>
                </c:pt>
                <c:pt idx="6132">
                  <c:v>11.196999999999999</c:v>
                </c:pt>
                <c:pt idx="6133">
                  <c:v>11.198</c:v>
                </c:pt>
                <c:pt idx="6134">
                  <c:v>11.198</c:v>
                </c:pt>
                <c:pt idx="6135">
                  <c:v>11.198</c:v>
                </c:pt>
                <c:pt idx="6136">
                  <c:v>11.202999999999999</c:v>
                </c:pt>
                <c:pt idx="6137">
                  <c:v>11.204000000000001</c:v>
                </c:pt>
                <c:pt idx="6138">
                  <c:v>11.205</c:v>
                </c:pt>
                <c:pt idx="6139">
                  <c:v>11.206</c:v>
                </c:pt>
                <c:pt idx="6140">
                  <c:v>11.211</c:v>
                </c:pt>
                <c:pt idx="6141">
                  <c:v>11.212</c:v>
                </c:pt>
                <c:pt idx="6142">
                  <c:v>11.215999999999999</c:v>
                </c:pt>
                <c:pt idx="6143">
                  <c:v>11.215999999999999</c:v>
                </c:pt>
                <c:pt idx="6144">
                  <c:v>11.215999999999999</c:v>
                </c:pt>
                <c:pt idx="6145">
                  <c:v>11.217000000000001</c:v>
                </c:pt>
                <c:pt idx="6146">
                  <c:v>11.217000000000001</c:v>
                </c:pt>
                <c:pt idx="6147">
                  <c:v>11.218</c:v>
                </c:pt>
                <c:pt idx="6148">
                  <c:v>11.222</c:v>
                </c:pt>
                <c:pt idx="6149">
                  <c:v>11.222</c:v>
                </c:pt>
                <c:pt idx="6150">
                  <c:v>11.227</c:v>
                </c:pt>
                <c:pt idx="6151">
                  <c:v>11.227</c:v>
                </c:pt>
                <c:pt idx="6152">
                  <c:v>11.231999999999999</c:v>
                </c:pt>
                <c:pt idx="6153">
                  <c:v>11.231999999999999</c:v>
                </c:pt>
                <c:pt idx="6154">
                  <c:v>11.233000000000001</c:v>
                </c:pt>
                <c:pt idx="6155">
                  <c:v>11.234999999999999</c:v>
                </c:pt>
                <c:pt idx="6156">
                  <c:v>11.237</c:v>
                </c:pt>
                <c:pt idx="6157">
                  <c:v>11.238</c:v>
                </c:pt>
                <c:pt idx="6158">
                  <c:v>11.238</c:v>
                </c:pt>
                <c:pt idx="6159">
                  <c:v>11.24</c:v>
                </c:pt>
                <c:pt idx="6160">
                  <c:v>11.244</c:v>
                </c:pt>
                <c:pt idx="6161">
                  <c:v>11.244</c:v>
                </c:pt>
                <c:pt idx="6162">
                  <c:v>11.244999999999999</c:v>
                </c:pt>
                <c:pt idx="6163">
                  <c:v>11.247</c:v>
                </c:pt>
                <c:pt idx="6164">
                  <c:v>11.247</c:v>
                </c:pt>
                <c:pt idx="6165">
                  <c:v>11.247</c:v>
                </c:pt>
                <c:pt idx="6166">
                  <c:v>11.247</c:v>
                </c:pt>
                <c:pt idx="6167">
                  <c:v>11.247</c:v>
                </c:pt>
                <c:pt idx="6168">
                  <c:v>11.247</c:v>
                </c:pt>
                <c:pt idx="6169">
                  <c:v>11.247</c:v>
                </c:pt>
                <c:pt idx="6170">
                  <c:v>11.247</c:v>
                </c:pt>
                <c:pt idx="6171">
                  <c:v>11.247</c:v>
                </c:pt>
                <c:pt idx="6172">
                  <c:v>11.249000000000001</c:v>
                </c:pt>
                <c:pt idx="6173">
                  <c:v>11.249000000000001</c:v>
                </c:pt>
                <c:pt idx="6174">
                  <c:v>11.252000000000001</c:v>
                </c:pt>
                <c:pt idx="6175">
                  <c:v>11.253</c:v>
                </c:pt>
                <c:pt idx="6176">
                  <c:v>11.253</c:v>
                </c:pt>
                <c:pt idx="6177">
                  <c:v>11.253</c:v>
                </c:pt>
                <c:pt idx="6178">
                  <c:v>11.260999999999999</c:v>
                </c:pt>
                <c:pt idx="6179">
                  <c:v>11.266</c:v>
                </c:pt>
                <c:pt idx="6180">
                  <c:v>11.266</c:v>
                </c:pt>
                <c:pt idx="6181">
                  <c:v>11.266999999999999</c:v>
                </c:pt>
                <c:pt idx="6182">
                  <c:v>11.266999999999999</c:v>
                </c:pt>
                <c:pt idx="6183">
                  <c:v>11.266999999999999</c:v>
                </c:pt>
                <c:pt idx="6184">
                  <c:v>11.268000000000001</c:v>
                </c:pt>
                <c:pt idx="6185">
                  <c:v>11.269</c:v>
                </c:pt>
                <c:pt idx="6186">
                  <c:v>11.272</c:v>
                </c:pt>
                <c:pt idx="6187">
                  <c:v>11.273999999999999</c:v>
                </c:pt>
                <c:pt idx="6188">
                  <c:v>11.276999999999999</c:v>
                </c:pt>
                <c:pt idx="6189">
                  <c:v>11.276999999999999</c:v>
                </c:pt>
                <c:pt idx="6190">
                  <c:v>11.278</c:v>
                </c:pt>
                <c:pt idx="6191">
                  <c:v>11.28</c:v>
                </c:pt>
                <c:pt idx="6192">
                  <c:v>11.28</c:v>
                </c:pt>
                <c:pt idx="6193">
                  <c:v>11.282</c:v>
                </c:pt>
                <c:pt idx="6194">
                  <c:v>11.285</c:v>
                </c:pt>
                <c:pt idx="6195">
                  <c:v>11.287000000000001</c:v>
                </c:pt>
                <c:pt idx="6196">
                  <c:v>11.288</c:v>
                </c:pt>
                <c:pt idx="6197">
                  <c:v>11.288</c:v>
                </c:pt>
                <c:pt idx="6198">
                  <c:v>11.289</c:v>
                </c:pt>
                <c:pt idx="6199">
                  <c:v>11.289</c:v>
                </c:pt>
                <c:pt idx="6200">
                  <c:v>11.291</c:v>
                </c:pt>
                <c:pt idx="6201">
                  <c:v>11.291</c:v>
                </c:pt>
                <c:pt idx="6202">
                  <c:v>11.292999999999999</c:v>
                </c:pt>
                <c:pt idx="6203">
                  <c:v>11.295</c:v>
                </c:pt>
                <c:pt idx="6204">
                  <c:v>11.298999999999999</c:v>
                </c:pt>
                <c:pt idx="6205">
                  <c:v>11.298999999999999</c:v>
                </c:pt>
                <c:pt idx="6206">
                  <c:v>11.3</c:v>
                </c:pt>
                <c:pt idx="6207">
                  <c:v>11.308</c:v>
                </c:pt>
                <c:pt idx="6208">
                  <c:v>11.308</c:v>
                </c:pt>
                <c:pt idx="6209">
                  <c:v>11.31</c:v>
                </c:pt>
                <c:pt idx="6210">
                  <c:v>11.31</c:v>
                </c:pt>
                <c:pt idx="6211">
                  <c:v>11.311</c:v>
                </c:pt>
                <c:pt idx="6212">
                  <c:v>11.311</c:v>
                </c:pt>
                <c:pt idx="6213">
                  <c:v>11.311999999999999</c:v>
                </c:pt>
                <c:pt idx="6214">
                  <c:v>11.316000000000001</c:v>
                </c:pt>
                <c:pt idx="6215">
                  <c:v>11.316000000000001</c:v>
                </c:pt>
                <c:pt idx="6216">
                  <c:v>11.317</c:v>
                </c:pt>
                <c:pt idx="6217">
                  <c:v>11.319000000000001</c:v>
                </c:pt>
                <c:pt idx="6218">
                  <c:v>11.321999999999999</c:v>
                </c:pt>
                <c:pt idx="6219">
                  <c:v>11.321999999999999</c:v>
                </c:pt>
                <c:pt idx="6220">
                  <c:v>11.321999999999999</c:v>
                </c:pt>
                <c:pt idx="6221">
                  <c:v>11.321999999999999</c:v>
                </c:pt>
                <c:pt idx="6222">
                  <c:v>11.321999999999999</c:v>
                </c:pt>
                <c:pt idx="6223">
                  <c:v>11.323</c:v>
                </c:pt>
                <c:pt idx="6224">
                  <c:v>11.327999999999999</c:v>
                </c:pt>
                <c:pt idx="6225">
                  <c:v>11.335000000000001</c:v>
                </c:pt>
                <c:pt idx="6226">
                  <c:v>11.336</c:v>
                </c:pt>
                <c:pt idx="6227">
                  <c:v>11.337999999999999</c:v>
                </c:pt>
                <c:pt idx="6228">
                  <c:v>11.343</c:v>
                </c:pt>
                <c:pt idx="6229">
                  <c:v>11.343999999999999</c:v>
                </c:pt>
                <c:pt idx="6230">
                  <c:v>11.349</c:v>
                </c:pt>
                <c:pt idx="6231">
                  <c:v>11.349</c:v>
                </c:pt>
                <c:pt idx="6232">
                  <c:v>11.349</c:v>
                </c:pt>
                <c:pt idx="6233">
                  <c:v>11.349</c:v>
                </c:pt>
                <c:pt idx="6234">
                  <c:v>11.35</c:v>
                </c:pt>
                <c:pt idx="6235">
                  <c:v>11.353</c:v>
                </c:pt>
                <c:pt idx="6236">
                  <c:v>11.353</c:v>
                </c:pt>
                <c:pt idx="6237">
                  <c:v>11.353</c:v>
                </c:pt>
                <c:pt idx="6238">
                  <c:v>11.353</c:v>
                </c:pt>
                <c:pt idx="6239">
                  <c:v>11.353999999999999</c:v>
                </c:pt>
                <c:pt idx="6240">
                  <c:v>11.364000000000001</c:v>
                </c:pt>
                <c:pt idx="6241">
                  <c:v>11.365</c:v>
                </c:pt>
                <c:pt idx="6242">
                  <c:v>11.366</c:v>
                </c:pt>
                <c:pt idx="6243">
                  <c:v>11.367000000000001</c:v>
                </c:pt>
                <c:pt idx="6244">
                  <c:v>11.368</c:v>
                </c:pt>
                <c:pt idx="6245">
                  <c:v>11.368</c:v>
                </c:pt>
                <c:pt idx="6246">
                  <c:v>11.375999999999999</c:v>
                </c:pt>
                <c:pt idx="6247">
                  <c:v>11.375999999999999</c:v>
                </c:pt>
                <c:pt idx="6248">
                  <c:v>11.377000000000001</c:v>
                </c:pt>
                <c:pt idx="6249">
                  <c:v>11.377000000000001</c:v>
                </c:pt>
                <c:pt idx="6250">
                  <c:v>11.382</c:v>
                </c:pt>
                <c:pt idx="6251">
                  <c:v>11.382</c:v>
                </c:pt>
                <c:pt idx="6252">
                  <c:v>11.382</c:v>
                </c:pt>
                <c:pt idx="6253">
                  <c:v>11.387</c:v>
                </c:pt>
                <c:pt idx="6254">
                  <c:v>11.388</c:v>
                </c:pt>
                <c:pt idx="6255">
                  <c:v>11.388999999999999</c:v>
                </c:pt>
                <c:pt idx="6256">
                  <c:v>11.391</c:v>
                </c:pt>
                <c:pt idx="6257">
                  <c:v>11.394</c:v>
                </c:pt>
                <c:pt idx="6258">
                  <c:v>11.395</c:v>
                </c:pt>
                <c:pt idx="6259">
                  <c:v>11.398</c:v>
                </c:pt>
                <c:pt idx="6260">
                  <c:v>11.398</c:v>
                </c:pt>
                <c:pt idx="6261">
                  <c:v>11.398</c:v>
                </c:pt>
                <c:pt idx="6262">
                  <c:v>11.398</c:v>
                </c:pt>
                <c:pt idx="6263">
                  <c:v>11.401999999999999</c:v>
                </c:pt>
                <c:pt idx="6264">
                  <c:v>11.404</c:v>
                </c:pt>
                <c:pt idx="6265">
                  <c:v>11.404999999999999</c:v>
                </c:pt>
                <c:pt idx="6266">
                  <c:v>11.404999999999999</c:v>
                </c:pt>
                <c:pt idx="6267">
                  <c:v>11.406000000000001</c:v>
                </c:pt>
                <c:pt idx="6268">
                  <c:v>11.413</c:v>
                </c:pt>
                <c:pt idx="6269">
                  <c:v>11.413</c:v>
                </c:pt>
                <c:pt idx="6270">
                  <c:v>11.413</c:v>
                </c:pt>
                <c:pt idx="6271">
                  <c:v>11.414999999999999</c:v>
                </c:pt>
                <c:pt idx="6272">
                  <c:v>11.414999999999999</c:v>
                </c:pt>
                <c:pt idx="6273">
                  <c:v>11.420999999999999</c:v>
                </c:pt>
                <c:pt idx="6274">
                  <c:v>11.426</c:v>
                </c:pt>
                <c:pt idx="6275">
                  <c:v>11.427</c:v>
                </c:pt>
                <c:pt idx="6276">
                  <c:v>11.429</c:v>
                </c:pt>
                <c:pt idx="6277">
                  <c:v>11.433</c:v>
                </c:pt>
                <c:pt idx="6278">
                  <c:v>11.433</c:v>
                </c:pt>
                <c:pt idx="6279">
                  <c:v>11.435</c:v>
                </c:pt>
                <c:pt idx="6280">
                  <c:v>11.436</c:v>
                </c:pt>
                <c:pt idx="6281">
                  <c:v>11.436999999999999</c:v>
                </c:pt>
                <c:pt idx="6282">
                  <c:v>11.439</c:v>
                </c:pt>
                <c:pt idx="6283">
                  <c:v>11.443</c:v>
                </c:pt>
                <c:pt idx="6284">
                  <c:v>11.446999999999999</c:v>
                </c:pt>
                <c:pt idx="6285">
                  <c:v>11.454000000000001</c:v>
                </c:pt>
                <c:pt idx="6286">
                  <c:v>11.455</c:v>
                </c:pt>
                <c:pt idx="6287">
                  <c:v>11.459</c:v>
                </c:pt>
                <c:pt idx="6288">
                  <c:v>11.459</c:v>
                </c:pt>
                <c:pt idx="6289">
                  <c:v>11.461</c:v>
                </c:pt>
                <c:pt idx="6290">
                  <c:v>11.461</c:v>
                </c:pt>
                <c:pt idx="6291">
                  <c:v>11.462999999999999</c:v>
                </c:pt>
                <c:pt idx="6292">
                  <c:v>11.471</c:v>
                </c:pt>
                <c:pt idx="6293">
                  <c:v>11.472</c:v>
                </c:pt>
                <c:pt idx="6294">
                  <c:v>11.474</c:v>
                </c:pt>
                <c:pt idx="6295">
                  <c:v>11.474</c:v>
                </c:pt>
                <c:pt idx="6296">
                  <c:v>11.474</c:v>
                </c:pt>
                <c:pt idx="6297">
                  <c:v>11.476000000000001</c:v>
                </c:pt>
                <c:pt idx="6298">
                  <c:v>11.478</c:v>
                </c:pt>
                <c:pt idx="6299">
                  <c:v>11.481</c:v>
                </c:pt>
                <c:pt idx="6300">
                  <c:v>11.481999999999999</c:v>
                </c:pt>
                <c:pt idx="6301">
                  <c:v>11.488</c:v>
                </c:pt>
                <c:pt idx="6302">
                  <c:v>11.488</c:v>
                </c:pt>
                <c:pt idx="6303">
                  <c:v>11.489000000000001</c:v>
                </c:pt>
                <c:pt idx="6304">
                  <c:v>11.489000000000001</c:v>
                </c:pt>
                <c:pt idx="6305">
                  <c:v>11.49</c:v>
                </c:pt>
                <c:pt idx="6306">
                  <c:v>11.494</c:v>
                </c:pt>
                <c:pt idx="6307">
                  <c:v>11.500999999999999</c:v>
                </c:pt>
                <c:pt idx="6308">
                  <c:v>11.504</c:v>
                </c:pt>
                <c:pt idx="6309">
                  <c:v>11.505000000000001</c:v>
                </c:pt>
                <c:pt idx="6310">
                  <c:v>11.505000000000001</c:v>
                </c:pt>
                <c:pt idx="6311">
                  <c:v>11.505000000000001</c:v>
                </c:pt>
                <c:pt idx="6312">
                  <c:v>11.507999999999999</c:v>
                </c:pt>
                <c:pt idx="6313">
                  <c:v>11.507999999999999</c:v>
                </c:pt>
                <c:pt idx="6314">
                  <c:v>11.507999999999999</c:v>
                </c:pt>
                <c:pt idx="6315">
                  <c:v>11.510999999999999</c:v>
                </c:pt>
                <c:pt idx="6316">
                  <c:v>11.510999999999999</c:v>
                </c:pt>
                <c:pt idx="6317">
                  <c:v>11.513999999999999</c:v>
                </c:pt>
                <c:pt idx="6318">
                  <c:v>11.515000000000001</c:v>
                </c:pt>
                <c:pt idx="6319">
                  <c:v>11.516</c:v>
                </c:pt>
                <c:pt idx="6320">
                  <c:v>11.516</c:v>
                </c:pt>
                <c:pt idx="6321">
                  <c:v>11.518000000000001</c:v>
                </c:pt>
                <c:pt idx="6322">
                  <c:v>11.521000000000001</c:v>
                </c:pt>
                <c:pt idx="6323">
                  <c:v>11.529</c:v>
                </c:pt>
                <c:pt idx="6324">
                  <c:v>11.53</c:v>
                </c:pt>
                <c:pt idx="6325">
                  <c:v>11.53</c:v>
                </c:pt>
                <c:pt idx="6326">
                  <c:v>11.531000000000001</c:v>
                </c:pt>
                <c:pt idx="6327">
                  <c:v>11.534000000000001</c:v>
                </c:pt>
                <c:pt idx="6328">
                  <c:v>11.534000000000001</c:v>
                </c:pt>
                <c:pt idx="6329">
                  <c:v>11.535</c:v>
                </c:pt>
                <c:pt idx="6330">
                  <c:v>11.535</c:v>
                </c:pt>
                <c:pt idx="6331">
                  <c:v>11.539</c:v>
                </c:pt>
                <c:pt idx="6332">
                  <c:v>11.542999999999999</c:v>
                </c:pt>
                <c:pt idx="6333">
                  <c:v>11.542999999999999</c:v>
                </c:pt>
                <c:pt idx="6334">
                  <c:v>11.544</c:v>
                </c:pt>
                <c:pt idx="6335">
                  <c:v>11.545</c:v>
                </c:pt>
                <c:pt idx="6336">
                  <c:v>11.545999999999999</c:v>
                </c:pt>
                <c:pt idx="6337">
                  <c:v>11.548999999999999</c:v>
                </c:pt>
                <c:pt idx="6338">
                  <c:v>11.553000000000001</c:v>
                </c:pt>
                <c:pt idx="6339">
                  <c:v>11.555</c:v>
                </c:pt>
                <c:pt idx="6340">
                  <c:v>11.555</c:v>
                </c:pt>
                <c:pt idx="6341">
                  <c:v>11.557</c:v>
                </c:pt>
                <c:pt idx="6342">
                  <c:v>11.558999999999999</c:v>
                </c:pt>
                <c:pt idx="6343">
                  <c:v>11.56</c:v>
                </c:pt>
                <c:pt idx="6344">
                  <c:v>11.561999999999999</c:v>
                </c:pt>
                <c:pt idx="6345">
                  <c:v>11.567</c:v>
                </c:pt>
                <c:pt idx="6346">
                  <c:v>11.574</c:v>
                </c:pt>
                <c:pt idx="6347">
                  <c:v>11.577</c:v>
                </c:pt>
                <c:pt idx="6348">
                  <c:v>11.58</c:v>
                </c:pt>
                <c:pt idx="6349">
                  <c:v>11.58</c:v>
                </c:pt>
                <c:pt idx="6350">
                  <c:v>11.583</c:v>
                </c:pt>
                <c:pt idx="6351">
                  <c:v>11.583</c:v>
                </c:pt>
                <c:pt idx="6352">
                  <c:v>11.585000000000001</c:v>
                </c:pt>
                <c:pt idx="6353">
                  <c:v>11.586</c:v>
                </c:pt>
                <c:pt idx="6354">
                  <c:v>11.586</c:v>
                </c:pt>
                <c:pt idx="6355">
                  <c:v>11.586</c:v>
                </c:pt>
                <c:pt idx="6356">
                  <c:v>11.587999999999999</c:v>
                </c:pt>
                <c:pt idx="6357">
                  <c:v>11.59</c:v>
                </c:pt>
                <c:pt idx="6358">
                  <c:v>11.592000000000001</c:v>
                </c:pt>
                <c:pt idx="6359">
                  <c:v>11.595000000000001</c:v>
                </c:pt>
                <c:pt idx="6360">
                  <c:v>11.595000000000001</c:v>
                </c:pt>
                <c:pt idx="6361">
                  <c:v>11.595000000000001</c:v>
                </c:pt>
                <c:pt idx="6362">
                  <c:v>11.596</c:v>
                </c:pt>
                <c:pt idx="6363">
                  <c:v>11.599</c:v>
                </c:pt>
                <c:pt idx="6364">
                  <c:v>11.6</c:v>
                </c:pt>
                <c:pt idx="6365">
                  <c:v>11.6</c:v>
                </c:pt>
                <c:pt idx="6366">
                  <c:v>11.601000000000001</c:v>
                </c:pt>
                <c:pt idx="6367">
                  <c:v>11.61</c:v>
                </c:pt>
                <c:pt idx="6368">
                  <c:v>11.61</c:v>
                </c:pt>
                <c:pt idx="6369">
                  <c:v>11.61</c:v>
                </c:pt>
                <c:pt idx="6370">
                  <c:v>11.61</c:v>
                </c:pt>
                <c:pt idx="6371">
                  <c:v>11.61</c:v>
                </c:pt>
                <c:pt idx="6372">
                  <c:v>11.61</c:v>
                </c:pt>
                <c:pt idx="6373">
                  <c:v>11.61</c:v>
                </c:pt>
                <c:pt idx="6374">
                  <c:v>11.61</c:v>
                </c:pt>
                <c:pt idx="6375">
                  <c:v>11.61</c:v>
                </c:pt>
                <c:pt idx="6376">
                  <c:v>11.611000000000001</c:v>
                </c:pt>
                <c:pt idx="6377">
                  <c:v>11.613</c:v>
                </c:pt>
                <c:pt idx="6378">
                  <c:v>11.614000000000001</c:v>
                </c:pt>
                <c:pt idx="6379">
                  <c:v>11.614000000000001</c:v>
                </c:pt>
                <c:pt idx="6380">
                  <c:v>11.616</c:v>
                </c:pt>
                <c:pt idx="6381">
                  <c:v>11.617000000000001</c:v>
                </c:pt>
                <c:pt idx="6382">
                  <c:v>11.622</c:v>
                </c:pt>
                <c:pt idx="6383">
                  <c:v>11.624000000000001</c:v>
                </c:pt>
                <c:pt idx="6384">
                  <c:v>11.625999999999999</c:v>
                </c:pt>
                <c:pt idx="6385">
                  <c:v>11.627000000000001</c:v>
                </c:pt>
                <c:pt idx="6386">
                  <c:v>11.627000000000001</c:v>
                </c:pt>
                <c:pt idx="6387">
                  <c:v>11.627000000000001</c:v>
                </c:pt>
                <c:pt idx="6388">
                  <c:v>11.629</c:v>
                </c:pt>
                <c:pt idx="6389">
                  <c:v>11.629</c:v>
                </c:pt>
                <c:pt idx="6390">
                  <c:v>11.632999999999999</c:v>
                </c:pt>
                <c:pt idx="6391">
                  <c:v>11.638999999999999</c:v>
                </c:pt>
                <c:pt idx="6392">
                  <c:v>11.638999999999999</c:v>
                </c:pt>
                <c:pt idx="6393">
                  <c:v>11.64</c:v>
                </c:pt>
                <c:pt idx="6394">
                  <c:v>11.641</c:v>
                </c:pt>
                <c:pt idx="6395">
                  <c:v>11.646000000000001</c:v>
                </c:pt>
                <c:pt idx="6396">
                  <c:v>11.646000000000001</c:v>
                </c:pt>
                <c:pt idx="6397">
                  <c:v>11.648999999999999</c:v>
                </c:pt>
                <c:pt idx="6398">
                  <c:v>11.654999999999999</c:v>
                </c:pt>
                <c:pt idx="6399">
                  <c:v>11.654999999999999</c:v>
                </c:pt>
                <c:pt idx="6400">
                  <c:v>11.656000000000001</c:v>
                </c:pt>
                <c:pt idx="6401">
                  <c:v>11.656000000000001</c:v>
                </c:pt>
                <c:pt idx="6402">
                  <c:v>11.657999999999999</c:v>
                </c:pt>
                <c:pt idx="6403">
                  <c:v>11.659000000000001</c:v>
                </c:pt>
                <c:pt idx="6404">
                  <c:v>11.661</c:v>
                </c:pt>
                <c:pt idx="6405">
                  <c:v>11.667</c:v>
                </c:pt>
                <c:pt idx="6406">
                  <c:v>11.667999999999999</c:v>
                </c:pt>
                <c:pt idx="6407">
                  <c:v>11.670999999999999</c:v>
                </c:pt>
                <c:pt idx="6408">
                  <c:v>11.670999999999999</c:v>
                </c:pt>
                <c:pt idx="6409">
                  <c:v>11.672000000000001</c:v>
                </c:pt>
                <c:pt idx="6410">
                  <c:v>11.673</c:v>
                </c:pt>
                <c:pt idx="6411">
                  <c:v>11.678000000000001</c:v>
                </c:pt>
                <c:pt idx="6412">
                  <c:v>11.682</c:v>
                </c:pt>
                <c:pt idx="6413">
                  <c:v>11.683999999999999</c:v>
                </c:pt>
                <c:pt idx="6414">
                  <c:v>11.683999999999999</c:v>
                </c:pt>
                <c:pt idx="6415">
                  <c:v>11.685</c:v>
                </c:pt>
                <c:pt idx="6416">
                  <c:v>11.685</c:v>
                </c:pt>
                <c:pt idx="6417">
                  <c:v>11.686999999999999</c:v>
                </c:pt>
                <c:pt idx="6418">
                  <c:v>11.688000000000001</c:v>
                </c:pt>
                <c:pt idx="6419">
                  <c:v>11.689</c:v>
                </c:pt>
                <c:pt idx="6420">
                  <c:v>11.691000000000001</c:v>
                </c:pt>
                <c:pt idx="6421">
                  <c:v>11.695</c:v>
                </c:pt>
                <c:pt idx="6422">
                  <c:v>11.695</c:v>
                </c:pt>
                <c:pt idx="6423">
                  <c:v>11.696</c:v>
                </c:pt>
                <c:pt idx="6424">
                  <c:v>11.696999999999999</c:v>
                </c:pt>
                <c:pt idx="6425">
                  <c:v>11.696999999999999</c:v>
                </c:pt>
                <c:pt idx="6426">
                  <c:v>11.696999999999999</c:v>
                </c:pt>
                <c:pt idx="6427">
                  <c:v>11.699</c:v>
                </c:pt>
                <c:pt idx="6428">
                  <c:v>11.7</c:v>
                </c:pt>
                <c:pt idx="6429">
                  <c:v>11.702</c:v>
                </c:pt>
                <c:pt idx="6430">
                  <c:v>11.702999999999999</c:v>
                </c:pt>
                <c:pt idx="6431">
                  <c:v>11.707000000000001</c:v>
                </c:pt>
                <c:pt idx="6432">
                  <c:v>11.71</c:v>
                </c:pt>
                <c:pt idx="6433">
                  <c:v>11.712</c:v>
                </c:pt>
                <c:pt idx="6434">
                  <c:v>11.712</c:v>
                </c:pt>
                <c:pt idx="6435">
                  <c:v>11.712</c:v>
                </c:pt>
                <c:pt idx="6436">
                  <c:v>11.712999999999999</c:v>
                </c:pt>
                <c:pt idx="6437">
                  <c:v>11.717000000000001</c:v>
                </c:pt>
                <c:pt idx="6438">
                  <c:v>11.718</c:v>
                </c:pt>
                <c:pt idx="6439">
                  <c:v>11.723000000000001</c:v>
                </c:pt>
                <c:pt idx="6440">
                  <c:v>11.724</c:v>
                </c:pt>
                <c:pt idx="6441">
                  <c:v>11.726000000000001</c:v>
                </c:pt>
                <c:pt idx="6442">
                  <c:v>11.731999999999999</c:v>
                </c:pt>
                <c:pt idx="6443">
                  <c:v>11.733000000000001</c:v>
                </c:pt>
                <c:pt idx="6444">
                  <c:v>11.734999999999999</c:v>
                </c:pt>
                <c:pt idx="6445">
                  <c:v>11.739000000000001</c:v>
                </c:pt>
                <c:pt idx="6446">
                  <c:v>11.74</c:v>
                </c:pt>
                <c:pt idx="6447">
                  <c:v>11.74</c:v>
                </c:pt>
                <c:pt idx="6448">
                  <c:v>11.741</c:v>
                </c:pt>
                <c:pt idx="6449">
                  <c:v>11.741</c:v>
                </c:pt>
                <c:pt idx="6450">
                  <c:v>11.743</c:v>
                </c:pt>
                <c:pt idx="6451">
                  <c:v>11.744999999999999</c:v>
                </c:pt>
                <c:pt idx="6452">
                  <c:v>11.747999999999999</c:v>
                </c:pt>
                <c:pt idx="6453">
                  <c:v>11.752000000000001</c:v>
                </c:pt>
                <c:pt idx="6454">
                  <c:v>11.752000000000001</c:v>
                </c:pt>
                <c:pt idx="6455">
                  <c:v>11.752000000000001</c:v>
                </c:pt>
                <c:pt idx="6456">
                  <c:v>11.752000000000001</c:v>
                </c:pt>
                <c:pt idx="6457">
                  <c:v>11.752000000000001</c:v>
                </c:pt>
                <c:pt idx="6458">
                  <c:v>11.754</c:v>
                </c:pt>
                <c:pt idx="6459">
                  <c:v>11.756</c:v>
                </c:pt>
                <c:pt idx="6460">
                  <c:v>11.757999999999999</c:v>
                </c:pt>
                <c:pt idx="6461">
                  <c:v>11.759</c:v>
                </c:pt>
                <c:pt idx="6462">
                  <c:v>11.762</c:v>
                </c:pt>
                <c:pt idx="6463">
                  <c:v>11.763</c:v>
                </c:pt>
                <c:pt idx="6464">
                  <c:v>11.763</c:v>
                </c:pt>
                <c:pt idx="6465">
                  <c:v>11.763</c:v>
                </c:pt>
                <c:pt idx="6466">
                  <c:v>11.763999999999999</c:v>
                </c:pt>
                <c:pt idx="6467">
                  <c:v>11.765000000000001</c:v>
                </c:pt>
                <c:pt idx="6468">
                  <c:v>11.766</c:v>
                </c:pt>
                <c:pt idx="6469">
                  <c:v>11.766</c:v>
                </c:pt>
                <c:pt idx="6470">
                  <c:v>11.766</c:v>
                </c:pt>
                <c:pt idx="6471">
                  <c:v>11.766999999999999</c:v>
                </c:pt>
                <c:pt idx="6472">
                  <c:v>11.768000000000001</c:v>
                </c:pt>
                <c:pt idx="6473">
                  <c:v>11.768000000000001</c:v>
                </c:pt>
                <c:pt idx="6474">
                  <c:v>11.768000000000001</c:v>
                </c:pt>
                <c:pt idx="6475">
                  <c:v>11.769</c:v>
                </c:pt>
                <c:pt idx="6476">
                  <c:v>11.769</c:v>
                </c:pt>
                <c:pt idx="6477">
                  <c:v>11.77</c:v>
                </c:pt>
                <c:pt idx="6478">
                  <c:v>11.778</c:v>
                </c:pt>
                <c:pt idx="6479">
                  <c:v>11.778</c:v>
                </c:pt>
                <c:pt idx="6480">
                  <c:v>11.778</c:v>
                </c:pt>
                <c:pt idx="6481">
                  <c:v>11.779</c:v>
                </c:pt>
                <c:pt idx="6482">
                  <c:v>11.781000000000001</c:v>
                </c:pt>
                <c:pt idx="6483">
                  <c:v>11.782</c:v>
                </c:pt>
                <c:pt idx="6484">
                  <c:v>11.784000000000001</c:v>
                </c:pt>
                <c:pt idx="6485">
                  <c:v>11.79</c:v>
                </c:pt>
                <c:pt idx="6486">
                  <c:v>11.791</c:v>
                </c:pt>
                <c:pt idx="6487">
                  <c:v>11.791</c:v>
                </c:pt>
                <c:pt idx="6488">
                  <c:v>11.792999999999999</c:v>
                </c:pt>
                <c:pt idx="6489">
                  <c:v>11.792999999999999</c:v>
                </c:pt>
                <c:pt idx="6490">
                  <c:v>11.792999999999999</c:v>
                </c:pt>
                <c:pt idx="6491">
                  <c:v>11.792999999999999</c:v>
                </c:pt>
                <c:pt idx="6492">
                  <c:v>11.794</c:v>
                </c:pt>
                <c:pt idx="6493">
                  <c:v>11.794</c:v>
                </c:pt>
                <c:pt idx="6494">
                  <c:v>11.795999999999999</c:v>
                </c:pt>
                <c:pt idx="6495">
                  <c:v>11.795999999999999</c:v>
                </c:pt>
                <c:pt idx="6496">
                  <c:v>11.795999999999999</c:v>
                </c:pt>
                <c:pt idx="6497">
                  <c:v>11.798999999999999</c:v>
                </c:pt>
                <c:pt idx="6498">
                  <c:v>11.802</c:v>
                </c:pt>
                <c:pt idx="6499">
                  <c:v>11.802</c:v>
                </c:pt>
                <c:pt idx="6500">
                  <c:v>11.803000000000001</c:v>
                </c:pt>
                <c:pt idx="6501">
                  <c:v>11.808</c:v>
                </c:pt>
                <c:pt idx="6502">
                  <c:v>11.808</c:v>
                </c:pt>
                <c:pt idx="6503">
                  <c:v>11.808999999999999</c:v>
                </c:pt>
                <c:pt idx="6504">
                  <c:v>11.808999999999999</c:v>
                </c:pt>
                <c:pt idx="6505">
                  <c:v>11.808999999999999</c:v>
                </c:pt>
                <c:pt idx="6506">
                  <c:v>11.811999999999999</c:v>
                </c:pt>
                <c:pt idx="6507">
                  <c:v>11.818</c:v>
                </c:pt>
                <c:pt idx="6508">
                  <c:v>11.82</c:v>
                </c:pt>
                <c:pt idx="6509">
                  <c:v>11.821</c:v>
                </c:pt>
                <c:pt idx="6510">
                  <c:v>11.821999999999999</c:v>
                </c:pt>
                <c:pt idx="6511">
                  <c:v>11.824</c:v>
                </c:pt>
                <c:pt idx="6512">
                  <c:v>11.824999999999999</c:v>
                </c:pt>
                <c:pt idx="6513">
                  <c:v>11.83</c:v>
                </c:pt>
                <c:pt idx="6514">
                  <c:v>11.836</c:v>
                </c:pt>
                <c:pt idx="6515">
                  <c:v>11.836</c:v>
                </c:pt>
                <c:pt idx="6516">
                  <c:v>11.836</c:v>
                </c:pt>
                <c:pt idx="6517">
                  <c:v>11.837999999999999</c:v>
                </c:pt>
                <c:pt idx="6518">
                  <c:v>11.840999999999999</c:v>
                </c:pt>
                <c:pt idx="6519">
                  <c:v>11.847</c:v>
                </c:pt>
                <c:pt idx="6520">
                  <c:v>11.85</c:v>
                </c:pt>
                <c:pt idx="6521">
                  <c:v>11.853999999999999</c:v>
                </c:pt>
                <c:pt idx="6522">
                  <c:v>11.864000000000001</c:v>
                </c:pt>
                <c:pt idx="6523">
                  <c:v>11.864000000000001</c:v>
                </c:pt>
                <c:pt idx="6524">
                  <c:v>11.869</c:v>
                </c:pt>
                <c:pt idx="6525">
                  <c:v>11.87</c:v>
                </c:pt>
                <c:pt idx="6526">
                  <c:v>11.87</c:v>
                </c:pt>
                <c:pt idx="6527">
                  <c:v>11.87</c:v>
                </c:pt>
                <c:pt idx="6528">
                  <c:v>11.87</c:v>
                </c:pt>
                <c:pt idx="6529">
                  <c:v>11.872999999999999</c:v>
                </c:pt>
                <c:pt idx="6530">
                  <c:v>11.877000000000001</c:v>
                </c:pt>
                <c:pt idx="6531">
                  <c:v>11.88</c:v>
                </c:pt>
                <c:pt idx="6532">
                  <c:v>11.881</c:v>
                </c:pt>
                <c:pt idx="6533">
                  <c:v>11.881</c:v>
                </c:pt>
                <c:pt idx="6534">
                  <c:v>11.885</c:v>
                </c:pt>
                <c:pt idx="6535">
                  <c:v>11.885</c:v>
                </c:pt>
                <c:pt idx="6536">
                  <c:v>11.888999999999999</c:v>
                </c:pt>
                <c:pt idx="6537">
                  <c:v>11.891</c:v>
                </c:pt>
                <c:pt idx="6538">
                  <c:v>11.891999999999999</c:v>
                </c:pt>
                <c:pt idx="6539">
                  <c:v>11.903</c:v>
                </c:pt>
                <c:pt idx="6540">
                  <c:v>11.906000000000001</c:v>
                </c:pt>
                <c:pt idx="6541">
                  <c:v>11.906000000000001</c:v>
                </c:pt>
                <c:pt idx="6542">
                  <c:v>11.909000000000001</c:v>
                </c:pt>
                <c:pt idx="6543">
                  <c:v>11.91</c:v>
                </c:pt>
                <c:pt idx="6544">
                  <c:v>11.914</c:v>
                </c:pt>
                <c:pt idx="6545">
                  <c:v>11.914999999999999</c:v>
                </c:pt>
                <c:pt idx="6546">
                  <c:v>11.916</c:v>
                </c:pt>
                <c:pt idx="6547">
                  <c:v>11.916</c:v>
                </c:pt>
                <c:pt idx="6548">
                  <c:v>11.92</c:v>
                </c:pt>
                <c:pt idx="6549">
                  <c:v>11.92</c:v>
                </c:pt>
                <c:pt idx="6550">
                  <c:v>11.92</c:v>
                </c:pt>
                <c:pt idx="6551">
                  <c:v>11.92</c:v>
                </c:pt>
                <c:pt idx="6552">
                  <c:v>11.922000000000001</c:v>
                </c:pt>
                <c:pt idx="6553">
                  <c:v>11.926</c:v>
                </c:pt>
                <c:pt idx="6554">
                  <c:v>11.926</c:v>
                </c:pt>
                <c:pt idx="6555">
                  <c:v>11.927</c:v>
                </c:pt>
                <c:pt idx="6556">
                  <c:v>11.930999999999999</c:v>
                </c:pt>
                <c:pt idx="6557">
                  <c:v>11.932</c:v>
                </c:pt>
                <c:pt idx="6558">
                  <c:v>11.933</c:v>
                </c:pt>
                <c:pt idx="6559">
                  <c:v>11.933</c:v>
                </c:pt>
                <c:pt idx="6560">
                  <c:v>11.933</c:v>
                </c:pt>
                <c:pt idx="6561">
                  <c:v>11.933</c:v>
                </c:pt>
                <c:pt idx="6562">
                  <c:v>11.933999999999999</c:v>
                </c:pt>
                <c:pt idx="6563">
                  <c:v>11.935</c:v>
                </c:pt>
                <c:pt idx="6564">
                  <c:v>11.936999999999999</c:v>
                </c:pt>
                <c:pt idx="6565">
                  <c:v>11.936999999999999</c:v>
                </c:pt>
                <c:pt idx="6566">
                  <c:v>11.939</c:v>
                </c:pt>
                <c:pt idx="6567">
                  <c:v>11.946</c:v>
                </c:pt>
                <c:pt idx="6568">
                  <c:v>11.946</c:v>
                </c:pt>
                <c:pt idx="6569">
                  <c:v>11.946</c:v>
                </c:pt>
                <c:pt idx="6570">
                  <c:v>11.946</c:v>
                </c:pt>
                <c:pt idx="6571">
                  <c:v>11.946999999999999</c:v>
                </c:pt>
                <c:pt idx="6572">
                  <c:v>11.954000000000001</c:v>
                </c:pt>
                <c:pt idx="6573">
                  <c:v>11.955</c:v>
                </c:pt>
                <c:pt idx="6574">
                  <c:v>11.96</c:v>
                </c:pt>
                <c:pt idx="6575">
                  <c:v>11.96</c:v>
                </c:pt>
                <c:pt idx="6576">
                  <c:v>11.961</c:v>
                </c:pt>
                <c:pt idx="6577">
                  <c:v>11.961</c:v>
                </c:pt>
                <c:pt idx="6578">
                  <c:v>11.962</c:v>
                </c:pt>
                <c:pt idx="6579">
                  <c:v>11.964</c:v>
                </c:pt>
                <c:pt idx="6580">
                  <c:v>11.968999999999999</c:v>
                </c:pt>
                <c:pt idx="6581">
                  <c:v>11.972</c:v>
                </c:pt>
                <c:pt idx="6582">
                  <c:v>11.975</c:v>
                </c:pt>
                <c:pt idx="6583">
                  <c:v>11.975</c:v>
                </c:pt>
                <c:pt idx="6584">
                  <c:v>11.976000000000001</c:v>
                </c:pt>
                <c:pt idx="6585">
                  <c:v>11.977</c:v>
                </c:pt>
                <c:pt idx="6586">
                  <c:v>11.977</c:v>
                </c:pt>
                <c:pt idx="6587">
                  <c:v>11.977</c:v>
                </c:pt>
                <c:pt idx="6588">
                  <c:v>11.978</c:v>
                </c:pt>
                <c:pt idx="6589">
                  <c:v>11.978</c:v>
                </c:pt>
                <c:pt idx="6590">
                  <c:v>11.978999999999999</c:v>
                </c:pt>
                <c:pt idx="6591">
                  <c:v>11.98</c:v>
                </c:pt>
                <c:pt idx="6592">
                  <c:v>11.981999999999999</c:v>
                </c:pt>
                <c:pt idx="6593">
                  <c:v>11.986000000000001</c:v>
                </c:pt>
                <c:pt idx="6594">
                  <c:v>11.988</c:v>
                </c:pt>
                <c:pt idx="6595">
                  <c:v>11.988</c:v>
                </c:pt>
                <c:pt idx="6596">
                  <c:v>11.989000000000001</c:v>
                </c:pt>
                <c:pt idx="6597">
                  <c:v>11.99</c:v>
                </c:pt>
                <c:pt idx="6598">
                  <c:v>11.99</c:v>
                </c:pt>
                <c:pt idx="6599">
                  <c:v>11.991</c:v>
                </c:pt>
                <c:pt idx="6600">
                  <c:v>11.993</c:v>
                </c:pt>
                <c:pt idx="6601">
                  <c:v>12.002000000000001</c:v>
                </c:pt>
                <c:pt idx="6602">
                  <c:v>12.005000000000001</c:v>
                </c:pt>
                <c:pt idx="6603">
                  <c:v>12.007999999999999</c:v>
                </c:pt>
                <c:pt idx="6604">
                  <c:v>12.010999999999999</c:v>
                </c:pt>
                <c:pt idx="6605">
                  <c:v>12.010999999999999</c:v>
                </c:pt>
                <c:pt idx="6606">
                  <c:v>12.012</c:v>
                </c:pt>
                <c:pt idx="6607">
                  <c:v>12.018000000000001</c:v>
                </c:pt>
                <c:pt idx="6608">
                  <c:v>12.019</c:v>
                </c:pt>
                <c:pt idx="6609">
                  <c:v>12.022</c:v>
                </c:pt>
                <c:pt idx="6610">
                  <c:v>12.023</c:v>
                </c:pt>
                <c:pt idx="6611">
                  <c:v>12.031000000000001</c:v>
                </c:pt>
                <c:pt idx="6612">
                  <c:v>12.034000000000001</c:v>
                </c:pt>
                <c:pt idx="6613">
                  <c:v>12.038</c:v>
                </c:pt>
                <c:pt idx="6614">
                  <c:v>12.038</c:v>
                </c:pt>
                <c:pt idx="6615">
                  <c:v>12.038</c:v>
                </c:pt>
                <c:pt idx="6616">
                  <c:v>12.039</c:v>
                </c:pt>
                <c:pt idx="6617">
                  <c:v>12.04</c:v>
                </c:pt>
                <c:pt idx="6618">
                  <c:v>12.04</c:v>
                </c:pt>
                <c:pt idx="6619">
                  <c:v>12.045</c:v>
                </c:pt>
                <c:pt idx="6620">
                  <c:v>12.048</c:v>
                </c:pt>
                <c:pt idx="6621">
                  <c:v>12.05</c:v>
                </c:pt>
                <c:pt idx="6622">
                  <c:v>12.053000000000001</c:v>
                </c:pt>
                <c:pt idx="6623">
                  <c:v>12.053000000000001</c:v>
                </c:pt>
                <c:pt idx="6624">
                  <c:v>12.053000000000001</c:v>
                </c:pt>
                <c:pt idx="6625">
                  <c:v>12.053000000000001</c:v>
                </c:pt>
                <c:pt idx="6626">
                  <c:v>12.055</c:v>
                </c:pt>
                <c:pt idx="6627">
                  <c:v>12.067</c:v>
                </c:pt>
                <c:pt idx="6628">
                  <c:v>12.073</c:v>
                </c:pt>
                <c:pt idx="6629">
                  <c:v>12.08</c:v>
                </c:pt>
                <c:pt idx="6630">
                  <c:v>12.084</c:v>
                </c:pt>
                <c:pt idx="6631">
                  <c:v>12.086</c:v>
                </c:pt>
                <c:pt idx="6632">
                  <c:v>12.09</c:v>
                </c:pt>
                <c:pt idx="6633">
                  <c:v>12.093</c:v>
                </c:pt>
                <c:pt idx="6634">
                  <c:v>12.093999999999999</c:v>
                </c:pt>
                <c:pt idx="6635">
                  <c:v>12.096</c:v>
                </c:pt>
                <c:pt idx="6636">
                  <c:v>12.101000000000001</c:v>
                </c:pt>
                <c:pt idx="6637">
                  <c:v>12.101000000000001</c:v>
                </c:pt>
                <c:pt idx="6638">
                  <c:v>12.102</c:v>
                </c:pt>
                <c:pt idx="6639">
                  <c:v>12.103</c:v>
                </c:pt>
                <c:pt idx="6640">
                  <c:v>12.113</c:v>
                </c:pt>
                <c:pt idx="6641">
                  <c:v>12.115</c:v>
                </c:pt>
                <c:pt idx="6642">
                  <c:v>12.116</c:v>
                </c:pt>
                <c:pt idx="6643">
                  <c:v>12.116</c:v>
                </c:pt>
                <c:pt idx="6644">
                  <c:v>12.118</c:v>
                </c:pt>
                <c:pt idx="6645">
                  <c:v>12.129</c:v>
                </c:pt>
                <c:pt idx="6646">
                  <c:v>12.13</c:v>
                </c:pt>
                <c:pt idx="6647">
                  <c:v>12.13</c:v>
                </c:pt>
                <c:pt idx="6648">
                  <c:v>12.13</c:v>
                </c:pt>
                <c:pt idx="6649">
                  <c:v>12.13</c:v>
                </c:pt>
                <c:pt idx="6650">
                  <c:v>12.13</c:v>
                </c:pt>
                <c:pt idx="6651">
                  <c:v>12.13</c:v>
                </c:pt>
                <c:pt idx="6652">
                  <c:v>12.131</c:v>
                </c:pt>
                <c:pt idx="6653">
                  <c:v>12.132</c:v>
                </c:pt>
                <c:pt idx="6654">
                  <c:v>12.135999999999999</c:v>
                </c:pt>
                <c:pt idx="6655">
                  <c:v>12.138</c:v>
                </c:pt>
                <c:pt idx="6656">
                  <c:v>12.144</c:v>
                </c:pt>
                <c:pt idx="6657">
                  <c:v>12.144</c:v>
                </c:pt>
                <c:pt idx="6658">
                  <c:v>12.145</c:v>
                </c:pt>
                <c:pt idx="6659">
                  <c:v>12.145</c:v>
                </c:pt>
                <c:pt idx="6660">
                  <c:v>12.145</c:v>
                </c:pt>
                <c:pt idx="6661">
                  <c:v>12.146000000000001</c:v>
                </c:pt>
                <c:pt idx="6662">
                  <c:v>12.147</c:v>
                </c:pt>
                <c:pt idx="6663">
                  <c:v>12.147</c:v>
                </c:pt>
                <c:pt idx="6664">
                  <c:v>12.153</c:v>
                </c:pt>
                <c:pt idx="6665">
                  <c:v>12.157</c:v>
                </c:pt>
                <c:pt idx="6666">
                  <c:v>12.157</c:v>
                </c:pt>
                <c:pt idx="6667">
                  <c:v>12.159000000000001</c:v>
                </c:pt>
                <c:pt idx="6668">
                  <c:v>12.161</c:v>
                </c:pt>
                <c:pt idx="6669">
                  <c:v>12.161</c:v>
                </c:pt>
                <c:pt idx="6670">
                  <c:v>12.161</c:v>
                </c:pt>
                <c:pt idx="6671">
                  <c:v>12.161</c:v>
                </c:pt>
                <c:pt idx="6672">
                  <c:v>12.162000000000001</c:v>
                </c:pt>
                <c:pt idx="6673">
                  <c:v>12.164</c:v>
                </c:pt>
                <c:pt idx="6674">
                  <c:v>12.170999999999999</c:v>
                </c:pt>
                <c:pt idx="6675">
                  <c:v>12.170999999999999</c:v>
                </c:pt>
                <c:pt idx="6676">
                  <c:v>12.170999999999999</c:v>
                </c:pt>
                <c:pt idx="6677">
                  <c:v>12.170999999999999</c:v>
                </c:pt>
                <c:pt idx="6678">
                  <c:v>12.172000000000001</c:v>
                </c:pt>
                <c:pt idx="6679">
                  <c:v>12.172000000000001</c:v>
                </c:pt>
                <c:pt idx="6680">
                  <c:v>12.173999999999999</c:v>
                </c:pt>
                <c:pt idx="6681">
                  <c:v>12.176</c:v>
                </c:pt>
                <c:pt idx="6682">
                  <c:v>12.176</c:v>
                </c:pt>
                <c:pt idx="6683">
                  <c:v>12.178000000000001</c:v>
                </c:pt>
                <c:pt idx="6684">
                  <c:v>12.179</c:v>
                </c:pt>
                <c:pt idx="6685">
                  <c:v>12.185</c:v>
                </c:pt>
                <c:pt idx="6686">
                  <c:v>12.186</c:v>
                </c:pt>
                <c:pt idx="6687">
                  <c:v>12.186999999999999</c:v>
                </c:pt>
                <c:pt idx="6688">
                  <c:v>12.186999999999999</c:v>
                </c:pt>
                <c:pt idx="6689">
                  <c:v>12.188000000000001</c:v>
                </c:pt>
                <c:pt idx="6690">
                  <c:v>12.19</c:v>
                </c:pt>
                <c:pt idx="6691">
                  <c:v>12.191000000000001</c:v>
                </c:pt>
                <c:pt idx="6692">
                  <c:v>12.196999999999999</c:v>
                </c:pt>
                <c:pt idx="6693">
                  <c:v>12.198</c:v>
                </c:pt>
                <c:pt idx="6694">
                  <c:v>12.199</c:v>
                </c:pt>
                <c:pt idx="6695">
                  <c:v>12.199</c:v>
                </c:pt>
                <c:pt idx="6696">
                  <c:v>12.207000000000001</c:v>
                </c:pt>
                <c:pt idx="6697">
                  <c:v>12.207000000000001</c:v>
                </c:pt>
                <c:pt idx="6698">
                  <c:v>12.212</c:v>
                </c:pt>
                <c:pt idx="6699">
                  <c:v>12.214</c:v>
                </c:pt>
                <c:pt idx="6700">
                  <c:v>12.215999999999999</c:v>
                </c:pt>
                <c:pt idx="6701">
                  <c:v>12.218</c:v>
                </c:pt>
                <c:pt idx="6702">
                  <c:v>12.221</c:v>
                </c:pt>
                <c:pt idx="6703">
                  <c:v>12.221</c:v>
                </c:pt>
                <c:pt idx="6704">
                  <c:v>12.221</c:v>
                </c:pt>
                <c:pt idx="6705">
                  <c:v>12.222</c:v>
                </c:pt>
                <c:pt idx="6706">
                  <c:v>12.223000000000001</c:v>
                </c:pt>
                <c:pt idx="6707">
                  <c:v>12.23</c:v>
                </c:pt>
                <c:pt idx="6708">
                  <c:v>12.231</c:v>
                </c:pt>
                <c:pt idx="6709">
                  <c:v>12.231999999999999</c:v>
                </c:pt>
                <c:pt idx="6710">
                  <c:v>12.236000000000001</c:v>
                </c:pt>
                <c:pt idx="6711">
                  <c:v>12.238</c:v>
                </c:pt>
                <c:pt idx="6712">
                  <c:v>12.239000000000001</c:v>
                </c:pt>
                <c:pt idx="6713">
                  <c:v>12.24</c:v>
                </c:pt>
                <c:pt idx="6714">
                  <c:v>12.241</c:v>
                </c:pt>
                <c:pt idx="6715">
                  <c:v>12.242000000000001</c:v>
                </c:pt>
                <c:pt idx="6716">
                  <c:v>12.243</c:v>
                </c:pt>
                <c:pt idx="6717">
                  <c:v>12.243</c:v>
                </c:pt>
                <c:pt idx="6718">
                  <c:v>12.253</c:v>
                </c:pt>
                <c:pt idx="6719">
                  <c:v>12.254</c:v>
                </c:pt>
                <c:pt idx="6720">
                  <c:v>12.255000000000001</c:v>
                </c:pt>
                <c:pt idx="6721">
                  <c:v>12.257999999999999</c:v>
                </c:pt>
                <c:pt idx="6722">
                  <c:v>12.260999999999999</c:v>
                </c:pt>
                <c:pt idx="6723">
                  <c:v>12.262</c:v>
                </c:pt>
                <c:pt idx="6724">
                  <c:v>12.263999999999999</c:v>
                </c:pt>
                <c:pt idx="6725">
                  <c:v>12.268000000000001</c:v>
                </c:pt>
                <c:pt idx="6726">
                  <c:v>12.269</c:v>
                </c:pt>
                <c:pt idx="6727">
                  <c:v>12.271000000000001</c:v>
                </c:pt>
                <c:pt idx="6728">
                  <c:v>12.272</c:v>
                </c:pt>
                <c:pt idx="6729">
                  <c:v>12.282</c:v>
                </c:pt>
                <c:pt idx="6730">
                  <c:v>12.284000000000001</c:v>
                </c:pt>
                <c:pt idx="6731">
                  <c:v>12.286</c:v>
                </c:pt>
                <c:pt idx="6732">
                  <c:v>12.286</c:v>
                </c:pt>
                <c:pt idx="6733">
                  <c:v>12.289</c:v>
                </c:pt>
                <c:pt idx="6734">
                  <c:v>12.294</c:v>
                </c:pt>
                <c:pt idx="6735">
                  <c:v>12.295999999999999</c:v>
                </c:pt>
                <c:pt idx="6736">
                  <c:v>12.295999999999999</c:v>
                </c:pt>
                <c:pt idx="6737">
                  <c:v>12.301</c:v>
                </c:pt>
                <c:pt idx="6738">
                  <c:v>12.302</c:v>
                </c:pt>
                <c:pt idx="6739">
                  <c:v>12.302</c:v>
                </c:pt>
                <c:pt idx="6740">
                  <c:v>12.308</c:v>
                </c:pt>
                <c:pt idx="6741">
                  <c:v>12.31</c:v>
                </c:pt>
                <c:pt idx="6742">
                  <c:v>12.311999999999999</c:v>
                </c:pt>
                <c:pt idx="6743">
                  <c:v>12.313000000000001</c:v>
                </c:pt>
                <c:pt idx="6744">
                  <c:v>12.315</c:v>
                </c:pt>
                <c:pt idx="6745">
                  <c:v>12.315</c:v>
                </c:pt>
                <c:pt idx="6746">
                  <c:v>12.315</c:v>
                </c:pt>
                <c:pt idx="6747">
                  <c:v>12.315</c:v>
                </c:pt>
                <c:pt idx="6748">
                  <c:v>12.315</c:v>
                </c:pt>
                <c:pt idx="6749">
                  <c:v>12.319000000000001</c:v>
                </c:pt>
                <c:pt idx="6750">
                  <c:v>12.319000000000001</c:v>
                </c:pt>
                <c:pt idx="6751">
                  <c:v>12.324999999999999</c:v>
                </c:pt>
                <c:pt idx="6752">
                  <c:v>12.327999999999999</c:v>
                </c:pt>
                <c:pt idx="6753">
                  <c:v>12.329000000000001</c:v>
                </c:pt>
                <c:pt idx="6754">
                  <c:v>12.33</c:v>
                </c:pt>
                <c:pt idx="6755">
                  <c:v>12.33</c:v>
                </c:pt>
                <c:pt idx="6756">
                  <c:v>12.33</c:v>
                </c:pt>
                <c:pt idx="6757">
                  <c:v>12.331</c:v>
                </c:pt>
                <c:pt idx="6758">
                  <c:v>12.336</c:v>
                </c:pt>
                <c:pt idx="6759">
                  <c:v>12.34</c:v>
                </c:pt>
                <c:pt idx="6760">
                  <c:v>12.34</c:v>
                </c:pt>
                <c:pt idx="6761">
                  <c:v>12.340999999999999</c:v>
                </c:pt>
                <c:pt idx="6762">
                  <c:v>12.343</c:v>
                </c:pt>
                <c:pt idx="6763">
                  <c:v>12.345000000000001</c:v>
                </c:pt>
                <c:pt idx="6764">
                  <c:v>12.345000000000001</c:v>
                </c:pt>
                <c:pt idx="6765">
                  <c:v>12.346</c:v>
                </c:pt>
                <c:pt idx="6766">
                  <c:v>12.346</c:v>
                </c:pt>
                <c:pt idx="6767">
                  <c:v>12.347</c:v>
                </c:pt>
                <c:pt idx="6768">
                  <c:v>12.347</c:v>
                </c:pt>
                <c:pt idx="6769">
                  <c:v>12.353</c:v>
                </c:pt>
                <c:pt idx="6770">
                  <c:v>12.353999999999999</c:v>
                </c:pt>
                <c:pt idx="6771">
                  <c:v>12.356</c:v>
                </c:pt>
                <c:pt idx="6772">
                  <c:v>12.361000000000001</c:v>
                </c:pt>
                <c:pt idx="6773">
                  <c:v>12.363</c:v>
                </c:pt>
                <c:pt idx="6774">
                  <c:v>12.365</c:v>
                </c:pt>
                <c:pt idx="6775">
                  <c:v>12.365</c:v>
                </c:pt>
                <c:pt idx="6776">
                  <c:v>12.366</c:v>
                </c:pt>
                <c:pt idx="6777">
                  <c:v>12.368</c:v>
                </c:pt>
                <c:pt idx="6778">
                  <c:v>12.368</c:v>
                </c:pt>
                <c:pt idx="6779">
                  <c:v>12.374000000000001</c:v>
                </c:pt>
                <c:pt idx="6780">
                  <c:v>12.375999999999999</c:v>
                </c:pt>
                <c:pt idx="6781">
                  <c:v>12.377000000000001</c:v>
                </c:pt>
                <c:pt idx="6782">
                  <c:v>12.377000000000001</c:v>
                </c:pt>
                <c:pt idx="6783">
                  <c:v>12.38</c:v>
                </c:pt>
                <c:pt idx="6784">
                  <c:v>12.381</c:v>
                </c:pt>
                <c:pt idx="6785">
                  <c:v>12.381</c:v>
                </c:pt>
                <c:pt idx="6786">
                  <c:v>12.381</c:v>
                </c:pt>
                <c:pt idx="6787">
                  <c:v>12.382</c:v>
                </c:pt>
                <c:pt idx="6788">
                  <c:v>12.385999999999999</c:v>
                </c:pt>
                <c:pt idx="6789">
                  <c:v>12.388</c:v>
                </c:pt>
                <c:pt idx="6790">
                  <c:v>12.391</c:v>
                </c:pt>
                <c:pt idx="6791">
                  <c:v>12.391999999999999</c:v>
                </c:pt>
                <c:pt idx="6792">
                  <c:v>12.393000000000001</c:v>
                </c:pt>
                <c:pt idx="6793">
                  <c:v>12.393000000000001</c:v>
                </c:pt>
                <c:pt idx="6794">
                  <c:v>12.397</c:v>
                </c:pt>
                <c:pt idx="6795">
                  <c:v>12.398999999999999</c:v>
                </c:pt>
                <c:pt idx="6796">
                  <c:v>12.4</c:v>
                </c:pt>
                <c:pt idx="6797">
                  <c:v>12.404999999999999</c:v>
                </c:pt>
                <c:pt idx="6798">
                  <c:v>12.406000000000001</c:v>
                </c:pt>
                <c:pt idx="6799">
                  <c:v>12.407</c:v>
                </c:pt>
                <c:pt idx="6800">
                  <c:v>12.407999999999999</c:v>
                </c:pt>
                <c:pt idx="6801">
                  <c:v>12.41</c:v>
                </c:pt>
                <c:pt idx="6802">
                  <c:v>12.422000000000001</c:v>
                </c:pt>
                <c:pt idx="6803">
                  <c:v>12.422000000000001</c:v>
                </c:pt>
                <c:pt idx="6804">
                  <c:v>12.423</c:v>
                </c:pt>
                <c:pt idx="6805">
                  <c:v>12.423</c:v>
                </c:pt>
                <c:pt idx="6806">
                  <c:v>12.423</c:v>
                </c:pt>
                <c:pt idx="6807">
                  <c:v>12.425000000000001</c:v>
                </c:pt>
                <c:pt idx="6808">
                  <c:v>12.436999999999999</c:v>
                </c:pt>
                <c:pt idx="6809">
                  <c:v>12.439</c:v>
                </c:pt>
                <c:pt idx="6810">
                  <c:v>12.439</c:v>
                </c:pt>
                <c:pt idx="6811">
                  <c:v>12.439</c:v>
                </c:pt>
                <c:pt idx="6812">
                  <c:v>12.44</c:v>
                </c:pt>
                <c:pt idx="6813">
                  <c:v>12.442</c:v>
                </c:pt>
                <c:pt idx="6814">
                  <c:v>12.445</c:v>
                </c:pt>
                <c:pt idx="6815">
                  <c:v>12.445</c:v>
                </c:pt>
                <c:pt idx="6816">
                  <c:v>12.446999999999999</c:v>
                </c:pt>
                <c:pt idx="6817">
                  <c:v>12.45</c:v>
                </c:pt>
                <c:pt idx="6818">
                  <c:v>12.45</c:v>
                </c:pt>
                <c:pt idx="6819">
                  <c:v>12.45</c:v>
                </c:pt>
                <c:pt idx="6820">
                  <c:v>12.451000000000001</c:v>
                </c:pt>
                <c:pt idx="6821">
                  <c:v>12.452999999999999</c:v>
                </c:pt>
                <c:pt idx="6822">
                  <c:v>12.459</c:v>
                </c:pt>
                <c:pt idx="6823">
                  <c:v>12.464</c:v>
                </c:pt>
                <c:pt idx="6824">
                  <c:v>12.467000000000001</c:v>
                </c:pt>
                <c:pt idx="6825">
                  <c:v>12.468</c:v>
                </c:pt>
                <c:pt idx="6826">
                  <c:v>12.468999999999999</c:v>
                </c:pt>
                <c:pt idx="6827">
                  <c:v>12.468999999999999</c:v>
                </c:pt>
                <c:pt idx="6828">
                  <c:v>12.468999999999999</c:v>
                </c:pt>
                <c:pt idx="6829">
                  <c:v>12.47</c:v>
                </c:pt>
                <c:pt idx="6830">
                  <c:v>12.472</c:v>
                </c:pt>
                <c:pt idx="6831">
                  <c:v>12.473000000000001</c:v>
                </c:pt>
                <c:pt idx="6832">
                  <c:v>12.474</c:v>
                </c:pt>
                <c:pt idx="6833">
                  <c:v>12.475</c:v>
                </c:pt>
                <c:pt idx="6834">
                  <c:v>12.481</c:v>
                </c:pt>
                <c:pt idx="6835">
                  <c:v>12.481999999999999</c:v>
                </c:pt>
                <c:pt idx="6836">
                  <c:v>12.484</c:v>
                </c:pt>
                <c:pt idx="6837">
                  <c:v>12.484999999999999</c:v>
                </c:pt>
                <c:pt idx="6838">
                  <c:v>12.492000000000001</c:v>
                </c:pt>
                <c:pt idx="6839">
                  <c:v>12.494999999999999</c:v>
                </c:pt>
                <c:pt idx="6840">
                  <c:v>12.494999999999999</c:v>
                </c:pt>
                <c:pt idx="6841">
                  <c:v>12.496</c:v>
                </c:pt>
                <c:pt idx="6842">
                  <c:v>12.497</c:v>
                </c:pt>
                <c:pt idx="6843">
                  <c:v>12.497999999999999</c:v>
                </c:pt>
                <c:pt idx="6844">
                  <c:v>12.5</c:v>
                </c:pt>
                <c:pt idx="6845">
                  <c:v>12.5</c:v>
                </c:pt>
                <c:pt idx="6846">
                  <c:v>12.5</c:v>
                </c:pt>
                <c:pt idx="6847">
                  <c:v>12.5</c:v>
                </c:pt>
                <c:pt idx="6848">
                  <c:v>12.506</c:v>
                </c:pt>
                <c:pt idx="6849">
                  <c:v>12.51</c:v>
                </c:pt>
                <c:pt idx="6850">
                  <c:v>12.515000000000001</c:v>
                </c:pt>
                <c:pt idx="6851">
                  <c:v>12.516</c:v>
                </c:pt>
                <c:pt idx="6852">
                  <c:v>12.518000000000001</c:v>
                </c:pt>
                <c:pt idx="6853">
                  <c:v>12.522</c:v>
                </c:pt>
                <c:pt idx="6854">
                  <c:v>12.525</c:v>
                </c:pt>
                <c:pt idx="6855">
                  <c:v>12.525</c:v>
                </c:pt>
                <c:pt idx="6856">
                  <c:v>12.529</c:v>
                </c:pt>
                <c:pt idx="6857">
                  <c:v>12.53</c:v>
                </c:pt>
                <c:pt idx="6858">
                  <c:v>12.531000000000001</c:v>
                </c:pt>
                <c:pt idx="6859">
                  <c:v>12.531000000000001</c:v>
                </c:pt>
                <c:pt idx="6860">
                  <c:v>12.531000000000001</c:v>
                </c:pt>
                <c:pt idx="6861">
                  <c:v>12.532999999999999</c:v>
                </c:pt>
                <c:pt idx="6862">
                  <c:v>12.536</c:v>
                </c:pt>
                <c:pt idx="6863">
                  <c:v>12.537000000000001</c:v>
                </c:pt>
                <c:pt idx="6864">
                  <c:v>12.537000000000001</c:v>
                </c:pt>
                <c:pt idx="6865">
                  <c:v>12.538</c:v>
                </c:pt>
                <c:pt idx="6866">
                  <c:v>12.538</c:v>
                </c:pt>
                <c:pt idx="6867">
                  <c:v>12.539</c:v>
                </c:pt>
                <c:pt idx="6868">
                  <c:v>12.539</c:v>
                </c:pt>
                <c:pt idx="6869">
                  <c:v>12.542</c:v>
                </c:pt>
                <c:pt idx="6870">
                  <c:v>12.542</c:v>
                </c:pt>
                <c:pt idx="6871">
                  <c:v>12.544</c:v>
                </c:pt>
                <c:pt idx="6872">
                  <c:v>12.547000000000001</c:v>
                </c:pt>
                <c:pt idx="6873">
                  <c:v>12.548</c:v>
                </c:pt>
                <c:pt idx="6874">
                  <c:v>12.548999999999999</c:v>
                </c:pt>
                <c:pt idx="6875">
                  <c:v>12.554</c:v>
                </c:pt>
                <c:pt idx="6876">
                  <c:v>12.554</c:v>
                </c:pt>
                <c:pt idx="6877">
                  <c:v>12.555999999999999</c:v>
                </c:pt>
                <c:pt idx="6878">
                  <c:v>12.561999999999999</c:v>
                </c:pt>
                <c:pt idx="6879">
                  <c:v>12.561999999999999</c:v>
                </c:pt>
                <c:pt idx="6880">
                  <c:v>12.563000000000001</c:v>
                </c:pt>
                <c:pt idx="6881">
                  <c:v>12.566000000000001</c:v>
                </c:pt>
                <c:pt idx="6882">
                  <c:v>12.567</c:v>
                </c:pt>
                <c:pt idx="6883">
                  <c:v>12.568</c:v>
                </c:pt>
                <c:pt idx="6884">
                  <c:v>12.573</c:v>
                </c:pt>
                <c:pt idx="6885">
                  <c:v>12.577</c:v>
                </c:pt>
                <c:pt idx="6886">
                  <c:v>12.577</c:v>
                </c:pt>
                <c:pt idx="6887">
                  <c:v>12.58</c:v>
                </c:pt>
                <c:pt idx="6888">
                  <c:v>12.58</c:v>
                </c:pt>
                <c:pt idx="6889">
                  <c:v>12.58</c:v>
                </c:pt>
                <c:pt idx="6890">
                  <c:v>12.582000000000001</c:v>
                </c:pt>
                <c:pt idx="6891">
                  <c:v>12.587999999999999</c:v>
                </c:pt>
                <c:pt idx="6892">
                  <c:v>12.589</c:v>
                </c:pt>
                <c:pt idx="6893">
                  <c:v>12.593999999999999</c:v>
                </c:pt>
                <c:pt idx="6894">
                  <c:v>12.595000000000001</c:v>
                </c:pt>
                <c:pt idx="6895">
                  <c:v>12.595000000000001</c:v>
                </c:pt>
                <c:pt idx="6896">
                  <c:v>12.597</c:v>
                </c:pt>
                <c:pt idx="6897">
                  <c:v>12.599</c:v>
                </c:pt>
                <c:pt idx="6898">
                  <c:v>12.6</c:v>
                </c:pt>
                <c:pt idx="6899">
                  <c:v>12.606999999999999</c:v>
                </c:pt>
                <c:pt idx="6900">
                  <c:v>12.609</c:v>
                </c:pt>
                <c:pt idx="6901">
                  <c:v>12.609</c:v>
                </c:pt>
                <c:pt idx="6902">
                  <c:v>12.609</c:v>
                </c:pt>
                <c:pt idx="6903">
                  <c:v>12.609</c:v>
                </c:pt>
                <c:pt idx="6904">
                  <c:v>12.609</c:v>
                </c:pt>
                <c:pt idx="6905">
                  <c:v>12.609</c:v>
                </c:pt>
                <c:pt idx="6906">
                  <c:v>12.609</c:v>
                </c:pt>
                <c:pt idx="6907">
                  <c:v>12.624000000000001</c:v>
                </c:pt>
                <c:pt idx="6908">
                  <c:v>12.624000000000001</c:v>
                </c:pt>
                <c:pt idx="6909">
                  <c:v>12.63</c:v>
                </c:pt>
                <c:pt idx="6910">
                  <c:v>12.632999999999999</c:v>
                </c:pt>
                <c:pt idx="6911">
                  <c:v>12.635</c:v>
                </c:pt>
                <c:pt idx="6912">
                  <c:v>12.638999999999999</c:v>
                </c:pt>
                <c:pt idx="6913">
                  <c:v>12.643000000000001</c:v>
                </c:pt>
                <c:pt idx="6914">
                  <c:v>12.651999999999999</c:v>
                </c:pt>
                <c:pt idx="6915">
                  <c:v>12.651999999999999</c:v>
                </c:pt>
                <c:pt idx="6916">
                  <c:v>12.653</c:v>
                </c:pt>
                <c:pt idx="6917">
                  <c:v>12.653</c:v>
                </c:pt>
                <c:pt idx="6918">
                  <c:v>12.653</c:v>
                </c:pt>
                <c:pt idx="6919">
                  <c:v>12.654</c:v>
                </c:pt>
                <c:pt idx="6920">
                  <c:v>12.654</c:v>
                </c:pt>
                <c:pt idx="6921">
                  <c:v>12.656000000000001</c:v>
                </c:pt>
                <c:pt idx="6922">
                  <c:v>12.657999999999999</c:v>
                </c:pt>
                <c:pt idx="6923">
                  <c:v>12.657999999999999</c:v>
                </c:pt>
                <c:pt idx="6924">
                  <c:v>12.662000000000001</c:v>
                </c:pt>
                <c:pt idx="6925">
                  <c:v>12.664999999999999</c:v>
                </c:pt>
                <c:pt idx="6926">
                  <c:v>12.664999999999999</c:v>
                </c:pt>
                <c:pt idx="6927">
                  <c:v>12.666</c:v>
                </c:pt>
                <c:pt idx="6928">
                  <c:v>12.67</c:v>
                </c:pt>
                <c:pt idx="6929">
                  <c:v>12.67</c:v>
                </c:pt>
                <c:pt idx="6930">
                  <c:v>12.67</c:v>
                </c:pt>
                <c:pt idx="6931">
                  <c:v>12.679</c:v>
                </c:pt>
                <c:pt idx="6932">
                  <c:v>12.683</c:v>
                </c:pt>
                <c:pt idx="6933">
                  <c:v>12.685</c:v>
                </c:pt>
                <c:pt idx="6934">
                  <c:v>12.688000000000001</c:v>
                </c:pt>
                <c:pt idx="6935">
                  <c:v>12.688000000000001</c:v>
                </c:pt>
                <c:pt idx="6936">
                  <c:v>12.692</c:v>
                </c:pt>
                <c:pt idx="6937">
                  <c:v>12.692</c:v>
                </c:pt>
                <c:pt idx="6938">
                  <c:v>12.699</c:v>
                </c:pt>
                <c:pt idx="6939">
                  <c:v>12.701000000000001</c:v>
                </c:pt>
                <c:pt idx="6940">
                  <c:v>12.702</c:v>
                </c:pt>
                <c:pt idx="6941">
                  <c:v>12.702999999999999</c:v>
                </c:pt>
                <c:pt idx="6942">
                  <c:v>12.708</c:v>
                </c:pt>
                <c:pt idx="6943">
                  <c:v>12.709</c:v>
                </c:pt>
                <c:pt idx="6944">
                  <c:v>12.711</c:v>
                </c:pt>
                <c:pt idx="6945">
                  <c:v>12.715</c:v>
                </c:pt>
                <c:pt idx="6946">
                  <c:v>12.717000000000001</c:v>
                </c:pt>
                <c:pt idx="6947">
                  <c:v>12.717000000000001</c:v>
                </c:pt>
                <c:pt idx="6948">
                  <c:v>12.717000000000001</c:v>
                </c:pt>
                <c:pt idx="6949">
                  <c:v>12.717000000000001</c:v>
                </c:pt>
                <c:pt idx="6950">
                  <c:v>12.717000000000001</c:v>
                </c:pt>
                <c:pt idx="6951">
                  <c:v>12.718</c:v>
                </c:pt>
                <c:pt idx="6952">
                  <c:v>12.718999999999999</c:v>
                </c:pt>
                <c:pt idx="6953">
                  <c:v>12.72</c:v>
                </c:pt>
                <c:pt idx="6954">
                  <c:v>12.728</c:v>
                </c:pt>
                <c:pt idx="6955">
                  <c:v>12.728999999999999</c:v>
                </c:pt>
                <c:pt idx="6956">
                  <c:v>12.731</c:v>
                </c:pt>
                <c:pt idx="6957">
                  <c:v>12.731999999999999</c:v>
                </c:pt>
                <c:pt idx="6958">
                  <c:v>12.733000000000001</c:v>
                </c:pt>
                <c:pt idx="6959">
                  <c:v>12.736000000000001</c:v>
                </c:pt>
                <c:pt idx="6960">
                  <c:v>12.738</c:v>
                </c:pt>
                <c:pt idx="6961">
                  <c:v>12.744</c:v>
                </c:pt>
                <c:pt idx="6962">
                  <c:v>12.747</c:v>
                </c:pt>
                <c:pt idx="6963">
                  <c:v>12.747</c:v>
                </c:pt>
                <c:pt idx="6964">
                  <c:v>12.747</c:v>
                </c:pt>
                <c:pt idx="6965">
                  <c:v>12.75</c:v>
                </c:pt>
                <c:pt idx="6966">
                  <c:v>12.750999999999999</c:v>
                </c:pt>
                <c:pt idx="6967">
                  <c:v>12.750999999999999</c:v>
                </c:pt>
                <c:pt idx="6968">
                  <c:v>12.757</c:v>
                </c:pt>
                <c:pt idx="6969">
                  <c:v>12.760999999999999</c:v>
                </c:pt>
                <c:pt idx="6970">
                  <c:v>12.760999999999999</c:v>
                </c:pt>
                <c:pt idx="6971">
                  <c:v>12.765000000000001</c:v>
                </c:pt>
                <c:pt idx="6972">
                  <c:v>12.765000000000001</c:v>
                </c:pt>
                <c:pt idx="6973">
                  <c:v>12.765000000000001</c:v>
                </c:pt>
                <c:pt idx="6974">
                  <c:v>12.765000000000001</c:v>
                </c:pt>
                <c:pt idx="6975">
                  <c:v>12.765000000000001</c:v>
                </c:pt>
                <c:pt idx="6976">
                  <c:v>12.766</c:v>
                </c:pt>
                <c:pt idx="6977">
                  <c:v>12.77</c:v>
                </c:pt>
                <c:pt idx="6978">
                  <c:v>12.773999999999999</c:v>
                </c:pt>
                <c:pt idx="6979">
                  <c:v>12.773999999999999</c:v>
                </c:pt>
                <c:pt idx="6980">
                  <c:v>12.779</c:v>
                </c:pt>
                <c:pt idx="6981">
                  <c:v>12.779</c:v>
                </c:pt>
                <c:pt idx="6982">
                  <c:v>12.78</c:v>
                </c:pt>
                <c:pt idx="6983">
                  <c:v>12.781000000000001</c:v>
                </c:pt>
                <c:pt idx="6984">
                  <c:v>12.782</c:v>
                </c:pt>
                <c:pt idx="6985">
                  <c:v>12.782</c:v>
                </c:pt>
                <c:pt idx="6986">
                  <c:v>12.785</c:v>
                </c:pt>
                <c:pt idx="6987">
                  <c:v>12.789</c:v>
                </c:pt>
                <c:pt idx="6988">
                  <c:v>12.794</c:v>
                </c:pt>
                <c:pt idx="6989">
                  <c:v>12.795</c:v>
                </c:pt>
                <c:pt idx="6990">
                  <c:v>12.795</c:v>
                </c:pt>
                <c:pt idx="6991">
                  <c:v>12.804</c:v>
                </c:pt>
                <c:pt idx="6992">
                  <c:v>12.81</c:v>
                </c:pt>
                <c:pt idx="6993">
                  <c:v>12.811</c:v>
                </c:pt>
                <c:pt idx="6994">
                  <c:v>12.811</c:v>
                </c:pt>
                <c:pt idx="6995">
                  <c:v>12.816000000000001</c:v>
                </c:pt>
                <c:pt idx="6996">
                  <c:v>12.82</c:v>
                </c:pt>
                <c:pt idx="6997">
                  <c:v>12.827999999999999</c:v>
                </c:pt>
                <c:pt idx="6998">
                  <c:v>12.831</c:v>
                </c:pt>
                <c:pt idx="6999">
                  <c:v>12.831</c:v>
                </c:pt>
                <c:pt idx="7000">
                  <c:v>12.831</c:v>
                </c:pt>
                <c:pt idx="7001">
                  <c:v>12.833</c:v>
                </c:pt>
                <c:pt idx="7002">
                  <c:v>12.837</c:v>
                </c:pt>
                <c:pt idx="7003">
                  <c:v>12.84</c:v>
                </c:pt>
                <c:pt idx="7004">
                  <c:v>12.843</c:v>
                </c:pt>
                <c:pt idx="7005">
                  <c:v>12.845000000000001</c:v>
                </c:pt>
                <c:pt idx="7006">
                  <c:v>12.85</c:v>
                </c:pt>
                <c:pt idx="7007">
                  <c:v>12.851000000000001</c:v>
                </c:pt>
                <c:pt idx="7008">
                  <c:v>12.852</c:v>
                </c:pt>
                <c:pt idx="7009">
                  <c:v>12.855</c:v>
                </c:pt>
                <c:pt idx="7010">
                  <c:v>12.855</c:v>
                </c:pt>
                <c:pt idx="7011">
                  <c:v>12.856</c:v>
                </c:pt>
                <c:pt idx="7012">
                  <c:v>12.856999999999999</c:v>
                </c:pt>
                <c:pt idx="7013">
                  <c:v>12.856999999999999</c:v>
                </c:pt>
                <c:pt idx="7014">
                  <c:v>12.856999999999999</c:v>
                </c:pt>
                <c:pt idx="7015">
                  <c:v>12.864000000000001</c:v>
                </c:pt>
                <c:pt idx="7016">
                  <c:v>12.865</c:v>
                </c:pt>
                <c:pt idx="7017">
                  <c:v>12.872</c:v>
                </c:pt>
                <c:pt idx="7018">
                  <c:v>12.872</c:v>
                </c:pt>
                <c:pt idx="7019">
                  <c:v>12.874000000000001</c:v>
                </c:pt>
                <c:pt idx="7020">
                  <c:v>12.875</c:v>
                </c:pt>
                <c:pt idx="7021">
                  <c:v>12.875999999999999</c:v>
                </c:pt>
                <c:pt idx="7022">
                  <c:v>12.879</c:v>
                </c:pt>
                <c:pt idx="7023">
                  <c:v>12.879</c:v>
                </c:pt>
                <c:pt idx="7024">
                  <c:v>12.88</c:v>
                </c:pt>
                <c:pt idx="7025">
                  <c:v>12.884</c:v>
                </c:pt>
                <c:pt idx="7026">
                  <c:v>12.885999999999999</c:v>
                </c:pt>
                <c:pt idx="7027">
                  <c:v>12.888999999999999</c:v>
                </c:pt>
                <c:pt idx="7028">
                  <c:v>12.89</c:v>
                </c:pt>
                <c:pt idx="7029">
                  <c:v>12.89</c:v>
                </c:pt>
                <c:pt idx="7030">
                  <c:v>12.893000000000001</c:v>
                </c:pt>
                <c:pt idx="7031">
                  <c:v>12.896000000000001</c:v>
                </c:pt>
                <c:pt idx="7032">
                  <c:v>12.897</c:v>
                </c:pt>
                <c:pt idx="7033">
                  <c:v>12.898999999999999</c:v>
                </c:pt>
                <c:pt idx="7034">
                  <c:v>12.904</c:v>
                </c:pt>
                <c:pt idx="7035">
                  <c:v>12.904</c:v>
                </c:pt>
                <c:pt idx="7036">
                  <c:v>12.904</c:v>
                </c:pt>
                <c:pt idx="7037">
                  <c:v>12.904</c:v>
                </c:pt>
                <c:pt idx="7038">
                  <c:v>12.904999999999999</c:v>
                </c:pt>
                <c:pt idx="7039">
                  <c:v>12.907</c:v>
                </c:pt>
                <c:pt idx="7040">
                  <c:v>12.907</c:v>
                </c:pt>
                <c:pt idx="7041">
                  <c:v>12.91</c:v>
                </c:pt>
                <c:pt idx="7042">
                  <c:v>12.914999999999999</c:v>
                </c:pt>
                <c:pt idx="7043">
                  <c:v>12.919</c:v>
                </c:pt>
                <c:pt idx="7044">
                  <c:v>12.920999999999999</c:v>
                </c:pt>
                <c:pt idx="7045">
                  <c:v>12.920999999999999</c:v>
                </c:pt>
                <c:pt idx="7046">
                  <c:v>12.922000000000001</c:v>
                </c:pt>
                <c:pt idx="7047">
                  <c:v>12.922000000000001</c:v>
                </c:pt>
                <c:pt idx="7048">
                  <c:v>12.922000000000001</c:v>
                </c:pt>
                <c:pt idx="7049">
                  <c:v>12.923</c:v>
                </c:pt>
                <c:pt idx="7050">
                  <c:v>12.923999999999999</c:v>
                </c:pt>
                <c:pt idx="7051">
                  <c:v>12.93</c:v>
                </c:pt>
                <c:pt idx="7052">
                  <c:v>12.933</c:v>
                </c:pt>
                <c:pt idx="7053">
                  <c:v>12.935</c:v>
                </c:pt>
                <c:pt idx="7054">
                  <c:v>12.936</c:v>
                </c:pt>
                <c:pt idx="7055">
                  <c:v>12.941000000000001</c:v>
                </c:pt>
                <c:pt idx="7056">
                  <c:v>12.944000000000001</c:v>
                </c:pt>
                <c:pt idx="7057">
                  <c:v>12.946</c:v>
                </c:pt>
                <c:pt idx="7058">
                  <c:v>12.946999999999999</c:v>
                </c:pt>
                <c:pt idx="7059">
                  <c:v>12.95</c:v>
                </c:pt>
                <c:pt idx="7060">
                  <c:v>12.959</c:v>
                </c:pt>
                <c:pt idx="7061">
                  <c:v>12.959</c:v>
                </c:pt>
                <c:pt idx="7062">
                  <c:v>12.959</c:v>
                </c:pt>
                <c:pt idx="7063">
                  <c:v>12.959</c:v>
                </c:pt>
                <c:pt idx="7064">
                  <c:v>12.96</c:v>
                </c:pt>
                <c:pt idx="7065">
                  <c:v>12.962</c:v>
                </c:pt>
                <c:pt idx="7066">
                  <c:v>12.964</c:v>
                </c:pt>
                <c:pt idx="7067">
                  <c:v>12.964</c:v>
                </c:pt>
                <c:pt idx="7068">
                  <c:v>12.968</c:v>
                </c:pt>
                <c:pt idx="7069">
                  <c:v>12.97</c:v>
                </c:pt>
                <c:pt idx="7070">
                  <c:v>12.971</c:v>
                </c:pt>
                <c:pt idx="7071">
                  <c:v>12.974</c:v>
                </c:pt>
                <c:pt idx="7072">
                  <c:v>12.978999999999999</c:v>
                </c:pt>
                <c:pt idx="7073">
                  <c:v>12.98</c:v>
                </c:pt>
                <c:pt idx="7074">
                  <c:v>12.981999999999999</c:v>
                </c:pt>
                <c:pt idx="7075">
                  <c:v>12.981999999999999</c:v>
                </c:pt>
                <c:pt idx="7076">
                  <c:v>12.983000000000001</c:v>
                </c:pt>
                <c:pt idx="7077">
                  <c:v>12.984</c:v>
                </c:pt>
                <c:pt idx="7078">
                  <c:v>12.984</c:v>
                </c:pt>
                <c:pt idx="7079">
                  <c:v>12.986000000000001</c:v>
                </c:pt>
                <c:pt idx="7080">
                  <c:v>12.992000000000001</c:v>
                </c:pt>
                <c:pt idx="7081">
                  <c:v>12.994</c:v>
                </c:pt>
                <c:pt idx="7082">
                  <c:v>12.994999999999999</c:v>
                </c:pt>
                <c:pt idx="7083">
                  <c:v>12.996</c:v>
                </c:pt>
                <c:pt idx="7084">
                  <c:v>12.997999999999999</c:v>
                </c:pt>
                <c:pt idx="7085">
                  <c:v>13.003</c:v>
                </c:pt>
                <c:pt idx="7086">
                  <c:v>13.003</c:v>
                </c:pt>
                <c:pt idx="7087">
                  <c:v>13.003</c:v>
                </c:pt>
                <c:pt idx="7088">
                  <c:v>13.006</c:v>
                </c:pt>
                <c:pt idx="7089">
                  <c:v>13.007999999999999</c:v>
                </c:pt>
                <c:pt idx="7090">
                  <c:v>13.016999999999999</c:v>
                </c:pt>
                <c:pt idx="7091">
                  <c:v>13.021000000000001</c:v>
                </c:pt>
                <c:pt idx="7092">
                  <c:v>13.021000000000001</c:v>
                </c:pt>
                <c:pt idx="7093">
                  <c:v>13.021000000000001</c:v>
                </c:pt>
                <c:pt idx="7094">
                  <c:v>13.021000000000001</c:v>
                </c:pt>
                <c:pt idx="7095">
                  <c:v>13.03</c:v>
                </c:pt>
                <c:pt idx="7096">
                  <c:v>13.031000000000001</c:v>
                </c:pt>
                <c:pt idx="7097">
                  <c:v>13.035</c:v>
                </c:pt>
                <c:pt idx="7098">
                  <c:v>13.044</c:v>
                </c:pt>
                <c:pt idx="7099">
                  <c:v>13.045</c:v>
                </c:pt>
                <c:pt idx="7100">
                  <c:v>13.045</c:v>
                </c:pt>
                <c:pt idx="7101">
                  <c:v>13.058</c:v>
                </c:pt>
                <c:pt idx="7102">
                  <c:v>13.06</c:v>
                </c:pt>
                <c:pt idx="7103">
                  <c:v>13.06</c:v>
                </c:pt>
                <c:pt idx="7104">
                  <c:v>13.063000000000001</c:v>
                </c:pt>
                <c:pt idx="7105">
                  <c:v>13.064</c:v>
                </c:pt>
                <c:pt idx="7106">
                  <c:v>13.066000000000001</c:v>
                </c:pt>
                <c:pt idx="7107">
                  <c:v>13.073</c:v>
                </c:pt>
                <c:pt idx="7108">
                  <c:v>13.074</c:v>
                </c:pt>
                <c:pt idx="7109">
                  <c:v>13.074999999999999</c:v>
                </c:pt>
                <c:pt idx="7110">
                  <c:v>13.074999999999999</c:v>
                </c:pt>
                <c:pt idx="7111">
                  <c:v>13.074999999999999</c:v>
                </c:pt>
                <c:pt idx="7112">
                  <c:v>13.076000000000001</c:v>
                </c:pt>
                <c:pt idx="7113">
                  <c:v>13.076000000000001</c:v>
                </c:pt>
                <c:pt idx="7114">
                  <c:v>13.077</c:v>
                </c:pt>
                <c:pt idx="7115">
                  <c:v>13.077</c:v>
                </c:pt>
                <c:pt idx="7116">
                  <c:v>13.077999999999999</c:v>
                </c:pt>
                <c:pt idx="7117">
                  <c:v>13.079000000000001</c:v>
                </c:pt>
                <c:pt idx="7118">
                  <c:v>13.086</c:v>
                </c:pt>
                <c:pt idx="7119">
                  <c:v>13.086</c:v>
                </c:pt>
                <c:pt idx="7120">
                  <c:v>13.090999999999999</c:v>
                </c:pt>
                <c:pt idx="7121">
                  <c:v>13.090999999999999</c:v>
                </c:pt>
                <c:pt idx="7122">
                  <c:v>13.093999999999999</c:v>
                </c:pt>
                <c:pt idx="7123">
                  <c:v>13.096</c:v>
                </c:pt>
                <c:pt idx="7124">
                  <c:v>13.097</c:v>
                </c:pt>
                <c:pt idx="7125">
                  <c:v>13.098000000000001</c:v>
                </c:pt>
                <c:pt idx="7126">
                  <c:v>13.101000000000001</c:v>
                </c:pt>
                <c:pt idx="7127">
                  <c:v>13.106</c:v>
                </c:pt>
                <c:pt idx="7128">
                  <c:v>13.106</c:v>
                </c:pt>
                <c:pt idx="7129">
                  <c:v>13.106999999999999</c:v>
                </c:pt>
                <c:pt idx="7130">
                  <c:v>13.112</c:v>
                </c:pt>
                <c:pt idx="7131">
                  <c:v>13.115</c:v>
                </c:pt>
                <c:pt idx="7132">
                  <c:v>13.12</c:v>
                </c:pt>
                <c:pt idx="7133">
                  <c:v>13.121</c:v>
                </c:pt>
                <c:pt idx="7134">
                  <c:v>13.121</c:v>
                </c:pt>
                <c:pt idx="7135">
                  <c:v>13.122</c:v>
                </c:pt>
                <c:pt idx="7136">
                  <c:v>13.122</c:v>
                </c:pt>
                <c:pt idx="7137">
                  <c:v>13.122999999999999</c:v>
                </c:pt>
                <c:pt idx="7138">
                  <c:v>13.122999999999999</c:v>
                </c:pt>
                <c:pt idx="7139">
                  <c:v>13.122999999999999</c:v>
                </c:pt>
                <c:pt idx="7140">
                  <c:v>13.122999999999999</c:v>
                </c:pt>
                <c:pt idx="7141">
                  <c:v>13.125999999999999</c:v>
                </c:pt>
                <c:pt idx="7142">
                  <c:v>13.128</c:v>
                </c:pt>
                <c:pt idx="7143">
                  <c:v>13.134</c:v>
                </c:pt>
                <c:pt idx="7144">
                  <c:v>13.134</c:v>
                </c:pt>
                <c:pt idx="7145">
                  <c:v>13.135</c:v>
                </c:pt>
                <c:pt idx="7146">
                  <c:v>13.135</c:v>
                </c:pt>
                <c:pt idx="7147">
                  <c:v>13.135999999999999</c:v>
                </c:pt>
                <c:pt idx="7148">
                  <c:v>13.137</c:v>
                </c:pt>
                <c:pt idx="7149">
                  <c:v>13.138999999999999</c:v>
                </c:pt>
                <c:pt idx="7150">
                  <c:v>13.144</c:v>
                </c:pt>
                <c:pt idx="7151">
                  <c:v>13.146000000000001</c:v>
                </c:pt>
                <c:pt idx="7152">
                  <c:v>13.146000000000001</c:v>
                </c:pt>
                <c:pt idx="7153">
                  <c:v>13.147</c:v>
                </c:pt>
                <c:pt idx="7154">
                  <c:v>13.147</c:v>
                </c:pt>
                <c:pt idx="7155">
                  <c:v>13.148999999999999</c:v>
                </c:pt>
                <c:pt idx="7156">
                  <c:v>13.15</c:v>
                </c:pt>
                <c:pt idx="7157">
                  <c:v>13.154</c:v>
                </c:pt>
                <c:pt idx="7158">
                  <c:v>13.154</c:v>
                </c:pt>
                <c:pt idx="7159">
                  <c:v>13.154</c:v>
                </c:pt>
                <c:pt idx="7160">
                  <c:v>13.159000000000001</c:v>
                </c:pt>
                <c:pt idx="7161">
                  <c:v>13.159000000000001</c:v>
                </c:pt>
                <c:pt idx="7162">
                  <c:v>13.163</c:v>
                </c:pt>
                <c:pt idx="7163">
                  <c:v>13.163</c:v>
                </c:pt>
                <c:pt idx="7164">
                  <c:v>13.164999999999999</c:v>
                </c:pt>
                <c:pt idx="7165">
                  <c:v>13.169</c:v>
                </c:pt>
                <c:pt idx="7166">
                  <c:v>13.170999999999999</c:v>
                </c:pt>
                <c:pt idx="7167">
                  <c:v>13.170999999999999</c:v>
                </c:pt>
                <c:pt idx="7168">
                  <c:v>13.178000000000001</c:v>
                </c:pt>
                <c:pt idx="7169">
                  <c:v>13.180999999999999</c:v>
                </c:pt>
                <c:pt idx="7170">
                  <c:v>13.183</c:v>
                </c:pt>
                <c:pt idx="7171">
                  <c:v>13.186</c:v>
                </c:pt>
                <c:pt idx="7172">
                  <c:v>13.186999999999999</c:v>
                </c:pt>
                <c:pt idx="7173">
                  <c:v>13.192</c:v>
                </c:pt>
                <c:pt idx="7174">
                  <c:v>13.192</c:v>
                </c:pt>
                <c:pt idx="7175">
                  <c:v>13.192</c:v>
                </c:pt>
                <c:pt idx="7176">
                  <c:v>13.192</c:v>
                </c:pt>
                <c:pt idx="7177">
                  <c:v>13.193</c:v>
                </c:pt>
                <c:pt idx="7178">
                  <c:v>13.193</c:v>
                </c:pt>
                <c:pt idx="7179">
                  <c:v>13.194000000000001</c:v>
                </c:pt>
                <c:pt idx="7180">
                  <c:v>13.194000000000001</c:v>
                </c:pt>
                <c:pt idx="7181">
                  <c:v>13.202</c:v>
                </c:pt>
                <c:pt idx="7182">
                  <c:v>13.202</c:v>
                </c:pt>
                <c:pt idx="7183">
                  <c:v>13.205</c:v>
                </c:pt>
                <c:pt idx="7184">
                  <c:v>13.206</c:v>
                </c:pt>
                <c:pt idx="7185">
                  <c:v>13.207000000000001</c:v>
                </c:pt>
                <c:pt idx="7186">
                  <c:v>13.207000000000001</c:v>
                </c:pt>
                <c:pt idx="7187">
                  <c:v>13.208</c:v>
                </c:pt>
                <c:pt idx="7188">
                  <c:v>13.215999999999999</c:v>
                </c:pt>
                <c:pt idx="7189">
                  <c:v>13.217000000000001</c:v>
                </c:pt>
                <c:pt idx="7190">
                  <c:v>13.217000000000001</c:v>
                </c:pt>
                <c:pt idx="7191">
                  <c:v>13.217000000000001</c:v>
                </c:pt>
                <c:pt idx="7192">
                  <c:v>13.221</c:v>
                </c:pt>
                <c:pt idx="7193">
                  <c:v>13.222</c:v>
                </c:pt>
                <c:pt idx="7194">
                  <c:v>13.226000000000001</c:v>
                </c:pt>
                <c:pt idx="7195">
                  <c:v>13.231</c:v>
                </c:pt>
                <c:pt idx="7196">
                  <c:v>13.231999999999999</c:v>
                </c:pt>
                <c:pt idx="7197">
                  <c:v>13.234999999999999</c:v>
                </c:pt>
                <c:pt idx="7198">
                  <c:v>13.236000000000001</c:v>
                </c:pt>
                <c:pt idx="7199">
                  <c:v>13.236000000000001</c:v>
                </c:pt>
                <c:pt idx="7200">
                  <c:v>13.239000000000001</c:v>
                </c:pt>
                <c:pt idx="7201">
                  <c:v>13.241</c:v>
                </c:pt>
                <c:pt idx="7202">
                  <c:v>13.241</c:v>
                </c:pt>
                <c:pt idx="7203">
                  <c:v>13.247</c:v>
                </c:pt>
                <c:pt idx="7204">
                  <c:v>13.25</c:v>
                </c:pt>
                <c:pt idx="7205">
                  <c:v>13.252000000000001</c:v>
                </c:pt>
                <c:pt idx="7206">
                  <c:v>13.263999999999999</c:v>
                </c:pt>
                <c:pt idx="7207">
                  <c:v>13.265000000000001</c:v>
                </c:pt>
                <c:pt idx="7208">
                  <c:v>13.273</c:v>
                </c:pt>
                <c:pt idx="7209">
                  <c:v>13.273</c:v>
                </c:pt>
                <c:pt idx="7210">
                  <c:v>13.273999999999999</c:v>
                </c:pt>
                <c:pt idx="7211">
                  <c:v>13.276</c:v>
                </c:pt>
                <c:pt idx="7212">
                  <c:v>13.278</c:v>
                </c:pt>
                <c:pt idx="7213">
                  <c:v>13.279</c:v>
                </c:pt>
                <c:pt idx="7214">
                  <c:v>13.279</c:v>
                </c:pt>
                <c:pt idx="7215">
                  <c:v>13.279</c:v>
                </c:pt>
                <c:pt idx="7216">
                  <c:v>13.28</c:v>
                </c:pt>
                <c:pt idx="7217">
                  <c:v>13.28</c:v>
                </c:pt>
                <c:pt idx="7218">
                  <c:v>13.281000000000001</c:v>
                </c:pt>
                <c:pt idx="7219">
                  <c:v>13.282999999999999</c:v>
                </c:pt>
                <c:pt idx="7220">
                  <c:v>13.287000000000001</c:v>
                </c:pt>
                <c:pt idx="7221">
                  <c:v>13.288</c:v>
                </c:pt>
                <c:pt idx="7222">
                  <c:v>13.288</c:v>
                </c:pt>
                <c:pt idx="7223">
                  <c:v>13.292999999999999</c:v>
                </c:pt>
                <c:pt idx="7224">
                  <c:v>13.295</c:v>
                </c:pt>
                <c:pt idx="7225">
                  <c:v>13.297000000000001</c:v>
                </c:pt>
                <c:pt idx="7226">
                  <c:v>13.297000000000001</c:v>
                </c:pt>
                <c:pt idx="7227">
                  <c:v>13.298</c:v>
                </c:pt>
                <c:pt idx="7228">
                  <c:v>13.298999999999999</c:v>
                </c:pt>
                <c:pt idx="7229">
                  <c:v>13.3</c:v>
                </c:pt>
                <c:pt idx="7230">
                  <c:v>13.305999999999999</c:v>
                </c:pt>
                <c:pt idx="7231">
                  <c:v>13.308</c:v>
                </c:pt>
                <c:pt idx="7232">
                  <c:v>13.308</c:v>
                </c:pt>
                <c:pt idx="7233">
                  <c:v>13.31</c:v>
                </c:pt>
                <c:pt idx="7234">
                  <c:v>13.311</c:v>
                </c:pt>
                <c:pt idx="7235">
                  <c:v>13.311</c:v>
                </c:pt>
                <c:pt idx="7236">
                  <c:v>13.311</c:v>
                </c:pt>
                <c:pt idx="7237">
                  <c:v>13.311999999999999</c:v>
                </c:pt>
                <c:pt idx="7238">
                  <c:v>13.321</c:v>
                </c:pt>
                <c:pt idx="7239">
                  <c:v>13.324</c:v>
                </c:pt>
                <c:pt idx="7240">
                  <c:v>13.326000000000001</c:v>
                </c:pt>
                <c:pt idx="7241">
                  <c:v>13.327</c:v>
                </c:pt>
                <c:pt idx="7242">
                  <c:v>13.327</c:v>
                </c:pt>
                <c:pt idx="7243">
                  <c:v>13.334</c:v>
                </c:pt>
                <c:pt idx="7244">
                  <c:v>13.339</c:v>
                </c:pt>
                <c:pt idx="7245">
                  <c:v>13.342000000000001</c:v>
                </c:pt>
                <c:pt idx="7246">
                  <c:v>13.342000000000001</c:v>
                </c:pt>
                <c:pt idx="7247">
                  <c:v>13.343999999999999</c:v>
                </c:pt>
                <c:pt idx="7248">
                  <c:v>13.347</c:v>
                </c:pt>
                <c:pt idx="7249">
                  <c:v>13.347</c:v>
                </c:pt>
                <c:pt idx="7250">
                  <c:v>13.35</c:v>
                </c:pt>
                <c:pt idx="7251">
                  <c:v>13.35</c:v>
                </c:pt>
                <c:pt idx="7252">
                  <c:v>13.352</c:v>
                </c:pt>
                <c:pt idx="7253">
                  <c:v>13.356</c:v>
                </c:pt>
                <c:pt idx="7254">
                  <c:v>13.358000000000001</c:v>
                </c:pt>
                <c:pt idx="7255">
                  <c:v>13.358000000000001</c:v>
                </c:pt>
                <c:pt idx="7256">
                  <c:v>13.364000000000001</c:v>
                </c:pt>
                <c:pt idx="7257">
                  <c:v>13.364000000000001</c:v>
                </c:pt>
                <c:pt idx="7258">
                  <c:v>13.364000000000001</c:v>
                </c:pt>
                <c:pt idx="7259">
                  <c:v>13.364000000000001</c:v>
                </c:pt>
                <c:pt idx="7260">
                  <c:v>13.365</c:v>
                </c:pt>
                <c:pt idx="7261">
                  <c:v>13.368</c:v>
                </c:pt>
                <c:pt idx="7262">
                  <c:v>13.37</c:v>
                </c:pt>
                <c:pt idx="7263">
                  <c:v>13.372999999999999</c:v>
                </c:pt>
                <c:pt idx="7264">
                  <c:v>13.375</c:v>
                </c:pt>
                <c:pt idx="7265">
                  <c:v>13.377000000000001</c:v>
                </c:pt>
                <c:pt idx="7266">
                  <c:v>13.379</c:v>
                </c:pt>
                <c:pt idx="7267">
                  <c:v>13.379</c:v>
                </c:pt>
                <c:pt idx="7268">
                  <c:v>13.38</c:v>
                </c:pt>
                <c:pt idx="7269">
                  <c:v>13.38</c:v>
                </c:pt>
                <c:pt idx="7270">
                  <c:v>13.385999999999999</c:v>
                </c:pt>
                <c:pt idx="7271">
                  <c:v>13.391999999999999</c:v>
                </c:pt>
                <c:pt idx="7272">
                  <c:v>13.393000000000001</c:v>
                </c:pt>
                <c:pt idx="7273">
                  <c:v>13.395</c:v>
                </c:pt>
                <c:pt idx="7274">
                  <c:v>13.404999999999999</c:v>
                </c:pt>
                <c:pt idx="7275">
                  <c:v>13.404999999999999</c:v>
                </c:pt>
                <c:pt idx="7276">
                  <c:v>13.406000000000001</c:v>
                </c:pt>
                <c:pt idx="7277">
                  <c:v>13.406000000000001</c:v>
                </c:pt>
                <c:pt idx="7278">
                  <c:v>13.407999999999999</c:v>
                </c:pt>
                <c:pt idx="7279">
                  <c:v>13.41</c:v>
                </c:pt>
                <c:pt idx="7280">
                  <c:v>13.411</c:v>
                </c:pt>
                <c:pt idx="7281">
                  <c:v>13.414999999999999</c:v>
                </c:pt>
                <c:pt idx="7282">
                  <c:v>13.417</c:v>
                </c:pt>
                <c:pt idx="7283">
                  <c:v>13.42</c:v>
                </c:pt>
                <c:pt idx="7284">
                  <c:v>13.429</c:v>
                </c:pt>
                <c:pt idx="7285">
                  <c:v>13.429</c:v>
                </c:pt>
                <c:pt idx="7286">
                  <c:v>13.430999999999999</c:v>
                </c:pt>
                <c:pt idx="7287">
                  <c:v>13.436</c:v>
                </c:pt>
                <c:pt idx="7288">
                  <c:v>13.436</c:v>
                </c:pt>
                <c:pt idx="7289">
                  <c:v>13.436</c:v>
                </c:pt>
                <c:pt idx="7290">
                  <c:v>13.436999999999999</c:v>
                </c:pt>
                <c:pt idx="7291">
                  <c:v>13.44</c:v>
                </c:pt>
                <c:pt idx="7292">
                  <c:v>13.441000000000001</c:v>
                </c:pt>
                <c:pt idx="7293">
                  <c:v>13.442</c:v>
                </c:pt>
                <c:pt idx="7294">
                  <c:v>13.442</c:v>
                </c:pt>
                <c:pt idx="7295">
                  <c:v>13.442</c:v>
                </c:pt>
                <c:pt idx="7296">
                  <c:v>13.45</c:v>
                </c:pt>
                <c:pt idx="7297">
                  <c:v>13.45</c:v>
                </c:pt>
                <c:pt idx="7298">
                  <c:v>13.452</c:v>
                </c:pt>
                <c:pt idx="7299">
                  <c:v>13.454000000000001</c:v>
                </c:pt>
                <c:pt idx="7300">
                  <c:v>13.455</c:v>
                </c:pt>
                <c:pt idx="7301">
                  <c:v>13.458</c:v>
                </c:pt>
                <c:pt idx="7302">
                  <c:v>13.465</c:v>
                </c:pt>
                <c:pt idx="7303">
                  <c:v>13.465</c:v>
                </c:pt>
                <c:pt idx="7304">
                  <c:v>13.465999999999999</c:v>
                </c:pt>
                <c:pt idx="7305">
                  <c:v>13.467000000000001</c:v>
                </c:pt>
                <c:pt idx="7306">
                  <c:v>13.467000000000001</c:v>
                </c:pt>
                <c:pt idx="7307">
                  <c:v>13.468</c:v>
                </c:pt>
                <c:pt idx="7308">
                  <c:v>13.468999999999999</c:v>
                </c:pt>
                <c:pt idx="7309">
                  <c:v>13.47</c:v>
                </c:pt>
                <c:pt idx="7310">
                  <c:v>13.475</c:v>
                </c:pt>
                <c:pt idx="7311">
                  <c:v>13.476000000000001</c:v>
                </c:pt>
                <c:pt idx="7312">
                  <c:v>13.477</c:v>
                </c:pt>
                <c:pt idx="7313">
                  <c:v>13.477</c:v>
                </c:pt>
                <c:pt idx="7314">
                  <c:v>13.483000000000001</c:v>
                </c:pt>
                <c:pt idx="7315">
                  <c:v>13.483000000000001</c:v>
                </c:pt>
                <c:pt idx="7316">
                  <c:v>13.484</c:v>
                </c:pt>
                <c:pt idx="7317">
                  <c:v>13.488</c:v>
                </c:pt>
                <c:pt idx="7318">
                  <c:v>13.488</c:v>
                </c:pt>
                <c:pt idx="7319">
                  <c:v>13.488</c:v>
                </c:pt>
                <c:pt idx="7320">
                  <c:v>13.488</c:v>
                </c:pt>
                <c:pt idx="7321">
                  <c:v>13.489000000000001</c:v>
                </c:pt>
                <c:pt idx="7322">
                  <c:v>13.49</c:v>
                </c:pt>
                <c:pt idx="7323">
                  <c:v>13.499000000000001</c:v>
                </c:pt>
                <c:pt idx="7324">
                  <c:v>13.506</c:v>
                </c:pt>
                <c:pt idx="7325">
                  <c:v>13.507</c:v>
                </c:pt>
                <c:pt idx="7326">
                  <c:v>13.507999999999999</c:v>
                </c:pt>
                <c:pt idx="7327">
                  <c:v>13.51</c:v>
                </c:pt>
                <c:pt idx="7328">
                  <c:v>13.510999999999999</c:v>
                </c:pt>
                <c:pt idx="7329">
                  <c:v>13.512</c:v>
                </c:pt>
                <c:pt idx="7330">
                  <c:v>13.512</c:v>
                </c:pt>
                <c:pt idx="7331">
                  <c:v>13.515000000000001</c:v>
                </c:pt>
                <c:pt idx="7332">
                  <c:v>13.521000000000001</c:v>
                </c:pt>
                <c:pt idx="7333">
                  <c:v>13.522</c:v>
                </c:pt>
                <c:pt idx="7334">
                  <c:v>13.522</c:v>
                </c:pt>
                <c:pt idx="7335">
                  <c:v>13.523</c:v>
                </c:pt>
                <c:pt idx="7336">
                  <c:v>13.523</c:v>
                </c:pt>
                <c:pt idx="7337">
                  <c:v>13.526</c:v>
                </c:pt>
                <c:pt idx="7338">
                  <c:v>13.53</c:v>
                </c:pt>
                <c:pt idx="7339">
                  <c:v>13.531000000000001</c:v>
                </c:pt>
                <c:pt idx="7340">
                  <c:v>13.531000000000001</c:v>
                </c:pt>
                <c:pt idx="7341">
                  <c:v>13.534000000000001</c:v>
                </c:pt>
                <c:pt idx="7342">
                  <c:v>13.536</c:v>
                </c:pt>
                <c:pt idx="7343">
                  <c:v>13.536</c:v>
                </c:pt>
                <c:pt idx="7344">
                  <c:v>13.536</c:v>
                </c:pt>
                <c:pt idx="7345">
                  <c:v>13.536</c:v>
                </c:pt>
                <c:pt idx="7346">
                  <c:v>13.536</c:v>
                </c:pt>
                <c:pt idx="7347">
                  <c:v>13.537000000000001</c:v>
                </c:pt>
                <c:pt idx="7348">
                  <c:v>13.538</c:v>
                </c:pt>
                <c:pt idx="7349">
                  <c:v>13.539</c:v>
                </c:pt>
                <c:pt idx="7350">
                  <c:v>13.547000000000001</c:v>
                </c:pt>
                <c:pt idx="7351">
                  <c:v>13.547000000000001</c:v>
                </c:pt>
                <c:pt idx="7352">
                  <c:v>13.548</c:v>
                </c:pt>
                <c:pt idx="7353">
                  <c:v>13.548</c:v>
                </c:pt>
                <c:pt idx="7354">
                  <c:v>13.548</c:v>
                </c:pt>
                <c:pt idx="7355">
                  <c:v>13.553000000000001</c:v>
                </c:pt>
                <c:pt idx="7356">
                  <c:v>13.554</c:v>
                </c:pt>
                <c:pt idx="7357">
                  <c:v>13.558</c:v>
                </c:pt>
                <c:pt idx="7358">
                  <c:v>13.558999999999999</c:v>
                </c:pt>
                <c:pt idx="7359">
                  <c:v>13.56</c:v>
                </c:pt>
                <c:pt idx="7360">
                  <c:v>13.561</c:v>
                </c:pt>
                <c:pt idx="7361">
                  <c:v>13.561999999999999</c:v>
                </c:pt>
                <c:pt idx="7362">
                  <c:v>13.561999999999999</c:v>
                </c:pt>
                <c:pt idx="7363">
                  <c:v>13.57</c:v>
                </c:pt>
                <c:pt idx="7364">
                  <c:v>13.571</c:v>
                </c:pt>
                <c:pt idx="7365">
                  <c:v>13.577999999999999</c:v>
                </c:pt>
                <c:pt idx="7366">
                  <c:v>13.577999999999999</c:v>
                </c:pt>
                <c:pt idx="7367">
                  <c:v>13.58</c:v>
                </c:pt>
                <c:pt idx="7368">
                  <c:v>13.583</c:v>
                </c:pt>
                <c:pt idx="7369">
                  <c:v>13.583</c:v>
                </c:pt>
                <c:pt idx="7370">
                  <c:v>13.589</c:v>
                </c:pt>
                <c:pt idx="7371">
                  <c:v>13.592000000000001</c:v>
                </c:pt>
                <c:pt idx="7372">
                  <c:v>13.593999999999999</c:v>
                </c:pt>
                <c:pt idx="7373">
                  <c:v>13.593999999999999</c:v>
                </c:pt>
                <c:pt idx="7374">
                  <c:v>13.593999999999999</c:v>
                </c:pt>
                <c:pt idx="7375">
                  <c:v>13.595000000000001</c:v>
                </c:pt>
                <c:pt idx="7376">
                  <c:v>13.595000000000001</c:v>
                </c:pt>
                <c:pt idx="7377">
                  <c:v>13.596</c:v>
                </c:pt>
                <c:pt idx="7378">
                  <c:v>13.603</c:v>
                </c:pt>
                <c:pt idx="7379">
                  <c:v>13.606999999999999</c:v>
                </c:pt>
                <c:pt idx="7380">
                  <c:v>13.606999999999999</c:v>
                </c:pt>
                <c:pt idx="7381">
                  <c:v>13.609</c:v>
                </c:pt>
                <c:pt idx="7382">
                  <c:v>13.609</c:v>
                </c:pt>
                <c:pt idx="7383">
                  <c:v>13.611000000000001</c:v>
                </c:pt>
                <c:pt idx="7384">
                  <c:v>13.616</c:v>
                </c:pt>
                <c:pt idx="7385">
                  <c:v>13.618</c:v>
                </c:pt>
                <c:pt idx="7386">
                  <c:v>13.618</c:v>
                </c:pt>
                <c:pt idx="7387">
                  <c:v>13.619</c:v>
                </c:pt>
                <c:pt idx="7388">
                  <c:v>13.625</c:v>
                </c:pt>
                <c:pt idx="7389">
                  <c:v>13.625999999999999</c:v>
                </c:pt>
                <c:pt idx="7390">
                  <c:v>13.631</c:v>
                </c:pt>
                <c:pt idx="7391">
                  <c:v>13.631</c:v>
                </c:pt>
                <c:pt idx="7392">
                  <c:v>13.638999999999999</c:v>
                </c:pt>
                <c:pt idx="7393">
                  <c:v>13.641</c:v>
                </c:pt>
                <c:pt idx="7394">
                  <c:v>13.641</c:v>
                </c:pt>
                <c:pt idx="7395">
                  <c:v>13.641</c:v>
                </c:pt>
                <c:pt idx="7396">
                  <c:v>13.641</c:v>
                </c:pt>
                <c:pt idx="7397">
                  <c:v>13.641999999999999</c:v>
                </c:pt>
                <c:pt idx="7398">
                  <c:v>13.641999999999999</c:v>
                </c:pt>
                <c:pt idx="7399">
                  <c:v>13.643000000000001</c:v>
                </c:pt>
                <c:pt idx="7400">
                  <c:v>13.645</c:v>
                </c:pt>
                <c:pt idx="7401">
                  <c:v>13.646000000000001</c:v>
                </c:pt>
                <c:pt idx="7402">
                  <c:v>13.654</c:v>
                </c:pt>
                <c:pt idx="7403">
                  <c:v>13.656000000000001</c:v>
                </c:pt>
                <c:pt idx="7404">
                  <c:v>13.656000000000001</c:v>
                </c:pt>
                <c:pt idx="7405">
                  <c:v>13.666</c:v>
                </c:pt>
                <c:pt idx="7406">
                  <c:v>13.667</c:v>
                </c:pt>
                <c:pt idx="7407">
                  <c:v>13.680999999999999</c:v>
                </c:pt>
                <c:pt idx="7408">
                  <c:v>13.689</c:v>
                </c:pt>
                <c:pt idx="7409">
                  <c:v>13.695</c:v>
                </c:pt>
                <c:pt idx="7410">
                  <c:v>13.696</c:v>
                </c:pt>
                <c:pt idx="7411">
                  <c:v>13.707000000000001</c:v>
                </c:pt>
                <c:pt idx="7412">
                  <c:v>13.709</c:v>
                </c:pt>
                <c:pt idx="7413">
                  <c:v>13.71</c:v>
                </c:pt>
                <c:pt idx="7414">
                  <c:v>13.71</c:v>
                </c:pt>
                <c:pt idx="7415">
                  <c:v>13.71</c:v>
                </c:pt>
                <c:pt idx="7416">
                  <c:v>13.714</c:v>
                </c:pt>
                <c:pt idx="7417">
                  <c:v>13.717000000000001</c:v>
                </c:pt>
                <c:pt idx="7418">
                  <c:v>13.72</c:v>
                </c:pt>
                <c:pt idx="7419">
                  <c:v>13.725</c:v>
                </c:pt>
                <c:pt idx="7420">
                  <c:v>13.725</c:v>
                </c:pt>
                <c:pt idx="7421">
                  <c:v>13.726000000000001</c:v>
                </c:pt>
                <c:pt idx="7422">
                  <c:v>13.728999999999999</c:v>
                </c:pt>
                <c:pt idx="7423">
                  <c:v>13.728999999999999</c:v>
                </c:pt>
                <c:pt idx="7424">
                  <c:v>13.734</c:v>
                </c:pt>
                <c:pt idx="7425">
                  <c:v>13.736000000000001</c:v>
                </c:pt>
                <c:pt idx="7426">
                  <c:v>13.736000000000001</c:v>
                </c:pt>
                <c:pt idx="7427">
                  <c:v>13.739000000000001</c:v>
                </c:pt>
                <c:pt idx="7428">
                  <c:v>13.739000000000001</c:v>
                </c:pt>
                <c:pt idx="7429">
                  <c:v>13.739000000000001</c:v>
                </c:pt>
                <c:pt idx="7430">
                  <c:v>13.75</c:v>
                </c:pt>
                <c:pt idx="7431">
                  <c:v>13.752000000000001</c:v>
                </c:pt>
                <c:pt idx="7432">
                  <c:v>13.752000000000001</c:v>
                </c:pt>
                <c:pt idx="7433">
                  <c:v>13.752000000000001</c:v>
                </c:pt>
                <c:pt idx="7434">
                  <c:v>13.752000000000001</c:v>
                </c:pt>
                <c:pt idx="7435">
                  <c:v>13.754</c:v>
                </c:pt>
                <c:pt idx="7436">
                  <c:v>13.760999999999999</c:v>
                </c:pt>
                <c:pt idx="7437">
                  <c:v>13.762</c:v>
                </c:pt>
                <c:pt idx="7438">
                  <c:v>13.766999999999999</c:v>
                </c:pt>
                <c:pt idx="7439">
                  <c:v>13.766999999999999</c:v>
                </c:pt>
                <c:pt idx="7440">
                  <c:v>13.766999999999999</c:v>
                </c:pt>
                <c:pt idx="7441">
                  <c:v>13.773</c:v>
                </c:pt>
                <c:pt idx="7442">
                  <c:v>13.773</c:v>
                </c:pt>
                <c:pt idx="7443">
                  <c:v>13.773999999999999</c:v>
                </c:pt>
                <c:pt idx="7444">
                  <c:v>13.773999999999999</c:v>
                </c:pt>
                <c:pt idx="7445">
                  <c:v>13.776999999999999</c:v>
                </c:pt>
                <c:pt idx="7446">
                  <c:v>13.782999999999999</c:v>
                </c:pt>
                <c:pt idx="7447">
                  <c:v>13.79</c:v>
                </c:pt>
                <c:pt idx="7448">
                  <c:v>13.795999999999999</c:v>
                </c:pt>
                <c:pt idx="7449">
                  <c:v>13.795999999999999</c:v>
                </c:pt>
                <c:pt idx="7450">
                  <c:v>13.795999999999999</c:v>
                </c:pt>
                <c:pt idx="7451">
                  <c:v>13.797000000000001</c:v>
                </c:pt>
                <c:pt idx="7452">
                  <c:v>13.797000000000001</c:v>
                </c:pt>
                <c:pt idx="7453">
                  <c:v>13.798</c:v>
                </c:pt>
                <c:pt idx="7454">
                  <c:v>13.798999999999999</c:v>
                </c:pt>
                <c:pt idx="7455">
                  <c:v>13.798999999999999</c:v>
                </c:pt>
                <c:pt idx="7456">
                  <c:v>13.798999999999999</c:v>
                </c:pt>
                <c:pt idx="7457">
                  <c:v>13.8</c:v>
                </c:pt>
                <c:pt idx="7458">
                  <c:v>13.81</c:v>
                </c:pt>
                <c:pt idx="7459">
                  <c:v>13.81</c:v>
                </c:pt>
                <c:pt idx="7460">
                  <c:v>13.81</c:v>
                </c:pt>
                <c:pt idx="7461">
                  <c:v>13.811</c:v>
                </c:pt>
                <c:pt idx="7462">
                  <c:v>13.811</c:v>
                </c:pt>
                <c:pt idx="7463">
                  <c:v>13.815</c:v>
                </c:pt>
                <c:pt idx="7464">
                  <c:v>13.815</c:v>
                </c:pt>
                <c:pt idx="7465">
                  <c:v>13.815</c:v>
                </c:pt>
                <c:pt idx="7466">
                  <c:v>13.815</c:v>
                </c:pt>
                <c:pt idx="7467">
                  <c:v>13.815</c:v>
                </c:pt>
                <c:pt idx="7468">
                  <c:v>13.815</c:v>
                </c:pt>
                <c:pt idx="7469">
                  <c:v>13.816000000000001</c:v>
                </c:pt>
                <c:pt idx="7470">
                  <c:v>13.821</c:v>
                </c:pt>
                <c:pt idx="7471">
                  <c:v>13.821999999999999</c:v>
                </c:pt>
                <c:pt idx="7472">
                  <c:v>13.821999999999999</c:v>
                </c:pt>
                <c:pt idx="7473">
                  <c:v>13.831</c:v>
                </c:pt>
                <c:pt idx="7474">
                  <c:v>13.831</c:v>
                </c:pt>
                <c:pt idx="7475">
                  <c:v>13.831</c:v>
                </c:pt>
                <c:pt idx="7476">
                  <c:v>13.833</c:v>
                </c:pt>
                <c:pt idx="7477">
                  <c:v>13.834</c:v>
                </c:pt>
                <c:pt idx="7478">
                  <c:v>13.835000000000001</c:v>
                </c:pt>
                <c:pt idx="7479">
                  <c:v>13.845000000000001</c:v>
                </c:pt>
                <c:pt idx="7480">
                  <c:v>13.846</c:v>
                </c:pt>
                <c:pt idx="7481">
                  <c:v>13.846</c:v>
                </c:pt>
                <c:pt idx="7482">
                  <c:v>13.846</c:v>
                </c:pt>
                <c:pt idx="7483">
                  <c:v>13.846</c:v>
                </c:pt>
                <c:pt idx="7484">
                  <c:v>13.846</c:v>
                </c:pt>
                <c:pt idx="7485">
                  <c:v>13.846</c:v>
                </c:pt>
                <c:pt idx="7486">
                  <c:v>13.847</c:v>
                </c:pt>
                <c:pt idx="7487">
                  <c:v>13.847</c:v>
                </c:pt>
                <c:pt idx="7488">
                  <c:v>13.847</c:v>
                </c:pt>
                <c:pt idx="7489">
                  <c:v>13.853999999999999</c:v>
                </c:pt>
                <c:pt idx="7490">
                  <c:v>13.853999999999999</c:v>
                </c:pt>
                <c:pt idx="7491">
                  <c:v>13.855</c:v>
                </c:pt>
                <c:pt idx="7492">
                  <c:v>13.856999999999999</c:v>
                </c:pt>
                <c:pt idx="7493">
                  <c:v>13.856999999999999</c:v>
                </c:pt>
                <c:pt idx="7494">
                  <c:v>13.856999999999999</c:v>
                </c:pt>
                <c:pt idx="7495">
                  <c:v>13.858000000000001</c:v>
                </c:pt>
                <c:pt idx="7496">
                  <c:v>13.858000000000001</c:v>
                </c:pt>
                <c:pt idx="7497">
                  <c:v>13.858000000000001</c:v>
                </c:pt>
                <c:pt idx="7498">
                  <c:v>13.859</c:v>
                </c:pt>
                <c:pt idx="7499">
                  <c:v>13.859</c:v>
                </c:pt>
                <c:pt idx="7500">
                  <c:v>13.862</c:v>
                </c:pt>
                <c:pt idx="7501">
                  <c:v>13.862</c:v>
                </c:pt>
                <c:pt idx="7502">
                  <c:v>13.864000000000001</c:v>
                </c:pt>
                <c:pt idx="7503">
                  <c:v>13.869</c:v>
                </c:pt>
                <c:pt idx="7504">
                  <c:v>13.869</c:v>
                </c:pt>
                <c:pt idx="7505">
                  <c:v>13.869</c:v>
                </c:pt>
                <c:pt idx="7506">
                  <c:v>13.869</c:v>
                </c:pt>
                <c:pt idx="7507">
                  <c:v>13.869</c:v>
                </c:pt>
                <c:pt idx="7508">
                  <c:v>13.87</c:v>
                </c:pt>
                <c:pt idx="7509">
                  <c:v>13.871</c:v>
                </c:pt>
                <c:pt idx="7510">
                  <c:v>13.874000000000001</c:v>
                </c:pt>
                <c:pt idx="7511">
                  <c:v>13.881</c:v>
                </c:pt>
                <c:pt idx="7512">
                  <c:v>13.882</c:v>
                </c:pt>
                <c:pt idx="7513">
                  <c:v>13.882999999999999</c:v>
                </c:pt>
                <c:pt idx="7514">
                  <c:v>13.882999999999999</c:v>
                </c:pt>
                <c:pt idx="7515">
                  <c:v>13.882999999999999</c:v>
                </c:pt>
                <c:pt idx="7516">
                  <c:v>13.882999999999999</c:v>
                </c:pt>
                <c:pt idx="7517">
                  <c:v>13.884</c:v>
                </c:pt>
                <c:pt idx="7518">
                  <c:v>13.894</c:v>
                </c:pt>
                <c:pt idx="7519">
                  <c:v>13.894</c:v>
                </c:pt>
                <c:pt idx="7520">
                  <c:v>13.894</c:v>
                </c:pt>
                <c:pt idx="7521">
                  <c:v>13.896000000000001</c:v>
                </c:pt>
                <c:pt idx="7522">
                  <c:v>13.896000000000001</c:v>
                </c:pt>
                <c:pt idx="7523">
                  <c:v>13.898</c:v>
                </c:pt>
                <c:pt idx="7524">
                  <c:v>13.898</c:v>
                </c:pt>
                <c:pt idx="7525">
                  <c:v>13.904999999999999</c:v>
                </c:pt>
                <c:pt idx="7526">
                  <c:v>13.904999999999999</c:v>
                </c:pt>
                <c:pt idx="7527">
                  <c:v>13.904999999999999</c:v>
                </c:pt>
                <c:pt idx="7528">
                  <c:v>13.906000000000001</c:v>
                </c:pt>
                <c:pt idx="7529">
                  <c:v>13.906000000000001</c:v>
                </c:pt>
                <c:pt idx="7530">
                  <c:v>13.907</c:v>
                </c:pt>
                <c:pt idx="7531">
                  <c:v>13.92</c:v>
                </c:pt>
                <c:pt idx="7532">
                  <c:v>13.926</c:v>
                </c:pt>
                <c:pt idx="7533">
                  <c:v>13.926</c:v>
                </c:pt>
                <c:pt idx="7534">
                  <c:v>13.93</c:v>
                </c:pt>
                <c:pt idx="7535">
                  <c:v>13.94</c:v>
                </c:pt>
                <c:pt idx="7536">
                  <c:v>13.942</c:v>
                </c:pt>
                <c:pt idx="7537">
                  <c:v>13.95</c:v>
                </c:pt>
                <c:pt idx="7538">
                  <c:v>13.956</c:v>
                </c:pt>
                <c:pt idx="7539">
                  <c:v>13.956</c:v>
                </c:pt>
                <c:pt idx="7540">
                  <c:v>13.956</c:v>
                </c:pt>
                <c:pt idx="7541">
                  <c:v>13.956</c:v>
                </c:pt>
                <c:pt idx="7542">
                  <c:v>13.957000000000001</c:v>
                </c:pt>
                <c:pt idx="7543">
                  <c:v>13.957000000000001</c:v>
                </c:pt>
                <c:pt idx="7544">
                  <c:v>13.967000000000001</c:v>
                </c:pt>
                <c:pt idx="7545">
                  <c:v>13.968999999999999</c:v>
                </c:pt>
                <c:pt idx="7546">
                  <c:v>13.97</c:v>
                </c:pt>
                <c:pt idx="7547">
                  <c:v>13.973000000000001</c:v>
                </c:pt>
                <c:pt idx="7548">
                  <c:v>13.977</c:v>
                </c:pt>
                <c:pt idx="7549">
                  <c:v>13.978</c:v>
                </c:pt>
                <c:pt idx="7550">
                  <c:v>13.981</c:v>
                </c:pt>
                <c:pt idx="7551">
                  <c:v>13.984999999999999</c:v>
                </c:pt>
                <c:pt idx="7552">
                  <c:v>13.986000000000001</c:v>
                </c:pt>
                <c:pt idx="7553">
                  <c:v>13.987</c:v>
                </c:pt>
                <c:pt idx="7554">
                  <c:v>13.988</c:v>
                </c:pt>
                <c:pt idx="7555">
                  <c:v>13.989000000000001</c:v>
                </c:pt>
                <c:pt idx="7556">
                  <c:v>13.991</c:v>
                </c:pt>
                <c:pt idx="7557">
                  <c:v>13.993</c:v>
                </c:pt>
                <c:pt idx="7558">
                  <c:v>13.994</c:v>
                </c:pt>
                <c:pt idx="7559">
                  <c:v>13.999000000000001</c:v>
                </c:pt>
                <c:pt idx="7560">
                  <c:v>14</c:v>
                </c:pt>
                <c:pt idx="7561">
                  <c:v>14.000999999999999</c:v>
                </c:pt>
                <c:pt idx="7562">
                  <c:v>14.005000000000001</c:v>
                </c:pt>
                <c:pt idx="7563">
                  <c:v>14.005000000000001</c:v>
                </c:pt>
                <c:pt idx="7564">
                  <c:v>14.005000000000001</c:v>
                </c:pt>
                <c:pt idx="7565">
                  <c:v>14.012</c:v>
                </c:pt>
                <c:pt idx="7566">
                  <c:v>14.012</c:v>
                </c:pt>
                <c:pt idx="7567">
                  <c:v>14.013</c:v>
                </c:pt>
                <c:pt idx="7568">
                  <c:v>14.013</c:v>
                </c:pt>
                <c:pt idx="7569">
                  <c:v>14.013</c:v>
                </c:pt>
                <c:pt idx="7570">
                  <c:v>14.013999999999999</c:v>
                </c:pt>
                <c:pt idx="7571">
                  <c:v>14.013999999999999</c:v>
                </c:pt>
                <c:pt idx="7572">
                  <c:v>14.016</c:v>
                </c:pt>
                <c:pt idx="7573">
                  <c:v>14.021000000000001</c:v>
                </c:pt>
                <c:pt idx="7574">
                  <c:v>14.021000000000001</c:v>
                </c:pt>
                <c:pt idx="7575">
                  <c:v>14.021000000000001</c:v>
                </c:pt>
                <c:pt idx="7576">
                  <c:v>14.031000000000001</c:v>
                </c:pt>
                <c:pt idx="7577">
                  <c:v>14.037000000000001</c:v>
                </c:pt>
                <c:pt idx="7578">
                  <c:v>14.037000000000001</c:v>
                </c:pt>
                <c:pt idx="7579">
                  <c:v>14.038</c:v>
                </c:pt>
                <c:pt idx="7580">
                  <c:v>14.042</c:v>
                </c:pt>
                <c:pt idx="7581">
                  <c:v>14.042999999999999</c:v>
                </c:pt>
                <c:pt idx="7582">
                  <c:v>14.042999999999999</c:v>
                </c:pt>
                <c:pt idx="7583">
                  <c:v>14.045</c:v>
                </c:pt>
                <c:pt idx="7584">
                  <c:v>14.048999999999999</c:v>
                </c:pt>
                <c:pt idx="7585">
                  <c:v>14.048999999999999</c:v>
                </c:pt>
                <c:pt idx="7586">
                  <c:v>14.05</c:v>
                </c:pt>
                <c:pt idx="7587">
                  <c:v>14.053000000000001</c:v>
                </c:pt>
                <c:pt idx="7588">
                  <c:v>14.053000000000001</c:v>
                </c:pt>
                <c:pt idx="7589">
                  <c:v>14.053000000000001</c:v>
                </c:pt>
                <c:pt idx="7590">
                  <c:v>14.053000000000001</c:v>
                </c:pt>
                <c:pt idx="7591">
                  <c:v>14.055</c:v>
                </c:pt>
                <c:pt idx="7592">
                  <c:v>14.068</c:v>
                </c:pt>
                <c:pt idx="7593">
                  <c:v>14.069000000000001</c:v>
                </c:pt>
                <c:pt idx="7594">
                  <c:v>14.069000000000001</c:v>
                </c:pt>
                <c:pt idx="7595">
                  <c:v>14.071999999999999</c:v>
                </c:pt>
                <c:pt idx="7596">
                  <c:v>14.074</c:v>
                </c:pt>
                <c:pt idx="7597">
                  <c:v>14.079000000000001</c:v>
                </c:pt>
                <c:pt idx="7598">
                  <c:v>14.084</c:v>
                </c:pt>
                <c:pt idx="7599">
                  <c:v>14.085000000000001</c:v>
                </c:pt>
                <c:pt idx="7600">
                  <c:v>14.086</c:v>
                </c:pt>
                <c:pt idx="7601">
                  <c:v>14.089</c:v>
                </c:pt>
                <c:pt idx="7602">
                  <c:v>14.093</c:v>
                </c:pt>
                <c:pt idx="7603">
                  <c:v>14.097</c:v>
                </c:pt>
                <c:pt idx="7604">
                  <c:v>14.097</c:v>
                </c:pt>
                <c:pt idx="7605">
                  <c:v>14.099</c:v>
                </c:pt>
                <c:pt idx="7606">
                  <c:v>14.099</c:v>
                </c:pt>
                <c:pt idx="7607">
                  <c:v>14.1</c:v>
                </c:pt>
                <c:pt idx="7608">
                  <c:v>14.1</c:v>
                </c:pt>
                <c:pt idx="7609">
                  <c:v>14.1</c:v>
                </c:pt>
                <c:pt idx="7610">
                  <c:v>14.101000000000001</c:v>
                </c:pt>
                <c:pt idx="7611">
                  <c:v>14.101000000000001</c:v>
                </c:pt>
                <c:pt idx="7612">
                  <c:v>14.109</c:v>
                </c:pt>
                <c:pt idx="7613">
                  <c:v>14.109</c:v>
                </c:pt>
                <c:pt idx="7614">
                  <c:v>14.111000000000001</c:v>
                </c:pt>
                <c:pt idx="7615">
                  <c:v>14.112</c:v>
                </c:pt>
                <c:pt idx="7616">
                  <c:v>14.113</c:v>
                </c:pt>
                <c:pt idx="7617">
                  <c:v>14.115</c:v>
                </c:pt>
                <c:pt idx="7618">
                  <c:v>14.116</c:v>
                </c:pt>
                <c:pt idx="7619">
                  <c:v>14.116</c:v>
                </c:pt>
                <c:pt idx="7620">
                  <c:v>14.122</c:v>
                </c:pt>
                <c:pt idx="7621">
                  <c:v>14.132</c:v>
                </c:pt>
                <c:pt idx="7622">
                  <c:v>14.132999999999999</c:v>
                </c:pt>
                <c:pt idx="7623">
                  <c:v>14.134</c:v>
                </c:pt>
                <c:pt idx="7624">
                  <c:v>14.144</c:v>
                </c:pt>
                <c:pt idx="7625">
                  <c:v>14.145</c:v>
                </c:pt>
                <c:pt idx="7626">
                  <c:v>14.145</c:v>
                </c:pt>
                <c:pt idx="7627">
                  <c:v>14.145</c:v>
                </c:pt>
                <c:pt idx="7628">
                  <c:v>14.148</c:v>
                </c:pt>
                <c:pt idx="7629">
                  <c:v>14.148999999999999</c:v>
                </c:pt>
                <c:pt idx="7630">
                  <c:v>14.151999999999999</c:v>
                </c:pt>
                <c:pt idx="7631">
                  <c:v>14.156000000000001</c:v>
                </c:pt>
                <c:pt idx="7632">
                  <c:v>14.157</c:v>
                </c:pt>
                <c:pt idx="7633">
                  <c:v>14.16</c:v>
                </c:pt>
                <c:pt idx="7634">
                  <c:v>14.163</c:v>
                </c:pt>
                <c:pt idx="7635">
                  <c:v>14.164</c:v>
                </c:pt>
                <c:pt idx="7636">
                  <c:v>14.164</c:v>
                </c:pt>
                <c:pt idx="7637">
                  <c:v>14.17</c:v>
                </c:pt>
                <c:pt idx="7638">
                  <c:v>14.172000000000001</c:v>
                </c:pt>
                <c:pt idx="7639">
                  <c:v>14.173</c:v>
                </c:pt>
                <c:pt idx="7640">
                  <c:v>14.173999999999999</c:v>
                </c:pt>
                <c:pt idx="7641">
                  <c:v>14.173999999999999</c:v>
                </c:pt>
                <c:pt idx="7642">
                  <c:v>14.173999999999999</c:v>
                </c:pt>
                <c:pt idx="7643">
                  <c:v>14.175000000000001</c:v>
                </c:pt>
                <c:pt idx="7644">
                  <c:v>14.18</c:v>
                </c:pt>
                <c:pt idx="7645">
                  <c:v>14.18</c:v>
                </c:pt>
                <c:pt idx="7646">
                  <c:v>14.18</c:v>
                </c:pt>
                <c:pt idx="7647">
                  <c:v>14.180999999999999</c:v>
                </c:pt>
                <c:pt idx="7648">
                  <c:v>14.182</c:v>
                </c:pt>
                <c:pt idx="7649">
                  <c:v>14.186</c:v>
                </c:pt>
                <c:pt idx="7650">
                  <c:v>14.188000000000001</c:v>
                </c:pt>
                <c:pt idx="7651">
                  <c:v>14.188000000000001</c:v>
                </c:pt>
                <c:pt idx="7652">
                  <c:v>14.188000000000001</c:v>
                </c:pt>
                <c:pt idx="7653">
                  <c:v>14.193</c:v>
                </c:pt>
                <c:pt idx="7654">
                  <c:v>14.196</c:v>
                </c:pt>
                <c:pt idx="7655">
                  <c:v>14.196</c:v>
                </c:pt>
                <c:pt idx="7656">
                  <c:v>14.196</c:v>
                </c:pt>
                <c:pt idx="7657">
                  <c:v>14.196</c:v>
                </c:pt>
                <c:pt idx="7658">
                  <c:v>14.196</c:v>
                </c:pt>
                <c:pt idx="7659">
                  <c:v>14.196</c:v>
                </c:pt>
                <c:pt idx="7660">
                  <c:v>14.196999999999999</c:v>
                </c:pt>
                <c:pt idx="7661">
                  <c:v>14.196999999999999</c:v>
                </c:pt>
                <c:pt idx="7662">
                  <c:v>14.198</c:v>
                </c:pt>
                <c:pt idx="7663">
                  <c:v>14.201000000000001</c:v>
                </c:pt>
                <c:pt idx="7664">
                  <c:v>14.201000000000001</c:v>
                </c:pt>
                <c:pt idx="7665">
                  <c:v>14.202</c:v>
                </c:pt>
                <c:pt idx="7666">
                  <c:v>14.202</c:v>
                </c:pt>
                <c:pt idx="7667">
                  <c:v>14.206</c:v>
                </c:pt>
                <c:pt idx="7668">
                  <c:v>14.206</c:v>
                </c:pt>
                <c:pt idx="7669">
                  <c:v>14.206</c:v>
                </c:pt>
                <c:pt idx="7670">
                  <c:v>14.207000000000001</c:v>
                </c:pt>
                <c:pt idx="7671">
                  <c:v>14.212</c:v>
                </c:pt>
                <c:pt idx="7672">
                  <c:v>14.212</c:v>
                </c:pt>
                <c:pt idx="7673">
                  <c:v>14.212</c:v>
                </c:pt>
                <c:pt idx="7674">
                  <c:v>14.212</c:v>
                </c:pt>
                <c:pt idx="7675">
                  <c:v>14.212</c:v>
                </c:pt>
                <c:pt idx="7676">
                  <c:v>14.217000000000001</c:v>
                </c:pt>
                <c:pt idx="7677">
                  <c:v>14.218999999999999</c:v>
                </c:pt>
                <c:pt idx="7678">
                  <c:v>14.22</c:v>
                </c:pt>
                <c:pt idx="7679">
                  <c:v>14.228</c:v>
                </c:pt>
                <c:pt idx="7680">
                  <c:v>14.228</c:v>
                </c:pt>
                <c:pt idx="7681">
                  <c:v>14.228</c:v>
                </c:pt>
                <c:pt idx="7682">
                  <c:v>14.228999999999999</c:v>
                </c:pt>
                <c:pt idx="7683">
                  <c:v>14.23</c:v>
                </c:pt>
                <c:pt idx="7684">
                  <c:v>14.231</c:v>
                </c:pt>
                <c:pt idx="7685">
                  <c:v>14.231</c:v>
                </c:pt>
                <c:pt idx="7686">
                  <c:v>14.231999999999999</c:v>
                </c:pt>
                <c:pt idx="7687">
                  <c:v>14.233000000000001</c:v>
                </c:pt>
                <c:pt idx="7688">
                  <c:v>14.233000000000001</c:v>
                </c:pt>
                <c:pt idx="7689">
                  <c:v>14.234</c:v>
                </c:pt>
                <c:pt idx="7690">
                  <c:v>14.238</c:v>
                </c:pt>
                <c:pt idx="7691">
                  <c:v>14.238</c:v>
                </c:pt>
                <c:pt idx="7692">
                  <c:v>14.242000000000001</c:v>
                </c:pt>
                <c:pt idx="7693">
                  <c:v>14.243</c:v>
                </c:pt>
                <c:pt idx="7694">
                  <c:v>14.244</c:v>
                </c:pt>
                <c:pt idx="7695">
                  <c:v>14.244</c:v>
                </c:pt>
                <c:pt idx="7696">
                  <c:v>14.244</c:v>
                </c:pt>
                <c:pt idx="7697">
                  <c:v>14.244</c:v>
                </c:pt>
                <c:pt idx="7698">
                  <c:v>14.246</c:v>
                </c:pt>
                <c:pt idx="7699">
                  <c:v>14.246</c:v>
                </c:pt>
                <c:pt idx="7700">
                  <c:v>14.254</c:v>
                </c:pt>
                <c:pt idx="7701">
                  <c:v>14.254</c:v>
                </c:pt>
                <c:pt idx="7702">
                  <c:v>14.257</c:v>
                </c:pt>
                <c:pt idx="7703">
                  <c:v>14.257</c:v>
                </c:pt>
                <c:pt idx="7704">
                  <c:v>14.257</c:v>
                </c:pt>
                <c:pt idx="7705">
                  <c:v>14.257999999999999</c:v>
                </c:pt>
                <c:pt idx="7706">
                  <c:v>14.257999999999999</c:v>
                </c:pt>
                <c:pt idx="7707">
                  <c:v>14.26</c:v>
                </c:pt>
                <c:pt idx="7708">
                  <c:v>14.26</c:v>
                </c:pt>
                <c:pt idx="7709">
                  <c:v>14.26</c:v>
                </c:pt>
                <c:pt idx="7710">
                  <c:v>14.262</c:v>
                </c:pt>
                <c:pt idx="7711">
                  <c:v>14.269</c:v>
                </c:pt>
                <c:pt idx="7712">
                  <c:v>14.276</c:v>
                </c:pt>
                <c:pt idx="7713">
                  <c:v>14.278</c:v>
                </c:pt>
                <c:pt idx="7714">
                  <c:v>14.28</c:v>
                </c:pt>
                <c:pt idx="7715">
                  <c:v>14.281000000000001</c:v>
                </c:pt>
                <c:pt idx="7716">
                  <c:v>14.282</c:v>
                </c:pt>
                <c:pt idx="7717">
                  <c:v>14.29</c:v>
                </c:pt>
                <c:pt idx="7718">
                  <c:v>14.292</c:v>
                </c:pt>
                <c:pt idx="7719">
                  <c:v>14.292999999999999</c:v>
                </c:pt>
                <c:pt idx="7720">
                  <c:v>14.292999999999999</c:v>
                </c:pt>
                <c:pt idx="7721">
                  <c:v>14.295999999999999</c:v>
                </c:pt>
                <c:pt idx="7722">
                  <c:v>14.302</c:v>
                </c:pt>
                <c:pt idx="7723">
                  <c:v>14.305999999999999</c:v>
                </c:pt>
                <c:pt idx="7724">
                  <c:v>14.307</c:v>
                </c:pt>
                <c:pt idx="7725">
                  <c:v>14.307</c:v>
                </c:pt>
                <c:pt idx="7726">
                  <c:v>14.307</c:v>
                </c:pt>
                <c:pt idx="7727">
                  <c:v>14.308</c:v>
                </c:pt>
                <c:pt idx="7728">
                  <c:v>14.308</c:v>
                </c:pt>
                <c:pt idx="7729">
                  <c:v>14.308999999999999</c:v>
                </c:pt>
                <c:pt idx="7730">
                  <c:v>14.316000000000001</c:v>
                </c:pt>
                <c:pt idx="7731">
                  <c:v>14.317</c:v>
                </c:pt>
                <c:pt idx="7732">
                  <c:v>14.318</c:v>
                </c:pt>
                <c:pt idx="7733">
                  <c:v>14.319000000000001</c:v>
                </c:pt>
                <c:pt idx="7734">
                  <c:v>14.323</c:v>
                </c:pt>
                <c:pt idx="7735">
                  <c:v>14.324</c:v>
                </c:pt>
                <c:pt idx="7736">
                  <c:v>14.329000000000001</c:v>
                </c:pt>
                <c:pt idx="7737">
                  <c:v>14.329000000000001</c:v>
                </c:pt>
                <c:pt idx="7738">
                  <c:v>14.33</c:v>
                </c:pt>
                <c:pt idx="7739">
                  <c:v>14.331</c:v>
                </c:pt>
                <c:pt idx="7740">
                  <c:v>14.332000000000001</c:v>
                </c:pt>
                <c:pt idx="7741">
                  <c:v>14.332000000000001</c:v>
                </c:pt>
                <c:pt idx="7742">
                  <c:v>14.334</c:v>
                </c:pt>
                <c:pt idx="7743">
                  <c:v>14.339</c:v>
                </c:pt>
                <c:pt idx="7744">
                  <c:v>14.339</c:v>
                </c:pt>
                <c:pt idx="7745">
                  <c:v>14.339</c:v>
                </c:pt>
                <c:pt idx="7746">
                  <c:v>14.339</c:v>
                </c:pt>
                <c:pt idx="7747">
                  <c:v>14.343</c:v>
                </c:pt>
                <c:pt idx="7748">
                  <c:v>14.345000000000001</c:v>
                </c:pt>
                <c:pt idx="7749">
                  <c:v>14.348000000000001</c:v>
                </c:pt>
                <c:pt idx="7750">
                  <c:v>14.351000000000001</c:v>
                </c:pt>
                <c:pt idx="7751">
                  <c:v>14.363</c:v>
                </c:pt>
                <c:pt idx="7752">
                  <c:v>14.363</c:v>
                </c:pt>
                <c:pt idx="7753">
                  <c:v>14.364000000000001</c:v>
                </c:pt>
                <c:pt idx="7754">
                  <c:v>14.365</c:v>
                </c:pt>
                <c:pt idx="7755">
                  <c:v>14.365</c:v>
                </c:pt>
                <c:pt idx="7756">
                  <c:v>14.374000000000001</c:v>
                </c:pt>
                <c:pt idx="7757">
                  <c:v>14.375</c:v>
                </c:pt>
                <c:pt idx="7758">
                  <c:v>14.375999999999999</c:v>
                </c:pt>
                <c:pt idx="7759">
                  <c:v>14.377000000000001</c:v>
                </c:pt>
                <c:pt idx="7760">
                  <c:v>14.379</c:v>
                </c:pt>
                <c:pt idx="7761">
                  <c:v>14.387</c:v>
                </c:pt>
                <c:pt idx="7762">
                  <c:v>14.387</c:v>
                </c:pt>
                <c:pt idx="7763">
                  <c:v>14.387</c:v>
                </c:pt>
                <c:pt idx="7764">
                  <c:v>14.387</c:v>
                </c:pt>
                <c:pt idx="7765">
                  <c:v>14.387</c:v>
                </c:pt>
                <c:pt idx="7766">
                  <c:v>14.388999999999999</c:v>
                </c:pt>
                <c:pt idx="7767">
                  <c:v>14.391999999999999</c:v>
                </c:pt>
                <c:pt idx="7768">
                  <c:v>14.391999999999999</c:v>
                </c:pt>
                <c:pt idx="7769">
                  <c:v>14.391999999999999</c:v>
                </c:pt>
                <c:pt idx="7770">
                  <c:v>14.391999999999999</c:v>
                </c:pt>
                <c:pt idx="7771">
                  <c:v>14.398999999999999</c:v>
                </c:pt>
                <c:pt idx="7772">
                  <c:v>14.398999999999999</c:v>
                </c:pt>
                <c:pt idx="7773">
                  <c:v>14.403</c:v>
                </c:pt>
                <c:pt idx="7774">
                  <c:v>14.403</c:v>
                </c:pt>
                <c:pt idx="7775">
                  <c:v>14.403</c:v>
                </c:pt>
                <c:pt idx="7776">
                  <c:v>14.406000000000001</c:v>
                </c:pt>
                <c:pt idx="7777">
                  <c:v>14.407</c:v>
                </c:pt>
                <c:pt idx="7778">
                  <c:v>14.409000000000001</c:v>
                </c:pt>
                <c:pt idx="7779">
                  <c:v>14.419</c:v>
                </c:pt>
                <c:pt idx="7780">
                  <c:v>14.419</c:v>
                </c:pt>
                <c:pt idx="7781">
                  <c:v>14.419</c:v>
                </c:pt>
                <c:pt idx="7782">
                  <c:v>14.42</c:v>
                </c:pt>
                <c:pt idx="7783">
                  <c:v>14.420999999999999</c:v>
                </c:pt>
                <c:pt idx="7784">
                  <c:v>14.423</c:v>
                </c:pt>
                <c:pt idx="7785">
                  <c:v>14.435</c:v>
                </c:pt>
                <c:pt idx="7786">
                  <c:v>14.435</c:v>
                </c:pt>
                <c:pt idx="7787">
                  <c:v>14.435</c:v>
                </c:pt>
                <c:pt idx="7788">
                  <c:v>14.435</c:v>
                </c:pt>
                <c:pt idx="7789">
                  <c:v>14.436</c:v>
                </c:pt>
                <c:pt idx="7790">
                  <c:v>14.436</c:v>
                </c:pt>
                <c:pt idx="7791">
                  <c:v>14.436</c:v>
                </c:pt>
                <c:pt idx="7792">
                  <c:v>14.436</c:v>
                </c:pt>
                <c:pt idx="7793">
                  <c:v>14.44</c:v>
                </c:pt>
                <c:pt idx="7794">
                  <c:v>14.442</c:v>
                </c:pt>
                <c:pt idx="7795">
                  <c:v>14.444000000000001</c:v>
                </c:pt>
                <c:pt idx="7796">
                  <c:v>14.445</c:v>
                </c:pt>
                <c:pt idx="7797">
                  <c:v>14.451000000000001</c:v>
                </c:pt>
                <c:pt idx="7798">
                  <c:v>14.451000000000001</c:v>
                </c:pt>
                <c:pt idx="7799">
                  <c:v>14.452</c:v>
                </c:pt>
                <c:pt idx="7800">
                  <c:v>14.452</c:v>
                </c:pt>
                <c:pt idx="7801">
                  <c:v>14.452</c:v>
                </c:pt>
                <c:pt idx="7802">
                  <c:v>14.454000000000001</c:v>
                </c:pt>
                <c:pt idx="7803">
                  <c:v>14.462999999999999</c:v>
                </c:pt>
                <c:pt idx="7804">
                  <c:v>14.465</c:v>
                </c:pt>
                <c:pt idx="7805">
                  <c:v>14.465999999999999</c:v>
                </c:pt>
                <c:pt idx="7806">
                  <c:v>14.467000000000001</c:v>
                </c:pt>
                <c:pt idx="7807">
                  <c:v>14.473000000000001</c:v>
                </c:pt>
                <c:pt idx="7808">
                  <c:v>14.473000000000001</c:v>
                </c:pt>
                <c:pt idx="7809">
                  <c:v>14.48</c:v>
                </c:pt>
                <c:pt idx="7810">
                  <c:v>14.481</c:v>
                </c:pt>
                <c:pt idx="7811">
                  <c:v>14.483000000000001</c:v>
                </c:pt>
                <c:pt idx="7812">
                  <c:v>14.484</c:v>
                </c:pt>
                <c:pt idx="7813">
                  <c:v>14.487</c:v>
                </c:pt>
                <c:pt idx="7814">
                  <c:v>14.494</c:v>
                </c:pt>
                <c:pt idx="7815">
                  <c:v>14.496</c:v>
                </c:pt>
                <c:pt idx="7816">
                  <c:v>14.499000000000001</c:v>
                </c:pt>
                <c:pt idx="7817">
                  <c:v>14.500999999999999</c:v>
                </c:pt>
                <c:pt idx="7818">
                  <c:v>14.502000000000001</c:v>
                </c:pt>
                <c:pt idx="7819">
                  <c:v>14.507999999999999</c:v>
                </c:pt>
                <c:pt idx="7820">
                  <c:v>14.509</c:v>
                </c:pt>
                <c:pt idx="7821">
                  <c:v>14.509</c:v>
                </c:pt>
                <c:pt idx="7822">
                  <c:v>14.515000000000001</c:v>
                </c:pt>
                <c:pt idx="7823">
                  <c:v>14.515000000000001</c:v>
                </c:pt>
                <c:pt idx="7824">
                  <c:v>14.521000000000001</c:v>
                </c:pt>
                <c:pt idx="7825">
                  <c:v>14.521000000000001</c:v>
                </c:pt>
                <c:pt idx="7826">
                  <c:v>14.523999999999999</c:v>
                </c:pt>
                <c:pt idx="7827">
                  <c:v>14.526</c:v>
                </c:pt>
                <c:pt idx="7828">
                  <c:v>14.528</c:v>
                </c:pt>
                <c:pt idx="7829">
                  <c:v>14.528</c:v>
                </c:pt>
                <c:pt idx="7830">
                  <c:v>14.53</c:v>
                </c:pt>
                <c:pt idx="7831">
                  <c:v>14.532</c:v>
                </c:pt>
                <c:pt idx="7832">
                  <c:v>14.532999999999999</c:v>
                </c:pt>
                <c:pt idx="7833">
                  <c:v>14.538</c:v>
                </c:pt>
                <c:pt idx="7834">
                  <c:v>14.538</c:v>
                </c:pt>
                <c:pt idx="7835">
                  <c:v>14.545999999999999</c:v>
                </c:pt>
                <c:pt idx="7836">
                  <c:v>14.545999999999999</c:v>
                </c:pt>
                <c:pt idx="7837">
                  <c:v>14.55</c:v>
                </c:pt>
                <c:pt idx="7838">
                  <c:v>14.553000000000001</c:v>
                </c:pt>
                <c:pt idx="7839">
                  <c:v>14.557</c:v>
                </c:pt>
                <c:pt idx="7840">
                  <c:v>14.561999999999999</c:v>
                </c:pt>
                <c:pt idx="7841">
                  <c:v>14.563000000000001</c:v>
                </c:pt>
                <c:pt idx="7842">
                  <c:v>14.563000000000001</c:v>
                </c:pt>
                <c:pt idx="7843">
                  <c:v>14.564</c:v>
                </c:pt>
                <c:pt idx="7844">
                  <c:v>14.565</c:v>
                </c:pt>
                <c:pt idx="7845">
                  <c:v>14.567</c:v>
                </c:pt>
                <c:pt idx="7846">
                  <c:v>14.567</c:v>
                </c:pt>
                <c:pt idx="7847">
                  <c:v>14.569000000000001</c:v>
                </c:pt>
                <c:pt idx="7848">
                  <c:v>14.569000000000001</c:v>
                </c:pt>
                <c:pt idx="7849">
                  <c:v>14.57</c:v>
                </c:pt>
                <c:pt idx="7850">
                  <c:v>14.576000000000001</c:v>
                </c:pt>
                <c:pt idx="7851">
                  <c:v>14.58</c:v>
                </c:pt>
                <c:pt idx="7852">
                  <c:v>14.582000000000001</c:v>
                </c:pt>
                <c:pt idx="7853">
                  <c:v>14.582000000000001</c:v>
                </c:pt>
                <c:pt idx="7854">
                  <c:v>14.582000000000001</c:v>
                </c:pt>
                <c:pt idx="7855">
                  <c:v>14.582000000000001</c:v>
                </c:pt>
                <c:pt idx="7856">
                  <c:v>14.582000000000001</c:v>
                </c:pt>
                <c:pt idx="7857">
                  <c:v>14.582000000000001</c:v>
                </c:pt>
                <c:pt idx="7858">
                  <c:v>14.583</c:v>
                </c:pt>
                <c:pt idx="7859">
                  <c:v>14.595000000000001</c:v>
                </c:pt>
                <c:pt idx="7860">
                  <c:v>14.595000000000001</c:v>
                </c:pt>
                <c:pt idx="7861">
                  <c:v>14.595000000000001</c:v>
                </c:pt>
                <c:pt idx="7862">
                  <c:v>14.596</c:v>
                </c:pt>
                <c:pt idx="7863">
                  <c:v>14.596</c:v>
                </c:pt>
                <c:pt idx="7864">
                  <c:v>14.596</c:v>
                </c:pt>
                <c:pt idx="7865">
                  <c:v>14.596</c:v>
                </c:pt>
                <c:pt idx="7866">
                  <c:v>14.596</c:v>
                </c:pt>
                <c:pt idx="7867">
                  <c:v>14.597</c:v>
                </c:pt>
                <c:pt idx="7868">
                  <c:v>14.597</c:v>
                </c:pt>
                <c:pt idx="7869">
                  <c:v>14.599</c:v>
                </c:pt>
                <c:pt idx="7870">
                  <c:v>14.6</c:v>
                </c:pt>
                <c:pt idx="7871">
                  <c:v>14.601000000000001</c:v>
                </c:pt>
                <c:pt idx="7872">
                  <c:v>14.606999999999999</c:v>
                </c:pt>
                <c:pt idx="7873">
                  <c:v>14.612</c:v>
                </c:pt>
                <c:pt idx="7874">
                  <c:v>14.612</c:v>
                </c:pt>
                <c:pt idx="7875">
                  <c:v>14.614000000000001</c:v>
                </c:pt>
                <c:pt idx="7876">
                  <c:v>14.616</c:v>
                </c:pt>
                <c:pt idx="7877">
                  <c:v>14.618</c:v>
                </c:pt>
                <c:pt idx="7878">
                  <c:v>14.619</c:v>
                </c:pt>
                <c:pt idx="7879">
                  <c:v>14.621</c:v>
                </c:pt>
                <c:pt idx="7880">
                  <c:v>14.624000000000001</c:v>
                </c:pt>
                <c:pt idx="7881">
                  <c:v>14.627000000000001</c:v>
                </c:pt>
                <c:pt idx="7882">
                  <c:v>14.63</c:v>
                </c:pt>
                <c:pt idx="7883">
                  <c:v>14.632</c:v>
                </c:pt>
                <c:pt idx="7884">
                  <c:v>14.632</c:v>
                </c:pt>
                <c:pt idx="7885">
                  <c:v>14.638999999999999</c:v>
                </c:pt>
                <c:pt idx="7886">
                  <c:v>14.641999999999999</c:v>
                </c:pt>
                <c:pt idx="7887">
                  <c:v>14.643000000000001</c:v>
                </c:pt>
                <c:pt idx="7888">
                  <c:v>14.643000000000001</c:v>
                </c:pt>
                <c:pt idx="7889">
                  <c:v>14.651</c:v>
                </c:pt>
                <c:pt idx="7890">
                  <c:v>14.654999999999999</c:v>
                </c:pt>
                <c:pt idx="7891">
                  <c:v>14.654999999999999</c:v>
                </c:pt>
                <c:pt idx="7892">
                  <c:v>14.656000000000001</c:v>
                </c:pt>
                <c:pt idx="7893">
                  <c:v>14.66</c:v>
                </c:pt>
                <c:pt idx="7894">
                  <c:v>14.661</c:v>
                </c:pt>
                <c:pt idx="7895">
                  <c:v>14.663</c:v>
                </c:pt>
                <c:pt idx="7896">
                  <c:v>14.664999999999999</c:v>
                </c:pt>
                <c:pt idx="7897">
                  <c:v>14.667999999999999</c:v>
                </c:pt>
                <c:pt idx="7898">
                  <c:v>14.675000000000001</c:v>
                </c:pt>
                <c:pt idx="7899">
                  <c:v>14.677</c:v>
                </c:pt>
                <c:pt idx="7900">
                  <c:v>14.679</c:v>
                </c:pt>
                <c:pt idx="7901">
                  <c:v>14.679</c:v>
                </c:pt>
                <c:pt idx="7902">
                  <c:v>14.679</c:v>
                </c:pt>
                <c:pt idx="7903">
                  <c:v>14.685</c:v>
                </c:pt>
                <c:pt idx="7904">
                  <c:v>14.685</c:v>
                </c:pt>
                <c:pt idx="7905">
                  <c:v>14.692</c:v>
                </c:pt>
                <c:pt idx="7906">
                  <c:v>14.692</c:v>
                </c:pt>
                <c:pt idx="7907">
                  <c:v>14.692</c:v>
                </c:pt>
                <c:pt idx="7908">
                  <c:v>14.698</c:v>
                </c:pt>
                <c:pt idx="7909">
                  <c:v>14.702</c:v>
                </c:pt>
                <c:pt idx="7910">
                  <c:v>14.707000000000001</c:v>
                </c:pt>
                <c:pt idx="7911">
                  <c:v>14.708</c:v>
                </c:pt>
                <c:pt idx="7912">
                  <c:v>14.708</c:v>
                </c:pt>
                <c:pt idx="7913">
                  <c:v>14.71</c:v>
                </c:pt>
                <c:pt idx="7914">
                  <c:v>14.714</c:v>
                </c:pt>
                <c:pt idx="7915">
                  <c:v>14.715999999999999</c:v>
                </c:pt>
                <c:pt idx="7916">
                  <c:v>14.722</c:v>
                </c:pt>
                <c:pt idx="7917">
                  <c:v>14.723000000000001</c:v>
                </c:pt>
                <c:pt idx="7918">
                  <c:v>14.723000000000001</c:v>
                </c:pt>
                <c:pt idx="7919">
                  <c:v>14.724</c:v>
                </c:pt>
                <c:pt idx="7920">
                  <c:v>14.725</c:v>
                </c:pt>
                <c:pt idx="7921">
                  <c:v>14.726000000000001</c:v>
                </c:pt>
                <c:pt idx="7922">
                  <c:v>14.728</c:v>
                </c:pt>
                <c:pt idx="7923">
                  <c:v>14.728999999999999</c:v>
                </c:pt>
                <c:pt idx="7924">
                  <c:v>14.728999999999999</c:v>
                </c:pt>
                <c:pt idx="7925">
                  <c:v>14.728999999999999</c:v>
                </c:pt>
                <c:pt idx="7926">
                  <c:v>14.728999999999999</c:v>
                </c:pt>
                <c:pt idx="7927">
                  <c:v>14.74</c:v>
                </c:pt>
                <c:pt idx="7928">
                  <c:v>14.74</c:v>
                </c:pt>
                <c:pt idx="7929">
                  <c:v>14.752000000000001</c:v>
                </c:pt>
                <c:pt idx="7930">
                  <c:v>14.755000000000001</c:v>
                </c:pt>
                <c:pt idx="7931">
                  <c:v>14.756</c:v>
                </c:pt>
                <c:pt idx="7932">
                  <c:v>14.756</c:v>
                </c:pt>
                <c:pt idx="7933">
                  <c:v>14.756</c:v>
                </c:pt>
                <c:pt idx="7934">
                  <c:v>14.757999999999999</c:v>
                </c:pt>
                <c:pt idx="7935">
                  <c:v>14.757999999999999</c:v>
                </c:pt>
                <c:pt idx="7936">
                  <c:v>14.757999999999999</c:v>
                </c:pt>
                <c:pt idx="7937">
                  <c:v>14.759</c:v>
                </c:pt>
                <c:pt idx="7938">
                  <c:v>14.763999999999999</c:v>
                </c:pt>
                <c:pt idx="7939">
                  <c:v>14.765000000000001</c:v>
                </c:pt>
                <c:pt idx="7940">
                  <c:v>14.766</c:v>
                </c:pt>
                <c:pt idx="7941">
                  <c:v>14.766999999999999</c:v>
                </c:pt>
                <c:pt idx="7942">
                  <c:v>14.771000000000001</c:v>
                </c:pt>
                <c:pt idx="7943">
                  <c:v>14.772</c:v>
                </c:pt>
                <c:pt idx="7944">
                  <c:v>14.773</c:v>
                </c:pt>
                <c:pt idx="7945">
                  <c:v>14.773</c:v>
                </c:pt>
                <c:pt idx="7946">
                  <c:v>14.776999999999999</c:v>
                </c:pt>
                <c:pt idx="7947">
                  <c:v>14.784000000000001</c:v>
                </c:pt>
                <c:pt idx="7948">
                  <c:v>14.785</c:v>
                </c:pt>
                <c:pt idx="7949">
                  <c:v>14.785</c:v>
                </c:pt>
                <c:pt idx="7950">
                  <c:v>14.788</c:v>
                </c:pt>
                <c:pt idx="7951">
                  <c:v>14.788</c:v>
                </c:pt>
                <c:pt idx="7952">
                  <c:v>14.788</c:v>
                </c:pt>
                <c:pt idx="7953">
                  <c:v>14.788</c:v>
                </c:pt>
                <c:pt idx="7954">
                  <c:v>14.789</c:v>
                </c:pt>
                <c:pt idx="7955">
                  <c:v>14.79</c:v>
                </c:pt>
                <c:pt idx="7956">
                  <c:v>14.792999999999999</c:v>
                </c:pt>
                <c:pt idx="7957">
                  <c:v>14.794</c:v>
                </c:pt>
                <c:pt idx="7958">
                  <c:v>14.802</c:v>
                </c:pt>
                <c:pt idx="7959">
                  <c:v>14.802</c:v>
                </c:pt>
                <c:pt idx="7960">
                  <c:v>14.802</c:v>
                </c:pt>
                <c:pt idx="7961">
                  <c:v>14.804</c:v>
                </c:pt>
                <c:pt idx="7962">
                  <c:v>14.813000000000001</c:v>
                </c:pt>
                <c:pt idx="7963">
                  <c:v>14.814</c:v>
                </c:pt>
                <c:pt idx="7964">
                  <c:v>14.817</c:v>
                </c:pt>
                <c:pt idx="7965">
                  <c:v>14.82</c:v>
                </c:pt>
                <c:pt idx="7966">
                  <c:v>14.832000000000001</c:v>
                </c:pt>
                <c:pt idx="7967">
                  <c:v>14.834</c:v>
                </c:pt>
                <c:pt idx="7968">
                  <c:v>14.846</c:v>
                </c:pt>
                <c:pt idx="7969">
                  <c:v>14.846</c:v>
                </c:pt>
                <c:pt idx="7970">
                  <c:v>14.847</c:v>
                </c:pt>
                <c:pt idx="7971">
                  <c:v>14.852</c:v>
                </c:pt>
                <c:pt idx="7972">
                  <c:v>14.853</c:v>
                </c:pt>
                <c:pt idx="7973">
                  <c:v>14.853</c:v>
                </c:pt>
                <c:pt idx="7974">
                  <c:v>14.856999999999999</c:v>
                </c:pt>
                <c:pt idx="7975">
                  <c:v>14.858000000000001</c:v>
                </c:pt>
                <c:pt idx="7976">
                  <c:v>14.862</c:v>
                </c:pt>
                <c:pt idx="7977">
                  <c:v>14.863</c:v>
                </c:pt>
                <c:pt idx="7978">
                  <c:v>14.864000000000001</c:v>
                </c:pt>
                <c:pt idx="7979">
                  <c:v>14.869</c:v>
                </c:pt>
                <c:pt idx="7980">
                  <c:v>14.871</c:v>
                </c:pt>
                <c:pt idx="7981">
                  <c:v>14.875</c:v>
                </c:pt>
                <c:pt idx="7982">
                  <c:v>14.875</c:v>
                </c:pt>
                <c:pt idx="7983">
                  <c:v>14.875999999999999</c:v>
                </c:pt>
                <c:pt idx="7984">
                  <c:v>14.885</c:v>
                </c:pt>
                <c:pt idx="7985">
                  <c:v>14.887</c:v>
                </c:pt>
                <c:pt idx="7986">
                  <c:v>14.89</c:v>
                </c:pt>
                <c:pt idx="7987">
                  <c:v>14.89</c:v>
                </c:pt>
                <c:pt idx="7988">
                  <c:v>14.89</c:v>
                </c:pt>
                <c:pt idx="7989">
                  <c:v>14.891</c:v>
                </c:pt>
                <c:pt idx="7990">
                  <c:v>14.895</c:v>
                </c:pt>
                <c:pt idx="7991">
                  <c:v>14.901</c:v>
                </c:pt>
                <c:pt idx="7992">
                  <c:v>14.901999999999999</c:v>
                </c:pt>
                <c:pt idx="7993">
                  <c:v>14.904999999999999</c:v>
                </c:pt>
                <c:pt idx="7994">
                  <c:v>14.906000000000001</c:v>
                </c:pt>
                <c:pt idx="7995">
                  <c:v>14.909000000000001</c:v>
                </c:pt>
                <c:pt idx="7996">
                  <c:v>14.912000000000001</c:v>
                </c:pt>
                <c:pt idx="7997">
                  <c:v>14.913</c:v>
                </c:pt>
                <c:pt idx="7998">
                  <c:v>14.913</c:v>
                </c:pt>
                <c:pt idx="7999">
                  <c:v>14.916</c:v>
                </c:pt>
                <c:pt idx="8000">
                  <c:v>14.917</c:v>
                </c:pt>
                <c:pt idx="8001">
                  <c:v>14.92</c:v>
                </c:pt>
                <c:pt idx="8002">
                  <c:v>14.92</c:v>
                </c:pt>
                <c:pt idx="8003">
                  <c:v>14.920999999999999</c:v>
                </c:pt>
                <c:pt idx="8004">
                  <c:v>14.922000000000001</c:v>
                </c:pt>
                <c:pt idx="8005">
                  <c:v>14.928000000000001</c:v>
                </c:pt>
                <c:pt idx="8006">
                  <c:v>14.933999999999999</c:v>
                </c:pt>
                <c:pt idx="8007">
                  <c:v>14.935</c:v>
                </c:pt>
                <c:pt idx="8008">
                  <c:v>14.935</c:v>
                </c:pt>
                <c:pt idx="8009">
                  <c:v>14.935</c:v>
                </c:pt>
                <c:pt idx="8010">
                  <c:v>14.936999999999999</c:v>
                </c:pt>
                <c:pt idx="8011">
                  <c:v>14.936999999999999</c:v>
                </c:pt>
                <c:pt idx="8012">
                  <c:v>14.939</c:v>
                </c:pt>
                <c:pt idx="8013">
                  <c:v>14.949</c:v>
                </c:pt>
                <c:pt idx="8014">
                  <c:v>14.949</c:v>
                </c:pt>
                <c:pt idx="8015">
                  <c:v>14.949</c:v>
                </c:pt>
                <c:pt idx="8016">
                  <c:v>14.957000000000001</c:v>
                </c:pt>
                <c:pt idx="8017">
                  <c:v>14.957000000000001</c:v>
                </c:pt>
                <c:pt idx="8018">
                  <c:v>14.96</c:v>
                </c:pt>
                <c:pt idx="8019">
                  <c:v>14.962</c:v>
                </c:pt>
                <c:pt idx="8020">
                  <c:v>14.964</c:v>
                </c:pt>
                <c:pt idx="8021">
                  <c:v>14.965</c:v>
                </c:pt>
                <c:pt idx="8022">
                  <c:v>14.965</c:v>
                </c:pt>
                <c:pt idx="8023">
                  <c:v>14.965</c:v>
                </c:pt>
                <c:pt idx="8024">
                  <c:v>14.965</c:v>
                </c:pt>
                <c:pt idx="8025">
                  <c:v>14.965</c:v>
                </c:pt>
                <c:pt idx="8026">
                  <c:v>14.97</c:v>
                </c:pt>
                <c:pt idx="8027">
                  <c:v>14.97</c:v>
                </c:pt>
                <c:pt idx="8028">
                  <c:v>14.97</c:v>
                </c:pt>
                <c:pt idx="8029">
                  <c:v>14.974</c:v>
                </c:pt>
                <c:pt idx="8030">
                  <c:v>14.974</c:v>
                </c:pt>
                <c:pt idx="8031">
                  <c:v>14.975</c:v>
                </c:pt>
                <c:pt idx="8032">
                  <c:v>14.976000000000001</c:v>
                </c:pt>
                <c:pt idx="8033">
                  <c:v>14.978999999999999</c:v>
                </c:pt>
                <c:pt idx="8034">
                  <c:v>14.98</c:v>
                </c:pt>
                <c:pt idx="8035">
                  <c:v>14.981</c:v>
                </c:pt>
                <c:pt idx="8036">
                  <c:v>14.981</c:v>
                </c:pt>
                <c:pt idx="8037">
                  <c:v>14.984999999999999</c:v>
                </c:pt>
                <c:pt idx="8038">
                  <c:v>14.989000000000001</c:v>
                </c:pt>
                <c:pt idx="8039">
                  <c:v>14.992000000000001</c:v>
                </c:pt>
                <c:pt idx="8040">
                  <c:v>14.993</c:v>
                </c:pt>
                <c:pt idx="8041">
                  <c:v>14.994</c:v>
                </c:pt>
                <c:pt idx="8042">
                  <c:v>14.997</c:v>
                </c:pt>
                <c:pt idx="8043">
                  <c:v>14.997</c:v>
                </c:pt>
                <c:pt idx="8044">
                  <c:v>14.997</c:v>
                </c:pt>
                <c:pt idx="8045">
                  <c:v>14.997999999999999</c:v>
                </c:pt>
                <c:pt idx="8046">
                  <c:v>14.997999999999999</c:v>
                </c:pt>
                <c:pt idx="8047">
                  <c:v>14.999000000000001</c:v>
                </c:pt>
                <c:pt idx="8048">
                  <c:v>15</c:v>
                </c:pt>
                <c:pt idx="8049">
                  <c:v>15.007999999999999</c:v>
                </c:pt>
                <c:pt idx="8050">
                  <c:v>15.007999999999999</c:v>
                </c:pt>
                <c:pt idx="8051">
                  <c:v>15.009</c:v>
                </c:pt>
                <c:pt idx="8052">
                  <c:v>15.01</c:v>
                </c:pt>
                <c:pt idx="8053">
                  <c:v>15.01</c:v>
                </c:pt>
                <c:pt idx="8054">
                  <c:v>15.01</c:v>
                </c:pt>
                <c:pt idx="8055">
                  <c:v>15.010999999999999</c:v>
                </c:pt>
                <c:pt idx="8056">
                  <c:v>15.013</c:v>
                </c:pt>
                <c:pt idx="8057">
                  <c:v>15.016999999999999</c:v>
                </c:pt>
                <c:pt idx="8058">
                  <c:v>15.018000000000001</c:v>
                </c:pt>
                <c:pt idx="8059">
                  <c:v>15.018000000000001</c:v>
                </c:pt>
                <c:pt idx="8060">
                  <c:v>15.023</c:v>
                </c:pt>
                <c:pt idx="8061">
                  <c:v>15.023</c:v>
                </c:pt>
                <c:pt idx="8062">
                  <c:v>15.023</c:v>
                </c:pt>
                <c:pt idx="8063">
                  <c:v>15.023</c:v>
                </c:pt>
                <c:pt idx="8064">
                  <c:v>15.023</c:v>
                </c:pt>
                <c:pt idx="8065">
                  <c:v>15.026999999999999</c:v>
                </c:pt>
                <c:pt idx="8066">
                  <c:v>15.03</c:v>
                </c:pt>
                <c:pt idx="8067">
                  <c:v>15.031000000000001</c:v>
                </c:pt>
                <c:pt idx="8068">
                  <c:v>15.035</c:v>
                </c:pt>
                <c:pt idx="8069">
                  <c:v>15.04</c:v>
                </c:pt>
                <c:pt idx="8070">
                  <c:v>15.044</c:v>
                </c:pt>
                <c:pt idx="8071">
                  <c:v>15.045999999999999</c:v>
                </c:pt>
                <c:pt idx="8072">
                  <c:v>15.045999999999999</c:v>
                </c:pt>
                <c:pt idx="8073">
                  <c:v>15.045999999999999</c:v>
                </c:pt>
                <c:pt idx="8074">
                  <c:v>15.052</c:v>
                </c:pt>
                <c:pt idx="8075">
                  <c:v>15.053000000000001</c:v>
                </c:pt>
                <c:pt idx="8076">
                  <c:v>15.055999999999999</c:v>
                </c:pt>
                <c:pt idx="8077">
                  <c:v>15.057</c:v>
                </c:pt>
                <c:pt idx="8078">
                  <c:v>15.057</c:v>
                </c:pt>
                <c:pt idx="8079">
                  <c:v>15.058999999999999</c:v>
                </c:pt>
                <c:pt idx="8080">
                  <c:v>15.06</c:v>
                </c:pt>
                <c:pt idx="8081">
                  <c:v>15.061</c:v>
                </c:pt>
                <c:pt idx="8082">
                  <c:v>15.061</c:v>
                </c:pt>
                <c:pt idx="8083">
                  <c:v>15.061999999999999</c:v>
                </c:pt>
                <c:pt idx="8084">
                  <c:v>15.061999999999999</c:v>
                </c:pt>
                <c:pt idx="8085">
                  <c:v>15.061999999999999</c:v>
                </c:pt>
                <c:pt idx="8086">
                  <c:v>15.063000000000001</c:v>
                </c:pt>
                <c:pt idx="8087">
                  <c:v>15.065</c:v>
                </c:pt>
                <c:pt idx="8088">
                  <c:v>15.07</c:v>
                </c:pt>
                <c:pt idx="8089">
                  <c:v>15.074</c:v>
                </c:pt>
                <c:pt idx="8090">
                  <c:v>15.074</c:v>
                </c:pt>
                <c:pt idx="8091">
                  <c:v>15.077999999999999</c:v>
                </c:pt>
                <c:pt idx="8092">
                  <c:v>15.077999999999999</c:v>
                </c:pt>
                <c:pt idx="8093">
                  <c:v>15.079000000000001</c:v>
                </c:pt>
                <c:pt idx="8094">
                  <c:v>15.079000000000001</c:v>
                </c:pt>
                <c:pt idx="8095">
                  <c:v>15.081</c:v>
                </c:pt>
                <c:pt idx="8096">
                  <c:v>15.081</c:v>
                </c:pt>
                <c:pt idx="8097">
                  <c:v>15.084</c:v>
                </c:pt>
                <c:pt idx="8098">
                  <c:v>15.089</c:v>
                </c:pt>
                <c:pt idx="8099">
                  <c:v>15.093999999999999</c:v>
                </c:pt>
                <c:pt idx="8100">
                  <c:v>15.093999999999999</c:v>
                </c:pt>
                <c:pt idx="8101">
                  <c:v>15.097</c:v>
                </c:pt>
                <c:pt idx="8102">
                  <c:v>15.097</c:v>
                </c:pt>
                <c:pt idx="8103">
                  <c:v>15.106</c:v>
                </c:pt>
                <c:pt idx="8104">
                  <c:v>15.106</c:v>
                </c:pt>
                <c:pt idx="8105">
                  <c:v>15.11</c:v>
                </c:pt>
                <c:pt idx="8106">
                  <c:v>15.111000000000001</c:v>
                </c:pt>
                <c:pt idx="8107">
                  <c:v>15.111000000000001</c:v>
                </c:pt>
                <c:pt idx="8108">
                  <c:v>15.112</c:v>
                </c:pt>
                <c:pt idx="8109">
                  <c:v>15.122</c:v>
                </c:pt>
                <c:pt idx="8110">
                  <c:v>15.122999999999999</c:v>
                </c:pt>
                <c:pt idx="8111">
                  <c:v>15.125999999999999</c:v>
                </c:pt>
                <c:pt idx="8112">
                  <c:v>15.125999999999999</c:v>
                </c:pt>
                <c:pt idx="8113">
                  <c:v>15.125999999999999</c:v>
                </c:pt>
                <c:pt idx="8114">
                  <c:v>15.127000000000001</c:v>
                </c:pt>
                <c:pt idx="8115">
                  <c:v>15.127000000000001</c:v>
                </c:pt>
                <c:pt idx="8116">
                  <c:v>15.127000000000001</c:v>
                </c:pt>
                <c:pt idx="8117">
                  <c:v>15.128</c:v>
                </c:pt>
                <c:pt idx="8118">
                  <c:v>15.131</c:v>
                </c:pt>
                <c:pt idx="8119">
                  <c:v>15.143000000000001</c:v>
                </c:pt>
                <c:pt idx="8120">
                  <c:v>15.147</c:v>
                </c:pt>
                <c:pt idx="8121">
                  <c:v>15.147</c:v>
                </c:pt>
                <c:pt idx="8122">
                  <c:v>15.153</c:v>
                </c:pt>
                <c:pt idx="8123">
                  <c:v>15.154999999999999</c:v>
                </c:pt>
                <c:pt idx="8124">
                  <c:v>15.157999999999999</c:v>
                </c:pt>
                <c:pt idx="8125">
                  <c:v>15.159000000000001</c:v>
                </c:pt>
                <c:pt idx="8126">
                  <c:v>15.159000000000001</c:v>
                </c:pt>
                <c:pt idx="8127">
                  <c:v>15.159000000000001</c:v>
                </c:pt>
                <c:pt idx="8128">
                  <c:v>15.159000000000001</c:v>
                </c:pt>
                <c:pt idx="8129">
                  <c:v>15.161</c:v>
                </c:pt>
                <c:pt idx="8130">
                  <c:v>15.169</c:v>
                </c:pt>
                <c:pt idx="8131">
                  <c:v>15.17</c:v>
                </c:pt>
                <c:pt idx="8132">
                  <c:v>15.170999999999999</c:v>
                </c:pt>
                <c:pt idx="8133">
                  <c:v>15.170999999999999</c:v>
                </c:pt>
                <c:pt idx="8134">
                  <c:v>15.173999999999999</c:v>
                </c:pt>
                <c:pt idx="8135">
                  <c:v>15.175000000000001</c:v>
                </c:pt>
                <c:pt idx="8136">
                  <c:v>15.175000000000001</c:v>
                </c:pt>
                <c:pt idx="8137">
                  <c:v>15.182</c:v>
                </c:pt>
                <c:pt idx="8138">
                  <c:v>15.185</c:v>
                </c:pt>
                <c:pt idx="8139">
                  <c:v>15.191000000000001</c:v>
                </c:pt>
                <c:pt idx="8140">
                  <c:v>15.191000000000001</c:v>
                </c:pt>
                <c:pt idx="8141">
                  <c:v>15.192</c:v>
                </c:pt>
                <c:pt idx="8142">
                  <c:v>15.192</c:v>
                </c:pt>
                <c:pt idx="8143">
                  <c:v>15.193</c:v>
                </c:pt>
                <c:pt idx="8144">
                  <c:v>15.194000000000001</c:v>
                </c:pt>
                <c:pt idx="8145">
                  <c:v>15.2</c:v>
                </c:pt>
                <c:pt idx="8146">
                  <c:v>15.2</c:v>
                </c:pt>
                <c:pt idx="8147">
                  <c:v>15.207000000000001</c:v>
                </c:pt>
                <c:pt idx="8148">
                  <c:v>15.21</c:v>
                </c:pt>
                <c:pt idx="8149">
                  <c:v>15.21</c:v>
                </c:pt>
                <c:pt idx="8150">
                  <c:v>15.212999999999999</c:v>
                </c:pt>
                <c:pt idx="8151">
                  <c:v>15.215</c:v>
                </c:pt>
                <c:pt idx="8152">
                  <c:v>15.215999999999999</c:v>
                </c:pt>
                <c:pt idx="8153">
                  <c:v>15.217000000000001</c:v>
                </c:pt>
                <c:pt idx="8154">
                  <c:v>15.218</c:v>
                </c:pt>
                <c:pt idx="8155">
                  <c:v>15.221</c:v>
                </c:pt>
                <c:pt idx="8156">
                  <c:v>15.225</c:v>
                </c:pt>
                <c:pt idx="8157">
                  <c:v>15.228</c:v>
                </c:pt>
                <c:pt idx="8158">
                  <c:v>15.23</c:v>
                </c:pt>
                <c:pt idx="8159">
                  <c:v>15.233000000000001</c:v>
                </c:pt>
                <c:pt idx="8160">
                  <c:v>15.233000000000001</c:v>
                </c:pt>
                <c:pt idx="8161">
                  <c:v>15.233000000000001</c:v>
                </c:pt>
                <c:pt idx="8162">
                  <c:v>15.236000000000001</c:v>
                </c:pt>
                <c:pt idx="8163">
                  <c:v>15.243</c:v>
                </c:pt>
                <c:pt idx="8164">
                  <c:v>15.243</c:v>
                </c:pt>
                <c:pt idx="8165">
                  <c:v>15.244999999999999</c:v>
                </c:pt>
                <c:pt idx="8166">
                  <c:v>15.246</c:v>
                </c:pt>
                <c:pt idx="8167">
                  <c:v>15.250999999999999</c:v>
                </c:pt>
                <c:pt idx="8168">
                  <c:v>15.254</c:v>
                </c:pt>
                <c:pt idx="8169">
                  <c:v>15.256</c:v>
                </c:pt>
                <c:pt idx="8170">
                  <c:v>15.257999999999999</c:v>
                </c:pt>
                <c:pt idx="8171">
                  <c:v>15.260999999999999</c:v>
                </c:pt>
                <c:pt idx="8172">
                  <c:v>15.268000000000001</c:v>
                </c:pt>
                <c:pt idx="8173">
                  <c:v>15.272</c:v>
                </c:pt>
                <c:pt idx="8174">
                  <c:v>15.273</c:v>
                </c:pt>
                <c:pt idx="8175">
                  <c:v>15.273999999999999</c:v>
                </c:pt>
                <c:pt idx="8176">
                  <c:v>15.273999999999999</c:v>
                </c:pt>
                <c:pt idx="8177">
                  <c:v>15.273999999999999</c:v>
                </c:pt>
                <c:pt idx="8178">
                  <c:v>15.281000000000001</c:v>
                </c:pt>
                <c:pt idx="8179">
                  <c:v>15.282</c:v>
                </c:pt>
                <c:pt idx="8180">
                  <c:v>15.289</c:v>
                </c:pt>
                <c:pt idx="8181">
                  <c:v>15.295</c:v>
                </c:pt>
                <c:pt idx="8182">
                  <c:v>15.303000000000001</c:v>
                </c:pt>
                <c:pt idx="8183">
                  <c:v>15.303000000000001</c:v>
                </c:pt>
                <c:pt idx="8184">
                  <c:v>15.305</c:v>
                </c:pt>
                <c:pt idx="8185">
                  <c:v>15.305999999999999</c:v>
                </c:pt>
                <c:pt idx="8186">
                  <c:v>15.305999999999999</c:v>
                </c:pt>
                <c:pt idx="8187">
                  <c:v>15.305999999999999</c:v>
                </c:pt>
                <c:pt idx="8188">
                  <c:v>15.307</c:v>
                </c:pt>
                <c:pt idx="8189">
                  <c:v>15.307</c:v>
                </c:pt>
                <c:pt idx="8190">
                  <c:v>15.307</c:v>
                </c:pt>
                <c:pt idx="8191">
                  <c:v>15.308999999999999</c:v>
                </c:pt>
                <c:pt idx="8192">
                  <c:v>15.318</c:v>
                </c:pt>
                <c:pt idx="8193">
                  <c:v>15.32</c:v>
                </c:pt>
                <c:pt idx="8194">
                  <c:v>15.321</c:v>
                </c:pt>
                <c:pt idx="8195">
                  <c:v>15.321</c:v>
                </c:pt>
                <c:pt idx="8196">
                  <c:v>15.321999999999999</c:v>
                </c:pt>
                <c:pt idx="8197">
                  <c:v>15.335000000000001</c:v>
                </c:pt>
                <c:pt idx="8198">
                  <c:v>15.335000000000001</c:v>
                </c:pt>
                <c:pt idx="8199">
                  <c:v>15.337</c:v>
                </c:pt>
                <c:pt idx="8200">
                  <c:v>15.337</c:v>
                </c:pt>
                <c:pt idx="8201">
                  <c:v>15.34</c:v>
                </c:pt>
                <c:pt idx="8202">
                  <c:v>15.345000000000001</c:v>
                </c:pt>
                <c:pt idx="8203">
                  <c:v>15.347</c:v>
                </c:pt>
                <c:pt idx="8204">
                  <c:v>15.348000000000001</c:v>
                </c:pt>
                <c:pt idx="8205">
                  <c:v>15.348000000000001</c:v>
                </c:pt>
                <c:pt idx="8206">
                  <c:v>15.352</c:v>
                </c:pt>
                <c:pt idx="8207">
                  <c:v>15.353</c:v>
                </c:pt>
                <c:pt idx="8208">
                  <c:v>15.353</c:v>
                </c:pt>
                <c:pt idx="8209">
                  <c:v>15.353</c:v>
                </c:pt>
                <c:pt idx="8210">
                  <c:v>15.355</c:v>
                </c:pt>
                <c:pt idx="8211">
                  <c:v>15.359</c:v>
                </c:pt>
                <c:pt idx="8212">
                  <c:v>15.36</c:v>
                </c:pt>
                <c:pt idx="8213">
                  <c:v>15.363</c:v>
                </c:pt>
                <c:pt idx="8214">
                  <c:v>15.369</c:v>
                </c:pt>
                <c:pt idx="8215">
                  <c:v>15.369</c:v>
                </c:pt>
                <c:pt idx="8216">
                  <c:v>15.369</c:v>
                </c:pt>
                <c:pt idx="8217">
                  <c:v>15.37</c:v>
                </c:pt>
                <c:pt idx="8218">
                  <c:v>15.372999999999999</c:v>
                </c:pt>
                <c:pt idx="8219">
                  <c:v>15.378</c:v>
                </c:pt>
                <c:pt idx="8220">
                  <c:v>15.378</c:v>
                </c:pt>
                <c:pt idx="8221">
                  <c:v>15.382</c:v>
                </c:pt>
                <c:pt idx="8222">
                  <c:v>15.385</c:v>
                </c:pt>
                <c:pt idx="8223">
                  <c:v>15.385</c:v>
                </c:pt>
                <c:pt idx="8224">
                  <c:v>15.385999999999999</c:v>
                </c:pt>
                <c:pt idx="8225">
                  <c:v>15.388999999999999</c:v>
                </c:pt>
                <c:pt idx="8226">
                  <c:v>15.391999999999999</c:v>
                </c:pt>
                <c:pt idx="8227">
                  <c:v>15.393000000000001</c:v>
                </c:pt>
                <c:pt idx="8228">
                  <c:v>15.401999999999999</c:v>
                </c:pt>
                <c:pt idx="8229">
                  <c:v>15.401999999999999</c:v>
                </c:pt>
                <c:pt idx="8230">
                  <c:v>15.401999999999999</c:v>
                </c:pt>
                <c:pt idx="8231">
                  <c:v>15.401999999999999</c:v>
                </c:pt>
                <c:pt idx="8232">
                  <c:v>15.406000000000001</c:v>
                </c:pt>
                <c:pt idx="8233">
                  <c:v>15.406000000000001</c:v>
                </c:pt>
                <c:pt idx="8234">
                  <c:v>15.407</c:v>
                </c:pt>
                <c:pt idx="8235">
                  <c:v>15.407</c:v>
                </c:pt>
                <c:pt idx="8236">
                  <c:v>15.407999999999999</c:v>
                </c:pt>
                <c:pt idx="8237">
                  <c:v>15.414</c:v>
                </c:pt>
                <c:pt idx="8238">
                  <c:v>15.417999999999999</c:v>
                </c:pt>
                <c:pt idx="8239">
                  <c:v>15.42</c:v>
                </c:pt>
                <c:pt idx="8240">
                  <c:v>15.433999999999999</c:v>
                </c:pt>
                <c:pt idx="8241">
                  <c:v>15.448</c:v>
                </c:pt>
                <c:pt idx="8242">
                  <c:v>15.451000000000001</c:v>
                </c:pt>
                <c:pt idx="8243">
                  <c:v>15.451000000000001</c:v>
                </c:pt>
                <c:pt idx="8244">
                  <c:v>15.452</c:v>
                </c:pt>
                <c:pt idx="8245">
                  <c:v>15.456</c:v>
                </c:pt>
                <c:pt idx="8246">
                  <c:v>15.456</c:v>
                </c:pt>
                <c:pt idx="8247">
                  <c:v>15.456</c:v>
                </c:pt>
                <c:pt idx="8248">
                  <c:v>15.457000000000001</c:v>
                </c:pt>
                <c:pt idx="8249">
                  <c:v>15.458</c:v>
                </c:pt>
                <c:pt idx="8250">
                  <c:v>15.467000000000001</c:v>
                </c:pt>
                <c:pt idx="8251">
                  <c:v>15.467000000000001</c:v>
                </c:pt>
                <c:pt idx="8252">
                  <c:v>15.467000000000001</c:v>
                </c:pt>
                <c:pt idx="8253">
                  <c:v>15.467000000000001</c:v>
                </c:pt>
                <c:pt idx="8254">
                  <c:v>15.467000000000001</c:v>
                </c:pt>
                <c:pt idx="8255">
                  <c:v>15.468999999999999</c:v>
                </c:pt>
                <c:pt idx="8256">
                  <c:v>15.47</c:v>
                </c:pt>
                <c:pt idx="8257">
                  <c:v>15.47</c:v>
                </c:pt>
                <c:pt idx="8258">
                  <c:v>15.474</c:v>
                </c:pt>
                <c:pt idx="8259">
                  <c:v>15.481</c:v>
                </c:pt>
                <c:pt idx="8260">
                  <c:v>15.481</c:v>
                </c:pt>
                <c:pt idx="8261">
                  <c:v>15.483000000000001</c:v>
                </c:pt>
                <c:pt idx="8262">
                  <c:v>15.489000000000001</c:v>
                </c:pt>
                <c:pt idx="8263">
                  <c:v>15.494</c:v>
                </c:pt>
                <c:pt idx="8264">
                  <c:v>15.494999999999999</c:v>
                </c:pt>
                <c:pt idx="8265">
                  <c:v>15.494999999999999</c:v>
                </c:pt>
                <c:pt idx="8266">
                  <c:v>15.496</c:v>
                </c:pt>
                <c:pt idx="8267">
                  <c:v>15.500999999999999</c:v>
                </c:pt>
                <c:pt idx="8268">
                  <c:v>15.506</c:v>
                </c:pt>
                <c:pt idx="8269">
                  <c:v>15.510999999999999</c:v>
                </c:pt>
                <c:pt idx="8270">
                  <c:v>15.515000000000001</c:v>
                </c:pt>
                <c:pt idx="8271">
                  <c:v>15.516</c:v>
                </c:pt>
                <c:pt idx="8272">
                  <c:v>15.516</c:v>
                </c:pt>
                <c:pt idx="8273">
                  <c:v>15.526</c:v>
                </c:pt>
                <c:pt idx="8274">
                  <c:v>15.531000000000001</c:v>
                </c:pt>
                <c:pt idx="8275">
                  <c:v>15.532</c:v>
                </c:pt>
                <c:pt idx="8276">
                  <c:v>15.541</c:v>
                </c:pt>
                <c:pt idx="8277">
                  <c:v>15.541</c:v>
                </c:pt>
                <c:pt idx="8278">
                  <c:v>15.541</c:v>
                </c:pt>
                <c:pt idx="8279">
                  <c:v>15.541</c:v>
                </c:pt>
                <c:pt idx="8280">
                  <c:v>15.542</c:v>
                </c:pt>
                <c:pt idx="8281">
                  <c:v>15.544</c:v>
                </c:pt>
                <c:pt idx="8282">
                  <c:v>15.548</c:v>
                </c:pt>
                <c:pt idx="8283">
                  <c:v>15.548</c:v>
                </c:pt>
                <c:pt idx="8284">
                  <c:v>15.548</c:v>
                </c:pt>
                <c:pt idx="8285">
                  <c:v>15.548999999999999</c:v>
                </c:pt>
                <c:pt idx="8286">
                  <c:v>15.548999999999999</c:v>
                </c:pt>
                <c:pt idx="8287">
                  <c:v>15.548999999999999</c:v>
                </c:pt>
                <c:pt idx="8288">
                  <c:v>15.555999999999999</c:v>
                </c:pt>
                <c:pt idx="8289">
                  <c:v>15.555999999999999</c:v>
                </c:pt>
                <c:pt idx="8290">
                  <c:v>15.555999999999999</c:v>
                </c:pt>
                <c:pt idx="8291">
                  <c:v>15.555999999999999</c:v>
                </c:pt>
                <c:pt idx="8292">
                  <c:v>15.557</c:v>
                </c:pt>
                <c:pt idx="8293">
                  <c:v>15.558</c:v>
                </c:pt>
                <c:pt idx="8294">
                  <c:v>15.56</c:v>
                </c:pt>
                <c:pt idx="8295">
                  <c:v>15.564</c:v>
                </c:pt>
                <c:pt idx="8296">
                  <c:v>15.564</c:v>
                </c:pt>
                <c:pt idx="8297">
                  <c:v>15.565</c:v>
                </c:pt>
                <c:pt idx="8298">
                  <c:v>15.565</c:v>
                </c:pt>
                <c:pt idx="8299">
                  <c:v>15.567</c:v>
                </c:pt>
                <c:pt idx="8300">
                  <c:v>15.569000000000001</c:v>
                </c:pt>
                <c:pt idx="8301">
                  <c:v>15.571</c:v>
                </c:pt>
                <c:pt idx="8302">
                  <c:v>15.571</c:v>
                </c:pt>
                <c:pt idx="8303">
                  <c:v>15.571</c:v>
                </c:pt>
                <c:pt idx="8304">
                  <c:v>15.571</c:v>
                </c:pt>
                <c:pt idx="8305">
                  <c:v>15.573</c:v>
                </c:pt>
                <c:pt idx="8306">
                  <c:v>15.577999999999999</c:v>
                </c:pt>
                <c:pt idx="8307">
                  <c:v>15.577999999999999</c:v>
                </c:pt>
                <c:pt idx="8308">
                  <c:v>15.581</c:v>
                </c:pt>
                <c:pt idx="8309">
                  <c:v>15.581</c:v>
                </c:pt>
                <c:pt idx="8310">
                  <c:v>15.581</c:v>
                </c:pt>
                <c:pt idx="8311">
                  <c:v>15.581</c:v>
                </c:pt>
                <c:pt idx="8312">
                  <c:v>15.581</c:v>
                </c:pt>
                <c:pt idx="8313">
                  <c:v>15.582000000000001</c:v>
                </c:pt>
                <c:pt idx="8314">
                  <c:v>15.582000000000001</c:v>
                </c:pt>
                <c:pt idx="8315">
                  <c:v>15.585000000000001</c:v>
                </c:pt>
                <c:pt idx="8316">
                  <c:v>15.585000000000001</c:v>
                </c:pt>
                <c:pt idx="8317">
                  <c:v>15.585000000000001</c:v>
                </c:pt>
                <c:pt idx="8318">
                  <c:v>15.587999999999999</c:v>
                </c:pt>
                <c:pt idx="8319">
                  <c:v>15.595000000000001</c:v>
                </c:pt>
                <c:pt idx="8320">
                  <c:v>15.597</c:v>
                </c:pt>
                <c:pt idx="8321">
                  <c:v>15.597</c:v>
                </c:pt>
                <c:pt idx="8322">
                  <c:v>15.601000000000001</c:v>
                </c:pt>
                <c:pt idx="8323">
                  <c:v>15.608000000000001</c:v>
                </c:pt>
                <c:pt idx="8324">
                  <c:v>15.609</c:v>
                </c:pt>
                <c:pt idx="8325">
                  <c:v>15.615</c:v>
                </c:pt>
                <c:pt idx="8326">
                  <c:v>15.616</c:v>
                </c:pt>
                <c:pt idx="8327">
                  <c:v>15.616</c:v>
                </c:pt>
                <c:pt idx="8328">
                  <c:v>15.619</c:v>
                </c:pt>
                <c:pt idx="8329">
                  <c:v>15.62</c:v>
                </c:pt>
                <c:pt idx="8330">
                  <c:v>15.63</c:v>
                </c:pt>
                <c:pt idx="8331">
                  <c:v>15.63</c:v>
                </c:pt>
                <c:pt idx="8332">
                  <c:v>15.63</c:v>
                </c:pt>
                <c:pt idx="8333">
                  <c:v>15.63</c:v>
                </c:pt>
                <c:pt idx="8334">
                  <c:v>15.631</c:v>
                </c:pt>
                <c:pt idx="8335">
                  <c:v>15.632999999999999</c:v>
                </c:pt>
                <c:pt idx="8336">
                  <c:v>15.635999999999999</c:v>
                </c:pt>
                <c:pt idx="8337">
                  <c:v>15.64</c:v>
                </c:pt>
                <c:pt idx="8338">
                  <c:v>15.645</c:v>
                </c:pt>
                <c:pt idx="8339">
                  <c:v>15.645</c:v>
                </c:pt>
                <c:pt idx="8340">
                  <c:v>15.645</c:v>
                </c:pt>
                <c:pt idx="8341">
                  <c:v>15.645</c:v>
                </c:pt>
                <c:pt idx="8342">
                  <c:v>15.646000000000001</c:v>
                </c:pt>
                <c:pt idx="8343">
                  <c:v>15.65</c:v>
                </c:pt>
                <c:pt idx="8344">
                  <c:v>15.653</c:v>
                </c:pt>
                <c:pt idx="8345">
                  <c:v>15.656000000000001</c:v>
                </c:pt>
                <c:pt idx="8346">
                  <c:v>15.657999999999999</c:v>
                </c:pt>
                <c:pt idx="8347">
                  <c:v>15.659000000000001</c:v>
                </c:pt>
                <c:pt idx="8348">
                  <c:v>15.66</c:v>
                </c:pt>
                <c:pt idx="8349">
                  <c:v>15.66</c:v>
                </c:pt>
                <c:pt idx="8350">
                  <c:v>15.662000000000001</c:v>
                </c:pt>
                <c:pt idx="8351">
                  <c:v>15.662000000000001</c:v>
                </c:pt>
                <c:pt idx="8352">
                  <c:v>15.669</c:v>
                </c:pt>
                <c:pt idx="8353">
                  <c:v>15.67</c:v>
                </c:pt>
                <c:pt idx="8354">
                  <c:v>15.67</c:v>
                </c:pt>
                <c:pt idx="8355">
                  <c:v>15.673999999999999</c:v>
                </c:pt>
                <c:pt idx="8356">
                  <c:v>15.675000000000001</c:v>
                </c:pt>
                <c:pt idx="8357">
                  <c:v>15.678000000000001</c:v>
                </c:pt>
                <c:pt idx="8358">
                  <c:v>15.68</c:v>
                </c:pt>
                <c:pt idx="8359">
                  <c:v>15.68</c:v>
                </c:pt>
                <c:pt idx="8360">
                  <c:v>15.682</c:v>
                </c:pt>
                <c:pt idx="8361">
                  <c:v>15.683999999999999</c:v>
                </c:pt>
                <c:pt idx="8362">
                  <c:v>15.69</c:v>
                </c:pt>
                <c:pt idx="8363">
                  <c:v>15.692</c:v>
                </c:pt>
                <c:pt idx="8364">
                  <c:v>15.694000000000001</c:v>
                </c:pt>
                <c:pt idx="8365">
                  <c:v>15.695</c:v>
                </c:pt>
                <c:pt idx="8366">
                  <c:v>15.695</c:v>
                </c:pt>
                <c:pt idx="8367">
                  <c:v>15.696999999999999</c:v>
                </c:pt>
                <c:pt idx="8368">
                  <c:v>15.698</c:v>
                </c:pt>
                <c:pt idx="8369">
                  <c:v>15.7</c:v>
                </c:pt>
                <c:pt idx="8370">
                  <c:v>15.704000000000001</c:v>
                </c:pt>
                <c:pt idx="8371">
                  <c:v>15.704000000000001</c:v>
                </c:pt>
                <c:pt idx="8372">
                  <c:v>15.704000000000001</c:v>
                </c:pt>
                <c:pt idx="8373">
                  <c:v>15.706</c:v>
                </c:pt>
                <c:pt idx="8374">
                  <c:v>15.71</c:v>
                </c:pt>
                <c:pt idx="8375">
                  <c:v>15.712999999999999</c:v>
                </c:pt>
                <c:pt idx="8376">
                  <c:v>15.715</c:v>
                </c:pt>
                <c:pt idx="8377">
                  <c:v>15.717000000000001</c:v>
                </c:pt>
                <c:pt idx="8378">
                  <c:v>15.718999999999999</c:v>
                </c:pt>
                <c:pt idx="8379">
                  <c:v>15.718999999999999</c:v>
                </c:pt>
                <c:pt idx="8380">
                  <c:v>15.722</c:v>
                </c:pt>
                <c:pt idx="8381">
                  <c:v>15.728999999999999</c:v>
                </c:pt>
                <c:pt idx="8382">
                  <c:v>15.734</c:v>
                </c:pt>
                <c:pt idx="8383">
                  <c:v>15.734999999999999</c:v>
                </c:pt>
                <c:pt idx="8384">
                  <c:v>15.743</c:v>
                </c:pt>
                <c:pt idx="8385">
                  <c:v>15.744</c:v>
                </c:pt>
                <c:pt idx="8386">
                  <c:v>15.744</c:v>
                </c:pt>
                <c:pt idx="8387">
                  <c:v>15.744</c:v>
                </c:pt>
                <c:pt idx="8388">
                  <c:v>15.746</c:v>
                </c:pt>
                <c:pt idx="8389">
                  <c:v>15.747</c:v>
                </c:pt>
                <c:pt idx="8390">
                  <c:v>15.749000000000001</c:v>
                </c:pt>
                <c:pt idx="8391">
                  <c:v>15.756</c:v>
                </c:pt>
                <c:pt idx="8392">
                  <c:v>15.757</c:v>
                </c:pt>
                <c:pt idx="8393">
                  <c:v>15.757</c:v>
                </c:pt>
                <c:pt idx="8394">
                  <c:v>15.76</c:v>
                </c:pt>
                <c:pt idx="8395">
                  <c:v>15.76</c:v>
                </c:pt>
                <c:pt idx="8396">
                  <c:v>15.76</c:v>
                </c:pt>
                <c:pt idx="8397">
                  <c:v>15.76</c:v>
                </c:pt>
                <c:pt idx="8398">
                  <c:v>15.76</c:v>
                </c:pt>
                <c:pt idx="8399">
                  <c:v>15.763999999999999</c:v>
                </c:pt>
                <c:pt idx="8400">
                  <c:v>15.766</c:v>
                </c:pt>
                <c:pt idx="8401">
                  <c:v>15.766999999999999</c:v>
                </c:pt>
                <c:pt idx="8402">
                  <c:v>15.769</c:v>
                </c:pt>
                <c:pt idx="8403">
                  <c:v>15.77</c:v>
                </c:pt>
                <c:pt idx="8404">
                  <c:v>15.771000000000001</c:v>
                </c:pt>
                <c:pt idx="8405">
                  <c:v>15.772</c:v>
                </c:pt>
                <c:pt idx="8406">
                  <c:v>15.773</c:v>
                </c:pt>
                <c:pt idx="8407">
                  <c:v>15.773</c:v>
                </c:pt>
                <c:pt idx="8408">
                  <c:v>15.776</c:v>
                </c:pt>
                <c:pt idx="8409">
                  <c:v>15.776</c:v>
                </c:pt>
                <c:pt idx="8410">
                  <c:v>15.776999999999999</c:v>
                </c:pt>
                <c:pt idx="8411">
                  <c:v>15.776999999999999</c:v>
                </c:pt>
                <c:pt idx="8412">
                  <c:v>15.78</c:v>
                </c:pt>
                <c:pt idx="8413">
                  <c:v>15.787000000000001</c:v>
                </c:pt>
                <c:pt idx="8414">
                  <c:v>15.792999999999999</c:v>
                </c:pt>
                <c:pt idx="8415">
                  <c:v>15.792999999999999</c:v>
                </c:pt>
                <c:pt idx="8416">
                  <c:v>15.792999999999999</c:v>
                </c:pt>
                <c:pt idx="8417">
                  <c:v>15.792999999999999</c:v>
                </c:pt>
                <c:pt idx="8418">
                  <c:v>15.792999999999999</c:v>
                </c:pt>
                <c:pt idx="8419">
                  <c:v>15.792999999999999</c:v>
                </c:pt>
                <c:pt idx="8420">
                  <c:v>15.794</c:v>
                </c:pt>
                <c:pt idx="8421">
                  <c:v>15.795</c:v>
                </c:pt>
                <c:pt idx="8422">
                  <c:v>15.795999999999999</c:v>
                </c:pt>
                <c:pt idx="8423">
                  <c:v>15.802</c:v>
                </c:pt>
                <c:pt idx="8424">
                  <c:v>15.803000000000001</c:v>
                </c:pt>
                <c:pt idx="8425">
                  <c:v>15.805</c:v>
                </c:pt>
                <c:pt idx="8426">
                  <c:v>15.807</c:v>
                </c:pt>
                <c:pt idx="8427">
                  <c:v>15.808999999999999</c:v>
                </c:pt>
                <c:pt idx="8428">
                  <c:v>15.808999999999999</c:v>
                </c:pt>
                <c:pt idx="8429">
                  <c:v>15.808999999999999</c:v>
                </c:pt>
                <c:pt idx="8430">
                  <c:v>15.808999999999999</c:v>
                </c:pt>
                <c:pt idx="8431">
                  <c:v>15.808999999999999</c:v>
                </c:pt>
                <c:pt idx="8432">
                  <c:v>15.811999999999999</c:v>
                </c:pt>
                <c:pt idx="8433">
                  <c:v>15.821999999999999</c:v>
                </c:pt>
                <c:pt idx="8434">
                  <c:v>15.824</c:v>
                </c:pt>
                <c:pt idx="8435">
                  <c:v>15.824</c:v>
                </c:pt>
                <c:pt idx="8436">
                  <c:v>15.824999999999999</c:v>
                </c:pt>
                <c:pt idx="8437">
                  <c:v>15.839</c:v>
                </c:pt>
                <c:pt idx="8438">
                  <c:v>15.842000000000001</c:v>
                </c:pt>
                <c:pt idx="8439">
                  <c:v>15.842000000000001</c:v>
                </c:pt>
                <c:pt idx="8440">
                  <c:v>15.842000000000001</c:v>
                </c:pt>
                <c:pt idx="8441">
                  <c:v>15.845000000000001</c:v>
                </c:pt>
                <c:pt idx="8442">
                  <c:v>15.845000000000001</c:v>
                </c:pt>
                <c:pt idx="8443">
                  <c:v>15.848000000000001</c:v>
                </c:pt>
                <c:pt idx="8444">
                  <c:v>15.849</c:v>
                </c:pt>
                <c:pt idx="8445">
                  <c:v>15.855</c:v>
                </c:pt>
                <c:pt idx="8446">
                  <c:v>15.856999999999999</c:v>
                </c:pt>
                <c:pt idx="8447">
                  <c:v>15.858000000000001</c:v>
                </c:pt>
                <c:pt idx="8448">
                  <c:v>15.858000000000001</c:v>
                </c:pt>
                <c:pt idx="8449">
                  <c:v>15.859</c:v>
                </c:pt>
                <c:pt idx="8450">
                  <c:v>15.859</c:v>
                </c:pt>
                <c:pt idx="8451">
                  <c:v>15.86</c:v>
                </c:pt>
                <c:pt idx="8452">
                  <c:v>15.86</c:v>
                </c:pt>
                <c:pt idx="8453">
                  <c:v>15.86</c:v>
                </c:pt>
                <c:pt idx="8454">
                  <c:v>15.872999999999999</c:v>
                </c:pt>
                <c:pt idx="8455">
                  <c:v>15.872999999999999</c:v>
                </c:pt>
                <c:pt idx="8456">
                  <c:v>15.874000000000001</c:v>
                </c:pt>
                <c:pt idx="8457">
                  <c:v>15.874000000000001</c:v>
                </c:pt>
                <c:pt idx="8458">
                  <c:v>15.874000000000001</c:v>
                </c:pt>
                <c:pt idx="8459">
                  <c:v>15.875</c:v>
                </c:pt>
                <c:pt idx="8460">
                  <c:v>15.882</c:v>
                </c:pt>
                <c:pt idx="8461">
                  <c:v>15.882999999999999</c:v>
                </c:pt>
                <c:pt idx="8462">
                  <c:v>15.884</c:v>
                </c:pt>
                <c:pt idx="8463">
                  <c:v>15.884</c:v>
                </c:pt>
                <c:pt idx="8464">
                  <c:v>15.884</c:v>
                </c:pt>
                <c:pt idx="8465">
                  <c:v>15.887</c:v>
                </c:pt>
                <c:pt idx="8466">
                  <c:v>15.893000000000001</c:v>
                </c:pt>
                <c:pt idx="8467">
                  <c:v>15.895</c:v>
                </c:pt>
                <c:pt idx="8468">
                  <c:v>15.895</c:v>
                </c:pt>
                <c:pt idx="8469">
                  <c:v>15.896000000000001</c:v>
                </c:pt>
                <c:pt idx="8470">
                  <c:v>15.907</c:v>
                </c:pt>
                <c:pt idx="8471">
                  <c:v>15.907</c:v>
                </c:pt>
                <c:pt idx="8472">
                  <c:v>15.907</c:v>
                </c:pt>
                <c:pt idx="8473">
                  <c:v>15.907999999999999</c:v>
                </c:pt>
                <c:pt idx="8474">
                  <c:v>15.911</c:v>
                </c:pt>
                <c:pt idx="8475">
                  <c:v>15.911</c:v>
                </c:pt>
                <c:pt idx="8476">
                  <c:v>15.912000000000001</c:v>
                </c:pt>
                <c:pt idx="8477">
                  <c:v>15.913</c:v>
                </c:pt>
                <c:pt idx="8478">
                  <c:v>15.917</c:v>
                </c:pt>
                <c:pt idx="8479">
                  <c:v>15.917</c:v>
                </c:pt>
                <c:pt idx="8480">
                  <c:v>15.923</c:v>
                </c:pt>
                <c:pt idx="8481">
                  <c:v>15.923999999999999</c:v>
                </c:pt>
                <c:pt idx="8482">
                  <c:v>15.928000000000001</c:v>
                </c:pt>
                <c:pt idx="8483">
                  <c:v>15.928000000000001</c:v>
                </c:pt>
                <c:pt idx="8484">
                  <c:v>15.929</c:v>
                </c:pt>
                <c:pt idx="8485">
                  <c:v>15.936</c:v>
                </c:pt>
                <c:pt idx="8486">
                  <c:v>15.936999999999999</c:v>
                </c:pt>
                <c:pt idx="8487">
                  <c:v>15.936999999999999</c:v>
                </c:pt>
                <c:pt idx="8488">
                  <c:v>15.939</c:v>
                </c:pt>
                <c:pt idx="8489">
                  <c:v>15.94</c:v>
                </c:pt>
                <c:pt idx="8490">
                  <c:v>15.94</c:v>
                </c:pt>
                <c:pt idx="8491">
                  <c:v>15.94</c:v>
                </c:pt>
                <c:pt idx="8492">
                  <c:v>15.94</c:v>
                </c:pt>
                <c:pt idx="8493">
                  <c:v>15.94</c:v>
                </c:pt>
                <c:pt idx="8494">
                  <c:v>15.943</c:v>
                </c:pt>
                <c:pt idx="8495">
                  <c:v>15.95</c:v>
                </c:pt>
                <c:pt idx="8496">
                  <c:v>15.956</c:v>
                </c:pt>
                <c:pt idx="8497">
                  <c:v>15.957000000000001</c:v>
                </c:pt>
                <c:pt idx="8498">
                  <c:v>15.962</c:v>
                </c:pt>
                <c:pt idx="8499">
                  <c:v>15.962</c:v>
                </c:pt>
                <c:pt idx="8500">
                  <c:v>15.964</c:v>
                </c:pt>
                <c:pt idx="8501">
                  <c:v>15.97</c:v>
                </c:pt>
                <c:pt idx="8502">
                  <c:v>15.972</c:v>
                </c:pt>
                <c:pt idx="8503">
                  <c:v>15.972</c:v>
                </c:pt>
                <c:pt idx="8504">
                  <c:v>15.972</c:v>
                </c:pt>
                <c:pt idx="8505">
                  <c:v>15.974</c:v>
                </c:pt>
                <c:pt idx="8506">
                  <c:v>15.974</c:v>
                </c:pt>
                <c:pt idx="8507">
                  <c:v>15.977</c:v>
                </c:pt>
                <c:pt idx="8508">
                  <c:v>15.983000000000001</c:v>
                </c:pt>
                <c:pt idx="8509">
                  <c:v>15.987</c:v>
                </c:pt>
                <c:pt idx="8510">
                  <c:v>15.989000000000001</c:v>
                </c:pt>
                <c:pt idx="8511">
                  <c:v>15.989000000000001</c:v>
                </c:pt>
                <c:pt idx="8512">
                  <c:v>15.989000000000001</c:v>
                </c:pt>
                <c:pt idx="8513">
                  <c:v>15.989000000000001</c:v>
                </c:pt>
                <c:pt idx="8514">
                  <c:v>15.989000000000001</c:v>
                </c:pt>
                <c:pt idx="8515">
                  <c:v>15.99</c:v>
                </c:pt>
                <c:pt idx="8516">
                  <c:v>16.001999999999999</c:v>
                </c:pt>
                <c:pt idx="8517">
                  <c:v>16.003</c:v>
                </c:pt>
                <c:pt idx="8518">
                  <c:v>16.004999999999999</c:v>
                </c:pt>
                <c:pt idx="8519">
                  <c:v>16.004999999999999</c:v>
                </c:pt>
                <c:pt idx="8520">
                  <c:v>16.004999999999999</c:v>
                </c:pt>
                <c:pt idx="8521">
                  <c:v>16.006</c:v>
                </c:pt>
                <c:pt idx="8522">
                  <c:v>16.007000000000001</c:v>
                </c:pt>
                <c:pt idx="8523">
                  <c:v>16.009</c:v>
                </c:pt>
                <c:pt idx="8524">
                  <c:v>16.012</c:v>
                </c:pt>
                <c:pt idx="8525">
                  <c:v>16.013000000000002</c:v>
                </c:pt>
                <c:pt idx="8526">
                  <c:v>16.015999999999998</c:v>
                </c:pt>
                <c:pt idx="8527">
                  <c:v>16.018000000000001</c:v>
                </c:pt>
                <c:pt idx="8528">
                  <c:v>16.021999999999998</c:v>
                </c:pt>
                <c:pt idx="8529">
                  <c:v>16.021999999999998</c:v>
                </c:pt>
                <c:pt idx="8530">
                  <c:v>16.024999999999999</c:v>
                </c:pt>
                <c:pt idx="8531">
                  <c:v>16.027999999999999</c:v>
                </c:pt>
                <c:pt idx="8532">
                  <c:v>16.038</c:v>
                </c:pt>
                <c:pt idx="8533">
                  <c:v>16.038</c:v>
                </c:pt>
                <c:pt idx="8534">
                  <c:v>16.038</c:v>
                </c:pt>
                <c:pt idx="8535">
                  <c:v>16.038</c:v>
                </c:pt>
                <c:pt idx="8536">
                  <c:v>16.042000000000002</c:v>
                </c:pt>
                <c:pt idx="8537">
                  <c:v>16.047000000000001</c:v>
                </c:pt>
                <c:pt idx="8538">
                  <c:v>16.047999999999998</c:v>
                </c:pt>
                <c:pt idx="8539">
                  <c:v>16.05</c:v>
                </c:pt>
                <c:pt idx="8540">
                  <c:v>16.053999999999998</c:v>
                </c:pt>
                <c:pt idx="8541">
                  <c:v>16.053999999999998</c:v>
                </c:pt>
                <c:pt idx="8542">
                  <c:v>16.053999999999998</c:v>
                </c:pt>
                <c:pt idx="8543">
                  <c:v>16.053999999999998</c:v>
                </c:pt>
                <c:pt idx="8544">
                  <c:v>16.055</c:v>
                </c:pt>
                <c:pt idx="8545">
                  <c:v>16.055</c:v>
                </c:pt>
                <c:pt idx="8546">
                  <c:v>16.059000000000001</c:v>
                </c:pt>
                <c:pt idx="8547">
                  <c:v>16.068000000000001</c:v>
                </c:pt>
                <c:pt idx="8548">
                  <c:v>16.071000000000002</c:v>
                </c:pt>
                <c:pt idx="8549">
                  <c:v>16.071000000000002</c:v>
                </c:pt>
                <c:pt idx="8550">
                  <c:v>16.071000000000002</c:v>
                </c:pt>
                <c:pt idx="8551">
                  <c:v>16.076000000000001</c:v>
                </c:pt>
                <c:pt idx="8552">
                  <c:v>16.077000000000002</c:v>
                </c:pt>
                <c:pt idx="8553">
                  <c:v>16.077000000000002</c:v>
                </c:pt>
                <c:pt idx="8554">
                  <c:v>16.077999999999999</c:v>
                </c:pt>
                <c:pt idx="8555">
                  <c:v>16.079000000000001</c:v>
                </c:pt>
                <c:pt idx="8556">
                  <c:v>16.079000000000001</c:v>
                </c:pt>
                <c:pt idx="8557">
                  <c:v>16.087</c:v>
                </c:pt>
                <c:pt idx="8558">
                  <c:v>16.09</c:v>
                </c:pt>
                <c:pt idx="8559">
                  <c:v>16.09</c:v>
                </c:pt>
                <c:pt idx="8560">
                  <c:v>16.093</c:v>
                </c:pt>
                <c:pt idx="8561">
                  <c:v>16.093</c:v>
                </c:pt>
                <c:pt idx="8562">
                  <c:v>16.093</c:v>
                </c:pt>
                <c:pt idx="8563">
                  <c:v>16.096</c:v>
                </c:pt>
                <c:pt idx="8564">
                  <c:v>16.097000000000001</c:v>
                </c:pt>
                <c:pt idx="8565">
                  <c:v>16.103000000000002</c:v>
                </c:pt>
                <c:pt idx="8566">
                  <c:v>16.103000000000002</c:v>
                </c:pt>
                <c:pt idx="8567">
                  <c:v>16.103999999999999</c:v>
                </c:pt>
                <c:pt idx="8568">
                  <c:v>16.108000000000001</c:v>
                </c:pt>
                <c:pt idx="8569">
                  <c:v>16.109000000000002</c:v>
                </c:pt>
                <c:pt idx="8570">
                  <c:v>16.111999999999998</c:v>
                </c:pt>
                <c:pt idx="8571">
                  <c:v>16.114000000000001</c:v>
                </c:pt>
                <c:pt idx="8572">
                  <c:v>16.119</c:v>
                </c:pt>
                <c:pt idx="8573">
                  <c:v>16.12</c:v>
                </c:pt>
                <c:pt idx="8574">
                  <c:v>16.12</c:v>
                </c:pt>
                <c:pt idx="8575">
                  <c:v>16.120999999999999</c:v>
                </c:pt>
                <c:pt idx="8576">
                  <c:v>16.120999999999999</c:v>
                </c:pt>
                <c:pt idx="8577">
                  <c:v>16.123000000000001</c:v>
                </c:pt>
                <c:pt idx="8578">
                  <c:v>16.123999999999999</c:v>
                </c:pt>
                <c:pt idx="8579">
                  <c:v>16.126999999999999</c:v>
                </c:pt>
                <c:pt idx="8580">
                  <c:v>16.135999999999999</c:v>
                </c:pt>
                <c:pt idx="8581">
                  <c:v>16.135999999999999</c:v>
                </c:pt>
                <c:pt idx="8582">
                  <c:v>16.135999999999999</c:v>
                </c:pt>
                <c:pt idx="8583">
                  <c:v>16.135999999999999</c:v>
                </c:pt>
                <c:pt idx="8584">
                  <c:v>16.135999999999999</c:v>
                </c:pt>
                <c:pt idx="8585">
                  <c:v>16.138000000000002</c:v>
                </c:pt>
                <c:pt idx="8586">
                  <c:v>16.146000000000001</c:v>
                </c:pt>
                <c:pt idx="8587">
                  <c:v>16.146000000000001</c:v>
                </c:pt>
                <c:pt idx="8588">
                  <c:v>16.148</c:v>
                </c:pt>
                <c:pt idx="8589">
                  <c:v>16.152999999999999</c:v>
                </c:pt>
                <c:pt idx="8590">
                  <c:v>16.152999999999999</c:v>
                </c:pt>
                <c:pt idx="8591">
                  <c:v>16.152999999999999</c:v>
                </c:pt>
                <c:pt idx="8592">
                  <c:v>16.152999999999999</c:v>
                </c:pt>
                <c:pt idx="8593">
                  <c:v>16.152999999999999</c:v>
                </c:pt>
                <c:pt idx="8594">
                  <c:v>16.154</c:v>
                </c:pt>
                <c:pt idx="8595">
                  <c:v>16.155000000000001</c:v>
                </c:pt>
                <c:pt idx="8596">
                  <c:v>16.155999999999999</c:v>
                </c:pt>
                <c:pt idx="8597">
                  <c:v>16.155999999999999</c:v>
                </c:pt>
                <c:pt idx="8598">
                  <c:v>16.16</c:v>
                </c:pt>
                <c:pt idx="8599">
                  <c:v>16.167999999999999</c:v>
                </c:pt>
                <c:pt idx="8600">
                  <c:v>16.167999999999999</c:v>
                </c:pt>
                <c:pt idx="8601">
                  <c:v>16.169</c:v>
                </c:pt>
                <c:pt idx="8602">
                  <c:v>16.169</c:v>
                </c:pt>
                <c:pt idx="8603">
                  <c:v>16.169</c:v>
                </c:pt>
                <c:pt idx="8604">
                  <c:v>16.169</c:v>
                </c:pt>
                <c:pt idx="8605">
                  <c:v>16.169</c:v>
                </c:pt>
                <c:pt idx="8606">
                  <c:v>16.178000000000001</c:v>
                </c:pt>
                <c:pt idx="8607">
                  <c:v>16.18</c:v>
                </c:pt>
                <c:pt idx="8608">
                  <c:v>16.183</c:v>
                </c:pt>
                <c:pt idx="8609">
                  <c:v>16.183</c:v>
                </c:pt>
                <c:pt idx="8610">
                  <c:v>16.183</c:v>
                </c:pt>
                <c:pt idx="8611">
                  <c:v>16.184999999999999</c:v>
                </c:pt>
                <c:pt idx="8612">
                  <c:v>16.186</c:v>
                </c:pt>
                <c:pt idx="8613">
                  <c:v>16.186</c:v>
                </c:pt>
                <c:pt idx="8614">
                  <c:v>16.187000000000001</c:v>
                </c:pt>
                <c:pt idx="8615">
                  <c:v>16.192</c:v>
                </c:pt>
                <c:pt idx="8616">
                  <c:v>16.193000000000001</c:v>
                </c:pt>
                <c:pt idx="8617">
                  <c:v>16.198</c:v>
                </c:pt>
                <c:pt idx="8618">
                  <c:v>16.198</c:v>
                </c:pt>
                <c:pt idx="8619">
                  <c:v>16.199000000000002</c:v>
                </c:pt>
                <c:pt idx="8620">
                  <c:v>16.199000000000002</c:v>
                </c:pt>
                <c:pt idx="8621">
                  <c:v>16.202000000000002</c:v>
                </c:pt>
                <c:pt idx="8622">
                  <c:v>16.202000000000002</c:v>
                </c:pt>
                <c:pt idx="8623">
                  <c:v>16.202000000000002</c:v>
                </c:pt>
                <c:pt idx="8624">
                  <c:v>16.204000000000001</c:v>
                </c:pt>
                <c:pt idx="8625">
                  <c:v>16.207000000000001</c:v>
                </c:pt>
                <c:pt idx="8626">
                  <c:v>16.207000000000001</c:v>
                </c:pt>
                <c:pt idx="8627">
                  <c:v>16.210999999999999</c:v>
                </c:pt>
                <c:pt idx="8628">
                  <c:v>16.218</c:v>
                </c:pt>
                <c:pt idx="8629">
                  <c:v>16.22</c:v>
                </c:pt>
                <c:pt idx="8630">
                  <c:v>16.224</c:v>
                </c:pt>
                <c:pt idx="8631">
                  <c:v>16.224</c:v>
                </c:pt>
                <c:pt idx="8632">
                  <c:v>16.227</c:v>
                </c:pt>
                <c:pt idx="8633">
                  <c:v>16.228000000000002</c:v>
                </c:pt>
                <c:pt idx="8634">
                  <c:v>16.228000000000002</c:v>
                </c:pt>
                <c:pt idx="8635">
                  <c:v>16.228999999999999</c:v>
                </c:pt>
                <c:pt idx="8636">
                  <c:v>16.23</c:v>
                </c:pt>
                <c:pt idx="8637">
                  <c:v>16.231999999999999</c:v>
                </c:pt>
                <c:pt idx="8638">
                  <c:v>16.236000000000001</c:v>
                </c:pt>
                <c:pt idx="8639">
                  <c:v>16.236999999999998</c:v>
                </c:pt>
                <c:pt idx="8640">
                  <c:v>16.236999999999998</c:v>
                </c:pt>
                <c:pt idx="8641">
                  <c:v>16.239000000000001</c:v>
                </c:pt>
                <c:pt idx="8642">
                  <c:v>16.242000000000001</c:v>
                </c:pt>
                <c:pt idx="8643">
                  <c:v>16.242000000000001</c:v>
                </c:pt>
                <c:pt idx="8644">
                  <c:v>16.244</c:v>
                </c:pt>
                <c:pt idx="8645">
                  <c:v>16.244</c:v>
                </c:pt>
                <c:pt idx="8646">
                  <c:v>16.248999999999999</c:v>
                </c:pt>
                <c:pt idx="8647">
                  <c:v>16.25</c:v>
                </c:pt>
                <c:pt idx="8648">
                  <c:v>16.257999999999999</c:v>
                </c:pt>
                <c:pt idx="8649">
                  <c:v>16.265000000000001</c:v>
                </c:pt>
                <c:pt idx="8650">
                  <c:v>16.266999999999999</c:v>
                </c:pt>
                <c:pt idx="8651">
                  <c:v>16.268000000000001</c:v>
                </c:pt>
                <c:pt idx="8652">
                  <c:v>16.268999999999998</c:v>
                </c:pt>
                <c:pt idx="8653">
                  <c:v>16.271000000000001</c:v>
                </c:pt>
                <c:pt idx="8654">
                  <c:v>16.271999999999998</c:v>
                </c:pt>
                <c:pt idx="8655">
                  <c:v>16.28</c:v>
                </c:pt>
                <c:pt idx="8656">
                  <c:v>16.280999999999999</c:v>
                </c:pt>
                <c:pt idx="8657">
                  <c:v>16.285</c:v>
                </c:pt>
                <c:pt idx="8658">
                  <c:v>16.285</c:v>
                </c:pt>
                <c:pt idx="8659">
                  <c:v>16.288</c:v>
                </c:pt>
                <c:pt idx="8660">
                  <c:v>16.29</c:v>
                </c:pt>
                <c:pt idx="8661">
                  <c:v>16.294</c:v>
                </c:pt>
                <c:pt idx="8662">
                  <c:v>16.3</c:v>
                </c:pt>
                <c:pt idx="8663">
                  <c:v>16.300999999999998</c:v>
                </c:pt>
                <c:pt idx="8664">
                  <c:v>16.317</c:v>
                </c:pt>
                <c:pt idx="8665">
                  <c:v>16.317</c:v>
                </c:pt>
                <c:pt idx="8666">
                  <c:v>16.317</c:v>
                </c:pt>
                <c:pt idx="8667">
                  <c:v>16.317</c:v>
                </c:pt>
                <c:pt idx="8668">
                  <c:v>16.321000000000002</c:v>
                </c:pt>
                <c:pt idx="8669">
                  <c:v>16.323</c:v>
                </c:pt>
                <c:pt idx="8670">
                  <c:v>16.332000000000001</c:v>
                </c:pt>
                <c:pt idx="8671">
                  <c:v>16.332999999999998</c:v>
                </c:pt>
                <c:pt idx="8672">
                  <c:v>16.332999999999998</c:v>
                </c:pt>
                <c:pt idx="8673">
                  <c:v>16.334</c:v>
                </c:pt>
                <c:pt idx="8674">
                  <c:v>16.335000000000001</c:v>
                </c:pt>
                <c:pt idx="8675">
                  <c:v>16.335000000000001</c:v>
                </c:pt>
                <c:pt idx="8676">
                  <c:v>16.335999999999999</c:v>
                </c:pt>
                <c:pt idx="8677">
                  <c:v>16.347000000000001</c:v>
                </c:pt>
                <c:pt idx="8678">
                  <c:v>16.347999999999999</c:v>
                </c:pt>
                <c:pt idx="8679">
                  <c:v>16.347999999999999</c:v>
                </c:pt>
                <c:pt idx="8680">
                  <c:v>16.350000000000001</c:v>
                </c:pt>
                <c:pt idx="8681">
                  <c:v>16.350000000000001</c:v>
                </c:pt>
                <c:pt idx="8682">
                  <c:v>16.350000000000001</c:v>
                </c:pt>
                <c:pt idx="8683">
                  <c:v>16.350000000000001</c:v>
                </c:pt>
                <c:pt idx="8684">
                  <c:v>16.350999999999999</c:v>
                </c:pt>
                <c:pt idx="8685">
                  <c:v>16.350999999999999</c:v>
                </c:pt>
                <c:pt idx="8686">
                  <c:v>16.350999999999999</c:v>
                </c:pt>
                <c:pt idx="8687">
                  <c:v>16.356999999999999</c:v>
                </c:pt>
                <c:pt idx="8688">
                  <c:v>16.359000000000002</c:v>
                </c:pt>
                <c:pt idx="8689">
                  <c:v>16.363</c:v>
                </c:pt>
                <c:pt idx="8690">
                  <c:v>16.364000000000001</c:v>
                </c:pt>
                <c:pt idx="8691">
                  <c:v>16.364999999999998</c:v>
                </c:pt>
                <c:pt idx="8692">
                  <c:v>16.366</c:v>
                </c:pt>
                <c:pt idx="8693">
                  <c:v>16.367000000000001</c:v>
                </c:pt>
                <c:pt idx="8694">
                  <c:v>16.367000000000001</c:v>
                </c:pt>
                <c:pt idx="8695">
                  <c:v>16.376000000000001</c:v>
                </c:pt>
                <c:pt idx="8696">
                  <c:v>16.378</c:v>
                </c:pt>
                <c:pt idx="8697">
                  <c:v>16.378</c:v>
                </c:pt>
                <c:pt idx="8698">
                  <c:v>16.379000000000001</c:v>
                </c:pt>
                <c:pt idx="8699">
                  <c:v>16.381</c:v>
                </c:pt>
                <c:pt idx="8700">
                  <c:v>16.382999999999999</c:v>
                </c:pt>
                <c:pt idx="8701">
                  <c:v>16.382999999999999</c:v>
                </c:pt>
                <c:pt idx="8702">
                  <c:v>16.385000000000002</c:v>
                </c:pt>
                <c:pt idx="8703">
                  <c:v>16.387</c:v>
                </c:pt>
                <c:pt idx="8704">
                  <c:v>16.388000000000002</c:v>
                </c:pt>
                <c:pt idx="8705">
                  <c:v>16.398</c:v>
                </c:pt>
                <c:pt idx="8706">
                  <c:v>16.399999999999999</c:v>
                </c:pt>
                <c:pt idx="8707">
                  <c:v>16.401</c:v>
                </c:pt>
                <c:pt idx="8708">
                  <c:v>16.402000000000001</c:v>
                </c:pt>
                <c:pt idx="8709">
                  <c:v>16.402999999999999</c:v>
                </c:pt>
                <c:pt idx="8710">
                  <c:v>16.408999999999999</c:v>
                </c:pt>
                <c:pt idx="8711">
                  <c:v>16.414000000000001</c:v>
                </c:pt>
                <c:pt idx="8712">
                  <c:v>16.425000000000001</c:v>
                </c:pt>
                <c:pt idx="8713">
                  <c:v>16.431999999999999</c:v>
                </c:pt>
                <c:pt idx="8714">
                  <c:v>16.433</c:v>
                </c:pt>
                <c:pt idx="8715">
                  <c:v>16.436</c:v>
                </c:pt>
                <c:pt idx="8716">
                  <c:v>16.437000000000001</c:v>
                </c:pt>
                <c:pt idx="8717">
                  <c:v>16.440000000000001</c:v>
                </c:pt>
                <c:pt idx="8718">
                  <c:v>16.449000000000002</c:v>
                </c:pt>
                <c:pt idx="8719">
                  <c:v>16.451000000000001</c:v>
                </c:pt>
                <c:pt idx="8720">
                  <c:v>16.452000000000002</c:v>
                </c:pt>
                <c:pt idx="8721">
                  <c:v>16.454000000000001</c:v>
                </c:pt>
                <c:pt idx="8722">
                  <c:v>16.463999999999999</c:v>
                </c:pt>
                <c:pt idx="8723">
                  <c:v>16.466000000000001</c:v>
                </c:pt>
                <c:pt idx="8724">
                  <c:v>16.466000000000001</c:v>
                </c:pt>
                <c:pt idx="8725">
                  <c:v>16.468</c:v>
                </c:pt>
                <c:pt idx="8726">
                  <c:v>16.468</c:v>
                </c:pt>
                <c:pt idx="8727">
                  <c:v>16.475999999999999</c:v>
                </c:pt>
                <c:pt idx="8728">
                  <c:v>16.478000000000002</c:v>
                </c:pt>
                <c:pt idx="8729">
                  <c:v>16.481999999999999</c:v>
                </c:pt>
                <c:pt idx="8730">
                  <c:v>16.481999999999999</c:v>
                </c:pt>
                <c:pt idx="8731">
                  <c:v>16.481999999999999</c:v>
                </c:pt>
                <c:pt idx="8732">
                  <c:v>16.481999999999999</c:v>
                </c:pt>
                <c:pt idx="8733">
                  <c:v>16.484000000000002</c:v>
                </c:pt>
                <c:pt idx="8734">
                  <c:v>16.484999999999999</c:v>
                </c:pt>
                <c:pt idx="8735">
                  <c:v>16.489000000000001</c:v>
                </c:pt>
                <c:pt idx="8736">
                  <c:v>16.491</c:v>
                </c:pt>
                <c:pt idx="8737">
                  <c:v>16.492000000000001</c:v>
                </c:pt>
                <c:pt idx="8738">
                  <c:v>16.498999999999999</c:v>
                </c:pt>
                <c:pt idx="8739">
                  <c:v>16.5</c:v>
                </c:pt>
                <c:pt idx="8740">
                  <c:v>16.504000000000001</c:v>
                </c:pt>
                <c:pt idx="8741">
                  <c:v>16.513999999999999</c:v>
                </c:pt>
                <c:pt idx="8742">
                  <c:v>16.513999999999999</c:v>
                </c:pt>
                <c:pt idx="8743">
                  <c:v>16.515999999999998</c:v>
                </c:pt>
                <c:pt idx="8744">
                  <c:v>16.515999999999998</c:v>
                </c:pt>
                <c:pt idx="8745">
                  <c:v>16.515999999999998</c:v>
                </c:pt>
                <c:pt idx="8746">
                  <c:v>16.518000000000001</c:v>
                </c:pt>
                <c:pt idx="8747">
                  <c:v>16.518999999999998</c:v>
                </c:pt>
                <c:pt idx="8748">
                  <c:v>16.526</c:v>
                </c:pt>
                <c:pt idx="8749">
                  <c:v>16.527000000000001</c:v>
                </c:pt>
                <c:pt idx="8750">
                  <c:v>16.53</c:v>
                </c:pt>
                <c:pt idx="8751">
                  <c:v>16.530999999999999</c:v>
                </c:pt>
                <c:pt idx="8752">
                  <c:v>16.530999999999999</c:v>
                </c:pt>
                <c:pt idx="8753">
                  <c:v>16.530999999999999</c:v>
                </c:pt>
                <c:pt idx="8754">
                  <c:v>16.539000000000001</c:v>
                </c:pt>
                <c:pt idx="8755">
                  <c:v>16.542000000000002</c:v>
                </c:pt>
                <c:pt idx="8756">
                  <c:v>16.542000000000002</c:v>
                </c:pt>
                <c:pt idx="8757">
                  <c:v>16.542000000000002</c:v>
                </c:pt>
                <c:pt idx="8758">
                  <c:v>16.545000000000002</c:v>
                </c:pt>
                <c:pt idx="8759">
                  <c:v>16.547999999999998</c:v>
                </c:pt>
                <c:pt idx="8760">
                  <c:v>16.547999999999998</c:v>
                </c:pt>
                <c:pt idx="8761">
                  <c:v>16.547999999999998</c:v>
                </c:pt>
                <c:pt idx="8762">
                  <c:v>16.547999999999998</c:v>
                </c:pt>
                <c:pt idx="8763">
                  <c:v>16.547999999999998</c:v>
                </c:pt>
                <c:pt idx="8764">
                  <c:v>16.550999999999998</c:v>
                </c:pt>
                <c:pt idx="8765">
                  <c:v>16.552</c:v>
                </c:pt>
                <c:pt idx="8766">
                  <c:v>16.552</c:v>
                </c:pt>
                <c:pt idx="8767">
                  <c:v>16.553000000000001</c:v>
                </c:pt>
                <c:pt idx="8768">
                  <c:v>16.555</c:v>
                </c:pt>
                <c:pt idx="8769">
                  <c:v>16.564</c:v>
                </c:pt>
                <c:pt idx="8770">
                  <c:v>16.564</c:v>
                </c:pt>
                <c:pt idx="8771">
                  <c:v>16.565000000000001</c:v>
                </c:pt>
                <c:pt idx="8772">
                  <c:v>16.568000000000001</c:v>
                </c:pt>
                <c:pt idx="8773">
                  <c:v>16.576000000000001</c:v>
                </c:pt>
                <c:pt idx="8774">
                  <c:v>16.577000000000002</c:v>
                </c:pt>
                <c:pt idx="8775">
                  <c:v>16.581</c:v>
                </c:pt>
                <c:pt idx="8776">
                  <c:v>16.581</c:v>
                </c:pt>
                <c:pt idx="8777">
                  <c:v>16.591999999999999</c:v>
                </c:pt>
                <c:pt idx="8778">
                  <c:v>16.594000000000001</c:v>
                </c:pt>
                <c:pt idx="8779">
                  <c:v>16.599</c:v>
                </c:pt>
                <c:pt idx="8780">
                  <c:v>16.600999999999999</c:v>
                </c:pt>
                <c:pt idx="8781">
                  <c:v>16.603000000000002</c:v>
                </c:pt>
                <c:pt idx="8782">
                  <c:v>16.606000000000002</c:v>
                </c:pt>
                <c:pt idx="8783">
                  <c:v>16.609000000000002</c:v>
                </c:pt>
                <c:pt idx="8784">
                  <c:v>16.623000000000001</c:v>
                </c:pt>
                <c:pt idx="8785">
                  <c:v>16.623999999999999</c:v>
                </c:pt>
                <c:pt idx="8786">
                  <c:v>16.63</c:v>
                </c:pt>
                <c:pt idx="8787">
                  <c:v>16.63</c:v>
                </c:pt>
                <c:pt idx="8788">
                  <c:v>16.63</c:v>
                </c:pt>
                <c:pt idx="8789">
                  <c:v>16.63</c:v>
                </c:pt>
                <c:pt idx="8790">
                  <c:v>16.632999999999999</c:v>
                </c:pt>
                <c:pt idx="8791">
                  <c:v>16.635999999999999</c:v>
                </c:pt>
                <c:pt idx="8792">
                  <c:v>16.635999999999999</c:v>
                </c:pt>
                <c:pt idx="8793">
                  <c:v>16.638999999999999</c:v>
                </c:pt>
                <c:pt idx="8794">
                  <c:v>16.643000000000001</c:v>
                </c:pt>
                <c:pt idx="8795">
                  <c:v>16.646999999999998</c:v>
                </c:pt>
                <c:pt idx="8796">
                  <c:v>16.646999999999998</c:v>
                </c:pt>
                <c:pt idx="8797">
                  <c:v>16.649000000000001</c:v>
                </c:pt>
                <c:pt idx="8798">
                  <c:v>16.649000000000001</c:v>
                </c:pt>
                <c:pt idx="8799">
                  <c:v>16.649999999999999</c:v>
                </c:pt>
                <c:pt idx="8800">
                  <c:v>16.657</c:v>
                </c:pt>
                <c:pt idx="8801">
                  <c:v>16.657</c:v>
                </c:pt>
                <c:pt idx="8802">
                  <c:v>16.658999999999999</c:v>
                </c:pt>
                <c:pt idx="8803">
                  <c:v>16.663</c:v>
                </c:pt>
                <c:pt idx="8804">
                  <c:v>16.664000000000001</c:v>
                </c:pt>
                <c:pt idx="8805">
                  <c:v>16.664999999999999</c:v>
                </c:pt>
                <c:pt idx="8806">
                  <c:v>16.667999999999999</c:v>
                </c:pt>
                <c:pt idx="8807">
                  <c:v>16.667999999999999</c:v>
                </c:pt>
                <c:pt idx="8808">
                  <c:v>16.670000000000002</c:v>
                </c:pt>
                <c:pt idx="8809">
                  <c:v>16.68</c:v>
                </c:pt>
                <c:pt idx="8810">
                  <c:v>16.683</c:v>
                </c:pt>
                <c:pt idx="8811">
                  <c:v>16.683</c:v>
                </c:pt>
                <c:pt idx="8812">
                  <c:v>16.684000000000001</c:v>
                </c:pt>
                <c:pt idx="8813">
                  <c:v>16.692</c:v>
                </c:pt>
                <c:pt idx="8814">
                  <c:v>16.704999999999998</c:v>
                </c:pt>
                <c:pt idx="8815">
                  <c:v>16.706</c:v>
                </c:pt>
                <c:pt idx="8816">
                  <c:v>16.71</c:v>
                </c:pt>
                <c:pt idx="8817">
                  <c:v>16.713000000000001</c:v>
                </c:pt>
                <c:pt idx="8818">
                  <c:v>16.713000000000001</c:v>
                </c:pt>
                <c:pt idx="8819">
                  <c:v>16.713000000000001</c:v>
                </c:pt>
                <c:pt idx="8820">
                  <c:v>16.728000000000002</c:v>
                </c:pt>
                <c:pt idx="8821">
                  <c:v>16.728999999999999</c:v>
                </c:pt>
                <c:pt idx="8822">
                  <c:v>16.728999999999999</c:v>
                </c:pt>
                <c:pt idx="8823">
                  <c:v>16.728999999999999</c:v>
                </c:pt>
                <c:pt idx="8824">
                  <c:v>16.73</c:v>
                </c:pt>
                <c:pt idx="8825">
                  <c:v>16.73</c:v>
                </c:pt>
                <c:pt idx="8826">
                  <c:v>16.733000000000001</c:v>
                </c:pt>
                <c:pt idx="8827">
                  <c:v>16.739999999999998</c:v>
                </c:pt>
                <c:pt idx="8828">
                  <c:v>16.739999999999998</c:v>
                </c:pt>
                <c:pt idx="8829">
                  <c:v>16.742000000000001</c:v>
                </c:pt>
                <c:pt idx="8830">
                  <c:v>16.745000000000001</c:v>
                </c:pt>
                <c:pt idx="8831">
                  <c:v>16.745999999999999</c:v>
                </c:pt>
                <c:pt idx="8832">
                  <c:v>16.745999999999999</c:v>
                </c:pt>
                <c:pt idx="8833">
                  <c:v>16.745999999999999</c:v>
                </c:pt>
                <c:pt idx="8834">
                  <c:v>16.745999999999999</c:v>
                </c:pt>
                <c:pt idx="8835">
                  <c:v>16.747</c:v>
                </c:pt>
                <c:pt idx="8836">
                  <c:v>16.759</c:v>
                </c:pt>
                <c:pt idx="8837">
                  <c:v>16.760000000000002</c:v>
                </c:pt>
                <c:pt idx="8838">
                  <c:v>16.760000000000002</c:v>
                </c:pt>
                <c:pt idx="8839">
                  <c:v>16.763000000000002</c:v>
                </c:pt>
                <c:pt idx="8840">
                  <c:v>16.765000000000001</c:v>
                </c:pt>
                <c:pt idx="8841">
                  <c:v>16.776</c:v>
                </c:pt>
                <c:pt idx="8842">
                  <c:v>16.776</c:v>
                </c:pt>
                <c:pt idx="8843">
                  <c:v>16.779</c:v>
                </c:pt>
                <c:pt idx="8844">
                  <c:v>16.779</c:v>
                </c:pt>
                <c:pt idx="8845">
                  <c:v>16.779</c:v>
                </c:pt>
                <c:pt idx="8846">
                  <c:v>16.779</c:v>
                </c:pt>
                <c:pt idx="8847">
                  <c:v>16.795999999999999</c:v>
                </c:pt>
                <c:pt idx="8848">
                  <c:v>16.797999999999998</c:v>
                </c:pt>
                <c:pt idx="8849">
                  <c:v>16.797999999999998</c:v>
                </c:pt>
                <c:pt idx="8850">
                  <c:v>16.797999999999998</c:v>
                </c:pt>
                <c:pt idx="8851">
                  <c:v>16.797999999999998</c:v>
                </c:pt>
                <c:pt idx="8852">
                  <c:v>16.798999999999999</c:v>
                </c:pt>
                <c:pt idx="8853">
                  <c:v>16.805</c:v>
                </c:pt>
                <c:pt idx="8854">
                  <c:v>16.815999999999999</c:v>
                </c:pt>
                <c:pt idx="8855">
                  <c:v>16.815999999999999</c:v>
                </c:pt>
                <c:pt idx="8856">
                  <c:v>16.817</c:v>
                </c:pt>
                <c:pt idx="8857">
                  <c:v>16.824999999999999</c:v>
                </c:pt>
                <c:pt idx="8858">
                  <c:v>16.824999999999999</c:v>
                </c:pt>
                <c:pt idx="8859">
                  <c:v>16.826000000000001</c:v>
                </c:pt>
                <c:pt idx="8860">
                  <c:v>16.829000000000001</c:v>
                </c:pt>
                <c:pt idx="8861">
                  <c:v>16.829000000000001</c:v>
                </c:pt>
                <c:pt idx="8862">
                  <c:v>16.829000000000001</c:v>
                </c:pt>
                <c:pt idx="8863">
                  <c:v>16.832000000000001</c:v>
                </c:pt>
                <c:pt idx="8864">
                  <c:v>16.835999999999999</c:v>
                </c:pt>
                <c:pt idx="8865">
                  <c:v>16.835999999999999</c:v>
                </c:pt>
                <c:pt idx="8866">
                  <c:v>16.837</c:v>
                </c:pt>
                <c:pt idx="8867">
                  <c:v>16.838000000000001</c:v>
                </c:pt>
                <c:pt idx="8868">
                  <c:v>16.843</c:v>
                </c:pt>
                <c:pt idx="8869">
                  <c:v>16.844000000000001</c:v>
                </c:pt>
                <c:pt idx="8870">
                  <c:v>16.844999999999999</c:v>
                </c:pt>
                <c:pt idx="8871">
                  <c:v>16.846</c:v>
                </c:pt>
                <c:pt idx="8872">
                  <c:v>16.849</c:v>
                </c:pt>
                <c:pt idx="8873">
                  <c:v>16.850000000000001</c:v>
                </c:pt>
                <c:pt idx="8874">
                  <c:v>16.850999999999999</c:v>
                </c:pt>
                <c:pt idx="8875">
                  <c:v>16.850999999999999</c:v>
                </c:pt>
                <c:pt idx="8876">
                  <c:v>16.856000000000002</c:v>
                </c:pt>
                <c:pt idx="8877">
                  <c:v>16.861999999999998</c:v>
                </c:pt>
                <c:pt idx="8878">
                  <c:v>16.861999999999998</c:v>
                </c:pt>
                <c:pt idx="8879">
                  <c:v>16.863</c:v>
                </c:pt>
                <c:pt idx="8880">
                  <c:v>16.863</c:v>
                </c:pt>
                <c:pt idx="8881">
                  <c:v>16.864999999999998</c:v>
                </c:pt>
                <c:pt idx="8882">
                  <c:v>16.876000000000001</c:v>
                </c:pt>
                <c:pt idx="8883">
                  <c:v>16.876999999999999</c:v>
                </c:pt>
                <c:pt idx="8884">
                  <c:v>16.879000000000001</c:v>
                </c:pt>
                <c:pt idx="8885">
                  <c:v>16.879000000000001</c:v>
                </c:pt>
                <c:pt idx="8886">
                  <c:v>16.88</c:v>
                </c:pt>
                <c:pt idx="8887">
                  <c:v>16.882000000000001</c:v>
                </c:pt>
                <c:pt idx="8888">
                  <c:v>16.89</c:v>
                </c:pt>
                <c:pt idx="8889">
                  <c:v>16.890999999999998</c:v>
                </c:pt>
                <c:pt idx="8890">
                  <c:v>16.895</c:v>
                </c:pt>
                <c:pt idx="8891">
                  <c:v>16.895</c:v>
                </c:pt>
                <c:pt idx="8892">
                  <c:v>16.901</c:v>
                </c:pt>
                <c:pt idx="8893">
                  <c:v>16.902000000000001</c:v>
                </c:pt>
                <c:pt idx="8894">
                  <c:v>16.902999999999999</c:v>
                </c:pt>
                <c:pt idx="8895">
                  <c:v>16.905000000000001</c:v>
                </c:pt>
                <c:pt idx="8896">
                  <c:v>16.907</c:v>
                </c:pt>
                <c:pt idx="8897">
                  <c:v>16.911000000000001</c:v>
                </c:pt>
                <c:pt idx="8898">
                  <c:v>16.911999999999999</c:v>
                </c:pt>
                <c:pt idx="8899">
                  <c:v>16.911999999999999</c:v>
                </c:pt>
                <c:pt idx="8900">
                  <c:v>16.914000000000001</c:v>
                </c:pt>
                <c:pt idx="8901">
                  <c:v>16.914999999999999</c:v>
                </c:pt>
                <c:pt idx="8902">
                  <c:v>16.916</c:v>
                </c:pt>
                <c:pt idx="8903">
                  <c:v>16.927</c:v>
                </c:pt>
                <c:pt idx="8904">
                  <c:v>16.928000000000001</c:v>
                </c:pt>
                <c:pt idx="8905">
                  <c:v>16.928000000000001</c:v>
                </c:pt>
                <c:pt idx="8906">
                  <c:v>16.928999999999998</c:v>
                </c:pt>
                <c:pt idx="8907">
                  <c:v>16.928999999999998</c:v>
                </c:pt>
                <c:pt idx="8908">
                  <c:v>16.93</c:v>
                </c:pt>
                <c:pt idx="8909">
                  <c:v>16.93</c:v>
                </c:pt>
                <c:pt idx="8910">
                  <c:v>16.933</c:v>
                </c:pt>
                <c:pt idx="8911">
                  <c:v>16.940000000000001</c:v>
                </c:pt>
                <c:pt idx="8912">
                  <c:v>16.940999999999999</c:v>
                </c:pt>
                <c:pt idx="8913">
                  <c:v>16.945</c:v>
                </c:pt>
                <c:pt idx="8914">
                  <c:v>16.945</c:v>
                </c:pt>
                <c:pt idx="8915">
                  <c:v>16.949000000000002</c:v>
                </c:pt>
                <c:pt idx="8916">
                  <c:v>16.952000000000002</c:v>
                </c:pt>
                <c:pt idx="8917">
                  <c:v>16.952999999999999</c:v>
                </c:pt>
                <c:pt idx="8918">
                  <c:v>16.952999999999999</c:v>
                </c:pt>
                <c:pt idx="8919">
                  <c:v>16.954000000000001</c:v>
                </c:pt>
                <c:pt idx="8920">
                  <c:v>16.957999999999998</c:v>
                </c:pt>
                <c:pt idx="8921">
                  <c:v>16.960999999999999</c:v>
                </c:pt>
                <c:pt idx="8922">
                  <c:v>16.960999999999999</c:v>
                </c:pt>
                <c:pt idx="8923">
                  <c:v>16.966000000000001</c:v>
                </c:pt>
                <c:pt idx="8924">
                  <c:v>16.966999999999999</c:v>
                </c:pt>
                <c:pt idx="8925">
                  <c:v>16.972000000000001</c:v>
                </c:pt>
                <c:pt idx="8926">
                  <c:v>16.978000000000002</c:v>
                </c:pt>
                <c:pt idx="8927">
                  <c:v>16.978999999999999</c:v>
                </c:pt>
                <c:pt idx="8928">
                  <c:v>16.978999999999999</c:v>
                </c:pt>
                <c:pt idx="8929">
                  <c:v>16.98</c:v>
                </c:pt>
                <c:pt idx="8930">
                  <c:v>16.991</c:v>
                </c:pt>
                <c:pt idx="8931">
                  <c:v>16.995000000000001</c:v>
                </c:pt>
                <c:pt idx="8932">
                  <c:v>16.995000000000001</c:v>
                </c:pt>
                <c:pt idx="8933">
                  <c:v>16.995000000000001</c:v>
                </c:pt>
                <c:pt idx="8934">
                  <c:v>16.998000000000001</c:v>
                </c:pt>
                <c:pt idx="8935">
                  <c:v>17.004000000000001</c:v>
                </c:pt>
                <c:pt idx="8936">
                  <c:v>17.004999999999999</c:v>
                </c:pt>
                <c:pt idx="8937">
                  <c:v>17.010999999999999</c:v>
                </c:pt>
                <c:pt idx="8938">
                  <c:v>17.013000000000002</c:v>
                </c:pt>
                <c:pt idx="8939">
                  <c:v>17.018999999999998</c:v>
                </c:pt>
                <c:pt idx="8940">
                  <c:v>17.018999999999998</c:v>
                </c:pt>
                <c:pt idx="8941">
                  <c:v>17.018999999999998</c:v>
                </c:pt>
                <c:pt idx="8942">
                  <c:v>17.021000000000001</c:v>
                </c:pt>
                <c:pt idx="8943">
                  <c:v>17.027999999999999</c:v>
                </c:pt>
                <c:pt idx="8944">
                  <c:v>17.027999999999999</c:v>
                </c:pt>
                <c:pt idx="8945">
                  <c:v>17.027999999999999</c:v>
                </c:pt>
                <c:pt idx="8946">
                  <c:v>17.027999999999999</c:v>
                </c:pt>
                <c:pt idx="8947">
                  <c:v>17.03</c:v>
                </c:pt>
                <c:pt idx="8948">
                  <c:v>17.042999999999999</c:v>
                </c:pt>
                <c:pt idx="8949">
                  <c:v>17.042999999999999</c:v>
                </c:pt>
                <c:pt idx="8950">
                  <c:v>17.044</c:v>
                </c:pt>
                <c:pt idx="8951">
                  <c:v>17.044</c:v>
                </c:pt>
                <c:pt idx="8952">
                  <c:v>17.045999999999999</c:v>
                </c:pt>
                <c:pt idx="8953">
                  <c:v>17.058</c:v>
                </c:pt>
                <c:pt idx="8954">
                  <c:v>17.059000000000001</c:v>
                </c:pt>
                <c:pt idx="8955">
                  <c:v>17.059999999999999</c:v>
                </c:pt>
                <c:pt idx="8956">
                  <c:v>17.061</c:v>
                </c:pt>
                <c:pt idx="8957">
                  <c:v>17.061</c:v>
                </c:pt>
                <c:pt idx="8958">
                  <c:v>17.07</c:v>
                </c:pt>
                <c:pt idx="8959">
                  <c:v>17.071999999999999</c:v>
                </c:pt>
                <c:pt idx="8960">
                  <c:v>17.077999999999999</c:v>
                </c:pt>
                <c:pt idx="8961">
                  <c:v>17.088000000000001</c:v>
                </c:pt>
                <c:pt idx="8962">
                  <c:v>17.097000000000001</c:v>
                </c:pt>
                <c:pt idx="8963">
                  <c:v>17.099</c:v>
                </c:pt>
                <c:pt idx="8964">
                  <c:v>17.100000000000001</c:v>
                </c:pt>
                <c:pt idx="8965">
                  <c:v>17.100999999999999</c:v>
                </c:pt>
                <c:pt idx="8966">
                  <c:v>17.103999999999999</c:v>
                </c:pt>
                <c:pt idx="8967">
                  <c:v>17.105</c:v>
                </c:pt>
                <c:pt idx="8968">
                  <c:v>17.106000000000002</c:v>
                </c:pt>
                <c:pt idx="8969">
                  <c:v>17.108000000000001</c:v>
                </c:pt>
                <c:pt idx="8970">
                  <c:v>17.109000000000002</c:v>
                </c:pt>
                <c:pt idx="8971">
                  <c:v>17.11</c:v>
                </c:pt>
                <c:pt idx="8972">
                  <c:v>17.111000000000001</c:v>
                </c:pt>
                <c:pt idx="8973">
                  <c:v>17.111000000000001</c:v>
                </c:pt>
                <c:pt idx="8974">
                  <c:v>17.111999999999998</c:v>
                </c:pt>
                <c:pt idx="8975">
                  <c:v>17.120999999999999</c:v>
                </c:pt>
                <c:pt idx="8976">
                  <c:v>17.120999999999999</c:v>
                </c:pt>
                <c:pt idx="8977">
                  <c:v>17.123999999999999</c:v>
                </c:pt>
                <c:pt idx="8978">
                  <c:v>17.128</c:v>
                </c:pt>
                <c:pt idx="8979">
                  <c:v>17.128</c:v>
                </c:pt>
                <c:pt idx="8980">
                  <c:v>17.128</c:v>
                </c:pt>
                <c:pt idx="8981">
                  <c:v>17.134</c:v>
                </c:pt>
                <c:pt idx="8982">
                  <c:v>17.138000000000002</c:v>
                </c:pt>
                <c:pt idx="8983">
                  <c:v>17.143999999999998</c:v>
                </c:pt>
                <c:pt idx="8984">
                  <c:v>17.143999999999998</c:v>
                </c:pt>
                <c:pt idx="8985">
                  <c:v>17.145</c:v>
                </c:pt>
                <c:pt idx="8986">
                  <c:v>17.145</c:v>
                </c:pt>
                <c:pt idx="8987">
                  <c:v>17.146999999999998</c:v>
                </c:pt>
                <c:pt idx="8988">
                  <c:v>17.149000000000001</c:v>
                </c:pt>
                <c:pt idx="8989">
                  <c:v>17.149000000000001</c:v>
                </c:pt>
                <c:pt idx="8990">
                  <c:v>17.151</c:v>
                </c:pt>
                <c:pt idx="8991">
                  <c:v>17.16</c:v>
                </c:pt>
                <c:pt idx="8992">
                  <c:v>17.161000000000001</c:v>
                </c:pt>
                <c:pt idx="8993">
                  <c:v>17.161999999999999</c:v>
                </c:pt>
                <c:pt idx="8994">
                  <c:v>17.163</c:v>
                </c:pt>
                <c:pt idx="8995">
                  <c:v>17.164999999999999</c:v>
                </c:pt>
                <c:pt idx="8996">
                  <c:v>17.166</c:v>
                </c:pt>
                <c:pt idx="8997">
                  <c:v>17.172999999999998</c:v>
                </c:pt>
                <c:pt idx="8998">
                  <c:v>17.177</c:v>
                </c:pt>
                <c:pt idx="8999">
                  <c:v>17.178000000000001</c:v>
                </c:pt>
                <c:pt idx="9000">
                  <c:v>17.178000000000001</c:v>
                </c:pt>
                <c:pt idx="9001">
                  <c:v>17.178999999999998</c:v>
                </c:pt>
                <c:pt idx="9002">
                  <c:v>17.18</c:v>
                </c:pt>
                <c:pt idx="9003">
                  <c:v>17.181000000000001</c:v>
                </c:pt>
                <c:pt idx="9004">
                  <c:v>17.190000000000001</c:v>
                </c:pt>
                <c:pt idx="9005">
                  <c:v>17.190000000000001</c:v>
                </c:pt>
                <c:pt idx="9006">
                  <c:v>17.192</c:v>
                </c:pt>
                <c:pt idx="9007">
                  <c:v>17.195</c:v>
                </c:pt>
                <c:pt idx="9008">
                  <c:v>17.207999999999998</c:v>
                </c:pt>
                <c:pt idx="9009">
                  <c:v>17.207999999999998</c:v>
                </c:pt>
                <c:pt idx="9010">
                  <c:v>17.210999999999999</c:v>
                </c:pt>
                <c:pt idx="9011">
                  <c:v>17.212</c:v>
                </c:pt>
                <c:pt idx="9012">
                  <c:v>17.216000000000001</c:v>
                </c:pt>
                <c:pt idx="9013">
                  <c:v>17.218</c:v>
                </c:pt>
                <c:pt idx="9014">
                  <c:v>17.227</c:v>
                </c:pt>
                <c:pt idx="9015">
                  <c:v>17.228999999999999</c:v>
                </c:pt>
                <c:pt idx="9016">
                  <c:v>17.236999999999998</c:v>
                </c:pt>
                <c:pt idx="9017">
                  <c:v>17.239000000000001</c:v>
                </c:pt>
                <c:pt idx="9018">
                  <c:v>17.239000000000001</c:v>
                </c:pt>
                <c:pt idx="9019">
                  <c:v>17.242000000000001</c:v>
                </c:pt>
                <c:pt idx="9020">
                  <c:v>17.242000000000001</c:v>
                </c:pt>
                <c:pt idx="9021">
                  <c:v>17.245999999999999</c:v>
                </c:pt>
                <c:pt idx="9022">
                  <c:v>17.254999999999999</c:v>
                </c:pt>
                <c:pt idx="9023">
                  <c:v>17.260000000000002</c:v>
                </c:pt>
                <c:pt idx="9024">
                  <c:v>17.260999999999999</c:v>
                </c:pt>
                <c:pt idx="9025">
                  <c:v>17.263999999999999</c:v>
                </c:pt>
                <c:pt idx="9026">
                  <c:v>17.268000000000001</c:v>
                </c:pt>
                <c:pt idx="9027">
                  <c:v>17.271000000000001</c:v>
                </c:pt>
                <c:pt idx="9028">
                  <c:v>17.276</c:v>
                </c:pt>
                <c:pt idx="9029">
                  <c:v>17.277000000000001</c:v>
                </c:pt>
                <c:pt idx="9030">
                  <c:v>17.280999999999999</c:v>
                </c:pt>
                <c:pt idx="9031">
                  <c:v>17.280999999999999</c:v>
                </c:pt>
                <c:pt idx="9032">
                  <c:v>17.282</c:v>
                </c:pt>
                <c:pt idx="9033">
                  <c:v>17.283999999999999</c:v>
                </c:pt>
                <c:pt idx="9034">
                  <c:v>17.289000000000001</c:v>
                </c:pt>
                <c:pt idx="9035">
                  <c:v>17.29</c:v>
                </c:pt>
                <c:pt idx="9036">
                  <c:v>17.292000000000002</c:v>
                </c:pt>
                <c:pt idx="9037">
                  <c:v>17.294</c:v>
                </c:pt>
                <c:pt idx="9038">
                  <c:v>17.300999999999998</c:v>
                </c:pt>
                <c:pt idx="9039">
                  <c:v>17.302</c:v>
                </c:pt>
                <c:pt idx="9040">
                  <c:v>17.302</c:v>
                </c:pt>
                <c:pt idx="9041">
                  <c:v>17.302</c:v>
                </c:pt>
                <c:pt idx="9042">
                  <c:v>17.309000000000001</c:v>
                </c:pt>
                <c:pt idx="9043">
                  <c:v>17.309999999999999</c:v>
                </c:pt>
                <c:pt idx="9044">
                  <c:v>17.311</c:v>
                </c:pt>
                <c:pt idx="9045">
                  <c:v>17.315999999999999</c:v>
                </c:pt>
                <c:pt idx="9046">
                  <c:v>17.327000000000002</c:v>
                </c:pt>
                <c:pt idx="9047">
                  <c:v>17.327999999999999</c:v>
                </c:pt>
                <c:pt idx="9048">
                  <c:v>17.327999999999999</c:v>
                </c:pt>
                <c:pt idx="9049">
                  <c:v>17.327999999999999</c:v>
                </c:pt>
                <c:pt idx="9050">
                  <c:v>17.327999999999999</c:v>
                </c:pt>
                <c:pt idx="9051">
                  <c:v>17.327999999999999</c:v>
                </c:pt>
                <c:pt idx="9052">
                  <c:v>17.332999999999998</c:v>
                </c:pt>
                <c:pt idx="9053">
                  <c:v>17.332999999999998</c:v>
                </c:pt>
                <c:pt idx="9054">
                  <c:v>17.332999999999998</c:v>
                </c:pt>
                <c:pt idx="9055">
                  <c:v>17.334</c:v>
                </c:pt>
                <c:pt idx="9056">
                  <c:v>17.335000000000001</c:v>
                </c:pt>
                <c:pt idx="9057">
                  <c:v>17.341000000000001</c:v>
                </c:pt>
                <c:pt idx="9058">
                  <c:v>17.344000000000001</c:v>
                </c:pt>
                <c:pt idx="9059">
                  <c:v>17.344000000000001</c:v>
                </c:pt>
                <c:pt idx="9060">
                  <c:v>17.344999999999999</c:v>
                </c:pt>
                <c:pt idx="9061">
                  <c:v>17.344999999999999</c:v>
                </c:pt>
                <c:pt idx="9062">
                  <c:v>17.344999999999999</c:v>
                </c:pt>
                <c:pt idx="9063">
                  <c:v>17.344999999999999</c:v>
                </c:pt>
                <c:pt idx="9064">
                  <c:v>17.347000000000001</c:v>
                </c:pt>
                <c:pt idx="9065">
                  <c:v>17.347999999999999</c:v>
                </c:pt>
                <c:pt idx="9066">
                  <c:v>17.349</c:v>
                </c:pt>
                <c:pt idx="9067">
                  <c:v>17.361000000000001</c:v>
                </c:pt>
                <c:pt idx="9068">
                  <c:v>17.361000000000001</c:v>
                </c:pt>
                <c:pt idx="9069">
                  <c:v>17.361999999999998</c:v>
                </c:pt>
                <c:pt idx="9070">
                  <c:v>17.363</c:v>
                </c:pt>
                <c:pt idx="9071">
                  <c:v>17.363</c:v>
                </c:pt>
                <c:pt idx="9072">
                  <c:v>17.363</c:v>
                </c:pt>
                <c:pt idx="9073">
                  <c:v>17.367000000000001</c:v>
                </c:pt>
                <c:pt idx="9074">
                  <c:v>17.367999999999999</c:v>
                </c:pt>
                <c:pt idx="9075">
                  <c:v>17.370999999999999</c:v>
                </c:pt>
                <c:pt idx="9076">
                  <c:v>17.375</c:v>
                </c:pt>
                <c:pt idx="9077">
                  <c:v>17.376999999999999</c:v>
                </c:pt>
                <c:pt idx="9078">
                  <c:v>17.376999999999999</c:v>
                </c:pt>
                <c:pt idx="9079">
                  <c:v>17.38</c:v>
                </c:pt>
                <c:pt idx="9080">
                  <c:v>17.381</c:v>
                </c:pt>
                <c:pt idx="9081">
                  <c:v>17.382000000000001</c:v>
                </c:pt>
                <c:pt idx="9082">
                  <c:v>17.384</c:v>
                </c:pt>
                <c:pt idx="9083">
                  <c:v>17.384</c:v>
                </c:pt>
                <c:pt idx="9084">
                  <c:v>17.387</c:v>
                </c:pt>
                <c:pt idx="9085">
                  <c:v>17.390999999999998</c:v>
                </c:pt>
                <c:pt idx="9086">
                  <c:v>17.393999999999998</c:v>
                </c:pt>
                <c:pt idx="9087">
                  <c:v>17.393999999999998</c:v>
                </c:pt>
                <c:pt idx="9088">
                  <c:v>17.393999999999998</c:v>
                </c:pt>
                <c:pt idx="9089">
                  <c:v>17.399999999999999</c:v>
                </c:pt>
                <c:pt idx="9090">
                  <c:v>17.407</c:v>
                </c:pt>
                <c:pt idx="9091">
                  <c:v>17.411000000000001</c:v>
                </c:pt>
                <c:pt idx="9092">
                  <c:v>17.422999999999998</c:v>
                </c:pt>
                <c:pt idx="9093">
                  <c:v>17.427</c:v>
                </c:pt>
                <c:pt idx="9094">
                  <c:v>17.428000000000001</c:v>
                </c:pt>
                <c:pt idx="9095">
                  <c:v>17.431999999999999</c:v>
                </c:pt>
                <c:pt idx="9096">
                  <c:v>17.439</c:v>
                </c:pt>
                <c:pt idx="9097">
                  <c:v>17.443999999999999</c:v>
                </c:pt>
                <c:pt idx="9098">
                  <c:v>17.443999999999999</c:v>
                </c:pt>
                <c:pt idx="9099">
                  <c:v>17.445</c:v>
                </c:pt>
                <c:pt idx="9100">
                  <c:v>17.446000000000002</c:v>
                </c:pt>
                <c:pt idx="9101">
                  <c:v>17.446000000000002</c:v>
                </c:pt>
                <c:pt idx="9102">
                  <c:v>17.446000000000002</c:v>
                </c:pt>
                <c:pt idx="9103">
                  <c:v>17.454000000000001</c:v>
                </c:pt>
                <c:pt idx="9104">
                  <c:v>17.457000000000001</c:v>
                </c:pt>
                <c:pt idx="9105">
                  <c:v>17.457999999999998</c:v>
                </c:pt>
                <c:pt idx="9106">
                  <c:v>17.457999999999998</c:v>
                </c:pt>
                <c:pt idx="9107">
                  <c:v>17.460999999999999</c:v>
                </c:pt>
                <c:pt idx="9108">
                  <c:v>17.460999999999999</c:v>
                </c:pt>
                <c:pt idx="9109">
                  <c:v>17.463000000000001</c:v>
                </c:pt>
                <c:pt idx="9110">
                  <c:v>17.463000000000001</c:v>
                </c:pt>
                <c:pt idx="9111">
                  <c:v>17.469000000000001</c:v>
                </c:pt>
                <c:pt idx="9112">
                  <c:v>17.47</c:v>
                </c:pt>
                <c:pt idx="9113">
                  <c:v>17.484000000000002</c:v>
                </c:pt>
                <c:pt idx="9114">
                  <c:v>17.484999999999999</c:v>
                </c:pt>
                <c:pt idx="9115">
                  <c:v>17.484999999999999</c:v>
                </c:pt>
                <c:pt idx="9116">
                  <c:v>17.491</c:v>
                </c:pt>
                <c:pt idx="9117">
                  <c:v>17.491</c:v>
                </c:pt>
                <c:pt idx="9118">
                  <c:v>17.491</c:v>
                </c:pt>
                <c:pt idx="9119">
                  <c:v>17.495000000000001</c:v>
                </c:pt>
                <c:pt idx="9120">
                  <c:v>17.497</c:v>
                </c:pt>
                <c:pt idx="9121">
                  <c:v>17.501999999999999</c:v>
                </c:pt>
                <c:pt idx="9122">
                  <c:v>17.504999999999999</c:v>
                </c:pt>
                <c:pt idx="9123">
                  <c:v>17.506</c:v>
                </c:pt>
                <c:pt idx="9124">
                  <c:v>17.510999999999999</c:v>
                </c:pt>
                <c:pt idx="9125">
                  <c:v>17.510999999999999</c:v>
                </c:pt>
                <c:pt idx="9126">
                  <c:v>17.512</c:v>
                </c:pt>
                <c:pt idx="9127">
                  <c:v>17.512</c:v>
                </c:pt>
                <c:pt idx="9128">
                  <c:v>17.513000000000002</c:v>
                </c:pt>
                <c:pt idx="9129">
                  <c:v>17.516999999999999</c:v>
                </c:pt>
                <c:pt idx="9130">
                  <c:v>17.524000000000001</c:v>
                </c:pt>
                <c:pt idx="9131">
                  <c:v>17.524000000000001</c:v>
                </c:pt>
                <c:pt idx="9132">
                  <c:v>17.527999999999999</c:v>
                </c:pt>
                <c:pt idx="9133">
                  <c:v>17.527999999999999</c:v>
                </c:pt>
                <c:pt idx="9134">
                  <c:v>17.527999999999999</c:v>
                </c:pt>
                <c:pt idx="9135">
                  <c:v>17.53</c:v>
                </c:pt>
                <c:pt idx="9136">
                  <c:v>17.542000000000002</c:v>
                </c:pt>
                <c:pt idx="9137">
                  <c:v>17.545000000000002</c:v>
                </c:pt>
                <c:pt idx="9138">
                  <c:v>17.545000000000002</c:v>
                </c:pt>
                <c:pt idx="9139">
                  <c:v>17.545999999999999</c:v>
                </c:pt>
                <c:pt idx="9140">
                  <c:v>17.545999999999999</c:v>
                </c:pt>
                <c:pt idx="9141">
                  <c:v>17.55</c:v>
                </c:pt>
                <c:pt idx="9142">
                  <c:v>17.55</c:v>
                </c:pt>
                <c:pt idx="9143">
                  <c:v>17.558</c:v>
                </c:pt>
                <c:pt idx="9144">
                  <c:v>17.558</c:v>
                </c:pt>
                <c:pt idx="9145">
                  <c:v>17.559000000000001</c:v>
                </c:pt>
                <c:pt idx="9146">
                  <c:v>17.561</c:v>
                </c:pt>
                <c:pt idx="9147">
                  <c:v>17.562000000000001</c:v>
                </c:pt>
                <c:pt idx="9148">
                  <c:v>17.562999999999999</c:v>
                </c:pt>
                <c:pt idx="9149">
                  <c:v>17.562999999999999</c:v>
                </c:pt>
                <c:pt idx="9150">
                  <c:v>17.564</c:v>
                </c:pt>
                <c:pt idx="9151">
                  <c:v>17.567</c:v>
                </c:pt>
                <c:pt idx="9152">
                  <c:v>17.568999999999999</c:v>
                </c:pt>
                <c:pt idx="9153">
                  <c:v>17.571000000000002</c:v>
                </c:pt>
                <c:pt idx="9154">
                  <c:v>17.576000000000001</c:v>
                </c:pt>
                <c:pt idx="9155">
                  <c:v>17.576000000000001</c:v>
                </c:pt>
                <c:pt idx="9156">
                  <c:v>17.577999999999999</c:v>
                </c:pt>
                <c:pt idx="9157">
                  <c:v>17.577999999999999</c:v>
                </c:pt>
                <c:pt idx="9158">
                  <c:v>17.577999999999999</c:v>
                </c:pt>
                <c:pt idx="9159">
                  <c:v>17.577999999999999</c:v>
                </c:pt>
                <c:pt idx="9160">
                  <c:v>17.588999999999999</c:v>
                </c:pt>
                <c:pt idx="9161">
                  <c:v>17.588999999999999</c:v>
                </c:pt>
                <c:pt idx="9162">
                  <c:v>17.591999999999999</c:v>
                </c:pt>
                <c:pt idx="9163">
                  <c:v>17.597999999999999</c:v>
                </c:pt>
                <c:pt idx="9164">
                  <c:v>17.602</c:v>
                </c:pt>
                <c:pt idx="9165">
                  <c:v>17.603000000000002</c:v>
                </c:pt>
                <c:pt idx="9166">
                  <c:v>17.623000000000001</c:v>
                </c:pt>
                <c:pt idx="9167">
                  <c:v>17.625</c:v>
                </c:pt>
                <c:pt idx="9168">
                  <c:v>17.626000000000001</c:v>
                </c:pt>
                <c:pt idx="9169">
                  <c:v>17.628</c:v>
                </c:pt>
                <c:pt idx="9170">
                  <c:v>17.628</c:v>
                </c:pt>
                <c:pt idx="9171">
                  <c:v>17.628</c:v>
                </c:pt>
                <c:pt idx="9172">
                  <c:v>17.629000000000001</c:v>
                </c:pt>
                <c:pt idx="9173">
                  <c:v>17.629000000000001</c:v>
                </c:pt>
                <c:pt idx="9174">
                  <c:v>17.637</c:v>
                </c:pt>
                <c:pt idx="9175">
                  <c:v>17.637</c:v>
                </c:pt>
                <c:pt idx="9176">
                  <c:v>17.637</c:v>
                </c:pt>
                <c:pt idx="9177">
                  <c:v>17.638000000000002</c:v>
                </c:pt>
                <c:pt idx="9178">
                  <c:v>17.638000000000002</c:v>
                </c:pt>
                <c:pt idx="9179">
                  <c:v>17.640999999999998</c:v>
                </c:pt>
                <c:pt idx="9180">
                  <c:v>17.641999999999999</c:v>
                </c:pt>
                <c:pt idx="9181">
                  <c:v>17.643000000000001</c:v>
                </c:pt>
                <c:pt idx="9182">
                  <c:v>17.645</c:v>
                </c:pt>
                <c:pt idx="9183">
                  <c:v>17.646000000000001</c:v>
                </c:pt>
                <c:pt idx="9184">
                  <c:v>17.646999999999998</c:v>
                </c:pt>
                <c:pt idx="9185">
                  <c:v>17.646999999999998</c:v>
                </c:pt>
                <c:pt idx="9186">
                  <c:v>17.646999999999998</c:v>
                </c:pt>
                <c:pt idx="9187">
                  <c:v>17.649000000000001</c:v>
                </c:pt>
                <c:pt idx="9188">
                  <c:v>17.651</c:v>
                </c:pt>
                <c:pt idx="9189">
                  <c:v>17.652999999999999</c:v>
                </c:pt>
                <c:pt idx="9190">
                  <c:v>17.655999999999999</c:v>
                </c:pt>
                <c:pt idx="9191">
                  <c:v>17.655999999999999</c:v>
                </c:pt>
                <c:pt idx="9192">
                  <c:v>17.661000000000001</c:v>
                </c:pt>
                <c:pt idx="9193">
                  <c:v>17.661000000000001</c:v>
                </c:pt>
                <c:pt idx="9194">
                  <c:v>17.661999999999999</c:v>
                </c:pt>
                <c:pt idx="9195">
                  <c:v>17.664000000000001</c:v>
                </c:pt>
                <c:pt idx="9196">
                  <c:v>17.666</c:v>
                </c:pt>
                <c:pt idx="9197">
                  <c:v>17.667999999999999</c:v>
                </c:pt>
                <c:pt idx="9198">
                  <c:v>17.667999999999999</c:v>
                </c:pt>
                <c:pt idx="9199">
                  <c:v>17.670000000000002</c:v>
                </c:pt>
                <c:pt idx="9200">
                  <c:v>17.672999999999998</c:v>
                </c:pt>
                <c:pt idx="9201">
                  <c:v>17.675999999999998</c:v>
                </c:pt>
                <c:pt idx="9202">
                  <c:v>17.68</c:v>
                </c:pt>
                <c:pt idx="9203">
                  <c:v>17.681000000000001</c:v>
                </c:pt>
                <c:pt idx="9204">
                  <c:v>17.681999999999999</c:v>
                </c:pt>
                <c:pt idx="9205">
                  <c:v>17.683</c:v>
                </c:pt>
                <c:pt idx="9206">
                  <c:v>17.684000000000001</c:v>
                </c:pt>
                <c:pt idx="9207">
                  <c:v>17.693999999999999</c:v>
                </c:pt>
                <c:pt idx="9208">
                  <c:v>17.693999999999999</c:v>
                </c:pt>
                <c:pt idx="9209">
                  <c:v>17.695</c:v>
                </c:pt>
                <c:pt idx="9210">
                  <c:v>17.696000000000002</c:v>
                </c:pt>
                <c:pt idx="9211">
                  <c:v>17.696000000000002</c:v>
                </c:pt>
                <c:pt idx="9212">
                  <c:v>17.701000000000001</c:v>
                </c:pt>
                <c:pt idx="9213">
                  <c:v>17.702000000000002</c:v>
                </c:pt>
                <c:pt idx="9214">
                  <c:v>17.702000000000002</c:v>
                </c:pt>
                <c:pt idx="9215">
                  <c:v>17.704000000000001</c:v>
                </c:pt>
                <c:pt idx="9216">
                  <c:v>17.707000000000001</c:v>
                </c:pt>
                <c:pt idx="9217">
                  <c:v>17.712</c:v>
                </c:pt>
                <c:pt idx="9218">
                  <c:v>17.716000000000001</c:v>
                </c:pt>
                <c:pt idx="9219">
                  <c:v>17.716999999999999</c:v>
                </c:pt>
                <c:pt idx="9220">
                  <c:v>17.72</c:v>
                </c:pt>
                <c:pt idx="9221">
                  <c:v>17.722000000000001</c:v>
                </c:pt>
                <c:pt idx="9222">
                  <c:v>17.722000000000001</c:v>
                </c:pt>
                <c:pt idx="9223">
                  <c:v>17.722999999999999</c:v>
                </c:pt>
                <c:pt idx="9224">
                  <c:v>17.722999999999999</c:v>
                </c:pt>
                <c:pt idx="9225">
                  <c:v>17.728999999999999</c:v>
                </c:pt>
                <c:pt idx="9226">
                  <c:v>17.73</c:v>
                </c:pt>
                <c:pt idx="9227">
                  <c:v>17.731000000000002</c:v>
                </c:pt>
                <c:pt idx="9228">
                  <c:v>17.733000000000001</c:v>
                </c:pt>
                <c:pt idx="9229">
                  <c:v>17.733000000000001</c:v>
                </c:pt>
                <c:pt idx="9230">
                  <c:v>17.733000000000001</c:v>
                </c:pt>
                <c:pt idx="9231">
                  <c:v>17.733000000000001</c:v>
                </c:pt>
                <c:pt idx="9232">
                  <c:v>17.734000000000002</c:v>
                </c:pt>
                <c:pt idx="9233">
                  <c:v>17.744</c:v>
                </c:pt>
                <c:pt idx="9234">
                  <c:v>17.744</c:v>
                </c:pt>
                <c:pt idx="9235">
                  <c:v>17.745000000000001</c:v>
                </c:pt>
                <c:pt idx="9236">
                  <c:v>17.745000000000001</c:v>
                </c:pt>
                <c:pt idx="9237">
                  <c:v>17.745999999999999</c:v>
                </c:pt>
                <c:pt idx="9238">
                  <c:v>17.745999999999999</c:v>
                </c:pt>
                <c:pt idx="9239">
                  <c:v>17.745999999999999</c:v>
                </c:pt>
                <c:pt idx="9240">
                  <c:v>17.747</c:v>
                </c:pt>
                <c:pt idx="9241">
                  <c:v>17.751000000000001</c:v>
                </c:pt>
                <c:pt idx="9242">
                  <c:v>17.759</c:v>
                </c:pt>
                <c:pt idx="9243">
                  <c:v>17.762</c:v>
                </c:pt>
                <c:pt idx="9244">
                  <c:v>17.762</c:v>
                </c:pt>
                <c:pt idx="9245">
                  <c:v>17.762</c:v>
                </c:pt>
                <c:pt idx="9246">
                  <c:v>17.762</c:v>
                </c:pt>
                <c:pt idx="9247">
                  <c:v>17.762</c:v>
                </c:pt>
                <c:pt idx="9248">
                  <c:v>17.762</c:v>
                </c:pt>
                <c:pt idx="9249">
                  <c:v>17.771999999999998</c:v>
                </c:pt>
                <c:pt idx="9250">
                  <c:v>17.777000000000001</c:v>
                </c:pt>
                <c:pt idx="9251">
                  <c:v>17.779</c:v>
                </c:pt>
                <c:pt idx="9252">
                  <c:v>17.78</c:v>
                </c:pt>
                <c:pt idx="9253">
                  <c:v>17.782</c:v>
                </c:pt>
                <c:pt idx="9254">
                  <c:v>17.786999999999999</c:v>
                </c:pt>
                <c:pt idx="9255">
                  <c:v>17.797000000000001</c:v>
                </c:pt>
                <c:pt idx="9256">
                  <c:v>17.797000000000001</c:v>
                </c:pt>
                <c:pt idx="9257">
                  <c:v>17.798999999999999</c:v>
                </c:pt>
                <c:pt idx="9258">
                  <c:v>17.806000000000001</c:v>
                </c:pt>
                <c:pt idx="9259">
                  <c:v>17.809000000000001</c:v>
                </c:pt>
                <c:pt idx="9260">
                  <c:v>17.809999999999999</c:v>
                </c:pt>
                <c:pt idx="9261">
                  <c:v>17.812000000000001</c:v>
                </c:pt>
                <c:pt idx="9262">
                  <c:v>17.812000000000001</c:v>
                </c:pt>
                <c:pt idx="9263">
                  <c:v>17.815999999999999</c:v>
                </c:pt>
                <c:pt idx="9264">
                  <c:v>17.824999999999999</c:v>
                </c:pt>
                <c:pt idx="9265">
                  <c:v>17.829999999999998</c:v>
                </c:pt>
                <c:pt idx="9266">
                  <c:v>17.832000000000001</c:v>
                </c:pt>
                <c:pt idx="9267">
                  <c:v>17.838000000000001</c:v>
                </c:pt>
                <c:pt idx="9268">
                  <c:v>17.843</c:v>
                </c:pt>
                <c:pt idx="9269">
                  <c:v>17.844000000000001</c:v>
                </c:pt>
                <c:pt idx="9270">
                  <c:v>17.850999999999999</c:v>
                </c:pt>
                <c:pt idx="9271">
                  <c:v>17.852</c:v>
                </c:pt>
                <c:pt idx="9272">
                  <c:v>17.852</c:v>
                </c:pt>
                <c:pt idx="9273">
                  <c:v>17.856000000000002</c:v>
                </c:pt>
                <c:pt idx="9274">
                  <c:v>17.861000000000001</c:v>
                </c:pt>
                <c:pt idx="9275">
                  <c:v>17.863</c:v>
                </c:pt>
                <c:pt idx="9276">
                  <c:v>17.863</c:v>
                </c:pt>
                <c:pt idx="9277">
                  <c:v>17.863</c:v>
                </c:pt>
                <c:pt idx="9278">
                  <c:v>17.863</c:v>
                </c:pt>
                <c:pt idx="9279">
                  <c:v>17.864000000000001</c:v>
                </c:pt>
                <c:pt idx="9280">
                  <c:v>17.866</c:v>
                </c:pt>
                <c:pt idx="9281">
                  <c:v>17.867000000000001</c:v>
                </c:pt>
                <c:pt idx="9282">
                  <c:v>17.878</c:v>
                </c:pt>
                <c:pt idx="9283">
                  <c:v>17.88</c:v>
                </c:pt>
                <c:pt idx="9284">
                  <c:v>17.881</c:v>
                </c:pt>
                <c:pt idx="9285">
                  <c:v>17.882999999999999</c:v>
                </c:pt>
                <c:pt idx="9286">
                  <c:v>17.885000000000002</c:v>
                </c:pt>
                <c:pt idx="9287">
                  <c:v>17.885999999999999</c:v>
                </c:pt>
                <c:pt idx="9288">
                  <c:v>17.885999999999999</c:v>
                </c:pt>
                <c:pt idx="9289">
                  <c:v>17.890999999999998</c:v>
                </c:pt>
                <c:pt idx="9290">
                  <c:v>17.890999999999998</c:v>
                </c:pt>
                <c:pt idx="9291">
                  <c:v>17.893999999999998</c:v>
                </c:pt>
                <c:pt idx="9292">
                  <c:v>17.896999999999998</c:v>
                </c:pt>
                <c:pt idx="9293">
                  <c:v>17.904</c:v>
                </c:pt>
                <c:pt idx="9294">
                  <c:v>17.913</c:v>
                </c:pt>
                <c:pt idx="9295">
                  <c:v>17.917000000000002</c:v>
                </c:pt>
                <c:pt idx="9296">
                  <c:v>17.920999999999999</c:v>
                </c:pt>
                <c:pt idx="9297">
                  <c:v>17.93</c:v>
                </c:pt>
                <c:pt idx="9298">
                  <c:v>17.93</c:v>
                </c:pt>
                <c:pt idx="9299">
                  <c:v>17.943999999999999</c:v>
                </c:pt>
                <c:pt idx="9300">
                  <c:v>17.943999999999999</c:v>
                </c:pt>
                <c:pt idx="9301">
                  <c:v>17.943999999999999</c:v>
                </c:pt>
                <c:pt idx="9302">
                  <c:v>17.945</c:v>
                </c:pt>
                <c:pt idx="9303">
                  <c:v>17.946000000000002</c:v>
                </c:pt>
                <c:pt idx="9304">
                  <c:v>17.946000000000002</c:v>
                </c:pt>
                <c:pt idx="9305">
                  <c:v>17.946999999999999</c:v>
                </c:pt>
                <c:pt idx="9306">
                  <c:v>17.956</c:v>
                </c:pt>
                <c:pt idx="9307">
                  <c:v>17.957000000000001</c:v>
                </c:pt>
                <c:pt idx="9308">
                  <c:v>17.957000000000001</c:v>
                </c:pt>
                <c:pt idx="9309">
                  <c:v>17.96</c:v>
                </c:pt>
                <c:pt idx="9310">
                  <c:v>17.963000000000001</c:v>
                </c:pt>
                <c:pt idx="9311">
                  <c:v>17.963999999999999</c:v>
                </c:pt>
                <c:pt idx="9312">
                  <c:v>17.971</c:v>
                </c:pt>
                <c:pt idx="9313">
                  <c:v>17.971</c:v>
                </c:pt>
                <c:pt idx="9314">
                  <c:v>17.975000000000001</c:v>
                </c:pt>
                <c:pt idx="9315">
                  <c:v>17.981000000000002</c:v>
                </c:pt>
                <c:pt idx="9316">
                  <c:v>17.981000000000002</c:v>
                </c:pt>
                <c:pt idx="9317">
                  <c:v>17.984000000000002</c:v>
                </c:pt>
                <c:pt idx="9318">
                  <c:v>17.986000000000001</c:v>
                </c:pt>
                <c:pt idx="9319">
                  <c:v>17.989999999999998</c:v>
                </c:pt>
                <c:pt idx="9320">
                  <c:v>17.991</c:v>
                </c:pt>
                <c:pt idx="9321">
                  <c:v>17.992000000000001</c:v>
                </c:pt>
                <c:pt idx="9322">
                  <c:v>17.998000000000001</c:v>
                </c:pt>
                <c:pt idx="9323">
                  <c:v>18.010999999999999</c:v>
                </c:pt>
                <c:pt idx="9324">
                  <c:v>18.013999999999999</c:v>
                </c:pt>
                <c:pt idx="9325">
                  <c:v>18.015000000000001</c:v>
                </c:pt>
                <c:pt idx="9326">
                  <c:v>18.021000000000001</c:v>
                </c:pt>
                <c:pt idx="9327">
                  <c:v>18.021000000000001</c:v>
                </c:pt>
                <c:pt idx="9328">
                  <c:v>18.023</c:v>
                </c:pt>
                <c:pt idx="9329">
                  <c:v>18.024000000000001</c:v>
                </c:pt>
                <c:pt idx="9330">
                  <c:v>18.030999999999999</c:v>
                </c:pt>
                <c:pt idx="9331">
                  <c:v>18.030999999999999</c:v>
                </c:pt>
                <c:pt idx="9332">
                  <c:v>18.032</c:v>
                </c:pt>
                <c:pt idx="9333">
                  <c:v>18.033999999999999</c:v>
                </c:pt>
                <c:pt idx="9334">
                  <c:v>18.036000000000001</c:v>
                </c:pt>
                <c:pt idx="9335">
                  <c:v>18.039000000000001</c:v>
                </c:pt>
                <c:pt idx="9336">
                  <c:v>18.045999999999999</c:v>
                </c:pt>
                <c:pt idx="9337">
                  <c:v>18.047999999999998</c:v>
                </c:pt>
                <c:pt idx="9338">
                  <c:v>18.047999999999998</c:v>
                </c:pt>
                <c:pt idx="9339">
                  <c:v>18.048999999999999</c:v>
                </c:pt>
                <c:pt idx="9340">
                  <c:v>18.05</c:v>
                </c:pt>
                <c:pt idx="9341">
                  <c:v>18.05</c:v>
                </c:pt>
                <c:pt idx="9342">
                  <c:v>18.055</c:v>
                </c:pt>
                <c:pt idx="9343">
                  <c:v>18.062000000000001</c:v>
                </c:pt>
                <c:pt idx="9344">
                  <c:v>18.062999999999999</c:v>
                </c:pt>
                <c:pt idx="9345">
                  <c:v>18.064</c:v>
                </c:pt>
                <c:pt idx="9346">
                  <c:v>18.064</c:v>
                </c:pt>
                <c:pt idx="9347">
                  <c:v>18.064</c:v>
                </c:pt>
                <c:pt idx="9348">
                  <c:v>18.065000000000001</c:v>
                </c:pt>
                <c:pt idx="9349">
                  <c:v>18.065999999999999</c:v>
                </c:pt>
                <c:pt idx="9350">
                  <c:v>18.067</c:v>
                </c:pt>
                <c:pt idx="9351">
                  <c:v>18.074999999999999</c:v>
                </c:pt>
                <c:pt idx="9352">
                  <c:v>18.077000000000002</c:v>
                </c:pt>
                <c:pt idx="9353">
                  <c:v>18.077999999999999</c:v>
                </c:pt>
                <c:pt idx="9354">
                  <c:v>18.077999999999999</c:v>
                </c:pt>
                <c:pt idx="9355">
                  <c:v>18.082000000000001</c:v>
                </c:pt>
                <c:pt idx="9356">
                  <c:v>18.084</c:v>
                </c:pt>
                <c:pt idx="9357">
                  <c:v>18.088999999999999</c:v>
                </c:pt>
                <c:pt idx="9358">
                  <c:v>18.091000000000001</c:v>
                </c:pt>
                <c:pt idx="9359">
                  <c:v>18.094000000000001</c:v>
                </c:pt>
                <c:pt idx="9360">
                  <c:v>18.097999999999999</c:v>
                </c:pt>
                <c:pt idx="9361">
                  <c:v>18.099</c:v>
                </c:pt>
                <c:pt idx="9362">
                  <c:v>18.103000000000002</c:v>
                </c:pt>
                <c:pt idx="9363">
                  <c:v>18.103000000000002</c:v>
                </c:pt>
                <c:pt idx="9364">
                  <c:v>18.103000000000002</c:v>
                </c:pt>
                <c:pt idx="9365">
                  <c:v>18.103999999999999</c:v>
                </c:pt>
                <c:pt idx="9366">
                  <c:v>18.113</c:v>
                </c:pt>
                <c:pt idx="9367">
                  <c:v>18.114999999999998</c:v>
                </c:pt>
                <c:pt idx="9368">
                  <c:v>18.116</c:v>
                </c:pt>
                <c:pt idx="9369">
                  <c:v>18.116</c:v>
                </c:pt>
                <c:pt idx="9370">
                  <c:v>18.117000000000001</c:v>
                </c:pt>
                <c:pt idx="9371">
                  <c:v>18.117000000000001</c:v>
                </c:pt>
                <c:pt idx="9372">
                  <c:v>18.129000000000001</c:v>
                </c:pt>
                <c:pt idx="9373">
                  <c:v>18.129000000000001</c:v>
                </c:pt>
                <c:pt idx="9374">
                  <c:v>18.131</c:v>
                </c:pt>
                <c:pt idx="9375">
                  <c:v>18.131</c:v>
                </c:pt>
                <c:pt idx="9376">
                  <c:v>18.132000000000001</c:v>
                </c:pt>
                <c:pt idx="9377">
                  <c:v>18.132999999999999</c:v>
                </c:pt>
                <c:pt idx="9378">
                  <c:v>18.135000000000002</c:v>
                </c:pt>
                <c:pt idx="9379">
                  <c:v>18.143000000000001</c:v>
                </c:pt>
                <c:pt idx="9380">
                  <c:v>18.143000000000001</c:v>
                </c:pt>
                <c:pt idx="9381">
                  <c:v>18.143999999999998</c:v>
                </c:pt>
                <c:pt idx="9382">
                  <c:v>18.145</c:v>
                </c:pt>
                <c:pt idx="9383">
                  <c:v>18.149000000000001</c:v>
                </c:pt>
                <c:pt idx="9384">
                  <c:v>18.149000000000001</c:v>
                </c:pt>
                <c:pt idx="9385">
                  <c:v>18.149000000000001</c:v>
                </c:pt>
                <c:pt idx="9386">
                  <c:v>18.149000000000001</c:v>
                </c:pt>
                <c:pt idx="9387">
                  <c:v>18.152000000000001</c:v>
                </c:pt>
                <c:pt idx="9388">
                  <c:v>18.155000000000001</c:v>
                </c:pt>
                <c:pt idx="9389">
                  <c:v>18.155999999999999</c:v>
                </c:pt>
                <c:pt idx="9390">
                  <c:v>18.164000000000001</c:v>
                </c:pt>
                <c:pt idx="9391">
                  <c:v>18.173999999999999</c:v>
                </c:pt>
                <c:pt idx="9392">
                  <c:v>18.175000000000001</c:v>
                </c:pt>
                <c:pt idx="9393">
                  <c:v>18.175000000000001</c:v>
                </c:pt>
                <c:pt idx="9394">
                  <c:v>18.178000000000001</c:v>
                </c:pt>
                <c:pt idx="9395">
                  <c:v>18.181000000000001</c:v>
                </c:pt>
                <c:pt idx="9396">
                  <c:v>18.181999999999999</c:v>
                </c:pt>
                <c:pt idx="9397">
                  <c:v>18.183</c:v>
                </c:pt>
                <c:pt idx="9398">
                  <c:v>18.183</c:v>
                </c:pt>
                <c:pt idx="9399">
                  <c:v>18.183</c:v>
                </c:pt>
                <c:pt idx="9400">
                  <c:v>18.183</c:v>
                </c:pt>
                <c:pt idx="9401">
                  <c:v>18.183</c:v>
                </c:pt>
                <c:pt idx="9402">
                  <c:v>18.183</c:v>
                </c:pt>
                <c:pt idx="9403">
                  <c:v>18.183</c:v>
                </c:pt>
                <c:pt idx="9404">
                  <c:v>18.184000000000001</c:v>
                </c:pt>
                <c:pt idx="9405">
                  <c:v>18.195</c:v>
                </c:pt>
                <c:pt idx="9406">
                  <c:v>18.201000000000001</c:v>
                </c:pt>
                <c:pt idx="9407">
                  <c:v>18.206</c:v>
                </c:pt>
                <c:pt idx="9408">
                  <c:v>18.206</c:v>
                </c:pt>
                <c:pt idx="9409">
                  <c:v>18.210999999999999</c:v>
                </c:pt>
                <c:pt idx="9410">
                  <c:v>18.216000000000001</c:v>
                </c:pt>
                <c:pt idx="9411">
                  <c:v>18.222000000000001</c:v>
                </c:pt>
                <c:pt idx="9412">
                  <c:v>18.222999999999999</c:v>
                </c:pt>
                <c:pt idx="9413">
                  <c:v>18.225999999999999</c:v>
                </c:pt>
                <c:pt idx="9414">
                  <c:v>18.234000000000002</c:v>
                </c:pt>
                <c:pt idx="9415">
                  <c:v>18.234000000000002</c:v>
                </c:pt>
                <c:pt idx="9416">
                  <c:v>18.234999999999999</c:v>
                </c:pt>
                <c:pt idx="9417">
                  <c:v>18.234999999999999</c:v>
                </c:pt>
                <c:pt idx="9418">
                  <c:v>18.236000000000001</c:v>
                </c:pt>
                <c:pt idx="9419">
                  <c:v>18.238</c:v>
                </c:pt>
                <c:pt idx="9420">
                  <c:v>18.241</c:v>
                </c:pt>
                <c:pt idx="9421">
                  <c:v>18.248000000000001</c:v>
                </c:pt>
                <c:pt idx="9422">
                  <c:v>18.248999999999999</c:v>
                </c:pt>
                <c:pt idx="9423">
                  <c:v>18.248999999999999</c:v>
                </c:pt>
                <c:pt idx="9424">
                  <c:v>18.251000000000001</c:v>
                </c:pt>
                <c:pt idx="9425">
                  <c:v>18.251999999999999</c:v>
                </c:pt>
                <c:pt idx="9426">
                  <c:v>18.254000000000001</c:v>
                </c:pt>
                <c:pt idx="9427">
                  <c:v>18.262</c:v>
                </c:pt>
                <c:pt idx="9428">
                  <c:v>18.263999999999999</c:v>
                </c:pt>
                <c:pt idx="9429">
                  <c:v>18.266999999999999</c:v>
                </c:pt>
                <c:pt idx="9430">
                  <c:v>18.268000000000001</c:v>
                </c:pt>
                <c:pt idx="9431">
                  <c:v>18.276</c:v>
                </c:pt>
                <c:pt idx="9432">
                  <c:v>18.279</c:v>
                </c:pt>
                <c:pt idx="9433">
                  <c:v>18.283000000000001</c:v>
                </c:pt>
                <c:pt idx="9434">
                  <c:v>18.298999999999999</c:v>
                </c:pt>
                <c:pt idx="9435">
                  <c:v>18.300999999999998</c:v>
                </c:pt>
                <c:pt idx="9436">
                  <c:v>18.300999999999998</c:v>
                </c:pt>
                <c:pt idx="9437">
                  <c:v>18.300999999999998</c:v>
                </c:pt>
                <c:pt idx="9438">
                  <c:v>18.300999999999998</c:v>
                </c:pt>
                <c:pt idx="9439">
                  <c:v>18.308</c:v>
                </c:pt>
                <c:pt idx="9440">
                  <c:v>18.314</c:v>
                </c:pt>
                <c:pt idx="9441">
                  <c:v>18.314</c:v>
                </c:pt>
                <c:pt idx="9442">
                  <c:v>18.318000000000001</c:v>
                </c:pt>
                <c:pt idx="9443">
                  <c:v>18.318000000000001</c:v>
                </c:pt>
                <c:pt idx="9444">
                  <c:v>18.318999999999999</c:v>
                </c:pt>
                <c:pt idx="9445">
                  <c:v>18.32</c:v>
                </c:pt>
                <c:pt idx="9446">
                  <c:v>18.321999999999999</c:v>
                </c:pt>
                <c:pt idx="9447">
                  <c:v>18.323</c:v>
                </c:pt>
                <c:pt idx="9448">
                  <c:v>18.327000000000002</c:v>
                </c:pt>
                <c:pt idx="9449">
                  <c:v>18.332000000000001</c:v>
                </c:pt>
                <c:pt idx="9450">
                  <c:v>18.332000000000001</c:v>
                </c:pt>
                <c:pt idx="9451">
                  <c:v>18.332999999999998</c:v>
                </c:pt>
                <c:pt idx="9452">
                  <c:v>18.335000000000001</c:v>
                </c:pt>
                <c:pt idx="9453">
                  <c:v>18.335000000000001</c:v>
                </c:pt>
                <c:pt idx="9454">
                  <c:v>18.335000000000001</c:v>
                </c:pt>
                <c:pt idx="9455">
                  <c:v>18.335000000000001</c:v>
                </c:pt>
                <c:pt idx="9456">
                  <c:v>18.338999999999999</c:v>
                </c:pt>
                <c:pt idx="9457">
                  <c:v>18.344000000000001</c:v>
                </c:pt>
                <c:pt idx="9458">
                  <c:v>18.346</c:v>
                </c:pt>
                <c:pt idx="9459">
                  <c:v>18.346</c:v>
                </c:pt>
                <c:pt idx="9460">
                  <c:v>18.352</c:v>
                </c:pt>
                <c:pt idx="9461">
                  <c:v>18.352</c:v>
                </c:pt>
                <c:pt idx="9462">
                  <c:v>18.356000000000002</c:v>
                </c:pt>
                <c:pt idx="9463">
                  <c:v>18.358000000000001</c:v>
                </c:pt>
                <c:pt idx="9464">
                  <c:v>18.359000000000002</c:v>
                </c:pt>
                <c:pt idx="9465">
                  <c:v>18.359000000000002</c:v>
                </c:pt>
                <c:pt idx="9466">
                  <c:v>18.36</c:v>
                </c:pt>
                <c:pt idx="9467">
                  <c:v>18.369</c:v>
                </c:pt>
                <c:pt idx="9468">
                  <c:v>18.369</c:v>
                </c:pt>
                <c:pt idx="9469">
                  <c:v>18.369</c:v>
                </c:pt>
                <c:pt idx="9470">
                  <c:v>18.373000000000001</c:v>
                </c:pt>
                <c:pt idx="9471">
                  <c:v>18.375</c:v>
                </c:pt>
                <c:pt idx="9472">
                  <c:v>18.375</c:v>
                </c:pt>
                <c:pt idx="9473">
                  <c:v>18.376000000000001</c:v>
                </c:pt>
                <c:pt idx="9474">
                  <c:v>18.376999999999999</c:v>
                </c:pt>
                <c:pt idx="9475">
                  <c:v>18.381</c:v>
                </c:pt>
                <c:pt idx="9476">
                  <c:v>18.385000000000002</c:v>
                </c:pt>
                <c:pt idx="9477">
                  <c:v>18.385999999999999</c:v>
                </c:pt>
                <c:pt idx="9478">
                  <c:v>18.385999999999999</c:v>
                </c:pt>
                <c:pt idx="9479">
                  <c:v>18.385999999999999</c:v>
                </c:pt>
                <c:pt idx="9480">
                  <c:v>18.385999999999999</c:v>
                </c:pt>
                <c:pt idx="9481">
                  <c:v>18.385999999999999</c:v>
                </c:pt>
                <c:pt idx="9482">
                  <c:v>18.390999999999998</c:v>
                </c:pt>
                <c:pt idx="9483">
                  <c:v>18.393999999999998</c:v>
                </c:pt>
                <c:pt idx="9484">
                  <c:v>18.396999999999998</c:v>
                </c:pt>
                <c:pt idx="9485">
                  <c:v>18.399000000000001</c:v>
                </c:pt>
                <c:pt idx="9486">
                  <c:v>18.402000000000001</c:v>
                </c:pt>
                <c:pt idx="9487">
                  <c:v>18.402000000000001</c:v>
                </c:pt>
                <c:pt idx="9488">
                  <c:v>18.402999999999999</c:v>
                </c:pt>
                <c:pt idx="9489">
                  <c:v>18.405999999999999</c:v>
                </c:pt>
                <c:pt idx="9490">
                  <c:v>18.407</c:v>
                </c:pt>
                <c:pt idx="9491">
                  <c:v>18.408000000000001</c:v>
                </c:pt>
                <c:pt idx="9492">
                  <c:v>18.413</c:v>
                </c:pt>
                <c:pt idx="9493">
                  <c:v>18.419</c:v>
                </c:pt>
                <c:pt idx="9494">
                  <c:v>18.419</c:v>
                </c:pt>
                <c:pt idx="9495">
                  <c:v>18.420000000000002</c:v>
                </c:pt>
                <c:pt idx="9496">
                  <c:v>18.420000000000002</c:v>
                </c:pt>
                <c:pt idx="9497">
                  <c:v>18.425000000000001</c:v>
                </c:pt>
                <c:pt idx="9498">
                  <c:v>18.425999999999998</c:v>
                </c:pt>
                <c:pt idx="9499">
                  <c:v>18.446999999999999</c:v>
                </c:pt>
                <c:pt idx="9500">
                  <c:v>18.45</c:v>
                </c:pt>
                <c:pt idx="9501">
                  <c:v>18.454000000000001</c:v>
                </c:pt>
                <c:pt idx="9502">
                  <c:v>18.454000000000001</c:v>
                </c:pt>
                <c:pt idx="9503">
                  <c:v>18.466999999999999</c:v>
                </c:pt>
                <c:pt idx="9504">
                  <c:v>18.468</c:v>
                </c:pt>
                <c:pt idx="9505">
                  <c:v>18.47</c:v>
                </c:pt>
                <c:pt idx="9506">
                  <c:v>18.474</c:v>
                </c:pt>
                <c:pt idx="9507">
                  <c:v>18.474</c:v>
                </c:pt>
                <c:pt idx="9508">
                  <c:v>18.478000000000002</c:v>
                </c:pt>
                <c:pt idx="9509">
                  <c:v>18.48</c:v>
                </c:pt>
                <c:pt idx="9510">
                  <c:v>18.48</c:v>
                </c:pt>
                <c:pt idx="9511">
                  <c:v>18.48</c:v>
                </c:pt>
                <c:pt idx="9512">
                  <c:v>18.483000000000001</c:v>
                </c:pt>
                <c:pt idx="9513">
                  <c:v>18.488</c:v>
                </c:pt>
                <c:pt idx="9514">
                  <c:v>18.491</c:v>
                </c:pt>
                <c:pt idx="9515">
                  <c:v>18.5</c:v>
                </c:pt>
                <c:pt idx="9516">
                  <c:v>18.5</c:v>
                </c:pt>
                <c:pt idx="9517">
                  <c:v>18.507000000000001</c:v>
                </c:pt>
                <c:pt idx="9518">
                  <c:v>18.513000000000002</c:v>
                </c:pt>
                <c:pt idx="9519">
                  <c:v>18.513999999999999</c:v>
                </c:pt>
                <c:pt idx="9520">
                  <c:v>18.515000000000001</c:v>
                </c:pt>
                <c:pt idx="9521">
                  <c:v>18.515000000000001</c:v>
                </c:pt>
                <c:pt idx="9522">
                  <c:v>18.521000000000001</c:v>
                </c:pt>
                <c:pt idx="9523">
                  <c:v>18.527000000000001</c:v>
                </c:pt>
                <c:pt idx="9524">
                  <c:v>18.527999999999999</c:v>
                </c:pt>
                <c:pt idx="9525">
                  <c:v>18.53</c:v>
                </c:pt>
                <c:pt idx="9526">
                  <c:v>18.53</c:v>
                </c:pt>
                <c:pt idx="9527">
                  <c:v>18.538</c:v>
                </c:pt>
                <c:pt idx="9528">
                  <c:v>18.538</c:v>
                </c:pt>
                <c:pt idx="9529">
                  <c:v>18.538</c:v>
                </c:pt>
                <c:pt idx="9530">
                  <c:v>18.538</c:v>
                </c:pt>
                <c:pt idx="9531">
                  <c:v>18.538</c:v>
                </c:pt>
                <c:pt idx="9532">
                  <c:v>18.538</c:v>
                </c:pt>
                <c:pt idx="9533">
                  <c:v>18.539000000000001</c:v>
                </c:pt>
                <c:pt idx="9534">
                  <c:v>18.539000000000001</c:v>
                </c:pt>
                <c:pt idx="9535">
                  <c:v>18.54</c:v>
                </c:pt>
                <c:pt idx="9536">
                  <c:v>18.545000000000002</c:v>
                </c:pt>
                <c:pt idx="9537">
                  <c:v>18.547000000000001</c:v>
                </c:pt>
                <c:pt idx="9538">
                  <c:v>18.553000000000001</c:v>
                </c:pt>
                <c:pt idx="9539">
                  <c:v>18.553999999999998</c:v>
                </c:pt>
                <c:pt idx="9540">
                  <c:v>18.555</c:v>
                </c:pt>
                <c:pt idx="9541">
                  <c:v>18.556000000000001</c:v>
                </c:pt>
                <c:pt idx="9542">
                  <c:v>18.561</c:v>
                </c:pt>
                <c:pt idx="9543">
                  <c:v>18.561</c:v>
                </c:pt>
                <c:pt idx="9544">
                  <c:v>18.568000000000001</c:v>
                </c:pt>
                <c:pt idx="9545">
                  <c:v>18.568999999999999</c:v>
                </c:pt>
                <c:pt idx="9546">
                  <c:v>18.588000000000001</c:v>
                </c:pt>
                <c:pt idx="9547">
                  <c:v>18.588999999999999</c:v>
                </c:pt>
                <c:pt idx="9548">
                  <c:v>18.591999999999999</c:v>
                </c:pt>
                <c:pt idx="9549">
                  <c:v>18.594000000000001</c:v>
                </c:pt>
                <c:pt idx="9550">
                  <c:v>18.594999999999999</c:v>
                </c:pt>
                <c:pt idx="9551">
                  <c:v>18.596</c:v>
                </c:pt>
                <c:pt idx="9552">
                  <c:v>18.606999999999999</c:v>
                </c:pt>
                <c:pt idx="9553">
                  <c:v>18.606999999999999</c:v>
                </c:pt>
                <c:pt idx="9554">
                  <c:v>18.606999999999999</c:v>
                </c:pt>
                <c:pt idx="9555">
                  <c:v>18.608000000000001</c:v>
                </c:pt>
                <c:pt idx="9556">
                  <c:v>18.608000000000001</c:v>
                </c:pt>
                <c:pt idx="9557">
                  <c:v>18.608000000000001</c:v>
                </c:pt>
                <c:pt idx="9558">
                  <c:v>18.619</c:v>
                </c:pt>
                <c:pt idx="9559">
                  <c:v>18.62</c:v>
                </c:pt>
                <c:pt idx="9560">
                  <c:v>18.623000000000001</c:v>
                </c:pt>
                <c:pt idx="9561">
                  <c:v>18.623000000000001</c:v>
                </c:pt>
                <c:pt idx="9562">
                  <c:v>18.625</c:v>
                </c:pt>
                <c:pt idx="9563">
                  <c:v>18.63</c:v>
                </c:pt>
                <c:pt idx="9564">
                  <c:v>18.638999999999999</c:v>
                </c:pt>
                <c:pt idx="9565">
                  <c:v>18.64</c:v>
                </c:pt>
                <c:pt idx="9566">
                  <c:v>18.64</c:v>
                </c:pt>
                <c:pt idx="9567">
                  <c:v>18.64</c:v>
                </c:pt>
                <c:pt idx="9568">
                  <c:v>18.641999999999999</c:v>
                </c:pt>
                <c:pt idx="9569">
                  <c:v>18.646999999999998</c:v>
                </c:pt>
                <c:pt idx="9570">
                  <c:v>18.654</c:v>
                </c:pt>
                <c:pt idx="9571">
                  <c:v>18.657</c:v>
                </c:pt>
                <c:pt idx="9572">
                  <c:v>18.657</c:v>
                </c:pt>
                <c:pt idx="9573">
                  <c:v>18.66</c:v>
                </c:pt>
                <c:pt idx="9574">
                  <c:v>18.663</c:v>
                </c:pt>
                <c:pt idx="9575">
                  <c:v>18.670000000000002</c:v>
                </c:pt>
                <c:pt idx="9576">
                  <c:v>18.672000000000001</c:v>
                </c:pt>
                <c:pt idx="9577">
                  <c:v>18.672999999999998</c:v>
                </c:pt>
                <c:pt idx="9578">
                  <c:v>18.673999999999999</c:v>
                </c:pt>
                <c:pt idx="9579">
                  <c:v>18.673999999999999</c:v>
                </c:pt>
                <c:pt idx="9580">
                  <c:v>18.68</c:v>
                </c:pt>
                <c:pt idx="9581">
                  <c:v>18.684999999999999</c:v>
                </c:pt>
                <c:pt idx="9582">
                  <c:v>18.684999999999999</c:v>
                </c:pt>
                <c:pt idx="9583">
                  <c:v>18.686</c:v>
                </c:pt>
                <c:pt idx="9584">
                  <c:v>18.687000000000001</c:v>
                </c:pt>
                <c:pt idx="9585">
                  <c:v>18.687999999999999</c:v>
                </c:pt>
                <c:pt idx="9586">
                  <c:v>18.689</c:v>
                </c:pt>
                <c:pt idx="9587">
                  <c:v>18.693000000000001</c:v>
                </c:pt>
                <c:pt idx="9588">
                  <c:v>18.696000000000002</c:v>
                </c:pt>
                <c:pt idx="9589">
                  <c:v>18.701000000000001</c:v>
                </c:pt>
                <c:pt idx="9590">
                  <c:v>18.701000000000001</c:v>
                </c:pt>
                <c:pt idx="9591">
                  <c:v>18.707000000000001</c:v>
                </c:pt>
                <c:pt idx="9592">
                  <c:v>18.713999999999999</c:v>
                </c:pt>
                <c:pt idx="9593">
                  <c:v>18.716000000000001</c:v>
                </c:pt>
                <c:pt idx="9594">
                  <c:v>18.719000000000001</c:v>
                </c:pt>
                <c:pt idx="9595">
                  <c:v>18.721</c:v>
                </c:pt>
                <c:pt idx="9596">
                  <c:v>18.727</c:v>
                </c:pt>
                <c:pt idx="9597">
                  <c:v>18.728000000000002</c:v>
                </c:pt>
                <c:pt idx="9598">
                  <c:v>18.731000000000002</c:v>
                </c:pt>
                <c:pt idx="9599">
                  <c:v>18.736999999999998</c:v>
                </c:pt>
                <c:pt idx="9600">
                  <c:v>18.741</c:v>
                </c:pt>
                <c:pt idx="9601">
                  <c:v>18.741</c:v>
                </c:pt>
                <c:pt idx="9602">
                  <c:v>18.741</c:v>
                </c:pt>
                <c:pt idx="9603">
                  <c:v>18.741</c:v>
                </c:pt>
                <c:pt idx="9604">
                  <c:v>18.747</c:v>
                </c:pt>
                <c:pt idx="9605">
                  <c:v>18.748999999999999</c:v>
                </c:pt>
                <c:pt idx="9606">
                  <c:v>18.75</c:v>
                </c:pt>
                <c:pt idx="9607">
                  <c:v>18.751999999999999</c:v>
                </c:pt>
                <c:pt idx="9608">
                  <c:v>18.754000000000001</c:v>
                </c:pt>
                <c:pt idx="9609">
                  <c:v>18.754999999999999</c:v>
                </c:pt>
                <c:pt idx="9610">
                  <c:v>18.757999999999999</c:v>
                </c:pt>
                <c:pt idx="9611">
                  <c:v>18.757999999999999</c:v>
                </c:pt>
                <c:pt idx="9612">
                  <c:v>18.765000000000001</c:v>
                </c:pt>
                <c:pt idx="9613">
                  <c:v>18.768999999999998</c:v>
                </c:pt>
                <c:pt idx="9614">
                  <c:v>18.771000000000001</c:v>
                </c:pt>
                <c:pt idx="9615">
                  <c:v>18.776</c:v>
                </c:pt>
                <c:pt idx="9616">
                  <c:v>18.777999999999999</c:v>
                </c:pt>
                <c:pt idx="9617">
                  <c:v>18.779</c:v>
                </c:pt>
                <c:pt idx="9618">
                  <c:v>18.779</c:v>
                </c:pt>
                <c:pt idx="9619">
                  <c:v>18.780999999999999</c:v>
                </c:pt>
                <c:pt idx="9620">
                  <c:v>18.780999999999999</c:v>
                </c:pt>
                <c:pt idx="9621">
                  <c:v>18.782</c:v>
                </c:pt>
                <c:pt idx="9622">
                  <c:v>18.785</c:v>
                </c:pt>
                <c:pt idx="9623">
                  <c:v>18.794</c:v>
                </c:pt>
                <c:pt idx="9624">
                  <c:v>18.794</c:v>
                </c:pt>
                <c:pt idx="9625">
                  <c:v>18.8</c:v>
                </c:pt>
                <c:pt idx="9626">
                  <c:v>18.805</c:v>
                </c:pt>
                <c:pt idx="9627">
                  <c:v>18.809999999999999</c:v>
                </c:pt>
                <c:pt idx="9628">
                  <c:v>18.823</c:v>
                </c:pt>
                <c:pt idx="9629">
                  <c:v>18.824000000000002</c:v>
                </c:pt>
                <c:pt idx="9630">
                  <c:v>18.824999999999999</c:v>
                </c:pt>
                <c:pt idx="9631">
                  <c:v>18.826000000000001</c:v>
                </c:pt>
                <c:pt idx="9632">
                  <c:v>18.832000000000001</c:v>
                </c:pt>
                <c:pt idx="9633">
                  <c:v>18.837</c:v>
                </c:pt>
                <c:pt idx="9634">
                  <c:v>18.84</c:v>
                </c:pt>
                <c:pt idx="9635">
                  <c:v>18.86</c:v>
                </c:pt>
                <c:pt idx="9636">
                  <c:v>18.86</c:v>
                </c:pt>
                <c:pt idx="9637">
                  <c:v>18.861000000000001</c:v>
                </c:pt>
                <c:pt idx="9638">
                  <c:v>18.861999999999998</c:v>
                </c:pt>
                <c:pt idx="9639">
                  <c:v>18.863</c:v>
                </c:pt>
                <c:pt idx="9640">
                  <c:v>18.873999999999999</c:v>
                </c:pt>
                <c:pt idx="9641">
                  <c:v>18.876999999999999</c:v>
                </c:pt>
                <c:pt idx="9642">
                  <c:v>18.876999999999999</c:v>
                </c:pt>
                <c:pt idx="9643">
                  <c:v>18.887</c:v>
                </c:pt>
                <c:pt idx="9644">
                  <c:v>18.896000000000001</c:v>
                </c:pt>
                <c:pt idx="9645">
                  <c:v>18.902000000000001</c:v>
                </c:pt>
                <c:pt idx="9646">
                  <c:v>18.902999999999999</c:v>
                </c:pt>
                <c:pt idx="9647">
                  <c:v>18.911000000000001</c:v>
                </c:pt>
                <c:pt idx="9648">
                  <c:v>18.911999999999999</c:v>
                </c:pt>
                <c:pt idx="9649">
                  <c:v>18.911999999999999</c:v>
                </c:pt>
                <c:pt idx="9650">
                  <c:v>18.917000000000002</c:v>
                </c:pt>
                <c:pt idx="9651">
                  <c:v>18.925000000000001</c:v>
                </c:pt>
                <c:pt idx="9652">
                  <c:v>18.927</c:v>
                </c:pt>
                <c:pt idx="9653">
                  <c:v>18.928000000000001</c:v>
                </c:pt>
                <c:pt idx="9654">
                  <c:v>18.928000000000001</c:v>
                </c:pt>
                <c:pt idx="9655">
                  <c:v>18.928000000000001</c:v>
                </c:pt>
                <c:pt idx="9656">
                  <c:v>18.933</c:v>
                </c:pt>
                <c:pt idx="9657">
                  <c:v>18.933</c:v>
                </c:pt>
                <c:pt idx="9658">
                  <c:v>18.934000000000001</c:v>
                </c:pt>
                <c:pt idx="9659">
                  <c:v>18.937999999999999</c:v>
                </c:pt>
                <c:pt idx="9660">
                  <c:v>18.942</c:v>
                </c:pt>
                <c:pt idx="9661">
                  <c:v>18.943000000000001</c:v>
                </c:pt>
                <c:pt idx="9662">
                  <c:v>18.946000000000002</c:v>
                </c:pt>
                <c:pt idx="9663">
                  <c:v>18.946000000000002</c:v>
                </c:pt>
                <c:pt idx="9664">
                  <c:v>18.954999999999998</c:v>
                </c:pt>
                <c:pt idx="9665">
                  <c:v>18.960999999999999</c:v>
                </c:pt>
                <c:pt idx="9666">
                  <c:v>18.962</c:v>
                </c:pt>
                <c:pt idx="9667">
                  <c:v>18.962</c:v>
                </c:pt>
                <c:pt idx="9668">
                  <c:v>18.963000000000001</c:v>
                </c:pt>
                <c:pt idx="9669">
                  <c:v>18.969000000000001</c:v>
                </c:pt>
                <c:pt idx="9670">
                  <c:v>18.969000000000001</c:v>
                </c:pt>
                <c:pt idx="9671">
                  <c:v>18.969000000000001</c:v>
                </c:pt>
                <c:pt idx="9672">
                  <c:v>18.97</c:v>
                </c:pt>
                <c:pt idx="9673">
                  <c:v>18.971</c:v>
                </c:pt>
                <c:pt idx="9674">
                  <c:v>18.98</c:v>
                </c:pt>
                <c:pt idx="9675">
                  <c:v>18.981999999999999</c:v>
                </c:pt>
                <c:pt idx="9676">
                  <c:v>18.983000000000001</c:v>
                </c:pt>
                <c:pt idx="9677">
                  <c:v>18.984000000000002</c:v>
                </c:pt>
                <c:pt idx="9678">
                  <c:v>18.984000000000002</c:v>
                </c:pt>
                <c:pt idx="9679">
                  <c:v>18.994</c:v>
                </c:pt>
                <c:pt idx="9680">
                  <c:v>18.995000000000001</c:v>
                </c:pt>
                <c:pt idx="9681">
                  <c:v>18.995999999999999</c:v>
                </c:pt>
                <c:pt idx="9682">
                  <c:v>18.997</c:v>
                </c:pt>
                <c:pt idx="9683">
                  <c:v>18.997</c:v>
                </c:pt>
                <c:pt idx="9684">
                  <c:v>18.997</c:v>
                </c:pt>
                <c:pt idx="9685">
                  <c:v>19.001000000000001</c:v>
                </c:pt>
                <c:pt idx="9686">
                  <c:v>19.007999999999999</c:v>
                </c:pt>
                <c:pt idx="9687">
                  <c:v>19.010999999999999</c:v>
                </c:pt>
                <c:pt idx="9688">
                  <c:v>19.013999999999999</c:v>
                </c:pt>
                <c:pt idx="9689">
                  <c:v>19.02</c:v>
                </c:pt>
                <c:pt idx="9690">
                  <c:v>19.027000000000001</c:v>
                </c:pt>
                <c:pt idx="9691">
                  <c:v>19.027000000000001</c:v>
                </c:pt>
                <c:pt idx="9692">
                  <c:v>19.036000000000001</c:v>
                </c:pt>
                <c:pt idx="9693">
                  <c:v>19.036000000000001</c:v>
                </c:pt>
                <c:pt idx="9694">
                  <c:v>19.036000000000001</c:v>
                </c:pt>
                <c:pt idx="9695">
                  <c:v>19.036999999999999</c:v>
                </c:pt>
                <c:pt idx="9696">
                  <c:v>19.038</c:v>
                </c:pt>
                <c:pt idx="9697">
                  <c:v>19.042000000000002</c:v>
                </c:pt>
                <c:pt idx="9698">
                  <c:v>19.045000000000002</c:v>
                </c:pt>
                <c:pt idx="9699">
                  <c:v>19.047999999999998</c:v>
                </c:pt>
                <c:pt idx="9700">
                  <c:v>19.047999999999998</c:v>
                </c:pt>
                <c:pt idx="9701">
                  <c:v>19.05</c:v>
                </c:pt>
                <c:pt idx="9702">
                  <c:v>19.05</c:v>
                </c:pt>
                <c:pt idx="9703">
                  <c:v>19.052</c:v>
                </c:pt>
                <c:pt idx="9704">
                  <c:v>19.052</c:v>
                </c:pt>
                <c:pt idx="9705">
                  <c:v>19.058</c:v>
                </c:pt>
                <c:pt idx="9706">
                  <c:v>19.058</c:v>
                </c:pt>
                <c:pt idx="9707">
                  <c:v>19.059999999999999</c:v>
                </c:pt>
                <c:pt idx="9708">
                  <c:v>19.062999999999999</c:v>
                </c:pt>
                <c:pt idx="9709">
                  <c:v>19.065000000000001</c:v>
                </c:pt>
                <c:pt idx="9710">
                  <c:v>19.065000000000001</c:v>
                </c:pt>
                <c:pt idx="9711">
                  <c:v>19.067</c:v>
                </c:pt>
                <c:pt idx="9712">
                  <c:v>19.068999999999999</c:v>
                </c:pt>
                <c:pt idx="9713">
                  <c:v>19.077000000000002</c:v>
                </c:pt>
                <c:pt idx="9714">
                  <c:v>19.082000000000001</c:v>
                </c:pt>
                <c:pt idx="9715">
                  <c:v>19.082000000000001</c:v>
                </c:pt>
                <c:pt idx="9716">
                  <c:v>19.087</c:v>
                </c:pt>
                <c:pt idx="9717">
                  <c:v>19.09</c:v>
                </c:pt>
                <c:pt idx="9718">
                  <c:v>19.094999999999999</c:v>
                </c:pt>
                <c:pt idx="9719">
                  <c:v>19.099</c:v>
                </c:pt>
                <c:pt idx="9720">
                  <c:v>19.099</c:v>
                </c:pt>
                <c:pt idx="9721">
                  <c:v>19.103000000000002</c:v>
                </c:pt>
                <c:pt idx="9722">
                  <c:v>19.103999999999999</c:v>
                </c:pt>
                <c:pt idx="9723">
                  <c:v>19.114999999999998</c:v>
                </c:pt>
                <c:pt idx="9724">
                  <c:v>19.117000000000001</c:v>
                </c:pt>
                <c:pt idx="9725">
                  <c:v>19.117000000000001</c:v>
                </c:pt>
                <c:pt idx="9726">
                  <c:v>19.117000000000001</c:v>
                </c:pt>
                <c:pt idx="9727">
                  <c:v>19.12</c:v>
                </c:pt>
                <c:pt idx="9728">
                  <c:v>19.12</c:v>
                </c:pt>
                <c:pt idx="9729">
                  <c:v>19.12</c:v>
                </c:pt>
                <c:pt idx="9730">
                  <c:v>19.120999999999999</c:v>
                </c:pt>
                <c:pt idx="9731">
                  <c:v>19.120999999999999</c:v>
                </c:pt>
                <c:pt idx="9732">
                  <c:v>19.126000000000001</c:v>
                </c:pt>
                <c:pt idx="9733">
                  <c:v>19.132999999999999</c:v>
                </c:pt>
                <c:pt idx="9734">
                  <c:v>19.135000000000002</c:v>
                </c:pt>
                <c:pt idx="9735">
                  <c:v>19.137</c:v>
                </c:pt>
                <c:pt idx="9736">
                  <c:v>19.14</c:v>
                </c:pt>
                <c:pt idx="9737">
                  <c:v>19.143999999999998</c:v>
                </c:pt>
                <c:pt idx="9738">
                  <c:v>19.145</c:v>
                </c:pt>
                <c:pt idx="9739">
                  <c:v>19.146000000000001</c:v>
                </c:pt>
                <c:pt idx="9740">
                  <c:v>19.151</c:v>
                </c:pt>
                <c:pt idx="9741">
                  <c:v>19.151</c:v>
                </c:pt>
                <c:pt idx="9742">
                  <c:v>19.152000000000001</c:v>
                </c:pt>
                <c:pt idx="9743">
                  <c:v>19.152999999999999</c:v>
                </c:pt>
                <c:pt idx="9744">
                  <c:v>19.167000000000002</c:v>
                </c:pt>
                <c:pt idx="9745">
                  <c:v>19.167999999999999</c:v>
                </c:pt>
                <c:pt idx="9746">
                  <c:v>19.169</c:v>
                </c:pt>
                <c:pt idx="9747">
                  <c:v>19.173999999999999</c:v>
                </c:pt>
                <c:pt idx="9748">
                  <c:v>19.183</c:v>
                </c:pt>
                <c:pt idx="9749">
                  <c:v>19.184000000000001</c:v>
                </c:pt>
                <c:pt idx="9750">
                  <c:v>19.187999999999999</c:v>
                </c:pt>
                <c:pt idx="9751">
                  <c:v>19.190000000000001</c:v>
                </c:pt>
                <c:pt idx="9752">
                  <c:v>19.198</c:v>
                </c:pt>
                <c:pt idx="9753">
                  <c:v>19.198</c:v>
                </c:pt>
                <c:pt idx="9754">
                  <c:v>19.2</c:v>
                </c:pt>
                <c:pt idx="9755">
                  <c:v>19.201000000000001</c:v>
                </c:pt>
                <c:pt idx="9756">
                  <c:v>19.202000000000002</c:v>
                </c:pt>
                <c:pt idx="9757">
                  <c:v>19.202000000000002</c:v>
                </c:pt>
                <c:pt idx="9758">
                  <c:v>19.210999999999999</c:v>
                </c:pt>
                <c:pt idx="9759">
                  <c:v>19.212</c:v>
                </c:pt>
                <c:pt idx="9760">
                  <c:v>19.213000000000001</c:v>
                </c:pt>
                <c:pt idx="9761">
                  <c:v>19.213999999999999</c:v>
                </c:pt>
                <c:pt idx="9762">
                  <c:v>19.225000000000001</c:v>
                </c:pt>
                <c:pt idx="9763">
                  <c:v>19.225000000000001</c:v>
                </c:pt>
                <c:pt idx="9764">
                  <c:v>19.228000000000002</c:v>
                </c:pt>
                <c:pt idx="9765">
                  <c:v>19.231999999999999</c:v>
                </c:pt>
                <c:pt idx="9766">
                  <c:v>19.236000000000001</c:v>
                </c:pt>
                <c:pt idx="9767">
                  <c:v>19.245000000000001</c:v>
                </c:pt>
                <c:pt idx="9768">
                  <c:v>19.245000000000001</c:v>
                </c:pt>
                <c:pt idx="9769">
                  <c:v>19.253</c:v>
                </c:pt>
                <c:pt idx="9770">
                  <c:v>19.253</c:v>
                </c:pt>
                <c:pt idx="9771">
                  <c:v>19.253</c:v>
                </c:pt>
                <c:pt idx="9772">
                  <c:v>19.265999999999998</c:v>
                </c:pt>
                <c:pt idx="9773">
                  <c:v>19.265999999999998</c:v>
                </c:pt>
                <c:pt idx="9774">
                  <c:v>19.265999999999998</c:v>
                </c:pt>
                <c:pt idx="9775">
                  <c:v>19.265999999999998</c:v>
                </c:pt>
                <c:pt idx="9776">
                  <c:v>19.268999999999998</c:v>
                </c:pt>
                <c:pt idx="9777">
                  <c:v>19.27</c:v>
                </c:pt>
                <c:pt idx="9778">
                  <c:v>19.27</c:v>
                </c:pt>
                <c:pt idx="9779">
                  <c:v>19.27</c:v>
                </c:pt>
                <c:pt idx="9780">
                  <c:v>19.271000000000001</c:v>
                </c:pt>
                <c:pt idx="9781">
                  <c:v>19.271000000000001</c:v>
                </c:pt>
                <c:pt idx="9782">
                  <c:v>19.282</c:v>
                </c:pt>
                <c:pt idx="9783">
                  <c:v>19.282</c:v>
                </c:pt>
                <c:pt idx="9784">
                  <c:v>19.286999999999999</c:v>
                </c:pt>
                <c:pt idx="9785">
                  <c:v>19.286999999999999</c:v>
                </c:pt>
                <c:pt idx="9786">
                  <c:v>19.286999999999999</c:v>
                </c:pt>
                <c:pt idx="9787">
                  <c:v>19.286999999999999</c:v>
                </c:pt>
                <c:pt idx="9788">
                  <c:v>19.288</c:v>
                </c:pt>
                <c:pt idx="9789">
                  <c:v>19.292000000000002</c:v>
                </c:pt>
                <c:pt idx="9790">
                  <c:v>19.297000000000001</c:v>
                </c:pt>
                <c:pt idx="9791">
                  <c:v>19.297999999999998</c:v>
                </c:pt>
                <c:pt idx="9792">
                  <c:v>19.3</c:v>
                </c:pt>
                <c:pt idx="9793">
                  <c:v>19.303999999999998</c:v>
                </c:pt>
                <c:pt idx="9794">
                  <c:v>19.303999999999998</c:v>
                </c:pt>
                <c:pt idx="9795">
                  <c:v>19.303999999999998</c:v>
                </c:pt>
                <c:pt idx="9796">
                  <c:v>19.306000000000001</c:v>
                </c:pt>
                <c:pt idx="9797">
                  <c:v>19.306000000000001</c:v>
                </c:pt>
                <c:pt idx="9798">
                  <c:v>19.306999999999999</c:v>
                </c:pt>
                <c:pt idx="9799">
                  <c:v>19.308</c:v>
                </c:pt>
                <c:pt idx="9800">
                  <c:v>19.309000000000001</c:v>
                </c:pt>
                <c:pt idx="9801">
                  <c:v>19.309999999999999</c:v>
                </c:pt>
                <c:pt idx="9802">
                  <c:v>19.309999999999999</c:v>
                </c:pt>
                <c:pt idx="9803">
                  <c:v>19.321000000000002</c:v>
                </c:pt>
                <c:pt idx="9804">
                  <c:v>19.321999999999999</c:v>
                </c:pt>
                <c:pt idx="9805">
                  <c:v>19.321999999999999</c:v>
                </c:pt>
                <c:pt idx="9806">
                  <c:v>19.332999999999998</c:v>
                </c:pt>
                <c:pt idx="9807">
                  <c:v>19.335000000000001</c:v>
                </c:pt>
                <c:pt idx="9808">
                  <c:v>19.338000000000001</c:v>
                </c:pt>
                <c:pt idx="9809">
                  <c:v>19.338000000000001</c:v>
                </c:pt>
                <c:pt idx="9810">
                  <c:v>19.338000000000001</c:v>
                </c:pt>
                <c:pt idx="9811">
                  <c:v>19.338999999999999</c:v>
                </c:pt>
                <c:pt idx="9812">
                  <c:v>19.338999999999999</c:v>
                </c:pt>
                <c:pt idx="9813">
                  <c:v>19.341000000000001</c:v>
                </c:pt>
                <c:pt idx="9814">
                  <c:v>19.341999999999999</c:v>
                </c:pt>
                <c:pt idx="9815">
                  <c:v>19.341999999999999</c:v>
                </c:pt>
                <c:pt idx="9816">
                  <c:v>19.344000000000001</c:v>
                </c:pt>
                <c:pt idx="9817">
                  <c:v>19.347000000000001</c:v>
                </c:pt>
                <c:pt idx="9818">
                  <c:v>19.347999999999999</c:v>
                </c:pt>
                <c:pt idx="9819">
                  <c:v>19.350999999999999</c:v>
                </c:pt>
                <c:pt idx="9820">
                  <c:v>19.352</c:v>
                </c:pt>
                <c:pt idx="9821">
                  <c:v>19.353999999999999</c:v>
                </c:pt>
                <c:pt idx="9822">
                  <c:v>19.353999999999999</c:v>
                </c:pt>
                <c:pt idx="9823">
                  <c:v>19.353999999999999</c:v>
                </c:pt>
                <c:pt idx="9824">
                  <c:v>19.355</c:v>
                </c:pt>
                <c:pt idx="9825">
                  <c:v>19.366</c:v>
                </c:pt>
                <c:pt idx="9826">
                  <c:v>19.370999999999999</c:v>
                </c:pt>
                <c:pt idx="9827">
                  <c:v>19.372</c:v>
                </c:pt>
                <c:pt idx="9828">
                  <c:v>19.372</c:v>
                </c:pt>
                <c:pt idx="9829">
                  <c:v>19.373000000000001</c:v>
                </c:pt>
                <c:pt idx="9830">
                  <c:v>19.376999999999999</c:v>
                </c:pt>
                <c:pt idx="9831">
                  <c:v>19.38</c:v>
                </c:pt>
                <c:pt idx="9832">
                  <c:v>19.385999999999999</c:v>
                </c:pt>
                <c:pt idx="9833">
                  <c:v>19.388000000000002</c:v>
                </c:pt>
                <c:pt idx="9834">
                  <c:v>19.388999999999999</c:v>
                </c:pt>
                <c:pt idx="9835">
                  <c:v>19.388999999999999</c:v>
                </c:pt>
                <c:pt idx="9836">
                  <c:v>19.39</c:v>
                </c:pt>
                <c:pt idx="9837">
                  <c:v>19.393000000000001</c:v>
                </c:pt>
                <c:pt idx="9838">
                  <c:v>19.393000000000001</c:v>
                </c:pt>
                <c:pt idx="9839">
                  <c:v>19.399999999999999</c:v>
                </c:pt>
                <c:pt idx="9840">
                  <c:v>19.401</c:v>
                </c:pt>
                <c:pt idx="9841">
                  <c:v>19.401</c:v>
                </c:pt>
                <c:pt idx="9842">
                  <c:v>19.402000000000001</c:v>
                </c:pt>
                <c:pt idx="9843">
                  <c:v>19.407</c:v>
                </c:pt>
                <c:pt idx="9844">
                  <c:v>19.408000000000001</c:v>
                </c:pt>
                <c:pt idx="9845">
                  <c:v>19.408000000000001</c:v>
                </c:pt>
                <c:pt idx="9846">
                  <c:v>19.414999999999999</c:v>
                </c:pt>
                <c:pt idx="9847">
                  <c:v>19.416</c:v>
                </c:pt>
                <c:pt idx="9848">
                  <c:v>19.417000000000002</c:v>
                </c:pt>
                <c:pt idx="9849">
                  <c:v>19.423999999999999</c:v>
                </c:pt>
                <c:pt idx="9850">
                  <c:v>19.428999999999998</c:v>
                </c:pt>
                <c:pt idx="9851">
                  <c:v>19.431000000000001</c:v>
                </c:pt>
                <c:pt idx="9852">
                  <c:v>19.433</c:v>
                </c:pt>
                <c:pt idx="9853">
                  <c:v>19.434000000000001</c:v>
                </c:pt>
                <c:pt idx="9854">
                  <c:v>19.434999999999999</c:v>
                </c:pt>
                <c:pt idx="9855">
                  <c:v>19.434999999999999</c:v>
                </c:pt>
                <c:pt idx="9856">
                  <c:v>19.442</c:v>
                </c:pt>
                <c:pt idx="9857">
                  <c:v>19.448</c:v>
                </c:pt>
                <c:pt idx="9858">
                  <c:v>19.448</c:v>
                </c:pt>
                <c:pt idx="9859">
                  <c:v>19.448</c:v>
                </c:pt>
                <c:pt idx="9860">
                  <c:v>19.448</c:v>
                </c:pt>
                <c:pt idx="9861">
                  <c:v>19.452000000000002</c:v>
                </c:pt>
                <c:pt idx="9862">
                  <c:v>19.454999999999998</c:v>
                </c:pt>
                <c:pt idx="9863">
                  <c:v>19.457999999999998</c:v>
                </c:pt>
                <c:pt idx="9864">
                  <c:v>19.463999999999999</c:v>
                </c:pt>
                <c:pt idx="9865">
                  <c:v>19.465</c:v>
                </c:pt>
                <c:pt idx="9866">
                  <c:v>19.466000000000001</c:v>
                </c:pt>
                <c:pt idx="9867">
                  <c:v>19.475000000000001</c:v>
                </c:pt>
                <c:pt idx="9868">
                  <c:v>19.475000000000001</c:v>
                </c:pt>
                <c:pt idx="9869">
                  <c:v>19.475999999999999</c:v>
                </c:pt>
                <c:pt idx="9870">
                  <c:v>19.48</c:v>
                </c:pt>
                <c:pt idx="9871">
                  <c:v>19.483000000000001</c:v>
                </c:pt>
                <c:pt idx="9872">
                  <c:v>19.486000000000001</c:v>
                </c:pt>
                <c:pt idx="9873">
                  <c:v>19.489999999999998</c:v>
                </c:pt>
                <c:pt idx="9874">
                  <c:v>19.492999999999999</c:v>
                </c:pt>
                <c:pt idx="9875">
                  <c:v>19.495000000000001</c:v>
                </c:pt>
                <c:pt idx="9876">
                  <c:v>19.497</c:v>
                </c:pt>
                <c:pt idx="9877">
                  <c:v>19.510000000000002</c:v>
                </c:pt>
                <c:pt idx="9878">
                  <c:v>19.510000000000002</c:v>
                </c:pt>
                <c:pt idx="9879">
                  <c:v>19.510999999999999</c:v>
                </c:pt>
                <c:pt idx="9880">
                  <c:v>19.518000000000001</c:v>
                </c:pt>
                <c:pt idx="9881">
                  <c:v>19.526</c:v>
                </c:pt>
                <c:pt idx="9882">
                  <c:v>19.527000000000001</c:v>
                </c:pt>
                <c:pt idx="9883">
                  <c:v>19.527999999999999</c:v>
                </c:pt>
                <c:pt idx="9884">
                  <c:v>19.542000000000002</c:v>
                </c:pt>
                <c:pt idx="9885">
                  <c:v>19.542999999999999</c:v>
                </c:pt>
                <c:pt idx="9886">
                  <c:v>19.544</c:v>
                </c:pt>
                <c:pt idx="9887">
                  <c:v>19.545000000000002</c:v>
                </c:pt>
                <c:pt idx="9888">
                  <c:v>19.547000000000001</c:v>
                </c:pt>
                <c:pt idx="9889">
                  <c:v>19.556000000000001</c:v>
                </c:pt>
                <c:pt idx="9890">
                  <c:v>19.558</c:v>
                </c:pt>
                <c:pt idx="9891">
                  <c:v>19.558</c:v>
                </c:pt>
                <c:pt idx="9892">
                  <c:v>19.561</c:v>
                </c:pt>
                <c:pt idx="9893">
                  <c:v>19.561</c:v>
                </c:pt>
                <c:pt idx="9894">
                  <c:v>19.565000000000001</c:v>
                </c:pt>
                <c:pt idx="9895">
                  <c:v>19.574000000000002</c:v>
                </c:pt>
                <c:pt idx="9896">
                  <c:v>19.574000000000002</c:v>
                </c:pt>
                <c:pt idx="9897">
                  <c:v>19.577999999999999</c:v>
                </c:pt>
                <c:pt idx="9898">
                  <c:v>19.577999999999999</c:v>
                </c:pt>
                <c:pt idx="9899">
                  <c:v>19.577999999999999</c:v>
                </c:pt>
                <c:pt idx="9900">
                  <c:v>19.579000000000001</c:v>
                </c:pt>
                <c:pt idx="9901">
                  <c:v>19.588999999999999</c:v>
                </c:pt>
                <c:pt idx="9902">
                  <c:v>19.588999999999999</c:v>
                </c:pt>
                <c:pt idx="9903">
                  <c:v>19.591000000000001</c:v>
                </c:pt>
                <c:pt idx="9904">
                  <c:v>19.591000000000001</c:v>
                </c:pt>
                <c:pt idx="9905">
                  <c:v>19.600000000000001</c:v>
                </c:pt>
                <c:pt idx="9906">
                  <c:v>19.605</c:v>
                </c:pt>
                <c:pt idx="9907">
                  <c:v>19.606999999999999</c:v>
                </c:pt>
                <c:pt idx="9908">
                  <c:v>19.611999999999998</c:v>
                </c:pt>
                <c:pt idx="9909">
                  <c:v>19.611999999999998</c:v>
                </c:pt>
                <c:pt idx="9910">
                  <c:v>19.614999999999998</c:v>
                </c:pt>
                <c:pt idx="9911">
                  <c:v>19.616</c:v>
                </c:pt>
                <c:pt idx="9912">
                  <c:v>19.617000000000001</c:v>
                </c:pt>
                <c:pt idx="9913">
                  <c:v>19.623999999999999</c:v>
                </c:pt>
                <c:pt idx="9914">
                  <c:v>19.63</c:v>
                </c:pt>
                <c:pt idx="9915">
                  <c:v>19.634</c:v>
                </c:pt>
                <c:pt idx="9916">
                  <c:v>19.637</c:v>
                </c:pt>
                <c:pt idx="9917">
                  <c:v>19.651</c:v>
                </c:pt>
                <c:pt idx="9918">
                  <c:v>19.652000000000001</c:v>
                </c:pt>
                <c:pt idx="9919">
                  <c:v>19.658999999999999</c:v>
                </c:pt>
                <c:pt idx="9920">
                  <c:v>19.66</c:v>
                </c:pt>
                <c:pt idx="9921">
                  <c:v>19.663</c:v>
                </c:pt>
                <c:pt idx="9922">
                  <c:v>19.664000000000001</c:v>
                </c:pt>
                <c:pt idx="9923">
                  <c:v>19.664000000000001</c:v>
                </c:pt>
                <c:pt idx="9924">
                  <c:v>19.664000000000001</c:v>
                </c:pt>
                <c:pt idx="9925">
                  <c:v>19.667000000000002</c:v>
                </c:pt>
                <c:pt idx="9926">
                  <c:v>19.670000000000002</c:v>
                </c:pt>
                <c:pt idx="9927">
                  <c:v>19.672999999999998</c:v>
                </c:pt>
                <c:pt idx="9928">
                  <c:v>19.673999999999999</c:v>
                </c:pt>
                <c:pt idx="9929">
                  <c:v>19.675999999999998</c:v>
                </c:pt>
                <c:pt idx="9930">
                  <c:v>19.68</c:v>
                </c:pt>
                <c:pt idx="9931">
                  <c:v>19.681000000000001</c:v>
                </c:pt>
                <c:pt idx="9932">
                  <c:v>19.681000000000001</c:v>
                </c:pt>
                <c:pt idx="9933">
                  <c:v>19.681000000000001</c:v>
                </c:pt>
                <c:pt idx="9934">
                  <c:v>19.683</c:v>
                </c:pt>
                <c:pt idx="9935">
                  <c:v>19.683</c:v>
                </c:pt>
                <c:pt idx="9936">
                  <c:v>19.683</c:v>
                </c:pt>
                <c:pt idx="9937">
                  <c:v>19.683</c:v>
                </c:pt>
                <c:pt idx="9938">
                  <c:v>19.684000000000001</c:v>
                </c:pt>
                <c:pt idx="9939">
                  <c:v>19.687000000000001</c:v>
                </c:pt>
                <c:pt idx="9940">
                  <c:v>19.687999999999999</c:v>
                </c:pt>
                <c:pt idx="9941">
                  <c:v>19.698</c:v>
                </c:pt>
                <c:pt idx="9942">
                  <c:v>19.698</c:v>
                </c:pt>
                <c:pt idx="9943">
                  <c:v>19.698</c:v>
                </c:pt>
                <c:pt idx="9944">
                  <c:v>19.699000000000002</c:v>
                </c:pt>
                <c:pt idx="9945">
                  <c:v>19.71</c:v>
                </c:pt>
                <c:pt idx="9946">
                  <c:v>19.713999999999999</c:v>
                </c:pt>
                <c:pt idx="9947">
                  <c:v>19.713999999999999</c:v>
                </c:pt>
                <c:pt idx="9948">
                  <c:v>19.715</c:v>
                </c:pt>
                <c:pt idx="9949">
                  <c:v>19.715</c:v>
                </c:pt>
                <c:pt idx="9950">
                  <c:v>19.715</c:v>
                </c:pt>
                <c:pt idx="9951">
                  <c:v>19.715</c:v>
                </c:pt>
                <c:pt idx="9952">
                  <c:v>19.716000000000001</c:v>
                </c:pt>
                <c:pt idx="9953">
                  <c:v>19.718</c:v>
                </c:pt>
                <c:pt idx="9954">
                  <c:v>19.719000000000001</c:v>
                </c:pt>
                <c:pt idx="9955">
                  <c:v>19.724</c:v>
                </c:pt>
                <c:pt idx="9956">
                  <c:v>19.728999999999999</c:v>
                </c:pt>
                <c:pt idx="9957">
                  <c:v>19.73</c:v>
                </c:pt>
                <c:pt idx="9958">
                  <c:v>19.731999999999999</c:v>
                </c:pt>
                <c:pt idx="9959">
                  <c:v>19.733000000000001</c:v>
                </c:pt>
                <c:pt idx="9960">
                  <c:v>19.742000000000001</c:v>
                </c:pt>
                <c:pt idx="9961">
                  <c:v>19.751999999999999</c:v>
                </c:pt>
                <c:pt idx="9962">
                  <c:v>19.751999999999999</c:v>
                </c:pt>
                <c:pt idx="9963">
                  <c:v>19.753</c:v>
                </c:pt>
                <c:pt idx="9964">
                  <c:v>19.754999999999999</c:v>
                </c:pt>
                <c:pt idx="9965">
                  <c:v>19.754999999999999</c:v>
                </c:pt>
                <c:pt idx="9966">
                  <c:v>19.754999999999999</c:v>
                </c:pt>
                <c:pt idx="9967">
                  <c:v>19.754999999999999</c:v>
                </c:pt>
                <c:pt idx="9968">
                  <c:v>19.762</c:v>
                </c:pt>
                <c:pt idx="9969">
                  <c:v>19.762</c:v>
                </c:pt>
                <c:pt idx="9970">
                  <c:v>19.765999999999998</c:v>
                </c:pt>
                <c:pt idx="9971">
                  <c:v>19.766999999999999</c:v>
                </c:pt>
                <c:pt idx="9972">
                  <c:v>19.766999999999999</c:v>
                </c:pt>
                <c:pt idx="9973">
                  <c:v>19.766999999999999</c:v>
                </c:pt>
                <c:pt idx="9974">
                  <c:v>19.768999999999998</c:v>
                </c:pt>
                <c:pt idx="9975">
                  <c:v>19.783000000000001</c:v>
                </c:pt>
                <c:pt idx="9976">
                  <c:v>19.783999999999999</c:v>
                </c:pt>
                <c:pt idx="9977">
                  <c:v>19.785</c:v>
                </c:pt>
                <c:pt idx="9978">
                  <c:v>19.791</c:v>
                </c:pt>
                <c:pt idx="9979">
                  <c:v>19.792999999999999</c:v>
                </c:pt>
                <c:pt idx="9980">
                  <c:v>19.794</c:v>
                </c:pt>
                <c:pt idx="9981">
                  <c:v>19.794</c:v>
                </c:pt>
                <c:pt idx="9982">
                  <c:v>19.797000000000001</c:v>
                </c:pt>
                <c:pt idx="9983">
                  <c:v>19.797000000000001</c:v>
                </c:pt>
                <c:pt idx="9984">
                  <c:v>19.797999999999998</c:v>
                </c:pt>
                <c:pt idx="9985">
                  <c:v>19.800999999999998</c:v>
                </c:pt>
                <c:pt idx="9986">
                  <c:v>19.800999999999998</c:v>
                </c:pt>
                <c:pt idx="9987">
                  <c:v>19.809000000000001</c:v>
                </c:pt>
                <c:pt idx="9988">
                  <c:v>19.809999999999999</c:v>
                </c:pt>
                <c:pt idx="9989">
                  <c:v>19.818999999999999</c:v>
                </c:pt>
                <c:pt idx="9990">
                  <c:v>19.824000000000002</c:v>
                </c:pt>
                <c:pt idx="9991">
                  <c:v>19.824999999999999</c:v>
                </c:pt>
                <c:pt idx="9992">
                  <c:v>19.835000000000001</c:v>
                </c:pt>
                <c:pt idx="9993">
                  <c:v>19.838000000000001</c:v>
                </c:pt>
                <c:pt idx="9994">
                  <c:v>19.841000000000001</c:v>
                </c:pt>
                <c:pt idx="9995">
                  <c:v>19.853000000000002</c:v>
                </c:pt>
                <c:pt idx="9996">
                  <c:v>19.853000000000002</c:v>
                </c:pt>
                <c:pt idx="9997">
                  <c:v>19.856000000000002</c:v>
                </c:pt>
                <c:pt idx="9998">
                  <c:v>19.856000000000002</c:v>
                </c:pt>
                <c:pt idx="9999">
                  <c:v>19.856999999999999</c:v>
                </c:pt>
                <c:pt idx="10000">
                  <c:v>19.861000000000001</c:v>
                </c:pt>
                <c:pt idx="10001">
                  <c:v>19.866</c:v>
                </c:pt>
                <c:pt idx="10002">
                  <c:v>19.87</c:v>
                </c:pt>
                <c:pt idx="10003">
                  <c:v>19.87</c:v>
                </c:pt>
                <c:pt idx="10004">
                  <c:v>19.870999999999999</c:v>
                </c:pt>
                <c:pt idx="10005">
                  <c:v>19.872</c:v>
                </c:pt>
                <c:pt idx="10006">
                  <c:v>19.875</c:v>
                </c:pt>
                <c:pt idx="10007">
                  <c:v>19.88</c:v>
                </c:pt>
                <c:pt idx="10008">
                  <c:v>19.88</c:v>
                </c:pt>
                <c:pt idx="10009">
                  <c:v>19.881</c:v>
                </c:pt>
                <c:pt idx="10010">
                  <c:v>19.887</c:v>
                </c:pt>
                <c:pt idx="10011">
                  <c:v>19.887</c:v>
                </c:pt>
                <c:pt idx="10012">
                  <c:v>19.891999999999999</c:v>
                </c:pt>
                <c:pt idx="10013">
                  <c:v>19.891999999999999</c:v>
                </c:pt>
                <c:pt idx="10014">
                  <c:v>19.893999999999998</c:v>
                </c:pt>
                <c:pt idx="10015">
                  <c:v>19.896999999999998</c:v>
                </c:pt>
                <c:pt idx="10016">
                  <c:v>19.902999999999999</c:v>
                </c:pt>
                <c:pt idx="10017">
                  <c:v>19.902999999999999</c:v>
                </c:pt>
                <c:pt idx="10018">
                  <c:v>19.904</c:v>
                </c:pt>
                <c:pt idx="10019">
                  <c:v>19.904</c:v>
                </c:pt>
                <c:pt idx="10020">
                  <c:v>19.904</c:v>
                </c:pt>
                <c:pt idx="10021">
                  <c:v>19.905000000000001</c:v>
                </c:pt>
                <c:pt idx="10022">
                  <c:v>19.919</c:v>
                </c:pt>
                <c:pt idx="10023">
                  <c:v>19.919</c:v>
                </c:pt>
                <c:pt idx="10024">
                  <c:v>19.919</c:v>
                </c:pt>
                <c:pt idx="10025">
                  <c:v>19.922000000000001</c:v>
                </c:pt>
                <c:pt idx="10026">
                  <c:v>19.922000000000001</c:v>
                </c:pt>
                <c:pt idx="10027">
                  <c:v>19.922000000000001</c:v>
                </c:pt>
                <c:pt idx="10028">
                  <c:v>19.925999999999998</c:v>
                </c:pt>
                <c:pt idx="10029">
                  <c:v>19.937000000000001</c:v>
                </c:pt>
                <c:pt idx="10030">
                  <c:v>19.95</c:v>
                </c:pt>
                <c:pt idx="10031">
                  <c:v>19.951000000000001</c:v>
                </c:pt>
                <c:pt idx="10032">
                  <c:v>19.951000000000001</c:v>
                </c:pt>
                <c:pt idx="10033">
                  <c:v>19.952000000000002</c:v>
                </c:pt>
                <c:pt idx="10034">
                  <c:v>19.957000000000001</c:v>
                </c:pt>
                <c:pt idx="10035">
                  <c:v>19.966000000000001</c:v>
                </c:pt>
                <c:pt idx="10036">
                  <c:v>19.966999999999999</c:v>
                </c:pt>
                <c:pt idx="10037">
                  <c:v>19.972999999999999</c:v>
                </c:pt>
                <c:pt idx="10038">
                  <c:v>19.972999999999999</c:v>
                </c:pt>
                <c:pt idx="10039">
                  <c:v>19.974</c:v>
                </c:pt>
                <c:pt idx="10040">
                  <c:v>19.974</c:v>
                </c:pt>
                <c:pt idx="10041">
                  <c:v>19.978000000000002</c:v>
                </c:pt>
                <c:pt idx="10042">
                  <c:v>19.981999999999999</c:v>
                </c:pt>
                <c:pt idx="10043">
                  <c:v>19.983000000000001</c:v>
                </c:pt>
                <c:pt idx="10044">
                  <c:v>19.986000000000001</c:v>
                </c:pt>
                <c:pt idx="10045">
                  <c:v>19.986999999999998</c:v>
                </c:pt>
                <c:pt idx="10046">
                  <c:v>19.988</c:v>
                </c:pt>
                <c:pt idx="10047">
                  <c:v>19.991</c:v>
                </c:pt>
                <c:pt idx="10048">
                  <c:v>19.991</c:v>
                </c:pt>
                <c:pt idx="10049">
                  <c:v>19.991</c:v>
                </c:pt>
                <c:pt idx="10050">
                  <c:v>19.991</c:v>
                </c:pt>
                <c:pt idx="10051">
                  <c:v>19.991</c:v>
                </c:pt>
                <c:pt idx="10052">
                  <c:v>19.991</c:v>
                </c:pt>
                <c:pt idx="10053">
                  <c:v>19.991</c:v>
                </c:pt>
                <c:pt idx="10054">
                  <c:v>19.991</c:v>
                </c:pt>
                <c:pt idx="10055">
                  <c:v>19.991</c:v>
                </c:pt>
                <c:pt idx="10056">
                  <c:v>19.991</c:v>
                </c:pt>
                <c:pt idx="10057">
                  <c:v>19.991</c:v>
                </c:pt>
                <c:pt idx="10058">
                  <c:v>19.995000000000001</c:v>
                </c:pt>
                <c:pt idx="10059">
                  <c:v>19.998999999999999</c:v>
                </c:pt>
                <c:pt idx="10060">
                  <c:v>20.001999999999999</c:v>
                </c:pt>
                <c:pt idx="10061">
                  <c:v>20.007999999999999</c:v>
                </c:pt>
                <c:pt idx="10062">
                  <c:v>20.007999999999999</c:v>
                </c:pt>
                <c:pt idx="10063">
                  <c:v>20.009</c:v>
                </c:pt>
                <c:pt idx="10064">
                  <c:v>20.015000000000001</c:v>
                </c:pt>
                <c:pt idx="10065">
                  <c:v>20.016999999999999</c:v>
                </c:pt>
                <c:pt idx="10066">
                  <c:v>20.021000000000001</c:v>
                </c:pt>
                <c:pt idx="10067">
                  <c:v>20.024999999999999</c:v>
                </c:pt>
                <c:pt idx="10068">
                  <c:v>20.029</c:v>
                </c:pt>
                <c:pt idx="10069">
                  <c:v>20.029</c:v>
                </c:pt>
                <c:pt idx="10070">
                  <c:v>20.03</c:v>
                </c:pt>
                <c:pt idx="10071">
                  <c:v>20.035</c:v>
                </c:pt>
                <c:pt idx="10072">
                  <c:v>20.047000000000001</c:v>
                </c:pt>
                <c:pt idx="10073">
                  <c:v>20.055</c:v>
                </c:pt>
                <c:pt idx="10074">
                  <c:v>20.055</c:v>
                </c:pt>
                <c:pt idx="10075">
                  <c:v>20.056999999999999</c:v>
                </c:pt>
                <c:pt idx="10076">
                  <c:v>20.059999999999999</c:v>
                </c:pt>
                <c:pt idx="10077">
                  <c:v>20.059999999999999</c:v>
                </c:pt>
                <c:pt idx="10078">
                  <c:v>20.062000000000001</c:v>
                </c:pt>
                <c:pt idx="10079">
                  <c:v>20.065000000000001</c:v>
                </c:pt>
                <c:pt idx="10080">
                  <c:v>20.071000000000002</c:v>
                </c:pt>
                <c:pt idx="10081">
                  <c:v>20.077000000000002</c:v>
                </c:pt>
                <c:pt idx="10082">
                  <c:v>20.077000000000002</c:v>
                </c:pt>
                <c:pt idx="10083">
                  <c:v>20.077000000000002</c:v>
                </c:pt>
                <c:pt idx="10084">
                  <c:v>20.077000000000002</c:v>
                </c:pt>
                <c:pt idx="10085">
                  <c:v>20.079000000000001</c:v>
                </c:pt>
                <c:pt idx="10086">
                  <c:v>20.079000000000001</c:v>
                </c:pt>
                <c:pt idx="10087">
                  <c:v>20.087</c:v>
                </c:pt>
                <c:pt idx="10088">
                  <c:v>20.091000000000001</c:v>
                </c:pt>
                <c:pt idx="10089">
                  <c:v>20.091999999999999</c:v>
                </c:pt>
                <c:pt idx="10090">
                  <c:v>20.094000000000001</c:v>
                </c:pt>
                <c:pt idx="10091">
                  <c:v>20.094000000000001</c:v>
                </c:pt>
                <c:pt idx="10092">
                  <c:v>20.094000000000001</c:v>
                </c:pt>
                <c:pt idx="10093">
                  <c:v>20.097999999999999</c:v>
                </c:pt>
                <c:pt idx="10094">
                  <c:v>20.097999999999999</c:v>
                </c:pt>
                <c:pt idx="10095">
                  <c:v>20.100000000000001</c:v>
                </c:pt>
                <c:pt idx="10096">
                  <c:v>20.100000000000001</c:v>
                </c:pt>
                <c:pt idx="10097">
                  <c:v>20.103999999999999</c:v>
                </c:pt>
                <c:pt idx="10098">
                  <c:v>20.109000000000002</c:v>
                </c:pt>
                <c:pt idx="10099">
                  <c:v>20.111999999999998</c:v>
                </c:pt>
                <c:pt idx="10100">
                  <c:v>20.117000000000001</c:v>
                </c:pt>
                <c:pt idx="10101">
                  <c:v>20.117999999999999</c:v>
                </c:pt>
                <c:pt idx="10102">
                  <c:v>20.119</c:v>
                </c:pt>
                <c:pt idx="10103">
                  <c:v>20.123000000000001</c:v>
                </c:pt>
                <c:pt idx="10104">
                  <c:v>20.123999999999999</c:v>
                </c:pt>
                <c:pt idx="10105">
                  <c:v>20.125</c:v>
                </c:pt>
                <c:pt idx="10106">
                  <c:v>20.129000000000001</c:v>
                </c:pt>
                <c:pt idx="10107">
                  <c:v>20.129000000000001</c:v>
                </c:pt>
                <c:pt idx="10108">
                  <c:v>20.13</c:v>
                </c:pt>
                <c:pt idx="10109">
                  <c:v>20.131</c:v>
                </c:pt>
                <c:pt idx="10110">
                  <c:v>20.132000000000001</c:v>
                </c:pt>
                <c:pt idx="10111">
                  <c:v>20.14</c:v>
                </c:pt>
                <c:pt idx="10112">
                  <c:v>20.141999999999999</c:v>
                </c:pt>
                <c:pt idx="10113">
                  <c:v>20.143000000000001</c:v>
                </c:pt>
                <c:pt idx="10114">
                  <c:v>20.143000000000001</c:v>
                </c:pt>
                <c:pt idx="10115">
                  <c:v>20.143999999999998</c:v>
                </c:pt>
                <c:pt idx="10116">
                  <c:v>20.143999999999998</c:v>
                </c:pt>
                <c:pt idx="10117">
                  <c:v>20.146000000000001</c:v>
                </c:pt>
                <c:pt idx="10118">
                  <c:v>20.155000000000001</c:v>
                </c:pt>
                <c:pt idx="10119">
                  <c:v>20.155000000000001</c:v>
                </c:pt>
                <c:pt idx="10120">
                  <c:v>20.155999999999999</c:v>
                </c:pt>
                <c:pt idx="10121">
                  <c:v>20.163</c:v>
                </c:pt>
                <c:pt idx="10122">
                  <c:v>20.163</c:v>
                </c:pt>
                <c:pt idx="10123">
                  <c:v>20.163</c:v>
                </c:pt>
                <c:pt idx="10124">
                  <c:v>20.163</c:v>
                </c:pt>
                <c:pt idx="10125">
                  <c:v>20.163</c:v>
                </c:pt>
                <c:pt idx="10126">
                  <c:v>20.167999999999999</c:v>
                </c:pt>
                <c:pt idx="10127">
                  <c:v>20.172000000000001</c:v>
                </c:pt>
                <c:pt idx="10128">
                  <c:v>20.175000000000001</c:v>
                </c:pt>
                <c:pt idx="10129">
                  <c:v>20.18</c:v>
                </c:pt>
                <c:pt idx="10130">
                  <c:v>20.18</c:v>
                </c:pt>
                <c:pt idx="10131">
                  <c:v>20.181000000000001</c:v>
                </c:pt>
                <c:pt idx="10132">
                  <c:v>20.181000000000001</c:v>
                </c:pt>
                <c:pt idx="10133">
                  <c:v>20.190000000000001</c:v>
                </c:pt>
                <c:pt idx="10134">
                  <c:v>20.190999999999999</c:v>
                </c:pt>
                <c:pt idx="10135">
                  <c:v>20.193999999999999</c:v>
                </c:pt>
                <c:pt idx="10136">
                  <c:v>20.193999999999999</c:v>
                </c:pt>
                <c:pt idx="10137">
                  <c:v>20.195</c:v>
                </c:pt>
                <c:pt idx="10138">
                  <c:v>20.198</c:v>
                </c:pt>
                <c:pt idx="10139">
                  <c:v>20.198</c:v>
                </c:pt>
                <c:pt idx="10140">
                  <c:v>20.198</c:v>
                </c:pt>
                <c:pt idx="10141">
                  <c:v>20.198</c:v>
                </c:pt>
                <c:pt idx="10142">
                  <c:v>20.198</c:v>
                </c:pt>
                <c:pt idx="10143">
                  <c:v>20.202999999999999</c:v>
                </c:pt>
                <c:pt idx="10144">
                  <c:v>20.212</c:v>
                </c:pt>
                <c:pt idx="10145">
                  <c:v>20.222000000000001</c:v>
                </c:pt>
                <c:pt idx="10146">
                  <c:v>20.222999999999999</c:v>
                </c:pt>
                <c:pt idx="10147">
                  <c:v>20.234000000000002</c:v>
                </c:pt>
                <c:pt idx="10148">
                  <c:v>20.234000000000002</c:v>
                </c:pt>
                <c:pt idx="10149">
                  <c:v>20.234000000000002</c:v>
                </c:pt>
                <c:pt idx="10150">
                  <c:v>20.236000000000001</c:v>
                </c:pt>
                <c:pt idx="10151">
                  <c:v>20.239999999999998</c:v>
                </c:pt>
                <c:pt idx="10152">
                  <c:v>20.242000000000001</c:v>
                </c:pt>
                <c:pt idx="10153">
                  <c:v>20.25</c:v>
                </c:pt>
                <c:pt idx="10154">
                  <c:v>20.25</c:v>
                </c:pt>
                <c:pt idx="10155">
                  <c:v>20.25</c:v>
                </c:pt>
                <c:pt idx="10156">
                  <c:v>20.251000000000001</c:v>
                </c:pt>
                <c:pt idx="10157">
                  <c:v>20.251000000000001</c:v>
                </c:pt>
                <c:pt idx="10158">
                  <c:v>20.253</c:v>
                </c:pt>
                <c:pt idx="10159">
                  <c:v>20.263000000000002</c:v>
                </c:pt>
                <c:pt idx="10160">
                  <c:v>20.263000000000002</c:v>
                </c:pt>
                <c:pt idx="10161">
                  <c:v>20.265999999999998</c:v>
                </c:pt>
                <c:pt idx="10162">
                  <c:v>20.265999999999998</c:v>
                </c:pt>
                <c:pt idx="10163">
                  <c:v>20.277000000000001</c:v>
                </c:pt>
                <c:pt idx="10164">
                  <c:v>20.280999999999999</c:v>
                </c:pt>
                <c:pt idx="10165">
                  <c:v>20.282</c:v>
                </c:pt>
                <c:pt idx="10166">
                  <c:v>20.282</c:v>
                </c:pt>
                <c:pt idx="10167">
                  <c:v>20.282</c:v>
                </c:pt>
                <c:pt idx="10168">
                  <c:v>20.283999999999999</c:v>
                </c:pt>
                <c:pt idx="10169">
                  <c:v>20.283999999999999</c:v>
                </c:pt>
                <c:pt idx="10170">
                  <c:v>20.285</c:v>
                </c:pt>
                <c:pt idx="10171">
                  <c:v>20.295999999999999</c:v>
                </c:pt>
                <c:pt idx="10172">
                  <c:v>20.295999999999999</c:v>
                </c:pt>
                <c:pt idx="10173">
                  <c:v>20.300999999999998</c:v>
                </c:pt>
                <c:pt idx="10174">
                  <c:v>20.300999999999998</c:v>
                </c:pt>
                <c:pt idx="10175">
                  <c:v>20.302</c:v>
                </c:pt>
                <c:pt idx="10176">
                  <c:v>20.308</c:v>
                </c:pt>
                <c:pt idx="10177">
                  <c:v>20.312999999999999</c:v>
                </c:pt>
                <c:pt idx="10178">
                  <c:v>20.312999999999999</c:v>
                </c:pt>
                <c:pt idx="10179">
                  <c:v>20.315000000000001</c:v>
                </c:pt>
                <c:pt idx="10180">
                  <c:v>20.318999999999999</c:v>
                </c:pt>
                <c:pt idx="10181">
                  <c:v>20.318999999999999</c:v>
                </c:pt>
                <c:pt idx="10182">
                  <c:v>20.318999999999999</c:v>
                </c:pt>
                <c:pt idx="10183">
                  <c:v>20.326000000000001</c:v>
                </c:pt>
                <c:pt idx="10184">
                  <c:v>20.329000000000001</c:v>
                </c:pt>
                <c:pt idx="10185">
                  <c:v>20.329999999999998</c:v>
                </c:pt>
                <c:pt idx="10186">
                  <c:v>20.332000000000001</c:v>
                </c:pt>
                <c:pt idx="10187">
                  <c:v>20.332000000000001</c:v>
                </c:pt>
                <c:pt idx="10188">
                  <c:v>20.335999999999999</c:v>
                </c:pt>
                <c:pt idx="10189">
                  <c:v>20.347000000000001</c:v>
                </c:pt>
                <c:pt idx="10190">
                  <c:v>20.347999999999999</c:v>
                </c:pt>
                <c:pt idx="10191">
                  <c:v>20.350999999999999</c:v>
                </c:pt>
                <c:pt idx="10192">
                  <c:v>20.36</c:v>
                </c:pt>
                <c:pt idx="10193">
                  <c:v>20.361000000000001</c:v>
                </c:pt>
                <c:pt idx="10194">
                  <c:v>20.361000000000001</c:v>
                </c:pt>
                <c:pt idx="10195">
                  <c:v>20.361999999999998</c:v>
                </c:pt>
                <c:pt idx="10196">
                  <c:v>20.366</c:v>
                </c:pt>
                <c:pt idx="10197">
                  <c:v>20.370999999999999</c:v>
                </c:pt>
                <c:pt idx="10198">
                  <c:v>20.370999999999999</c:v>
                </c:pt>
                <c:pt idx="10199">
                  <c:v>20.372</c:v>
                </c:pt>
                <c:pt idx="10200">
                  <c:v>20.381</c:v>
                </c:pt>
                <c:pt idx="10201">
                  <c:v>20.388000000000002</c:v>
                </c:pt>
                <c:pt idx="10202">
                  <c:v>20.388000000000002</c:v>
                </c:pt>
                <c:pt idx="10203">
                  <c:v>20.388000000000002</c:v>
                </c:pt>
                <c:pt idx="10204">
                  <c:v>20.388000000000002</c:v>
                </c:pt>
                <c:pt idx="10205">
                  <c:v>20.388000000000002</c:v>
                </c:pt>
                <c:pt idx="10206">
                  <c:v>20.388000000000002</c:v>
                </c:pt>
                <c:pt idx="10207">
                  <c:v>20.388000000000002</c:v>
                </c:pt>
                <c:pt idx="10208">
                  <c:v>20.390999999999998</c:v>
                </c:pt>
                <c:pt idx="10209">
                  <c:v>20.393999999999998</c:v>
                </c:pt>
                <c:pt idx="10210">
                  <c:v>20.405000000000001</c:v>
                </c:pt>
                <c:pt idx="10211">
                  <c:v>20.405000000000001</c:v>
                </c:pt>
                <c:pt idx="10212">
                  <c:v>20.408999999999999</c:v>
                </c:pt>
                <c:pt idx="10213">
                  <c:v>20.41</c:v>
                </c:pt>
                <c:pt idx="10214">
                  <c:v>20.416</c:v>
                </c:pt>
                <c:pt idx="10215">
                  <c:v>20.420000000000002</c:v>
                </c:pt>
                <c:pt idx="10216">
                  <c:v>20.422999999999998</c:v>
                </c:pt>
                <c:pt idx="10217">
                  <c:v>20.422999999999998</c:v>
                </c:pt>
                <c:pt idx="10218">
                  <c:v>20.423999999999999</c:v>
                </c:pt>
                <c:pt idx="10219">
                  <c:v>20.423999999999999</c:v>
                </c:pt>
                <c:pt idx="10220">
                  <c:v>20.428999999999998</c:v>
                </c:pt>
                <c:pt idx="10221">
                  <c:v>20.437000000000001</c:v>
                </c:pt>
                <c:pt idx="10222">
                  <c:v>20.439</c:v>
                </c:pt>
                <c:pt idx="10223">
                  <c:v>20.440000000000001</c:v>
                </c:pt>
                <c:pt idx="10224">
                  <c:v>20.440000000000001</c:v>
                </c:pt>
                <c:pt idx="10225">
                  <c:v>20.440000000000001</c:v>
                </c:pt>
                <c:pt idx="10226">
                  <c:v>20.443000000000001</c:v>
                </c:pt>
                <c:pt idx="10227">
                  <c:v>20.454999999999998</c:v>
                </c:pt>
                <c:pt idx="10228">
                  <c:v>20.456</c:v>
                </c:pt>
                <c:pt idx="10229">
                  <c:v>20.457000000000001</c:v>
                </c:pt>
                <c:pt idx="10230">
                  <c:v>20.457000000000001</c:v>
                </c:pt>
                <c:pt idx="10231">
                  <c:v>20.457000000000001</c:v>
                </c:pt>
                <c:pt idx="10232">
                  <c:v>20.463000000000001</c:v>
                </c:pt>
                <c:pt idx="10233">
                  <c:v>20.463000000000001</c:v>
                </c:pt>
                <c:pt idx="10234">
                  <c:v>20.463999999999999</c:v>
                </c:pt>
                <c:pt idx="10235">
                  <c:v>20.465</c:v>
                </c:pt>
                <c:pt idx="10236">
                  <c:v>20.465</c:v>
                </c:pt>
                <c:pt idx="10237">
                  <c:v>20.468</c:v>
                </c:pt>
                <c:pt idx="10238">
                  <c:v>20.471</c:v>
                </c:pt>
                <c:pt idx="10239">
                  <c:v>20.475000000000001</c:v>
                </c:pt>
                <c:pt idx="10240">
                  <c:v>20.475000000000001</c:v>
                </c:pt>
                <c:pt idx="10241">
                  <c:v>20.491</c:v>
                </c:pt>
                <c:pt idx="10242">
                  <c:v>20.492000000000001</c:v>
                </c:pt>
                <c:pt idx="10243">
                  <c:v>20.492000000000001</c:v>
                </c:pt>
                <c:pt idx="10244">
                  <c:v>20.492000000000001</c:v>
                </c:pt>
                <c:pt idx="10245">
                  <c:v>20.495000000000001</c:v>
                </c:pt>
                <c:pt idx="10246">
                  <c:v>20.501999999999999</c:v>
                </c:pt>
                <c:pt idx="10247">
                  <c:v>20.503</c:v>
                </c:pt>
                <c:pt idx="10248">
                  <c:v>20.504000000000001</c:v>
                </c:pt>
                <c:pt idx="10249">
                  <c:v>20.509</c:v>
                </c:pt>
                <c:pt idx="10250">
                  <c:v>20.509</c:v>
                </c:pt>
                <c:pt idx="10251">
                  <c:v>20.509</c:v>
                </c:pt>
                <c:pt idx="10252">
                  <c:v>20.509</c:v>
                </c:pt>
                <c:pt idx="10253">
                  <c:v>20.51</c:v>
                </c:pt>
                <c:pt idx="10254">
                  <c:v>20.512</c:v>
                </c:pt>
                <c:pt idx="10255">
                  <c:v>20.512</c:v>
                </c:pt>
                <c:pt idx="10256">
                  <c:v>20.512</c:v>
                </c:pt>
                <c:pt idx="10257">
                  <c:v>20.518999999999998</c:v>
                </c:pt>
                <c:pt idx="10258">
                  <c:v>20.52</c:v>
                </c:pt>
                <c:pt idx="10259">
                  <c:v>20.527000000000001</c:v>
                </c:pt>
                <c:pt idx="10260">
                  <c:v>20.527000000000001</c:v>
                </c:pt>
                <c:pt idx="10261">
                  <c:v>20.527000000000001</c:v>
                </c:pt>
                <c:pt idx="10262">
                  <c:v>20.535</c:v>
                </c:pt>
                <c:pt idx="10263">
                  <c:v>20.536999999999999</c:v>
                </c:pt>
                <c:pt idx="10264">
                  <c:v>20.538</c:v>
                </c:pt>
                <c:pt idx="10265">
                  <c:v>20.539000000000001</c:v>
                </c:pt>
                <c:pt idx="10266">
                  <c:v>20.541</c:v>
                </c:pt>
                <c:pt idx="10267">
                  <c:v>20.544</c:v>
                </c:pt>
                <c:pt idx="10268">
                  <c:v>20.544</c:v>
                </c:pt>
                <c:pt idx="10269">
                  <c:v>20.544</c:v>
                </c:pt>
                <c:pt idx="10270">
                  <c:v>20.545000000000002</c:v>
                </c:pt>
                <c:pt idx="10271">
                  <c:v>20.545999999999999</c:v>
                </c:pt>
                <c:pt idx="10272">
                  <c:v>20.552</c:v>
                </c:pt>
                <c:pt idx="10273">
                  <c:v>20.555</c:v>
                </c:pt>
                <c:pt idx="10274">
                  <c:v>20.556000000000001</c:v>
                </c:pt>
                <c:pt idx="10275">
                  <c:v>20.556000000000001</c:v>
                </c:pt>
                <c:pt idx="10276">
                  <c:v>20.556999999999999</c:v>
                </c:pt>
                <c:pt idx="10277">
                  <c:v>20.561</c:v>
                </c:pt>
                <c:pt idx="10278">
                  <c:v>20.562000000000001</c:v>
                </c:pt>
                <c:pt idx="10279">
                  <c:v>20.562000000000001</c:v>
                </c:pt>
                <c:pt idx="10280">
                  <c:v>20.564</c:v>
                </c:pt>
                <c:pt idx="10281">
                  <c:v>20.565999999999999</c:v>
                </c:pt>
                <c:pt idx="10282">
                  <c:v>20.568000000000001</c:v>
                </c:pt>
                <c:pt idx="10283">
                  <c:v>20.568000000000001</c:v>
                </c:pt>
                <c:pt idx="10284">
                  <c:v>20.571000000000002</c:v>
                </c:pt>
                <c:pt idx="10285">
                  <c:v>20.577000000000002</c:v>
                </c:pt>
                <c:pt idx="10286">
                  <c:v>20.577999999999999</c:v>
                </c:pt>
                <c:pt idx="10287">
                  <c:v>20.579000000000001</c:v>
                </c:pt>
                <c:pt idx="10288">
                  <c:v>20.579000000000001</c:v>
                </c:pt>
                <c:pt idx="10289">
                  <c:v>20.579000000000001</c:v>
                </c:pt>
                <c:pt idx="10290">
                  <c:v>20.591000000000001</c:v>
                </c:pt>
                <c:pt idx="10291">
                  <c:v>20.594999999999999</c:v>
                </c:pt>
                <c:pt idx="10292">
                  <c:v>20.594999999999999</c:v>
                </c:pt>
                <c:pt idx="10293">
                  <c:v>20.596</c:v>
                </c:pt>
                <c:pt idx="10294">
                  <c:v>20.596</c:v>
                </c:pt>
                <c:pt idx="10295">
                  <c:v>20.599</c:v>
                </c:pt>
                <c:pt idx="10296">
                  <c:v>20.611000000000001</c:v>
                </c:pt>
                <c:pt idx="10297">
                  <c:v>20.613</c:v>
                </c:pt>
                <c:pt idx="10298">
                  <c:v>20.613</c:v>
                </c:pt>
                <c:pt idx="10299">
                  <c:v>20.613</c:v>
                </c:pt>
                <c:pt idx="10300">
                  <c:v>20.613</c:v>
                </c:pt>
                <c:pt idx="10301">
                  <c:v>20.613</c:v>
                </c:pt>
                <c:pt idx="10302">
                  <c:v>20.613</c:v>
                </c:pt>
                <c:pt idx="10303">
                  <c:v>20.613</c:v>
                </c:pt>
                <c:pt idx="10304">
                  <c:v>20.614999999999998</c:v>
                </c:pt>
                <c:pt idx="10305">
                  <c:v>20.63</c:v>
                </c:pt>
                <c:pt idx="10306">
                  <c:v>20.63</c:v>
                </c:pt>
                <c:pt idx="10307">
                  <c:v>20.631</c:v>
                </c:pt>
                <c:pt idx="10308">
                  <c:v>20.631</c:v>
                </c:pt>
                <c:pt idx="10309">
                  <c:v>20.631</c:v>
                </c:pt>
                <c:pt idx="10310">
                  <c:v>20.634</c:v>
                </c:pt>
                <c:pt idx="10311">
                  <c:v>20.646000000000001</c:v>
                </c:pt>
                <c:pt idx="10312">
                  <c:v>20.646000000000001</c:v>
                </c:pt>
                <c:pt idx="10313">
                  <c:v>20.646000000000001</c:v>
                </c:pt>
                <c:pt idx="10314">
                  <c:v>20.648</c:v>
                </c:pt>
                <c:pt idx="10315">
                  <c:v>20.649000000000001</c:v>
                </c:pt>
                <c:pt idx="10316">
                  <c:v>20.65</c:v>
                </c:pt>
                <c:pt idx="10317">
                  <c:v>20.661999999999999</c:v>
                </c:pt>
                <c:pt idx="10318">
                  <c:v>20.664999999999999</c:v>
                </c:pt>
                <c:pt idx="10319">
                  <c:v>20.666</c:v>
                </c:pt>
                <c:pt idx="10320">
                  <c:v>20.667000000000002</c:v>
                </c:pt>
                <c:pt idx="10321">
                  <c:v>20.667999999999999</c:v>
                </c:pt>
                <c:pt idx="10322">
                  <c:v>20.678000000000001</c:v>
                </c:pt>
                <c:pt idx="10323">
                  <c:v>20.678999999999998</c:v>
                </c:pt>
                <c:pt idx="10324">
                  <c:v>20.683</c:v>
                </c:pt>
                <c:pt idx="10325">
                  <c:v>20.683</c:v>
                </c:pt>
                <c:pt idx="10326">
                  <c:v>20.683</c:v>
                </c:pt>
                <c:pt idx="10327">
                  <c:v>20.693000000000001</c:v>
                </c:pt>
                <c:pt idx="10328">
                  <c:v>20.693000000000001</c:v>
                </c:pt>
                <c:pt idx="10329">
                  <c:v>20.7</c:v>
                </c:pt>
                <c:pt idx="10330">
                  <c:v>20.7</c:v>
                </c:pt>
                <c:pt idx="10331">
                  <c:v>20.7</c:v>
                </c:pt>
                <c:pt idx="10332">
                  <c:v>20.7</c:v>
                </c:pt>
                <c:pt idx="10333">
                  <c:v>20.7</c:v>
                </c:pt>
                <c:pt idx="10334">
                  <c:v>20.7</c:v>
                </c:pt>
                <c:pt idx="10335">
                  <c:v>20.702000000000002</c:v>
                </c:pt>
                <c:pt idx="10336">
                  <c:v>20.707000000000001</c:v>
                </c:pt>
                <c:pt idx="10337">
                  <c:v>20.709</c:v>
                </c:pt>
                <c:pt idx="10338">
                  <c:v>20.71</c:v>
                </c:pt>
                <c:pt idx="10339">
                  <c:v>20.716999999999999</c:v>
                </c:pt>
                <c:pt idx="10340">
                  <c:v>20.718</c:v>
                </c:pt>
                <c:pt idx="10341">
                  <c:v>20.718</c:v>
                </c:pt>
                <c:pt idx="10342">
                  <c:v>20.718</c:v>
                </c:pt>
                <c:pt idx="10343">
                  <c:v>20.718</c:v>
                </c:pt>
                <c:pt idx="10344">
                  <c:v>20.721</c:v>
                </c:pt>
                <c:pt idx="10345">
                  <c:v>20.728000000000002</c:v>
                </c:pt>
                <c:pt idx="10346">
                  <c:v>20.73</c:v>
                </c:pt>
                <c:pt idx="10347">
                  <c:v>20.734999999999999</c:v>
                </c:pt>
                <c:pt idx="10348">
                  <c:v>20.734999999999999</c:v>
                </c:pt>
                <c:pt idx="10349">
                  <c:v>20.734999999999999</c:v>
                </c:pt>
                <c:pt idx="10350">
                  <c:v>20.741</c:v>
                </c:pt>
                <c:pt idx="10351">
                  <c:v>20.748000000000001</c:v>
                </c:pt>
                <c:pt idx="10352">
                  <c:v>20.751999999999999</c:v>
                </c:pt>
                <c:pt idx="10353">
                  <c:v>20.757000000000001</c:v>
                </c:pt>
                <c:pt idx="10354">
                  <c:v>20.759</c:v>
                </c:pt>
                <c:pt idx="10355">
                  <c:v>20.760999999999999</c:v>
                </c:pt>
                <c:pt idx="10356">
                  <c:v>20.766999999999999</c:v>
                </c:pt>
                <c:pt idx="10357">
                  <c:v>20.77</c:v>
                </c:pt>
                <c:pt idx="10358">
                  <c:v>20.77</c:v>
                </c:pt>
                <c:pt idx="10359">
                  <c:v>20.774000000000001</c:v>
                </c:pt>
                <c:pt idx="10360">
                  <c:v>20.776</c:v>
                </c:pt>
                <c:pt idx="10361">
                  <c:v>20.786999999999999</c:v>
                </c:pt>
                <c:pt idx="10362">
                  <c:v>20.786999999999999</c:v>
                </c:pt>
                <c:pt idx="10363">
                  <c:v>20.786999999999999</c:v>
                </c:pt>
                <c:pt idx="10364">
                  <c:v>20.786999999999999</c:v>
                </c:pt>
                <c:pt idx="10365">
                  <c:v>20.786999999999999</c:v>
                </c:pt>
                <c:pt idx="10366">
                  <c:v>20.786999999999999</c:v>
                </c:pt>
                <c:pt idx="10367">
                  <c:v>20.786999999999999</c:v>
                </c:pt>
                <c:pt idx="10368">
                  <c:v>20.786999999999999</c:v>
                </c:pt>
                <c:pt idx="10369">
                  <c:v>20.788</c:v>
                </c:pt>
                <c:pt idx="10370">
                  <c:v>20.791</c:v>
                </c:pt>
                <c:pt idx="10371">
                  <c:v>20.792000000000002</c:v>
                </c:pt>
                <c:pt idx="10372">
                  <c:v>20.797999999999998</c:v>
                </c:pt>
                <c:pt idx="10373">
                  <c:v>20.803000000000001</c:v>
                </c:pt>
                <c:pt idx="10374">
                  <c:v>20.803000000000001</c:v>
                </c:pt>
                <c:pt idx="10375">
                  <c:v>20.805</c:v>
                </c:pt>
                <c:pt idx="10376">
                  <c:v>20.805</c:v>
                </c:pt>
                <c:pt idx="10377">
                  <c:v>20.805</c:v>
                </c:pt>
                <c:pt idx="10378">
                  <c:v>20.805</c:v>
                </c:pt>
                <c:pt idx="10379">
                  <c:v>20.805</c:v>
                </c:pt>
                <c:pt idx="10380">
                  <c:v>20.805</c:v>
                </c:pt>
                <c:pt idx="10381">
                  <c:v>20.805</c:v>
                </c:pt>
                <c:pt idx="10382">
                  <c:v>20.805</c:v>
                </c:pt>
                <c:pt idx="10383">
                  <c:v>20.805</c:v>
                </c:pt>
                <c:pt idx="10384">
                  <c:v>20.805</c:v>
                </c:pt>
                <c:pt idx="10385">
                  <c:v>20.808</c:v>
                </c:pt>
                <c:pt idx="10386">
                  <c:v>20.818000000000001</c:v>
                </c:pt>
                <c:pt idx="10387">
                  <c:v>20.821999999999999</c:v>
                </c:pt>
                <c:pt idx="10388">
                  <c:v>20.821999999999999</c:v>
                </c:pt>
                <c:pt idx="10389">
                  <c:v>20.821999999999999</c:v>
                </c:pt>
                <c:pt idx="10390">
                  <c:v>20.821999999999999</c:v>
                </c:pt>
                <c:pt idx="10391">
                  <c:v>20.821999999999999</c:v>
                </c:pt>
                <c:pt idx="10392">
                  <c:v>20.821999999999999</c:v>
                </c:pt>
                <c:pt idx="10393">
                  <c:v>20.821999999999999</c:v>
                </c:pt>
                <c:pt idx="10394">
                  <c:v>20.821999999999999</c:v>
                </c:pt>
                <c:pt idx="10395">
                  <c:v>20.821999999999999</c:v>
                </c:pt>
                <c:pt idx="10396">
                  <c:v>20.821999999999999</c:v>
                </c:pt>
                <c:pt idx="10397">
                  <c:v>20.821999999999999</c:v>
                </c:pt>
                <c:pt idx="10398">
                  <c:v>20.821999999999999</c:v>
                </c:pt>
                <c:pt idx="10399">
                  <c:v>20.821999999999999</c:v>
                </c:pt>
                <c:pt idx="10400">
                  <c:v>20.821999999999999</c:v>
                </c:pt>
                <c:pt idx="10401">
                  <c:v>20.821999999999999</c:v>
                </c:pt>
                <c:pt idx="10402">
                  <c:v>20.821999999999999</c:v>
                </c:pt>
                <c:pt idx="10403">
                  <c:v>20.821999999999999</c:v>
                </c:pt>
                <c:pt idx="10404">
                  <c:v>20.824000000000002</c:v>
                </c:pt>
                <c:pt idx="10405">
                  <c:v>20.831</c:v>
                </c:pt>
                <c:pt idx="10406">
                  <c:v>20.832000000000001</c:v>
                </c:pt>
                <c:pt idx="10407">
                  <c:v>20.832000000000001</c:v>
                </c:pt>
                <c:pt idx="10408">
                  <c:v>20.835999999999999</c:v>
                </c:pt>
                <c:pt idx="10409">
                  <c:v>20.835999999999999</c:v>
                </c:pt>
                <c:pt idx="10410">
                  <c:v>20.837</c:v>
                </c:pt>
                <c:pt idx="10411">
                  <c:v>20.847000000000001</c:v>
                </c:pt>
                <c:pt idx="10412">
                  <c:v>20.849</c:v>
                </c:pt>
                <c:pt idx="10413">
                  <c:v>20.86</c:v>
                </c:pt>
                <c:pt idx="10414">
                  <c:v>20.861000000000001</c:v>
                </c:pt>
                <c:pt idx="10415">
                  <c:v>20.864000000000001</c:v>
                </c:pt>
                <c:pt idx="10416">
                  <c:v>20.866</c:v>
                </c:pt>
                <c:pt idx="10417">
                  <c:v>20.873999999999999</c:v>
                </c:pt>
                <c:pt idx="10418">
                  <c:v>20.873999999999999</c:v>
                </c:pt>
                <c:pt idx="10419">
                  <c:v>20.876000000000001</c:v>
                </c:pt>
                <c:pt idx="10420">
                  <c:v>20.876000000000001</c:v>
                </c:pt>
                <c:pt idx="10421">
                  <c:v>20.876999999999999</c:v>
                </c:pt>
                <c:pt idx="10422">
                  <c:v>20.88</c:v>
                </c:pt>
                <c:pt idx="10423">
                  <c:v>20.9</c:v>
                </c:pt>
                <c:pt idx="10424">
                  <c:v>20.9</c:v>
                </c:pt>
                <c:pt idx="10425">
                  <c:v>20.901</c:v>
                </c:pt>
                <c:pt idx="10426">
                  <c:v>20.901</c:v>
                </c:pt>
                <c:pt idx="10427">
                  <c:v>20.902000000000001</c:v>
                </c:pt>
                <c:pt idx="10428">
                  <c:v>20.907</c:v>
                </c:pt>
                <c:pt idx="10429">
                  <c:v>20.914999999999999</c:v>
                </c:pt>
                <c:pt idx="10430">
                  <c:v>20.916</c:v>
                </c:pt>
                <c:pt idx="10431">
                  <c:v>20.917999999999999</c:v>
                </c:pt>
                <c:pt idx="10432">
                  <c:v>20.917999999999999</c:v>
                </c:pt>
                <c:pt idx="10433">
                  <c:v>20.920999999999999</c:v>
                </c:pt>
                <c:pt idx="10434">
                  <c:v>20.931999999999999</c:v>
                </c:pt>
                <c:pt idx="10435">
                  <c:v>20.943999999999999</c:v>
                </c:pt>
                <c:pt idx="10436">
                  <c:v>20.949000000000002</c:v>
                </c:pt>
                <c:pt idx="10437">
                  <c:v>20.95</c:v>
                </c:pt>
                <c:pt idx="10438">
                  <c:v>20.960999999999999</c:v>
                </c:pt>
                <c:pt idx="10439">
                  <c:v>20.962</c:v>
                </c:pt>
                <c:pt idx="10440">
                  <c:v>20.969000000000001</c:v>
                </c:pt>
                <c:pt idx="10441">
                  <c:v>20.972999999999999</c:v>
                </c:pt>
                <c:pt idx="10442">
                  <c:v>20.978999999999999</c:v>
                </c:pt>
                <c:pt idx="10443">
                  <c:v>20.978999999999999</c:v>
                </c:pt>
                <c:pt idx="10444">
                  <c:v>20.978999999999999</c:v>
                </c:pt>
                <c:pt idx="10445">
                  <c:v>20.981000000000002</c:v>
                </c:pt>
                <c:pt idx="10446">
                  <c:v>20.986999999999998</c:v>
                </c:pt>
                <c:pt idx="10447">
                  <c:v>20.986999999999998</c:v>
                </c:pt>
                <c:pt idx="10448">
                  <c:v>20.988</c:v>
                </c:pt>
                <c:pt idx="10449">
                  <c:v>20.991</c:v>
                </c:pt>
                <c:pt idx="10450">
                  <c:v>20.995999999999999</c:v>
                </c:pt>
                <c:pt idx="10451">
                  <c:v>20.998999999999999</c:v>
                </c:pt>
                <c:pt idx="10452">
                  <c:v>20.998999999999999</c:v>
                </c:pt>
                <c:pt idx="10453">
                  <c:v>21.001999999999999</c:v>
                </c:pt>
                <c:pt idx="10454">
                  <c:v>21.013000000000002</c:v>
                </c:pt>
                <c:pt idx="10455">
                  <c:v>21.013000000000002</c:v>
                </c:pt>
                <c:pt idx="10456">
                  <c:v>21.013000000000002</c:v>
                </c:pt>
                <c:pt idx="10457">
                  <c:v>21.015000000000001</c:v>
                </c:pt>
                <c:pt idx="10458">
                  <c:v>21.015000000000001</c:v>
                </c:pt>
                <c:pt idx="10459">
                  <c:v>21.015000000000001</c:v>
                </c:pt>
                <c:pt idx="10460">
                  <c:v>21.027000000000001</c:v>
                </c:pt>
                <c:pt idx="10461">
                  <c:v>21.027000000000001</c:v>
                </c:pt>
                <c:pt idx="10462">
                  <c:v>21.027999999999999</c:v>
                </c:pt>
                <c:pt idx="10463">
                  <c:v>21.03</c:v>
                </c:pt>
                <c:pt idx="10464">
                  <c:v>21.030999999999999</c:v>
                </c:pt>
                <c:pt idx="10465">
                  <c:v>21.032</c:v>
                </c:pt>
                <c:pt idx="10466">
                  <c:v>21.033000000000001</c:v>
                </c:pt>
                <c:pt idx="10467">
                  <c:v>21.041</c:v>
                </c:pt>
                <c:pt idx="10468">
                  <c:v>21.042999999999999</c:v>
                </c:pt>
                <c:pt idx="10469">
                  <c:v>21.044</c:v>
                </c:pt>
                <c:pt idx="10470">
                  <c:v>21.055</c:v>
                </c:pt>
                <c:pt idx="10471">
                  <c:v>21.06</c:v>
                </c:pt>
                <c:pt idx="10472">
                  <c:v>21.074999999999999</c:v>
                </c:pt>
                <c:pt idx="10473">
                  <c:v>21.074999999999999</c:v>
                </c:pt>
                <c:pt idx="10474">
                  <c:v>21.076000000000001</c:v>
                </c:pt>
                <c:pt idx="10475">
                  <c:v>21.091000000000001</c:v>
                </c:pt>
                <c:pt idx="10476">
                  <c:v>21.091000000000001</c:v>
                </c:pt>
                <c:pt idx="10477">
                  <c:v>21.102</c:v>
                </c:pt>
                <c:pt idx="10478">
                  <c:v>21.103000000000002</c:v>
                </c:pt>
                <c:pt idx="10479">
                  <c:v>21.106999999999999</c:v>
                </c:pt>
                <c:pt idx="10480">
                  <c:v>21.106999999999999</c:v>
                </c:pt>
                <c:pt idx="10481">
                  <c:v>21.106999999999999</c:v>
                </c:pt>
                <c:pt idx="10482">
                  <c:v>21.108000000000001</c:v>
                </c:pt>
                <c:pt idx="10483">
                  <c:v>21.108000000000001</c:v>
                </c:pt>
                <c:pt idx="10484">
                  <c:v>21.111999999999998</c:v>
                </c:pt>
                <c:pt idx="10485">
                  <c:v>21.123000000000001</c:v>
                </c:pt>
                <c:pt idx="10486">
                  <c:v>21.123000000000001</c:v>
                </c:pt>
                <c:pt idx="10487">
                  <c:v>21.137</c:v>
                </c:pt>
                <c:pt idx="10488">
                  <c:v>21.138999999999999</c:v>
                </c:pt>
                <c:pt idx="10489">
                  <c:v>21.14</c:v>
                </c:pt>
                <c:pt idx="10490">
                  <c:v>21.167999999999999</c:v>
                </c:pt>
                <c:pt idx="10491">
                  <c:v>21.169</c:v>
                </c:pt>
                <c:pt idx="10492">
                  <c:v>21.170999999999999</c:v>
                </c:pt>
                <c:pt idx="10493">
                  <c:v>21.181000000000001</c:v>
                </c:pt>
                <c:pt idx="10494">
                  <c:v>21.187000000000001</c:v>
                </c:pt>
                <c:pt idx="10495">
                  <c:v>21.190999999999999</c:v>
                </c:pt>
                <c:pt idx="10496">
                  <c:v>21.192</c:v>
                </c:pt>
                <c:pt idx="10497">
                  <c:v>21.193999999999999</c:v>
                </c:pt>
                <c:pt idx="10498">
                  <c:v>21.202999999999999</c:v>
                </c:pt>
                <c:pt idx="10499">
                  <c:v>21.202999999999999</c:v>
                </c:pt>
                <c:pt idx="10500">
                  <c:v>21.207000000000001</c:v>
                </c:pt>
                <c:pt idx="10501">
                  <c:v>21.218</c:v>
                </c:pt>
                <c:pt idx="10502">
                  <c:v>21.219000000000001</c:v>
                </c:pt>
                <c:pt idx="10503">
                  <c:v>21.224</c:v>
                </c:pt>
                <c:pt idx="10504">
                  <c:v>21.227</c:v>
                </c:pt>
                <c:pt idx="10505">
                  <c:v>21.228000000000002</c:v>
                </c:pt>
                <c:pt idx="10506">
                  <c:v>21.228999999999999</c:v>
                </c:pt>
                <c:pt idx="10507">
                  <c:v>21.231000000000002</c:v>
                </c:pt>
                <c:pt idx="10508">
                  <c:v>21.234999999999999</c:v>
                </c:pt>
                <c:pt idx="10509">
                  <c:v>21.242999999999999</c:v>
                </c:pt>
                <c:pt idx="10510">
                  <c:v>21.244</c:v>
                </c:pt>
                <c:pt idx="10511">
                  <c:v>21.257000000000001</c:v>
                </c:pt>
                <c:pt idx="10512">
                  <c:v>21.257999999999999</c:v>
                </c:pt>
                <c:pt idx="10513">
                  <c:v>21.257999999999999</c:v>
                </c:pt>
                <c:pt idx="10514">
                  <c:v>21.265999999999998</c:v>
                </c:pt>
                <c:pt idx="10515">
                  <c:v>21.266999999999999</c:v>
                </c:pt>
                <c:pt idx="10516">
                  <c:v>21.268000000000001</c:v>
                </c:pt>
                <c:pt idx="10517">
                  <c:v>21.271999999999998</c:v>
                </c:pt>
                <c:pt idx="10518">
                  <c:v>21.274000000000001</c:v>
                </c:pt>
                <c:pt idx="10519">
                  <c:v>21.279</c:v>
                </c:pt>
                <c:pt idx="10520">
                  <c:v>21.279</c:v>
                </c:pt>
                <c:pt idx="10521">
                  <c:v>21.282</c:v>
                </c:pt>
                <c:pt idx="10522">
                  <c:v>21.283000000000001</c:v>
                </c:pt>
                <c:pt idx="10523">
                  <c:v>21.295000000000002</c:v>
                </c:pt>
                <c:pt idx="10524">
                  <c:v>21.300999999999998</c:v>
                </c:pt>
                <c:pt idx="10525">
                  <c:v>21.31</c:v>
                </c:pt>
                <c:pt idx="10526">
                  <c:v>21.317</c:v>
                </c:pt>
                <c:pt idx="10527">
                  <c:v>21.321999999999999</c:v>
                </c:pt>
                <c:pt idx="10528">
                  <c:v>21.321999999999999</c:v>
                </c:pt>
                <c:pt idx="10529">
                  <c:v>21.323</c:v>
                </c:pt>
                <c:pt idx="10530">
                  <c:v>21.324999999999999</c:v>
                </c:pt>
                <c:pt idx="10531">
                  <c:v>21.324999999999999</c:v>
                </c:pt>
                <c:pt idx="10532">
                  <c:v>21.33</c:v>
                </c:pt>
                <c:pt idx="10533">
                  <c:v>21.331</c:v>
                </c:pt>
                <c:pt idx="10534">
                  <c:v>21.331</c:v>
                </c:pt>
                <c:pt idx="10535">
                  <c:v>21.332000000000001</c:v>
                </c:pt>
                <c:pt idx="10536">
                  <c:v>21.363</c:v>
                </c:pt>
                <c:pt idx="10537">
                  <c:v>21.364000000000001</c:v>
                </c:pt>
                <c:pt idx="10538">
                  <c:v>21.364000000000001</c:v>
                </c:pt>
                <c:pt idx="10539">
                  <c:v>21.364000000000001</c:v>
                </c:pt>
                <c:pt idx="10540">
                  <c:v>21.366</c:v>
                </c:pt>
                <c:pt idx="10541">
                  <c:v>21.378</c:v>
                </c:pt>
                <c:pt idx="10542">
                  <c:v>21.379000000000001</c:v>
                </c:pt>
                <c:pt idx="10543">
                  <c:v>21.381</c:v>
                </c:pt>
                <c:pt idx="10544">
                  <c:v>21.382999999999999</c:v>
                </c:pt>
                <c:pt idx="10545">
                  <c:v>21.391999999999999</c:v>
                </c:pt>
                <c:pt idx="10546">
                  <c:v>21.391999999999999</c:v>
                </c:pt>
                <c:pt idx="10547">
                  <c:v>21.395</c:v>
                </c:pt>
                <c:pt idx="10548">
                  <c:v>21.398</c:v>
                </c:pt>
                <c:pt idx="10549">
                  <c:v>21.41</c:v>
                </c:pt>
                <c:pt idx="10550">
                  <c:v>21.41</c:v>
                </c:pt>
                <c:pt idx="10551">
                  <c:v>21.411000000000001</c:v>
                </c:pt>
                <c:pt idx="10552">
                  <c:v>21.411000000000001</c:v>
                </c:pt>
                <c:pt idx="10553">
                  <c:v>21.411999999999999</c:v>
                </c:pt>
                <c:pt idx="10554">
                  <c:v>21.414000000000001</c:v>
                </c:pt>
                <c:pt idx="10555">
                  <c:v>21.416</c:v>
                </c:pt>
                <c:pt idx="10556">
                  <c:v>21.416</c:v>
                </c:pt>
                <c:pt idx="10557">
                  <c:v>21.417999999999999</c:v>
                </c:pt>
                <c:pt idx="10558">
                  <c:v>21.422999999999998</c:v>
                </c:pt>
                <c:pt idx="10559">
                  <c:v>21.427</c:v>
                </c:pt>
                <c:pt idx="10560">
                  <c:v>21.428999999999998</c:v>
                </c:pt>
                <c:pt idx="10561">
                  <c:v>21.443000000000001</c:v>
                </c:pt>
                <c:pt idx="10562">
                  <c:v>21.443999999999999</c:v>
                </c:pt>
                <c:pt idx="10563">
                  <c:v>21.459</c:v>
                </c:pt>
                <c:pt idx="10564">
                  <c:v>21.46</c:v>
                </c:pt>
                <c:pt idx="10565">
                  <c:v>21.466000000000001</c:v>
                </c:pt>
                <c:pt idx="10566">
                  <c:v>21.474</c:v>
                </c:pt>
                <c:pt idx="10567">
                  <c:v>21.474</c:v>
                </c:pt>
                <c:pt idx="10568">
                  <c:v>21.475000000000001</c:v>
                </c:pt>
                <c:pt idx="10569">
                  <c:v>21.475999999999999</c:v>
                </c:pt>
                <c:pt idx="10570">
                  <c:v>21.48</c:v>
                </c:pt>
                <c:pt idx="10571">
                  <c:v>21.49</c:v>
                </c:pt>
                <c:pt idx="10572">
                  <c:v>21.491</c:v>
                </c:pt>
                <c:pt idx="10573">
                  <c:v>21.491</c:v>
                </c:pt>
                <c:pt idx="10574">
                  <c:v>21.497</c:v>
                </c:pt>
                <c:pt idx="10575">
                  <c:v>21.509</c:v>
                </c:pt>
                <c:pt idx="10576">
                  <c:v>21.513999999999999</c:v>
                </c:pt>
                <c:pt idx="10577">
                  <c:v>21.521000000000001</c:v>
                </c:pt>
                <c:pt idx="10578">
                  <c:v>21.521000000000001</c:v>
                </c:pt>
                <c:pt idx="10579">
                  <c:v>21.526</c:v>
                </c:pt>
                <c:pt idx="10580">
                  <c:v>21.533000000000001</c:v>
                </c:pt>
                <c:pt idx="10581">
                  <c:v>21.533000000000001</c:v>
                </c:pt>
                <c:pt idx="10582">
                  <c:v>21.550999999999998</c:v>
                </c:pt>
                <c:pt idx="10583">
                  <c:v>21.571999999999999</c:v>
                </c:pt>
                <c:pt idx="10584">
                  <c:v>21.573</c:v>
                </c:pt>
                <c:pt idx="10585">
                  <c:v>21.576000000000001</c:v>
                </c:pt>
                <c:pt idx="10586">
                  <c:v>21.588000000000001</c:v>
                </c:pt>
                <c:pt idx="10587">
                  <c:v>21.591000000000001</c:v>
                </c:pt>
                <c:pt idx="10588">
                  <c:v>21.602</c:v>
                </c:pt>
                <c:pt idx="10589">
                  <c:v>21.603999999999999</c:v>
                </c:pt>
                <c:pt idx="10590">
                  <c:v>21.623999999999999</c:v>
                </c:pt>
                <c:pt idx="10591">
                  <c:v>21.625</c:v>
                </c:pt>
                <c:pt idx="10592">
                  <c:v>21.635000000000002</c:v>
                </c:pt>
                <c:pt idx="10593">
                  <c:v>21.635999999999999</c:v>
                </c:pt>
                <c:pt idx="10594">
                  <c:v>21.638000000000002</c:v>
                </c:pt>
                <c:pt idx="10595">
                  <c:v>21.645</c:v>
                </c:pt>
                <c:pt idx="10596">
                  <c:v>21.651</c:v>
                </c:pt>
                <c:pt idx="10597">
                  <c:v>21.651</c:v>
                </c:pt>
                <c:pt idx="10598">
                  <c:v>21.66</c:v>
                </c:pt>
                <c:pt idx="10599">
                  <c:v>21.661000000000001</c:v>
                </c:pt>
                <c:pt idx="10600">
                  <c:v>21.661999999999999</c:v>
                </c:pt>
                <c:pt idx="10601">
                  <c:v>21.663</c:v>
                </c:pt>
                <c:pt idx="10602">
                  <c:v>21.675000000000001</c:v>
                </c:pt>
                <c:pt idx="10603">
                  <c:v>21.683</c:v>
                </c:pt>
                <c:pt idx="10604">
                  <c:v>21.695</c:v>
                </c:pt>
                <c:pt idx="10605">
                  <c:v>21.695</c:v>
                </c:pt>
                <c:pt idx="10606">
                  <c:v>21.696000000000002</c:v>
                </c:pt>
                <c:pt idx="10607">
                  <c:v>21.699000000000002</c:v>
                </c:pt>
                <c:pt idx="10608">
                  <c:v>21.7</c:v>
                </c:pt>
                <c:pt idx="10609">
                  <c:v>21.702000000000002</c:v>
                </c:pt>
                <c:pt idx="10610">
                  <c:v>21.704000000000001</c:v>
                </c:pt>
                <c:pt idx="10611">
                  <c:v>21.706</c:v>
                </c:pt>
                <c:pt idx="10612">
                  <c:v>21.706</c:v>
                </c:pt>
                <c:pt idx="10613">
                  <c:v>21.715</c:v>
                </c:pt>
                <c:pt idx="10614">
                  <c:v>21.725000000000001</c:v>
                </c:pt>
                <c:pt idx="10615">
                  <c:v>21.728999999999999</c:v>
                </c:pt>
                <c:pt idx="10616">
                  <c:v>21.73</c:v>
                </c:pt>
                <c:pt idx="10617">
                  <c:v>21.731000000000002</c:v>
                </c:pt>
                <c:pt idx="10618">
                  <c:v>21.731000000000002</c:v>
                </c:pt>
                <c:pt idx="10619">
                  <c:v>21.747</c:v>
                </c:pt>
                <c:pt idx="10620">
                  <c:v>21.747</c:v>
                </c:pt>
                <c:pt idx="10621">
                  <c:v>21.747</c:v>
                </c:pt>
                <c:pt idx="10622">
                  <c:v>21.747</c:v>
                </c:pt>
                <c:pt idx="10623">
                  <c:v>21.748000000000001</c:v>
                </c:pt>
                <c:pt idx="10624">
                  <c:v>21.757999999999999</c:v>
                </c:pt>
                <c:pt idx="10625">
                  <c:v>21.76</c:v>
                </c:pt>
                <c:pt idx="10626">
                  <c:v>21.763999999999999</c:v>
                </c:pt>
                <c:pt idx="10627">
                  <c:v>21.765000000000001</c:v>
                </c:pt>
                <c:pt idx="10628">
                  <c:v>21.777000000000001</c:v>
                </c:pt>
                <c:pt idx="10629">
                  <c:v>21.777999999999999</c:v>
                </c:pt>
                <c:pt idx="10630">
                  <c:v>21.779</c:v>
                </c:pt>
                <c:pt idx="10631">
                  <c:v>21.783000000000001</c:v>
                </c:pt>
                <c:pt idx="10632">
                  <c:v>21.791</c:v>
                </c:pt>
                <c:pt idx="10633">
                  <c:v>21.792000000000002</c:v>
                </c:pt>
                <c:pt idx="10634">
                  <c:v>21.797000000000001</c:v>
                </c:pt>
                <c:pt idx="10635">
                  <c:v>21.803999999999998</c:v>
                </c:pt>
                <c:pt idx="10636">
                  <c:v>21.806000000000001</c:v>
                </c:pt>
                <c:pt idx="10637">
                  <c:v>21.806999999999999</c:v>
                </c:pt>
                <c:pt idx="10638">
                  <c:v>21.809000000000001</c:v>
                </c:pt>
                <c:pt idx="10639">
                  <c:v>21.812000000000001</c:v>
                </c:pt>
                <c:pt idx="10640">
                  <c:v>21.827000000000002</c:v>
                </c:pt>
                <c:pt idx="10641">
                  <c:v>21.835000000000001</c:v>
                </c:pt>
                <c:pt idx="10642">
                  <c:v>21.838000000000001</c:v>
                </c:pt>
                <c:pt idx="10643">
                  <c:v>21.843</c:v>
                </c:pt>
                <c:pt idx="10644">
                  <c:v>21.843</c:v>
                </c:pt>
                <c:pt idx="10645">
                  <c:v>21.843</c:v>
                </c:pt>
                <c:pt idx="10646">
                  <c:v>21.859000000000002</c:v>
                </c:pt>
                <c:pt idx="10647">
                  <c:v>21.876000000000001</c:v>
                </c:pt>
                <c:pt idx="10648">
                  <c:v>21.876000000000001</c:v>
                </c:pt>
                <c:pt idx="10649">
                  <c:v>21.876999999999999</c:v>
                </c:pt>
                <c:pt idx="10650">
                  <c:v>21.89</c:v>
                </c:pt>
                <c:pt idx="10651">
                  <c:v>21.891999999999999</c:v>
                </c:pt>
                <c:pt idx="10652">
                  <c:v>21.891999999999999</c:v>
                </c:pt>
                <c:pt idx="10653">
                  <c:v>21.893000000000001</c:v>
                </c:pt>
                <c:pt idx="10654">
                  <c:v>21.893000000000001</c:v>
                </c:pt>
                <c:pt idx="10655">
                  <c:v>21.908000000000001</c:v>
                </c:pt>
                <c:pt idx="10656">
                  <c:v>21.914999999999999</c:v>
                </c:pt>
                <c:pt idx="10657">
                  <c:v>21.92</c:v>
                </c:pt>
                <c:pt idx="10658">
                  <c:v>21.925999999999998</c:v>
                </c:pt>
                <c:pt idx="10659">
                  <c:v>21.928999999999998</c:v>
                </c:pt>
                <c:pt idx="10660">
                  <c:v>21.928999999999998</c:v>
                </c:pt>
                <c:pt idx="10661">
                  <c:v>21.937999999999999</c:v>
                </c:pt>
                <c:pt idx="10662">
                  <c:v>21.942</c:v>
                </c:pt>
                <c:pt idx="10663">
                  <c:v>21.95</c:v>
                </c:pt>
                <c:pt idx="10664">
                  <c:v>21.956</c:v>
                </c:pt>
                <c:pt idx="10665">
                  <c:v>21.956</c:v>
                </c:pt>
                <c:pt idx="10666">
                  <c:v>21.963000000000001</c:v>
                </c:pt>
                <c:pt idx="10667">
                  <c:v>21.968</c:v>
                </c:pt>
                <c:pt idx="10668">
                  <c:v>21.972999999999999</c:v>
                </c:pt>
                <c:pt idx="10669">
                  <c:v>21.975000000000001</c:v>
                </c:pt>
                <c:pt idx="10670">
                  <c:v>21.978000000000002</c:v>
                </c:pt>
                <c:pt idx="10671">
                  <c:v>21.988</c:v>
                </c:pt>
                <c:pt idx="10672">
                  <c:v>21.988</c:v>
                </c:pt>
                <c:pt idx="10673">
                  <c:v>21.988</c:v>
                </c:pt>
                <c:pt idx="10674">
                  <c:v>21.989000000000001</c:v>
                </c:pt>
                <c:pt idx="10675">
                  <c:v>21.989000000000001</c:v>
                </c:pt>
                <c:pt idx="10676">
                  <c:v>21.991</c:v>
                </c:pt>
                <c:pt idx="10677">
                  <c:v>22</c:v>
                </c:pt>
                <c:pt idx="10678">
                  <c:v>22.001000000000001</c:v>
                </c:pt>
                <c:pt idx="10679">
                  <c:v>22.004000000000001</c:v>
                </c:pt>
                <c:pt idx="10680">
                  <c:v>22.013000000000002</c:v>
                </c:pt>
                <c:pt idx="10681">
                  <c:v>22.021000000000001</c:v>
                </c:pt>
                <c:pt idx="10682">
                  <c:v>22.021000000000001</c:v>
                </c:pt>
                <c:pt idx="10683">
                  <c:v>22.030999999999999</c:v>
                </c:pt>
                <c:pt idx="10684">
                  <c:v>22.036000000000001</c:v>
                </c:pt>
                <c:pt idx="10685">
                  <c:v>22.042999999999999</c:v>
                </c:pt>
                <c:pt idx="10686">
                  <c:v>22.048999999999999</c:v>
                </c:pt>
                <c:pt idx="10687">
                  <c:v>22.053000000000001</c:v>
                </c:pt>
                <c:pt idx="10688">
                  <c:v>22.053000000000001</c:v>
                </c:pt>
                <c:pt idx="10689">
                  <c:v>22.058</c:v>
                </c:pt>
                <c:pt idx="10690">
                  <c:v>22.062999999999999</c:v>
                </c:pt>
                <c:pt idx="10691">
                  <c:v>22.065999999999999</c:v>
                </c:pt>
                <c:pt idx="10692">
                  <c:v>22.068000000000001</c:v>
                </c:pt>
                <c:pt idx="10693">
                  <c:v>22.071000000000002</c:v>
                </c:pt>
                <c:pt idx="10694">
                  <c:v>22.073</c:v>
                </c:pt>
                <c:pt idx="10695">
                  <c:v>22.074000000000002</c:v>
                </c:pt>
                <c:pt idx="10696">
                  <c:v>22.084</c:v>
                </c:pt>
                <c:pt idx="10697">
                  <c:v>22.085000000000001</c:v>
                </c:pt>
                <c:pt idx="10698">
                  <c:v>22.085000000000001</c:v>
                </c:pt>
                <c:pt idx="10699">
                  <c:v>22.085000000000001</c:v>
                </c:pt>
                <c:pt idx="10700">
                  <c:v>22.085000000000001</c:v>
                </c:pt>
                <c:pt idx="10701">
                  <c:v>22.085999999999999</c:v>
                </c:pt>
                <c:pt idx="10702">
                  <c:v>22.085999999999999</c:v>
                </c:pt>
                <c:pt idx="10703">
                  <c:v>22.094000000000001</c:v>
                </c:pt>
                <c:pt idx="10704">
                  <c:v>22.100999999999999</c:v>
                </c:pt>
                <c:pt idx="10705">
                  <c:v>22.102</c:v>
                </c:pt>
                <c:pt idx="10706">
                  <c:v>22.102</c:v>
                </c:pt>
                <c:pt idx="10707">
                  <c:v>22.106999999999999</c:v>
                </c:pt>
                <c:pt idx="10708">
                  <c:v>22.120999999999999</c:v>
                </c:pt>
                <c:pt idx="10709">
                  <c:v>22.132999999999999</c:v>
                </c:pt>
                <c:pt idx="10710">
                  <c:v>22.135000000000002</c:v>
                </c:pt>
                <c:pt idx="10711">
                  <c:v>22.135999999999999</c:v>
                </c:pt>
                <c:pt idx="10712">
                  <c:v>22.135999999999999</c:v>
                </c:pt>
                <c:pt idx="10713">
                  <c:v>22.137</c:v>
                </c:pt>
                <c:pt idx="10714">
                  <c:v>22.149000000000001</c:v>
                </c:pt>
                <c:pt idx="10715">
                  <c:v>22.149000000000001</c:v>
                </c:pt>
                <c:pt idx="10716">
                  <c:v>22.151</c:v>
                </c:pt>
                <c:pt idx="10717">
                  <c:v>22.151</c:v>
                </c:pt>
                <c:pt idx="10718">
                  <c:v>22.157</c:v>
                </c:pt>
                <c:pt idx="10719">
                  <c:v>22.158000000000001</c:v>
                </c:pt>
                <c:pt idx="10720">
                  <c:v>22.167000000000002</c:v>
                </c:pt>
                <c:pt idx="10721">
                  <c:v>22.170999999999999</c:v>
                </c:pt>
                <c:pt idx="10722">
                  <c:v>22.170999999999999</c:v>
                </c:pt>
                <c:pt idx="10723">
                  <c:v>22.181000000000001</c:v>
                </c:pt>
                <c:pt idx="10724">
                  <c:v>22.181999999999999</c:v>
                </c:pt>
                <c:pt idx="10725">
                  <c:v>22.181999999999999</c:v>
                </c:pt>
                <c:pt idx="10726">
                  <c:v>22.184000000000001</c:v>
                </c:pt>
                <c:pt idx="10727">
                  <c:v>22.195</c:v>
                </c:pt>
                <c:pt idx="10728">
                  <c:v>22.199000000000002</c:v>
                </c:pt>
                <c:pt idx="10729">
                  <c:v>22.199000000000002</c:v>
                </c:pt>
                <c:pt idx="10730">
                  <c:v>22.213999999999999</c:v>
                </c:pt>
                <c:pt idx="10731">
                  <c:v>22.216000000000001</c:v>
                </c:pt>
                <c:pt idx="10732">
                  <c:v>22.225999999999999</c:v>
                </c:pt>
                <c:pt idx="10733">
                  <c:v>22.228000000000002</c:v>
                </c:pt>
                <c:pt idx="10734">
                  <c:v>22.23</c:v>
                </c:pt>
                <c:pt idx="10735">
                  <c:v>22.241</c:v>
                </c:pt>
                <c:pt idx="10736">
                  <c:v>22.242999999999999</c:v>
                </c:pt>
                <c:pt idx="10737">
                  <c:v>22.251000000000001</c:v>
                </c:pt>
                <c:pt idx="10738">
                  <c:v>22.263000000000002</c:v>
                </c:pt>
                <c:pt idx="10739">
                  <c:v>22.266999999999999</c:v>
                </c:pt>
                <c:pt idx="10740">
                  <c:v>22.268000000000001</c:v>
                </c:pt>
                <c:pt idx="10741">
                  <c:v>22.268999999999998</c:v>
                </c:pt>
                <c:pt idx="10742">
                  <c:v>22.271000000000001</c:v>
                </c:pt>
                <c:pt idx="10743">
                  <c:v>22.271000000000001</c:v>
                </c:pt>
                <c:pt idx="10744">
                  <c:v>22.277999999999999</c:v>
                </c:pt>
                <c:pt idx="10745">
                  <c:v>22.279</c:v>
                </c:pt>
                <c:pt idx="10746">
                  <c:v>22.29</c:v>
                </c:pt>
                <c:pt idx="10747">
                  <c:v>22.295000000000002</c:v>
                </c:pt>
                <c:pt idx="10748">
                  <c:v>22.295999999999999</c:v>
                </c:pt>
                <c:pt idx="10749">
                  <c:v>22.311</c:v>
                </c:pt>
                <c:pt idx="10750">
                  <c:v>22.311</c:v>
                </c:pt>
                <c:pt idx="10751">
                  <c:v>22.327999999999999</c:v>
                </c:pt>
                <c:pt idx="10752">
                  <c:v>22.331</c:v>
                </c:pt>
                <c:pt idx="10753">
                  <c:v>22.335000000000001</c:v>
                </c:pt>
                <c:pt idx="10754">
                  <c:v>22.341000000000001</c:v>
                </c:pt>
                <c:pt idx="10755">
                  <c:v>22.341999999999999</c:v>
                </c:pt>
                <c:pt idx="10756">
                  <c:v>22.343</c:v>
                </c:pt>
                <c:pt idx="10757">
                  <c:v>22.344000000000001</c:v>
                </c:pt>
                <c:pt idx="10758">
                  <c:v>22.344000000000001</c:v>
                </c:pt>
                <c:pt idx="10759">
                  <c:v>22.353000000000002</c:v>
                </c:pt>
                <c:pt idx="10760">
                  <c:v>22.356999999999999</c:v>
                </c:pt>
                <c:pt idx="10761">
                  <c:v>22.36</c:v>
                </c:pt>
                <c:pt idx="10762">
                  <c:v>22.376000000000001</c:v>
                </c:pt>
                <c:pt idx="10763">
                  <c:v>22.376000000000001</c:v>
                </c:pt>
                <c:pt idx="10764">
                  <c:v>22.382000000000001</c:v>
                </c:pt>
                <c:pt idx="10765">
                  <c:v>22.384</c:v>
                </c:pt>
                <c:pt idx="10766">
                  <c:v>22.385000000000002</c:v>
                </c:pt>
                <c:pt idx="10767">
                  <c:v>22.385000000000002</c:v>
                </c:pt>
                <c:pt idx="10768">
                  <c:v>22.391999999999999</c:v>
                </c:pt>
                <c:pt idx="10769">
                  <c:v>22.4</c:v>
                </c:pt>
                <c:pt idx="10770">
                  <c:v>22.4</c:v>
                </c:pt>
                <c:pt idx="10771">
                  <c:v>22.4</c:v>
                </c:pt>
                <c:pt idx="10772">
                  <c:v>22.41</c:v>
                </c:pt>
                <c:pt idx="10773">
                  <c:v>22.416</c:v>
                </c:pt>
                <c:pt idx="10774">
                  <c:v>22.419</c:v>
                </c:pt>
                <c:pt idx="10775">
                  <c:v>22.419</c:v>
                </c:pt>
                <c:pt idx="10776">
                  <c:v>22.437000000000001</c:v>
                </c:pt>
                <c:pt idx="10777">
                  <c:v>22.44</c:v>
                </c:pt>
                <c:pt idx="10778">
                  <c:v>22.440999999999999</c:v>
                </c:pt>
                <c:pt idx="10779">
                  <c:v>22.443000000000001</c:v>
                </c:pt>
                <c:pt idx="10780">
                  <c:v>22.443000000000001</c:v>
                </c:pt>
                <c:pt idx="10781">
                  <c:v>22.445</c:v>
                </c:pt>
                <c:pt idx="10782">
                  <c:v>22.456</c:v>
                </c:pt>
                <c:pt idx="10783">
                  <c:v>22.457000000000001</c:v>
                </c:pt>
                <c:pt idx="10784">
                  <c:v>22.46</c:v>
                </c:pt>
                <c:pt idx="10785">
                  <c:v>22.463999999999999</c:v>
                </c:pt>
                <c:pt idx="10786">
                  <c:v>22.472000000000001</c:v>
                </c:pt>
                <c:pt idx="10787">
                  <c:v>22.472000000000001</c:v>
                </c:pt>
                <c:pt idx="10788">
                  <c:v>22.472999999999999</c:v>
                </c:pt>
                <c:pt idx="10789">
                  <c:v>22.474</c:v>
                </c:pt>
                <c:pt idx="10790">
                  <c:v>22.474</c:v>
                </c:pt>
                <c:pt idx="10791">
                  <c:v>22.475000000000001</c:v>
                </c:pt>
                <c:pt idx="10792">
                  <c:v>22.477</c:v>
                </c:pt>
                <c:pt idx="10793">
                  <c:v>22.489000000000001</c:v>
                </c:pt>
                <c:pt idx="10794">
                  <c:v>22.495999999999999</c:v>
                </c:pt>
                <c:pt idx="10795">
                  <c:v>22.504999999999999</c:v>
                </c:pt>
                <c:pt idx="10796">
                  <c:v>22.507999999999999</c:v>
                </c:pt>
                <c:pt idx="10797">
                  <c:v>22.509</c:v>
                </c:pt>
                <c:pt idx="10798">
                  <c:v>22.513000000000002</c:v>
                </c:pt>
                <c:pt idx="10799">
                  <c:v>22.521999999999998</c:v>
                </c:pt>
                <c:pt idx="10800">
                  <c:v>22.53</c:v>
                </c:pt>
                <c:pt idx="10801">
                  <c:v>22.530999999999999</c:v>
                </c:pt>
                <c:pt idx="10802">
                  <c:v>22.530999999999999</c:v>
                </c:pt>
                <c:pt idx="10803">
                  <c:v>22.541</c:v>
                </c:pt>
                <c:pt idx="10804">
                  <c:v>22.545000000000002</c:v>
                </c:pt>
                <c:pt idx="10805">
                  <c:v>22.545999999999999</c:v>
                </c:pt>
                <c:pt idx="10806">
                  <c:v>22.550999999999998</c:v>
                </c:pt>
                <c:pt idx="10807">
                  <c:v>22.556999999999999</c:v>
                </c:pt>
                <c:pt idx="10808">
                  <c:v>22.571000000000002</c:v>
                </c:pt>
                <c:pt idx="10809">
                  <c:v>22.571999999999999</c:v>
                </c:pt>
                <c:pt idx="10810">
                  <c:v>22.577999999999999</c:v>
                </c:pt>
                <c:pt idx="10811">
                  <c:v>22.58</c:v>
                </c:pt>
                <c:pt idx="10812">
                  <c:v>22.582000000000001</c:v>
                </c:pt>
                <c:pt idx="10813">
                  <c:v>22.585000000000001</c:v>
                </c:pt>
                <c:pt idx="10814">
                  <c:v>22.594000000000001</c:v>
                </c:pt>
                <c:pt idx="10815">
                  <c:v>22.600999999999999</c:v>
                </c:pt>
                <c:pt idx="10816">
                  <c:v>22.602</c:v>
                </c:pt>
                <c:pt idx="10817">
                  <c:v>22.603999999999999</c:v>
                </c:pt>
                <c:pt idx="10818">
                  <c:v>22.605</c:v>
                </c:pt>
                <c:pt idx="10819">
                  <c:v>22.614999999999998</c:v>
                </c:pt>
                <c:pt idx="10820">
                  <c:v>22.614999999999998</c:v>
                </c:pt>
                <c:pt idx="10821">
                  <c:v>22.617999999999999</c:v>
                </c:pt>
                <c:pt idx="10822">
                  <c:v>22.617999999999999</c:v>
                </c:pt>
                <c:pt idx="10823">
                  <c:v>22.619</c:v>
                </c:pt>
                <c:pt idx="10824">
                  <c:v>22.629000000000001</c:v>
                </c:pt>
                <c:pt idx="10825">
                  <c:v>22.629000000000001</c:v>
                </c:pt>
                <c:pt idx="10826">
                  <c:v>22.629000000000001</c:v>
                </c:pt>
                <c:pt idx="10827">
                  <c:v>22.634</c:v>
                </c:pt>
                <c:pt idx="10828">
                  <c:v>22.635000000000002</c:v>
                </c:pt>
                <c:pt idx="10829">
                  <c:v>22.635999999999999</c:v>
                </c:pt>
                <c:pt idx="10830">
                  <c:v>22.637</c:v>
                </c:pt>
                <c:pt idx="10831">
                  <c:v>22.643000000000001</c:v>
                </c:pt>
                <c:pt idx="10832">
                  <c:v>22.667999999999999</c:v>
                </c:pt>
                <c:pt idx="10833">
                  <c:v>22.667999999999999</c:v>
                </c:pt>
                <c:pt idx="10834">
                  <c:v>22.667999999999999</c:v>
                </c:pt>
                <c:pt idx="10835">
                  <c:v>22.672000000000001</c:v>
                </c:pt>
                <c:pt idx="10836">
                  <c:v>22.677</c:v>
                </c:pt>
                <c:pt idx="10837">
                  <c:v>22.677</c:v>
                </c:pt>
                <c:pt idx="10838">
                  <c:v>22.681999999999999</c:v>
                </c:pt>
                <c:pt idx="10839">
                  <c:v>22.683</c:v>
                </c:pt>
                <c:pt idx="10840">
                  <c:v>22.684000000000001</c:v>
                </c:pt>
                <c:pt idx="10841">
                  <c:v>22.684999999999999</c:v>
                </c:pt>
                <c:pt idx="10842">
                  <c:v>22.687000000000001</c:v>
                </c:pt>
                <c:pt idx="10843">
                  <c:v>22.687000000000001</c:v>
                </c:pt>
                <c:pt idx="10844">
                  <c:v>22.687000000000001</c:v>
                </c:pt>
                <c:pt idx="10845">
                  <c:v>22.687000000000001</c:v>
                </c:pt>
                <c:pt idx="10846">
                  <c:v>22.690999999999999</c:v>
                </c:pt>
                <c:pt idx="10847">
                  <c:v>22.73</c:v>
                </c:pt>
                <c:pt idx="10848">
                  <c:v>22.73</c:v>
                </c:pt>
                <c:pt idx="10849">
                  <c:v>22.731999999999999</c:v>
                </c:pt>
                <c:pt idx="10850">
                  <c:v>22.734000000000002</c:v>
                </c:pt>
                <c:pt idx="10851">
                  <c:v>22.734999999999999</c:v>
                </c:pt>
                <c:pt idx="10852">
                  <c:v>22.742000000000001</c:v>
                </c:pt>
                <c:pt idx="10853">
                  <c:v>22.747</c:v>
                </c:pt>
                <c:pt idx="10854">
                  <c:v>22.748000000000001</c:v>
                </c:pt>
                <c:pt idx="10855">
                  <c:v>22.748999999999999</c:v>
                </c:pt>
                <c:pt idx="10856">
                  <c:v>22.765999999999998</c:v>
                </c:pt>
                <c:pt idx="10857">
                  <c:v>22.77</c:v>
                </c:pt>
                <c:pt idx="10858">
                  <c:v>22.773</c:v>
                </c:pt>
                <c:pt idx="10859">
                  <c:v>22.779</c:v>
                </c:pt>
                <c:pt idx="10860">
                  <c:v>22.798999999999999</c:v>
                </c:pt>
                <c:pt idx="10861">
                  <c:v>22.803000000000001</c:v>
                </c:pt>
                <c:pt idx="10862">
                  <c:v>22.806000000000001</c:v>
                </c:pt>
                <c:pt idx="10863">
                  <c:v>22.811</c:v>
                </c:pt>
                <c:pt idx="10864">
                  <c:v>22.811</c:v>
                </c:pt>
                <c:pt idx="10865">
                  <c:v>22.812999999999999</c:v>
                </c:pt>
                <c:pt idx="10866">
                  <c:v>22.829000000000001</c:v>
                </c:pt>
                <c:pt idx="10867">
                  <c:v>22.831</c:v>
                </c:pt>
                <c:pt idx="10868">
                  <c:v>22.831</c:v>
                </c:pt>
                <c:pt idx="10869">
                  <c:v>22.831</c:v>
                </c:pt>
                <c:pt idx="10870">
                  <c:v>22.85</c:v>
                </c:pt>
                <c:pt idx="10871">
                  <c:v>22.853000000000002</c:v>
                </c:pt>
                <c:pt idx="10872">
                  <c:v>22.859000000000002</c:v>
                </c:pt>
                <c:pt idx="10873">
                  <c:v>22.86</c:v>
                </c:pt>
                <c:pt idx="10874">
                  <c:v>22.86</c:v>
                </c:pt>
                <c:pt idx="10875">
                  <c:v>22.861000000000001</c:v>
                </c:pt>
                <c:pt idx="10876">
                  <c:v>22.864000000000001</c:v>
                </c:pt>
                <c:pt idx="10877">
                  <c:v>22.864999999999998</c:v>
                </c:pt>
                <c:pt idx="10878">
                  <c:v>22.867000000000001</c:v>
                </c:pt>
                <c:pt idx="10879">
                  <c:v>22.872</c:v>
                </c:pt>
                <c:pt idx="10880">
                  <c:v>22.878</c:v>
                </c:pt>
                <c:pt idx="10881">
                  <c:v>22.881</c:v>
                </c:pt>
                <c:pt idx="10882">
                  <c:v>22.896999999999998</c:v>
                </c:pt>
                <c:pt idx="10883">
                  <c:v>22.898</c:v>
                </c:pt>
                <c:pt idx="10884">
                  <c:v>22.898</c:v>
                </c:pt>
                <c:pt idx="10885">
                  <c:v>22.902999999999999</c:v>
                </c:pt>
                <c:pt idx="10886">
                  <c:v>22.916</c:v>
                </c:pt>
                <c:pt idx="10887">
                  <c:v>22.917000000000002</c:v>
                </c:pt>
                <c:pt idx="10888">
                  <c:v>22.917999999999999</c:v>
                </c:pt>
                <c:pt idx="10889">
                  <c:v>22.917999999999999</c:v>
                </c:pt>
                <c:pt idx="10890">
                  <c:v>22.917999999999999</c:v>
                </c:pt>
                <c:pt idx="10891">
                  <c:v>22.927</c:v>
                </c:pt>
                <c:pt idx="10892">
                  <c:v>22.931999999999999</c:v>
                </c:pt>
                <c:pt idx="10893">
                  <c:v>22.937999999999999</c:v>
                </c:pt>
                <c:pt idx="10894">
                  <c:v>22.939</c:v>
                </c:pt>
                <c:pt idx="10895">
                  <c:v>22.943000000000001</c:v>
                </c:pt>
                <c:pt idx="10896">
                  <c:v>22.943000000000001</c:v>
                </c:pt>
                <c:pt idx="10897">
                  <c:v>22.946000000000002</c:v>
                </c:pt>
                <c:pt idx="10898">
                  <c:v>22.946999999999999</c:v>
                </c:pt>
                <c:pt idx="10899">
                  <c:v>22.946999999999999</c:v>
                </c:pt>
                <c:pt idx="10900">
                  <c:v>22.95</c:v>
                </c:pt>
                <c:pt idx="10901">
                  <c:v>22.951000000000001</c:v>
                </c:pt>
                <c:pt idx="10902">
                  <c:v>22.952000000000002</c:v>
                </c:pt>
                <c:pt idx="10903">
                  <c:v>22.954999999999998</c:v>
                </c:pt>
                <c:pt idx="10904">
                  <c:v>22.957999999999998</c:v>
                </c:pt>
                <c:pt idx="10905">
                  <c:v>22.959</c:v>
                </c:pt>
                <c:pt idx="10906">
                  <c:v>22.97</c:v>
                </c:pt>
                <c:pt idx="10907">
                  <c:v>22.971</c:v>
                </c:pt>
                <c:pt idx="10908">
                  <c:v>22.975000000000001</c:v>
                </c:pt>
                <c:pt idx="10909">
                  <c:v>22.975000000000001</c:v>
                </c:pt>
                <c:pt idx="10910">
                  <c:v>22.975000000000001</c:v>
                </c:pt>
                <c:pt idx="10911">
                  <c:v>22.975000000000001</c:v>
                </c:pt>
                <c:pt idx="10912">
                  <c:v>22.977</c:v>
                </c:pt>
                <c:pt idx="10913">
                  <c:v>22.978000000000002</c:v>
                </c:pt>
                <c:pt idx="10914">
                  <c:v>22.978000000000002</c:v>
                </c:pt>
                <c:pt idx="10915">
                  <c:v>22.99</c:v>
                </c:pt>
                <c:pt idx="10916">
                  <c:v>22.992000000000001</c:v>
                </c:pt>
                <c:pt idx="10917">
                  <c:v>22.992999999999999</c:v>
                </c:pt>
                <c:pt idx="10918">
                  <c:v>23.007999999999999</c:v>
                </c:pt>
                <c:pt idx="10919">
                  <c:v>23.018000000000001</c:v>
                </c:pt>
                <c:pt idx="10920">
                  <c:v>23.023</c:v>
                </c:pt>
                <c:pt idx="10921">
                  <c:v>23.024000000000001</c:v>
                </c:pt>
                <c:pt idx="10922">
                  <c:v>23.024000000000001</c:v>
                </c:pt>
                <c:pt idx="10923">
                  <c:v>23.024000000000001</c:v>
                </c:pt>
                <c:pt idx="10924">
                  <c:v>23.027000000000001</c:v>
                </c:pt>
                <c:pt idx="10925">
                  <c:v>23.041</c:v>
                </c:pt>
                <c:pt idx="10926">
                  <c:v>23.045000000000002</c:v>
                </c:pt>
                <c:pt idx="10927">
                  <c:v>23.048999999999999</c:v>
                </c:pt>
                <c:pt idx="10928">
                  <c:v>23.056999999999999</c:v>
                </c:pt>
                <c:pt idx="10929">
                  <c:v>23.056999999999999</c:v>
                </c:pt>
                <c:pt idx="10930">
                  <c:v>23.058</c:v>
                </c:pt>
                <c:pt idx="10931">
                  <c:v>23.06</c:v>
                </c:pt>
                <c:pt idx="10932">
                  <c:v>23.064</c:v>
                </c:pt>
                <c:pt idx="10933">
                  <c:v>23.081</c:v>
                </c:pt>
                <c:pt idx="10934">
                  <c:v>23.082000000000001</c:v>
                </c:pt>
                <c:pt idx="10935">
                  <c:v>23.088000000000001</c:v>
                </c:pt>
                <c:pt idx="10936">
                  <c:v>23.091999999999999</c:v>
                </c:pt>
                <c:pt idx="10937">
                  <c:v>23.091999999999999</c:v>
                </c:pt>
                <c:pt idx="10938">
                  <c:v>23.105</c:v>
                </c:pt>
                <c:pt idx="10939">
                  <c:v>23.105</c:v>
                </c:pt>
                <c:pt idx="10940">
                  <c:v>23.106000000000002</c:v>
                </c:pt>
                <c:pt idx="10941">
                  <c:v>23.108000000000001</c:v>
                </c:pt>
                <c:pt idx="10942">
                  <c:v>23.108000000000001</c:v>
                </c:pt>
                <c:pt idx="10943">
                  <c:v>23.109000000000002</c:v>
                </c:pt>
                <c:pt idx="10944">
                  <c:v>23.138000000000002</c:v>
                </c:pt>
                <c:pt idx="10945">
                  <c:v>23.138000000000002</c:v>
                </c:pt>
                <c:pt idx="10946">
                  <c:v>23.148</c:v>
                </c:pt>
                <c:pt idx="10947">
                  <c:v>23.155000000000001</c:v>
                </c:pt>
                <c:pt idx="10948">
                  <c:v>23.158000000000001</c:v>
                </c:pt>
                <c:pt idx="10949">
                  <c:v>23.166</c:v>
                </c:pt>
                <c:pt idx="10950">
                  <c:v>23.167999999999999</c:v>
                </c:pt>
                <c:pt idx="10951">
                  <c:v>23.170999999999999</c:v>
                </c:pt>
                <c:pt idx="10952">
                  <c:v>23.170999999999999</c:v>
                </c:pt>
                <c:pt idx="10953">
                  <c:v>23.187000000000001</c:v>
                </c:pt>
                <c:pt idx="10954">
                  <c:v>23.192</c:v>
                </c:pt>
                <c:pt idx="10955">
                  <c:v>23.192</c:v>
                </c:pt>
                <c:pt idx="10956">
                  <c:v>23.198</c:v>
                </c:pt>
                <c:pt idx="10957">
                  <c:v>23.201000000000001</c:v>
                </c:pt>
                <c:pt idx="10958">
                  <c:v>23.202999999999999</c:v>
                </c:pt>
                <c:pt idx="10959">
                  <c:v>23.204000000000001</c:v>
                </c:pt>
                <c:pt idx="10960">
                  <c:v>23.209</c:v>
                </c:pt>
                <c:pt idx="10961">
                  <c:v>23.21</c:v>
                </c:pt>
                <c:pt idx="10962">
                  <c:v>23.22</c:v>
                </c:pt>
                <c:pt idx="10963">
                  <c:v>23.222000000000001</c:v>
                </c:pt>
                <c:pt idx="10964">
                  <c:v>23.224</c:v>
                </c:pt>
                <c:pt idx="10965">
                  <c:v>23.236000000000001</c:v>
                </c:pt>
                <c:pt idx="10966">
                  <c:v>23.236000000000001</c:v>
                </c:pt>
                <c:pt idx="10967">
                  <c:v>23.236000000000001</c:v>
                </c:pt>
                <c:pt idx="10968">
                  <c:v>23.236999999999998</c:v>
                </c:pt>
                <c:pt idx="10969">
                  <c:v>23.238</c:v>
                </c:pt>
                <c:pt idx="10970">
                  <c:v>23.248000000000001</c:v>
                </c:pt>
                <c:pt idx="10971">
                  <c:v>23.254000000000001</c:v>
                </c:pt>
                <c:pt idx="10972">
                  <c:v>23.256</c:v>
                </c:pt>
                <c:pt idx="10973">
                  <c:v>23.257000000000001</c:v>
                </c:pt>
                <c:pt idx="10974">
                  <c:v>23.268000000000001</c:v>
                </c:pt>
                <c:pt idx="10975">
                  <c:v>23.268999999999998</c:v>
                </c:pt>
                <c:pt idx="10976">
                  <c:v>23.271000000000001</c:v>
                </c:pt>
                <c:pt idx="10977">
                  <c:v>23.282</c:v>
                </c:pt>
                <c:pt idx="10978">
                  <c:v>23.285</c:v>
                </c:pt>
                <c:pt idx="10979">
                  <c:v>23.291</c:v>
                </c:pt>
                <c:pt idx="10980">
                  <c:v>23.300999999999998</c:v>
                </c:pt>
                <c:pt idx="10981">
                  <c:v>23.302</c:v>
                </c:pt>
                <c:pt idx="10982">
                  <c:v>23.306999999999999</c:v>
                </c:pt>
                <c:pt idx="10983">
                  <c:v>23.311</c:v>
                </c:pt>
                <c:pt idx="10984">
                  <c:v>23.311</c:v>
                </c:pt>
                <c:pt idx="10985">
                  <c:v>23.317</c:v>
                </c:pt>
                <c:pt idx="10986">
                  <c:v>23.324999999999999</c:v>
                </c:pt>
                <c:pt idx="10987">
                  <c:v>23.324999999999999</c:v>
                </c:pt>
                <c:pt idx="10988">
                  <c:v>23.332999999999998</c:v>
                </c:pt>
                <c:pt idx="10989">
                  <c:v>23.334</c:v>
                </c:pt>
                <c:pt idx="10990">
                  <c:v>23.334</c:v>
                </c:pt>
                <c:pt idx="10991">
                  <c:v>23.338999999999999</c:v>
                </c:pt>
                <c:pt idx="10992">
                  <c:v>23.34</c:v>
                </c:pt>
                <c:pt idx="10993">
                  <c:v>23.346</c:v>
                </c:pt>
                <c:pt idx="10994">
                  <c:v>23.347999999999999</c:v>
                </c:pt>
                <c:pt idx="10995">
                  <c:v>23.35</c:v>
                </c:pt>
                <c:pt idx="10996">
                  <c:v>23.361999999999998</c:v>
                </c:pt>
                <c:pt idx="10997">
                  <c:v>23.367000000000001</c:v>
                </c:pt>
                <c:pt idx="10998">
                  <c:v>23.367000000000001</c:v>
                </c:pt>
                <c:pt idx="10999">
                  <c:v>23.367000000000001</c:v>
                </c:pt>
                <c:pt idx="11000">
                  <c:v>23.376999999999999</c:v>
                </c:pt>
                <c:pt idx="11001">
                  <c:v>23.376999999999999</c:v>
                </c:pt>
                <c:pt idx="11002">
                  <c:v>23.38</c:v>
                </c:pt>
                <c:pt idx="11003">
                  <c:v>23.381</c:v>
                </c:pt>
                <c:pt idx="11004">
                  <c:v>23.382999999999999</c:v>
                </c:pt>
                <c:pt idx="11005">
                  <c:v>23.387</c:v>
                </c:pt>
                <c:pt idx="11006">
                  <c:v>23.4</c:v>
                </c:pt>
                <c:pt idx="11007">
                  <c:v>23.41</c:v>
                </c:pt>
                <c:pt idx="11008">
                  <c:v>23.414000000000001</c:v>
                </c:pt>
                <c:pt idx="11009">
                  <c:v>23.414999999999999</c:v>
                </c:pt>
                <c:pt idx="11010">
                  <c:v>23.417000000000002</c:v>
                </c:pt>
                <c:pt idx="11011">
                  <c:v>23.431999999999999</c:v>
                </c:pt>
                <c:pt idx="11012">
                  <c:v>23.431999999999999</c:v>
                </c:pt>
                <c:pt idx="11013">
                  <c:v>23.431999999999999</c:v>
                </c:pt>
                <c:pt idx="11014">
                  <c:v>23.448</c:v>
                </c:pt>
                <c:pt idx="11015">
                  <c:v>23.451000000000001</c:v>
                </c:pt>
                <c:pt idx="11016">
                  <c:v>23.452000000000002</c:v>
                </c:pt>
                <c:pt idx="11017">
                  <c:v>23.463000000000001</c:v>
                </c:pt>
                <c:pt idx="11018">
                  <c:v>23.463999999999999</c:v>
                </c:pt>
                <c:pt idx="11019">
                  <c:v>23.463999999999999</c:v>
                </c:pt>
                <c:pt idx="11020">
                  <c:v>23.465</c:v>
                </c:pt>
                <c:pt idx="11021">
                  <c:v>23.465</c:v>
                </c:pt>
                <c:pt idx="11022">
                  <c:v>23.469000000000001</c:v>
                </c:pt>
                <c:pt idx="11023">
                  <c:v>23.469000000000001</c:v>
                </c:pt>
                <c:pt idx="11024">
                  <c:v>23.47</c:v>
                </c:pt>
                <c:pt idx="11025">
                  <c:v>23.47</c:v>
                </c:pt>
                <c:pt idx="11026">
                  <c:v>23.472999999999999</c:v>
                </c:pt>
                <c:pt idx="11027">
                  <c:v>23.481000000000002</c:v>
                </c:pt>
                <c:pt idx="11028">
                  <c:v>23.481999999999999</c:v>
                </c:pt>
                <c:pt idx="11029">
                  <c:v>23.495000000000001</c:v>
                </c:pt>
                <c:pt idx="11030">
                  <c:v>23.498000000000001</c:v>
                </c:pt>
                <c:pt idx="11031">
                  <c:v>23.498999999999999</c:v>
                </c:pt>
                <c:pt idx="11032">
                  <c:v>23.504000000000001</c:v>
                </c:pt>
                <c:pt idx="11033">
                  <c:v>23.504999999999999</c:v>
                </c:pt>
                <c:pt idx="11034">
                  <c:v>23.506</c:v>
                </c:pt>
                <c:pt idx="11035">
                  <c:v>23.513000000000002</c:v>
                </c:pt>
                <c:pt idx="11036">
                  <c:v>23.53</c:v>
                </c:pt>
                <c:pt idx="11037">
                  <c:v>23.530999999999999</c:v>
                </c:pt>
                <c:pt idx="11038">
                  <c:v>23.535</c:v>
                </c:pt>
                <c:pt idx="11039">
                  <c:v>23.536999999999999</c:v>
                </c:pt>
                <c:pt idx="11040">
                  <c:v>23.54</c:v>
                </c:pt>
                <c:pt idx="11041">
                  <c:v>23.541</c:v>
                </c:pt>
                <c:pt idx="11042">
                  <c:v>23.541</c:v>
                </c:pt>
                <c:pt idx="11043">
                  <c:v>23.544</c:v>
                </c:pt>
                <c:pt idx="11044">
                  <c:v>23.545999999999999</c:v>
                </c:pt>
                <c:pt idx="11045">
                  <c:v>23.545999999999999</c:v>
                </c:pt>
                <c:pt idx="11046">
                  <c:v>23.559000000000001</c:v>
                </c:pt>
                <c:pt idx="11047">
                  <c:v>23.562000000000001</c:v>
                </c:pt>
                <c:pt idx="11048">
                  <c:v>23.562000000000001</c:v>
                </c:pt>
                <c:pt idx="11049">
                  <c:v>23.564</c:v>
                </c:pt>
                <c:pt idx="11050">
                  <c:v>23.571999999999999</c:v>
                </c:pt>
                <c:pt idx="11051">
                  <c:v>23.577000000000002</c:v>
                </c:pt>
                <c:pt idx="11052">
                  <c:v>23.579000000000001</c:v>
                </c:pt>
                <c:pt idx="11053">
                  <c:v>23.585000000000001</c:v>
                </c:pt>
                <c:pt idx="11054">
                  <c:v>23.585999999999999</c:v>
                </c:pt>
                <c:pt idx="11055">
                  <c:v>23.594000000000001</c:v>
                </c:pt>
                <c:pt idx="11056">
                  <c:v>23.594999999999999</c:v>
                </c:pt>
                <c:pt idx="11057">
                  <c:v>23.594999999999999</c:v>
                </c:pt>
                <c:pt idx="11058">
                  <c:v>23.600999999999999</c:v>
                </c:pt>
                <c:pt idx="11059">
                  <c:v>23.603000000000002</c:v>
                </c:pt>
                <c:pt idx="11060">
                  <c:v>23.603999999999999</c:v>
                </c:pt>
                <c:pt idx="11061">
                  <c:v>23.611999999999998</c:v>
                </c:pt>
                <c:pt idx="11062">
                  <c:v>23.611999999999998</c:v>
                </c:pt>
                <c:pt idx="11063">
                  <c:v>23.632999999999999</c:v>
                </c:pt>
                <c:pt idx="11064">
                  <c:v>23.646999999999998</c:v>
                </c:pt>
                <c:pt idx="11065">
                  <c:v>23.649000000000001</c:v>
                </c:pt>
                <c:pt idx="11066">
                  <c:v>23.65</c:v>
                </c:pt>
                <c:pt idx="11067">
                  <c:v>23.66</c:v>
                </c:pt>
                <c:pt idx="11068">
                  <c:v>23.661000000000001</c:v>
                </c:pt>
                <c:pt idx="11069">
                  <c:v>23.669</c:v>
                </c:pt>
                <c:pt idx="11070">
                  <c:v>23.681999999999999</c:v>
                </c:pt>
                <c:pt idx="11071">
                  <c:v>23.687999999999999</c:v>
                </c:pt>
                <c:pt idx="11072">
                  <c:v>23.690999999999999</c:v>
                </c:pt>
                <c:pt idx="11073">
                  <c:v>23.696999999999999</c:v>
                </c:pt>
                <c:pt idx="11074">
                  <c:v>23.71</c:v>
                </c:pt>
                <c:pt idx="11075">
                  <c:v>23.710999999999999</c:v>
                </c:pt>
                <c:pt idx="11076">
                  <c:v>23.72</c:v>
                </c:pt>
                <c:pt idx="11077">
                  <c:v>23.722000000000001</c:v>
                </c:pt>
                <c:pt idx="11078">
                  <c:v>23.725999999999999</c:v>
                </c:pt>
                <c:pt idx="11079">
                  <c:v>23.725999999999999</c:v>
                </c:pt>
                <c:pt idx="11080">
                  <c:v>23.725999999999999</c:v>
                </c:pt>
                <c:pt idx="11081">
                  <c:v>23.725999999999999</c:v>
                </c:pt>
                <c:pt idx="11082">
                  <c:v>23.725999999999999</c:v>
                </c:pt>
                <c:pt idx="11083">
                  <c:v>23.733000000000001</c:v>
                </c:pt>
                <c:pt idx="11084">
                  <c:v>23.739000000000001</c:v>
                </c:pt>
                <c:pt idx="11085">
                  <c:v>23.742999999999999</c:v>
                </c:pt>
                <c:pt idx="11086">
                  <c:v>23.742999999999999</c:v>
                </c:pt>
                <c:pt idx="11087">
                  <c:v>23.757999999999999</c:v>
                </c:pt>
                <c:pt idx="11088">
                  <c:v>23.759</c:v>
                </c:pt>
                <c:pt idx="11089">
                  <c:v>23.759</c:v>
                </c:pt>
                <c:pt idx="11090">
                  <c:v>23.76</c:v>
                </c:pt>
                <c:pt idx="11091">
                  <c:v>23.760999999999999</c:v>
                </c:pt>
                <c:pt idx="11092">
                  <c:v>23.763000000000002</c:v>
                </c:pt>
                <c:pt idx="11093">
                  <c:v>23.765000000000001</c:v>
                </c:pt>
                <c:pt idx="11094">
                  <c:v>23.768000000000001</c:v>
                </c:pt>
                <c:pt idx="11095">
                  <c:v>23.78</c:v>
                </c:pt>
                <c:pt idx="11096">
                  <c:v>23.792000000000002</c:v>
                </c:pt>
                <c:pt idx="11097">
                  <c:v>23.792000000000002</c:v>
                </c:pt>
                <c:pt idx="11098">
                  <c:v>23.805</c:v>
                </c:pt>
                <c:pt idx="11099">
                  <c:v>23.815999999999999</c:v>
                </c:pt>
                <c:pt idx="11100">
                  <c:v>23.817</c:v>
                </c:pt>
                <c:pt idx="11101">
                  <c:v>23.834</c:v>
                </c:pt>
                <c:pt idx="11102">
                  <c:v>23.841999999999999</c:v>
                </c:pt>
                <c:pt idx="11103">
                  <c:v>23.846</c:v>
                </c:pt>
                <c:pt idx="11104">
                  <c:v>23.846</c:v>
                </c:pt>
                <c:pt idx="11105">
                  <c:v>23.858000000000001</c:v>
                </c:pt>
                <c:pt idx="11106">
                  <c:v>23.861999999999998</c:v>
                </c:pt>
                <c:pt idx="11107">
                  <c:v>23.867999999999999</c:v>
                </c:pt>
                <c:pt idx="11108">
                  <c:v>23.873999999999999</c:v>
                </c:pt>
                <c:pt idx="11109">
                  <c:v>23.882000000000001</c:v>
                </c:pt>
                <c:pt idx="11110">
                  <c:v>23.885999999999999</c:v>
                </c:pt>
                <c:pt idx="11111">
                  <c:v>23.89</c:v>
                </c:pt>
                <c:pt idx="11112">
                  <c:v>23.89</c:v>
                </c:pt>
                <c:pt idx="11113">
                  <c:v>23.902000000000001</c:v>
                </c:pt>
                <c:pt idx="11114">
                  <c:v>23.905999999999999</c:v>
                </c:pt>
                <c:pt idx="11115">
                  <c:v>23.905999999999999</c:v>
                </c:pt>
                <c:pt idx="11116">
                  <c:v>23.908000000000001</c:v>
                </c:pt>
                <c:pt idx="11117">
                  <c:v>23.919</c:v>
                </c:pt>
                <c:pt idx="11118">
                  <c:v>23.922999999999998</c:v>
                </c:pt>
                <c:pt idx="11119">
                  <c:v>23.922999999999998</c:v>
                </c:pt>
                <c:pt idx="11120">
                  <c:v>23.922999999999998</c:v>
                </c:pt>
                <c:pt idx="11121">
                  <c:v>23.927</c:v>
                </c:pt>
                <c:pt idx="11122">
                  <c:v>23.951000000000001</c:v>
                </c:pt>
                <c:pt idx="11123">
                  <c:v>23.956</c:v>
                </c:pt>
                <c:pt idx="11124">
                  <c:v>23.962</c:v>
                </c:pt>
                <c:pt idx="11125">
                  <c:v>23.965</c:v>
                </c:pt>
                <c:pt idx="11126">
                  <c:v>23.971</c:v>
                </c:pt>
                <c:pt idx="11127">
                  <c:v>23.971</c:v>
                </c:pt>
                <c:pt idx="11128">
                  <c:v>23.972000000000001</c:v>
                </c:pt>
                <c:pt idx="11129">
                  <c:v>23.972999999999999</c:v>
                </c:pt>
                <c:pt idx="11130">
                  <c:v>23.975000000000001</c:v>
                </c:pt>
                <c:pt idx="11131">
                  <c:v>23.977</c:v>
                </c:pt>
                <c:pt idx="11132">
                  <c:v>23.981999999999999</c:v>
                </c:pt>
                <c:pt idx="11133">
                  <c:v>23.984000000000002</c:v>
                </c:pt>
                <c:pt idx="11134">
                  <c:v>23.984000000000002</c:v>
                </c:pt>
                <c:pt idx="11135">
                  <c:v>23.984999999999999</c:v>
                </c:pt>
                <c:pt idx="11136">
                  <c:v>23.988</c:v>
                </c:pt>
                <c:pt idx="11137">
                  <c:v>23.989000000000001</c:v>
                </c:pt>
                <c:pt idx="11138">
                  <c:v>23.989000000000001</c:v>
                </c:pt>
                <c:pt idx="11139">
                  <c:v>23.989000000000001</c:v>
                </c:pt>
                <c:pt idx="11140">
                  <c:v>23.992000000000001</c:v>
                </c:pt>
                <c:pt idx="11141">
                  <c:v>24.004999999999999</c:v>
                </c:pt>
                <c:pt idx="11142">
                  <c:v>24.006</c:v>
                </c:pt>
                <c:pt idx="11143">
                  <c:v>24.007999999999999</c:v>
                </c:pt>
                <c:pt idx="11144">
                  <c:v>24.015000000000001</c:v>
                </c:pt>
                <c:pt idx="11145">
                  <c:v>24.016999999999999</c:v>
                </c:pt>
                <c:pt idx="11146">
                  <c:v>24.016999999999999</c:v>
                </c:pt>
                <c:pt idx="11147">
                  <c:v>24.021000000000001</c:v>
                </c:pt>
                <c:pt idx="11148">
                  <c:v>24.024000000000001</c:v>
                </c:pt>
                <c:pt idx="11149">
                  <c:v>24.024999999999999</c:v>
                </c:pt>
                <c:pt idx="11150">
                  <c:v>24.027000000000001</c:v>
                </c:pt>
                <c:pt idx="11151">
                  <c:v>24.029</c:v>
                </c:pt>
                <c:pt idx="11152">
                  <c:v>24.038</c:v>
                </c:pt>
                <c:pt idx="11153">
                  <c:v>24.047000000000001</c:v>
                </c:pt>
                <c:pt idx="11154">
                  <c:v>24.047999999999998</c:v>
                </c:pt>
                <c:pt idx="11155">
                  <c:v>24.053999999999998</c:v>
                </c:pt>
                <c:pt idx="11156">
                  <c:v>24.055</c:v>
                </c:pt>
                <c:pt idx="11157">
                  <c:v>24.055</c:v>
                </c:pt>
                <c:pt idx="11158">
                  <c:v>24.058</c:v>
                </c:pt>
                <c:pt idx="11159">
                  <c:v>24.068999999999999</c:v>
                </c:pt>
                <c:pt idx="11160">
                  <c:v>24.071000000000002</c:v>
                </c:pt>
                <c:pt idx="11161">
                  <c:v>24.071999999999999</c:v>
                </c:pt>
                <c:pt idx="11162">
                  <c:v>24.071999999999999</c:v>
                </c:pt>
                <c:pt idx="11163">
                  <c:v>24.08</c:v>
                </c:pt>
                <c:pt idx="11164">
                  <c:v>24.084</c:v>
                </c:pt>
                <c:pt idx="11165">
                  <c:v>24.087</c:v>
                </c:pt>
                <c:pt idx="11166">
                  <c:v>24.091999999999999</c:v>
                </c:pt>
                <c:pt idx="11167">
                  <c:v>24.103000000000002</c:v>
                </c:pt>
                <c:pt idx="11168">
                  <c:v>24.103999999999999</c:v>
                </c:pt>
                <c:pt idx="11169">
                  <c:v>24.114999999999998</c:v>
                </c:pt>
                <c:pt idx="11170">
                  <c:v>24.12</c:v>
                </c:pt>
                <c:pt idx="11171">
                  <c:v>24.12</c:v>
                </c:pt>
                <c:pt idx="11172">
                  <c:v>24.129000000000001</c:v>
                </c:pt>
                <c:pt idx="11173">
                  <c:v>24.132000000000001</c:v>
                </c:pt>
                <c:pt idx="11174">
                  <c:v>24.132999999999999</c:v>
                </c:pt>
                <c:pt idx="11175">
                  <c:v>24.132999999999999</c:v>
                </c:pt>
                <c:pt idx="11176">
                  <c:v>24.134</c:v>
                </c:pt>
                <c:pt idx="11177">
                  <c:v>24.138000000000002</c:v>
                </c:pt>
                <c:pt idx="11178">
                  <c:v>24.152999999999999</c:v>
                </c:pt>
                <c:pt idx="11179">
                  <c:v>24.152999999999999</c:v>
                </c:pt>
                <c:pt idx="11180">
                  <c:v>24.152999999999999</c:v>
                </c:pt>
                <c:pt idx="11181">
                  <c:v>24.161999999999999</c:v>
                </c:pt>
                <c:pt idx="11182">
                  <c:v>24.169</c:v>
                </c:pt>
                <c:pt idx="11183">
                  <c:v>24.186</c:v>
                </c:pt>
                <c:pt idx="11184">
                  <c:v>24.186</c:v>
                </c:pt>
                <c:pt idx="11185">
                  <c:v>24.187000000000001</c:v>
                </c:pt>
                <c:pt idx="11186">
                  <c:v>24.187000000000001</c:v>
                </c:pt>
                <c:pt idx="11187">
                  <c:v>24.189</c:v>
                </c:pt>
                <c:pt idx="11188">
                  <c:v>24.190999999999999</c:v>
                </c:pt>
                <c:pt idx="11189">
                  <c:v>24.202000000000002</c:v>
                </c:pt>
                <c:pt idx="11190">
                  <c:v>24.204999999999998</c:v>
                </c:pt>
                <c:pt idx="11191">
                  <c:v>24.204999999999998</c:v>
                </c:pt>
                <c:pt idx="11192">
                  <c:v>24.206</c:v>
                </c:pt>
                <c:pt idx="11193">
                  <c:v>24.206</c:v>
                </c:pt>
                <c:pt idx="11194">
                  <c:v>24.207999999999998</c:v>
                </c:pt>
                <c:pt idx="11195">
                  <c:v>24.219000000000001</c:v>
                </c:pt>
                <c:pt idx="11196">
                  <c:v>24.222999999999999</c:v>
                </c:pt>
                <c:pt idx="11197">
                  <c:v>24.222999999999999</c:v>
                </c:pt>
                <c:pt idx="11198">
                  <c:v>24.222999999999999</c:v>
                </c:pt>
                <c:pt idx="11199">
                  <c:v>24.231999999999999</c:v>
                </c:pt>
                <c:pt idx="11200">
                  <c:v>24.24</c:v>
                </c:pt>
                <c:pt idx="11201">
                  <c:v>24.241</c:v>
                </c:pt>
                <c:pt idx="11202">
                  <c:v>24.241</c:v>
                </c:pt>
                <c:pt idx="11203">
                  <c:v>24.242000000000001</c:v>
                </c:pt>
                <c:pt idx="11204">
                  <c:v>24.254000000000001</c:v>
                </c:pt>
                <c:pt idx="11205">
                  <c:v>24.256</c:v>
                </c:pt>
                <c:pt idx="11206">
                  <c:v>24.259</c:v>
                </c:pt>
                <c:pt idx="11207">
                  <c:v>24.259</c:v>
                </c:pt>
                <c:pt idx="11208">
                  <c:v>24.26</c:v>
                </c:pt>
                <c:pt idx="11209">
                  <c:v>24.263000000000002</c:v>
                </c:pt>
                <c:pt idx="11210">
                  <c:v>24.268000000000001</c:v>
                </c:pt>
                <c:pt idx="11211">
                  <c:v>24.271000000000001</c:v>
                </c:pt>
                <c:pt idx="11212">
                  <c:v>24.271000000000001</c:v>
                </c:pt>
                <c:pt idx="11213">
                  <c:v>24.277999999999999</c:v>
                </c:pt>
                <c:pt idx="11214">
                  <c:v>24.285</c:v>
                </c:pt>
                <c:pt idx="11215">
                  <c:v>24.285</c:v>
                </c:pt>
                <c:pt idx="11216">
                  <c:v>24.286999999999999</c:v>
                </c:pt>
                <c:pt idx="11217">
                  <c:v>24.295000000000002</c:v>
                </c:pt>
                <c:pt idx="11218">
                  <c:v>24.300999999999998</c:v>
                </c:pt>
                <c:pt idx="11219">
                  <c:v>24.300999999999998</c:v>
                </c:pt>
                <c:pt idx="11220">
                  <c:v>24.302</c:v>
                </c:pt>
                <c:pt idx="11221">
                  <c:v>24.302</c:v>
                </c:pt>
                <c:pt idx="11222">
                  <c:v>24.31</c:v>
                </c:pt>
                <c:pt idx="11223">
                  <c:v>24.314</c:v>
                </c:pt>
                <c:pt idx="11224">
                  <c:v>24.318000000000001</c:v>
                </c:pt>
                <c:pt idx="11225">
                  <c:v>24.318000000000001</c:v>
                </c:pt>
                <c:pt idx="11226">
                  <c:v>24.321000000000002</c:v>
                </c:pt>
                <c:pt idx="11227">
                  <c:v>24.327000000000002</c:v>
                </c:pt>
                <c:pt idx="11228">
                  <c:v>24.329000000000001</c:v>
                </c:pt>
                <c:pt idx="11229">
                  <c:v>24.332000000000001</c:v>
                </c:pt>
                <c:pt idx="11230">
                  <c:v>24.334</c:v>
                </c:pt>
                <c:pt idx="11231">
                  <c:v>24.334</c:v>
                </c:pt>
                <c:pt idx="11232">
                  <c:v>24.335000000000001</c:v>
                </c:pt>
                <c:pt idx="11233">
                  <c:v>24.335000000000001</c:v>
                </c:pt>
                <c:pt idx="11234">
                  <c:v>24.356000000000002</c:v>
                </c:pt>
                <c:pt idx="11235">
                  <c:v>24.363</c:v>
                </c:pt>
                <c:pt idx="11236">
                  <c:v>24.375</c:v>
                </c:pt>
                <c:pt idx="11237">
                  <c:v>24.382999999999999</c:v>
                </c:pt>
                <c:pt idx="11238">
                  <c:v>24.384</c:v>
                </c:pt>
                <c:pt idx="11239">
                  <c:v>24.401</c:v>
                </c:pt>
                <c:pt idx="11240">
                  <c:v>24.41</c:v>
                </c:pt>
                <c:pt idx="11241">
                  <c:v>24.411000000000001</c:v>
                </c:pt>
                <c:pt idx="11242">
                  <c:v>24.416</c:v>
                </c:pt>
                <c:pt idx="11243">
                  <c:v>24.417000000000002</c:v>
                </c:pt>
                <c:pt idx="11244">
                  <c:v>24.417000000000002</c:v>
                </c:pt>
                <c:pt idx="11245">
                  <c:v>24.42</c:v>
                </c:pt>
                <c:pt idx="11246">
                  <c:v>24.423999999999999</c:v>
                </c:pt>
                <c:pt idx="11247">
                  <c:v>24.433</c:v>
                </c:pt>
                <c:pt idx="11248">
                  <c:v>24.436</c:v>
                </c:pt>
                <c:pt idx="11249">
                  <c:v>24.439</c:v>
                </c:pt>
                <c:pt idx="11250">
                  <c:v>24.443999999999999</c:v>
                </c:pt>
                <c:pt idx="11251">
                  <c:v>24.462</c:v>
                </c:pt>
                <c:pt idx="11252">
                  <c:v>24.466999999999999</c:v>
                </c:pt>
                <c:pt idx="11253">
                  <c:v>24.478000000000002</c:v>
                </c:pt>
                <c:pt idx="11254">
                  <c:v>24.484999999999999</c:v>
                </c:pt>
                <c:pt idx="11255">
                  <c:v>24.486999999999998</c:v>
                </c:pt>
                <c:pt idx="11256">
                  <c:v>24.510999999999999</c:v>
                </c:pt>
                <c:pt idx="11257">
                  <c:v>24.512</c:v>
                </c:pt>
                <c:pt idx="11258">
                  <c:v>24.513000000000002</c:v>
                </c:pt>
                <c:pt idx="11259">
                  <c:v>24.515999999999998</c:v>
                </c:pt>
                <c:pt idx="11260">
                  <c:v>24.516999999999999</c:v>
                </c:pt>
                <c:pt idx="11261">
                  <c:v>24.536999999999999</c:v>
                </c:pt>
                <c:pt idx="11262">
                  <c:v>24.541</c:v>
                </c:pt>
                <c:pt idx="11263">
                  <c:v>24.541</c:v>
                </c:pt>
                <c:pt idx="11264">
                  <c:v>24.57</c:v>
                </c:pt>
                <c:pt idx="11265">
                  <c:v>24.573</c:v>
                </c:pt>
                <c:pt idx="11266">
                  <c:v>24.594999999999999</c:v>
                </c:pt>
                <c:pt idx="11267">
                  <c:v>24.620999999999999</c:v>
                </c:pt>
                <c:pt idx="11268">
                  <c:v>24.628</c:v>
                </c:pt>
                <c:pt idx="11269">
                  <c:v>24.631</c:v>
                </c:pt>
                <c:pt idx="11270">
                  <c:v>24.632000000000001</c:v>
                </c:pt>
                <c:pt idx="11271">
                  <c:v>24.638999999999999</c:v>
                </c:pt>
                <c:pt idx="11272">
                  <c:v>24.649000000000001</c:v>
                </c:pt>
                <c:pt idx="11273">
                  <c:v>24.66</c:v>
                </c:pt>
                <c:pt idx="11274">
                  <c:v>24.664999999999999</c:v>
                </c:pt>
                <c:pt idx="11275">
                  <c:v>24.666</c:v>
                </c:pt>
                <c:pt idx="11276">
                  <c:v>24.675999999999998</c:v>
                </c:pt>
                <c:pt idx="11277">
                  <c:v>24.68</c:v>
                </c:pt>
                <c:pt idx="11278">
                  <c:v>24.695</c:v>
                </c:pt>
                <c:pt idx="11279">
                  <c:v>24.696000000000002</c:v>
                </c:pt>
                <c:pt idx="11280">
                  <c:v>24.696999999999999</c:v>
                </c:pt>
                <c:pt idx="11281">
                  <c:v>24.7</c:v>
                </c:pt>
                <c:pt idx="11282">
                  <c:v>24.706</c:v>
                </c:pt>
                <c:pt idx="11283">
                  <c:v>24.712</c:v>
                </c:pt>
                <c:pt idx="11284">
                  <c:v>24.715</c:v>
                </c:pt>
                <c:pt idx="11285">
                  <c:v>24.721</c:v>
                </c:pt>
                <c:pt idx="11286">
                  <c:v>24.731000000000002</c:v>
                </c:pt>
                <c:pt idx="11287">
                  <c:v>24.747</c:v>
                </c:pt>
                <c:pt idx="11288">
                  <c:v>24.748999999999999</c:v>
                </c:pt>
                <c:pt idx="11289">
                  <c:v>24.754000000000001</c:v>
                </c:pt>
                <c:pt idx="11290">
                  <c:v>24.763999999999999</c:v>
                </c:pt>
                <c:pt idx="11291">
                  <c:v>24.765000000000001</c:v>
                </c:pt>
                <c:pt idx="11292">
                  <c:v>24.765000000000001</c:v>
                </c:pt>
                <c:pt idx="11293">
                  <c:v>24.765000000000001</c:v>
                </c:pt>
                <c:pt idx="11294">
                  <c:v>24.765999999999998</c:v>
                </c:pt>
                <c:pt idx="11295">
                  <c:v>24.779</c:v>
                </c:pt>
                <c:pt idx="11296">
                  <c:v>24.78</c:v>
                </c:pt>
                <c:pt idx="11297">
                  <c:v>24.78</c:v>
                </c:pt>
                <c:pt idx="11298">
                  <c:v>24.78</c:v>
                </c:pt>
                <c:pt idx="11299">
                  <c:v>24.780999999999999</c:v>
                </c:pt>
                <c:pt idx="11300">
                  <c:v>24.783000000000001</c:v>
                </c:pt>
                <c:pt idx="11301">
                  <c:v>24.783999999999999</c:v>
                </c:pt>
                <c:pt idx="11302">
                  <c:v>24.797000000000001</c:v>
                </c:pt>
                <c:pt idx="11303">
                  <c:v>24.798999999999999</c:v>
                </c:pt>
                <c:pt idx="11304">
                  <c:v>24.803000000000001</c:v>
                </c:pt>
                <c:pt idx="11305">
                  <c:v>24.805</c:v>
                </c:pt>
                <c:pt idx="11306">
                  <c:v>24.805</c:v>
                </c:pt>
                <c:pt idx="11307">
                  <c:v>24.812000000000001</c:v>
                </c:pt>
                <c:pt idx="11308">
                  <c:v>24.812999999999999</c:v>
                </c:pt>
                <c:pt idx="11309">
                  <c:v>24.812999999999999</c:v>
                </c:pt>
                <c:pt idx="11310">
                  <c:v>24.814</c:v>
                </c:pt>
                <c:pt idx="11311">
                  <c:v>24.815999999999999</c:v>
                </c:pt>
                <c:pt idx="11312">
                  <c:v>24.82</c:v>
                </c:pt>
                <c:pt idx="11313">
                  <c:v>24.856000000000002</c:v>
                </c:pt>
                <c:pt idx="11314">
                  <c:v>24.859000000000002</c:v>
                </c:pt>
                <c:pt idx="11315">
                  <c:v>24.864000000000001</c:v>
                </c:pt>
                <c:pt idx="11316">
                  <c:v>24.869</c:v>
                </c:pt>
                <c:pt idx="11317">
                  <c:v>24.873999999999999</c:v>
                </c:pt>
                <c:pt idx="11318">
                  <c:v>24.876000000000001</c:v>
                </c:pt>
                <c:pt idx="11319">
                  <c:v>24.882999999999999</c:v>
                </c:pt>
                <c:pt idx="11320">
                  <c:v>24.888000000000002</c:v>
                </c:pt>
                <c:pt idx="11321">
                  <c:v>24.891999999999999</c:v>
                </c:pt>
                <c:pt idx="11322">
                  <c:v>24.896999999999998</c:v>
                </c:pt>
                <c:pt idx="11323">
                  <c:v>24.908999999999999</c:v>
                </c:pt>
                <c:pt idx="11324">
                  <c:v>24.914000000000001</c:v>
                </c:pt>
                <c:pt idx="11325">
                  <c:v>24.917999999999999</c:v>
                </c:pt>
                <c:pt idx="11326">
                  <c:v>24.919</c:v>
                </c:pt>
                <c:pt idx="11327">
                  <c:v>24.923999999999999</c:v>
                </c:pt>
                <c:pt idx="11328">
                  <c:v>24.928999999999998</c:v>
                </c:pt>
                <c:pt idx="11329">
                  <c:v>24.928999999999998</c:v>
                </c:pt>
                <c:pt idx="11330">
                  <c:v>24.934999999999999</c:v>
                </c:pt>
                <c:pt idx="11331">
                  <c:v>24.951000000000001</c:v>
                </c:pt>
                <c:pt idx="11332">
                  <c:v>24.957999999999998</c:v>
                </c:pt>
                <c:pt idx="11333">
                  <c:v>24.957999999999998</c:v>
                </c:pt>
                <c:pt idx="11334">
                  <c:v>24.978999999999999</c:v>
                </c:pt>
                <c:pt idx="11335">
                  <c:v>24.983000000000001</c:v>
                </c:pt>
                <c:pt idx="11336">
                  <c:v>24.983000000000001</c:v>
                </c:pt>
                <c:pt idx="11337">
                  <c:v>24.986000000000001</c:v>
                </c:pt>
                <c:pt idx="11338">
                  <c:v>24.991</c:v>
                </c:pt>
                <c:pt idx="11339">
                  <c:v>24.992999999999999</c:v>
                </c:pt>
                <c:pt idx="11340">
                  <c:v>24.992999999999999</c:v>
                </c:pt>
                <c:pt idx="11341">
                  <c:v>24.994</c:v>
                </c:pt>
                <c:pt idx="11342">
                  <c:v>24.995000000000001</c:v>
                </c:pt>
                <c:pt idx="11343">
                  <c:v>25.015999999999998</c:v>
                </c:pt>
                <c:pt idx="11344">
                  <c:v>25.03</c:v>
                </c:pt>
                <c:pt idx="11345">
                  <c:v>25.030999999999999</c:v>
                </c:pt>
                <c:pt idx="11346">
                  <c:v>25.058</c:v>
                </c:pt>
                <c:pt idx="11347">
                  <c:v>25.071000000000002</c:v>
                </c:pt>
                <c:pt idx="11348">
                  <c:v>25.074000000000002</c:v>
                </c:pt>
                <c:pt idx="11349">
                  <c:v>25.074000000000002</c:v>
                </c:pt>
                <c:pt idx="11350">
                  <c:v>25.082000000000001</c:v>
                </c:pt>
                <c:pt idx="11351">
                  <c:v>25.091999999999999</c:v>
                </c:pt>
                <c:pt idx="11352">
                  <c:v>25.091999999999999</c:v>
                </c:pt>
                <c:pt idx="11353">
                  <c:v>25.094999999999999</c:v>
                </c:pt>
                <c:pt idx="11354">
                  <c:v>25.11</c:v>
                </c:pt>
                <c:pt idx="11355">
                  <c:v>25.11</c:v>
                </c:pt>
                <c:pt idx="11356">
                  <c:v>25.11</c:v>
                </c:pt>
                <c:pt idx="11357">
                  <c:v>25.126000000000001</c:v>
                </c:pt>
                <c:pt idx="11358">
                  <c:v>25.132999999999999</c:v>
                </c:pt>
                <c:pt idx="11359">
                  <c:v>25.134</c:v>
                </c:pt>
                <c:pt idx="11360">
                  <c:v>25.135999999999999</c:v>
                </c:pt>
                <c:pt idx="11361">
                  <c:v>25.138000000000002</c:v>
                </c:pt>
                <c:pt idx="11362">
                  <c:v>25.14</c:v>
                </c:pt>
                <c:pt idx="11363">
                  <c:v>25.146999999999998</c:v>
                </c:pt>
                <c:pt idx="11364">
                  <c:v>25.148</c:v>
                </c:pt>
                <c:pt idx="11365">
                  <c:v>25.149000000000001</c:v>
                </c:pt>
                <c:pt idx="11366">
                  <c:v>25.161000000000001</c:v>
                </c:pt>
                <c:pt idx="11367">
                  <c:v>25.167999999999999</c:v>
                </c:pt>
                <c:pt idx="11368">
                  <c:v>25.169</c:v>
                </c:pt>
                <c:pt idx="11369">
                  <c:v>25.178000000000001</c:v>
                </c:pt>
                <c:pt idx="11370">
                  <c:v>25.181999999999999</c:v>
                </c:pt>
                <c:pt idx="11371">
                  <c:v>25.183</c:v>
                </c:pt>
                <c:pt idx="11372">
                  <c:v>25.193999999999999</c:v>
                </c:pt>
                <c:pt idx="11373">
                  <c:v>25.195</c:v>
                </c:pt>
                <c:pt idx="11374">
                  <c:v>25.201000000000001</c:v>
                </c:pt>
                <c:pt idx="11375">
                  <c:v>25.201000000000001</c:v>
                </c:pt>
                <c:pt idx="11376">
                  <c:v>25.210999999999999</c:v>
                </c:pt>
                <c:pt idx="11377">
                  <c:v>25.212</c:v>
                </c:pt>
                <c:pt idx="11378">
                  <c:v>25.212</c:v>
                </c:pt>
                <c:pt idx="11379">
                  <c:v>25.218</c:v>
                </c:pt>
                <c:pt idx="11380">
                  <c:v>25.219000000000001</c:v>
                </c:pt>
                <c:pt idx="11381">
                  <c:v>25.219000000000001</c:v>
                </c:pt>
                <c:pt idx="11382">
                  <c:v>25.238</c:v>
                </c:pt>
                <c:pt idx="11383">
                  <c:v>25.244</c:v>
                </c:pt>
                <c:pt idx="11384">
                  <c:v>25.245999999999999</c:v>
                </c:pt>
                <c:pt idx="11385">
                  <c:v>25.257999999999999</c:v>
                </c:pt>
                <c:pt idx="11386">
                  <c:v>25.26</c:v>
                </c:pt>
                <c:pt idx="11387">
                  <c:v>25.260999999999999</c:v>
                </c:pt>
                <c:pt idx="11388">
                  <c:v>25.274000000000001</c:v>
                </c:pt>
                <c:pt idx="11389">
                  <c:v>25.286000000000001</c:v>
                </c:pt>
                <c:pt idx="11390">
                  <c:v>25.286999999999999</c:v>
                </c:pt>
                <c:pt idx="11391">
                  <c:v>25.292000000000002</c:v>
                </c:pt>
                <c:pt idx="11392">
                  <c:v>25.292000000000002</c:v>
                </c:pt>
                <c:pt idx="11393">
                  <c:v>25.295999999999999</c:v>
                </c:pt>
                <c:pt idx="11394">
                  <c:v>25.298999999999999</c:v>
                </c:pt>
                <c:pt idx="11395">
                  <c:v>25.302</c:v>
                </c:pt>
                <c:pt idx="11396">
                  <c:v>25.31</c:v>
                </c:pt>
                <c:pt idx="11397">
                  <c:v>25.327000000000002</c:v>
                </c:pt>
                <c:pt idx="11398">
                  <c:v>25.327000000000002</c:v>
                </c:pt>
                <c:pt idx="11399">
                  <c:v>25.329000000000001</c:v>
                </c:pt>
                <c:pt idx="11400">
                  <c:v>25.33</c:v>
                </c:pt>
                <c:pt idx="11401">
                  <c:v>25.346</c:v>
                </c:pt>
                <c:pt idx="11402">
                  <c:v>25.347000000000001</c:v>
                </c:pt>
                <c:pt idx="11403">
                  <c:v>25.347000000000001</c:v>
                </c:pt>
                <c:pt idx="11404">
                  <c:v>25.347000000000001</c:v>
                </c:pt>
                <c:pt idx="11405">
                  <c:v>25.350999999999999</c:v>
                </c:pt>
                <c:pt idx="11406">
                  <c:v>25.353000000000002</c:v>
                </c:pt>
                <c:pt idx="11407">
                  <c:v>25.355</c:v>
                </c:pt>
                <c:pt idx="11408">
                  <c:v>25.361000000000001</c:v>
                </c:pt>
                <c:pt idx="11409">
                  <c:v>25.361999999999998</c:v>
                </c:pt>
                <c:pt idx="11410">
                  <c:v>25.363</c:v>
                </c:pt>
                <c:pt idx="11411">
                  <c:v>25.363</c:v>
                </c:pt>
                <c:pt idx="11412">
                  <c:v>25.364000000000001</c:v>
                </c:pt>
                <c:pt idx="11413">
                  <c:v>25.376999999999999</c:v>
                </c:pt>
                <c:pt idx="11414">
                  <c:v>25.378</c:v>
                </c:pt>
                <c:pt idx="11415">
                  <c:v>25.38</c:v>
                </c:pt>
                <c:pt idx="11416">
                  <c:v>25.393000000000001</c:v>
                </c:pt>
                <c:pt idx="11417">
                  <c:v>25.413</c:v>
                </c:pt>
                <c:pt idx="11418">
                  <c:v>25.425999999999998</c:v>
                </c:pt>
                <c:pt idx="11419">
                  <c:v>25.437999999999999</c:v>
                </c:pt>
                <c:pt idx="11420">
                  <c:v>25.437999999999999</c:v>
                </c:pt>
                <c:pt idx="11421">
                  <c:v>25.437999999999999</c:v>
                </c:pt>
                <c:pt idx="11422">
                  <c:v>25.443999999999999</c:v>
                </c:pt>
                <c:pt idx="11423">
                  <c:v>25.443999999999999</c:v>
                </c:pt>
                <c:pt idx="11424">
                  <c:v>25.448</c:v>
                </c:pt>
                <c:pt idx="11425">
                  <c:v>25.451000000000001</c:v>
                </c:pt>
                <c:pt idx="11426">
                  <c:v>25.452999999999999</c:v>
                </c:pt>
                <c:pt idx="11427">
                  <c:v>25.46</c:v>
                </c:pt>
                <c:pt idx="11428">
                  <c:v>25.478000000000002</c:v>
                </c:pt>
                <c:pt idx="11429">
                  <c:v>25.489000000000001</c:v>
                </c:pt>
                <c:pt idx="11430">
                  <c:v>25.492999999999999</c:v>
                </c:pt>
                <c:pt idx="11431">
                  <c:v>25.495000000000001</c:v>
                </c:pt>
                <c:pt idx="11432">
                  <c:v>25.497</c:v>
                </c:pt>
                <c:pt idx="11433">
                  <c:v>25.509</c:v>
                </c:pt>
                <c:pt idx="11434">
                  <c:v>25.510999999999999</c:v>
                </c:pt>
                <c:pt idx="11435">
                  <c:v>25.513999999999999</c:v>
                </c:pt>
                <c:pt idx="11436">
                  <c:v>25.516999999999999</c:v>
                </c:pt>
                <c:pt idx="11437">
                  <c:v>25.52</c:v>
                </c:pt>
                <c:pt idx="11438">
                  <c:v>25.527000000000001</c:v>
                </c:pt>
                <c:pt idx="11439">
                  <c:v>25.527999999999999</c:v>
                </c:pt>
                <c:pt idx="11440">
                  <c:v>25.539000000000001</c:v>
                </c:pt>
                <c:pt idx="11441">
                  <c:v>25.556999999999999</c:v>
                </c:pt>
                <c:pt idx="11442">
                  <c:v>25.56</c:v>
                </c:pt>
                <c:pt idx="11443">
                  <c:v>25.562999999999999</c:v>
                </c:pt>
                <c:pt idx="11444">
                  <c:v>25.577000000000002</c:v>
                </c:pt>
                <c:pt idx="11445">
                  <c:v>25.581</c:v>
                </c:pt>
                <c:pt idx="11446">
                  <c:v>25.587</c:v>
                </c:pt>
                <c:pt idx="11447">
                  <c:v>25.606000000000002</c:v>
                </c:pt>
                <c:pt idx="11448">
                  <c:v>25.609000000000002</c:v>
                </c:pt>
                <c:pt idx="11449">
                  <c:v>25.619</c:v>
                </c:pt>
                <c:pt idx="11450">
                  <c:v>25.62</c:v>
                </c:pt>
                <c:pt idx="11451">
                  <c:v>25.622</c:v>
                </c:pt>
                <c:pt idx="11452">
                  <c:v>25.623000000000001</c:v>
                </c:pt>
                <c:pt idx="11453">
                  <c:v>25.626999999999999</c:v>
                </c:pt>
                <c:pt idx="11454">
                  <c:v>25.628</c:v>
                </c:pt>
                <c:pt idx="11455">
                  <c:v>25.638000000000002</c:v>
                </c:pt>
                <c:pt idx="11456">
                  <c:v>25.638999999999999</c:v>
                </c:pt>
                <c:pt idx="11457">
                  <c:v>25.643000000000001</c:v>
                </c:pt>
                <c:pt idx="11458">
                  <c:v>25.643999999999998</c:v>
                </c:pt>
                <c:pt idx="11459">
                  <c:v>25.643999999999998</c:v>
                </c:pt>
                <c:pt idx="11460">
                  <c:v>25.645</c:v>
                </c:pt>
                <c:pt idx="11461">
                  <c:v>25.646000000000001</c:v>
                </c:pt>
                <c:pt idx="11462">
                  <c:v>25.646999999999998</c:v>
                </c:pt>
                <c:pt idx="11463">
                  <c:v>25.657</c:v>
                </c:pt>
                <c:pt idx="11464">
                  <c:v>25.661000000000001</c:v>
                </c:pt>
                <c:pt idx="11465">
                  <c:v>25.664000000000001</c:v>
                </c:pt>
                <c:pt idx="11466">
                  <c:v>25.678000000000001</c:v>
                </c:pt>
                <c:pt idx="11467">
                  <c:v>25.68</c:v>
                </c:pt>
                <c:pt idx="11468">
                  <c:v>25.693999999999999</c:v>
                </c:pt>
                <c:pt idx="11469">
                  <c:v>25.695</c:v>
                </c:pt>
                <c:pt idx="11470">
                  <c:v>25.71</c:v>
                </c:pt>
                <c:pt idx="11471">
                  <c:v>25.713999999999999</c:v>
                </c:pt>
                <c:pt idx="11472">
                  <c:v>25.722999999999999</c:v>
                </c:pt>
                <c:pt idx="11473">
                  <c:v>25.727</c:v>
                </c:pt>
                <c:pt idx="11474">
                  <c:v>25.728999999999999</c:v>
                </c:pt>
                <c:pt idx="11475">
                  <c:v>25.73</c:v>
                </c:pt>
                <c:pt idx="11476">
                  <c:v>25.736999999999998</c:v>
                </c:pt>
                <c:pt idx="11477">
                  <c:v>25.748000000000001</c:v>
                </c:pt>
                <c:pt idx="11478">
                  <c:v>25.748000000000001</c:v>
                </c:pt>
                <c:pt idx="11479">
                  <c:v>25.75</c:v>
                </c:pt>
                <c:pt idx="11480">
                  <c:v>25.753</c:v>
                </c:pt>
                <c:pt idx="11481">
                  <c:v>25.757999999999999</c:v>
                </c:pt>
                <c:pt idx="11482">
                  <c:v>25.765999999999998</c:v>
                </c:pt>
                <c:pt idx="11483">
                  <c:v>25.776</c:v>
                </c:pt>
                <c:pt idx="11484">
                  <c:v>25.777000000000001</c:v>
                </c:pt>
                <c:pt idx="11485">
                  <c:v>25.785</c:v>
                </c:pt>
                <c:pt idx="11486">
                  <c:v>25.802</c:v>
                </c:pt>
                <c:pt idx="11487">
                  <c:v>25.803999999999998</c:v>
                </c:pt>
                <c:pt idx="11488">
                  <c:v>25.806000000000001</c:v>
                </c:pt>
                <c:pt idx="11489">
                  <c:v>25.812999999999999</c:v>
                </c:pt>
                <c:pt idx="11490">
                  <c:v>25.812999999999999</c:v>
                </c:pt>
                <c:pt idx="11491">
                  <c:v>25.821000000000002</c:v>
                </c:pt>
                <c:pt idx="11492">
                  <c:v>25.821999999999999</c:v>
                </c:pt>
                <c:pt idx="11493">
                  <c:v>25.827999999999999</c:v>
                </c:pt>
                <c:pt idx="11494">
                  <c:v>25.829000000000001</c:v>
                </c:pt>
                <c:pt idx="11495">
                  <c:v>25.844999999999999</c:v>
                </c:pt>
                <c:pt idx="11496">
                  <c:v>25.853999999999999</c:v>
                </c:pt>
                <c:pt idx="11497">
                  <c:v>25.861999999999998</c:v>
                </c:pt>
                <c:pt idx="11498">
                  <c:v>25.873999999999999</c:v>
                </c:pt>
                <c:pt idx="11499">
                  <c:v>25.876999999999999</c:v>
                </c:pt>
                <c:pt idx="11500">
                  <c:v>25.882000000000001</c:v>
                </c:pt>
                <c:pt idx="11501">
                  <c:v>25.885999999999999</c:v>
                </c:pt>
                <c:pt idx="11502">
                  <c:v>25.885999999999999</c:v>
                </c:pt>
                <c:pt idx="11503">
                  <c:v>25.888999999999999</c:v>
                </c:pt>
                <c:pt idx="11504">
                  <c:v>25.911000000000001</c:v>
                </c:pt>
                <c:pt idx="11505">
                  <c:v>25.911000000000001</c:v>
                </c:pt>
                <c:pt idx="11506">
                  <c:v>25.911999999999999</c:v>
                </c:pt>
                <c:pt idx="11507">
                  <c:v>25.911999999999999</c:v>
                </c:pt>
                <c:pt idx="11508">
                  <c:v>25.913</c:v>
                </c:pt>
                <c:pt idx="11509">
                  <c:v>25.914999999999999</c:v>
                </c:pt>
                <c:pt idx="11510">
                  <c:v>25.925000000000001</c:v>
                </c:pt>
                <c:pt idx="11511">
                  <c:v>25.928000000000001</c:v>
                </c:pt>
                <c:pt idx="11512">
                  <c:v>25.93</c:v>
                </c:pt>
                <c:pt idx="11513">
                  <c:v>25.931999999999999</c:v>
                </c:pt>
                <c:pt idx="11514">
                  <c:v>25.945</c:v>
                </c:pt>
                <c:pt idx="11515">
                  <c:v>25.946999999999999</c:v>
                </c:pt>
                <c:pt idx="11516">
                  <c:v>25.949000000000002</c:v>
                </c:pt>
                <c:pt idx="11517">
                  <c:v>25.95</c:v>
                </c:pt>
                <c:pt idx="11518">
                  <c:v>25.954999999999998</c:v>
                </c:pt>
                <c:pt idx="11519">
                  <c:v>25.965</c:v>
                </c:pt>
                <c:pt idx="11520">
                  <c:v>25.978000000000002</c:v>
                </c:pt>
                <c:pt idx="11521">
                  <c:v>25.986000000000001</c:v>
                </c:pt>
                <c:pt idx="11522">
                  <c:v>25.995000000000001</c:v>
                </c:pt>
                <c:pt idx="11523">
                  <c:v>25.995000000000001</c:v>
                </c:pt>
                <c:pt idx="11524">
                  <c:v>25.998000000000001</c:v>
                </c:pt>
                <c:pt idx="11525">
                  <c:v>26.01</c:v>
                </c:pt>
                <c:pt idx="11526">
                  <c:v>26.024000000000001</c:v>
                </c:pt>
                <c:pt idx="11527">
                  <c:v>26.027999999999999</c:v>
                </c:pt>
                <c:pt idx="11528">
                  <c:v>26.036000000000001</c:v>
                </c:pt>
                <c:pt idx="11529">
                  <c:v>26.045000000000002</c:v>
                </c:pt>
                <c:pt idx="11530">
                  <c:v>26.077999999999999</c:v>
                </c:pt>
                <c:pt idx="11531">
                  <c:v>26.116</c:v>
                </c:pt>
                <c:pt idx="11532">
                  <c:v>26.117999999999999</c:v>
                </c:pt>
                <c:pt idx="11533">
                  <c:v>26.134</c:v>
                </c:pt>
                <c:pt idx="11534">
                  <c:v>26.163</c:v>
                </c:pt>
                <c:pt idx="11535">
                  <c:v>26.169</c:v>
                </c:pt>
                <c:pt idx="11536">
                  <c:v>26.193000000000001</c:v>
                </c:pt>
                <c:pt idx="11537">
                  <c:v>26.193999999999999</c:v>
                </c:pt>
                <c:pt idx="11538">
                  <c:v>26.196000000000002</c:v>
                </c:pt>
                <c:pt idx="11539">
                  <c:v>26.202000000000002</c:v>
                </c:pt>
                <c:pt idx="11540">
                  <c:v>26.207000000000001</c:v>
                </c:pt>
                <c:pt idx="11541">
                  <c:v>26.212</c:v>
                </c:pt>
                <c:pt idx="11542">
                  <c:v>26.213000000000001</c:v>
                </c:pt>
                <c:pt idx="11543">
                  <c:v>26.213999999999999</c:v>
                </c:pt>
                <c:pt idx="11544">
                  <c:v>26.221</c:v>
                </c:pt>
                <c:pt idx="11545">
                  <c:v>26.228999999999999</c:v>
                </c:pt>
                <c:pt idx="11546">
                  <c:v>26.234000000000002</c:v>
                </c:pt>
                <c:pt idx="11547">
                  <c:v>26.245000000000001</c:v>
                </c:pt>
                <c:pt idx="11548">
                  <c:v>26.257000000000001</c:v>
                </c:pt>
                <c:pt idx="11549">
                  <c:v>26.257999999999999</c:v>
                </c:pt>
                <c:pt idx="11550">
                  <c:v>26.263999999999999</c:v>
                </c:pt>
                <c:pt idx="11551">
                  <c:v>26.266999999999999</c:v>
                </c:pt>
                <c:pt idx="11552">
                  <c:v>26.279</c:v>
                </c:pt>
                <c:pt idx="11553">
                  <c:v>26.285</c:v>
                </c:pt>
                <c:pt idx="11554">
                  <c:v>26.297000000000001</c:v>
                </c:pt>
                <c:pt idx="11555">
                  <c:v>26.297999999999998</c:v>
                </c:pt>
                <c:pt idx="11556">
                  <c:v>26.297999999999998</c:v>
                </c:pt>
                <c:pt idx="11557">
                  <c:v>26.298999999999999</c:v>
                </c:pt>
                <c:pt idx="11558">
                  <c:v>26.312999999999999</c:v>
                </c:pt>
                <c:pt idx="11559">
                  <c:v>26.315000000000001</c:v>
                </c:pt>
                <c:pt idx="11560">
                  <c:v>26.315999999999999</c:v>
                </c:pt>
                <c:pt idx="11561">
                  <c:v>26.318000000000001</c:v>
                </c:pt>
                <c:pt idx="11562">
                  <c:v>26.355</c:v>
                </c:pt>
                <c:pt idx="11563">
                  <c:v>26.359000000000002</c:v>
                </c:pt>
                <c:pt idx="11564">
                  <c:v>26.36</c:v>
                </c:pt>
                <c:pt idx="11565">
                  <c:v>26.364999999999998</c:v>
                </c:pt>
                <c:pt idx="11566">
                  <c:v>26.364999999999998</c:v>
                </c:pt>
                <c:pt idx="11567">
                  <c:v>26.370999999999999</c:v>
                </c:pt>
                <c:pt idx="11568">
                  <c:v>26.372</c:v>
                </c:pt>
                <c:pt idx="11569">
                  <c:v>26.378</c:v>
                </c:pt>
                <c:pt idx="11570">
                  <c:v>26.38</c:v>
                </c:pt>
                <c:pt idx="11571">
                  <c:v>26.381</c:v>
                </c:pt>
                <c:pt idx="11572">
                  <c:v>26.388999999999999</c:v>
                </c:pt>
                <c:pt idx="11573">
                  <c:v>26.4</c:v>
                </c:pt>
                <c:pt idx="11574">
                  <c:v>26.411999999999999</c:v>
                </c:pt>
                <c:pt idx="11575">
                  <c:v>26.427</c:v>
                </c:pt>
                <c:pt idx="11576">
                  <c:v>26.428999999999998</c:v>
                </c:pt>
                <c:pt idx="11577">
                  <c:v>26.446999999999999</c:v>
                </c:pt>
                <c:pt idx="11578">
                  <c:v>26.448</c:v>
                </c:pt>
                <c:pt idx="11579">
                  <c:v>26.448</c:v>
                </c:pt>
                <c:pt idx="11580">
                  <c:v>26.452000000000002</c:v>
                </c:pt>
                <c:pt idx="11581">
                  <c:v>26.454999999999998</c:v>
                </c:pt>
                <c:pt idx="11582">
                  <c:v>26.463000000000001</c:v>
                </c:pt>
                <c:pt idx="11583">
                  <c:v>26.463000000000001</c:v>
                </c:pt>
                <c:pt idx="11584">
                  <c:v>26.475000000000001</c:v>
                </c:pt>
                <c:pt idx="11585">
                  <c:v>26.481999999999999</c:v>
                </c:pt>
                <c:pt idx="11586">
                  <c:v>26.484999999999999</c:v>
                </c:pt>
                <c:pt idx="11587">
                  <c:v>26.489000000000001</c:v>
                </c:pt>
                <c:pt idx="11588">
                  <c:v>26.5</c:v>
                </c:pt>
                <c:pt idx="11589">
                  <c:v>26.513000000000002</c:v>
                </c:pt>
                <c:pt idx="11590">
                  <c:v>26.532</c:v>
                </c:pt>
                <c:pt idx="11591">
                  <c:v>26.532</c:v>
                </c:pt>
                <c:pt idx="11592">
                  <c:v>26.539000000000001</c:v>
                </c:pt>
                <c:pt idx="11593">
                  <c:v>26.555</c:v>
                </c:pt>
                <c:pt idx="11594">
                  <c:v>26.573</c:v>
                </c:pt>
                <c:pt idx="11595">
                  <c:v>26.574000000000002</c:v>
                </c:pt>
                <c:pt idx="11596">
                  <c:v>26.577999999999999</c:v>
                </c:pt>
                <c:pt idx="11597">
                  <c:v>26.582999999999998</c:v>
                </c:pt>
                <c:pt idx="11598">
                  <c:v>26.585000000000001</c:v>
                </c:pt>
                <c:pt idx="11599">
                  <c:v>26.591999999999999</c:v>
                </c:pt>
                <c:pt idx="11600">
                  <c:v>26.6</c:v>
                </c:pt>
                <c:pt idx="11601">
                  <c:v>26.603999999999999</c:v>
                </c:pt>
                <c:pt idx="11602">
                  <c:v>26.611000000000001</c:v>
                </c:pt>
                <c:pt idx="11603">
                  <c:v>26.611000000000001</c:v>
                </c:pt>
                <c:pt idx="11604">
                  <c:v>26.616</c:v>
                </c:pt>
                <c:pt idx="11605">
                  <c:v>26.616</c:v>
                </c:pt>
                <c:pt idx="11606">
                  <c:v>26.617999999999999</c:v>
                </c:pt>
                <c:pt idx="11607">
                  <c:v>26.619</c:v>
                </c:pt>
                <c:pt idx="11608">
                  <c:v>26.629000000000001</c:v>
                </c:pt>
                <c:pt idx="11609">
                  <c:v>26.629000000000001</c:v>
                </c:pt>
                <c:pt idx="11610">
                  <c:v>26.632000000000001</c:v>
                </c:pt>
                <c:pt idx="11611">
                  <c:v>26.632000000000001</c:v>
                </c:pt>
                <c:pt idx="11612">
                  <c:v>26.632999999999999</c:v>
                </c:pt>
                <c:pt idx="11613">
                  <c:v>26.658999999999999</c:v>
                </c:pt>
                <c:pt idx="11614">
                  <c:v>26.7</c:v>
                </c:pt>
                <c:pt idx="11615">
                  <c:v>26.702999999999999</c:v>
                </c:pt>
                <c:pt idx="11616">
                  <c:v>26.709</c:v>
                </c:pt>
                <c:pt idx="11617">
                  <c:v>26.725000000000001</c:v>
                </c:pt>
                <c:pt idx="11618">
                  <c:v>26.728000000000002</c:v>
                </c:pt>
                <c:pt idx="11619">
                  <c:v>26.734000000000002</c:v>
                </c:pt>
                <c:pt idx="11620">
                  <c:v>26.739000000000001</c:v>
                </c:pt>
                <c:pt idx="11621">
                  <c:v>26.754999999999999</c:v>
                </c:pt>
                <c:pt idx="11622">
                  <c:v>26.777000000000001</c:v>
                </c:pt>
                <c:pt idx="11623">
                  <c:v>26.794</c:v>
                </c:pt>
                <c:pt idx="11624">
                  <c:v>26.798999999999999</c:v>
                </c:pt>
                <c:pt idx="11625">
                  <c:v>26.805</c:v>
                </c:pt>
                <c:pt idx="11626">
                  <c:v>26.812999999999999</c:v>
                </c:pt>
                <c:pt idx="11627">
                  <c:v>26.817</c:v>
                </c:pt>
                <c:pt idx="11628">
                  <c:v>26.835000000000001</c:v>
                </c:pt>
                <c:pt idx="11629">
                  <c:v>26.835999999999999</c:v>
                </c:pt>
                <c:pt idx="11630">
                  <c:v>26.841999999999999</c:v>
                </c:pt>
                <c:pt idx="11631">
                  <c:v>26.849</c:v>
                </c:pt>
                <c:pt idx="11632">
                  <c:v>26.85</c:v>
                </c:pt>
                <c:pt idx="11633">
                  <c:v>26.850999999999999</c:v>
                </c:pt>
                <c:pt idx="11634">
                  <c:v>26.850999999999999</c:v>
                </c:pt>
                <c:pt idx="11635">
                  <c:v>26.855</c:v>
                </c:pt>
                <c:pt idx="11636">
                  <c:v>26.856000000000002</c:v>
                </c:pt>
                <c:pt idx="11637">
                  <c:v>26.867999999999999</c:v>
                </c:pt>
                <c:pt idx="11638">
                  <c:v>26.867999999999999</c:v>
                </c:pt>
                <c:pt idx="11639">
                  <c:v>26.867999999999999</c:v>
                </c:pt>
                <c:pt idx="11640">
                  <c:v>26.869</c:v>
                </c:pt>
                <c:pt idx="11641">
                  <c:v>26.885999999999999</c:v>
                </c:pt>
                <c:pt idx="11642">
                  <c:v>26.885999999999999</c:v>
                </c:pt>
                <c:pt idx="11643">
                  <c:v>26.888000000000002</c:v>
                </c:pt>
                <c:pt idx="11644">
                  <c:v>26.902000000000001</c:v>
                </c:pt>
                <c:pt idx="11645">
                  <c:v>26.919</c:v>
                </c:pt>
                <c:pt idx="11646">
                  <c:v>26.928000000000001</c:v>
                </c:pt>
                <c:pt idx="11647">
                  <c:v>26.936</c:v>
                </c:pt>
                <c:pt idx="11648">
                  <c:v>26.943999999999999</c:v>
                </c:pt>
                <c:pt idx="11649">
                  <c:v>26.943999999999999</c:v>
                </c:pt>
                <c:pt idx="11650">
                  <c:v>26.957999999999998</c:v>
                </c:pt>
                <c:pt idx="11651">
                  <c:v>26.959</c:v>
                </c:pt>
                <c:pt idx="11652">
                  <c:v>26.96</c:v>
                </c:pt>
                <c:pt idx="11653">
                  <c:v>26.962</c:v>
                </c:pt>
                <c:pt idx="11654">
                  <c:v>26.969000000000001</c:v>
                </c:pt>
                <c:pt idx="11655">
                  <c:v>26.986000000000001</c:v>
                </c:pt>
                <c:pt idx="11656">
                  <c:v>26.998000000000001</c:v>
                </c:pt>
                <c:pt idx="11657">
                  <c:v>27.003</c:v>
                </c:pt>
                <c:pt idx="11658">
                  <c:v>27.003</c:v>
                </c:pt>
                <c:pt idx="11659">
                  <c:v>27.013000000000002</c:v>
                </c:pt>
                <c:pt idx="11660">
                  <c:v>27.015999999999998</c:v>
                </c:pt>
                <c:pt idx="11661">
                  <c:v>27.018000000000001</c:v>
                </c:pt>
                <c:pt idx="11662">
                  <c:v>27.02</c:v>
                </c:pt>
                <c:pt idx="11663">
                  <c:v>27.02</c:v>
                </c:pt>
                <c:pt idx="11664">
                  <c:v>27.024000000000001</c:v>
                </c:pt>
                <c:pt idx="11665">
                  <c:v>27.027999999999999</c:v>
                </c:pt>
                <c:pt idx="11666">
                  <c:v>27.036999999999999</c:v>
                </c:pt>
                <c:pt idx="11667">
                  <c:v>27.036999999999999</c:v>
                </c:pt>
                <c:pt idx="11668">
                  <c:v>27.05</c:v>
                </c:pt>
                <c:pt idx="11669">
                  <c:v>27.053000000000001</c:v>
                </c:pt>
                <c:pt idx="11670">
                  <c:v>27.053000000000001</c:v>
                </c:pt>
                <c:pt idx="11671">
                  <c:v>27.053000000000001</c:v>
                </c:pt>
                <c:pt idx="11672">
                  <c:v>27.09</c:v>
                </c:pt>
                <c:pt idx="11673">
                  <c:v>27.09</c:v>
                </c:pt>
                <c:pt idx="11674">
                  <c:v>27.09</c:v>
                </c:pt>
                <c:pt idx="11675">
                  <c:v>27.109000000000002</c:v>
                </c:pt>
                <c:pt idx="11676">
                  <c:v>27.123999999999999</c:v>
                </c:pt>
                <c:pt idx="11677">
                  <c:v>27.126999999999999</c:v>
                </c:pt>
                <c:pt idx="11678">
                  <c:v>27.128</c:v>
                </c:pt>
                <c:pt idx="11679">
                  <c:v>27.155000000000001</c:v>
                </c:pt>
                <c:pt idx="11680">
                  <c:v>27.181000000000001</c:v>
                </c:pt>
                <c:pt idx="11681">
                  <c:v>27.181999999999999</c:v>
                </c:pt>
                <c:pt idx="11682">
                  <c:v>27.184999999999999</c:v>
                </c:pt>
                <c:pt idx="11683">
                  <c:v>27.189</c:v>
                </c:pt>
                <c:pt idx="11684">
                  <c:v>27.202000000000002</c:v>
                </c:pt>
                <c:pt idx="11685">
                  <c:v>27.210999999999999</c:v>
                </c:pt>
                <c:pt idx="11686">
                  <c:v>27.216000000000001</c:v>
                </c:pt>
                <c:pt idx="11687">
                  <c:v>27.219000000000001</c:v>
                </c:pt>
                <c:pt idx="11688">
                  <c:v>27.222999999999999</c:v>
                </c:pt>
                <c:pt idx="11689">
                  <c:v>27.233000000000001</c:v>
                </c:pt>
                <c:pt idx="11690">
                  <c:v>27.236999999999998</c:v>
                </c:pt>
                <c:pt idx="11691">
                  <c:v>27.236999999999998</c:v>
                </c:pt>
                <c:pt idx="11692">
                  <c:v>27.241</c:v>
                </c:pt>
                <c:pt idx="11693">
                  <c:v>27.265000000000001</c:v>
                </c:pt>
                <c:pt idx="11694">
                  <c:v>27.274999999999999</c:v>
                </c:pt>
                <c:pt idx="11695">
                  <c:v>27.291</c:v>
                </c:pt>
                <c:pt idx="11696">
                  <c:v>27.292000000000002</c:v>
                </c:pt>
                <c:pt idx="11697">
                  <c:v>27.292999999999999</c:v>
                </c:pt>
                <c:pt idx="11698">
                  <c:v>27.303999999999998</c:v>
                </c:pt>
                <c:pt idx="11699">
                  <c:v>27.318000000000001</c:v>
                </c:pt>
                <c:pt idx="11700">
                  <c:v>27.327999999999999</c:v>
                </c:pt>
                <c:pt idx="11701">
                  <c:v>27.338999999999999</c:v>
                </c:pt>
                <c:pt idx="11702">
                  <c:v>27.34</c:v>
                </c:pt>
                <c:pt idx="11703">
                  <c:v>27.34</c:v>
                </c:pt>
                <c:pt idx="11704">
                  <c:v>27.353999999999999</c:v>
                </c:pt>
                <c:pt idx="11705">
                  <c:v>27.353999999999999</c:v>
                </c:pt>
                <c:pt idx="11706">
                  <c:v>27.364999999999998</c:v>
                </c:pt>
                <c:pt idx="11707">
                  <c:v>27.367999999999999</c:v>
                </c:pt>
                <c:pt idx="11708">
                  <c:v>27.37</c:v>
                </c:pt>
                <c:pt idx="11709">
                  <c:v>27.379000000000001</c:v>
                </c:pt>
                <c:pt idx="11710">
                  <c:v>27.388999999999999</c:v>
                </c:pt>
                <c:pt idx="11711">
                  <c:v>27.405000000000001</c:v>
                </c:pt>
                <c:pt idx="11712">
                  <c:v>27.422000000000001</c:v>
                </c:pt>
                <c:pt idx="11713">
                  <c:v>27.443000000000001</c:v>
                </c:pt>
                <c:pt idx="11714">
                  <c:v>27.449000000000002</c:v>
                </c:pt>
                <c:pt idx="11715">
                  <c:v>27.449000000000002</c:v>
                </c:pt>
                <c:pt idx="11716">
                  <c:v>27.48</c:v>
                </c:pt>
                <c:pt idx="11717">
                  <c:v>27.481999999999999</c:v>
                </c:pt>
                <c:pt idx="11718">
                  <c:v>27.483000000000001</c:v>
                </c:pt>
                <c:pt idx="11719">
                  <c:v>27.484999999999999</c:v>
                </c:pt>
                <c:pt idx="11720">
                  <c:v>27.501000000000001</c:v>
                </c:pt>
                <c:pt idx="11721">
                  <c:v>27.513999999999999</c:v>
                </c:pt>
                <c:pt idx="11722">
                  <c:v>27.515000000000001</c:v>
                </c:pt>
                <c:pt idx="11723">
                  <c:v>27.515999999999998</c:v>
                </c:pt>
                <c:pt idx="11724">
                  <c:v>27.527999999999999</c:v>
                </c:pt>
                <c:pt idx="11725">
                  <c:v>27.533999999999999</c:v>
                </c:pt>
                <c:pt idx="11726">
                  <c:v>27.545000000000002</c:v>
                </c:pt>
                <c:pt idx="11727">
                  <c:v>27.553999999999998</c:v>
                </c:pt>
                <c:pt idx="11728">
                  <c:v>27.562999999999999</c:v>
                </c:pt>
                <c:pt idx="11729">
                  <c:v>27.571999999999999</c:v>
                </c:pt>
                <c:pt idx="11730">
                  <c:v>27.582000000000001</c:v>
                </c:pt>
                <c:pt idx="11731">
                  <c:v>27.6</c:v>
                </c:pt>
                <c:pt idx="11732">
                  <c:v>27.603000000000002</c:v>
                </c:pt>
                <c:pt idx="11733">
                  <c:v>27.617999999999999</c:v>
                </c:pt>
                <c:pt idx="11734">
                  <c:v>27.631</c:v>
                </c:pt>
                <c:pt idx="11735">
                  <c:v>27.631</c:v>
                </c:pt>
                <c:pt idx="11736">
                  <c:v>27.634</c:v>
                </c:pt>
                <c:pt idx="11737">
                  <c:v>27.638000000000002</c:v>
                </c:pt>
                <c:pt idx="11738">
                  <c:v>27.664999999999999</c:v>
                </c:pt>
                <c:pt idx="11739">
                  <c:v>27.677</c:v>
                </c:pt>
                <c:pt idx="11740">
                  <c:v>27.704000000000001</c:v>
                </c:pt>
                <c:pt idx="11741">
                  <c:v>27.721</c:v>
                </c:pt>
                <c:pt idx="11742">
                  <c:v>27.725999999999999</c:v>
                </c:pt>
                <c:pt idx="11743">
                  <c:v>27.739000000000001</c:v>
                </c:pt>
                <c:pt idx="11744">
                  <c:v>27.744</c:v>
                </c:pt>
                <c:pt idx="11745">
                  <c:v>27.765999999999998</c:v>
                </c:pt>
                <c:pt idx="11746">
                  <c:v>27.766999999999999</c:v>
                </c:pt>
                <c:pt idx="11747">
                  <c:v>27.773</c:v>
                </c:pt>
                <c:pt idx="11748">
                  <c:v>27.783999999999999</c:v>
                </c:pt>
                <c:pt idx="11749">
                  <c:v>27.795000000000002</c:v>
                </c:pt>
                <c:pt idx="11750">
                  <c:v>27.798999999999999</c:v>
                </c:pt>
                <c:pt idx="11751">
                  <c:v>27.814</c:v>
                </c:pt>
                <c:pt idx="11752">
                  <c:v>27.838000000000001</c:v>
                </c:pt>
                <c:pt idx="11753">
                  <c:v>27.847999999999999</c:v>
                </c:pt>
                <c:pt idx="11754">
                  <c:v>27.850999999999999</c:v>
                </c:pt>
                <c:pt idx="11755">
                  <c:v>27.852</c:v>
                </c:pt>
                <c:pt idx="11756">
                  <c:v>27.859000000000002</c:v>
                </c:pt>
                <c:pt idx="11757">
                  <c:v>27.867000000000001</c:v>
                </c:pt>
                <c:pt idx="11758">
                  <c:v>27.87</c:v>
                </c:pt>
                <c:pt idx="11759">
                  <c:v>27.888000000000002</c:v>
                </c:pt>
                <c:pt idx="11760">
                  <c:v>27.888000000000002</c:v>
                </c:pt>
                <c:pt idx="11761">
                  <c:v>27.89</c:v>
                </c:pt>
                <c:pt idx="11762">
                  <c:v>27.928000000000001</c:v>
                </c:pt>
                <c:pt idx="11763">
                  <c:v>27.937999999999999</c:v>
                </c:pt>
                <c:pt idx="11764">
                  <c:v>27.943000000000001</c:v>
                </c:pt>
                <c:pt idx="11765">
                  <c:v>27.946000000000002</c:v>
                </c:pt>
                <c:pt idx="11766">
                  <c:v>27.946999999999999</c:v>
                </c:pt>
                <c:pt idx="11767">
                  <c:v>27.952000000000002</c:v>
                </c:pt>
                <c:pt idx="11768">
                  <c:v>27.954000000000001</c:v>
                </c:pt>
                <c:pt idx="11769">
                  <c:v>27.962</c:v>
                </c:pt>
                <c:pt idx="11770">
                  <c:v>27.981999999999999</c:v>
                </c:pt>
                <c:pt idx="11771">
                  <c:v>28</c:v>
                </c:pt>
                <c:pt idx="11772">
                  <c:v>28.006</c:v>
                </c:pt>
                <c:pt idx="11773">
                  <c:v>28.006</c:v>
                </c:pt>
                <c:pt idx="11774">
                  <c:v>28.007999999999999</c:v>
                </c:pt>
                <c:pt idx="11775">
                  <c:v>28.023</c:v>
                </c:pt>
                <c:pt idx="11776">
                  <c:v>28.032</c:v>
                </c:pt>
                <c:pt idx="11777">
                  <c:v>28.033999999999999</c:v>
                </c:pt>
                <c:pt idx="11778">
                  <c:v>28.045999999999999</c:v>
                </c:pt>
                <c:pt idx="11779">
                  <c:v>28.053000000000001</c:v>
                </c:pt>
                <c:pt idx="11780">
                  <c:v>28.061</c:v>
                </c:pt>
                <c:pt idx="11781">
                  <c:v>28.076000000000001</c:v>
                </c:pt>
                <c:pt idx="11782">
                  <c:v>28.076000000000001</c:v>
                </c:pt>
                <c:pt idx="11783">
                  <c:v>28.079000000000001</c:v>
                </c:pt>
                <c:pt idx="11784">
                  <c:v>28.097000000000001</c:v>
                </c:pt>
                <c:pt idx="11785">
                  <c:v>28.1</c:v>
                </c:pt>
                <c:pt idx="11786">
                  <c:v>28.122</c:v>
                </c:pt>
                <c:pt idx="11787">
                  <c:v>28.146999999999998</c:v>
                </c:pt>
                <c:pt idx="11788">
                  <c:v>28.167999999999999</c:v>
                </c:pt>
                <c:pt idx="11789">
                  <c:v>28.175000000000001</c:v>
                </c:pt>
                <c:pt idx="11790">
                  <c:v>28.18</c:v>
                </c:pt>
                <c:pt idx="11791">
                  <c:v>28.181000000000001</c:v>
                </c:pt>
                <c:pt idx="11792">
                  <c:v>28.186</c:v>
                </c:pt>
                <c:pt idx="11793">
                  <c:v>28.187999999999999</c:v>
                </c:pt>
                <c:pt idx="11794">
                  <c:v>28.260999999999999</c:v>
                </c:pt>
                <c:pt idx="11795">
                  <c:v>28.263000000000002</c:v>
                </c:pt>
                <c:pt idx="11796">
                  <c:v>28.265000000000001</c:v>
                </c:pt>
                <c:pt idx="11797">
                  <c:v>28.266999999999999</c:v>
                </c:pt>
                <c:pt idx="11798">
                  <c:v>28.292000000000002</c:v>
                </c:pt>
                <c:pt idx="11799">
                  <c:v>28.3</c:v>
                </c:pt>
                <c:pt idx="11800">
                  <c:v>28.317</c:v>
                </c:pt>
                <c:pt idx="11801">
                  <c:v>28.317</c:v>
                </c:pt>
                <c:pt idx="11802">
                  <c:v>28.317</c:v>
                </c:pt>
                <c:pt idx="11803">
                  <c:v>28.318000000000001</c:v>
                </c:pt>
                <c:pt idx="11804">
                  <c:v>28.335000000000001</c:v>
                </c:pt>
                <c:pt idx="11805">
                  <c:v>28.350999999999999</c:v>
                </c:pt>
                <c:pt idx="11806">
                  <c:v>28.381</c:v>
                </c:pt>
                <c:pt idx="11807">
                  <c:v>28.390999999999998</c:v>
                </c:pt>
                <c:pt idx="11808">
                  <c:v>28.395</c:v>
                </c:pt>
                <c:pt idx="11809">
                  <c:v>28.396999999999998</c:v>
                </c:pt>
                <c:pt idx="11810">
                  <c:v>28.420999999999999</c:v>
                </c:pt>
                <c:pt idx="11811">
                  <c:v>28.431000000000001</c:v>
                </c:pt>
                <c:pt idx="11812">
                  <c:v>28.457999999999998</c:v>
                </c:pt>
                <c:pt idx="11813">
                  <c:v>28.457999999999998</c:v>
                </c:pt>
                <c:pt idx="11814">
                  <c:v>28.469000000000001</c:v>
                </c:pt>
                <c:pt idx="11815">
                  <c:v>28.484999999999999</c:v>
                </c:pt>
                <c:pt idx="11816">
                  <c:v>28.491</c:v>
                </c:pt>
                <c:pt idx="11817">
                  <c:v>28.503</c:v>
                </c:pt>
                <c:pt idx="11818">
                  <c:v>28.506</c:v>
                </c:pt>
                <c:pt idx="11819">
                  <c:v>28.521999999999998</c:v>
                </c:pt>
                <c:pt idx="11820">
                  <c:v>28.521999999999998</c:v>
                </c:pt>
                <c:pt idx="11821">
                  <c:v>28.523</c:v>
                </c:pt>
                <c:pt idx="11822">
                  <c:v>28.533000000000001</c:v>
                </c:pt>
                <c:pt idx="11823">
                  <c:v>28.538</c:v>
                </c:pt>
                <c:pt idx="11824">
                  <c:v>28.552</c:v>
                </c:pt>
                <c:pt idx="11825">
                  <c:v>28.553999999999998</c:v>
                </c:pt>
                <c:pt idx="11826">
                  <c:v>28.553999999999998</c:v>
                </c:pt>
                <c:pt idx="11827">
                  <c:v>28.597000000000001</c:v>
                </c:pt>
                <c:pt idx="11828">
                  <c:v>28.616</c:v>
                </c:pt>
                <c:pt idx="11829">
                  <c:v>28.616</c:v>
                </c:pt>
                <c:pt idx="11830">
                  <c:v>28.643999999999998</c:v>
                </c:pt>
                <c:pt idx="11831">
                  <c:v>28.651</c:v>
                </c:pt>
                <c:pt idx="11832">
                  <c:v>28.652999999999999</c:v>
                </c:pt>
                <c:pt idx="11833">
                  <c:v>28.687000000000001</c:v>
                </c:pt>
                <c:pt idx="11834">
                  <c:v>28.692</c:v>
                </c:pt>
                <c:pt idx="11835">
                  <c:v>28.715</c:v>
                </c:pt>
                <c:pt idx="11836">
                  <c:v>28.715</c:v>
                </c:pt>
                <c:pt idx="11837">
                  <c:v>28.747</c:v>
                </c:pt>
                <c:pt idx="11838">
                  <c:v>28.757999999999999</c:v>
                </c:pt>
                <c:pt idx="11839">
                  <c:v>28.765999999999998</c:v>
                </c:pt>
                <c:pt idx="11840">
                  <c:v>28.774000000000001</c:v>
                </c:pt>
                <c:pt idx="11841">
                  <c:v>28.786000000000001</c:v>
                </c:pt>
                <c:pt idx="11842">
                  <c:v>28.803000000000001</c:v>
                </c:pt>
                <c:pt idx="11843">
                  <c:v>28.808</c:v>
                </c:pt>
                <c:pt idx="11844">
                  <c:v>28.818999999999999</c:v>
                </c:pt>
                <c:pt idx="11845">
                  <c:v>28.837</c:v>
                </c:pt>
                <c:pt idx="11846">
                  <c:v>28.837</c:v>
                </c:pt>
                <c:pt idx="11847">
                  <c:v>28.852</c:v>
                </c:pt>
                <c:pt idx="11848">
                  <c:v>28.859000000000002</c:v>
                </c:pt>
                <c:pt idx="11849">
                  <c:v>28.86</c:v>
                </c:pt>
                <c:pt idx="11850">
                  <c:v>28.86</c:v>
                </c:pt>
                <c:pt idx="11851">
                  <c:v>28.861000000000001</c:v>
                </c:pt>
                <c:pt idx="11852">
                  <c:v>28.872</c:v>
                </c:pt>
                <c:pt idx="11853">
                  <c:v>28.872</c:v>
                </c:pt>
                <c:pt idx="11854">
                  <c:v>28.873000000000001</c:v>
                </c:pt>
                <c:pt idx="11855">
                  <c:v>28.905000000000001</c:v>
                </c:pt>
                <c:pt idx="11856">
                  <c:v>28.923999999999999</c:v>
                </c:pt>
                <c:pt idx="11857">
                  <c:v>28.927</c:v>
                </c:pt>
                <c:pt idx="11858">
                  <c:v>28.934000000000001</c:v>
                </c:pt>
                <c:pt idx="11859">
                  <c:v>28.946999999999999</c:v>
                </c:pt>
                <c:pt idx="11860">
                  <c:v>28.951000000000001</c:v>
                </c:pt>
                <c:pt idx="11861">
                  <c:v>28.952999999999999</c:v>
                </c:pt>
                <c:pt idx="11862">
                  <c:v>28.978000000000002</c:v>
                </c:pt>
                <c:pt idx="11863">
                  <c:v>28.98</c:v>
                </c:pt>
                <c:pt idx="11864">
                  <c:v>28.991</c:v>
                </c:pt>
                <c:pt idx="11865">
                  <c:v>29.010999999999999</c:v>
                </c:pt>
                <c:pt idx="11866">
                  <c:v>29.03</c:v>
                </c:pt>
                <c:pt idx="11867">
                  <c:v>29.074000000000002</c:v>
                </c:pt>
                <c:pt idx="11868">
                  <c:v>29.082000000000001</c:v>
                </c:pt>
                <c:pt idx="11869">
                  <c:v>29.103999999999999</c:v>
                </c:pt>
                <c:pt idx="11870">
                  <c:v>29.103999999999999</c:v>
                </c:pt>
                <c:pt idx="11871">
                  <c:v>29.106000000000002</c:v>
                </c:pt>
                <c:pt idx="11872">
                  <c:v>29.140999999999998</c:v>
                </c:pt>
                <c:pt idx="11873">
                  <c:v>29.146999999999998</c:v>
                </c:pt>
                <c:pt idx="11874">
                  <c:v>29.148</c:v>
                </c:pt>
                <c:pt idx="11875">
                  <c:v>29.152999999999999</c:v>
                </c:pt>
                <c:pt idx="11876">
                  <c:v>29.161000000000001</c:v>
                </c:pt>
                <c:pt idx="11877">
                  <c:v>29.164999999999999</c:v>
                </c:pt>
                <c:pt idx="11878">
                  <c:v>29.169</c:v>
                </c:pt>
                <c:pt idx="11879">
                  <c:v>29.173999999999999</c:v>
                </c:pt>
                <c:pt idx="11880">
                  <c:v>29.199000000000002</c:v>
                </c:pt>
                <c:pt idx="11881">
                  <c:v>29.215</c:v>
                </c:pt>
                <c:pt idx="11882">
                  <c:v>29.216000000000001</c:v>
                </c:pt>
                <c:pt idx="11883">
                  <c:v>29.225999999999999</c:v>
                </c:pt>
                <c:pt idx="11884">
                  <c:v>29.231999999999999</c:v>
                </c:pt>
                <c:pt idx="11885">
                  <c:v>29.244</c:v>
                </c:pt>
                <c:pt idx="11886">
                  <c:v>29.248000000000001</c:v>
                </c:pt>
                <c:pt idx="11887">
                  <c:v>29.254999999999999</c:v>
                </c:pt>
                <c:pt idx="11888">
                  <c:v>29.26</c:v>
                </c:pt>
                <c:pt idx="11889">
                  <c:v>29.292000000000002</c:v>
                </c:pt>
                <c:pt idx="11890">
                  <c:v>29.292999999999999</c:v>
                </c:pt>
                <c:pt idx="11891">
                  <c:v>29.295000000000002</c:v>
                </c:pt>
                <c:pt idx="11892">
                  <c:v>29.295000000000002</c:v>
                </c:pt>
                <c:pt idx="11893">
                  <c:v>29.31</c:v>
                </c:pt>
                <c:pt idx="11894">
                  <c:v>29.31</c:v>
                </c:pt>
                <c:pt idx="11895">
                  <c:v>29.311</c:v>
                </c:pt>
                <c:pt idx="11896">
                  <c:v>29.311</c:v>
                </c:pt>
                <c:pt idx="11897">
                  <c:v>29.324000000000002</c:v>
                </c:pt>
                <c:pt idx="11898">
                  <c:v>29.327000000000002</c:v>
                </c:pt>
                <c:pt idx="11899">
                  <c:v>29.346</c:v>
                </c:pt>
                <c:pt idx="11900">
                  <c:v>29.373999999999999</c:v>
                </c:pt>
                <c:pt idx="11901">
                  <c:v>29.379000000000001</c:v>
                </c:pt>
                <c:pt idx="11902">
                  <c:v>29.393999999999998</c:v>
                </c:pt>
                <c:pt idx="11903">
                  <c:v>29.452999999999999</c:v>
                </c:pt>
                <c:pt idx="11904">
                  <c:v>29.478999999999999</c:v>
                </c:pt>
                <c:pt idx="11905">
                  <c:v>29.484000000000002</c:v>
                </c:pt>
                <c:pt idx="11906">
                  <c:v>29.484000000000002</c:v>
                </c:pt>
                <c:pt idx="11907">
                  <c:v>29.484000000000002</c:v>
                </c:pt>
                <c:pt idx="11908">
                  <c:v>29.486000000000001</c:v>
                </c:pt>
                <c:pt idx="11909">
                  <c:v>29.489000000000001</c:v>
                </c:pt>
                <c:pt idx="11910">
                  <c:v>29.49</c:v>
                </c:pt>
                <c:pt idx="11911">
                  <c:v>29.495000000000001</c:v>
                </c:pt>
                <c:pt idx="11912">
                  <c:v>29.497</c:v>
                </c:pt>
                <c:pt idx="11913">
                  <c:v>29.498999999999999</c:v>
                </c:pt>
                <c:pt idx="11914">
                  <c:v>29.498999999999999</c:v>
                </c:pt>
                <c:pt idx="11915">
                  <c:v>29.498999999999999</c:v>
                </c:pt>
                <c:pt idx="11916">
                  <c:v>29.503</c:v>
                </c:pt>
                <c:pt idx="11917">
                  <c:v>29.504999999999999</c:v>
                </c:pt>
                <c:pt idx="11918">
                  <c:v>29.515999999999998</c:v>
                </c:pt>
                <c:pt idx="11919">
                  <c:v>29.518000000000001</c:v>
                </c:pt>
                <c:pt idx="11920">
                  <c:v>29.52</c:v>
                </c:pt>
                <c:pt idx="11921">
                  <c:v>29.536999999999999</c:v>
                </c:pt>
                <c:pt idx="11922">
                  <c:v>29.536999999999999</c:v>
                </c:pt>
                <c:pt idx="11923">
                  <c:v>29.536999999999999</c:v>
                </c:pt>
                <c:pt idx="11924">
                  <c:v>29.538</c:v>
                </c:pt>
                <c:pt idx="11925">
                  <c:v>29.538</c:v>
                </c:pt>
                <c:pt idx="11926">
                  <c:v>29.545999999999999</c:v>
                </c:pt>
                <c:pt idx="11927">
                  <c:v>29.547999999999998</c:v>
                </c:pt>
                <c:pt idx="11928">
                  <c:v>29.552</c:v>
                </c:pt>
                <c:pt idx="11929">
                  <c:v>29.553999999999998</c:v>
                </c:pt>
                <c:pt idx="11930">
                  <c:v>29.585000000000001</c:v>
                </c:pt>
                <c:pt idx="11931">
                  <c:v>29.594000000000001</c:v>
                </c:pt>
                <c:pt idx="11932">
                  <c:v>29.600999999999999</c:v>
                </c:pt>
                <c:pt idx="11933">
                  <c:v>29.606000000000002</c:v>
                </c:pt>
                <c:pt idx="11934">
                  <c:v>29.651</c:v>
                </c:pt>
                <c:pt idx="11935">
                  <c:v>29.657</c:v>
                </c:pt>
                <c:pt idx="11936">
                  <c:v>29.661999999999999</c:v>
                </c:pt>
                <c:pt idx="11937">
                  <c:v>29.684999999999999</c:v>
                </c:pt>
                <c:pt idx="11938">
                  <c:v>29.696999999999999</c:v>
                </c:pt>
                <c:pt idx="11939">
                  <c:v>29.698</c:v>
                </c:pt>
                <c:pt idx="11940">
                  <c:v>29.721</c:v>
                </c:pt>
                <c:pt idx="11941">
                  <c:v>29.75</c:v>
                </c:pt>
                <c:pt idx="11942">
                  <c:v>29.763000000000002</c:v>
                </c:pt>
                <c:pt idx="11943">
                  <c:v>29.782</c:v>
                </c:pt>
                <c:pt idx="11944">
                  <c:v>29.783000000000001</c:v>
                </c:pt>
                <c:pt idx="11945">
                  <c:v>29.786999999999999</c:v>
                </c:pt>
                <c:pt idx="11946">
                  <c:v>29.789000000000001</c:v>
                </c:pt>
                <c:pt idx="11947">
                  <c:v>29.812000000000001</c:v>
                </c:pt>
                <c:pt idx="11948">
                  <c:v>29.818000000000001</c:v>
                </c:pt>
                <c:pt idx="11949">
                  <c:v>29.823</c:v>
                </c:pt>
                <c:pt idx="11950">
                  <c:v>29.850999999999999</c:v>
                </c:pt>
                <c:pt idx="11951">
                  <c:v>29.858000000000001</c:v>
                </c:pt>
                <c:pt idx="11952">
                  <c:v>29.866</c:v>
                </c:pt>
                <c:pt idx="11953">
                  <c:v>29.885999999999999</c:v>
                </c:pt>
                <c:pt idx="11954">
                  <c:v>29.896999999999998</c:v>
                </c:pt>
                <c:pt idx="11955">
                  <c:v>29.9</c:v>
                </c:pt>
                <c:pt idx="11956">
                  <c:v>29.914000000000001</c:v>
                </c:pt>
                <c:pt idx="11957">
                  <c:v>29.914999999999999</c:v>
                </c:pt>
                <c:pt idx="11958">
                  <c:v>29.93</c:v>
                </c:pt>
                <c:pt idx="11959">
                  <c:v>29.931000000000001</c:v>
                </c:pt>
                <c:pt idx="11960">
                  <c:v>29.934000000000001</c:v>
                </c:pt>
                <c:pt idx="11961">
                  <c:v>29.940999999999999</c:v>
                </c:pt>
                <c:pt idx="11962">
                  <c:v>29.971</c:v>
                </c:pt>
                <c:pt idx="11963">
                  <c:v>29.975999999999999</c:v>
                </c:pt>
                <c:pt idx="11964">
                  <c:v>29.99</c:v>
                </c:pt>
                <c:pt idx="11965">
                  <c:v>29.994</c:v>
                </c:pt>
                <c:pt idx="11966">
                  <c:v>29.995000000000001</c:v>
                </c:pt>
                <c:pt idx="11967">
                  <c:v>30.01</c:v>
                </c:pt>
                <c:pt idx="11968">
                  <c:v>30.01</c:v>
                </c:pt>
                <c:pt idx="11969">
                  <c:v>30.016999999999999</c:v>
                </c:pt>
                <c:pt idx="11970">
                  <c:v>30.035</c:v>
                </c:pt>
                <c:pt idx="11971">
                  <c:v>30.042000000000002</c:v>
                </c:pt>
                <c:pt idx="11972">
                  <c:v>30.047000000000001</c:v>
                </c:pt>
                <c:pt idx="11973">
                  <c:v>30.077999999999999</c:v>
                </c:pt>
                <c:pt idx="11974">
                  <c:v>30.085999999999999</c:v>
                </c:pt>
                <c:pt idx="11975">
                  <c:v>30.103999999999999</c:v>
                </c:pt>
                <c:pt idx="11976">
                  <c:v>30.103999999999999</c:v>
                </c:pt>
                <c:pt idx="11977">
                  <c:v>30.109000000000002</c:v>
                </c:pt>
                <c:pt idx="11978">
                  <c:v>30.123000000000001</c:v>
                </c:pt>
                <c:pt idx="11979">
                  <c:v>30.123999999999999</c:v>
                </c:pt>
                <c:pt idx="11980">
                  <c:v>30.167999999999999</c:v>
                </c:pt>
                <c:pt idx="11981">
                  <c:v>30.169</c:v>
                </c:pt>
                <c:pt idx="11982">
                  <c:v>30.17</c:v>
                </c:pt>
                <c:pt idx="11983">
                  <c:v>30.183</c:v>
                </c:pt>
                <c:pt idx="11984">
                  <c:v>30.199000000000002</c:v>
                </c:pt>
                <c:pt idx="11985">
                  <c:v>30.199000000000002</c:v>
                </c:pt>
                <c:pt idx="11986">
                  <c:v>30.218</c:v>
                </c:pt>
                <c:pt idx="11987">
                  <c:v>30.225999999999999</c:v>
                </c:pt>
                <c:pt idx="11988">
                  <c:v>30.228999999999999</c:v>
                </c:pt>
                <c:pt idx="11989">
                  <c:v>30.236999999999998</c:v>
                </c:pt>
                <c:pt idx="11990">
                  <c:v>30.236999999999998</c:v>
                </c:pt>
                <c:pt idx="11991">
                  <c:v>30.236999999999998</c:v>
                </c:pt>
                <c:pt idx="11992">
                  <c:v>30.248000000000001</c:v>
                </c:pt>
                <c:pt idx="11993">
                  <c:v>30.25</c:v>
                </c:pt>
                <c:pt idx="11994">
                  <c:v>30.256</c:v>
                </c:pt>
                <c:pt idx="11995">
                  <c:v>30.263000000000002</c:v>
                </c:pt>
                <c:pt idx="11996">
                  <c:v>30.274999999999999</c:v>
                </c:pt>
                <c:pt idx="11997">
                  <c:v>30.286999999999999</c:v>
                </c:pt>
                <c:pt idx="11998">
                  <c:v>30.291</c:v>
                </c:pt>
                <c:pt idx="11999">
                  <c:v>30.294</c:v>
                </c:pt>
                <c:pt idx="12000">
                  <c:v>30.308</c:v>
                </c:pt>
                <c:pt idx="12001">
                  <c:v>30.314</c:v>
                </c:pt>
                <c:pt idx="12002">
                  <c:v>30.326000000000001</c:v>
                </c:pt>
                <c:pt idx="12003">
                  <c:v>30.332000000000001</c:v>
                </c:pt>
                <c:pt idx="12004">
                  <c:v>30.332999999999998</c:v>
                </c:pt>
                <c:pt idx="12005">
                  <c:v>30.332999999999998</c:v>
                </c:pt>
                <c:pt idx="12006">
                  <c:v>30.338000000000001</c:v>
                </c:pt>
                <c:pt idx="12007">
                  <c:v>30.343</c:v>
                </c:pt>
                <c:pt idx="12008">
                  <c:v>30.369</c:v>
                </c:pt>
                <c:pt idx="12009">
                  <c:v>30.379000000000001</c:v>
                </c:pt>
                <c:pt idx="12010">
                  <c:v>30.388999999999999</c:v>
                </c:pt>
                <c:pt idx="12011">
                  <c:v>30.393999999999998</c:v>
                </c:pt>
                <c:pt idx="12012">
                  <c:v>30.41</c:v>
                </c:pt>
                <c:pt idx="12013">
                  <c:v>30.425999999999998</c:v>
                </c:pt>
                <c:pt idx="12014">
                  <c:v>30.427</c:v>
                </c:pt>
                <c:pt idx="12015">
                  <c:v>30.431999999999999</c:v>
                </c:pt>
                <c:pt idx="12016">
                  <c:v>30.454000000000001</c:v>
                </c:pt>
                <c:pt idx="12017">
                  <c:v>30.459</c:v>
                </c:pt>
                <c:pt idx="12018">
                  <c:v>30.492000000000001</c:v>
                </c:pt>
                <c:pt idx="12019">
                  <c:v>30.521000000000001</c:v>
                </c:pt>
                <c:pt idx="12020">
                  <c:v>30.521999999999998</c:v>
                </c:pt>
                <c:pt idx="12021">
                  <c:v>30.524000000000001</c:v>
                </c:pt>
                <c:pt idx="12022">
                  <c:v>30.529</c:v>
                </c:pt>
                <c:pt idx="12023">
                  <c:v>30.529</c:v>
                </c:pt>
                <c:pt idx="12024">
                  <c:v>30.532</c:v>
                </c:pt>
                <c:pt idx="12025">
                  <c:v>30.542999999999999</c:v>
                </c:pt>
                <c:pt idx="12026">
                  <c:v>30.542999999999999</c:v>
                </c:pt>
                <c:pt idx="12027">
                  <c:v>30.545000000000002</c:v>
                </c:pt>
                <c:pt idx="12028">
                  <c:v>30.561</c:v>
                </c:pt>
                <c:pt idx="12029">
                  <c:v>30.565000000000001</c:v>
                </c:pt>
                <c:pt idx="12030">
                  <c:v>30.573</c:v>
                </c:pt>
                <c:pt idx="12031">
                  <c:v>30.588000000000001</c:v>
                </c:pt>
                <c:pt idx="12032">
                  <c:v>30.603000000000002</c:v>
                </c:pt>
                <c:pt idx="12033">
                  <c:v>30.608000000000001</c:v>
                </c:pt>
                <c:pt idx="12034">
                  <c:v>30.617000000000001</c:v>
                </c:pt>
                <c:pt idx="12035">
                  <c:v>30.620999999999999</c:v>
                </c:pt>
                <c:pt idx="12036">
                  <c:v>30.622</c:v>
                </c:pt>
                <c:pt idx="12037">
                  <c:v>30.622</c:v>
                </c:pt>
                <c:pt idx="12038">
                  <c:v>30.654</c:v>
                </c:pt>
                <c:pt idx="12039">
                  <c:v>30.657</c:v>
                </c:pt>
                <c:pt idx="12040">
                  <c:v>30.693000000000001</c:v>
                </c:pt>
                <c:pt idx="12041">
                  <c:v>30.701000000000001</c:v>
                </c:pt>
                <c:pt idx="12042">
                  <c:v>30.71</c:v>
                </c:pt>
                <c:pt idx="12043">
                  <c:v>30.713000000000001</c:v>
                </c:pt>
                <c:pt idx="12044">
                  <c:v>30.751000000000001</c:v>
                </c:pt>
                <c:pt idx="12045">
                  <c:v>30.788</c:v>
                </c:pt>
                <c:pt idx="12046">
                  <c:v>30.797999999999998</c:v>
                </c:pt>
                <c:pt idx="12047">
                  <c:v>30.803000000000001</c:v>
                </c:pt>
                <c:pt idx="12048">
                  <c:v>30.823</c:v>
                </c:pt>
                <c:pt idx="12049">
                  <c:v>30.831</c:v>
                </c:pt>
                <c:pt idx="12050">
                  <c:v>30.832000000000001</c:v>
                </c:pt>
                <c:pt idx="12051">
                  <c:v>30.841000000000001</c:v>
                </c:pt>
                <c:pt idx="12052">
                  <c:v>30.844999999999999</c:v>
                </c:pt>
                <c:pt idx="12053">
                  <c:v>30.846</c:v>
                </c:pt>
                <c:pt idx="12054">
                  <c:v>30.847000000000001</c:v>
                </c:pt>
                <c:pt idx="12055">
                  <c:v>30.852</c:v>
                </c:pt>
                <c:pt idx="12056">
                  <c:v>30.858000000000001</c:v>
                </c:pt>
                <c:pt idx="12057">
                  <c:v>30.876999999999999</c:v>
                </c:pt>
                <c:pt idx="12058">
                  <c:v>30.879000000000001</c:v>
                </c:pt>
                <c:pt idx="12059">
                  <c:v>30.890999999999998</c:v>
                </c:pt>
                <c:pt idx="12060">
                  <c:v>30.898</c:v>
                </c:pt>
                <c:pt idx="12061">
                  <c:v>30.902000000000001</c:v>
                </c:pt>
                <c:pt idx="12062">
                  <c:v>30.936</c:v>
                </c:pt>
                <c:pt idx="12063">
                  <c:v>30.936</c:v>
                </c:pt>
                <c:pt idx="12064">
                  <c:v>30.945</c:v>
                </c:pt>
                <c:pt idx="12065">
                  <c:v>31.009</c:v>
                </c:pt>
                <c:pt idx="12066">
                  <c:v>31.021000000000001</c:v>
                </c:pt>
                <c:pt idx="12067">
                  <c:v>31.038</c:v>
                </c:pt>
                <c:pt idx="12068">
                  <c:v>31.04</c:v>
                </c:pt>
                <c:pt idx="12069">
                  <c:v>31.074000000000002</c:v>
                </c:pt>
                <c:pt idx="12070">
                  <c:v>31.084</c:v>
                </c:pt>
                <c:pt idx="12071">
                  <c:v>31.093</c:v>
                </c:pt>
                <c:pt idx="12072">
                  <c:v>31.106999999999999</c:v>
                </c:pt>
                <c:pt idx="12073">
                  <c:v>31.108000000000001</c:v>
                </c:pt>
                <c:pt idx="12074">
                  <c:v>31.113</c:v>
                </c:pt>
                <c:pt idx="12075">
                  <c:v>31.12</c:v>
                </c:pt>
                <c:pt idx="12076">
                  <c:v>31.123999999999999</c:v>
                </c:pt>
                <c:pt idx="12077">
                  <c:v>31.131</c:v>
                </c:pt>
                <c:pt idx="12078">
                  <c:v>31.167999999999999</c:v>
                </c:pt>
                <c:pt idx="12079">
                  <c:v>31.195</c:v>
                </c:pt>
                <c:pt idx="12080">
                  <c:v>31.199000000000002</c:v>
                </c:pt>
                <c:pt idx="12081">
                  <c:v>31.204000000000001</c:v>
                </c:pt>
                <c:pt idx="12082">
                  <c:v>31.219000000000001</c:v>
                </c:pt>
                <c:pt idx="12083">
                  <c:v>31.222999999999999</c:v>
                </c:pt>
                <c:pt idx="12084">
                  <c:v>31.234999999999999</c:v>
                </c:pt>
                <c:pt idx="12085">
                  <c:v>31.245999999999999</c:v>
                </c:pt>
                <c:pt idx="12086">
                  <c:v>31.283999999999999</c:v>
                </c:pt>
                <c:pt idx="12087">
                  <c:v>31.285</c:v>
                </c:pt>
                <c:pt idx="12088">
                  <c:v>31.303000000000001</c:v>
                </c:pt>
                <c:pt idx="12089">
                  <c:v>31.324000000000002</c:v>
                </c:pt>
                <c:pt idx="12090">
                  <c:v>31.324999999999999</c:v>
                </c:pt>
                <c:pt idx="12091">
                  <c:v>31.341999999999999</c:v>
                </c:pt>
                <c:pt idx="12092">
                  <c:v>31.344999999999999</c:v>
                </c:pt>
                <c:pt idx="12093">
                  <c:v>31.353000000000002</c:v>
                </c:pt>
                <c:pt idx="12094">
                  <c:v>31.361000000000001</c:v>
                </c:pt>
                <c:pt idx="12095">
                  <c:v>31.367999999999999</c:v>
                </c:pt>
                <c:pt idx="12096">
                  <c:v>31.379000000000001</c:v>
                </c:pt>
                <c:pt idx="12097">
                  <c:v>31.391999999999999</c:v>
                </c:pt>
                <c:pt idx="12098">
                  <c:v>31.414000000000001</c:v>
                </c:pt>
                <c:pt idx="12099">
                  <c:v>31.417999999999999</c:v>
                </c:pt>
                <c:pt idx="12100">
                  <c:v>31.437000000000001</c:v>
                </c:pt>
                <c:pt idx="12101">
                  <c:v>31.454999999999998</c:v>
                </c:pt>
                <c:pt idx="12102">
                  <c:v>31.456</c:v>
                </c:pt>
                <c:pt idx="12103">
                  <c:v>31.460999999999999</c:v>
                </c:pt>
                <c:pt idx="12104">
                  <c:v>31.462</c:v>
                </c:pt>
                <c:pt idx="12105">
                  <c:v>31.475000000000001</c:v>
                </c:pt>
                <c:pt idx="12106">
                  <c:v>31.486000000000001</c:v>
                </c:pt>
                <c:pt idx="12107">
                  <c:v>31.494</c:v>
                </c:pt>
                <c:pt idx="12108">
                  <c:v>31.495999999999999</c:v>
                </c:pt>
                <c:pt idx="12109">
                  <c:v>31.523</c:v>
                </c:pt>
                <c:pt idx="12110">
                  <c:v>31.55</c:v>
                </c:pt>
                <c:pt idx="12111">
                  <c:v>31.55</c:v>
                </c:pt>
                <c:pt idx="12112">
                  <c:v>31.552</c:v>
                </c:pt>
                <c:pt idx="12113">
                  <c:v>31.552</c:v>
                </c:pt>
                <c:pt idx="12114">
                  <c:v>31.553000000000001</c:v>
                </c:pt>
                <c:pt idx="12115">
                  <c:v>31.574999999999999</c:v>
                </c:pt>
                <c:pt idx="12116">
                  <c:v>31.596</c:v>
                </c:pt>
                <c:pt idx="12117">
                  <c:v>31.629000000000001</c:v>
                </c:pt>
                <c:pt idx="12118">
                  <c:v>31.64</c:v>
                </c:pt>
                <c:pt idx="12119">
                  <c:v>31.686</c:v>
                </c:pt>
                <c:pt idx="12120">
                  <c:v>31.722000000000001</c:v>
                </c:pt>
                <c:pt idx="12121">
                  <c:v>31.763000000000002</c:v>
                </c:pt>
                <c:pt idx="12122">
                  <c:v>31.763000000000002</c:v>
                </c:pt>
                <c:pt idx="12123">
                  <c:v>31.77</c:v>
                </c:pt>
                <c:pt idx="12124">
                  <c:v>31.771000000000001</c:v>
                </c:pt>
                <c:pt idx="12125">
                  <c:v>31.771000000000001</c:v>
                </c:pt>
                <c:pt idx="12126">
                  <c:v>31.782</c:v>
                </c:pt>
                <c:pt idx="12127">
                  <c:v>31.782</c:v>
                </c:pt>
                <c:pt idx="12128">
                  <c:v>31.797000000000001</c:v>
                </c:pt>
                <c:pt idx="12129">
                  <c:v>31.800999999999998</c:v>
                </c:pt>
                <c:pt idx="12130">
                  <c:v>31.806999999999999</c:v>
                </c:pt>
                <c:pt idx="12131">
                  <c:v>31.838999999999999</c:v>
                </c:pt>
                <c:pt idx="12132">
                  <c:v>31.841999999999999</c:v>
                </c:pt>
                <c:pt idx="12133">
                  <c:v>31.846</c:v>
                </c:pt>
                <c:pt idx="12134">
                  <c:v>31.86</c:v>
                </c:pt>
                <c:pt idx="12135">
                  <c:v>31.91</c:v>
                </c:pt>
                <c:pt idx="12136">
                  <c:v>31.91</c:v>
                </c:pt>
                <c:pt idx="12137">
                  <c:v>31.919</c:v>
                </c:pt>
                <c:pt idx="12138">
                  <c:v>31.923999999999999</c:v>
                </c:pt>
                <c:pt idx="12139">
                  <c:v>31.934999999999999</c:v>
                </c:pt>
                <c:pt idx="12140">
                  <c:v>31.936</c:v>
                </c:pt>
                <c:pt idx="12141">
                  <c:v>31.936</c:v>
                </c:pt>
                <c:pt idx="12142">
                  <c:v>31.943000000000001</c:v>
                </c:pt>
                <c:pt idx="12143">
                  <c:v>31.954000000000001</c:v>
                </c:pt>
                <c:pt idx="12144">
                  <c:v>31.998999999999999</c:v>
                </c:pt>
                <c:pt idx="12145">
                  <c:v>32.015999999999998</c:v>
                </c:pt>
                <c:pt idx="12146">
                  <c:v>32.018000000000001</c:v>
                </c:pt>
                <c:pt idx="12147">
                  <c:v>32.034999999999997</c:v>
                </c:pt>
                <c:pt idx="12148">
                  <c:v>32.051000000000002</c:v>
                </c:pt>
                <c:pt idx="12149">
                  <c:v>32.051000000000002</c:v>
                </c:pt>
                <c:pt idx="12150">
                  <c:v>32.051000000000002</c:v>
                </c:pt>
                <c:pt idx="12151">
                  <c:v>32.07</c:v>
                </c:pt>
                <c:pt idx="12152">
                  <c:v>32.07</c:v>
                </c:pt>
                <c:pt idx="12153">
                  <c:v>32.106999999999999</c:v>
                </c:pt>
                <c:pt idx="12154">
                  <c:v>32.107999999999997</c:v>
                </c:pt>
                <c:pt idx="12155">
                  <c:v>32.109000000000002</c:v>
                </c:pt>
                <c:pt idx="12156">
                  <c:v>32.127000000000002</c:v>
                </c:pt>
                <c:pt idx="12157">
                  <c:v>32.185000000000002</c:v>
                </c:pt>
                <c:pt idx="12158">
                  <c:v>32.194000000000003</c:v>
                </c:pt>
                <c:pt idx="12159">
                  <c:v>32.209000000000003</c:v>
                </c:pt>
                <c:pt idx="12160">
                  <c:v>32.212000000000003</c:v>
                </c:pt>
                <c:pt idx="12161">
                  <c:v>32.223999999999997</c:v>
                </c:pt>
                <c:pt idx="12162">
                  <c:v>32.223999999999997</c:v>
                </c:pt>
                <c:pt idx="12163">
                  <c:v>32.225000000000001</c:v>
                </c:pt>
                <c:pt idx="12164">
                  <c:v>32.241999999999997</c:v>
                </c:pt>
                <c:pt idx="12165">
                  <c:v>32.249000000000002</c:v>
                </c:pt>
                <c:pt idx="12166">
                  <c:v>32.262</c:v>
                </c:pt>
                <c:pt idx="12167">
                  <c:v>32.262</c:v>
                </c:pt>
                <c:pt idx="12168">
                  <c:v>32.262</c:v>
                </c:pt>
                <c:pt idx="12169">
                  <c:v>32.277000000000001</c:v>
                </c:pt>
                <c:pt idx="12170">
                  <c:v>32.280999999999999</c:v>
                </c:pt>
                <c:pt idx="12171">
                  <c:v>32.280999999999999</c:v>
                </c:pt>
                <c:pt idx="12172">
                  <c:v>32.280999999999999</c:v>
                </c:pt>
                <c:pt idx="12173">
                  <c:v>32.320999999999998</c:v>
                </c:pt>
                <c:pt idx="12174">
                  <c:v>32.326999999999998</c:v>
                </c:pt>
                <c:pt idx="12175">
                  <c:v>32.363999999999997</c:v>
                </c:pt>
                <c:pt idx="12176">
                  <c:v>32.366999999999997</c:v>
                </c:pt>
                <c:pt idx="12177">
                  <c:v>32.377000000000002</c:v>
                </c:pt>
                <c:pt idx="12178">
                  <c:v>32.378</c:v>
                </c:pt>
                <c:pt idx="12179">
                  <c:v>32.378</c:v>
                </c:pt>
                <c:pt idx="12180">
                  <c:v>32.378999999999998</c:v>
                </c:pt>
                <c:pt idx="12181">
                  <c:v>32.393999999999998</c:v>
                </c:pt>
                <c:pt idx="12182">
                  <c:v>32.393999999999998</c:v>
                </c:pt>
                <c:pt idx="12183">
                  <c:v>32.409999999999997</c:v>
                </c:pt>
                <c:pt idx="12184">
                  <c:v>32.415999999999997</c:v>
                </c:pt>
                <c:pt idx="12185">
                  <c:v>32.427999999999997</c:v>
                </c:pt>
                <c:pt idx="12186">
                  <c:v>32.427999999999997</c:v>
                </c:pt>
                <c:pt idx="12187">
                  <c:v>32.436</c:v>
                </c:pt>
                <c:pt idx="12188">
                  <c:v>32.444000000000003</c:v>
                </c:pt>
                <c:pt idx="12189">
                  <c:v>32.445</c:v>
                </c:pt>
                <c:pt idx="12190">
                  <c:v>32.459000000000003</c:v>
                </c:pt>
                <c:pt idx="12191">
                  <c:v>32.462000000000003</c:v>
                </c:pt>
                <c:pt idx="12192">
                  <c:v>32.473999999999997</c:v>
                </c:pt>
                <c:pt idx="12193">
                  <c:v>32.478999999999999</c:v>
                </c:pt>
                <c:pt idx="12194">
                  <c:v>32.481000000000002</c:v>
                </c:pt>
                <c:pt idx="12195">
                  <c:v>32.484000000000002</c:v>
                </c:pt>
                <c:pt idx="12196">
                  <c:v>32.493000000000002</c:v>
                </c:pt>
                <c:pt idx="12197">
                  <c:v>32.493000000000002</c:v>
                </c:pt>
                <c:pt idx="12198">
                  <c:v>32.494</c:v>
                </c:pt>
                <c:pt idx="12199">
                  <c:v>32.502000000000002</c:v>
                </c:pt>
                <c:pt idx="12200">
                  <c:v>32.524999999999999</c:v>
                </c:pt>
                <c:pt idx="12201">
                  <c:v>32.529000000000003</c:v>
                </c:pt>
                <c:pt idx="12202">
                  <c:v>32.531999999999996</c:v>
                </c:pt>
                <c:pt idx="12203">
                  <c:v>32.536000000000001</c:v>
                </c:pt>
                <c:pt idx="12204">
                  <c:v>32.543999999999997</c:v>
                </c:pt>
                <c:pt idx="12205">
                  <c:v>32.551000000000002</c:v>
                </c:pt>
                <c:pt idx="12206">
                  <c:v>32.570999999999998</c:v>
                </c:pt>
                <c:pt idx="12207">
                  <c:v>32.573999999999998</c:v>
                </c:pt>
                <c:pt idx="12208">
                  <c:v>32.609000000000002</c:v>
                </c:pt>
                <c:pt idx="12209">
                  <c:v>32.618000000000002</c:v>
                </c:pt>
                <c:pt idx="12210">
                  <c:v>32.624000000000002</c:v>
                </c:pt>
                <c:pt idx="12211">
                  <c:v>32.64</c:v>
                </c:pt>
                <c:pt idx="12212">
                  <c:v>32.648000000000003</c:v>
                </c:pt>
                <c:pt idx="12213">
                  <c:v>32.658000000000001</c:v>
                </c:pt>
                <c:pt idx="12214">
                  <c:v>32.658000000000001</c:v>
                </c:pt>
                <c:pt idx="12215">
                  <c:v>32.673000000000002</c:v>
                </c:pt>
                <c:pt idx="12216">
                  <c:v>32.673999999999999</c:v>
                </c:pt>
                <c:pt idx="12217">
                  <c:v>32.677</c:v>
                </c:pt>
                <c:pt idx="12218">
                  <c:v>32.69</c:v>
                </c:pt>
                <c:pt idx="12219">
                  <c:v>32.706000000000003</c:v>
                </c:pt>
                <c:pt idx="12220">
                  <c:v>32.706000000000003</c:v>
                </c:pt>
                <c:pt idx="12221">
                  <c:v>32.715000000000003</c:v>
                </c:pt>
                <c:pt idx="12222">
                  <c:v>32.725000000000001</c:v>
                </c:pt>
                <c:pt idx="12223">
                  <c:v>32.762</c:v>
                </c:pt>
                <c:pt idx="12224">
                  <c:v>32.773000000000003</c:v>
                </c:pt>
                <c:pt idx="12225">
                  <c:v>32.783000000000001</c:v>
                </c:pt>
                <c:pt idx="12226">
                  <c:v>32.783000000000001</c:v>
                </c:pt>
                <c:pt idx="12227">
                  <c:v>32.792999999999999</c:v>
                </c:pt>
                <c:pt idx="12228">
                  <c:v>32.802999999999997</c:v>
                </c:pt>
                <c:pt idx="12229">
                  <c:v>32.822000000000003</c:v>
                </c:pt>
                <c:pt idx="12230">
                  <c:v>32.822000000000003</c:v>
                </c:pt>
                <c:pt idx="12231">
                  <c:v>32.822000000000003</c:v>
                </c:pt>
                <c:pt idx="12232">
                  <c:v>32.835999999999999</c:v>
                </c:pt>
                <c:pt idx="12233">
                  <c:v>32.838000000000001</c:v>
                </c:pt>
                <c:pt idx="12234">
                  <c:v>32.841000000000001</c:v>
                </c:pt>
                <c:pt idx="12235">
                  <c:v>32.841000000000001</c:v>
                </c:pt>
                <c:pt idx="12236">
                  <c:v>32.86</c:v>
                </c:pt>
                <c:pt idx="12237">
                  <c:v>32.86</c:v>
                </c:pt>
                <c:pt idx="12238">
                  <c:v>32.880000000000003</c:v>
                </c:pt>
                <c:pt idx="12239">
                  <c:v>32.896999999999998</c:v>
                </c:pt>
                <c:pt idx="12240">
                  <c:v>32.917999999999999</c:v>
                </c:pt>
                <c:pt idx="12241">
                  <c:v>32.921999999999997</c:v>
                </c:pt>
                <c:pt idx="12242">
                  <c:v>32.932000000000002</c:v>
                </c:pt>
                <c:pt idx="12243">
                  <c:v>32.957000000000001</c:v>
                </c:pt>
                <c:pt idx="12244">
                  <c:v>32.975999999999999</c:v>
                </c:pt>
                <c:pt idx="12245">
                  <c:v>32.976999999999997</c:v>
                </c:pt>
                <c:pt idx="12246">
                  <c:v>32.978999999999999</c:v>
                </c:pt>
                <c:pt idx="12247">
                  <c:v>32.994</c:v>
                </c:pt>
                <c:pt idx="12248">
                  <c:v>32.996000000000002</c:v>
                </c:pt>
                <c:pt idx="12249">
                  <c:v>33.012999999999998</c:v>
                </c:pt>
                <c:pt idx="12250">
                  <c:v>33.015000000000001</c:v>
                </c:pt>
                <c:pt idx="12251">
                  <c:v>33.023000000000003</c:v>
                </c:pt>
                <c:pt idx="12252">
                  <c:v>33.036000000000001</c:v>
                </c:pt>
                <c:pt idx="12253">
                  <c:v>33.04</c:v>
                </c:pt>
                <c:pt idx="12254">
                  <c:v>33.054000000000002</c:v>
                </c:pt>
                <c:pt idx="12255">
                  <c:v>33.073</c:v>
                </c:pt>
                <c:pt idx="12256">
                  <c:v>33.075000000000003</c:v>
                </c:pt>
                <c:pt idx="12257">
                  <c:v>33.081000000000003</c:v>
                </c:pt>
                <c:pt idx="12258">
                  <c:v>33.091999999999999</c:v>
                </c:pt>
                <c:pt idx="12259">
                  <c:v>33.094000000000001</c:v>
                </c:pt>
                <c:pt idx="12260">
                  <c:v>33.112000000000002</c:v>
                </c:pt>
                <c:pt idx="12261">
                  <c:v>33.116</c:v>
                </c:pt>
                <c:pt idx="12262">
                  <c:v>33.119999999999997</c:v>
                </c:pt>
                <c:pt idx="12263">
                  <c:v>33.131</c:v>
                </c:pt>
                <c:pt idx="12264">
                  <c:v>33.148000000000003</c:v>
                </c:pt>
                <c:pt idx="12265">
                  <c:v>33.158000000000001</c:v>
                </c:pt>
                <c:pt idx="12266">
                  <c:v>33.174999999999997</c:v>
                </c:pt>
                <c:pt idx="12267">
                  <c:v>33.192999999999998</c:v>
                </c:pt>
                <c:pt idx="12268">
                  <c:v>33.201999999999998</c:v>
                </c:pt>
                <c:pt idx="12269">
                  <c:v>33.21</c:v>
                </c:pt>
                <c:pt idx="12270">
                  <c:v>33.22</c:v>
                </c:pt>
                <c:pt idx="12271">
                  <c:v>33.222000000000001</c:v>
                </c:pt>
                <c:pt idx="12272">
                  <c:v>33.226999999999997</c:v>
                </c:pt>
                <c:pt idx="12273">
                  <c:v>33.228000000000002</c:v>
                </c:pt>
                <c:pt idx="12274">
                  <c:v>33.228999999999999</c:v>
                </c:pt>
                <c:pt idx="12275">
                  <c:v>33.252000000000002</c:v>
                </c:pt>
                <c:pt idx="12276">
                  <c:v>33.267000000000003</c:v>
                </c:pt>
                <c:pt idx="12277">
                  <c:v>33.268999999999998</c:v>
                </c:pt>
                <c:pt idx="12278">
                  <c:v>33.286999999999999</c:v>
                </c:pt>
                <c:pt idx="12279">
                  <c:v>33.287999999999997</c:v>
                </c:pt>
                <c:pt idx="12280">
                  <c:v>33.302999999999997</c:v>
                </c:pt>
                <c:pt idx="12281">
                  <c:v>33.304000000000002</c:v>
                </c:pt>
                <c:pt idx="12282">
                  <c:v>33.307000000000002</c:v>
                </c:pt>
                <c:pt idx="12283">
                  <c:v>33.311999999999998</c:v>
                </c:pt>
                <c:pt idx="12284">
                  <c:v>33.319000000000003</c:v>
                </c:pt>
                <c:pt idx="12285">
                  <c:v>33.325000000000003</c:v>
                </c:pt>
                <c:pt idx="12286">
                  <c:v>33.325000000000003</c:v>
                </c:pt>
                <c:pt idx="12287">
                  <c:v>33.33</c:v>
                </c:pt>
                <c:pt idx="12288">
                  <c:v>33.335000000000001</c:v>
                </c:pt>
                <c:pt idx="12289">
                  <c:v>33.337000000000003</c:v>
                </c:pt>
                <c:pt idx="12290">
                  <c:v>33.347000000000001</c:v>
                </c:pt>
                <c:pt idx="12291">
                  <c:v>33.363999999999997</c:v>
                </c:pt>
                <c:pt idx="12292">
                  <c:v>33.363999999999997</c:v>
                </c:pt>
                <c:pt idx="12293">
                  <c:v>33.375</c:v>
                </c:pt>
                <c:pt idx="12294">
                  <c:v>33.383000000000003</c:v>
                </c:pt>
                <c:pt idx="12295">
                  <c:v>33.384</c:v>
                </c:pt>
                <c:pt idx="12296">
                  <c:v>33.402999999999999</c:v>
                </c:pt>
                <c:pt idx="12297">
                  <c:v>33.402999999999999</c:v>
                </c:pt>
                <c:pt idx="12298">
                  <c:v>33.421999999999997</c:v>
                </c:pt>
                <c:pt idx="12299">
                  <c:v>33.424999999999997</c:v>
                </c:pt>
                <c:pt idx="12300">
                  <c:v>33.441000000000003</c:v>
                </c:pt>
                <c:pt idx="12301">
                  <c:v>33.441000000000003</c:v>
                </c:pt>
                <c:pt idx="12302">
                  <c:v>33.453000000000003</c:v>
                </c:pt>
                <c:pt idx="12303">
                  <c:v>33.453000000000003</c:v>
                </c:pt>
                <c:pt idx="12304">
                  <c:v>33.460999999999999</c:v>
                </c:pt>
                <c:pt idx="12305">
                  <c:v>33.468000000000004</c:v>
                </c:pt>
                <c:pt idx="12306">
                  <c:v>33.469000000000001</c:v>
                </c:pt>
                <c:pt idx="12307">
                  <c:v>33.472000000000001</c:v>
                </c:pt>
                <c:pt idx="12308">
                  <c:v>33.484999999999999</c:v>
                </c:pt>
                <c:pt idx="12309">
                  <c:v>33.487000000000002</c:v>
                </c:pt>
                <c:pt idx="12310">
                  <c:v>33.5</c:v>
                </c:pt>
                <c:pt idx="12311">
                  <c:v>33.518999999999998</c:v>
                </c:pt>
                <c:pt idx="12312">
                  <c:v>33.534999999999997</c:v>
                </c:pt>
                <c:pt idx="12313">
                  <c:v>33.536000000000001</c:v>
                </c:pt>
                <c:pt idx="12314">
                  <c:v>33.557000000000002</c:v>
                </c:pt>
                <c:pt idx="12315">
                  <c:v>33.558</c:v>
                </c:pt>
                <c:pt idx="12316">
                  <c:v>33.578000000000003</c:v>
                </c:pt>
                <c:pt idx="12317">
                  <c:v>33.578000000000003</c:v>
                </c:pt>
                <c:pt idx="12318">
                  <c:v>33.588999999999999</c:v>
                </c:pt>
                <c:pt idx="12319">
                  <c:v>33.616999999999997</c:v>
                </c:pt>
                <c:pt idx="12320">
                  <c:v>33.618000000000002</c:v>
                </c:pt>
                <c:pt idx="12321">
                  <c:v>33.654000000000003</c:v>
                </c:pt>
                <c:pt idx="12322">
                  <c:v>33.655000000000001</c:v>
                </c:pt>
                <c:pt idx="12323">
                  <c:v>33.655000000000001</c:v>
                </c:pt>
                <c:pt idx="12324">
                  <c:v>33.655000000000001</c:v>
                </c:pt>
                <c:pt idx="12325">
                  <c:v>33.694000000000003</c:v>
                </c:pt>
                <c:pt idx="12326">
                  <c:v>33.709000000000003</c:v>
                </c:pt>
                <c:pt idx="12327">
                  <c:v>33.713000000000001</c:v>
                </c:pt>
                <c:pt idx="12328">
                  <c:v>33.713000000000001</c:v>
                </c:pt>
                <c:pt idx="12329">
                  <c:v>33.713000000000001</c:v>
                </c:pt>
                <c:pt idx="12330">
                  <c:v>33.713999999999999</c:v>
                </c:pt>
                <c:pt idx="12331">
                  <c:v>33.726999999999997</c:v>
                </c:pt>
                <c:pt idx="12332">
                  <c:v>33.734999999999999</c:v>
                </c:pt>
                <c:pt idx="12333">
                  <c:v>33.734999999999999</c:v>
                </c:pt>
                <c:pt idx="12334">
                  <c:v>33.735999999999997</c:v>
                </c:pt>
                <c:pt idx="12335">
                  <c:v>33.737000000000002</c:v>
                </c:pt>
                <c:pt idx="12336">
                  <c:v>33.744999999999997</c:v>
                </c:pt>
                <c:pt idx="12337">
                  <c:v>33.773000000000003</c:v>
                </c:pt>
                <c:pt idx="12338">
                  <c:v>33.792000000000002</c:v>
                </c:pt>
                <c:pt idx="12339">
                  <c:v>33.792000000000002</c:v>
                </c:pt>
                <c:pt idx="12340">
                  <c:v>33.792999999999999</c:v>
                </c:pt>
                <c:pt idx="12341">
                  <c:v>33.811</c:v>
                </c:pt>
                <c:pt idx="12342">
                  <c:v>33.811</c:v>
                </c:pt>
                <c:pt idx="12343">
                  <c:v>33.826999999999998</c:v>
                </c:pt>
                <c:pt idx="12344">
                  <c:v>33.835000000000001</c:v>
                </c:pt>
                <c:pt idx="12345">
                  <c:v>33.835999999999999</c:v>
                </c:pt>
                <c:pt idx="12346">
                  <c:v>33.835999999999999</c:v>
                </c:pt>
                <c:pt idx="12347">
                  <c:v>33.869999999999997</c:v>
                </c:pt>
                <c:pt idx="12348">
                  <c:v>33.875</c:v>
                </c:pt>
                <c:pt idx="12349">
                  <c:v>33.881999999999998</c:v>
                </c:pt>
                <c:pt idx="12350">
                  <c:v>33.889000000000003</c:v>
                </c:pt>
                <c:pt idx="12351">
                  <c:v>33.890999999999998</c:v>
                </c:pt>
                <c:pt idx="12352">
                  <c:v>33.902000000000001</c:v>
                </c:pt>
                <c:pt idx="12353">
                  <c:v>33.908000000000001</c:v>
                </c:pt>
                <c:pt idx="12354">
                  <c:v>33.914999999999999</c:v>
                </c:pt>
                <c:pt idx="12355">
                  <c:v>33.917000000000002</c:v>
                </c:pt>
                <c:pt idx="12356">
                  <c:v>33.924999999999997</c:v>
                </c:pt>
                <c:pt idx="12357">
                  <c:v>33.927999999999997</c:v>
                </c:pt>
                <c:pt idx="12358">
                  <c:v>33.927999999999997</c:v>
                </c:pt>
                <c:pt idx="12359">
                  <c:v>33.933999999999997</c:v>
                </c:pt>
                <c:pt idx="12360">
                  <c:v>33.935000000000002</c:v>
                </c:pt>
                <c:pt idx="12361">
                  <c:v>33.947000000000003</c:v>
                </c:pt>
                <c:pt idx="12362">
                  <c:v>33.948</c:v>
                </c:pt>
                <c:pt idx="12363">
                  <c:v>33.985999999999997</c:v>
                </c:pt>
                <c:pt idx="12364">
                  <c:v>33.985999999999997</c:v>
                </c:pt>
                <c:pt idx="12365">
                  <c:v>33.988999999999997</c:v>
                </c:pt>
                <c:pt idx="12366">
                  <c:v>34.003</c:v>
                </c:pt>
                <c:pt idx="12367">
                  <c:v>34.020000000000003</c:v>
                </c:pt>
                <c:pt idx="12368">
                  <c:v>34.024999999999999</c:v>
                </c:pt>
                <c:pt idx="12369">
                  <c:v>34.034999999999997</c:v>
                </c:pt>
                <c:pt idx="12370">
                  <c:v>34.045000000000002</c:v>
                </c:pt>
                <c:pt idx="12371">
                  <c:v>34.088000000000001</c:v>
                </c:pt>
                <c:pt idx="12372">
                  <c:v>34.103000000000002</c:v>
                </c:pt>
                <c:pt idx="12373">
                  <c:v>34.103000000000002</c:v>
                </c:pt>
                <c:pt idx="12374">
                  <c:v>34.103000000000002</c:v>
                </c:pt>
                <c:pt idx="12375">
                  <c:v>34.106999999999999</c:v>
                </c:pt>
                <c:pt idx="12376">
                  <c:v>34.137</c:v>
                </c:pt>
                <c:pt idx="12377">
                  <c:v>34.142000000000003</c:v>
                </c:pt>
                <c:pt idx="12378">
                  <c:v>34.142000000000003</c:v>
                </c:pt>
                <c:pt idx="12379">
                  <c:v>34.17</c:v>
                </c:pt>
                <c:pt idx="12380">
                  <c:v>34.173000000000002</c:v>
                </c:pt>
                <c:pt idx="12381">
                  <c:v>34.180999999999997</c:v>
                </c:pt>
                <c:pt idx="12382">
                  <c:v>34.204999999999998</c:v>
                </c:pt>
                <c:pt idx="12383">
                  <c:v>34.222000000000001</c:v>
                </c:pt>
                <c:pt idx="12384">
                  <c:v>34.228999999999999</c:v>
                </c:pt>
                <c:pt idx="12385">
                  <c:v>34.24</c:v>
                </c:pt>
                <c:pt idx="12386">
                  <c:v>34.259</c:v>
                </c:pt>
                <c:pt idx="12387">
                  <c:v>34.264000000000003</c:v>
                </c:pt>
                <c:pt idx="12388">
                  <c:v>34.279000000000003</c:v>
                </c:pt>
                <c:pt idx="12389">
                  <c:v>34.28</c:v>
                </c:pt>
                <c:pt idx="12390">
                  <c:v>34.305999999999997</c:v>
                </c:pt>
                <c:pt idx="12391">
                  <c:v>34.337000000000003</c:v>
                </c:pt>
                <c:pt idx="12392">
                  <c:v>34.337000000000003</c:v>
                </c:pt>
                <c:pt idx="12393">
                  <c:v>34.337000000000003</c:v>
                </c:pt>
                <c:pt idx="12394">
                  <c:v>34.337000000000003</c:v>
                </c:pt>
                <c:pt idx="12395">
                  <c:v>34.353000000000002</c:v>
                </c:pt>
                <c:pt idx="12396">
                  <c:v>34.354999999999997</c:v>
                </c:pt>
                <c:pt idx="12397">
                  <c:v>34.356999999999999</c:v>
                </c:pt>
                <c:pt idx="12398">
                  <c:v>34.374000000000002</c:v>
                </c:pt>
                <c:pt idx="12399">
                  <c:v>34.375999999999998</c:v>
                </c:pt>
                <c:pt idx="12400">
                  <c:v>34.375999999999998</c:v>
                </c:pt>
                <c:pt idx="12401">
                  <c:v>34.396999999999998</c:v>
                </c:pt>
                <c:pt idx="12402">
                  <c:v>34.405000000000001</c:v>
                </c:pt>
                <c:pt idx="12403">
                  <c:v>34.454000000000001</c:v>
                </c:pt>
                <c:pt idx="12404">
                  <c:v>34.454999999999998</c:v>
                </c:pt>
                <c:pt idx="12405">
                  <c:v>34.456000000000003</c:v>
                </c:pt>
                <c:pt idx="12406">
                  <c:v>34.473999999999997</c:v>
                </c:pt>
                <c:pt idx="12407">
                  <c:v>34.473999999999997</c:v>
                </c:pt>
                <c:pt idx="12408">
                  <c:v>34.494</c:v>
                </c:pt>
                <c:pt idx="12409">
                  <c:v>34.5</c:v>
                </c:pt>
                <c:pt idx="12410">
                  <c:v>34.502000000000002</c:v>
                </c:pt>
                <c:pt idx="12411">
                  <c:v>34.524000000000001</c:v>
                </c:pt>
                <c:pt idx="12412">
                  <c:v>34.533000000000001</c:v>
                </c:pt>
                <c:pt idx="12413">
                  <c:v>34.552</c:v>
                </c:pt>
                <c:pt idx="12414">
                  <c:v>34.610999999999997</c:v>
                </c:pt>
                <c:pt idx="12415">
                  <c:v>34.67</c:v>
                </c:pt>
                <c:pt idx="12416">
                  <c:v>34.67</c:v>
                </c:pt>
                <c:pt idx="12417">
                  <c:v>34.674999999999997</c:v>
                </c:pt>
                <c:pt idx="12418">
                  <c:v>34.674999999999997</c:v>
                </c:pt>
                <c:pt idx="12419">
                  <c:v>34.677</c:v>
                </c:pt>
                <c:pt idx="12420">
                  <c:v>34.692</c:v>
                </c:pt>
                <c:pt idx="12421">
                  <c:v>34.692999999999998</c:v>
                </c:pt>
                <c:pt idx="12422">
                  <c:v>34.694000000000003</c:v>
                </c:pt>
                <c:pt idx="12423">
                  <c:v>34.695</c:v>
                </c:pt>
                <c:pt idx="12424">
                  <c:v>34.695999999999998</c:v>
                </c:pt>
                <c:pt idx="12425">
                  <c:v>34.707000000000001</c:v>
                </c:pt>
                <c:pt idx="12426">
                  <c:v>34.709000000000003</c:v>
                </c:pt>
                <c:pt idx="12427">
                  <c:v>34.709000000000003</c:v>
                </c:pt>
                <c:pt idx="12428">
                  <c:v>34.709000000000003</c:v>
                </c:pt>
                <c:pt idx="12429">
                  <c:v>34.728000000000002</c:v>
                </c:pt>
                <c:pt idx="12430">
                  <c:v>34.728000000000002</c:v>
                </c:pt>
                <c:pt idx="12431">
                  <c:v>34.738</c:v>
                </c:pt>
                <c:pt idx="12432">
                  <c:v>34.743000000000002</c:v>
                </c:pt>
                <c:pt idx="12433">
                  <c:v>34.749000000000002</c:v>
                </c:pt>
                <c:pt idx="12434">
                  <c:v>34.749000000000002</c:v>
                </c:pt>
                <c:pt idx="12435">
                  <c:v>34.767000000000003</c:v>
                </c:pt>
                <c:pt idx="12436">
                  <c:v>34.768000000000001</c:v>
                </c:pt>
                <c:pt idx="12437">
                  <c:v>34.783000000000001</c:v>
                </c:pt>
                <c:pt idx="12438">
                  <c:v>34.786999999999999</c:v>
                </c:pt>
                <c:pt idx="12439">
                  <c:v>34.826999999999998</c:v>
                </c:pt>
                <c:pt idx="12440">
                  <c:v>34.829000000000001</c:v>
                </c:pt>
                <c:pt idx="12441">
                  <c:v>34.844000000000001</c:v>
                </c:pt>
                <c:pt idx="12442">
                  <c:v>34.845999999999997</c:v>
                </c:pt>
                <c:pt idx="12443">
                  <c:v>34.878</c:v>
                </c:pt>
                <c:pt idx="12444">
                  <c:v>34.878</c:v>
                </c:pt>
                <c:pt idx="12445">
                  <c:v>34.881999999999998</c:v>
                </c:pt>
                <c:pt idx="12446">
                  <c:v>34.884999999999998</c:v>
                </c:pt>
                <c:pt idx="12447">
                  <c:v>34.884999999999998</c:v>
                </c:pt>
                <c:pt idx="12448">
                  <c:v>34.886000000000003</c:v>
                </c:pt>
                <c:pt idx="12449">
                  <c:v>34.896999999999998</c:v>
                </c:pt>
                <c:pt idx="12450">
                  <c:v>34.896999999999998</c:v>
                </c:pt>
                <c:pt idx="12451">
                  <c:v>34.923999999999999</c:v>
                </c:pt>
                <c:pt idx="12452">
                  <c:v>34.923999999999999</c:v>
                </c:pt>
                <c:pt idx="12453">
                  <c:v>34.944000000000003</c:v>
                </c:pt>
                <c:pt idx="12454">
                  <c:v>34.944000000000003</c:v>
                </c:pt>
                <c:pt idx="12455">
                  <c:v>34.945999999999998</c:v>
                </c:pt>
                <c:pt idx="12456">
                  <c:v>34.959000000000003</c:v>
                </c:pt>
                <c:pt idx="12457">
                  <c:v>34.963999999999999</c:v>
                </c:pt>
                <c:pt idx="12458">
                  <c:v>34.966999999999999</c:v>
                </c:pt>
                <c:pt idx="12459">
                  <c:v>34.976999999999997</c:v>
                </c:pt>
                <c:pt idx="12460">
                  <c:v>34.982999999999997</c:v>
                </c:pt>
                <c:pt idx="12461">
                  <c:v>35</c:v>
                </c:pt>
                <c:pt idx="12462">
                  <c:v>35.003</c:v>
                </c:pt>
                <c:pt idx="12463">
                  <c:v>35.012999999999998</c:v>
                </c:pt>
                <c:pt idx="12464">
                  <c:v>35.014000000000003</c:v>
                </c:pt>
                <c:pt idx="12465">
                  <c:v>35.023000000000003</c:v>
                </c:pt>
                <c:pt idx="12466">
                  <c:v>35.023000000000003</c:v>
                </c:pt>
                <c:pt idx="12467">
                  <c:v>35.023000000000003</c:v>
                </c:pt>
                <c:pt idx="12468">
                  <c:v>35.026000000000003</c:v>
                </c:pt>
                <c:pt idx="12469">
                  <c:v>35.031999999999996</c:v>
                </c:pt>
                <c:pt idx="12470">
                  <c:v>35.042000000000002</c:v>
                </c:pt>
                <c:pt idx="12471">
                  <c:v>35.048000000000002</c:v>
                </c:pt>
                <c:pt idx="12472">
                  <c:v>35.052999999999997</c:v>
                </c:pt>
                <c:pt idx="12473">
                  <c:v>35.064</c:v>
                </c:pt>
                <c:pt idx="12474">
                  <c:v>35.064</c:v>
                </c:pt>
                <c:pt idx="12475">
                  <c:v>35.067</c:v>
                </c:pt>
                <c:pt idx="12476">
                  <c:v>35.075000000000003</c:v>
                </c:pt>
                <c:pt idx="12477">
                  <c:v>35.081000000000003</c:v>
                </c:pt>
                <c:pt idx="12478">
                  <c:v>35.100999999999999</c:v>
                </c:pt>
                <c:pt idx="12479">
                  <c:v>35.100999999999999</c:v>
                </c:pt>
                <c:pt idx="12480">
                  <c:v>35.101999999999997</c:v>
                </c:pt>
                <c:pt idx="12481">
                  <c:v>35.109000000000002</c:v>
                </c:pt>
                <c:pt idx="12482">
                  <c:v>35.112000000000002</c:v>
                </c:pt>
                <c:pt idx="12483">
                  <c:v>35.115000000000002</c:v>
                </c:pt>
                <c:pt idx="12484">
                  <c:v>35.14</c:v>
                </c:pt>
                <c:pt idx="12485">
                  <c:v>35.14</c:v>
                </c:pt>
                <c:pt idx="12486">
                  <c:v>35.159999999999997</c:v>
                </c:pt>
                <c:pt idx="12487">
                  <c:v>35.159999999999997</c:v>
                </c:pt>
                <c:pt idx="12488">
                  <c:v>35.165999999999997</c:v>
                </c:pt>
                <c:pt idx="12489">
                  <c:v>35.183</c:v>
                </c:pt>
                <c:pt idx="12490">
                  <c:v>35.183</c:v>
                </c:pt>
                <c:pt idx="12491">
                  <c:v>35.198999999999998</c:v>
                </c:pt>
                <c:pt idx="12492">
                  <c:v>35.200000000000003</c:v>
                </c:pt>
                <c:pt idx="12493">
                  <c:v>35.219000000000001</c:v>
                </c:pt>
                <c:pt idx="12494">
                  <c:v>35.219000000000001</c:v>
                </c:pt>
                <c:pt idx="12495">
                  <c:v>35.22</c:v>
                </c:pt>
                <c:pt idx="12496">
                  <c:v>35.241</c:v>
                </c:pt>
                <c:pt idx="12497">
                  <c:v>35.241</c:v>
                </c:pt>
                <c:pt idx="12498">
                  <c:v>35.273000000000003</c:v>
                </c:pt>
                <c:pt idx="12499">
                  <c:v>35.277999999999999</c:v>
                </c:pt>
                <c:pt idx="12500">
                  <c:v>35.277999999999999</c:v>
                </c:pt>
                <c:pt idx="12501">
                  <c:v>35.296999999999997</c:v>
                </c:pt>
                <c:pt idx="12502">
                  <c:v>35.298000000000002</c:v>
                </c:pt>
                <c:pt idx="12503">
                  <c:v>35.317</c:v>
                </c:pt>
                <c:pt idx="12504">
                  <c:v>35.317</c:v>
                </c:pt>
                <c:pt idx="12505">
                  <c:v>35.317</c:v>
                </c:pt>
                <c:pt idx="12506">
                  <c:v>35.317</c:v>
                </c:pt>
                <c:pt idx="12507">
                  <c:v>35.322000000000003</c:v>
                </c:pt>
                <c:pt idx="12508">
                  <c:v>35.326999999999998</c:v>
                </c:pt>
                <c:pt idx="12509">
                  <c:v>35.335999999999999</c:v>
                </c:pt>
                <c:pt idx="12510">
                  <c:v>35.337000000000003</c:v>
                </c:pt>
                <c:pt idx="12511">
                  <c:v>35.337000000000003</c:v>
                </c:pt>
                <c:pt idx="12512">
                  <c:v>35.337000000000003</c:v>
                </c:pt>
                <c:pt idx="12513">
                  <c:v>35.338999999999999</c:v>
                </c:pt>
                <c:pt idx="12514">
                  <c:v>35.353999999999999</c:v>
                </c:pt>
                <c:pt idx="12515">
                  <c:v>35.356999999999999</c:v>
                </c:pt>
                <c:pt idx="12516">
                  <c:v>35.356999999999999</c:v>
                </c:pt>
                <c:pt idx="12517">
                  <c:v>35.368000000000002</c:v>
                </c:pt>
                <c:pt idx="12518">
                  <c:v>35.369</c:v>
                </c:pt>
                <c:pt idx="12519">
                  <c:v>35.371000000000002</c:v>
                </c:pt>
                <c:pt idx="12520">
                  <c:v>35.375999999999998</c:v>
                </c:pt>
                <c:pt idx="12521">
                  <c:v>35.377000000000002</c:v>
                </c:pt>
                <c:pt idx="12522">
                  <c:v>35.381</c:v>
                </c:pt>
                <c:pt idx="12523">
                  <c:v>35.396000000000001</c:v>
                </c:pt>
                <c:pt idx="12524">
                  <c:v>35.396000000000001</c:v>
                </c:pt>
                <c:pt idx="12525">
                  <c:v>35.396000000000001</c:v>
                </c:pt>
                <c:pt idx="12526">
                  <c:v>35.405999999999999</c:v>
                </c:pt>
                <c:pt idx="12527">
                  <c:v>35.414999999999999</c:v>
                </c:pt>
                <c:pt idx="12528">
                  <c:v>35.473999999999997</c:v>
                </c:pt>
                <c:pt idx="12529">
                  <c:v>35.494</c:v>
                </c:pt>
                <c:pt idx="12530">
                  <c:v>35.497</c:v>
                </c:pt>
                <c:pt idx="12531">
                  <c:v>35.506</c:v>
                </c:pt>
                <c:pt idx="12532">
                  <c:v>35.514000000000003</c:v>
                </c:pt>
                <c:pt idx="12533">
                  <c:v>35.515999999999998</c:v>
                </c:pt>
                <c:pt idx="12534">
                  <c:v>35.533000000000001</c:v>
                </c:pt>
                <c:pt idx="12535">
                  <c:v>35.552999999999997</c:v>
                </c:pt>
                <c:pt idx="12536">
                  <c:v>35.555</c:v>
                </c:pt>
                <c:pt idx="12537">
                  <c:v>35.566000000000003</c:v>
                </c:pt>
                <c:pt idx="12538">
                  <c:v>35.573</c:v>
                </c:pt>
                <c:pt idx="12539">
                  <c:v>35.573</c:v>
                </c:pt>
                <c:pt idx="12540">
                  <c:v>35.575000000000003</c:v>
                </c:pt>
                <c:pt idx="12541">
                  <c:v>35.58</c:v>
                </c:pt>
                <c:pt idx="12542">
                  <c:v>35.588000000000001</c:v>
                </c:pt>
                <c:pt idx="12543">
                  <c:v>35.591999999999999</c:v>
                </c:pt>
                <c:pt idx="12544">
                  <c:v>35.593000000000004</c:v>
                </c:pt>
                <c:pt idx="12545">
                  <c:v>35.612000000000002</c:v>
                </c:pt>
                <c:pt idx="12546">
                  <c:v>35.613</c:v>
                </c:pt>
                <c:pt idx="12547">
                  <c:v>35.615000000000002</c:v>
                </c:pt>
                <c:pt idx="12548">
                  <c:v>35.631999999999998</c:v>
                </c:pt>
                <c:pt idx="12549">
                  <c:v>35.631999999999998</c:v>
                </c:pt>
                <c:pt idx="12550">
                  <c:v>35.643000000000001</c:v>
                </c:pt>
                <c:pt idx="12551">
                  <c:v>35.651000000000003</c:v>
                </c:pt>
                <c:pt idx="12552">
                  <c:v>35.652000000000001</c:v>
                </c:pt>
                <c:pt idx="12553">
                  <c:v>35.670999999999999</c:v>
                </c:pt>
                <c:pt idx="12554">
                  <c:v>35.671999999999997</c:v>
                </c:pt>
                <c:pt idx="12555">
                  <c:v>35.671999999999997</c:v>
                </c:pt>
                <c:pt idx="12556">
                  <c:v>35.676000000000002</c:v>
                </c:pt>
                <c:pt idx="12557">
                  <c:v>35.691000000000003</c:v>
                </c:pt>
                <c:pt idx="12558">
                  <c:v>35.725999999999999</c:v>
                </c:pt>
                <c:pt idx="12559">
                  <c:v>35.729999999999997</c:v>
                </c:pt>
                <c:pt idx="12560">
                  <c:v>35.731000000000002</c:v>
                </c:pt>
                <c:pt idx="12561">
                  <c:v>35.744</c:v>
                </c:pt>
                <c:pt idx="12562">
                  <c:v>35.75</c:v>
                </c:pt>
                <c:pt idx="12563">
                  <c:v>35.75</c:v>
                </c:pt>
                <c:pt idx="12564">
                  <c:v>35.770000000000003</c:v>
                </c:pt>
                <c:pt idx="12565">
                  <c:v>35.770000000000003</c:v>
                </c:pt>
                <c:pt idx="12566">
                  <c:v>35.770000000000003</c:v>
                </c:pt>
                <c:pt idx="12567">
                  <c:v>35.770000000000003</c:v>
                </c:pt>
                <c:pt idx="12568">
                  <c:v>35.780999999999999</c:v>
                </c:pt>
                <c:pt idx="12569">
                  <c:v>35.79</c:v>
                </c:pt>
                <c:pt idx="12570">
                  <c:v>35.802999999999997</c:v>
                </c:pt>
                <c:pt idx="12571">
                  <c:v>35.808999999999997</c:v>
                </c:pt>
                <c:pt idx="12572">
                  <c:v>35.808999999999997</c:v>
                </c:pt>
                <c:pt idx="12573">
                  <c:v>35.808999999999997</c:v>
                </c:pt>
                <c:pt idx="12574">
                  <c:v>35.81</c:v>
                </c:pt>
                <c:pt idx="12575">
                  <c:v>35.813000000000002</c:v>
                </c:pt>
                <c:pt idx="12576">
                  <c:v>35.83</c:v>
                </c:pt>
                <c:pt idx="12577">
                  <c:v>35.831000000000003</c:v>
                </c:pt>
                <c:pt idx="12578">
                  <c:v>35.848999999999997</c:v>
                </c:pt>
                <c:pt idx="12579">
                  <c:v>35.848999999999997</c:v>
                </c:pt>
                <c:pt idx="12580">
                  <c:v>35.860999999999997</c:v>
                </c:pt>
                <c:pt idx="12581">
                  <c:v>35.868000000000002</c:v>
                </c:pt>
                <c:pt idx="12582">
                  <c:v>35.869</c:v>
                </c:pt>
                <c:pt idx="12583">
                  <c:v>35.902999999999999</c:v>
                </c:pt>
                <c:pt idx="12584">
                  <c:v>35.908000000000001</c:v>
                </c:pt>
                <c:pt idx="12585">
                  <c:v>35.929000000000002</c:v>
                </c:pt>
                <c:pt idx="12586">
                  <c:v>35.93</c:v>
                </c:pt>
                <c:pt idx="12587">
                  <c:v>35.939</c:v>
                </c:pt>
                <c:pt idx="12588">
                  <c:v>35.987000000000002</c:v>
                </c:pt>
                <c:pt idx="12589">
                  <c:v>35.988</c:v>
                </c:pt>
                <c:pt idx="12590">
                  <c:v>36</c:v>
                </c:pt>
                <c:pt idx="12591">
                  <c:v>36.003</c:v>
                </c:pt>
                <c:pt idx="12592">
                  <c:v>36.006999999999998</c:v>
                </c:pt>
                <c:pt idx="12593">
                  <c:v>36.026000000000003</c:v>
                </c:pt>
                <c:pt idx="12594">
                  <c:v>36.026000000000003</c:v>
                </c:pt>
                <c:pt idx="12595">
                  <c:v>36.03</c:v>
                </c:pt>
                <c:pt idx="12596">
                  <c:v>36.045999999999999</c:v>
                </c:pt>
                <c:pt idx="12597">
                  <c:v>36.066000000000003</c:v>
                </c:pt>
                <c:pt idx="12598">
                  <c:v>36.081000000000003</c:v>
                </c:pt>
                <c:pt idx="12599">
                  <c:v>36.087000000000003</c:v>
                </c:pt>
                <c:pt idx="12600">
                  <c:v>36.104999999999997</c:v>
                </c:pt>
                <c:pt idx="12601">
                  <c:v>36.121000000000002</c:v>
                </c:pt>
                <c:pt idx="12602">
                  <c:v>36.125</c:v>
                </c:pt>
                <c:pt idx="12603">
                  <c:v>36.133000000000003</c:v>
                </c:pt>
                <c:pt idx="12604">
                  <c:v>36.137999999999998</c:v>
                </c:pt>
                <c:pt idx="12605">
                  <c:v>36.15</c:v>
                </c:pt>
                <c:pt idx="12606">
                  <c:v>36.156999999999996</c:v>
                </c:pt>
                <c:pt idx="12607">
                  <c:v>36.161000000000001</c:v>
                </c:pt>
                <c:pt idx="12608">
                  <c:v>36.164999999999999</c:v>
                </c:pt>
                <c:pt idx="12609">
                  <c:v>36.164999999999999</c:v>
                </c:pt>
                <c:pt idx="12610">
                  <c:v>36.17</c:v>
                </c:pt>
                <c:pt idx="12611">
                  <c:v>36.186</c:v>
                </c:pt>
                <c:pt idx="12612">
                  <c:v>36.191000000000003</c:v>
                </c:pt>
                <c:pt idx="12613">
                  <c:v>36.195</c:v>
                </c:pt>
                <c:pt idx="12614">
                  <c:v>36.223999999999997</c:v>
                </c:pt>
                <c:pt idx="12615">
                  <c:v>36.231000000000002</c:v>
                </c:pt>
                <c:pt idx="12616">
                  <c:v>36.241</c:v>
                </c:pt>
                <c:pt idx="12617">
                  <c:v>36.241999999999997</c:v>
                </c:pt>
                <c:pt idx="12618">
                  <c:v>36.244</c:v>
                </c:pt>
                <c:pt idx="12619">
                  <c:v>36.244</c:v>
                </c:pt>
                <c:pt idx="12620">
                  <c:v>36.244</c:v>
                </c:pt>
                <c:pt idx="12621">
                  <c:v>36.262999999999998</c:v>
                </c:pt>
                <c:pt idx="12622">
                  <c:v>36.262999999999998</c:v>
                </c:pt>
                <c:pt idx="12623">
                  <c:v>36.262999999999998</c:v>
                </c:pt>
                <c:pt idx="12624">
                  <c:v>36.273000000000003</c:v>
                </c:pt>
                <c:pt idx="12625">
                  <c:v>36.302999999999997</c:v>
                </c:pt>
                <c:pt idx="12626">
                  <c:v>36.314999999999998</c:v>
                </c:pt>
                <c:pt idx="12627">
                  <c:v>36.335000000000001</c:v>
                </c:pt>
                <c:pt idx="12628">
                  <c:v>36.343000000000004</c:v>
                </c:pt>
                <c:pt idx="12629">
                  <c:v>36.343000000000004</c:v>
                </c:pt>
                <c:pt idx="12630">
                  <c:v>36.381999999999998</c:v>
                </c:pt>
                <c:pt idx="12631">
                  <c:v>36.381999999999998</c:v>
                </c:pt>
                <c:pt idx="12632">
                  <c:v>36.402000000000001</c:v>
                </c:pt>
                <c:pt idx="12633">
                  <c:v>36.402999999999999</c:v>
                </c:pt>
                <c:pt idx="12634">
                  <c:v>36.421999999999997</c:v>
                </c:pt>
                <c:pt idx="12635">
                  <c:v>36.421999999999997</c:v>
                </c:pt>
                <c:pt idx="12636">
                  <c:v>36.441000000000003</c:v>
                </c:pt>
                <c:pt idx="12637">
                  <c:v>36.442</c:v>
                </c:pt>
                <c:pt idx="12638">
                  <c:v>36.47</c:v>
                </c:pt>
                <c:pt idx="12639">
                  <c:v>36.481000000000002</c:v>
                </c:pt>
                <c:pt idx="12640">
                  <c:v>36.482999999999997</c:v>
                </c:pt>
                <c:pt idx="12641">
                  <c:v>36.497999999999998</c:v>
                </c:pt>
                <c:pt idx="12642">
                  <c:v>36.502000000000002</c:v>
                </c:pt>
                <c:pt idx="12643">
                  <c:v>36.524000000000001</c:v>
                </c:pt>
                <c:pt idx="12644">
                  <c:v>36.533000000000001</c:v>
                </c:pt>
                <c:pt idx="12645">
                  <c:v>36.533000000000001</c:v>
                </c:pt>
                <c:pt idx="12646">
                  <c:v>36.533999999999999</c:v>
                </c:pt>
                <c:pt idx="12647">
                  <c:v>36.540999999999997</c:v>
                </c:pt>
                <c:pt idx="12648">
                  <c:v>36.540999999999997</c:v>
                </c:pt>
                <c:pt idx="12649">
                  <c:v>36.551000000000002</c:v>
                </c:pt>
                <c:pt idx="12650">
                  <c:v>36.575000000000003</c:v>
                </c:pt>
                <c:pt idx="12651">
                  <c:v>36.591000000000001</c:v>
                </c:pt>
                <c:pt idx="12652">
                  <c:v>36.637</c:v>
                </c:pt>
                <c:pt idx="12653">
                  <c:v>36.661000000000001</c:v>
                </c:pt>
                <c:pt idx="12654">
                  <c:v>36.661000000000001</c:v>
                </c:pt>
                <c:pt idx="12655">
                  <c:v>36.679000000000002</c:v>
                </c:pt>
                <c:pt idx="12656">
                  <c:v>36.686999999999998</c:v>
                </c:pt>
                <c:pt idx="12657">
                  <c:v>36.688000000000002</c:v>
                </c:pt>
                <c:pt idx="12658">
                  <c:v>36.719000000000001</c:v>
                </c:pt>
                <c:pt idx="12659">
                  <c:v>36.738999999999997</c:v>
                </c:pt>
                <c:pt idx="12660">
                  <c:v>36.738999999999997</c:v>
                </c:pt>
                <c:pt idx="12661">
                  <c:v>36.741</c:v>
                </c:pt>
                <c:pt idx="12662">
                  <c:v>36.759</c:v>
                </c:pt>
                <c:pt idx="12663">
                  <c:v>36.773000000000003</c:v>
                </c:pt>
                <c:pt idx="12664">
                  <c:v>36.781999999999996</c:v>
                </c:pt>
                <c:pt idx="12665">
                  <c:v>36.790999999999997</c:v>
                </c:pt>
                <c:pt idx="12666">
                  <c:v>36.798999999999999</c:v>
                </c:pt>
                <c:pt idx="12667">
                  <c:v>36.798999999999999</c:v>
                </c:pt>
                <c:pt idx="12668">
                  <c:v>36.798999999999999</c:v>
                </c:pt>
                <c:pt idx="12669">
                  <c:v>36.816000000000003</c:v>
                </c:pt>
                <c:pt idx="12670">
                  <c:v>36.819000000000003</c:v>
                </c:pt>
                <c:pt idx="12671">
                  <c:v>36.831000000000003</c:v>
                </c:pt>
                <c:pt idx="12672">
                  <c:v>36.857999999999997</c:v>
                </c:pt>
                <c:pt idx="12673">
                  <c:v>36.893999999999998</c:v>
                </c:pt>
                <c:pt idx="12674">
                  <c:v>36.898000000000003</c:v>
                </c:pt>
                <c:pt idx="12675">
                  <c:v>36.898000000000003</c:v>
                </c:pt>
                <c:pt idx="12676">
                  <c:v>36.914000000000001</c:v>
                </c:pt>
                <c:pt idx="12677">
                  <c:v>36.929000000000002</c:v>
                </c:pt>
                <c:pt idx="12678">
                  <c:v>36.93</c:v>
                </c:pt>
                <c:pt idx="12679">
                  <c:v>36.936999999999998</c:v>
                </c:pt>
                <c:pt idx="12680">
                  <c:v>36.957000000000001</c:v>
                </c:pt>
                <c:pt idx="12681">
                  <c:v>36.966999999999999</c:v>
                </c:pt>
                <c:pt idx="12682">
                  <c:v>36.976999999999997</c:v>
                </c:pt>
                <c:pt idx="12683">
                  <c:v>36.984999999999999</c:v>
                </c:pt>
                <c:pt idx="12684">
                  <c:v>36.997</c:v>
                </c:pt>
                <c:pt idx="12685">
                  <c:v>37.054000000000002</c:v>
                </c:pt>
                <c:pt idx="12686">
                  <c:v>37.057000000000002</c:v>
                </c:pt>
                <c:pt idx="12687">
                  <c:v>37.076000000000001</c:v>
                </c:pt>
                <c:pt idx="12688">
                  <c:v>37.084000000000003</c:v>
                </c:pt>
                <c:pt idx="12689">
                  <c:v>37.095999999999997</c:v>
                </c:pt>
                <c:pt idx="12690">
                  <c:v>37.106000000000002</c:v>
                </c:pt>
                <c:pt idx="12691">
                  <c:v>37.137</c:v>
                </c:pt>
                <c:pt idx="12692">
                  <c:v>37.137</c:v>
                </c:pt>
                <c:pt idx="12693">
                  <c:v>37.159999999999997</c:v>
                </c:pt>
                <c:pt idx="12694">
                  <c:v>37.18</c:v>
                </c:pt>
                <c:pt idx="12695">
                  <c:v>37.207999999999998</c:v>
                </c:pt>
                <c:pt idx="12696">
                  <c:v>37.216999999999999</c:v>
                </c:pt>
                <c:pt idx="12697">
                  <c:v>37.226999999999997</c:v>
                </c:pt>
                <c:pt idx="12698">
                  <c:v>37.231999999999999</c:v>
                </c:pt>
                <c:pt idx="12699">
                  <c:v>37.234999999999999</c:v>
                </c:pt>
                <c:pt idx="12700">
                  <c:v>37.234999999999999</c:v>
                </c:pt>
                <c:pt idx="12701">
                  <c:v>37.241</c:v>
                </c:pt>
                <c:pt idx="12702">
                  <c:v>37.255000000000003</c:v>
                </c:pt>
                <c:pt idx="12703">
                  <c:v>37.255000000000003</c:v>
                </c:pt>
                <c:pt idx="12704">
                  <c:v>37.256</c:v>
                </c:pt>
                <c:pt idx="12705">
                  <c:v>37.256999999999998</c:v>
                </c:pt>
                <c:pt idx="12706">
                  <c:v>37.256999999999998</c:v>
                </c:pt>
                <c:pt idx="12707">
                  <c:v>37.259</c:v>
                </c:pt>
                <c:pt idx="12708">
                  <c:v>37.268999999999998</c:v>
                </c:pt>
                <c:pt idx="12709">
                  <c:v>37.295999999999999</c:v>
                </c:pt>
                <c:pt idx="12710">
                  <c:v>37.295999999999999</c:v>
                </c:pt>
                <c:pt idx="12711">
                  <c:v>37.311999999999998</c:v>
                </c:pt>
                <c:pt idx="12712">
                  <c:v>37.316000000000003</c:v>
                </c:pt>
                <c:pt idx="12713">
                  <c:v>37.323999999999998</c:v>
                </c:pt>
                <c:pt idx="12714">
                  <c:v>37.326999999999998</c:v>
                </c:pt>
                <c:pt idx="12715">
                  <c:v>37.328000000000003</c:v>
                </c:pt>
                <c:pt idx="12716">
                  <c:v>37.337000000000003</c:v>
                </c:pt>
                <c:pt idx="12717">
                  <c:v>37.344000000000001</c:v>
                </c:pt>
                <c:pt idx="12718">
                  <c:v>37.360999999999997</c:v>
                </c:pt>
                <c:pt idx="12719">
                  <c:v>37.375</c:v>
                </c:pt>
                <c:pt idx="12720">
                  <c:v>37.396999999999998</c:v>
                </c:pt>
                <c:pt idx="12721">
                  <c:v>37.412999999999997</c:v>
                </c:pt>
                <c:pt idx="12722">
                  <c:v>37.454999999999998</c:v>
                </c:pt>
                <c:pt idx="12723">
                  <c:v>37.475000000000001</c:v>
                </c:pt>
                <c:pt idx="12724">
                  <c:v>37.481999999999999</c:v>
                </c:pt>
                <c:pt idx="12725">
                  <c:v>37.484999999999999</c:v>
                </c:pt>
                <c:pt idx="12726">
                  <c:v>37.494</c:v>
                </c:pt>
                <c:pt idx="12727">
                  <c:v>37.494</c:v>
                </c:pt>
                <c:pt idx="12728">
                  <c:v>37.494</c:v>
                </c:pt>
                <c:pt idx="12729">
                  <c:v>37.514000000000003</c:v>
                </c:pt>
                <c:pt idx="12730">
                  <c:v>37.520000000000003</c:v>
                </c:pt>
                <c:pt idx="12731">
                  <c:v>37.520000000000003</c:v>
                </c:pt>
                <c:pt idx="12732">
                  <c:v>37.533999999999999</c:v>
                </c:pt>
                <c:pt idx="12733">
                  <c:v>37.555999999999997</c:v>
                </c:pt>
                <c:pt idx="12734">
                  <c:v>37.587000000000003</c:v>
                </c:pt>
                <c:pt idx="12735">
                  <c:v>37.590000000000003</c:v>
                </c:pt>
                <c:pt idx="12736">
                  <c:v>37.594000000000001</c:v>
                </c:pt>
                <c:pt idx="12737">
                  <c:v>37.622999999999998</c:v>
                </c:pt>
                <c:pt idx="12738">
                  <c:v>37.634</c:v>
                </c:pt>
                <c:pt idx="12739">
                  <c:v>37.634</c:v>
                </c:pt>
                <c:pt idx="12740">
                  <c:v>37.64</c:v>
                </c:pt>
                <c:pt idx="12741">
                  <c:v>37.640999999999998</c:v>
                </c:pt>
                <c:pt idx="12742">
                  <c:v>37.654000000000003</c:v>
                </c:pt>
                <c:pt idx="12743">
                  <c:v>37.655999999999999</c:v>
                </c:pt>
                <c:pt idx="12744">
                  <c:v>37.664000000000001</c:v>
                </c:pt>
                <c:pt idx="12745">
                  <c:v>37.673999999999999</c:v>
                </c:pt>
                <c:pt idx="12746">
                  <c:v>37.692</c:v>
                </c:pt>
                <c:pt idx="12747">
                  <c:v>37.695</c:v>
                </c:pt>
                <c:pt idx="12748">
                  <c:v>37.713999999999999</c:v>
                </c:pt>
                <c:pt idx="12749">
                  <c:v>37.729999999999997</c:v>
                </c:pt>
                <c:pt idx="12750">
                  <c:v>37.734000000000002</c:v>
                </c:pt>
                <c:pt idx="12751">
                  <c:v>37.734000000000002</c:v>
                </c:pt>
                <c:pt idx="12752">
                  <c:v>37.744999999999997</c:v>
                </c:pt>
                <c:pt idx="12753">
                  <c:v>37.744999999999997</c:v>
                </c:pt>
                <c:pt idx="12754">
                  <c:v>37.764000000000003</c:v>
                </c:pt>
                <c:pt idx="12755">
                  <c:v>37.795000000000002</c:v>
                </c:pt>
                <c:pt idx="12756">
                  <c:v>37.796999999999997</c:v>
                </c:pt>
                <c:pt idx="12757">
                  <c:v>37.81</c:v>
                </c:pt>
                <c:pt idx="12758">
                  <c:v>37.834000000000003</c:v>
                </c:pt>
                <c:pt idx="12759">
                  <c:v>37.834000000000003</c:v>
                </c:pt>
                <c:pt idx="12760">
                  <c:v>37.884</c:v>
                </c:pt>
                <c:pt idx="12761">
                  <c:v>37.914000000000001</c:v>
                </c:pt>
                <c:pt idx="12762">
                  <c:v>37.918999999999997</c:v>
                </c:pt>
                <c:pt idx="12763">
                  <c:v>37.933999999999997</c:v>
                </c:pt>
                <c:pt idx="12764">
                  <c:v>37.933999999999997</c:v>
                </c:pt>
                <c:pt idx="12765">
                  <c:v>37.954000000000001</c:v>
                </c:pt>
                <c:pt idx="12766">
                  <c:v>37.954000000000001</c:v>
                </c:pt>
                <c:pt idx="12767">
                  <c:v>37.97</c:v>
                </c:pt>
                <c:pt idx="12768">
                  <c:v>37.973999999999997</c:v>
                </c:pt>
                <c:pt idx="12769">
                  <c:v>37.973999999999997</c:v>
                </c:pt>
                <c:pt idx="12770">
                  <c:v>37.991</c:v>
                </c:pt>
                <c:pt idx="12771">
                  <c:v>38.048000000000002</c:v>
                </c:pt>
                <c:pt idx="12772">
                  <c:v>38.055999999999997</c:v>
                </c:pt>
                <c:pt idx="12773">
                  <c:v>38.073</c:v>
                </c:pt>
                <c:pt idx="12774">
                  <c:v>38.073</c:v>
                </c:pt>
                <c:pt idx="12775">
                  <c:v>38.073999999999998</c:v>
                </c:pt>
                <c:pt idx="12776">
                  <c:v>38.11</c:v>
                </c:pt>
                <c:pt idx="12777">
                  <c:v>38.118000000000002</c:v>
                </c:pt>
                <c:pt idx="12778">
                  <c:v>38.154000000000003</c:v>
                </c:pt>
                <c:pt idx="12779">
                  <c:v>38.158000000000001</c:v>
                </c:pt>
                <c:pt idx="12780">
                  <c:v>38.173000000000002</c:v>
                </c:pt>
                <c:pt idx="12781">
                  <c:v>38.173999999999999</c:v>
                </c:pt>
                <c:pt idx="12782">
                  <c:v>38.192999999999998</c:v>
                </c:pt>
                <c:pt idx="12783">
                  <c:v>38.194000000000003</c:v>
                </c:pt>
                <c:pt idx="12784">
                  <c:v>38.213999999999999</c:v>
                </c:pt>
                <c:pt idx="12785">
                  <c:v>38.234000000000002</c:v>
                </c:pt>
                <c:pt idx="12786">
                  <c:v>38.259</c:v>
                </c:pt>
                <c:pt idx="12787">
                  <c:v>38.261000000000003</c:v>
                </c:pt>
                <c:pt idx="12788">
                  <c:v>38.271000000000001</c:v>
                </c:pt>
                <c:pt idx="12789">
                  <c:v>38.274000000000001</c:v>
                </c:pt>
                <c:pt idx="12790">
                  <c:v>38.277000000000001</c:v>
                </c:pt>
                <c:pt idx="12791">
                  <c:v>38.293999999999997</c:v>
                </c:pt>
                <c:pt idx="12792">
                  <c:v>38.314</c:v>
                </c:pt>
                <c:pt idx="12793">
                  <c:v>38.32</c:v>
                </c:pt>
                <c:pt idx="12794">
                  <c:v>38.338000000000001</c:v>
                </c:pt>
                <c:pt idx="12795">
                  <c:v>38.371000000000002</c:v>
                </c:pt>
                <c:pt idx="12796">
                  <c:v>38.372</c:v>
                </c:pt>
                <c:pt idx="12797">
                  <c:v>38.374000000000002</c:v>
                </c:pt>
                <c:pt idx="12798">
                  <c:v>38.408000000000001</c:v>
                </c:pt>
                <c:pt idx="12799">
                  <c:v>38.424999999999997</c:v>
                </c:pt>
                <c:pt idx="12800">
                  <c:v>38.424999999999997</c:v>
                </c:pt>
                <c:pt idx="12801">
                  <c:v>38.433999999999997</c:v>
                </c:pt>
                <c:pt idx="12802">
                  <c:v>38.442</c:v>
                </c:pt>
                <c:pt idx="12803">
                  <c:v>38.496000000000002</c:v>
                </c:pt>
                <c:pt idx="12804">
                  <c:v>38.534999999999997</c:v>
                </c:pt>
                <c:pt idx="12805">
                  <c:v>38.554000000000002</c:v>
                </c:pt>
                <c:pt idx="12806">
                  <c:v>38.573999999999998</c:v>
                </c:pt>
                <c:pt idx="12807">
                  <c:v>38.573999999999998</c:v>
                </c:pt>
                <c:pt idx="12808">
                  <c:v>38.588999999999999</c:v>
                </c:pt>
                <c:pt idx="12809">
                  <c:v>38.601999999999997</c:v>
                </c:pt>
                <c:pt idx="12810">
                  <c:v>38.618000000000002</c:v>
                </c:pt>
                <c:pt idx="12811">
                  <c:v>38.655000000000001</c:v>
                </c:pt>
                <c:pt idx="12812">
                  <c:v>38.655000000000001</c:v>
                </c:pt>
                <c:pt idx="12813">
                  <c:v>38.68</c:v>
                </c:pt>
                <c:pt idx="12814">
                  <c:v>38.689</c:v>
                </c:pt>
                <c:pt idx="12815">
                  <c:v>38.695999999999998</c:v>
                </c:pt>
                <c:pt idx="12816">
                  <c:v>38.710999999999999</c:v>
                </c:pt>
                <c:pt idx="12817">
                  <c:v>38.735999999999997</c:v>
                </c:pt>
                <c:pt idx="12818">
                  <c:v>38.755000000000003</c:v>
                </c:pt>
                <c:pt idx="12819">
                  <c:v>38.76</c:v>
                </c:pt>
                <c:pt idx="12820">
                  <c:v>38.761000000000003</c:v>
                </c:pt>
                <c:pt idx="12821">
                  <c:v>38.768999999999998</c:v>
                </c:pt>
                <c:pt idx="12822">
                  <c:v>38.795000000000002</c:v>
                </c:pt>
                <c:pt idx="12823">
                  <c:v>38.795000000000002</c:v>
                </c:pt>
                <c:pt idx="12824">
                  <c:v>38.798999999999999</c:v>
                </c:pt>
                <c:pt idx="12825">
                  <c:v>38.811999999999998</c:v>
                </c:pt>
                <c:pt idx="12826">
                  <c:v>38.811999999999998</c:v>
                </c:pt>
                <c:pt idx="12827">
                  <c:v>38.813000000000002</c:v>
                </c:pt>
                <c:pt idx="12828">
                  <c:v>38.835999999999999</c:v>
                </c:pt>
                <c:pt idx="12829">
                  <c:v>38.847000000000001</c:v>
                </c:pt>
                <c:pt idx="12830">
                  <c:v>38.887</c:v>
                </c:pt>
                <c:pt idx="12831">
                  <c:v>38.936</c:v>
                </c:pt>
                <c:pt idx="12832">
                  <c:v>38.957999999999998</c:v>
                </c:pt>
                <c:pt idx="12833">
                  <c:v>38.959000000000003</c:v>
                </c:pt>
                <c:pt idx="12834">
                  <c:v>38.975999999999999</c:v>
                </c:pt>
                <c:pt idx="12835">
                  <c:v>38.979999999999997</c:v>
                </c:pt>
                <c:pt idx="12836">
                  <c:v>38.988</c:v>
                </c:pt>
                <c:pt idx="12837">
                  <c:v>38.99</c:v>
                </c:pt>
                <c:pt idx="12838">
                  <c:v>38.996000000000002</c:v>
                </c:pt>
                <c:pt idx="12839">
                  <c:v>39.024999999999999</c:v>
                </c:pt>
                <c:pt idx="12840">
                  <c:v>39.027000000000001</c:v>
                </c:pt>
                <c:pt idx="12841">
                  <c:v>39.036999999999999</c:v>
                </c:pt>
                <c:pt idx="12842">
                  <c:v>39.037999999999997</c:v>
                </c:pt>
                <c:pt idx="12843">
                  <c:v>39.040999999999997</c:v>
                </c:pt>
                <c:pt idx="12844">
                  <c:v>39.070999999999998</c:v>
                </c:pt>
                <c:pt idx="12845">
                  <c:v>39.076999999999998</c:v>
                </c:pt>
                <c:pt idx="12846">
                  <c:v>39.076999999999998</c:v>
                </c:pt>
                <c:pt idx="12847">
                  <c:v>39.081000000000003</c:v>
                </c:pt>
                <c:pt idx="12848">
                  <c:v>39.094000000000001</c:v>
                </c:pt>
                <c:pt idx="12849">
                  <c:v>39.116999999999997</c:v>
                </c:pt>
                <c:pt idx="12850">
                  <c:v>39.136000000000003</c:v>
                </c:pt>
                <c:pt idx="12851">
                  <c:v>39.152000000000001</c:v>
                </c:pt>
                <c:pt idx="12852">
                  <c:v>39.177</c:v>
                </c:pt>
                <c:pt idx="12853">
                  <c:v>39.189</c:v>
                </c:pt>
                <c:pt idx="12854">
                  <c:v>39.198999999999998</c:v>
                </c:pt>
                <c:pt idx="12855">
                  <c:v>39.198999999999998</c:v>
                </c:pt>
                <c:pt idx="12856">
                  <c:v>39.218000000000004</c:v>
                </c:pt>
                <c:pt idx="12857">
                  <c:v>39.261000000000003</c:v>
                </c:pt>
                <c:pt idx="12858">
                  <c:v>39.279000000000003</c:v>
                </c:pt>
                <c:pt idx="12859">
                  <c:v>39.307000000000002</c:v>
                </c:pt>
                <c:pt idx="12860">
                  <c:v>39.313000000000002</c:v>
                </c:pt>
                <c:pt idx="12861">
                  <c:v>39.338999999999999</c:v>
                </c:pt>
                <c:pt idx="12862">
                  <c:v>39.36</c:v>
                </c:pt>
                <c:pt idx="12863">
                  <c:v>39.375999999999998</c:v>
                </c:pt>
                <c:pt idx="12864">
                  <c:v>39.378</c:v>
                </c:pt>
                <c:pt idx="12865">
                  <c:v>39.378999999999998</c:v>
                </c:pt>
                <c:pt idx="12866">
                  <c:v>39.378999999999998</c:v>
                </c:pt>
                <c:pt idx="12867">
                  <c:v>39.398000000000003</c:v>
                </c:pt>
                <c:pt idx="12868">
                  <c:v>39.405999999999999</c:v>
                </c:pt>
                <c:pt idx="12869">
                  <c:v>39.411999999999999</c:v>
                </c:pt>
                <c:pt idx="12870">
                  <c:v>39.448</c:v>
                </c:pt>
                <c:pt idx="12871">
                  <c:v>39.466000000000001</c:v>
                </c:pt>
                <c:pt idx="12872">
                  <c:v>39.479999999999997</c:v>
                </c:pt>
                <c:pt idx="12873">
                  <c:v>39.484000000000002</c:v>
                </c:pt>
                <c:pt idx="12874">
                  <c:v>39.5</c:v>
                </c:pt>
                <c:pt idx="12875">
                  <c:v>39.500999999999998</c:v>
                </c:pt>
                <c:pt idx="12876">
                  <c:v>39.503</c:v>
                </c:pt>
                <c:pt idx="12877">
                  <c:v>39.540999999999997</c:v>
                </c:pt>
                <c:pt idx="12878">
                  <c:v>39.554000000000002</c:v>
                </c:pt>
                <c:pt idx="12879">
                  <c:v>39.558</c:v>
                </c:pt>
                <c:pt idx="12880">
                  <c:v>39.581000000000003</c:v>
                </c:pt>
                <c:pt idx="12881">
                  <c:v>39.621000000000002</c:v>
                </c:pt>
                <c:pt idx="12882">
                  <c:v>39.624000000000002</c:v>
                </c:pt>
                <c:pt idx="12883">
                  <c:v>39.628999999999998</c:v>
                </c:pt>
                <c:pt idx="12884">
                  <c:v>39.640999999999998</c:v>
                </c:pt>
                <c:pt idx="12885">
                  <c:v>39.661000000000001</c:v>
                </c:pt>
                <c:pt idx="12886">
                  <c:v>39.680999999999997</c:v>
                </c:pt>
                <c:pt idx="12887">
                  <c:v>39.680999999999997</c:v>
                </c:pt>
                <c:pt idx="12888">
                  <c:v>39.704000000000001</c:v>
                </c:pt>
                <c:pt idx="12889">
                  <c:v>39.713999999999999</c:v>
                </c:pt>
                <c:pt idx="12890">
                  <c:v>39.718000000000004</c:v>
                </c:pt>
                <c:pt idx="12891">
                  <c:v>39.72</c:v>
                </c:pt>
                <c:pt idx="12892">
                  <c:v>39.722000000000001</c:v>
                </c:pt>
                <c:pt idx="12893">
                  <c:v>39.731000000000002</c:v>
                </c:pt>
                <c:pt idx="12894">
                  <c:v>39.744</c:v>
                </c:pt>
                <c:pt idx="12895">
                  <c:v>39.762</c:v>
                </c:pt>
                <c:pt idx="12896">
                  <c:v>39.762</c:v>
                </c:pt>
                <c:pt idx="12897">
                  <c:v>39.762</c:v>
                </c:pt>
                <c:pt idx="12898">
                  <c:v>39.770000000000003</c:v>
                </c:pt>
                <c:pt idx="12899">
                  <c:v>39.781999999999996</c:v>
                </c:pt>
                <c:pt idx="12900">
                  <c:v>39.783999999999999</c:v>
                </c:pt>
                <c:pt idx="12901">
                  <c:v>39.804000000000002</c:v>
                </c:pt>
                <c:pt idx="12902">
                  <c:v>39.81</c:v>
                </c:pt>
                <c:pt idx="12903">
                  <c:v>39.826999999999998</c:v>
                </c:pt>
                <c:pt idx="12904">
                  <c:v>39.837000000000003</c:v>
                </c:pt>
                <c:pt idx="12905">
                  <c:v>39.843000000000004</c:v>
                </c:pt>
                <c:pt idx="12906">
                  <c:v>39.847000000000001</c:v>
                </c:pt>
                <c:pt idx="12907">
                  <c:v>39.872999999999998</c:v>
                </c:pt>
                <c:pt idx="12908">
                  <c:v>39.875999999999998</c:v>
                </c:pt>
                <c:pt idx="12909">
                  <c:v>39.878</c:v>
                </c:pt>
                <c:pt idx="12910">
                  <c:v>39.884</c:v>
                </c:pt>
                <c:pt idx="12911">
                  <c:v>39.884</c:v>
                </c:pt>
                <c:pt idx="12912">
                  <c:v>39.884</c:v>
                </c:pt>
                <c:pt idx="12913">
                  <c:v>39.926000000000002</c:v>
                </c:pt>
                <c:pt idx="12914">
                  <c:v>39.927999999999997</c:v>
                </c:pt>
                <c:pt idx="12915">
                  <c:v>39.970999999999997</c:v>
                </c:pt>
                <c:pt idx="12916">
                  <c:v>39.981999999999999</c:v>
                </c:pt>
                <c:pt idx="12917">
                  <c:v>40.045999999999999</c:v>
                </c:pt>
                <c:pt idx="12918">
                  <c:v>40.051000000000002</c:v>
                </c:pt>
                <c:pt idx="12919">
                  <c:v>40.064999999999998</c:v>
                </c:pt>
                <c:pt idx="12920">
                  <c:v>40.066000000000003</c:v>
                </c:pt>
                <c:pt idx="12921">
                  <c:v>40.087000000000003</c:v>
                </c:pt>
                <c:pt idx="12922">
                  <c:v>40.103000000000002</c:v>
                </c:pt>
                <c:pt idx="12923">
                  <c:v>40.103999999999999</c:v>
                </c:pt>
                <c:pt idx="12924">
                  <c:v>40.106000000000002</c:v>
                </c:pt>
                <c:pt idx="12925">
                  <c:v>40.106000000000002</c:v>
                </c:pt>
                <c:pt idx="12926">
                  <c:v>40.106000000000002</c:v>
                </c:pt>
                <c:pt idx="12927">
                  <c:v>40.151000000000003</c:v>
                </c:pt>
                <c:pt idx="12928">
                  <c:v>40.167000000000002</c:v>
                </c:pt>
                <c:pt idx="12929">
                  <c:v>40.192999999999998</c:v>
                </c:pt>
                <c:pt idx="12930">
                  <c:v>40.195999999999998</c:v>
                </c:pt>
                <c:pt idx="12931">
                  <c:v>40.198</c:v>
                </c:pt>
                <c:pt idx="12932">
                  <c:v>40.204000000000001</c:v>
                </c:pt>
                <c:pt idx="12933">
                  <c:v>40.210999999999999</c:v>
                </c:pt>
                <c:pt idx="12934">
                  <c:v>40.228000000000002</c:v>
                </c:pt>
                <c:pt idx="12935">
                  <c:v>40.228999999999999</c:v>
                </c:pt>
                <c:pt idx="12936">
                  <c:v>40.247999999999998</c:v>
                </c:pt>
                <c:pt idx="12937">
                  <c:v>40.247999999999998</c:v>
                </c:pt>
                <c:pt idx="12938">
                  <c:v>40.249000000000002</c:v>
                </c:pt>
                <c:pt idx="12939">
                  <c:v>40.283000000000001</c:v>
                </c:pt>
                <c:pt idx="12940">
                  <c:v>40.32</c:v>
                </c:pt>
                <c:pt idx="12941">
                  <c:v>40.329000000000001</c:v>
                </c:pt>
                <c:pt idx="12942">
                  <c:v>40.348999999999997</c:v>
                </c:pt>
                <c:pt idx="12943">
                  <c:v>40.348999999999997</c:v>
                </c:pt>
                <c:pt idx="12944">
                  <c:v>40.35</c:v>
                </c:pt>
                <c:pt idx="12945">
                  <c:v>40.353999999999999</c:v>
                </c:pt>
                <c:pt idx="12946">
                  <c:v>40.353999999999999</c:v>
                </c:pt>
                <c:pt idx="12947">
                  <c:v>40.353999999999999</c:v>
                </c:pt>
                <c:pt idx="12948">
                  <c:v>40.369</c:v>
                </c:pt>
                <c:pt idx="12949">
                  <c:v>40.369999999999997</c:v>
                </c:pt>
                <c:pt idx="12950">
                  <c:v>40.369999999999997</c:v>
                </c:pt>
                <c:pt idx="12951">
                  <c:v>40.371000000000002</c:v>
                </c:pt>
                <c:pt idx="12952">
                  <c:v>40.374000000000002</c:v>
                </c:pt>
                <c:pt idx="12953">
                  <c:v>40.381999999999998</c:v>
                </c:pt>
                <c:pt idx="12954">
                  <c:v>40.406999999999996</c:v>
                </c:pt>
                <c:pt idx="12955">
                  <c:v>40.408000000000001</c:v>
                </c:pt>
                <c:pt idx="12956">
                  <c:v>40.430999999999997</c:v>
                </c:pt>
                <c:pt idx="12957">
                  <c:v>40.433</c:v>
                </c:pt>
                <c:pt idx="12958">
                  <c:v>40.470999999999997</c:v>
                </c:pt>
                <c:pt idx="12959">
                  <c:v>40.475999999999999</c:v>
                </c:pt>
                <c:pt idx="12960">
                  <c:v>40.491</c:v>
                </c:pt>
                <c:pt idx="12961">
                  <c:v>40.502000000000002</c:v>
                </c:pt>
                <c:pt idx="12962">
                  <c:v>40.523000000000003</c:v>
                </c:pt>
                <c:pt idx="12963">
                  <c:v>40.529000000000003</c:v>
                </c:pt>
                <c:pt idx="12964">
                  <c:v>40.531999999999996</c:v>
                </c:pt>
                <c:pt idx="12965">
                  <c:v>40.531999999999996</c:v>
                </c:pt>
                <c:pt idx="12966">
                  <c:v>40.536999999999999</c:v>
                </c:pt>
                <c:pt idx="12967">
                  <c:v>40.549999999999997</c:v>
                </c:pt>
                <c:pt idx="12968">
                  <c:v>40.569000000000003</c:v>
                </c:pt>
                <c:pt idx="12969">
                  <c:v>40.593000000000004</c:v>
                </c:pt>
                <c:pt idx="12970">
                  <c:v>40.603000000000002</c:v>
                </c:pt>
                <c:pt idx="12971">
                  <c:v>40.606000000000002</c:v>
                </c:pt>
                <c:pt idx="12972">
                  <c:v>40.613</c:v>
                </c:pt>
                <c:pt idx="12973">
                  <c:v>40.613</c:v>
                </c:pt>
                <c:pt idx="12974">
                  <c:v>40.622999999999998</c:v>
                </c:pt>
                <c:pt idx="12975">
                  <c:v>40.633000000000003</c:v>
                </c:pt>
                <c:pt idx="12976">
                  <c:v>40.633000000000003</c:v>
                </c:pt>
                <c:pt idx="12977">
                  <c:v>40.640999999999998</c:v>
                </c:pt>
                <c:pt idx="12978">
                  <c:v>40.676000000000002</c:v>
                </c:pt>
                <c:pt idx="12979">
                  <c:v>40.774999999999999</c:v>
                </c:pt>
                <c:pt idx="12980">
                  <c:v>40.783000000000001</c:v>
                </c:pt>
                <c:pt idx="12981">
                  <c:v>40.795999999999999</c:v>
                </c:pt>
                <c:pt idx="12982">
                  <c:v>40.826000000000001</c:v>
                </c:pt>
                <c:pt idx="12983">
                  <c:v>40.837000000000003</c:v>
                </c:pt>
                <c:pt idx="12984">
                  <c:v>40.844000000000001</c:v>
                </c:pt>
                <c:pt idx="12985">
                  <c:v>40.856000000000002</c:v>
                </c:pt>
                <c:pt idx="12986">
                  <c:v>40.86</c:v>
                </c:pt>
                <c:pt idx="12987">
                  <c:v>40.863</c:v>
                </c:pt>
                <c:pt idx="12988">
                  <c:v>40.877000000000002</c:v>
                </c:pt>
                <c:pt idx="12989">
                  <c:v>40.884999999999998</c:v>
                </c:pt>
                <c:pt idx="12990">
                  <c:v>40.893000000000001</c:v>
                </c:pt>
                <c:pt idx="12991">
                  <c:v>40.927</c:v>
                </c:pt>
                <c:pt idx="12992">
                  <c:v>40.938000000000002</c:v>
                </c:pt>
                <c:pt idx="12993">
                  <c:v>40.956000000000003</c:v>
                </c:pt>
                <c:pt idx="12994">
                  <c:v>40.957999999999998</c:v>
                </c:pt>
                <c:pt idx="12995">
                  <c:v>40.981999999999999</c:v>
                </c:pt>
                <c:pt idx="12996">
                  <c:v>40.999000000000002</c:v>
                </c:pt>
                <c:pt idx="12997">
                  <c:v>40.999000000000002</c:v>
                </c:pt>
                <c:pt idx="12998">
                  <c:v>41.061</c:v>
                </c:pt>
                <c:pt idx="12999">
                  <c:v>41.070999999999998</c:v>
                </c:pt>
                <c:pt idx="13000">
                  <c:v>41.121000000000002</c:v>
                </c:pt>
                <c:pt idx="13001">
                  <c:v>41.125</c:v>
                </c:pt>
                <c:pt idx="13002">
                  <c:v>41.142000000000003</c:v>
                </c:pt>
                <c:pt idx="13003">
                  <c:v>41.158000000000001</c:v>
                </c:pt>
                <c:pt idx="13004">
                  <c:v>41.164000000000001</c:v>
                </c:pt>
                <c:pt idx="13005">
                  <c:v>41.164999999999999</c:v>
                </c:pt>
                <c:pt idx="13006">
                  <c:v>41.177999999999997</c:v>
                </c:pt>
                <c:pt idx="13007">
                  <c:v>41.182000000000002</c:v>
                </c:pt>
                <c:pt idx="13008">
                  <c:v>41.203000000000003</c:v>
                </c:pt>
                <c:pt idx="13009">
                  <c:v>41.21</c:v>
                </c:pt>
                <c:pt idx="13010">
                  <c:v>41.216000000000001</c:v>
                </c:pt>
                <c:pt idx="13011">
                  <c:v>41.222999999999999</c:v>
                </c:pt>
                <c:pt idx="13012">
                  <c:v>41.232999999999997</c:v>
                </c:pt>
                <c:pt idx="13013">
                  <c:v>41.243000000000002</c:v>
                </c:pt>
                <c:pt idx="13014">
                  <c:v>41.261000000000003</c:v>
                </c:pt>
                <c:pt idx="13015">
                  <c:v>41.273000000000003</c:v>
                </c:pt>
                <c:pt idx="13016">
                  <c:v>41.284999999999997</c:v>
                </c:pt>
                <c:pt idx="13017">
                  <c:v>41.292000000000002</c:v>
                </c:pt>
                <c:pt idx="13018">
                  <c:v>41.304000000000002</c:v>
                </c:pt>
                <c:pt idx="13019">
                  <c:v>41.305</c:v>
                </c:pt>
                <c:pt idx="13020">
                  <c:v>41.325000000000003</c:v>
                </c:pt>
                <c:pt idx="13021">
                  <c:v>41.35</c:v>
                </c:pt>
                <c:pt idx="13022">
                  <c:v>41.405999999999999</c:v>
                </c:pt>
                <c:pt idx="13023">
                  <c:v>41.406999999999996</c:v>
                </c:pt>
                <c:pt idx="13024">
                  <c:v>41.411999999999999</c:v>
                </c:pt>
                <c:pt idx="13025">
                  <c:v>41.448</c:v>
                </c:pt>
                <c:pt idx="13026">
                  <c:v>41.466999999999999</c:v>
                </c:pt>
                <c:pt idx="13027">
                  <c:v>41.521000000000001</c:v>
                </c:pt>
                <c:pt idx="13028">
                  <c:v>41.539000000000001</c:v>
                </c:pt>
                <c:pt idx="13029">
                  <c:v>41.561</c:v>
                </c:pt>
                <c:pt idx="13030">
                  <c:v>41.581000000000003</c:v>
                </c:pt>
                <c:pt idx="13031">
                  <c:v>41.610999999999997</c:v>
                </c:pt>
                <c:pt idx="13032">
                  <c:v>41.631</c:v>
                </c:pt>
                <c:pt idx="13033">
                  <c:v>41.633000000000003</c:v>
                </c:pt>
                <c:pt idx="13034">
                  <c:v>41.637</c:v>
                </c:pt>
                <c:pt idx="13035">
                  <c:v>41.686</c:v>
                </c:pt>
                <c:pt idx="13036">
                  <c:v>41.692999999999998</c:v>
                </c:pt>
                <c:pt idx="13037">
                  <c:v>41.765000000000001</c:v>
                </c:pt>
                <c:pt idx="13038">
                  <c:v>41.767000000000003</c:v>
                </c:pt>
                <c:pt idx="13039">
                  <c:v>41.774000000000001</c:v>
                </c:pt>
                <c:pt idx="13040">
                  <c:v>41.795000000000002</c:v>
                </c:pt>
                <c:pt idx="13041">
                  <c:v>41.795000000000002</c:v>
                </c:pt>
                <c:pt idx="13042">
                  <c:v>41.811</c:v>
                </c:pt>
                <c:pt idx="13043">
                  <c:v>41.851999999999997</c:v>
                </c:pt>
                <c:pt idx="13044">
                  <c:v>41.973999999999997</c:v>
                </c:pt>
                <c:pt idx="13045">
                  <c:v>41.978000000000002</c:v>
                </c:pt>
                <c:pt idx="13046">
                  <c:v>42.076999999999998</c:v>
                </c:pt>
                <c:pt idx="13047">
                  <c:v>42.082000000000001</c:v>
                </c:pt>
                <c:pt idx="13048">
                  <c:v>42.082000000000001</c:v>
                </c:pt>
                <c:pt idx="13049">
                  <c:v>42.097000000000001</c:v>
                </c:pt>
                <c:pt idx="13050">
                  <c:v>42.134</c:v>
                </c:pt>
                <c:pt idx="13051">
                  <c:v>42.137</c:v>
                </c:pt>
                <c:pt idx="13052">
                  <c:v>42.142000000000003</c:v>
                </c:pt>
                <c:pt idx="13053">
                  <c:v>42.173000000000002</c:v>
                </c:pt>
                <c:pt idx="13054">
                  <c:v>42.183999999999997</c:v>
                </c:pt>
                <c:pt idx="13055">
                  <c:v>42.223999999999997</c:v>
                </c:pt>
                <c:pt idx="13056">
                  <c:v>42.225999999999999</c:v>
                </c:pt>
                <c:pt idx="13057">
                  <c:v>42.226999999999997</c:v>
                </c:pt>
                <c:pt idx="13058">
                  <c:v>42.286000000000001</c:v>
                </c:pt>
                <c:pt idx="13059">
                  <c:v>42.286000000000001</c:v>
                </c:pt>
                <c:pt idx="13060">
                  <c:v>42.305999999999997</c:v>
                </c:pt>
                <c:pt idx="13061">
                  <c:v>42.344000000000001</c:v>
                </c:pt>
                <c:pt idx="13062">
                  <c:v>42.396999999999998</c:v>
                </c:pt>
                <c:pt idx="13063">
                  <c:v>42.418999999999997</c:v>
                </c:pt>
                <c:pt idx="13064">
                  <c:v>42.430999999999997</c:v>
                </c:pt>
                <c:pt idx="13065">
                  <c:v>42.435000000000002</c:v>
                </c:pt>
                <c:pt idx="13066">
                  <c:v>42.470999999999997</c:v>
                </c:pt>
                <c:pt idx="13067">
                  <c:v>42.482999999999997</c:v>
                </c:pt>
                <c:pt idx="13068">
                  <c:v>42.491</c:v>
                </c:pt>
                <c:pt idx="13069">
                  <c:v>42.515000000000001</c:v>
                </c:pt>
                <c:pt idx="13070">
                  <c:v>42.563000000000002</c:v>
                </c:pt>
                <c:pt idx="13071">
                  <c:v>42.572000000000003</c:v>
                </c:pt>
                <c:pt idx="13072">
                  <c:v>42.576999999999998</c:v>
                </c:pt>
                <c:pt idx="13073">
                  <c:v>42.594000000000001</c:v>
                </c:pt>
                <c:pt idx="13074">
                  <c:v>42.63</c:v>
                </c:pt>
                <c:pt idx="13075">
                  <c:v>42.634</c:v>
                </c:pt>
                <c:pt idx="13076">
                  <c:v>42.637</c:v>
                </c:pt>
                <c:pt idx="13077">
                  <c:v>42.671999999999997</c:v>
                </c:pt>
                <c:pt idx="13078">
                  <c:v>42.680999999999997</c:v>
                </c:pt>
                <c:pt idx="13079">
                  <c:v>42.716000000000001</c:v>
                </c:pt>
                <c:pt idx="13080">
                  <c:v>42.756</c:v>
                </c:pt>
                <c:pt idx="13081">
                  <c:v>42.774000000000001</c:v>
                </c:pt>
                <c:pt idx="13082">
                  <c:v>42.793999999999997</c:v>
                </c:pt>
                <c:pt idx="13083">
                  <c:v>42.819000000000003</c:v>
                </c:pt>
                <c:pt idx="13084">
                  <c:v>42.832999999999998</c:v>
                </c:pt>
                <c:pt idx="13085">
                  <c:v>42.89</c:v>
                </c:pt>
                <c:pt idx="13086">
                  <c:v>42.901000000000003</c:v>
                </c:pt>
                <c:pt idx="13087">
                  <c:v>42.902999999999999</c:v>
                </c:pt>
                <c:pt idx="13088">
                  <c:v>42.918999999999997</c:v>
                </c:pt>
                <c:pt idx="13089">
                  <c:v>42.923000000000002</c:v>
                </c:pt>
                <c:pt idx="13090">
                  <c:v>42.975999999999999</c:v>
                </c:pt>
                <c:pt idx="13091">
                  <c:v>42.982999999999997</c:v>
                </c:pt>
                <c:pt idx="13092">
                  <c:v>42.982999999999997</c:v>
                </c:pt>
                <c:pt idx="13093">
                  <c:v>43.002000000000002</c:v>
                </c:pt>
                <c:pt idx="13094">
                  <c:v>43.024999999999999</c:v>
                </c:pt>
                <c:pt idx="13095">
                  <c:v>43.066000000000003</c:v>
                </c:pt>
                <c:pt idx="13096">
                  <c:v>43.078000000000003</c:v>
                </c:pt>
                <c:pt idx="13097">
                  <c:v>43.097000000000001</c:v>
                </c:pt>
                <c:pt idx="13098">
                  <c:v>43.127000000000002</c:v>
                </c:pt>
                <c:pt idx="13099">
                  <c:v>43.16</c:v>
                </c:pt>
                <c:pt idx="13100">
                  <c:v>43.189</c:v>
                </c:pt>
                <c:pt idx="13101">
                  <c:v>43.231000000000002</c:v>
                </c:pt>
                <c:pt idx="13102">
                  <c:v>43.250999999999998</c:v>
                </c:pt>
                <c:pt idx="13103">
                  <c:v>43.267000000000003</c:v>
                </c:pt>
                <c:pt idx="13104">
                  <c:v>43.277000000000001</c:v>
                </c:pt>
                <c:pt idx="13105">
                  <c:v>43.292000000000002</c:v>
                </c:pt>
                <c:pt idx="13106">
                  <c:v>43.313000000000002</c:v>
                </c:pt>
                <c:pt idx="13107">
                  <c:v>43.334000000000003</c:v>
                </c:pt>
                <c:pt idx="13108">
                  <c:v>43.478000000000002</c:v>
                </c:pt>
                <c:pt idx="13109">
                  <c:v>43.54</c:v>
                </c:pt>
                <c:pt idx="13110">
                  <c:v>43.542000000000002</c:v>
                </c:pt>
                <c:pt idx="13111">
                  <c:v>43.563000000000002</c:v>
                </c:pt>
                <c:pt idx="13112">
                  <c:v>43.573</c:v>
                </c:pt>
                <c:pt idx="13113">
                  <c:v>43.601999999999997</c:v>
                </c:pt>
                <c:pt idx="13114">
                  <c:v>43.622</c:v>
                </c:pt>
                <c:pt idx="13115">
                  <c:v>43.683999999999997</c:v>
                </c:pt>
                <c:pt idx="13116">
                  <c:v>43.725000000000001</c:v>
                </c:pt>
                <c:pt idx="13117">
                  <c:v>43.725999999999999</c:v>
                </c:pt>
                <c:pt idx="13118">
                  <c:v>43.829000000000001</c:v>
                </c:pt>
                <c:pt idx="13119">
                  <c:v>43.84</c:v>
                </c:pt>
                <c:pt idx="13120">
                  <c:v>43.85</c:v>
                </c:pt>
                <c:pt idx="13121">
                  <c:v>43.854999999999997</c:v>
                </c:pt>
                <c:pt idx="13122">
                  <c:v>43.856000000000002</c:v>
                </c:pt>
                <c:pt idx="13123">
                  <c:v>43.86</c:v>
                </c:pt>
                <c:pt idx="13124">
                  <c:v>43.996000000000002</c:v>
                </c:pt>
                <c:pt idx="13125">
                  <c:v>44.036000000000001</c:v>
                </c:pt>
                <c:pt idx="13126">
                  <c:v>44.107999999999997</c:v>
                </c:pt>
                <c:pt idx="13127">
                  <c:v>44.11</c:v>
                </c:pt>
                <c:pt idx="13128">
                  <c:v>44.139000000000003</c:v>
                </c:pt>
                <c:pt idx="13129">
                  <c:v>44.140999999999998</c:v>
                </c:pt>
                <c:pt idx="13130">
                  <c:v>44.25</c:v>
                </c:pt>
                <c:pt idx="13131">
                  <c:v>44.261000000000003</c:v>
                </c:pt>
                <c:pt idx="13132">
                  <c:v>44.265999999999998</c:v>
                </c:pt>
                <c:pt idx="13133">
                  <c:v>44.265999999999998</c:v>
                </c:pt>
                <c:pt idx="13134">
                  <c:v>44.28</c:v>
                </c:pt>
                <c:pt idx="13135">
                  <c:v>44.283000000000001</c:v>
                </c:pt>
                <c:pt idx="13136">
                  <c:v>44.286000000000001</c:v>
                </c:pt>
                <c:pt idx="13137">
                  <c:v>44.335000000000001</c:v>
                </c:pt>
                <c:pt idx="13138">
                  <c:v>44.377000000000002</c:v>
                </c:pt>
                <c:pt idx="13139">
                  <c:v>44.387999999999998</c:v>
                </c:pt>
                <c:pt idx="13140">
                  <c:v>44.395000000000003</c:v>
                </c:pt>
                <c:pt idx="13141">
                  <c:v>44.433999999999997</c:v>
                </c:pt>
                <c:pt idx="13142">
                  <c:v>44.576000000000001</c:v>
                </c:pt>
                <c:pt idx="13143">
                  <c:v>44.668999999999997</c:v>
                </c:pt>
                <c:pt idx="13144">
                  <c:v>44.676000000000002</c:v>
                </c:pt>
                <c:pt idx="13145">
                  <c:v>44.74</c:v>
                </c:pt>
                <c:pt idx="13146">
                  <c:v>44.838999999999999</c:v>
                </c:pt>
                <c:pt idx="13147">
                  <c:v>44.881</c:v>
                </c:pt>
                <c:pt idx="13148">
                  <c:v>45.052999999999997</c:v>
                </c:pt>
                <c:pt idx="13149">
                  <c:v>45.058</c:v>
                </c:pt>
                <c:pt idx="13150">
                  <c:v>45.155999999999999</c:v>
                </c:pt>
                <c:pt idx="13151">
                  <c:v>45.244999999999997</c:v>
                </c:pt>
                <c:pt idx="13152">
                  <c:v>45.302</c:v>
                </c:pt>
                <c:pt idx="13153">
                  <c:v>45.343000000000004</c:v>
                </c:pt>
                <c:pt idx="13154">
                  <c:v>45.472999999999999</c:v>
                </c:pt>
                <c:pt idx="13155">
                  <c:v>45.572000000000003</c:v>
                </c:pt>
                <c:pt idx="13156">
                  <c:v>45.655999999999999</c:v>
                </c:pt>
                <c:pt idx="13157">
                  <c:v>45.667999999999999</c:v>
                </c:pt>
                <c:pt idx="13158">
                  <c:v>45.7</c:v>
                </c:pt>
                <c:pt idx="13159">
                  <c:v>45.832999999999998</c:v>
                </c:pt>
                <c:pt idx="13160">
                  <c:v>45.863</c:v>
                </c:pt>
                <c:pt idx="13161">
                  <c:v>45.866</c:v>
                </c:pt>
                <c:pt idx="13162">
                  <c:v>45.905999999999999</c:v>
                </c:pt>
                <c:pt idx="13163">
                  <c:v>45.908999999999999</c:v>
                </c:pt>
                <c:pt idx="13164">
                  <c:v>45.927999999999997</c:v>
                </c:pt>
                <c:pt idx="13165">
                  <c:v>45.969000000000001</c:v>
                </c:pt>
                <c:pt idx="13166">
                  <c:v>46.031999999999996</c:v>
                </c:pt>
                <c:pt idx="13167">
                  <c:v>46.273000000000003</c:v>
                </c:pt>
                <c:pt idx="13168">
                  <c:v>46.274000000000001</c:v>
                </c:pt>
                <c:pt idx="13169">
                  <c:v>46.313000000000002</c:v>
                </c:pt>
                <c:pt idx="13170">
                  <c:v>46.427999999999997</c:v>
                </c:pt>
                <c:pt idx="13171">
                  <c:v>46.439</c:v>
                </c:pt>
                <c:pt idx="13172">
                  <c:v>46.512999999999998</c:v>
                </c:pt>
                <c:pt idx="13173">
                  <c:v>46.865000000000002</c:v>
                </c:pt>
                <c:pt idx="13174">
                  <c:v>47.063000000000002</c:v>
                </c:pt>
                <c:pt idx="13175">
                  <c:v>47.1</c:v>
                </c:pt>
                <c:pt idx="13176">
                  <c:v>47.14</c:v>
                </c:pt>
                <c:pt idx="13177">
                  <c:v>47.162999999999997</c:v>
                </c:pt>
                <c:pt idx="13178">
                  <c:v>47.185000000000002</c:v>
                </c:pt>
                <c:pt idx="13179">
                  <c:v>47.2</c:v>
                </c:pt>
                <c:pt idx="13180">
                  <c:v>47.213999999999999</c:v>
                </c:pt>
                <c:pt idx="13181">
                  <c:v>47.223999999999997</c:v>
                </c:pt>
                <c:pt idx="13182">
                  <c:v>47.258000000000003</c:v>
                </c:pt>
                <c:pt idx="13183">
                  <c:v>47.268999999999998</c:v>
                </c:pt>
                <c:pt idx="13184">
                  <c:v>47.357999999999997</c:v>
                </c:pt>
                <c:pt idx="13185">
                  <c:v>47.457000000000001</c:v>
                </c:pt>
                <c:pt idx="13186">
                  <c:v>47.481999999999999</c:v>
                </c:pt>
                <c:pt idx="13187">
                  <c:v>47.503</c:v>
                </c:pt>
                <c:pt idx="13188">
                  <c:v>47.542000000000002</c:v>
                </c:pt>
                <c:pt idx="13189">
                  <c:v>47.573</c:v>
                </c:pt>
                <c:pt idx="13190">
                  <c:v>47.753999999999998</c:v>
                </c:pt>
                <c:pt idx="13191">
                  <c:v>47.776000000000003</c:v>
                </c:pt>
                <c:pt idx="13192">
                  <c:v>47.798999999999999</c:v>
                </c:pt>
                <c:pt idx="13193">
                  <c:v>47.837000000000003</c:v>
                </c:pt>
                <c:pt idx="13194">
                  <c:v>47.84</c:v>
                </c:pt>
                <c:pt idx="13195">
                  <c:v>47.857999999999997</c:v>
                </c:pt>
                <c:pt idx="13196">
                  <c:v>47.984000000000002</c:v>
                </c:pt>
                <c:pt idx="13197">
                  <c:v>48.216999999999999</c:v>
                </c:pt>
                <c:pt idx="13198">
                  <c:v>48.322000000000003</c:v>
                </c:pt>
                <c:pt idx="13199">
                  <c:v>48.378999999999998</c:v>
                </c:pt>
                <c:pt idx="13200">
                  <c:v>48.497</c:v>
                </c:pt>
                <c:pt idx="13201">
                  <c:v>48.924999999999997</c:v>
                </c:pt>
                <c:pt idx="13202">
                  <c:v>49.023000000000003</c:v>
                </c:pt>
                <c:pt idx="13203">
                  <c:v>49.100999999999999</c:v>
                </c:pt>
                <c:pt idx="13204">
                  <c:v>49.151000000000003</c:v>
                </c:pt>
                <c:pt idx="13205">
                  <c:v>49.191000000000003</c:v>
                </c:pt>
                <c:pt idx="13206">
                  <c:v>49.191000000000003</c:v>
                </c:pt>
                <c:pt idx="13207">
                  <c:v>49.232999999999997</c:v>
                </c:pt>
                <c:pt idx="13208">
                  <c:v>49.744999999999997</c:v>
                </c:pt>
                <c:pt idx="13209">
                  <c:v>49.767000000000003</c:v>
                </c:pt>
                <c:pt idx="13210">
                  <c:v>49.871000000000002</c:v>
                </c:pt>
                <c:pt idx="13211">
                  <c:v>49.956000000000003</c:v>
                </c:pt>
                <c:pt idx="13212">
                  <c:v>50.055</c:v>
                </c:pt>
                <c:pt idx="13213">
                  <c:v>50.197000000000003</c:v>
                </c:pt>
                <c:pt idx="13214">
                  <c:v>50.296999999999997</c:v>
                </c:pt>
                <c:pt idx="13215">
                  <c:v>50.341000000000001</c:v>
                </c:pt>
                <c:pt idx="13216">
                  <c:v>50.356000000000002</c:v>
                </c:pt>
                <c:pt idx="13217">
                  <c:v>50.426000000000002</c:v>
                </c:pt>
                <c:pt idx="13218">
                  <c:v>50.451999999999998</c:v>
                </c:pt>
                <c:pt idx="13219">
                  <c:v>50.468000000000004</c:v>
                </c:pt>
                <c:pt idx="13220">
                  <c:v>50.49</c:v>
                </c:pt>
                <c:pt idx="13221">
                  <c:v>50.511000000000003</c:v>
                </c:pt>
                <c:pt idx="13222">
                  <c:v>50.62</c:v>
                </c:pt>
                <c:pt idx="13223">
                  <c:v>50.639000000000003</c:v>
                </c:pt>
                <c:pt idx="13224">
                  <c:v>50.853000000000002</c:v>
                </c:pt>
                <c:pt idx="13225">
                  <c:v>50.936999999999998</c:v>
                </c:pt>
                <c:pt idx="13226">
                  <c:v>51.024999999999999</c:v>
                </c:pt>
                <c:pt idx="13227">
                  <c:v>51.112000000000002</c:v>
                </c:pt>
                <c:pt idx="13228">
                  <c:v>51.146999999999998</c:v>
                </c:pt>
                <c:pt idx="13229">
                  <c:v>51.56</c:v>
                </c:pt>
                <c:pt idx="13230">
                  <c:v>51.616999999999997</c:v>
                </c:pt>
                <c:pt idx="13231">
                  <c:v>51.698</c:v>
                </c:pt>
                <c:pt idx="13232">
                  <c:v>51.710999999999999</c:v>
                </c:pt>
                <c:pt idx="13233">
                  <c:v>52.203000000000003</c:v>
                </c:pt>
                <c:pt idx="13234">
                  <c:v>52.38</c:v>
                </c:pt>
                <c:pt idx="13235">
                  <c:v>52.462000000000003</c:v>
                </c:pt>
                <c:pt idx="13236">
                  <c:v>52.543999999999997</c:v>
                </c:pt>
                <c:pt idx="13237">
                  <c:v>52.655000000000001</c:v>
                </c:pt>
                <c:pt idx="13238">
                  <c:v>52.677</c:v>
                </c:pt>
                <c:pt idx="13239">
                  <c:v>52.695999999999998</c:v>
                </c:pt>
                <c:pt idx="13240">
                  <c:v>52.701999999999998</c:v>
                </c:pt>
                <c:pt idx="13241">
                  <c:v>52.741999999999997</c:v>
                </c:pt>
                <c:pt idx="13242">
                  <c:v>52.914000000000001</c:v>
                </c:pt>
                <c:pt idx="13243">
                  <c:v>52.957000000000001</c:v>
                </c:pt>
                <c:pt idx="13244">
                  <c:v>53.066000000000003</c:v>
                </c:pt>
                <c:pt idx="13245">
                  <c:v>53.261000000000003</c:v>
                </c:pt>
                <c:pt idx="13246">
                  <c:v>53.281999999999996</c:v>
                </c:pt>
                <c:pt idx="13247">
                  <c:v>53.412999999999997</c:v>
                </c:pt>
                <c:pt idx="13248">
                  <c:v>53.500999999999998</c:v>
                </c:pt>
                <c:pt idx="13249">
                  <c:v>53.695</c:v>
                </c:pt>
                <c:pt idx="13250">
                  <c:v>53.737000000000002</c:v>
                </c:pt>
                <c:pt idx="13251">
                  <c:v>53.997</c:v>
                </c:pt>
                <c:pt idx="13252">
                  <c:v>54.17</c:v>
                </c:pt>
                <c:pt idx="13253">
                  <c:v>54.24</c:v>
                </c:pt>
                <c:pt idx="13254">
                  <c:v>54.366999999999997</c:v>
                </c:pt>
                <c:pt idx="13255">
                  <c:v>54.478999999999999</c:v>
                </c:pt>
                <c:pt idx="13256">
                  <c:v>54.582000000000001</c:v>
                </c:pt>
                <c:pt idx="13257">
                  <c:v>54.698</c:v>
                </c:pt>
                <c:pt idx="13258">
                  <c:v>54.93</c:v>
                </c:pt>
                <c:pt idx="13259">
                  <c:v>55.064999999999998</c:v>
                </c:pt>
                <c:pt idx="13260">
                  <c:v>55.082999999999998</c:v>
                </c:pt>
                <c:pt idx="13261">
                  <c:v>55.281999999999996</c:v>
                </c:pt>
                <c:pt idx="13262">
                  <c:v>55.36</c:v>
                </c:pt>
                <c:pt idx="13263">
                  <c:v>55.432000000000002</c:v>
                </c:pt>
                <c:pt idx="13264">
                  <c:v>55.606000000000002</c:v>
                </c:pt>
                <c:pt idx="13265">
                  <c:v>55.802</c:v>
                </c:pt>
                <c:pt idx="13266">
                  <c:v>55.823999999999998</c:v>
                </c:pt>
                <c:pt idx="13267">
                  <c:v>55.892000000000003</c:v>
                </c:pt>
                <c:pt idx="13268">
                  <c:v>55.933999999999997</c:v>
                </c:pt>
                <c:pt idx="13269">
                  <c:v>56.021000000000001</c:v>
                </c:pt>
                <c:pt idx="13270">
                  <c:v>56.064999999999998</c:v>
                </c:pt>
                <c:pt idx="13271">
                  <c:v>56.152000000000001</c:v>
                </c:pt>
                <c:pt idx="13272">
                  <c:v>56.152000000000001</c:v>
                </c:pt>
                <c:pt idx="13273">
                  <c:v>56.283000000000001</c:v>
                </c:pt>
                <c:pt idx="13274">
                  <c:v>56.326000000000001</c:v>
                </c:pt>
                <c:pt idx="13275">
                  <c:v>56.331000000000003</c:v>
                </c:pt>
                <c:pt idx="13276">
                  <c:v>56.517000000000003</c:v>
                </c:pt>
                <c:pt idx="13277">
                  <c:v>56.656999999999996</c:v>
                </c:pt>
                <c:pt idx="13278">
                  <c:v>56.918999999999997</c:v>
                </c:pt>
                <c:pt idx="13279">
                  <c:v>56.918999999999997</c:v>
                </c:pt>
                <c:pt idx="13280">
                  <c:v>57.183999999999997</c:v>
                </c:pt>
                <c:pt idx="13281">
                  <c:v>57.206000000000003</c:v>
                </c:pt>
                <c:pt idx="13282">
                  <c:v>57.292999999999999</c:v>
                </c:pt>
                <c:pt idx="13283">
                  <c:v>57.314999999999998</c:v>
                </c:pt>
                <c:pt idx="13284">
                  <c:v>57.359000000000002</c:v>
                </c:pt>
                <c:pt idx="13285">
                  <c:v>57.381</c:v>
                </c:pt>
                <c:pt idx="13286">
                  <c:v>57.381999999999998</c:v>
                </c:pt>
                <c:pt idx="13287">
                  <c:v>57.447000000000003</c:v>
                </c:pt>
                <c:pt idx="13288">
                  <c:v>57.491</c:v>
                </c:pt>
                <c:pt idx="13289">
                  <c:v>57.536000000000001</c:v>
                </c:pt>
                <c:pt idx="13290">
                  <c:v>57.578000000000003</c:v>
                </c:pt>
                <c:pt idx="13291">
                  <c:v>57.665999999999997</c:v>
                </c:pt>
                <c:pt idx="13292">
                  <c:v>57.732999999999997</c:v>
                </c:pt>
                <c:pt idx="13293">
                  <c:v>57.83</c:v>
                </c:pt>
                <c:pt idx="13294">
                  <c:v>57.865000000000002</c:v>
                </c:pt>
                <c:pt idx="13295">
                  <c:v>57.866</c:v>
                </c:pt>
                <c:pt idx="13296">
                  <c:v>57.887</c:v>
                </c:pt>
                <c:pt idx="13297">
                  <c:v>58.155999999999999</c:v>
                </c:pt>
                <c:pt idx="13298">
                  <c:v>58.482999999999997</c:v>
                </c:pt>
                <c:pt idx="13299">
                  <c:v>58.548000000000002</c:v>
                </c:pt>
                <c:pt idx="13300">
                  <c:v>58.792000000000002</c:v>
                </c:pt>
                <c:pt idx="13301">
                  <c:v>58.862000000000002</c:v>
                </c:pt>
                <c:pt idx="13302">
                  <c:v>59.348999999999997</c:v>
                </c:pt>
                <c:pt idx="13303">
                  <c:v>59.613999999999997</c:v>
                </c:pt>
                <c:pt idx="13304">
                  <c:v>59.877000000000002</c:v>
                </c:pt>
                <c:pt idx="13305">
                  <c:v>60.055999999999997</c:v>
                </c:pt>
                <c:pt idx="13306">
                  <c:v>60.210999999999999</c:v>
                </c:pt>
                <c:pt idx="13307">
                  <c:v>60.411000000000001</c:v>
                </c:pt>
                <c:pt idx="13308">
                  <c:v>60.744999999999997</c:v>
                </c:pt>
                <c:pt idx="13309">
                  <c:v>60.93</c:v>
                </c:pt>
                <c:pt idx="13310">
                  <c:v>61.661000000000001</c:v>
                </c:pt>
                <c:pt idx="13311">
                  <c:v>61.817</c:v>
                </c:pt>
                <c:pt idx="13312">
                  <c:v>62.378</c:v>
                </c:pt>
                <c:pt idx="13313">
                  <c:v>62.420999999999999</c:v>
                </c:pt>
                <c:pt idx="13314">
                  <c:v>63.027000000000001</c:v>
                </c:pt>
                <c:pt idx="13315">
                  <c:v>63.161999999999999</c:v>
                </c:pt>
                <c:pt idx="13316">
                  <c:v>63.207000000000001</c:v>
                </c:pt>
                <c:pt idx="13317">
                  <c:v>63.296999999999997</c:v>
                </c:pt>
                <c:pt idx="13318">
                  <c:v>63.298999999999999</c:v>
                </c:pt>
                <c:pt idx="13319">
                  <c:v>63.363999999999997</c:v>
                </c:pt>
                <c:pt idx="13320">
                  <c:v>63.454000000000001</c:v>
                </c:pt>
                <c:pt idx="13321">
                  <c:v>63.499000000000002</c:v>
                </c:pt>
                <c:pt idx="13322">
                  <c:v>63.723999999999997</c:v>
                </c:pt>
                <c:pt idx="13323">
                  <c:v>63.747</c:v>
                </c:pt>
                <c:pt idx="13324">
                  <c:v>64.040000000000006</c:v>
                </c:pt>
                <c:pt idx="13325">
                  <c:v>64.311000000000007</c:v>
                </c:pt>
                <c:pt idx="13326">
                  <c:v>64.831000000000003</c:v>
                </c:pt>
                <c:pt idx="13327">
                  <c:v>65.314999999999998</c:v>
                </c:pt>
                <c:pt idx="13328">
                  <c:v>65.784000000000006</c:v>
                </c:pt>
                <c:pt idx="13329">
                  <c:v>68.885000000000005</c:v>
                </c:pt>
              </c:numCache>
            </c:numRef>
          </c:xVal>
          <c:yVal>
            <c:numRef>
              <c:f>Mitano!$F$2:$F$13331</c:f>
              <c:numCache>
                <c:formatCode>General</c:formatCode>
                <c:ptCount val="13330"/>
                <c:pt idx="0">
                  <c:v>99.99249868727027</c:v>
                </c:pt>
                <c:pt idx="1">
                  <c:v>99.984997374540541</c:v>
                </c:pt>
                <c:pt idx="2">
                  <c:v>99.977496061810825</c:v>
                </c:pt>
                <c:pt idx="3">
                  <c:v>99.969994749081096</c:v>
                </c:pt>
                <c:pt idx="4">
                  <c:v>99.962493436351366</c:v>
                </c:pt>
                <c:pt idx="5">
                  <c:v>99.954992123621636</c:v>
                </c:pt>
                <c:pt idx="6">
                  <c:v>99.947490810891907</c:v>
                </c:pt>
                <c:pt idx="7">
                  <c:v>99.939989498162177</c:v>
                </c:pt>
                <c:pt idx="8">
                  <c:v>99.932488185432462</c:v>
                </c:pt>
                <c:pt idx="9">
                  <c:v>99.924986872702732</c:v>
                </c:pt>
                <c:pt idx="10">
                  <c:v>99.917485559973002</c:v>
                </c:pt>
                <c:pt idx="11">
                  <c:v>99.902482934513543</c:v>
                </c:pt>
                <c:pt idx="12">
                  <c:v>99.902482934513543</c:v>
                </c:pt>
                <c:pt idx="13">
                  <c:v>99.902482934513543</c:v>
                </c:pt>
                <c:pt idx="14">
                  <c:v>99.887480309054084</c:v>
                </c:pt>
                <c:pt idx="15">
                  <c:v>99.879978996324354</c:v>
                </c:pt>
                <c:pt idx="16">
                  <c:v>99.864976370864895</c:v>
                </c:pt>
                <c:pt idx="17">
                  <c:v>99.864976370864895</c:v>
                </c:pt>
                <c:pt idx="18">
                  <c:v>99.864976370864895</c:v>
                </c:pt>
                <c:pt idx="19">
                  <c:v>99.84997374540545</c:v>
                </c:pt>
                <c:pt idx="20">
                  <c:v>99.84247243267572</c:v>
                </c:pt>
                <c:pt idx="21">
                  <c:v>99.83497111994599</c:v>
                </c:pt>
                <c:pt idx="22">
                  <c:v>99.827469807216261</c:v>
                </c:pt>
                <c:pt idx="23">
                  <c:v>99.819968494486531</c:v>
                </c:pt>
                <c:pt idx="24">
                  <c:v>99.812467181756801</c:v>
                </c:pt>
                <c:pt idx="25">
                  <c:v>99.804965869027086</c:v>
                </c:pt>
                <c:pt idx="26">
                  <c:v>99.797464556297356</c:v>
                </c:pt>
                <c:pt idx="27">
                  <c:v>99.789963243567627</c:v>
                </c:pt>
                <c:pt idx="28">
                  <c:v>99.778711274473025</c:v>
                </c:pt>
                <c:pt idx="29">
                  <c:v>99.778711274473025</c:v>
                </c:pt>
                <c:pt idx="30">
                  <c:v>99.767459305378438</c:v>
                </c:pt>
                <c:pt idx="31">
                  <c:v>99.759957992648722</c:v>
                </c:pt>
                <c:pt idx="32">
                  <c:v>99.752456679918993</c:v>
                </c:pt>
                <c:pt idx="33">
                  <c:v>99.741204710824391</c:v>
                </c:pt>
                <c:pt idx="34">
                  <c:v>99.741204710824391</c:v>
                </c:pt>
                <c:pt idx="35">
                  <c:v>99.729952741729804</c:v>
                </c:pt>
                <c:pt idx="36">
                  <c:v>99.718700772635216</c:v>
                </c:pt>
                <c:pt idx="37">
                  <c:v>99.718700772635216</c:v>
                </c:pt>
                <c:pt idx="38">
                  <c:v>99.703698147175757</c:v>
                </c:pt>
                <c:pt idx="39">
                  <c:v>99.703698147175757</c:v>
                </c:pt>
                <c:pt idx="40">
                  <c:v>99.692446178081155</c:v>
                </c:pt>
                <c:pt idx="41">
                  <c:v>99.67744355262171</c:v>
                </c:pt>
                <c:pt idx="42">
                  <c:v>99.67744355262171</c:v>
                </c:pt>
                <c:pt idx="43">
                  <c:v>99.67744355262171</c:v>
                </c:pt>
                <c:pt idx="44">
                  <c:v>99.658690270797393</c:v>
                </c:pt>
                <c:pt idx="45">
                  <c:v>99.658690270797393</c:v>
                </c:pt>
                <c:pt idx="46">
                  <c:v>99.647438301702792</c:v>
                </c:pt>
                <c:pt idx="47">
                  <c:v>99.636186332608204</c:v>
                </c:pt>
                <c:pt idx="48">
                  <c:v>99.636186332608204</c:v>
                </c:pt>
                <c:pt idx="49">
                  <c:v>99.624934363513617</c:v>
                </c:pt>
                <c:pt idx="50">
                  <c:v>99.617433050783887</c:v>
                </c:pt>
                <c:pt idx="51">
                  <c:v>99.609931738054158</c:v>
                </c:pt>
                <c:pt idx="52">
                  <c:v>99.602430425324428</c:v>
                </c:pt>
                <c:pt idx="53">
                  <c:v>99.594929112594698</c:v>
                </c:pt>
                <c:pt idx="54">
                  <c:v>99.587427799864983</c:v>
                </c:pt>
                <c:pt idx="55">
                  <c:v>99.579926487135253</c:v>
                </c:pt>
                <c:pt idx="56">
                  <c:v>99.568674518040652</c:v>
                </c:pt>
                <c:pt idx="57">
                  <c:v>99.568674518040652</c:v>
                </c:pt>
                <c:pt idx="58">
                  <c:v>99.553671892581193</c:v>
                </c:pt>
                <c:pt idx="59">
                  <c:v>99.553671892581193</c:v>
                </c:pt>
                <c:pt idx="60">
                  <c:v>99.538669267121747</c:v>
                </c:pt>
                <c:pt idx="61">
                  <c:v>99.538669267121747</c:v>
                </c:pt>
                <c:pt idx="62">
                  <c:v>99.52741729802716</c:v>
                </c:pt>
                <c:pt idx="63">
                  <c:v>99.51991598529743</c:v>
                </c:pt>
                <c:pt idx="64">
                  <c:v>99.512414672567701</c:v>
                </c:pt>
                <c:pt idx="65">
                  <c:v>99.504913359837971</c:v>
                </c:pt>
                <c:pt idx="66">
                  <c:v>99.493661390743384</c:v>
                </c:pt>
                <c:pt idx="67">
                  <c:v>99.493661390743384</c:v>
                </c:pt>
                <c:pt idx="68">
                  <c:v>99.482409421648782</c:v>
                </c:pt>
                <c:pt idx="69">
                  <c:v>99.474908108919053</c:v>
                </c:pt>
                <c:pt idx="70">
                  <c:v>99.467406796189323</c:v>
                </c:pt>
                <c:pt idx="71">
                  <c:v>99.452404170729878</c:v>
                </c:pt>
                <c:pt idx="72">
                  <c:v>99.452404170729878</c:v>
                </c:pt>
                <c:pt idx="73">
                  <c:v>99.452404170729878</c:v>
                </c:pt>
                <c:pt idx="74">
                  <c:v>99.437401545270419</c:v>
                </c:pt>
                <c:pt idx="75">
                  <c:v>99.429900232540689</c:v>
                </c:pt>
                <c:pt idx="76">
                  <c:v>99.422398919810959</c:v>
                </c:pt>
                <c:pt idx="77">
                  <c:v>99.414897607081244</c:v>
                </c:pt>
                <c:pt idx="78">
                  <c:v>99.407396294351514</c:v>
                </c:pt>
                <c:pt idx="79">
                  <c:v>99.396144325256913</c:v>
                </c:pt>
                <c:pt idx="80">
                  <c:v>99.396144325256913</c:v>
                </c:pt>
                <c:pt idx="81">
                  <c:v>99.384892356162325</c:v>
                </c:pt>
                <c:pt idx="82">
                  <c:v>99.37739104343261</c:v>
                </c:pt>
                <c:pt idx="83">
                  <c:v>99.36988973070288</c:v>
                </c:pt>
                <c:pt idx="84">
                  <c:v>99.36238841797315</c:v>
                </c:pt>
                <c:pt idx="85">
                  <c:v>99.354887105243421</c:v>
                </c:pt>
                <c:pt idx="86">
                  <c:v>99.343635136148819</c:v>
                </c:pt>
                <c:pt idx="87">
                  <c:v>99.343635136148819</c:v>
                </c:pt>
                <c:pt idx="88">
                  <c:v>99.332383167054246</c:v>
                </c:pt>
                <c:pt idx="89">
                  <c:v>99.324881854324502</c:v>
                </c:pt>
                <c:pt idx="90">
                  <c:v>99.317380541594787</c:v>
                </c:pt>
                <c:pt idx="91">
                  <c:v>99.309879228865043</c:v>
                </c:pt>
                <c:pt idx="92">
                  <c:v>99.302377916135327</c:v>
                </c:pt>
                <c:pt idx="93">
                  <c:v>99.294876603405584</c:v>
                </c:pt>
                <c:pt idx="94">
                  <c:v>99.28362463431101</c:v>
                </c:pt>
                <c:pt idx="95">
                  <c:v>99.28362463431101</c:v>
                </c:pt>
                <c:pt idx="96">
                  <c:v>99.272372665216409</c:v>
                </c:pt>
                <c:pt idx="97">
                  <c:v>99.242367414297505</c:v>
                </c:pt>
                <c:pt idx="98">
                  <c:v>99.242367414297505</c:v>
                </c:pt>
                <c:pt idx="99">
                  <c:v>99.242367414297505</c:v>
                </c:pt>
                <c:pt idx="100">
                  <c:v>99.242367414297505</c:v>
                </c:pt>
                <c:pt idx="101">
                  <c:v>99.242367414297505</c:v>
                </c:pt>
                <c:pt idx="102">
                  <c:v>99.242367414297505</c:v>
                </c:pt>
                <c:pt idx="103">
                  <c:v>99.242367414297505</c:v>
                </c:pt>
                <c:pt idx="104">
                  <c:v>99.212362163378586</c:v>
                </c:pt>
                <c:pt idx="105">
                  <c:v>99.20486085064887</c:v>
                </c:pt>
                <c:pt idx="106">
                  <c:v>99.197359537919141</c:v>
                </c:pt>
                <c:pt idx="107">
                  <c:v>99.189858225189411</c:v>
                </c:pt>
                <c:pt idx="108">
                  <c:v>99.182356912459682</c:v>
                </c:pt>
                <c:pt idx="109">
                  <c:v>99.174855599729952</c:v>
                </c:pt>
                <c:pt idx="110">
                  <c:v>99.167354287000222</c:v>
                </c:pt>
                <c:pt idx="111">
                  <c:v>99.159852974270507</c:v>
                </c:pt>
                <c:pt idx="112">
                  <c:v>99.152351661540777</c:v>
                </c:pt>
                <c:pt idx="113">
                  <c:v>99.144850348811048</c:v>
                </c:pt>
                <c:pt idx="114">
                  <c:v>99.137349036081318</c:v>
                </c:pt>
                <c:pt idx="115">
                  <c:v>99.129847723351588</c:v>
                </c:pt>
                <c:pt idx="116">
                  <c:v>99.122346410621859</c:v>
                </c:pt>
                <c:pt idx="117">
                  <c:v>99.107343785162399</c:v>
                </c:pt>
                <c:pt idx="118">
                  <c:v>99.107343785162399</c:v>
                </c:pt>
                <c:pt idx="119">
                  <c:v>99.107343785162399</c:v>
                </c:pt>
                <c:pt idx="120">
                  <c:v>99.09234115970294</c:v>
                </c:pt>
                <c:pt idx="121">
                  <c:v>99.08483984697321</c:v>
                </c:pt>
                <c:pt idx="122">
                  <c:v>99.077338534243495</c:v>
                </c:pt>
                <c:pt idx="123">
                  <c:v>99.069837221513765</c:v>
                </c:pt>
                <c:pt idx="124">
                  <c:v>99.062335908784036</c:v>
                </c:pt>
                <c:pt idx="125">
                  <c:v>99.054834596054306</c:v>
                </c:pt>
                <c:pt idx="126">
                  <c:v>99.047333283324576</c:v>
                </c:pt>
                <c:pt idx="127">
                  <c:v>99.039831970594847</c:v>
                </c:pt>
                <c:pt idx="128">
                  <c:v>99.028580001500259</c:v>
                </c:pt>
                <c:pt idx="129">
                  <c:v>99.028580001500259</c:v>
                </c:pt>
                <c:pt idx="130">
                  <c:v>99.0135773760408</c:v>
                </c:pt>
                <c:pt idx="131">
                  <c:v>99.0135773760408</c:v>
                </c:pt>
                <c:pt idx="132">
                  <c:v>99.002325406946213</c:v>
                </c:pt>
                <c:pt idx="133">
                  <c:v>98.994824094216483</c:v>
                </c:pt>
                <c:pt idx="134">
                  <c:v>98.987322781486768</c:v>
                </c:pt>
                <c:pt idx="135">
                  <c:v>98.979821468757038</c:v>
                </c:pt>
                <c:pt idx="136">
                  <c:v>98.972320156027308</c:v>
                </c:pt>
                <c:pt idx="137">
                  <c:v>98.964818843297579</c:v>
                </c:pt>
                <c:pt idx="138">
                  <c:v>98.946065561473262</c:v>
                </c:pt>
                <c:pt idx="139">
                  <c:v>98.946065561473262</c:v>
                </c:pt>
                <c:pt idx="140">
                  <c:v>98.946065561473262</c:v>
                </c:pt>
                <c:pt idx="141">
                  <c:v>98.946065561473262</c:v>
                </c:pt>
                <c:pt idx="142">
                  <c:v>98.927312279648945</c:v>
                </c:pt>
                <c:pt idx="143">
                  <c:v>98.904808341459756</c:v>
                </c:pt>
                <c:pt idx="144">
                  <c:v>98.904808341459756</c:v>
                </c:pt>
                <c:pt idx="145">
                  <c:v>98.904808341459756</c:v>
                </c:pt>
                <c:pt idx="146">
                  <c:v>98.904808341459756</c:v>
                </c:pt>
                <c:pt idx="147">
                  <c:v>98.904808341459756</c:v>
                </c:pt>
                <c:pt idx="148">
                  <c:v>98.882304403270567</c:v>
                </c:pt>
                <c:pt idx="149">
                  <c:v>98.874803090540837</c:v>
                </c:pt>
                <c:pt idx="150">
                  <c:v>98.867301777811107</c:v>
                </c:pt>
                <c:pt idx="151">
                  <c:v>98.856049808716534</c:v>
                </c:pt>
                <c:pt idx="152">
                  <c:v>98.856049808716534</c:v>
                </c:pt>
                <c:pt idx="153">
                  <c:v>98.844797839621933</c:v>
                </c:pt>
                <c:pt idx="154">
                  <c:v>98.837296526892203</c:v>
                </c:pt>
                <c:pt idx="155">
                  <c:v>98.829795214162473</c:v>
                </c:pt>
                <c:pt idx="156">
                  <c:v>98.822293901432758</c:v>
                </c:pt>
                <c:pt idx="157">
                  <c:v>98.814792588703028</c:v>
                </c:pt>
                <c:pt idx="158">
                  <c:v>98.807291275973299</c:v>
                </c:pt>
                <c:pt idx="159">
                  <c:v>98.799789963243569</c:v>
                </c:pt>
                <c:pt idx="160">
                  <c:v>98.78478733778411</c:v>
                </c:pt>
                <c:pt idx="161">
                  <c:v>98.78478733778411</c:v>
                </c:pt>
                <c:pt idx="162">
                  <c:v>98.78478733778411</c:v>
                </c:pt>
                <c:pt idx="163">
                  <c:v>98.769784712324665</c:v>
                </c:pt>
                <c:pt idx="164">
                  <c:v>98.762283399594935</c:v>
                </c:pt>
                <c:pt idx="165">
                  <c:v>98.743530117770604</c:v>
                </c:pt>
                <c:pt idx="166">
                  <c:v>98.743530117770604</c:v>
                </c:pt>
                <c:pt idx="167">
                  <c:v>98.743530117770604</c:v>
                </c:pt>
                <c:pt idx="168">
                  <c:v>98.743530117770604</c:v>
                </c:pt>
                <c:pt idx="169">
                  <c:v>98.717275523216557</c:v>
                </c:pt>
                <c:pt idx="170">
                  <c:v>98.717275523216557</c:v>
                </c:pt>
                <c:pt idx="171">
                  <c:v>98.717275523216557</c:v>
                </c:pt>
                <c:pt idx="172">
                  <c:v>98.702272897757098</c:v>
                </c:pt>
                <c:pt idx="173">
                  <c:v>98.694771585027368</c:v>
                </c:pt>
                <c:pt idx="174">
                  <c:v>98.687270272297653</c:v>
                </c:pt>
                <c:pt idx="175">
                  <c:v>98.679768959567923</c:v>
                </c:pt>
                <c:pt idx="176">
                  <c:v>98.668516990473336</c:v>
                </c:pt>
                <c:pt idx="177">
                  <c:v>98.668516990473336</c:v>
                </c:pt>
                <c:pt idx="178">
                  <c:v>98.657265021378734</c:v>
                </c:pt>
                <c:pt idx="179">
                  <c:v>98.649763708649019</c:v>
                </c:pt>
                <c:pt idx="180">
                  <c:v>98.642262395919289</c:v>
                </c:pt>
                <c:pt idx="181">
                  <c:v>98.631010426824702</c:v>
                </c:pt>
                <c:pt idx="182">
                  <c:v>98.631010426824702</c:v>
                </c:pt>
                <c:pt idx="183">
                  <c:v>98.6197584577301</c:v>
                </c:pt>
                <c:pt idx="184">
                  <c:v>98.61225714500037</c:v>
                </c:pt>
                <c:pt idx="185">
                  <c:v>98.597254519540925</c:v>
                </c:pt>
                <c:pt idx="186">
                  <c:v>98.597254519540925</c:v>
                </c:pt>
                <c:pt idx="187">
                  <c:v>98.597254519540925</c:v>
                </c:pt>
                <c:pt idx="188">
                  <c:v>98.574750581351736</c:v>
                </c:pt>
                <c:pt idx="189">
                  <c:v>98.574750581351736</c:v>
                </c:pt>
                <c:pt idx="190">
                  <c:v>98.574750581351736</c:v>
                </c:pt>
                <c:pt idx="191">
                  <c:v>98.559747955892291</c:v>
                </c:pt>
                <c:pt idx="192">
                  <c:v>98.544745330432832</c:v>
                </c:pt>
                <c:pt idx="193">
                  <c:v>98.544745330432832</c:v>
                </c:pt>
                <c:pt idx="194">
                  <c:v>98.544745330432832</c:v>
                </c:pt>
                <c:pt idx="195">
                  <c:v>98.529742704973373</c:v>
                </c:pt>
                <c:pt idx="196">
                  <c:v>98.514740079513913</c:v>
                </c:pt>
                <c:pt idx="197">
                  <c:v>98.514740079513913</c:v>
                </c:pt>
                <c:pt idx="198">
                  <c:v>98.514740079513913</c:v>
                </c:pt>
                <c:pt idx="199">
                  <c:v>98.499737454054454</c:v>
                </c:pt>
                <c:pt idx="200">
                  <c:v>98.492236141324724</c:v>
                </c:pt>
                <c:pt idx="201">
                  <c:v>98.484734828594995</c:v>
                </c:pt>
                <c:pt idx="202">
                  <c:v>98.477233515865279</c:v>
                </c:pt>
                <c:pt idx="203">
                  <c:v>98.46973220313555</c:v>
                </c:pt>
                <c:pt idx="204">
                  <c:v>98.46223089040582</c:v>
                </c:pt>
                <c:pt idx="205">
                  <c:v>98.45472957767609</c:v>
                </c:pt>
                <c:pt idx="206">
                  <c:v>98.447228264946361</c:v>
                </c:pt>
                <c:pt idx="207">
                  <c:v>98.435976295851773</c:v>
                </c:pt>
                <c:pt idx="208">
                  <c:v>98.435976295851773</c:v>
                </c:pt>
                <c:pt idx="209">
                  <c:v>98.424724326757186</c:v>
                </c:pt>
                <c:pt idx="210">
                  <c:v>98.417223014027456</c:v>
                </c:pt>
                <c:pt idx="211">
                  <c:v>98.398469732203125</c:v>
                </c:pt>
                <c:pt idx="212">
                  <c:v>98.398469732203125</c:v>
                </c:pt>
                <c:pt idx="213">
                  <c:v>98.398469732203125</c:v>
                </c:pt>
                <c:pt idx="214">
                  <c:v>98.398469732203125</c:v>
                </c:pt>
                <c:pt idx="215">
                  <c:v>98.37596579401395</c:v>
                </c:pt>
                <c:pt idx="216">
                  <c:v>98.37596579401395</c:v>
                </c:pt>
                <c:pt idx="217">
                  <c:v>98.360963168554491</c:v>
                </c:pt>
                <c:pt idx="218">
                  <c:v>98.360963168554491</c:v>
                </c:pt>
                <c:pt idx="219">
                  <c:v>98.349711199459904</c:v>
                </c:pt>
                <c:pt idx="220">
                  <c:v>98.342209886730174</c:v>
                </c:pt>
                <c:pt idx="221">
                  <c:v>98.334708574000445</c:v>
                </c:pt>
                <c:pt idx="222">
                  <c:v>98.327207261270715</c:v>
                </c:pt>
                <c:pt idx="223">
                  <c:v>98.319705948540985</c:v>
                </c:pt>
                <c:pt idx="224">
                  <c:v>98.312204635811256</c:v>
                </c:pt>
                <c:pt idx="225">
                  <c:v>98.30470332308154</c:v>
                </c:pt>
                <c:pt idx="226">
                  <c:v>98.29720201035181</c:v>
                </c:pt>
                <c:pt idx="227">
                  <c:v>98.289700697622081</c:v>
                </c:pt>
                <c:pt idx="228">
                  <c:v>98.282199384892351</c:v>
                </c:pt>
                <c:pt idx="229">
                  <c:v>98.274698072162622</c:v>
                </c:pt>
                <c:pt idx="230">
                  <c:v>98.259695446703176</c:v>
                </c:pt>
                <c:pt idx="231">
                  <c:v>98.259695446703176</c:v>
                </c:pt>
                <c:pt idx="232">
                  <c:v>98.259695446703176</c:v>
                </c:pt>
                <c:pt idx="233">
                  <c:v>98.240942164878859</c:v>
                </c:pt>
                <c:pt idx="234">
                  <c:v>98.240942164878859</c:v>
                </c:pt>
                <c:pt idx="235">
                  <c:v>98.229690195784258</c:v>
                </c:pt>
                <c:pt idx="236">
                  <c:v>98.222188883054542</c:v>
                </c:pt>
                <c:pt idx="237">
                  <c:v>98.214687570324813</c:v>
                </c:pt>
                <c:pt idx="238">
                  <c:v>98.207186257595083</c:v>
                </c:pt>
                <c:pt idx="239">
                  <c:v>98.199684944865353</c:v>
                </c:pt>
                <c:pt idx="240">
                  <c:v>98.192183632135624</c:v>
                </c:pt>
                <c:pt idx="241">
                  <c:v>98.184682319405894</c:v>
                </c:pt>
                <c:pt idx="242">
                  <c:v>98.177181006676179</c:v>
                </c:pt>
                <c:pt idx="243">
                  <c:v>98.169679693946449</c:v>
                </c:pt>
                <c:pt idx="244">
                  <c:v>98.162178381216719</c:v>
                </c:pt>
                <c:pt idx="245">
                  <c:v>98.150926412122118</c:v>
                </c:pt>
                <c:pt idx="246">
                  <c:v>98.150926412122118</c:v>
                </c:pt>
                <c:pt idx="247">
                  <c:v>98.139674443027531</c:v>
                </c:pt>
                <c:pt idx="248">
                  <c:v>98.128422473932943</c:v>
                </c:pt>
                <c:pt idx="249">
                  <c:v>98.128422473932943</c:v>
                </c:pt>
                <c:pt idx="250">
                  <c:v>98.117170504838342</c:v>
                </c:pt>
                <c:pt idx="251">
                  <c:v>98.105918535743754</c:v>
                </c:pt>
                <c:pt idx="252">
                  <c:v>98.105918535743754</c:v>
                </c:pt>
                <c:pt idx="253">
                  <c:v>98.094666566649167</c:v>
                </c:pt>
                <c:pt idx="254">
                  <c:v>98.087165253919437</c:v>
                </c:pt>
                <c:pt idx="255">
                  <c:v>98.079663941189708</c:v>
                </c:pt>
                <c:pt idx="256">
                  <c:v>98.06841197209512</c:v>
                </c:pt>
                <c:pt idx="257">
                  <c:v>98.06841197209512</c:v>
                </c:pt>
                <c:pt idx="258">
                  <c:v>98.057160003000519</c:v>
                </c:pt>
                <c:pt idx="259">
                  <c:v>98.049658690270803</c:v>
                </c:pt>
                <c:pt idx="260">
                  <c:v>98.042157377541074</c:v>
                </c:pt>
                <c:pt idx="261">
                  <c:v>98.030905408446472</c:v>
                </c:pt>
                <c:pt idx="262">
                  <c:v>98.030905408446472</c:v>
                </c:pt>
                <c:pt idx="263">
                  <c:v>98.019653439351885</c:v>
                </c:pt>
                <c:pt idx="264">
                  <c:v>98.012152126622155</c:v>
                </c:pt>
                <c:pt idx="265">
                  <c:v>98.004650813892439</c:v>
                </c:pt>
                <c:pt idx="266">
                  <c:v>97.99714950116271</c:v>
                </c:pt>
                <c:pt idx="267">
                  <c:v>97.98964818843298</c:v>
                </c:pt>
                <c:pt idx="268">
                  <c:v>97.978396219338379</c:v>
                </c:pt>
                <c:pt idx="269">
                  <c:v>97.978396219338379</c:v>
                </c:pt>
                <c:pt idx="270">
                  <c:v>97.967144250243791</c:v>
                </c:pt>
                <c:pt idx="271">
                  <c:v>97.959642937514076</c:v>
                </c:pt>
                <c:pt idx="272">
                  <c:v>97.944640312054617</c:v>
                </c:pt>
                <c:pt idx="273">
                  <c:v>97.944640312054617</c:v>
                </c:pt>
                <c:pt idx="274">
                  <c:v>97.944640312054617</c:v>
                </c:pt>
                <c:pt idx="275">
                  <c:v>97.925887030230285</c:v>
                </c:pt>
                <c:pt idx="276">
                  <c:v>97.925887030230285</c:v>
                </c:pt>
                <c:pt idx="277">
                  <c:v>97.914635061135698</c:v>
                </c:pt>
                <c:pt idx="278">
                  <c:v>97.907133748405968</c:v>
                </c:pt>
                <c:pt idx="279">
                  <c:v>97.899632435676239</c:v>
                </c:pt>
                <c:pt idx="280">
                  <c:v>97.892131122946509</c:v>
                </c:pt>
                <c:pt idx="281">
                  <c:v>97.884629810216779</c:v>
                </c:pt>
                <c:pt idx="282">
                  <c:v>97.877128497487064</c:v>
                </c:pt>
                <c:pt idx="283">
                  <c:v>97.869627184757334</c:v>
                </c:pt>
                <c:pt idx="284">
                  <c:v>97.858375215662747</c:v>
                </c:pt>
                <c:pt idx="285">
                  <c:v>97.858375215662747</c:v>
                </c:pt>
                <c:pt idx="286">
                  <c:v>97.847123246568145</c:v>
                </c:pt>
                <c:pt idx="287">
                  <c:v>97.835871277473558</c:v>
                </c:pt>
                <c:pt idx="288">
                  <c:v>97.835871277473558</c:v>
                </c:pt>
                <c:pt idx="289">
                  <c:v>97.824619308378971</c:v>
                </c:pt>
                <c:pt idx="290">
                  <c:v>97.817117995649241</c:v>
                </c:pt>
                <c:pt idx="291">
                  <c:v>97.809616682919511</c:v>
                </c:pt>
                <c:pt idx="292">
                  <c:v>97.794614057460066</c:v>
                </c:pt>
                <c:pt idx="293">
                  <c:v>97.794614057460066</c:v>
                </c:pt>
                <c:pt idx="294">
                  <c:v>97.794614057460066</c:v>
                </c:pt>
                <c:pt idx="295">
                  <c:v>97.779611432000607</c:v>
                </c:pt>
                <c:pt idx="296">
                  <c:v>97.772110119270877</c:v>
                </c:pt>
                <c:pt idx="297">
                  <c:v>97.760858150176276</c:v>
                </c:pt>
                <c:pt idx="298">
                  <c:v>97.760858150176276</c:v>
                </c:pt>
                <c:pt idx="299">
                  <c:v>97.749606181081688</c:v>
                </c:pt>
                <c:pt idx="300">
                  <c:v>97.742104868351959</c:v>
                </c:pt>
                <c:pt idx="301">
                  <c:v>97.730852899257371</c:v>
                </c:pt>
                <c:pt idx="302">
                  <c:v>97.730852899257371</c:v>
                </c:pt>
                <c:pt idx="303">
                  <c:v>97.71960093016277</c:v>
                </c:pt>
                <c:pt idx="304">
                  <c:v>97.708348961068197</c:v>
                </c:pt>
                <c:pt idx="305">
                  <c:v>97.708348961068197</c:v>
                </c:pt>
                <c:pt idx="306">
                  <c:v>97.697096991973595</c:v>
                </c:pt>
                <c:pt idx="307">
                  <c:v>97.685845022879008</c:v>
                </c:pt>
                <c:pt idx="308">
                  <c:v>97.685845022879008</c:v>
                </c:pt>
                <c:pt idx="309">
                  <c:v>97.674593053784406</c:v>
                </c:pt>
                <c:pt idx="310">
                  <c:v>97.667091741054676</c:v>
                </c:pt>
                <c:pt idx="311">
                  <c:v>97.659590428324961</c:v>
                </c:pt>
                <c:pt idx="312">
                  <c:v>97.652089115595231</c:v>
                </c:pt>
                <c:pt idx="313">
                  <c:v>97.644587802865502</c:v>
                </c:pt>
                <c:pt idx="314">
                  <c:v>97.629585177406042</c:v>
                </c:pt>
                <c:pt idx="315">
                  <c:v>97.629585177406042</c:v>
                </c:pt>
                <c:pt idx="316">
                  <c:v>97.629585177406042</c:v>
                </c:pt>
                <c:pt idx="317">
                  <c:v>97.614582551946597</c:v>
                </c:pt>
                <c:pt idx="318">
                  <c:v>97.607081239216868</c:v>
                </c:pt>
                <c:pt idx="319">
                  <c:v>97.599579926487138</c:v>
                </c:pt>
                <c:pt idx="320">
                  <c:v>97.592078613757408</c:v>
                </c:pt>
                <c:pt idx="321">
                  <c:v>97.584577301027679</c:v>
                </c:pt>
                <c:pt idx="322">
                  <c:v>97.577075988297963</c:v>
                </c:pt>
                <c:pt idx="323">
                  <c:v>97.569574675568234</c:v>
                </c:pt>
                <c:pt idx="324">
                  <c:v>97.562073362838504</c:v>
                </c:pt>
                <c:pt idx="325">
                  <c:v>97.554572050108774</c:v>
                </c:pt>
                <c:pt idx="326">
                  <c:v>97.547070737379045</c:v>
                </c:pt>
                <c:pt idx="327">
                  <c:v>97.539569424649315</c:v>
                </c:pt>
                <c:pt idx="328">
                  <c:v>97.532068111919585</c:v>
                </c:pt>
                <c:pt idx="329">
                  <c:v>97.524566799189856</c:v>
                </c:pt>
                <c:pt idx="330">
                  <c:v>97.517065486460126</c:v>
                </c:pt>
                <c:pt idx="331">
                  <c:v>97.509564173730396</c:v>
                </c:pt>
                <c:pt idx="332">
                  <c:v>97.502062861000667</c:v>
                </c:pt>
                <c:pt idx="333">
                  <c:v>97.494561548270951</c:v>
                </c:pt>
                <c:pt idx="334">
                  <c:v>97.487060235541222</c:v>
                </c:pt>
                <c:pt idx="335">
                  <c:v>97.479558922811492</c:v>
                </c:pt>
                <c:pt idx="336">
                  <c:v>97.472057610081762</c:v>
                </c:pt>
                <c:pt idx="337">
                  <c:v>97.464556297352033</c:v>
                </c:pt>
                <c:pt idx="338">
                  <c:v>97.457054984622303</c:v>
                </c:pt>
                <c:pt idx="339">
                  <c:v>97.449553671892588</c:v>
                </c:pt>
                <c:pt idx="340">
                  <c:v>97.442052359162858</c:v>
                </c:pt>
                <c:pt idx="341">
                  <c:v>97.434551046433128</c:v>
                </c:pt>
                <c:pt idx="342">
                  <c:v>97.427049733703399</c:v>
                </c:pt>
                <c:pt idx="343">
                  <c:v>97.408296451879082</c:v>
                </c:pt>
                <c:pt idx="344">
                  <c:v>97.408296451879082</c:v>
                </c:pt>
                <c:pt idx="345">
                  <c:v>97.408296451879082</c:v>
                </c:pt>
                <c:pt idx="346">
                  <c:v>97.408296451879082</c:v>
                </c:pt>
                <c:pt idx="347">
                  <c:v>97.389543170054765</c:v>
                </c:pt>
                <c:pt idx="348">
                  <c:v>97.382041857325035</c:v>
                </c:pt>
                <c:pt idx="349">
                  <c:v>97.374540544595305</c:v>
                </c:pt>
                <c:pt idx="350">
                  <c:v>97.367039231865576</c:v>
                </c:pt>
                <c:pt idx="351">
                  <c:v>97.359537919135846</c:v>
                </c:pt>
                <c:pt idx="352">
                  <c:v>97.352036606406116</c:v>
                </c:pt>
                <c:pt idx="353">
                  <c:v>97.344535293676387</c:v>
                </c:pt>
                <c:pt idx="354">
                  <c:v>97.333283324581799</c:v>
                </c:pt>
                <c:pt idx="355">
                  <c:v>97.333283324581799</c:v>
                </c:pt>
                <c:pt idx="356">
                  <c:v>97.322031355487212</c:v>
                </c:pt>
                <c:pt idx="357">
                  <c:v>97.314530042757482</c:v>
                </c:pt>
                <c:pt idx="358">
                  <c:v>97.307028730027753</c:v>
                </c:pt>
                <c:pt idx="359">
                  <c:v>97.292026104568293</c:v>
                </c:pt>
                <c:pt idx="360">
                  <c:v>97.292026104568293</c:v>
                </c:pt>
                <c:pt idx="361">
                  <c:v>97.292026104568293</c:v>
                </c:pt>
                <c:pt idx="362">
                  <c:v>97.277023479108848</c:v>
                </c:pt>
                <c:pt idx="363">
                  <c:v>97.262020853649389</c:v>
                </c:pt>
                <c:pt idx="364">
                  <c:v>97.262020853649389</c:v>
                </c:pt>
                <c:pt idx="365">
                  <c:v>97.262020853649389</c:v>
                </c:pt>
                <c:pt idx="366">
                  <c:v>97.24701822818993</c:v>
                </c:pt>
                <c:pt idx="367">
                  <c:v>97.2395169154602</c:v>
                </c:pt>
                <c:pt idx="368">
                  <c:v>97.232015602730485</c:v>
                </c:pt>
                <c:pt idx="369">
                  <c:v>97.224514290000755</c:v>
                </c:pt>
                <c:pt idx="370">
                  <c:v>97.217012977271025</c:v>
                </c:pt>
                <c:pt idx="371">
                  <c:v>97.205761008176424</c:v>
                </c:pt>
                <c:pt idx="372">
                  <c:v>97.205761008176424</c:v>
                </c:pt>
                <c:pt idx="373">
                  <c:v>97.194509039081851</c:v>
                </c:pt>
                <c:pt idx="374">
                  <c:v>97.187007726352121</c:v>
                </c:pt>
                <c:pt idx="375">
                  <c:v>97.175755757257519</c:v>
                </c:pt>
                <c:pt idx="376">
                  <c:v>97.175755757257519</c:v>
                </c:pt>
                <c:pt idx="377">
                  <c:v>97.164503788162932</c:v>
                </c:pt>
                <c:pt idx="378">
                  <c:v>97.157002475433202</c:v>
                </c:pt>
                <c:pt idx="379">
                  <c:v>97.149501162703473</c:v>
                </c:pt>
                <c:pt idx="380">
                  <c:v>97.141999849973743</c:v>
                </c:pt>
                <c:pt idx="381">
                  <c:v>97.134498537244014</c:v>
                </c:pt>
                <c:pt idx="382">
                  <c:v>97.126997224514284</c:v>
                </c:pt>
                <c:pt idx="383">
                  <c:v>97.115745255419696</c:v>
                </c:pt>
                <c:pt idx="384">
                  <c:v>97.115745255419696</c:v>
                </c:pt>
                <c:pt idx="385">
                  <c:v>97.104493286325109</c:v>
                </c:pt>
                <c:pt idx="386">
                  <c:v>97.096991973595379</c:v>
                </c:pt>
                <c:pt idx="387">
                  <c:v>97.08949066086565</c:v>
                </c:pt>
                <c:pt idx="388">
                  <c:v>97.066986722676475</c:v>
                </c:pt>
                <c:pt idx="389">
                  <c:v>97.066986722676475</c:v>
                </c:pt>
                <c:pt idx="390">
                  <c:v>97.066986722676475</c:v>
                </c:pt>
                <c:pt idx="391">
                  <c:v>97.066986722676475</c:v>
                </c:pt>
                <c:pt idx="392">
                  <c:v>97.066986722676475</c:v>
                </c:pt>
                <c:pt idx="393">
                  <c:v>97.036981471757557</c:v>
                </c:pt>
                <c:pt idx="394">
                  <c:v>97.036981471757557</c:v>
                </c:pt>
                <c:pt idx="395">
                  <c:v>97.036981471757557</c:v>
                </c:pt>
                <c:pt idx="396">
                  <c:v>97.021978846298111</c:v>
                </c:pt>
                <c:pt idx="397">
                  <c:v>97.01072687720351</c:v>
                </c:pt>
                <c:pt idx="398">
                  <c:v>97.01072687720351</c:v>
                </c:pt>
                <c:pt idx="399">
                  <c:v>96.995724251744051</c:v>
                </c:pt>
                <c:pt idx="400">
                  <c:v>96.995724251744051</c:v>
                </c:pt>
                <c:pt idx="401">
                  <c:v>96.984472282649463</c:v>
                </c:pt>
                <c:pt idx="402">
                  <c:v>96.976970969919734</c:v>
                </c:pt>
                <c:pt idx="403">
                  <c:v>96.969469657190004</c:v>
                </c:pt>
                <c:pt idx="404">
                  <c:v>96.961968344460274</c:v>
                </c:pt>
                <c:pt idx="405">
                  <c:v>96.954467031730545</c:v>
                </c:pt>
                <c:pt idx="406">
                  <c:v>96.946965719000815</c:v>
                </c:pt>
                <c:pt idx="407">
                  <c:v>96.939464406271085</c:v>
                </c:pt>
                <c:pt idx="408">
                  <c:v>96.93196309354137</c:v>
                </c:pt>
                <c:pt idx="409">
                  <c:v>96.916960468081911</c:v>
                </c:pt>
                <c:pt idx="410">
                  <c:v>96.916960468081911</c:v>
                </c:pt>
                <c:pt idx="411">
                  <c:v>96.916960468081911</c:v>
                </c:pt>
                <c:pt idx="412">
                  <c:v>96.901957842622451</c:v>
                </c:pt>
                <c:pt idx="413">
                  <c:v>96.894456529892736</c:v>
                </c:pt>
                <c:pt idx="414">
                  <c:v>96.883204560798148</c:v>
                </c:pt>
                <c:pt idx="415">
                  <c:v>96.883204560798148</c:v>
                </c:pt>
                <c:pt idx="416">
                  <c:v>96.871952591703547</c:v>
                </c:pt>
                <c:pt idx="417">
                  <c:v>96.864451278973817</c:v>
                </c:pt>
                <c:pt idx="418">
                  <c:v>96.85319930987923</c:v>
                </c:pt>
                <c:pt idx="419">
                  <c:v>96.85319930987923</c:v>
                </c:pt>
                <c:pt idx="420">
                  <c:v>96.841947340784643</c:v>
                </c:pt>
                <c:pt idx="421">
                  <c:v>96.834446028054913</c:v>
                </c:pt>
                <c:pt idx="422">
                  <c:v>96.823194058960311</c:v>
                </c:pt>
                <c:pt idx="423">
                  <c:v>96.823194058960311</c:v>
                </c:pt>
                <c:pt idx="424">
                  <c:v>96.808191433500866</c:v>
                </c:pt>
                <c:pt idx="425">
                  <c:v>96.808191433500866</c:v>
                </c:pt>
                <c:pt idx="426">
                  <c:v>96.789438151676549</c:v>
                </c:pt>
                <c:pt idx="427">
                  <c:v>96.789438151676549</c:v>
                </c:pt>
                <c:pt idx="428">
                  <c:v>96.789438151676549</c:v>
                </c:pt>
                <c:pt idx="429">
                  <c:v>96.77443552621709</c:v>
                </c:pt>
                <c:pt idx="430">
                  <c:v>96.759432900757631</c:v>
                </c:pt>
                <c:pt idx="431">
                  <c:v>96.759432900757631</c:v>
                </c:pt>
                <c:pt idx="432">
                  <c:v>96.759432900757631</c:v>
                </c:pt>
                <c:pt idx="433">
                  <c:v>96.740679618933314</c:v>
                </c:pt>
                <c:pt idx="434">
                  <c:v>96.740679618933314</c:v>
                </c:pt>
                <c:pt idx="435">
                  <c:v>96.729427649838712</c:v>
                </c:pt>
                <c:pt idx="436">
                  <c:v>96.714425024379267</c:v>
                </c:pt>
                <c:pt idx="437">
                  <c:v>96.714425024379267</c:v>
                </c:pt>
                <c:pt idx="438">
                  <c:v>96.714425024379267</c:v>
                </c:pt>
                <c:pt idx="439">
                  <c:v>96.699422398919808</c:v>
                </c:pt>
                <c:pt idx="440">
                  <c:v>96.691921086190078</c:v>
                </c:pt>
                <c:pt idx="441">
                  <c:v>96.684419773460348</c:v>
                </c:pt>
                <c:pt idx="442">
                  <c:v>96.676918460730633</c:v>
                </c:pt>
                <c:pt idx="443">
                  <c:v>96.669417148000903</c:v>
                </c:pt>
                <c:pt idx="444">
                  <c:v>96.661915835271174</c:v>
                </c:pt>
                <c:pt idx="445">
                  <c:v>96.654414522541444</c:v>
                </c:pt>
                <c:pt idx="446">
                  <c:v>96.646913209811714</c:v>
                </c:pt>
                <c:pt idx="447">
                  <c:v>96.639411897081999</c:v>
                </c:pt>
                <c:pt idx="448">
                  <c:v>96.620658615257668</c:v>
                </c:pt>
                <c:pt idx="449">
                  <c:v>96.620658615257668</c:v>
                </c:pt>
                <c:pt idx="450">
                  <c:v>96.620658615257668</c:v>
                </c:pt>
                <c:pt idx="451">
                  <c:v>96.620658615257668</c:v>
                </c:pt>
                <c:pt idx="452">
                  <c:v>96.601905333433351</c:v>
                </c:pt>
                <c:pt idx="453">
                  <c:v>96.590653364338763</c:v>
                </c:pt>
                <c:pt idx="454">
                  <c:v>96.590653364338763</c:v>
                </c:pt>
                <c:pt idx="455">
                  <c:v>96.575650738879304</c:v>
                </c:pt>
                <c:pt idx="456">
                  <c:v>96.575650738879304</c:v>
                </c:pt>
                <c:pt idx="457">
                  <c:v>96.564398769784702</c:v>
                </c:pt>
                <c:pt idx="458">
                  <c:v>96.556897457054987</c:v>
                </c:pt>
                <c:pt idx="459">
                  <c:v>96.549396144325257</c:v>
                </c:pt>
                <c:pt idx="460">
                  <c:v>96.53814417523067</c:v>
                </c:pt>
                <c:pt idx="461">
                  <c:v>96.53814417523067</c:v>
                </c:pt>
                <c:pt idx="462">
                  <c:v>96.526892206136068</c:v>
                </c:pt>
                <c:pt idx="463">
                  <c:v>96.515640237041481</c:v>
                </c:pt>
                <c:pt idx="464">
                  <c:v>96.515640237041481</c:v>
                </c:pt>
                <c:pt idx="465">
                  <c:v>96.504388267946894</c:v>
                </c:pt>
                <c:pt idx="466">
                  <c:v>96.496886955217164</c:v>
                </c:pt>
                <c:pt idx="467">
                  <c:v>96.489385642487434</c:v>
                </c:pt>
                <c:pt idx="468">
                  <c:v>96.474383017027975</c:v>
                </c:pt>
                <c:pt idx="469">
                  <c:v>96.474383017027975</c:v>
                </c:pt>
                <c:pt idx="470">
                  <c:v>96.474383017027975</c:v>
                </c:pt>
                <c:pt idx="471">
                  <c:v>96.455629735203658</c:v>
                </c:pt>
                <c:pt idx="472">
                  <c:v>96.455629735203658</c:v>
                </c:pt>
                <c:pt idx="473">
                  <c:v>96.444377766109071</c:v>
                </c:pt>
                <c:pt idx="474">
                  <c:v>96.436876453379341</c:v>
                </c:pt>
                <c:pt idx="475">
                  <c:v>96.421873827919896</c:v>
                </c:pt>
                <c:pt idx="476">
                  <c:v>96.421873827919896</c:v>
                </c:pt>
                <c:pt idx="477">
                  <c:v>96.421873827919896</c:v>
                </c:pt>
                <c:pt idx="478">
                  <c:v>96.406871202460437</c:v>
                </c:pt>
                <c:pt idx="479">
                  <c:v>96.399369889730707</c:v>
                </c:pt>
                <c:pt idx="480">
                  <c:v>96.38061660790639</c:v>
                </c:pt>
                <c:pt idx="481">
                  <c:v>96.38061660790639</c:v>
                </c:pt>
                <c:pt idx="482">
                  <c:v>96.38061660790639</c:v>
                </c:pt>
                <c:pt idx="483">
                  <c:v>96.38061660790639</c:v>
                </c:pt>
                <c:pt idx="484">
                  <c:v>96.361863326082059</c:v>
                </c:pt>
                <c:pt idx="485">
                  <c:v>96.354362013352329</c:v>
                </c:pt>
                <c:pt idx="486">
                  <c:v>96.328107418798297</c:v>
                </c:pt>
                <c:pt idx="487">
                  <c:v>96.328107418798297</c:v>
                </c:pt>
                <c:pt idx="488">
                  <c:v>96.328107418798297</c:v>
                </c:pt>
                <c:pt idx="489">
                  <c:v>96.328107418798297</c:v>
                </c:pt>
                <c:pt idx="490">
                  <c:v>96.328107418798297</c:v>
                </c:pt>
                <c:pt idx="491">
                  <c:v>96.328107418798297</c:v>
                </c:pt>
                <c:pt idx="492">
                  <c:v>96.301852824244236</c:v>
                </c:pt>
                <c:pt idx="493">
                  <c:v>96.290600855149648</c:v>
                </c:pt>
                <c:pt idx="494">
                  <c:v>96.290600855149648</c:v>
                </c:pt>
                <c:pt idx="495">
                  <c:v>96.275598229690189</c:v>
                </c:pt>
                <c:pt idx="496">
                  <c:v>96.275598229690189</c:v>
                </c:pt>
                <c:pt idx="497">
                  <c:v>96.26059560423073</c:v>
                </c:pt>
                <c:pt idx="498">
                  <c:v>96.26059560423073</c:v>
                </c:pt>
                <c:pt idx="499">
                  <c:v>96.245592978771285</c:v>
                </c:pt>
                <c:pt idx="500">
                  <c:v>96.245592978771285</c:v>
                </c:pt>
                <c:pt idx="501">
                  <c:v>96.230590353311825</c:v>
                </c:pt>
                <c:pt idx="502">
                  <c:v>96.230590353311825</c:v>
                </c:pt>
                <c:pt idx="503">
                  <c:v>96.215587727852366</c:v>
                </c:pt>
                <c:pt idx="504">
                  <c:v>96.215587727852366</c:v>
                </c:pt>
                <c:pt idx="505">
                  <c:v>96.204335758757793</c:v>
                </c:pt>
                <c:pt idx="506">
                  <c:v>96.193083789663191</c:v>
                </c:pt>
                <c:pt idx="507">
                  <c:v>96.193083789663191</c:v>
                </c:pt>
                <c:pt idx="508">
                  <c:v>96.181831820568604</c:v>
                </c:pt>
                <c:pt idx="509">
                  <c:v>96.166829195109145</c:v>
                </c:pt>
                <c:pt idx="510">
                  <c:v>96.166829195109145</c:v>
                </c:pt>
                <c:pt idx="511">
                  <c:v>96.166829195109145</c:v>
                </c:pt>
                <c:pt idx="512">
                  <c:v>96.151826569649685</c:v>
                </c:pt>
                <c:pt idx="513">
                  <c:v>96.133073287825368</c:v>
                </c:pt>
                <c:pt idx="514">
                  <c:v>96.133073287825368</c:v>
                </c:pt>
                <c:pt idx="515">
                  <c:v>96.133073287825368</c:v>
                </c:pt>
                <c:pt idx="516">
                  <c:v>96.133073287825368</c:v>
                </c:pt>
                <c:pt idx="517">
                  <c:v>96.110569349636194</c:v>
                </c:pt>
                <c:pt idx="518">
                  <c:v>96.110569349636194</c:v>
                </c:pt>
                <c:pt idx="519">
                  <c:v>96.099317380541592</c:v>
                </c:pt>
                <c:pt idx="520">
                  <c:v>96.080564098717275</c:v>
                </c:pt>
                <c:pt idx="521">
                  <c:v>96.080564098717275</c:v>
                </c:pt>
                <c:pt idx="522">
                  <c:v>96.080564098717275</c:v>
                </c:pt>
                <c:pt idx="523">
                  <c:v>96.080564098717275</c:v>
                </c:pt>
                <c:pt idx="524">
                  <c:v>96.058060160528086</c:v>
                </c:pt>
                <c:pt idx="525">
                  <c:v>96.058060160528086</c:v>
                </c:pt>
                <c:pt idx="526">
                  <c:v>96.046808191433499</c:v>
                </c:pt>
                <c:pt idx="527">
                  <c:v>96.039306878703783</c:v>
                </c:pt>
                <c:pt idx="528">
                  <c:v>96.031805565974054</c:v>
                </c:pt>
                <c:pt idx="529">
                  <c:v>96.024304253244324</c:v>
                </c:pt>
                <c:pt idx="530">
                  <c:v>96.016802940514594</c:v>
                </c:pt>
                <c:pt idx="531">
                  <c:v>96.001800315055135</c:v>
                </c:pt>
                <c:pt idx="532">
                  <c:v>96.001800315055135</c:v>
                </c:pt>
                <c:pt idx="533">
                  <c:v>96.001800315055135</c:v>
                </c:pt>
                <c:pt idx="534">
                  <c:v>95.986797689595676</c:v>
                </c:pt>
                <c:pt idx="535">
                  <c:v>95.979296376865946</c:v>
                </c:pt>
                <c:pt idx="536">
                  <c:v>95.971795064136217</c:v>
                </c:pt>
                <c:pt idx="537">
                  <c:v>95.960543095041629</c:v>
                </c:pt>
                <c:pt idx="538">
                  <c:v>95.960543095041629</c:v>
                </c:pt>
                <c:pt idx="539">
                  <c:v>95.949291125947042</c:v>
                </c:pt>
                <c:pt idx="540">
                  <c:v>95.941789813217312</c:v>
                </c:pt>
                <c:pt idx="541">
                  <c:v>95.926787187757853</c:v>
                </c:pt>
                <c:pt idx="542">
                  <c:v>95.926787187757853</c:v>
                </c:pt>
                <c:pt idx="543">
                  <c:v>95.926787187757853</c:v>
                </c:pt>
                <c:pt idx="544">
                  <c:v>95.904283249568678</c:v>
                </c:pt>
                <c:pt idx="545">
                  <c:v>95.904283249568678</c:v>
                </c:pt>
                <c:pt idx="546">
                  <c:v>95.904283249568678</c:v>
                </c:pt>
                <c:pt idx="547">
                  <c:v>95.889280624109219</c:v>
                </c:pt>
                <c:pt idx="548">
                  <c:v>95.87427799864976</c:v>
                </c:pt>
                <c:pt idx="549">
                  <c:v>95.87427799864976</c:v>
                </c:pt>
                <c:pt idx="550">
                  <c:v>95.87427799864976</c:v>
                </c:pt>
                <c:pt idx="551">
                  <c:v>95.859275373190314</c:v>
                </c:pt>
                <c:pt idx="552">
                  <c:v>95.851774060460585</c:v>
                </c:pt>
                <c:pt idx="553">
                  <c:v>95.833020778636254</c:v>
                </c:pt>
                <c:pt idx="554">
                  <c:v>95.833020778636254</c:v>
                </c:pt>
                <c:pt idx="555">
                  <c:v>95.833020778636254</c:v>
                </c:pt>
                <c:pt idx="556">
                  <c:v>95.833020778636254</c:v>
                </c:pt>
                <c:pt idx="557">
                  <c:v>95.806766184082221</c:v>
                </c:pt>
                <c:pt idx="558">
                  <c:v>95.806766184082221</c:v>
                </c:pt>
                <c:pt idx="559">
                  <c:v>95.806766184082221</c:v>
                </c:pt>
                <c:pt idx="560">
                  <c:v>95.78801290225789</c:v>
                </c:pt>
                <c:pt idx="561">
                  <c:v>95.78801290225789</c:v>
                </c:pt>
                <c:pt idx="562">
                  <c:v>95.769259620433573</c:v>
                </c:pt>
                <c:pt idx="563">
                  <c:v>95.769259620433573</c:v>
                </c:pt>
                <c:pt idx="564">
                  <c:v>95.769259620433573</c:v>
                </c:pt>
                <c:pt idx="565">
                  <c:v>95.746755682244384</c:v>
                </c:pt>
                <c:pt idx="566">
                  <c:v>95.746755682244384</c:v>
                </c:pt>
                <c:pt idx="567">
                  <c:v>95.746755682244384</c:v>
                </c:pt>
                <c:pt idx="568">
                  <c:v>95.731753056784939</c:v>
                </c:pt>
                <c:pt idx="569">
                  <c:v>95.70174780586602</c:v>
                </c:pt>
                <c:pt idx="570">
                  <c:v>95.70174780586602</c:v>
                </c:pt>
                <c:pt idx="571">
                  <c:v>95.70174780586602</c:v>
                </c:pt>
                <c:pt idx="572">
                  <c:v>95.70174780586602</c:v>
                </c:pt>
                <c:pt idx="573">
                  <c:v>95.70174780586602</c:v>
                </c:pt>
                <c:pt idx="574">
                  <c:v>95.70174780586602</c:v>
                </c:pt>
                <c:pt idx="575">
                  <c:v>95.70174780586602</c:v>
                </c:pt>
                <c:pt idx="576">
                  <c:v>95.667991898582244</c:v>
                </c:pt>
                <c:pt idx="577">
                  <c:v>95.667991898582244</c:v>
                </c:pt>
                <c:pt idx="578">
                  <c:v>95.656739929487657</c:v>
                </c:pt>
                <c:pt idx="579">
                  <c:v>95.649238616757941</c:v>
                </c:pt>
                <c:pt idx="580">
                  <c:v>95.63798664766334</c:v>
                </c:pt>
                <c:pt idx="581">
                  <c:v>95.63798664766334</c:v>
                </c:pt>
                <c:pt idx="582">
                  <c:v>95.626734678568752</c:v>
                </c:pt>
                <c:pt idx="583">
                  <c:v>95.619233365839023</c:v>
                </c:pt>
                <c:pt idx="584">
                  <c:v>95.607981396744435</c:v>
                </c:pt>
                <c:pt idx="585">
                  <c:v>95.607981396744435</c:v>
                </c:pt>
                <c:pt idx="586">
                  <c:v>95.592978771284976</c:v>
                </c:pt>
                <c:pt idx="587">
                  <c:v>95.592978771284976</c:v>
                </c:pt>
                <c:pt idx="588">
                  <c:v>95.581726802190374</c:v>
                </c:pt>
                <c:pt idx="589">
                  <c:v>95.566724176730929</c:v>
                </c:pt>
                <c:pt idx="590">
                  <c:v>95.566724176730929</c:v>
                </c:pt>
                <c:pt idx="591">
                  <c:v>95.566724176730929</c:v>
                </c:pt>
                <c:pt idx="592">
                  <c:v>95.532968269447153</c:v>
                </c:pt>
                <c:pt idx="593">
                  <c:v>95.532968269447153</c:v>
                </c:pt>
                <c:pt idx="594">
                  <c:v>95.532968269447153</c:v>
                </c:pt>
                <c:pt idx="595">
                  <c:v>95.532968269447153</c:v>
                </c:pt>
                <c:pt idx="596">
                  <c:v>95.532968269447153</c:v>
                </c:pt>
                <c:pt idx="597">
                  <c:v>95.532968269447153</c:v>
                </c:pt>
                <c:pt idx="598">
                  <c:v>95.502963018528249</c:v>
                </c:pt>
                <c:pt idx="599">
                  <c:v>95.502963018528249</c:v>
                </c:pt>
                <c:pt idx="600">
                  <c:v>95.491711049433647</c:v>
                </c:pt>
                <c:pt idx="601">
                  <c:v>95.484209736703917</c:v>
                </c:pt>
                <c:pt idx="602">
                  <c:v>95.457955142149871</c:v>
                </c:pt>
                <c:pt idx="603">
                  <c:v>95.457955142149871</c:v>
                </c:pt>
                <c:pt idx="604">
                  <c:v>95.457955142149871</c:v>
                </c:pt>
                <c:pt idx="605">
                  <c:v>95.457955142149871</c:v>
                </c:pt>
                <c:pt idx="606">
                  <c:v>95.457955142149871</c:v>
                </c:pt>
                <c:pt idx="607">
                  <c:v>95.457955142149871</c:v>
                </c:pt>
                <c:pt idx="608">
                  <c:v>95.416697922136379</c:v>
                </c:pt>
                <c:pt idx="609">
                  <c:v>95.416697922136379</c:v>
                </c:pt>
                <c:pt idx="610">
                  <c:v>95.416697922136379</c:v>
                </c:pt>
                <c:pt idx="611">
                  <c:v>95.416697922136379</c:v>
                </c:pt>
                <c:pt idx="612">
                  <c:v>95.416697922136379</c:v>
                </c:pt>
                <c:pt idx="613">
                  <c:v>95.38669267121746</c:v>
                </c:pt>
                <c:pt idx="614">
                  <c:v>95.38669267121746</c:v>
                </c:pt>
                <c:pt idx="615">
                  <c:v>95.38669267121746</c:v>
                </c:pt>
                <c:pt idx="616">
                  <c:v>95.345435451203969</c:v>
                </c:pt>
                <c:pt idx="617">
                  <c:v>95.345435451203969</c:v>
                </c:pt>
                <c:pt idx="618">
                  <c:v>95.345435451203969</c:v>
                </c:pt>
                <c:pt idx="619">
                  <c:v>95.345435451203969</c:v>
                </c:pt>
                <c:pt idx="620">
                  <c:v>95.345435451203969</c:v>
                </c:pt>
                <c:pt idx="621">
                  <c:v>95.345435451203969</c:v>
                </c:pt>
                <c:pt idx="622">
                  <c:v>95.345435451203969</c:v>
                </c:pt>
                <c:pt idx="623">
                  <c:v>95.345435451203969</c:v>
                </c:pt>
                <c:pt idx="624">
                  <c:v>95.30792888755532</c:v>
                </c:pt>
                <c:pt idx="625">
                  <c:v>95.30792888755532</c:v>
                </c:pt>
                <c:pt idx="626">
                  <c:v>95.289175605731003</c:v>
                </c:pt>
                <c:pt idx="627">
                  <c:v>95.289175605731003</c:v>
                </c:pt>
                <c:pt idx="628">
                  <c:v>95.289175605731003</c:v>
                </c:pt>
                <c:pt idx="629">
                  <c:v>95.274172980271544</c:v>
                </c:pt>
                <c:pt idx="630">
                  <c:v>95.266671667541829</c:v>
                </c:pt>
                <c:pt idx="631">
                  <c:v>95.247918385717497</c:v>
                </c:pt>
                <c:pt idx="632">
                  <c:v>95.247918385717497</c:v>
                </c:pt>
                <c:pt idx="633">
                  <c:v>95.247918385717497</c:v>
                </c:pt>
                <c:pt idx="634">
                  <c:v>95.247918385717497</c:v>
                </c:pt>
                <c:pt idx="635">
                  <c:v>95.22916510389318</c:v>
                </c:pt>
                <c:pt idx="636">
                  <c:v>95.217913134798593</c:v>
                </c:pt>
                <c:pt idx="637">
                  <c:v>95.217913134798593</c:v>
                </c:pt>
                <c:pt idx="638">
                  <c:v>95.206661165703991</c:v>
                </c:pt>
                <c:pt idx="639">
                  <c:v>95.187907883879674</c:v>
                </c:pt>
                <c:pt idx="640">
                  <c:v>95.187907883879674</c:v>
                </c:pt>
                <c:pt idx="641">
                  <c:v>95.187907883879674</c:v>
                </c:pt>
                <c:pt idx="642">
                  <c:v>95.187907883879674</c:v>
                </c:pt>
                <c:pt idx="643">
                  <c:v>95.169154602055357</c:v>
                </c:pt>
                <c:pt idx="644">
                  <c:v>95.161653289325628</c:v>
                </c:pt>
                <c:pt idx="645">
                  <c:v>95.154151976595898</c:v>
                </c:pt>
                <c:pt idx="646">
                  <c:v>95.124146725676994</c:v>
                </c:pt>
                <c:pt idx="647">
                  <c:v>95.124146725676994</c:v>
                </c:pt>
                <c:pt idx="648">
                  <c:v>95.124146725676994</c:v>
                </c:pt>
                <c:pt idx="649">
                  <c:v>95.124146725676994</c:v>
                </c:pt>
                <c:pt idx="650">
                  <c:v>95.124146725676994</c:v>
                </c:pt>
                <c:pt idx="651">
                  <c:v>95.124146725676994</c:v>
                </c:pt>
                <c:pt idx="652">
                  <c:v>95.124146725676994</c:v>
                </c:pt>
                <c:pt idx="653">
                  <c:v>95.090390818393217</c:v>
                </c:pt>
                <c:pt idx="654">
                  <c:v>95.090390818393217</c:v>
                </c:pt>
                <c:pt idx="655">
                  <c:v>95.07913884929863</c:v>
                </c:pt>
                <c:pt idx="656">
                  <c:v>95.067886880204028</c:v>
                </c:pt>
                <c:pt idx="657">
                  <c:v>95.067886880204028</c:v>
                </c:pt>
                <c:pt idx="658">
                  <c:v>95.056634911109441</c:v>
                </c:pt>
                <c:pt idx="659">
                  <c:v>95.049133598379726</c:v>
                </c:pt>
                <c:pt idx="660">
                  <c:v>95.037881629285124</c:v>
                </c:pt>
                <c:pt idx="661">
                  <c:v>95.037881629285124</c:v>
                </c:pt>
                <c:pt idx="662">
                  <c:v>95.026629660190537</c:v>
                </c:pt>
                <c:pt idx="663">
                  <c:v>95.019128347460807</c:v>
                </c:pt>
                <c:pt idx="664">
                  <c:v>95.011627034731077</c:v>
                </c:pt>
                <c:pt idx="665">
                  <c:v>95.004125722001348</c:v>
                </c:pt>
                <c:pt idx="666">
                  <c:v>94.99287375290676</c:v>
                </c:pt>
                <c:pt idx="667">
                  <c:v>94.99287375290676</c:v>
                </c:pt>
                <c:pt idx="668">
                  <c:v>94.977871127447301</c:v>
                </c:pt>
                <c:pt idx="669">
                  <c:v>94.977871127447301</c:v>
                </c:pt>
                <c:pt idx="670">
                  <c:v>94.966619158352714</c:v>
                </c:pt>
                <c:pt idx="671">
                  <c:v>94.955367189258126</c:v>
                </c:pt>
                <c:pt idx="672">
                  <c:v>94.955367189258126</c:v>
                </c:pt>
                <c:pt idx="673">
                  <c:v>94.940364563798667</c:v>
                </c:pt>
                <c:pt idx="674">
                  <c:v>94.940364563798667</c:v>
                </c:pt>
                <c:pt idx="675">
                  <c:v>94.929112594704065</c:v>
                </c:pt>
                <c:pt idx="676">
                  <c:v>94.91410996924462</c:v>
                </c:pt>
                <c:pt idx="677">
                  <c:v>94.91410996924462</c:v>
                </c:pt>
                <c:pt idx="678">
                  <c:v>94.91410996924462</c:v>
                </c:pt>
                <c:pt idx="679">
                  <c:v>94.899107343785161</c:v>
                </c:pt>
                <c:pt idx="680">
                  <c:v>94.891606031055431</c:v>
                </c:pt>
                <c:pt idx="681">
                  <c:v>94.880354061960844</c:v>
                </c:pt>
                <c:pt idx="682">
                  <c:v>94.880354061960844</c:v>
                </c:pt>
                <c:pt idx="683">
                  <c:v>94.869102092866257</c:v>
                </c:pt>
                <c:pt idx="684">
                  <c:v>94.861600780136527</c:v>
                </c:pt>
                <c:pt idx="685">
                  <c:v>94.854099467406797</c:v>
                </c:pt>
                <c:pt idx="686">
                  <c:v>94.839096841947352</c:v>
                </c:pt>
                <c:pt idx="687">
                  <c:v>94.839096841947352</c:v>
                </c:pt>
                <c:pt idx="688">
                  <c:v>94.839096841947352</c:v>
                </c:pt>
                <c:pt idx="689">
                  <c:v>94.824094216487893</c:v>
                </c:pt>
                <c:pt idx="690">
                  <c:v>94.794088965568974</c:v>
                </c:pt>
                <c:pt idx="691">
                  <c:v>94.794088965568974</c:v>
                </c:pt>
                <c:pt idx="692">
                  <c:v>94.794088965568974</c:v>
                </c:pt>
                <c:pt idx="693">
                  <c:v>94.794088965568974</c:v>
                </c:pt>
                <c:pt idx="694">
                  <c:v>94.794088965568974</c:v>
                </c:pt>
                <c:pt idx="695">
                  <c:v>94.794088965568974</c:v>
                </c:pt>
                <c:pt idx="696">
                  <c:v>94.794088965568974</c:v>
                </c:pt>
                <c:pt idx="697">
                  <c:v>94.764083714650056</c:v>
                </c:pt>
                <c:pt idx="698">
                  <c:v>94.756582401920326</c:v>
                </c:pt>
                <c:pt idx="699">
                  <c:v>94.737829120096023</c:v>
                </c:pt>
                <c:pt idx="700">
                  <c:v>94.737829120096023</c:v>
                </c:pt>
                <c:pt idx="701">
                  <c:v>94.737829120096023</c:v>
                </c:pt>
                <c:pt idx="702">
                  <c:v>94.737829120096023</c:v>
                </c:pt>
                <c:pt idx="703">
                  <c:v>94.719075838271692</c:v>
                </c:pt>
                <c:pt idx="704">
                  <c:v>94.711574525541977</c:v>
                </c:pt>
                <c:pt idx="705">
                  <c:v>94.700322556447375</c:v>
                </c:pt>
                <c:pt idx="706">
                  <c:v>94.700322556447375</c:v>
                </c:pt>
                <c:pt idx="707">
                  <c:v>94.689070587352788</c:v>
                </c:pt>
                <c:pt idx="708">
                  <c:v>94.681569274623058</c:v>
                </c:pt>
                <c:pt idx="709">
                  <c:v>94.674067961893329</c:v>
                </c:pt>
                <c:pt idx="710">
                  <c:v>94.662815992798741</c:v>
                </c:pt>
                <c:pt idx="711">
                  <c:v>94.662815992798741</c:v>
                </c:pt>
                <c:pt idx="712">
                  <c:v>94.651564023704154</c:v>
                </c:pt>
                <c:pt idx="713">
                  <c:v>94.644062710974424</c:v>
                </c:pt>
                <c:pt idx="714">
                  <c:v>94.636561398244694</c:v>
                </c:pt>
                <c:pt idx="715">
                  <c:v>94.625309429150107</c:v>
                </c:pt>
                <c:pt idx="716">
                  <c:v>94.625309429150107</c:v>
                </c:pt>
                <c:pt idx="717">
                  <c:v>94.595304178231189</c:v>
                </c:pt>
                <c:pt idx="718">
                  <c:v>94.595304178231189</c:v>
                </c:pt>
                <c:pt idx="719">
                  <c:v>94.595304178231189</c:v>
                </c:pt>
                <c:pt idx="720">
                  <c:v>94.595304178231189</c:v>
                </c:pt>
                <c:pt idx="721">
                  <c:v>94.595304178231189</c:v>
                </c:pt>
                <c:pt idx="722">
                  <c:v>94.595304178231189</c:v>
                </c:pt>
                <c:pt idx="723">
                  <c:v>94.565298927312284</c:v>
                </c:pt>
                <c:pt idx="724">
                  <c:v>94.565298927312284</c:v>
                </c:pt>
                <c:pt idx="725">
                  <c:v>94.554046958217683</c:v>
                </c:pt>
                <c:pt idx="726">
                  <c:v>94.546545645487953</c:v>
                </c:pt>
                <c:pt idx="727">
                  <c:v>94.520291050933906</c:v>
                </c:pt>
                <c:pt idx="728">
                  <c:v>94.520291050933906</c:v>
                </c:pt>
                <c:pt idx="729">
                  <c:v>94.520291050933906</c:v>
                </c:pt>
                <c:pt idx="730">
                  <c:v>94.520291050933906</c:v>
                </c:pt>
                <c:pt idx="731">
                  <c:v>94.520291050933906</c:v>
                </c:pt>
                <c:pt idx="732">
                  <c:v>94.520291050933906</c:v>
                </c:pt>
                <c:pt idx="733">
                  <c:v>94.494036456379874</c:v>
                </c:pt>
                <c:pt idx="734">
                  <c:v>94.486535143650144</c:v>
                </c:pt>
                <c:pt idx="735">
                  <c:v>94.479033830920415</c:v>
                </c:pt>
                <c:pt idx="736">
                  <c:v>94.471532518190685</c:v>
                </c:pt>
                <c:pt idx="737">
                  <c:v>94.464031205460955</c:v>
                </c:pt>
                <c:pt idx="738">
                  <c:v>94.456529892731226</c:v>
                </c:pt>
                <c:pt idx="739">
                  <c:v>94.44902858000151</c:v>
                </c:pt>
                <c:pt idx="740">
                  <c:v>94.437776610906909</c:v>
                </c:pt>
                <c:pt idx="741">
                  <c:v>94.437776610906909</c:v>
                </c:pt>
                <c:pt idx="742">
                  <c:v>94.422773985447449</c:v>
                </c:pt>
                <c:pt idx="743">
                  <c:v>94.422773985447449</c:v>
                </c:pt>
                <c:pt idx="744">
                  <c:v>94.404020703623132</c:v>
                </c:pt>
                <c:pt idx="745">
                  <c:v>94.404020703623132</c:v>
                </c:pt>
                <c:pt idx="746">
                  <c:v>94.404020703623132</c:v>
                </c:pt>
                <c:pt idx="747">
                  <c:v>94.385267421798815</c:v>
                </c:pt>
                <c:pt idx="748">
                  <c:v>94.385267421798815</c:v>
                </c:pt>
                <c:pt idx="749">
                  <c:v>94.374015452704214</c:v>
                </c:pt>
                <c:pt idx="750">
                  <c:v>94.366514139974498</c:v>
                </c:pt>
                <c:pt idx="751">
                  <c:v>94.359012827244769</c:v>
                </c:pt>
                <c:pt idx="752">
                  <c:v>94.351511514515039</c:v>
                </c:pt>
                <c:pt idx="753">
                  <c:v>94.344010201785309</c:v>
                </c:pt>
                <c:pt idx="754">
                  <c:v>94.33650888905558</c:v>
                </c:pt>
                <c:pt idx="755">
                  <c:v>94.317755607231263</c:v>
                </c:pt>
                <c:pt idx="756">
                  <c:v>94.317755607231263</c:v>
                </c:pt>
                <c:pt idx="757">
                  <c:v>94.317755607231263</c:v>
                </c:pt>
                <c:pt idx="758">
                  <c:v>94.317755607231263</c:v>
                </c:pt>
                <c:pt idx="759">
                  <c:v>94.268997074488041</c:v>
                </c:pt>
                <c:pt idx="760">
                  <c:v>94.268997074488041</c:v>
                </c:pt>
                <c:pt idx="761">
                  <c:v>94.268997074488041</c:v>
                </c:pt>
                <c:pt idx="762">
                  <c:v>94.268997074488041</c:v>
                </c:pt>
                <c:pt idx="763">
                  <c:v>94.268997074488041</c:v>
                </c:pt>
                <c:pt idx="764">
                  <c:v>94.268997074488041</c:v>
                </c:pt>
                <c:pt idx="765">
                  <c:v>94.268997074488041</c:v>
                </c:pt>
                <c:pt idx="766">
                  <c:v>94.268997074488041</c:v>
                </c:pt>
                <c:pt idx="767">
                  <c:v>94.268997074488041</c:v>
                </c:pt>
                <c:pt idx="768">
                  <c:v>94.231490510839393</c:v>
                </c:pt>
                <c:pt idx="769">
                  <c:v>94.223989198109663</c:v>
                </c:pt>
                <c:pt idx="770">
                  <c:v>94.212737229015076</c:v>
                </c:pt>
                <c:pt idx="771">
                  <c:v>94.212737229015076</c:v>
                </c:pt>
                <c:pt idx="772">
                  <c:v>94.182731978096172</c:v>
                </c:pt>
                <c:pt idx="773">
                  <c:v>94.182731978096172</c:v>
                </c:pt>
                <c:pt idx="774">
                  <c:v>94.182731978096172</c:v>
                </c:pt>
                <c:pt idx="775">
                  <c:v>94.182731978096172</c:v>
                </c:pt>
                <c:pt idx="776">
                  <c:v>94.182731978096172</c:v>
                </c:pt>
                <c:pt idx="777">
                  <c:v>94.182731978096172</c:v>
                </c:pt>
                <c:pt idx="778">
                  <c:v>94.152726727177267</c:v>
                </c:pt>
                <c:pt idx="779">
                  <c:v>94.152726727177267</c:v>
                </c:pt>
                <c:pt idx="780">
                  <c:v>94.133973445352936</c:v>
                </c:pt>
                <c:pt idx="781">
                  <c:v>94.133973445352936</c:v>
                </c:pt>
                <c:pt idx="782">
                  <c:v>94.133973445352936</c:v>
                </c:pt>
                <c:pt idx="783">
                  <c:v>94.115220163528619</c:v>
                </c:pt>
                <c:pt idx="784">
                  <c:v>94.115220163528619</c:v>
                </c:pt>
                <c:pt idx="785">
                  <c:v>94.10021753806916</c:v>
                </c:pt>
                <c:pt idx="786">
                  <c:v>94.10021753806916</c:v>
                </c:pt>
                <c:pt idx="787">
                  <c:v>94.088965568974572</c:v>
                </c:pt>
                <c:pt idx="788">
                  <c:v>94.081464256244843</c:v>
                </c:pt>
                <c:pt idx="789">
                  <c:v>94.070212287150255</c:v>
                </c:pt>
                <c:pt idx="790">
                  <c:v>94.070212287150255</c:v>
                </c:pt>
                <c:pt idx="791">
                  <c:v>94.058960318055668</c:v>
                </c:pt>
                <c:pt idx="792">
                  <c:v>94.051459005325938</c:v>
                </c:pt>
                <c:pt idx="793">
                  <c:v>94.040207036231337</c:v>
                </c:pt>
                <c:pt idx="794">
                  <c:v>94.040207036231337</c:v>
                </c:pt>
                <c:pt idx="795">
                  <c:v>94.028955067136749</c:v>
                </c:pt>
                <c:pt idx="796">
                  <c:v>94.02145375440702</c:v>
                </c:pt>
                <c:pt idx="797">
                  <c:v>94.01395244167729</c:v>
                </c:pt>
                <c:pt idx="798">
                  <c:v>94.00645112894756</c:v>
                </c:pt>
                <c:pt idx="799">
                  <c:v>93.998949816217831</c:v>
                </c:pt>
                <c:pt idx="800">
                  <c:v>93.983947190758386</c:v>
                </c:pt>
                <c:pt idx="801">
                  <c:v>93.983947190758386</c:v>
                </c:pt>
                <c:pt idx="802">
                  <c:v>93.983947190758386</c:v>
                </c:pt>
                <c:pt idx="803">
                  <c:v>93.968944565298926</c:v>
                </c:pt>
                <c:pt idx="804">
                  <c:v>93.961443252569197</c:v>
                </c:pt>
                <c:pt idx="805">
                  <c:v>93.953941939839467</c:v>
                </c:pt>
                <c:pt idx="806">
                  <c:v>93.946440627109737</c:v>
                </c:pt>
                <c:pt idx="807">
                  <c:v>93.938939314380022</c:v>
                </c:pt>
                <c:pt idx="808">
                  <c:v>93.931438001650292</c:v>
                </c:pt>
                <c:pt idx="809">
                  <c:v>93.923936688920563</c:v>
                </c:pt>
                <c:pt idx="810">
                  <c:v>93.901432750731374</c:v>
                </c:pt>
                <c:pt idx="811">
                  <c:v>93.901432750731374</c:v>
                </c:pt>
                <c:pt idx="812">
                  <c:v>93.901432750731374</c:v>
                </c:pt>
                <c:pt idx="813">
                  <c:v>93.901432750731374</c:v>
                </c:pt>
                <c:pt idx="814">
                  <c:v>93.901432750731374</c:v>
                </c:pt>
                <c:pt idx="815">
                  <c:v>93.878928812542199</c:v>
                </c:pt>
                <c:pt idx="816">
                  <c:v>93.86392618708274</c:v>
                </c:pt>
                <c:pt idx="817">
                  <c:v>93.86392618708274</c:v>
                </c:pt>
                <c:pt idx="818">
                  <c:v>93.86392618708274</c:v>
                </c:pt>
                <c:pt idx="819">
                  <c:v>93.84892356162328</c:v>
                </c:pt>
                <c:pt idx="820">
                  <c:v>93.833920936163821</c:v>
                </c:pt>
                <c:pt idx="821">
                  <c:v>93.833920936163821</c:v>
                </c:pt>
                <c:pt idx="822">
                  <c:v>93.833920936163821</c:v>
                </c:pt>
                <c:pt idx="823">
                  <c:v>93.788913059785457</c:v>
                </c:pt>
                <c:pt idx="824">
                  <c:v>93.788913059785457</c:v>
                </c:pt>
                <c:pt idx="825">
                  <c:v>93.788913059785457</c:v>
                </c:pt>
                <c:pt idx="826">
                  <c:v>93.788913059785457</c:v>
                </c:pt>
                <c:pt idx="827">
                  <c:v>93.788913059785457</c:v>
                </c:pt>
                <c:pt idx="828">
                  <c:v>93.788913059785457</c:v>
                </c:pt>
                <c:pt idx="829">
                  <c:v>93.788913059785457</c:v>
                </c:pt>
                <c:pt idx="830">
                  <c:v>93.788913059785457</c:v>
                </c:pt>
                <c:pt idx="831">
                  <c:v>93.788913059785457</c:v>
                </c:pt>
                <c:pt idx="832">
                  <c:v>93.740154527042236</c:v>
                </c:pt>
                <c:pt idx="833">
                  <c:v>93.740154527042236</c:v>
                </c:pt>
                <c:pt idx="834">
                  <c:v>93.740154527042236</c:v>
                </c:pt>
                <c:pt idx="835">
                  <c:v>93.740154527042236</c:v>
                </c:pt>
                <c:pt idx="836">
                  <c:v>93.710149276123317</c:v>
                </c:pt>
                <c:pt idx="837">
                  <c:v>93.710149276123317</c:v>
                </c:pt>
                <c:pt idx="838">
                  <c:v>93.710149276123317</c:v>
                </c:pt>
                <c:pt idx="839">
                  <c:v>93.710149276123317</c:v>
                </c:pt>
                <c:pt idx="840">
                  <c:v>93.691395994299</c:v>
                </c:pt>
                <c:pt idx="841">
                  <c:v>93.683894681569285</c:v>
                </c:pt>
                <c:pt idx="842">
                  <c:v>93.672642712474683</c:v>
                </c:pt>
                <c:pt idx="843">
                  <c:v>93.672642712474683</c:v>
                </c:pt>
                <c:pt idx="844">
                  <c:v>93.657640087015224</c:v>
                </c:pt>
                <c:pt idx="845">
                  <c:v>93.657640087015224</c:v>
                </c:pt>
                <c:pt idx="846">
                  <c:v>93.642637461555779</c:v>
                </c:pt>
                <c:pt idx="847">
                  <c:v>93.642637461555779</c:v>
                </c:pt>
                <c:pt idx="848">
                  <c:v>93.62763483609632</c:v>
                </c:pt>
                <c:pt idx="849">
                  <c:v>93.62763483609632</c:v>
                </c:pt>
                <c:pt idx="850">
                  <c:v>93.616382867001718</c:v>
                </c:pt>
                <c:pt idx="851">
                  <c:v>93.605130897907131</c:v>
                </c:pt>
                <c:pt idx="852">
                  <c:v>93.605130897907131</c:v>
                </c:pt>
                <c:pt idx="853">
                  <c:v>93.593878928812543</c:v>
                </c:pt>
                <c:pt idx="854">
                  <c:v>93.578876303353084</c:v>
                </c:pt>
                <c:pt idx="855">
                  <c:v>93.578876303353084</c:v>
                </c:pt>
                <c:pt idx="856">
                  <c:v>93.578876303353084</c:v>
                </c:pt>
                <c:pt idx="857">
                  <c:v>93.556372365163909</c:v>
                </c:pt>
                <c:pt idx="858">
                  <c:v>93.556372365163909</c:v>
                </c:pt>
                <c:pt idx="859">
                  <c:v>93.556372365163909</c:v>
                </c:pt>
                <c:pt idx="860">
                  <c:v>93.54136973970445</c:v>
                </c:pt>
                <c:pt idx="861">
                  <c:v>93.53386842697472</c:v>
                </c:pt>
                <c:pt idx="862">
                  <c:v>93.522616457880119</c:v>
                </c:pt>
                <c:pt idx="863">
                  <c:v>93.522616457880119</c:v>
                </c:pt>
                <c:pt idx="864">
                  <c:v>93.477608581501755</c:v>
                </c:pt>
                <c:pt idx="865">
                  <c:v>93.477608581501755</c:v>
                </c:pt>
                <c:pt idx="866">
                  <c:v>93.477608581501755</c:v>
                </c:pt>
                <c:pt idx="867">
                  <c:v>93.477608581501755</c:v>
                </c:pt>
                <c:pt idx="868">
                  <c:v>93.477608581501755</c:v>
                </c:pt>
                <c:pt idx="869">
                  <c:v>93.477608581501755</c:v>
                </c:pt>
                <c:pt idx="870">
                  <c:v>93.477608581501755</c:v>
                </c:pt>
                <c:pt idx="871">
                  <c:v>93.477608581501755</c:v>
                </c:pt>
                <c:pt idx="872">
                  <c:v>93.477608581501755</c:v>
                </c:pt>
                <c:pt idx="873">
                  <c:v>93.477608581501755</c:v>
                </c:pt>
                <c:pt idx="874">
                  <c:v>93.432600705123392</c:v>
                </c:pt>
                <c:pt idx="875">
                  <c:v>93.432600705123392</c:v>
                </c:pt>
                <c:pt idx="876">
                  <c:v>93.421348736028804</c:v>
                </c:pt>
                <c:pt idx="877">
                  <c:v>93.380091516015312</c:v>
                </c:pt>
                <c:pt idx="878">
                  <c:v>93.380091516015312</c:v>
                </c:pt>
                <c:pt idx="879">
                  <c:v>93.380091516015312</c:v>
                </c:pt>
                <c:pt idx="880">
                  <c:v>93.380091516015312</c:v>
                </c:pt>
                <c:pt idx="881">
                  <c:v>93.380091516015312</c:v>
                </c:pt>
                <c:pt idx="882">
                  <c:v>93.380091516015312</c:v>
                </c:pt>
                <c:pt idx="883">
                  <c:v>93.380091516015312</c:v>
                </c:pt>
                <c:pt idx="884">
                  <c:v>93.380091516015312</c:v>
                </c:pt>
                <c:pt idx="885">
                  <c:v>93.380091516015312</c:v>
                </c:pt>
                <c:pt idx="886">
                  <c:v>93.380091516015312</c:v>
                </c:pt>
                <c:pt idx="887">
                  <c:v>93.338834296001806</c:v>
                </c:pt>
                <c:pt idx="888">
                  <c:v>93.331332983272077</c:v>
                </c:pt>
                <c:pt idx="889">
                  <c:v>93.305078388718016</c:v>
                </c:pt>
                <c:pt idx="890">
                  <c:v>93.305078388718016</c:v>
                </c:pt>
                <c:pt idx="891">
                  <c:v>93.305078388718016</c:v>
                </c:pt>
                <c:pt idx="892">
                  <c:v>93.305078388718016</c:v>
                </c:pt>
                <c:pt idx="893">
                  <c:v>93.305078388718016</c:v>
                </c:pt>
                <c:pt idx="894">
                  <c:v>93.305078388718016</c:v>
                </c:pt>
                <c:pt idx="895">
                  <c:v>93.275073137799112</c:v>
                </c:pt>
                <c:pt idx="896">
                  <c:v>93.275073137799112</c:v>
                </c:pt>
                <c:pt idx="897">
                  <c:v>93.263821168704524</c:v>
                </c:pt>
                <c:pt idx="898">
                  <c:v>93.245067886880207</c:v>
                </c:pt>
                <c:pt idx="899">
                  <c:v>93.245067886880207</c:v>
                </c:pt>
                <c:pt idx="900">
                  <c:v>93.245067886880207</c:v>
                </c:pt>
                <c:pt idx="901">
                  <c:v>93.245067886880207</c:v>
                </c:pt>
                <c:pt idx="902">
                  <c:v>93.226314605055876</c:v>
                </c:pt>
                <c:pt idx="903">
                  <c:v>93.215062635961289</c:v>
                </c:pt>
                <c:pt idx="904">
                  <c:v>93.215062635961289</c:v>
                </c:pt>
                <c:pt idx="905">
                  <c:v>93.203810666866701</c:v>
                </c:pt>
                <c:pt idx="906">
                  <c:v>93.196309354136972</c:v>
                </c:pt>
                <c:pt idx="907">
                  <c:v>93.188808041407242</c:v>
                </c:pt>
                <c:pt idx="908">
                  <c:v>93.177556072312655</c:v>
                </c:pt>
                <c:pt idx="909">
                  <c:v>93.177556072312655</c:v>
                </c:pt>
                <c:pt idx="910">
                  <c:v>93.166304103218067</c:v>
                </c:pt>
                <c:pt idx="911">
                  <c:v>93.158802790488338</c:v>
                </c:pt>
                <c:pt idx="912">
                  <c:v>93.151301477758608</c:v>
                </c:pt>
                <c:pt idx="913">
                  <c:v>93.143800165028878</c:v>
                </c:pt>
                <c:pt idx="914">
                  <c:v>93.136298852299149</c:v>
                </c:pt>
                <c:pt idx="915">
                  <c:v>93.128797539569433</c:v>
                </c:pt>
                <c:pt idx="916">
                  <c:v>93.121296226839704</c:v>
                </c:pt>
                <c:pt idx="917">
                  <c:v>93.106293601380244</c:v>
                </c:pt>
                <c:pt idx="918">
                  <c:v>93.106293601380244</c:v>
                </c:pt>
                <c:pt idx="919">
                  <c:v>93.106293601380244</c:v>
                </c:pt>
                <c:pt idx="920">
                  <c:v>93.08378966319107</c:v>
                </c:pt>
                <c:pt idx="921">
                  <c:v>93.08378966319107</c:v>
                </c:pt>
                <c:pt idx="922">
                  <c:v>93.08378966319107</c:v>
                </c:pt>
                <c:pt idx="923">
                  <c:v>93.06878703773161</c:v>
                </c:pt>
                <c:pt idx="924">
                  <c:v>93.061285725001881</c:v>
                </c:pt>
                <c:pt idx="925">
                  <c:v>93.053784412272151</c:v>
                </c:pt>
                <c:pt idx="926">
                  <c:v>93.046283099542421</c:v>
                </c:pt>
                <c:pt idx="927">
                  <c:v>93.031280474082962</c:v>
                </c:pt>
                <c:pt idx="928">
                  <c:v>93.031280474082962</c:v>
                </c:pt>
                <c:pt idx="929">
                  <c:v>93.031280474082962</c:v>
                </c:pt>
                <c:pt idx="930">
                  <c:v>93.016277848623503</c:v>
                </c:pt>
                <c:pt idx="931">
                  <c:v>92.993773910434328</c:v>
                </c:pt>
                <c:pt idx="932">
                  <c:v>92.993773910434328</c:v>
                </c:pt>
                <c:pt idx="933">
                  <c:v>92.993773910434328</c:v>
                </c:pt>
                <c:pt idx="934">
                  <c:v>92.993773910434328</c:v>
                </c:pt>
                <c:pt idx="935">
                  <c:v>92.993773910434328</c:v>
                </c:pt>
                <c:pt idx="936">
                  <c:v>92.971269972245139</c:v>
                </c:pt>
                <c:pt idx="937">
                  <c:v>92.960018003150552</c:v>
                </c:pt>
                <c:pt idx="938">
                  <c:v>92.960018003150552</c:v>
                </c:pt>
                <c:pt idx="939">
                  <c:v>92.945015377691092</c:v>
                </c:pt>
                <c:pt idx="940">
                  <c:v>92.945015377691092</c:v>
                </c:pt>
                <c:pt idx="941">
                  <c:v>92.922511439501903</c:v>
                </c:pt>
                <c:pt idx="942">
                  <c:v>92.922511439501903</c:v>
                </c:pt>
                <c:pt idx="943">
                  <c:v>92.922511439501903</c:v>
                </c:pt>
                <c:pt idx="944">
                  <c:v>92.922511439501903</c:v>
                </c:pt>
                <c:pt idx="945">
                  <c:v>92.87750356312354</c:v>
                </c:pt>
                <c:pt idx="946">
                  <c:v>92.87750356312354</c:v>
                </c:pt>
                <c:pt idx="947">
                  <c:v>92.87750356312354</c:v>
                </c:pt>
                <c:pt idx="948">
                  <c:v>92.87750356312354</c:v>
                </c:pt>
                <c:pt idx="949">
                  <c:v>92.87750356312354</c:v>
                </c:pt>
                <c:pt idx="950">
                  <c:v>92.87750356312354</c:v>
                </c:pt>
                <c:pt idx="951">
                  <c:v>92.87750356312354</c:v>
                </c:pt>
                <c:pt idx="952">
                  <c:v>92.87750356312354</c:v>
                </c:pt>
                <c:pt idx="953">
                  <c:v>92.843747655839763</c:v>
                </c:pt>
                <c:pt idx="954">
                  <c:v>92.832495686745176</c:v>
                </c:pt>
                <c:pt idx="955">
                  <c:v>92.832495686745176</c:v>
                </c:pt>
                <c:pt idx="956">
                  <c:v>92.821243717650589</c:v>
                </c:pt>
                <c:pt idx="957">
                  <c:v>92.813742404920859</c:v>
                </c:pt>
                <c:pt idx="958">
                  <c:v>92.802490435826272</c:v>
                </c:pt>
                <c:pt idx="959">
                  <c:v>92.802490435826272</c:v>
                </c:pt>
                <c:pt idx="960">
                  <c:v>92.787487810366812</c:v>
                </c:pt>
                <c:pt idx="961">
                  <c:v>92.787487810366812</c:v>
                </c:pt>
                <c:pt idx="962">
                  <c:v>92.753731903083036</c:v>
                </c:pt>
                <c:pt idx="963">
                  <c:v>92.753731903083036</c:v>
                </c:pt>
                <c:pt idx="964">
                  <c:v>92.753731903083036</c:v>
                </c:pt>
                <c:pt idx="965">
                  <c:v>92.753731903083036</c:v>
                </c:pt>
                <c:pt idx="966">
                  <c:v>92.753731903083036</c:v>
                </c:pt>
                <c:pt idx="967">
                  <c:v>92.753731903083036</c:v>
                </c:pt>
                <c:pt idx="968">
                  <c:v>92.753731903083036</c:v>
                </c:pt>
                <c:pt idx="969">
                  <c:v>92.716225339434402</c:v>
                </c:pt>
                <c:pt idx="970">
                  <c:v>92.716225339434402</c:v>
                </c:pt>
                <c:pt idx="971">
                  <c:v>92.716225339434402</c:v>
                </c:pt>
                <c:pt idx="972">
                  <c:v>92.693721401245227</c:v>
                </c:pt>
                <c:pt idx="973">
                  <c:v>92.693721401245227</c:v>
                </c:pt>
                <c:pt idx="974">
                  <c:v>92.693721401245227</c:v>
                </c:pt>
                <c:pt idx="975">
                  <c:v>92.678718775785768</c:v>
                </c:pt>
                <c:pt idx="976">
                  <c:v>92.667466806691166</c:v>
                </c:pt>
                <c:pt idx="977">
                  <c:v>92.667466806691166</c:v>
                </c:pt>
                <c:pt idx="978">
                  <c:v>92.62620958667766</c:v>
                </c:pt>
                <c:pt idx="979">
                  <c:v>92.62620958667766</c:v>
                </c:pt>
                <c:pt idx="980">
                  <c:v>92.62620958667766</c:v>
                </c:pt>
                <c:pt idx="981">
                  <c:v>92.62620958667766</c:v>
                </c:pt>
                <c:pt idx="982">
                  <c:v>92.62620958667766</c:v>
                </c:pt>
                <c:pt idx="983">
                  <c:v>92.62620958667766</c:v>
                </c:pt>
                <c:pt idx="984">
                  <c:v>92.62620958667766</c:v>
                </c:pt>
                <c:pt idx="985">
                  <c:v>92.62620958667766</c:v>
                </c:pt>
                <c:pt idx="986">
                  <c:v>92.62620958667766</c:v>
                </c:pt>
                <c:pt idx="987">
                  <c:v>92.584952366664169</c:v>
                </c:pt>
                <c:pt idx="988">
                  <c:v>92.584952366664169</c:v>
                </c:pt>
                <c:pt idx="989">
                  <c:v>92.569949741204709</c:v>
                </c:pt>
                <c:pt idx="990">
                  <c:v>92.569949741204709</c:v>
                </c:pt>
                <c:pt idx="991">
                  <c:v>92.558697772110122</c:v>
                </c:pt>
                <c:pt idx="992">
                  <c:v>92.543695146650663</c:v>
                </c:pt>
                <c:pt idx="993">
                  <c:v>92.543695146650663</c:v>
                </c:pt>
                <c:pt idx="994">
                  <c:v>92.543695146650663</c:v>
                </c:pt>
                <c:pt idx="995">
                  <c:v>92.528692521191218</c:v>
                </c:pt>
                <c:pt idx="996">
                  <c:v>92.521191208461488</c:v>
                </c:pt>
                <c:pt idx="997">
                  <c:v>92.513689895731758</c:v>
                </c:pt>
                <c:pt idx="998">
                  <c:v>92.483684644812854</c:v>
                </c:pt>
                <c:pt idx="999">
                  <c:v>92.483684644812854</c:v>
                </c:pt>
                <c:pt idx="1000">
                  <c:v>92.483684644812854</c:v>
                </c:pt>
                <c:pt idx="1001">
                  <c:v>92.483684644812854</c:v>
                </c:pt>
                <c:pt idx="1002">
                  <c:v>92.483684644812854</c:v>
                </c:pt>
                <c:pt idx="1003">
                  <c:v>92.483684644812854</c:v>
                </c:pt>
                <c:pt idx="1004">
                  <c:v>92.483684644812854</c:v>
                </c:pt>
                <c:pt idx="1005">
                  <c:v>92.453679393893935</c:v>
                </c:pt>
                <c:pt idx="1006">
                  <c:v>92.442427424799348</c:v>
                </c:pt>
                <c:pt idx="1007">
                  <c:v>92.442427424799348</c:v>
                </c:pt>
                <c:pt idx="1008">
                  <c:v>92.427424799339889</c:v>
                </c:pt>
                <c:pt idx="1009">
                  <c:v>92.427424799339889</c:v>
                </c:pt>
                <c:pt idx="1010">
                  <c:v>92.401170204785842</c:v>
                </c:pt>
                <c:pt idx="1011">
                  <c:v>92.401170204785842</c:v>
                </c:pt>
                <c:pt idx="1012">
                  <c:v>92.401170204785842</c:v>
                </c:pt>
                <c:pt idx="1013">
                  <c:v>92.401170204785842</c:v>
                </c:pt>
                <c:pt idx="1014">
                  <c:v>92.401170204785842</c:v>
                </c:pt>
                <c:pt idx="1015">
                  <c:v>92.374915610231795</c:v>
                </c:pt>
                <c:pt idx="1016">
                  <c:v>92.374915610231795</c:v>
                </c:pt>
                <c:pt idx="1017">
                  <c:v>92.363663641137194</c:v>
                </c:pt>
                <c:pt idx="1018">
                  <c:v>92.352411672042606</c:v>
                </c:pt>
                <c:pt idx="1019">
                  <c:v>92.352411672042606</c:v>
                </c:pt>
                <c:pt idx="1020">
                  <c:v>92.337409046583147</c:v>
                </c:pt>
                <c:pt idx="1021">
                  <c:v>92.337409046583147</c:v>
                </c:pt>
                <c:pt idx="1022">
                  <c:v>92.31865576475883</c:v>
                </c:pt>
                <c:pt idx="1023">
                  <c:v>92.31865576475883</c:v>
                </c:pt>
                <c:pt idx="1024">
                  <c:v>92.31865576475883</c:v>
                </c:pt>
                <c:pt idx="1025">
                  <c:v>92.296151826569655</c:v>
                </c:pt>
                <c:pt idx="1026">
                  <c:v>92.296151826569655</c:v>
                </c:pt>
                <c:pt idx="1027">
                  <c:v>92.296151826569655</c:v>
                </c:pt>
                <c:pt idx="1028">
                  <c:v>92.281149201110196</c:v>
                </c:pt>
                <c:pt idx="1029">
                  <c:v>92.266146575650737</c:v>
                </c:pt>
                <c:pt idx="1030">
                  <c:v>92.266146575650737</c:v>
                </c:pt>
                <c:pt idx="1031">
                  <c:v>92.266146575650737</c:v>
                </c:pt>
                <c:pt idx="1032">
                  <c:v>92.251143950191278</c:v>
                </c:pt>
                <c:pt idx="1033">
                  <c:v>92.232390668366961</c:v>
                </c:pt>
                <c:pt idx="1034">
                  <c:v>92.232390668366961</c:v>
                </c:pt>
                <c:pt idx="1035">
                  <c:v>92.232390668366961</c:v>
                </c:pt>
                <c:pt idx="1036">
                  <c:v>92.232390668366961</c:v>
                </c:pt>
                <c:pt idx="1037">
                  <c:v>92.206136073812914</c:v>
                </c:pt>
                <c:pt idx="1038">
                  <c:v>92.206136073812914</c:v>
                </c:pt>
                <c:pt idx="1039">
                  <c:v>92.206136073812914</c:v>
                </c:pt>
                <c:pt idx="1040">
                  <c:v>92.191133448353455</c:v>
                </c:pt>
                <c:pt idx="1041">
                  <c:v>92.183632135623739</c:v>
                </c:pt>
                <c:pt idx="1042">
                  <c:v>92.172380166529138</c:v>
                </c:pt>
                <c:pt idx="1043">
                  <c:v>92.172380166529138</c:v>
                </c:pt>
                <c:pt idx="1044">
                  <c:v>92.16112819743455</c:v>
                </c:pt>
                <c:pt idx="1045">
                  <c:v>92.149876228339949</c:v>
                </c:pt>
                <c:pt idx="1046">
                  <c:v>92.149876228339949</c:v>
                </c:pt>
                <c:pt idx="1047">
                  <c:v>92.131122946515646</c:v>
                </c:pt>
                <c:pt idx="1048">
                  <c:v>92.131122946515646</c:v>
                </c:pt>
                <c:pt idx="1049">
                  <c:v>92.131122946515646</c:v>
                </c:pt>
                <c:pt idx="1050">
                  <c:v>92.116120321056187</c:v>
                </c:pt>
                <c:pt idx="1051">
                  <c:v>92.108619008326457</c:v>
                </c:pt>
                <c:pt idx="1052">
                  <c:v>92.101117695596741</c:v>
                </c:pt>
                <c:pt idx="1053">
                  <c:v>92.074863101042681</c:v>
                </c:pt>
                <c:pt idx="1054">
                  <c:v>92.074863101042681</c:v>
                </c:pt>
                <c:pt idx="1055">
                  <c:v>92.074863101042681</c:v>
                </c:pt>
                <c:pt idx="1056">
                  <c:v>92.074863101042681</c:v>
                </c:pt>
                <c:pt idx="1057">
                  <c:v>92.074863101042681</c:v>
                </c:pt>
                <c:pt idx="1058">
                  <c:v>92.074863101042681</c:v>
                </c:pt>
                <c:pt idx="1059">
                  <c:v>92.048608506488634</c:v>
                </c:pt>
                <c:pt idx="1060">
                  <c:v>92.041107193758904</c:v>
                </c:pt>
                <c:pt idx="1061">
                  <c:v>92.033605881029175</c:v>
                </c:pt>
                <c:pt idx="1062">
                  <c:v>92.026104568299445</c:v>
                </c:pt>
                <c:pt idx="1063">
                  <c:v>92.01110194284</c:v>
                </c:pt>
                <c:pt idx="1064">
                  <c:v>92.01110194284</c:v>
                </c:pt>
                <c:pt idx="1065">
                  <c:v>92.01110194284</c:v>
                </c:pt>
                <c:pt idx="1066">
                  <c:v>91.992348661015683</c:v>
                </c:pt>
                <c:pt idx="1067">
                  <c:v>91.992348661015683</c:v>
                </c:pt>
                <c:pt idx="1068">
                  <c:v>91.981096691921081</c:v>
                </c:pt>
                <c:pt idx="1069">
                  <c:v>91.969844722826494</c:v>
                </c:pt>
                <c:pt idx="1070">
                  <c:v>91.969844722826494</c:v>
                </c:pt>
                <c:pt idx="1071">
                  <c:v>91.958592753731907</c:v>
                </c:pt>
                <c:pt idx="1072">
                  <c:v>91.951091441002177</c:v>
                </c:pt>
                <c:pt idx="1073">
                  <c:v>91.939839471907575</c:v>
                </c:pt>
                <c:pt idx="1074">
                  <c:v>91.939839471907575</c:v>
                </c:pt>
                <c:pt idx="1075">
                  <c:v>91.928587502813002</c:v>
                </c:pt>
                <c:pt idx="1076">
                  <c:v>91.921086190083273</c:v>
                </c:pt>
                <c:pt idx="1077">
                  <c:v>91.906083564623813</c:v>
                </c:pt>
                <c:pt idx="1078">
                  <c:v>91.906083564623813</c:v>
                </c:pt>
                <c:pt idx="1079">
                  <c:v>91.906083564623813</c:v>
                </c:pt>
                <c:pt idx="1080">
                  <c:v>91.891080939164354</c:v>
                </c:pt>
                <c:pt idx="1081">
                  <c:v>91.883579626434624</c:v>
                </c:pt>
                <c:pt idx="1082">
                  <c:v>91.868577000975165</c:v>
                </c:pt>
                <c:pt idx="1083">
                  <c:v>91.868577000975165</c:v>
                </c:pt>
                <c:pt idx="1084">
                  <c:v>91.868577000975165</c:v>
                </c:pt>
                <c:pt idx="1085">
                  <c:v>91.849823719150848</c:v>
                </c:pt>
                <c:pt idx="1086">
                  <c:v>91.849823719150848</c:v>
                </c:pt>
                <c:pt idx="1087">
                  <c:v>91.834821093691403</c:v>
                </c:pt>
                <c:pt idx="1088">
                  <c:v>91.834821093691403</c:v>
                </c:pt>
                <c:pt idx="1089">
                  <c:v>91.823569124596801</c:v>
                </c:pt>
                <c:pt idx="1090">
                  <c:v>91.812317155502214</c:v>
                </c:pt>
                <c:pt idx="1091">
                  <c:v>91.812317155502214</c:v>
                </c:pt>
                <c:pt idx="1092">
                  <c:v>91.797314530042769</c:v>
                </c:pt>
                <c:pt idx="1093">
                  <c:v>91.797314530042769</c:v>
                </c:pt>
                <c:pt idx="1094">
                  <c:v>91.78231190458331</c:v>
                </c:pt>
                <c:pt idx="1095">
                  <c:v>91.78231190458331</c:v>
                </c:pt>
                <c:pt idx="1096">
                  <c:v>91.76730927912385</c:v>
                </c:pt>
                <c:pt idx="1097">
                  <c:v>91.76730927912385</c:v>
                </c:pt>
                <c:pt idx="1098">
                  <c:v>91.756057310029263</c:v>
                </c:pt>
                <c:pt idx="1099">
                  <c:v>91.729802715475202</c:v>
                </c:pt>
                <c:pt idx="1100">
                  <c:v>91.729802715475202</c:v>
                </c:pt>
                <c:pt idx="1101">
                  <c:v>91.729802715475202</c:v>
                </c:pt>
                <c:pt idx="1102">
                  <c:v>91.729802715475202</c:v>
                </c:pt>
                <c:pt idx="1103">
                  <c:v>91.729802715475202</c:v>
                </c:pt>
                <c:pt idx="1104">
                  <c:v>91.729802715475202</c:v>
                </c:pt>
                <c:pt idx="1105">
                  <c:v>91.699797464556298</c:v>
                </c:pt>
                <c:pt idx="1106">
                  <c:v>91.699797464556298</c:v>
                </c:pt>
                <c:pt idx="1107">
                  <c:v>91.681044182731981</c:v>
                </c:pt>
                <c:pt idx="1108">
                  <c:v>91.681044182731981</c:v>
                </c:pt>
                <c:pt idx="1109">
                  <c:v>91.681044182731981</c:v>
                </c:pt>
                <c:pt idx="1110">
                  <c:v>91.666041557272521</c:v>
                </c:pt>
                <c:pt idx="1111">
                  <c:v>91.647288275448204</c:v>
                </c:pt>
                <c:pt idx="1112">
                  <c:v>91.647288275448204</c:v>
                </c:pt>
                <c:pt idx="1113">
                  <c:v>91.647288275448204</c:v>
                </c:pt>
                <c:pt idx="1114">
                  <c:v>91.647288275448204</c:v>
                </c:pt>
                <c:pt idx="1115">
                  <c:v>91.628534993623887</c:v>
                </c:pt>
                <c:pt idx="1116">
                  <c:v>91.621033680894158</c:v>
                </c:pt>
                <c:pt idx="1117">
                  <c:v>91.613532368164428</c:v>
                </c:pt>
                <c:pt idx="1118">
                  <c:v>91.602280399069841</c:v>
                </c:pt>
                <c:pt idx="1119">
                  <c:v>91.602280399069841</c:v>
                </c:pt>
                <c:pt idx="1120">
                  <c:v>91.587277773610381</c:v>
                </c:pt>
                <c:pt idx="1121">
                  <c:v>91.587277773610381</c:v>
                </c:pt>
                <c:pt idx="1122">
                  <c:v>91.568524491786064</c:v>
                </c:pt>
                <c:pt idx="1123">
                  <c:v>91.568524491786064</c:v>
                </c:pt>
                <c:pt idx="1124">
                  <c:v>91.568524491786064</c:v>
                </c:pt>
                <c:pt idx="1125">
                  <c:v>91.549771209961733</c:v>
                </c:pt>
                <c:pt idx="1126">
                  <c:v>91.549771209961733</c:v>
                </c:pt>
                <c:pt idx="1127">
                  <c:v>91.53851924086716</c:v>
                </c:pt>
                <c:pt idx="1128">
                  <c:v>91.53101792813743</c:v>
                </c:pt>
                <c:pt idx="1129">
                  <c:v>91.519765959042829</c:v>
                </c:pt>
                <c:pt idx="1130">
                  <c:v>91.519765959042829</c:v>
                </c:pt>
                <c:pt idx="1131">
                  <c:v>91.508513989948241</c:v>
                </c:pt>
                <c:pt idx="1132">
                  <c:v>91.493511364488782</c:v>
                </c:pt>
                <c:pt idx="1133">
                  <c:v>91.493511364488782</c:v>
                </c:pt>
                <c:pt idx="1134">
                  <c:v>91.493511364488782</c:v>
                </c:pt>
                <c:pt idx="1135">
                  <c:v>91.474758082664465</c:v>
                </c:pt>
                <c:pt idx="1136">
                  <c:v>91.474758082664465</c:v>
                </c:pt>
                <c:pt idx="1137">
                  <c:v>91.463506113569863</c:v>
                </c:pt>
                <c:pt idx="1138">
                  <c:v>91.45225414447529</c:v>
                </c:pt>
                <c:pt idx="1139">
                  <c:v>91.45225414447529</c:v>
                </c:pt>
                <c:pt idx="1140">
                  <c:v>91.429750206286101</c:v>
                </c:pt>
                <c:pt idx="1141">
                  <c:v>91.429750206286101</c:v>
                </c:pt>
                <c:pt idx="1142">
                  <c:v>91.429750206286101</c:v>
                </c:pt>
                <c:pt idx="1143">
                  <c:v>91.429750206286101</c:v>
                </c:pt>
                <c:pt idx="1144">
                  <c:v>91.410996924461784</c:v>
                </c:pt>
                <c:pt idx="1145">
                  <c:v>91.403495611732055</c:v>
                </c:pt>
                <c:pt idx="1146">
                  <c:v>91.392243642637467</c:v>
                </c:pt>
                <c:pt idx="1147">
                  <c:v>91.392243642637467</c:v>
                </c:pt>
                <c:pt idx="1148">
                  <c:v>91.380991673542866</c:v>
                </c:pt>
                <c:pt idx="1149">
                  <c:v>91.369739704448278</c:v>
                </c:pt>
                <c:pt idx="1150">
                  <c:v>91.369739704448278</c:v>
                </c:pt>
                <c:pt idx="1151">
                  <c:v>91.350986422623961</c:v>
                </c:pt>
                <c:pt idx="1152">
                  <c:v>91.350986422623961</c:v>
                </c:pt>
                <c:pt idx="1153">
                  <c:v>91.350986422623961</c:v>
                </c:pt>
                <c:pt idx="1154">
                  <c:v>91.335983797164502</c:v>
                </c:pt>
                <c:pt idx="1155">
                  <c:v>91.328482484434787</c:v>
                </c:pt>
                <c:pt idx="1156">
                  <c:v>91.320981171705057</c:v>
                </c:pt>
                <c:pt idx="1157">
                  <c:v>91.302227889880726</c:v>
                </c:pt>
                <c:pt idx="1158">
                  <c:v>91.302227889880726</c:v>
                </c:pt>
                <c:pt idx="1159">
                  <c:v>91.302227889880726</c:v>
                </c:pt>
                <c:pt idx="1160">
                  <c:v>91.302227889880726</c:v>
                </c:pt>
                <c:pt idx="1161">
                  <c:v>91.283474608056409</c:v>
                </c:pt>
                <c:pt idx="1162">
                  <c:v>91.268471982596949</c:v>
                </c:pt>
                <c:pt idx="1163">
                  <c:v>91.268471982596949</c:v>
                </c:pt>
                <c:pt idx="1164">
                  <c:v>91.268471982596949</c:v>
                </c:pt>
                <c:pt idx="1165">
                  <c:v>91.25346935713749</c:v>
                </c:pt>
                <c:pt idx="1166">
                  <c:v>91.242217388042917</c:v>
                </c:pt>
                <c:pt idx="1167">
                  <c:v>91.242217388042917</c:v>
                </c:pt>
                <c:pt idx="1168">
                  <c:v>91.227214762583458</c:v>
                </c:pt>
                <c:pt idx="1169">
                  <c:v>91.227214762583458</c:v>
                </c:pt>
                <c:pt idx="1170">
                  <c:v>91.215962793488856</c:v>
                </c:pt>
                <c:pt idx="1171">
                  <c:v>91.208461480759127</c:v>
                </c:pt>
                <c:pt idx="1172">
                  <c:v>91.197209511664539</c:v>
                </c:pt>
                <c:pt idx="1173">
                  <c:v>91.197209511664539</c:v>
                </c:pt>
                <c:pt idx="1174">
                  <c:v>91.18220688620508</c:v>
                </c:pt>
                <c:pt idx="1175">
                  <c:v>91.18220688620508</c:v>
                </c:pt>
                <c:pt idx="1176">
                  <c:v>91.167204260745621</c:v>
                </c:pt>
                <c:pt idx="1177">
                  <c:v>91.167204260745621</c:v>
                </c:pt>
                <c:pt idx="1178">
                  <c:v>91.155952291651047</c:v>
                </c:pt>
                <c:pt idx="1179">
                  <c:v>91.140949666191588</c:v>
                </c:pt>
                <c:pt idx="1180">
                  <c:v>91.140949666191588</c:v>
                </c:pt>
                <c:pt idx="1181">
                  <c:v>91.140949666191588</c:v>
                </c:pt>
                <c:pt idx="1182">
                  <c:v>91.122196384367257</c:v>
                </c:pt>
                <c:pt idx="1183">
                  <c:v>91.122196384367257</c:v>
                </c:pt>
                <c:pt idx="1184">
                  <c:v>91.107193758907812</c:v>
                </c:pt>
                <c:pt idx="1185">
                  <c:v>91.107193758907812</c:v>
                </c:pt>
                <c:pt idx="1186">
                  <c:v>91.095941789813224</c:v>
                </c:pt>
                <c:pt idx="1187">
                  <c:v>91.088440477083481</c:v>
                </c:pt>
                <c:pt idx="1188">
                  <c:v>91.069687195259178</c:v>
                </c:pt>
                <c:pt idx="1189">
                  <c:v>91.069687195259178</c:v>
                </c:pt>
                <c:pt idx="1190">
                  <c:v>91.069687195259178</c:v>
                </c:pt>
                <c:pt idx="1191">
                  <c:v>91.069687195259178</c:v>
                </c:pt>
                <c:pt idx="1192">
                  <c:v>91.050933913434847</c:v>
                </c:pt>
                <c:pt idx="1193">
                  <c:v>91.043432600705117</c:v>
                </c:pt>
                <c:pt idx="1194">
                  <c:v>91.03218063161053</c:v>
                </c:pt>
                <c:pt idx="1195">
                  <c:v>91.03218063161053</c:v>
                </c:pt>
                <c:pt idx="1196">
                  <c:v>91.020928662515942</c:v>
                </c:pt>
                <c:pt idx="1197">
                  <c:v>91.013427349786213</c:v>
                </c:pt>
                <c:pt idx="1198">
                  <c:v>91.002175380691625</c:v>
                </c:pt>
                <c:pt idx="1199">
                  <c:v>91.002175380691625</c:v>
                </c:pt>
                <c:pt idx="1200">
                  <c:v>90.979671442502436</c:v>
                </c:pt>
                <c:pt idx="1201">
                  <c:v>90.979671442502436</c:v>
                </c:pt>
                <c:pt idx="1202">
                  <c:v>90.979671442502436</c:v>
                </c:pt>
                <c:pt idx="1203">
                  <c:v>90.979671442502436</c:v>
                </c:pt>
                <c:pt idx="1204">
                  <c:v>90.957167504313247</c:v>
                </c:pt>
                <c:pt idx="1205">
                  <c:v>90.957167504313247</c:v>
                </c:pt>
                <c:pt idx="1206">
                  <c:v>90.938414222488944</c:v>
                </c:pt>
                <c:pt idx="1207">
                  <c:v>90.938414222488944</c:v>
                </c:pt>
                <c:pt idx="1208">
                  <c:v>90.938414222488944</c:v>
                </c:pt>
                <c:pt idx="1209">
                  <c:v>90.923411597029485</c:v>
                </c:pt>
                <c:pt idx="1210">
                  <c:v>90.893406346110567</c:v>
                </c:pt>
                <c:pt idx="1211">
                  <c:v>90.893406346110567</c:v>
                </c:pt>
                <c:pt idx="1212">
                  <c:v>90.893406346110567</c:v>
                </c:pt>
                <c:pt idx="1213">
                  <c:v>90.893406346110567</c:v>
                </c:pt>
                <c:pt idx="1214">
                  <c:v>90.893406346110567</c:v>
                </c:pt>
                <c:pt idx="1215">
                  <c:v>90.893406346110567</c:v>
                </c:pt>
                <c:pt idx="1216">
                  <c:v>90.893406346110567</c:v>
                </c:pt>
                <c:pt idx="1217">
                  <c:v>90.859650438826804</c:v>
                </c:pt>
                <c:pt idx="1218">
                  <c:v>90.859650438826804</c:v>
                </c:pt>
                <c:pt idx="1219">
                  <c:v>90.840897157002473</c:v>
                </c:pt>
                <c:pt idx="1220">
                  <c:v>90.840897157002473</c:v>
                </c:pt>
                <c:pt idx="1221">
                  <c:v>90.840897157002473</c:v>
                </c:pt>
                <c:pt idx="1222">
                  <c:v>90.810891906083569</c:v>
                </c:pt>
                <c:pt idx="1223">
                  <c:v>90.810891906083569</c:v>
                </c:pt>
                <c:pt idx="1224">
                  <c:v>90.810891906083569</c:v>
                </c:pt>
                <c:pt idx="1225">
                  <c:v>90.810891906083569</c:v>
                </c:pt>
                <c:pt idx="1226">
                  <c:v>90.810891906083569</c:v>
                </c:pt>
                <c:pt idx="1227">
                  <c:v>90.78838796789438</c:v>
                </c:pt>
                <c:pt idx="1228">
                  <c:v>90.78088665516465</c:v>
                </c:pt>
                <c:pt idx="1229">
                  <c:v>90.769634686070063</c:v>
                </c:pt>
                <c:pt idx="1230">
                  <c:v>90.769634686070063</c:v>
                </c:pt>
                <c:pt idx="1231">
                  <c:v>90.758382716975476</c:v>
                </c:pt>
                <c:pt idx="1232">
                  <c:v>90.750881404245746</c:v>
                </c:pt>
                <c:pt idx="1233">
                  <c:v>90.743380091516016</c:v>
                </c:pt>
                <c:pt idx="1234">
                  <c:v>90.735878778786287</c:v>
                </c:pt>
                <c:pt idx="1235">
                  <c:v>90.728377466056571</c:v>
                </c:pt>
                <c:pt idx="1236">
                  <c:v>90.720876153326842</c:v>
                </c:pt>
                <c:pt idx="1237">
                  <c:v>90.713374840597112</c:v>
                </c:pt>
                <c:pt idx="1238">
                  <c:v>90.705873527867382</c:v>
                </c:pt>
                <c:pt idx="1239">
                  <c:v>90.694621558772781</c:v>
                </c:pt>
                <c:pt idx="1240">
                  <c:v>90.694621558772781</c:v>
                </c:pt>
                <c:pt idx="1241">
                  <c:v>90.683369589678193</c:v>
                </c:pt>
                <c:pt idx="1242">
                  <c:v>90.675868276948464</c:v>
                </c:pt>
                <c:pt idx="1243">
                  <c:v>90.653364338759275</c:v>
                </c:pt>
                <c:pt idx="1244">
                  <c:v>90.653364338759275</c:v>
                </c:pt>
                <c:pt idx="1245">
                  <c:v>90.653364338759275</c:v>
                </c:pt>
                <c:pt idx="1246">
                  <c:v>90.653364338759275</c:v>
                </c:pt>
                <c:pt idx="1247">
                  <c:v>90.653364338759275</c:v>
                </c:pt>
                <c:pt idx="1248">
                  <c:v>90.6308604005701</c:v>
                </c:pt>
                <c:pt idx="1249">
                  <c:v>90.62335908784037</c:v>
                </c:pt>
                <c:pt idx="1250">
                  <c:v>90.615857775110641</c:v>
                </c:pt>
                <c:pt idx="1251">
                  <c:v>90.608356462380911</c:v>
                </c:pt>
                <c:pt idx="1252">
                  <c:v>90.585852524191736</c:v>
                </c:pt>
                <c:pt idx="1253">
                  <c:v>90.585852524191736</c:v>
                </c:pt>
                <c:pt idx="1254">
                  <c:v>90.585852524191736</c:v>
                </c:pt>
                <c:pt idx="1255">
                  <c:v>90.585852524191736</c:v>
                </c:pt>
                <c:pt idx="1256">
                  <c:v>90.585852524191736</c:v>
                </c:pt>
                <c:pt idx="1257">
                  <c:v>90.563348586002547</c:v>
                </c:pt>
                <c:pt idx="1258">
                  <c:v>90.55209661690796</c:v>
                </c:pt>
                <c:pt idx="1259">
                  <c:v>90.55209661690796</c:v>
                </c:pt>
                <c:pt idx="1260">
                  <c:v>90.537093991448501</c:v>
                </c:pt>
                <c:pt idx="1261">
                  <c:v>90.537093991448501</c:v>
                </c:pt>
                <c:pt idx="1262">
                  <c:v>90.522091365989041</c:v>
                </c:pt>
                <c:pt idx="1263">
                  <c:v>90.522091365989041</c:v>
                </c:pt>
                <c:pt idx="1264">
                  <c:v>90.510839396894454</c:v>
                </c:pt>
                <c:pt idx="1265">
                  <c:v>90.499587427799867</c:v>
                </c:pt>
                <c:pt idx="1266">
                  <c:v>90.499587427799867</c:v>
                </c:pt>
                <c:pt idx="1267">
                  <c:v>90.488335458705265</c:v>
                </c:pt>
                <c:pt idx="1268">
                  <c:v>90.469582176880962</c:v>
                </c:pt>
                <c:pt idx="1269">
                  <c:v>90.469582176880962</c:v>
                </c:pt>
                <c:pt idx="1270">
                  <c:v>90.469582176880962</c:v>
                </c:pt>
                <c:pt idx="1271">
                  <c:v>90.469582176880962</c:v>
                </c:pt>
                <c:pt idx="1272">
                  <c:v>90.450828895056631</c:v>
                </c:pt>
                <c:pt idx="1273">
                  <c:v>90.439576925962044</c:v>
                </c:pt>
                <c:pt idx="1274">
                  <c:v>90.439576925962044</c:v>
                </c:pt>
                <c:pt idx="1275">
                  <c:v>90.428324956867456</c:v>
                </c:pt>
                <c:pt idx="1276">
                  <c:v>90.420823644137727</c:v>
                </c:pt>
                <c:pt idx="1277">
                  <c:v>90.413322331407997</c:v>
                </c:pt>
                <c:pt idx="1278">
                  <c:v>90.405821018678267</c:v>
                </c:pt>
                <c:pt idx="1279">
                  <c:v>90.398319705948538</c:v>
                </c:pt>
                <c:pt idx="1280">
                  <c:v>90.390818393218808</c:v>
                </c:pt>
                <c:pt idx="1281">
                  <c:v>90.383317080489093</c:v>
                </c:pt>
                <c:pt idx="1282">
                  <c:v>90.372065111394491</c:v>
                </c:pt>
                <c:pt idx="1283">
                  <c:v>90.372065111394491</c:v>
                </c:pt>
                <c:pt idx="1284">
                  <c:v>90.345810516840459</c:v>
                </c:pt>
                <c:pt idx="1285">
                  <c:v>90.345810516840459</c:v>
                </c:pt>
                <c:pt idx="1286">
                  <c:v>90.345810516840459</c:v>
                </c:pt>
                <c:pt idx="1287">
                  <c:v>90.345810516840459</c:v>
                </c:pt>
                <c:pt idx="1288">
                  <c:v>90.345810516840459</c:v>
                </c:pt>
                <c:pt idx="1289">
                  <c:v>90.319555922286398</c:v>
                </c:pt>
                <c:pt idx="1290">
                  <c:v>90.319555922286398</c:v>
                </c:pt>
                <c:pt idx="1291">
                  <c:v>90.304553296826938</c:v>
                </c:pt>
                <c:pt idx="1292">
                  <c:v>90.304553296826938</c:v>
                </c:pt>
                <c:pt idx="1293">
                  <c:v>90.289550671367493</c:v>
                </c:pt>
                <c:pt idx="1294">
                  <c:v>90.289550671367493</c:v>
                </c:pt>
                <c:pt idx="1295">
                  <c:v>90.278298702272892</c:v>
                </c:pt>
                <c:pt idx="1296">
                  <c:v>90.270797389543162</c:v>
                </c:pt>
                <c:pt idx="1297">
                  <c:v>90.240792138624258</c:v>
                </c:pt>
                <c:pt idx="1298">
                  <c:v>90.240792138624258</c:v>
                </c:pt>
                <c:pt idx="1299">
                  <c:v>90.240792138624258</c:v>
                </c:pt>
                <c:pt idx="1300">
                  <c:v>90.240792138624258</c:v>
                </c:pt>
                <c:pt idx="1301">
                  <c:v>90.240792138624258</c:v>
                </c:pt>
                <c:pt idx="1302">
                  <c:v>90.240792138624258</c:v>
                </c:pt>
                <c:pt idx="1303">
                  <c:v>90.240792138624258</c:v>
                </c:pt>
                <c:pt idx="1304">
                  <c:v>90.192033605881022</c:v>
                </c:pt>
                <c:pt idx="1305">
                  <c:v>90.192033605881022</c:v>
                </c:pt>
                <c:pt idx="1306">
                  <c:v>90.192033605881022</c:v>
                </c:pt>
                <c:pt idx="1307">
                  <c:v>90.192033605881022</c:v>
                </c:pt>
                <c:pt idx="1308">
                  <c:v>90.192033605881022</c:v>
                </c:pt>
                <c:pt idx="1309">
                  <c:v>90.192033605881022</c:v>
                </c:pt>
                <c:pt idx="1310">
                  <c:v>90.16577901132699</c:v>
                </c:pt>
                <c:pt idx="1311">
                  <c:v>90.143275073137801</c:v>
                </c:pt>
                <c:pt idx="1312">
                  <c:v>90.143275073137801</c:v>
                </c:pt>
                <c:pt idx="1313">
                  <c:v>90.143275073137801</c:v>
                </c:pt>
                <c:pt idx="1314">
                  <c:v>90.143275073137801</c:v>
                </c:pt>
                <c:pt idx="1315">
                  <c:v>90.143275073137801</c:v>
                </c:pt>
                <c:pt idx="1316">
                  <c:v>90.120771134948612</c:v>
                </c:pt>
                <c:pt idx="1317">
                  <c:v>90.113269822218882</c:v>
                </c:pt>
                <c:pt idx="1318">
                  <c:v>90.105768509489153</c:v>
                </c:pt>
                <c:pt idx="1319">
                  <c:v>90.07951391493512</c:v>
                </c:pt>
                <c:pt idx="1320">
                  <c:v>90.07951391493512</c:v>
                </c:pt>
                <c:pt idx="1321">
                  <c:v>90.07951391493512</c:v>
                </c:pt>
                <c:pt idx="1322">
                  <c:v>90.07951391493512</c:v>
                </c:pt>
                <c:pt idx="1323">
                  <c:v>90.07951391493512</c:v>
                </c:pt>
                <c:pt idx="1324">
                  <c:v>90.07951391493512</c:v>
                </c:pt>
                <c:pt idx="1325">
                  <c:v>90.049508664016201</c:v>
                </c:pt>
                <c:pt idx="1326">
                  <c:v>90.049508664016201</c:v>
                </c:pt>
                <c:pt idx="1327">
                  <c:v>90.038256694921614</c:v>
                </c:pt>
                <c:pt idx="1328">
                  <c:v>90.030755382191884</c:v>
                </c:pt>
                <c:pt idx="1329">
                  <c:v>90.019503413097297</c:v>
                </c:pt>
                <c:pt idx="1330">
                  <c:v>90.019503413097297</c:v>
                </c:pt>
                <c:pt idx="1331">
                  <c:v>90.008251444002696</c:v>
                </c:pt>
                <c:pt idx="1332">
                  <c:v>90.00075013127298</c:v>
                </c:pt>
                <c:pt idx="1333">
                  <c:v>89.99324881854325</c:v>
                </c:pt>
                <c:pt idx="1334">
                  <c:v>89.96699422398919</c:v>
                </c:pt>
                <c:pt idx="1335">
                  <c:v>89.96699422398919</c:v>
                </c:pt>
                <c:pt idx="1336">
                  <c:v>89.96699422398919</c:v>
                </c:pt>
                <c:pt idx="1337">
                  <c:v>89.96699422398919</c:v>
                </c:pt>
                <c:pt idx="1338">
                  <c:v>89.96699422398919</c:v>
                </c:pt>
                <c:pt idx="1339">
                  <c:v>89.96699422398919</c:v>
                </c:pt>
                <c:pt idx="1340">
                  <c:v>89.940739629435157</c:v>
                </c:pt>
                <c:pt idx="1341">
                  <c:v>89.933238316705427</c:v>
                </c:pt>
                <c:pt idx="1342">
                  <c:v>89.921986347610826</c:v>
                </c:pt>
                <c:pt idx="1343">
                  <c:v>89.921986347610826</c:v>
                </c:pt>
                <c:pt idx="1344">
                  <c:v>89.910734378516239</c:v>
                </c:pt>
                <c:pt idx="1345">
                  <c:v>89.895731753056779</c:v>
                </c:pt>
                <c:pt idx="1346">
                  <c:v>89.895731753056779</c:v>
                </c:pt>
                <c:pt idx="1347">
                  <c:v>89.895731753056779</c:v>
                </c:pt>
                <c:pt idx="1348">
                  <c:v>89.876978471232462</c:v>
                </c:pt>
                <c:pt idx="1349">
                  <c:v>89.876978471232462</c:v>
                </c:pt>
                <c:pt idx="1350">
                  <c:v>89.865726502137875</c:v>
                </c:pt>
                <c:pt idx="1351">
                  <c:v>89.854474533043287</c:v>
                </c:pt>
                <c:pt idx="1352">
                  <c:v>89.854474533043287</c:v>
                </c:pt>
                <c:pt idx="1353">
                  <c:v>89.828219938489241</c:v>
                </c:pt>
                <c:pt idx="1354">
                  <c:v>89.828219938489241</c:v>
                </c:pt>
                <c:pt idx="1355">
                  <c:v>89.828219938489241</c:v>
                </c:pt>
                <c:pt idx="1356">
                  <c:v>89.828219938489241</c:v>
                </c:pt>
                <c:pt idx="1357">
                  <c:v>89.828219938489241</c:v>
                </c:pt>
                <c:pt idx="1358">
                  <c:v>89.805716000300052</c:v>
                </c:pt>
                <c:pt idx="1359">
                  <c:v>89.798214687570322</c:v>
                </c:pt>
                <c:pt idx="1360">
                  <c:v>89.790713374840593</c:v>
                </c:pt>
                <c:pt idx="1361">
                  <c:v>89.768209436651418</c:v>
                </c:pt>
                <c:pt idx="1362">
                  <c:v>89.768209436651418</c:v>
                </c:pt>
                <c:pt idx="1363">
                  <c:v>89.768209436651418</c:v>
                </c:pt>
                <c:pt idx="1364">
                  <c:v>89.768209436651418</c:v>
                </c:pt>
                <c:pt idx="1365">
                  <c:v>89.768209436651418</c:v>
                </c:pt>
                <c:pt idx="1366">
                  <c:v>89.741954842097371</c:v>
                </c:pt>
                <c:pt idx="1367">
                  <c:v>89.741954842097371</c:v>
                </c:pt>
                <c:pt idx="1368">
                  <c:v>89.711949591178453</c:v>
                </c:pt>
                <c:pt idx="1369">
                  <c:v>89.711949591178453</c:v>
                </c:pt>
                <c:pt idx="1370">
                  <c:v>89.711949591178453</c:v>
                </c:pt>
                <c:pt idx="1371">
                  <c:v>89.711949591178453</c:v>
                </c:pt>
                <c:pt idx="1372">
                  <c:v>89.711949591178453</c:v>
                </c:pt>
                <c:pt idx="1373">
                  <c:v>89.711949591178453</c:v>
                </c:pt>
                <c:pt idx="1374">
                  <c:v>89.685694996624406</c:v>
                </c:pt>
                <c:pt idx="1375">
                  <c:v>89.678193683894676</c:v>
                </c:pt>
                <c:pt idx="1376">
                  <c:v>89.651939089340644</c:v>
                </c:pt>
                <c:pt idx="1377">
                  <c:v>89.651939089340644</c:v>
                </c:pt>
                <c:pt idx="1378">
                  <c:v>89.651939089340644</c:v>
                </c:pt>
                <c:pt idx="1379">
                  <c:v>89.651939089340644</c:v>
                </c:pt>
                <c:pt idx="1380">
                  <c:v>89.651939089340644</c:v>
                </c:pt>
                <c:pt idx="1381">
                  <c:v>89.651939089340644</c:v>
                </c:pt>
                <c:pt idx="1382">
                  <c:v>89.621933838421725</c:v>
                </c:pt>
                <c:pt idx="1383">
                  <c:v>89.621933838421725</c:v>
                </c:pt>
                <c:pt idx="1384">
                  <c:v>89.606931212962266</c:v>
                </c:pt>
                <c:pt idx="1385">
                  <c:v>89.606931212962266</c:v>
                </c:pt>
                <c:pt idx="1386">
                  <c:v>89.588177931137949</c:v>
                </c:pt>
                <c:pt idx="1387">
                  <c:v>89.588177931137949</c:v>
                </c:pt>
                <c:pt idx="1388">
                  <c:v>89.588177931137949</c:v>
                </c:pt>
                <c:pt idx="1389">
                  <c:v>89.569424649313632</c:v>
                </c:pt>
                <c:pt idx="1390">
                  <c:v>89.569424649313632</c:v>
                </c:pt>
                <c:pt idx="1391">
                  <c:v>89.550671367489315</c:v>
                </c:pt>
                <c:pt idx="1392">
                  <c:v>89.550671367489315</c:v>
                </c:pt>
                <c:pt idx="1393">
                  <c:v>89.550671367489315</c:v>
                </c:pt>
                <c:pt idx="1394">
                  <c:v>89.531918085664998</c:v>
                </c:pt>
                <c:pt idx="1395">
                  <c:v>89.531918085664998</c:v>
                </c:pt>
                <c:pt idx="1396">
                  <c:v>89.516915460205539</c:v>
                </c:pt>
                <c:pt idx="1397">
                  <c:v>89.516915460205539</c:v>
                </c:pt>
                <c:pt idx="1398">
                  <c:v>89.505663491110937</c:v>
                </c:pt>
                <c:pt idx="1399">
                  <c:v>89.483159552921762</c:v>
                </c:pt>
                <c:pt idx="1400">
                  <c:v>89.483159552921762</c:v>
                </c:pt>
                <c:pt idx="1401">
                  <c:v>89.483159552921762</c:v>
                </c:pt>
                <c:pt idx="1402">
                  <c:v>89.483159552921762</c:v>
                </c:pt>
                <c:pt idx="1403">
                  <c:v>89.483159552921762</c:v>
                </c:pt>
                <c:pt idx="1404">
                  <c:v>89.456904958367716</c:v>
                </c:pt>
                <c:pt idx="1405">
                  <c:v>89.456904958367716</c:v>
                </c:pt>
                <c:pt idx="1406">
                  <c:v>89.445652989273128</c:v>
                </c:pt>
                <c:pt idx="1407">
                  <c:v>89.438151676543399</c:v>
                </c:pt>
                <c:pt idx="1408">
                  <c:v>89.426899707448797</c:v>
                </c:pt>
                <c:pt idx="1409">
                  <c:v>89.426899707448797</c:v>
                </c:pt>
                <c:pt idx="1410">
                  <c:v>89.400645112894765</c:v>
                </c:pt>
                <c:pt idx="1411">
                  <c:v>89.400645112894765</c:v>
                </c:pt>
                <c:pt idx="1412">
                  <c:v>89.400645112894765</c:v>
                </c:pt>
                <c:pt idx="1413">
                  <c:v>89.400645112894765</c:v>
                </c:pt>
                <c:pt idx="1414">
                  <c:v>89.400645112894765</c:v>
                </c:pt>
                <c:pt idx="1415">
                  <c:v>89.366889205610974</c:v>
                </c:pt>
                <c:pt idx="1416">
                  <c:v>89.366889205610974</c:v>
                </c:pt>
                <c:pt idx="1417">
                  <c:v>89.366889205610974</c:v>
                </c:pt>
                <c:pt idx="1418">
                  <c:v>89.366889205610974</c:v>
                </c:pt>
                <c:pt idx="1419">
                  <c:v>89.340634611056942</c:v>
                </c:pt>
                <c:pt idx="1420">
                  <c:v>89.340634611056942</c:v>
                </c:pt>
                <c:pt idx="1421">
                  <c:v>89.340634611056942</c:v>
                </c:pt>
                <c:pt idx="1422">
                  <c:v>89.32188132923261</c:v>
                </c:pt>
                <c:pt idx="1423">
                  <c:v>89.32188132923261</c:v>
                </c:pt>
                <c:pt idx="1424">
                  <c:v>89.310629360138023</c:v>
                </c:pt>
                <c:pt idx="1425">
                  <c:v>89.303128047408293</c:v>
                </c:pt>
                <c:pt idx="1426">
                  <c:v>89.295626734678564</c:v>
                </c:pt>
                <c:pt idx="1427">
                  <c:v>89.284374765583976</c:v>
                </c:pt>
                <c:pt idx="1428">
                  <c:v>89.284374765583976</c:v>
                </c:pt>
                <c:pt idx="1429">
                  <c:v>89.273122796489389</c:v>
                </c:pt>
                <c:pt idx="1430">
                  <c:v>89.265621483759659</c:v>
                </c:pt>
                <c:pt idx="1431">
                  <c:v>89.25812017102993</c:v>
                </c:pt>
                <c:pt idx="1432">
                  <c:v>89.246868201935342</c:v>
                </c:pt>
                <c:pt idx="1433">
                  <c:v>89.246868201935342</c:v>
                </c:pt>
                <c:pt idx="1434">
                  <c:v>89.235616232840741</c:v>
                </c:pt>
                <c:pt idx="1435">
                  <c:v>89.220613607381296</c:v>
                </c:pt>
                <c:pt idx="1436">
                  <c:v>89.220613607381296</c:v>
                </c:pt>
                <c:pt idx="1437">
                  <c:v>89.220613607381296</c:v>
                </c:pt>
                <c:pt idx="1438">
                  <c:v>89.205610981921836</c:v>
                </c:pt>
                <c:pt idx="1439">
                  <c:v>89.190608356462391</c:v>
                </c:pt>
                <c:pt idx="1440">
                  <c:v>89.190608356462391</c:v>
                </c:pt>
                <c:pt idx="1441">
                  <c:v>89.190608356462391</c:v>
                </c:pt>
                <c:pt idx="1442">
                  <c:v>89.145600480084013</c:v>
                </c:pt>
                <c:pt idx="1443">
                  <c:v>89.145600480084013</c:v>
                </c:pt>
                <c:pt idx="1444">
                  <c:v>89.145600480084013</c:v>
                </c:pt>
                <c:pt idx="1445">
                  <c:v>89.145600480084013</c:v>
                </c:pt>
                <c:pt idx="1446">
                  <c:v>89.145600480084013</c:v>
                </c:pt>
                <c:pt idx="1447">
                  <c:v>89.145600480084013</c:v>
                </c:pt>
                <c:pt idx="1448">
                  <c:v>89.145600480084013</c:v>
                </c:pt>
                <c:pt idx="1449">
                  <c:v>89.145600480084013</c:v>
                </c:pt>
                <c:pt idx="1450">
                  <c:v>89.145600480084013</c:v>
                </c:pt>
                <c:pt idx="1451">
                  <c:v>89.108093916435365</c:v>
                </c:pt>
                <c:pt idx="1452">
                  <c:v>89.10059260370565</c:v>
                </c:pt>
                <c:pt idx="1453">
                  <c:v>89.089340634611062</c:v>
                </c:pt>
                <c:pt idx="1454">
                  <c:v>89.089340634611062</c:v>
                </c:pt>
                <c:pt idx="1455">
                  <c:v>89.063086040057001</c:v>
                </c:pt>
                <c:pt idx="1456">
                  <c:v>89.063086040057001</c:v>
                </c:pt>
                <c:pt idx="1457">
                  <c:v>89.063086040057001</c:v>
                </c:pt>
                <c:pt idx="1458">
                  <c:v>89.063086040057001</c:v>
                </c:pt>
                <c:pt idx="1459">
                  <c:v>89.063086040057001</c:v>
                </c:pt>
                <c:pt idx="1460">
                  <c:v>89.029330132773225</c:v>
                </c:pt>
                <c:pt idx="1461">
                  <c:v>89.029330132773225</c:v>
                </c:pt>
                <c:pt idx="1462">
                  <c:v>89.029330132773225</c:v>
                </c:pt>
                <c:pt idx="1463">
                  <c:v>89.029330132773225</c:v>
                </c:pt>
                <c:pt idx="1464">
                  <c:v>89.010576850948922</c:v>
                </c:pt>
                <c:pt idx="1465">
                  <c:v>89.003075538219193</c:v>
                </c:pt>
                <c:pt idx="1466">
                  <c:v>88.995574225489463</c:v>
                </c:pt>
                <c:pt idx="1467">
                  <c:v>88.984322256394861</c:v>
                </c:pt>
                <c:pt idx="1468">
                  <c:v>88.984322256394861</c:v>
                </c:pt>
                <c:pt idx="1469">
                  <c:v>88.965568974570559</c:v>
                </c:pt>
                <c:pt idx="1470">
                  <c:v>88.965568974570559</c:v>
                </c:pt>
                <c:pt idx="1471">
                  <c:v>88.965568974570559</c:v>
                </c:pt>
                <c:pt idx="1472">
                  <c:v>88.946815692746227</c:v>
                </c:pt>
                <c:pt idx="1473">
                  <c:v>88.946815692746227</c:v>
                </c:pt>
                <c:pt idx="1474">
                  <c:v>88.93556372365164</c:v>
                </c:pt>
                <c:pt idx="1475">
                  <c:v>88.92806241092191</c:v>
                </c:pt>
                <c:pt idx="1476">
                  <c:v>88.916810441827323</c:v>
                </c:pt>
                <c:pt idx="1477">
                  <c:v>88.916810441827323</c:v>
                </c:pt>
                <c:pt idx="1478">
                  <c:v>88.898057160002992</c:v>
                </c:pt>
                <c:pt idx="1479">
                  <c:v>88.898057160002992</c:v>
                </c:pt>
                <c:pt idx="1480">
                  <c:v>88.898057160002992</c:v>
                </c:pt>
                <c:pt idx="1481">
                  <c:v>88.883054534543547</c:v>
                </c:pt>
                <c:pt idx="1482">
                  <c:v>88.875553221813817</c:v>
                </c:pt>
                <c:pt idx="1483">
                  <c:v>88.8567999399895</c:v>
                </c:pt>
                <c:pt idx="1484">
                  <c:v>88.8567999399895</c:v>
                </c:pt>
                <c:pt idx="1485">
                  <c:v>88.8567999399895</c:v>
                </c:pt>
                <c:pt idx="1486">
                  <c:v>88.8567999399895</c:v>
                </c:pt>
                <c:pt idx="1487">
                  <c:v>88.838046658165183</c:v>
                </c:pt>
                <c:pt idx="1488">
                  <c:v>88.823044032705724</c:v>
                </c:pt>
                <c:pt idx="1489">
                  <c:v>88.823044032705724</c:v>
                </c:pt>
                <c:pt idx="1490">
                  <c:v>88.823044032705724</c:v>
                </c:pt>
                <c:pt idx="1491">
                  <c:v>88.808041407246264</c:v>
                </c:pt>
                <c:pt idx="1492">
                  <c:v>88.793038781786819</c:v>
                </c:pt>
                <c:pt idx="1493">
                  <c:v>88.793038781786819</c:v>
                </c:pt>
                <c:pt idx="1494">
                  <c:v>88.793038781786819</c:v>
                </c:pt>
                <c:pt idx="1495">
                  <c:v>88.77803615632736</c:v>
                </c:pt>
                <c:pt idx="1496">
                  <c:v>88.763033530867901</c:v>
                </c:pt>
                <c:pt idx="1497">
                  <c:v>88.763033530867901</c:v>
                </c:pt>
                <c:pt idx="1498">
                  <c:v>88.763033530867901</c:v>
                </c:pt>
                <c:pt idx="1499">
                  <c:v>88.744280249043584</c:v>
                </c:pt>
                <c:pt idx="1500">
                  <c:v>88.744280249043584</c:v>
                </c:pt>
                <c:pt idx="1501">
                  <c:v>88.733028279948982</c:v>
                </c:pt>
                <c:pt idx="1502">
                  <c:v>88.718025654489537</c:v>
                </c:pt>
                <c:pt idx="1503">
                  <c:v>88.718025654489537</c:v>
                </c:pt>
                <c:pt idx="1504">
                  <c:v>88.718025654489537</c:v>
                </c:pt>
                <c:pt idx="1505">
                  <c:v>88.69177105993549</c:v>
                </c:pt>
                <c:pt idx="1506">
                  <c:v>88.69177105993549</c:v>
                </c:pt>
                <c:pt idx="1507">
                  <c:v>88.69177105993549</c:v>
                </c:pt>
                <c:pt idx="1508">
                  <c:v>88.69177105993549</c:v>
                </c:pt>
                <c:pt idx="1509">
                  <c:v>88.661765809016586</c:v>
                </c:pt>
                <c:pt idx="1510">
                  <c:v>88.661765809016586</c:v>
                </c:pt>
                <c:pt idx="1511">
                  <c:v>88.661765809016586</c:v>
                </c:pt>
                <c:pt idx="1512">
                  <c:v>88.661765809016586</c:v>
                </c:pt>
                <c:pt idx="1513">
                  <c:v>88.624259245367938</c:v>
                </c:pt>
                <c:pt idx="1514">
                  <c:v>88.624259245367938</c:v>
                </c:pt>
                <c:pt idx="1515">
                  <c:v>88.624259245367938</c:v>
                </c:pt>
                <c:pt idx="1516">
                  <c:v>88.624259245367938</c:v>
                </c:pt>
                <c:pt idx="1517">
                  <c:v>88.624259245367938</c:v>
                </c:pt>
                <c:pt idx="1518">
                  <c:v>88.624259245367938</c:v>
                </c:pt>
                <c:pt idx="1519">
                  <c:v>88.598004650813891</c:v>
                </c:pt>
                <c:pt idx="1520">
                  <c:v>88.590503338084176</c:v>
                </c:pt>
                <c:pt idx="1521">
                  <c:v>88.571750056259845</c:v>
                </c:pt>
                <c:pt idx="1522">
                  <c:v>88.571750056259845</c:v>
                </c:pt>
                <c:pt idx="1523">
                  <c:v>88.571750056259845</c:v>
                </c:pt>
                <c:pt idx="1524">
                  <c:v>88.571750056259845</c:v>
                </c:pt>
                <c:pt idx="1525">
                  <c:v>88.537994148976068</c:v>
                </c:pt>
                <c:pt idx="1526">
                  <c:v>88.537994148976068</c:v>
                </c:pt>
                <c:pt idx="1527">
                  <c:v>88.537994148976068</c:v>
                </c:pt>
                <c:pt idx="1528">
                  <c:v>88.537994148976068</c:v>
                </c:pt>
                <c:pt idx="1529">
                  <c:v>88.537994148976068</c:v>
                </c:pt>
                <c:pt idx="1530">
                  <c:v>88.515490210786879</c:v>
                </c:pt>
                <c:pt idx="1531">
                  <c:v>88.504238241692306</c:v>
                </c:pt>
                <c:pt idx="1532">
                  <c:v>88.504238241692306</c:v>
                </c:pt>
                <c:pt idx="1533">
                  <c:v>88.477983647138245</c:v>
                </c:pt>
                <c:pt idx="1534">
                  <c:v>88.477983647138245</c:v>
                </c:pt>
                <c:pt idx="1535">
                  <c:v>88.477983647138245</c:v>
                </c:pt>
                <c:pt idx="1536">
                  <c:v>88.477983647138245</c:v>
                </c:pt>
                <c:pt idx="1537">
                  <c:v>88.477983647138245</c:v>
                </c:pt>
                <c:pt idx="1538">
                  <c:v>88.455479708949071</c:v>
                </c:pt>
                <c:pt idx="1539">
                  <c:v>88.436726427124739</c:v>
                </c:pt>
                <c:pt idx="1540">
                  <c:v>88.436726427124739</c:v>
                </c:pt>
                <c:pt idx="1541">
                  <c:v>88.436726427124739</c:v>
                </c:pt>
                <c:pt idx="1542">
                  <c:v>88.436726427124739</c:v>
                </c:pt>
                <c:pt idx="1543">
                  <c:v>88.417973145300436</c:v>
                </c:pt>
                <c:pt idx="1544">
                  <c:v>88.410471832570707</c:v>
                </c:pt>
                <c:pt idx="1545">
                  <c:v>88.399219863476105</c:v>
                </c:pt>
                <c:pt idx="1546">
                  <c:v>88.399219863476105</c:v>
                </c:pt>
                <c:pt idx="1547">
                  <c:v>88.384217238016646</c:v>
                </c:pt>
                <c:pt idx="1548">
                  <c:v>88.384217238016646</c:v>
                </c:pt>
                <c:pt idx="1549">
                  <c:v>88.372965268922059</c:v>
                </c:pt>
                <c:pt idx="1550">
                  <c:v>88.365463956192343</c:v>
                </c:pt>
                <c:pt idx="1551">
                  <c:v>88.354211987097742</c:v>
                </c:pt>
                <c:pt idx="1552">
                  <c:v>88.354211987097742</c:v>
                </c:pt>
                <c:pt idx="1553">
                  <c:v>88.34296001800314</c:v>
                </c:pt>
                <c:pt idx="1554">
                  <c:v>88.335458705273425</c:v>
                </c:pt>
                <c:pt idx="1555">
                  <c:v>88.324206736178837</c:v>
                </c:pt>
                <c:pt idx="1556">
                  <c:v>88.324206736178837</c:v>
                </c:pt>
                <c:pt idx="1557">
                  <c:v>88.312954767084236</c:v>
                </c:pt>
                <c:pt idx="1558">
                  <c:v>88.301702797989648</c:v>
                </c:pt>
                <c:pt idx="1559">
                  <c:v>88.301702797989648</c:v>
                </c:pt>
                <c:pt idx="1560">
                  <c:v>88.282949516165331</c:v>
                </c:pt>
                <c:pt idx="1561">
                  <c:v>88.282949516165331</c:v>
                </c:pt>
                <c:pt idx="1562">
                  <c:v>88.282949516165331</c:v>
                </c:pt>
                <c:pt idx="1563">
                  <c:v>88.260445577976142</c:v>
                </c:pt>
                <c:pt idx="1564">
                  <c:v>88.260445577976142</c:v>
                </c:pt>
                <c:pt idx="1565">
                  <c:v>88.260445577976142</c:v>
                </c:pt>
                <c:pt idx="1566">
                  <c:v>88.245442952516697</c:v>
                </c:pt>
                <c:pt idx="1567">
                  <c:v>88.234190983422096</c:v>
                </c:pt>
                <c:pt idx="1568">
                  <c:v>88.234190983422096</c:v>
                </c:pt>
                <c:pt idx="1569">
                  <c:v>88.222939014327508</c:v>
                </c:pt>
                <c:pt idx="1570">
                  <c:v>88.215437701597779</c:v>
                </c:pt>
                <c:pt idx="1571">
                  <c:v>88.204185732503191</c:v>
                </c:pt>
                <c:pt idx="1572">
                  <c:v>88.204185732503191</c:v>
                </c:pt>
                <c:pt idx="1573">
                  <c:v>88.192933763408604</c:v>
                </c:pt>
                <c:pt idx="1574">
                  <c:v>88.185432450678874</c:v>
                </c:pt>
                <c:pt idx="1575">
                  <c:v>88.177931137949145</c:v>
                </c:pt>
                <c:pt idx="1576">
                  <c:v>88.170429825219415</c:v>
                </c:pt>
                <c:pt idx="1577">
                  <c:v>88.162928512489685</c:v>
                </c:pt>
                <c:pt idx="1578">
                  <c:v>88.155427199759956</c:v>
                </c:pt>
                <c:pt idx="1579">
                  <c:v>88.144175230665368</c:v>
                </c:pt>
                <c:pt idx="1580">
                  <c:v>88.144175230665368</c:v>
                </c:pt>
                <c:pt idx="1581">
                  <c:v>88.132923261570767</c:v>
                </c:pt>
                <c:pt idx="1582">
                  <c:v>88.114169979746464</c:v>
                </c:pt>
                <c:pt idx="1583">
                  <c:v>88.114169979746464</c:v>
                </c:pt>
                <c:pt idx="1584">
                  <c:v>88.114169979746464</c:v>
                </c:pt>
                <c:pt idx="1585">
                  <c:v>88.114169979746464</c:v>
                </c:pt>
                <c:pt idx="1586">
                  <c:v>88.095416697922133</c:v>
                </c:pt>
                <c:pt idx="1587">
                  <c:v>88.080414072462673</c:v>
                </c:pt>
                <c:pt idx="1588">
                  <c:v>88.080414072462673</c:v>
                </c:pt>
                <c:pt idx="1589">
                  <c:v>88.080414072462673</c:v>
                </c:pt>
                <c:pt idx="1590">
                  <c:v>88.050408821543769</c:v>
                </c:pt>
                <c:pt idx="1591">
                  <c:v>88.050408821543769</c:v>
                </c:pt>
                <c:pt idx="1592">
                  <c:v>88.050408821543769</c:v>
                </c:pt>
                <c:pt idx="1593">
                  <c:v>88.050408821543769</c:v>
                </c:pt>
                <c:pt idx="1594">
                  <c:v>88.050408821543769</c:v>
                </c:pt>
                <c:pt idx="1595">
                  <c:v>88.009151601530263</c:v>
                </c:pt>
                <c:pt idx="1596">
                  <c:v>88.009151601530263</c:v>
                </c:pt>
                <c:pt idx="1597">
                  <c:v>88.009151601530263</c:v>
                </c:pt>
                <c:pt idx="1598">
                  <c:v>88.009151601530263</c:v>
                </c:pt>
                <c:pt idx="1599">
                  <c:v>88.009151601530263</c:v>
                </c:pt>
                <c:pt idx="1600">
                  <c:v>88.009151601530263</c:v>
                </c:pt>
                <c:pt idx="1601">
                  <c:v>87.979146350611359</c:v>
                </c:pt>
                <c:pt idx="1602">
                  <c:v>87.979146350611359</c:v>
                </c:pt>
                <c:pt idx="1603">
                  <c:v>87.964143725151899</c:v>
                </c:pt>
                <c:pt idx="1604">
                  <c:v>87.964143725151899</c:v>
                </c:pt>
                <c:pt idx="1605">
                  <c:v>87.952891756057312</c:v>
                </c:pt>
                <c:pt idx="1606">
                  <c:v>87.937889130597853</c:v>
                </c:pt>
                <c:pt idx="1607">
                  <c:v>87.937889130597853</c:v>
                </c:pt>
                <c:pt idx="1608">
                  <c:v>87.937889130597853</c:v>
                </c:pt>
                <c:pt idx="1609">
                  <c:v>87.915385192408664</c:v>
                </c:pt>
                <c:pt idx="1610">
                  <c:v>87.915385192408664</c:v>
                </c:pt>
                <c:pt idx="1611">
                  <c:v>87.915385192408664</c:v>
                </c:pt>
                <c:pt idx="1612">
                  <c:v>87.900382566949219</c:v>
                </c:pt>
                <c:pt idx="1613">
                  <c:v>87.892881254219489</c:v>
                </c:pt>
                <c:pt idx="1614">
                  <c:v>87.885379941489759</c:v>
                </c:pt>
                <c:pt idx="1615">
                  <c:v>87.87787862876003</c:v>
                </c:pt>
                <c:pt idx="1616">
                  <c:v>87.862876003300585</c:v>
                </c:pt>
                <c:pt idx="1617">
                  <c:v>87.862876003300585</c:v>
                </c:pt>
                <c:pt idx="1618">
                  <c:v>87.862876003300585</c:v>
                </c:pt>
                <c:pt idx="1619">
                  <c:v>87.847873377841125</c:v>
                </c:pt>
                <c:pt idx="1620">
                  <c:v>87.836621408746524</c:v>
                </c:pt>
                <c:pt idx="1621">
                  <c:v>87.836621408746524</c:v>
                </c:pt>
                <c:pt idx="1622">
                  <c:v>87.825369439651936</c:v>
                </c:pt>
                <c:pt idx="1623">
                  <c:v>87.802865501462762</c:v>
                </c:pt>
                <c:pt idx="1624">
                  <c:v>87.802865501462762</c:v>
                </c:pt>
                <c:pt idx="1625">
                  <c:v>87.802865501462762</c:v>
                </c:pt>
                <c:pt idx="1626">
                  <c:v>87.802865501462762</c:v>
                </c:pt>
                <c:pt idx="1627">
                  <c:v>87.802865501462762</c:v>
                </c:pt>
                <c:pt idx="1628">
                  <c:v>87.780361563273573</c:v>
                </c:pt>
                <c:pt idx="1629">
                  <c:v>87.772860250543843</c:v>
                </c:pt>
                <c:pt idx="1630">
                  <c:v>87.765358937814113</c:v>
                </c:pt>
                <c:pt idx="1631">
                  <c:v>87.757857625084384</c:v>
                </c:pt>
                <c:pt idx="1632">
                  <c:v>87.750356312354654</c:v>
                </c:pt>
                <c:pt idx="1633">
                  <c:v>87.742854999624925</c:v>
                </c:pt>
                <c:pt idx="1634">
                  <c:v>87.735353686895209</c:v>
                </c:pt>
                <c:pt idx="1635">
                  <c:v>87.727852374165479</c:v>
                </c:pt>
                <c:pt idx="1636">
                  <c:v>87.72035106143575</c:v>
                </c:pt>
                <c:pt idx="1637">
                  <c:v>87.709099092341162</c:v>
                </c:pt>
                <c:pt idx="1638">
                  <c:v>87.709099092341162</c:v>
                </c:pt>
                <c:pt idx="1639">
                  <c:v>87.690345810516845</c:v>
                </c:pt>
                <c:pt idx="1640">
                  <c:v>87.690345810516845</c:v>
                </c:pt>
                <c:pt idx="1641">
                  <c:v>87.690345810516845</c:v>
                </c:pt>
                <c:pt idx="1642">
                  <c:v>87.675343185057386</c:v>
                </c:pt>
                <c:pt idx="1643">
                  <c:v>87.667841872327656</c:v>
                </c:pt>
                <c:pt idx="1644">
                  <c:v>87.656589903233055</c:v>
                </c:pt>
                <c:pt idx="1645">
                  <c:v>87.656589903233055</c:v>
                </c:pt>
                <c:pt idx="1646">
                  <c:v>87.63408596504388</c:v>
                </c:pt>
                <c:pt idx="1647">
                  <c:v>87.63408596504388</c:v>
                </c:pt>
                <c:pt idx="1648">
                  <c:v>87.63408596504388</c:v>
                </c:pt>
                <c:pt idx="1649">
                  <c:v>87.63408596504388</c:v>
                </c:pt>
                <c:pt idx="1650">
                  <c:v>87.596579401395246</c:v>
                </c:pt>
                <c:pt idx="1651">
                  <c:v>87.596579401395246</c:v>
                </c:pt>
                <c:pt idx="1652">
                  <c:v>87.596579401395246</c:v>
                </c:pt>
                <c:pt idx="1653">
                  <c:v>87.596579401395246</c:v>
                </c:pt>
                <c:pt idx="1654">
                  <c:v>87.596579401395246</c:v>
                </c:pt>
                <c:pt idx="1655">
                  <c:v>87.596579401395246</c:v>
                </c:pt>
                <c:pt idx="1656">
                  <c:v>87.566574150476328</c:v>
                </c:pt>
                <c:pt idx="1657">
                  <c:v>87.566574150476328</c:v>
                </c:pt>
                <c:pt idx="1658">
                  <c:v>87.529067586827694</c:v>
                </c:pt>
                <c:pt idx="1659">
                  <c:v>87.529067586827694</c:v>
                </c:pt>
                <c:pt idx="1660">
                  <c:v>87.529067586827694</c:v>
                </c:pt>
                <c:pt idx="1661">
                  <c:v>87.529067586827694</c:v>
                </c:pt>
                <c:pt idx="1662">
                  <c:v>87.529067586827694</c:v>
                </c:pt>
                <c:pt idx="1663">
                  <c:v>87.529067586827694</c:v>
                </c:pt>
                <c:pt idx="1664">
                  <c:v>87.529067586827694</c:v>
                </c:pt>
                <c:pt idx="1665">
                  <c:v>87.529067586827694</c:v>
                </c:pt>
                <c:pt idx="1666">
                  <c:v>87.495311679543917</c:v>
                </c:pt>
                <c:pt idx="1667">
                  <c:v>87.487810366814188</c:v>
                </c:pt>
                <c:pt idx="1668">
                  <c:v>87.480309054084458</c:v>
                </c:pt>
                <c:pt idx="1669">
                  <c:v>87.465306428625013</c:v>
                </c:pt>
                <c:pt idx="1670">
                  <c:v>87.465306428625013</c:v>
                </c:pt>
                <c:pt idx="1671">
                  <c:v>87.465306428625013</c:v>
                </c:pt>
                <c:pt idx="1672">
                  <c:v>87.446553146800682</c:v>
                </c:pt>
                <c:pt idx="1673">
                  <c:v>87.446553146800682</c:v>
                </c:pt>
                <c:pt idx="1674">
                  <c:v>87.420298552246649</c:v>
                </c:pt>
                <c:pt idx="1675">
                  <c:v>87.420298552246649</c:v>
                </c:pt>
                <c:pt idx="1676">
                  <c:v>87.420298552246649</c:v>
                </c:pt>
                <c:pt idx="1677">
                  <c:v>87.420298552246649</c:v>
                </c:pt>
                <c:pt idx="1678">
                  <c:v>87.420298552246649</c:v>
                </c:pt>
                <c:pt idx="1679">
                  <c:v>87.394043957692588</c:v>
                </c:pt>
                <c:pt idx="1680">
                  <c:v>87.394043957692588</c:v>
                </c:pt>
                <c:pt idx="1681">
                  <c:v>87.371540019503414</c:v>
                </c:pt>
                <c:pt idx="1682">
                  <c:v>87.371540019503414</c:v>
                </c:pt>
                <c:pt idx="1683">
                  <c:v>87.371540019503414</c:v>
                </c:pt>
                <c:pt idx="1684">
                  <c:v>87.371540019503414</c:v>
                </c:pt>
                <c:pt idx="1685">
                  <c:v>87.341534768584509</c:v>
                </c:pt>
                <c:pt idx="1686">
                  <c:v>87.341534768584509</c:v>
                </c:pt>
                <c:pt idx="1687">
                  <c:v>87.341534768584509</c:v>
                </c:pt>
                <c:pt idx="1688">
                  <c:v>87.341534768584509</c:v>
                </c:pt>
                <c:pt idx="1689">
                  <c:v>87.31903083039532</c:v>
                </c:pt>
                <c:pt idx="1690">
                  <c:v>87.31903083039532</c:v>
                </c:pt>
                <c:pt idx="1691">
                  <c:v>87.289025579476416</c:v>
                </c:pt>
                <c:pt idx="1692">
                  <c:v>87.289025579476416</c:v>
                </c:pt>
                <c:pt idx="1693">
                  <c:v>87.289025579476416</c:v>
                </c:pt>
                <c:pt idx="1694">
                  <c:v>87.289025579476416</c:v>
                </c:pt>
                <c:pt idx="1695">
                  <c:v>87.289025579476416</c:v>
                </c:pt>
                <c:pt idx="1696">
                  <c:v>87.289025579476416</c:v>
                </c:pt>
                <c:pt idx="1697">
                  <c:v>87.262770984922369</c:v>
                </c:pt>
                <c:pt idx="1698">
                  <c:v>87.251519015827768</c:v>
                </c:pt>
                <c:pt idx="1699">
                  <c:v>87.251519015827768</c:v>
                </c:pt>
                <c:pt idx="1700">
                  <c:v>87.236516390368308</c:v>
                </c:pt>
                <c:pt idx="1701">
                  <c:v>87.236516390368308</c:v>
                </c:pt>
                <c:pt idx="1702">
                  <c:v>87.225264421273721</c:v>
                </c:pt>
                <c:pt idx="1703">
                  <c:v>87.217763108544005</c:v>
                </c:pt>
                <c:pt idx="1704">
                  <c:v>87.199009826719674</c:v>
                </c:pt>
                <c:pt idx="1705">
                  <c:v>87.199009826719674</c:v>
                </c:pt>
                <c:pt idx="1706">
                  <c:v>87.199009826719674</c:v>
                </c:pt>
                <c:pt idx="1707">
                  <c:v>87.199009826719674</c:v>
                </c:pt>
                <c:pt idx="1708">
                  <c:v>87.180256544895357</c:v>
                </c:pt>
                <c:pt idx="1709">
                  <c:v>87.16150326307104</c:v>
                </c:pt>
                <c:pt idx="1710">
                  <c:v>87.16150326307104</c:v>
                </c:pt>
                <c:pt idx="1711">
                  <c:v>87.16150326307104</c:v>
                </c:pt>
                <c:pt idx="1712">
                  <c:v>87.16150326307104</c:v>
                </c:pt>
                <c:pt idx="1713">
                  <c:v>87.142749981246709</c:v>
                </c:pt>
                <c:pt idx="1714">
                  <c:v>87.135248668516994</c:v>
                </c:pt>
                <c:pt idx="1715">
                  <c:v>87.116495386692677</c:v>
                </c:pt>
                <c:pt idx="1716">
                  <c:v>87.116495386692677</c:v>
                </c:pt>
                <c:pt idx="1717">
                  <c:v>87.116495386692677</c:v>
                </c:pt>
                <c:pt idx="1718">
                  <c:v>87.116495386692677</c:v>
                </c:pt>
                <c:pt idx="1719">
                  <c:v>87.097742104868345</c:v>
                </c:pt>
                <c:pt idx="1720">
                  <c:v>87.0827394794089</c:v>
                </c:pt>
                <c:pt idx="1721">
                  <c:v>87.0827394794089</c:v>
                </c:pt>
                <c:pt idx="1722">
                  <c:v>87.0827394794089</c:v>
                </c:pt>
                <c:pt idx="1723">
                  <c:v>87.048983572125124</c:v>
                </c:pt>
                <c:pt idx="1724">
                  <c:v>87.048983572125124</c:v>
                </c:pt>
                <c:pt idx="1725">
                  <c:v>87.048983572125124</c:v>
                </c:pt>
                <c:pt idx="1726">
                  <c:v>87.048983572125124</c:v>
                </c:pt>
                <c:pt idx="1727">
                  <c:v>87.048983572125124</c:v>
                </c:pt>
                <c:pt idx="1728">
                  <c:v>87.048983572125124</c:v>
                </c:pt>
                <c:pt idx="1729">
                  <c:v>87.015227664841348</c:v>
                </c:pt>
                <c:pt idx="1730">
                  <c:v>87.015227664841348</c:v>
                </c:pt>
                <c:pt idx="1731">
                  <c:v>87.015227664841348</c:v>
                </c:pt>
                <c:pt idx="1732">
                  <c:v>87.000225039381888</c:v>
                </c:pt>
                <c:pt idx="1733">
                  <c:v>86.992723726652173</c:v>
                </c:pt>
                <c:pt idx="1734">
                  <c:v>86.985222413922429</c:v>
                </c:pt>
                <c:pt idx="1735">
                  <c:v>86.977721101192714</c:v>
                </c:pt>
                <c:pt idx="1736">
                  <c:v>86.97021978846297</c:v>
                </c:pt>
                <c:pt idx="1737">
                  <c:v>86.947715850273795</c:v>
                </c:pt>
                <c:pt idx="1738">
                  <c:v>86.947715850273795</c:v>
                </c:pt>
                <c:pt idx="1739">
                  <c:v>86.947715850273795</c:v>
                </c:pt>
                <c:pt idx="1740">
                  <c:v>86.947715850273795</c:v>
                </c:pt>
                <c:pt idx="1741">
                  <c:v>86.947715850273795</c:v>
                </c:pt>
                <c:pt idx="1742">
                  <c:v>86.925211912084606</c:v>
                </c:pt>
                <c:pt idx="1743">
                  <c:v>86.917710599354891</c:v>
                </c:pt>
                <c:pt idx="1744">
                  <c:v>86.906458630260303</c:v>
                </c:pt>
                <c:pt idx="1745">
                  <c:v>86.906458630260303</c:v>
                </c:pt>
                <c:pt idx="1746">
                  <c:v>86.895206661165702</c:v>
                </c:pt>
                <c:pt idx="1747">
                  <c:v>86.887705348435972</c:v>
                </c:pt>
                <c:pt idx="1748">
                  <c:v>86.876453379341385</c:v>
                </c:pt>
                <c:pt idx="1749">
                  <c:v>86.876453379341385</c:v>
                </c:pt>
                <c:pt idx="1750">
                  <c:v>86.865201410246797</c:v>
                </c:pt>
                <c:pt idx="1751">
                  <c:v>86.857700097517068</c:v>
                </c:pt>
                <c:pt idx="1752">
                  <c:v>86.842697472057608</c:v>
                </c:pt>
                <c:pt idx="1753">
                  <c:v>86.842697472057608</c:v>
                </c:pt>
                <c:pt idx="1754">
                  <c:v>86.842697472057608</c:v>
                </c:pt>
                <c:pt idx="1755">
                  <c:v>86.827694846598163</c:v>
                </c:pt>
                <c:pt idx="1756">
                  <c:v>86.820193533868434</c:v>
                </c:pt>
                <c:pt idx="1757">
                  <c:v>86.808941564773832</c:v>
                </c:pt>
                <c:pt idx="1758">
                  <c:v>86.808941564773832</c:v>
                </c:pt>
                <c:pt idx="1759">
                  <c:v>86.793938939314373</c:v>
                </c:pt>
                <c:pt idx="1760">
                  <c:v>86.793938939314373</c:v>
                </c:pt>
                <c:pt idx="1761">
                  <c:v>86.782686970219785</c:v>
                </c:pt>
                <c:pt idx="1762">
                  <c:v>86.775185657490056</c:v>
                </c:pt>
                <c:pt idx="1763">
                  <c:v>86.763933688395468</c:v>
                </c:pt>
                <c:pt idx="1764">
                  <c:v>86.763933688395468</c:v>
                </c:pt>
                <c:pt idx="1765">
                  <c:v>86.741429750206294</c:v>
                </c:pt>
                <c:pt idx="1766">
                  <c:v>86.741429750206294</c:v>
                </c:pt>
                <c:pt idx="1767">
                  <c:v>86.741429750206294</c:v>
                </c:pt>
                <c:pt idx="1768">
                  <c:v>86.741429750206294</c:v>
                </c:pt>
                <c:pt idx="1769">
                  <c:v>86.722676468381962</c:v>
                </c:pt>
                <c:pt idx="1770">
                  <c:v>86.715175155652233</c:v>
                </c:pt>
                <c:pt idx="1771">
                  <c:v>86.707673842922517</c:v>
                </c:pt>
                <c:pt idx="1772">
                  <c:v>86.700172530192788</c:v>
                </c:pt>
                <c:pt idx="1773">
                  <c:v>86.670167279273869</c:v>
                </c:pt>
                <c:pt idx="1774">
                  <c:v>86.670167279273869</c:v>
                </c:pt>
                <c:pt idx="1775">
                  <c:v>86.670167279273869</c:v>
                </c:pt>
                <c:pt idx="1776">
                  <c:v>86.670167279273869</c:v>
                </c:pt>
                <c:pt idx="1777">
                  <c:v>86.670167279273869</c:v>
                </c:pt>
                <c:pt idx="1778">
                  <c:v>86.670167279273869</c:v>
                </c:pt>
                <c:pt idx="1779">
                  <c:v>86.670167279273869</c:v>
                </c:pt>
                <c:pt idx="1780">
                  <c:v>86.640162028354965</c:v>
                </c:pt>
                <c:pt idx="1781">
                  <c:v>86.632660715625235</c:v>
                </c:pt>
                <c:pt idx="1782">
                  <c:v>86.625159402895505</c:v>
                </c:pt>
                <c:pt idx="1783">
                  <c:v>86.61015677743606</c:v>
                </c:pt>
                <c:pt idx="1784">
                  <c:v>86.61015677743606</c:v>
                </c:pt>
                <c:pt idx="1785">
                  <c:v>86.61015677743606</c:v>
                </c:pt>
                <c:pt idx="1786">
                  <c:v>86.595154151976601</c:v>
                </c:pt>
                <c:pt idx="1787">
                  <c:v>86.587652839246871</c:v>
                </c:pt>
                <c:pt idx="1788">
                  <c:v>86.580151526517142</c:v>
                </c:pt>
                <c:pt idx="1789">
                  <c:v>86.572650213787412</c:v>
                </c:pt>
                <c:pt idx="1790">
                  <c:v>86.557647588327953</c:v>
                </c:pt>
                <c:pt idx="1791">
                  <c:v>86.557647588327953</c:v>
                </c:pt>
                <c:pt idx="1792">
                  <c:v>86.557647588327953</c:v>
                </c:pt>
                <c:pt idx="1793">
                  <c:v>86.542644962868494</c:v>
                </c:pt>
                <c:pt idx="1794">
                  <c:v>86.523891681044191</c:v>
                </c:pt>
                <c:pt idx="1795">
                  <c:v>86.523891681044191</c:v>
                </c:pt>
                <c:pt idx="1796">
                  <c:v>86.523891681044191</c:v>
                </c:pt>
                <c:pt idx="1797">
                  <c:v>86.523891681044191</c:v>
                </c:pt>
                <c:pt idx="1798">
                  <c:v>86.505138399219859</c:v>
                </c:pt>
                <c:pt idx="1799">
                  <c:v>86.49763708649013</c:v>
                </c:pt>
                <c:pt idx="1800">
                  <c:v>86.490135773760414</c:v>
                </c:pt>
                <c:pt idx="1801">
                  <c:v>86.478883804665813</c:v>
                </c:pt>
                <c:pt idx="1802">
                  <c:v>86.478883804665813</c:v>
                </c:pt>
                <c:pt idx="1803">
                  <c:v>86.463881179206354</c:v>
                </c:pt>
                <c:pt idx="1804">
                  <c:v>86.463881179206354</c:v>
                </c:pt>
                <c:pt idx="1805">
                  <c:v>86.448878553746908</c:v>
                </c:pt>
                <c:pt idx="1806">
                  <c:v>86.448878553746908</c:v>
                </c:pt>
                <c:pt idx="1807">
                  <c:v>86.433875928287449</c:v>
                </c:pt>
                <c:pt idx="1808">
                  <c:v>86.433875928287449</c:v>
                </c:pt>
                <c:pt idx="1809">
                  <c:v>86.422623959192862</c:v>
                </c:pt>
                <c:pt idx="1810">
                  <c:v>86.415122646463132</c:v>
                </c:pt>
                <c:pt idx="1811">
                  <c:v>86.403870677368545</c:v>
                </c:pt>
                <c:pt idx="1812">
                  <c:v>86.403870677368545</c:v>
                </c:pt>
                <c:pt idx="1813">
                  <c:v>86.392618708273943</c:v>
                </c:pt>
                <c:pt idx="1814">
                  <c:v>86.385117395544214</c:v>
                </c:pt>
                <c:pt idx="1815">
                  <c:v>86.377616082814484</c:v>
                </c:pt>
                <c:pt idx="1816">
                  <c:v>86.366364113719897</c:v>
                </c:pt>
                <c:pt idx="1817">
                  <c:v>86.366364113719897</c:v>
                </c:pt>
                <c:pt idx="1818">
                  <c:v>86.343860175530722</c:v>
                </c:pt>
                <c:pt idx="1819">
                  <c:v>86.343860175530722</c:v>
                </c:pt>
                <c:pt idx="1820">
                  <c:v>86.343860175530722</c:v>
                </c:pt>
                <c:pt idx="1821">
                  <c:v>86.343860175530722</c:v>
                </c:pt>
                <c:pt idx="1822">
                  <c:v>86.325106893706391</c:v>
                </c:pt>
                <c:pt idx="1823">
                  <c:v>86.306353611882088</c:v>
                </c:pt>
                <c:pt idx="1824">
                  <c:v>86.306353611882088</c:v>
                </c:pt>
                <c:pt idx="1825">
                  <c:v>86.306353611882088</c:v>
                </c:pt>
                <c:pt idx="1826">
                  <c:v>86.306353611882088</c:v>
                </c:pt>
                <c:pt idx="1827">
                  <c:v>86.283849673692885</c:v>
                </c:pt>
                <c:pt idx="1828">
                  <c:v>86.283849673692885</c:v>
                </c:pt>
                <c:pt idx="1829">
                  <c:v>86.26884704823344</c:v>
                </c:pt>
                <c:pt idx="1830">
                  <c:v>86.26884704823344</c:v>
                </c:pt>
                <c:pt idx="1831">
                  <c:v>86.257595079138852</c:v>
                </c:pt>
                <c:pt idx="1832">
                  <c:v>86.250093766409123</c:v>
                </c:pt>
                <c:pt idx="1833">
                  <c:v>86.238841797314521</c:v>
                </c:pt>
                <c:pt idx="1834">
                  <c:v>86.238841797314521</c:v>
                </c:pt>
                <c:pt idx="1835">
                  <c:v>86.212587202760488</c:v>
                </c:pt>
                <c:pt idx="1836">
                  <c:v>86.212587202760488</c:v>
                </c:pt>
                <c:pt idx="1837">
                  <c:v>86.212587202760488</c:v>
                </c:pt>
                <c:pt idx="1838">
                  <c:v>86.212587202760488</c:v>
                </c:pt>
                <c:pt idx="1839">
                  <c:v>86.212587202760488</c:v>
                </c:pt>
                <c:pt idx="1840">
                  <c:v>86.186332608206442</c:v>
                </c:pt>
                <c:pt idx="1841">
                  <c:v>86.186332608206442</c:v>
                </c:pt>
                <c:pt idx="1842">
                  <c:v>86.167579326382111</c:v>
                </c:pt>
                <c:pt idx="1843">
                  <c:v>86.167579326382111</c:v>
                </c:pt>
                <c:pt idx="1844">
                  <c:v>86.167579326382111</c:v>
                </c:pt>
                <c:pt idx="1845">
                  <c:v>86.152576700922651</c:v>
                </c:pt>
                <c:pt idx="1846">
                  <c:v>86.141324731828078</c:v>
                </c:pt>
                <c:pt idx="1847">
                  <c:v>86.141324731828078</c:v>
                </c:pt>
                <c:pt idx="1848">
                  <c:v>86.130072762733477</c:v>
                </c:pt>
                <c:pt idx="1849">
                  <c:v>86.122571450003747</c:v>
                </c:pt>
                <c:pt idx="1850">
                  <c:v>86.115070137274017</c:v>
                </c:pt>
                <c:pt idx="1851">
                  <c:v>86.107568824544302</c:v>
                </c:pt>
                <c:pt idx="1852">
                  <c:v>86.100067511814572</c:v>
                </c:pt>
                <c:pt idx="1853">
                  <c:v>86.088815542719971</c:v>
                </c:pt>
                <c:pt idx="1854">
                  <c:v>86.088815542719971</c:v>
                </c:pt>
                <c:pt idx="1855">
                  <c:v>86.077563573625383</c:v>
                </c:pt>
                <c:pt idx="1856">
                  <c:v>86.070062260895654</c:v>
                </c:pt>
                <c:pt idx="1857">
                  <c:v>86.062560948165938</c:v>
                </c:pt>
                <c:pt idx="1858">
                  <c:v>86.055059635436209</c:v>
                </c:pt>
                <c:pt idx="1859">
                  <c:v>86.043807666341607</c:v>
                </c:pt>
                <c:pt idx="1860">
                  <c:v>86.043807666341607</c:v>
                </c:pt>
                <c:pt idx="1861">
                  <c:v>86.013802415422703</c:v>
                </c:pt>
                <c:pt idx="1862">
                  <c:v>86.013802415422703</c:v>
                </c:pt>
                <c:pt idx="1863">
                  <c:v>86.013802415422703</c:v>
                </c:pt>
                <c:pt idx="1864">
                  <c:v>86.013802415422703</c:v>
                </c:pt>
                <c:pt idx="1865">
                  <c:v>86.013802415422703</c:v>
                </c:pt>
                <c:pt idx="1866">
                  <c:v>86.013802415422703</c:v>
                </c:pt>
                <c:pt idx="1867">
                  <c:v>85.972545195409197</c:v>
                </c:pt>
                <c:pt idx="1868">
                  <c:v>85.972545195409197</c:v>
                </c:pt>
                <c:pt idx="1869">
                  <c:v>85.972545195409197</c:v>
                </c:pt>
                <c:pt idx="1870">
                  <c:v>85.972545195409197</c:v>
                </c:pt>
                <c:pt idx="1871">
                  <c:v>85.972545195409197</c:v>
                </c:pt>
                <c:pt idx="1872">
                  <c:v>85.93878928812542</c:v>
                </c:pt>
                <c:pt idx="1873">
                  <c:v>85.93878928812542</c:v>
                </c:pt>
                <c:pt idx="1874">
                  <c:v>85.93878928812542</c:v>
                </c:pt>
                <c:pt idx="1875">
                  <c:v>85.93878928812542</c:v>
                </c:pt>
                <c:pt idx="1876">
                  <c:v>85.920036006301103</c:v>
                </c:pt>
                <c:pt idx="1877">
                  <c:v>85.905033380841644</c:v>
                </c:pt>
                <c:pt idx="1878">
                  <c:v>85.905033380841644</c:v>
                </c:pt>
                <c:pt idx="1879">
                  <c:v>85.905033380841644</c:v>
                </c:pt>
                <c:pt idx="1880">
                  <c:v>85.886280099017327</c:v>
                </c:pt>
                <c:pt idx="1881">
                  <c:v>85.886280099017327</c:v>
                </c:pt>
                <c:pt idx="1882">
                  <c:v>85.871277473557868</c:v>
                </c:pt>
                <c:pt idx="1883">
                  <c:v>85.871277473557868</c:v>
                </c:pt>
                <c:pt idx="1884">
                  <c:v>85.86002550446328</c:v>
                </c:pt>
                <c:pt idx="1885">
                  <c:v>85.848773535368693</c:v>
                </c:pt>
                <c:pt idx="1886">
                  <c:v>85.848773535368693</c:v>
                </c:pt>
                <c:pt idx="1887">
                  <c:v>85.837521566274106</c:v>
                </c:pt>
                <c:pt idx="1888">
                  <c:v>85.826269597179504</c:v>
                </c:pt>
                <c:pt idx="1889">
                  <c:v>85.826269597179504</c:v>
                </c:pt>
                <c:pt idx="1890">
                  <c:v>85.811266971720045</c:v>
                </c:pt>
                <c:pt idx="1891">
                  <c:v>85.811266971720045</c:v>
                </c:pt>
                <c:pt idx="1892">
                  <c:v>85.7962643462606</c:v>
                </c:pt>
                <c:pt idx="1893">
                  <c:v>85.7962643462606</c:v>
                </c:pt>
                <c:pt idx="1894">
                  <c:v>85.777511064436268</c:v>
                </c:pt>
                <c:pt idx="1895">
                  <c:v>85.777511064436268</c:v>
                </c:pt>
                <c:pt idx="1896">
                  <c:v>85.777511064436268</c:v>
                </c:pt>
                <c:pt idx="1897">
                  <c:v>85.762508438976823</c:v>
                </c:pt>
                <c:pt idx="1898">
                  <c:v>85.751256469882236</c:v>
                </c:pt>
                <c:pt idx="1899">
                  <c:v>85.751256469882236</c:v>
                </c:pt>
                <c:pt idx="1900">
                  <c:v>85.740004500787634</c:v>
                </c:pt>
                <c:pt idx="1901">
                  <c:v>85.732503188057905</c:v>
                </c:pt>
                <c:pt idx="1902">
                  <c:v>85.721251218963317</c:v>
                </c:pt>
                <c:pt idx="1903">
                  <c:v>85.721251218963317</c:v>
                </c:pt>
                <c:pt idx="1904">
                  <c:v>85.70999924986873</c:v>
                </c:pt>
                <c:pt idx="1905">
                  <c:v>85.698747280774128</c:v>
                </c:pt>
                <c:pt idx="1906">
                  <c:v>85.698747280774128</c:v>
                </c:pt>
                <c:pt idx="1907">
                  <c:v>85.687495311679541</c:v>
                </c:pt>
                <c:pt idx="1908">
                  <c:v>85.679993998949826</c:v>
                </c:pt>
                <c:pt idx="1909">
                  <c:v>85.672492686220096</c:v>
                </c:pt>
                <c:pt idx="1910">
                  <c:v>85.657490060760637</c:v>
                </c:pt>
                <c:pt idx="1911">
                  <c:v>85.657490060760637</c:v>
                </c:pt>
                <c:pt idx="1912">
                  <c:v>85.657490060760637</c:v>
                </c:pt>
                <c:pt idx="1913">
                  <c:v>85.642487435301177</c:v>
                </c:pt>
                <c:pt idx="1914">
                  <c:v>85.63123546620659</c:v>
                </c:pt>
                <c:pt idx="1915">
                  <c:v>85.63123546620659</c:v>
                </c:pt>
                <c:pt idx="1916">
                  <c:v>85.616232840747131</c:v>
                </c:pt>
                <c:pt idx="1917">
                  <c:v>85.616232840747131</c:v>
                </c:pt>
                <c:pt idx="1918">
                  <c:v>85.604980871652543</c:v>
                </c:pt>
                <c:pt idx="1919">
                  <c:v>85.597479558922799</c:v>
                </c:pt>
                <c:pt idx="1920">
                  <c:v>85.586227589828226</c:v>
                </c:pt>
                <c:pt idx="1921">
                  <c:v>85.586227589828226</c:v>
                </c:pt>
                <c:pt idx="1922">
                  <c:v>85.574975620733625</c:v>
                </c:pt>
                <c:pt idx="1923">
                  <c:v>85.556222338909308</c:v>
                </c:pt>
                <c:pt idx="1924">
                  <c:v>85.556222338909308</c:v>
                </c:pt>
                <c:pt idx="1925">
                  <c:v>85.556222338909308</c:v>
                </c:pt>
                <c:pt idx="1926">
                  <c:v>85.556222338909308</c:v>
                </c:pt>
                <c:pt idx="1927">
                  <c:v>85.537469057084991</c:v>
                </c:pt>
                <c:pt idx="1928">
                  <c:v>85.526217087990403</c:v>
                </c:pt>
                <c:pt idx="1929">
                  <c:v>85.526217087990403</c:v>
                </c:pt>
                <c:pt idx="1930">
                  <c:v>85.511214462530944</c:v>
                </c:pt>
                <c:pt idx="1931">
                  <c:v>85.511214462530944</c:v>
                </c:pt>
                <c:pt idx="1932">
                  <c:v>85.488710524341755</c:v>
                </c:pt>
                <c:pt idx="1933">
                  <c:v>85.488710524341755</c:v>
                </c:pt>
                <c:pt idx="1934">
                  <c:v>85.488710524341755</c:v>
                </c:pt>
                <c:pt idx="1935">
                  <c:v>85.488710524341755</c:v>
                </c:pt>
                <c:pt idx="1936">
                  <c:v>85.462455929787723</c:v>
                </c:pt>
                <c:pt idx="1937">
                  <c:v>85.462455929787723</c:v>
                </c:pt>
                <c:pt idx="1938">
                  <c:v>85.462455929787723</c:v>
                </c:pt>
                <c:pt idx="1939">
                  <c:v>85.439951991598534</c:v>
                </c:pt>
                <c:pt idx="1940">
                  <c:v>85.439951991598534</c:v>
                </c:pt>
                <c:pt idx="1941">
                  <c:v>85.439951991598534</c:v>
                </c:pt>
                <c:pt idx="1942">
                  <c:v>85.424949366139074</c:v>
                </c:pt>
                <c:pt idx="1943">
                  <c:v>85.413697397044487</c:v>
                </c:pt>
                <c:pt idx="1944">
                  <c:v>85.413697397044487</c:v>
                </c:pt>
                <c:pt idx="1945">
                  <c:v>85.391193458855298</c:v>
                </c:pt>
                <c:pt idx="1946">
                  <c:v>85.391193458855298</c:v>
                </c:pt>
                <c:pt idx="1947">
                  <c:v>85.391193458855298</c:v>
                </c:pt>
                <c:pt idx="1948">
                  <c:v>85.391193458855298</c:v>
                </c:pt>
                <c:pt idx="1949">
                  <c:v>85.364938864301251</c:v>
                </c:pt>
                <c:pt idx="1950">
                  <c:v>85.364938864301251</c:v>
                </c:pt>
                <c:pt idx="1951">
                  <c:v>85.364938864301251</c:v>
                </c:pt>
                <c:pt idx="1952">
                  <c:v>85.346185582476934</c:v>
                </c:pt>
                <c:pt idx="1953">
                  <c:v>85.346185582476934</c:v>
                </c:pt>
                <c:pt idx="1954">
                  <c:v>85.323681644287745</c:v>
                </c:pt>
                <c:pt idx="1955">
                  <c:v>85.323681644287745</c:v>
                </c:pt>
                <c:pt idx="1956">
                  <c:v>85.323681644287745</c:v>
                </c:pt>
                <c:pt idx="1957">
                  <c:v>85.323681644287745</c:v>
                </c:pt>
                <c:pt idx="1958">
                  <c:v>85.304928362463428</c:v>
                </c:pt>
                <c:pt idx="1959">
                  <c:v>85.293676393368841</c:v>
                </c:pt>
                <c:pt idx="1960">
                  <c:v>85.293676393368841</c:v>
                </c:pt>
                <c:pt idx="1961">
                  <c:v>85.282424424274254</c:v>
                </c:pt>
                <c:pt idx="1962">
                  <c:v>85.274923111544524</c:v>
                </c:pt>
                <c:pt idx="1963">
                  <c:v>85.263671142449923</c:v>
                </c:pt>
                <c:pt idx="1964">
                  <c:v>85.263671142449923</c:v>
                </c:pt>
                <c:pt idx="1965">
                  <c:v>85.248668516990477</c:v>
                </c:pt>
                <c:pt idx="1966">
                  <c:v>85.248668516990477</c:v>
                </c:pt>
                <c:pt idx="1967">
                  <c:v>85.233665891531018</c:v>
                </c:pt>
                <c:pt idx="1968">
                  <c:v>85.233665891531018</c:v>
                </c:pt>
                <c:pt idx="1969">
                  <c:v>85.222413922436431</c:v>
                </c:pt>
                <c:pt idx="1970">
                  <c:v>85.199909984247242</c:v>
                </c:pt>
                <c:pt idx="1971">
                  <c:v>85.199909984247242</c:v>
                </c:pt>
                <c:pt idx="1972">
                  <c:v>85.199909984247242</c:v>
                </c:pt>
                <c:pt idx="1973">
                  <c:v>85.199909984247242</c:v>
                </c:pt>
                <c:pt idx="1974">
                  <c:v>85.199909984247242</c:v>
                </c:pt>
                <c:pt idx="1975">
                  <c:v>85.177406046058053</c:v>
                </c:pt>
                <c:pt idx="1976">
                  <c:v>85.16615407696348</c:v>
                </c:pt>
                <c:pt idx="1977">
                  <c:v>85.16615407696348</c:v>
                </c:pt>
                <c:pt idx="1978">
                  <c:v>85.154902107868878</c:v>
                </c:pt>
                <c:pt idx="1979">
                  <c:v>85.143650138774291</c:v>
                </c:pt>
                <c:pt idx="1980">
                  <c:v>85.143650138774291</c:v>
                </c:pt>
                <c:pt idx="1981">
                  <c:v>85.121146200585102</c:v>
                </c:pt>
                <c:pt idx="1982">
                  <c:v>85.121146200585102</c:v>
                </c:pt>
                <c:pt idx="1983">
                  <c:v>85.121146200585102</c:v>
                </c:pt>
                <c:pt idx="1984">
                  <c:v>85.121146200585102</c:v>
                </c:pt>
                <c:pt idx="1985">
                  <c:v>85.102392918760785</c:v>
                </c:pt>
                <c:pt idx="1986">
                  <c:v>85.087390293301326</c:v>
                </c:pt>
                <c:pt idx="1987">
                  <c:v>85.087390293301326</c:v>
                </c:pt>
                <c:pt idx="1988">
                  <c:v>85.087390293301326</c:v>
                </c:pt>
                <c:pt idx="1989">
                  <c:v>85.07238766784188</c:v>
                </c:pt>
                <c:pt idx="1990">
                  <c:v>85.064886355112151</c:v>
                </c:pt>
                <c:pt idx="1991">
                  <c:v>85.053634386017549</c:v>
                </c:pt>
                <c:pt idx="1992">
                  <c:v>85.053634386017549</c:v>
                </c:pt>
                <c:pt idx="1993">
                  <c:v>85.042382416922962</c:v>
                </c:pt>
                <c:pt idx="1994">
                  <c:v>85.034881104193232</c:v>
                </c:pt>
                <c:pt idx="1995">
                  <c:v>85.027379791463503</c:v>
                </c:pt>
                <c:pt idx="1996">
                  <c:v>85.019878478733773</c:v>
                </c:pt>
                <c:pt idx="1997">
                  <c:v>85.008626509639186</c:v>
                </c:pt>
                <c:pt idx="1998">
                  <c:v>85.008626509639186</c:v>
                </c:pt>
                <c:pt idx="1999">
                  <c:v>84.99362388417974</c:v>
                </c:pt>
                <c:pt idx="2000">
                  <c:v>84.99362388417974</c:v>
                </c:pt>
                <c:pt idx="2001">
                  <c:v>84.978621258720281</c:v>
                </c:pt>
                <c:pt idx="2002">
                  <c:v>84.978621258720281</c:v>
                </c:pt>
                <c:pt idx="2003">
                  <c:v>84.96736928962568</c:v>
                </c:pt>
                <c:pt idx="2004">
                  <c:v>84.944865351436505</c:v>
                </c:pt>
                <c:pt idx="2005">
                  <c:v>84.944865351436505</c:v>
                </c:pt>
                <c:pt idx="2006">
                  <c:v>84.944865351436505</c:v>
                </c:pt>
                <c:pt idx="2007">
                  <c:v>84.944865351436505</c:v>
                </c:pt>
                <c:pt idx="2008">
                  <c:v>84.944865351436505</c:v>
                </c:pt>
                <c:pt idx="2009">
                  <c:v>84.922361413247316</c:v>
                </c:pt>
                <c:pt idx="2010">
                  <c:v>84.907358787787871</c:v>
                </c:pt>
                <c:pt idx="2011">
                  <c:v>84.907358787787871</c:v>
                </c:pt>
                <c:pt idx="2012">
                  <c:v>84.907358787787871</c:v>
                </c:pt>
                <c:pt idx="2013">
                  <c:v>84.892356162328412</c:v>
                </c:pt>
                <c:pt idx="2014">
                  <c:v>84.884854849598682</c:v>
                </c:pt>
                <c:pt idx="2015">
                  <c:v>84.877353536868952</c:v>
                </c:pt>
                <c:pt idx="2016">
                  <c:v>84.869852224139223</c:v>
                </c:pt>
                <c:pt idx="2017">
                  <c:v>84.858600255044635</c:v>
                </c:pt>
                <c:pt idx="2018">
                  <c:v>84.858600255044635</c:v>
                </c:pt>
                <c:pt idx="2019">
                  <c:v>84.843597629585176</c:v>
                </c:pt>
                <c:pt idx="2020">
                  <c:v>84.843597629585176</c:v>
                </c:pt>
                <c:pt idx="2021">
                  <c:v>84.832345660490589</c:v>
                </c:pt>
                <c:pt idx="2022">
                  <c:v>84.821093691396001</c:v>
                </c:pt>
                <c:pt idx="2023">
                  <c:v>84.821093691396001</c:v>
                </c:pt>
                <c:pt idx="2024">
                  <c:v>84.8098417223014</c:v>
                </c:pt>
                <c:pt idx="2025">
                  <c:v>84.791088440477083</c:v>
                </c:pt>
                <c:pt idx="2026">
                  <c:v>84.791088440477083</c:v>
                </c:pt>
                <c:pt idx="2027">
                  <c:v>84.791088440477083</c:v>
                </c:pt>
                <c:pt idx="2028">
                  <c:v>84.791088440477083</c:v>
                </c:pt>
                <c:pt idx="2029">
                  <c:v>84.764833845923036</c:v>
                </c:pt>
                <c:pt idx="2030">
                  <c:v>84.764833845923036</c:v>
                </c:pt>
                <c:pt idx="2031">
                  <c:v>84.764833845923036</c:v>
                </c:pt>
                <c:pt idx="2032">
                  <c:v>84.749831220463577</c:v>
                </c:pt>
                <c:pt idx="2033">
                  <c:v>84.742329907733847</c:v>
                </c:pt>
                <c:pt idx="2034">
                  <c:v>84.734828595004132</c:v>
                </c:pt>
                <c:pt idx="2035">
                  <c:v>84.697322031355483</c:v>
                </c:pt>
                <c:pt idx="2036">
                  <c:v>84.697322031355483</c:v>
                </c:pt>
                <c:pt idx="2037">
                  <c:v>84.697322031355483</c:v>
                </c:pt>
                <c:pt idx="2038">
                  <c:v>84.697322031355483</c:v>
                </c:pt>
                <c:pt idx="2039">
                  <c:v>84.697322031355483</c:v>
                </c:pt>
                <c:pt idx="2040">
                  <c:v>84.697322031355483</c:v>
                </c:pt>
                <c:pt idx="2041">
                  <c:v>84.697322031355483</c:v>
                </c:pt>
                <c:pt idx="2042">
                  <c:v>84.697322031355483</c:v>
                </c:pt>
                <c:pt idx="2043">
                  <c:v>84.697322031355483</c:v>
                </c:pt>
                <c:pt idx="2044">
                  <c:v>84.656064811341977</c:v>
                </c:pt>
                <c:pt idx="2045">
                  <c:v>84.656064811341977</c:v>
                </c:pt>
                <c:pt idx="2046">
                  <c:v>84.64481284224739</c:v>
                </c:pt>
                <c:pt idx="2047">
                  <c:v>84.629810216787931</c:v>
                </c:pt>
                <c:pt idx="2048">
                  <c:v>84.629810216787931</c:v>
                </c:pt>
                <c:pt idx="2049">
                  <c:v>84.629810216787931</c:v>
                </c:pt>
                <c:pt idx="2050">
                  <c:v>84.614807591328471</c:v>
                </c:pt>
                <c:pt idx="2051">
                  <c:v>84.603555622233898</c:v>
                </c:pt>
                <c:pt idx="2052">
                  <c:v>84.603555622233898</c:v>
                </c:pt>
                <c:pt idx="2053">
                  <c:v>84.577301027679837</c:v>
                </c:pt>
                <c:pt idx="2054">
                  <c:v>84.577301027679837</c:v>
                </c:pt>
                <c:pt idx="2055">
                  <c:v>84.577301027679837</c:v>
                </c:pt>
                <c:pt idx="2056">
                  <c:v>84.577301027679837</c:v>
                </c:pt>
                <c:pt idx="2057">
                  <c:v>84.577301027679837</c:v>
                </c:pt>
                <c:pt idx="2058">
                  <c:v>84.536043807666346</c:v>
                </c:pt>
                <c:pt idx="2059">
                  <c:v>84.536043807666346</c:v>
                </c:pt>
                <c:pt idx="2060">
                  <c:v>84.536043807666346</c:v>
                </c:pt>
                <c:pt idx="2061">
                  <c:v>84.536043807666346</c:v>
                </c:pt>
                <c:pt idx="2062">
                  <c:v>84.536043807666346</c:v>
                </c:pt>
                <c:pt idx="2063">
                  <c:v>84.536043807666346</c:v>
                </c:pt>
                <c:pt idx="2064">
                  <c:v>84.509789213112299</c:v>
                </c:pt>
                <c:pt idx="2065">
                  <c:v>84.49478658765284</c:v>
                </c:pt>
                <c:pt idx="2066">
                  <c:v>84.49478658765284</c:v>
                </c:pt>
                <c:pt idx="2067">
                  <c:v>84.49478658765284</c:v>
                </c:pt>
                <c:pt idx="2068">
                  <c:v>84.468531993098793</c:v>
                </c:pt>
                <c:pt idx="2069">
                  <c:v>84.468531993098793</c:v>
                </c:pt>
                <c:pt idx="2070">
                  <c:v>84.468531993098793</c:v>
                </c:pt>
                <c:pt idx="2071">
                  <c:v>84.468531993098793</c:v>
                </c:pt>
                <c:pt idx="2072">
                  <c:v>84.446028054909604</c:v>
                </c:pt>
                <c:pt idx="2073">
                  <c:v>84.446028054909604</c:v>
                </c:pt>
                <c:pt idx="2074">
                  <c:v>84.431025429450159</c:v>
                </c:pt>
                <c:pt idx="2075">
                  <c:v>84.431025429450159</c:v>
                </c:pt>
                <c:pt idx="2076">
                  <c:v>84.4160228039907</c:v>
                </c:pt>
                <c:pt idx="2077">
                  <c:v>84.4160228039907</c:v>
                </c:pt>
                <c:pt idx="2078">
                  <c:v>84.40102017853124</c:v>
                </c:pt>
                <c:pt idx="2079">
                  <c:v>84.40102017853124</c:v>
                </c:pt>
                <c:pt idx="2080">
                  <c:v>84.389768209436653</c:v>
                </c:pt>
                <c:pt idx="2081">
                  <c:v>84.382266896706923</c:v>
                </c:pt>
                <c:pt idx="2082">
                  <c:v>84.371014927612336</c:v>
                </c:pt>
                <c:pt idx="2083">
                  <c:v>84.371014927612336</c:v>
                </c:pt>
                <c:pt idx="2084">
                  <c:v>84.356012302152877</c:v>
                </c:pt>
                <c:pt idx="2085">
                  <c:v>84.356012302152877</c:v>
                </c:pt>
                <c:pt idx="2086">
                  <c:v>84.341009676693417</c:v>
                </c:pt>
                <c:pt idx="2087">
                  <c:v>84.341009676693417</c:v>
                </c:pt>
                <c:pt idx="2088">
                  <c:v>84.32975770759883</c:v>
                </c:pt>
                <c:pt idx="2089">
                  <c:v>84.3222563948691</c:v>
                </c:pt>
                <c:pt idx="2090">
                  <c:v>84.314755082139371</c:v>
                </c:pt>
                <c:pt idx="2091">
                  <c:v>84.307253769409655</c:v>
                </c:pt>
                <c:pt idx="2092">
                  <c:v>84.296001800315054</c:v>
                </c:pt>
                <c:pt idx="2093">
                  <c:v>84.296001800315054</c:v>
                </c:pt>
                <c:pt idx="2094">
                  <c:v>84.284749831220466</c:v>
                </c:pt>
                <c:pt idx="2095">
                  <c:v>84.269747205761007</c:v>
                </c:pt>
                <c:pt idx="2096">
                  <c:v>84.269747205761007</c:v>
                </c:pt>
                <c:pt idx="2097">
                  <c:v>84.269747205761007</c:v>
                </c:pt>
                <c:pt idx="2098">
                  <c:v>84.25099392393669</c:v>
                </c:pt>
                <c:pt idx="2099">
                  <c:v>84.25099392393669</c:v>
                </c:pt>
                <c:pt idx="2100">
                  <c:v>84.239741954842088</c:v>
                </c:pt>
                <c:pt idx="2101">
                  <c:v>84.232240642112373</c:v>
                </c:pt>
                <c:pt idx="2102">
                  <c:v>84.220988673017786</c:v>
                </c:pt>
                <c:pt idx="2103">
                  <c:v>84.220988673017786</c:v>
                </c:pt>
                <c:pt idx="2104">
                  <c:v>84.205986047558326</c:v>
                </c:pt>
                <c:pt idx="2105">
                  <c:v>84.205986047558326</c:v>
                </c:pt>
                <c:pt idx="2106">
                  <c:v>84.194734078463725</c:v>
                </c:pt>
                <c:pt idx="2107">
                  <c:v>84.187232765733995</c:v>
                </c:pt>
                <c:pt idx="2108">
                  <c:v>84.17973145300428</c:v>
                </c:pt>
                <c:pt idx="2109">
                  <c:v>84.16472882754482</c:v>
                </c:pt>
                <c:pt idx="2110">
                  <c:v>84.16472882754482</c:v>
                </c:pt>
                <c:pt idx="2111">
                  <c:v>84.16472882754482</c:v>
                </c:pt>
                <c:pt idx="2112">
                  <c:v>84.145975545720503</c:v>
                </c:pt>
                <c:pt idx="2113">
                  <c:v>84.145975545720503</c:v>
                </c:pt>
                <c:pt idx="2114">
                  <c:v>84.130972920261044</c:v>
                </c:pt>
                <c:pt idx="2115">
                  <c:v>84.130972920261044</c:v>
                </c:pt>
                <c:pt idx="2116">
                  <c:v>84.119720951166457</c:v>
                </c:pt>
                <c:pt idx="2117">
                  <c:v>84.112219638436727</c:v>
                </c:pt>
                <c:pt idx="2118">
                  <c:v>84.104718325706997</c:v>
                </c:pt>
                <c:pt idx="2119">
                  <c:v>84.09346635661241</c:v>
                </c:pt>
                <c:pt idx="2120">
                  <c:v>84.09346635661241</c:v>
                </c:pt>
                <c:pt idx="2121">
                  <c:v>84.082214387517823</c:v>
                </c:pt>
                <c:pt idx="2122">
                  <c:v>84.074713074788093</c:v>
                </c:pt>
                <c:pt idx="2123">
                  <c:v>84.067211762058363</c:v>
                </c:pt>
                <c:pt idx="2124">
                  <c:v>84.052209136598904</c:v>
                </c:pt>
                <c:pt idx="2125">
                  <c:v>84.052209136598904</c:v>
                </c:pt>
                <c:pt idx="2126">
                  <c:v>84.052209136598904</c:v>
                </c:pt>
                <c:pt idx="2127">
                  <c:v>84.022203885679986</c:v>
                </c:pt>
                <c:pt idx="2128">
                  <c:v>84.022203885679986</c:v>
                </c:pt>
                <c:pt idx="2129">
                  <c:v>84.022203885679986</c:v>
                </c:pt>
                <c:pt idx="2130">
                  <c:v>84.022203885679986</c:v>
                </c:pt>
                <c:pt idx="2131">
                  <c:v>84.022203885679986</c:v>
                </c:pt>
                <c:pt idx="2132">
                  <c:v>83.995949291125953</c:v>
                </c:pt>
                <c:pt idx="2133">
                  <c:v>83.995949291125953</c:v>
                </c:pt>
                <c:pt idx="2134">
                  <c:v>83.973445352936764</c:v>
                </c:pt>
                <c:pt idx="2135">
                  <c:v>83.973445352936764</c:v>
                </c:pt>
                <c:pt idx="2136">
                  <c:v>83.973445352936764</c:v>
                </c:pt>
                <c:pt idx="2137">
                  <c:v>83.973445352936764</c:v>
                </c:pt>
                <c:pt idx="2138">
                  <c:v>83.954692071112447</c:v>
                </c:pt>
                <c:pt idx="2139">
                  <c:v>83.943440102017846</c:v>
                </c:pt>
                <c:pt idx="2140">
                  <c:v>83.943440102017846</c:v>
                </c:pt>
                <c:pt idx="2141">
                  <c:v>83.932188132923258</c:v>
                </c:pt>
                <c:pt idx="2142">
                  <c:v>83.920936163828671</c:v>
                </c:pt>
                <c:pt idx="2143">
                  <c:v>83.920936163828671</c:v>
                </c:pt>
                <c:pt idx="2144">
                  <c:v>83.909684194734083</c:v>
                </c:pt>
                <c:pt idx="2145">
                  <c:v>83.894681569274624</c:v>
                </c:pt>
                <c:pt idx="2146">
                  <c:v>83.894681569274624</c:v>
                </c:pt>
                <c:pt idx="2147">
                  <c:v>83.894681569274624</c:v>
                </c:pt>
                <c:pt idx="2148">
                  <c:v>83.875928287450307</c:v>
                </c:pt>
                <c:pt idx="2149">
                  <c:v>83.875928287450307</c:v>
                </c:pt>
                <c:pt idx="2150">
                  <c:v>83.860925661990848</c:v>
                </c:pt>
                <c:pt idx="2151">
                  <c:v>83.860925661990848</c:v>
                </c:pt>
                <c:pt idx="2152">
                  <c:v>83.845923036531389</c:v>
                </c:pt>
                <c:pt idx="2153">
                  <c:v>83.845923036531389</c:v>
                </c:pt>
                <c:pt idx="2154">
                  <c:v>83.834671067436801</c:v>
                </c:pt>
                <c:pt idx="2155">
                  <c:v>83.827169754707072</c:v>
                </c:pt>
                <c:pt idx="2156">
                  <c:v>83.804665816517883</c:v>
                </c:pt>
                <c:pt idx="2157">
                  <c:v>83.804665816517883</c:v>
                </c:pt>
                <c:pt idx="2158">
                  <c:v>83.804665816517883</c:v>
                </c:pt>
                <c:pt idx="2159">
                  <c:v>83.804665816517883</c:v>
                </c:pt>
                <c:pt idx="2160">
                  <c:v>83.804665816517883</c:v>
                </c:pt>
                <c:pt idx="2161">
                  <c:v>83.77841122196385</c:v>
                </c:pt>
                <c:pt idx="2162">
                  <c:v>83.77841122196385</c:v>
                </c:pt>
                <c:pt idx="2163">
                  <c:v>83.767159252869249</c:v>
                </c:pt>
                <c:pt idx="2164">
                  <c:v>83.755907283774661</c:v>
                </c:pt>
                <c:pt idx="2165">
                  <c:v>83.755907283774661</c:v>
                </c:pt>
                <c:pt idx="2166">
                  <c:v>83.737154001950344</c:v>
                </c:pt>
                <c:pt idx="2167">
                  <c:v>83.737154001950344</c:v>
                </c:pt>
                <c:pt idx="2168">
                  <c:v>83.737154001950344</c:v>
                </c:pt>
                <c:pt idx="2169">
                  <c:v>83.718400720126013</c:v>
                </c:pt>
                <c:pt idx="2170">
                  <c:v>83.718400720126013</c:v>
                </c:pt>
                <c:pt idx="2171">
                  <c:v>83.70714875103144</c:v>
                </c:pt>
                <c:pt idx="2172">
                  <c:v>83.665891531017934</c:v>
                </c:pt>
                <c:pt idx="2173">
                  <c:v>83.665891531017934</c:v>
                </c:pt>
                <c:pt idx="2174">
                  <c:v>83.665891531017934</c:v>
                </c:pt>
                <c:pt idx="2175">
                  <c:v>83.665891531017934</c:v>
                </c:pt>
                <c:pt idx="2176">
                  <c:v>83.665891531017934</c:v>
                </c:pt>
                <c:pt idx="2177">
                  <c:v>83.665891531017934</c:v>
                </c:pt>
                <c:pt idx="2178">
                  <c:v>83.665891531017934</c:v>
                </c:pt>
                <c:pt idx="2179">
                  <c:v>83.665891531017934</c:v>
                </c:pt>
                <c:pt idx="2180">
                  <c:v>83.665891531017934</c:v>
                </c:pt>
                <c:pt idx="2181">
                  <c:v>83.665891531017934</c:v>
                </c:pt>
                <c:pt idx="2182">
                  <c:v>83.624634311004428</c:v>
                </c:pt>
                <c:pt idx="2183">
                  <c:v>83.617132998274698</c:v>
                </c:pt>
                <c:pt idx="2184">
                  <c:v>83.605881029180111</c:v>
                </c:pt>
                <c:pt idx="2185">
                  <c:v>83.605881029180111</c:v>
                </c:pt>
                <c:pt idx="2186">
                  <c:v>83.594629060085509</c:v>
                </c:pt>
                <c:pt idx="2187">
                  <c:v>83.58712774735578</c:v>
                </c:pt>
                <c:pt idx="2188">
                  <c:v>83.568374465531463</c:v>
                </c:pt>
                <c:pt idx="2189">
                  <c:v>83.568374465531463</c:v>
                </c:pt>
                <c:pt idx="2190">
                  <c:v>83.568374465531463</c:v>
                </c:pt>
                <c:pt idx="2191">
                  <c:v>83.568374465531463</c:v>
                </c:pt>
                <c:pt idx="2192">
                  <c:v>83.549621183707146</c:v>
                </c:pt>
                <c:pt idx="2193">
                  <c:v>83.542119870977416</c:v>
                </c:pt>
                <c:pt idx="2194">
                  <c:v>83.523366589153099</c:v>
                </c:pt>
                <c:pt idx="2195">
                  <c:v>83.523366589153099</c:v>
                </c:pt>
                <c:pt idx="2196">
                  <c:v>83.523366589153099</c:v>
                </c:pt>
                <c:pt idx="2197">
                  <c:v>83.523366589153099</c:v>
                </c:pt>
                <c:pt idx="2198">
                  <c:v>83.504613307328782</c:v>
                </c:pt>
                <c:pt idx="2199">
                  <c:v>83.485860025504465</c:v>
                </c:pt>
                <c:pt idx="2200">
                  <c:v>83.485860025504465</c:v>
                </c:pt>
                <c:pt idx="2201">
                  <c:v>83.485860025504465</c:v>
                </c:pt>
                <c:pt idx="2202">
                  <c:v>83.485860025504465</c:v>
                </c:pt>
                <c:pt idx="2203">
                  <c:v>83.463356087315276</c:v>
                </c:pt>
                <c:pt idx="2204">
                  <c:v>83.463356087315276</c:v>
                </c:pt>
                <c:pt idx="2205">
                  <c:v>83.448353461855831</c:v>
                </c:pt>
                <c:pt idx="2206">
                  <c:v>83.448353461855831</c:v>
                </c:pt>
                <c:pt idx="2207">
                  <c:v>83.437101492761229</c:v>
                </c:pt>
                <c:pt idx="2208">
                  <c:v>83.4296001800315</c:v>
                </c:pt>
                <c:pt idx="2209">
                  <c:v>83.42209886730177</c:v>
                </c:pt>
                <c:pt idx="2210">
                  <c:v>83.410846898207197</c:v>
                </c:pt>
                <c:pt idx="2211">
                  <c:v>83.410846898207197</c:v>
                </c:pt>
                <c:pt idx="2212">
                  <c:v>83.388342960018008</c:v>
                </c:pt>
                <c:pt idx="2213">
                  <c:v>83.388342960018008</c:v>
                </c:pt>
                <c:pt idx="2214">
                  <c:v>83.388342960018008</c:v>
                </c:pt>
                <c:pt idx="2215">
                  <c:v>83.388342960018008</c:v>
                </c:pt>
                <c:pt idx="2216">
                  <c:v>83.365839021828819</c:v>
                </c:pt>
                <c:pt idx="2217">
                  <c:v>83.365839021828819</c:v>
                </c:pt>
                <c:pt idx="2218">
                  <c:v>83.354587052734232</c:v>
                </c:pt>
                <c:pt idx="2219">
                  <c:v>83.328332458180171</c:v>
                </c:pt>
                <c:pt idx="2220">
                  <c:v>83.328332458180171</c:v>
                </c:pt>
                <c:pt idx="2221">
                  <c:v>83.328332458180171</c:v>
                </c:pt>
                <c:pt idx="2222">
                  <c:v>83.328332458180171</c:v>
                </c:pt>
                <c:pt idx="2223">
                  <c:v>83.328332458180171</c:v>
                </c:pt>
                <c:pt idx="2224">
                  <c:v>83.328332458180171</c:v>
                </c:pt>
                <c:pt idx="2225">
                  <c:v>83.298327207261266</c:v>
                </c:pt>
                <c:pt idx="2226">
                  <c:v>83.298327207261266</c:v>
                </c:pt>
                <c:pt idx="2227">
                  <c:v>83.287075238166679</c:v>
                </c:pt>
                <c:pt idx="2228">
                  <c:v>83.275823269072092</c:v>
                </c:pt>
                <c:pt idx="2229">
                  <c:v>83.275823269072092</c:v>
                </c:pt>
                <c:pt idx="2230">
                  <c:v>83.260820643612632</c:v>
                </c:pt>
                <c:pt idx="2231">
                  <c:v>83.260820643612632</c:v>
                </c:pt>
                <c:pt idx="2232">
                  <c:v>83.249568674518031</c:v>
                </c:pt>
                <c:pt idx="2233">
                  <c:v>83.242067361788301</c:v>
                </c:pt>
                <c:pt idx="2234">
                  <c:v>83.219563423599126</c:v>
                </c:pt>
                <c:pt idx="2235">
                  <c:v>83.219563423599126</c:v>
                </c:pt>
                <c:pt idx="2236">
                  <c:v>83.219563423599126</c:v>
                </c:pt>
                <c:pt idx="2237">
                  <c:v>83.219563423599126</c:v>
                </c:pt>
                <c:pt idx="2238">
                  <c:v>83.219563423599126</c:v>
                </c:pt>
                <c:pt idx="2239">
                  <c:v>83.193308829045094</c:v>
                </c:pt>
                <c:pt idx="2240">
                  <c:v>83.193308829045094</c:v>
                </c:pt>
                <c:pt idx="2241">
                  <c:v>83.182056859950492</c:v>
                </c:pt>
                <c:pt idx="2242">
                  <c:v>83.167054234491033</c:v>
                </c:pt>
                <c:pt idx="2243">
                  <c:v>83.167054234491033</c:v>
                </c:pt>
                <c:pt idx="2244">
                  <c:v>83.167054234491033</c:v>
                </c:pt>
                <c:pt idx="2245">
                  <c:v>83.152051609031588</c:v>
                </c:pt>
                <c:pt idx="2246">
                  <c:v>83.144550296301858</c:v>
                </c:pt>
                <c:pt idx="2247">
                  <c:v>83.137048983572129</c:v>
                </c:pt>
                <c:pt idx="2248">
                  <c:v>83.125797014477527</c:v>
                </c:pt>
                <c:pt idx="2249">
                  <c:v>83.125797014477527</c:v>
                </c:pt>
                <c:pt idx="2250">
                  <c:v>83.11454504538294</c:v>
                </c:pt>
                <c:pt idx="2251">
                  <c:v>83.095791763558623</c:v>
                </c:pt>
                <c:pt idx="2252">
                  <c:v>83.095791763558623</c:v>
                </c:pt>
                <c:pt idx="2253">
                  <c:v>83.095791763558623</c:v>
                </c:pt>
                <c:pt idx="2254">
                  <c:v>83.095791763558623</c:v>
                </c:pt>
                <c:pt idx="2255">
                  <c:v>83.077038481734306</c:v>
                </c:pt>
                <c:pt idx="2256">
                  <c:v>83.065786512639718</c:v>
                </c:pt>
                <c:pt idx="2257">
                  <c:v>83.065786512639718</c:v>
                </c:pt>
                <c:pt idx="2258">
                  <c:v>83.043282574450529</c:v>
                </c:pt>
                <c:pt idx="2259">
                  <c:v>83.043282574450529</c:v>
                </c:pt>
                <c:pt idx="2260">
                  <c:v>83.043282574450529</c:v>
                </c:pt>
                <c:pt idx="2261">
                  <c:v>83.043282574450529</c:v>
                </c:pt>
                <c:pt idx="2262">
                  <c:v>83.024529292626212</c:v>
                </c:pt>
                <c:pt idx="2263">
                  <c:v>83.017027979896483</c:v>
                </c:pt>
                <c:pt idx="2264">
                  <c:v>82.998274698072166</c:v>
                </c:pt>
                <c:pt idx="2265">
                  <c:v>82.998274698072166</c:v>
                </c:pt>
                <c:pt idx="2266">
                  <c:v>82.998274698072166</c:v>
                </c:pt>
                <c:pt idx="2267">
                  <c:v>82.998274698072166</c:v>
                </c:pt>
                <c:pt idx="2268">
                  <c:v>82.979521416247849</c:v>
                </c:pt>
                <c:pt idx="2269">
                  <c:v>82.972020103518119</c:v>
                </c:pt>
                <c:pt idx="2270">
                  <c:v>82.964518790788389</c:v>
                </c:pt>
                <c:pt idx="2271">
                  <c:v>82.945765508964058</c:v>
                </c:pt>
                <c:pt idx="2272">
                  <c:v>82.945765508964058</c:v>
                </c:pt>
                <c:pt idx="2273">
                  <c:v>82.945765508964058</c:v>
                </c:pt>
                <c:pt idx="2274">
                  <c:v>82.945765508964058</c:v>
                </c:pt>
                <c:pt idx="2275">
                  <c:v>82.923261570774883</c:v>
                </c:pt>
                <c:pt idx="2276">
                  <c:v>82.923261570774883</c:v>
                </c:pt>
                <c:pt idx="2277">
                  <c:v>82.912009601680296</c:v>
                </c:pt>
                <c:pt idx="2278">
                  <c:v>82.904508288950566</c:v>
                </c:pt>
                <c:pt idx="2279">
                  <c:v>82.893256319855979</c:v>
                </c:pt>
                <c:pt idx="2280">
                  <c:v>82.893256319855979</c:v>
                </c:pt>
                <c:pt idx="2281">
                  <c:v>82.882004350761378</c:v>
                </c:pt>
                <c:pt idx="2282">
                  <c:v>82.874503038031662</c:v>
                </c:pt>
                <c:pt idx="2283">
                  <c:v>82.867001725301918</c:v>
                </c:pt>
                <c:pt idx="2284">
                  <c:v>82.848248443477615</c:v>
                </c:pt>
                <c:pt idx="2285">
                  <c:v>82.848248443477615</c:v>
                </c:pt>
                <c:pt idx="2286">
                  <c:v>82.848248443477615</c:v>
                </c:pt>
                <c:pt idx="2287">
                  <c:v>82.848248443477615</c:v>
                </c:pt>
                <c:pt idx="2288">
                  <c:v>82.829495161653284</c:v>
                </c:pt>
                <c:pt idx="2289">
                  <c:v>82.821993848923555</c:v>
                </c:pt>
                <c:pt idx="2290">
                  <c:v>82.814492536193825</c:v>
                </c:pt>
                <c:pt idx="2291">
                  <c:v>82.795739254369522</c:v>
                </c:pt>
                <c:pt idx="2292">
                  <c:v>82.795739254369522</c:v>
                </c:pt>
                <c:pt idx="2293">
                  <c:v>82.795739254369522</c:v>
                </c:pt>
                <c:pt idx="2294">
                  <c:v>82.795739254369522</c:v>
                </c:pt>
                <c:pt idx="2295">
                  <c:v>82.769484659815475</c:v>
                </c:pt>
                <c:pt idx="2296">
                  <c:v>82.769484659815475</c:v>
                </c:pt>
                <c:pt idx="2297">
                  <c:v>82.769484659815475</c:v>
                </c:pt>
                <c:pt idx="2298">
                  <c:v>82.750731377991144</c:v>
                </c:pt>
                <c:pt idx="2299">
                  <c:v>82.750731377991144</c:v>
                </c:pt>
                <c:pt idx="2300">
                  <c:v>82.739479408896557</c:v>
                </c:pt>
                <c:pt idx="2301">
                  <c:v>82.731978096166827</c:v>
                </c:pt>
                <c:pt idx="2302">
                  <c:v>82.72072612707224</c:v>
                </c:pt>
                <c:pt idx="2303">
                  <c:v>82.72072612707224</c:v>
                </c:pt>
                <c:pt idx="2304">
                  <c:v>82.701972845247923</c:v>
                </c:pt>
                <c:pt idx="2305">
                  <c:v>82.701972845247923</c:v>
                </c:pt>
                <c:pt idx="2306">
                  <c:v>82.701972845247923</c:v>
                </c:pt>
                <c:pt idx="2307">
                  <c:v>82.649463656139815</c:v>
                </c:pt>
                <c:pt idx="2308">
                  <c:v>82.649463656139815</c:v>
                </c:pt>
                <c:pt idx="2309">
                  <c:v>82.649463656139815</c:v>
                </c:pt>
                <c:pt idx="2310">
                  <c:v>82.649463656139815</c:v>
                </c:pt>
                <c:pt idx="2311">
                  <c:v>82.649463656139815</c:v>
                </c:pt>
                <c:pt idx="2312">
                  <c:v>82.649463656139815</c:v>
                </c:pt>
                <c:pt idx="2313">
                  <c:v>82.649463656139815</c:v>
                </c:pt>
                <c:pt idx="2314">
                  <c:v>82.649463656139815</c:v>
                </c:pt>
                <c:pt idx="2315">
                  <c:v>82.649463656139815</c:v>
                </c:pt>
                <c:pt idx="2316">
                  <c:v>82.649463656139815</c:v>
                </c:pt>
                <c:pt idx="2317">
                  <c:v>82.649463656139815</c:v>
                </c:pt>
                <c:pt idx="2318">
                  <c:v>82.600705123396594</c:v>
                </c:pt>
                <c:pt idx="2319">
                  <c:v>82.600705123396594</c:v>
                </c:pt>
                <c:pt idx="2320">
                  <c:v>82.581951841572277</c:v>
                </c:pt>
                <c:pt idx="2321">
                  <c:v>82.581951841572277</c:v>
                </c:pt>
                <c:pt idx="2322">
                  <c:v>82.581951841572277</c:v>
                </c:pt>
                <c:pt idx="2323">
                  <c:v>82.563198559747946</c:v>
                </c:pt>
                <c:pt idx="2324">
                  <c:v>82.563198559747946</c:v>
                </c:pt>
                <c:pt idx="2325">
                  <c:v>82.548195934288501</c:v>
                </c:pt>
                <c:pt idx="2326">
                  <c:v>82.548195934288501</c:v>
                </c:pt>
                <c:pt idx="2327">
                  <c:v>82.514440027004724</c:v>
                </c:pt>
                <c:pt idx="2328">
                  <c:v>82.514440027004724</c:v>
                </c:pt>
                <c:pt idx="2329">
                  <c:v>82.514440027004724</c:v>
                </c:pt>
                <c:pt idx="2330">
                  <c:v>82.514440027004724</c:v>
                </c:pt>
                <c:pt idx="2331">
                  <c:v>82.514440027004724</c:v>
                </c:pt>
                <c:pt idx="2332">
                  <c:v>82.514440027004724</c:v>
                </c:pt>
                <c:pt idx="2333">
                  <c:v>82.514440027004724</c:v>
                </c:pt>
                <c:pt idx="2334">
                  <c:v>82.469432150626361</c:v>
                </c:pt>
                <c:pt idx="2335">
                  <c:v>82.469432150626361</c:v>
                </c:pt>
                <c:pt idx="2336">
                  <c:v>82.469432150626361</c:v>
                </c:pt>
                <c:pt idx="2337">
                  <c:v>82.469432150626361</c:v>
                </c:pt>
                <c:pt idx="2338">
                  <c:v>82.469432150626361</c:v>
                </c:pt>
                <c:pt idx="2339">
                  <c:v>82.446928212437172</c:v>
                </c:pt>
                <c:pt idx="2340">
                  <c:v>82.435676243342584</c:v>
                </c:pt>
                <c:pt idx="2341">
                  <c:v>82.435676243342584</c:v>
                </c:pt>
                <c:pt idx="2342">
                  <c:v>82.420673617883139</c:v>
                </c:pt>
                <c:pt idx="2343">
                  <c:v>82.420673617883139</c:v>
                </c:pt>
                <c:pt idx="2344">
                  <c:v>82.401920336058808</c:v>
                </c:pt>
                <c:pt idx="2345">
                  <c:v>82.401920336058808</c:v>
                </c:pt>
                <c:pt idx="2346">
                  <c:v>82.401920336058808</c:v>
                </c:pt>
                <c:pt idx="2347">
                  <c:v>82.386917710599349</c:v>
                </c:pt>
                <c:pt idx="2348">
                  <c:v>82.379416397869633</c:v>
                </c:pt>
                <c:pt idx="2349">
                  <c:v>82.368164428775032</c:v>
                </c:pt>
                <c:pt idx="2350">
                  <c:v>82.368164428775032</c:v>
                </c:pt>
                <c:pt idx="2351">
                  <c:v>82.349411146950715</c:v>
                </c:pt>
                <c:pt idx="2352">
                  <c:v>82.349411146950715</c:v>
                </c:pt>
                <c:pt idx="2353">
                  <c:v>82.349411146950715</c:v>
                </c:pt>
                <c:pt idx="2354">
                  <c:v>82.33440852149127</c:v>
                </c:pt>
                <c:pt idx="2355">
                  <c:v>82.32690720876154</c:v>
                </c:pt>
                <c:pt idx="2356">
                  <c:v>82.31940589603181</c:v>
                </c:pt>
                <c:pt idx="2357">
                  <c:v>82.311904583302081</c:v>
                </c:pt>
                <c:pt idx="2358">
                  <c:v>82.304403270572351</c:v>
                </c:pt>
                <c:pt idx="2359">
                  <c:v>82.296901957842621</c:v>
                </c:pt>
                <c:pt idx="2360">
                  <c:v>82.278148676018304</c:v>
                </c:pt>
                <c:pt idx="2361">
                  <c:v>82.278148676018304</c:v>
                </c:pt>
                <c:pt idx="2362">
                  <c:v>82.278148676018304</c:v>
                </c:pt>
                <c:pt idx="2363">
                  <c:v>82.278148676018304</c:v>
                </c:pt>
                <c:pt idx="2364">
                  <c:v>82.259395394193973</c:v>
                </c:pt>
                <c:pt idx="2365">
                  <c:v>82.244392768734528</c:v>
                </c:pt>
                <c:pt idx="2366">
                  <c:v>82.244392768734528</c:v>
                </c:pt>
                <c:pt idx="2367">
                  <c:v>82.244392768734528</c:v>
                </c:pt>
                <c:pt idx="2368">
                  <c:v>82.229390143275069</c:v>
                </c:pt>
                <c:pt idx="2369">
                  <c:v>82.218138174180481</c:v>
                </c:pt>
                <c:pt idx="2370">
                  <c:v>82.218138174180481</c:v>
                </c:pt>
                <c:pt idx="2371">
                  <c:v>82.206886205085894</c:v>
                </c:pt>
                <c:pt idx="2372">
                  <c:v>82.195634235991292</c:v>
                </c:pt>
                <c:pt idx="2373">
                  <c:v>82.195634235991292</c:v>
                </c:pt>
                <c:pt idx="2374">
                  <c:v>82.184382266896705</c:v>
                </c:pt>
                <c:pt idx="2375">
                  <c:v>82.176880954166975</c:v>
                </c:pt>
                <c:pt idx="2376">
                  <c:v>82.16937964143726</c:v>
                </c:pt>
                <c:pt idx="2377">
                  <c:v>82.16187832870753</c:v>
                </c:pt>
                <c:pt idx="2378">
                  <c:v>82.154377015977801</c:v>
                </c:pt>
                <c:pt idx="2379">
                  <c:v>82.146875703248071</c:v>
                </c:pt>
                <c:pt idx="2380">
                  <c:v>82.139374390518341</c:v>
                </c:pt>
                <c:pt idx="2381">
                  <c:v>82.131873077788612</c:v>
                </c:pt>
                <c:pt idx="2382">
                  <c:v>82.124371765058896</c:v>
                </c:pt>
                <c:pt idx="2383">
                  <c:v>82.113119795964295</c:v>
                </c:pt>
                <c:pt idx="2384">
                  <c:v>82.113119795964295</c:v>
                </c:pt>
                <c:pt idx="2385">
                  <c:v>82.090615857775106</c:v>
                </c:pt>
                <c:pt idx="2386">
                  <c:v>82.090615857775106</c:v>
                </c:pt>
                <c:pt idx="2387">
                  <c:v>82.090615857775106</c:v>
                </c:pt>
                <c:pt idx="2388">
                  <c:v>82.090615857775106</c:v>
                </c:pt>
                <c:pt idx="2389">
                  <c:v>82.053109294126472</c:v>
                </c:pt>
                <c:pt idx="2390">
                  <c:v>82.053109294126472</c:v>
                </c:pt>
                <c:pt idx="2391">
                  <c:v>82.053109294126472</c:v>
                </c:pt>
                <c:pt idx="2392">
                  <c:v>82.053109294126472</c:v>
                </c:pt>
                <c:pt idx="2393">
                  <c:v>82.053109294126472</c:v>
                </c:pt>
                <c:pt idx="2394">
                  <c:v>82.053109294126472</c:v>
                </c:pt>
                <c:pt idx="2395">
                  <c:v>82.023104043207567</c:v>
                </c:pt>
                <c:pt idx="2396">
                  <c:v>82.023104043207567</c:v>
                </c:pt>
                <c:pt idx="2397">
                  <c:v>82.000600105018378</c:v>
                </c:pt>
                <c:pt idx="2398">
                  <c:v>82.000600105018378</c:v>
                </c:pt>
                <c:pt idx="2399">
                  <c:v>82.000600105018378</c:v>
                </c:pt>
                <c:pt idx="2400">
                  <c:v>82.000600105018378</c:v>
                </c:pt>
                <c:pt idx="2401">
                  <c:v>81.981846823194061</c:v>
                </c:pt>
                <c:pt idx="2402">
                  <c:v>81.966844197734602</c:v>
                </c:pt>
                <c:pt idx="2403">
                  <c:v>81.966844197734602</c:v>
                </c:pt>
                <c:pt idx="2404">
                  <c:v>81.966844197734602</c:v>
                </c:pt>
                <c:pt idx="2405">
                  <c:v>81.944340259545427</c:v>
                </c:pt>
                <c:pt idx="2406">
                  <c:v>81.944340259545427</c:v>
                </c:pt>
                <c:pt idx="2407">
                  <c:v>81.944340259545427</c:v>
                </c:pt>
                <c:pt idx="2408">
                  <c:v>81.929337634085968</c:v>
                </c:pt>
                <c:pt idx="2409">
                  <c:v>81.906833695896779</c:v>
                </c:pt>
                <c:pt idx="2410">
                  <c:v>81.906833695896779</c:v>
                </c:pt>
                <c:pt idx="2411">
                  <c:v>81.906833695896779</c:v>
                </c:pt>
                <c:pt idx="2412">
                  <c:v>81.906833695896779</c:v>
                </c:pt>
                <c:pt idx="2413">
                  <c:v>81.906833695896779</c:v>
                </c:pt>
                <c:pt idx="2414">
                  <c:v>81.880579101342732</c:v>
                </c:pt>
                <c:pt idx="2415">
                  <c:v>81.880579101342732</c:v>
                </c:pt>
                <c:pt idx="2416">
                  <c:v>81.869327132248145</c:v>
                </c:pt>
                <c:pt idx="2417">
                  <c:v>81.861825819518415</c:v>
                </c:pt>
                <c:pt idx="2418">
                  <c:v>81.854324506788686</c:v>
                </c:pt>
                <c:pt idx="2419">
                  <c:v>81.846823194058956</c:v>
                </c:pt>
                <c:pt idx="2420">
                  <c:v>81.835571224964369</c:v>
                </c:pt>
                <c:pt idx="2421">
                  <c:v>81.835571224964369</c:v>
                </c:pt>
                <c:pt idx="2422">
                  <c:v>81.816817943140052</c:v>
                </c:pt>
                <c:pt idx="2423">
                  <c:v>81.816817943140052</c:v>
                </c:pt>
                <c:pt idx="2424">
                  <c:v>81.816817943140052</c:v>
                </c:pt>
                <c:pt idx="2425">
                  <c:v>81.798064661315735</c:v>
                </c:pt>
                <c:pt idx="2426">
                  <c:v>81.798064661315735</c:v>
                </c:pt>
                <c:pt idx="2427">
                  <c:v>81.775560723126546</c:v>
                </c:pt>
                <c:pt idx="2428">
                  <c:v>81.775560723126546</c:v>
                </c:pt>
                <c:pt idx="2429">
                  <c:v>81.775560723126546</c:v>
                </c:pt>
                <c:pt idx="2430">
                  <c:v>81.775560723126546</c:v>
                </c:pt>
                <c:pt idx="2431">
                  <c:v>81.756807441302229</c:v>
                </c:pt>
                <c:pt idx="2432">
                  <c:v>81.741804815842784</c:v>
                </c:pt>
                <c:pt idx="2433">
                  <c:v>81.741804815842784</c:v>
                </c:pt>
                <c:pt idx="2434">
                  <c:v>81.741804815842784</c:v>
                </c:pt>
                <c:pt idx="2435">
                  <c:v>81.726802190383324</c:v>
                </c:pt>
                <c:pt idx="2436">
                  <c:v>81.719300877653595</c:v>
                </c:pt>
                <c:pt idx="2437">
                  <c:v>81.693046283099548</c:v>
                </c:pt>
                <c:pt idx="2438">
                  <c:v>81.693046283099548</c:v>
                </c:pt>
                <c:pt idx="2439">
                  <c:v>81.693046283099548</c:v>
                </c:pt>
                <c:pt idx="2440">
                  <c:v>81.693046283099548</c:v>
                </c:pt>
                <c:pt idx="2441">
                  <c:v>81.693046283099548</c:v>
                </c:pt>
                <c:pt idx="2442">
                  <c:v>81.693046283099548</c:v>
                </c:pt>
                <c:pt idx="2443">
                  <c:v>81.666791688545487</c:v>
                </c:pt>
                <c:pt idx="2444">
                  <c:v>81.659290375815758</c:v>
                </c:pt>
                <c:pt idx="2445">
                  <c:v>81.651789063086042</c:v>
                </c:pt>
                <c:pt idx="2446">
                  <c:v>81.640537093991455</c:v>
                </c:pt>
                <c:pt idx="2447">
                  <c:v>81.640537093991455</c:v>
                </c:pt>
                <c:pt idx="2448">
                  <c:v>81.625534468531995</c:v>
                </c:pt>
                <c:pt idx="2449">
                  <c:v>81.625534468531995</c:v>
                </c:pt>
                <c:pt idx="2450">
                  <c:v>81.614282499437394</c:v>
                </c:pt>
                <c:pt idx="2451">
                  <c:v>81.606781186707678</c:v>
                </c:pt>
                <c:pt idx="2452">
                  <c:v>81.595529217613077</c:v>
                </c:pt>
                <c:pt idx="2453">
                  <c:v>81.595529217613077</c:v>
                </c:pt>
                <c:pt idx="2454">
                  <c:v>81.58427724851849</c:v>
                </c:pt>
                <c:pt idx="2455">
                  <c:v>81.573025279423888</c:v>
                </c:pt>
                <c:pt idx="2456">
                  <c:v>81.573025279423888</c:v>
                </c:pt>
                <c:pt idx="2457">
                  <c:v>81.558022653964443</c:v>
                </c:pt>
                <c:pt idx="2458">
                  <c:v>81.558022653964443</c:v>
                </c:pt>
                <c:pt idx="2459">
                  <c:v>81.546770684869855</c:v>
                </c:pt>
                <c:pt idx="2460">
                  <c:v>81.539269372140126</c:v>
                </c:pt>
                <c:pt idx="2461">
                  <c:v>81.531768059410396</c:v>
                </c:pt>
                <c:pt idx="2462">
                  <c:v>81.524266746680667</c:v>
                </c:pt>
                <c:pt idx="2463">
                  <c:v>81.50551346485635</c:v>
                </c:pt>
                <c:pt idx="2464">
                  <c:v>81.50551346485635</c:v>
                </c:pt>
                <c:pt idx="2465">
                  <c:v>81.50551346485635</c:v>
                </c:pt>
                <c:pt idx="2466">
                  <c:v>81.50551346485635</c:v>
                </c:pt>
                <c:pt idx="2467">
                  <c:v>81.486760183032033</c:v>
                </c:pt>
                <c:pt idx="2468">
                  <c:v>81.468006901207715</c:v>
                </c:pt>
                <c:pt idx="2469">
                  <c:v>81.468006901207715</c:v>
                </c:pt>
                <c:pt idx="2470">
                  <c:v>81.468006901207715</c:v>
                </c:pt>
                <c:pt idx="2471">
                  <c:v>81.468006901207715</c:v>
                </c:pt>
                <c:pt idx="2472">
                  <c:v>81.441752306653669</c:v>
                </c:pt>
                <c:pt idx="2473">
                  <c:v>81.441752306653669</c:v>
                </c:pt>
                <c:pt idx="2474">
                  <c:v>81.441752306653669</c:v>
                </c:pt>
                <c:pt idx="2475">
                  <c:v>81.422999024829352</c:v>
                </c:pt>
                <c:pt idx="2476">
                  <c:v>81.422999024829352</c:v>
                </c:pt>
                <c:pt idx="2477">
                  <c:v>81.41174705573475</c:v>
                </c:pt>
                <c:pt idx="2478">
                  <c:v>81.404245743005021</c:v>
                </c:pt>
                <c:pt idx="2479">
                  <c:v>81.396744430275305</c:v>
                </c:pt>
                <c:pt idx="2480">
                  <c:v>81.381741804815846</c:v>
                </c:pt>
                <c:pt idx="2481">
                  <c:v>81.381741804815846</c:v>
                </c:pt>
                <c:pt idx="2482">
                  <c:v>81.381741804815846</c:v>
                </c:pt>
                <c:pt idx="2483">
                  <c:v>81.362988522991515</c:v>
                </c:pt>
                <c:pt idx="2484">
                  <c:v>81.362988522991515</c:v>
                </c:pt>
                <c:pt idx="2485">
                  <c:v>81.34798589753207</c:v>
                </c:pt>
                <c:pt idx="2486">
                  <c:v>81.34798589753207</c:v>
                </c:pt>
                <c:pt idx="2487">
                  <c:v>81.336733928437482</c:v>
                </c:pt>
                <c:pt idx="2488">
                  <c:v>81.329232615707753</c:v>
                </c:pt>
                <c:pt idx="2489">
                  <c:v>81.317980646613151</c:v>
                </c:pt>
                <c:pt idx="2490">
                  <c:v>81.317980646613151</c:v>
                </c:pt>
                <c:pt idx="2491">
                  <c:v>81.306728677518564</c:v>
                </c:pt>
                <c:pt idx="2492">
                  <c:v>81.295476708423976</c:v>
                </c:pt>
                <c:pt idx="2493">
                  <c:v>81.295476708423976</c:v>
                </c:pt>
                <c:pt idx="2494">
                  <c:v>81.284224739329375</c:v>
                </c:pt>
                <c:pt idx="2495">
                  <c:v>81.276723426599645</c:v>
                </c:pt>
                <c:pt idx="2496">
                  <c:v>81.2617208011402</c:v>
                </c:pt>
                <c:pt idx="2497">
                  <c:v>81.2617208011402</c:v>
                </c:pt>
                <c:pt idx="2498">
                  <c:v>81.2617208011402</c:v>
                </c:pt>
                <c:pt idx="2499">
                  <c:v>81.246718175680741</c:v>
                </c:pt>
                <c:pt idx="2500">
                  <c:v>81.235466206586153</c:v>
                </c:pt>
                <c:pt idx="2501">
                  <c:v>81.235466206586153</c:v>
                </c:pt>
                <c:pt idx="2502">
                  <c:v>81.224214237491566</c:v>
                </c:pt>
                <c:pt idx="2503">
                  <c:v>81.212962268396964</c:v>
                </c:pt>
                <c:pt idx="2504">
                  <c:v>81.212962268396964</c:v>
                </c:pt>
                <c:pt idx="2505">
                  <c:v>81.201710299302377</c:v>
                </c:pt>
                <c:pt idx="2506">
                  <c:v>81.186707673842918</c:v>
                </c:pt>
                <c:pt idx="2507">
                  <c:v>81.186707673842918</c:v>
                </c:pt>
                <c:pt idx="2508">
                  <c:v>81.186707673842918</c:v>
                </c:pt>
                <c:pt idx="2509">
                  <c:v>81.171705048383473</c:v>
                </c:pt>
                <c:pt idx="2510">
                  <c:v>81.164203735653743</c:v>
                </c:pt>
                <c:pt idx="2511">
                  <c:v>81.152951766559141</c:v>
                </c:pt>
                <c:pt idx="2512">
                  <c:v>81.152951766559141</c:v>
                </c:pt>
                <c:pt idx="2513">
                  <c:v>81.141699797464568</c:v>
                </c:pt>
                <c:pt idx="2514">
                  <c:v>81.126697172005109</c:v>
                </c:pt>
                <c:pt idx="2515">
                  <c:v>81.126697172005109</c:v>
                </c:pt>
                <c:pt idx="2516">
                  <c:v>81.126697172005109</c:v>
                </c:pt>
                <c:pt idx="2517">
                  <c:v>81.11169454654565</c:v>
                </c:pt>
                <c:pt idx="2518">
                  <c:v>81.100442577451048</c:v>
                </c:pt>
                <c:pt idx="2519">
                  <c:v>81.100442577451048</c:v>
                </c:pt>
                <c:pt idx="2520">
                  <c:v>81.089190608356461</c:v>
                </c:pt>
                <c:pt idx="2521">
                  <c:v>81.077938639261873</c:v>
                </c:pt>
                <c:pt idx="2522">
                  <c:v>81.077938639261873</c:v>
                </c:pt>
                <c:pt idx="2523">
                  <c:v>81.066686670167272</c:v>
                </c:pt>
                <c:pt idx="2524">
                  <c:v>81.055434701072699</c:v>
                </c:pt>
                <c:pt idx="2525">
                  <c:v>81.055434701072699</c:v>
                </c:pt>
                <c:pt idx="2526">
                  <c:v>81.040432075613239</c:v>
                </c:pt>
                <c:pt idx="2527">
                  <c:v>81.040432075613239</c:v>
                </c:pt>
                <c:pt idx="2528">
                  <c:v>81.01792813742405</c:v>
                </c:pt>
                <c:pt idx="2529">
                  <c:v>81.01792813742405</c:v>
                </c:pt>
                <c:pt idx="2530">
                  <c:v>81.01792813742405</c:v>
                </c:pt>
                <c:pt idx="2531">
                  <c:v>81.01792813742405</c:v>
                </c:pt>
                <c:pt idx="2532">
                  <c:v>80.995424199234861</c:v>
                </c:pt>
                <c:pt idx="2533">
                  <c:v>80.995424199234861</c:v>
                </c:pt>
                <c:pt idx="2534">
                  <c:v>80.984172230140274</c:v>
                </c:pt>
                <c:pt idx="2535">
                  <c:v>80.972920261045672</c:v>
                </c:pt>
                <c:pt idx="2536">
                  <c:v>80.972920261045672</c:v>
                </c:pt>
                <c:pt idx="2537">
                  <c:v>80.961668291951099</c:v>
                </c:pt>
                <c:pt idx="2538">
                  <c:v>80.950416322856498</c:v>
                </c:pt>
                <c:pt idx="2539">
                  <c:v>80.950416322856498</c:v>
                </c:pt>
                <c:pt idx="2540">
                  <c:v>80.931663041032181</c:v>
                </c:pt>
                <c:pt idx="2541">
                  <c:v>80.931663041032181</c:v>
                </c:pt>
                <c:pt idx="2542">
                  <c:v>80.931663041032181</c:v>
                </c:pt>
                <c:pt idx="2543">
                  <c:v>80.912909759207864</c:v>
                </c:pt>
                <c:pt idx="2544">
                  <c:v>80.912909759207864</c:v>
                </c:pt>
                <c:pt idx="2545">
                  <c:v>80.897907133748404</c:v>
                </c:pt>
                <c:pt idx="2546">
                  <c:v>80.897907133748404</c:v>
                </c:pt>
                <c:pt idx="2547">
                  <c:v>80.886655164653803</c:v>
                </c:pt>
                <c:pt idx="2548">
                  <c:v>80.86040057009977</c:v>
                </c:pt>
                <c:pt idx="2549">
                  <c:v>80.86040057009977</c:v>
                </c:pt>
                <c:pt idx="2550">
                  <c:v>80.86040057009977</c:v>
                </c:pt>
                <c:pt idx="2551">
                  <c:v>80.86040057009977</c:v>
                </c:pt>
                <c:pt idx="2552">
                  <c:v>80.86040057009977</c:v>
                </c:pt>
                <c:pt idx="2553">
                  <c:v>80.86040057009977</c:v>
                </c:pt>
                <c:pt idx="2554">
                  <c:v>80.834145975545724</c:v>
                </c:pt>
                <c:pt idx="2555">
                  <c:v>80.811642037356535</c:v>
                </c:pt>
                <c:pt idx="2556">
                  <c:v>80.811642037356535</c:v>
                </c:pt>
                <c:pt idx="2557">
                  <c:v>80.811642037356535</c:v>
                </c:pt>
                <c:pt idx="2558">
                  <c:v>80.811642037356535</c:v>
                </c:pt>
                <c:pt idx="2559">
                  <c:v>80.811642037356535</c:v>
                </c:pt>
                <c:pt idx="2560">
                  <c:v>80.78913809916736</c:v>
                </c:pt>
                <c:pt idx="2561">
                  <c:v>80.777886130072758</c:v>
                </c:pt>
                <c:pt idx="2562">
                  <c:v>80.777886130072758</c:v>
                </c:pt>
                <c:pt idx="2563">
                  <c:v>80.762883504613299</c:v>
                </c:pt>
                <c:pt idx="2564">
                  <c:v>80.762883504613299</c:v>
                </c:pt>
                <c:pt idx="2565">
                  <c:v>80.747880879153854</c:v>
                </c:pt>
                <c:pt idx="2566">
                  <c:v>80.747880879153854</c:v>
                </c:pt>
                <c:pt idx="2567">
                  <c:v>80.736628910059267</c:v>
                </c:pt>
                <c:pt idx="2568">
                  <c:v>80.721626284599807</c:v>
                </c:pt>
                <c:pt idx="2569">
                  <c:v>80.721626284599807</c:v>
                </c:pt>
                <c:pt idx="2570">
                  <c:v>80.721626284599807</c:v>
                </c:pt>
                <c:pt idx="2571">
                  <c:v>80.699122346410618</c:v>
                </c:pt>
                <c:pt idx="2572">
                  <c:v>80.699122346410618</c:v>
                </c:pt>
                <c:pt idx="2573">
                  <c:v>80.699122346410618</c:v>
                </c:pt>
                <c:pt idx="2574">
                  <c:v>80.684119720951159</c:v>
                </c:pt>
                <c:pt idx="2575">
                  <c:v>80.676618408221429</c:v>
                </c:pt>
                <c:pt idx="2576">
                  <c:v>80.661615782761984</c:v>
                </c:pt>
                <c:pt idx="2577">
                  <c:v>80.661615782761984</c:v>
                </c:pt>
                <c:pt idx="2578">
                  <c:v>80.661615782761984</c:v>
                </c:pt>
                <c:pt idx="2579">
                  <c:v>80.646613157302525</c:v>
                </c:pt>
                <c:pt idx="2580">
                  <c:v>80.639111844572795</c:v>
                </c:pt>
                <c:pt idx="2581">
                  <c:v>80.631610531843066</c:v>
                </c:pt>
                <c:pt idx="2582">
                  <c:v>80.616607906383621</c:v>
                </c:pt>
                <c:pt idx="2583">
                  <c:v>80.616607906383621</c:v>
                </c:pt>
                <c:pt idx="2584">
                  <c:v>80.616607906383621</c:v>
                </c:pt>
                <c:pt idx="2585">
                  <c:v>80.601605280924161</c:v>
                </c:pt>
                <c:pt idx="2586">
                  <c:v>80.594103968194432</c:v>
                </c:pt>
                <c:pt idx="2587">
                  <c:v>80.586602655464702</c:v>
                </c:pt>
                <c:pt idx="2588">
                  <c:v>80.579101342734987</c:v>
                </c:pt>
                <c:pt idx="2589">
                  <c:v>80.564098717275527</c:v>
                </c:pt>
                <c:pt idx="2590">
                  <c:v>80.564098717275527</c:v>
                </c:pt>
                <c:pt idx="2591">
                  <c:v>80.564098717275527</c:v>
                </c:pt>
                <c:pt idx="2592">
                  <c:v>80.545345435451196</c:v>
                </c:pt>
                <c:pt idx="2593">
                  <c:v>80.545345435451196</c:v>
                </c:pt>
                <c:pt idx="2594">
                  <c:v>80.51909084089715</c:v>
                </c:pt>
                <c:pt idx="2595">
                  <c:v>80.51909084089715</c:v>
                </c:pt>
                <c:pt idx="2596">
                  <c:v>80.51909084089715</c:v>
                </c:pt>
                <c:pt idx="2597">
                  <c:v>80.51909084089715</c:v>
                </c:pt>
                <c:pt idx="2598">
                  <c:v>80.51909084089715</c:v>
                </c:pt>
                <c:pt idx="2599">
                  <c:v>80.496586902707975</c:v>
                </c:pt>
                <c:pt idx="2600">
                  <c:v>80.489085589978245</c:v>
                </c:pt>
                <c:pt idx="2601">
                  <c:v>80.481584277248515</c:v>
                </c:pt>
                <c:pt idx="2602">
                  <c:v>80.470332308153928</c:v>
                </c:pt>
                <c:pt idx="2603">
                  <c:v>80.470332308153928</c:v>
                </c:pt>
                <c:pt idx="2604">
                  <c:v>80.455329682694483</c:v>
                </c:pt>
                <c:pt idx="2605">
                  <c:v>80.455329682694483</c:v>
                </c:pt>
                <c:pt idx="2606">
                  <c:v>80.436576400870152</c:v>
                </c:pt>
                <c:pt idx="2607">
                  <c:v>80.436576400870152</c:v>
                </c:pt>
                <c:pt idx="2608">
                  <c:v>80.436576400870152</c:v>
                </c:pt>
                <c:pt idx="2609">
                  <c:v>80.421573775410693</c:v>
                </c:pt>
                <c:pt idx="2610">
                  <c:v>80.410321806316105</c:v>
                </c:pt>
                <c:pt idx="2611">
                  <c:v>80.410321806316105</c:v>
                </c:pt>
                <c:pt idx="2612">
                  <c:v>80.395319180856646</c:v>
                </c:pt>
                <c:pt idx="2613">
                  <c:v>80.395319180856646</c:v>
                </c:pt>
                <c:pt idx="2614">
                  <c:v>80.380316555397187</c:v>
                </c:pt>
                <c:pt idx="2615">
                  <c:v>80.380316555397187</c:v>
                </c:pt>
                <c:pt idx="2616">
                  <c:v>80.354061960843154</c:v>
                </c:pt>
                <c:pt idx="2617">
                  <c:v>80.354061960843154</c:v>
                </c:pt>
                <c:pt idx="2618">
                  <c:v>80.354061960843154</c:v>
                </c:pt>
                <c:pt idx="2619">
                  <c:v>80.354061960843154</c:v>
                </c:pt>
                <c:pt idx="2620">
                  <c:v>80.354061960843154</c:v>
                </c:pt>
                <c:pt idx="2621">
                  <c:v>80.331558022653965</c:v>
                </c:pt>
                <c:pt idx="2622">
                  <c:v>80.324056709924236</c:v>
                </c:pt>
                <c:pt idx="2623">
                  <c:v>80.316555397194506</c:v>
                </c:pt>
                <c:pt idx="2624">
                  <c:v>80.309054084464776</c:v>
                </c:pt>
                <c:pt idx="2625">
                  <c:v>80.301552771735047</c:v>
                </c:pt>
                <c:pt idx="2626">
                  <c:v>80.294051459005317</c:v>
                </c:pt>
                <c:pt idx="2627">
                  <c:v>80.286550146275601</c:v>
                </c:pt>
                <c:pt idx="2628">
                  <c:v>80.275298177181014</c:v>
                </c:pt>
                <c:pt idx="2629">
                  <c:v>80.275298177181014</c:v>
                </c:pt>
                <c:pt idx="2630">
                  <c:v>80.260295551721555</c:v>
                </c:pt>
                <c:pt idx="2631">
                  <c:v>80.260295551721555</c:v>
                </c:pt>
                <c:pt idx="2632">
                  <c:v>80.249043582626953</c:v>
                </c:pt>
                <c:pt idx="2633">
                  <c:v>80.241542269897238</c:v>
                </c:pt>
                <c:pt idx="2634">
                  <c:v>80.226539644437779</c:v>
                </c:pt>
                <c:pt idx="2635">
                  <c:v>80.226539644437779</c:v>
                </c:pt>
                <c:pt idx="2636">
                  <c:v>80.226539644437779</c:v>
                </c:pt>
                <c:pt idx="2637">
                  <c:v>80.211537018978319</c:v>
                </c:pt>
                <c:pt idx="2638">
                  <c:v>80.20403570624859</c:v>
                </c:pt>
                <c:pt idx="2639">
                  <c:v>80.192783737154002</c:v>
                </c:pt>
                <c:pt idx="2640">
                  <c:v>80.192783737154002</c:v>
                </c:pt>
                <c:pt idx="2641">
                  <c:v>80.181531768059415</c:v>
                </c:pt>
                <c:pt idx="2642">
                  <c:v>80.174030455329685</c:v>
                </c:pt>
                <c:pt idx="2643">
                  <c:v>80.166529142599956</c:v>
                </c:pt>
                <c:pt idx="2644">
                  <c:v>80.159027829870226</c:v>
                </c:pt>
                <c:pt idx="2645">
                  <c:v>80.140274548045909</c:v>
                </c:pt>
                <c:pt idx="2646">
                  <c:v>80.140274548045909</c:v>
                </c:pt>
                <c:pt idx="2647">
                  <c:v>80.140274548045909</c:v>
                </c:pt>
                <c:pt idx="2648">
                  <c:v>80.140274548045909</c:v>
                </c:pt>
                <c:pt idx="2649">
                  <c:v>80.114019953491862</c:v>
                </c:pt>
                <c:pt idx="2650">
                  <c:v>80.114019953491862</c:v>
                </c:pt>
                <c:pt idx="2651">
                  <c:v>80.114019953491862</c:v>
                </c:pt>
                <c:pt idx="2652">
                  <c:v>80.099017328032403</c:v>
                </c:pt>
                <c:pt idx="2653">
                  <c:v>80.080264046208086</c:v>
                </c:pt>
                <c:pt idx="2654">
                  <c:v>80.080264046208086</c:v>
                </c:pt>
                <c:pt idx="2655">
                  <c:v>80.080264046208086</c:v>
                </c:pt>
                <c:pt idx="2656">
                  <c:v>80.080264046208086</c:v>
                </c:pt>
                <c:pt idx="2657">
                  <c:v>80.061510764383769</c:v>
                </c:pt>
                <c:pt idx="2658">
                  <c:v>80.054009451654039</c:v>
                </c:pt>
                <c:pt idx="2659">
                  <c:v>80.016502888005405</c:v>
                </c:pt>
                <c:pt idx="2660">
                  <c:v>80.016502888005405</c:v>
                </c:pt>
                <c:pt idx="2661">
                  <c:v>80.016502888005405</c:v>
                </c:pt>
                <c:pt idx="2662">
                  <c:v>80.016502888005405</c:v>
                </c:pt>
                <c:pt idx="2663">
                  <c:v>80.016502888005405</c:v>
                </c:pt>
                <c:pt idx="2664">
                  <c:v>80.016502888005405</c:v>
                </c:pt>
                <c:pt idx="2665">
                  <c:v>80.016502888005405</c:v>
                </c:pt>
                <c:pt idx="2666">
                  <c:v>80.016502888005405</c:v>
                </c:pt>
                <c:pt idx="2667">
                  <c:v>80.016502888005405</c:v>
                </c:pt>
                <c:pt idx="2668">
                  <c:v>79.975245667991899</c:v>
                </c:pt>
                <c:pt idx="2669">
                  <c:v>79.975245667991899</c:v>
                </c:pt>
                <c:pt idx="2670">
                  <c:v>79.963993698897312</c:v>
                </c:pt>
                <c:pt idx="2671">
                  <c:v>79.95274172980271</c:v>
                </c:pt>
                <c:pt idx="2672">
                  <c:v>79.95274172980271</c:v>
                </c:pt>
                <c:pt idx="2673">
                  <c:v>79.933988447978393</c:v>
                </c:pt>
                <c:pt idx="2674">
                  <c:v>79.933988447978393</c:v>
                </c:pt>
                <c:pt idx="2675">
                  <c:v>79.933988447978393</c:v>
                </c:pt>
                <c:pt idx="2676">
                  <c:v>79.918985822518934</c:v>
                </c:pt>
                <c:pt idx="2677">
                  <c:v>79.903983197059475</c:v>
                </c:pt>
                <c:pt idx="2678">
                  <c:v>79.903983197059475</c:v>
                </c:pt>
                <c:pt idx="2679">
                  <c:v>79.903983197059475</c:v>
                </c:pt>
                <c:pt idx="2680">
                  <c:v>79.8814792588703</c:v>
                </c:pt>
                <c:pt idx="2681">
                  <c:v>79.8814792588703</c:v>
                </c:pt>
                <c:pt idx="2682">
                  <c:v>79.8814792588703</c:v>
                </c:pt>
                <c:pt idx="2683">
                  <c:v>79.862725977045983</c:v>
                </c:pt>
                <c:pt idx="2684">
                  <c:v>79.862725977045983</c:v>
                </c:pt>
                <c:pt idx="2685">
                  <c:v>79.847723351586524</c:v>
                </c:pt>
                <c:pt idx="2686">
                  <c:v>79.847723351586524</c:v>
                </c:pt>
                <c:pt idx="2687">
                  <c:v>79.836471382491936</c:v>
                </c:pt>
                <c:pt idx="2688">
                  <c:v>79.825219413397335</c:v>
                </c:pt>
                <c:pt idx="2689">
                  <c:v>79.825219413397335</c:v>
                </c:pt>
                <c:pt idx="2690">
                  <c:v>79.813967444302762</c:v>
                </c:pt>
                <c:pt idx="2691">
                  <c:v>79.806466131573032</c:v>
                </c:pt>
                <c:pt idx="2692">
                  <c:v>79.79521416247843</c:v>
                </c:pt>
                <c:pt idx="2693">
                  <c:v>79.79521416247843</c:v>
                </c:pt>
                <c:pt idx="2694">
                  <c:v>79.780211537018971</c:v>
                </c:pt>
                <c:pt idx="2695">
                  <c:v>79.780211537018971</c:v>
                </c:pt>
                <c:pt idx="2696">
                  <c:v>79.768959567924398</c:v>
                </c:pt>
                <c:pt idx="2697">
                  <c:v>79.761458255194668</c:v>
                </c:pt>
                <c:pt idx="2698">
                  <c:v>79.753956942464939</c:v>
                </c:pt>
                <c:pt idx="2699">
                  <c:v>79.742704973370337</c:v>
                </c:pt>
                <c:pt idx="2700">
                  <c:v>79.742704973370337</c:v>
                </c:pt>
                <c:pt idx="2701">
                  <c:v>79.72395169154602</c:v>
                </c:pt>
                <c:pt idx="2702">
                  <c:v>79.72395169154602</c:v>
                </c:pt>
                <c:pt idx="2703">
                  <c:v>79.72395169154602</c:v>
                </c:pt>
                <c:pt idx="2704">
                  <c:v>79.697697096991973</c:v>
                </c:pt>
                <c:pt idx="2705">
                  <c:v>79.697697096991973</c:v>
                </c:pt>
                <c:pt idx="2706">
                  <c:v>79.697697096991973</c:v>
                </c:pt>
                <c:pt idx="2707">
                  <c:v>79.697697096991973</c:v>
                </c:pt>
                <c:pt idx="2708">
                  <c:v>79.675193158802799</c:v>
                </c:pt>
                <c:pt idx="2709">
                  <c:v>79.675193158802799</c:v>
                </c:pt>
                <c:pt idx="2710">
                  <c:v>79.663941189708197</c:v>
                </c:pt>
                <c:pt idx="2711">
                  <c:v>79.656439876978467</c:v>
                </c:pt>
                <c:pt idx="2712">
                  <c:v>79.648938564248738</c:v>
                </c:pt>
                <c:pt idx="2713">
                  <c:v>79.633935938789293</c:v>
                </c:pt>
                <c:pt idx="2714">
                  <c:v>79.633935938789293</c:v>
                </c:pt>
                <c:pt idx="2715">
                  <c:v>79.633935938789293</c:v>
                </c:pt>
                <c:pt idx="2716">
                  <c:v>79.618933313329833</c:v>
                </c:pt>
                <c:pt idx="2717">
                  <c:v>79.607681344235232</c:v>
                </c:pt>
                <c:pt idx="2718">
                  <c:v>79.607681344235232</c:v>
                </c:pt>
                <c:pt idx="2719">
                  <c:v>79.596429375140659</c:v>
                </c:pt>
                <c:pt idx="2720">
                  <c:v>79.588928062410929</c:v>
                </c:pt>
                <c:pt idx="2721">
                  <c:v>79.581426749681199</c:v>
                </c:pt>
                <c:pt idx="2722">
                  <c:v>79.543920186032551</c:v>
                </c:pt>
                <c:pt idx="2723">
                  <c:v>79.543920186032551</c:v>
                </c:pt>
                <c:pt idx="2724">
                  <c:v>79.543920186032551</c:v>
                </c:pt>
                <c:pt idx="2725">
                  <c:v>79.543920186032551</c:v>
                </c:pt>
                <c:pt idx="2726">
                  <c:v>79.543920186032551</c:v>
                </c:pt>
                <c:pt idx="2727">
                  <c:v>79.543920186032551</c:v>
                </c:pt>
                <c:pt idx="2728">
                  <c:v>79.543920186032551</c:v>
                </c:pt>
                <c:pt idx="2729">
                  <c:v>79.543920186032551</c:v>
                </c:pt>
                <c:pt idx="2730">
                  <c:v>79.543920186032551</c:v>
                </c:pt>
                <c:pt idx="2731">
                  <c:v>79.502662966019059</c:v>
                </c:pt>
                <c:pt idx="2732">
                  <c:v>79.502662966019059</c:v>
                </c:pt>
                <c:pt idx="2733">
                  <c:v>79.491410996924458</c:v>
                </c:pt>
                <c:pt idx="2734">
                  <c:v>79.48015902782987</c:v>
                </c:pt>
                <c:pt idx="2735">
                  <c:v>79.48015902782987</c:v>
                </c:pt>
                <c:pt idx="2736">
                  <c:v>79.465156402370411</c:v>
                </c:pt>
                <c:pt idx="2737">
                  <c:v>79.465156402370411</c:v>
                </c:pt>
                <c:pt idx="2738">
                  <c:v>79.453904433275824</c:v>
                </c:pt>
                <c:pt idx="2739">
                  <c:v>79.446403120546094</c:v>
                </c:pt>
                <c:pt idx="2740">
                  <c:v>79.438901807816364</c:v>
                </c:pt>
                <c:pt idx="2741">
                  <c:v>79.427649838721777</c:v>
                </c:pt>
                <c:pt idx="2742">
                  <c:v>79.427649838721777</c:v>
                </c:pt>
                <c:pt idx="2743">
                  <c:v>79.412647213262318</c:v>
                </c:pt>
                <c:pt idx="2744">
                  <c:v>79.412647213262318</c:v>
                </c:pt>
                <c:pt idx="2745">
                  <c:v>79.40139524416773</c:v>
                </c:pt>
                <c:pt idx="2746">
                  <c:v>79.382641962343413</c:v>
                </c:pt>
                <c:pt idx="2747">
                  <c:v>79.382641962343413</c:v>
                </c:pt>
                <c:pt idx="2748">
                  <c:v>79.382641962343413</c:v>
                </c:pt>
                <c:pt idx="2749">
                  <c:v>79.382641962343413</c:v>
                </c:pt>
                <c:pt idx="2750">
                  <c:v>79.363888680519096</c:v>
                </c:pt>
                <c:pt idx="2751">
                  <c:v>79.348886055059637</c:v>
                </c:pt>
                <c:pt idx="2752">
                  <c:v>79.348886055059637</c:v>
                </c:pt>
                <c:pt idx="2753">
                  <c:v>79.348886055059637</c:v>
                </c:pt>
                <c:pt idx="2754">
                  <c:v>79.333883429600178</c:v>
                </c:pt>
                <c:pt idx="2755">
                  <c:v>79.32263146050559</c:v>
                </c:pt>
                <c:pt idx="2756">
                  <c:v>79.32263146050559</c:v>
                </c:pt>
                <c:pt idx="2757">
                  <c:v>79.311379491410989</c:v>
                </c:pt>
                <c:pt idx="2758">
                  <c:v>79.303878178681259</c:v>
                </c:pt>
                <c:pt idx="2759">
                  <c:v>79.296376865951544</c:v>
                </c:pt>
                <c:pt idx="2760">
                  <c:v>79.262620958667767</c:v>
                </c:pt>
                <c:pt idx="2761">
                  <c:v>79.262620958667767</c:v>
                </c:pt>
                <c:pt idx="2762">
                  <c:v>79.262620958667767</c:v>
                </c:pt>
                <c:pt idx="2763">
                  <c:v>79.262620958667767</c:v>
                </c:pt>
                <c:pt idx="2764">
                  <c:v>79.262620958667767</c:v>
                </c:pt>
                <c:pt idx="2765">
                  <c:v>79.262620958667767</c:v>
                </c:pt>
                <c:pt idx="2766">
                  <c:v>79.262620958667767</c:v>
                </c:pt>
                <c:pt idx="2767">
                  <c:v>79.262620958667767</c:v>
                </c:pt>
                <c:pt idx="2768">
                  <c:v>79.228865051383991</c:v>
                </c:pt>
                <c:pt idx="2769">
                  <c:v>79.221363738654262</c:v>
                </c:pt>
                <c:pt idx="2770">
                  <c:v>79.206361113194816</c:v>
                </c:pt>
                <c:pt idx="2771">
                  <c:v>79.206361113194816</c:v>
                </c:pt>
                <c:pt idx="2772">
                  <c:v>79.206361113194816</c:v>
                </c:pt>
                <c:pt idx="2773">
                  <c:v>79.187607831370485</c:v>
                </c:pt>
                <c:pt idx="2774">
                  <c:v>79.187607831370485</c:v>
                </c:pt>
                <c:pt idx="2775">
                  <c:v>79.176355862275898</c:v>
                </c:pt>
                <c:pt idx="2776">
                  <c:v>79.168854549546168</c:v>
                </c:pt>
                <c:pt idx="2777">
                  <c:v>79.150101267721851</c:v>
                </c:pt>
                <c:pt idx="2778">
                  <c:v>79.150101267721851</c:v>
                </c:pt>
                <c:pt idx="2779">
                  <c:v>79.150101267721851</c:v>
                </c:pt>
                <c:pt idx="2780">
                  <c:v>79.150101267721851</c:v>
                </c:pt>
                <c:pt idx="2781">
                  <c:v>79.123846673167805</c:v>
                </c:pt>
                <c:pt idx="2782">
                  <c:v>79.123846673167805</c:v>
                </c:pt>
                <c:pt idx="2783">
                  <c:v>79.123846673167805</c:v>
                </c:pt>
                <c:pt idx="2784">
                  <c:v>79.108844047708345</c:v>
                </c:pt>
                <c:pt idx="2785">
                  <c:v>79.101342734978616</c:v>
                </c:pt>
                <c:pt idx="2786">
                  <c:v>79.08634010951917</c:v>
                </c:pt>
                <c:pt idx="2787">
                  <c:v>79.08634010951917</c:v>
                </c:pt>
                <c:pt idx="2788">
                  <c:v>79.08634010951917</c:v>
                </c:pt>
                <c:pt idx="2789">
                  <c:v>79.071337484059711</c:v>
                </c:pt>
                <c:pt idx="2790">
                  <c:v>79.052584202235394</c:v>
                </c:pt>
                <c:pt idx="2791">
                  <c:v>79.052584202235394</c:v>
                </c:pt>
                <c:pt idx="2792">
                  <c:v>79.052584202235394</c:v>
                </c:pt>
                <c:pt idx="2793">
                  <c:v>79.052584202235394</c:v>
                </c:pt>
                <c:pt idx="2794">
                  <c:v>79.033830920411077</c:v>
                </c:pt>
                <c:pt idx="2795">
                  <c:v>79.018828294951618</c:v>
                </c:pt>
                <c:pt idx="2796">
                  <c:v>79.018828294951618</c:v>
                </c:pt>
                <c:pt idx="2797">
                  <c:v>79.018828294951618</c:v>
                </c:pt>
                <c:pt idx="2798">
                  <c:v>79.003825669492159</c:v>
                </c:pt>
                <c:pt idx="2799">
                  <c:v>78.992573700397571</c:v>
                </c:pt>
                <c:pt idx="2800">
                  <c:v>78.992573700397571</c:v>
                </c:pt>
                <c:pt idx="2801">
                  <c:v>78.981321731302984</c:v>
                </c:pt>
                <c:pt idx="2802">
                  <c:v>78.970069762208382</c:v>
                </c:pt>
                <c:pt idx="2803">
                  <c:v>78.970069762208382</c:v>
                </c:pt>
                <c:pt idx="2804">
                  <c:v>78.955067136748937</c:v>
                </c:pt>
                <c:pt idx="2805">
                  <c:v>78.955067136748937</c:v>
                </c:pt>
                <c:pt idx="2806">
                  <c:v>78.943815167654336</c:v>
                </c:pt>
                <c:pt idx="2807">
                  <c:v>78.936313854924606</c:v>
                </c:pt>
                <c:pt idx="2808">
                  <c:v>78.928812542194876</c:v>
                </c:pt>
                <c:pt idx="2809">
                  <c:v>78.921311229465147</c:v>
                </c:pt>
                <c:pt idx="2810">
                  <c:v>78.891305978546242</c:v>
                </c:pt>
                <c:pt idx="2811">
                  <c:v>78.891305978546242</c:v>
                </c:pt>
                <c:pt idx="2812">
                  <c:v>78.891305978546242</c:v>
                </c:pt>
                <c:pt idx="2813">
                  <c:v>78.891305978546242</c:v>
                </c:pt>
                <c:pt idx="2814">
                  <c:v>78.891305978546242</c:v>
                </c:pt>
                <c:pt idx="2815">
                  <c:v>78.891305978546242</c:v>
                </c:pt>
                <c:pt idx="2816">
                  <c:v>78.891305978546242</c:v>
                </c:pt>
                <c:pt idx="2817">
                  <c:v>78.861300727627338</c:v>
                </c:pt>
                <c:pt idx="2818">
                  <c:v>78.853799414897608</c:v>
                </c:pt>
                <c:pt idx="2819">
                  <c:v>78.846298102167879</c:v>
                </c:pt>
                <c:pt idx="2820">
                  <c:v>78.823794163978704</c:v>
                </c:pt>
                <c:pt idx="2821">
                  <c:v>78.823794163978704</c:v>
                </c:pt>
                <c:pt idx="2822">
                  <c:v>78.823794163978704</c:v>
                </c:pt>
                <c:pt idx="2823">
                  <c:v>78.823794163978704</c:v>
                </c:pt>
                <c:pt idx="2824">
                  <c:v>78.823794163978704</c:v>
                </c:pt>
                <c:pt idx="2825">
                  <c:v>78.801290225789515</c:v>
                </c:pt>
                <c:pt idx="2826">
                  <c:v>78.793788913059785</c:v>
                </c:pt>
                <c:pt idx="2827">
                  <c:v>78.782536943965198</c:v>
                </c:pt>
                <c:pt idx="2828">
                  <c:v>78.782536943965198</c:v>
                </c:pt>
                <c:pt idx="2829">
                  <c:v>78.771284974870611</c:v>
                </c:pt>
                <c:pt idx="2830">
                  <c:v>78.760033005776009</c:v>
                </c:pt>
                <c:pt idx="2831">
                  <c:v>78.760033005776009</c:v>
                </c:pt>
                <c:pt idx="2832">
                  <c:v>78.745030380316564</c:v>
                </c:pt>
                <c:pt idx="2833">
                  <c:v>78.745030380316564</c:v>
                </c:pt>
                <c:pt idx="2834">
                  <c:v>78.730027754857105</c:v>
                </c:pt>
                <c:pt idx="2835">
                  <c:v>78.730027754857105</c:v>
                </c:pt>
                <c:pt idx="2836">
                  <c:v>78.718775785762503</c:v>
                </c:pt>
                <c:pt idx="2837">
                  <c:v>78.711274473032773</c:v>
                </c:pt>
                <c:pt idx="2838">
                  <c:v>78.688770534843599</c:v>
                </c:pt>
                <c:pt idx="2839">
                  <c:v>78.688770534843599</c:v>
                </c:pt>
                <c:pt idx="2840">
                  <c:v>78.688770534843599</c:v>
                </c:pt>
                <c:pt idx="2841">
                  <c:v>78.688770534843599</c:v>
                </c:pt>
                <c:pt idx="2842">
                  <c:v>78.688770534843599</c:v>
                </c:pt>
                <c:pt idx="2843">
                  <c:v>78.658765283924694</c:v>
                </c:pt>
                <c:pt idx="2844">
                  <c:v>78.658765283924694</c:v>
                </c:pt>
                <c:pt idx="2845">
                  <c:v>78.658765283924694</c:v>
                </c:pt>
                <c:pt idx="2846">
                  <c:v>78.643762658465235</c:v>
                </c:pt>
                <c:pt idx="2847">
                  <c:v>78.632510689370633</c:v>
                </c:pt>
                <c:pt idx="2848">
                  <c:v>78.632510689370633</c:v>
                </c:pt>
                <c:pt idx="2849">
                  <c:v>78.621258720276046</c:v>
                </c:pt>
                <c:pt idx="2850">
                  <c:v>78.613757407546331</c:v>
                </c:pt>
                <c:pt idx="2851">
                  <c:v>78.606256094816601</c:v>
                </c:pt>
                <c:pt idx="2852">
                  <c:v>78.598754782086871</c:v>
                </c:pt>
                <c:pt idx="2853">
                  <c:v>78.591253469357142</c:v>
                </c:pt>
                <c:pt idx="2854">
                  <c:v>78.583752156627412</c:v>
                </c:pt>
                <c:pt idx="2855">
                  <c:v>78.576250843897682</c:v>
                </c:pt>
                <c:pt idx="2856">
                  <c:v>78.568749531167953</c:v>
                </c:pt>
                <c:pt idx="2857">
                  <c:v>78.561248218438223</c:v>
                </c:pt>
                <c:pt idx="2858">
                  <c:v>78.549996249343636</c:v>
                </c:pt>
                <c:pt idx="2859">
                  <c:v>78.549996249343636</c:v>
                </c:pt>
                <c:pt idx="2860">
                  <c:v>78.534993623884176</c:v>
                </c:pt>
                <c:pt idx="2861">
                  <c:v>78.534993623884176</c:v>
                </c:pt>
                <c:pt idx="2862">
                  <c:v>78.523741654789589</c:v>
                </c:pt>
                <c:pt idx="2863">
                  <c:v>78.516240342059859</c:v>
                </c:pt>
                <c:pt idx="2864">
                  <c:v>78.5012377166004</c:v>
                </c:pt>
                <c:pt idx="2865">
                  <c:v>78.5012377166004</c:v>
                </c:pt>
                <c:pt idx="2866">
                  <c:v>78.5012377166004</c:v>
                </c:pt>
                <c:pt idx="2867">
                  <c:v>78.486235091140955</c:v>
                </c:pt>
                <c:pt idx="2868">
                  <c:v>78.478733778411225</c:v>
                </c:pt>
                <c:pt idx="2869">
                  <c:v>78.467481809316624</c:v>
                </c:pt>
                <c:pt idx="2870">
                  <c:v>78.467481809316624</c:v>
                </c:pt>
                <c:pt idx="2871">
                  <c:v>78.456229840222036</c:v>
                </c:pt>
                <c:pt idx="2872">
                  <c:v>78.448728527492307</c:v>
                </c:pt>
                <c:pt idx="2873">
                  <c:v>78.42247393293826</c:v>
                </c:pt>
                <c:pt idx="2874">
                  <c:v>78.42247393293826</c:v>
                </c:pt>
                <c:pt idx="2875">
                  <c:v>78.42247393293826</c:v>
                </c:pt>
                <c:pt idx="2876">
                  <c:v>78.42247393293826</c:v>
                </c:pt>
                <c:pt idx="2877">
                  <c:v>78.42247393293826</c:v>
                </c:pt>
                <c:pt idx="2878">
                  <c:v>78.42247393293826</c:v>
                </c:pt>
                <c:pt idx="2879">
                  <c:v>78.396219338384228</c:v>
                </c:pt>
                <c:pt idx="2880">
                  <c:v>78.369964743830167</c:v>
                </c:pt>
                <c:pt idx="2881">
                  <c:v>78.369964743830167</c:v>
                </c:pt>
                <c:pt idx="2882">
                  <c:v>78.369964743830167</c:v>
                </c:pt>
                <c:pt idx="2883">
                  <c:v>78.369964743830167</c:v>
                </c:pt>
                <c:pt idx="2884">
                  <c:v>78.369964743830167</c:v>
                </c:pt>
                <c:pt idx="2885">
                  <c:v>78.369964743830167</c:v>
                </c:pt>
                <c:pt idx="2886">
                  <c:v>78.33620883654639</c:v>
                </c:pt>
                <c:pt idx="2887">
                  <c:v>78.33620883654639</c:v>
                </c:pt>
                <c:pt idx="2888">
                  <c:v>78.33620883654639</c:v>
                </c:pt>
                <c:pt idx="2889">
                  <c:v>78.321206211086931</c:v>
                </c:pt>
                <c:pt idx="2890">
                  <c:v>78.313704898357216</c:v>
                </c:pt>
                <c:pt idx="2891">
                  <c:v>78.298702272897756</c:v>
                </c:pt>
                <c:pt idx="2892">
                  <c:v>78.298702272897756</c:v>
                </c:pt>
                <c:pt idx="2893">
                  <c:v>78.298702272897756</c:v>
                </c:pt>
                <c:pt idx="2894">
                  <c:v>78.279948991073439</c:v>
                </c:pt>
                <c:pt idx="2895">
                  <c:v>78.279948991073439</c:v>
                </c:pt>
                <c:pt idx="2896">
                  <c:v>78.261195709249122</c:v>
                </c:pt>
                <c:pt idx="2897">
                  <c:v>78.261195709249122</c:v>
                </c:pt>
                <c:pt idx="2898">
                  <c:v>78.261195709249122</c:v>
                </c:pt>
                <c:pt idx="2899">
                  <c:v>78.246193083789663</c:v>
                </c:pt>
                <c:pt idx="2900">
                  <c:v>78.238691771059933</c:v>
                </c:pt>
                <c:pt idx="2901">
                  <c:v>78.231190458330218</c:v>
                </c:pt>
                <c:pt idx="2902">
                  <c:v>78.223689145600488</c:v>
                </c:pt>
                <c:pt idx="2903">
                  <c:v>78.208686520141029</c:v>
                </c:pt>
                <c:pt idx="2904">
                  <c:v>78.208686520141029</c:v>
                </c:pt>
                <c:pt idx="2905">
                  <c:v>78.208686520141029</c:v>
                </c:pt>
                <c:pt idx="2906">
                  <c:v>78.189933238316698</c:v>
                </c:pt>
                <c:pt idx="2907">
                  <c:v>78.189933238316698</c:v>
                </c:pt>
                <c:pt idx="2908">
                  <c:v>78.17868126922211</c:v>
                </c:pt>
                <c:pt idx="2909">
                  <c:v>78.167429300127523</c:v>
                </c:pt>
                <c:pt idx="2910">
                  <c:v>78.167429300127523</c:v>
                </c:pt>
                <c:pt idx="2911">
                  <c:v>78.152426674668064</c:v>
                </c:pt>
                <c:pt idx="2912">
                  <c:v>78.152426674668064</c:v>
                </c:pt>
                <c:pt idx="2913">
                  <c:v>78.141174705573476</c:v>
                </c:pt>
                <c:pt idx="2914">
                  <c:v>78.129922736478889</c:v>
                </c:pt>
                <c:pt idx="2915">
                  <c:v>78.129922736478889</c:v>
                </c:pt>
                <c:pt idx="2916">
                  <c:v>78.111169454654558</c:v>
                </c:pt>
                <c:pt idx="2917">
                  <c:v>78.111169454654558</c:v>
                </c:pt>
                <c:pt idx="2918">
                  <c:v>78.111169454654558</c:v>
                </c:pt>
                <c:pt idx="2919">
                  <c:v>78.096166829195113</c:v>
                </c:pt>
                <c:pt idx="2920">
                  <c:v>78.084914860100525</c:v>
                </c:pt>
                <c:pt idx="2921">
                  <c:v>78.084914860100525</c:v>
                </c:pt>
                <c:pt idx="2922">
                  <c:v>78.069912234641066</c:v>
                </c:pt>
                <c:pt idx="2923">
                  <c:v>78.069912234641066</c:v>
                </c:pt>
                <c:pt idx="2924">
                  <c:v>78.051158952816749</c:v>
                </c:pt>
                <c:pt idx="2925">
                  <c:v>78.051158952816749</c:v>
                </c:pt>
                <c:pt idx="2926">
                  <c:v>78.051158952816749</c:v>
                </c:pt>
                <c:pt idx="2927">
                  <c:v>78.03615632735729</c:v>
                </c:pt>
                <c:pt idx="2928">
                  <c:v>78.02865501462756</c:v>
                </c:pt>
                <c:pt idx="2929">
                  <c:v>78.021153701897831</c:v>
                </c:pt>
                <c:pt idx="2930">
                  <c:v>78.006151076438385</c:v>
                </c:pt>
                <c:pt idx="2931">
                  <c:v>78.006151076438385</c:v>
                </c:pt>
                <c:pt idx="2932">
                  <c:v>78.006151076438385</c:v>
                </c:pt>
                <c:pt idx="2933">
                  <c:v>77.991148450978926</c:v>
                </c:pt>
                <c:pt idx="2934">
                  <c:v>77.979896481884325</c:v>
                </c:pt>
                <c:pt idx="2935">
                  <c:v>77.979896481884325</c:v>
                </c:pt>
                <c:pt idx="2936">
                  <c:v>77.964893856424879</c:v>
                </c:pt>
                <c:pt idx="2937">
                  <c:v>77.964893856424879</c:v>
                </c:pt>
                <c:pt idx="2938">
                  <c:v>77.946140574600548</c:v>
                </c:pt>
                <c:pt idx="2939">
                  <c:v>77.946140574600548</c:v>
                </c:pt>
                <c:pt idx="2940">
                  <c:v>77.946140574600548</c:v>
                </c:pt>
                <c:pt idx="2941">
                  <c:v>77.927387292776245</c:v>
                </c:pt>
                <c:pt idx="2942">
                  <c:v>77.927387292776245</c:v>
                </c:pt>
                <c:pt idx="2943">
                  <c:v>77.916135323681644</c:v>
                </c:pt>
                <c:pt idx="2944">
                  <c:v>77.897382041857327</c:v>
                </c:pt>
                <c:pt idx="2945">
                  <c:v>77.897382041857327</c:v>
                </c:pt>
                <c:pt idx="2946">
                  <c:v>77.897382041857327</c:v>
                </c:pt>
                <c:pt idx="2947">
                  <c:v>77.897382041857327</c:v>
                </c:pt>
                <c:pt idx="2948">
                  <c:v>77.87862876003301</c:v>
                </c:pt>
                <c:pt idx="2949">
                  <c:v>77.867376790938408</c:v>
                </c:pt>
                <c:pt idx="2950">
                  <c:v>77.867376790938408</c:v>
                </c:pt>
                <c:pt idx="2951">
                  <c:v>77.841122196384376</c:v>
                </c:pt>
                <c:pt idx="2952">
                  <c:v>77.841122196384376</c:v>
                </c:pt>
                <c:pt idx="2953">
                  <c:v>77.841122196384376</c:v>
                </c:pt>
                <c:pt idx="2954">
                  <c:v>77.841122196384376</c:v>
                </c:pt>
                <c:pt idx="2955">
                  <c:v>77.841122196384376</c:v>
                </c:pt>
                <c:pt idx="2956">
                  <c:v>77.818618258195187</c:v>
                </c:pt>
                <c:pt idx="2957">
                  <c:v>77.807366289100585</c:v>
                </c:pt>
                <c:pt idx="2958">
                  <c:v>77.807366289100585</c:v>
                </c:pt>
                <c:pt idx="2959">
                  <c:v>77.788613007276268</c:v>
                </c:pt>
                <c:pt idx="2960">
                  <c:v>77.788613007276268</c:v>
                </c:pt>
                <c:pt idx="2961">
                  <c:v>77.788613007276268</c:v>
                </c:pt>
                <c:pt idx="2962">
                  <c:v>77.762358412722222</c:v>
                </c:pt>
                <c:pt idx="2963">
                  <c:v>77.762358412722222</c:v>
                </c:pt>
                <c:pt idx="2964">
                  <c:v>77.762358412722222</c:v>
                </c:pt>
                <c:pt idx="2965">
                  <c:v>77.762358412722222</c:v>
                </c:pt>
                <c:pt idx="2966">
                  <c:v>77.739854474533047</c:v>
                </c:pt>
                <c:pt idx="2967">
                  <c:v>77.739854474533047</c:v>
                </c:pt>
                <c:pt idx="2968">
                  <c:v>77.728602505438445</c:v>
                </c:pt>
                <c:pt idx="2969">
                  <c:v>77.721101192708716</c:v>
                </c:pt>
                <c:pt idx="2970">
                  <c:v>77.694846598154683</c:v>
                </c:pt>
                <c:pt idx="2971">
                  <c:v>77.694846598154683</c:v>
                </c:pt>
                <c:pt idx="2972">
                  <c:v>77.694846598154683</c:v>
                </c:pt>
                <c:pt idx="2973">
                  <c:v>77.694846598154683</c:v>
                </c:pt>
                <c:pt idx="2974">
                  <c:v>77.694846598154683</c:v>
                </c:pt>
                <c:pt idx="2975">
                  <c:v>77.694846598154683</c:v>
                </c:pt>
                <c:pt idx="2976">
                  <c:v>77.657340034506035</c:v>
                </c:pt>
                <c:pt idx="2977">
                  <c:v>77.657340034506035</c:v>
                </c:pt>
                <c:pt idx="2978">
                  <c:v>77.657340034506035</c:v>
                </c:pt>
                <c:pt idx="2979">
                  <c:v>77.657340034506035</c:v>
                </c:pt>
                <c:pt idx="2980">
                  <c:v>77.638586752681718</c:v>
                </c:pt>
                <c:pt idx="2981">
                  <c:v>77.619833470857401</c:v>
                </c:pt>
                <c:pt idx="2982">
                  <c:v>77.619833470857401</c:v>
                </c:pt>
                <c:pt idx="2983">
                  <c:v>77.619833470857401</c:v>
                </c:pt>
                <c:pt idx="2984">
                  <c:v>77.619833470857401</c:v>
                </c:pt>
                <c:pt idx="2985">
                  <c:v>77.601080189033084</c:v>
                </c:pt>
                <c:pt idx="2986">
                  <c:v>77.593578876303354</c:v>
                </c:pt>
                <c:pt idx="2987">
                  <c:v>77.586077563573625</c:v>
                </c:pt>
                <c:pt idx="2988">
                  <c:v>77.574825594479037</c:v>
                </c:pt>
                <c:pt idx="2989">
                  <c:v>77.574825594479037</c:v>
                </c:pt>
                <c:pt idx="2990">
                  <c:v>77.563573625384436</c:v>
                </c:pt>
                <c:pt idx="2991">
                  <c:v>77.533568374465531</c:v>
                </c:pt>
                <c:pt idx="2992">
                  <c:v>77.533568374465531</c:v>
                </c:pt>
                <c:pt idx="2993">
                  <c:v>77.533568374465531</c:v>
                </c:pt>
                <c:pt idx="2994">
                  <c:v>77.533568374465531</c:v>
                </c:pt>
                <c:pt idx="2995">
                  <c:v>77.533568374465531</c:v>
                </c:pt>
                <c:pt idx="2996">
                  <c:v>77.533568374465531</c:v>
                </c:pt>
                <c:pt idx="2997">
                  <c:v>77.533568374465531</c:v>
                </c:pt>
                <c:pt idx="2998">
                  <c:v>77.503563123546627</c:v>
                </c:pt>
                <c:pt idx="2999">
                  <c:v>77.496061810816897</c:v>
                </c:pt>
                <c:pt idx="3000">
                  <c:v>77.481059185357438</c:v>
                </c:pt>
                <c:pt idx="3001">
                  <c:v>77.481059185357438</c:v>
                </c:pt>
                <c:pt idx="3002">
                  <c:v>77.481059185357438</c:v>
                </c:pt>
                <c:pt idx="3003">
                  <c:v>77.462305903533107</c:v>
                </c:pt>
                <c:pt idx="3004">
                  <c:v>77.462305903533107</c:v>
                </c:pt>
                <c:pt idx="3005">
                  <c:v>77.451053934438534</c:v>
                </c:pt>
                <c:pt idx="3006">
                  <c:v>77.439801965343932</c:v>
                </c:pt>
                <c:pt idx="3007">
                  <c:v>77.439801965343932</c:v>
                </c:pt>
                <c:pt idx="3008">
                  <c:v>77.417298027154757</c:v>
                </c:pt>
                <c:pt idx="3009">
                  <c:v>77.417298027154757</c:v>
                </c:pt>
                <c:pt idx="3010">
                  <c:v>77.417298027154757</c:v>
                </c:pt>
                <c:pt idx="3011">
                  <c:v>77.417298027154757</c:v>
                </c:pt>
                <c:pt idx="3012">
                  <c:v>77.39854474533044</c:v>
                </c:pt>
                <c:pt idx="3013">
                  <c:v>77.391043432600696</c:v>
                </c:pt>
                <c:pt idx="3014">
                  <c:v>77.376040807141237</c:v>
                </c:pt>
                <c:pt idx="3015">
                  <c:v>77.376040807141237</c:v>
                </c:pt>
                <c:pt idx="3016">
                  <c:v>77.376040807141237</c:v>
                </c:pt>
                <c:pt idx="3017">
                  <c:v>77.342284899857475</c:v>
                </c:pt>
                <c:pt idx="3018">
                  <c:v>77.342284899857475</c:v>
                </c:pt>
                <c:pt idx="3019">
                  <c:v>77.342284899857475</c:v>
                </c:pt>
                <c:pt idx="3020">
                  <c:v>77.342284899857475</c:v>
                </c:pt>
                <c:pt idx="3021">
                  <c:v>77.342284899857475</c:v>
                </c:pt>
                <c:pt idx="3022">
                  <c:v>77.342284899857475</c:v>
                </c:pt>
                <c:pt idx="3023">
                  <c:v>77.308528992573699</c:v>
                </c:pt>
                <c:pt idx="3024">
                  <c:v>77.308528992573699</c:v>
                </c:pt>
                <c:pt idx="3025">
                  <c:v>77.308528992573699</c:v>
                </c:pt>
                <c:pt idx="3026">
                  <c:v>77.293526367114239</c:v>
                </c:pt>
                <c:pt idx="3027">
                  <c:v>77.286025054384524</c:v>
                </c:pt>
                <c:pt idx="3028">
                  <c:v>77.271022428925065</c:v>
                </c:pt>
                <c:pt idx="3029">
                  <c:v>77.271022428925065</c:v>
                </c:pt>
                <c:pt idx="3030">
                  <c:v>77.271022428925065</c:v>
                </c:pt>
                <c:pt idx="3031">
                  <c:v>77.256019803465605</c:v>
                </c:pt>
                <c:pt idx="3032">
                  <c:v>77.24101717800616</c:v>
                </c:pt>
                <c:pt idx="3033">
                  <c:v>77.24101717800616</c:v>
                </c:pt>
                <c:pt idx="3034">
                  <c:v>77.24101717800616</c:v>
                </c:pt>
                <c:pt idx="3035">
                  <c:v>77.226014552546701</c:v>
                </c:pt>
                <c:pt idx="3036">
                  <c:v>77.218513239816971</c:v>
                </c:pt>
                <c:pt idx="3037">
                  <c:v>77.196009301627782</c:v>
                </c:pt>
                <c:pt idx="3038">
                  <c:v>77.196009301627782</c:v>
                </c:pt>
                <c:pt idx="3039">
                  <c:v>77.196009301627782</c:v>
                </c:pt>
                <c:pt idx="3040">
                  <c:v>77.196009301627782</c:v>
                </c:pt>
                <c:pt idx="3041">
                  <c:v>77.196009301627782</c:v>
                </c:pt>
                <c:pt idx="3042">
                  <c:v>77.162253394344006</c:v>
                </c:pt>
                <c:pt idx="3043">
                  <c:v>77.162253394344006</c:v>
                </c:pt>
                <c:pt idx="3044">
                  <c:v>77.162253394344006</c:v>
                </c:pt>
                <c:pt idx="3045">
                  <c:v>77.162253394344006</c:v>
                </c:pt>
                <c:pt idx="3046">
                  <c:v>77.135998799789959</c:v>
                </c:pt>
                <c:pt idx="3047">
                  <c:v>77.135998799789959</c:v>
                </c:pt>
                <c:pt idx="3048">
                  <c:v>77.135998799789959</c:v>
                </c:pt>
                <c:pt idx="3049">
                  <c:v>77.1209961743305</c:v>
                </c:pt>
                <c:pt idx="3050">
                  <c:v>77.109744205235913</c:v>
                </c:pt>
                <c:pt idx="3051">
                  <c:v>77.109744205235913</c:v>
                </c:pt>
                <c:pt idx="3052">
                  <c:v>77.079738954316994</c:v>
                </c:pt>
                <c:pt idx="3053">
                  <c:v>77.079738954316994</c:v>
                </c:pt>
                <c:pt idx="3054">
                  <c:v>77.079738954316994</c:v>
                </c:pt>
                <c:pt idx="3055">
                  <c:v>77.079738954316994</c:v>
                </c:pt>
                <c:pt idx="3056">
                  <c:v>77.079738954316994</c:v>
                </c:pt>
                <c:pt idx="3057">
                  <c:v>77.079738954316994</c:v>
                </c:pt>
                <c:pt idx="3058">
                  <c:v>77.053484359762962</c:v>
                </c:pt>
                <c:pt idx="3059">
                  <c:v>77.045983047033232</c:v>
                </c:pt>
                <c:pt idx="3060">
                  <c:v>77.038481734303502</c:v>
                </c:pt>
                <c:pt idx="3061">
                  <c:v>77.019728452479185</c:v>
                </c:pt>
                <c:pt idx="3062">
                  <c:v>77.019728452479185</c:v>
                </c:pt>
                <c:pt idx="3063">
                  <c:v>77.019728452479185</c:v>
                </c:pt>
                <c:pt idx="3064">
                  <c:v>77.019728452479185</c:v>
                </c:pt>
                <c:pt idx="3065">
                  <c:v>77.000975170654868</c:v>
                </c:pt>
                <c:pt idx="3066">
                  <c:v>76.978471232465679</c:v>
                </c:pt>
                <c:pt idx="3067">
                  <c:v>76.978471232465679</c:v>
                </c:pt>
                <c:pt idx="3068">
                  <c:v>76.978471232465679</c:v>
                </c:pt>
                <c:pt idx="3069">
                  <c:v>76.978471232465679</c:v>
                </c:pt>
                <c:pt idx="3070">
                  <c:v>76.978471232465679</c:v>
                </c:pt>
                <c:pt idx="3071">
                  <c:v>76.955967294276491</c:v>
                </c:pt>
                <c:pt idx="3072">
                  <c:v>76.948465981546761</c:v>
                </c:pt>
                <c:pt idx="3073">
                  <c:v>76.940964668817045</c:v>
                </c:pt>
                <c:pt idx="3074">
                  <c:v>76.929712699722458</c:v>
                </c:pt>
                <c:pt idx="3075">
                  <c:v>76.929712699722458</c:v>
                </c:pt>
                <c:pt idx="3076">
                  <c:v>76.914710074262999</c:v>
                </c:pt>
                <c:pt idx="3077">
                  <c:v>76.914710074262999</c:v>
                </c:pt>
                <c:pt idx="3078">
                  <c:v>76.903458105168411</c:v>
                </c:pt>
                <c:pt idx="3079">
                  <c:v>76.895956792438682</c:v>
                </c:pt>
                <c:pt idx="3080">
                  <c:v>76.888455479708952</c:v>
                </c:pt>
                <c:pt idx="3081">
                  <c:v>76.877203510614351</c:v>
                </c:pt>
                <c:pt idx="3082">
                  <c:v>76.877203510614351</c:v>
                </c:pt>
                <c:pt idx="3083">
                  <c:v>76.850948916060318</c:v>
                </c:pt>
                <c:pt idx="3084">
                  <c:v>76.850948916060318</c:v>
                </c:pt>
                <c:pt idx="3085">
                  <c:v>76.850948916060318</c:v>
                </c:pt>
                <c:pt idx="3086">
                  <c:v>76.850948916060318</c:v>
                </c:pt>
                <c:pt idx="3087">
                  <c:v>76.850948916060318</c:v>
                </c:pt>
                <c:pt idx="3088">
                  <c:v>76.828444977871129</c:v>
                </c:pt>
                <c:pt idx="3089">
                  <c:v>76.820943665141399</c:v>
                </c:pt>
                <c:pt idx="3090">
                  <c:v>76.809691696046812</c:v>
                </c:pt>
                <c:pt idx="3091">
                  <c:v>76.809691696046812</c:v>
                </c:pt>
                <c:pt idx="3092">
                  <c:v>76.790938414222481</c:v>
                </c:pt>
                <c:pt idx="3093">
                  <c:v>76.790938414222481</c:v>
                </c:pt>
                <c:pt idx="3094">
                  <c:v>76.790938414222481</c:v>
                </c:pt>
                <c:pt idx="3095">
                  <c:v>76.775935788763036</c:v>
                </c:pt>
                <c:pt idx="3096">
                  <c:v>76.757182506938719</c:v>
                </c:pt>
                <c:pt idx="3097">
                  <c:v>76.757182506938719</c:v>
                </c:pt>
                <c:pt idx="3098">
                  <c:v>76.757182506938719</c:v>
                </c:pt>
                <c:pt idx="3099">
                  <c:v>76.757182506938719</c:v>
                </c:pt>
                <c:pt idx="3100">
                  <c:v>76.73467856874953</c:v>
                </c:pt>
                <c:pt idx="3101">
                  <c:v>76.73467856874953</c:v>
                </c:pt>
                <c:pt idx="3102">
                  <c:v>76.715925286925213</c:v>
                </c:pt>
                <c:pt idx="3103">
                  <c:v>76.715925286925213</c:v>
                </c:pt>
                <c:pt idx="3104">
                  <c:v>76.715925286925213</c:v>
                </c:pt>
                <c:pt idx="3105">
                  <c:v>76.700922661465754</c:v>
                </c:pt>
                <c:pt idx="3106">
                  <c:v>76.693421348736024</c:v>
                </c:pt>
                <c:pt idx="3107">
                  <c:v>76.682169379641437</c:v>
                </c:pt>
                <c:pt idx="3108">
                  <c:v>76.682169379641437</c:v>
                </c:pt>
                <c:pt idx="3109">
                  <c:v>76.667166754181977</c:v>
                </c:pt>
                <c:pt idx="3110">
                  <c:v>76.667166754181977</c:v>
                </c:pt>
                <c:pt idx="3111">
                  <c:v>76.65591478508739</c:v>
                </c:pt>
                <c:pt idx="3112">
                  <c:v>76.64841347235766</c:v>
                </c:pt>
                <c:pt idx="3113">
                  <c:v>76.637161503263073</c:v>
                </c:pt>
                <c:pt idx="3114">
                  <c:v>76.637161503263073</c:v>
                </c:pt>
                <c:pt idx="3115">
                  <c:v>76.622158877803614</c:v>
                </c:pt>
                <c:pt idx="3116">
                  <c:v>76.622158877803614</c:v>
                </c:pt>
                <c:pt idx="3117">
                  <c:v>76.610906908709026</c:v>
                </c:pt>
                <c:pt idx="3118">
                  <c:v>76.595904283249567</c:v>
                </c:pt>
                <c:pt idx="3119">
                  <c:v>76.595904283249567</c:v>
                </c:pt>
                <c:pt idx="3120">
                  <c:v>76.595904283249567</c:v>
                </c:pt>
                <c:pt idx="3121">
                  <c:v>76.57715100142525</c:v>
                </c:pt>
                <c:pt idx="3122">
                  <c:v>76.57715100142525</c:v>
                </c:pt>
                <c:pt idx="3123">
                  <c:v>76.565899032330648</c:v>
                </c:pt>
                <c:pt idx="3124">
                  <c:v>76.558397719600933</c:v>
                </c:pt>
                <c:pt idx="3125">
                  <c:v>76.550896406871203</c:v>
                </c:pt>
                <c:pt idx="3126">
                  <c:v>76.543395094141474</c:v>
                </c:pt>
                <c:pt idx="3127">
                  <c:v>76.535893781411744</c:v>
                </c:pt>
                <c:pt idx="3128">
                  <c:v>76.528392468682014</c:v>
                </c:pt>
                <c:pt idx="3129">
                  <c:v>76.513389843222569</c:v>
                </c:pt>
                <c:pt idx="3130">
                  <c:v>76.513389843222569</c:v>
                </c:pt>
                <c:pt idx="3131">
                  <c:v>76.513389843222569</c:v>
                </c:pt>
                <c:pt idx="3132">
                  <c:v>76.49838721776311</c:v>
                </c:pt>
                <c:pt idx="3133">
                  <c:v>76.475883279573935</c:v>
                </c:pt>
                <c:pt idx="3134">
                  <c:v>76.475883279573935</c:v>
                </c:pt>
                <c:pt idx="3135">
                  <c:v>76.475883279573935</c:v>
                </c:pt>
                <c:pt idx="3136">
                  <c:v>76.475883279573935</c:v>
                </c:pt>
                <c:pt idx="3137">
                  <c:v>76.475883279573935</c:v>
                </c:pt>
                <c:pt idx="3138">
                  <c:v>76.453379341384746</c:v>
                </c:pt>
                <c:pt idx="3139">
                  <c:v>76.445878028655017</c:v>
                </c:pt>
                <c:pt idx="3140">
                  <c:v>76.430875403195557</c:v>
                </c:pt>
                <c:pt idx="3141">
                  <c:v>76.430875403195557</c:v>
                </c:pt>
                <c:pt idx="3142">
                  <c:v>76.430875403195557</c:v>
                </c:pt>
                <c:pt idx="3143">
                  <c:v>76.408371465006368</c:v>
                </c:pt>
                <c:pt idx="3144">
                  <c:v>76.408371465006368</c:v>
                </c:pt>
                <c:pt idx="3145">
                  <c:v>76.408371465006368</c:v>
                </c:pt>
                <c:pt idx="3146">
                  <c:v>76.389618183182066</c:v>
                </c:pt>
                <c:pt idx="3147">
                  <c:v>76.389618183182066</c:v>
                </c:pt>
                <c:pt idx="3148">
                  <c:v>76.374615557722606</c:v>
                </c:pt>
                <c:pt idx="3149">
                  <c:v>76.374615557722606</c:v>
                </c:pt>
                <c:pt idx="3150">
                  <c:v>76.363363588628005</c:v>
                </c:pt>
                <c:pt idx="3151">
                  <c:v>76.355862275898275</c:v>
                </c:pt>
                <c:pt idx="3152">
                  <c:v>76.344610306803702</c:v>
                </c:pt>
                <c:pt idx="3153">
                  <c:v>76.344610306803702</c:v>
                </c:pt>
                <c:pt idx="3154">
                  <c:v>76.3333583377091</c:v>
                </c:pt>
                <c:pt idx="3155">
                  <c:v>76.325857024979371</c:v>
                </c:pt>
                <c:pt idx="3156">
                  <c:v>76.314605055884783</c:v>
                </c:pt>
                <c:pt idx="3157">
                  <c:v>76.314605055884783</c:v>
                </c:pt>
                <c:pt idx="3158">
                  <c:v>76.299602430425324</c:v>
                </c:pt>
                <c:pt idx="3159">
                  <c:v>76.299602430425324</c:v>
                </c:pt>
                <c:pt idx="3160">
                  <c:v>76.288350461330737</c:v>
                </c:pt>
                <c:pt idx="3161">
                  <c:v>76.280849148601007</c:v>
                </c:pt>
                <c:pt idx="3162">
                  <c:v>76.273347835871277</c:v>
                </c:pt>
                <c:pt idx="3163">
                  <c:v>76.26209586677669</c:v>
                </c:pt>
                <c:pt idx="3164">
                  <c:v>76.26209586677669</c:v>
                </c:pt>
                <c:pt idx="3165">
                  <c:v>76.250843897682103</c:v>
                </c:pt>
                <c:pt idx="3166">
                  <c:v>76.243342584952373</c:v>
                </c:pt>
                <c:pt idx="3167">
                  <c:v>76.235841272222643</c:v>
                </c:pt>
                <c:pt idx="3168">
                  <c:v>76.228339959492914</c:v>
                </c:pt>
                <c:pt idx="3169">
                  <c:v>76.220838646763184</c:v>
                </c:pt>
                <c:pt idx="3170">
                  <c:v>76.213337334033454</c:v>
                </c:pt>
                <c:pt idx="3171">
                  <c:v>76.202085364938867</c:v>
                </c:pt>
                <c:pt idx="3172">
                  <c:v>76.202085364938867</c:v>
                </c:pt>
                <c:pt idx="3173">
                  <c:v>76.190833395844265</c:v>
                </c:pt>
                <c:pt idx="3174">
                  <c:v>76.183332083114536</c:v>
                </c:pt>
                <c:pt idx="3175">
                  <c:v>76.168329457655091</c:v>
                </c:pt>
                <c:pt idx="3176">
                  <c:v>76.168329457655091</c:v>
                </c:pt>
                <c:pt idx="3177">
                  <c:v>76.168329457655091</c:v>
                </c:pt>
                <c:pt idx="3178">
                  <c:v>76.153326832195631</c:v>
                </c:pt>
                <c:pt idx="3179">
                  <c:v>76.142074863101044</c:v>
                </c:pt>
                <c:pt idx="3180">
                  <c:v>76.142074863101044</c:v>
                </c:pt>
                <c:pt idx="3181">
                  <c:v>76.112069612182125</c:v>
                </c:pt>
                <c:pt idx="3182">
                  <c:v>76.112069612182125</c:v>
                </c:pt>
                <c:pt idx="3183">
                  <c:v>76.112069612182125</c:v>
                </c:pt>
                <c:pt idx="3184">
                  <c:v>76.112069612182125</c:v>
                </c:pt>
                <c:pt idx="3185">
                  <c:v>76.112069612182125</c:v>
                </c:pt>
                <c:pt idx="3186">
                  <c:v>76.112069612182125</c:v>
                </c:pt>
                <c:pt idx="3187">
                  <c:v>76.078313704898363</c:v>
                </c:pt>
                <c:pt idx="3188">
                  <c:v>76.078313704898363</c:v>
                </c:pt>
                <c:pt idx="3189">
                  <c:v>76.078313704898363</c:v>
                </c:pt>
                <c:pt idx="3190">
                  <c:v>76.063311079438904</c:v>
                </c:pt>
                <c:pt idx="3191">
                  <c:v>76.052059110344302</c:v>
                </c:pt>
                <c:pt idx="3192">
                  <c:v>76.052059110344302</c:v>
                </c:pt>
                <c:pt idx="3193">
                  <c:v>76.040807141249729</c:v>
                </c:pt>
                <c:pt idx="3194">
                  <c:v>76.033305828519985</c:v>
                </c:pt>
                <c:pt idx="3195">
                  <c:v>76.018303203060526</c:v>
                </c:pt>
                <c:pt idx="3196">
                  <c:v>76.018303203060526</c:v>
                </c:pt>
                <c:pt idx="3197">
                  <c:v>76.018303203060526</c:v>
                </c:pt>
                <c:pt idx="3198">
                  <c:v>76.003300577601081</c:v>
                </c:pt>
                <c:pt idx="3199">
                  <c:v>75.992048608506494</c:v>
                </c:pt>
                <c:pt idx="3200">
                  <c:v>75.992048608506494</c:v>
                </c:pt>
                <c:pt idx="3201">
                  <c:v>75.977045983047034</c:v>
                </c:pt>
                <c:pt idx="3202">
                  <c:v>75.977045983047034</c:v>
                </c:pt>
                <c:pt idx="3203">
                  <c:v>75.965794013952433</c:v>
                </c:pt>
                <c:pt idx="3204">
                  <c:v>75.943290075763258</c:v>
                </c:pt>
                <c:pt idx="3205">
                  <c:v>75.943290075763258</c:v>
                </c:pt>
                <c:pt idx="3206">
                  <c:v>75.943290075763258</c:v>
                </c:pt>
                <c:pt idx="3207">
                  <c:v>75.943290075763258</c:v>
                </c:pt>
                <c:pt idx="3208">
                  <c:v>75.943290075763258</c:v>
                </c:pt>
                <c:pt idx="3209">
                  <c:v>75.920786137574069</c:v>
                </c:pt>
                <c:pt idx="3210">
                  <c:v>75.913284824844354</c:v>
                </c:pt>
                <c:pt idx="3211">
                  <c:v>75.898282199384894</c:v>
                </c:pt>
                <c:pt idx="3212">
                  <c:v>75.898282199384894</c:v>
                </c:pt>
                <c:pt idx="3213">
                  <c:v>75.898282199384894</c:v>
                </c:pt>
                <c:pt idx="3214">
                  <c:v>75.883279573925435</c:v>
                </c:pt>
                <c:pt idx="3215">
                  <c:v>75.87577826119572</c:v>
                </c:pt>
                <c:pt idx="3216">
                  <c:v>75.864526292101118</c:v>
                </c:pt>
                <c:pt idx="3217">
                  <c:v>75.864526292101118</c:v>
                </c:pt>
                <c:pt idx="3218">
                  <c:v>75.849523666641659</c:v>
                </c:pt>
                <c:pt idx="3219">
                  <c:v>75.849523666641659</c:v>
                </c:pt>
                <c:pt idx="3220">
                  <c:v>75.838271697547071</c:v>
                </c:pt>
                <c:pt idx="3221">
                  <c:v>75.827019728452484</c:v>
                </c:pt>
                <c:pt idx="3222">
                  <c:v>75.827019728452484</c:v>
                </c:pt>
                <c:pt idx="3223">
                  <c:v>75.815767759357882</c:v>
                </c:pt>
                <c:pt idx="3224">
                  <c:v>75.778261195709248</c:v>
                </c:pt>
                <c:pt idx="3225">
                  <c:v>75.778261195709248</c:v>
                </c:pt>
                <c:pt idx="3226">
                  <c:v>75.778261195709248</c:v>
                </c:pt>
                <c:pt idx="3227">
                  <c:v>75.778261195709248</c:v>
                </c:pt>
                <c:pt idx="3228">
                  <c:v>75.778261195709248</c:v>
                </c:pt>
                <c:pt idx="3229">
                  <c:v>75.778261195709248</c:v>
                </c:pt>
                <c:pt idx="3230">
                  <c:v>75.778261195709248</c:v>
                </c:pt>
                <c:pt idx="3231">
                  <c:v>75.778261195709248</c:v>
                </c:pt>
                <c:pt idx="3232">
                  <c:v>75.778261195709248</c:v>
                </c:pt>
                <c:pt idx="3233">
                  <c:v>75.737003975695742</c:v>
                </c:pt>
                <c:pt idx="3234">
                  <c:v>75.737003975695742</c:v>
                </c:pt>
                <c:pt idx="3235">
                  <c:v>75.718250693871425</c:v>
                </c:pt>
                <c:pt idx="3236">
                  <c:v>75.718250693871425</c:v>
                </c:pt>
                <c:pt idx="3237">
                  <c:v>75.718250693871425</c:v>
                </c:pt>
                <c:pt idx="3238">
                  <c:v>75.70324806841198</c:v>
                </c:pt>
                <c:pt idx="3239">
                  <c:v>75.684494786587649</c:v>
                </c:pt>
                <c:pt idx="3240">
                  <c:v>75.684494786587649</c:v>
                </c:pt>
                <c:pt idx="3241">
                  <c:v>75.684494786587649</c:v>
                </c:pt>
                <c:pt idx="3242">
                  <c:v>75.684494786587649</c:v>
                </c:pt>
                <c:pt idx="3243">
                  <c:v>75.665741504763332</c:v>
                </c:pt>
                <c:pt idx="3244">
                  <c:v>75.654489535668745</c:v>
                </c:pt>
                <c:pt idx="3245">
                  <c:v>75.654489535668745</c:v>
                </c:pt>
                <c:pt idx="3246">
                  <c:v>75.639486910209285</c:v>
                </c:pt>
                <c:pt idx="3247">
                  <c:v>75.639486910209285</c:v>
                </c:pt>
                <c:pt idx="3248">
                  <c:v>75.628234941114698</c:v>
                </c:pt>
                <c:pt idx="3249">
                  <c:v>75.609481659290381</c:v>
                </c:pt>
                <c:pt idx="3250">
                  <c:v>75.609481659290381</c:v>
                </c:pt>
                <c:pt idx="3251">
                  <c:v>75.609481659290381</c:v>
                </c:pt>
                <c:pt idx="3252">
                  <c:v>75.609481659290381</c:v>
                </c:pt>
                <c:pt idx="3253">
                  <c:v>75.579476408371463</c:v>
                </c:pt>
                <c:pt idx="3254">
                  <c:v>75.579476408371463</c:v>
                </c:pt>
                <c:pt idx="3255">
                  <c:v>75.579476408371463</c:v>
                </c:pt>
                <c:pt idx="3256">
                  <c:v>75.579476408371463</c:v>
                </c:pt>
                <c:pt idx="3257">
                  <c:v>75.560723126547146</c:v>
                </c:pt>
                <c:pt idx="3258">
                  <c:v>75.553221813817416</c:v>
                </c:pt>
                <c:pt idx="3259">
                  <c:v>75.538219188357957</c:v>
                </c:pt>
                <c:pt idx="3260">
                  <c:v>75.538219188357957</c:v>
                </c:pt>
                <c:pt idx="3261">
                  <c:v>75.538219188357957</c:v>
                </c:pt>
                <c:pt idx="3262">
                  <c:v>75.523216562898511</c:v>
                </c:pt>
                <c:pt idx="3263">
                  <c:v>75.51196459380391</c:v>
                </c:pt>
                <c:pt idx="3264">
                  <c:v>75.51196459380391</c:v>
                </c:pt>
                <c:pt idx="3265">
                  <c:v>75.496961968344451</c:v>
                </c:pt>
                <c:pt idx="3266">
                  <c:v>75.496961968344451</c:v>
                </c:pt>
                <c:pt idx="3267">
                  <c:v>75.485709999249877</c:v>
                </c:pt>
                <c:pt idx="3268">
                  <c:v>75.474458030155276</c:v>
                </c:pt>
                <c:pt idx="3269">
                  <c:v>75.474458030155276</c:v>
                </c:pt>
                <c:pt idx="3270">
                  <c:v>75.463206061060689</c:v>
                </c:pt>
                <c:pt idx="3271">
                  <c:v>75.451954091966087</c:v>
                </c:pt>
                <c:pt idx="3272">
                  <c:v>75.451954091966087</c:v>
                </c:pt>
                <c:pt idx="3273">
                  <c:v>75.4407021228715</c:v>
                </c:pt>
                <c:pt idx="3274">
                  <c:v>75.43320081014177</c:v>
                </c:pt>
                <c:pt idx="3275">
                  <c:v>75.42569949741204</c:v>
                </c:pt>
                <c:pt idx="3276">
                  <c:v>75.418198184682311</c:v>
                </c:pt>
                <c:pt idx="3277">
                  <c:v>75.403195559222866</c:v>
                </c:pt>
                <c:pt idx="3278">
                  <c:v>75.403195559222866</c:v>
                </c:pt>
                <c:pt idx="3279">
                  <c:v>75.403195559222866</c:v>
                </c:pt>
                <c:pt idx="3280">
                  <c:v>75.388192933763406</c:v>
                </c:pt>
                <c:pt idx="3281">
                  <c:v>75.380691621033677</c:v>
                </c:pt>
                <c:pt idx="3282">
                  <c:v>75.373190308303947</c:v>
                </c:pt>
                <c:pt idx="3283">
                  <c:v>75.36193833920936</c:v>
                </c:pt>
                <c:pt idx="3284">
                  <c:v>75.36193833920936</c:v>
                </c:pt>
                <c:pt idx="3285">
                  <c:v>75.350686370114772</c:v>
                </c:pt>
                <c:pt idx="3286">
                  <c:v>75.343185057385043</c:v>
                </c:pt>
                <c:pt idx="3287">
                  <c:v>75.335683744655313</c:v>
                </c:pt>
                <c:pt idx="3288">
                  <c:v>75.328182431925583</c:v>
                </c:pt>
                <c:pt idx="3289">
                  <c:v>75.309429150101266</c:v>
                </c:pt>
                <c:pt idx="3290">
                  <c:v>75.309429150101266</c:v>
                </c:pt>
                <c:pt idx="3291">
                  <c:v>75.309429150101266</c:v>
                </c:pt>
                <c:pt idx="3292">
                  <c:v>75.309429150101266</c:v>
                </c:pt>
                <c:pt idx="3293">
                  <c:v>75.290675868276949</c:v>
                </c:pt>
                <c:pt idx="3294">
                  <c:v>75.275673242817504</c:v>
                </c:pt>
                <c:pt idx="3295">
                  <c:v>75.275673242817504</c:v>
                </c:pt>
                <c:pt idx="3296">
                  <c:v>75.275673242817504</c:v>
                </c:pt>
                <c:pt idx="3297">
                  <c:v>75.260670617358045</c:v>
                </c:pt>
                <c:pt idx="3298">
                  <c:v>75.253169304628315</c:v>
                </c:pt>
                <c:pt idx="3299">
                  <c:v>75.245667991898586</c:v>
                </c:pt>
                <c:pt idx="3300">
                  <c:v>75.238166679168856</c:v>
                </c:pt>
                <c:pt idx="3301">
                  <c:v>75.226914710074269</c:v>
                </c:pt>
                <c:pt idx="3302">
                  <c:v>75.226914710074269</c:v>
                </c:pt>
                <c:pt idx="3303">
                  <c:v>75.215662740979667</c:v>
                </c:pt>
                <c:pt idx="3304">
                  <c:v>75.208161428249937</c:v>
                </c:pt>
                <c:pt idx="3305">
                  <c:v>75.19690945915535</c:v>
                </c:pt>
                <c:pt idx="3306">
                  <c:v>75.19690945915535</c:v>
                </c:pt>
                <c:pt idx="3307">
                  <c:v>75.185657490060763</c:v>
                </c:pt>
                <c:pt idx="3308">
                  <c:v>75.174405520966175</c:v>
                </c:pt>
                <c:pt idx="3309">
                  <c:v>75.174405520966175</c:v>
                </c:pt>
                <c:pt idx="3310">
                  <c:v>75.159402895506716</c:v>
                </c:pt>
                <c:pt idx="3311">
                  <c:v>75.159402895506716</c:v>
                </c:pt>
                <c:pt idx="3312">
                  <c:v>75.148150926412129</c:v>
                </c:pt>
                <c:pt idx="3313">
                  <c:v>75.140649613682399</c:v>
                </c:pt>
                <c:pt idx="3314">
                  <c:v>75.121896331858068</c:v>
                </c:pt>
                <c:pt idx="3315">
                  <c:v>75.121896331858068</c:v>
                </c:pt>
                <c:pt idx="3316">
                  <c:v>75.121896331858068</c:v>
                </c:pt>
                <c:pt idx="3317">
                  <c:v>75.121896331858068</c:v>
                </c:pt>
                <c:pt idx="3318">
                  <c:v>75.103143050033765</c:v>
                </c:pt>
                <c:pt idx="3319">
                  <c:v>75.091891080939163</c:v>
                </c:pt>
                <c:pt idx="3320">
                  <c:v>75.091891080939163</c:v>
                </c:pt>
                <c:pt idx="3321">
                  <c:v>75.080639111844576</c:v>
                </c:pt>
                <c:pt idx="3322">
                  <c:v>75.073137799114846</c:v>
                </c:pt>
                <c:pt idx="3323">
                  <c:v>75.065636486385117</c:v>
                </c:pt>
                <c:pt idx="3324">
                  <c:v>75.058135173655387</c:v>
                </c:pt>
                <c:pt idx="3325">
                  <c:v>75.050633860925657</c:v>
                </c:pt>
                <c:pt idx="3326">
                  <c:v>75.020628610006753</c:v>
                </c:pt>
                <c:pt idx="3327">
                  <c:v>75.020628610006753</c:v>
                </c:pt>
                <c:pt idx="3328">
                  <c:v>75.020628610006753</c:v>
                </c:pt>
                <c:pt idx="3329">
                  <c:v>75.020628610006753</c:v>
                </c:pt>
                <c:pt idx="3330">
                  <c:v>75.020628610006753</c:v>
                </c:pt>
                <c:pt idx="3331">
                  <c:v>75.020628610006753</c:v>
                </c:pt>
                <c:pt idx="3332">
                  <c:v>75.020628610006753</c:v>
                </c:pt>
                <c:pt idx="3333">
                  <c:v>74.975620733628389</c:v>
                </c:pt>
                <c:pt idx="3334">
                  <c:v>74.975620733628389</c:v>
                </c:pt>
                <c:pt idx="3335">
                  <c:v>74.975620733628389</c:v>
                </c:pt>
                <c:pt idx="3336">
                  <c:v>74.975620733628389</c:v>
                </c:pt>
                <c:pt idx="3337">
                  <c:v>74.975620733628389</c:v>
                </c:pt>
                <c:pt idx="3338">
                  <c:v>74.941864826344613</c:v>
                </c:pt>
                <c:pt idx="3339">
                  <c:v>74.941864826344613</c:v>
                </c:pt>
                <c:pt idx="3340">
                  <c:v>74.941864826344613</c:v>
                </c:pt>
                <c:pt idx="3341">
                  <c:v>74.941864826344613</c:v>
                </c:pt>
                <c:pt idx="3342">
                  <c:v>74.923111544520296</c:v>
                </c:pt>
                <c:pt idx="3343">
                  <c:v>74.911859575425694</c:v>
                </c:pt>
                <c:pt idx="3344">
                  <c:v>74.911859575425694</c:v>
                </c:pt>
                <c:pt idx="3345">
                  <c:v>74.896856949966235</c:v>
                </c:pt>
                <c:pt idx="3346">
                  <c:v>74.896856949966235</c:v>
                </c:pt>
                <c:pt idx="3347">
                  <c:v>74.885604980871662</c:v>
                </c:pt>
                <c:pt idx="3348">
                  <c:v>74.870602355412203</c:v>
                </c:pt>
                <c:pt idx="3349">
                  <c:v>74.870602355412203</c:v>
                </c:pt>
                <c:pt idx="3350">
                  <c:v>74.870602355412203</c:v>
                </c:pt>
                <c:pt idx="3351">
                  <c:v>74.848098417223014</c:v>
                </c:pt>
                <c:pt idx="3352">
                  <c:v>74.848098417223014</c:v>
                </c:pt>
                <c:pt idx="3353">
                  <c:v>74.848098417223014</c:v>
                </c:pt>
                <c:pt idx="3354">
                  <c:v>74.833095791763554</c:v>
                </c:pt>
                <c:pt idx="3355">
                  <c:v>74.825594479033825</c:v>
                </c:pt>
                <c:pt idx="3356">
                  <c:v>74.818093166304095</c:v>
                </c:pt>
                <c:pt idx="3357">
                  <c:v>74.806841197209522</c:v>
                </c:pt>
                <c:pt idx="3358">
                  <c:v>74.806841197209522</c:v>
                </c:pt>
                <c:pt idx="3359">
                  <c:v>74.791838571750063</c:v>
                </c:pt>
                <c:pt idx="3360">
                  <c:v>74.791838571750063</c:v>
                </c:pt>
                <c:pt idx="3361">
                  <c:v>74.780586602655461</c:v>
                </c:pt>
                <c:pt idx="3362">
                  <c:v>74.773085289925731</c:v>
                </c:pt>
                <c:pt idx="3363">
                  <c:v>74.765583977196002</c:v>
                </c:pt>
                <c:pt idx="3364">
                  <c:v>74.754332008101414</c:v>
                </c:pt>
                <c:pt idx="3365">
                  <c:v>74.754332008101414</c:v>
                </c:pt>
                <c:pt idx="3366">
                  <c:v>74.743080039006827</c:v>
                </c:pt>
                <c:pt idx="3367">
                  <c:v>74.735578726277097</c:v>
                </c:pt>
                <c:pt idx="3368">
                  <c:v>74.728077413547368</c:v>
                </c:pt>
                <c:pt idx="3369">
                  <c:v>74.71682544445278</c:v>
                </c:pt>
                <c:pt idx="3370">
                  <c:v>74.71682544445278</c:v>
                </c:pt>
                <c:pt idx="3371">
                  <c:v>74.698072162628463</c:v>
                </c:pt>
                <c:pt idx="3372">
                  <c:v>74.698072162628463</c:v>
                </c:pt>
                <c:pt idx="3373">
                  <c:v>74.698072162628463</c:v>
                </c:pt>
                <c:pt idx="3374">
                  <c:v>74.683069537169004</c:v>
                </c:pt>
                <c:pt idx="3375">
                  <c:v>74.671817568074417</c:v>
                </c:pt>
                <c:pt idx="3376">
                  <c:v>74.671817568074417</c:v>
                </c:pt>
                <c:pt idx="3377">
                  <c:v>74.656814942614957</c:v>
                </c:pt>
                <c:pt idx="3378">
                  <c:v>74.656814942614957</c:v>
                </c:pt>
                <c:pt idx="3379">
                  <c:v>74.645562973520356</c:v>
                </c:pt>
                <c:pt idx="3380">
                  <c:v>74.634311004425783</c:v>
                </c:pt>
                <c:pt idx="3381">
                  <c:v>74.634311004425783</c:v>
                </c:pt>
                <c:pt idx="3382">
                  <c:v>74.623059035331181</c:v>
                </c:pt>
                <c:pt idx="3383">
                  <c:v>74.615557722601451</c:v>
                </c:pt>
                <c:pt idx="3384">
                  <c:v>74.608056409871722</c:v>
                </c:pt>
                <c:pt idx="3385">
                  <c:v>74.596804440777134</c:v>
                </c:pt>
                <c:pt idx="3386">
                  <c:v>74.596804440777134</c:v>
                </c:pt>
                <c:pt idx="3387">
                  <c:v>74.585552471682547</c:v>
                </c:pt>
                <c:pt idx="3388">
                  <c:v>74.57430050258796</c:v>
                </c:pt>
                <c:pt idx="3389">
                  <c:v>74.57430050258796</c:v>
                </c:pt>
                <c:pt idx="3390">
                  <c:v>74.563048533493358</c:v>
                </c:pt>
                <c:pt idx="3391">
                  <c:v>74.551796564398771</c:v>
                </c:pt>
                <c:pt idx="3392">
                  <c:v>74.551796564398771</c:v>
                </c:pt>
                <c:pt idx="3393">
                  <c:v>74.540544595304183</c:v>
                </c:pt>
                <c:pt idx="3394">
                  <c:v>74.533043282574454</c:v>
                </c:pt>
                <c:pt idx="3395">
                  <c:v>74.518040657114994</c:v>
                </c:pt>
                <c:pt idx="3396">
                  <c:v>74.518040657114994</c:v>
                </c:pt>
                <c:pt idx="3397">
                  <c:v>74.518040657114994</c:v>
                </c:pt>
                <c:pt idx="3398">
                  <c:v>74.499287375290677</c:v>
                </c:pt>
                <c:pt idx="3399">
                  <c:v>74.499287375290677</c:v>
                </c:pt>
                <c:pt idx="3400">
                  <c:v>74.48803540619609</c:v>
                </c:pt>
                <c:pt idx="3401">
                  <c:v>74.48053409346636</c:v>
                </c:pt>
                <c:pt idx="3402">
                  <c:v>74.473032780736631</c:v>
                </c:pt>
                <c:pt idx="3403">
                  <c:v>74.465531468006901</c:v>
                </c:pt>
                <c:pt idx="3404">
                  <c:v>74.458030155277172</c:v>
                </c:pt>
                <c:pt idx="3405">
                  <c:v>74.450528842547442</c:v>
                </c:pt>
                <c:pt idx="3406">
                  <c:v>74.435526217087983</c:v>
                </c:pt>
                <c:pt idx="3407">
                  <c:v>74.435526217087983</c:v>
                </c:pt>
                <c:pt idx="3408">
                  <c:v>74.435526217087983</c:v>
                </c:pt>
                <c:pt idx="3409">
                  <c:v>74.413022278898808</c:v>
                </c:pt>
                <c:pt idx="3410">
                  <c:v>74.413022278898808</c:v>
                </c:pt>
                <c:pt idx="3411">
                  <c:v>74.413022278898808</c:v>
                </c:pt>
                <c:pt idx="3412">
                  <c:v>74.398019653439349</c:v>
                </c:pt>
                <c:pt idx="3413">
                  <c:v>74.386767684344761</c:v>
                </c:pt>
                <c:pt idx="3414">
                  <c:v>74.386767684344761</c:v>
                </c:pt>
                <c:pt idx="3415">
                  <c:v>74.371765058885302</c:v>
                </c:pt>
                <c:pt idx="3416">
                  <c:v>74.371765058885302</c:v>
                </c:pt>
                <c:pt idx="3417">
                  <c:v>74.353011777060985</c:v>
                </c:pt>
                <c:pt idx="3418">
                  <c:v>74.353011777060985</c:v>
                </c:pt>
                <c:pt idx="3419">
                  <c:v>74.353011777060985</c:v>
                </c:pt>
                <c:pt idx="3420">
                  <c:v>74.334258495236668</c:v>
                </c:pt>
                <c:pt idx="3421">
                  <c:v>74.334258495236668</c:v>
                </c:pt>
                <c:pt idx="3422">
                  <c:v>74.319255869777209</c:v>
                </c:pt>
                <c:pt idx="3423">
                  <c:v>74.319255869777209</c:v>
                </c:pt>
                <c:pt idx="3424">
                  <c:v>74.308003900682621</c:v>
                </c:pt>
                <c:pt idx="3425">
                  <c:v>74.293001275223176</c:v>
                </c:pt>
                <c:pt idx="3426">
                  <c:v>74.293001275223176</c:v>
                </c:pt>
                <c:pt idx="3427">
                  <c:v>74.293001275223176</c:v>
                </c:pt>
                <c:pt idx="3428">
                  <c:v>74.266746680669115</c:v>
                </c:pt>
                <c:pt idx="3429">
                  <c:v>74.266746680669115</c:v>
                </c:pt>
                <c:pt idx="3430">
                  <c:v>74.266746680669115</c:v>
                </c:pt>
                <c:pt idx="3431">
                  <c:v>74.266746680669115</c:v>
                </c:pt>
                <c:pt idx="3432">
                  <c:v>74.247993398844798</c:v>
                </c:pt>
                <c:pt idx="3433">
                  <c:v>74.240492086115069</c:v>
                </c:pt>
                <c:pt idx="3434">
                  <c:v>74.232990773385339</c:v>
                </c:pt>
                <c:pt idx="3435">
                  <c:v>74.225489460655609</c:v>
                </c:pt>
                <c:pt idx="3436">
                  <c:v>74.214237491561022</c:v>
                </c:pt>
                <c:pt idx="3437">
                  <c:v>74.214237491561022</c:v>
                </c:pt>
                <c:pt idx="3438">
                  <c:v>74.202985522466435</c:v>
                </c:pt>
                <c:pt idx="3439">
                  <c:v>74.191733553371847</c:v>
                </c:pt>
                <c:pt idx="3440">
                  <c:v>74.191733553371847</c:v>
                </c:pt>
                <c:pt idx="3441">
                  <c:v>74.161728302452929</c:v>
                </c:pt>
                <c:pt idx="3442">
                  <c:v>74.161728302452929</c:v>
                </c:pt>
                <c:pt idx="3443">
                  <c:v>74.161728302452929</c:v>
                </c:pt>
                <c:pt idx="3444">
                  <c:v>74.161728302452929</c:v>
                </c:pt>
                <c:pt idx="3445">
                  <c:v>74.161728302452929</c:v>
                </c:pt>
                <c:pt idx="3446">
                  <c:v>74.161728302452929</c:v>
                </c:pt>
                <c:pt idx="3447">
                  <c:v>74.135473707898882</c:v>
                </c:pt>
                <c:pt idx="3448">
                  <c:v>74.127972395169152</c:v>
                </c:pt>
                <c:pt idx="3449">
                  <c:v>74.120471082439437</c:v>
                </c:pt>
                <c:pt idx="3450">
                  <c:v>74.101717800615106</c:v>
                </c:pt>
                <c:pt idx="3451">
                  <c:v>74.101717800615106</c:v>
                </c:pt>
                <c:pt idx="3452">
                  <c:v>74.101717800615106</c:v>
                </c:pt>
                <c:pt idx="3453">
                  <c:v>74.101717800615106</c:v>
                </c:pt>
                <c:pt idx="3454">
                  <c:v>74.082964518790789</c:v>
                </c:pt>
                <c:pt idx="3455">
                  <c:v>74.071712549696201</c:v>
                </c:pt>
                <c:pt idx="3456">
                  <c:v>74.071712549696201</c:v>
                </c:pt>
                <c:pt idx="3457">
                  <c:v>74.0604605806016</c:v>
                </c:pt>
                <c:pt idx="3458">
                  <c:v>74.049208611507012</c:v>
                </c:pt>
                <c:pt idx="3459">
                  <c:v>74.049208611507012</c:v>
                </c:pt>
                <c:pt idx="3460">
                  <c:v>74.037956642412411</c:v>
                </c:pt>
                <c:pt idx="3461">
                  <c:v>74.030455329682695</c:v>
                </c:pt>
                <c:pt idx="3462">
                  <c:v>74.015452704223236</c:v>
                </c:pt>
                <c:pt idx="3463">
                  <c:v>74.015452704223236</c:v>
                </c:pt>
                <c:pt idx="3464">
                  <c:v>74.015452704223236</c:v>
                </c:pt>
                <c:pt idx="3465">
                  <c:v>74.000450078763777</c:v>
                </c:pt>
                <c:pt idx="3466">
                  <c:v>73.985447453304332</c:v>
                </c:pt>
                <c:pt idx="3467">
                  <c:v>73.985447453304332</c:v>
                </c:pt>
                <c:pt idx="3468">
                  <c:v>73.985447453304332</c:v>
                </c:pt>
                <c:pt idx="3469">
                  <c:v>73.959192858750271</c:v>
                </c:pt>
                <c:pt idx="3470">
                  <c:v>73.959192858750271</c:v>
                </c:pt>
                <c:pt idx="3471">
                  <c:v>73.959192858750271</c:v>
                </c:pt>
                <c:pt idx="3472">
                  <c:v>73.959192858750271</c:v>
                </c:pt>
                <c:pt idx="3473">
                  <c:v>73.936688920561096</c:v>
                </c:pt>
                <c:pt idx="3474">
                  <c:v>73.936688920561096</c:v>
                </c:pt>
                <c:pt idx="3475">
                  <c:v>73.925436951466509</c:v>
                </c:pt>
                <c:pt idx="3476">
                  <c:v>73.917935638736779</c:v>
                </c:pt>
                <c:pt idx="3477">
                  <c:v>73.906683669642192</c:v>
                </c:pt>
                <c:pt idx="3478">
                  <c:v>73.906683669642192</c:v>
                </c:pt>
                <c:pt idx="3479">
                  <c:v>73.891681044182732</c:v>
                </c:pt>
                <c:pt idx="3480">
                  <c:v>73.891681044182732</c:v>
                </c:pt>
                <c:pt idx="3481">
                  <c:v>73.880429075088145</c:v>
                </c:pt>
                <c:pt idx="3482">
                  <c:v>73.869177105993543</c:v>
                </c:pt>
                <c:pt idx="3483">
                  <c:v>73.869177105993543</c:v>
                </c:pt>
                <c:pt idx="3484">
                  <c:v>73.854174480534098</c:v>
                </c:pt>
                <c:pt idx="3485">
                  <c:v>73.854174480534098</c:v>
                </c:pt>
                <c:pt idx="3486">
                  <c:v>73.842922511439497</c:v>
                </c:pt>
                <c:pt idx="3487">
                  <c:v>73.835421198709767</c:v>
                </c:pt>
                <c:pt idx="3488">
                  <c:v>73.820418573250322</c:v>
                </c:pt>
                <c:pt idx="3489">
                  <c:v>73.820418573250322</c:v>
                </c:pt>
                <c:pt idx="3490">
                  <c:v>73.820418573250322</c:v>
                </c:pt>
                <c:pt idx="3491">
                  <c:v>73.805415947790863</c:v>
                </c:pt>
                <c:pt idx="3492">
                  <c:v>73.797914635061133</c:v>
                </c:pt>
                <c:pt idx="3493">
                  <c:v>73.782912009601674</c:v>
                </c:pt>
                <c:pt idx="3494">
                  <c:v>73.782912009601674</c:v>
                </c:pt>
                <c:pt idx="3495">
                  <c:v>73.782912009601674</c:v>
                </c:pt>
                <c:pt idx="3496">
                  <c:v>73.767909384142229</c:v>
                </c:pt>
                <c:pt idx="3497">
                  <c:v>73.760408071412499</c:v>
                </c:pt>
                <c:pt idx="3498">
                  <c:v>73.74540544595304</c:v>
                </c:pt>
                <c:pt idx="3499">
                  <c:v>73.74540544595304</c:v>
                </c:pt>
                <c:pt idx="3500">
                  <c:v>73.74540544595304</c:v>
                </c:pt>
                <c:pt idx="3501">
                  <c:v>73.730402820493595</c:v>
                </c:pt>
                <c:pt idx="3502">
                  <c:v>73.722901507763865</c:v>
                </c:pt>
                <c:pt idx="3503">
                  <c:v>73.715400195034135</c:v>
                </c:pt>
                <c:pt idx="3504">
                  <c:v>73.700397569574676</c:v>
                </c:pt>
                <c:pt idx="3505">
                  <c:v>73.700397569574676</c:v>
                </c:pt>
                <c:pt idx="3506">
                  <c:v>73.700397569574676</c:v>
                </c:pt>
                <c:pt idx="3507">
                  <c:v>73.681644287750359</c:v>
                </c:pt>
                <c:pt idx="3508">
                  <c:v>73.681644287750359</c:v>
                </c:pt>
                <c:pt idx="3509">
                  <c:v>73.670392318655757</c:v>
                </c:pt>
                <c:pt idx="3510">
                  <c:v>73.662891005926028</c:v>
                </c:pt>
                <c:pt idx="3511">
                  <c:v>73.647888380466583</c:v>
                </c:pt>
                <c:pt idx="3512">
                  <c:v>73.647888380466583</c:v>
                </c:pt>
                <c:pt idx="3513">
                  <c:v>73.647888380466583</c:v>
                </c:pt>
                <c:pt idx="3514">
                  <c:v>73.632885755007123</c:v>
                </c:pt>
                <c:pt idx="3515">
                  <c:v>73.614132473182806</c:v>
                </c:pt>
                <c:pt idx="3516">
                  <c:v>73.614132473182806</c:v>
                </c:pt>
                <c:pt idx="3517">
                  <c:v>73.614132473182806</c:v>
                </c:pt>
                <c:pt idx="3518">
                  <c:v>73.614132473182806</c:v>
                </c:pt>
                <c:pt idx="3519">
                  <c:v>73.595379191358489</c:v>
                </c:pt>
                <c:pt idx="3520">
                  <c:v>73.584127222263902</c:v>
                </c:pt>
                <c:pt idx="3521">
                  <c:v>73.584127222263902</c:v>
                </c:pt>
                <c:pt idx="3522">
                  <c:v>73.5728752531693</c:v>
                </c:pt>
                <c:pt idx="3523">
                  <c:v>73.561623284074713</c:v>
                </c:pt>
                <c:pt idx="3524">
                  <c:v>73.561623284074713</c:v>
                </c:pt>
                <c:pt idx="3525">
                  <c:v>73.550371314980126</c:v>
                </c:pt>
                <c:pt idx="3526">
                  <c:v>73.531618033155794</c:v>
                </c:pt>
                <c:pt idx="3527">
                  <c:v>73.531618033155794</c:v>
                </c:pt>
                <c:pt idx="3528">
                  <c:v>73.531618033155794</c:v>
                </c:pt>
                <c:pt idx="3529">
                  <c:v>73.531618033155794</c:v>
                </c:pt>
                <c:pt idx="3530">
                  <c:v>73.512864751331492</c:v>
                </c:pt>
                <c:pt idx="3531">
                  <c:v>73.490360813142303</c:v>
                </c:pt>
                <c:pt idx="3532">
                  <c:v>73.490360813142303</c:v>
                </c:pt>
                <c:pt idx="3533">
                  <c:v>73.490360813142303</c:v>
                </c:pt>
                <c:pt idx="3534">
                  <c:v>73.490360813142303</c:v>
                </c:pt>
                <c:pt idx="3535">
                  <c:v>73.490360813142303</c:v>
                </c:pt>
                <c:pt idx="3536">
                  <c:v>73.445352936763925</c:v>
                </c:pt>
                <c:pt idx="3537">
                  <c:v>73.445352936763925</c:v>
                </c:pt>
                <c:pt idx="3538">
                  <c:v>73.445352936763925</c:v>
                </c:pt>
                <c:pt idx="3539">
                  <c:v>73.445352936763925</c:v>
                </c:pt>
                <c:pt idx="3540">
                  <c:v>73.445352936763925</c:v>
                </c:pt>
                <c:pt idx="3541">
                  <c:v>73.445352936763925</c:v>
                </c:pt>
                <c:pt idx="3542">
                  <c:v>73.445352936763925</c:v>
                </c:pt>
                <c:pt idx="3543">
                  <c:v>73.41534768584502</c:v>
                </c:pt>
                <c:pt idx="3544">
                  <c:v>73.400345060385561</c:v>
                </c:pt>
                <c:pt idx="3545">
                  <c:v>73.400345060385561</c:v>
                </c:pt>
                <c:pt idx="3546">
                  <c:v>73.400345060385561</c:v>
                </c:pt>
                <c:pt idx="3547">
                  <c:v>73.385342434926116</c:v>
                </c:pt>
                <c:pt idx="3548">
                  <c:v>73.366589153101785</c:v>
                </c:pt>
                <c:pt idx="3549">
                  <c:v>73.366589153101785</c:v>
                </c:pt>
                <c:pt idx="3550">
                  <c:v>73.366589153101785</c:v>
                </c:pt>
                <c:pt idx="3551">
                  <c:v>73.366589153101785</c:v>
                </c:pt>
                <c:pt idx="3552">
                  <c:v>73.347835871277482</c:v>
                </c:pt>
                <c:pt idx="3553">
                  <c:v>73.340334558547752</c:v>
                </c:pt>
                <c:pt idx="3554">
                  <c:v>73.329082589453151</c:v>
                </c:pt>
                <c:pt idx="3555">
                  <c:v>73.329082589453151</c:v>
                </c:pt>
                <c:pt idx="3556">
                  <c:v>73.317830620358563</c:v>
                </c:pt>
                <c:pt idx="3557">
                  <c:v>73.310329307628834</c:v>
                </c:pt>
                <c:pt idx="3558">
                  <c:v>73.276573400345058</c:v>
                </c:pt>
                <c:pt idx="3559">
                  <c:v>73.276573400345058</c:v>
                </c:pt>
                <c:pt idx="3560">
                  <c:v>73.276573400345058</c:v>
                </c:pt>
                <c:pt idx="3561">
                  <c:v>73.276573400345058</c:v>
                </c:pt>
                <c:pt idx="3562">
                  <c:v>73.276573400345058</c:v>
                </c:pt>
                <c:pt idx="3563">
                  <c:v>73.276573400345058</c:v>
                </c:pt>
                <c:pt idx="3564">
                  <c:v>73.276573400345058</c:v>
                </c:pt>
                <c:pt idx="3565">
                  <c:v>73.276573400345058</c:v>
                </c:pt>
                <c:pt idx="3566">
                  <c:v>73.242817493061281</c:v>
                </c:pt>
                <c:pt idx="3567">
                  <c:v>73.235316180331552</c:v>
                </c:pt>
                <c:pt idx="3568">
                  <c:v>73.227814867601822</c:v>
                </c:pt>
                <c:pt idx="3569">
                  <c:v>73.220313554872106</c:v>
                </c:pt>
                <c:pt idx="3570">
                  <c:v>73.205310929412647</c:v>
                </c:pt>
                <c:pt idx="3571">
                  <c:v>73.205310929412647</c:v>
                </c:pt>
                <c:pt idx="3572">
                  <c:v>73.205310929412647</c:v>
                </c:pt>
                <c:pt idx="3573">
                  <c:v>73.18655764758833</c:v>
                </c:pt>
                <c:pt idx="3574">
                  <c:v>73.18655764758833</c:v>
                </c:pt>
                <c:pt idx="3575">
                  <c:v>73.175305678493743</c:v>
                </c:pt>
                <c:pt idx="3576">
                  <c:v>73.164053709399141</c:v>
                </c:pt>
                <c:pt idx="3577">
                  <c:v>73.164053709399141</c:v>
                </c:pt>
                <c:pt idx="3578">
                  <c:v>73.152801740304554</c:v>
                </c:pt>
                <c:pt idx="3579">
                  <c:v>73.145300427574824</c:v>
                </c:pt>
                <c:pt idx="3580">
                  <c:v>73.137799114845109</c:v>
                </c:pt>
                <c:pt idx="3581">
                  <c:v>73.130297802115379</c:v>
                </c:pt>
                <c:pt idx="3582">
                  <c:v>73.11529517665592</c:v>
                </c:pt>
                <c:pt idx="3583">
                  <c:v>73.11529517665592</c:v>
                </c:pt>
                <c:pt idx="3584">
                  <c:v>73.11529517665592</c:v>
                </c:pt>
                <c:pt idx="3585">
                  <c:v>73.096541894831589</c:v>
                </c:pt>
                <c:pt idx="3586">
                  <c:v>73.096541894831589</c:v>
                </c:pt>
                <c:pt idx="3587">
                  <c:v>73.081539269372144</c:v>
                </c:pt>
                <c:pt idx="3588">
                  <c:v>73.081539269372144</c:v>
                </c:pt>
                <c:pt idx="3589">
                  <c:v>73.070287300277542</c:v>
                </c:pt>
                <c:pt idx="3590">
                  <c:v>73.059035331182955</c:v>
                </c:pt>
                <c:pt idx="3591">
                  <c:v>73.059035331182955</c:v>
                </c:pt>
                <c:pt idx="3592">
                  <c:v>73.047783362088367</c:v>
                </c:pt>
                <c:pt idx="3593">
                  <c:v>73.03653139299378</c:v>
                </c:pt>
                <c:pt idx="3594">
                  <c:v>73.03653139299378</c:v>
                </c:pt>
                <c:pt idx="3595">
                  <c:v>73.025279423899178</c:v>
                </c:pt>
                <c:pt idx="3596">
                  <c:v>73.010276798439719</c:v>
                </c:pt>
                <c:pt idx="3597">
                  <c:v>73.010276798439719</c:v>
                </c:pt>
                <c:pt idx="3598">
                  <c:v>73.010276798439719</c:v>
                </c:pt>
                <c:pt idx="3599">
                  <c:v>72.995274172980274</c:v>
                </c:pt>
                <c:pt idx="3600">
                  <c:v>72.987772860250544</c:v>
                </c:pt>
                <c:pt idx="3601">
                  <c:v>72.972770234791085</c:v>
                </c:pt>
                <c:pt idx="3602">
                  <c:v>72.972770234791085</c:v>
                </c:pt>
                <c:pt idx="3603">
                  <c:v>72.972770234791085</c:v>
                </c:pt>
                <c:pt idx="3604">
                  <c:v>72.95776760933164</c:v>
                </c:pt>
                <c:pt idx="3605">
                  <c:v>72.95026629660191</c:v>
                </c:pt>
                <c:pt idx="3606">
                  <c:v>72.942764983872181</c:v>
                </c:pt>
                <c:pt idx="3607">
                  <c:v>72.927762358412721</c:v>
                </c:pt>
                <c:pt idx="3608">
                  <c:v>72.927762358412721</c:v>
                </c:pt>
                <c:pt idx="3609">
                  <c:v>72.927762358412721</c:v>
                </c:pt>
                <c:pt idx="3610">
                  <c:v>72.905258420223547</c:v>
                </c:pt>
                <c:pt idx="3611">
                  <c:v>72.905258420223547</c:v>
                </c:pt>
                <c:pt idx="3612">
                  <c:v>72.905258420223547</c:v>
                </c:pt>
                <c:pt idx="3613">
                  <c:v>72.890255794764087</c:v>
                </c:pt>
                <c:pt idx="3614">
                  <c:v>72.882754482034358</c:v>
                </c:pt>
                <c:pt idx="3615">
                  <c:v>72.875253169304628</c:v>
                </c:pt>
                <c:pt idx="3616">
                  <c:v>72.867751856574898</c:v>
                </c:pt>
                <c:pt idx="3617">
                  <c:v>72.856499887480311</c:v>
                </c:pt>
                <c:pt idx="3618">
                  <c:v>72.856499887480311</c:v>
                </c:pt>
                <c:pt idx="3619">
                  <c:v>72.837746605655994</c:v>
                </c:pt>
                <c:pt idx="3620">
                  <c:v>72.837746605655994</c:v>
                </c:pt>
                <c:pt idx="3621">
                  <c:v>72.837746605655994</c:v>
                </c:pt>
                <c:pt idx="3622">
                  <c:v>72.818993323831677</c:v>
                </c:pt>
                <c:pt idx="3623">
                  <c:v>72.818993323831677</c:v>
                </c:pt>
                <c:pt idx="3624">
                  <c:v>72.803990698372218</c:v>
                </c:pt>
                <c:pt idx="3625">
                  <c:v>72.803990698372218</c:v>
                </c:pt>
                <c:pt idx="3626">
                  <c:v>72.788988072912758</c:v>
                </c:pt>
                <c:pt idx="3627">
                  <c:v>72.788988072912758</c:v>
                </c:pt>
                <c:pt idx="3628">
                  <c:v>72.773985447453299</c:v>
                </c:pt>
                <c:pt idx="3629">
                  <c:v>72.773985447453299</c:v>
                </c:pt>
                <c:pt idx="3630">
                  <c:v>72.75898282199384</c:v>
                </c:pt>
                <c:pt idx="3631">
                  <c:v>72.75898282199384</c:v>
                </c:pt>
                <c:pt idx="3632">
                  <c:v>72.743980196534395</c:v>
                </c:pt>
                <c:pt idx="3633">
                  <c:v>72.743980196534395</c:v>
                </c:pt>
                <c:pt idx="3634">
                  <c:v>72.732728227439807</c:v>
                </c:pt>
                <c:pt idx="3635">
                  <c:v>72.725226914710078</c:v>
                </c:pt>
                <c:pt idx="3636">
                  <c:v>72.717725601980348</c:v>
                </c:pt>
                <c:pt idx="3637">
                  <c:v>72.706473632885761</c:v>
                </c:pt>
                <c:pt idx="3638">
                  <c:v>72.706473632885761</c:v>
                </c:pt>
                <c:pt idx="3639">
                  <c:v>72.695221663791159</c:v>
                </c:pt>
                <c:pt idx="3640">
                  <c:v>72.687720351061429</c:v>
                </c:pt>
                <c:pt idx="3641">
                  <c:v>72.6802190383317</c:v>
                </c:pt>
                <c:pt idx="3642">
                  <c:v>72.665216412872255</c:v>
                </c:pt>
                <c:pt idx="3643">
                  <c:v>72.665216412872255</c:v>
                </c:pt>
                <c:pt idx="3644">
                  <c:v>72.665216412872255</c:v>
                </c:pt>
                <c:pt idx="3645">
                  <c:v>72.638961818318208</c:v>
                </c:pt>
                <c:pt idx="3646">
                  <c:v>72.638961818318208</c:v>
                </c:pt>
                <c:pt idx="3647">
                  <c:v>72.638961818318208</c:v>
                </c:pt>
                <c:pt idx="3648">
                  <c:v>72.638961818318208</c:v>
                </c:pt>
                <c:pt idx="3649">
                  <c:v>72.620208536493891</c:v>
                </c:pt>
                <c:pt idx="3650">
                  <c:v>72.612707223764161</c:v>
                </c:pt>
                <c:pt idx="3651">
                  <c:v>72.605205911034432</c:v>
                </c:pt>
                <c:pt idx="3652">
                  <c:v>72.590203285574972</c:v>
                </c:pt>
                <c:pt idx="3653">
                  <c:v>72.590203285574972</c:v>
                </c:pt>
                <c:pt idx="3654">
                  <c:v>72.590203285574972</c:v>
                </c:pt>
                <c:pt idx="3655">
                  <c:v>72.575200660115527</c:v>
                </c:pt>
                <c:pt idx="3656">
                  <c:v>72.552696721926338</c:v>
                </c:pt>
                <c:pt idx="3657">
                  <c:v>72.552696721926338</c:v>
                </c:pt>
                <c:pt idx="3658">
                  <c:v>72.552696721926338</c:v>
                </c:pt>
                <c:pt idx="3659">
                  <c:v>72.552696721926338</c:v>
                </c:pt>
                <c:pt idx="3660">
                  <c:v>72.552696721926338</c:v>
                </c:pt>
                <c:pt idx="3661">
                  <c:v>72.518940814642562</c:v>
                </c:pt>
                <c:pt idx="3662">
                  <c:v>72.518940814642562</c:v>
                </c:pt>
                <c:pt idx="3663">
                  <c:v>72.518940814642562</c:v>
                </c:pt>
                <c:pt idx="3664">
                  <c:v>72.518940814642562</c:v>
                </c:pt>
                <c:pt idx="3665">
                  <c:v>72.496436876453373</c:v>
                </c:pt>
                <c:pt idx="3666">
                  <c:v>72.496436876453373</c:v>
                </c:pt>
                <c:pt idx="3667">
                  <c:v>72.485184907358786</c:v>
                </c:pt>
                <c:pt idx="3668">
                  <c:v>72.477683594629056</c:v>
                </c:pt>
                <c:pt idx="3669">
                  <c:v>72.470182281899326</c:v>
                </c:pt>
                <c:pt idx="3670">
                  <c:v>72.455179656439867</c:v>
                </c:pt>
                <c:pt idx="3671">
                  <c:v>72.455179656439867</c:v>
                </c:pt>
                <c:pt idx="3672">
                  <c:v>72.455179656439867</c:v>
                </c:pt>
                <c:pt idx="3673">
                  <c:v>72.436426374615564</c:v>
                </c:pt>
                <c:pt idx="3674">
                  <c:v>72.436426374615564</c:v>
                </c:pt>
                <c:pt idx="3675">
                  <c:v>72.421423749156105</c:v>
                </c:pt>
                <c:pt idx="3676">
                  <c:v>72.421423749156105</c:v>
                </c:pt>
                <c:pt idx="3677">
                  <c:v>72.410171780061503</c:v>
                </c:pt>
                <c:pt idx="3678">
                  <c:v>72.398919810966916</c:v>
                </c:pt>
                <c:pt idx="3679">
                  <c:v>72.398919810966916</c:v>
                </c:pt>
                <c:pt idx="3680">
                  <c:v>72.387667841872329</c:v>
                </c:pt>
                <c:pt idx="3681">
                  <c:v>72.380166529142599</c:v>
                </c:pt>
                <c:pt idx="3682">
                  <c:v>72.368914560047997</c:v>
                </c:pt>
                <c:pt idx="3683">
                  <c:v>72.368914560047997</c:v>
                </c:pt>
                <c:pt idx="3684">
                  <c:v>72.357662590953424</c:v>
                </c:pt>
                <c:pt idx="3685">
                  <c:v>72.350161278223695</c:v>
                </c:pt>
                <c:pt idx="3686">
                  <c:v>72.342659965493965</c:v>
                </c:pt>
                <c:pt idx="3687">
                  <c:v>72.335158652764235</c:v>
                </c:pt>
                <c:pt idx="3688">
                  <c:v>72.327657340034506</c:v>
                </c:pt>
                <c:pt idx="3689">
                  <c:v>72.320156027304776</c:v>
                </c:pt>
                <c:pt idx="3690">
                  <c:v>72.312654714575046</c:v>
                </c:pt>
                <c:pt idx="3691">
                  <c:v>72.305153401845317</c:v>
                </c:pt>
                <c:pt idx="3692">
                  <c:v>72.297652089115587</c:v>
                </c:pt>
                <c:pt idx="3693">
                  <c:v>72.290150776385858</c:v>
                </c:pt>
                <c:pt idx="3694">
                  <c:v>72.282649463656128</c:v>
                </c:pt>
                <c:pt idx="3695">
                  <c:v>72.263896181831825</c:v>
                </c:pt>
                <c:pt idx="3696">
                  <c:v>72.263896181831825</c:v>
                </c:pt>
                <c:pt idx="3697">
                  <c:v>72.263896181831825</c:v>
                </c:pt>
                <c:pt idx="3698">
                  <c:v>72.263896181831825</c:v>
                </c:pt>
                <c:pt idx="3699">
                  <c:v>72.245142900007494</c:v>
                </c:pt>
                <c:pt idx="3700">
                  <c:v>72.237641587277778</c:v>
                </c:pt>
                <c:pt idx="3701">
                  <c:v>72.226389618183191</c:v>
                </c:pt>
                <c:pt idx="3702">
                  <c:v>72.226389618183191</c:v>
                </c:pt>
                <c:pt idx="3703">
                  <c:v>72.20763633635886</c:v>
                </c:pt>
                <c:pt idx="3704">
                  <c:v>72.20763633635886</c:v>
                </c:pt>
                <c:pt idx="3705">
                  <c:v>72.20763633635886</c:v>
                </c:pt>
                <c:pt idx="3706">
                  <c:v>72.192633710899415</c:v>
                </c:pt>
                <c:pt idx="3707">
                  <c:v>72.181381741804813</c:v>
                </c:pt>
                <c:pt idx="3708">
                  <c:v>72.181381741804813</c:v>
                </c:pt>
                <c:pt idx="3709">
                  <c:v>72.166379116345354</c:v>
                </c:pt>
                <c:pt idx="3710">
                  <c:v>72.166379116345354</c:v>
                </c:pt>
                <c:pt idx="3711">
                  <c:v>72.155127147250766</c:v>
                </c:pt>
                <c:pt idx="3712">
                  <c:v>72.147625834521051</c:v>
                </c:pt>
                <c:pt idx="3713">
                  <c:v>72.132623209061592</c:v>
                </c:pt>
                <c:pt idx="3714">
                  <c:v>72.132623209061592</c:v>
                </c:pt>
                <c:pt idx="3715">
                  <c:v>72.132623209061592</c:v>
                </c:pt>
                <c:pt idx="3716">
                  <c:v>72.117620583602132</c:v>
                </c:pt>
                <c:pt idx="3717">
                  <c:v>72.110119270872403</c:v>
                </c:pt>
                <c:pt idx="3718">
                  <c:v>72.102617958142673</c:v>
                </c:pt>
                <c:pt idx="3719">
                  <c:v>72.095116645412944</c:v>
                </c:pt>
                <c:pt idx="3720">
                  <c:v>72.083864676318356</c:v>
                </c:pt>
                <c:pt idx="3721">
                  <c:v>72.083864676318356</c:v>
                </c:pt>
                <c:pt idx="3722">
                  <c:v>72.068862050858897</c:v>
                </c:pt>
                <c:pt idx="3723">
                  <c:v>72.068862050858897</c:v>
                </c:pt>
                <c:pt idx="3724">
                  <c:v>72.057610081764309</c:v>
                </c:pt>
                <c:pt idx="3725">
                  <c:v>72.05010876903458</c:v>
                </c:pt>
                <c:pt idx="3726">
                  <c:v>72.035106143575121</c:v>
                </c:pt>
                <c:pt idx="3727">
                  <c:v>72.035106143575121</c:v>
                </c:pt>
                <c:pt idx="3728">
                  <c:v>72.035106143575121</c:v>
                </c:pt>
                <c:pt idx="3729">
                  <c:v>72.020103518115675</c:v>
                </c:pt>
                <c:pt idx="3730">
                  <c:v>72.008851549021074</c:v>
                </c:pt>
                <c:pt idx="3731">
                  <c:v>72.008851549021074</c:v>
                </c:pt>
                <c:pt idx="3732">
                  <c:v>71.997599579926487</c:v>
                </c:pt>
                <c:pt idx="3733">
                  <c:v>71.990098267196757</c:v>
                </c:pt>
                <c:pt idx="3734">
                  <c:v>71.978846298102169</c:v>
                </c:pt>
                <c:pt idx="3735">
                  <c:v>71.978846298102169</c:v>
                </c:pt>
                <c:pt idx="3736">
                  <c:v>71.967594329007582</c:v>
                </c:pt>
                <c:pt idx="3737">
                  <c:v>71.960093016277852</c:v>
                </c:pt>
                <c:pt idx="3738">
                  <c:v>71.948841047183251</c:v>
                </c:pt>
                <c:pt idx="3739">
                  <c:v>71.948841047183251</c:v>
                </c:pt>
                <c:pt idx="3740">
                  <c:v>71.933838421723806</c:v>
                </c:pt>
                <c:pt idx="3741">
                  <c:v>71.933838421723806</c:v>
                </c:pt>
                <c:pt idx="3742">
                  <c:v>71.911334483534617</c:v>
                </c:pt>
                <c:pt idx="3743">
                  <c:v>71.911334483534617</c:v>
                </c:pt>
                <c:pt idx="3744">
                  <c:v>71.911334483534617</c:v>
                </c:pt>
                <c:pt idx="3745">
                  <c:v>71.911334483534617</c:v>
                </c:pt>
                <c:pt idx="3746">
                  <c:v>71.8925812017103</c:v>
                </c:pt>
                <c:pt idx="3747">
                  <c:v>71.88507988898057</c:v>
                </c:pt>
                <c:pt idx="3748">
                  <c:v>71.877578576250841</c:v>
                </c:pt>
                <c:pt idx="3749">
                  <c:v>71.870077263521111</c:v>
                </c:pt>
                <c:pt idx="3750">
                  <c:v>71.862575950791381</c:v>
                </c:pt>
                <c:pt idx="3751">
                  <c:v>71.843822668967078</c:v>
                </c:pt>
                <c:pt idx="3752">
                  <c:v>71.843822668967078</c:v>
                </c:pt>
                <c:pt idx="3753">
                  <c:v>71.843822668967078</c:v>
                </c:pt>
                <c:pt idx="3754">
                  <c:v>71.843822668967078</c:v>
                </c:pt>
                <c:pt idx="3755">
                  <c:v>71.82131873077789</c:v>
                </c:pt>
                <c:pt idx="3756">
                  <c:v>71.82131873077789</c:v>
                </c:pt>
                <c:pt idx="3757">
                  <c:v>71.80631610531843</c:v>
                </c:pt>
                <c:pt idx="3758">
                  <c:v>71.80631610531843</c:v>
                </c:pt>
                <c:pt idx="3759">
                  <c:v>71.795064136223843</c:v>
                </c:pt>
                <c:pt idx="3760">
                  <c:v>71.787562823494113</c:v>
                </c:pt>
                <c:pt idx="3761">
                  <c:v>71.780061510764384</c:v>
                </c:pt>
                <c:pt idx="3762">
                  <c:v>71.772560198034654</c:v>
                </c:pt>
                <c:pt idx="3763">
                  <c:v>71.765058885304938</c:v>
                </c:pt>
                <c:pt idx="3764">
                  <c:v>71.750056259845479</c:v>
                </c:pt>
                <c:pt idx="3765">
                  <c:v>71.750056259845479</c:v>
                </c:pt>
                <c:pt idx="3766">
                  <c:v>71.750056259845479</c:v>
                </c:pt>
                <c:pt idx="3767">
                  <c:v>71.73505363438602</c:v>
                </c:pt>
                <c:pt idx="3768">
                  <c:v>71.720051008926561</c:v>
                </c:pt>
                <c:pt idx="3769">
                  <c:v>71.720051008926561</c:v>
                </c:pt>
                <c:pt idx="3770">
                  <c:v>71.720051008926561</c:v>
                </c:pt>
                <c:pt idx="3771">
                  <c:v>71.705048383467101</c:v>
                </c:pt>
                <c:pt idx="3772">
                  <c:v>71.697547070737372</c:v>
                </c:pt>
                <c:pt idx="3773">
                  <c:v>71.690045758007642</c:v>
                </c:pt>
                <c:pt idx="3774">
                  <c:v>71.682544445277912</c:v>
                </c:pt>
                <c:pt idx="3775">
                  <c:v>71.675043132548197</c:v>
                </c:pt>
                <c:pt idx="3776">
                  <c:v>71.66379116345361</c:v>
                </c:pt>
                <c:pt idx="3777">
                  <c:v>71.66379116345361</c:v>
                </c:pt>
                <c:pt idx="3778">
                  <c:v>71.633785912534691</c:v>
                </c:pt>
                <c:pt idx="3779">
                  <c:v>71.633785912534691</c:v>
                </c:pt>
                <c:pt idx="3780">
                  <c:v>71.633785912534691</c:v>
                </c:pt>
                <c:pt idx="3781">
                  <c:v>71.633785912534691</c:v>
                </c:pt>
                <c:pt idx="3782">
                  <c:v>71.633785912534691</c:v>
                </c:pt>
                <c:pt idx="3783">
                  <c:v>71.633785912534691</c:v>
                </c:pt>
                <c:pt idx="3784">
                  <c:v>71.607531317980644</c:v>
                </c:pt>
                <c:pt idx="3785">
                  <c:v>71.596279348886057</c:v>
                </c:pt>
                <c:pt idx="3786">
                  <c:v>71.596279348886057</c:v>
                </c:pt>
                <c:pt idx="3787">
                  <c:v>71.58502737979147</c:v>
                </c:pt>
                <c:pt idx="3788">
                  <c:v>71.57752606706174</c:v>
                </c:pt>
                <c:pt idx="3789">
                  <c:v>71.57002475433201</c:v>
                </c:pt>
                <c:pt idx="3790">
                  <c:v>71.558772785237409</c:v>
                </c:pt>
                <c:pt idx="3791">
                  <c:v>71.558772785237409</c:v>
                </c:pt>
                <c:pt idx="3792">
                  <c:v>71.547520816142836</c:v>
                </c:pt>
                <c:pt idx="3793">
                  <c:v>71.540019503413106</c:v>
                </c:pt>
                <c:pt idx="3794">
                  <c:v>71.521266221588775</c:v>
                </c:pt>
                <c:pt idx="3795">
                  <c:v>71.521266221588775</c:v>
                </c:pt>
                <c:pt idx="3796">
                  <c:v>71.521266221588775</c:v>
                </c:pt>
                <c:pt idx="3797">
                  <c:v>71.521266221588775</c:v>
                </c:pt>
                <c:pt idx="3798">
                  <c:v>71.502512939764458</c:v>
                </c:pt>
                <c:pt idx="3799">
                  <c:v>71.49126097066987</c:v>
                </c:pt>
                <c:pt idx="3800">
                  <c:v>71.49126097066987</c:v>
                </c:pt>
                <c:pt idx="3801">
                  <c:v>71.476258345210411</c:v>
                </c:pt>
                <c:pt idx="3802">
                  <c:v>71.476258345210411</c:v>
                </c:pt>
                <c:pt idx="3803">
                  <c:v>71.465006376115824</c:v>
                </c:pt>
                <c:pt idx="3804">
                  <c:v>71.457505063386094</c:v>
                </c:pt>
                <c:pt idx="3805">
                  <c:v>71.450003750656364</c:v>
                </c:pt>
                <c:pt idx="3806">
                  <c:v>71.442502437926635</c:v>
                </c:pt>
                <c:pt idx="3807">
                  <c:v>71.435001125196905</c:v>
                </c:pt>
                <c:pt idx="3808">
                  <c:v>71.427499812467175</c:v>
                </c:pt>
                <c:pt idx="3809">
                  <c:v>71.41999849973746</c:v>
                </c:pt>
                <c:pt idx="3810">
                  <c:v>71.408746530642858</c:v>
                </c:pt>
                <c:pt idx="3811">
                  <c:v>71.408746530642858</c:v>
                </c:pt>
                <c:pt idx="3812">
                  <c:v>71.393743905183399</c:v>
                </c:pt>
                <c:pt idx="3813">
                  <c:v>71.393743905183399</c:v>
                </c:pt>
                <c:pt idx="3814">
                  <c:v>71.378741279723954</c:v>
                </c:pt>
                <c:pt idx="3815">
                  <c:v>71.378741279723954</c:v>
                </c:pt>
                <c:pt idx="3816">
                  <c:v>71.363738654264495</c:v>
                </c:pt>
                <c:pt idx="3817">
                  <c:v>71.363738654264495</c:v>
                </c:pt>
                <c:pt idx="3818">
                  <c:v>71.352486685169907</c:v>
                </c:pt>
                <c:pt idx="3819">
                  <c:v>71.341234716075306</c:v>
                </c:pt>
                <c:pt idx="3820">
                  <c:v>71.341234716075306</c:v>
                </c:pt>
                <c:pt idx="3821">
                  <c:v>71.322481434250989</c:v>
                </c:pt>
                <c:pt idx="3822">
                  <c:v>71.322481434250989</c:v>
                </c:pt>
                <c:pt idx="3823">
                  <c:v>71.322481434250989</c:v>
                </c:pt>
                <c:pt idx="3824">
                  <c:v>71.307478808791529</c:v>
                </c:pt>
                <c:pt idx="3825">
                  <c:v>71.2999774960618</c:v>
                </c:pt>
                <c:pt idx="3826">
                  <c:v>71.292476183332084</c:v>
                </c:pt>
                <c:pt idx="3827">
                  <c:v>71.284974870602355</c:v>
                </c:pt>
                <c:pt idx="3828">
                  <c:v>71.269972245142895</c:v>
                </c:pt>
                <c:pt idx="3829">
                  <c:v>71.269972245142895</c:v>
                </c:pt>
                <c:pt idx="3830">
                  <c:v>71.269972245142895</c:v>
                </c:pt>
                <c:pt idx="3831">
                  <c:v>71.247468306953721</c:v>
                </c:pt>
                <c:pt idx="3832">
                  <c:v>71.247468306953721</c:v>
                </c:pt>
                <c:pt idx="3833">
                  <c:v>71.247468306953721</c:v>
                </c:pt>
                <c:pt idx="3834">
                  <c:v>71.228715025129389</c:v>
                </c:pt>
                <c:pt idx="3835">
                  <c:v>71.228715025129389</c:v>
                </c:pt>
                <c:pt idx="3836">
                  <c:v>71.217463056034802</c:v>
                </c:pt>
                <c:pt idx="3837">
                  <c:v>71.206211086940215</c:v>
                </c:pt>
                <c:pt idx="3838">
                  <c:v>71.206211086940215</c:v>
                </c:pt>
                <c:pt idx="3839">
                  <c:v>71.194959117845627</c:v>
                </c:pt>
                <c:pt idx="3840">
                  <c:v>71.187457805115898</c:v>
                </c:pt>
                <c:pt idx="3841">
                  <c:v>71.179956492386168</c:v>
                </c:pt>
                <c:pt idx="3842">
                  <c:v>71.172455179656438</c:v>
                </c:pt>
                <c:pt idx="3843">
                  <c:v>71.161203210561851</c:v>
                </c:pt>
                <c:pt idx="3844">
                  <c:v>71.161203210561851</c:v>
                </c:pt>
                <c:pt idx="3845">
                  <c:v>71.134948616007804</c:v>
                </c:pt>
                <c:pt idx="3846">
                  <c:v>71.134948616007804</c:v>
                </c:pt>
                <c:pt idx="3847">
                  <c:v>71.134948616007804</c:v>
                </c:pt>
                <c:pt idx="3848">
                  <c:v>71.134948616007804</c:v>
                </c:pt>
                <c:pt idx="3849">
                  <c:v>71.134948616007804</c:v>
                </c:pt>
                <c:pt idx="3850">
                  <c:v>71.108694021453758</c:v>
                </c:pt>
                <c:pt idx="3851">
                  <c:v>71.108694021453758</c:v>
                </c:pt>
                <c:pt idx="3852">
                  <c:v>71.097442052359156</c:v>
                </c:pt>
                <c:pt idx="3853">
                  <c:v>71.089940739629427</c:v>
                </c:pt>
                <c:pt idx="3854">
                  <c:v>71.078688770534853</c:v>
                </c:pt>
                <c:pt idx="3855">
                  <c:v>71.078688770534853</c:v>
                </c:pt>
                <c:pt idx="3856">
                  <c:v>71.059935488710522</c:v>
                </c:pt>
                <c:pt idx="3857">
                  <c:v>71.059935488710522</c:v>
                </c:pt>
                <c:pt idx="3858">
                  <c:v>71.059935488710522</c:v>
                </c:pt>
                <c:pt idx="3859">
                  <c:v>71.041182206886205</c:v>
                </c:pt>
                <c:pt idx="3860">
                  <c:v>71.041182206886205</c:v>
                </c:pt>
                <c:pt idx="3861">
                  <c:v>71.022428925061888</c:v>
                </c:pt>
                <c:pt idx="3862">
                  <c:v>71.022428925061888</c:v>
                </c:pt>
                <c:pt idx="3863">
                  <c:v>71.022428925061888</c:v>
                </c:pt>
                <c:pt idx="3864">
                  <c:v>71.007426299602429</c:v>
                </c:pt>
                <c:pt idx="3865">
                  <c:v>70.999924986872699</c:v>
                </c:pt>
                <c:pt idx="3866">
                  <c:v>70.992423674142984</c:v>
                </c:pt>
                <c:pt idx="3867">
                  <c:v>70.984922361413254</c:v>
                </c:pt>
                <c:pt idx="3868">
                  <c:v>70.973670392318652</c:v>
                </c:pt>
                <c:pt idx="3869">
                  <c:v>70.973670392318652</c:v>
                </c:pt>
                <c:pt idx="3870">
                  <c:v>70.962418423224065</c:v>
                </c:pt>
                <c:pt idx="3871">
                  <c:v>70.951166454129478</c:v>
                </c:pt>
                <c:pt idx="3872">
                  <c:v>70.951166454129478</c:v>
                </c:pt>
                <c:pt idx="3873">
                  <c:v>70.939914485034876</c:v>
                </c:pt>
                <c:pt idx="3874">
                  <c:v>70.932413172305147</c:v>
                </c:pt>
                <c:pt idx="3875">
                  <c:v>70.921161203210559</c:v>
                </c:pt>
                <c:pt idx="3876">
                  <c:v>70.921161203210559</c:v>
                </c:pt>
                <c:pt idx="3877">
                  <c:v>70.909909234115972</c:v>
                </c:pt>
                <c:pt idx="3878">
                  <c:v>70.902407921386242</c:v>
                </c:pt>
                <c:pt idx="3879">
                  <c:v>70.894906608656513</c:v>
                </c:pt>
                <c:pt idx="3880">
                  <c:v>70.883654639561925</c:v>
                </c:pt>
                <c:pt idx="3881">
                  <c:v>70.883654639561925</c:v>
                </c:pt>
                <c:pt idx="3882">
                  <c:v>70.86865201410248</c:v>
                </c:pt>
                <c:pt idx="3883">
                  <c:v>70.86865201410248</c:v>
                </c:pt>
                <c:pt idx="3884">
                  <c:v>70.857400045007878</c:v>
                </c:pt>
                <c:pt idx="3885">
                  <c:v>70.849898732278149</c:v>
                </c:pt>
                <c:pt idx="3886">
                  <c:v>70.842397419548419</c:v>
                </c:pt>
                <c:pt idx="3887">
                  <c:v>70.83489610681869</c:v>
                </c:pt>
                <c:pt idx="3888">
                  <c:v>70.82739479408896</c:v>
                </c:pt>
                <c:pt idx="3889">
                  <c:v>70.819893481359244</c:v>
                </c:pt>
                <c:pt idx="3890">
                  <c:v>70.808641512264643</c:v>
                </c:pt>
                <c:pt idx="3891">
                  <c:v>70.808641512264643</c:v>
                </c:pt>
                <c:pt idx="3892">
                  <c:v>70.786137574075454</c:v>
                </c:pt>
                <c:pt idx="3893">
                  <c:v>70.786137574075454</c:v>
                </c:pt>
                <c:pt idx="3894">
                  <c:v>70.786137574075454</c:v>
                </c:pt>
                <c:pt idx="3895">
                  <c:v>70.786137574075454</c:v>
                </c:pt>
                <c:pt idx="3896">
                  <c:v>70.759882979521421</c:v>
                </c:pt>
                <c:pt idx="3897">
                  <c:v>70.759882979521421</c:v>
                </c:pt>
                <c:pt idx="3898">
                  <c:v>70.759882979521421</c:v>
                </c:pt>
                <c:pt idx="3899">
                  <c:v>70.737379041332233</c:v>
                </c:pt>
                <c:pt idx="3900">
                  <c:v>70.737379041332233</c:v>
                </c:pt>
                <c:pt idx="3901">
                  <c:v>70.737379041332233</c:v>
                </c:pt>
                <c:pt idx="3902">
                  <c:v>70.718625759507916</c:v>
                </c:pt>
                <c:pt idx="3903">
                  <c:v>70.718625759507916</c:v>
                </c:pt>
                <c:pt idx="3904">
                  <c:v>70.707373790413314</c:v>
                </c:pt>
                <c:pt idx="3905">
                  <c:v>70.696121821318741</c:v>
                </c:pt>
                <c:pt idx="3906">
                  <c:v>70.696121821318741</c:v>
                </c:pt>
                <c:pt idx="3907">
                  <c:v>70.66236591403495</c:v>
                </c:pt>
                <c:pt idx="3908">
                  <c:v>70.66236591403495</c:v>
                </c:pt>
                <c:pt idx="3909">
                  <c:v>70.66236591403495</c:v>
                </c:pt>
                <c:pt idx="3910">
                  <c:v>70.66236591403495</c:v>
                </c:pt>
                <c:pt idx="3911">
                  <c:v>70.66236591403495</c:v>
                </c:pt>
                <c:pt idx="3912">
                  <c:v>70.66236591403495</c:v>
                </c:pt>
                <c:pt idx="3913">
                  <c:v>70.66236591403495</c:v>
                </c:pt>
                <c:pt idx="3914">
                  <c:v>70.628610006751174</c:v>
                </c:pt>
                <c:pt idx="3915">
                  <c:v>70.628610006751174</c:v>
                </c:pt>
                <c:pt idx="3916">
                  <c:v>70.609856724926871</c:v>
                </c:pt>
                <c:pt idx="3917">
                  <c:v>70.609856724926871</c:v>
                </c:pt>
                <c:pt idx="3918">
                  <c:v>70.609856724926871</c:v>
                </c:pt>
                <c:pt idx="3919">
                  <c:v>70.594854099467412</c:v>
                </c:pt>
                <c:pt idx="3920">
                  <c:v>70.58360213037281</c:v>
                </c:pt>
                <c:pt idx="3921">
                  <c:v>70.58360213037281</c:v>
                </c:pt>
                <c:pt idx="3922">
                  <c:v>70.572350161278223</c:v>
                </c:pt>
                <c:pt idx="3923">
                  <c:v>70.564848848548507</c:v>
                </c:pt>
                <c:pt idx="3924">
                  <c:v>70.557347535818764</c:v>
                </c:pt>
                <c:pt idx="3925">
                  <c:v>70.549846223089048</c:v>
                </c:pt>
                <c:pt idx="3926">
                  <c:v>70.542344910359304</c:v>
                </c:pt>
                <c:pt idx="3927">
                  <c:v>70.527342284899845</c:v>
                </c:pt>
                <c:pt idx="3928">
                  <c:v>70.527342284899845</c:v>
                </c:pt>
                <c:pt idx="3929">
                  <c:v>70.527342284899845</c:v>
                </c:pt>
                <c:pt idx="3930">
                  <c:v>70.50483834671067</c:v>
                </c:pt>
                <c:pt idx="3931">
                  <c:v>70.50483834671067</c:v>
                </c:pt>
                <c:pt idx="3932">
                  <c:v>70.50483834671067</c:v>
                </c:pt>
                <c:pt idx="3933">
                  <c:v>70.489835721251211</c:v>
                </c:pt>
                <c:pt idx="3934">
                  <c:v>70.482334408521496</c:v>
                </c:pt>
                <c:pt idx="3935">
                  <c:v>70.474833095791766</c:v>
                </c:pt>
                <c:pt idx="3936">
                  <c:v>70.467331783062036</c:v>
                </c:pt>
                <c:pt idx="3937">
                  <c:v>70.459830470332307</c:v>
                </c:pt>
                <c:pt idx="3938">
                  <c:v>70.452329157602577</c:v>
                </c:pt>
                <c:pt idx="3939">
                  <c:v>70.444827844872847</c:v>
                </c:pt>
                <c:pt idx="3940">
                  <c:v>70.437326532143132</c:v>
                </c:pt>
                <c:pt idx="3941">
                  <c:v>70.42607456304853</c:v>
                </c:pt>
                <c:pt idx="3942">
                  <c:v>70.42607456304853</c:v>
                </c:pt>
                <c:pt idx="3943">
                  <c:v>70.411071937589071</c:v>
                </c:pt>
                <c:pt idx="3944">
                  <c:v>70.411071937589071</c:v>
                </c:pt>
                <c:pt idx="3945">
                  <c:v>70.399819968494484</c:v>
                </c:pt>
                <c:pt idx="3946">
                  <c:v>70.384817343035039</c:v>
                </c:pt>
                <c:pt idx="3947">
                  <c:v>70.384817343035039</c:v>
                </c:pt>
                <c:pt idx="3948">
                  <c:v>70.384817343035039</c:v>
                </c:pt>
                <c:pt idx="3949">
                  <c:v>70.369814717575579</c:v>
                </c:pt>
                <c:pt idx="3950">
                  <c:v>70.36231340484585</c:v>
                </c:pt>
                <c:pt idx="3951">
                  <c:v>70.35481209211612</c:v>
                </c:pt>
                <c:pt idx="3952">
                  <c:v>70.343560123021533</c:v>
                </c:pt>
                <c:pt idx="3953">
                  <c:v>70.343560123021533</c:v>
                </c:pt>
                <c:pt idx="3954">
                  <c:v>70.332308153926931</c:v>
                </c:pt>
                <c:pt idx="3955">
                  <c:v>70.324806841197201</c:v>
                </c:pt>
                <c:pt idx="3956">
                  <c:v>70.313554872102614</c:v>
                </c:pt>
                <c:pt idx="3957">
                  <c:v>70.313554872102614</c:v>
                </c:pt>
                <c:pt idx="3958">
                  <c:v>70.294801590278297</c:v>
                </c:pt>
                <c:pt idx="3959">
                  <c:v>70.294801590278297</c:v>
                </c:pt>
                <c:pt idx="3960">
                  <c:v>70.294801590278297</c:v>
                </c:pt>
                <c:pt idx="3961">
                  <c:v>70.279798964818838</c:v>
                </c:pt>
                <c:pt idx="3962">
                  <c:v>70.272297652089108</c:v>
                </c:pt>
                <c:pt idx="3963">
                  <c:v>70.257295026629663</c:v>
                </c:pt>
                <c:pt idx="3964">
                  <c:v>70.257295026629663</c:v>
                </c:pt>
                <c:pt idx="3965">
                  <c:v>70.257295026629663</c:v>
                </c:pt>
                <c:pt idx="3966">
                  <c:v>70.238541744805332</c:v>
                </c:pt>
                <c:pt idx="3967">
                  <c:v>70.238541744805332</c:v>
                </c:pt>
                <c:pt idx="3968">
                  <c:v>70.223539119345887</c:v>
                </c:pt>
                <c:pt idx="3969">
                  <c:v>70.223539119345887</c:v>
                </c:pt>
                <c:pt idx="3970">
                  <c:v>70.201035181156698</c:v>
                </c:pt>
                <c:pt idx="3971">
                  <c:v>70.201035181156698</c:v>
                </c:pt>
                <c:pt idx="3972">
                  <c:v>70.201035181156698</c:v>
                </c:pt>
                <c:pt idx="3973">
                  <c:v>70.201035181156698</c:v>
                </c:pt>
                <c:pt idx="3974">
                  <c:v>70.182281899332395</c:v>
                </c:pt>
                <c:pt idx="3975">
                  <c:v>70.163528617508064</c:v>
                </c:pt>
                <c:pt idx="3976">
                  <c:v>70.163528617508064</c:v>
                </c:pt>
                <c:pt idx="3977">
                  <c:v>70.163528617508064</c:v>
                </c:pt>
                <c:pt idx="3978">
                  <c:v>70.163528617508064</c:v>
                </c:pt>
                <c:pt idx="3979">
                  <c:v>70.144775335683747</c:v>
                </c:pt>
                <c:pt idx="3980">
                  <c:v>70.133523366589159</c:v>
                </c:pt>
                <c:pt idx="3981">
                  <c:v>70.133523366589159</c:v>
                </c:pt>
                <c:pt idx="3982">
                  <c:v>70.114770084764828</c:v>
                </c:pt>
                <c:pt idx="3983">
                  <c:v>70.114770084764828</c:v>
                </c:pt>
                <c:pt idx="3984">
                  <c:v>70.114770084764828</c:v>
                </c:pt>
                <c:pt idx="3985">
                  <c:v>70.092266146575653</c:v>
                </c:pt>
                <c:pt idx="3986">
                  <c:v>70.092266146575653</c:v>
                </c:pt>
                <c:pt idx="3987">
                  <c:v>70.092266146575653</c:v>
                </c:pt>
                <c:pt idx="3988">
                  <c:v>70.077263521116194</c:v>
                </c:pt>
                <c:pt idx="3989">
                  <c:v>70.066011552021607</c:v>
                </c:pt>
                <c:pt idx="3990">
                  <c:v>70.066011552021607</c:v>
                </c:pt>
                <c:pt idx="3991">
                  <c:v>70.054759582927019</c:v>
                </c:pt>
                <c:pt idx="3992">
                  <c:v>70.043507613832418</c:v>
                </c:pt>
                <c:pt idx="3993">
                  <c:v>70.043507613832418</c:v>
                </c:pt>
                <c:pt idx="3994">
                  <c:v>70.028504988372958</c:v>
                </c:pt>
                <c:pt idx="3995">
                  <c:v>70.028504988372958</c:v>
                </c:pt>
                <c:pt idx="3996">
                  <c:v>70.017253019278371</c:v>
                </c:pt>
                <c:pt idx="3997">
                  <c:v>70.006001050183784</c:v>
                </c:pt>
                <c:pt idx="3998">
                  <c:v>70.006001050183784</c:v>
                </c:pt>
                <c:pt idx="3999">
                  <c:v>69.983497111994595</c:v>
                </c:pt>
                <c:pt idx="4000">
                  <c:v>69.983497111994595</c:v>
                </c:pt>
                <c:pt idx="4001">
                  <c:v>69.983497111994595</c:v>
                </c:pt>
                <c:pt idx="4002">
                  <c:v>69.983497111994595</c:v>
                </c:pt>
                <c:pt idx="4003">
                  <c:v>69.964743830170278</c:v>
                </c:pt>
                <c:pt idx="4004">
                  <c:v>69.949741204710818</c:v>
                </c:pt>
                <c:pt idx="4005">
                  <c:v>69.949741204710818</c:v>
                </c:pt>
                <c:pt idx="4006">
                  <c:v>69.949741204710818</c:v>
                </c:pt>
                <c:pt idx="4007">
                  <c:v>69.930987922886501</c:v>
                </c:pt>
                <c:pt idx="4008">
                  <c:v>69.930987922886501</c:v>
                </c:pt>
                <c:pt idx="4009">
                  <c:v>69.915985297427056</c:v>
                </c:pt>
                <c:pt idx="4010">
                  <c:v>69.915985297427056</c:v>
                </c:pt>
                <c:pt idx="4011">
                  <c:v>69.900982671967597</c:v>
                </c:pt>
                <c:pt idx="4012">
                  <c:v>69.900982671967597</c:v>
                </c:pt>
                <c:pt idx="4013">
                  <c:v>69.889730702872995</c:v>
                </c:pt>
                <c:pt idx="4014">
                  <c:v>69.88222939014328</c:v>
                </c:pt>
                <c:pt idx="4015">
                  <c:v>69.87472807741355</c:v>
                </c:pt>
                <c:pt idx="4016">
                  <c:v>69.863476108318963</c:v>
                </c:pt>
                <c:pt idx="4017">
                  <c:v>69.863476108318963</c:v>
                </c:pt>
                <c:pt idx="4018">
                  <c:v>69.852224139224361</c:v>
                </c:pt>
                <c:pt idx="4019">
                  <c:v>69.844722826494632</c:v>
                </c:pt>
                <c:pt idx="4020">
                  <c:v>69.837221513764916</c:v>
                </c:pt>
                <c:pt idx="4021">
                  <c:v>69.825969544670315</c:v>
                </c:pt>
                <c:pt idx="4022">
                  <c:v>69.825969544670315</c:v>
                </c:pt>
                <c:pt idx="4023">
                  <c:v>69.814717575575727</c:v>
                </c:pt>
                <c:pt idx="4024">
                  <c:v>69.807216262845998</c:v>
                </c:pt>
                <c:pt idx="4025">
                  <c:v>69.799714950116268</c:v>
                </c:pt>
                <c:pt idx="4026">
                  <c:v>69.788462981021681</c:v>
                </c:pt>
                <c:pt idx="4027">
                  <c:v>69.788462981021681</c:v>
                </c:pt>
                <c:pt idx="4028">
                  <c:v>69.769709699197364</c:v>
                </c:pt>
                <c:pt idx="4029">
                  <c:v>69.769709699197364</c:v>
                </c:pt>
                <c:pt idx="4030">
                  <c:v>69.769709699197364</c:v>
                </c:pt>
                <c:pt idx="4031">
                  <c:v>69.750956417373047</c:v>
                </c:pt>
                <c:pt idx="4032">
                  <c:v>69.750956417373047</c:v>
                </c:pt>
                <c:pt idx="4033">
                  <c:v>69.739704448278445</c:v>
                </c:pt>
                <c:pt idx="4034">
                  <c:v>69.728452479183858</c:v>
                </c:pt>
                <c:pt idx="4035">
                  <c:v>69.728452479183858</c:v>
                </c:pt>
                <c:pt idx="4036">
                  <c:v>69.713449853724399</c:v>
                </c:pt>
                <c:pt idx="4037">
                  <c:v>69.713449853724399</c:v>
                </c:pt>
                <c:pt idx="4038">
                  <c:v>69.702197884629811</c:v>
                </c:pt>
                <c:pt idx="4039">
                  <c:v>69.683444602805494</c:v>
                </c:pt>
                <c:pt idx="4040">
                  <c:v>69.683444602805494</c:v>
                </c:pt>
                <c:pt idx="4041">
                  <c:v>69.683444602805494</c:v>
                </c:pt>
                <c:pt idx="4042">
                  <c:v>69.683444602805494</c:v>
                </c:pt>
                <c:pt idx="4043">
                  <c:v>69.664691320981177</c:v>
                </c:pt>
                <c:pt idx="4044">
                  <c:v>69.657190008251447</c:v>
                </c:pt>
                <c:pt idx="4045">
                  <c:v>69.649688695521718</c:v>
                </c:pt>
                <c:pt idx="4046">
                  <c:v>69.642187382791988</c:v>
                </c:pt>
                <c:pt idx="4047">
                  <c:v>69.634686070062259</c:v>
                </c:pt>
                <c:pt idx="4048">
                  <c:v>69.627184757332543</c:v>
                </c:pt>
                <c:pt idx="4049">
                  <c:v>69.619683444602813</c:v>
                </c:pt>
                <c:pt idx="4050">
                  <c:v>69.600930162778482</c:v>
                </c:pt>
                <c:pt idx="4051">
                  <c:v>69.600930162778482</c:v>
                </c:pt>
                <c:pt idx="4052">
                  <c:v>69.600930162778482</c:v>
                </c:pt>
                <c:pt idx="4053">
                  <c:v>69.600930162778482</c:v>
                </c:pt>
                <c:pt idx="4054">
                  <c:v>69.574675568224436</c:v>
                </c:pt>
                <c:pt idx="4055">
                  <c:v>69.574675568224436</c:v>
                </c:pt>
                <c:pt idx="4056">
                  <c:v>69.574675568224436</c:v>
                </c:pt>
                <c:pt idx="4057">
                  <c:v>69.559672942764976</c:v>
                </c:pt>
                <c:pt idx="4058">
                  <c:v>69.552171630035247</c:v>
                </c:pt>
                <c:pt idx="4059">
                  <c:v>69.540919660940673</c:v>
                </c:pt>
                <c:pt idx="4060">
                  <c:v>69.540919660940673</c:v>
                </c:pt>
                <c:pt idx="4061">
                  <c:v>69.525917035481214</c:v>
                </c:pt>
                <c:pt idx="4062">
                  <c:v>69.525917035481214</c:v>
                </c:pt>
                <c:pt idx="4063">
                  <c:v>69.510914410021755</c:v>
                </c:pt>
                <c:pt idx="4064">
                  <c:v>69.510914410021755</c:v>
                </c:pt>
                <c:pt idx="4065">
                  <c:v>69.49591178456231</c:v>
                </c:pt>
                <c:pt idx="4066">
                  <c:v>69.49591178456231</c:v>
                </c:pt>
                <c:pt idx="4067">
                  <c:v>69.473407846373121</c:v>
                </c:pt>
                <c:pt idx="4068">
                  <c:v>69.473407846373121</c:v>
                </c:pt>
                <c:pt idx="4069">
                  <c:v>69.473407846373121</c:v>
                </c:pt>
                <c:pt idx="4070">
                  <c:v>69.473407846373121</c:v>
                </c:pt>
                <c:pt idx="4071">
                  <c:v>69.450903908183932</c:v>
                </c:pt>
                <c:pt idx="4072">
                  <c:v>69.450903908183932</c:v>
                </c:pt>
                <c:pt idx="4073">
                  <c:v>69.420898657265013</c:v>
                </c:pt>
                <c:pt idx="4074">
                  <c:v>69.420898657265013</c:v>
                </c:pt>
                <c:pt idx="4075">
                  <c:v>69.420898657265013</c:v>
                </c:pt>
                <c:pt idx="4076">
                  <c:v>69.420898657265013</c:v>
                </c:pt>
                <c:pt idx="4077">
                  <c:v>69.420898657265013</c:v>
                </c:pt>
                <c:pt idx="4078">
                  <c:v>69.420898657265013</c:v>
                </c:pt>
                <c:pt idx="4079">
                  <c:v>69.394644062710981</c:v>
                </c:pt>
                <c:pt idx="4080">
                  <c:v>69.387142749981251</c:v>
                </c:pt>
                <c:pt idx="4081">
                  <c:v>69.37589078088665</c:v>
                </c:pt>
                <c:pt idx="4082">
                  <c:v>69.37589078088665</c:v>
                </c:pt>
                <c:pt idx="4083">
                  <c:v>69.364638811792062</c:v>
                </c:pt>
                <c:pt idx="4084">
                  <c:v>69.349636186332603</c:v>
                </c:pt>
                <c:pt idx="4085">
                  <c:v>69.349636186332603</c:v>
                </c:pt>
                <c:pt idx="4086">
                  <c:v>69.349636186332603</c:v>
                </c:pt>
                <c:pt idx="4087">
                  <c:v>69.334633560873144</c:v>
                </c:pt>
                <c:pt idx="4088">
                  <c:v>69.327132248143428</c:v>
                </c:pt>
                <c:pt idx="4089">
                  <c:v>69.319630935413699</c:v>
                </c:pt>
                <c:pt idx="4090">
                  <c:v>69.312129622683969</c:v>
                </c:pt>
                <c:pt idx="4091">
                  <c:v>69.300877653589382</c:v>
                </c:pt>
                <c:pt idx="4092">
                  <c:v>69.300877653589382</c:v>
                </c:pt>
                <c:pt idx="4093">
                  <c:v>69.28962568449478</c:v>
                </c:pt>
                <c:pt idx="4094">
                  <c:v>69.282124371765065</c:v>
                </c:pt>
                <c:pt idx="4095">
                  <c:v>69.274623059035335</c:v>
                </c:pt>
                <c:pt idx="4096">
                  <c:v>69.267121746305605</c:v>
                </c:pt>
                <c:pt idx="4097">
                  <c:v>69.252119120846146</c:v>
                </c:pt>
                <c:pt idx="4098">
                  <c:v>69.252119120846146</c:v>
                </c:pt>
                <c:pt idx="4099">
                  <c:v>69.252119120846146</c:v>
                </c:pt>
                <c:pt idx="4100">
                  <c:v>69.237116495386701</c:v>
                </c:pt>
                <c:pt idx="4101">
                  <c:v>69.229615182656971</c:v>
                </c:pt>
                <c:pt idx="4102">
                  <c:v>69.222113869927242</c:v>
                </c:pt>
                <c:pt idx="4103">
                  <c:v>69.214612557197512</c:v>
                </c:pt>
                <c:pt idx="4104">
                  <c:v>69.199609931738053</c:v>
                </c:pt>
                <c:pt idx="4105">
                  <c:v>69.199609931738053</c:v>
                </c:pt>
                <c:pt idx="4106">
                  <c:v>69.199609931738053</c:v>
                </c:pt>
                <c:pt idx="4107">
                  <c:v>69.180856649913736</c:v>
                </c:pt>
                <c:pt idx="4108">
                  <c:v>69.180856649913736</c:v>
                </c:pt>
                <c:pt idx="4109">
                  <c:v>69.162103368089419</c:v>
                </c:pt>
                <c:pt idx="4110">
                  <c:v>69.162103368089419</c:v>
                </c:pt>
                <c:pt idx="4111">
                  <c:v>69.162103368089419</c:v>
                </c:pt>
                <c:pt idx="4112">
                  <c:v>69.135848773535372</c:v>
                </c:pt>
                <c:pt idx="4113">
                  <c:v>69.135848773535372</c:v>
                </c:pt>
                <c:pt idx="4114">
                  <c:v>69.135848773535372</c:v>
                </c:pt>
                <c:pt idx="4115">
                  <c:v>69.135848773535372</c:v>
                </c:pt>
                <c:pt idx="4116">
                  <c:v>69.117095491711041</c:v>
                </c:pt>
                <c:pt idx="4117">
                  <c:v>69.109594178981325</c:v>
                </c:pt>
                <c:pt idx="4118">
                  <c:v>69.102092866251596</c:v>
                </c:pt>
                <c:pt idx="4119">
                  <c:v>69.094591553521866</c:v>
                </c:pt>
                <c:pt idx="4120">
                  <c:v>69.083339584427279</c:v>
                </c:pt>
                <c:pt idx="4121">
                  <c:v>69.083339584427279</c:v>
                </c:pt>
                <c:pt idx="4122">
                  <c:v>69.072087615332677</c:v>
                </c:pt>
                <c:pt idx="4123">
                  <c:v>69.05333433350836</c:v>
                </c:pt>
                <c:pt idx="4124">
                  <c:v>69.05333433350836</c:v>
                </c:pt>
                <c:pt idx="4125">
                  <c:v>69.05333433350836</c:v>
                </c:pt>
                <c:pt idx="4126">
                  <c:v>69.05333433350836</c:v>
                </c:pt>
                <c:pt idx="4127">
                  <c:v>69.030830395319171</c:v>
                </c:pt>
                <c:pt idx="4128">
                  <c:v>69.030830395319171</c:v>
                </c:pt>
                <c:pt idx="4129">
                  <c:v>69.015827769859726</c:v>
                </c:pt>
                <c:pt idx="4130">
                  <c:v>69.015827769859726</c:v>
                </c:pt>
                <c:pt idx="4131">
                  <c:v>68.997074488035409</c:v>
                </c:pt>
                <c:pt idx="4132">
                  <c:v>68.997074488035409</c:v>
                </c:pt>
                <c:pt idx="4133">
                  <c:v>68.997074488035409</c:v>
                </c:pt>
                <c:pt idx="4134">
                  <c:v>68.98207186257595</c:v>
                </c:pt>
                <c:pt idx="4135">
                  <c:v>68.97457054984622</c:v>
                </c:pt>
                <c:pt idx="4136">
                  <c:v>68.963318580751633</c:v>
                </c:pt>
                <c:pt idx="4137">
                  <c:v>68.963318580751633</c:v>
                </c:pt>
                <c:pt idx="4138">
                  <c:v>68.952066611657031</c:v>
                </c:pt>
                <c:pt idx="4139">
                  <c:v>68.940814642562458</c:v>
                </c:pt>
                <c:pt idx="4140">
                  <c:v>68.940814642562458</c:v>
                </c:pt>
                <c:pt idx="4141">
                  <c:v>68.922061360738127</c:v>
                </c:pt>
                <c:pt idx="4142">
                  <c:v>68.922061360738127</c:v>
                </c:pt>
                <c:pt idx="4143">
                  <c:v>68.922061360738127</c:v>
                </c:pt>
                <c:pt idx="4144">
                  <c:v>68.90330807891381</c:v>
                </c:pt>
                <c:pt idx="4145">
                  <c:v>68.90330807891381</c:v>
                </c:pt>
                <c:pt idx="4146">
                  <c:v>68.884554797089493</c:v>
                </c:pt>
                <c:pt idx="4147">
                  <c:v>68.884554797089493</c:v>
                </c:pt>
                <c:pt idx="4148">
                  <c:v>68.884554797089493</c:v>
                </c:pt>
                <c:pt idx="4149">
                  <c:v>68.858300202535432</c:v>
                </c:pt>
                <c:pt idx="4150">
                  <c:v>68.858300202535432</c:v>
                </c:pt>
                <c:pt idx="4151">
                  <c:v>68.858300202535432</c:v>
                </c:pt>
                <c:pt idx="4152">
                  <c:v>68.858300202535432</c:v>
                </c:pt>
                <c:pt idx="4153">
                  <c:v>68.835796264346257</c:v>
                </c:pt>
                <c:pt idx="4154">
                  <c:v>68.835796264346257</c:v>
                </c:pt>
                <c:pt idx="4155">
                  <c:v>68.82454429525167</c:v>
                </c:pt>
                <c:pt idx="4156">
                  <c:v>68.81704298252194</c:v>
                </c:pt>
                <c:pt idx="4157">
                  <c:v>68.809541669792225</c:v>
                </c:pt>
                <c:pt idx="4158">
                  <c:v>68.790788387967893</c:v>
                </c:pt>
                <c:pt idx="4159">
                  <c:v>68.790788387967893</c:v>
                </c:pt>
                <c:pt idx="4160">
                  <c:v>68.790788387967893</c:v>
                </c:pt>
                <c:pt idx="4161">
                  <c:v>68.790788387967893</c:v>
                </c:pt>
                <c:pt idx="4162">
                  <c:v>68.768284449778719</c:v>
                </c:pt>
                <c:pt idx="4163">
                  <c:v>68.768284449778719</c:v>
                </c:pt>
                <c:pt idx="4164">
                  <c:v>68.749531167954387</c:v>
                </c:pt>
                <c:pt idx="4165">
                  <c:v>68.749531167954387</c:v>
                </c:pt>
                <c:pt idx="4166">
                  <c:v>68.749531167954387</c:v>
                </c:pt>
                <c:pt idx="4167">
                  <c:v>68.73077788613007</c:v>
                </c:pt>
                <c:pt idx="4168">
                  <c:v>68.73077788613007</c:v>
                </c:pt>
                <c:pt idx="4169">
                  <c:v>68.712024604305753</c:v>
                </c:pt>
                <c:pt idx="4170">
                  <c:v>68.712024604305753</c:v>
                </c:pt>
                <c:pt idx="4171">
                  <c:v>68.712024604305753</c:v>
                </c:pt>
                <c:pt idx="4172">
                  <c:v>68.697021978846294</c:v>
                </c:pt>
                <c:pt idx="4173">
                  <c:v>68.689520666116564</c:v>
                </c:pt>
                <c:pt idx="4174">
                  <c:v>68.678268697021977</c:v>
                </c:pt>
                <c:pt idx="4175">
                  <c:v>68.678268697021977</c:v>
                </c:pt>
                <c:pt idx="4176">
                  <c:v>68.65951541519766</c:v>
                </c:pt>
                <c:pt idx="4177">
                  <c:v>68.65951541519766</c:v>
                </c:pt>
                <c:pt idx="4178">
                  <c:v>68.65951541519766</c:v>
                </c:pt>
                <c:pt idx="4179">
                  <c:v>68.637011477008485</c:v>
                </c:pt>
                <c:pt idx="4180">
                  <c:v>68.637011477008485</c:v>
                </c:pt>
                <c:pt idx="4181">
                  <c:v>68.637011477008485</c:v>
                </c:pt>
                <c:pt idx="4182">
                  <c:v>68.622008851549026</c:v>
                </c:pt>
                <c:pt idx="4183">
                  <c:v>68.614507538819296</c:v>
                </c:pt>
                <c:pt idx="4184">
                  <c:v>68.603255569724695</c:v>
                </c:pt>
                <c:pt idx="4185">
                  <c:v>68.603255569724695</c:v>
                </c:pt>
                <c:pt idx="4186">
                  <c:v>68.592003600630107</c:v>
                </c:pt>
                <c:pt idx="4187">
                  <c:v>68.584502287900378</c:v>
                </c:pt>
                <c:pt idx="4188">
                  <c:v>68.577000975170648</c:v>
                </c:pt>
                <c:pt idx="4189">
                  <c:v>68.569499662440919</c:v>
                </c:pt>
                <c:pt idx="4190">
                  <c:v>68.550746380616616</c:v>
                </c:pt>
                <c:pt idx="4191">
                  <c:v>68.550746380616616</c:v>
                </c:pt>
                <c:pt idx="4192">
                  <c:v>68.550746380616616</c:v>
                </c:pt>
                <c:pt idx="4193">
                  <c:v>68.550746380616616</c:v>
                </c:pt>
                <c:pt idx="4194">
                  <c:v>68.531993098792285</c:v>
                </c:pt>
                <c:pt idx="4195">
                  <c:v>68.524491786062555</c:v>
                </c:pt>
                <c:pt idx="4196">
                  <c:v>68.50948916060311</c:v>
                </c:pt>
                <c:pt idx="4197">
                  <c:v>68.50948916060311</c:v>
                </c:pt>
                <c:pt idx="4198">
                  <c:v>68.50948916060311</c:v>
                </c:pt>
                <c:pt idx="4199">
                  <c:v>68.490735878778793</c:v>
                </c:pt>
                <c:pt idx="4200">
                  <c:v>68.490735878778793</c:v>
                </c:pt>
                <c:pt idx="4201">
                  <c:v>68.479483909684191</c:v>
                </c:pt>
                <c:pt idx="4202">
                  <c:v>68.471982596954462</c:v>
                </c:pt>
                <c:pt idx="4203">
                  <c:v>68.464481284224746</c:v>
                </c:pt>
                <c:pt idx="4204">
                  <c:v>68.456979971495016</c:v>
                </c:pt>
                <c:pt idx="4205">
                  <c:v>68.445728002400415</c:v>
                </c:pt>
                <c:pt idx="4206">
                  <c:v>68.445728002400415</c:v>
                </c:pt>
                <c:pt idx="4207">
                  <c:v>68.434476033305828</c:v>
                </c:pt>
                <c:pt idx="4208">
                  <c:v>68.426974720576112</c:v>
                </c:pt>
                <c:pt idx="4209">
                  <c:v>68.419473407846382</c:v>
                </c:pt>
                <c:pt idx="4210">
                  <c:v>68.408221438751781</c:v>
                </c:pt>
                <c:pt idx="4211">
                  <c:v>68.408221438751781</c:v>
                </c:pt>
                <c:pt idx="4212">
                  <c:v>68.396969469657193</c:v>
                </c:pt>
                <c:pt idx="4213">
                  <c:v>68.389468156927464</c:v>
                </c:pt>
                <c:pt idx="4214">
                  <c:v>68.381966844197734</c:v>
                </c:pt>
                <c:pt idx="4215">
                  <c:v>68.374465531468005</c:v>
                </c:pt>
                <c:pt idx="4216">
                  <c:v>68.363213562373417</c:v>
                </c:pt>
                <c:pt idx="4217">
                  <c:v>68.363213562373417</c:v>
                </c:pt>
                <c:pt idx="4218">
                  <c:v>68.348210936913958</c:v>
                </c:pt>
                <c:pt idx="4219">
                  <c:v>68.348210936913958</c:v>
                </c:pt>
                <c:pt idx="4220">
                  <c:v>68.336958967819371</c:v>
                </c:pt>
                <c:pt idx="4221">
                  <c:v>68.329457655089641</c:v>
                </c:pt>
                <c:pt idx="4222">
                  <c:v>68.321956342359911</c:v>
                </c:pt>
                <c:pt idx="4223">
                  <c:v>68.306953716900452</c:v>
                </c:pt>
                <c:pt idx="4224">
                  <c:v>68.306953716900452</c:v>
                </c:pt>
                <c:pt idx="4225">
                  <c:v>68.306953716900452</c:v>
                </c:pt>
                <c:pt idx="4226">
                  <c:v>68.288200435076135</c:v>
                </c:pt>
                <c:pt idx="4227">
                  <c:v>68.288200435076135</c:v>
                </c:pt>
                <c:pt idx="4228">
                  <c:v>68.269447153251818</c:v>
                </c:pt>
                <c:pt idx="4229">
                  <c:v>68.269447153251818</c:v>
                </c:pt>
                <c:pt idx="4230">
                  <c:v>68.269447153251818</c:v>
                </c:pt>
                <c:pt idx="4231">
                  <c:v>68.250693871427501</c:v>
                </c:pt>
                <c:pt idx="4232">
                  <c:v>68.250693871427501</c:v>
                </c:pt>
                <c:pt idx="4233">
                  <c:v>68.239441902332914</c:v>
                </c:pt>
                <c:pt idx="4234">
                  <c:v>68.228189933238312</c:v>
                </c:pt>
                <c:pt idx="4235">
                  <c:v>68.228189933238312</c:v>
                </c:pt>
                <c:pt idx="4236">
                  <c:v>68.216937964143725</c:v>
                </c:pt>
                <c:pt idx="4237">
                  <c:v>68.205685995049137</c:v>
                </c:pt>
                <c:pt idx="4238">
                  <c:v>68.205685995049137</c:v>
                </c:pt>
                <c:pt idx="4239">
                  <c:v>68.194434025954536</c:v>
                </c:pt>
                <c:pt idx="4240">
                  <c:v>68.186932713224806</c:v>
                </c:pt>
                <c:pt idx="4241">
                  <c:v>68.175680744130219</c:v>
                </c:pt>
                <c:pt idx="4242">
                  <c:v>68.175680744130219</c:v>
                </c:pt>
                <c:pt idx="4243">
                  <c:v>68.164428775035631</c:v>
                </c:pt>
                <c:pt idx="4244">
                  <c:v>68.156927462305902</c:v>
                </c:pt>
                <c:pt idx="4245">
                  <c:v>68.145675493211314</c:v>
                </c:pt>
                <c:pt idx="4246">
                  <c:v>68.145675493211314</c:v>
                </c:pt>
                <c:pt idx="4247">
                  <c:v>68.134423524116713</c:v>
                </c:pt>
                <c:pt idx="4248">
                  <c:v>68.12317155502214</c:v>
                </c:pt>
                <c:pt idx="4249">
                  <c:v>68.12317155502214</c:v>
                </c:pt>
                <c:pt idx="4250">
                  <c:v>68.096916960468079</c:v>
                </c:pt>
                <c:pt idx="4251">
                  <c:v>68.096916960468079</c:v>
                </c:pt>
                <c:pt idx="4252">
                  <c:v>68.096916960468079</c:v>
                </c:pt>
                <c:pt idx="4253">
                  <c:v>68.096916960468079</c:v>
                </c:pt>
                <c:pt idx="4254">
                  <c:v>68.096916960468079</c:v>
                </c:pt>
                <c:pt idx="4255">
                  <c:v>68.074413022278904</c:v>
                </c:pt>
                <c:pt idx="4256">
                  <c:v>68.066911709549174</c:v>
                </c:pt>
                <c:pt idx="4257">
                  <c:v>68.059410396819445</c:v>
                </c:pt>
                <c:pt idx="4258">
                  <c:v>68.048158427724843</c:v>
                </c:pt>
                <c:pt idx="4259">
                  <c:v>68.048158427724843</c:v>
                </c:pt>
                <c:pt idx="4260">
                  <c:v>68.03690645863027</c:v>
                </c:pt>
                <c:pt idx="4261">
                  <c:v>68.025654489535668</c:v>
                </c:pt>
                <c:pt idx="4262">
                  <c:v>68.025654489535668</c:v>
                </c:pt>
                <c:pt idx="4263">
                  <c:v>67.995649238616764</c:v>
                </c:pt>
                <c:pt idx="4264">
                  <c:v>67.995649238616764</c:v>
                </c:pt>
                <c:pt idx="4265">
                  <c:v>67.995649238616764</c:v>
                </c:pt>
                <c:pt idx="4266">
                  <c:v>67.995649238616764</c:v>
                </c:pt>
                <c:pt idx="4267">
                  <c:v>67.995649238616764</c:v>
                </c:pt>
                <c:pt idx="4268">
                  <c:v>67.995649238616764</c:v>
                </c:pt>
                <c:pt idx="4269">
                  <c:v>67.969394644062703</c:v>
                </c:pt>
                <c:pt idx="4270">
                  <c:v>67.958142674968116</c:v>
                </c:pt>
                <c:pt idx="4271">
                  <c:v>67.958142674968116</c:v>
                </c:pt>
                <c:pt idx="4272">
                  <c:v>67.946890705873528</c:v>
                </c:pt>
                <c:pt idx="4273">
                  <c:v>67.939389393143799</c:v>
                </c:pt>
                <c:pt idx="4274">
                  <c:v>67.91688545495461</c:v>
                </c:pt>
                <c:pt idx="4275">
                  <c:v>67.91688545495461</c:v>
                </c:pt>
                <c:pt idx="4276">
                  <c:v>67.91688545495461</c:v>
                </c:pt>
                <c:pt idx="4277">
                  <c:v>67.91688545495461</c:v>
                </c:pt>
                <c:pt idx="4278">
                  <c:v>67.91688545495461</c:v>
                </c:pt>
                <c:pt idx="4279">
                  <c:v>67.890630860400563</c:v>
                </c:pt>
                <c:pt idx="4280">
                  <c:v>67.890630860400563</c:v>
                </c:pt>
                <c:pt idx="4281">
                  <c:v>67.868126922211388</c:v>
                </c:pt>
                <c:pt idx="4282">
                  <c:v>67.868126922211388</c:v>
                </c:pt>
                <c:pt idx="4283">
                  <c:v>67.868126922211388</c:v>
                </c:pt>
                <c:pt idx="4284">
                  <c:v>67.868126922211388</c:v>
                </c:pt>
                <c:pt idx="4285">
                  <c:v>67.83812167129247</c:v>
                </c:pt>
                <c:pt idx="4286">
                  <c:v>67.83812167129247</c:v>
                </c:pt>
                <c:pt idx="4287">
                  <c:v>67.83812167129247</c:v>
                </c:pt>
                <c:pt idx="4288">
                  <c:v>67.83812167129247</c:v>
                </c:pt>
                <c:pt idx="4289">
                  <c:v>67.804365764008708</c:v>
                </c:pt>
                <c:pt idx="4290">
                  <c:v>67.804365764008708</c:v>
                </c:pt>
                <c:pt idx="4291">
                  <c:v>67.804365764008708</c:v>
                </c:pt>
                <c:pt idx="4292">
                  <c:v>67.804365764008708</c:v>
                </c:pt>
                <c:pt idx="4293">
                  <c:v>67.804365764008708</c:v>
                </c:pt>
                <c:pt idx="4294">
                  <c:v>67.781861825819519</c:v>
                </c:pt>
                <c:pt idx="4295">
                  <c:v>67.75935788763033</c:v>
                </c:pt>
                <c:pt idx="4296">
                  <c:v>67.75935788763033</c:v>
                </c:pt>
                <c:pt idx="4297">
                  <c:v>67.75935788763033</c:v>
                </c:pt>
                <c:pt idx="4298">
                  <c:v>67.75935788763033</c:v>
                </c:pt>
                <c:pt idx="4299">
                  <c:v>67.75935788763033</c:v>
                </c:pt>
                <c:pt idx="4300">
                  <c:v>67.736853949441155</c:v>
                </c:pt>
                <c:pt idx="4301">
                  <c:v>67.729352636711425</c:v>
                </c:pt>
                <c:pt idx="4302">
                  <c:v>67.721851323981696</c:v>
                </c:pt>
                <c:pt idx="4303">
                  <c:v>67.706848698522236</c:v>
                </c:pt>
                <c:pt idx="4304">
                  <c:v>67.706848698522236</c:v>
                </c:pt>
                <c:pt idx="4305">
                  <c:v>67.706848698522236</c:v>
                </c:pt>
                <c:pt idx="4306">
                  <c:v>67.691846073062791</c:v>
                </c:pt>
                <c:pt idx="4307">
                  <c:v>67.684344760333062</c:v>
                </c:pt>
                <c:pt idx="4308">
                  <c:v>67.676843447603332</c:v>
                </c:pt>
                <c:pt idx="4309">
                  <c:v>67.66559147850873</c:v>
                </c:pt>
                <c:pt idx="4310">
                  <c:v>67.66559147850873</c:v>
                </c:pt>
                <c:pt idx="4311">
                  <c:v>67.650588853049285</c:v>
                </c:pt>
                <c:pt idx="4312">
                  <c:v>67.650588853049285</c:v>
                </c:pt>
                <c:pt idx="4313">
                  <c:v>67.639336883954698</c:v>
                </c:pt>
                <c:pt idx="4314">
                  <c:v>67.631835571224968</c:v>
                </c:pt>
                <c:pt idx="4315">
                  <c:v>67.624334258495239</c:v>
                </c:pt>
                <c:pt idx="4316">
                  <c:v>67.613082289400651</c:v>
                </c:pt>
                <c:pt idx="4317">
                  <c:v>67.613082289400651</c:v>
                </c:pt>
                <c:pt idx="4318">
                  <c:v>67.60183032030605</c:v>
                </c:pt>
                <c:pt idx="4319">
                  <c:v>67.58682769484659</c:v>
                </c:pt>
                <c:pt idx="4320">
                  <c:v>67.58682769484659</c:v>
                </c:pt>
                <c:pt idx="4321">
                  <c:v>67.58682769484659</c:v>
                </c:pt>
                <c:pt idx="4322">
                  <c:v>67.571825069387145</c:v>
                </c:pt>
                <c:pt idx="4323">
                  <c:v>67.564323756657416</c:v>
                </c:pt>
                <c:pt idx="4324">
                  <c:v>67.553071787562828</c:v>
                </c:pt>
                <c:pt idx="4325">
                  <c:v>67.553071787562828</c:v>
                </c:pt>
                <c:pt idx="4326">
                  <c:v>67.541819818468227</c:v>
                </c:pt>
                <c:pt idx="4327">
                  <c:v>67.534318505738497</c:v>
                </c:pt>
                <c:pt idx="4328">
                  <c:v>67.526817193008782</c:v>
                </c:pt>
                <c:pt idx="4329">
                  <c:v>67.51556522391418</c:v>
                </c:pt>
                <c:pt idx="4330">
                  <c:v>67.51556522391418</c:v>
                </c:pt>
                <c:pt idx="4331">
                  <c:v>67.504313254819593</c:v>
                </c:pt>
                <c:pt idx="4332">
                  <c:v>67.493061285724991</c:v>
                </c:pt>
                <c:pt idx="4333">
                  <c:v>67.493061285724991</c:v>
                </c:pt>
                <c:pt idx="4334">
                  <c:v>67.481809316630418</c:v>
                </c:pt>
                <c:pt idx="4335">
                  <c:v>67.474308003900688</c:v>
                </c:pt>
                <c:pt idx="4336">
                  <c:v>67.459305378441229</c:v>
                </c:pt>
                <c:pt idx="4337">
                  <c:v>67.459305378441229</c:v>
                </c:pt>
                <c:pt idx="4338">
                  <c:v>67.459305378441229</c:v>
                </c:pt>
                <c:pt idx="4339">
                  <c:v>67.444302752981784</c:v>
                </c:pt>
                <c:pt idx="4340">
                  <c:v>67.436801440252054</c:v>
                </c:pt>
                <c:pt idx="4341">
                  <c:v>67.429300127522325</c:v>
                </c:pt>
                <c:pt idx="4342">
                  <c:v>67.421798814792595</c:v>
                </c:pt>
                <c:pt idx="4343">
                  <c:v>67.410546845697993</c:v>
                </c:pt>
                <c:pt idx="4344">
                  <c:v>67.410546845697993</c:v>
                </c:pt>
                <c:pt idx="4345">
                  <c:v>67.399294876603406</c:v>
                </c:pt>
                <c:pt idx="4346">
                  <c:v>67.391793563873676</c:v>
                </c:pt>
                <c:pt idx="4347">
                  <c:v>67.384292251143947</c:v>
                </c:pt>
                <c:pt idx="4348">
                  <c:v>67.376790938414217</c:v>
                </c:pt>
                <c:pt idx="4349">
                  <c:v>67.369289625684488</c:v>
                </c:pt>
                <c:pt idx="4350">
                  <c:v>67.361788312954758</c:v>
                </c:pt>
                <c:pt idx="4351">
                  <c:v>67.354287000225042</c:v>
                </c:pt>
                <c:pt idx="4352">
                  <c:v>67.346785687495313</c:v>
                </c:pt>
                <c:pt idx="4353">
                  <c:v>67.339284374765583</c:v>
                </c:pt>
                <c:pt idx="4354">
                  <c:v>67.331783062035854</c:v>
                </c:pt>
                <c:pt idx="4355">
                  <c:v>67.316780436576394</c:v>
                </c:pt>
                <c:pt idx="4356">
                  <c:v>67.316780436576394</c:v>
                </c:pt>
                <c:pt idx="4357">
                  <c:v>67.316780436576394</c:v>
                </c:pt>
                <c:pt idx="4358">
                  <c:v>67.298027154752077</c:v>
                </c:pt>
                <c:pt idx="4359">
                  <c:v>67.298027154752077</c:v>
                </c:pt>
                <c:pt idx="4360">
                  <c:v>67.28677518565749</c:v>
                </c:pt>
                <c:pt idx="4361">
                  <c:v>67.275523216562888</c:v>
                </c:pt>
                <c:pt idx="4362">
                  <c:v>67.275523216562888</c:v>
                </c:pt>
                <c:pt idx="4363">
                  <c:v>67.264271247468315</c:v>
                </c:pt>
                <c:pt idx="4364">
                  <c:v>67.241767309279126</c:v>
                </c:pt>
                <c:pt idx="4365">
                  <c:v>67.241767309279126</c:v>
                </c:pt>
                <c:pt idx="4366">
                  <c:v>67.241767309279126</c:v>
                </c:pt>
                <c:pt idx="4367">
                  <c:v>67.241767309279126</c:v>
                </c:pt>
                <c:pt idx="4368">
                  <c:v>67.241767309279126</c:v>
                </c:pt>
                <c:pt idx="4369">
                  <c:v>67.215512714725079</c:v>
                </c:pt>
                <c:pt idx="4370">
                  <c:v>67.215512714725079</c:v>
                </c:pt>
                <c:pt idx="4371">
                  <c:v>67.204260745630478</c:v>
                </c:pt>
                <c:pt idx="4372">
                  <c:v>67.196759432900748</c:v>
                </c:pt>
                <c:pt idx="4373">
                  <c:v>67.189258120171019</c:v>
                </c:pt>
                <c:pt idx="4374">
                  <c:v>67.181756807441303</c:v>
                </c:pt>
                <c:pt idx="4375">
                  <c:v>67.170504838346716</c:v>
                </c:pt>
                <c:pt idx="4376">
                  <c:v>67.170504838346716</c:v>
                </c:pt>
                <c:pt idx="4377">
                  <c:v>67.132998274698082</c:v>
                </c:pt>
                <c:pt idx="4378">
                  <c:v>67.132998274698082</c:v>
                </c:pt>
                <c:pt idx="4379">
                  <c:v>67.132998274698082</c:v>
                </c:pt>
                <c:pt idx="4380">
                  <c:v>67.132998274698082</c:v>
                </c:pt>
                <c:pt idx="4381">
                  <c:v>67.132998274698082</c:v>
                </c:pt>
                <c:pt idx="4382">
                  <c:v>67.132998274698082</c:v>
                </c:pt>
                <c:pt idx="4383">
                  <c:v>67.132998274698082</c:v>
                </c:pt>
                <c:pt idx="4384">
                  <c:v>67.132998274698082</c:v>
                </c:pt>
                <c:pt idx="4385">
                  <c:v>67.095491711049434</c:v>
                </c:pt>
                <c:pt idx="4386">
                  <c:v>67.095491711049434</c:v>
                </c:pt>
                <c:pt idx="4387">
                  <c:v>67.084239741954846</c:v>
                </c:pt>
                <c:pt idx="4388">
                  <c:v>67.076738429225117</c:v>
                </c:pt>
                <c:pt idx="4389">
                  <c:v>67.065486460130515</c:v>
                </c:pt>
                <c:pt idx="4390">
                  <c:v>67.065486460130515</c:v>
                </c:pt>
                <c:pt idx="4391">
                  <c:v>67.054234491035942</c:v>
                </c:pt>
                <c:pt idx="4392">
                  <c:v>67.04298252194134</c:v>
                </c:pt>
                <c:pt idx="4393">
                  <c:v>67.04298252194134</c:v>
                </c:pt>
                <c:pt idx="4394">
                  <c:v>67.024229240117023</c:v>
                </c:pt>
                <c:pt idx="4395">
                  <c:v>67.024229240117023</c:v>
                </c:pt>
                <c:pt idx="4396">
                  <c:v>67.024229240117023</c:v>
                </c:pt>
                <c:pt idx="4397">
                  <c:v>67.009226614657564</c:v>
                </c:pt>
                <c:pt idx="4398">
                  <c:v>67.001725301927834</c:v>
                </c:pt>
                <c:pt idx="4399">
                  <c:v>66.982972020103517</c:v>
                </c:pt>
                <c:pt idx="4400">
                  <c:v>66.982972020103517</c:v>
                </c:pt>
                <c:pt idx="4401">
                  <c:v>66.982972020103517</c:v>
                </c:pt>
                <c:pt idx="4402">
                  <c:v>66.982972020103517</c:v>
                </c:pt>
                <c:pt idx="4403">
                  <c:v>66.960468081914343</c:v>
                </c:pt>
                <c:pt idx="4404">
                  <c:v>66.960468081914343</c:v>
                </c:pt>
                <c:pt idx="4405">
                  <c:v>66.949216112819741</c:v>
                </c:pt>
                <c:pt idx="4406">
                  <c:v>66.934213487360282</c:v>
                </c:pt>
                <c:pt idx="4407">
                  <c:v>66.934213487360282</c:v>
                </c:pt>
                <c:pt idx="4408">
                  <c:v>66.934213487360282</c:v>
                </c:pt>
                <c:pt idx="4409">
                  <c:v>66.911709549171107</c:v>
                </c:pt>
                <c:pt idx="4410">
                  <c:v>66.911709549171107</c:v>
                </c:pt>
                <c:pt idx="4411">
                  <c:v>66.911709549171107</c:v>
                </c:pt>
                <c:pt idx="4412">
                  <c:v>66.896706923711648</c:v>
                </c:pt>
                <c:pt idx="4413">
                  <c:v>66.889205610981918</c:v>
                </c:pt>
                <c:pt idx="4414">
                  <c:v>66.874202985522473</c:v>
                </c:pt>
                <c:pt idx="4415">
                  <c:v>66.874202985522473</c:v>
                </c:pt>
                <c:pt idx="4416">
                  <c:v>66.874202985522473</c:v>
                </c:pt>
                <c:pt idx="4417">
                  <c:v>66.859200360063014</c:v>
                </c:pt>
                <c:pt idx="4418">
                  <c:v>66.851699047333284</c:v>
                </c:pt>
                <c:pt idx="4419">
                  <c:v>66.844197734603554</c:v>
                </c:pt>
                <c:pt idx="4420">
                  <c:v>66.829195109144095</c:v>
                </c:pt>
                <c:pt idx="4421">
                  <c:v>66.829195109144095</c:v>
                </c:pt>
                <c:pt idx="4422">
                  <c:v>66.829195109144095</c:v>
                </c:pt>
                <c:pt idx="4423">
                  <c:v>66.814192483684636</c:v>
                </c:pt>
                <c:pt idx="4424">
                  <c:v>66.802940514590048</c:v>
                </c:pt>
                <c:pt idx="4425">
                  <c:v>66.802940514590048</c:v>
                </c:pt>
                <c:pt idx="4426">
                  <c:v>66.791688545495461</c:v>
                </c:pt>
                <c:pt idx="4427">
                  <c:v>66.784187232765731</c:v>
                </c:pt>
                <c:pt idx="4428">
                  <c:v>66.772935263671144</c:v>
                </c:pt>
                <c:pt idx="4429">
                  <c:v>66.772935263671144</c:v>
                </c:pt>
                <c:pt idx="4430">
                  <c:v>66.757932638211699</c:v>
                </c:pt>
                <c:pt idx="4431">
                  <c:v>66.757932638211699</c:v>
                </c:pt>
                <c:pt idx="4432">
                  <c:v>66.746680669117097</c:v>
                </c:pt>
                <c:pt idx="4433">
                  <c:v>66.739179356387368</c:v>
                </c:pt>
                <c:pt idx="4434">
                  <c:v>66.731678043657638</c:v>
                </c:pt>
                <c:pt idx="4435">
                  <c:v>66.712924761833321</c:v>
                </c:pt>
                <c:pt idx="4436">
                  <c:v>66.712924761833321</c:v>
                </c:pt>
                <c:pt idx="4437">
                  <c:v>66.712924761833321</c:v>
                </c:pt>
                <c:pt idx="4438">
                  <c:v>66.712924761833321</c:v>
                </c:pt>
                <c:pt idx="4439">
                  <c:v>66.694171480009004</c:v>
                </c:pt>
                <c:pt idx="4440">
                  <c:v>66.686670167279274</c:v>
                </c:pt>
                <c:pt idx="4441">
                  <c:v>66.675418198184673</c:v>
                </c:pt>
                <c:pt idx="4442">
                  <c:v>66.675418198184673</c:v>
                </c:pt>
                <c:pt idx="4443">
                  <c:v>66.660415572725228</c:v>
                </c:pt>
                <c:pt idx="4444">
                  <c:v>66.660415572725228</c:v>
                </c:pt>
                <c:pt idx="4445">
                  <c:v>66.645412947265768</c:v>
                </c:pt>
                <c:pt idx="4446">
                  <c:v>66.645412947265768</c:v>
                </c:pt>
                <c:pt idx="4447">
                  <c:v>66.634160978171181</c:v>
                </c:pt>
                <c:pt idx="4448">
                  <c:v>66.626659665441451</c:v>
                </c:pt>
                <c:pt idx="4449">
                  <c:v>66.607906383617134</c:v>
                </c:pt>
                <c:pt idx="4450">
                  <c:v>66.607906383617134</c:v>
                </c:pt>
                <c:pt idx="4451">
                  <c:v>66.607906383617134</c:v>
                </c:pt>
                <c:pt idx="4452">
                  <c:v>66.607906383617134</c:v>
                </c:pt>
                <c:pt idx="4453">
                  <c:v>66.589153101792803</c:v>
                </c:pt>
                <c:pt idx="4454">
                  <c:v>66.581651789063088</c:v>
                </c:pt>
                <c:pt idx="4455">
                  <c:v>66.574150476333358</c:v>
                </c:pt>
                <c:pt idx="4456">
                  <c:v>66.562898507238771</c:v>
                </c:pt>
                <c:pt idx="4457">
                  <c:v>66.562898507238771</c:v>
                </c:pt>
                <c:pt idx="4458">
                  <c:v>66.551646538144169</c:v>
                </c:pt>
                <c:pt idx="4459">
                  <c:v>66.544145225414454</c:v>
                </c:pt>
                <c:pt idx="4460">
                  <c:v>66.532893256319852</c:v>
                </c:pt>
                <c:pt idx="4461">
                  <c:v>66.532893256319852</c:v>
                </c:pt>
                <c:pt idx="4462">
                  <c:v>66.521641287225265</c:v>
                </c:pt>
                <c:pt idx="4463">
                  <c:v>66.510389318130663</c:v>
                </c:pt>
                <c:pt idx="4464">
                  <c:v>66.510389318130663</c:v>
                </c:pt>
                <c:pt idx="4465">
                  <c:v>66.495386692671218</c:v>
                </c:pt>
                <c:pt idx="4466">
                  <c:v>66.495386692671218</c:v>
                </c:pt>
                <c:pt idx="4467">
                  <c:v>66.476633410846901</c:v>
                </c:pt>
                <c:pt idx="4468">
                  <c:v>66.476633410846901</c:v>
                </c:pt>
                <c:pt idx="4469">
                  <c:v>66.476633410846901</c:v>
                </c:pt>
                <c:pt idx="4470">
                  <c:v>66.461630785387442</c:v>
                </c:pt>
                <c:pt idx="4471">
                  <c:v>66.454129472657712</c:v>
                </c:pt>
                <c:pt idx="4472">
                  <c:v>66.442877503563125</c:v>
                </c:pt>
                <c:pt idx="4473">
                  <c:v>66.442877503563125</c:v>
                </c:pt>
                <c:pt idx="4474">
                  <c:v>66.431625534468537</c:v>
                </c:pt>
                <c:pt idx="4475">
                  <c:v>66.424124221738793</c:v>
                </c:pt>
                <c:pt idx="4476">
                  <c:v>66.409121596279348</c:v>
                </c:pt>
                <c:pt idx="4477">
                  <c:v>66.409121596279348</c:v>
                </c:pt>
                <c:pt idx="4478">
                  <c:v>66.409121596279348</c:v>
                </c:pt>
                <c:pt idx="4479">
                  <c:v>66.386617658090159</c:v>
                </c:pt>
                <c:pt idx="4480">
                  <c:v>66.386617658090159</c:v>
                </c:pt>
                <c:pt idx="4481">
                  <c:v>66.386617658090159</c:v>
                </c:pt>
                <c:pt idx="4482">
                  <c:v>66.364113719900985</c:v>
                </c:pt>
                <c:pt idx="4483">
                  <c:v>66.364113719900985</c:v>
                </c:pt>
                <c:pt idx="4484">
                  <c:v>66.364113719900985</c:v>
                </c:pt>
                <c:pt idx="4485">
                  <c:v>66.345360438076668</c:v>
                </c:pt>
                <c:pt idx="4486">
                  <c:v>66.345360438076668</c:v>
                </c:pt>
                <c:pt idx="4487">
                  <c:v>66.334108468982066</c:v>
                </c:pt>
                <c:pt idx="4488">
                  <c:v>66.315355187157749</c:v>
                </c:pt>
                <c:pt idx="4489">
                  <c:v>66.315355187157749</c:v>
                </c:pt>
                <c:pt idx="4490">
                  <c:v>66.315355187157749</c:v>
                </c:pt>
                <c:pt idx="4491">
                  <c:v>66.315355187157749</c:v>
                </c:pt>
                <c:pt idx="4492">
                  <c:v>66.296601905333432</c:v>
                </c:pt>
                <c:pt idx="4493">
                  <c:v>66.289100592603702</c:v>
                </c:pt>
                <c:pt idx="4494">
                  <c:v>66.281599279873987</c:v>
                </c:pt>
                <c:pt idx="4495">
                  <c:v>66.266596654414528</c:v>
                </c:pt>
                <c:pt idx="4496">
                  <c:v>66.266596654414528</c:v>
                </c:pt>
                <c:pt idx="4497">
                  <c:v>66.266596654414528</c:v>
                </c:pt>
                <c:pt idx="4498">
                  <c:v>66.251594028955068</c:v>
                </c:pt>
                <c:pt idx="4499">
                  <c:v>66.225339434401022</c:v>
                </c:pt>
                <c:pt idx="4500">
                  <c:v>66.225339434401022</c:v>
                </c:pt>
                <c:pt idx="4501">
                  <c:v>66.225339434401022</c:v>
                </c:pt>
                <c:pt idx="4502">
                  <c:v>66.225339434401022</c:v>
                </c:pt>
                <c:pt idx="4503">
                  <c:v>66.225339434401022</c:v>
                </c:pt>
                <c:pt idx="4504">
                  <c:v>66.225339434401022</c:v>
                </c:pt>
                <c:pt idx="4505">
                  <c:v>66.199084839846975</c:v>
                </c:pt>
                <c:pt idx="4506">
                  <c:v>66.187832870752388</c:v>
                </c:pt>
                <c:pt idx="4507">
                  <c:v>66.187832870752388</c:v>
                </c:pt>
                <c:pt idx="4508">
                  <c:v>66.176580901657786</c:v>
                </c:pt>
                <c:pt idx="4509">
                  <c:v>66.169079588928057</c:v>
                </c:pt>
                <c:pt idx="4510">
                  <c:v>66.161578276198327</c:v>
                </c:pt>
                <c:pt idx="4511">
                  <c:v>66.154076963468611</c:v>
                </c:pt>
                <c:pt idx="4512">
                  <c:v>66.146575650738882</c:v>
                </c:pt>
                <c:pt idx="4513">
                  <c:v>66.139074338009152</c:v>
                </c:pt>
                <c:pt idx="4514">
                  <c:v>66.131573025279422</c:v>
                </c:pt>
                <c:pt idx="4515">
                  <c:v>66.124071712549693</c:v>
                </c:pt>
                <c:pt idx="4516">
                  <c:v>66.116570399819977</c:v>
                </c:pt>
                <c:pt idx="4517">
                  <c:v>66.109069087090248</c:v>
                </c:pt>
                <c:pt idx="4518">
                  <c:v>66.101567774360518</c:v>
                </c:pt>
                <c:pt idx="4519">
                  <c:v>66.094066461630788</c:v>
                </c:pt>
                <c:pt idx="4520">
                  <c:v>66.086565148901059</c:v>
                </c:pt>
                <c:pt idx="4521">
                  <c:v>66.071562523441614</c:v>
                </c:pt>
                <c:pt idx="4522">
                  <c:v>66.071562523441614</c:v>
                </c:pt>
                <c:pt idx="4523">
                  <c:v>66.071562523441614</c:v>
                </c:pt>
                <c:pt idx="4524">
                  <c:v>66.052809241617283</c:v>
                </c:pt>
                <c:pt idx="4525">
                  <c:v>66.052809241617283</c:v>
                </c:pt>
                <c:pt idx="4526">
                  <c:v>66.041557272522695</c:v>
                </c:pt>
                <c:pt idx="4527">
                  <c:v>66.022803990698378</c:v>
                </c:pt>
                <c:pt idx="4528">
                  <c:v>66.022803990698378</c:v>
                </c:pt>
                <c:pt idx="4529">
                  <c:v>66.022803990698378</c:v>
                </c:pt>
                <c:pt idx="4530">
                  <c:v>66.022803990698378</c:v>
                </c:pt>
                <c:pt idx="4531">
                  <c:v>65.996549396144317</c:v>
                </c:pt>
                <c:pt idx="4532">
                  <c:v>65.996549396144317</c:v>
                </c:pt>
                <c:pt idx="4533">
                  <c:v>65.996549396144317</c:v>
                </c:pt>
                <c:pt idx="4534">
                  <c:v>65.974045457955143</c:v>
                </c:pt>
                <c:pt idx="4535">
                  <c:v>65.974045457955143</c:v>
                </c:pt>
                <c:pt idx="4536">
                  <c:v>65.974045457955143</c:v>
                </c:pt>
                <c:pt idx="4537">
                  <c:v>65.959042832495683</c:v>
                </c:pt>
                <c:pt idx="4538">
                  <c:v>65.951541519765954</c:v>
                </c:pt>
                <c:pt idx="4539">
                  <c:v>65.944040207036238</c:v>
                </c:pt>
                <c:pt idx="4540">
                  <c:v>65.936538894306508</c:v>
                </c:pt>
                <c:pt idx="4541">
                  <c:v>65.925286925211907</c:v>
                </c:pt>
                <c:pt idx="4542">
                  <c:v>65.925286925211907</c:v>
                </c:pt>
                <c:pt idx="4543">
                  <c:v>65.91403495611732</c:v>
                </c:pt>
                <c:pt idx="4544">
                  <c:v>65.895281674293003</c:v>
                </c:pt>
                <c:pt idx="4545">
                  <c:v>65.895281674293003</c:v>
                </c:pt>
                <c:pt idx="4546">
                  <c:v>65.895281674293003</c:v>
                </c:pt>
                <c:pt idx="4547">
                  <c:v>65.895281674293003</c:v>
                </c:pt>
                <c:pt idx="4548">
                  <c:v>65.876528392468686</c:v>
                </c:pt>
                <c:pt idx="4549">
                  <c:v>65.869027079738956</c:v>
                </c:pt>
                <c:pt idx="4550">
                  <c:v>65.857775110644369</c:v>
                </c:pt>
                <c:pt idx="4551">
                  <c:v>65.857775110644369</c:v>
                </c:pt>
                <c:pt idx="4552">
                  <c:v>65.846523141549767</c:v>
                </c:pt>
                <c:pt idx="4553">
                  <c:v>65.831520516090308</c:v>
                </c:pt>
                <c:pt idx="4554">
                  <c:v>65.831520516090308</c:v>
                </c:pt>
                <c:pt idx="4555">
                  <c:v>65.831520516090308</c:v>
                </c:pt>
                <c:pt idx="4556">
                  <c:v>65.816517890630863</c:v>
                </c:pt>
                <c:pt idx="4557">
                  <c:v>65.809016577901133</c:v>
                </c:pt>
                <c:pt idx="4558">
                  <c:v>65.801515265171403</c:v>
                </c:pt>
                <c:pt idx="4559">
                  <c:v>65.794013952441674</c:v>
                </c:pt>
                <c:pt idx="4560">
                  <c:v>65.786512639711944</c:v>
                </c:pt>
                <c:pt idx="4561">
                  <c:v>65.779011326982214</c:v>
                </c:pt>
                <c:pt idx="4562">
                  <c:v>65.771510014252499</c:v>
                </c:pt>
                <c:pt idx="4563">
                  <c:v>65.764008701522769</c:v>
                </c:pt>
                <c:pt idx="4564">
                  <c:v>65.75650738879304</c:v>
                </c:pt>
                <c:pt idx="4565">
                  <c:v>65.745255419698452</c:v>
                </c:pt>
                <c:pt idx="4566">
                  <c:v>65.745255419698452</c:v>
                </c:pt>
                <c:pt idx="4567">
                  <c:v>65.730252794238993</c:v>
                </c:pt>
                <c:pt idx="4568">
                  <c:v>65.730252794238993</c:v>
                </c:pt>
                <c:pt idx="4569">
                  <c:v>65.719000825144406</c:v>
                </c:pt>
                <c:pt idx="4570">
                  <c:v>65.707748856049804</c:v>
                </c:pt>
                <c:pt idx="4571">
                  <c:v>65.707748856049804</c:v>
                </c:pt>
                <c:pt idx="4572">
                  <c:v>65.696496886955217</c:v>
                </c:pt>
                <c:pt idx="4573">
                  <c:v>65.688995574225501</c:v>
                </c:pt>
                <c:pt idx="4574">
                  <c:v>65.681494261495772</c:v>
                </c:pt>
                <c:pt idx="4575">
                  <c:v>65.658990323306583</c:v>
                </c:pt>
                <c:pt idx="4576">
                  <c:v>65.658990323306583</c:v>
                </c:pt>
                <c:pt idx="4577">
                  <c:v>65.658990323306583</c:v>
                </c:pt>
                <c:pt idx="4578">
                  <c:v>65.658990323306583</c:v>
                </c:pt>
                <c:pt idx="4579">
                  <c:v>65.658990323306583</c:v>
                </c:pt>
                <c:pt idx="4580">
                  <c:v>65.636486385117394</c:v>
                </c:pt>
                <c:pt idx="4581">
                  <c:v>65.625234416022806</c:v>
                </c:pt>
                <c:pt idx="4582">
                  <c:v>65.625234416022806</c:v>
                </c:pt>
                <c:pt idx="4583">
                  <c:v>65.610231790563347</c:v>
                </c:pt>
                <c:pt idx="4584">
                  <c:v>65.610231790563347</c:v>
                </c:pt>
                <c:pt idx="4585">
                  <c:v>65.595229165103902</c:v>
                </c:pt>
                <c:pt idx="4586">
                  <c:v>65.595229165103902</c:v>
                </c:pt>
                <c:pt idx="4587">
                  <c:v>65.5839771960093</c:v>
                </c:pt>
                <c:pt idx="4588">
                  <c:v>65.576475883279571</c:v>
                </c:pt>
                <c:pt idx="4589">
                  <c:v>65.553971945090396</c:v>
                </c:pt>
                <c:pt idx="4590">
                  <c:v>65.553971945090396</c:v>
                </c:pt>
                <c:pt idx="4591">
                  <c:v>65.553971945090396</c:v>
                </c:pt>
                <c:pt idx="4592">
                  <c:v>65.553971945090396</c:v>
                </c:pt>
                <c:pt idx="4593">
                  <c:v>65.553971945090396</c:v>
                </c:pt>
                <c:pt idx="4594">
                  <c:v>65.531468006901207</c:v>
                </c:pt>
                <c:pt idx="4595">
                  <c:v>65.523966694171477</c:v>
                </c:pt>
                <c:pt idx="4596">
                  <c:v>65.516465381441762</c:v>
                </c:pt>
                <c:pt idx="4597">
                  <c:v>65.50521341234716</c:v>
                </c:pt>
                <c:pt idx="4598">
                  <c:v>65.50521341234716</c:v>
                </c:pt>
                <c:pt idx="4599">
                  <c:v>65.478958817793114</c:v>
                </c:pt>
                <c:pt idx="4600">
                  <c:v>65.478958817793114</c:v>
                </c:pt>
                <c:pt idx="4601">
                  <c:v>65.478958817793114</c:v>
                </c:pt>
                <c:pt idx="4602">
                  <c:v>65.478958817793114</c:v>
                </c:pt>
                <c:pt idx="4603">
                  <c:v>65.478958817793114</c:v>
                </c:pt>
                <c:pt idx="4604">
                  <c:v>65.456454879603925</c:v>
                </c:pt>
                <c:pt idx="4605">
                  <c:v>65.445202910509337</c:v>
                </c:pt>
                <c:pt idx="4606">
                  <c:v>65.445202910509337</c:v>
                </c:pt>
                <c:pt idx="4607">
                  <c:v>65.433950941414736</c:v>
                </c:pt>
                <c:pt idx="4608">
                  <c:v>65.42644962868502</c:v>
                </c:pt>
                <c:pt idx="4609">
                  <c:v>65.418948315955291</c:v>
                </c:pt>
                <c:pt idx="4610">
                  <c:v>65.403945690495831</c:v>
                </c:pt>
                <c:pt idx="4611">
                  <c:v>65.403945690495831</c:v>
                </c:pt>
                <c:pt idx="4612">
                  <c:v>65.403945690495831</c:v>
                </c:pt>
                <c:pt idx="4613">
                  <c:v>65.381441752306657</c:v>
                </c:pt>
                <c:pt idx="4614">
                  <c:v>65.381441752306657</c:v>
                </c:pt>
                <c:pt idx="4615">
                  <c:v>65.381441752306657</c:v>
                </c:pt>
                <c:pt idx="4616">
                  <c:v>65.36268847048234</c:v>
                </c:pt>
                <c:pt idx="4617">
                  <c:v>65.36268847048234</c:v>
                </c:pt>
                <c:pt idx="4618">
                  <c:v>65.351436501387738</c:v>
                </c:pt>
                <c:pt idx="4619">
                  <c:v>65.343935188658023</c:v>
                </c:pt>
                <c:pt idx="4620">
                  <c:v>65.336433875928293</c:v>
                </c:pt>
                <c:pt idx="4621">
                  <c:v>65.328932563198563</c:v>
                </c:pt>
                <c:pt idx="4622">
                  <c:v>65.321431250468834</c:v>
                </c:pt>
                <c:pt idx="4623">
                  <c:v>65.313929937739104</c:v>
                </c:pt>
                <c:pt idx="4624">
                  <c:v>65.306428625009374</c:v>
                </c:pt>
                <c:pt idx="4625">
                  <c:v>65.298927312279659</c:v>
                </c:pt>
                <c:pt idx="4626">
                  <c:v>65.291425999549929</c:v>
                </c:pt>
                <c:pt idx="4627">
                  <c:v>65.280174030455328</c:v>
                </c:pt>
                <c:pt idx="4628">
                  <c:v>65.280174030455328</c:v>
                </c:pt>
                <c:pt idx="4629">
                  <c:v>65.26892206136074</c:v>
                </c:pt>
                <c:pt idx="4630">
                  <c:v>65.261420748631011</c:v>
                </c:pt>
                <c:pt idx="4631">
                  <c:v>65.253919435901281</c:v>
                </c:pt>
                <c:pt idx="4632">
                  <c:v>65.246418123171551</c:v>
                </c:pt>
                <c:pt idx="4633">
                  <c:v>65.238916810441822</c:v>
                </c:pt>
                <c:pt idx="4634">
                  <c:v>65.231415497712092</c:v>
                </c:pt>
                <c:pt idx="4635">
                  <c:v>65.220163528617505</c:v>
                </c:pt>
                <c:pt idx="4636">
                  <c:v>65.220163528617505</c:v>
                </c:pt>
                <c:pt idx="4637">
                  <c:v>65.20516090315806</c:v>
                </c:pt>
                <c:pt idx="4638">
                  <c:v>65.20516090315806</c:v>
                </c:pt>
                <c:pt idx="4639">
                  <c:v>65.193908934063458</c:v>
                </c:pt>
                <c:pt idx="4640">
                  <c:v>65.186407621333728</c:v>
                </c:pt>
                <c:pt idx="4641">
                  <c:v>65.178906308603999</c:v>
                </c:pt>
                <c:pt idx="4642">
                  <c:v>65.171404995874283</c:v>
                </c:pt>
                <c:pt idx="4643">
                  <c:v>65.163903683144554</c:v>
                </c:pt>
                <c:pt idx="4644">
                  <c:v>65.156402370414824</c:v>
                </c:pt>
                <c:pt idx="4645">
                  <c:v>65.148901057685094</c:v>
                </c:pt>
                <c:pt idx="4646">
                  <c:v>65.141399744955365</c:v>
                </c:pt>
                <c:pt idx="4647">
                  <c:v>65.130147775860777</c:v>
                </c:pt>
                <c:pt idx="4648">
                  <c:v>65.130147775860777</c:v>
                </c:pt>
                <c:pt idx="4649">
                  <c:v>65.115145150401318</c:v>
                </c:pt>
                <c:pt idx="4650">
                  <c:v>65.115145150401318</c:v>
                </c:pt>
                <c:pt idx="4651">
                  <c:v>65.103893181306731</c:v>
                </c:pt>
                <c:pt idx="4652">
                  <c:v>65.096391868577001</c:v>
                </c:pt>
                <c:pt idx="4653">
                  <c:v>65.085139899482414</c:v>
                </c:pt>
                <c:pt idx="4654">
                  <c:v>65.085139899482414</c:v>
                </c:pt>
                <c:pt idx="4655">
                  <c:v>65.070137274022954</c:v>
                </c:pt>
                <c:pt idx="4656">
                  <c:v>65.070137274022954</c:v>
                </c:pt>
                <c:pt idx="4657">
                  <c:v>65.043882679468908</c:v>
                </c:pt>
                <c:pt idx="4658">
                  <c:v>65.043882679468908</c:v>
                </c:pt>
                <c:pt idx="4659">
                  <c:v>65.043882679468908</c:v>
                </c:pt>
                <c:pt idx="4660">
                  <c:v>65.043882679468908</c:v>
                </c:pt>
                <c:pt idx="4661">
                  <c:v>65.043882679468908</c:v>
                </c:pt>
                <c:pt idx="4662">
                  <c:v>65.017628084914861</c:v>
                </c:pt>
                <c:pt idx="4663">
                  <c:v>65.017628084914861</c:v>
                </c:pt>
                <c:pt idx="4664">
                  <c:v>65.00637611582026</c:v>
                </c:pt>
                <c:pt idx="4665">
                  <c:v>64.998874803090544</c:v>
                </c:pt>
                <c:pt idx="4666">
                  <c:v>64.991373490360814</c:v>
                </c:pt>
                <c:pt idx="4667">
                  <c:v>64.983872177631085</c:v>
                </c:pt>
                <c:pt idx="4668">
                  <c:v>64.972620208536497</c:v>
                </c:pt>
                <c:pt idx="4669">
                  <c:v>64.972620208536497</c:v>
                </c:pt>
                <c:pt idx="4670">
                  <c:v>64.96136823944191</c:v>
                </c:pt>
                <c:pt idx="4671">
                  <c:v>64.950116270347309</c:v>
                </c:pt>
                <c:pt idx="4672">
                  <c:v>64.950116270347309</c:v>
                </c:pt>
                <c:pt idx="4673">
                  <c:v>64.935113644887849</c:v>
                </c:pt>
                <c:pt idx="4674">
                  <c:v>64.935113644887849</c:v>
                </c:pt>
                <c:pt idx="4675">
                  <c:v>64.92011101942839</c:v>
                </c:pt>
                <c:pt idx="4676">
                  <c:v>64.92011101942839</c:v>
                </c:pt>
                <c:pt idx="4677">
                  <c:v>64.908859050333817</c:v>
                </c:pt>
                <c:pt idx="4678">
                  <c:v>64.897607081239215</c:v>
                </c:pt>
                <c:pt idx="4679">
                  <c:v>64.897607081239215</c:v>
                </c:pt>
                <c:pt idx="4680">
                  <c:v>64.886355112144628</c:v>
                </c:pt>
                <c:pt idx="4681">
                  <c:v>64.878853799414898</c:v>
                </c:pt>
                <c:pt idx="4682">
                  <c:v>64.867601830320311</c:v>
                </c:pt>
                <c:pt idx="4683">
                  <c:v>64.867601830320311</c:v>
                </c:pt>
                <c:pt idx="4684">
                  <c:v>64.856349861225709</c:v>
                </c:pt>
                <c:pt idx="4685">
                  <c:v>64.845097892131122</c:v>
                </c:pt>
                <c:pt idx="4686">
                  <c:v>64.845097892131122</c:v>
                </c:pt>
                <c:pt idx="4687">
                  <c:v>64.83384592303652</c:v>
                </c:pt>
                <c:pt idx="4688">
                  <c:v>64.826344610306805</c:v>
                </c:pt>
                <c:pt idx="4689">
                  <c:v>64.818843297577075</c:v>
                </c:pt>
                <c:pt idx="4690">
                  <c:v>64.811341984847346</c:v>
                </c:pt>
                <c:pt idx="4691">
                  <c:v>64.803840672117616</c:v>
                </c:pt>
                <c:pt idx="4692">
                  <c:v>64.792588703023029</c:v>
                </c:pt>
                <c:pt idx="4693">
                  <c:v>64.792588703023029</c:v>
                </c:pt>
                <c:pt idx="4694">
                  <c:v>64.773835421198712</c:v>
                </c:pt>
                <c:pt idx="4695">
                  <c:v>64.773835421198712</c:v>
                </c:pt>
                <c:pt idx="4696">
                  <c:v>64.773835421198712</c:v>
                </c:pt>
                <c:pt idx="4697">
                  <c:v>64.75508213937438</c:v>
                </c:pt>
                <c:pt idx="4698">
                  <c:v>64.75508213937438</c:v>
                </c:pt>
                <c:pt idx="4699">
                  <c:v>64.743830170279807</c:v>
                </c:pt>
                <c:pt idx="4700">
                  <c:v>64.728827544820348</c:v>
                </c:pt>
                <c:pt idx="4701">
                  <c:v>64.728827544820348</c:v>
                </c:pt>
                <c:pt idx="4702">
                  <c:v>64.728827544820348</c:v>
                </c:pt>
                <c:pt idx="4703">
                  <c:v>64.713824919360889</c:v>
                </c:pt>
                <c:pt idx="4704">
                  <c:v>64.702572950266301</c:v>
                </c:pt>
                <c:pt idx="4705">
                  <c:v>64.702572950266301</c:v>
                </c:pt>
                <c:pt idx="4706">
                  <c:v>64.683819668441984</c:v>
                </c:pt>
                <c:pt idx="4707">
                  <c:v>64.683819668441984</c:v>
                </c:pt>
                <c:pt idx="4708">
                  <c:v>64.683819668441984</c:v>
                </c:pt>
                <c:pt idx="4709">
                  <c:v>64.668817042982525</c:v>
                </c:pt>
                <c:pt idx="4710">
                  <c:v>64.661315730252795</c:v>
                </c:pt>
                <c:pt idx="4711">
                  <c:v>64.631310479333877</c:v>
                </c:pt>
                <c:pt idx="4712">
                  <c:v>64.631310479333877</c:v>
                </c:pt>
                <c:pt idx="4713">
                  <c:v>64.631310479333877</c:v>
                </c:pt>
                <c:pt idx="4714">
                  <c:v>64.631310479333877</c:v>
                </c:pt>
                <c:pt idx="4715">
                  <c:v>64.631310479333877</c:v>
                </c:pt>
                <c:pt idx="4716">
                  <c:v>64.631310479333877</c:v>
                </c:pt>
                <c:pt idx="4717">
                  <c:v>64.631310479333877</c:v>
                </c:pt>
                <c:pt idx="4718">
                  <c:v>64.593803915685243</c:v>
                </c:pt>
                <c:pt idx="4719">
                  <c:v>64.593803915685243</c:v>
                </c:pt>
                <c:pt idx="4720">
                  <c:v>64.593803915685243</c:v>
                </c:pt>
                <c:pt idx="4721">
                  <c:v>64.578801290225783</c:v>
                </c:pt>
                <c:pt idx="4722">
                  <c:v>64.571299977496068</c:v>
                </c:pt>
                <c:pt idx="4723">
                  <c:v>64.563798664766338</c:v>
                </c:pt>
                <c:pt idx="4724">
                  <c:v>64.556297352036609</c:v>
                </c:pt>
                <c:pt idx="4725">
                  <c:v>64.545045382942007</c:v>
                </c:pt>
                <c:pt idx="4726">
                  <c:v>64.545045382942007</c:v>
                </c:pt>
                <c:pt idx="4727">
                  <c:v>64.522541444752832</c:v>
                </c:pt>
                <c:pt idx="4728">
                  <c:v>64.522541444752832</c:v>
                </c:pt>
                <c:pt idx="4729">
                  <c:v>64.522541444752832</c:v>
                </c:pt>
                <c:pt idx="4730">
                  <c:v>64.522541444752832</c:v>
                </c:pt>
                <c:pt idx="4731">
                  <c:v>64.500037506563643</c:v>
                </c:pt>
                <c:pt idx="4732">
                  <c:v>64.500037506563643</c:v>
                </c:pt>
                <c:pt idx="4733">
                  <c:v>64.481284224739326</c:v>
                </c:pt>
                <c:pt idx="4734">
                  <c:v>64.481284224739326</c:v>
                </c:pt>
                <c:pt idx="4735">
                  <c:v>64.481284224739326</c:v>
                </c:pt>
                <c:pt idx="4736">
                  <c:v>64.466281599279867</c:v>
                </c:pt>
                <c:pt idx="4737">
                  <c:v>64.458780286550137</c:v>
                </c:pt>
                <c:pt idx="4738">
                  <c:v>64.447528317455564</c:v>
                </c:pt>
                <c:pt idx="4739">
                  <c:v>64.447528317455564</c:v>
                </c:pt>
                <c:pt idx="4740">
                  <c:v>64.436276348360963</c:v>
                </c:pt>
                <c:pt idx="4741">
                  <c:v>64.425024379266375</c:v>
                </c:pt>
                <c:pt idx="4742">
                  <c:v>64.425024379266375</c:v>
                </c:pt>
                <c:pt idx="4743">
                  <c:v>64.413772410171774</c:v>
                </c:pt>
                <c:pt idx="4744">
                  <c:v>64.406271097442044</c:v>
                </c:pt>
                <c:pt idx="4745">
                  <c:v>64.395019128347457</c:v>
                </c:pt>
                <c:pt idx="4746">
                  <c:v>64.395019128347457</c:v>
                </c:pt>
                <c:pt idx="4747">
                  <c:v>64.383767159252869</c:v>
                </c:pt>
                <c:pt idx="4748">
                  <c:v>64.37626584652314</c:v>
                </c:pt>
                <c:pt idx="4749">
                  <c:v>64.36876453379341</c:v>
                </c:pt>
                <c:pt idx="4750">
                  <c:v>64.357512564698823</c:v>
                </c:pt>
                <c:pt idx="4751">
                  <c:v>64.357512564698823</c:v>
                </c:pt>
                <c:pt idx="4752">
                  <c:v>64.346260595604235</c:v>
                </c:pt>
                <c:pt idx="4753">
                  <c:v>64.331257970144776</c:v>
                </c:pt>
                <c:pt idx="4754">
                  <c:v>64.331257970144776</c:v>
                </c:pt>
                <c:pt idx="4755">
                  <c:v>64.331257970144776</c:v>
                </c:pt>
                <c:pt idx="4756">
                  <c:v>64.316255344685331</c:v>
                </c:pt>
                <c:pt idx="4757">
                  <c:v>64.308754031955601</c:v>
                </c:pt>
                <c:pt idx="4758">
                  <c:v>64.301252719225872</c:v>
                </c:pt>
                <c:pt idx="4759">
                  <c:v>64.293751406496142</c:v>
                </c:pt>
                <c:pt idx="4760">
                  <c:v>64.28249943740154</c:v>
                </c:pt>
                <c:pt idx="4761">
                  <c:v>64.28249943740154</c:v>
                </c:pt>
                <c:pt idx="4762">
                  <c:v>64.263746155577223</c:v>
                </c:pt>
                <c:pt idx="4763">
                  <c:v>64.263746155577223</c:v>
                </c:pt>
                <c:pt idx="4764">
                  <c:v>64.263746155577223</c:v>
                </c:pt>
                <c:pt idx="4765">
                  <c:v>64.244992873752906</c:v>
                </c:pt>
                <c:pt idx="4766">
                  <c:v>64.244992873752906</c:v>
                </c:pt>
                <c:pt idx="4767">
                  <c:v>64.229990248293461</c:v>
                </c:pt>
                <c:pt idx="4768">
                  <c:v>64.229990248293461</c:v>
                </c:pt>
                <c:pt idx="4769">
                  <c:v>64.21873827919886</c:v>
                </c:pt>
                <c:pt idx="4770">
                  <c:v>64.21123696646913</c:v>
                </c:pt>
                <c:pt idx="4771">
                  <c:v>64.196234341009671</c:v>
                </c:pt>
                <c:pt idx="4772">
                  <c:v>64.196234341009671</c:v>
                </c:pt>
                <c:pt idx="4773">
                  <c:v>64.196234341009671</c:v>
                </c:pt>
                <c:pt idx="4774">
                  <c:v>64.181231715550226</c:v>
                </c:pt>
                <c:pt idx="4775">
                  <c:v>64.173730402820496</c:v>
                </c:pt>
                <c:pt idx="4776">
                  <c:v>64.162478433725894</c:v>
                </c:pt>
                <c:pt idx="4777">
                  <c:v>64.162478433725894</c:v>
                </c:pt>
                <c:pt idx="4778">
                  <c:v>64.151226464631307</c:v>
                </c:pt>
                <c:pt idx="4779">
                  <c:v>64.143725151901592</c:v>
                </c:pt>
                <c:pt idx="4780">
                  <c:v>64.128722526442132</c:v>
                </c:pt>
                <c:pt idx="4781">
                  <c:v>64.128722526442132</c:v>
                </c:pt>
                <c:pt idx="4782">
                  <c:v>64.128722526442132</c:v>
                </c:pt>
                <c:pt idx="4783">
                  <c:v>64.109969244617801</c:v>
                </c:pt>
                <c:pt idx="4784">
                  <c:v>64.109969244617801</c:v>
                </c:pt>
                <c:pt idx="4785">
                  <c:v>64.098717275523214</c:v>
                </c:pt>
                <c:pt idx="4786">
                  <c:v>64.087465306428626</c:v>
                </c:pt>
                <c:pt idx="4787">
                  <c:v>64.087465306428626</c:v>
                </c:pt>
                <c:pt idx="4788">
                  <c:v>64.068712024604295</c:v>
                </c:pt>
                <c:pt idx="4789">
                  <c:v>64.068712024604295</c:v>
                </c:pt>
                <c:pt idx="4790">
                  <c:v>64.068712024604295</c:v>
                </c:pt>
                <c:pt idx="4791">
                  <c:v>64.05370939914485</c:v>
                </c:pt>
                <c:pt idx="4792">
                  <c:v>64.04620808641512</c:v>
                </c:pt>
                <c:pt idx="4793">
                  <c:v>64.034956117320533</c:v>
                </c:pt>
                <c:pt idx="4794">
                  <c:v>64.034956117320533</c:v>
                </c:pt>
                <c:pt idx="4795">
                  <c:v>64.023704148225931</c:v>
                </c:pt>
                <c:pt idx="4796">
                  <c:v>64.016202835496216</c:v>
                </c:pt>
                <c:pt idx="4797">
                  <c:v>64.008701522766486</c:v>
                </c:pt>
                <c:pt idx="4798">
                  <c:v>64.001200210036757</c:v>
                </c:pt>
                <c:pt idx="4799">
                  <c:v>63.989948240942162</c:v>
                </c:pt>
                <c:pt idx="4800">
                  <c:v>63.989948240942162</c:v>
                </c:pt>
                <c:pt idx="4801">
                  <c:v>63.978696271847568</c:v>
                </c:pt>
                <c:pt idx="4802">
                  <c:v>63.971194959117852</c:v>
                </c:pt>
                <c:pt idx="4803">
                  <c:v>63.963693646388123</c:v>
                </c:pt>
                <c:pt idx="4804">
                  <c:v>63.956192333658393</c:v>
                </c:pt>
                <c:pt idx="4805">
                  <c:v>63.948691020928663</c:v>
                </c:pt>
                <c:pt idx="4806">
                  <c:v>63.933688395469211</c:v>
                </c:pt>
                <c:pt idx="4807">
                  <c:v>63.933688395469211</c:v>
                </c:pt>
                <c:pt idx="4808">
                  <c:v>63.933688395469211</c:v>
                </c:pt>
                <c:pt idx="4809">
                  <c:v>63.918685770009752</c:v>
                </c:pt>
                <c:pt idx="4810">
                  <c:v>63.903683144550293</c:v>
                </c:pt>
                <c:pt idx="4811">
                  <c:v>63.903683144550293</c:v>
                </c:pt>
                <c:pt idx="4812">
                  <c:v>63.903683144550293</c:v>
                </c:pt>
                <c:pt idx="4813">
                  <c:v>63.888680519090848</c:v>
                </c:pt>
                <c:pt idx="4814">
                  <c:v>63.881179206361118</c:v>
                </c:pt>
                <c:pt idx="4815">
                  <c:v>63.866176580901659</c:v>
                </c:pt>
                <c:pt idx="4816">
                  <c:v>63.866176580901659</c:v>
                </c:pt>
                <c:pt idx="4817">
                  <c:v>63.866176580901659</c:v>
                </c:pt>
                <c:pt idx="4818">
                  <c:v>63.847423299077342</c:v>
                </c:pt>
                <c:pt idx="4819">
                  <c:v>63.847423299077342</c:v>
                </c:pt>
                <c:pt idx="4820">
                  <c:v>63.836171329982747</c:v>
                </c:pt>
                <c:pt idx="4821">
                  <c:v>63.828670017253017</c:v>
                </c:pt>
                <c:pt idx="4822">
                  <c:v>63.821168704523288</c:v>
                </c:pt>
                <c:pt idx="4823">
                  <c:v>63.813667391793558</c:v>
                </c:pt>
                <c:pt idx="4824">
                  <c:v>63.806166079063829</c:v>
                </c:pt>
                <c:pt idx="4825">
                  <c:v>63.798664766334113</c:v>
                </c:pt>
                <c:pt idx="4826">
                  <c:v>63.787412797239519</c:v>
                </c:pt>
                <c:pt idx="4827">
                  <c:v>63.787412797239519</c:v>
                </c:pt>
                <c:pt idx="4828">
                  <c:v>63.772410171780059</c:v>
                </c:pt>
                <c:pt idx="4829">
                  <c:v>63.772410171780059</c:v>
                </c:pt>
                <c:pt idx="4830">
                  <c:v>63.761158202685472</c:v>
                </c:pt>
                <c:pt idx="4831">
                  <c:v>63.749906233590877</c:v>
                </c:pt>
                <c:pt idx="4832">
                  <c:v>63.749906233590877</c:v>
                </c:pt>
                <c:pt idx="4833">
                  <c:v>63.734903608131418</c:v>
                </c:pt>
                <c:pt idx="4834">
                  <c:v>63.734903608131418</c:v>
                </c:pt>
                <c:pt idx="4835">
                  <c:v>63.723651639036824</c:v>
                </c:pt>
                <c:pt idx="4836">
                  <c:v>63.712399669942243</c:v>
                </c:pt>
                <c:pt idx="4837">
                  <c:v>63.712399669942243</c:v>
                </c:pt>
                <c:pt idx="4838">
                  <c:v>63.701147700847649</c:v>
                </c:pt>
                <c:pt idx="4839">
                  <c:v>63.689895731753055</c:v>
                </c:pt>
                <c:pt idx="4840">
                  <c:v>63.689895731753055</c:v>
                </c:pt>
                <c:pt idx="4841">
                  <c:v>63.66739179356388</c:v>
                </c:pt>
                <c:pt idx="4842">
                  <c:v>63.66739179356388</c:v>
                </c:pt>
                <c:pt idx="4843">
                  <c:v>63.66739179356388</c:v>
                </c:pt>
                <c:pt idx="4844">
                  <c:v>63.66739179356388</c:v>
                </c:pt>
                <c:pt idx="4845">
                  <c:v>63.648638511739556</c:v>
                </c:pt>
                <c:pt idx="4846">
                  <c:v>63.637386542644961</c:v>
                </c:pt>
                <c:pt idx="4847">
                  <c:v>63.637386542644961</c:v>
                </c:pt>
                <c:pt idx="4848">
                  <c:v>63.622383917185509</c:v>
                </c:pt>
                <c:pt idx="4849">
                  <c:v>63.622383917185509</c:v>
                </c:pt>
                <c:pt idx="4850">
                  <c:v>63.60738129172605</c:v>
                </c:pt>
                <c:pt idx="4851">
                  <c:v>63.60738129172605</c:v>
                </c:pt>
                <c:pt idx="4852">
                  <c:v>63.596129322631455</c:v>
                </c:pt>
                <c:pt idx="4853">
                  <c:v>63.58862800990174</c:v>
                </c:pt>
                <c:pt idx="4854">
                  <c:v>63.58112669717201</c:v>
                </c:pt>
                <c:pt idx="4855">
                  <c:v>63.569874728077416</c:v>
                </c:pt>
                <c:pt idx="4856">
                  <c:v>63.569874728077416</c:v>
                </c:pt>
                <c:pt idx="4857">
                  <c:v>63.558622758982821</c:v>
                </c:pt>
                <c:pt idx="4858">
                  <c:v>63.551121446253092</c:v>
                </c:pt>
                <c:pt idx="4859">
                  <c:v>63.539869477158504</c:v>
                </c:pt>
                <c:pt idx="4860">
                  <c:v>63.539869477158504</c:v>
                </c:pt>
                <c:pt idx="4861">
                  <c:v>63.524866851699045</c:v>
                </c:pt>
                <c:pt idx="4862">
                  <c:v>63.524866851699045</c:v>
                </c:pt>
                <c:pt idx="4863">
                  <c:v>63.51361488260445</c:v>
                </c:pt>
                <c:pt idx="4864">
                  <c:v>63.506113569874721</c:v>
                </c:pt>
                <c:pt idx="4865">
                  <c:v>63.491110944415276</c:v>
                </c:pt>
                <c:pt idx="4866">
                  <c:v>63.491110944415276</c:v>
                </c:pt>
                <c:pt idx="4867">
                  <c:v>63.491110944415276</c:v>
                </c:pt>
                <c:pt idx="4868">
                  <c:v>63.472357662590952</c:v>
                </c:pt>
                <c:pt idx="4869">
                  <c:v>63.472357662590952</c:v>
                </c:pt>
                <c:pt idx="4870">
                  <c:v>63.461105693496364</c:v>
                </c:pt>
                <c:pt idx="4871">
                  <c:v>63.453604380766635</c:v>
                </c:pt>
                <c:pt idx="4872">
                  <c:v>63.44235241167204</c:v>
                </c:pt>
                <c:pt idx="4873">
                  <c:v>63.44235241167204</c:v>
                </c:pt>
                <c:pt idx="4874">
                  <c:v>63.423599129847716</c:v>
                </c:pt>
                <c:pt idx="4875">
                  <c:v>63.423599129847716</c:v>
                </c:pt>
                <c:pt idx="4876">
                  <c:v>63.423599129847716</c:v>
                </c:pt>
                <c:pt idx="4877">
                  <c:v>63.408596504388271</c:v>
                </c:pt>
                <c:pt idx="4878">
                  <c:v>63.397344535293676</c:v>
                </c:pt>
                <c:pt idx="4879">
                  <c:v>63.397344535293676</c:v>
                </c:pt>
                <c:pt idx="4880">
                  <c:v>63.386092566199082</c:v>
                </c:pt>
                <c:pt idx="4881">
                  <c:v>63.378591253469352</c:v>
                </c:pt>
                <c:pt idx="4882">
                  <c:v>63.367339284374765</c:v>
                </c:pt>
                <c:pt idx="4883">
                  <c:v>63.367339284374765</c:v>
                </c:pt>
                <c:pt idx="4884">
                  <c:v>63.356087315280178</c:v>
                </c:pt>
                <c:pt idx="4885">
                  <c:v>63.344835346185576</c:v>
                </c:pt>
                <c:pt idx="4886">
                  <c:v>63.344835346185576</c:v>
                </c:pt>
                <c:pt idx="4887">
                  <c:v>63.333583377090996</c:v>
                </c:pt>
                <c:pt idx="4888">
                  <c:v>63.311079438901807</c:v>
                </c:pt>
                <c:pt idx="4889">
                  <c:v>63.311079438901807</c:v>
                </c:pt>
                <c:pt idx="4890">
                  <c:v>63.311079438901807</c:v>
                </c:pt>
                <c:pt idx="4891">
                  <c:v>63.311079438901807</c:v>
                </c:pt>
                <c:pt idx="4892">
                  <c:v>63.311079438901807</c:v>
                </c:pt>
                <c:pt idx="4893">
                  <c:v>63.288575500712632</c:v>
                </c:pt>
                <c:pt idx="4894">
                  <c:v>63.273572875253173</c:v>
                </c:pt>
                <c:pt idx="4895">
                  <c:v>63.273572875253173</c:v>
                </c:pt>
                <c:pt idx="4896">
                  <c:v>63.273572875253173</c:v>
                </c:pt>
                <c:pt idx="4897">
                  <c:v>63.254819593428849</c:v>
                </c:pt>
                <c:pt idx="4898">
                  <c:v>63.254819593428849</c:v>
                </c:pt>
                <c:pt idx="4899">
                  <c:v>63.243567624334261</c:v>
                </c:pt>
                <c:pt idx="4900">
                  <c:v>63.236066311604532</c:v>
                </c:pt>
                <c:pt idx="4901">
                  <c:v>63.228564998874802</c:v>
                </c:pt>
                <c:pt idx="4902">
                  <c:v>63.221063686145072</c:v>
                </c:pt>
                <c:pt idx="4903">
                  <c:v>63.213562373415343</c:v>
                </c:pt>
                <c:pt idx="4904">
                  <c:v>63.206061060685627</c:v>
                </c:pt>
                <c:pt idx="4905">
                  <c:v>63.191058435226168</c:v>
                </c:pt>
                <c:pt idx="4906">
                  <c:v>63.191058435226168</c:v>
                </c:pt>
                <c:pt idx="4907">
                  <c:v>63.191058435226168</c:v>
                </c:pt>
                <c:pt idx="4908">
                  <c:v>63.172305153401844</c:v>
                </c:pt>
                <c:pt idx="4909">
                  <c:v>63.172305153401844</c:v>
                </c:pt>
                <c:pt idx="4910">
                  <c:v>63.157302527942392</c:v>
                </c:pt>
                <c:pt idx="4911">
                  <c:v>63.157302527942392</c:v>
                </c:pt>
                <c:pt idx="4912">
                  <c:v>63.142299902482932</c:v>
                </c:pt>
                <c:pt idx="4913">
                  <c:v>63.142299902482932</c:v>
                </c:pt>
                <c:pt idx="4914">
                  <c:v>63.131047933388338</c:v>
                </c:pt>
                <c:pt idx="4915">
                  <c:v>63.116045307928893</c:v>
                </c:pt>
                <c:pt idx="4916">
                  <c:v>63.116045307928893</c:v>
                </c:pt>
                <c:pt idx="4917">
                  <c:v>63.116045307928893</c:v>
                </c:pt>
                <c:pt idx="4918">
                  <c:v>63.097292026104569</c:v>
                </c:pt>
                <c:pt idx="4919">
                  <c:v>63.097292026104569</c:v>
                </c:pt>
                <c:pt idx="4920">
                  <c:v>63.086040057009974</c:v>
                </c:pt>
                <c:pt idx="4921">
                  <c:v>63.078538744280245</c:v>
                </c:pt>
                <c:pt idx="4922">
                  <c:v>63.067286775185657</c:v>
                </c:pt>
                <c:pt idx="4923">
                  <c:v>63.067286775185657</c:v>
                </c:pt>
                <c:pt idx="4924">
                  <c:v>63.052284149726198</c:v>
                </c:pt>
                <c:pt idx="4925">
                  <c:v>63.052284149726198</c:v>
                </c:pt>
                <c:pt idx="4926">
                  <c:v>63.041032180631603</c:v>
                </c:pt>
                <c:pt idx="4927">
                  <c:v>63.033530867901888</c:v>
                </c:pt>
                <c:pt idx="4928">
                  <c:v>63.026029555172158</c:v>
                </c:pt>
                <c:pt idx="4929">
                  <c:v>63.014777586077564</c:v>
                </c:pt>
                <c:pt idx="4930">
                  <c:v>63.014777586077564</c:v>
                </c:pt>
                <c:pt idx="4931">
                  <c:v>63.003525616982969</c:v>
                </c:pt>
                <c:pt idx="4932">
                  <c:v>62.988522991523524</c:v>
                </c:pt>
                <c:pt idx="4933">
                  <c:v>62.988522991523524</c:v>
                </c:pt>
                <c:pt idx="4934">
                  <c:v>62.988522991523524</c:v>
                </c:pt>
                <c:pt idx="4935">
                  <c:v>62.9697697096992</c:v>
                </c:pt>
                <c:pt idx="4936">
                  <c:v>62.9697697096992</c:v>
                </c:pt>
                <c:pt idx="4937">
                  <c:v>62.958517740604606</c:v>
                </c:pt>
                <c:pt idx="4938">
                  <c:v>62.936013802415424</c:v>
                </c:pt>
                <c:pt idx="4939">
                  <c:v>62.936013802415424</c:v>
                </c:pt>
                <c:pt idx="4940">
                  <c:v>62.936013802415424</c:v>
                </c:pt>
                <c:pt idx="4941">
                  <c:v>62.936013802415424</c:v>
                </c:pt>
                <c:pt idx="4942">
                  <c:v>62.936013802415424</c:v>
                </c:pt>
                <c:pt idx="4943">
                  <c:v>62.913509864226235</c:v>
                </c:pt>
                <c:pt idx="4944">
                  <c:v>62.906008551496519</c:v>
                </c:pt>
                <c:pt idx="4945">
                  <c:v>62.89850723876679</c:v>
                </c:pt>
                <c:pt idx="4946">
                  <c:v>62.89100592603706</c:v>
                </c:pt>
                <c:pt idx="4947">
                  <c:v>62.883504613307331</c:v>
                </c:pt>
                <c:pt idx="4948">
                  <c:v>62.864751331483006</c:v>
                </c:pt>
                <c:pt idx="4949">
                  <c:v>62.864751331483006</c:v>
                </c:pt>
                <c:pt idx="4950">
                  <c:v>62.864751331483006</c:v>
                </c:pt>
                <c:pt idx="4951">
                  <c:v>62.864751331483006</c:v>
                </c:pt>
                <c:pt idx="4952">
                  <c:v>62.845998049658689</c:v>
                </c:pt>
                <c:pt idx="4953">
                  <c:v>62.83849673692896</c:v>
                </c:pt>
                <c:pt idx="4954">
                  <c:v>62.83099542419923</c:v>
                </c:pt>
                <c:pt idx="4955">
                  <c:v>62.815992798739785</c:v>
                </c:pt>
                <c:pt idx="4956">
                  <c:v>62.815992798739785</c:v>
                </c:pt>
                <c:pt idx="4957">
                  <c:v>62.815992798739785</c:v>
                </c:pt>
                <c:pt idx="4958">
                  <c:v>62.800990173280326</c:v>
                </c:pt>
                <c:pt idx="4959">
                  <c:v>62.782236891456002</c:v>
                </c:pt>
                <c:pt idx="4960">
                  <c:v>62.782236891456002</c:v>
                </c:pt>
                <c:pt idx="4961">
                  <c:v>62.782236891456002</c:v>
                </c:pt>
                <c:pt idx="4962">
                  <c:v>62.782236891456002</c:v>
                </c:pt>
                <c:pt idx="4963">
                  <c:v>62.763483609631685</c:v>
                </c:pt>
                <c:pt idx="4964">
                  <c:v>62.74473032780736</c:v>
                </c:pt>
                <c:pt idx="4965">
                  <c:v>62.74473032780736</c:v>
                </c:pt>
                <c:pt idx="4966">
                  <c:v>62.74473032780736</c:v>
                </c:pt>
                <c:pt idx="4967">
                  <c:v>62.74473032780736</c:v>
                </c:pt>
                <c:pt idx="4968">
                  <c:v>62.722226389618186</c:v>
                </c:pt>
                <c:pt idx="4969">
                  <c:v>62.722226389618186</c:v>
                </c:pt>
                <c:pt idx="4970">
                  <c:v>62.710974420523591</c:v>
                </c:pt>
                <c:pt idx="4971">
                  <c:v>62.692221138699281</c:v>
                </c:pt>
                <c:pt idx="4972">
                  <c:v>62.692221138699281</c:v>
                </c:pt>
                <c:pt idx="4973">
                  <c:v>62.692221138699281</c:v>
                </c:pt>
                <c:pt idx="4974">
                  <c:v>62.692221138699281</c:v>
                </c:pt>
                <c:pt idx="4975">
                  <c:v>62.67346785687495</c:v>
                </c:pt>
                <c:pt idx="4976">
                  <c:v>62.66596654414522</c:v>
                </c:pt>
                <c:pt idx="4977">
                  <c:v>62.658465231415491</c:v>
                </c:pt>
                <c:pt idx="4978">
                  <c:v>62.650963918685761</c:v>
                </c:pt>
                <c:pt idx="4979">
                  <c:v>62.643462605956046</c:v>
                </c:pt>
                <c:pt idx="4980">
                  <c:v>62.628459980496586</c:v>
                </c:pt>
                <c:pt idx="4981">
                  <c:v>62.628459980496586</c:v>
                </c:pt>
                <c:pt idx="4982">
                  <c:v>62.628459980496586</c:v>
                </c:pt>
                <c:pt idx="4983">
                  <c:v>62.609706698672262</c:v>
                </c:pt>
                <c:pt idx="4984">
                  <c:v>62.609706698672262</c:v>
                </c:pt>
                <c:pt idx="4985">
                  <c:v>62.594704073212817</c:v>
                </c:pt>
                <c:pt idx="4986">
                  <c:v>62.594704073212817</c:v>
                </c:pt>
                <c:pt idx="4987">
                  <c:v>62.579701447753358</c:v>
                </c:pt>
                <c:pt idx="4988">
                  <c:v>62.579701447753358</c:v>
                </c:pt>
                <c:pt idx="4989">
                  <c:v>62.568449478658763</c:v>
                </c:pt>
                <c:pt idx="4990">
                  <c:v>62.557197509564176</c:v>
                </c:pt>
                <c:pt idx="4991">
                  <c:v>62.557197509564176</c:v>
                </c:pt>
                <c:pt idx="4992">
                  <c:v>62.545945540469582</c:v>
                </c:pt>
                <c:pt idx="4993">
                  <c:v>62.538444227739852</c:v>
                </c:pt>
                <c:pt idx="4994">
                  <c:v>62.523441602280393</c:v>
                </c:pt>
                <c:pt idx="4995">
                  <c:v>62.523441602280393</c:v>
                </c:pt>
                <c:pt idx="4996">
                  <c:v>62.523441602280393</c:v>
                </c:pt>
                <c:pt idx="4997">
                  <c:v>62.508438976820948</c:v>
                </c:pt>
                <c:pt idx="4998">
                  <c:v>62.500937664091218</c:v>
                </c:pt>
                <c:pt idx="4999">
                  <c:v>62.493436351361488</c:v>
                </c:pt>
                <c:pt idx="5000">
                  <c:v>62.482184382266894</c:v>
                </c:pt>
                <c:pt idx="5001">
                  <c:v>62.482184382266894</c:v>
                </c:pt>
                <c:pt idx="5002">
                  <c:v>62.470932413172306</c:v>
                </c:pt>
                <c:pt idx="5003">
                  <c:v>62.463431100442577</c:v>
                </c:pt>
                <c:pt idx="5004">
                  <c:v>62.455929787712847</c:v>
                </c:pt>
                <c:pt idx="5005">
                  <c:v>62.448428474983118</c:v>
                </c:pt>
                <c:pt idx="5006">
                  <c:v>62.440927162253388</c:v>
                </c:pt>
                <c:pt idx="5007">
                  <c:v>62.429675193158808</c:v>
                </c:pt>
                <c:pt idx="5008">
                  <c:v>62.429675193158808</c:v>
                </c:pt>
                <c:pt idx="5009">
                  <c:v>62.410921911334484</c:v>
                </c:pt>
                <c:pt idx="5010">
                  <c:v>62.410921911334484</c:v>
                </c:pt>
                <c:pt idx="5011">
                  <c:v>62.410921911334484</c:v>
                </c:pt>
                <c:pt idx="5012">
                  <c:v>62.392168629510167</c:v>
                </c:pt>
                <c:pt idx="5013">
                  <c:v>62.392168629510167</c:v>
                </c:pt>
                <c:pt idx="5014">
                  <c:v>62.377166004050707</c:v>
                </c:pt>
                <c:pt idx="5015">
                  <c:v>62.377166004050707</c:v>
                </c:pt>
                <c:pt idx="5016">
                  <c:v>62.354662065861518</c:v>
                </c:pt>
                <c:pt idx="5017">
                  <c:v>62.354662065861518</c:v>
                </c:pt>
                <c:pt idx="5018">
                  <c:v>62.354662065861518</c:v>
                </c:pt>
                <c:pt idx="5019">
                  <c:v>62.354662065861518</c:v>
                </c:pt>
                <c:pt idx="5020">
                  <c:v>62.332158127672344</c:v>
                </c:pt>
                <c:pt idx="5021">
                  <c:v>62.332158127672344</c:v>
                </c:pt>
                <c:pt idx="5022">
                  <c:v>62.320906158577749</c:v>
                </c:pt>
                <c:pt idx="5023">
                  <c:v>62.313404845848019</c:v>
                </c:pt>
                <c:pt idx="5024">
                  <c:v>62.305903533118304</c:v>
                </c:pt>
                <c:pt idx="5025">
                  <c:v>62.29465156402371</c:v>
                </c:pt>
                <c:pt idx="5026">
                  <c:v>62.29465156402371</c:v>
                </c:pt>
                <c:pt idx="5027">
                  <c:v>62.283399594929115</c:v>
                </c:pt>
                <c:pt idx="5028">
                  <c:v>62.272147625834521</c:v>
                </c:pt>
                <c:pt idx="5029">
                  <c:v>62.272147625834521</c:v>
                </c:pt>
                <c:pt idx="5030">
                  <c:v>62.260895656739933</c:v>
                </c:pt>
                <c:pt idx="5031">
                  <c:v>62.249643687645339</c:v>
                </c:pt>
                <c:pt idx="5032">
                  <c:v>62.249643687645339</c:v>
                </c:pt>
                <c:pt idx="5033">
                  <c:v>62.238391718550744</c:v>
                </c:pt>
                <c:pt idx="5034">
                  <c:v>62.230890405821015</c:v>
                </c:pt>
                <c:pt idx="5035">
                  <c:v>62.223389093091285</c:v>
                </c:pt>
                <c:pt idx="5036">
                  <c:v>62.21588778036157</c:v>
                </c:pt>
                <c:pt idx="5037">
                  <c:v>62.204635811266975</c:v>
                </c:pt>
                <c:pt idx="5038">
                  <c:v>62.204635811266975</c:v>
                </c:pt>
                <c:pt idx="5039">
                  <c:v>62.193383842172381</c:v>
                </c:pt>
                <c:pt idx="5040">
                  <c:v>62.185882529442651</c:v>
                </c:pt>
                <c:pt idx="5041">
                  <c:v>62.178381216712928</c:v>
                </c:pt>
                <c:pt idx="5042">
                  <c:v>62.170879903983199</c:v>
                </c:pt>
                <c:pt idx="5043">
                  <c:v>62.163378591253469</c:v>
                </c:pt>
                <c:pt idx="5044">
                  <c:v>62.144625309429145</c:v>
                </c:pt>
                <c:pt idx="5045">
                  <c:v>62.144625309429145</c:v>
                </c:pt>
                <c:pt idx="5046">
                  <c:v>62.144625309429145</c:v>
                </c:pt>
                <c:pt idx="5047">
                  <c:v>62.144625309429145</c:v>
                </c:pt>
                <c:pt idx="5048">
                  <c:v>62.125872027604835</c:v>
                </c:pt>
                <c:pt idx="5049">
                  <c:v>62.114620058510241</c:v>
                </c:pt>
                <c:pt idx="5050">
                  <c:v>62.114620058510241</c:v>
                </c:pt>
                <c:pt idx="5051">
                  <c:v>62.103368089415646</c:v>
                </c:pt>
                <c:pt idx="5052">
                  <c:v>62.095866776685916</c:v>
                </c:pt>
                <c:pt idx="5053">
                  <c:v>62.077113494861599</c:v>
                </c:pt>
                <c:pt idx="5054">
                  <c:v>62.077113494861599</c:v>
                </c:pt>
                <c:pt idx="5055">
                  <c:v>62.077113494861599</c:v>
                </c:pt>
                <c:pt idx="5056">
                  <c:v>62.077113494861599</c:v>
                </c:pt>
                <c:pt idx="5057">
                  <c:v>62.039606931212965</c:v>
                </c:pt>
                <c:pt idx="5058">
                  <c:v>62.039606931212965</c:v>
                </c:pt>
                <c:pt idx="5059">
                  <c:v>62.039606931212965</c:v>
                </c:pt>
                <c:pt idx="5060">
                  <c:v>62.039606931212965</c:v>
                </c:pt>
                <c:pt idx="5061">
                  <c:v>62.039606931212965</c:v>
                </c:pt>
                <c:pt idx="5062">
                  <c:v>62.039606931212965</c:v>
                </c:pt>
                <c:pt idx="5063">
                  <c:v>62.005851023929196</c:v>
                </c:pt>
                <c:pt idx="5064">
                  <c:v>62.005851023929196</c:v>
                </c:pt>
                <c:pt idx="5065">
                  <c:v>62.005851023929196</c:v>
                </c:pt>
                <c:pt idx="5066">
                  <c:v>61.990848398469737</c:v>
                </c:pt>
                <c:pt idx="5067">
                  <c:v>61.983347085740007</c:v>
                </c:pt>
                <c:pt idx="5068">
                  <c:v>61.968344460280548</c:v>
                </c:pt>
                <c:pt idx="5069">
                  <c:v>61.968344460280548</c:v>
                </c:pt>
                <c:pt idx="5070">
                  <c:v>61.968344460280548</c:v>
                </c:pt>
                <c:pt idx="5071">
                  <c:v>61.953341834821096</c:v>
                </c:pt>
                <c:pt idx="5072">
                  <c:v>61.942089865726501</c:v>
                </c:pt>
                <c:pt idx="5073">
                  <c:v>61.942089865726501</c:v>
                </c:pt>
                <c:pt idx="5074">
                  <c:v>61.930837896631907</c:v>
                </c:pt>
                <c:pt idx="5075">
                  <c:v>61.919585927537327</c:v>
                </c:pt>
                <c:pt idx="5076">
                  <c:v>61.919585927537327</c:v>
                </c:pt>
                <c:pt idx="5077">
                  <c:v>61.904583302077867</c:v>
                </c:pt>
                <c:pt idx="5078">
                  <c:v>61.904583302077867</c:v>
                </c:pt>
                <c:pt idx="5079">
                  <c:v>61.885830020253543</c:v>
                </c:pt>
                <c:pt idx="5080">
                  <c:v>61.885830020253543</c:v>
                </c:pt>
                <c:pt idx="5081">
                  <c:v>61.885830020253543</c:v>
                </c:pt>
                <c:pt idx="5082">
                  <c:v>61.870827394794091</c:v>
                </c:pt>
                <c:pt idx="5083">
                  <c:v>61.855824769334632</c:v>
                </c:pt>
                <c:pt idx="5084">
                  <c:v>61.855824769334632</c:v>
                </c:pt>
                <c:pt idx="5085">
                  <c:v>61.855824769334632</c:v>
                </c:pt>
                <c:pt idx="5086">
                  <c:v>61.840822143875172</c:v>
                </c:pt>
                <c:pt idx="5087">
                  <c:v>61.833320831145457</c:v>
                </c:pt>
                <c:pt idx="5088">
                  <c:v>61.825819518415727</c:v>
                </c:pt>
                <c:pt idx="5089">
                  <c:v>61.818318205685998</c:v>
                </c:pt>
                <c:pt idx="5090">
                  <c:v>61.807066236591403</c:v>
                </c:pt>
                <c:pt idx="5091">
                  <c:v>61.807066236591403</c:v>
                </c:pt>
                <c:pt idx="5092">
                  <c:v>61.788312954767086</c:v>
                </c:pt>
                <c:pt idx="5093">
                  <c:v>61.788312954767086</c:v>
                </c:pt>
                <c:pt idx="5094">
                  <c:v>61.788312954767086</c:v>
                </c:pt>
                <c:pt idx="5095">
                  <c:v>61.773310329307627</c:v>
                </c:pt>
                <c:pt idx="5096">
                  <c:v>61.765809016577897</c:v>
                </c:pt>
                <c:pt idx="5097">
                  <c:v>61.758307703848168</c:v>
                </c:pt>
                <c:pt idx="5098">
                  <c:v>61.747055734753587</c:v>
                </c:pt>
                <c:pt idx="5099">
                  <c:v>61.747055734753587</c:v>
                </c:pt>
                <c:pt idx="5100">
                  <c:v>61.732053109294128</c:v>
                </c:pt>
                <c:pt idx="5101">
                  <c:v>61.732053109294128</c:v>
                </c:pt>
                <c:pt idx="5102">
                  <c:v>61.720801140199534</c:v>
                </c:pt>
                <c:pt idx="5103">
                  <c:v>61.713299827469804</c:v>
                </c:pt>
                <c:pt idx="5104">
                  <c:v>61.702047858375217</c:v>
                </c:pt>
                <c:pt idx="5105">
                  <c:v>61.702047858375217</c:v>
                </c:pt>
                <c:pt idx="5106">
                  <c:v>61.690795889280622</c:v>
                </c:pt>
                <c:pt idx="5107">
                  <c:v>61.679543920186028</c:v>
                </c:pt>
                <c:pt idx="5108">
                  <c:v>61.679543920186028</c:v>
                </c:pt>
                <c:pt idx="5109">
                  <c:v>61.664541294726583</c:v>
                </c:pt>
                <c:pt idx="5110">
                  <c:v>61.664541294726583</c:v>
                </c:pt>
                <c:pt idx="5111">
                  <c:v>61.649538669267123</c:v>
                </c:pt>
                <c:pt idx="5112">
                  <c:v>61.649538669267123</c:v>
                </c:pt>
                <c:pt idx="5113">
                  <c:v>61.630785387442799</c:v>
                </c:pt>
                <c:pt idx="5114">
                  <c:v>61.630785387442799</c:v>
                </c:pt>
                <c:pt idx="5115">
                  <c:v>61.630785387442799</c:v>
                </c:pt>
                <c:pt idx="5116">
                  <c:v>61.615782761983354</c:v>
                </c:pt>
                <c:pt idx="5117">
                  <c:v>61.600780136523895</c:v>
                </c:pt>
                <c:pt idx="5118">
                  <c:v>61.600780136523895</c:v>
                </c:pt>
                <c:pt idx="5119">
                  <c:v>61.600780136523895</c:v>
                </c:pt>
                <c:pt idx="5120">
                  <c:v>61.582026854699571</c:v>
                </c:pt>
                <c:pt idx="5121">
                  <c:v>61.582026854699571</c:v>
                </c:pt>
                <c:pt idx="5122">
                  <c:v>61.570774885604983</c:v>
                </c:pt>
                <c:pt idx="5123">
                  <c:v>61.563273572875254</c:v>
                </c:pt>
                <c:pt idx="5124">
                  <c:v>61.540769634686065</c:v>
                </c:pt>
                <c:pt idx="5125">
                  <c:v>61.540769634686065</c:v>
                </c:pt>
                <c:pt idx="5126">
                  <c:v>61.540769634686065</c:v>
                </c:pt>
                <c:pt idx="5127">
                  <c:v>61.540769634686065</c:v>
                </c:pt>
                <c:pt idx="5128">
                  <c:v>61.540769634686065</c:v>
                </c:pt>
                <c:pt idx="5129">
                  <c:v>61.51826569649689</c:v>
                </c:pt>
                <c:pt idx="5130">
                  <c:v>61.507013727402295</c:v>
                </c:pt>
                <c:pt idx="5131">
                  <c:v>61.507013727402295</c:v>
                </c:pt>
                <c:pt idx="5132">
                  <c:v>61.495761758307701</c:v>
                </c:pt>
                <c:pt idx="5133">
                  <c:v>61.484509789213114</c:v>
                </c:pt>
                <c:pt idx="5134">
                  <c:v>61.484509789213114</c:v>
                </c:pt>
                <c:pt idx="5135">
                  <c:v>61.469507163753654</c:v>
                </c:pt>
                <c:pt idx="5136">
                  <c:v>61.469507163753654</c:v>
                </c:pt>
                <c:pt idx="5137">
                  <c:v>61.45825519465906</c:v>
                </c:pt>
                <c:pt idx="5138">
                  <c:v>61.450753881929344</c:v>
                </c:pt>
                <c:pt idx="5139">
                  <c:v>61.443252569199615</c:v>
                </c:pt>
                <c:pt idx="5140">
                  <c:v>61.435751256469885</c:v>
                </c:pt>
                <c:pt idx="5141">
                  <c:v>61.428249943740155</c:v>
                </c:pt>
                <c:pt idx="5142">
                  <c:v>61.420748631010426</c:v>
                </c:pt>
                <c:pt idx="5143">
                  <c:v>61.413247318280696</c:v>
                </c:pt>
                <c:pt idx="5144">
                  <c:v>61.405746005550974</c:v>
                </c:pt>
                <c:pt idx="5145">
                  <c:v>61.398244692821244</c:v>
                </c:pt>
                <c:pt idx="5146">
                  <c:v>61.390743380091514</c:v>
                </c:pt>
                <c:pt idx="5147">
                  <c:v>61.383242067361785</c:v>
                </c:pt>
                <c:pt idx="5148">
                  <c:v>61.375740754632055</c:v>
                </c:pt>
                <c:pt idx="5149">
                  <c:v>61.36073812917261</c:v>
                </c:pt>
                <c:pt idx="5150">
                  <c:v>61.36073812917261</c:v>
                </c:pt>
                <c:pt idx="5151">
                  <c:v>61.36073812917261</c:v>
                </c:pt>
                <c:pt idx="5152">
                  <c:v>61.341984847348286</c:v>
                </c:pt>
                <c:pt idx="5153">
                  <c:v>61.341984847348286</c:v>
                </c:pt>
                <c:pt idx="5154">
                  <c:v>61.326982221888827</c:v>
                </c:pt>
                <c:pt idx="5155">
                  <c:v>61.326982221888827</c:v>
                </c:pt>
                <c:pt idx="5156">
                  <c:v>61.315730252794239</c:v>
                </c:pt>
                <c:pt idx="5157">
                  <c:v>61.30822894006451</c:v>
                </c:pt>
                <c:pt idx="5158">
                  <c:v>61.30072762733478</c:v>
                </c:pt>
                <c:pt idx="5159">
                  <c:v>61.289475658240193</c:v>
                </c:pt>
                <c:pt idx="5160">
                  <c:v>61.289475658240193</c:v>
                </c:pt>
                <c:pt idx="5161">
                  <c:v>61.278223689145605</c:v>
                </c:pt>
                <c:pt idx="5162">
                  <c:v>61.259470407321281</c:v>
                </c:pt>
                <c:pt idx="5163">
                  <c:v>61.259470407321281</c:v>
                </c:pt>
                <c:pt idx="5164">
                  <c:v>61.259470407321281</c:v>
                </c:pt>
                <c:pt idx="5165">
                  <c:v>61.259470407321281</c:v>
                </c:pt>
                <c:pt idx="5166">
                  <c:v>61.236966469132106</c:v>
                </c:pt>
                <c:pt idx="5167">
                  <c:v>61.236966469132106</c:v>
                </c:pt>
                <c:pt idx="5168">
                  <c:v>61.225714500037512</c:v>
                </c:pt>
                <c:pt idx="5169">
                  <c:v>61.218213187307782</c:v>
                </c:pt>
                <c:pt idx="5170">
                  <c:v>61.206961218213188</c:v>
                </c:pt>
                <c:pt idx="5171">
                  <c:v>61.206961218213188</c:v>
                </c:pt>
                <c:pt idx="5172">
                  <c:v>61.191958592753736</c:v>
                </c:pt>
                <c:pt idx="5173">
                  <c:v>61.191958592753736</c:v>
                </c:pt>
                <c:pt idx="5174">
                  <c:v>61.180706623659141</c:v>
                </c:pt>
                <c:pt idx="5175">
                  <c:v>61.173205310929411</c:v>
                </c:pt>
                <c:pt idx="5176">
                  <c:v>61.165703998199682</c:v>
                </c:pt>
                <c:pt idx="5177">
                  <c:v>61.154452029105087</c:v>
                </c:pt>
                <c:pt idx="5178">
                  <c:v>61.154452029105087</c:v>
                </c:pt>
                <c:pt idx="5179">
                  <c:v>61.135698747280777</c:v>
                </c:pt>
                <c:pt idx="5180">
                  <c:v>61.135698747280777</c:v>
                </c:pt>
                <c:pt idx="5181">
                  <c:v>61.135698747280777</c:v>
                </c:pt>
                <c:pt idx="5182">
                  <c:v>61.120696121821318</c:v>
                </c:pt>
                <c:pt idx="5183">
                  <c:v>61.113194809091588</c:v>
                </c:pt>
                <c:pt idx="5184">
                  <c:v>61.105693496361866</c:v>
                </c:pt>
                <c:pt idx="5185">
                  <c:v>61.086940214537542</c:v>
                </c:pt>
                <c:pt idx="5186">
                  <c:v>61.086940214537542</c:v>
                </c:pt>
                <c:pt idx="5187">
                  <c:v>61.086940214537542</c:v>
                </c:pt>
                <c:pt idx="5188">
                  <c:v>61.086940214537542</c:v>
                </c:pt>
                <c:pt idx="5189">
                  <c:v>61.068186932713218</c:v>
                </c:pt>
                <c:pt idx="5190">
                  <c:v>61.053184307253773</c:v>
                </c:pt>
                <c:pt idx="5191">
                  <c:v>61.053184307253773</c:v>
                </c:pt>
                <c:pt idx="5192">
                  <c:v>61.053184307253773</c:v>
                </c:pt>
                <c:pt idx="5193">
                  <c:v>61.023179056334854</c:v>
                </c:pt>
                <c:pt idx="5194">
                  <c:v>61.023179056334854</c:v>
                </c:pt>
                <c:pt idx="5195">
                  <c:v>61.023179056334854</c:v>
                </c:pt>
                <c:pt idx="5196">
                  <c:v>61.023179056334854</c:v>
                </c:pt>
                <c:pt idx="5197">
                  <c:v>61.023179056334854</c:v>
                </c:pt>
                <c:pt idx="5198">
                  <c:v>60.996924461780807</c:v>
                </c:pt>
                <c:pt idx="5199">
                  <c:v>60.996924461780807</c:v>
                </c:pt>
                <c:pt idx="5200">
                  <c:v>60.978171179956497</c:v>
                </c:pt>
                <c:pt idx="5201">
                  <c:v>60.978171179956497</c:v>
                </c:pt>
                <c:pt idx="5202">
                  <c:v>60.978171179956497</c:v>
                </c:pt>
                <c:pt idx="5203">
                  <c:v>60.963168554497038</c:v>
                </c:pt>
                <c:pt idx="5204">
                  <c:v>60.955667241767308</c:v>
                </c:pt>
                <c:pt idx="5205">
                  <c:v>60.948165929037579</c:v>
                </c:pt>
                <c:pt idx="5206">
                  <c:v>60.940664616307849</c:v>
                </c:pt>
                <c:pt idx="5207">
                  <c:v>60.933163303578134</c:v>
                </c:pt>
                <c:pt idx="5208">
                  <c:v>60.918160678118674</c:v>
                </c:pt>
                <c:pt idx="5209">
                  <c:v>60.918160678118674</c:v>
                </c:pt>
                <c:pt idx="5210">
                  <c:v>60.918160678118674</c:v>
                </c:pt>
                <c:pt idx="5211">
                  <c:v>60.89940739629435</c:v>
                </c:pt>
                <c:pt idx="5212">
                  <c:v>60.89940739629435</c:v>
                </c:pt>
                <c:pt idx="5213">
                  <c:v>60.884404770834898</c:v>
                </c:pt>
                <c:pt idx="5214">
                  <c:v>60.884404770834898</c:v>
                </c:pt>
                <c:pt idx="5215">
                  <c:v>60.873152801740304</c:v>
                </c:pt>
                <c:pt idx="5216">
                  <c:v>60.861900832645709</c:v>
                </c:pt>
                <c:pt idx="5217">
                  <c:v>60.861900832645709</c:v>
                </c:pt>
                <c:pt idx="5218">
                  <c:v>60.850648863551129</c:v>
                </c:pt>
                <c:pt idx="5219">
                  <c:v>60.839396894456534</c:v>
                </c:pt>
                <c:pt idx="5220">
                  <c:v>60.839396894456534</c:v>
                </c:pt>
                <c:pt idx="5221">
                  <c:v>60.82814492536194</c:v>
                </c:pt>
                <c:pt idx="5222">
                  <c:v>60.82064361263221</c:v>
                </c:pt>
                <c:pt idx="5223">
                  <c:v>60.813142299902481</c:v>
                </c:pt>
                <c:pt idx="5224">
                  <c:v>60.798139674443028</c:v>
                </c:pt>
                <c:pt idx="5225">
                  <c:v>60.798139674443028</c:v>
                </c:pt>
                <c:pt idx="5226">
                  <c:v>60.798139674443028</c:v>
                </c:pt>
                <c:pt idx="5227">
                  <c:v>60.779386392618704</c:v>
                </c:pt>
                <c:pt idx="5228">
                  <c:v>60.779386392618704</c:v>
                </c:pt>
                <c:pt idx="5229">
                  <c:v>60.76813442352411</c:v>
                </c:pt>
                <c:pt idx="5230">
                  <c:v>60.760633110794394</c:v>
                </c:pt>
                <c:pt idx="5231">
                  <c:v>60.753131798064665</c:v>
                </c:pt>
                <c:pt idx="5232">
                  <c:v>60.745630485334935</c:v>
                </c:pt>
                <c:pt idx="5233">
                  <c:v>60.738129172605205</c:v>
                </c:pt>
                <c:pt idx="5234">
                  <c:v>60.730627859875476</c:v>
                </c:pt>
                <c:pt idx="5235">
                  <c:v>60.723126547145753</c:v>
                </c:pt>
                <c:pt idx="5236">
                  <c:v>60.715625234416024</c:v>
                </c:pt>
                <c:pt idx="5237">
                  <c:v>60.693121296226835</c:v>
                </c:pt>
                <c:pt idx="5238">
                  <c:v>60.693121296226835</c:v>
                </c:pt>
                <c:pt idx="5239">
                  <c:v>60.693121296226835</c:v>
                </c:pt>
                <c:pt idx="5240">
                  <c:v>60.693121296226835</c:v>
                </c:pt>
                <c:pt idx="5241">
                  <c:v>60.693121296226835</c:v>
                </c:pt>
                <c:pt idx="5242">
                  <c:v>60.67061735803766</c:v>
                </c:pt>
                <c:pt idx="5243">
                  <c:v>60.66311604530793</c:v>
                </c:pt>
                <c:pt idx="5244">
                  <c:v>60.655614732578201</c:v>
                </c:pt>
                <c:pt idx="5245">
                  <c:v>60.644362763483606</c:v>
                </c:pt>
                <c:pt idx="5246">
                  <c:v>60.644362763483606</c:v>
                </c:pt>
                <c:pt idx="5247">
                  <c:v>60.625609481659296</c:v>
                </c:pt>
                <c:pt idx="5248">
                  <c:v>60.625609481659296</c:v>
                </c:pt>
                <c:pt idx="5249">
                  <c:v>60.625609481659296</c:v>
                </c:pt>
                <c:pt idx="5250">
                  <c:v>60.603105543470107</c:v>
                </c:pt>
                <c:pt idx="5251">
                  <c:v>60.603105543470107</c:v>
                </c:pt>
                <c:pt idx="5252">
                  <c:v>60.603105543470107</c:v>
                </c:pt>
                <c:pt idx="5253">
                  <c:v>60.588102918010655</c:v>
                </c:pt>
                <c:pt idx="5254">
                  <c:v>60.576850948916061</c:v>
                </c:pt>
                <c:pt idx="5255">
                  <c:v>60.576850948916061</c:v>
                </c:pt>
                <c:pt idx="5256">
                  <c:v>60.565598979821466</c:v>
                </c:pt>
                <c:pt idx="5257">
                  <c:v>60.558097667091737</c:v>
                </c:pt>
                <c:pt idx="5258">
                  <c:v>60.543095041632291</c:v>
                </c:pt>
                <c:pt idx="5259">
                  <c:v>60.543095041632291</c:v>
                </c:pt>
                <c:pt idx="5260">
                  <c:v>60.543095041632291</c:v>
                </c:pt>
                <c:pt idx="5261">
                  <c:v>60.524341759807967</c:v>
                </c:pt>
                <c:pt idx="5262">
                  <c:v>60.524341759807967</c:v>
                </c:pt>
                <c:pt idx="5263">
                  <c:v>60.513089790713373</c:v>
                </c:pt>
                <c:pt idx="5264">
                  <c:v>60.494336508889056</c:v>
                </c:pt>
                <c:pt idx="5265">
                  <c:v>60.494336508889056</c:v>
                </c:pt>
                <c:pt idx="5266">
                  <c:v>60.494336508889056</c:v>
                </c:pt>
                <c:pt idx="5267">
                  <c:v>60.494336508889056</c:v>
                </c:pt>
                <c:pt idx="5268">
                  <c:v>60.464331257970152</c:v>
                </c:pt>
                <c:pt idx="5269">
                  <c:v>60.464331257970152</c:v>
                </c:pt>
                <c:pt idx="5270">
                  <c:v>60.464331257970152</c:v>
                </c:pt>
                <c:pt idx="5271">
                  <c:v>60.464331257970152</c:v>
                </c:pt>
                <c:pt idx="5272">
                  <c:v>60.426824694321503</c:v>
                </c:pt>
                <c:pt idx="5273">
                  <c:v>60.426824694321503</c:v>
                </c:pt>
                <c:pt idx="5274">
                  <c:v>60.426824694321503</c:v>
                </c:pt>
                <c:pt idx="5275">
                  <c:v>60.426824694321503</c:v>
                </c:pt>
                <c:pt idx="5276">
                  <c:v>60.426824694321503</c:v>
                </c:pt>
                <c:pt idx="5277">
                  <c:v>60.426824694321503</c:v>
                </c:pt>
                <c:pt idx="5278">
                  <c:v>60.396819443402592</c:v>
                </c:pt>
                <c:pt idx="5279">
                  <c:v>60.396819443402592</c:v>
                </c:pt>
                <c:pt idx="5280">
                  <c:v>60.385567474307997</c:v>
                </c:pt>
                <c:pt idx="5281">
                  <c:v>60.378066161578282</c:v>
                </c:pt>
                <c:pt idx="5282">
                  <c:v>60.370564848848552</c:v>
                </c:pt>
                <c:pt idx="5283">
                  <c:v>60.359312879753958</c:v>
                </c:pt>
                <c:pt idx="5284">
                  <c:v>60.359312879753958</c:v>
                </c:pt>
                <c:pt idx="5285">
                  <c:v>60.340559597929634</c:v>
                </c:pt>
                <c:pt idx="5286">
                  <c:v>60.340559597929634</c:v>
                </c:pt>
                <c:pt idx="5287">
                  <c:v>60.340559597929634</c:v>
                </c:pt>
                <c:pt idx="5288">
                  <c:v>60.325556972470181</c:v>
                </c:pt>
                <c:pt idx="5289">
                  <c:v>60.318055659740452</c:v>
                </c:pt>
                <c:pt idx="5290">
                  <c:v>60.303053034280993</c:v>
                </c:pt>
                <c:pt idx="5291">
                  <c:v>60.303053034280993</c:v>
                </c:pt>
                <c:pt idx="5292">
                  <c:v>60.303053034280993</c:v>
                </c:pt>
                <c:pt idx="5293">
                  <c:v>60.288050408821547</c:v>
                </c:pt>
                <c:pt idx="5294">
                  <c:v>60.280549096091818</c:v>
                </c:pt>
                <c:pt idx="5295">
                  <c:v>60.265546470632358</c:v>
                </c:pt>
                <c:pt idx="5296">
                  <c:v>60.265546470632358</c:v>
                </c:pt>
                <c:pt idx="5297">
                  <c:v>60.265546470632358</c:v>
                </c:pt>
                <c:pt idx="5298">
                  <c:v>60.250543845172913</c:v>
                </c:pt>
                <c:pt idx="5299">
                  <c:v>60.243042532443184</c:v>
                </c:pt>
                <c:pt idx="5300">
                  <c:v>60.235541219713454</c:v>
                </c:pt>
                <c:pt idx="5301">
                  <c:v>60.228039906983724</c:v>
                </c:pt>
                <c:pt idx="5302">
                  <c:v>60.21678793788913</c:v>
                </c:pt>
                <c:pt idx="5303">
                  <c:v>60.21678793788913</c:v>
                </c:pt>
                <c:pt idx="5304">
                  <c:v>60.201785312429678</c:v>
                </c:pt>
                <c:pt idx="5305">
                  <c:v>60.201785312429678</c:v>
                </c:pt>
                <c:pt idx="5306">
                  <c:v>60.190533343335083</c:v>
                </c:pt>
                <c:pt idx="5307">
                  <c:v>60.183032030605354</c:v>
                </c:pt>
                <c:pt idx="5308">
                  <c:v>60.175530717875624</c:v>
                </c:pt>
                <c:pt idx="5309">
                  <c:v>60.168029405145894</c:v>
                </c:pt>
                <c:pt idx="5310">
                  <c:v>60.160528092416179</c:v>
                </c:pt>
                <c:pt idx="5311">
                  <c:v>60.153026779686449</c:v>
                </c:pt>
                <c:pt idx="5312">
                  <c:v>60.14552546695672</c:v>
                </c:pt>
                <c:pt idx="5313">
                  <c:v>60.13802415422699</c:v>
                </c:pt>
                <c:pt idx="5314">
                  <c:v>60.13052284149726</c:v>
                </c:pt>
                <c:pt idx="5315">
                  <c:v>60.119270872402673</c:v>
                </c:pt>
                <c:pt idx="5316">
                  <c:v>60.119270872402673</c:v>
                </c:pt>
                <c:pt idx="5317">
                  <c:v>60.108018903308079</c:v>
                </c:pt>
                <c:pt idx="5318">
                  <c:v>60.100517590578349</c:v>
                </c:pt>
                <c:pt idx="5319">
                  <c:v>60.089265621483754</c:v>
                </c:pt>
                <c:pt idx="5320">
                  <c:v>60.089265621483754</c:v>
                </c:pt>
                <c:pt idx="5321">
                  <c:v>60.074262996024309</c:v>
                </c:pt>
                <c:pt idx="5322">
                  <c:v>60.074262996024309</c:v>
                </c:pt>
                <c:pt idx="5323">
                  <c:v>60.05926037056485</c:v>
                </c:pt>
                <c:pt idx="5324">
                  <c:v>60.05926037056485</c:v>
                </c:pt>
                <c:pt idx="5325">
                  <c:v>60.048008401470256</c:v>
                </c:pt>
                <c:pt idx="5326">
                  <c:v>60.040507088740526</c:v>
                </c:pt>
                <c:pt idx="5327">
                  <c:v>60.018003150551344</c:v>
                </c:pt>
                <c:pt idx="5328">
                  <c:v>60.018003150551344</c:v>
                </c:pt>
                <c:pt idx="5329">
                  <c:v>60.018003150551344</c:v>
                </c:pt>
                <c:pt idx="5330">
                  <c:v>60.018003150551344</c:v>
                </c:pt>
                <c:pt idx="5331">
                  <c:v>60.018003150551344</c:v>
                </c:pt>
                <c:pt idx="5332">
                  <c:v>59.995499212362169</c:v>
                </c:pt>
                <c:pt idx="5333">
                  <c:v>59.984247243267575</c:v>
                </c:pt>
                <c:pt idx="5334">
                  <c:v>59.984247243267575</c:v>
                </c:pt>
                <c:pt idx="5335">
                  <c:v>59.97299527417298</c:v>
                </c:pt>
                <c:pt idx="5336">
                  <c:v>59.965493961443251</c:v>
                </c:pt>
                <c:pt idx="5337">
                  <c:v>59.950491335983799</c:v>
                </c:pt>
                <c:pt idx="5338">
                  <c:v>59.950491335983799</c:v>
                </c:pt>
                <c:pt idx="5339">
                  <c:v>59.950491335983799</c:v>
                </c:pt>
                <c:pt idx="5340">
                  <c:v>59.92798739779461</c:v>
                </c:pt>
                <c:pt idx="5341">
                  <c:v>59.92798739779461</c:v>
                </c:pt>
                <c:pt idx="5342">
                  <c:v>59.92798739779461</c:v>
                </c:pt>
                <c:pt idx="5343">
                  <c:v>59.91298477233515</c:v>
                </c:pt>
                <c:pt idx="5344">
                  <c:v>59.905483459605435</c:v>
                </c:pt>
                <c:pt idx="5345">
                  <c:v>59.89423149051084</c:v>
                </c:pt>
                <c:pt idx="5346">
                  <c:v>59.89423149051084</c:v>
                </c:pt>
                <c:pt idx="5347">
                  <c:v>59.882979521416246</c:v>
                </c:pt>
                <c:pt idx="5348">
                  <c:v>59.875478208686516</c:v>
                </c:pt>
                <c:pt idx="5349">
                  <c:v>59.860475583227071</c:v>
                </c:pt>
                <c:pt idx="5350">
                  <c:v>59.860475583227071</c:v>
                </c:pt>
                <c:pt idx="5351">
                  <c:v>59.860475583227071</c:v>
                </c:pt>
                <c:pt idx="5352">
                  <c:v>59.845472957767612</c:v>
                </c:pt>
                <c:pt idx="5353">
                  <c:v>59.830470332308153</c:v>
                </c:pt>
                <c:pt idx="5354">
                  <c:v>59.830470332308153</c:v>
                </c:pt>
                <c:pt idx="5355">
                  <c:v>59.830470332308153</c:v>
                </c:pt>
                <c:pt idx="5356">
                  <c:v>59.811717050483836</c:v>
                </c:pt>
                <c:pt idx="5357">
                  <c:v>59.811717050483836</c:v>
                </c:pt>
                <c:pt idx="5358">
                  <c:v>59.800465081389241</c:v>
                </c:pt>
                <c:pt idx="5359">
                  <c:v>59.789213112294647</c:v>
                </c:pt>
                <c:pt idx="5360">
                  <c:v>59.789213112294647</c:v>
                </c:pt>
                <c:pt idx="5361">
                  <c:v>59.774210486835202</c:v>
                </c:pt>
                <c:pt idx="5362">
                  <c:v>59.774210486835202</c:v>
                </c:pt>
                <c:pt idx="5363">
                  <c:v>59.755457205010877</c:v>
                </c:pt>
                <c:pt idx="5364">
                  <c:v>59.755457205010877</c:v>
                </c:pt>
                <c:pt idx="5365">
                  <c:v>59.755457205010877</c:v>
                </c:pt>
                <c:pt idx="5366">
                  <c:v>59.740454579551418</c:v>
                </c:pt>
                <c:pt idx="5367">
                  <c:v>59.729202610456831</c:v>
                </c:pt>
                <c:pt idx="5368">
                  <c:v>59.729202610456831</c:v>
                </c:pt>
                <c:pt idx="5369">
                  <c:v>59.717950641362236</c:v>
                </c:pt>
                <c:pt idx="5370">
                  <c:v>59.710449328632507</c:v>
                </c:pt>
                <c:pt idx="5371">
                  <c:v>59.695446703173062</c:v>
                </c:pt>
                <c:pt idx="5372">
                  <c:v>59.695446703173062</c:v>
                </c:pt>
                <c:pt idx="5373">
                  <c:v>59.695446703173062</c:v>
                </c:pt>
                <c:pt idx="5374">
                  <c:v>59.680444077713602</c:v>
                </c:pt>
                <c:pt idx="5375">
                  <c:v>59.672942764983873</c:v>
                </c:pt>
                <c:pt idx="5376">
                  <c:v>59.665441452254143</c:v>
                </c:pt>
                <c:pt idx="5377">
                  <c:v>59.654189483159549</c:v>
                </c:pt>
                <c:pt idx="5378">
                  <c:v>59.654189483159549</c:v>
                </c:pt>
                <c:pt idx="5379">
                  <c:v>59.627934888605502</c:v>
                </c:pt>
                <c:pt idx="5380">
                  <c:v>59.627934888605502</c:v>
                </c:pt>
                <c:pt idx="5381">
                  <c:v>59.627934888605502</c:v>
                </c:pt>
                <c:pt idx="5382">
                  <c:v>59.627934888605502</c:v>
                </c:pt>
                <c:pt idx="5383">
                  <c:v>59.627934888605502</c:v>
                </c:pt>
                <c:pt idx="5384">
                  <c:v>59.601680294051462</c:v>
                </c:pt>
                <c:pt idx="5385">
                  <c:v>59.601680294051462</c:v>
                </c:pt>
                <c:pt idx="5386">
                  <c:v>59.590428324956868</c:v>
                </c:pt>
                <c:pt idx="5387">
                  <c:v>59.579176355862273</c:v>
                </c:pt>
                <c:pt idx="5388">
                  <c:v>59.579176355862273</c:v>
                </c:pt>
                <c:pt idx="5389">
                  <c:v>59.567924386767679</c:v>
                </c:pt>
                <c:pt idx="5390">
                  <c:v>59.560423074037963</c:v>
                </c:pt>
                <c:pt idx="5391">
                  <c:v>59.549171104943369</c:v>
                </c:pt>
                <c:pt idx="5392">
                  <c:v>59.549171104943369</c:v>
                </c:pt>
                <c:pt idx="5393">
                  <c:v>59.53416847948391</c:v>
                </c:pt>
                <c:pt idx="5394">
                  <c:v>59.53416847948391</c:v>
                </c:pt>
                <c:pt idx="5395">
                  <c:v>59.519165854024457</c:v>
                </c:pt>
                <c:pt idx="5396">
                  <c:v>59.519165854024457</c:v>
                </c:pt>
                <c:pt idx="5397">
                  <c:v>59.507913884929863</c:v>
                </c:pt>
                <c:pt idx="5398">
                  <c:v>59.500412572200133</c:v>
                </c:pt>
                <c:pt idx="5399">
                  <c:v>59.489160603105539</c:v>
                </c:pt>
                <c:pt idx="5400">
                  <c:v>59.489160603105539</c:v>
                </c:pt>
                <c:pt idx="5401">
                  <c:v>59.474157977646094</c:v>
                </c:pt>
                <c:pt idx="5402">
                  <c:v>59.474157977646094</c:v>
                </c:pt>
                <c:pt idx="5403">
                  <c:v>59.462906008551499</c:v>
                </c:pt>
                <c:pt idx="5404">
                  <c:v>59.45540469582177</c:v>
                </c:pt>
                <c:pt idx="5405">
                  <c:v>59.44790338309204</c:v>
                </c:pt>
                <c:pt idx="5406">
                  <c:v>59.421648788537993</c:v>
                </c:pt>
                <c:pt idx="5407">
                  <c:v>59.421648788537993</c:v>
                </c:pt>
                <c:pt idx="5408">
                  <c:v>59.421648788537993</c:v>
                </c:pt>
                <c:pt idx="5409">
                  <c:v>59.421648788537993</c:v>
                </c:pt>
                <c:pt idx="5410">
                  <c:v>59.421648788537993</c:v>
                </c:pt>
                <c:pt idx="5411">
                  <c:v>59.421648788537993</c:v>
                </c:pt>
                <c:pt idx="5412">
                  <c:v>59.387892881254224</c:v>
                </c:pt>
                <c:pt idx="5413">
                  <c:v>59.387892881254224</c:v>
                </c:pt>
                <c:pt idx="5414">
                  <c:v>59.387892881254224</c:v>
                </c:pt>
                <c:pt idx="5415">
                  <c:v>59.372890255794765</c:v>
                </c:pt>
                <c:pt idx="5416">
                  <c:v>59.365388943065035</c:v>
                </c:pt>
                <c:pt idx="5417">
                  <c:v>59.357887630335306</c:v>
                </c:pt>
                <c:pt idx="5418">
                  <c:v>59.350386317605583</c:v>
                </c:pt>
                <c:pt idx="5419">
                  <c:v>59.335383692146124</c:v>
                </c:pt>
                <c:pt idx="5420">
                  <c:v>59.335383692146124</c:v>
                </c:pt>
                <c:pt idx="5421">
                  <c:v>59.335383692146124</c:v>
                </c:pt>
                <c:pt idx="5422">
                  <c:v>59.3166304103218</c:v>
                </c:pt>
                <c:pt idx="5423">
                  <c:v>59.3166304103218</c:v>
                </c:pt>
                <c:pt idx="5424">
                  <c:v>59.305378441227219</c:v>
                </c:pt>
                <c:pt idx="5425">
                  <c:v>59.29787712849749</c:v>
                </c:pt>
                <c:pt idx="5426">
                  <c:v>59.29037581576776</c:v>
                </c:pt>
                <c:pt idx="5427">
                  <c:v>59.28287450303803</c:v>
                </c:pt>
                <c:pt idx="5428">
                  <c:v>59.275373190308301</c:v>
                </c:pt>
                <c:pt idx="5429">
                  <c:v>59.267871877578585</c:v>
                </c:pt>
                <c:pt idx="5430">
                  <c:v>59.260370564848856</c:v>
                </c:pt>
                <c:pt idx="5431">
                  <c:v>59.252869252119126</c:v>
                </c:pt>
                <c:pt idx="5432">
                  <c:v>59.241617283024524</c:v>
                </c:pt>
                <c:pt idx="5433">
                  <c:v>59.241617283024524</c:v>
                </c:pt>
                <c:pt idx="5434">
                  <c:v>59.230365313929937</c:v>
                </c:pt>
                <c:pt idx="5435">
                  <c:v>59.222864001200215</c:v>
                </c:pt>
                <c:pt idx="5436">
                  <c:v>59.215362688470485</c:v>
                </c:pt>
                <c:pt idx="5437">
                  <c:v>59.207861375740755</c:v>
                </c:pt>
                <c:pt idx="5438">
                  <c:v>59.196609406646161</c:v>
                </c:pt>
                <c:pt idx="5439">
                  <c:v>59.196609406646161</c:v>
                </c:pt>
                <c:pt idx="5440">
                  <c:v>59.170354812092121</c:v>
                </c:pt>
                <c:pt idx="5441">
                  <c:v>59.170354812092121</c:v>
                </c:pt>
                <c:pt idx="5442">
                  <c:v>59.170354812092121</c:v>
                </c:pt>
                <c:pt idx="5443">
                  <c:v>59.170354812092121</c:v>
                </c:pt>
                <c:pt idx="5444">
                  <c:v>59.170354812092121</c:v>
                </c:pt>
                <c:pt idx="5445">
                  <c:v>59.147850873902932</c:v>
                </c:pt>
                <c:pt idx="5446">
                  <c:v>59.136598904808345</c:v>
                </c:pt>
                <c:pt idx="5447">
                  <c:v>59.136598904808345</c:v>
                </c:pt>
                <c:pt idx="5448">
                  <c:v>59.12534693571375</c:v>
                </c:pt>
                <c:pt idx="5449">
                  <c:v>59.110344310254291</c:v>
                </c:pt>
                <c:pt idx="5450">
                  <c:v>59.110344310254291</c:v>
                </c:pt>
                <c:pt idx="5451">
                  <c:v>59.110344310254291</c:v>
                </c:pt>
                <c:pt idx="5452">
                  <c:v>59.091591028429981</c:v>
                </c:pt>
                <c:pt idx="5453">
                  <c:v>59.091591028429981</c:v>
                </c:pt>
                <c:pt idx="5454">
                  <c:v>59.080339059335387</c:v>
                </c:pt>
                <c:pt idx="5455">
                  <c:v>59.072837746605657</c:v>
                </c:pt>
                <c:pt idx="5456">
                  <c:v>59.065336433875927</c:v>
                </c:pt>
                <c:pt idx="5457">
                  <c:v>59.054084464781333</c:v>
                </c:pt>
                <c:pt idx="5458">
                  <c:v>59.054084464781333</c:v>
                </c:pt>
                <c:pt idx="5459">
                  <c:v>59.042832495686746</c:v>
                </c:pt>
                <c:pt idx="5460">
                  <c:v>59.035331182957016</c:v>
                </c:pt>
                <c:pt idx="5461">
                  <c:v>59.027829870227286</c:v>
                </c:pt>
                <c:pt idx="5462">
                  <c:v>59.016577901132692</c:v>
                </c:pt>
                <c:pt idx="5463">
                  <c:v>59.016577901132692</c:v>
                </c:pt>
                <c:pt idx="5464">
                  <c:v>59.001575275673247</c:v>
                </c:pt>
                <c:pt idx="5465">
                  <c:v>59.001575275673247</c:v>
                </c:pt>
                <c:pt idx="5466">
                  <c:v>58.986572650213787</c:v>
                </c:pt>
                <c:pt idx="5467">
                  <c:v>58.986572650213787</c:v>
                </c:pt>
                <c:pt idx="5468">
                  <c:v>58.975320681119193</c:v>
                </c:pt>
                <c:pt idx="5469">
                  <c:v>58.96781936838947</c:v>
                </c:pt>
                <c:pt idx="5470">
                  <c:v>58.960318055659741</c:v>
                </c:pt>
                <c:pt idx="5471">
                  <c:v>58.952816742930011</c:v>
                </c:pt>
                <c:pt idx="5472">
                  <c:v>58.941564773835417</c:v>
                </c:pt>
                <c:pt idx="5473">
                  <c:v>58.941564773835417</c:v>
                </c:pt>
                <c:pt idx="5474">
                  <c:v>58.930312804740822</c:v>
                </c:pt>
                <c:pt idx="5475">
                  <c:v>58.922811492011107</c:v>
                </c:pt>
                <c:pt idx="5476">
                  <c:v>58.915310179281377</c:v>
                </c:pt>
                <c:pt idx="5477">
                  <c:v>58.900307553821918</c:v>
                </c:pt>
                <c:pt idx="5478">
                  <c:v>58.900307553821918</c:v>
                </c:pt>
                <c:pt idx="5479">
                  <c:v>58.900307553821918</c:v>
                </c:pt>
                <c:pt idx="5480">
                  <c:v>58.881554271997608</c:v>
                </c:pt>
                <c:pt idx="5481">
                  <c:v>58.881554271997608</c:v>
                </c:pt>
                <c:pt idx="5482">
                  <c:v>58.870302302903013</c:v>
                </c:pt>
                <c:pt idx="5483">
                  <c:v>58.862800990173284</c:v>
                </c:pt>
                <c:pt idx="5484">
                  <c:v>58.855299677443554</c:v>
                </c:pt>
                <c:pt idx="5485">
                  <c:v>58.847798364713825</c:v>
                </c:pt>
                <c:pt idx="5486">
                  <c:v>58.836546395619237</c:v>
                </c:pt>
                <c:pt idx="5487">
                  <c:v>58.836546395619237</c:v>
                </c:pt>
                <c:pt idx="5488">
                  <c:v>58.825294426524643</c:v>
                </c:pt>
                <c:pt idx="5489">
                  <c:v>58.817793113794913</c:v>
                </c:pt>
                <c:pt idx="5490">
                  <c:v>58.802790488335454</c:v>
                </c:pt>
                <c:pt idx="5491">
                  <c:v>58.802790488335454</c:v>
                </c:pt>
                <c:pt idx="5492">
                  <c:v>58.802790488335454</c:v>
                </c:pt>
                <c:pt idx="5493">
                  <c:v>58.784037206511144</c:v>
                </c:pt>
                <c:pt idx="5494">
                  <c:v>58.784037206511144</c:v>
                </c:pt>
                <c:pt idx="5495">
                  <c:v>58.772785237416549</c:v>
                </c:pt>
                <c:pt idx="5496">
                  <c:v>58.761533268321955</c:v>
                </c:pt>
                <c:pt idx="5497">
                  <c:v>58.761533268321955</c:v>
                </c:pt>
                <c:pt idx="5498">
                  <c:v>58.742779986497638</c:v>
                </c:pt>
                <c:pt idx="5499">
                  <c:v>58.742779986497638</c:v>
                </c:pt>
                <c:pt idx="5500">
                  <c:v>58.742779986497638</c:v>
                </c:pt>
                <c:pt idx="5501">
                  <c:v>58.727777361038179</c:v>
                </c:pt>
                <c:pt idx="5502">
                  <c:v>58.720276048308449</c:v>
                </c:pt>
                <c:pt idx="5503">
                  <c:v>58.712774735578719</c:v>
                </c:pt>
                <c:pt idx="5504">
                  <c:v>58.705273422849004</c:v>
                </c:pt>
                <c:pt idx="5505">
                  <c:v>58.675268171930085</c:v>
                </c:pt>
                <c:pt idx="5506">
                  <c:v>58.675268171930085</c:v>
                </c:pt>
                <c:pt idx="5507">
                  <c:v>58.675268171930085</c:v>
                </c:pt>
                <c:pt idx="5508">
                  <c:v>58.675268171930085</c:v>
                </c:pt>
                <c:pt idx="5509">
                  <c:v>58.675268171930085</c:v>
                </c:pt>
                <c:pt idx="5510">
                  <c:v>58.675268171930085</c:v>
                </c:pt>
                <c:pt idx="5511">
                  <c:v>58.675268171930085</c:v>
                </c:pt>
                <c:pt idx="5512">
                  <c:v>58.645262921011174</c:v>
                </c:pt>
                <c:pt idx="5513">
                  <c:v>58.637761608281444</c:v>
                </c:pt>
                <c:pt idx="5514">
                  <c:v>58.630260295551714</c:v>
                </c:pt>
                <c:pt idx="5515">
                  <c:v>58.622758982821999</c:v>
                </c:pt>
                <c:pt idx="5516">
                  <c:v>58.615257670092269</c:v>
                </c:pt>
                <c:pt idx="5517">
                  <c:v>58.60775635736254</c:v>
                </c:pt>
                <c:pt idx="5518">
                  <c:v>58.60025504463281</c:v>
                </c:pt>
                <c:pt idx="5519">
                  <c:v>58.59275373190308</c:v>
                </c:pt>
                <c:pt idx="5520">
                  <c:v>58.577751106443628</c:v>
                </c:pt>
                <c:pt idx="5521">
                  <c:v>58.577751106443628</c:v>
                </c:pt>
                <c:pt idx="5522">
                  <c:v>58.577751106443628</c:v>
                </c:pt>
                <c:pt idx="5523">
                  <c:v>58.562748480984169</c:v>
                </c:pt>
                <c:pt idx="5524">
                  <c:v>58.555247168254439</c:v>
                </c:pt>
                <c:pt idx="5525">
                  <c:v>58.54024454279498</c:v>
                </c:pt>
                <c:pt idx="5526">
                  <c:v>58.54024454279498</c:v>
                </c:pt>
                <c:pt idx="5527">
                  <c:v>58.54024454279498</c:v>
                </c:pt>
                <c:pt idx="5528">
                  <c:v>58.525241917335535</c:v>
                </c:pt>
                <c:pt idx="5529">
                  <c:v>58.517740604605805</c:v>
                </c:pt>
                <c:pt idx="5530">
                  <c:v>58.506488635511211</c:v>
                </c:pt>
                <c:pt idx="5531">
                  <c:v>58.506488635511211</c:v>
                </c:pt>
                <c:pt idx="5532">
                  <c:v>58.491486010051766</c:v>
                </c:pt>
                <c:pt idx="5533">
                  <c:v>58.491486010051766</c:v>
                </c:pt>
                <c:pt idx="5534">
                  <c:v>58.480234040957171</c:v>
                </c:pt>
                <c:pt idx="5535">
                  <c:v>58.468982071862577</c:v>
                </c:pt>
                <c:pt idx="5536">
                  <c:v>58.468982071862577</c:v>
                </c:pt>
                <c:pt idx="5537">
                  <c:v>58.457730102767982</c:v>
                </c:pt>
                <c:pt idx="5538">
                  <c:v>58.45022879003826</c:v>
                </c:pt>
                <c:pt idx="5539">
                  <c:v>58.431475508213936</c:v>
                </c:pt>
                <c:pt idx="5540">
                  <c:v>58.431475508213936</c:v>
                </c:pt>
                <c:pt idx="5541">
                  <c:v>58.431475508213936</c:v>
                </c:pt>
                <c:pt idx="5542">
                  <c:v>58.431475508213936</c:v>
                </c:pt>
                <c:pt idx="5543">
                  <c:v>58.408971570024761</c:v>
                </c:pt>
                <c:pt idx="5544">
                  <c:v>58.408971570024761</c:v>
                </c:pt>
                <c:pt idx="5545">
                  <c:v>58.397719600930166</c:v>
                </c:pt>
                <c:pt idx="5546">
                  <c:v>58.386467631835572</c:v>
                </c:pt>
                <c:pt idx="5547">
                  <c:v>58.386467631835572</c:v>
                </c:pt>
                <c:pt idx="5548">
                  <c:v>58.375215662740978</c:v>
                </c:pt>
                <c:pt idx="5549">
                  <c:v>58.367714350011255</c:v>
                </c:pt>
                <c:pt idx="5550">
                  <c:v>58.360213037281525</c:v>
                </c:pt>
                <c:pt idx="5551">
                  <c:v>58.352711724551796</c:v>
                </c:pt>
                <c:pt idx="5552">
                  <c:v>58.345210411822066</c:v>
                </c:pt>
                <c:pt idx="5553">
                  <c:v>58.337709099092336</c:v>
                </c:pt>
                <c:pt idx="5554">
                  <c:v>58.330207786362607</c:v>
                </c:pt>
                <c:pt idx="5555">
                  <c:v>58.322706473632891</c:v>
                </c:pt>
                <c:pt idx="5556">
                  <c:v>58.315205160903162</c:v>
                </c:pt>
                <c:pt idx="5557">
                  <c:v>58.300202535443702</c:v>
                </c:pt>
                <c:pt idx="5558">
                  <c:v>58.300202535443702</c:v>
                </c:pt>
                <c:pt idx="5559">
                  <c:v>58.300202535443702</c:v>
                </c:pt>
                <c:pt idx="5560">
                  <c:v>58.281449253619385</c:v>
                </c:pt>
                <c:pt idx="5561">
                  <c:v>58.281449253619385</c:v>
                </c:pt>
                <c:pt idx="5562">
                  <c:v>58.270197284524791</c:v>
                </c:pt>
                <c:pt idx="5563">
                  <c:v>58.258945315430196</c:v>
                </c:pt>
                <c:pt idx="5564">
                  <c:v>58.258945315430196</c:v>
                </c:pt>
                <c:pt idx="5565">
                  <c:v>58.243942689970737</c:v>
                </c:pt>
                <c:pt idx="5566">
                  <c:v>58.243942689970737</c:v>
                </c:pt>
                <c:pt idx="5567">
                  <c:v>58.228940064511292</c:v>
                </c:pt>
                <c:pt idx="5568">
                  <c:v>58.228940064511292</c:v>
                </c:pt>
                <c:pt idx="5569">
                  <c:v>58.206436126322103</c:v>
                </c:pt>
                <c:pt idx="5570">
                  <c:v>58.206436126322103</c:v>
                </c:pt>
                <c:pt idx="5571">
                  <c:v>58.206436126322103</c:v>
                </c:pt>
                <c:pt idx="5572">
                  <c:v>58.206436126322103</c:v>
                </c:pt>
                <c:pt idx="5573">
                  <c:v>58.183932188132928</c:v>
                </c:pt>
                <c:pt idx="5574">
                  <c:v>58.183932188132928</c:v>
                </c:pt>
                <c:pt idx="5575">
                  <c:v>58.172680219038334</c:v>
                </c:pt>
                <c:pt idx="5576">
                  <c:v>58.165178906308604</c:v>
                </c:pt>
                <c:pt idx="5577">
                  <c:v>58.157677593578875</c:v>
                </c:pt>
                <c:pt idx="5578">
                  <c:v>58.150176280849152</c:v>
                </c:pt>
                <c:pt idx="5579">
                  <c:v>58.138924311754558</c:v>
                </c:pt>
                <c:pt idx="5580">
                  <c:v>58.138924311754558</c:v>
                </c:pt>
                <c:pt idx="5581">
                  <c:v>58.127672342659963</c:v>
                </c:pt>
                <c:pt idx="5582">
                  <c:v>58.112669717200504</c:v>
                </c:pt>
                <c:pt idx="5583">
                  <c:v>58.112669717200504</c:v>
                </c:pt>
                <c:pt idx="5584">
                  <c:v>58.112669717200504</c:v>
                </c:pt>
                <c:pt idx="5585">
                  <c:v>58.093916435376194</c:v>
                </c:pt>
                <c:pt idx="5586">
                  <c:v>58.093916435376194</c:v>
                </c:pt>
                <c:pt idx="5587">
                  <c:v>58.082664466281599</c:v>
                </c:pt>
                <c:pt idx="5588">
                  <c:v>58.07516315355187</c:v>
                </c:pt>
                <c:pt idx="5589">
                  <c:v>58.067661840822147</c:v>
                </c:pt>
                <c:pt idx="5590">
                  <c:v>58.052659215362688</c:v>
                </c:pt>
                <c:pt idx="5591">
                  <c:v>58.052659215362688</c:v>
                </c:pt>
                <c:pt idx="5592">
                  <c:v>58.052659215362688</c:v>
                </c:pt>
                <c:pt idx="5593">
                  <c:v>58.033905933538364</c:v>
                </c:pt>
                <c:pt idx="5594">
                  <c:v>58.033905933538364</c:v>
                </c:pt>
                <c:pt idx="5595">
                  <c:v>58.018903308078919</c:v>
                </c:pt>
                <c:pt idx="5596">
                  <c:v>58.018903308078919</c:v>
                </c:pt>
                <c:pt idx="5597">
                  <c:v>58.007651338984324</c:v>
                </c:pt>
                <c:pt idx="5598">
                  <c:v>57.992648713524865</c:v>
                </c:pt>
                <c:pt idx="5599">
                  <c:v>57.992648713524865</c:v>
                </c:pt>
                <c:pt idx="5600">
                  <c:v>57.992648713524865</c:v>
                </c:pt>
                <c:pt idx="5601">
                  <c:v>57.977646088065413</c:v>
                </c:pt>
                <c:pt idx="5602">
                  <c:v>57.966394118970818</c:v>
                </c:pt>
                <c:pt idx="5603">
                  <c:v>57.966394118970818</c:v>
                </c:pt>
                <c:pt idx="5604">
                  <c:v>57.955142149876224</c:v>
                </c:pt>
                <c:pt idx="5605">
                  <c:v>57.947640837146494</c:v>
                </c:pt>
                <c:pt idx="5606">
                  <c:v>57.940139524416779</c:v>
                </c:pt>
                <c:pt idx="5607">
                  <c:v>57.932638211687049</c:v>
                </c:pt>
                <c:pt idx="5608">
                  <c:v>57.906383617132995</c:v>
                </c:pt>
                <c:pt idx="5609">
                  <c:v>57.906383617132995</c:v>
                </c:pt>
                <c:pt idx="5610">
                  <c:v>57.906383617132995</c:v>
                </c:pt>
                <c:pt idx="5611">
                  <c:v>57.906383617132995</c:v>
                </c:pt>
                <c:pt idx="5612">
                  <c:v>57.906383617132995</c:v>
                </c:pt>
                <c:pt idx="5613">
                  <c:v>57.906383617132995</c:v>
                </c:pt>
                <c:pt idx="5614">
                  <c:v>57.880129022578956</c:v>
                </c:pt>
                <c:pt idx="5615">
                  <c:v>57.861375740754625</c:v>
                </c:pt>
                <c:pt idx="5616">
                  <c:v>57.861375740754625</c:v>
                </c:pt>
                <c:pt idx="5617">
                  <c:v>57.861375740754625</c:v>
                </c:pt>
                <c:pt idx="5618">
                  <c:v>57.861375740754625</c:v>
                </c:pt>
                <c:pt idx="5619">
                  <c:v>57.83887180256545</c:v>
                </c:pt>
                <c:pt idx="5620">
                  <c:v>57.83887180256545</c:v>
                </c:pt>
                <c:pt idx="5621">
                  <c:v>57.808866551646545</c:v>
                </c:pt>
                <c:pt idx="5622">
                  <c:v>57.808866551646545</c:v>
                </c:pt>
                <c:pt idx="5623">
                  <c:v>57.808866551646545</c:v>
                </c:pt>
                <c:pt idx="5624">
                  <c:v>57.808866551646545</c:v>
                </c:pt>
                <c:pt idx="5625">
                  <c:v>57.808866551646545</c:v>
                </c:pt>
                <c:pt idx="5626">
                  <c:v>57.808866551646545</c:v>
                </c:pt>
                <c:pt idx="5627">
                  <c:v>57.778861300727627</c:v>
                </c:pt>
                <c:pt idx="5628">
                  <c:v>57.778861300727627</c:v>
                </c:pt>
                <c:pt idx="5629">
                  <c:v>57.767609331633039</c:v>
                </c:pt>
                <c:pt idx="5630">
                  <c:v>57.756357362538445</c:v>
                </c:pt>
                <c:pt idx="5631">
                  <c:v>57.756357362538445</c:v>
                </c:pt>
                <c:pt idx="5632">
                  <c:v>57.741354737078986</c:v>
                </c:pt>
                <c:pt idx="5633">
                  <c:v>57.741354737078986</c:v>
                </c:pt>
                <c:pt idx="5634">
                  <c:v>57.730102767984391</c:v>
                </c:pt>
                <c:pt idx="5635">
                  <c:v>57.722601455254676</c:v>
                </c:pt>
                <c:pt idx="5636">
                  <c:v>57.715100142524946</c:v>
                </c:pt>
                <c:pt idx="5637">
                  <c:v>57.700097517065487</c:v>
                </c:pt>
                <c:pt idx="5638">
                  <c:v>57.700097517065487</c:v>
                </c:pt>
                <c:pt idx="5639">
                  <c:v>57.700097517065487</c:v>
                </c:pt>
                <c:pt idx="5640">
                  <c:v>57.68134423524117</c:v>
                </c:pt>
                <c:pt idx="5641">
                  <c:v>57.68134423524117</c:v>
                </c:pt>
                <c:pt idx="5642">
                  <c:v>57.662590953416846</c:v>
                </c:pt>
                <c:pt idx="5643">
                  <c:v>57.662590953416846</c:v>
                </c:pt>
                <c:pt idx="5644">
                  <c:v>57.662590953416846</c:v>
                </c:pt>
                <c:pt idx="5645">
                  <c:v>57.640087015227671</c:v>
                </c:pt>
                <c:pt idx="5646">
                  <c:v>57.640087015227671</c:v>
                </c:pt>
                <c:pt idx="5647">
                  <c:v>57.640087015227671</c:v>
                </c:pt>
                <c:pt idx="5648">
                  <c:v>57.625084389768212</c:v>
                </c:pt>
                <c:pt idx="5649">
                  <c:v>57.617583077038482</c:v>
                </c:pt>
                <c:pt idx="5650">
                  <c:v>57.5950791388493</c:v>
                </c:pt>
                <c:pt idx="5651">
                  <c:v>57.5950791388493</c:v>
                </c:pt>
                <c:pt idx="5652">
                  <c:v>57.5950791388493</c:v>
                </c:pt>
                <c:pt idx="5653">
                  <c:v>57.5950791388493</c:v>
                </c:pt>
                <c:pt idx="5654">
                  <c:v>57.5950791388493</c:v>
                </c:pt>
                <c:pt idx="5655">
                  <c:v>57.572575200660111</c:v>
                </c:pt>
                <c:pt idx="5656">
                  <c:v>57.565073887930382</c:v>
                </c:pt>
                <c:pt idx="5657">
                  <c:v>57.553821918835801</c:v>
                </c:pt>
                <c:pt idx="5658">
                  <c:v>57.553821918835801</c:v>
                </c:pt>
                <c:pt idx="5659">
                  <c:v>57.542569949741207</c:v>
                </c:pt>
                <c:pt idx="5660">
                  <c:v>57.531317980646612</c:v>
                </c:pt>
                <c:pt idx="5661">
                  <c:v>57.531317980646612</c:v>
                </c:pt>
                <c:pt idx="5662">
                  <c:v>57.520066011552018</c:v>
                </c:pt>
                <c:pt idx="5663">
                  <c:v>57.512564698822302</c:v>
                </c:pt>
                <c:pt idx="5664">
                  <c:v>57.505063386092573</c:v>
                </c:pt>
                <c:pt idx="5665">
                  <c:v>57.497562073362843</c:v>
                </c:pt>
                <c:pt idx="5666">
                  <c:v>57.490060760633114</c:v>
                </c:pt>
                <c:pt idx="5667">
                  <c:v>57.482559447903384</c:v>
                </c:pt>
                <c:pt idx="5668">
                  <c:v>57.475058135173654</c:v>
                </c:pt>
                <c:pt idx="5669">
                  <c:v>57.467556822443932</c:v>
                </c:pt>
                <c:pt idx="5670">
                  <c:v>57.456304853349337</c:v>
                </c:pt>
                <c:pt idx="5671">
                  <c:v>57.456304853349337</c:v>
                </c:pt>
                <c:pt idx="5672">
                  <c:v>57.433800915160148</c:v>
                </c:pt>
                <c:pt idx="5673">
                  <c:v>57.433800915160148</c:v>
                </c:pt>
                <c:pt idx="5674">
                  <c:v>57.433800915160148</c:v>
                </c:pt>
                <c:pt idx="5675">
                  <c:v>57.433800915160148</c:v>
                </c:pt>
                <c:pt idx="5676">
                  <c:v>57.415047633335838</c:v>
                </c:pt>
                <c:pt idx="5677">
                  <c:v>57.407546320606109</c:v>
                </c:pt>
                <c:pt idx="5678">
                  <c:v>57.400045007876379</c:v>
                </c:pt>
                <c:pt idx="5679">
                  <c:v>57.388793038781785</c:v>
                </c:pt>
                <c:pt idx="5680">
                  <c:v>57.388793038781785</c:v>
                </c:pt>
                <c:pt idx="5681">
                  <c:v>57.377541069687197</c:v>
                </c:pt>
                <c:pt idx="5682">
                  <c:v>57.370039756957468</c:v>
                </c:pt>
                <c:pt idx="5683">
                  <c:v>57.362538444227738</c:v>
                </c:pt>
                <c:pt idx="5684">
                  <c:v>57.355037131498008</c:v>
                </c:pt>
                <c:pt idx="5685">
                  <c:v>57.347535818768279</c:v>
                </c:pt>
                <c:pt idx="5686">
                  <c:v>57.332533193308834</c:v>
                </c:pt>
                <c:pt idx="5687">
                  <c:v>57.332533193308834</c:v>
                </c:pt>
                <c:pt idx="5688">
                  <c:v>57.332533193308834</c:v>
                </c:pt>
                <c:pt idx="5689">
                  <c:v>57.313779911484509</c:v>
                </c:pt>
                <c:pt idx="5690">
                  <c:v>57.313779911484509</c:v>
                </c:pt>
                <c:pt idx="5691">
                  <c:v>57.302527942389915</c:v>
                </c:pt>
                <c:pt idx="5692">
                  <c:v>57.295026629660192</c:v>
                </c:pt>
                <c:pt idx="5693">
                  <c:v>57.287525316930463</c:v>
                </c:pt>
                <c:pt idx="5694">
                  <c:v>57.280024004200733</c:v>
                </c:pt>
                <c:pt idx="5695">
                  <c:v>57.272522691471003</c:v>
                </c:pt>
                <c:pt idx="5696">
                  <c:v>57.265021378741274</c:v>
                </c:pt>
                <c:pt idx="5697">
                  <c:v>57.253769409646694</c:v>
                </c:pt>
                <c:pt idx="5698">
                  <c:v>57.253769409646694</c:v>
                </c:pt>
                <c:pt idx="5699">
                  <c:v>57.235016127822369</c:v>
                </c:pt>
                <c:pt idx="5700">
                  <c:v>57.235016127822369</c:v>
                </c:pt>
                <c:pt idx="5701">
                  <c:v>57.235016127822369</c:v>
                </c:pt>
                <c:pt idx="5702">
                  <c:v>57.22001350236291</c:v>
                </c:pt>
                <c:pt idx="5703">
                  <c:v>57.20876153326833</c:v>
                </c:pt>
                <c:pt idx="5704">
                  <c:v>57.20876153326833</c:v>
                </c:pt>
                <c:pt idx="5705">
                  <c:v>57.197509564173728</c:v>
                </c:pt>
                <c:pt idx="5706">
                  <c:v>57.190008251443999</c:v>
                </c:pt>
                <c:pt idx="5707">
                  <c:v>57.182506938714269</c:v>
                </c:pt>
                <c:pt idx="5708">
                  <c:v>57.171254969619682</c:v>
                </c:pt>
                <c:pt idx="5709">
                  <c:v>57.171254969619682</c:v>
                </c:pt>
                <c:pt idx="5710">
                  <c:v>57.160003000525094</c:v>
                </c:pt>
                <c:pt idx="5711">
                  <c:v>57.152501687795365</c:v>
                </c:pt>
                <c:pt idx="5712">
                  <c:v>57.137499062335905</c:v>
                </c:pt>
                <c:pt idx="5713">
                  <c:v>57.137499062335905</c:v>
                </c:pt>
                <c:pt idx="5714">
                  <c:v>57.137499062335905</c:v>
                </c:pt>
                <c:pt idx="5715">
                  <c:v>57.12249643687646</c:v>
                </c:pt>
                <c:pt idx="5716">
                  <c:v>57.114995124146731</c:v>
                </c:pt>
                <c:pt idx="5717">
                  <c:v>57.099992498687271</c:v>
                </c:pt>
                <c:pt idx="5718">
                  <c:v>57.099992498687271</c:v>
                </c:pt>
                <c:pt idx="5719">
                  <c:v>57.099992498687271</c:v>
                </c:pt>
                <c:pt idx="5720">
                  <c:v>57.084989873227812</c:v>
                </c:pt>
                <c:pt idx="5721">
                  <c:v>57.077488560498089</c:v>
                </c:pt>
                <c:pt idx="5722">
                  <c:v>57.066236591403495</c:v>
                </c:pt>
                <c:pt idx="5723">
                  <c:v>57.066236591403495</c:v>
                </c:pt>
                <c:pt idx="5724">
                  <c:v>57.054984622308901</c:v>
                </c:pt>
                <c:pt idx="5725">
                  <c:v>57.047483309579171</c:v>
                </c:pt>
                <c:pt idx="5726">
                  <c:v>57.039981996849455</c:v>
                </c:pt>
                <c:pt idx="5727">
                  <c:v>57.032480684119726</c:v>
                </c:pt>
                <c:pt idx="5728">
                  <c:v>57.024979371389996</c:v>
                </c:pt>
                <c:pt idx="5729">
                  <c:v>57.017478058660267</c:v>
                </c:pt>
                <c:pt idx="5730">
                  <c:v>57.006226089565672</c:v>
                </c:pt>
                <c:pt idx="5731">
                  <c:v>57.006226089565672</c:v>
                </c:pt>
                <c:pt idx="5732">
                  <c:v>56.994974120471085</c:v>
                </c:pt>
                <c:pt idx="5733">
                  <c:v>56.987472807741355</c:v>
                </c:pt>
                <c:pt idx="5734">
                  <c:v>56.976220838646761</c:v>
                </c:pt>
                <c:pt idx="5735">
                  <c:v>56.976220838646761</c:v>
                </c:pt>
                <c:pt idx="5736">
                  <c:v>56.961218213187301</c:v>
                </c:pt>
                <c:pt idx="5737">
                  <c:v>56.961218213187301</c:v>
                </c:pt>
                <c:pt idx="5738">
                  <c:v>56.946215587727856</c:v>
                </c:pt>
                <c:pt idx="5739">
                  <c:v>56.946215587727856</c:v>
                </c:pt>
                <c:pt idx="5740">
                  <c:v>56.934963618633262</c:v>
                </c:pt>
                <c:pt idx="5741">
                  <c:v>56.91245968044408</c:v>
                </c:pt>
                <c:pt idx="5742">
                  <c:v>56.91245968044408</c:v>
                </c:pt>
                <c:pt idx="5743">
                  <c:v>56.91245968044408</c:v>
                </c:pt>
                <c:pt idx="5744">
                  <c:v>56.91245968044408</c:v>
                </c:pt>
                <c:pt idx="5745">
                  <c:v>56.91245968044408</c:v>
                </c:pt>
                <c:pt idx="5746">
                  <c:v>56.889955742254891</c:v>
                </c:pt>
                <c:pt idx="5747">
                  <c:v>56.882454429525161</c:v>
                </c:pt>
                <c:pt idx="5748">
                  <c:v>56.874953116795432</c:v>
                </c:pt>
                <c:pt idx="5749">
                  <c:v>56.867451804065716</c:v>
                </c:pt>
                <c:pt idx="5750">
                  <c:v>56.852449178606257</c:v>
                </c:pt>
                <c:pt idx="5751">
                  <c:v>56.852449178606257</c:v>
                </c:pt>
                <c:pt idx="5752">
                  <c:v>56.852449178606257</c:v>
                </c:pt>
                <c:pt idx="5753">
                  <c:v>56.833695896781933</c:v>
                </c:pt>
                <c:pt idx="5754">
                  <c:v>56.833695896781933</c:v>
                </c:pt>
                <c:pt idx="5755">
                  <c:v>56.822443927687353</c:v>
                </c:pt>
                <c:pt idx="5756">
                  <c:v>56.803690645863028</c:v>
                </c:pt>
                <c:pt idx="5757">
                  <c:v>56.803690645863028</c:v>
                </c:pt>
                <c:pt idx="5758">
                  <c:v>56.803690645863028</c:v>
                </c:pt>
                <c:pt idx="5759">
                  <c:v>56.803690645863028</c:v>
                </c:pt>
                <c:pt idx="5760">
                  <c:v>56.784937364038711</c:v>
                </c:pt>
                <c:pt idx="5761">
                  <c:v>56.773685394944117</c:v>
                </c:pt>
                <c:pt idx="5762">
                  <c:v>56.773685394944117</c:v>
                </c:pt>
                <c:pt idx="5763">
                  <c:v>56.762433425849522</c:v>
                </c:pt>
                <c:pt idx="5764">
                  <c:v>56.751181456754928</c:v>
                </c:pt>
                <c:pt idx="5765">
                  <c:v>56.751181456754928</c:v>
                </c:pt>
                <c:pt idx="5766">
                  <c:v>56.739929487660348</c:v>
                </c:pt>
                <c:pt idx="5767">
                  <c:v>56.732428174930618</c:v>
                </c:pt>
                <c:pt idx="5768">
                  <c:v>56.721176205836024</c:v>
                </c:pt>
                <c:pt idx="5769">
                  <c:v>56.721176205836024</c:v>
                </c:pt>
                <c:pt idx="5770">
                  <c:v>56.702422924011699</c:v>
                </c:pt>
                <c:pt idx="5771">
                  <c:v>56.702422924011699</c:v>
                </c:pt>
                <c:pt idx="5772">
                  <c:v>56.702422924011699</c:v>
                </c:pt>
                <c:pt idx="5773">
                  <c:v>56.676168329457653</c:v>
                </c:pt>
                <c:pt idx="5774">
                  <c:v>56.676168329457653</c:v>
                </c:pt>
                <c:pt idx="5775">
                  <c:v>56.676168329457653</c:v>
                </c:pt>
                <c:pt idx="5776">
                  <c:v>56.676168329457653</c:v>
                </c:pt>
                <c:pt idx="5777">
                  <c:v>56.657415047633329</c:v>
                </c:pt>
                <c:pt idx="5778">
                  <c:v>56.649913734903613</c:v>
                </c:pt>
                <c:pt idx="5779">
                  <c:v>56.642412422173884</c:v>
                </c:pt>
                <c:pt idx="5780">
                  <c:v>56.634911109444154</c:v>
                </c:pt>
                <c:pt idx="5781">
                  <c:v>56.627409796714424</c:v>
                </c:pt>
                <c:pt idx="5782">
                  <c:v>56.619908483984695</c:v>
                </c:pt>
                <c:pt idx="5783">
                  <c:v>56.612407171254972</c:v>
                </c:pt>
                <c:pt idx="5784">
                  <c:v>56.604905858525242</c:v>
                </c:pt>
                <c:pt idx="5785">
                  <c:v>56.597404545795513</c:v>
                </c:pt>
                <c:pt idx="5786">
                  <c:v>56.586152576700918</c:v>
                </c:pt>
                <c:pt idx="5787">
                  <c:v>56.586152576700918</c:v>
                </c:pt>
                <c:pt idx="5788">
                  <c:v>56.571149951241459</c:v>
                </c:pt>
                <c:pt idx="5789">
                  <c:v>56.571149951241459</c:v>
                </c:pt>
                <c:pt idx="5790">
                  <c:v>56.559897982146879</c:v>
                </c:pt>
                <c:pt idx="5791">
                  <c:v>56.552396669417149</c:v>
                </c:pt>
                <c:pt idx="5792">
                  <c:v>56.54489535668742</c:v>
                </c:pt>
                <c:pt idx="5793">
                  <c:v>56.526142074863102</c:v>
                </c:pt>
                <c:pt idx="5794">
                  <c:v>56.526142074863102</c:v>
                </c:pt>
                <c:pt idx="5795">
                  <c:v>56.526142074863102</c:v>
                </c:pt>
                <c:pt idx="5796">
                  <c:v>56.526142074863102</c:v>
                </c:pt>
                <c:pt idx="5797">
                  <c:v>56.507388793038785</c:v>
                </c:pt>
                <c:pt idx="5798">
                  <c:v>56.492386167579326</c:v>
                </c:pt>
                <c:pt idx="5799">
                  <c:v>56.492386167579326</c:v>
                </c:pt>
                <c:pt idx="5800">
                  <c:v>56.492386167579326</c:v>
                </c:pt>
                <c:pt idx="5801">
                  <c:v>56.477383542119874</c:v>
                </c:pt>
                <c:pt idx="5802">
                  <c:v>56.469882229390144</c:v>
                </c:pt>
                <c:pt idx="5803">
                  <c:v>56.45112894756582</c:v>
                </c:pt>
                <c:pt idx="5804">
                  <c:v>56.45112894756582</c:v>
                </c:pt>
                <c:pt idx="5805">
                  <c:v>56.45112894756582</c:v>
                </c:pt>
                <c:pt idx="5806">
                  <c:v>56.45112894756582</c:v>
                </c:pt>
                <c:pt idx="5807">
                  <c:v>56.428625009376645</c:v>
                </c:pt>
                <c:pt idx="5808">
                  <c:v>56.428625009376645</c:v>
                </c:pt>
                <c:pt idx="5809">
                  <c:v>56.406121071187457</c:v>
                </c:pt>
                <c:pt idx="5810">
                  <c:v>56.406121071187457</c:v>
                </c:pt>
                <c:pt idx="5811">
                  <c:v>56.406121071187457</c:v>
                </c:pt>
                <c:pt idx="5812">
                  <c:v>56.406121071187457</c:v>
                </c:pt>
                <c:pt idx="5813">
                  <c:v>56.38736778936314</c:v>
                </c:pt>
                <c:pt idx="5814">
                  <c:v>56.37986647663341</c:v>
                </c:pt>
                <c:pt idx="5815">
                  <c:v>56.37236516390368</c:v>
                </c:pt>
                <c:pt idx="5816">
                  <c:v>56.364863851173951</c:v>
                </c:pt>
                <c:pt idx="5817">
                  <c:v>56.357362538444221</c:v>
                </c:pt>
                <c:pt idx="5818">
                  <c:v>56.342359912984776</c:v>
                </c:pt>
                <c:pt idx="5819">
                  <c:v>56.342359912984776</c:v>
                </c:pt>
                <c:pt idx="5820">
                  <c:v>56.342359912984776</c:v>
                </c:pt>
                <c:pt idx="5821">
                  <c:v>56.319855974795587</c:v>
                </c:pt>
                <c:pt idx="5822">
                  <c:v>56.319855974795587</c:v>
                </c:pt>
                <c:pt idx="5823">
                  <c:v>56.319855974795587</c:v>
                </c:pt>
                <c:pt idx="5824">
                  <c:v>56.304853349336135</c:v>
                </c:pt>
                <c:pt idx="5825">
                  <c:v>56.297352036606405</c:v>
                </c:pt>
                <c:pt idx="5826">
                  <c:v>56.289850723876675</c:v>
                </c:pt>
                <c:pt idx="5827">
                  <c:v>56.282349411146946</c:v>
                </c:pt>
                <c:pt idx="5828">
                  <c:v>56.271097442052366</c:v>
                </c:pt>
                <c:pt idx="5829">
                  <c:v>56.271097442052366</c:v>
                </c:pt>
                <c:pt idx="5830">
                  <c:v>56.259845472957771</c:v>
                </c:pt>
                <c:pt idx="5831">
                  <c:v>56.252344160228041</c:v>
                </c:pt>
                <c:pt idx="5832">
                  <c:v>56.244842847498312</c:v>
                </c:pt>
                <c:pt idx="5833">
                  <c:v>56.233590878403717</c:v>
                </c:pt>
                <c:pt idx="5834">
                  <c:v>56.233590878403717</c:v>
                </c:pt>
                <c:pt idx="5835">
                  <c:v>56.22233890930913</c:v>
                </c:pt>
                <c:pt idx="5836">
                  <c:v>56.203585627484806</c:v>
                </c:pt>
                <c:pt idx="5837">
                  <c:v>56.203585627484806</c:v>
                </c:pt>
                <c:pt idx="5838">
                  <c:v>56.203585627484806</c:v>
                </c:pt>
                <c:pt idx="5839">
                  <c:v>56.203585627484806</c:v>
                </c:pt>
                <c:pt idx="5840">
                  <c:v>56.181081689295631</c:v>
                </c:pt>
                <c:pt idx="5841">
                  <c:v>56.181081689295631</c:v>
                </c:pt>
                <c:pt idx="5842">
                  <c:v>56.169829720201037</c:v>
                </c:pt>
                <c:pt idx="5843">
                  <c:v>56.151076438376712</c:v>
                </c:pt>
                <c:pt idx="5844">
                  <c:v>56.151076438376712</c:v>
                </c:pt>
                <c:pt idx="5845">
                  <c:v>56.151076438376712</c:v>
                </c:pt>
                <c:pt idx="5846">
                  <c:v>56.151076438376712</c:v>
                </c:pt>
                <c:pt idx="5847">
                  <c:v>56.132323156552403</c:v>
                </c:pt>
                <c:pt idx="5848">
                  <c:v>56.121071187457808</c:v>
                </c:pt>
                <c:pt idx="5849">
                  <c:v>56.121071187457808</c:v>
                </c:pt>
                <c:pt idx="5850">
                  <c:v>56.109819218363214</c:v>
                </c:pt>
                <c:pt idx="5851">
                  <c:v>56.079813967444302</c:v>
                </c:pt>
                <c:pt idx="5852">
                  <c:v>56.079813967444302</c:v>
                </c:pt>
                <c:pt idx="5853">
                  <c:v>56.079813967444302</c:v>
                </c:pt>
                <c:pt idx="5854">
                  <c:v>56.079813967444302</c:v>
                </c:pt>
                <c:pt idx="5855">
                  <c:v>56.079813967444302</c:v>
                </c:pt>
                <c:pt idx="5856">
                  <c:v>56.079813967444302</c:v>
                </c:pt>
                <c:pt idx="5857">
                  <c:v>56.079813967444302</c:v>
                </c:pt>
                <c:pt idx="5858">
                  <c:v>56.049808716525398</c:v>
                </c:pt>
                <c:pt idx="5859">
                  <c:v>56.042307403795668</c:v>
                </c:pt>
                <c:pt idx="5860">
                  <c:v>56.034806091065938</c:v>
                </c:pt>
                <c:pt idx="5861">
                  <c:v>56.023554121971344</c:v>
                </c:pt>
                <c:pt idx="5862">
                  <c:v>56.023554121971344</c:v>
                </c:pt>
                <c:pt idx="5863">
                  <c:v>56.012302152876757</c:v>
                </c:pt>
                <c:pt idx="5864">
                  <c:v>56.004800840147027</c:v>
                </c:pt>
                <c:pt idx="5865">
                  <c:v>55.989798214687568</c:v>
                </c:pt>
                <c:pt idx="5866">
                  <c:v>55.989798214687568</c:v>
                </c:pt>
                <c:pt idx="5867">
                  <c:v>55.989798214687568</c:v>
                </c:pt>
                <c:pt idx="5868">
                  <c:v>55.974795589228108</c:v>
                </c:pt>
                <c:pt idx="5869">
                  <c:v>55.952291651038934</c:v>
                </c:pt>
                <c:pt idx="5870">
                  <c:v>55.952291651038934</c:v>
                </c:pt>
                <c:pt idx="5871">
                  <c:v>55.952291651038934</c:v>
                </c:pt>
                <c:pt idx="5872">
                  <c:v>55.952291651038934</c:v>
                </c:pt>
                <c:pt idx="5873">
                  <c:v>55.952291651038934</c:v>
                </c:pt>
                <c:pt idx="5874">
                  <c:v>55.929787712849745</c:v>
                </c:pt>
                <c:pt idx="5875">
                  <c:v>55.922286400120022</c:v>
                </c:pt>
                <c:pt idx="5876">
                  <c:v>55.914785087390293</c:v>
                </c:pt>
                <c:pt idx="5877">
                  <c:v>55.899782461930833</c:v>
                </c:pt>
                <c:pt idx="5878">
                  <c:v>55.899782461930833</c:v>
                </c:pt>
                <c:pt idx="5879">
                  <c:v>55.899782461930833</c:v>
                </c:pt>
                <c:pt idx="5880">
                  <c:v>55.884779836471388</c:v>
                </c:pt>
                <c:pt idx="5881">
                  <c:v>55.877278523741658</c:v>
                </c:pt>
                <c:pt idx="5882">
                  <c:v>55.869777211011929</c:v>
                </c:pt>
                <c:pt idx="5883">
                  <c:v>55.862275898282199</c:v>
                </c:pt>
                <c:pt idx="5884">
                  <c:v>55.851023929187605</c:v>
                </c:pt>
                <c:pt idx="5885">
                  <c:v>55.851023929187605</c:v>
                </c:pt>
                <c:pt idx="5886">
                  <c:v>55.839771960093017</c:v>
                </c:pt>
                <c:pt idx="5887">
                  <c:v>55.82851999099843</c:v>
                </c:pt>
                <c:pt idx="5888">
                  <c:v>55.82851999099843</c:v>
                </c:pt>
                <c:pt idx="5889">
                  <c:v>55.813517365538971</c:v>
                </c:pt>
                <c:pt idx="5890">
                  <c:v>55.813517365538971</c:v>
                </c:pt>
                <c:pt idx="5891">
                  <c:v>55.802265396444369</c:v>
                </c:pt>
                <c:pt idx="5892">
                  <c:v>55.794764083714654</c:v>
                </c:pt>
                <c:pt idx="5893">
                  <c:v>55.779761458255194</c:v>
                </c:pt>
                <c:pt idx="5894">
                  <c:v>55.779761458255194</c:v>
                </c:pt>
                <c:pt idx="5895">
                  <c:v>55.779761458255194</c:v>
                </c:pt>
                <c:pt idx="5896">
                  <c:v>55.75725752006602</c:v>
                </c:pt>
                <c:pt idx="5897">
                  <c:v>55.75725752006602</c:v>
                </c:pt>
                <c:pt idx="5898">
                  <c:v>55.75725752006602</c:v>
                </c:pt>
                <c:pt idx="5899">
                  <c:v>55.738504238241696</c:v>
                </c:pt>
                <c:pt idx="5900">
                  <c:v>55.738504238241696</c:v>
                </c:pt>
                <c:pt idx="5901">
                  <c:v>55.723501612782236</c:v>
                </c:pt>
                <c:pt idx="5902">
                  <c:v>55.723501612782236</c:v>
                </c:pt>
                <c:pt idx="5903">
                  <c:v>55.708498987322784</c:v>
                </c:pt>
                <c:pt idx="5904">
                  <c:v>55.708498987322784</c:v>
                </c:pt>
                <c:pt idx="5905">
                  <c:v>55.68974570549846</c:v>
                </c:pt>
                <c:pt idx="5906">
                  <c:v>55.68974570549846</c:v>
                </c:pt>
                <c:pt idx="5907">
                  <c:v>55.68974570549846</c:v>
                </c:pt>
                <c:pt idx="5908">
                  <c:v>55.674743080039001</c:v>
                </c:pt>
                <c:pt idx="5909">
                  <c:v>55.659740454579556</c:v>
                </c:pt>
                <c:pt idx="5910">
                  <c:v>55.659740454579556</c:v>
                </c:pt>
                <c:pt idx="5911">
                  <c:v>55.659740454579556</c:v>
                </c:pt>
                <c:pt idx="5912">
                  <c:v>55.644737829120096</c:v>
                </c:pt>
                <c:pt idx="5913">
                  <c:v>55.637236516390367</c:v>
                </c:pt>
                <c:pt idx="5914">
                  <c:v>55.629735203660637</c:v>
                </c:pt>
                <c:pt idx="5915">
                  <c:v>55.622233890930914</c:v>
                </c:pt>
                <c:pt idx="5916">
                  <c:v>55.607231265471455</c:v>
                </c:pt>
                <c:pt idx="5917">
                  <c:v>55.607231265471455</c:v>
                </c:pt>
                <c:pt idx="5918">
                  <c:v>55.607231265471455</c:v>
                </c:pt>
                <c:pt idx="5919">
                  <c:v>55.592228640011996</c:v>
                </c:pt>
                <c:pt idx="5920">
                  <c:v>55.573475358187686</c:v>
                </c:pt>
                <c:pt idx="5921">
                  <c:v>55.573475358187686</c:v>
                </c:pt>
                <c:pt idx="5922">
                  <c:v>55.573475358187686</c:v>
                </c:pt>
                <c:pt idx="5923">
                  <c:v>55.573475358187686</c:v>
                </c:pt>
                <c:pt idx="5924">
                  <c:v>55.554722076363362</c:v>
                </c:pt>
                <c:pt idx="5925">
                  <c:v>55.547220763633632</c:v>
                </c:pt>
                <c:pt idx="5926">
                  <c:v>55.53971945090391</c:v>
                </c:pt>
                <c:pt idx="5927">
                  <c:v>55.53221813817418</c:v>
                </c:pt>
                <c:pt idx="5928">
                  <c:v>55.520966169079585</c:v>
                </c:pt>
                <c:pt idx="5929">
                  <c:v>55.520966169079585</c:v>
                </c:pt>
                <c:pt idx="5930">
                  <c:v>55.505963543620126</c:v>
                </c:pt>
                <c:pt idx="5931">
                  <c:v>55.505963543620126</c:v>
                </c:pt>
                <c:pt idx="5932">
                  <c:v>55.494711574525546</c:v>
                </c:pt>
                <c:pt idx="5933">
                  <c:v>55.483459605430951</c:v>
                </c:pt>
                <c:pt idx="5934">
                  <c:v>55.483459605430951</c:v>
                </c:pt>
                <c:pt idx="5935">
                  <c:v>55.472207636336357</c:v>
                </c:pt>
                <c:pt idx="5936">
                  <c:v>55.460955667241763</c:v>
                </c:pt>
                <c:pt idx="5937">
                  <c:v>55.460955667241763</c:v>
                </c:pt>
                <c:pt idx="5938">
                  <c:v>55.449703698147182</c:v>
                </c:pt>
                <c:pt idx="5939">
                  <c:v>55.442202385417453</c:v>
                </c:pt>
                <c:pt idx="5940">
                  <c:v>55.434701072687723</c:v>
                </c:pt>
                <c:pt idx="5941">
                  <c:v>55.419698447228264</c:v>
                </c:pt>
                <c:pt idx="5942">
                  <c:v>55.419698447228264</c:v>
                </c:pt>
                <c:pt idx="5943">
                  <c:v>55.419698447228264</c:v>
                </c:pt>
                <c:pt idx="5944">
                  <c:v>55.404695821768811</c:v>
                </c:pt>
                <c:pt idx="5945">
                  <c:v>55.397194509039082</c:v>
                </c:pt>
                <c:pt idx="5946">
                  <c:v>55.378441227214758</c:v>
                </c:pt>
                <c:pt idx="5947">
                  <c:v>55.378441227214758</c:v>
                </c:pt>
                <c:pt idx="5948">
                  <c:v>55.378441227214758</c:v>
                </c:pt>
                <c:pt idx="5949">
                  <c:v>55.378441227214758</c:v>
                </c:pt>
                <c:pt idx="5950">
                  <c:v>55.359687945390448</c:v>
                </c:pt>
                <c:pt idx="5951">
                  <c:v>55.352186632660718</c:v>
                </c:pt>
                <c:pt idx="5952">
                  <c:v>55.344685319930988</c:v>
                </c:pt>
                <c:pt idx="5953">
                  <c:v>55.325932038106671</c:v>
                </c:pt>
                <c:pt idx="5954">
                  <c:v>55.325932038106671</c:v>
                </c:pt>
                <c:pt idx="5955">
                  <c:v>55.325932038106671</c:v>
                </c:pt>
                <c:pt idx="5956">
                  <c:v>55.325932038106671</c:v>
                </c:pt>
                <c:pt idx="5957">
                  <c:v>55.307178756282347</c:v>
                </c:pt>
                <c:pt idx="5958">
                  <c:v>55.280924161728308</c:v>
                </c:pt>
                <c:pt idx="5959">
                  <c:v>55.280924161728308</c:v>
                </c:pt>
                <c:pt idx="5960">
                  <c:v>55.280924161728308</c:v>
                </c:pt>
                <c:pt idx="5961">
                  <c:v>55.280924161728308</c:v>
                </c:pt>
                <c:pt idx="5962">
                  <c:v>55.280924161728308</c:v>
                </c:pt>
                <c:pt idx="5963">
                  <c:v>55.280924161728308</c:v>
                </c:pt>
                <c:pt idx="5964">
                  <c:v>55.254669567174254</c:v>
                </c:pt>
                <c:pt idx="5965">
                  <c:v>55.243417598079667</c:v>
                </c:pt>
                <c:pt idx="5966">
                  <c:v>55.243417598079667</c:v>
                </c:pt>
                <c:pt idx="5967">
                  <c:v>55.232165628985072</c:v>
                </c:pt>
                <c:pt idx="5968">
                  <c:v>55.224664316255343</c:v>
                </c:pt>
                <c:pt idx="5969">
                  <c:v>55.217163003525613</c:v>
                </c:pt>
                <c:pt idx="5970">
                  <c:v>55.205911034431018</c:v>
                </c:pt>
                <c:pt idx="5971">
                  <c:v>55.205911034431018</c:v>
                </c:pt>
                <c:pt idx="5972">
                  <c:v>55.190908408971573</c:v>
                </c:pt>
                <c:pt idx="5973">
                  <c:v>55.190908408971573</c:v>
                </c:pt>
                <c:pt idx="5974">
                  <c:v>55.172155127147249</c:v>
                </c:pt>
                <c:pt idx="5975">
                  <c:v>55.172155127147249</c:v>
                </c:pt>
                <c:pt idx="5976">
                  <c:v>55.172155127147249</c:v>
                </c:pt>
                <c:pt idx="5977">
                  <c:v>55.157152501687804</c:v>
                </c:pt>
                <c:pt idx="5978">
                  <c:v>55.149651188958074</c:v>
                </c:pt>
                <c:pt idx="5979">
                  <c:v>55.142149876228345</c:v>
                </c:pt>
                <c:pt idx="5980">
                  <c:v>55.134648563498615</c:v>
                </c:pt>
                <c:pt idx="5981">
                  <c:v>55.127147250768886</c:v>
                </c:pt>
                <c:pt idx="5982">
                  <c:v>55.119645938039156</c:v>
                </c:pt>
                <c:pt idx="5983">
                  <c:v>55.112144625309433</c:v>
                </c:pt>
                <c:pt idx="5984">
                  <c:v>55.104643312579704</c:v>
                </c:pt>
                <c:pt idx="5985">
                  <c:v>55.097141999849974</c:v>
                </c:pt>
                <c:pt idx="5986">
                  <c:v>55.08589003075538</c:v>
                </c:pt>
                <c:pt idx="5987">
                  <c:v>55.08589003075538</c:v>
                </c:pt>
                <c:pt idx="5988">
                  <c:v>55.074638061660785</c:v>
                </c:pt>
                <c:pt idx="5989">
                  <c:v>55.05963543620134</c:v>
                </c:pt>
                <c:pt idx="5990">
                  <c:v>55.05963543620134</c:v>
                </c:pt>
                <c:pt idx="5991">
                  <c:v>55.05963543620134</c:v>
                </c:pt>
                <c:pt idx="5992">
                  <c:v>55.044632810741881</c:v>
                </c:pt>
                <c:pt idx="5993">
                  <c:v>55.033380841647286</c:v>
                </c:pt>
                <c:pt idx="5994">
                  <c:v>55.033380841647286</c:v>
                </c:pt>
                <c:pt idx="5995">
                  <c:v>55.022128872552699</c:v>
                </c:pt>
                <c:pt idx="5996">
                  <c:v>55.010876903458104</c:v>
                </c:pt>
                <c:pt idx="5997">
                  <c:v>55.010876903458104</c:v>
                </c:pt>
                <c:pt idx="5998">
                  <c:v>54.99962493436351</c:v>
                </c:pt>
                <c:pt idx="5999">
                  <c:v>54.99212362163378</c:v>
                </c:pt>
                <c:pt idx="6000">
                  <c:v>54.984622308904065</c:v>
                </c:pt>
                <c:pt idx="6001">
                  <c:v>54.977120996174335</c:v>
                </c:pt>
                <c:pt idx="6002">
                  <c:v>54.969619683444606</c:v>
                </c:pt>
                <c:pt idx="6003">
                  <c:v>54.958367714350011</c:v>
                </c:pt>
                <c:pt idx="6004">
                  <c:v>54.958367714350011</c:v>
                </c:pt>
                <c:pt idx="6005">
                  <c:v>54.943365088890559</c:v>
                </c:pt>
                <c:pt idx="6006">
                  <c:v>54.943365088890559</c:v>
                </c:pt>
                <c:pt idx="6007">
                  <c:v>54.932113119795964</c:v>
                </c:pt>
                <c:pt idx="6008">
                  <c:v>54.924611807066235</c:v>
                </c:pt>
                <c:pt idx="6009">
                  <c:v>54.917110494336505</c:v>
                </c:pt>
                <c:pt idx="6010">
                  <c:v>54.909609181606776</c:v>
                </c:pt>
                <c:pt idx="6011">
                  <c:v>54.898357212512195</c:v>
                </c:pt>
                <c:pt idx="6012">
                  <c:v>54.898357212512195</c:v>
                </c:pt>
                <c:pt idx="6013">
                  <c:v>54.887105243417601</c:v>
                </c:pt>
                <c:pt idx="6014">
                  <c:v>54.879603930687871</c:v>
                </c:pt>
                <c:pt idx="6015">
                  <c:v>54.868351961593277</c:v>
                </c:pt>
                <c:pt idx="6016">
                  <c:v>54.868351961593277</c:v>
                </c:pt>
                <c:pt idx="6017">
                  <c:v>54.857099992498689</c:v>
                </c:pt>
                <c:pt idx="6018">
                  <c:v>54.84959867976896</c:v>
                </c:pt>
                <c:pt idx="6019">
                  <c:v>54.84209736703923</c:v>
                </c:pt>
                <c:pt idx="6020">
                  <c:v>54.8345960543095</c:v>
                </c:pt>
                <c:pt idx="6021">
                  <c:v>54.827094741579771</c:v>
                </c:pt>
                <c:pt idx="6022">
                  <c:v>54.81584277248519</c:v>
                </c:pt>
                <c:pt idx="6023">
                  <c:v>54.81584277248519</c:v>
                </c:pt>
                <c:pt idx="6024">
                  <c:v>54.804590803390596</c:v>
                </c:pt>
                <c:pt idx="6025">
                  <c:v>54.797089490660866</c:v>
                </c:pt>
                <c:pt idx="6026">
                  <c:v>54.789588177931137</c:v>
                </c:pt>
                <c:pt idx="6027">
                  <c:v>54.778336208836542</c:v>
                </c:pt>
                <c:pt idx="6028">
                  <c:v>54.778336208836542</c:v>
                </c:pt>
                <c:pt idx="6029">
                  <c:v>54.759582927012232</c:v>
                </c:pt>
                <c:pt idx="6030">
                  <c:v>54.759582927012232</c:v>
                </c:pt>
                <c:pt idx="6031">
                  <c:v>54.759582927012232</c:v>
                </c:pt>
                <c:pt idx="6032">
                  <c:v>54.744580301552773</c:v>
                </c:pt>
                <c:pt idx="6033">
                  <c:v>54.733328332458179</c:v>
                </c:pt>
                <c:pt idx="6034">
                  <c:v>54.733328332458179</c:v>
                </c:pt>
                <c:pt idx="6035">
                  <c:v>54.722076363363591</c:v>
                </c:pt>
                <c:pt idx="6036">
                  <c:v>54.714575050633862</c:v>
                </c:pt>
                <c:pt idx="6037">
                  <c:v>54.707073737904132</c:v>
                </c:pt>
                <c:pt idx="6038">
                  <c:v>54.699572425174402</c:v>
                </c:pt>
                <c:pt idx="6039">
                  <c:v>54.692071112444673</c:v>
                </c:pt>
                <c:pt idx="6040">
                  <c:v>54.673317830620363</c:v>
                </c:pt>
                <c:pt idx="6041">
                  <c:v>54.673317830620363</c:v>
                </c:pt>
                <c:pt idx="6042">
                  <c:v>54.673317830620363</c:v>
                </c:pt>
                <c:pt idx="6043">
                  <c:v>54.673317830620363</c:v>
                </c:pt>
                <c:pt idx="6044">
                  <c:v>54.654564548796039</c:v>
                </c:pt>
                <c:pt idx="6045">
                  <c:v>54.647063236066309</c:v>
                </c:pt>
                <c:pt idx="6046">
                  <c:v>54.639561923336586</c:v>
                </c:pt>
                <c:pt idx="6047">
                  <c:v>54.628309954241992</c:v>
                </c:pt>
                <c:pt idx="6048">
                  <c:v>54.628309954241992</c:v>
                </c:pt>
                <c:pt idx="6049">
                  <c:v>54.613307328782533</c:v>
                </c:pt>
                <c:pt idx="6050">
                  <c:v>54.613307328782533</c:v>
                </c:pt>
                <c:pt idx="6051">
                  <c:v>54.602055359687938</c:v>
                </c:pt>
                <c:pt idx="6052">
                  <c:v>54.594554046958223</c:v>
                </c:pt>
                <c:pt idx="6053">
                  <c:v>54.583302077863628</c:v>
                </c:pt>
                <c:pt idx="6054">
                  <c:v>54.583302077863628</c:v>
                </c:pt>
                <c:pt idx="6055">
                  <c:v>54.572050108769034</c:v>
                </c:pt>
                <c:pt idx="6056">
                  <c:v>54.564548796039304</c:v>
                </c:pt>
                <c:pt idx="6057">
                  <c:v>54.557047483309582</c:v>
                </c:pt>
                <c:pt idx="6058">
                  <c:v>54.549546170579852</c:v>
                </c:pt>
                <c:pt idx="6059">
                  <c:v>54.523291576025798</c:v>
                </c:pt>
                <c:pt idx="6060">
                  <c:v>54.523291576025798</c:v>
                </c:pt>
                <c:pt idx="6061">
                  <c:v>54.523291576025798</c:v>
                </c:pt>
                <c:pt idx="6062">
                  <c:v>54.523291576025798</c:v>
                </c:pt>
                <c:pt idx="6063">
                  <c:v>54.523291576025798</c:v>
                </c:pt>
                <c:pt idx="6064">
                  <c:v>54.523291576025798</c:v>
                </c:pt>
                <c:pt idx="6065">
                  <c:v>54.497036981471759</c:v>
                </c:pt>
                <c:pt idx="6066">
                  <c:v>54.489535668742029</c:v>
                </c:pt>
                <c:pt idx="6067">
                  <c:v>54.482034356012299</c:v>
                </c:pt>
                <c:pt idx="6068">
                  <c:v>54.470782386917719</c:v>
                </c:pt>
                <c:pt idx="6069">
                  <c:v>54.470782386917719</c:v>
                </c:pt>
                <c:pt idx="6070">
                  <c:v>54.459530417823117</c:v>
                </c:pt>
                <c:pt idx="6071">
                  <c:v>54.44827844872853</c:v>
                </c:pt>
                <c:pt idx="6072">
                  <c:v>54.44827844872853</c:v>
                </c:pt>
                <c:pt idx="6073">
                  <c:v>54.437026479633928</c:v>
                </c:pt>
                <c:pt idx="6074">
                  <c:v>54.429525166904213</c:v>
                </c:pt>
                <c:pt idx="6075">
                  <c:v>54.422023854174483</c:v>
                </c:pt>
                <c:pt idx="6076">
                  <c:v>54.403270572350159</c:v>
                </c:pt>
                <c:pt idx="6077">
                  <c:v>54.403270572350159</c:v>
                </c:pt>
                <c:pt idx="6078">
                  <c:v>54.403270572350159</c:v>
                </c:pt>
                <c:pt idx="6079">
                  <c:v>54.403270572350159</c:v>
                </c:pt>
                <c:pt idx="6080">
                  <c:v>54.384517290525849</c:v>
                </c:pt>
                <c:pt idx="6081">
                  <c:v>54.37701597779612</c:v>
                </c:pt>
                <c:pt idx="6082">
                  <c:v>54.36951466506639</c:v>
                </c:pt>
                <c:pt idx="6083">
                  <c:v>54.36201335233666</c:v>
                </c:pt>
                <c:pt idx="6084">
                  <c:v>54.354512039606931</c:v>
                </c:pt>
                <c:pt idx="6085">
                  <c:v>54.347010726877201</c:v>
                </c:pt>
                <c:pt idx="6086">
                  <c:v>54.339509414147479</c:v>
                </c:pt>
                <c:pt idx="6087">
                  <c:v>54.332008101417749</c:v>
                </c:pt>
                <c:pt idx="6088">
                  <c:v>54.324506788688019</c:v>
                </c:pt>
                <c:pt idx="6089">
                  <c:v>54.31700547595829</c:v>
                </c:pt>
                <c:pt idx="6090">
                  <c:v>54.30950416322856</c:v>
                </c:pt>
                <c:pt idx="6091">
                  <c:v>54.302002850498845</c:v>
                </c:pt>
                <c:pt idx="6092">
                  <c:v>54.29075088140425</c:v>
                </c:pt>
                <c:pt idx="6093">
                  <c:v>54.29075088140425</c:v>
                </c:pt>
                <c:pt idx="6094">
                  <c:v>54.275748255944791</c:v>
                </c:pt>
                <c:pt idx="6095">
                  <c:v>54.275748255944791</c:v>
                </c:pt>
                <c:pt idx="6096">
                  <c:v>54.264496286850196</c:v>
                </c:pt>
                <c:pt idx="6097">
                  <c:v>54.245743005025879</c:v>
                </c:pt>
                <c:pt idx="6098">
                  <c:v>54.245743005025879</c:v>
                </c:pt>
                <c:pt idx="6099">
                  <c:v>54.245743005025879</c:v>
                </c:pt>
                <c:pt idx="6100">
                  <c:v>54.245743005025879</c:v>
                </c:pt>
                <c:pt idx="6101">
                  <c:v>54.226989723201555</c:v>
                </c:pt>
                <c:pt idx="6102">
                  <c:v>54.219488410471826</c:v>
                </c:pt>
                <c:pt idx="6103">
                  <c:v>54.208236441377245</c:v>
                </c:pt>
                <c:pt idx="6104">
                  <c:v>54.208236441377245</c:v>
                </c:pt>
                <c:pt idx="6105">
                  <c:v>54.196984472282651</c:v>
                </c:pt>
                <c:pt idx="6106">
                  <c:v>54.181981846823192</c:v>
                </c:pt>
                <c:pt idx="6107">
                  <c:v>54.181981846823192</c:v>
                </c:pt>
                <c:pt idx="6108">
                  <c:v>54.181981846823192</c:v>
                </c:pt>
                <c:pt idx="6109">
                  <c:v>54.166979221363739</c:v>
                </c:pt>
                <c:pt idx="6110">
                  <c:v>54.15197659590428</c:v>
                </c:pt>
                <c:pt idx="6111">
                  <c:v>54.15197659590428</c:v>
                </c:pt>
                <c:pt idx="6112">
                  <c:v>54.15197659590428</c:v>
                </c:pt>
                <c:pt idx="6113">
                  <c:v>54.133223314079956</c:v>
                </c:pt>
                <c:pt idx="6114">
                  <c:v>54.133223314079956</c:v>
                </c:pt>
                <c:pt idx="6115">
                  <c:v>54.118220688620511</c:v>
                </c:pt>
                <c:pt idx="6116">
                  <c:v>54.118220688620511</c:v>
                </c:pt>
                <c:pt idx="6117">
                  <c:v>54.106968719525916</c:v>
                </c:pt>
                <c:pt idx="6118">
                  <c:v>54.095716750431322</c:v>
                </c:pt>
                <c:pt idx="6119">
                  <c:v>54.095716750431322</c:v>
                </c:pt>
                <c:pt idx="6120">
                  <c:v>54.084464781336742</c:v>
                </c:pt>
                <c:pt idx="6121">
                  <c:v>54.073212812242147</c:v>
                </c:pt>
                <c:pt idx="6122">
                  <c:v>54.073212812242147</c:v>
                </c:pt>
                <c:pt idx="6123">
                  <c:v>54.061960843147553</c:v>
                </c:pt>
                <c:pt idx="6124">
                  <c:v>54.054459530417823</c:v>
                </c:pt>
                <c:pt idx="6125">
                  <c:v>54.046958217688093</c:v>
                </c:pt>
                <c:pt idx="6126">
                  <c:v>54.039456904958371</c:v>
                </c:pt>
                <c:pt idx="6127">
                  <c:v>54.028204935863776</c:v>
                </c:pt>
                <c:pt idx="6128">
                  <c:v>54.028204935863776</c:v>
                </c:pt>
                <c:pt idx="6129">
                  <c:v>54.016952966769182</c:v>
                </c:pt>
                <c:pt idx="6130">
                  <c:v>54.009451654039452</c:v>
                </c:pt>
                <c:pt idx="6131">
                  <c:v>54.001950341309737</c:v>
                </c:pt>
                <c:pt idx="6132">
                  <c:v>53.994449028580007</c:v>
                </c:pt>
                <c:pt idx="6133">
                  <c:v>53.979446403120548</c:v>
                </c:pt>
                <c:pt idx="6134">
                  <c:v>53.979446403120548</c:v>
                </c:pt>
                <c:pt idx="6135">
                  <c:v>53.979446403120548</c:v>
                </c:pt>
                <c:pt idx="6136">
                  <c:v>53.964443777661089</c:v>
                </c:pt>
                <c:pt idx="6137">
                  <c:v>53.956942464931366</c:v>
                </c:pt>
                <c:pt idx="6138">
                  <c:v>53.949441152201636</c:v>
                </c:pt>
                <c:pt idx="6139">
                  <c:v>53.941939839471907</c:v>
                </c:pt>
                <c:pt idx="6140">
                  <c:v>53.934438526742177</c:v>
                </c:pt>
                <c:pt idx="6141">
                  <c:v>53.926937214012447</c:v>
                </c:pt>
                <c:pt idx="6142">
                  <c:v>53.911934588553002</c:v>
                </c:pt>
                <c:pt idx="6143">
                  <c:v>53.911934588553002</c:v>
                </c:pt>
                <c:pt idx="6144">
                  <c:v>53.911934588553002</c:v>
                </c:pt>
                <c:pt idx="6145">
                  <c:v>53.893181306728678</c:v>
                </c:pt>
                <c:pt idx="6146">
                  <c:v>53.893181306728678</c:v>
                </c:pt>
                <c:pt idx="6147">
                  <c:v>53.881929337634084</c:v>
                </c:pt>
                <c:pt idx="6148">
                  <c:v>53.870677368539496</c:v>
                </c:pt>
                <c:pt idx="6149">
                  <c:v>53.870677368539496</c:v>
                </c:pt>
                <c:pt idx="6150">
                  <c:v>53.855674743080037</c:v>
                </c:pt>
                <c:pt idx="6151">
                  <c:v>53.855674743080037</c:v>
                </c:pt>
                <c:pt idx="6152">
                  <c:v>53.840672117620578</c:v>
                </c:pt>
                <c:pt idx="6153">
                  <c:v>53.840672117620578</c:v>
                </c:pt>
                <c:pt idx="6154">
                  <c:v>53.829420148525998</c:v>
                </c:pt>
                <c:pt idx="6155">
                  <c:v>53.821918835796268</c:v>
                </c:pt>
                <c:pt idx="6156">
                  <c:v>53.814417523066538</c:v>
                </c:pt>
                <c:pt idx="6157">
                  <c:v>53.803165553971944</c:v>
                </c:pt>
                <c:pt idx="6158">
                  <c:v>53.803165553971944</c:v>
                </c:pt>
                <c:pt idx="6159">
                  <c:v>53.791913584877349</c:v>
                </c:pt>
                <c:pt idx="6160">
                  <c:v>53.780661615782762</c:v>
                </c:pt>
                <c:pt idx="6161">
                  <c:v>53.780661615782762</c:v>
                </c:pt>
                <c:pt idx="6162">
                  <c:v>53.769409646688175</c:v>
                </c:pt>
                <c:pt idx="6163">
                  <c:v>53.731903083039533</c:v>
                </c:pt>
                <c:pt idx="6164">
                  <c:v>53.731903083039533</c:v>
                </c:pt>
                <c:pt idx="6165">
                  <c:v>53.731903083039533</c:v>
                </c:pt>
                <c:pt idx="6166">
                  <c:v>53.731903083039533</c:v>
                </c:pt>
                <c:pt idx="6167">
                  <c:v>53.731903083039533</c:v>
                </c:pt>
                <c:pt idx="6168">
                  <c:v>53.731903083039533</c:v>
                </c:pt>
                <c:pt idx="6169">
                  <c:v>53.731903083039533</c:v>
                </c:pt>
                <c:pt idx="6170">
                  <c:v>53.731903083039533</c:v>
                </c:pt>
                <c:pt idx="6171">
                  <c:v>53.731903083039533</c:v>
                </c:pt>
                <c:pt idx="6172">
                  <c:v>53.690645863026035</c:v>
                </c:pt>
                <c:pt idx="6173">
                  <c:v>53.690645863026035</c:v>
                </c:pt>
                <c:pt idx="6174">
                  <c:v>53.67939389393144</c:v>
                </c:pt>
                <c:pt idx="6175">
                  <c:v>53.664391268471981</c:v>
                </c:pt>
                <c:pt idx="6176">
                  <c:v>53.664391268471981</c:v>
                </c:pt>
                <c:pt idx="6177">
                  <c:v>53.664391268471981</c:v>
                </c:pt>
                <c:pt idx="6178">
                  <c:v>53.649388643012529</c:v>
                </c:pt>
                <c:pt idx="6179">
                  <c:v>53.638136673917934</c:v>
                </c:pt>
                <c:pt idx="6180">
                  <c:v>53.638136673917934</c:v>
                </c:pt>
                <c:pt idx="6181">
                  <c:v>53.61938339209361</c:v>
                </c:pt>
                <c:pt idx="6182">
                  <c:v>53.61938339209361</c:v>
                </c:pt>
                <c:pt idx="6183">
                  <c:v>53.61938339209361</c:v>
                </c:pt>
                <c:pt idx="6184">
                  <c:v>53.604380766634165</c:v>
                </c:pt>
                <c:pt idx="6185">
                  <c:v>53.596879453904435</c:v>
                </c:pt>
                <c:pt idx="6186">
                  <c:v>53.589378141174706</c:v>
                </c:pt>
                <c:pt idx="6187">
                  <c:v>53.581876828444976</c:v>
                </c:pt>
                <c:pt idx="6188">
                  <c:v>53.570624859350389</c:v>
                </c:pt>
                <c:pt idx="6189">
                  <c:v>53.570624859350389</c:v>
                </c:pt>
                <c:pt idx="6190">
                  <c:v>53.559372890255794</c:v>
                </c:pt>
                <c:pt idx="6191">
                  <c:v>53.5481209211612</c:v>
                </c:pt>
                <c:pt idx="6192">
                  <c:v>53.5481209211612</c:v>
                </c:pt>
                <c:pt idx="6193">
                  <c:v>53.536868952066605</c:v>
                </c:pt>
                <c:pt idx="6194">
                  <c:v>53.52936763933689</c:v>
                </c:pt>
                <c:pt idx="6195">
                  <c:v>53.52186632660716</c:v>
                </c:pt>
                <c:pt idx="6196">
                  <c:v>53.510614357512566</c:v>
                </c:pt>
                <c:pt idx="6197">
                  <c:v>53.510614357512566</c:v>
                </c:pt>
                <c:pt idx="6198">
                  <c:v>53.495611732053106</c:v>
                </c:pt>
                <c:pt idx="6199">
                  <c:v>53.495611732053106</c:v>
                </c:pt>
                <c:pt idx="6200">
                  <c:v>53.480609106593654</c:v>
                </c:pt>
                <c:pt idx="6201">
                  <c:v>53.480609106593654</c:v>
                </c:pt>
                <c:pt idx="6202">
                  <c:v>53.46935713749906</c:v>
                </c:pt>
                <c:pt idx="6203">
                  <c:v>53.46185582476933</c:v>
                </c:pt>
                <c:pt idx="6204">
                  <c:v>53.450603855674736</c:v>
                </c:pt>
                <c:pt idx="6205">
                  <c:v>53.450603855674736</c:v>
                </c:pt>
                <c:pt idx="6206">
                  <c:v>53.439351886580155</c:v>
                </c:pt>
                <c:pt idx="6207">
                  <c:v>53.428099917485561</c:v>
                </c:pt>
                <c:pt idx="6208">
                  <c:v>53.428099917485561</c:v>
                </c:pt>
                <c:pt idx="6209">
                  <c:v>53.413097292026102</c:v>
                </c:pt>
                <c:pt idx="6210">
                  <c:v>53.413097292026102</c:v>
                </c:pt>
                <c:pt idx="6211">
                  <c:v>53.398094666566656</c:v>
                </c:pt>
                <c:pt idx="6212">
                  <c:v>53.398094666566656</c:v>
                </c:pt>
                <c:pt idx="6213">
                  <c:v>53.386842697472062</c:v>
                </c:pt>
                <c:pt idx="6214">
                  <c:v>53.375590728377468</c:v>
                </c:pt>
                <c:pt idx="6215">
                  <c:v>53.375590728377468</c:v>
                </c:pt>
                <c:pt idx="6216">
                  <c:v>53.364338759282873</c:v>
                </c:pt>
                <c:pt idx="6217">
                  <c:v>53.356837446553151</c:v>
                </c:pt>
                <c:pt idx="6218">
                  <c:v>53.334333508363962</c:v>
                </c:pt>
                <c:pt idx="6219">
                  <c:v>53.334333508363962</c:v>
                </c:pt>
                <c:pt idx="6220">
                  <c:v>53.334333508363962</c:v>
                </c:pt>
                <c:pt idx="6221">
                  <c:v>53.334333508363962</c:v>
                </c:pt>
                <c:pt idx="6222">
                  <c:v>53.334333508363962</c:v>
                </c:pt>
                <c:pt idx="6223">
                  <c:v>53.311829570174787</c:v>
                </c:pt>
                <c:pt idx="6224">
                  <c:v>53.304328257445057</c:v>
                </c:pt>
                <c:pt idx="6225">
                  <c:v>53.296826944715328</c:v>
                </c:pt>
                <c:pt idx="6226">
                  <c:v>53.289325631985598</c:v>
                </c:pt>
                <c:pt idx="6227">
                  <c:v>53.281824319255868</c:v>
                </c:pt>
                <c:pt idx="6228">
                  <c:v>53.274323006526146</c:v>
                </c:pt>
                <c:pt idx="6229">
                  <c:v>53.266821693796416</c:v>
                </c:pt>
                <c:pt idx="6230">
                  <c:v>53.248068411972092</c:v>
                </c:pt>
                <c:pt idx="6231">
                  <c:v>53.248068411972092</c:v>
                </c:pt>
                <c:pt idx="6232">
                  <c:v>53.248068411972092</c:v>
                </c:pt>
                <c:pt idx="6233">
                  <c:v>53.248068411972092</c:v>
                </c:pt>
                <c:pt idx="6234">
                  <c:v>53.229315130147782</c:v>
                </c:pt>
                <c:pt idx="6235">
                  <c:v>53.210561848323458</c:v>
                </c:pt>
                <c:pt idx="6236">
                  <c:v>53.210561848323458</c:v>
                </c:pt>
                <c:pt idx="6237">
                  <c:v>53.210561848323458</c:v>
                </c:pt>
                <c:pt idx="6238">
                  <c:v>53.210561848323458</c:v>
                </c:pt>
                <c:pt idx="6239">
                  <c:v>53.191808566499134</c:v>
                </c:pt>
                <c:pt idx="6240">
                  <c:v>53.184307253769411</c:v>
                </c:pt>
                <c:pt idx="6241">
                  <c:v>53.176805941039682</c:v>
                </c:pt>
                <c:pt idx="6242">
                  <c:v>53.169304628309952</c:v>
                </c:pt>
                <c:pt idx="6243">
                  <c:v>53.161803315580222</c:v>
                </c:pt>
                <c:pt idx="6244">
                  <c:v>53.150551346485628</c:v>
                </c:pt>
                <c:pt idx="6245">
                  <c:v>53.150551346485628</c:v>
                </c:pt>
                <c:pt idx="6246">
                  <c:v>53.135548721026183</c:v>
                </c:pt>
                <c:pt idx="6247">
                  <c:v>53.135548721026183</c:v>
                </c:pt>
                <c:pt idx="6248">
                  <c:v>53.120546095566723</c:v>
                </c:pt>
                <c:pt idx="6249">
                  <c:v>53.120546095566723</c:v>
                </c:pt>
                <c:pt idx="6250">
                  <c:v>53.101792813742406</c:v>
                </c:pt>
                <c:pt idx="6251">
                  <c:v>53.101792813742406</c:v>
                </c:pt>
                <c:pt idx="6252">
                  <c:v>53.101792813742406</c:v>
                </c:pt>
                <c:pt idx="6253">
                  <c:v>53.086790188282947</c:v>
                </c:pt>
                <c:pt idx="6254">
                  <c:v>53.079288875553218</c:v>
                </c:pt>
                <c:pt idx="6255">
                  <c:v>53.071787562823488</c:v>
                </c:pt>
                <c:pt idx="6256">
                  <c:v>53.064286250093758</c:v>
                </c:pt>
                <c:pt idx="6257">
                  <c:v>53.056784937364043</c:v>
                </c:pt>
                <c:pt idx="6258">
                  <c:v>53.049283624634313</c:v>
                </c:pt>
                <c:pt idx="6259">
                  <c:v>53.030530342809989</c:v>
                </c:pt>
                <c:pt idx="6260">
                  <c:v>53.030530342809989</c:v>
                </c:pt>
                <c:pt idx="6261">
                  <c:v>53.030530342809989</c:v>
                </c:pt>
                <c:pt idx="6262">
                  <c:v>53.030530342809989</c:v>
                </c:pt>
                <c:pt idx="6263">
                  <c:v>53.011777060985679</c:v>
                </c:pt>
                <c:pt idx="6264">
                  <c:v>53.004275748255949</c:v>
                </c:pt>
                <c:pt idx="6265">
                  <c:v>52.993023779161355</c:v>
                </c:pt>
                <c:pt idx="6266">
                  <c:v>52.993023779161355</c:v>
                </c:pt>
                <c:pt idx="6267">
                  <c:v>52.981771810066761</c:v>
                </c:pt>
                <c:pt idx="6268">
                  <c:v>52.966769184607308</c:v>
                </c:pt>
                <c:pt idx="6269">
                  <c:v>52.966769184607308</c:v>
                </c:pt>
                <c:pt idx="6270">
                  <c:v>52.966769184607308</c:v>
                </c:pt>
                <c:pt idx="6271">
                  <c:v>52.948015902782984</c:v>
                </c:pt>
                <c:pt idx="6272">
                  <c:v>52.948015902782984</c:v>
                </c:pt>
                <c:pt idx="6273">
                  <c:v>52.93676393368839</c:v>
                </c:pt>
                <c:pt idx="6274">
                  <c:v>52.929262620958674</c:v>
                </c:pt>
                <c:pt idx="6275">
                  <c:v>52.921761308228945</c:v>
                </c:pt>
                <c:pt idx="6276">
                  <c:v>52.914259995499215</c:v>
                </c:pt>
                <c:pt idx="6277">
                  <c:v>52.903008026404621</c:v>
                </c:pt>
                <c:pt idx="6278">
                  <c:v>52.903008026404621</c:v>
                </c:pt>
                <c:pt idx="6279">
                  <c:v>52.891756057310026</c:v>
                </c:pt>
                <c:pt idx="6280">
                  <c:v>52.884254744580304</c:v>
                </c:pt>
                <c:pt idx="6281">
                  <c:v>52.876753431850574</c:v>
                </c:pt>
                <c:pt idx="6282">
                  <c:v>52.869252119120844</c:v>
                </c:pt>
                <c:pt idx="6283">
                  <c:v>52.861750806391115</c:v>
                </c:pt>
                <c:pt idx="6284">
                  <c:v>52.854249493661385</c:v>
                </c:pt>
                <c:pt idx="6285">
                  <c:v>52.846748180931669</c:v>
                </c:pt>
                <c:pt idx="6286">
                  <c:v>52.83924686820194</c:v>
                </c:pt>
                <c:pt idx="6287">
                  <c:v>52.827994899107345</c:v>
                </c:pt>
                <c:pt idx="6288">
                  <c:v>52.827994899107345</c:v>
                </c:pt>
                <c:pt idx="6289">
                  <c:v>52.812992273647886</c:v>
                </c:pt>
                <c:pt idx="6290">
                  <c:v>52.812992273647886</c:v>
                </c:pt>
                <c:pt idx="6291">
                  <c:v>52.801740304553299</c:v>
                </c:pt>
                <c:pt idx="6292">
                  <c:v>52.794238991823569</c:v>
                </c:pt>
                <c:pt idx="6293">
                  <c:v>52.786737679093839</c:v>
                </c:pt>
                <c:pt idx="6294">
                  <c:v>52.77173505363438</c:v>
                </c:pt>
                <c:pt idx="6295">
                  <c:v>52.77173505363438</c:v>
                </c:pt>
                <c:pt idx="6296">
                  <c:v>52.77173505363438</c:v>
                </c:pt>
                <c:pt idx="6297">
                  <c:v>52.756732428174935</c:v>
                </c:pt>
                <c:pt idx="6298">
                  <c:v>52.749231115445205</c:v>
                </c:pt>
                <c:pt idx="6299">
                  <c:v>52.741729802715476</c:v>
                </c:pt>
                <c:pt idx="6300">
                  <c:v>52.734228489985746</c:v>
                </c:pt>
                <c:pt idx="6301">
                  <c:v>52.722976520891152</c:v>
                </c:pt>
                <c:pt idx="6302">
                  <c:v>52.722976520891152</c:v>
                </c:pt>
                <c:pt idx="6303">
                  <c:v>52.707973895431707</c:v>
                </c:pt>
                <c:pt idx="6304">
                  <c:v>52.707973895431707</c:v>
                </c:pt>
                <c:pt idx="6305">
                  <c:v>52.696721926337112</c:v>
                </c:pt>
                <c:pt idx="6306">
                  <c:v>52.689220613607382</c:v>
                </c:pt>
                <c:pt idx="6307">
                  <c:v>52.681719300877653</c:v>
                </c:pt>
                <c:pt idx="6308">
                  <c:v>52.67421798814793</c:v>
                </c:pt>
                <c:pt idx="6309">
                  <c:v>52.659215362688471</c:v>
                </c:pt>
                <c:pt idx="6310">
                  <c:v>52.659215362688471</c:v>
                </c:pt>
                <c:pt idx="6311">
                  <c:v>52.659215362688471</c:v>
                </c:pt>
                <c:pt idx="6312">
                  <c:v>52.636711424499282</c:v>
                </c:pt>
                <c:pt idx="6313">
                  <c:v>52.636711424499282</c:v>
                </c:pt>
                <c:pt idx="6314">
                  <c:v>52.636711424499282</c:v>
                </c:pt>
                <c:pt idx="6315">
                  <c:v>52.617958142674972</c:v>
                </c:pt>
                <c:pt idx="6316">
                  <c:v>52.617958142674972</c:v>
                </c:pt>
                <c:pt idx="6317">
                  <c:v>52.606706173580378</c:v>
                </c:pt>
                <c:pt idx="6318">
                  <c:v>52.599204860850648</c:v>
                </c:pt>
                <c:pt idx="6319">
                  <c:v>52.587952891756061</c:v>
                </c:pt>
                <c:pt idx="6320">
                  <c:v>52.587952891756061</c:v>
                </c:pt>
                <c:pt idx="6321">
                  <c:v>52.576700922661466</c:v>
                </c:pt>
                <c:pt idx="6322">
                  <c:v>52.569199609931736</c:v>
                </c:pt>
                <c:pt idx="6323">
                  <c:v>52.561698297202007</c:v>
                </c:pt>
                <c:pt idx="6324">
                  <c:v>52.550446328107412</c:v>
                </c:pt>
                <c:pt idx="6325">
                  <c:v>52.550446328107412</c:v>
                </c:pt>
                <c:pt idx="6326">
                  <c:v>52.539194359012832</c:v>
                </c:pt>
                <c:pt idx="6327">
                  <c:v>52.527942389918238</c:v>
                </c:pt>
                <c:pt idx="6328">
                  <c:v>52.527942389918238</c:v>
                </c:pt>
                <c:pt idx="6329">
                  <c:v>52.512939764458778</c:v>
                </c:pt>
                <c:pt idx="6330">
                  <c:v>52.512939764458778</c:v>
                </c:pt>
                <c:pt idx="6331">
                  <c:v>52.501687795364191</c:v>
                </c:pt>
                <c:pt idx="6332">
                  <c:v>52.490435826269596</c:v>
                </c:pt>
                <c:pt idx="6333">
                  <c:v>52.490435826269596</c:v>
                </c:pt>
                <c:pt idx="6334">
                  <c:v>52.479183857175002</c:v>
                </c:pt>
                <c:pt idx="6335">
                  <c:v>52.471682544445272</c:v>
                </c:pt>
                <c:pt idx="6336">
                  <c:v>52.464181231715543</c:v>
                </c:pt>
                <c:pt idx="6337">
                  <c:v>52.456679918985827</c:v>
                </c:pt>
                <c:pt idx="6338">
                  <c:v>52.449178606256098</c:v>
                </c:pt>
                <c:pt idx="6339">
                  <c:v>52.437926637161503</c:v>
                </c:pt>
                <c:pt idx="6340">
                  <c:v>52.437926637161503</c:v>
                </c:pt>
                <c:pt idx="6341">
                  <c:v>52.426674668066909</c:v>
                </c:pt>
                <c:pt idx="6342">
                  <c:v>52.419173355337179</c:v>
                </c:pt>
                <c:pt idx="6343">
                  <c:v>52.411672042607464</c:v>
                </c:pt>
                <c:pt idx="6344">
                  <c:v>52.404170729877734</c:v>
                </c:pt>
                <c:pt idx="6345">
                  <c:v>52.396669417148004</c:v>
                </c:pt>
                <c:pt idx="6346">
                  <c:v>52.389168104418275</c:v>
                </c:pt>
                <c:pt idx="6347">
                  <c:v>52.381666791688545</c:v>
                </c:pt>
                <c:pt idx="6348">
                  <c:v>52.370414822593958</c:v>
                </c:pt>
                <c:pt idx="6349">
                  <c:v>52.370414822593958</c:v>
                </c:pt>
                <c:pt idx="6350">
                  <c:v>52.355412197134498</c:v>
                </c:pt>
                <c:pt idx="6351">
                  <c:v>52.355412197134498</c:v>
                </c:pt>
                <c:pt idx="6352">
                  <c:v>52.344160228039904</c:v>
                </c:pt>
                <c:pt idx="6353">
                  <c:v>52.329157602580459</c:v>
                </c:pt>
                <c:pt idx="6354">
                  <c:v>52.329157602580459</c:v>
                </c:pt>
                <c:pt idx="6355">
                  <c:v>52.329157602580459</c:v>
                </c:pt>
                <c:pt idx="6356">
                  <c:v>52.314154977120999</c:v>
                </c:pt>
                <c:pt idx="6357">
                  <c:v>52.30665366439127</c:v>
                </c:pt>
                <c:pt idx="6358">
                  <c:v>52.29915235166154</c:v>
                </c:pt>
                <c:pt idx="6359">
                  <c:v>52.284149726202088</c:v>
                </c:pt>
                <c:pt idx="6360">
                  <c:v>52.284149726202088</c:v>
                </c:pt>
                <c:pt idx="6361">
                  <c:v>52.284149726202088</c:v>
                </c:pt>
                <c:pt idx="6362">
                  <c:v>52.269147100742629</c:v>
                </c:pt>
                <c:pt idx="6363">
                  <c:v>52.261645788012899</c:v>
                </c:pt>
                <c:pt idx="6364">
                  <c:v>52.250393818918305</c:v>
                </c:pt>
                <c:pt idx="6365">
                  <c:v>52.250393818918305</c:v>
                </c:pt>
                <c:pt idx="6366">
                  <c:v>52.239141849823724</c:v>
                </c:pt>
                <c:pt idx="6367">
                  <c:v>52.201635286175083</c:v>
                </c:pt>
                <c:pt idx="6368">
                  <c:v>52.201635286175083</c:v>
                </c:pt>
                <c:pt idx="6369">
                  <c:v>52.201635286175083</c:v>
                </c:pt>
                <c:pt idx="6370">
                  <c:v>52.201635286175083</c:v>
                </c:pt>
                <c:pt idx="6371">
                  <c:v>52.201635286175083</c:v>
                </c:pt>
                <c:pt idx="6372">
                  <c:v>52.201635286175083</c:v>
                </c:pt>
                <c:pt idx="6373">
                  <c:v>52.201635286175083</c:v>
                </c:pt>
                <c:pt idx="6374">
                  <c:v>52.201635286175083</c:v>
                </c:pt>
                <c:pt idx="6375">
                  <c:v>52.201635286175083</c:v>
                </c:pt>
                <c:pt idx="6376">
                  <c:v>52.164128722526435</c:v>
                </c:pt>
                <c:pt idx="6377">
                  <c:v>52.15662740979672</c:v>
                </c:pt>
                <c:pt idx="6378">
                  <c:v>52.145375440702125</c:v>
                </c:pt>
                <c:pt idx="6379">
                  <c:v>52.145375440702125</c:v>
                </c:pt>
                <c:pt idx="6380">
                  <c:v>52.134123471607531</c:v>
                </c:pt>
                <c:pt idx="6381">
                  <c:v>52.126622158877801</c:v>
                </c:pt>
                <c:pt idx="6382">
                  <c:v>52.119120846148071</c:v>
                </c:pt>
                <c:pt idx="6383">
                  <c:v>52.111619533418349</c:v>
                </c:pt>
                <c:pt idx="6384">
                  <c:v>52.104118220688619</c:v>
                </c:pt>
                <c:pt idx="6385">
                  <c:v>52.08911559522916</c:v>
                </c:pt>
                <c:pt idx="6386">
                  <c:v>52.08911559522916</c:v>
                </c:pt>
                <c:pt idx="6387">
                  <c:v>52.08911559522916</c:v>
                </c:pt>
                <c:pt idx="6388">
                  <c:v>52.07036231340485</c:v>
                </c:pt>
                <c:pt idx="6389">
                  <c:v>52.07036231340485</c:v>
                </c:pt>
                <c:pt idx="6390">
                  <c:v>52.059110344310255</c:v>
                </c:pt>
                <c:pt idx="6391">
                  <c:v>52.047858375215661</c:v>
                </c:pt>
                <c:pt idx="6392">
                  <c:v>52.047858375215661</c:v>
                </c:pt>
                <c:pt idx="6393">
                  <c:v>52.036606406121066</c:v>
                </c:pt>
                <c:pt idx="6394">
                  <c:v>52.029105093391351</c:v>
                </c:pt>
                <c:pt idx="6395">
                  <c:v>52.017853124296757</c:v>
                </c:pt>
                <c:pt idx="6396">
                  <c:v>52.017853124296757</c:v>
                </c:pt>
                <c:pt idx="6397">
                  <c:v>52.006601155202162</c:v>
                </c:pt>
                <c:pt idx="6398">
                  <c:v>51.995349186107568</c:v>
                </c:pt>
                <c:pt idx="6399">
                  <c:v>51.995349186107568</c:v>
                </c:pt>
                <c:pt idx="6400">
                  <c:v>51.980346560648115</c:v>
                </c:pt>
                <c:pt idx="6401">
                  <c:v>51.980346560648115</c:v>
                </c:pt>
                <c:pt idx="6402">
                  <c:v>51.969094591553521</c:v>
                </c:pt>
                <c:pt idx="6403">
                  <c:v>51.961593278823791</c:v>
                </c:pt>
                <c:pt idx="6404">
                  <c:v>51.954091966094062</c:v>
                </c:pt>
                <c:pt idx="6405">
                  <c:v>51.946590653364346</c:v>
                </c:pt>
                <c:pt idx="6406">
                  <c:v>51.939089340634617</c:v>
                </c:pt>
                <c:pt idx="6407">
                  <c:v>51.927837371540022</c:v>
                </c:pt>
                <c:pt idx="6408">
                  <c:v>51.927837371540022</c:v>
                </c:pt>
                <c:pt idx="6409">
                  <c:v>51.916585402445428</c:v>
                </c:pt>
                <c:pt idx="6410">
                  <c:v>51.909084089715698</c:v>
                </c:pt>
                <c:pt idx="6411">
                  <c:v>51.901582776985975</c:v>
                </c:pt>
                <c:pt idx="6412">
                  <c:v>51.894081464256246</c:v>
                </c:pt>
                <c:pt idx="6413">
                  <c:v>51.882829495161651</c:v>
                </c:pt>
                <c:pt idx="6414">
                  <c:v>51.882829495161651</c:v>
                </c:pt>
                <c:pt idx="6415">
                  <c:v>51.867826869702192</c:v>
                </c:pt>
                <c:pt idx="6416">
                  <c:v>51.867826869702192</c:v>
                </c:pt>
                <c:pt idx="6417">
                  <c:v>51.856574900607612</c:v>
                </c:pt>
                <c:pt idx="6418">
                  <c:v>51.849073587877882</c:v>
                </c:pt>
                <c:pt idx="6419">
                  <c:v>51.841572275148152</c:v>
                </c:pt>
                <c:pt idx="6420">
                  <c:v>51.834070962418423</c:v>
                </c:pt>
                <c:pt idx="6421">
                  <c:v>51.822818993323828</c:v>
                </c:pt>
                <c:pt idx="6422">
                  <c:v>51.822818993323828</c:v>
                </c:pt>
                <c:pt idx="6423">
                  <c:v>51.811567024229241</c:v>
                </c:pt>
                <c:pt idx="6424">
                  <c:v>51.796564398769782</c:v>
                </c:pt>
                <c:pt idx="6425">
                  <c:v>51.796564398769782</c:v>
                </c:pt>
                <c:pt idx="6426">
                  <c:v>51.796564398769782</c:v>
                </c:pt>
                <c:pt idx="6427">
                  <c:v>51.781561773310322</c:v>
                </c:pt>
                <c:pt idx="6428">
                  <c:v>51.774060460580607</c:v>
                </c:pt>
                <c:pt idx="6429">
                  <c:v>51.766559147850877</c:v>
                </c:pt>
                <c:pt idx="6430">
                  <c:v>51.759057835121148</c:v>
                </c:pt>
                <c:pt idx="6431">
                  <c:v>51.751556522391418</c:v>
                </c:pt>
                <c:pt idx="6432">
                  <c:v>51.744055209661688</c:v>
                </c:pt>
                <c:pt idx="6433">
                  <c:v>51.729052584202236</c:v>
                </c:pt>
                <c:pt idx="6434">
                  <c:v>51.729052584202236</c:v>
                </c:pt>
                <c:pt idx="6435">
                  <c:v>51.729052584202236</c:v>
                </c:pt>
                <c:pt idx="6436">
                  <c:v>51.714049958742777</c:v>
                </c:pt>
                <c:pt idx="6437">
                  <c:v>51.706548646013047</c:v>
                </c:pt>
                <c:pt idx="6438">
                  <c:v>51.699047333283318</c:v>
                </c:pt>
                <c:pt idx="6439">
                  <c:v>51.691546020553588</c:v>
                </c:pt>
                <c:pt idx="6440">
                  <c:v>51.684044707823872</c:v>
                </c:pt>
                <c:pt idx="6441">
                  <c:v>51.676543395094143</c:v>
                </c:pt>
                <c:pt idx="6442">
                  <c:v>51.669042082364413</c:v>
                </c:pt>
                <c:pt idx="6443">
                  <c:v>51.661540769634684</c:v>
                </c:pt>
                <c:pt idx="6444">
                  <c:v>51.654039456904954</c:v>
                </c:pt>
                <c:pt idx="6445">
                  <c:v>51.646538144175238</c:v>
                </c:pt>
                <c:pt idx="6446">
                  <c:v>51.635286175080644</c:v>
                </c:pt>
                <c:pt idx="6447">
                  <c:v>51.635286175080644</c:v>
                </c:pt>
                <c:pt idx="6448">
                  <c:v>51.620283549621185</c:v>
                </c:pt>
                <c:pt idx="6449">
                  <c:v>51.620283549621185</c:v>
                </c:pt>
                <c:pt idx="6450">
                  <c:v>51.60903158052659</c:v>
                </c:pt>
                <c:pt idx="6451">
                  <c:v>51.601530267796868</c:v>
                </c:pt>
                <c:pt idx="6452">
                  <c:v>51.594028955067138</c:v>
                </c:pt>
                <c:pt idx="6453">
                  <c:v>51.571525016877949</c:v>
                </c:pt>
                <c:pt idx="6454">
                  <c:v>51.571525016877949</c:v>
                </c:pt>
                <c:pt idx="6455">
                  <c:v>51.571525016877949</c:v>
                </c:pt>
                <c:pt idx="6456">
                  <c:v>51.571525016877949</c:v>
                </c:pt>
                <c:pt idx="6457">
                  <c:v>51.571525016877949</c:v>
                </c:pt>
                <c:pt idx="6458">
                  <c:v>51.549021078688774</c:v>
                </c:pt>
                <c:pt idx="6459">
                  <c:v>51.541519765959045</c:v>
                </c:pt>
                <c:pt idx="6460">
                  <c:v>51.534018453229315</c:v>
                </c:pt>
                <c:pt idx="6461">
                  <c:v>51.526517140499585</c:v>
                </c:pt>
                <c:pt idx="6462">
                  <c:v>51.519015827769863</c:v>
                </c:pt>
                <c:pt idx="6463">
                  <c:v>51.504013202310404</c:v>
                </c:pt>
                <c:pt idx="6464">
                  <c:v>51.504013202310404</c:v>
                </c:pt>
                <c:pt idx="6465">
                  <c:v>51.504013202310404</c:v>
                </c:pt>
                <c:pt idx="6466">
                  <c:v>51.489010576850944</c:v>
                </c:pt>
                <c:pt idx="6467">
                  <c:v>51.481509264121215</c:v>
                </c:pt>
                <c:pt idx="6468">
                  <c:v>51.46650663866177</c:v>
                </c:pt>
                <c:pt idx="6469">
                  <c:v>51.46650663866177</c:v>
                </c:pt>
                <c:pt idx="6470">
                  <c:v>51.46650663866177</c:v>
                </c:pt>
                <c:pt idx="6471">
                  <c:v>51.45150401320231</c:v>
                </c:pt>
                <c:pt idx="6472">
                  <c:v>51.436501387742851</c:v>
                </c:pt>
                <c:pt idx="6473">
                  <c:v>51.436501387742851</c:v>
                </c:pt>
                <c:pt idx="6474">
                  <c:v>51.436501387742851</c:v>
                </c:pt>
                <c:pt idx="6475">
                  <c:v>51.417748105918534</c:v>
                </c:pt>
                <c:pt idx="6476">
                  <c:v>51.417748105918534</c:v>
                </c:pt>
                <c:pt idx="6477">
                  <c:v>51.406496136823939</c:v>
                </c:pt>
                <c:pt idx="6478">
                  <c:v>51.39149351136448</c:v>
                </c:pt>
                <c:pt idx="6479">
                  <c:v>51.39149351136448</c:v>
                </c:pt>
                <c:pt idx="6480">
                  <c:v>51.39149351136448</c:v>
                </c:pt>
                <c:pt idx="6481">
                  <c:v>51.376490885905035</c:v>
                </c:pt>
                <c:pt idx="6482">
                  <c:v>51.368989573175305</c:v>
                </c:pt>
                <c:pt idx="6483">
                  <c:v>51.361488260445576</c:v>
                </c:pt>
                <c:pt idx="6484">
                  <c:v>51.353986947715846</c:v>
                </c:pt>
                <c:pt idx="6485">
                  <c:v>51.346485634986131</c:v>
                </c:pt>
                <c:pt idx="6486">
                  <c:v>51.335233665891536</c:v>
                </c:pt>
                <c:pt idx="6487">
                  <c:v>51.335233665891536</c:v>
                </c:pt>
                <c:pt idx="6488">
                  <c:v>51.312729727702347</c:v>
                </c:pt>
                <c:pt idx="6489">
                  <c:v>51.312729727702347</c:v>
                </c:pt>
                <c:pt idx="6490">
                  <c:v>51.312729727702347</c:v>
                </c:pt>
                <c:pt idx="6491">
                  <c:v>51.312729727702347</c:v>
                </c:pt>
                <c:pt idx="6492">
                  <c:v>51.290225789513165</c:v>
                </c:pt>
                <c:pt idx="6493">
                  <c:v>51.290225789513165</c:v>
                </c:pt>
                <c:pt idx="6494">
                  <c:v>51.271472507688841</c:v>
                </c:pt>
                <c:pt idx="6495">
                  <c:v>51.271472507688841</c:v>
                </c:pt>
                <c:pt idx="6496">
                  <c:v>51.271472507688841</c:v>
                </c:pt>
                <c:pt idx="6497">
                  <c:v>51.256469882229396</c:v>
                </c:pt>
                <c:pt idx="6498">
                  <c:v>51.245217913134802</c:v>
                </c:pt>
                <c:pt idx="6499">
                  <c:v>51.245217913134802</c:v>
                </c:pt>
                <c:pt idx="6500">
                  <c:v>51.233965944040207</c:v>
                </c:pt>
                <c:pt idx="6501">
                  <c:v>51.222713974945613</c:v>
                </c:pt>
                <c:pt idx="6502">
                  <c:v>51.222713974945613</c:v>
                </c:pt>
                <c:pt idx="6503">
                  <c:v>51.203960693121296</c:v>
                </c:pt>
                <c:pt idx="6504">
                  <c:v>51.203960693121296</c:v>
                </c:pt>
                <c:pt idx="6505">
                  <c:v>51.203960693121296</c:v>
                </c:pt>
                <c:pt idx="6506">
                  <c:v>51.188958067661837</c:v>
                </c:pt>
                <c:pt idx="6507">
                  <c:v>51.181456754932107</c:v>
                </c:pt>
                <c:pt idx="6508">
                  <c:v>51.173955442202391</c:v>
                </c:pt>
                <c:pt idx="6509">
                  <c:v>51.166454129472662</c:v>
                </c:pt>
                <c:pt idx="6510">
                  <c:v>51.158952816742932</c:v>
                </c:pt>
                <c:pt idx="6511">
                  <c:v>51.151451504013203</c:v>
                </c:pt>
                <c:pt idx="6512">
                  <c:v>51.143950191283473</c:v>
                </c:pt>
                <c:pt idx="6513">
                  <c:v>51.136448878553743</c:v>
                </c:pt>
                <c:pt idx="6514">
                  <c:v>51.121446253094291</c:v>
                </c:pt>
                <c:pt idx="6515">
                  <c:v>51.121446253094291</c:v>
                </c:pt>
                <c:pt idx="6516">
                  <c:v>51.121446253094291</c:v>
                </c:pt>
                <c:pt idx="6517">
                  <c:v>51.106443627634832</c:v>
                </c:pt>
                <c:pt idx="6518">
                  <c:v>51.098942314905102</c:v>
                </c:pt>
                <c:pt idx="6519">
                  <c:v>51.091441002175387</c:v>
                </c:pt>
                <c:pt idx="6520">
                  <c:v>51.083939689445657</c:v>
                </c:pt>
                <c:pt idx="6521">
                  <c:v>51.076438376715927</c:v>
                </c:pt>
                <c:pt idx="6522">
                  <c:v>51.065186407621333</c:v>
                </c:pt>
                <c:pt idx="6523">
                  <c:v>51.065186407621333</c:v>
                </c:pt>
                <c:pt idx="6524">
                  <c:v>51.053934438526738</c:v>
                </c:pt>
                <c:pt idx="6525">
                  <c:v>51.035181156702421</c:v>
                </c:pt>
                <c:pt idx="6526">
                  <c:v>51.035181156702421</c:v>
                </c:pt>
                <c:pt idx="6527">
                  <c:v>51.035181156702421</c:v>
                </c:pt>
                <c:pt idx="6528">
                  <c:v>51.035181156702421</c:v>
                </c:pt>
                <c:pt idx="6529">
                  <c:v>51.016427874878104</c:v>
                </c:pt>
                <c:pt idx="6530">
                  <c:v>51.008926562148375</c:v>
                </c:pt>
                <c:pt idx="6531">
                  <c:v>51.001425249418652</c:v>
                </c:pt>
                <c:pt idx="6532">
                  <c:v>50.990173280324058</c:v>
                </c:pt>
                <c:pt idx="6533">
                  <c:v>50.990173280324058</c:v>
                </c:pt>
                <c:pt idx="6534">
                  <c:v>50.975170654864598</c:v>
                </c:pt>
                <c:pt idx="6535">
                  <c:v>50.975170654864598</c:v>
                </c:pt>
                <c:pt idx="6536">
                  <c:v>50.963918685770004</c:v>
                </c:pt>
                <c:pt idx="6537">
                  <c:v>50.956417373040289</c:v>
                </c:pt>
                <c:pt idx="6538">
                  <c:v>50.948916060310559</c:v>
                </c:pt>
                <c:pt idx="6539">
                  <c:v>50.941414747580829</c:v>
                </c:pt>
                <c:pt idx="6540">
                  <c:v>50.930162778486235</c:v>
                </c:pt>
                <c:pt idx="6541">
                  <c:v>50.930162778486235</c:v>
                </c:pt>
                <c:pt idx="6542">
                  <c:v>50.918910809391647</c:v>
                </c:pt>
                <c:pt idx="6543">
                  <c:v>50.911409496661918</c:v>
                </c:pt>
                <c:pt idx="6544">
                  <c:v>50.903908183932188</c:v>
                </c:pt>
                <c:pt idx="6545">
                  <c:v>50.896406871202458</c:v>
                </c:pt>
                <c:pt idx="6546">
                  <c:v>50.885154902107864</c:v>
                </c:pt>
                <c:pt idx="6547">
                  <c:v>50.885154902107864</c:v>
                </c:pt>
                <c:pt idx="6548">
                  <c:v>50.862650963918689</c:v>
                </c:pt>
                <c:pt idx="6549">
                  <c:v>50.862650963918689</c:v>
                </c:pt>
                <c:pt idx="6550">
                  <c:v>50.862650963918689</c:v>
                </c:pt>
                <c:pt idx="6551">
                  <c:v>50.862650963918689</c:v>
                </c:pt>
                <c:pt idx="6552">
                  <c:v>50.843897682094365</c:v>
                </c:pt>
                <c:pt idx="6553">
                  <c:v>50.832645712999778</c:v>
                </c:pt>
                <c:pt idx="6554">
                  <c:v>50.832645712999778</c:v>
                </c:pt>
                <c:pt idx="6555">
                  <c:v>50.821393743905183</c:v>
                </c:pt>
                <c:pt idx="6556">
                  <c:v>50.813892431175454</c:v>
                </c:pt>
                <c:pt idx="6557">
                  <c:v>50.806391118445724</c:v>
                </c:pt>
                <c:pt idx="6558">
                  <c:v>50.787637836621414</c:v>
                </c:pt>
                <c:pt idx="6559">
                  <c:v>50.787637836621414</c:v>
                </c:pt>
                <c:pt idx="6560">
                  <c:v>50.787637836621414</c:v>
                </c:pt>
                <c:pt idx="6561">
                  <c:v>50.787637836621414</c:v>
                </c:pt>
                <c:pt idx="6562">
                  <c:v>50.76888455479709</c:v>
                </c:pt>
                <c:pt idx="6563">
                  <c:v>50.76138324206736</c:v>
                </c:pt>
                <c:pt idx="6564">
                  <c:v>50.750131272972766</c:v>
                </c:pt>
                <c:pt idx="6565">
                  <c:v>50.750131272972766</c:v>
                </c:pt>
                <c:pt idx="6566">
                  <c:v>50.738879303878178</c:v>
                </c:pt>
                <c:pt idx="6567">
                  <c:v>50.720126022053854</c:v>
                </c:pt>
                <c:pt idx="6568">
                  <c:v>50.720126022053854</c:v>
                </c:pt>
                <c:pt idx="6569">
                  <c:v>50.720126022053854</c:v>
                </c:pt>
                <c:pt idx="6570">
                  <c:v>50.720126022053854</c:v>
                </c:pt>
                <c:pt idx="6571">
                  <c:v>50.701372740229544</c:v>
                </c:pt>
                <c:pt idx="6572">
                  <c:v>50.693871427499815</c:v>
                </c:pt>
                <c:pt idx="6573">
                  <c:v>50.686370114770085</c:v>
                </c:pt>
                <c:pt idx="6574">
                  <c:v>50.675118145675491</c:v>
                </c:pt>
                <c:pt idx="6575">
                  <c:v>50.675118145675491</c:v>
                </c:pt>
                <c:pt idx="6576">
                  <c:v>50.660115520216046</c:v>
                </c:pt>
                <c:pt idx="6577">
                  <c:v>50.660115520216046</c:v>
                </c:pt>
                <c:pt idx="6578">
                  <c:v>50.648863551121451</c:v>
                </c:pt>
                <c:pt idx="6579">
                  <c:v>50.641362238391721</c:v>
                </c:pt>
                <c:pt idx="6580">
                  <c:v>50.633860925661992</c:v>
                </c:pt>
                <c:pt idx="6581">
                  <c:v>50.626359612932262</c:v>
                </c:pt>
                <c:pt idx="6582">
                  <c:v>50.615107643837675</c:v>
                </c:pt>
                <c:pt idx="6583">
                  <c:v>50.615107643837675</c:v>
                </c:pt>
                <c:pt idx="6584">
                  <c:v>50.60385567474308</c:v>
                </c:pt>
                <c:pt idx="6585">
                  <c:v>50.588853049283621</c:v>
                </c:pt>
                <c:pt idx="6586">
                  <c:v>50.588853049283621</c:v>
                </c:pt>
                <c:pt idx="6587">
                  <c:v>50.588853049283621</c:v>
                </c:pt>
                <c:pt idx="6588">
                  <c:v>50.570099767459311</c:v>
                </c:pt>
                <c:pt idx="6589">
                  <c:v>50.570099767459311</c:v>
                </c:pt>
                <c:pt idx="6590">
                  <c:v>50.558847798364717</c:v>
                </c:pt>
                <c:pt idx="6591">
                  <c:v>50.551346485634987</c:v>
                </c:pt>
                <c:pt idx="6592">
                  <c:v>50.543845172905257</c:v>
                </c:pt>
                <c:pt idx="6593">
                  <c:v>50.536343860175528</c:v>
                </c:pt>
                <c:pt idx="6594">
                  <c:v>50.52509189108094</c:v>
                </c:pt>
                <c:pt idx="6595">
                  <c:v>50.52509189108094</c:v>
                </c:pt>
                <c:pt idx="6596">
                  <c:v>50.513839921986346</c:v>
                </c:pt>
                <c:pt idx="6597">
                  <c:v>50.502587952891751</c:v>
                </c:pt>
                <c:pt idx="6598">
                  <c:v>50.502587952891751</c:v>
                </c:pt>
                <c:pt idx="6599">
                  <c:v>50.491335983797171</c:v>
                </c:pt>
                <c:pt idx="6600">
                  <c:v>50.483834671067441</c:v>
                </c:pt>
                <c:pt idx="6601">
                  <c:v>50.476333358337712</c:v>
                </c:pt>
                <c:pt idx="6602">
                  <c:v>50.468832045607982</c:v>
                </c:pt>
                <c:pt idx="6603">
                  <c:v>50.461330732878253</c:v>
                </c:pt>
                <c:pt idx="6604">
                  <c:v>50.450078763783658</c:v>
                </c:pt>
                <c:pt idx="6605">
                  <c:v>50.450078763783658</c:v>
                </c:pt>
                <c:pt idx="6606">
                  <c:v>50.438826794689071</c:v>
                </c:pt>
                <c:pt idx="6607">
                  <c:v>50.431325481959341</c:v>
                </c:pt>
                <c:pt idx="6608">
                  <c:v>50.423824169229611</c:v>
                </c:pt>
                <c:pt idx="6609">
                  <c:v>50.416322856499882</c:v>
                </c:pt>
                <c:pt idx="6610">
                  <c:v>50.408821543770152</c:v>
                </c:pt>
                <c:pt idx="6611">
                  <c:v>50.401320231040437</c:v>
                </c:pt>
                <c:pt idx="6612">
                  <c:v>50.393818918310707</c:v>
                </c:pt>
                <c:pt idx="6613">
                  <c:v>50.378816292851248</c:v>
                </c:pt>
                <c:pt idx="6614">
                  <c:v>50.378816292851248</c:v>
                </c:pt>
                <c:pt idx="6615">
                  <c:v>50.378816292851248</c:v>
                </c:pt>
                <c:pt idx="6616">
                  <c:v>50.363813667391796</c:v>
                </c:pt>
                <c:pt idx="6617">
                  <c:v>50.352561698297208</c:v>
                </c:pt>
                <c:pt idx="6618">
                  <c:v>50.352561698297208</c:v>
                </c:pt>
                <c:pt idx="6619">
                  <c:v>50.341309729202607</c:v>
                </c:pt>
                <c:pt idx="6620">
                  <c:v>50.333808416472877</c:v>
                </c:pt>
                <c:pt idx="6621">
                  <c:v>50.326307103743147</c:v>
                </c:pt>
                <c:pt idx="6622">
                  <c:v>50.307553821918837</c:v>
                </c:pt>
                <c:pt idx="6623">
                  <c:v>50.307553821918837</c:v>
                </c:pt>
                <c:pt idx="6624">
                  <c:v>50.307553821918837</c:v>
                </c:pt>
                <c:pt idx="6625">
                  <c:v>50.307553821918837</c:v>
                </c:pt>
                <c:pt idx="6626">
                  <c:v>50.288800540094513</c:v>
                </c:pt>
                <c:pt idx="6627">
                  <c:v>50.281299227364784</c:v>
                </c:pt>
                <c:pt idx="6628">
                  <c:v>50.273797914635068</c:v>
                </c:pt>
                <c:pt idx="6629">
                  <c:v>50.266296601905339</c:v>
                </c:pt>
                <c:pt idx="6630">
                  <c:v>50.258795289175609</c:v>
                </c:pt>
                <c:pt idx="6631">
                  <c:v>50.251293976445879</c:v>
                </c:pt>
                <c:pt idx="6632">
                  <c:v>50.24379266371615</c:v>
                </c:pt>
                <c:pt idx="6633">
                  <c:v>50.23629135098642</c:v>
                </c:pt>
                <c:pt idx="6634">
                  <c:v>50.228790038256697</c:v>
                </c:pt>
                <c:pt idx="6635">
                  <c:v>50.221288725526968</c:v>
                </c:pt>
                <c:pt idx="6636">
                  <c:v>50.210036756432373</c:v>
                </c:pt>
                <c:pt idx="6637">
                  <c:v>50.210036756432373</c:v>
                </c:pt>
                <c:pt idx="6638">
                  <c:v>50.198784787337779</c:v>
                </c:pt>
                <c:pt idx="6639">
                  <c:v>50.191283474608063</c:v>
                </c:pt>
                <c:pt idx="6640">
                  <c:v>50.183782161878334</c:v>
                </c:pt>
                <c:pt idx="6641">
                  <c:v>50.176280849148604</c:v>
                </c:pt>
                <c:pt idx="6642">
                  <c:v>50.16502888005401</c:v>
                </c:pt>
                <c:pt idx="6643">
                  <c:v>50.16502888005401</c:v>
                </c:pt>
                <c:pt idx="6644">
                  <c:v>50.153776910959415</c:v>
                </c:pt>
                <c:pt idx="6645">
                  <c:v>50.146275598229693</c:v>
                </c:pt>
                <c:pt idx="6646">
                  <c:v>50.120021003675639</c:v>
                </c:pt>
                <c:pt idx="6647">
                  <c:v>50.120021003675639</c:v>
                </c:pt>
                <c:pt idx="6648">
                  <c:v>50.120021003675639</c:v>
                </c:pt>
                <c:pt idx="6649">
                  <c:v>50.120021003675639</c:v>
                </c:pt>
                <c:pt idx="6650">
                  <c:v>50.120021003675639</c:v>
                </c:pt>
                <c:pt idx="6651">
                  <c:v>50.120021003675639</c:v>
                </c:pt>
                <c:pt idx="6652">
                  <c:v>50.093766409121599</c:v>
                </c:pt>
                <c:pt idx="6653">
                  <c:v>50.08626509639187</c:v>
                </c:pt>
                <c:pt idx="6654">
                  <c:v>50.07876378366214</c:v>
                </c:pt>
                <c:pt idx="6655">
                  <c:v>50.07126247093241</c:v>
                </c:pt>
                <c:pt idx="6656">
                  <c:v>50.060010501837823</c:v>
                </c:pt>
                <c:pt idx="6657">
                  <c:v>50.060010501837823</c:v>
                </c:pt>
                <c:pt idx="6658">
                  <c:v>50.041257220013499</c:v>
                </c:pt>
                <c:pt idx="6659">
                  <c:v>50.041257220013499</c:v>
                </c:pt>
                <c:pt idx="6660">
                  <c:v>50.041257220013499</c:v>
                </c:pt>
                <c:pt idx="6661">
                  <c:v>50.02625459455404</c:v>
                </c:pt>
                <c:pt idx="6662">
                  <c:v>50.015002625459459</c:v>
                </c:pt>
                <c:pt idx="6663">
                  <c:v>50.015002625459459</c:v>
                </c:pt>
                <c:pt idx="6664">
                  <c:v>50.003750656364865</c:v>
                </c:pt>
                <c:pt idx="6665">
                  <c:v>49.99249868727027</c:v>
                </c:pt>
                <c:pt idx="6666">
                  <c:v>49.99249868727027</c:v>
                </c:pt>
                <c:pt idx="6667">
                  <c:v>49.981246718175683</c:v>
                </c:pt>
                <c:pt idx="6668">
                  <c:v>49.962493436351366</c:v>
                </c:pt>
                <c:pt idx="6669">
                  <c:v>49.962493436351366</c:v>
                </c:pt>
                <c:pt idx="6670">
                  <c:v>49.962493436351366</c:v>
                </c:pt>
                <c:pt idx="6671">
                  <c:v>49.962493436351366</c:v>
                </c:pt>
                <c:pt idx="6672">
                  <c:v>49.943740154527042</c:v>
                </c:pt>
                <c:pt idx="6673">
                  <c:v>49.936238841797312</c:v>
                </c:pt>
                <c:pt idx="6674">
                  <c:v>49.917485559972995</c:v>
                </c:pt>
                <c:pt idx="6675">
                  <c:v>49.917485559972995</c:v>
                </c:pt>
                <c:pt idx="6676">
                  <c:v>49.917485559972995</c:v>
                </c:pt>
                <c:pt idx="6677">
                  <c:v>49.917485559972995</c:v>
                </c:pt>
                <c:pt idx="6678">
                  <c:v>49.894981621783813</c:v>
                </c:pt>
                <c:pt idx="6679">
                  <c:v>49.894981621783813</c:v>
                </c:pt>
                <c:pt idx="6680">
                  <c:v>49.883729652689219</c:v>
                </c:pt>
                <c:pt idx="6681">
                  <c:v>49.872477683594632</c:v>
                </c:pt>
                <c:pt idx="6682">
                  <c:v>49.872477683594632</c:v>
                </c:pt>
                <c:pt idx="6683">
                  <c:v>49.861225714500037</c:v>
                </c:pt>
                <c:pt idx="6684">
                  <c:v>49.853724401770307</c:v>
                </c:pt>
                <c:pt idx="6685">
                  <c:v>49.846223089040578</c:v>
                </c:pt>
                <c:pt idx="6686">
                  <c:v>49.838721776310855</c:v>
                </c:pt>
                <c:pt idx="6687">
                  <c:v>49.827469807216261</c:v>
                </c:pt>
                <c:pt idx="6688">
                  <c:v>49.827469807216261</c:v>
                </c:pt>
                <c:pt idx="6689">
                  <c:v>49.816217838121673</c:v>
                </c:pt>
                <c:pt idx="6690">
                  <c:v>49.808716525391944</c:v>
                </c:pt>
                <c:pt idx="6691">
                  <c:v>49.801215212662214</c:v>
                </c:pt>
                <c:pt idx="6692">
                  <c:v>49.793713899932492</c:v>
                </c:pt>
                <c:pt idx="6693">
                  <c:v>49.786212587202762</c:v>
                </c:pt>
                <c:pt idx="6694">
                  <c:v>49.774960618108175</c:v>
                </c:pt>
                <c:pt idx="6695">
                  <c:v>49.774960618108175</c:v>
                </c:pt>
                <c:pt idx="6696">
                  <c:v>49.759957992648715</c:v>
                </c:pt>
                <c:pt idx="6697">
                  <c:v>49.759957992648715</c:v>
                </c:pt>
                <c:pt idx="6698">
                  <c:v>49.748706023554121</c:v>
                </c:pt>
                <c:pt idx="6699">
                  <c:v>49.741204710824391</c:v>
                </c:pt>
                <c:pt idx="6700">
                  <c:v>49.733703398094661</c:v>
                </c:pt>
                <c:pt idx="6701">
                  <c:v>49.726202085364939</c:v>
                </c:pt>
                <c:pt idx="6702">
                  <c:v>49.71119945990548</c:v>
                </c:pt>
                <c:pt idx="6703">
                  <c:v>49.71119945990548</c:v>
                </c:pt>
                <c:pt idx="6704">
                  <c:v>49.71119945990548</c:v>
                </c:pt>
                <c:pt idx="6705">
                  <c:v>49.696196834446027</c:v>
                </c:pt>
                <c:pt idx="6706">
                  <c:v>49.688695521716305</c:v>
                </c:pt>
                <c:pt idx="6707">
                  <c:v>49.681194208986575</c:v>
                </c:pt>
                <c:pt idx="6708">
                  <c:v>49.673692896256846</c:v>
                </c:pt>
                <c:pt idx="6709">
                  <c:v>49.666191583527123</c:v>
                </c:pt>
                <c:pt idx="6710">
                  <c:v>49.658690270797393</c:v>
                </c:pt>
                <c:pt idx="6711">
                  <c:v>49.651188958067664</c:v>
                </c:pt>
                <c:pt idx="6712">
                  <c:v>49.643687645337934</c:v>
                </c:pt>
                <c:pt idx="6713">
                  <c:v>49.636186332608204</c:v>
                </c:pt>
                <c:pt idx="6714">
                  <c:v>49.628685019878475</c:v>
                </c:pt>
                <c:pt idx="6715">
                  <c:v>49.621183707148752</c:v>
                </c:pt>
                <c:pt idx="6716">
                  <c:v>49.609931738054158</c:v>
                </c:pt>
                <c:pt idx="6717">
                  <c:v>49.609931738054158</c:v>
                </c:pt>
                <c:pt idx="6718">
                  <c:v>49.59867976895957</c:v>
                </c:pt>
                <c:pt idx="6719">
                  <c:v>49.591178456229841</c:v>
                </c:pt>
                <c:pt idx="6720">
                  <c:v>49.583677143500111</c:v>
                </c:pt>
                <c:pt idx="6721">
                  <c:v>49.576175830770389</c:v>
                </c:pt>
                <c:pt idx="6722">
                  <c:v>49.568674518040659</c:v>
                </c:pt>
                <c:pt idx="6723">
                  <c:v>49.561173205310929</c:v>
                </c:pt>
                <c:pt idx="6724">
                  <c:v>49.5536718925812</c:v>
                </c:pt>
                <c:pt idx="6725">
                  <c:v>49.54617057985147</c:v>
                </c:pt>
                <c:pt idx="6726">
                  <c:v>49.538669267121747</c:v>
                </c:pt>
                <c:pt idx="6727">
                  <c:v>49.531167954392018</c:v>
                </c:pt>
                <c:pt idx="6728">
                  <c:v>49.523666641662288</c:v>
                </c:pt>
                <c:pt idx="6729">
                  <c:v>49.516165328932566</c:v>
                </c:pt>
                <c:pt idx="6730">
                  <c:v>49.508664016202836</c:v>
                </c:pt>
                <c:pt idx="6731">
                  <c:v>49.497412047108241</c:v>
                </c:pt>
                <c:pt idx="6732">
                  <c:v>49.497412047108241</c:v>
                </c:pt>
                <c:pt idx="6733">
                  <c:v>49.486160078013654</c:v>
                </c:pt>
                <c:pt idx="6734">
                  <c:v>49.478658765283924</c:v>
                </c:pt>
                <c:pt idx="6735">
                  <c:v>49.467406796189337</c:v>
                </c:pt>
                <c:pt idx="6736">
                  <c:v>49.467406796189337</c:v>
                </c:pt>
                <c:pt idx="6737">
                  <c:v>49.456154827094743</c:v>
                </c:pt>
                <c:pt idx="6738">
                  <c:v>49.444902858000148</c:v>
                </c:pt>
                <c:pt idx="6739">
                  <c:v>49.444902858000148</c:v>
                </c:pt>
                <c:pt idx="6740">
                  <c:v>49.433650888905554</c:v>
                </c:pt>
                <c:pt idx="6741">
                  <c:v>49.426149576175831</c:v>
                </c:pt>
                <c:pt idx="6742">
                  <c:v>49.418648263446102</c:v>
                </c:pt>
                <c:pt idx="6743">
                  <c:v>49.411146950716379</c:v>
                </c:pt>
                <c:pt idx="6744">
                  <c:v>49.388643012527197</c:v>
                </c:pt>
                <c:pt idx="6745">
                  <c:v>49.388643012527197</c:v>
                </c:pt>
                <c:pt idx="6746">
                  <c:v>49.388643012527197</c:v>
                </c:pt>
                <c:pt idx="6747">
                  <c:v>49.388643012527197</c:v>
                </c:pt>
                <c:pt idx="6748">
                  <c:v>49.388643012527197</c:v>
                </c:pt>
                <c:pt idx="6749">
                  <c:v>49.362388417973143</c:v>
                </c:pt>
                <c:pt idx="6750">
                  <c:v>49.362388417973143</c:v>
                </c:pt>
                <c:pt idx="6751">
                  <c:v>49.351136448878549</c:v>
                </c:pt>
                <c:pt idx="6752">
                  <c:v>49.343635136148826</c:v>
                </c:pt>
                <c:pt idx="6753">
                  <c:v>49.336133823419097</c:v>
                </c:pt>
                <c:pt idx="6754">
                  <c:v>49.321131197959645</c:v>
                </c:pt>
                <c:pt idx="6755">
                  <c:v>49.321131197959645</c:v>
                </c:pt>
                <c:pt idx="6756">
                  <c:v>49.321131197959645</c:v>
                </c:pt>
                <c:pt idx="6757">
                  <c:v>49.306128572500185</c:v>
                </c:pt>
                <c:pt idx="6758">
                  <c:v>49.298627259770463</c:v>
                </c:pt>
                <c:pt idx="6759">
                  <c:v>49.287375290675868</c:v>
                </c:pt>
                <c:pt idx="6760">
                  <c:v>49.287375290675868</c:v>
                </c:pt>
                <c:pt idx="6761">
                  <c:v>49.276123321581281</c:v>
                </c:pt>
                <c:pt idx="6762">
                  <c:v>49.268622008851551</c:v>
                </c:pt>
                <c:pt idx="6763">
                  <c:v>49.257370039756957</c:v>
                </c:pt>
                <c:pt idx="6764">
                  <c:v>49.257370039756957</c:v>
                </c:pt>
                <c:pt idx="6765">
                  <c:v>49.242367414297497</c:v>
                </c:pt>
                <c:pt idx="6766">
                  <c:v>49.242367414297497</c:v>
                </c:pt>
                <c:pt idx="6767">
                  <c:v>49.227364788838045</c:v>
                </c:pt>
                <c:pt idx="6768">
                  <c:v>49.227364788838045</c:v>
                </c:pt>
                <c:pt idx="6769">
                  <c:v>49.216112819743458</c:v>
                </c:pt>
                <c:pt idx="6770">
                  <c:v>49.208611507013728</c:v>
                </c:pt>
                <c:pt idx="6771">
                  <c:v>49.201110194283999</c:v>
                </c:pt>
                <c:pt idx="6772">
                  <c:v>49.193608881554276</c:v>
                </c:pt>
                <c:pt idx="6773">
                  <c:v>49.186107568824546</c:v>
                </c:pt>
                <c:pt idx="6774">
                  <c:v>49.174855599729952</c:v>
                </c:pt>
                <c:pt idx="6775">
                  <c:v>49.174855599729952</c:v>
                </c:pt>
                <c:pt idx="6776">
                  <c:v>49.163603630635357</c:v>
                </c:pt>
                <c:pt idx="6777">
                  <c:v>49.15235166154077</c:v>
                </c:pt>
                <c:pt idx="6778">
                  <c:v>49.15235166154077</c:v>
                </c:pt>
                <c:pt idx="6779">
                  <c:v>49.141099692446176</c:v>
                </c:pt>
                <c:pt idx="6780">
                  <c:v>49.133598379716446</c:v>
                </c:pt>
                <c:pt idx="6781">
                  <c:v>49.122346410621859</c:v>
                </c:pt>
                <c:pt idx="6782">
                  <c:v>49.122346410621859</c:v>
                </c:pt>
                <c:pt idx="6783">
                  <c:v>49.111094441527271</c:v>
                </c:pt>
                <c:pt idx="6784">
                  <c:v>49.096091816067812</c:v>
                </c:pt>
                <c:pt idx="6785">
                  <c:v>49.096091816067812</c:v>
                </c:pt>
                <c:pt idx="6786">
                  <c:v>49.096091816067812</c:v>
                </c:pt>
                <c:pt idx="6787">
                  <c:v>49.08108919060836</c:v>
                </c:pt>
                <c:pt idx="6788">
                  <c:v>49.07358787787863</c:v>
                </c:pt>
                <c:pt idx="6789">
                  <c:v>49.0660865651489</c:v>
                </c:pt>
                <c:pt idx="6790">
                  <c:v>49.058585252419171</c:v>
                </c:pt>
                <c:pt idx="6791">
                  <c:v>49.051083939689441</c:v>
                </c:pt>
                <c:pt idx="6792">
                  <c:v>49.039831970594854</c:v>
                </c:pt>
                <c:pt idx="6793">
                  <c:v>49.039831970594854</c:v>
                </c:pt>
                <c:pt idx="6794">
                  <c:v>49.028580001500259</c:v>
                </c:pt>
                <c:pt idx="6795">
                  <c:v>49.021078688770537</c:v>
                </c:pt>
                <c:pt idx="6796">
                  <c:v>49.013577376040807</c:v>
                </c:pt>
                <c:pt idx="6797">
                  <c:v>49.006076063311077</c:v>
                </c:pt>
                <c:pt idx="6798">
                  <c:v>48.998574750581355</c:v>
                </c:pt>
                <c:pt idx="6799">
                  <c:v>48.991073437851625</c:v>
                </c:pt>
                <c:pt idx="6800">
                  <c:v>48.983572125121896</c:v>
                </c:pt>
                <c:pt idx="6801">
                  <c:v>48.976070812392166</c:v>
                </c:pt>
                <c:pt idx="6802">
                  <c:v>48.964818843297579</c:v>
                </c:pt>
                <c:pt idx="6803">
                  <c:v>48.964818843297579</c:v>
                </c:pt>
                <c:pt idx="6804">
                  <c:v>48.946065561473254</c:v>
                </c:pt>
                <c:pt idx="6805">
                  <c:v>48.946065561473254</c:v>
                </c:pt>
                <c:pt idx="6806">
                  <c:v>48.946065561473254</c:v>
                </c:pt>
                <c:pt idx="6807">
                  <c:v>48.931062936013802</c:v>
                </c:pt>
                <c:pt idx="6808">
                  <c:v>48.923561623284073</c:v>
                </c:pt>
                <c:pt idx="6809">
                  <c:v>48.90855899782462</c:v>
                </c:pt>
                <c:pt idx="6810">
                  <c:v>48.90855899782462</c:v>
                </c:pt>
                <c:pt idx="6811">
                  <c:v>48.90855899782462</c:v>
                </c:pt>
                <c:pt idx="6812">
                  <c:v>48.893556372365168</c:v>
                </c:pt>
                <c:pt idx="6813">
                  <c:v>48.886055059635439</c:v>
                </c:pt>
                <c:pt idx="6814">
                  <c:v>48.874803090540844</c:v>
                </c:pt>
                <c:pt idx="6815">
                  <c:v>48.874803090540844</c:v>
                </c:pt>
                <c:pt idx="6816">
                  <c:v>48.86355112144625</c:v>
                </c:pt>
                <c:pt idx="6817">
                  <c:v>48.848548495986797</c:v>
                </c:pt>
                <c:pt idx="6818">
                  <c:v>48.848548495986797</c:v>
                </c:pt>
                <c:pt idx="6819">
                  <c:v>48.848548495986797</c:v>
                </c:pt>
                <c:pt idx="6820">
                  <c:v>48.833545870527338</c:v>
                </c:pt>
                <c:pt idx="6821">
                  <c:v>48.826044557797616</c:v>
                </c:pt>
                <c:pt idx="6822">
                  <c:v>48.818543245067886</c:v>
                </c:pt>
                <c:pt idx="6823">
                  <c:v>48.811041932338163</c:v>
                </c:pt>
                <c:pt idx="6824">
                  <c:v>48.803540619608434</c:v>
                </c:pt>
                <c:pt idx="6825">
                  <c:v>48.796039306878704</c:v>
                </c:pt>
                <c:pt idx="6826">
                  <c:v>48.781036681419252</c:v>
                </c:pt>
                <c:pt idx="6827">
                  <c:v>48.781036681419252</c:v>
                </c:pt>
                <c:pt idx="6828">
                  <c:v>48.781036681419252</c:v>
                </c:pt>
                <c:pt idx="6829">
                  <c:v>48.766034055959793</c:v>
                </c:pt>
                <c:pt idx="6830">
                  <c:v>48.758532743230063</c:v>
                </c:pt>
                <c:pt idx="6831">
                  <c:v>48.751031430500333</c:v>
                </c:pt>
                <c:pt idx="6832">
                  <c:v>48.743530117770611</c:v>
                </c:pt>
                <c:pt idx="6833">
                  <c:v>48.736028805040881</c:v>
                </c:pt>
                <c:pt idx="6834">
                  <c:v>48.728527492311152</c:v>
                </c:pt>
                <c:pt idx="6835">
                  <c:v>48.721026179581429</c:v>
                </c:pt>
                <c:pt idx="6836">
                  <c:v>48.713524866851699</c:v>
                </c:pt>
                <c:pt idx="6837">
                  <c:v>48.70602355412197</c:v>
                </c:pt>
                <c:pt idx="6838">
                  <c:v>48.698522241392247</c:v>
                </c:pt>
                <c:pt idx="6839">
                  <c:v>48.687270272297653</c:v>
                </c:pt>
                <c:pt idx="6840">
                  <c:v>48.687270272297653</c:v>
                </c:pt>
                <c:pt idx="6841">
                  <c:v>48.676018303203058</c:v>
                </c:pt>
                <c:pt idx="6842">
                  <c:v>48.668516990473329</c:v>
                </c:pt>
                <c:pt idx="6843">
                  <c:v>48.661015677743606</c:v>
                </c:pt>
                <c:pt idx="6844">
                  <c:v>48.642262395919282</c:v>
                </c:pt>
                <c:pt idx="6845">
                  <c:v>48.642262395919282</c:v>
                </c:pt>
                <c:pt idx="6846">
                  <c:v>48.642262395919282</c:v>
                </c:pt>
                <c:pt idx="6847">
                  <c:v>48.642262395919282</c:v>
                </c:pt>
                <c:pt idx="6848">
                  <c:v>48.623509114094965</c:v>
                </c:pt>
                <c:pt idx="6849">
                  <c:v>48.616007801365242</c:v>
                </c:pt>
                <c:pt idx="6850">
                  <c:v>48.608506488635513</c:v>
                </c:pt>
                <c:pt idx="6851">
                  <c:v>48.601005175905783</c:v>
                </c:pt>
                <c:pt idx="6852">
                  <c:v>48.593503863176061</c:v>
                </c:pt>
                <c:pt idx="6853">
                  <c:v>48.586002550446331</c:v>
                </c:pt>
                <c:pt idx="6854">
                  <c:v>48.574750581351736</c:v>
                </c:pt>
                <c:pt idx="6855">
                  <c:v>48.574750581351736</c:v>
                </c:pt>
                <c:pt idx="6856">
                  <c:v>48.563498612257142</c:v>
                </c:pt>
                <c:pt idx="6857">
                  <c:v>48.555997299527412</c:v>
                </c:pt>
                <c:pt idx="6858">
                  <c:v>48.54099467406796</c:v>
                </c:pt>
                <c:pt idx="6859">
                  <c:v>48.54099467406796</c:v>
                </c:pt>
                <c:pt idx="6860">
                  <c:v>48.54099467406796</c:v>
                </c:pt>
                <c:pt idx="6861">
                  <c:v>48.525992048608508</c:v>
                </c:pt>
                <c:pt idx="6862">
                  <c:v>48.518490735878778</c:v>
                </c:pt>
                <c:pt idx="6863">
                  <c:v>48.507238766784191</c:v>
                </c:pt>
                <c:pt idx="6864">
                  <c:v>48.507238766784191</c:v>
                </c:pt>
                <c:pt idx="6865">
                  <c:v>48.492236141324732</c:v>
                </c:pt>
                <c:pt idx="6866">
                  <c:v>48.492236141324732</c:v>
                </c:pt>
                <c:pt idx="6867">
                  <c:v>48.477233515865272</c:v>
                </c:pt>
                <c:pt idx="6868">
                  <c:v>48.477233515865272</c:v>
                </c:pt>
                <c:pt idx="6869">
                  <c:v>48.46223089040582</c:v>
                </c:pt>
                <c:pt idx="6870">
                  <c:v>48.46223089040582</c:v>
                </c:pt>
                <c:pt idx="6871">
                  <c:v>48.450978921311226</c:v>
                </c:pt>
                <c:pt idx="6872">
                  <c:v>48.443477608581503</c:v>
                </c:pt>
                <c:pt idx="6873">
                  <c:v>48.435976295851773</c:v>
                </c:pt>
                <c:pt idx="6874">
                  <c:v>48.428474983122044</c:v>
                </c:pt>
                <c:pt idx="6875">
                  <c:v>48.417223014027456</c:v>
                </c:pt>
                <c:pt idx="6876">
                  <c:v>48.417223014027456</c:v>
                </c:pt>
                <c:pt idx="6877">
                  <c:v>48.405971044932862</c:v>
                </c:pt>
                <c:pt idx="6878">
                  <c:v>48.394719075838275</c:v>
                </c:pt>
                <c:pt idx="6879">
                  <c:v>48.394719075838275</c:v>
                </c:pt>
                <c:pt idx="6880">
                  <c:v>48.38346710674368</c:v>
                </c:pt>
                <c:pt idx="6881">
                  <c:v>48.37596579401395</c:v>
                </c:pt>
                <c:pt idx="6882">
                  <c:v>48.368464481284221</c:v>
                </c:pt>
                <c:pt idx="6883">
                  <c:v>48.360963168554498</c:v>
                </c:pt>
                <c:pt idx="6884">
                  <c:v>48.353461855824769</c:v>
                </c:pt>
                <c:pt idx="6885">
                  <c:v>48.342209886730174</c:v>
                </c:pt>
                <c:pt idx="6886">
                  <c:v>48.342209886730174</c:v>
                </c:pt>
                <c:pt idx="6887">
                  <c:v>48.323456604905857</c:v>
                </c:pt>
                <c:pt idx="6888">
                  <c:v>48.323456604905857</c:v>
                </c:pt>
                <c:pt idx="6889">
                  <c:v>48.323456604905857</c:v>
                </c:pt>
                <c:pt idx="6890">
                  <c:v>48.308453979446405</c:v>
                </c:pt>
                <c:pt idx="6891">
                  <c:v>48.300952666716675</c:v>
                </c:pt>
                <c:pt idx="6892">
                  <c:v>48.293451353986953</c:v>
                </c:pt>
                <c:pt idx="6893">
                  <c:v>48.285950041257223</c:v>
                </c:pt>
                <c:pt idx="6894">
                  <c:v>48.274698072162629</c:v>
                </c:pt>
                <c:pt idx="6895">
                  <c:v>48.274698072162629</c:v>
                </c:pt>
                <c:pt idx="6896">
                  <c:v>48.263446103068034</c:v>
                </c:pt>
                <c:pt idx="6897">
                  <c:v>48.255944790338305</c:v>
                </c:pt>
                <c:pt idx="6898">
                  <c:v>48.248443477608582</c:v>
                </c:pt>
                <c:pt idx="6899">
                  <c:v>48.240942164878852</c:v>
                </c:pt>
                <c:pt idx="6900">
                  <c:v>48.210936913959948</c:v>
                </c:pt>
                <c:pt idx="6901">
                  <c:v>48.210936913959948</c:v>
                </c:pt>
                <c:pt idx="6902">
                  <c:v>48.210936913959948</c:v>
                </c:pt>
                <c:pt idx="6903">
                  <c:v>48.210936913959948</c:v>
                </c:pt>
                <c:pt idx="6904">
                  <c:v>48.210936913959948</c:v>
                </c:pt>
                <c:pt idx="6905">
                  <c:v>48.210936913959948</c:v>
                </c:pt>
                <c:pt idx="6906">
                  <c:v>48.210936913959948</c:v>
                </c:pt>
                <c:pt idx="6907">
                  <c:v>48.177181006676165</c:v>
                </c:pt>
                <c:pt idx="6908">
                  <c:v>48.177181006676165</c:v>
                </c:pt>
                <c:pt idx="6909">
                  <c:v>48.165929037581577</c:v>
                </c:pt>
                <c:pt idx="6910">
                  <c:v>48.158427724851848</c:v>
                </c:pt>
                <c:pt idx="6911">
                  <c:v>48.150926412122118</c:v>
                </c:pt>
                <c:pt idx="6912">
                  <c:v>48.143425099392395</c:v>
                </c:pt>
                <c:pt idx="6913">
                  <c:v>48.135923786662666</c:v>
                </c:pt>
                <c:pt idx="6914">
                  <c:v>48.124671817568078</c:v>
                </c:pt>
                <c:pt idx="6915">
                  <c:v>48.124671817568078</c:v>
                </c:pt>
                <c:pt idx="6916">
                  <c:v>48.105918535743754</c:v>
                </c:pt>
                <c:pt idx="6917">
                  <c:v>48.105918535743754</c:v>
                </c:pt>
                <c:pt idx="6918">
                  <c:v>48.105918535743754</c:v>
                </c:pt>
                <c:pt idx="6919">
                  <c:v>48.087165253919437</c:v>
                </c:pt>
                <c:pt idx="6920">
                  <c:v>48.087165253919437</c:v>
                </c:pt>
                <c:pt idx="6921">
                  <c:v>48.075913284824843</c:v>
                </c:pt>
                <c:pt idx="6922">
                  <c:v>48.064661315730248</c:v>
                </c:pt>
                <c:pt idx="6923">
                  <c:v>48.064661315730248</c:v>
                </c:pt>
                <c:pt idx="6924">
                  <c:v>48.053409346635661</c:v>
                </c:pt>
                <c:pt idx="6925">
                  <c:v>48.042157377541066</c:v>
                </c:pt>
                <c:pt idx="6926">
                  <c:v>48.042157377541066</c:v>
                </c:pt>
                <c:pt idx="6927">
                  <c:v>48.030905408446479</c:v>
                </c:pt>
                <c:pt idx="6928">
                  <c:v>48.015902782987027</c:v>
                </c:pt>
                <c:pt idx="6929">
                  <c:v>48.015902782987027</c:v>
                </c:pt>
                <c:pt idx="6930">
                  <c:v>48.015902782987027</c:v>
                </c:pt>
                <c:pt idx="6931">
                  <c:v>48.000900157527568</c:v>
                </c:pt>
                <c:pt idx="6932">
                  <c:v>47.993398844797838</c:v>
                </c:pt>
                <c:pt idx="6933">
                  <c:v>47.985897532068108</c:v>
                </c:pt>
                <c:pt idx="6934">
                  <c:v>47.974645562973521</c:v>
                </c:pt>
                <c:pt idx="6935">
                  <c:v>47.974645562973521</c:v>
                </c:pt>
                <c:pt idx="6936">
                  <c:v>47.959642937514062</c:v>
                </c:pt>
                <c:pt idx="6937">
                  <c:v>47.959642937514062</c:v>
                </c:pt>
                <c:pt idx="6938">
                  <c:v>47.948390968419474</c:v>
                </c:pt>
                <c:pt idx="6939">
                  <c:v>47.940889655689745</c:v>
                </c:pt>
                <c:pt idx="6940">
                  <c:v>47.933388342960022</c:v>
                </c:pt>
                <c:pt idx="6941">
                  <c:v>47.925887030230292</c:v>
                </c:pt>
                <c:pt idx="6942">
                  <c:v>47.918385717500563</c:v>
                </c:pt>
                <c:pt idx="6943">
                  <c:v>47.91088440477084</c:v>
                </c:pt>
                <c:pt idx="6944">
                  <c:v>47.903383092041111</c:v>
                </c:pt>
                <c:pt idx="6945">
                  <c:v>47.895881779311381</c:v>
                </c:pt>
                <c:pt idx="6946">
                  <c:v>47.873377841122192</c:v>
                </c:pt>
                <c:pt idx="6947">
                  <c:v>47.873377841122192</c:v>
                </c:pt>
                <c:pt idx="6948">
                  <c:v>47.873377841122192</c:v>
                </c:pt>
                <c:pt idx="6949">
                  <c:v>47.873377841122192</c:v>
                </c:pt>
                <c:pt idx="6950">
                  <c:v>47.873377841122192</c:v>
                </c:pt>
                <c:pt idx="6951">
                  <c:v>47.85087390293301</c:v>
                </c:pt>
                <c:pt idx="6952">
                  <c:v>47.843372590203288</c:v>
                </c:pt>
                <c:pt idx="6953">
                  <c:v>47.835871277473558</c:v>
                </c:pt>
                <c:pt idx="6954">
                  <c:v>47.828369964743828</c:v>
                </c:pt>
                <c:pt idx="6955">
                  <c:v>47.820868652014106</c:v>
                </c:pt>
                <c:pt idx="6956">
                  <c:v>47.813367339284376</c:v>
                </c:pt>
                <c:pt idx="6957">
                  <c:v>47.805866026554646</c:v>
                </c:pt>
                <c:pt idx="6958">
                  <c:v>47.798364713824917</c:v>
                </c:pt>
                <c:pt idx="6959">
                  <c:v>47.790863401095187</c:v>
                </c:pt>
                <c:pt idx="6960">
                  <c:v>47.783362088365465</c:v>
                </c:pt>
                <c:pt idx="6961">
                  <c:v>47.775860775635735</c:v>
                </c:pt>
                <c:pt idx="6962">
                  <c:v>47.760858150176283</c:v>
                </c:pt>
                <c:pt idx="6963">
                  <c:v>47.760858150176283</c:v>
                </c:pt>
                <c:pt idx="6964">
                  <c:v>47.760858150176283</c:v>
                </c:pt>
                <c:pt idx="6965">
                  <c:v>47.745855524716823</c:v>
                </c:pt>
                <c:pt idx="6966">
                  <c:v>47.734603555622236</c:v>
                </c:pt>
                <c:pt idx="6967">
                  <c:v>47.734603555622236</c:v>
                </c:pt>
                <c:pt idx="6968">
                  <c:v>47.723351586527642</c:v>
                </c:pt>
                <c:pt idx="6969">
                  <c:v>47.712099617433054</c:v>
                </c:pt>
                <c:pt idx="6970">
                  <c:v>47.712099617433054</c:v>
                </c:pt>
                <c:pt idx="6971">
                  <c:v>47.685845022879001</c:v>
                </c:pt>
                <c:pt idx="6972">
                  <c:v>47.685845022879001</c:v>
                </c:pt>
                <c:pt idx="6973">
                  <c:v>47.685845022879001</c:v>
                </c:pt>
                <c:pt idx="6974">
                  <c:v>47.685845022879001</c:v>
                </c:pt>
                <c:pt idx="6975">
                  <c:v>47.685845022879001</c:v>
                </c:pt>
                <c:pt idx="6976">
                  <c:v>47.663341084689819</c:v>
                </c:pt>
                <c:pt idx="6977">
                  <c:v>47.655839771960096</c:v>
                </c:pt>
                <c:pt idx="6978">
                  <c:v>47.644587802865502</c:v>
                </c:pt>
                <c:pt idx="6979">
                  <c:v>47.644587802865502</c:v>
                </c:pt>
                <c:pt idx="6980">
                  <c:v>47.629585177406049</c:v>
                </c:pt>
                <c:pt idx="6981">
                  <c:v>47.629585177406049</c:v>
                </c:pt>
                <c:pt idx="6982">
                  <c:v>47.618333208311455</c:v>
                </c:pt>
                <c:pt idx="6983">
                  <c:v>47.610831895581725</c:v>
                </c:pt>
                <c:pt idx="6984">
                  <c:v>47.599579926487138</c:v>
                </c:pt>
                <c:pt idx="6985">
                  <c:v>47.599579926487138</c:v>
                </c:pt>
                <c:pt idx="6986">
                  <c:v>47.588327957392544</c:v>
                </c:pt>
                <c:pt idx="6987">
                  <c:v>47.580826644662814</c:v>
                </c:pt>
                <c:pt idx="6988">
                  <c:v>47.573325331933084</c:v>
                </c:pt>
                <c:pt idx="6989">
                  <c:v>47.562073362838497</c:v>
                </c:pt>
                <c:pt idx="6990">
                  <c:v>47.562073362838497</c:v>
                </c:pt>
                <c:pt idx="6991">
                  <c:v>47.550821393743902</c:v>
                </c:pt>
                <c:pt idx="6992">
                  <c:v>47.54332008101418</c:v>
                </c:pt>
                <c:pt idx="6993">
                  <c:v>47.532068111919585</c:v>
                </c:pt>
                <c:pt idx="6994">
                  <c:v>47.532068111919585</c:v>
                </c:pt>
                <c:pt idx="6995">
                  <c:v>47.520816142824998</c:v>
                </c:pt>
                <c:pt idx="6996">
                  <c:v>47.513314830095268</c:v>
                </c:pt>
                <c:pt idx="6997">
                  <c:v>47.505813517365539</c:v>
                </c:pt>
                <c:pt idx="6998">
                  <c:v>47.490810891906079</c:v>
                </c:pt>
                <c:pt idx="6999">
                  <c:v>47.490810891906079</c:v>
                </c:pt>
                <c:pt idx="7000">
                  <c:v>47.490810891906079</c:v>
                </c:pt>
                <c:pt idx="7001">
                  <c:v>47.475808266446627</c:v>
                </c:pt>
                <c:pt idx="7002">
                  <c:v>47.468306953716898</c:v>
                </c:pt>
                <c:pt idx="7003">
                  <c:v>47.460805640987175</c:v>
                </c:pt>
                <c:pt idx="7004">
                  <c:v>47.453304328257445</c:v>
                </c:pt>
                <c:pt idx="7005">
                  <c:v>47.445803015527716</c:v>
                </c:pt>
                <c:pt idx="7006">
                  <c:v>47.438301702797993</c:v>
                </c:pt>
                <c:pt idx="7007">
                  <c:v>47.430800390068264</c:v>
                </c:pt>
                <c:pt idx="7008">
                  <c:v>47.423299077338534</c:v>
                </c:pt>
                <c:pt idx="7009">
                  <c:v>47.412047108243947</c:v>
                </c:pt>
                <c:pt idx="7010">
                  <c:v>47.412047108243947</c:v>
                </c:pt>
                <c:pt idx="7011">
                  <c:v>47.400795139149352</c:v>
                </c:pt>
                <c:pt idx="7012">
                  <c:v>47.385792513689893</c:v>
                </c:pt>
                <c:pt idx="7013">
                  <c:v>47.385792513689893</c:v>
                </c:pt>
                <c:pt idx="7014">
                  <c:v>47.385792513689893</c:v>
                </c:pt>
                <c:pt idx="7015">
                  <c:v>47.370789888230441</c:v>
                </c:pt>
                <c:pt idx="7016">
                  <c:v>47.363288575500711</c:v>
                </c:pt>
                <c:pt idx="7017">
                  <c:v>47.352036606406124</c:v>
                </c:pt>
                <c:pt idx="7018">
                  <c:v>47.352036606406124</c:v>
                </c:pt>
                <c:pt idx="7019">
                  <c:v>47.340784637311529</c:v>
                </c:pt>
                <c:pt idx="7020">
                  <c:v>47.333283324581807</c:v>
                </c:pt>
                <c:pt idx="7021">
                  <c:v>47.325782011852077</c:v>
                </c:pt>
                <c:pt idx="7022">
                  <c:v>47.314530042757482</c:v>
                </c:pt>
                <c:pt idx="7023">
                  <c:v>47.314530042757482</c:v>
                </c:pt>
                <c:pt idx="7024">
                  <c:v>47.303278073662888</c:v>
                </c:pt>
                <c:pt idx="7025">
                  <c:v>47.295776760933158</c:v>
                </c:pt>
                <c:pt idx="7026">
                  <c:v>47.288275448203436</c:v>
                </c:pt>
                <c:pt idx="7027">
                  <c:v>47.280774135473706</c:v>
                </c:pt>
                <c:pt idx="7028">
                  <c:v>47.269522166379119</c:v>
                </c:pt>
                <c:pt idx="7029">
                  <c:v>47.269522166379119</c:v>
                </c:pt>
                <c:pt idx="7030">
                  <c:v>47.258270197284524</c:v>
                </c:pt>
                <c:pt idx="7031">
                  <c:v>47.250768884554795</c:v>
                </c:pt>
                <c:pt idx="7032">
                  <c:v>47.243267571825072</c:v>
                </c:pt>
                <c:pt idx="7033">
                  <c:v>47.235766259095342</c:v>
                </c:pt>
                <c:pt idx="7034">
                  <c:v>47.217012977271025</c:v>
                </c:pt>
                <c:pt idx="7035">
                  <c:v>47.217012977271025</c:v>
                </c:pt>
                <c:pt idx="7036">
                  <c:v>47.217012977271025</c:v>
                </c:pt>
                <c:pt idx="7037">
                  <c:v>47.217012977271025</c:v>
                </c:pt>
                <c:pt idx="7038">
                  <c:v>47.198259695446701</c:v>
                </c:pt>
                <c:pt idx="7039">
                  <c:v>47.187007726352107</c:v>
                </c:pt>
                <c:pt idx="7040">
                  <c:v>47.187007726352107</c:v>
                </c:pt>
                <c:pt idx="7041">
                  <c:v>47.175755757257519</c:v>
                </c:pt>
                <c:pt idx="7042">
                  <c:v>47.16825444452779</c:v>
                </c:pt>
                <c:pt idx="7043">
                  <c:v>47.160753131798067</c:v>
                </c:pt>
                <c:pt idx="7044">
                  <c:v>47.149501162703473</c:v>
                </c:pt>
                <c:pt idx="7045">
                  <c:v>47.149501162703473</c:v>
                </c:pt>
                <c:pt idx="7046">
                  <c:v>47.130747880879156</c:v>
                </c:pt>
                <c:pt idx="7047">
                  <c:v>47.130747880879156</c:v>
                </c:pt>
                <c:pt idx="7048">
                  <c:v>47.130747880879156</c:v>
                </c:pt>
                <c:pt idx="7049">
                  <c:v>47.115745255419696</c:v>
                </c:pt>
                <c:pt idx="7050">
                  <c:v>47.108243942689967</c:v>
                </c:pt>
                <c:pt idx="7051">
                  <c:v>47.100742629960237</c:v>
                </c:pt>
                <c:pt idx="7052">
                  <c:v>47.093241317230515</c:v>
                </c:pt>
                <c:pt idx="7053">
                  <c:v>47.085740004500785</c:v>
                </c:pt>
                <c:pt idx="7054">
                  <c:v>47.078238691771062</c:v>
                </c:pt>
                <c:pt idx="7055">
                  <c:v>47.070737379041333</c:v>
                </c:pt>
                <c:pt idx="7056">
                  <c:v>47.063236066311603</c:v>
                </c:pt>
                <c:pt idx="7057">
                  <c:v>47.055734753581881</c:v>
                </c:pt>
                <c:pt idx="7058">
                  <c:v>47.048233440852151</c:v>
                </c:pt>
                <c:pt idx="7059">
                  <c:v>47.040732128122421</c:v>
                </c:pt>
                <c:pt idx="7060">
                  <c:v>47.021978846298104</c:v>
                </c:pt>
                <c:pt idx="7061">
                  <c:v>47.021978846298104</c:v>
                </c:pt>
                <c:pt idx="7062">
                  <c:v>47.021978846298104</c:v>
                </c:pt>
                <c:pt idx="7063">
                  <c:v>47.021978846298104</c:v>
                </c:pt>
                <c:pt idx="7064">
                  <c:v>47.00322556447378</c:v>
                </c:pt>
                <c:pt idx="7065">
                  <c:v>46.995724251744051</c:v>
                </c:pt>
                <c:pt idx="7066">
                  <c:v>46.984472282649463</c:v>
                </c:pt>
                <c:pt idx="7067">
                  <c:v>46.984472282649463</c:v>
                </c:pt>
                <c:pt idx="7068">
                  <c:v>46.973220313554869</c:v>
                </c:pt>
                <c:pt idx="7069">
                  <c:v>46.965719000825146</c:v>
                </c:pt>
                <c:pt idx="7070">
                  <c:v>46.958217688095417</c:v>
                </c:pt>
                <c:pt idx="7071">
                  <c:v>46.950716375365687</c:v>
                </c:pt>
                <c:pt idx="7072">
                  <c:v>46.943215062635964</c:v>
                </c:pt>
                <c:pt idx="7073">
                  <c:v>46.935713749906235</c:v>
                </c:pt>
                <c:pt idx="7074">
                  <c:v>46.92446178081164</c:v>
                </c:pt>
                <c:pt idx="7075">
                  <c:v>46.92446178081164</c:v>
                </c:pt>
                <c:pt idx="7076">
                  <c:v>46.913209811717053</c:v>
                </c:pt>
                <c:pt idx="7077">
                  <c:v>46.901957842622458</c:v>
                </c:pt>
                <c:pt idx="7078">
                  <c:v>46.901957842622458</c:v>
                </c:pt>
                <c:pt idx="7079">
                  <c:v>46.890705873527864</c:v>
                </c:pt>
                <c:pt idx="7080">
                  <c:v>46.883204560798141</c:v>
                </c:pt>
                <c:pt idx="7081">
                  <c:v>46.875703248068412</c:v>
                </c:pt>
                <c:pt idx="7082">
                  <c:v>46.868201935338682</c:v>
                </c:pt>
                <c:pt idx="7083">
                  <c:v>46.86070062260896</c:v>
                </c:pt>
                <c:pt idx="7084">
                  <c:v>46.85319930987923</c:v>
                </c:pt>
                <c:pt idx="7085">
                  <c:v>46.838196684419778</c:v>
                </c:pt>
                <c:pt idx="7086">
                  <c:v>46.838196684419778</c:v>
                </c:pt>
                <c:pt idx="7087">
                  <c:v>46.838196684419778</c:v>
                </c:pt>
                <c:pt idx="7088">
                  <c:v>46.823194058960318</c:v>
                </c:pt>
                <c:pt idx="7089">
                  <c:v>46.815692746230589</c:v>
                </c:pt>
                <c:pt idx="7090">
                  <c:v>46.808191433500859</c:v>
                </c:pt>
                <c:pt idx="7091">
                  <c:v>46.789438151676542</c:v>
                </c:pt>
                <c:pt idx="7092">
                  <c:v>46.789438151676542</c:v>
                </c:pt>
                <c:pt idx="7093">
                  <c:v>46.789438151676542</c:v>
                </c:pt>
                <c:pt idx="7094">
                  <c:v>46.789438151676542</c:v>
                </c:pt>
                <c:pt idx="7095">
                  <c:v>46.770684869852225</c:v>
                </c:pt>
                <c:pt idx="7096">
                  <c:v>46.763183557122495</c:v>
                </c:pt>
                <c:pt idx="7097">
                  <c:v>46.755682244392773</c:v>
                </c:pt>
                <c:pt idx="7098">
                  <c:v>46.748180931663043</c:v>
                </c:pt>
                <c:pt idx="7099">
                  <c:v>46.736928962568449</c:v>
                </c:pt>
                <c:pt idx="7100">
                  <c:v>46.736928962568449</c:v>
                </c:pt>
                <c:pt idx="7101">
                  <c:v>46.725676993473861</c:v>
                </c:pt>
                <c:pt idx="7102">
                  <c:v>46.714425024379267</c:v>
                </c:pt>
                <c:pt idx="7103">
                  <c:v>46.714425024379267</c:v>
                </c:pt>
                <c:pt idx="7104">
                  <c:v>46.703173055284672</c:v>
                </c:pt>
                <c:pt idx="7105">
                  <c:v>46.695671742554943</c:v>
                </c:pt>
                <c:pt idx="7106">
                  <c:v>46.68817042982522</c:v>
                </c:pt>
                <c:pt idx="7107">
                  <c:v>46.680669117095491</c:v>
                </c:pt>
                <c:pt idx="7108">
                  <c:v>46.673167804365761</c:v>
                </c:pt>
                <c:pt idx="7109">
                  <c:v>46.658165178906309</c:v>
                </c:pt>
                <c:pt idx="7110">
                  <c:v>46.658165178906309</c:v>
                </c:pt>
                <c:pt idx="7111">
                  <c:v>46.658165178906309</c:v>
                </c:pt>
                <c:pt idx="7112">
                  <c:v>46.639411897081992</c:v>
                </c:pt>
                <c:pt idx="7113">
                  <c:v>46.639411897081992</c:v>
                </c:pt>
                <c:pt idx="7114">
                  <c:v>46.624409271622532</c:v>
                </c:pt>
                <c:pt idx="7115">
                  <c:v>46.624409271622532</c:v>
                </c:pt>
                <c:pt idx="7116">
                  <c:v>46.613157302527938</c:v>
                </c:pt>
                <c:pt idx="7117">
                  <c:v>46.605655989798215</c:v>
                </c:pt>
                <c:pt idx="7118">
                  <c:v>46.594404020703621</c:v>
                </c:pt>
                <c:pt idx="7119">
                  <c:v>46.594404020703621</c:v>
                </c:pt>
                <c:pt idx="7120">
                  <c:v>46.579401395244169</c:v>
                </c:pt>
                <c:pt idx="7121">
                  <c:v>46.579401395244169</c:v>
                </c:pt>
                <c:pt idx="7122">
                  <c:v>46.568149426149574</c:v>
                </c:pt>
                <c:pt idx="7123">
                  <c:v>46.560648113419852</c:v>
                </c:pt>
                <c:pt idx="7124">
                  <c:v>46.553146800690122</c:v>
                </c:pt>
                <c:pt idx="7125">
                  <c:v>46.545645487960392</c:v>
                </c:pt>
                <c:pt idx="7126">
                  <c:v>46.53814417523067</c:v>
                </c:pt>
                <c:pt idx="7127">
                  <c:v>46.526892206136075</c:v>
                </c:pt>
                <c:pt idx="7128">
                  <c:v>46.526892206136075</c:v>
                </c:pt>
                <c:pt idx="7129">
                  <c:v>46.515640237041481</c:v>
                </c:pt>
                <c:pt idx="7130">
                  <c:v>46.508138924311751</c:v>
                </c:pt>
                <c:pt idx="7131">
                  <c:v>46.500637611582022</c:v>
                </c:pt>
                <c:pt idx="7132">
                  <c:v>46.493136298852299</c:v>
                </c:pt>
                <c:pt idx="7133">
                  <c:v>46.481884329757705</c:v>
                </c:pt>
                <c:pt idx="7134">
                  <c:v>46.481884329757705</c:v>
                </c:pt>
                <c:pt idx="7135">
                  <c:v>46.466881704298252</c:v>
                </c:pt>
                <c:pt idx="7136">
                  <c:v>46.466881704298252</c:v>
                </c:pt>
                <c:pt idx="7137">
                  <c:v>46.444377766109071</c:v>
                </c:pt>
                <c:pt idx="7138">
                  <c:v>46.444377766109071</c:v>
                </c:pt>
                <c:pt idx="7139">
                  <c:v>46.444377766109071</c:v>
                </c:pt>
                <c:pt idx="7140">
                  <c:v>46.444377766109071</c:v>
                </c:pt>
                <c:pt idx="7141">
                  <c:v>46.425624484284747</c:v>
                </c:pt>
                <c:pt idx="7142">
                  <c:v>46.418123171555017</c:v>
                </c:pt>
                <c:pt idx="7143">
                  <c:v>46.40687120246043</c:v>
                </c:pt>
                <c:pt idx="7144">
                  <c:v>46.40687120246043</c:v>
                </c:pt>
                <c:pt idx="7145">
                  <c:v>46.391868577000977</c:v>
                </c:pt>
                <c:pt idx="7146">
                  <c:v>46.391868577000977</c:v>
                </c:pt>
                <c:pt idx="7147">
                  <c:v>46.380616607906383</c:v>
                </c:pt>
                <c:pt idx="7148">
                  <c:v>46.373115295176653</c:v>
                </c:pt>
                <c:pt idx="7149">
                  <c:v>46.365613982446931</c:v>
                </c:pt>
                <c:pt idx="7150">
                  <c:v>46.358112669717201</c:v>
                </c:pt>
                <c:pt idx="7151">
                  <c:v>46.346860700622614</c:v>
                </c:pt>
                <c:pt idx="7152">
                  <c:v>46.346860700622614</c:v>
                </c:pt>
                <c:pt idx="7153">
                  <c:v>46.331858075163154</c:v>
                </c:pt>
                <c:pt idx="7154">
                  <c:v>46.331858075163154</c:v>
                </c:pt>
                <c:pt idx="7155">
                  <c:v>46.32060610606856</c:v>
                </c:pt>
                <c:pt idx="7156">
                  <c:v>46.31310479333883</c:v>
                </c:pt>
                <c:pt idx="7157">
                  <c:v>46.298102167879378</c:v>
                </c:pt>
                <c:pt idx="7158">
                  <c:v>46.298102167879378</c:v>
                </c:pt>
                <c:pt idx="7159">
                  <c:v>46.298102167879378</c:v>
                </c:pt>
                <c:pt idx="7160">
                  <c:v>46.279348886055061</c:v>
                </c:pt>
                <c:pt idx="7161">
                  <c:v>46.279348886055061</c:v>
                </c:pt>
                <c:pt idx="7162">
                  <c:v>46.264346260595609</c:v>
                </c:pt>
                <c:pt idx="7163">
                  <c:v>46.264346260595609</c:v>
                </c:pt>
                <c:pt idx="7164">
                  <c:v>46.253094291501014</c:v>
                </c:pt>
                <c:pt idx="7165">
                  <c:v>46.245592978771285</c:v>
                </c:pt>
                <c:pt idx="7166">
                  <c:v>46.234341009676697</c:v>
                </c:pt>
                <c:pt idx="7167">
                  <c:v>46.234341009676697</c:v>
                </c:pt>
                <c:pt idx="7168">
                  <c:v>46.223089040582096</c:v>
                </c:pt>
                <c:pt idx="7169">
                  <c:v>46.215587727852373</c:v>
                </c:pt>
                <c:pt idx="7170">
                  <c:v>46.208086415122644</c:v>
                </c:pt>
                <c:pt idx="7171">
                  <c:v>46.200585102392921</c:v>
                </c:pt>
                <c:pt idx="7172">
                  <c:v>46.193083789663191</c:v>
                </c:pt>
                <c:pt idx="7173">
                  <c:v>46.174330507838874</c:v>
                </c:pt>
                <c:pt idx="7174">
                  <c:v>46.174330507838874</c:v>
                </c:pt>
                <c:pt idx="7175">
                  <c:v>46.174330507838874</c:v>
                </c:pt>
                <c:pt idx="7176">
                  <c:v>46.174330507838874</c:v>
                </c:pt>
                <c:pt idx="7177">
                  <c:v>46.151826569649693</c:v>
                </c:pt>
                <c:pt idx="7178">
                  <c:v>46.151826569649693</c:v>
                </c:pt>
                <c:pt idx="7179">
                  <c:v>46.136823944190233</c:v>
                </c:pt>
                <c:pt idx="7180">
                  <c:v>46.136823944190233</c:v>
                </c:pt>
                <c:pt idx="7181">
                  <c:v>46.121821318730774</c:v>
                </c:pt>
                <c:pt idx="7182">
                  <c:v>46.121821318730774</c:v>
                </c:pt>
                <c:pt idx="7183">
                  <c:v>46.110569349636187</c:v>
                </c:pt>
                <c:pt idx="7184">
                  <c:v>46.103068036906457</c:v>
                </c:pt>
                <c:pt idx="7185">
                  <c:v>46.09181606781187</c:v>
                </c:pt>
                <c:pt idx="7186">
                  <c:v>46.09181606781187</c:v>
                </c:pt>
                <c:pt idx="7187">
                  <c:v>46.080564098717275</c:v>
                </c:pt>
                <c:pt idx="7188">
                  <c:v>46.073062785987545</c:v>
                </c:pt>
                <c:pt idx="7189">
                  <c:v>46.058060160528093</c:v>
                </c:pt>
                <c:pt idx="7190">
                  <c:v>46.058060160528093</c:v>
                </c:pt>
                <c:pt idx="7191">
                  <c:v>46.058060160528093</c:v>
                </c:pt>
                <c:pt idx="7192">
                  <c:v>46.043057535068641</c:v>
                </c:pt>
                <c:pt idx="7193">
                  <c:v>46.035556222338911</c:v>
                </c:pt>
                <c:pt idx="7194">
                  <c:v>46.028054909609182</c:v>
                </c:pt>
                <c:pt idx="7195">
                  <c:v>46.020553596879452</c:v>
                </c:pt>
                <c:pt idx="7196">
                  <c:v>46.013052284149722</c:v>
                </c:pt>
                <c:pt idx="7197">
                  <c:v>46.00555097142</c:v>
                </c:pt>
                <c:pt idx="7198">
                  <c:v>45.994299002325405</c:v>
                </c:pt>
                <c:pt idx="7199">
                  <c:v>45.994299002325405</c:v>
                </c:pt>
                <c:pt idx="7200">
                  <c:v>45.983047033230818</c:v>
                </c:pt>
                <c:pt idx="7201">
                  <c:v>45.971795064136224</c:v>
                </c:pt>
                <c:pt idx="7202">
                  <c:v>45.971795064136224</c:v>
                </c:pt>
                <c:pt idx="7203">
                  <c:v>45.960543095041636</c:v>
                </c:pt>
                <c:pt idx="7204">
                  <c:v>45.953041782311907</c:v>
                </c:pt>
                <c:pt idx="7205">
                  <c:v>45.945540469582177</c:v>
                </c:pt>
                <c:pt idx="7206">
                  <c:v>45.938039156852447</c:v>
                </c:pt>
                <c:pt idx="7207">
                  <c:v>45.930537844122718</c:v>
                </c:pt>
                <c:pt idx="7208">
                  <c:v>45.91928587502813</c:v>
                </c:pt>
                <c:pt idx="7209">
                  <c:v>45.91928587502813</c:v>
                </c:pt>
                <c:pt idx="7210">
                  <c:v>45.908033905933536</c:v>
                </c:pt>
                <c:pt idx="7211">
                  <c:v>45.900532593203813</c:v>
                </c:pt>
                <c:pt idx="7212">
                  <c:v>45.893031280474084</c:v>
                </c:pt>
                <c:pt idx="7213">
                  <c:v>45.878028655014631</c:v>
                </c:pt>
                <c:pt idx="7214">
                  <c:v>45.878028655014631</c:v>
                </c:pt>
                <c:pt idx="7215">
                  <c:v>45.878028655014631</c:v>
                </c:pt>
                <c:pt idx="7216">
                  <c:v>45.859275373190307</c:v>
                </c:pt>
                <c:pt idx="7217">
                  <c:v>45.859275373190307</c:v>
                </c:pt>
                <c:pt idx="7218">
                  <c:v>45.84802340409572</c:v>
                </c:pt>
                <c:pt idx="7219">
                  <c:v>45.84052209136599</c:v>
                </c:pt>
                <c:pt idx="7220">
                  <c:v>45.833020778636261</c:v>
                </c:pt>
                <c:pt idx="7221">
                  <c:v>45.821768809541666</c:v>
                </c:pt>
                <c:pt idx="7222">
                  <c:v>45.821768809541666</c:v>
                </c:pt>
                <c:pt idx="7223">
                  <c:v>45.810516840447079</c:v>
                </c:pt>
                <c:pt idx="7224">
                  <c:v>45.803015527717349</c:v>
                </c:pt>
                <c:pt idx="7225">
                  <c:v>45.791763558622762</c:v>
                </c:pt>
                <c:pt idx="7226">
                  <c:v>45.791763558622762</c:v>
                </c:pt>
                <c:pt idx="7227">
                  <c:v>45.780511589528167</c:v>
                </c:pt>
                <c:pt idx="7228">
                  <c:v>45.773010276798438</c:v>
                </c:pt>
                <c:pt idx="7229">
                  <c:v>45.765508964068715</c:v>
                </c:pt>
                <c:pt idx="7230">
                  <c:v>45.758007651338986</c:v>
                </c:pt>
                <c:pt idx="7231">
                  <c:v>45.746755682244391</c:v>
                </c:pt>
                <c:pt idx="7232">
                  <c:v>45.746755682244391</c:v>
                </c:pt>
                <c:pt idx="7233">
                  <c:v>45.735503713149797</c:v>
                </c:pt>
                <c:pt idx="7234">
                  <c:v>45.720501087690344</c:v>
                </c:pt>
                <c:pt idx="7235">
                  <c:v>45.720501087690344</c:v>
                </c:pt>
                <c:pt idx="7236">
                  <c:v>45.720501087690344</c:v>
                </c:pt>
                <c:pt idx="7237">
                  <c:v>45.705498462230892</c:v>
                </c:pt>
                <c:pt idx="7238">
                  <c:v>45.697997149501163</c:v>
                </c:pt>
                <c:pt idx="7239">
                  <c:v>45.690495836771433</c:v>
                </c:pt>
                <c:pt idx="7240">
                  <c:v>45.68299452404171</c:v>
                </c:pt>
                <c:pt idx="7241">
                  <c:v>45.671742554947116</c:v>
                </c:pt>
                <c:pt idx="7242">
                  <c:v>45.671742554947116</c:v>
                </c:pt>
                <c:pt idx="7243">
                  <c:v>45.660490585852529</c:v>
                </c:pt>
                <c:pt idx="7244">
                  <c:v>45.652989273122799</c:v>
                </c:pt>
                <c:pt idx="7245">
                  <c:v>45.641737304028204</c:v>
                </c:pt>
                <c:pt idx="7246">
                  <c:v>45.641737304028204</c:v>
                </c:pt>
                <c:pt idx="7247">
                  <c:v>45.63048533493361</c:v>
                </c:pt>
                <c:pt idx="7248">
                  <c:v>45.619233365839023</c:v>
                </c:pt>
                <c:pt idx="7249">
                  <c:v>45.619233365839023</c:v>
                </c:pt>
                <c:pt idx="7250">
                  <c:v>45.604230740379563</c:v>
                </c:pt>
                <c:pt idx="7251">
                  <c:v>45.604230740379563</c:v>
                </c:pt>
                <c:pt idx="7252">
                  <c:v>45.592978771284976</c:v>
                </c:pt>
                <c:pt idx="7253">
                  <c:v>45.585477458555246</c:v>
                </c:pt>
                <c:pt idx="7254">
                  <c:v>45.574225489460659</c:v>
                </c:pt>
                <c:pt idx="7255">
                  <c:v>45.574225489460659</c:v>
                </c:pt>
                <c:pt idx="7256">
                  <c:v>45.55172155127147</c:v>
                </c:pt>
                <c:pt idx="7257">
                  <c:v>45.55172155127147</c:v>
                </c:pt>
                <c:pt idx="7258">
                  <c:v>45.55172155127147</c:v>
                </c:pt>
                <c:pt idx="7259">
                  <c:v>45.55172155127147</c:v>
                </c:pt>
                <c:pt idx="7260">
                  <c:v>45.532968269447153</c:v>
                </c:pt>
                <c:pt idx="7261">
                  <c:v>45.525466956717423</c:v>
                </c:pt>
                <c:pt idx="7262">
                  <c:v>45.517965643987694</c:v>
                </c:pt>
                <c:pt idx="7263">
                  <c:v>45.510464331257971</c:v>
                </c:pt>
                <c:pt idx="7264">
                  <c:v>45.502963018528241</c:v>
                </c:pt>
                <c:pt idx="7265">
                  <c:v>45.495461705798512</c:v>
                </c:pt>
                <c:pt idx="7266">
                  <c:v>45.484209736703924</c:v>
                </c:pt>
                <c:pt idx="7267">
                  <c:v>45.484209736703924</c:v>
                </c:pt>
                <c:pt idx="7268">
                  <c:v>45.469207111244472</c:v>
                </c:pt>
                <c:pt idx="7269">
                  <c:v>45.469207111244472</c:v>
                </c:pt>
                <c:pt idx="7270">
                  <c:v>45.457955142149878</c:v>
                </c:pt>
                <c:pt idx="7271">
                  <c:v>45.450453829420148</c:v>
                </c:pt>
                <c:pt idx="7272">
                  <c:v>45.442952516690418</c:v>
                </c:pt>
                <c:pt idx="7273">
                  <c:v>45.435451203960689</c:v>
                </c:pt>
                <c:pt idx="7274">
                  <c:v>45.424199234866101</c:v>
                </c:pt>
                <c:pt idx="7275">
                  <c:v>45.424199234866101</c:v>
                </c:pt>
                <c:pt idx="7276">
                  <c:v>45.409196609406642</c:v>
                </c:pt>
                <c:pt idx="7277">
                  <c:v>45.409196609406642</c:v>
                </c:pt>
                <c:pt idx="7278">
                  <c:v>45.397944640312055</c:v>
                </c:pt>
                <c:pt idx="7279">
                  <c:v>45.390443327582325</c:v>
                </c:pt>
                <c:pt idx="7280">
                  <c:v>45.382942014852603</c:v>
                </c:pt>
                <c:pt idx="7281">
                  <c:v>45.375440702122873</c:v>
                </c:pt>
                <c:pt idx="7282">
                  <c:v>45.367939389393143</c:v>
                </c:pt>
                <c:pt idx="7283">
                  <c:v>45.360438076663421</c:v>
                </c:pt>
                <c:pt idx="7284">
                  <c:v>45.349186107568826</c:v>
                </c:pt>
                <c:pt idx="7285">
                  <c:v>45.349186107568826</c:v>
                </c:pt>
                <c:pt idx="7286">
                  <c:v>45.337934138474232</c:v>
                </c:pt>
                <c:pt idx="7287">
                  <c:v>45.32293151301478</c:v>
                </c:pt>
                <c:pt idx="7288">
                  <c:v>45.32293151301478</c:v>
                </c:pt>
                <c:pt idx="7289">
                  <c:v>45.32293151301478</c:v>
                </c:pt>
                <c:pt idx="7290">
                  <c:v>45.30792888755532</c:v>
                </c:pt>
                <c:pt idx="7291">
                  <c:v>45.300427574825598</c:v>
                </c:pt>
                <c:pt idx="7292">
                  <c:v>45.292926262095868</c:v>
                </c:pt>
                <c:pt idx="7293">
                  <c:v>45.277923636636416</c:v>
                </c:pt>
                <c:pt idx="7294">
                  <c:v>45.277923636636416</c:v>
                </c:pt>
                <c:pt idx="7295">
                  <c:v>45.277923636636416</c:v>
                </c:pt>
                <c:pt idx="7296">
                  <c:v>45.259170354812092</c:v>
                </c:pt>
                <c:pt idx="7297">
                  <c:v>45.259170354812092</c:v>
                </c:pt>
                <c:pt idx="7298">
                  <c:v>45.247918385717497</c:v>
                </c:pt>
                <c:pt idx="7299">
                  <c:v>45.240417072987768</c:v>
                </c:pt>
                <c:pt idx="7300">
                  <c:v>45.232915760258045</c:v>
                </c:pt>
                <c:pt idx="7301">
                  <c:v>45.225414447528316</c:v>
                </c:pt>
                <c:pt idx="7302">
                  <c:v>45.214162478433728</c:v>
                </c:pt>
                <c:pt idx="7303">
                  <c:v>45.214162478433728</c:v>
                </c:pt>
                <c:pt idx="7304">
                  <c:v>45.202910509339134</c:v>
                </c:pt>
                <c:pt idx="7305">
                  <c:v>45.191658540244546</c:v>
                </c:pt>
                <c:pt idx="7306">
                  <c:v>45.191658540244546</c:v>
                </c:pt>
                <c:pt idx="7307">
                  <c:v>45.180406571149952</c:v>
                </c:pt>
                <c:pt idx="7308">
                  <c:v>45.172905258420229</c:v>
                </c:pt>
                <c:pt idx="7309">
                  <c:v>45.1654039456905</c:v>
                </c:pt>
                <c:pt idx="7310">
                  <c:v>45.15790263296077</c:v>
                </c:pt>
                <c:pt idx="7311">
                  <c:v>45.15040132023104</c:v>
                </c:pt>
                <c:pt idx="7312">
                  <c:v>45.139149351136446</c:v>
                </c:pt>
                <c:pt idx="7313">
                  <c:v>45.139149351136446</c:v>
                </c:pt>
                <c:pt idx="7314">
                  <c:v>45.124146725676994</c:v>
                </c:pt>
                <c:pt idx="7315">
                  <c:v>45.124146725676994</c:v>
                </c:pt>
                <c:pt idx="7316">
                  <c:v>45.112894756582399</c:v>
                </c:pt>
                <c:pt idx="7317">
                  <c:v>45.094141474758082</c:v>
                </c:pt>
                <c:pt idx="7318">
                  <c:v>45.094141474758082</c:v>
                </c:pt>
                <c:pt idx="7319">
                  <c:v>45.094141474758082</c:v>
                </c:pt>
                <c:pt idx="7320">
                  <c:v>45.094141474758082</c:v>
                </c:pt>
                <c:pt idx="7321">
                  <c:v>45.075388192933765</c:v>
                </c:pt>
                <c:pt idx="7322">
                  <c:v>45.067886880204036</c:v>
                </c:pt>
                <c:pt idx="7323">
                  <c:v>45.060385567474306</c:v>
                </c:pt>
                <c:pt idx="7324">
                  <c:v>45.052884254744576</c:v>
                </c:pt>
                <c:pt idx="7325">
                  <c:v>45.045382942014847</c:v>
                </c:pt>
                <c:pt idx="7326">
                  <c:v>45.037881629285124</c:v>
                </c:pt>
                <c:pt idx="7327">
                  <c:v>45.030380316555394</c:v>
                </c:pt>
                <c:pt idx="7328">
                  <c:v>45.022879003825672</c:v>
                </c:pt>
                <c:pt idx="7329">
                  <c:v>45.011627034731077</c:v>
                </c:pt>
                <c:pt idx="7330">
                  <c:v>45.011627034731077</c:v>
                </c:pt>
                <c:pt idx="7331">
                  <c:v>45.00037506563649</c:v>
                </c:pt>
                <c:pt idx="7332">
                  <c:v>44.99287375290676</c:v>
                </c:pt>
                <c:pt idx="7333">
                  <c:v>44.981621783812166</c:v>
                </c:pt>
                <c:pt idx="7334">
                  <c:v>44.981621783812166</c:v>
                </c:pt>
                <c:pt idx="7335">
                  <c:v>44.966619158352714</c:v>
                </c:pt>
                <c:pt idx="7336">
                  <c:v>44.966619158352714</c:v>
                </c:pt>
                <c:pt idx="7337">
                  <c:v>44.955367189258119</c:v>
                </c:pt>
                <c:pt idx="7338">
                  <c:v>44.94786587652839</c:v>
                </c:pt>
                <c:pt idx="7339">
                  <c:v>44.936613907433802</c:v>
                </c:pt>
                <c:pt idx="7340">
                  <c:v>44.936613907433802</c:v>
                </c:pt>
                <c:pt idx="7341">
                  <c:v>44.925361938339208</c:v>
                </c:pt>
                <c:pt idx="7342">
                  <c:v>44.902858000150026</c:v>
                </c:pt>
                <c:pt idx="7343">
                  <c:v>44.902858000150026</c:v>
                </c:pt>
                <c:pt idx="7344">
                  <c:v>44.902858000150026</c:v>
                </c:pt>
                <c:pt idx="7345">
                  <c:v>44.902858000150026</c:v>
                </c:pt>
                <c:pt idx="7346">
                  <c:v>44.902858000150026</c:v>
                </c:pt>
                <c:pt idx="7347">
                  <c:v>44.880354061960844</c:v>
                </c:pt>
                <c:pt idx="7348">
                  <c:v>44.872852749231114</c:v>
                </c:pt>
                <c:pt idx="7349">
                  <c:v>44.865351436501385</c:v>
                </c:pt>
                <c:pt idx="7350">
                  <c:v>44.854099467406797</c:v>
                </c:pt>
                <c:pt idx="7351">
                  <c:v>44.854099467406797</c:v>
                </c:pt>
                <c:pt idx="7352">
                  <c:v>44.835346185582473</c:v>
                </c:pt>
                <c:pt idx="7353">
                  <c:v>44.835346185582473</c:v>
                </c:pt>
                <c:pt idx="7354">
                  <c:v>44.835346185582473</c:v>
                </c:pt>
                <c:pt idx="7355">
                  <c:v>44.820343560123021</c:v>
                </c:pt>
                <c:pt idx="7356">
                  <c:v>44.812842247393291</c:v>
                </c:pt>
                <c:pt idx="7357">
                  <c:v>44.805340934663569</c:v>
                </c:pt>
                <c:pt idx="7358">
                  <c:v>44.797839621933839</c:v>
                </c:pt>
                <c:pt idx="7359">
                  <c:v>44.79033830920411</c:v>
                </c:pt>
                <c:pt idx="7360">
                  <c:v>44.782836996474387</c:v>
                </c:pt>
                <c:pt idx="7361">
                  <c:v>44.771585027379793</c:v>
                </c:pt>
                <c:pt idx="7362">
                  <c:v>44.771585027379793</c:v>
                </c:pt>
                <c:pt idx="7363">
                  <c:v>44.760333058285198</c:v>
                </c:pt>
                <c:pt idx="7364">
                  <c:v>44.752831745555469</c:v>
                </c:pt>
                <c:pt idx="7365">
                  <c:v>44.741579776460881</c:v>
                </c:pt>
                <c:pt idx="7366">
                  <c:v>44.741579776460881</c:v>
                </c:pt>
                <c:pt idx="7367">
                  <c:v>44.730327807366287</c:v>
                </c:pt>
                <c:pt idx="7368">
                  <c:v>44.719075838271699</c:v>
                </c:pt>
                <c:pt idx="7369">
                  <c:v>44.719075838271699</c:v>
                </c:pt>
                <c:pt idx="7370">
                  <c:v>44.707823869177105</c:v>
                </c:pt>
                <c:pt idx="7371">
                  <c:v>44.700322556447382</c:v>
                </c:pt>
                <c:pt idx="7372">
                  <c:v>44.685319930987923</c:v>
                </c:pt>
                <c:pt idx="7373">
                  <c:v>44.685319930987923</c:v>
                </c:pt>
                <c:pt idx="7374">
                  <c:v>44.685319930987923</c:v>
                </c:pt>
                <c:pt idx="7375">
                  <c:v>44.666566649163606</c:v>
                </c:pt>
                <c:pt idx="7376">
                  <c:v>44.666566649163606</c:v>
                </c:pt>
                <c:pt idx="7377">
                  <c:v>44.655314680069012</c:v>
                </c:pt>
                <c:pt idx="7378">
                  <c:v>44.647813367339282</c:v>
                </c:pt>
                <c:pt idx="7379">
                  <c:v>44.636561398244694</c:v>
                </c:pt>
                <c:pt idx="7380">
                  <c:v>44.636561398244694</c:v>
                </c:pt>
                <c:pt idx="7381">
                  <c:v>44.621558772785235</c:v>
                </c:pt>
                <c:pt idx="7382">
                  <c:v>44.621558772785235</c:v>
                </c:pt>
                <c:pt idx="7383">
                  <c:v>44.610306803690648</c:v>
                </c:pt>
                <c:pt idx="7384">
                  <c:v>44.602805490960918</c:v>
                </c:pt>
                <c:pt idx="7385">
                  <c:v>44.591553521866331</c:v>
                </c:pt>
                <c:pt idx="7386">
                  <c:v>44.591553521866331</c:v>
                </c:pt>
                <c:pt idx="7387">
                  <c:v>44.580301552771736</c:v>
                </c:pt>
                <c:pt idx="7388">
                  <c:v>44.572800240042007</c:v>
                </c:pt>
                <c:pt idx="7389">
                  <c:v>44.565298927312277</c:v>
                </c:pt>
                <c:pt idx="7390">
                  <c:v>44.554046958217683</c:v>
                </c:pt>
                <c:pt idx="7391">
                  <c:v>44.554046958217683</c:v>
                </c:pt>
                <c:pt idx="7392">
                  <c:v>44.542794989123095</c:v>
                </c:pt>
                <c:pt idx="7393">
                  <c:v>44.524041707298778</c:v>
                </c:pt>
                <c:pt idx="7394">
                  <c:v>44.524041707298778</c:v>
                </c:pt>
                <c:pt idx="7395">
                  <c:v>44.524041707298778</c:v>
                </c:pt>
                <c:pt idx="7396">
                  <c:v>44.524041707298778</c:v>
                </c:pt>
                <c:pt idx="7397">
                  <c:v>44.501537769109596</c:v>
                </c:pt>
                <c:pt idx="7398">
                  <c:v>44.501537769109596</c:v>
                </c:pt>
                <c:pt idx="7399">
                  <c:v>44.490285800015002</c:v>
                </c:pt>
                <c:pt idx="7400">
                  <c:v>44.482784487285279</c:v>
                </c:pt>
                <c:pt idx="7401">
                  <c:v>44.47528317455555</c:v>
                </c:pt>
                <c:pt idx="7402">
                  <c:v>44.46778186182582</c:v>
                </c:pt>
                <c:pt idx="7403">
                  <c:v>44.456529892731226</c:v>
                </c:pt>
                <c:pt idx="7404">
                  <c:v>44.456529892731226</c:v>
                </c:pt>
                <c:pt idx="7405">
                  <c:v>44.445277923636638</c:v>
                </c:pt>
                <c:pt idx="7406">
                  <c:v>44.437776610906909</c:v>
                </c:pt>
                <c:pt idx="7407">
                  <c:v>44.430275298177179</c:v>
                </c:pt>
                <c:pt idx="7408">
                  <c:v>44.422773985447456</c:v>
                </c:pt>
                <c:pt idx="7409">
                  <c:v>44.415272672717727</c:v>
                </c:pt>
                <c:pt idx="7410">
                  <c:v>44.407771359987997</c:v>
                </c:pt>
                <c:pt idx="7411">
                  <c:v>44.400270047258275</c:v>
                </c:pt>
                <c:pt idx="7412">
                  <c:v>44.392768734528545</c:v>
                </c:pt>
                <c:pt idx="7413">
                  <c:v>44.377766109069086</c:v>
                </c:pt>
                <c:pt idx="7414">
                  <c:v>44.377766109069086</c:v>
                </c:pt>
                <c:pt idx="7415">
                  <c:v>44.377766109069086</c:v>
                </c:pt>
                <c:pt idx="7416">
                  <c:v>44.362763483609626</c:v>
                </c:pt>
                <c:pt idx="7417">
                  <c:v>44.355262170879904</c:v>
                </c:pt>
                <c:pt idx="7418">
                  <c:v>44.347760858150174</c:v>
                </c:pt>
                <c:pt idx="7419">
                  <c:v>44.336508889055587</c:v>
                </c:pt>
                <c:pt idx="7420">
                  <c:v>44.336508889055587</c:v>
                </c:pt>
                <c:pt idx="7421">
                  <c:v>44.325256919960992</c:v>
                </c:pt>
                <c:pt idx="7422">
                  <c:v>44.314004950866405</c:v>
                </c:pt>
                <c:pt idx="7423">
                  <c:v>44.314004950866405</c:v>
                </c:pt>
                <c:pt idx="7424">
                  <c:v>44.30275298177181</c:v>
                </c:pt>
                <c:pt idx="7425">
                  <c:v>44.291501012677223</c:v>
                </c:pt>
                <c:pt idx="7426">
                  <c:v>44.291501012677223</c:v>
                </c:pt>
                <c:pt idx="7427">
                  <c:v>44.272747730852899</c:v>
                </c:pt>
                <c:pt idx="7428">
                  <c:v>44.272747730852899</c:v>
                </c:pt>
                <c:pt idx="7429">
                  <c:v>44.272747730852899</c:v>
                </c:pt>
                <c:pt idx="7430">
                  <c:v>44.25774510539344</c:v>
                </c:pt>
                <c:pt idx="7431">
                  <c:v>44.238991823569123</c:v>
                </c:pt>
                <c:pt idx="7432">
                  <c:v>44.238991823569123</c:v>
                </c:pt>
                <c:pt idx="7433">
                  <c:v>44.238991823569123</c:v>
                </c:pt>
                <c:pt idx="7434">
                  <c:v>44.238991823569123</c:v>
                </c:pt>
                <c:pt idx="7435">
                  <c:v>44.220238541744806</c:v>
                </c:pt>
                <c:pt idx="7436">
                  <c:v>44.212737229015076</c:v>
                </c:pt>
                <c:pt idx="7437">
                  <c:v>44.205235916285353</c:v>
                </c:pt>
                <c:pt idx="7438">
                  <c:v>44.190233290825894</c:v>
                </c:pt>
                <c:pt idx="7439">
                  <c:v>44.190233290825894</c:v>
                </c:pt>
                <c:pt idx="7440">
                  <c:v>44.190233290825894</c:v>
                </c:pt>
                <c:pt idx="7441">
                  <c:v>44.17148000900157</c:v>
                </c:pt>
                <c:pt idx="7442">
                  <c:v>44.17148000900157</c:v>
                </c:pt>
                <c:pt idx="7443">
                  <c:v>44.156477383542118</c:v>
                </c:pt>
                <c:pt idx="7444">
                  <c:v>44.156477383542118</c:v>
                </c:pt>
                <c:pt idx="7445">
                  <c:v>44.14522541444753</c:v>
                </c:pt>
                <c:pt idx="7446">
                  <c:v>44.137724101717801</c:v>
                </c:pt>
                <c:pt idx="7447">
                  <c:v>44.130222788988071</c:v>
                </c:pt>
                <c:pt idx="7448">
                  <c:v>44.115220163528619</c:v>
                </c:pt>
                <c:pt idx="7449">
                  <c:v>44.115220163528619</c:v>
                </c:pt>
                <c:pt idx="7450">
                  <c:v>44.115220163528619</c:v>
                </c:pt>
                <c:pt idx="7451">
                  <c:v>44.096466881704302</c:v>
                </c:pt>
                <c:pt idx="7452">
                  <c:v>44.096466881704302</c:v>
                </c:pt>
                <c:pt idx="7453">
                  <c:v>44.085214912609707</c:v>
                </c:pt>
                <c:pt idx="7454">
                  <c:v>44.070212287150248</c:v>
                </c:pt>
                <c:pt idx="7455">
                  <c:v>44.070212287150248</c:v>
                </c:pt>
                <c:pt idx="7456">
                  <c:v>44.070212287150248</c:v>
                </c:pt>
                <c:pt idx="7457">
                  <c:v>44.055209661690796</c:v>
                </c:pt>
                <c:pt idx="7458">
                  <c:v>44.040207036231337</c:v>
                </c:pt>
                <c:pt idx="7459">
                  <c:v>44.040207036231337</c:v>
                </c:pt>
                <c:pt idx="7460">
                  <c:v>44.040207036231337</c:v>
                </c:pt>
                <c:pt idx="7461">
                  <c:v>44.02145375440702</c:v>
                </c:pt>
                <c:pt idx="7462">
                  <c:v>44.02145375440702</c:v>
                </c:pt>
                <c:pt idx="7463">
                  <c:v>43.991448503488115</c:v>
                </c:pt>
                <c:pt idx="7464">
                  <c:v>43.991448503488115</c:v>
                </c:pt>
                <c:pt idx="7465">
                  <c:v>43.991448503488115</c:v>
                </c:pt>
                <c:pt idx="7466">
                  <c:v>43.991448503488115</c:v>
                </c:pt>
                <c:pt idx="7467">
                  <c:v>43.991448503488115</c:v>
                </c:pt>
                <c:pt idx="7468">
                  <c:v>43.991448503488115</c:v>
                </c:pt>
                <c:pt idx="7469">
                  <c:v>43.965193908934062</c:v>
                </c:pt>
                <c:pt idx="7470">
                  <c:v>43.957692596204332</c:v>
                </c:pt>
                <c:pt idx="7471">
                  <c:v>43.946440627109745</c:v>
                </c:pt>
                <c:pt idx="7472">
                  <c:v>43.946440627109745</c:v>
                </c:pt>
                <c:pt idx="7473">
                  <c:v>43.927687345285428</c:v>
                </c:pt>
                <c:pt idx="7474">
                  <c:v>43.927687345285428</c:v>
                </c:pt>
                <c:pt idx="7475">
                  <c:v>43.927687345285428</c:v>
                </c:pt>
                <c:pt idx="7476">
                  <c:v>43.912684719825968</c:v>
                </c:pt>
                <c:pt idx="7477">
                  <c:v>43.905183407096246</c:v>
                </c:pt>
                <c:pt idx="7478">
                  <c:v>43.897682094366516</c:v>
                </c:pt>
                <c:pt idx="7479">
                  <c:v>43.890180781636786</c:v>
                </c:pt>
                <c:pt idx="7480">
                  <c:v>43.86392618708274</c:v>
                </c:pt>
                <c:pt idx="7481">
                  <c:v>43.86392618708274</c:v>
                </c:pt>
                <c:pt idx="7482">
                  <c:v>43.86392618708274</c:v>
                </c:pt>
                <c:pt idx="7483">
                  <c:v>43.86392618708274</c:v>
                </c:pt>
                <c:pt idx="7484">
                  <c:v>43.86392618708274</c:v>
                </c:pt>
                <c:pt idx="7485">
                  <c:v>43.86392618708274</c:v>
                </c:pt>
                <c:pt idx="7486">
                  <c:v>43.830170279798963</c:v>
                </c:pt>
                <c:pt idx="7487">
                  <c:v>43.830170279798963</c:v>
                </c:pt>
                <c:pt idx="7488">
                  <c:v>43.830170279798963</c:v>
                </c:pt>
                <c:pt idx="7489">
                  <c:v>43.811416997974646</c:v>
                </c:pt>
                <c:pt idx="7490">
                  <c:v>43.811416997974646</c:v>
                </c:pt>
                <c:pt idx="7491">
                  <c:v>43.800165028880059</c:v>
                </c:pt>
                <c:pt idx="7492">
                  <c:v>43.7851624034206</c:v>
                </c:pt>
                <c:pt idx="7493">
                  <c:v>43.7851624034206</c:v>
                </c:pt>
                <c:pt idx="7494">
                  <c:v>43.7851624034206</c:v>
                </c:pt>
                <c:pt idx="7495">
                  <c:v>43.762658465231411</c:v>
                </c:pt>
                <c:pt idx="7496">
                  <c:v>43.762658465231411</c:v>
                </c:pt>
                <c:pt idx="7497">
                  <c:v>43.762658465231411</c:v>
                </c:pt>
                <c:pt idx="7498">
                  <c:v>43.743905183407094</c:v>
                </c:pt>
                <c:pt idx="7499">
                  <c:v>43.743905183407094</c:v>
                </c:pt>
                <c:pt idx="7500">
                  <c:v>43.728902557947642</c:v>
                </c:pt>
                <c:pt idx="7501">
                  <c:v>43.728902557947642</c:v>
                </c:pt>
                <c:pt idx="7502">
                  <c:v>43.717650588853054</c:v>
                </c:pt>
                <c:pt idx="7503">
                  <c:v>43.695146650663865</c:v>
                </c:pt>
                <c:pt idx="7504">
                  <c:v>43.695146650663865</c:v>
                </c:pt>
                <c:pt idx="7505">
                  <c:v>43.695146650663865</c:v>
                </c:pt>
                <c:pt idx="7506">
                  <c:v>43.695146650663865</c:v>
                </c:pt>
                <c:pt idx="7507">
                  <c:v>43.695146650663865</c:v>
                </c:pt>
                <c:pt idx="7508">
                  <c:v>43.672642712474683</c:v>
                </c:pt>
                <c:pt idx="7509">
                  <c:v>43.665141399744954</c:v>
                </c:pt>
                <c:pt idx="7510">
                  <c:v>43.657640087015224</c:v>
                </c:pt>
                <c:pt idx="7511">
                  <c:v>43.650138774285502</c:v>
                </c:pt>
                <c:pt idx="7512">
                  <c:v>43.642637461555772</c:v>
                </c:pt>
                <c:pt idx="7513">
                  <c:v>43.623884179731455</c:v>
                </c:pt>
                <c:pt idx="7514">
                  <c:v>43.623884179731455</c:v>
                </c:pt>
                <c:pt idx="7515">
                  <c:v>43.623884179731455</c:v>
                </c:pt>
                <c:pt idx="7516">
                  <c:v>43.623884179731455</c:v>
                </c:pt>
                <c:pt idx="7517">
                  <c:v>43.605130897907138</c:v>
                </c:pt>
                <c:pt idx="7518">
                  <c:v>43.590128272447679</c:v>
                </c:pt>
                <c:pt idx="7519">
                  <c:v>43.590128272447679</c:v>
                </c:pt>
                <c:pt idx="7520">
                  <c:v>43.590128272447679</c:v>
                </c:pt>
                <c:pt idx="7521">
                  <c:v>43.571374990623355</c:v>
                </c:pt>
                <c:pt idx="7522">
                  <c:v>43.571374990623355</c:v>
                </c:pt>
                <c:pt idx="7523">
                  <c:v>43.556372365163902</c:v>
                </c:pt>
                <c:pt idx="7524">
                  <c:v>43.556372365163902</c:v>
                </c:pt>
                <c:pt idx="7525">
                  <c:v>43.537619083339585</c:v>
                </c:pt>
                <c:pt idx="7526">
                  <c:v>43.537619083339585</c:v>
                </c:pt>
                <c:pt idx="7527">
                  <c:v>43.537619083339585</c:v>
                </c:pt>
                <c:pt idx="7528">
                  <c:v>43.518865801515268</c:v>
                </c:pt>
                <c:pt idx="7529">
                  <c:v>43.518865801515268</c:v>
                </c:pt>
                <c:pt idx="7530">
                  <c:v>43.507613832420674</c:v>
                </c:pt>
                <c:pt idx="7531">
                  <c:v>43.500112519690944</c:v>
                </c:pt>
                <c:pt idx="7532">
                  <c:v>43.488860550596357</c:v>
                </c:pt>
                <c:pt idx="7533">
                  <c:v>43.488860550596357</c:v>
                </c:pt>
                <c:pt idx="7534">
                  <c:v>43.477608581501762</c:v>
                </c:pt>
                <c:pt idx="7535">
                  <c:v>43.470107268772033</c:v>
                </c:pt>
                <c:pt idx="7536">
                  <c:v>43.462605956042303</c:v>
                </c:pt>
                <c:pt idx="7537">
                  <c:v>43.45510464331258</c:v>
                </c:pt>
                <c:pt idx="7538">
                  <c:v>43.436351361488263</c:v>
                </c:pt>
                <c:pt idx="7539">
                  <c:v>43.436351361488263</c:v>
                </c:pt>
                <c:pt idx="7540">
                  <c:v>43.436351361488263</c:v>
                </c:pt>
                <c:pt idx="7541">
                  <c:v>43.436351361488263</c:v>
                </c:pt>
                <c:pt idx="7542">
                  <c:v>43.413847423299082</c:v>
                </c:pt>
                <c:pt idx="7543">
                  <c:v>43.413847423299082</c:v>
                </c:pt>
                <c:pt idx="7544">
                  <c:v>43.402595454204487</c:v>
                </c:pt>
                <c:pt idx="7545">
                  <c:v>43.395094141474758</c:v>
                </c:pt>
                <c:pt idx="7546">
                  <c:v>43.387592828745028</c:v>
                </c:pt>
                <c:pt idx="7547">
                  <c:v>43.380091516015298</c:v>
                </c:pt>
                <c:pt idx="7548">
                  <c:v>43.372590203285576</c:v>
                </c:pt>
                <c:pt idx="7549">
                  <c:v>43.365088890555846</c:v>
                </c:pt>
                <c:pt idx="7550">
                  <c:v>43.357587577826116</c:v>
                </c:pt>
                <c:pt idx="7551">
                  <c:v>43.350086265096394</c:v>
                </c:pt>
                <c:pt idx="7552">
                  <c:v>43.342584952366664</c:v>
                </c:pt>
                <c:pt idx="7553">
                  <c:v>43.335083639636935</c:v>
                </c:pt>
                <c:pt idx="7554">
                  <c:v>43.327582326907212</c:v>
                </c:pt>
                <c:pt idx="7555">
                  <c:v>43.320081014177482</c:v>
                </c:pt>
                <c:pt idx="7556">
                  <c:v>43.312579701447753</c:v>
                </c:pt>
                <c:pt idx="7557">
                  <c:v>43.30507838871803</c:v>
                </c:pt>
                <c:pt idx="7558">
                  <c:v>43.297577075988301</c:v>
                </c:pt>
                <c:pt idx="7559">
                  <c:v>43.290075763258571</c:v>
                </c:pt>
                <c:pt idx="7560">
                  <c:v>43.282574450528841</c:v>
                </c:pt>
                <c:pt idx="7561">
                  <c:v>43.275073137799112</c:v>
                </c:pt>
                <c:pt idx="7562">
                  <c:v>43.260070512339659</c:v>
                </c:pt>
                <c:pt idx="7563">
                  <c:v>43.260070512339659</c:v>
                </c:pt>
                <c:pt idx="7564">
                  <c:v>43.260070512339659</c:v>
                </c:pt>
                <c:pt idx="7565">
                  <c:v>43.241317230515342</c:v>
                </c:pt>
                <c:pt idx="7566">
                  <c:v>43.241317230515342</c:v>
                </c:pt>
                <c:pt idx="7567">
                  <c:v>43.222563948691025</c:v>
                </c:pt>
                <c:pt idx="7568">
                  <c:v>43.222563948691025</c:v>
                </c:pt>
                <c:pt idx="7569">
                  <c:v>43.222563948691025</c:v>
                </c:pt>
                <c:pt idx="7570">
                  <c:v>43.203810666866701</c:v>
                </c:pt>
                <c:pt idx="7571">
                  <c:v>43.203810666866701</c:v>
                </c:pt>
                <c:pt idx="7572">
                  <c:v>43.192558697772107</c:v>
                </c:pt>
                <c:pt idx="7573">
                  <c:v>43.177556072312655</c:v>
                </c:pt>
                <c:pt idx="7574">
                  <c:v>43.177556072312655</c:v>
                </c:pt>
                <c:pt idx="7575">
                  <c:v>43.177556072312655</c:v>
                </c:pt>
                <c:pt idx="7576">
                  <c:v>43.162553446853195</c:v>
                </c:pt>
                <c:pt idx="7577">
                  <c:v>43.151301477758608</c:v>
                </c:pt>
                <c:pt idx="7578">
                  <c:v>43.151301477758608</c:v>
                </c:pt>
                <c:pt idx="7579">
                  <c:v>43.140049508664013</c:v>
                </c:pt>
                <c:pt idx="7580">
                  <c:v>43.132548195934291</c:v>
                </c:pt>
                <c:pt idx="7581">
                  <c:v>43.121296226839696</c:v>
                </c:pt>
                <c:pt idx="7582">
                  <c:v>43.121296226839696</c:v>
                </c:pt>
                <c:pt idx="7583">
                  <c:v>43.110044257745109</c:v>
                </c:pt>
                <c:pt idx="7584">
                  <c:v>43.098792288650515</c:v>
                </c:pt>
                <c:pt idx="7585">
                  <c:v>43.098792288650515</c:v>
                </c:pt>
                <c:pt idx="7586">
                  <c:v>43.08754031955592</c:v>
                </c:pt>
                <c:pt idx="7587">
                  <c:v>43.068787037731603</c:v>
                </c:pt>
                <c:pt idx="7588">
                  <c:v>43.068787037731603</c:v>
                </c:pt>
                <c:pt idx="7589">
                  <c:v>43.068787037731603</c:v>
                </c:pt>
                <c:pt idx="7590">
                  <c:v>43.068787037731603</c:v>
                </c:pt>
                <c:pt idx="7591">
                  <c:v>43.050033755907286</c:v>
                </c:pt>
                <c:pt idx="7592">
                  <c:v>43.042532443177556</c:v>
                </c:pt>
                <c:pt idx="7593">
                  <c:v>43.031280474082969</c:v>
                </c:pt>
                <c:pt idx="7594">
                  <c:v>43.031280474082969</c:v>
                </c:pt>
                <c:pt idx="7595">
                  <c:v>43.020028504988375</c:v>
                </c:pt>
                <c:pt idx="7596">
                  <c:v>43.012527192258645</c:v>
                </c:pt>
                <c:pt idx="7597">
                  <c:v>43.005025879528915</c:v>
                </c:pt>
                <c:pt idx="7598">
                  <c:v>42.997524566799186</c:v>
                </c:pt>
                <c:pt idx="7599">
                  <c:v>42.990023254069463</c:v>
                </c:pt>
                <c:pt idx="7600">
                  <c:v>42.982521941339733</c:v>
                </c:pt>
                <c:pt idx="7601">
                  <c:v>42.975020628610004</c:v>
                </c:pt>
                <c:pt idx="7602">
                  <c:v>42.967519315880281</c:v>
                </c:pt>
                <c:pt idx="7603">
                  <c:v>42.956267346785687</c:v>
                </c:pt>
                <c:pt idx="7604">
                  <c:v>42.956267346785687</c:v>
                </c:pt>
                <c:pt idx="7605">
                  <c:v>42.941264721326235</c:v>
                </c:pt>
                <c:pt idx="7606">
                  <c:v>42.941264721326235</c:v>
                </c:pt>
                <c:pt idx="7607">
                  <c:v>42.922511439501918</c:v>
                </c:pt>
                <c:pt idx="7608">
                  <c:v>42.922511439501918</c:v>
                </c:pt>
                <c:pt idx="7609">
                  <c:v>42.922511439501918</c:v>
                </c:pt>
                <c:pt idx="7610">
                  <c:v>42.903758157677593</c:v>
                </c:pt>
                <c:pt idx="7611">
                  <c:v>42.903758157677593</c:v>
                </c:pt>
                <c:pt idx="7612">
                  <c:v>42.888755532218134</c:v>
                </c:pt>
                <c:pt idx="7613">
                  <c:v>42.888755532218134</c:v>
                </c:pt>
                <c:pt idx="7614">
                  <c:v>42.877503563123547</c:v>
                </c:pt>
                <c:pt idx="7615">
                  <c:v>42.870002250393817</c:v>
                </c:pt>
                <c:pt idx="7616">
                  <c:v>42.862500937664088</c:v>
                </c:pt>
                <c:pt idx="7617">
                  <c:v>42.854999624934365</c:v>
                </c:pt>
                <c:pt idx="7618">
                  <c:v>42.843747655839771</c:v>
                </c:pt>
                <c:pt idx="7619">
                  <c:v>42.843747655839771</c:v>
                </c:pt>
                <c:pt idx="7620">
                  <c:v>42.832495686745183</c:v>
                </c:pt>
                <c:pt idx="7621">
                  <c:v>42.824994374015454</c:v>
                </c:pt>
                <c:pt idx="7622">
                  <c:v>42.817493061285731</c:v>
                </c:pt>
                <c:pt idx="7623">
                  <c:v>42.809991748556001</c:v>
                </c:pt>
                <c:pt idx="7624">
                  <c:v>42.802490435826272</c:v>
                </c:pt>
                <c:pt idx="7625">
                  <c:v>42.787487810366812</c:v>
                </c:pt>
                <c:pt idx="7626">
                  <c:v>42.787487810366812</c:v>
                </c:pt>
                <c:pt idx="7627">
                  <c:v>42.787487810366812</c:v>
                </c:pt>
                <c:pt idx="7628">
                  <c:v>42.77248518490736</c:v>
                </c:pt>
                <c:pt idx="7629">
                  <c:v>42.764983872177631</c:v>
                </c:pt>
                <c:pt idx="7630">
                  <c:v>42.757482559447901</c:v>
                </c:pt>
                <c:pt idx="7631">
                  <c:v>42.749981246718178</c:v>
                </c:pt>
                <c:pt idx="7632">
                  <c:v>42.742479933988449</c:v>
                </c:pt>
                <c:pt idx="7633">
                  <c:v>42.734978621258719</c:v>
                </c:pt>
                <c:pt idx="7634">
                  <c:v>42.727477308528997</c:v>
                </c:pt>
                <c:pt idx="7635">
                  <c:v>42.716225339434402</c:v>
                </c:pt>
                <c:pt idx="7636">
                  <c:v>42.716225339434402</c:v>
                </c:pt>
                <c:pt idx="7637">
                  <c:v>42.704973370339808</c:v>
                </c:pt>
                <c:pt idx="7638">
                  <c:v>42.697472057610078</c:v>
                </c:pt>
                <c:pt idx="7639">
                  <c:v>42.689970744880355</c:v>
                </c:pt>
                <c:pt idx="7640">
                  <c:v>42.674968119420896</c:v>
                </c:pt>
                <c:pt idx="7641">
                  <c:v>42.674968119420896</c:v>
                </c:pt>
                <c:pt idx="7642">
                  <c:v>42.674968119420896</c:v>
                </c:pt>
                <c:pt idx="7643">
                  <c:v>42.659965493961444</c:v>
                </c:pt>
                <c:pt idx="7644">
                  <c:v>42.644962868501992</c:v>
                </c:pt>
                <c:pt idx="7645">
                  <c:v>42.644962868501992</c:v>
                </c:pt>
                <c:pt idx="7646">
                  <c:v>42.644962868501992</c:v>
                </c:pt>
                <c:pt idx="7647">
                  <c:v>42.629960243042532</c:v>
                </c:pt>
                <c:pt idx="7648">
                  <c:v>42.62245893031281</c:v>
                </c:pt>
                <c:pt idx="7649">
                  <c:v>42.61495761758308</c:v>
                </c:pt>
                <c:pt idx="7650">
                  <c:v>42.599954992123621</c:v>
                </c:pt>
                <c:pt idx="7651">
                  <c:v>42.599954992123621</c:v>
                </c:pt>
                <c:pt idx="7652">
                  <c:v>42.599954992123621</c:v>
                </c:pt>
                <c:pt idx="7653">
                  <c:v>42.584952366664162</c:v>
                </c:pt>
                <c:pt idx="7654">
                  <c:v>42.558697772110122</c:v>
                </c:pt>
                <c:pt idx="7655">
                  <c:v>42.558697772110122</c:v>
                </c:pt>
                <c:pt idx="7656">
                  <c:v>42.558697772110122</c:v>
                </c:pt>
                <c:pt idx="7657">
                  <c:v>42.558697772110122</c:v>
                </c:pt>
                <c:pt idx="7658">
                  <c:v>42.558697772110122</c:v>
                </c:pt>
                <c:pt idx="7659">
                  <c:v>42.558697772110122</c:v>
                </c:pt>
                <c:pt idx="7660">
                  <c:v>42.528692521191211</c:v>
                </c:pt>
                <c:pt idx="7661">
                  <c:v>42.528692521191211</c:v>
                </c:pt>
                <c:pt idx="7662">
                  <c:v>42.517440552096616</c:v>
                </c:pt>
                <c:pt idx="7663">
                  <c:v>42.506188583002022</c:v>
                </c:pt>
                <c:pt idx="7664">
                  <c:v>42.506188583002022</c:v>
                </c:pt>
                <c:pt idx="7665">
                  <c:v>42.491185957542569</c:v>
                </c:pt>
                <c:pt idx="7666">
                  <c:v>42.491185957542569</c:v>
                </c:pt>
                <c:pt idx="7667">
                  <c:v>42.472432675718252</c:v>
                </c:pt>
                <c:pt idx="7668">
                  <c:v>42.472432675718252</c:v>
                </c:pt>
                <c:pt idx="7669">
                  <c:v>42.472432675718252</c:v>
                </c:pt>
                <c:pt idx="7670">
                  <c:v>42.457430050258793</c:v>
                </c:pt>
                <c:pt idx="7671">
                  <c:v>42.434926112069611</c:v>
                </c:pt>
                <c:pt idx="7672">
                  <c:v>42.434926112069611</c:v>
                </c:pt>
                <c:pt idx="7673">
                  <c:v>42.434926112069611</c:v>
                </c:pt>
                <c:pt idx="7674">
                  <c:v>42.434926112069611</c:v>
                </c:pt>
                <c:pt idx="7675">
                  <c:v>42.434926112069611</c:v>
                </c:pt>
                <c:pt idx="7676">
                  <c:v>42.412422173880429</c:v>
                </c:pt>
                <c:pt idx="7677">
                  <c:v>42.4049208611507</c:v>
                </c:pt>
                <c:pt idx="7678">
                  <c:v>42.39741954842097</c:v>
                </c:pt>
                <c:pt idx="7679">
                  <c:v>42.382416922961518</c:v>
                </c:pt>
                <c:pt idx="7680">
                  <c:v>42.382416922961518</c:v>
                </c:pt>
                <c:pt idx="7681">
                  <c:v>42.382416922961518</c:v>
                </c:pt>
                <c:pt idx="7682">
                  <c:v>42.367414297502066</c:v>
                </c:pt>
                <c:pt idx="7683">
                  <c:v>42.359912984772336</c:v>
                </c:pt>
                <c:pt idx="7684">
                  <c:v>42.348661015677742</c:v>
                </c:pt>
                <c:pt idx="7685">
                  <c:v>42.348661015677742</c:v>
                </c:pt>
                <c:pt idx="7686">
                  <c:v>42.337409046583154</c:v>
                </c:pt>
                <c:pt idx="7687">
                  <c:v>42.32615707748856</c:v>
                </c:pt>
                <c:pt idx="7688">
                  <c:v>42.32615707748856</c:v>
                </c:pt>
                <c:pt idx="7689">
                  <c:v>42.314905108393965</c:v>
                </c:pt>
                <c:pt idx="7690">
                  <c:v>42.303653139299378</c:v>
                </c:pt>
                <c:pt idx="7691">
                  <c:v>42.303653139299378</c:v>
                </c:pt>
                <c:pt idx="7692">
                  <c:v>42.292401170204784</c:v>
                </c:pt>
                <c:pt idx="7693">
                  <c:v>42.284899857475054</c:v>
                </c:pt>
                <c:pt idx="7694">
                  <c:v>42.266146575650737</c:v>
                </c:pt>
                <c:pt idx="7695">
                  <c:v>42.266146575650737</c:v>
                </c:pt>
                <c:pt idx="7696">
                  <c:v>42.266146575650737</c:v>
                </c:pt>
                <c:pt idx="7697">
                  <c:v>42.266146575650737</c:v>
                </c:pt>
                <c:pt idx="7698">
                  <c:v>42.243642637461555</c:v>
                </c:pt>
                <c:pt idx="7699">
                  <c:v>42.243642637461555</c:v>
                </c:pt>
                <c:pt idx="7700">
                  <c:v>42.228640012002103</c:v>
                </c:pt>
                <c:pt idx="7701">
                  <c:v>42.228640012002103</c:v>
                </c:pt>
                <c:pt idx="7702">
                  <c:v>42.209886730177779</c:v>
                </c:pt>
                <c:pt idx="7703">
                  <c:v>42.209886730177779</c:v>
                </c:pt>
                <c:pt idx="7704">
                  <c:v>42.209886730177779</c:v>
                </c:pt>
                <c:pt idx="7705">
                  <c:v>42.191133448353462</c:v>
                </c:pt>
                <c:pt idx="7706">
                  <c:v>42.191133448353462</c:v>
                </c:pt>
                <c:pt idx="7707">
                  <c:v>42.172380166529145</c:v>
                </c:pt>
                <c:pt idx="7708">
                  <c:v>42.172380166529145</c:v>
                </c:pt>
                <c:pt idx="7709">
                  <c:v>42.172380166529145</c:v>
                </c:pt>
                <c:pt idx="7710">
                  <c:v>42.157377541069685</c:v>
                </c:pt>
                <c:pt idx="7711">
                  <c:v>42.149876228339963</c:v>
                </c:pt>
                <c:pt idx="7712">
                  <c:v>42.142374915610233</c:v>
                </c:pt>
                <c:pt idx="7713">
                  <c:v>42.134873602880504</c:v>
                </c:pt>
                <c:pt idx="7714">
                  <c:v>42.127372290150774</c:v>
                </c:pt>
                <c:pt idx="7715">
                  <c:v>42.119870977421044</c:v>
                </c:pt>
                <c:pt idx="7716">
                  <c:v>42.112369664691322</c:v>
                </c:pt>
                <c:pt idx="7717">
                  <c:v>42.104868351961592</c:v>
                </c:pt>
                <c:pt idx="7718">
                  <c:v>42.097367039231862</c:v>
                </c:pt>
                <c:pt idx="7719">
                  <c:v>42.086115070137275</c:v>
                </c:pt>
                <c:pt idx="7720">
                  <c:v>42.086115070137275</c:v>
                </c:pt>
                <c:pt idx="7721">
                  <c:v>42.074863101042681</c:v>
                </c:pt>
                <c:pt idx="7722">
                  <c:v>42.067361788312958</c:v>
                </c:pt>
                <c:pt idx="7723">
                  <c:v>42.059860475583228</c:v>
                </c:pt>
                <c:pt idx="7724">
                  <c:v>42.044857850123776</c:v>
                </c:pt>
                <c:pt idx="7725">
                  <c:v>42.044857850123776</c:v>
                </c:pt>
                <c:pt idx="7726">
                  <c:v>42.044857850123776</c:v>
                </c:pt>
                <c:pt idx="7727">
                  <c:v>42.026104568299452</c:v>
                </c:pt>
                <c:pt idx="7728">
                  <c:v>42.026104568299452</c:v>
                </c:pt>
                <c:pt idx="7729">
                  <c:v>42.014852599204858</c:v>
                </c:pt>
                <c:pt idx="7730">
                  <c:v>42.007351286475128</c:v>
                </c:pt>
                <c:pt idx="7731">
                  <c:v>41.999849973745405</c:v>
                </c:pt>
                <c:pt idx="7732">
                  <c:v>41.992348661015676</c:v>
                </c:pt>
                <c:pt idx="7733">
                  <c:v>41.984847348285946</c:v>
                </c:pt>
                <c:pt idx="7734">
                  <c:v>41.977346035556224</c:v>
                </c:pt>
                <c:pt idx="7735">
                  <c:v>41.969844722826494</c:v>
                </c:pt>
                <c:pt idx="7736">
                  <c:v>41.958592753731907</c:v>
                </c:pt>
                <c:pt idx="7737">
                  <c:v>41.958592753731907</c:v>
                </c:pt>
                <c:pt idx="7738">
                  <c:v>41.947340784637312</c:v>
                </c:pt>
                <c:pt idx="7739">
                  <c:v>41.93983947190759</c:v>
                </c:pt>
                <c:pt idx="7740">
                  <c:v>41.928587502812995</c:v>
                </c:pt>
                <c:pt idx="7741">
                  <c:v>41.928587502812995</c:v>
                </c:pt>
                <c:pt idx="7742">
                  <c:v>41.917335533718401</c:v>
                </c:pt>
                <c:pt idx="7743">
                  <c:v>41.898582251894076</c:v>
                </c:pt>
                <c:pt idx="7744">
                  <c:v>41.898582251894076</c:v>
                </c:pt>
                <c:pt idx="7745">
                  <c:v>41.898582251894076</c:v>
                </c:pt>
                <c:pt idx="7746">
                  <c:v>41.898582251894076</c:v>
                </c:pt>
                <c:pt idx="7747">
                  <c:v>41.879828970069759</c:v>
                </c:pt>
                <c:pt idx="7748">
                  <c:v>41.872327657340037</c:v>
                </c:pt>
                <c:pt idx="7749">
                  <c:v>41.864826344610307</c:v>
                </c:pt>
                <c:pt idx="7750">
                  <c:v>41.857325031880578</c:v>
                </c:pt>
                <c:pt idx="7751">
                  <c:v>41.84607306278599</c:v>
                </c:pt>
                <c:pt idx="7752">
                  <c:v>41.84607306278599</c:v>
                </c:pt>
                <c:pt idx="7753">
                  <c:v>41.834821093691396</c:v>
                </c:pt>
                <c:pt idx="7754">
                  <c:v>41.823569124596801</c:v>
                </c:pt>
                <c:pt idx="7755">
                  <c:v>41.823569124596801</c:v>
                </c:pt>
                <c:pt idx="7756">
                  <c:v>41.812317155502214</c:v>
                </c:pt>
                <c:pt idx="7757">
                  <c:v>41.804815842772484</c:v>
                </c:pt>
                <c:pt idx="7758">
                  <c:v>41.797314530042755</c:v>
                </c:pt>
                <c:pt idx="7759">
                  <c:v>41.789813217313032</c:v>
                </c:pt>
                <c:pt idx="7760">
                  <c:v>41.782311904583302</c:v>
                </c:pt>
                <c:pt idx="7761">
                  <c:v>41.759807966394121</c:v>
                </c:pt>
                <c:pt idx="7762">
                  <c:v>41.759807966394121</c:v>
                </c:pt>
                <c:pt idx="7763">
                  <c:v>41.759807966394121</c:v>
                </c:pt>
                <c:pt idx="7764">
                  <c:v>41.759807966394121</c:v>
                </c:pt>
                <c:pt idx="7765">
                  <c:v>41.759807966394121</c:v>
                </c:pt>
                <c:pt idx="7766">
                  <c:v>41.737304028204939</c:v>
                </c:pt>
                <c:pt idx="7767">
                  <c:v>41.718550746380615</c:v>
                </c:pt>
                <c:pt idx="7768">
                  <c:v>41.718550746380615</c:v>
                </c:pt>
                <c:pt idx="7769">
                  <c:v>41.718550746380615</c:v>
                </c:pt>
                <c:pt idx="7770">
                  <c:v>41.718550746380615</c:v>
                </c:pt>
                <c:pt idx="7771">
                  <c:v>41.696046808191433</c:v>
                </c:pt>
                <c:pt idx="7772">
                  <c:v>41.696046808191433</c:v>
                </c:pt>
                <c:pt idx="7773">
                  <c:v>41.677293526367116</c:v>
                </c:pt>
                <c:pt idx="7774">
                  <c:v>41.677293526367116</c:v>
                </c:pt>
                <c:pt idx="7775">
                  <c:v>41.677293526367116</c:v>
                </c:pt>
                <c:pt idx="7776">
                  <c:v>41.662290900907664</c:v>
                </c:pt>
                <c:pt idx="7777">
                  <c:v>41.654789588177934</c:v>
                </c:pt>
                <c:pt idx="7778">
                  <c:v>41.647288275448204</c:v>
                </c:pt>
                <c:pt idx="7779">
                  <c:v>41.632285649988745</c:v>
                </c:pt>
                <c:pt idx="7780">
                  <c:v>41.632285649988745</c:v>
                </c:pt>
                <c:pt idx="7781">
                  <c:v>41.632285649988745</c:v>
                </c:pt>
                <c:pt idx="7782">
                  <c:v>41.617283024529293</c:v>
                </c:pt>
                <c:pt idx="7783">
                  <c:v>41.609781711799563</c:v>
                </c:pt>
                <c:pt idx="7784">
                  <c:v>41.602280399069834</c:v>
                </c:pt>
                <c:pt idx="7785">
                  <c:v>41.583527117245517</c:v>
                </c:pt>
                <c:pt idx="7786">
                  <c:v>41.583527117245517</c:v>
                </c:pt>
                <c:pt idx="7787">
                  <c:v>41.583527117245517</c:v>
                </c:pt>
                <c:pt idx="7788">
                  <c:v>41.583527117245517</c:v>
                </c:pt>
                <c:pt idx="7789">
                  <c:v>41.553521866326612</c:v>
                </c:pt>
                <c:pt idx="7790">
                  <c:v>41.553521866326612</c:v>
                </c:pt>
                <c:pt idx="7791">
                  <c:v>41.553521866326612</c:v>
                </c:pt>
                <c:pt idx="7792">
                  <c:v>41.553521866326612</c:v>
                </c:pt>
                <c:pt idx="7793">
                  <c:v>41.534768584502288</c:v>
                </c:pt>
                <c:pt idx="7794">
                  <c:v>41.527267271772558</c:v>
                </c:pt>
                <c:pt idx="7795">
                  <c:v>41.519765959042829</c:v>
                </c:pt>
                <c:pt idx="7796">
                  <c:v>41.512264646313106</c:v>
                </c:pt>
                <c:pt idx="7797">
                  <c:v>41.501012677218512</c:v>
                </c:pt>
                <c:pt idx="7798">
                  <c:v>41.501012677218512</c:v>
                </c:pt>
                <c:pt idx="7799">
                  <c:v>41.482259395394195</c:v>
                </c:pt>
                <c:pt idx="7800">
                  <c:v>41.482259395394195</c:v>
                </c:pt>
                <c:pt idx="7801">
                  <c:v>41.482259395394195</c:v>
                </c:pt>
                <c:pt idx="7802">
                  <c:v>41.467256769934743</c:v>
                </c:pt>
                <c:pt idx="7803">
                  <c:v>41.459755457205013</c:v>
                </c:pt>
                <c:pt idx="7804">
                  <c:v>41.452254144475283</c:v>
                </c:pt>
                <c:pt idx="7805">
                  <c:v>41.444752831745561</c:v>
                </c:pt>
                <c:pt idx="7806">
                  <c:v>41.437251519015831</c:v>
                </c:pt>
                <c:pt idx="7807">
                  <c:v>41.425999549921237</c:v>
                </c:pt>
                <c:pt idx="7808">
                  <c:v>41.425999549921237</c:v>
                </c:pt>
                <c:pt idx="7809">
                  <c:v>41.414747580826642</c:v>
                </c:pt>
                <c:pt idx="7810">
                  <c:v>41.407246268096912</c:v>
                </c:pt>
                <c:pt idx="7811">
                  <c:v>41.39974495536719</c:v>
                </c:pt>
                <c:pt idx="7812">
                  <c:v>41.39224364263746</c:v>
                </c:pt>
                <c:pt idx="7813">
                  <c:v>41.384742329907738</c:v>
                </c:pt>
                <c:pt idx="7814">
                  <c:v>41.377241017178008</c:v>
                </c:pt>
                <c:pt idx="7815">
                  <c:v>41.369739704448278</c:v>
                </c:pt>
                <c:pt idx="7816">
                  <c:v>41.362238391718556</c:v>
                </c:pt>
                <c:pt idx="7817">
                  <c:v>41.354737078988826</c:v>
                </c:pt>
                <c:pt idx="7818">
                  <c:v>41.347235766259097</c:v>
                </c:pt>
                <c:pt idx="7819">
                  <c:v>41.339734453529367</c:v>
                </c:pt>
                <c:pt idx="7820">
                  <c:v>41.328482484434772</c:v>
                </c:pt>
                <c:pt idx="7821">
                  <c:v>41.328482484434772</c:v>
                </c:pt>
                <c:pt idx="7822">
                  <c:v>41.31347985897532</c:v>
                </c:pt>
                <c:pt idx="7823">
                  <c:v>41.31347985897532</c:v>
                </c:pt>
                <c:pt idx="7824">
                  <c:v>41.298477233515868</c:v>
                </c:pt>
                <c:pt idx="7825">
                  <c:v>41.298477233515868</c:v>
                </c:pt>
                <c:pt idx="7826">
                  <c:v>41.287225264421274</c:v>
                </c:pt>
                <c:pt idx="7827">
                  <c:v>41.279723951691544</c:v>
                </c:pt>
                <c:pt idx="7828">
                  <c:v>41.268471982596957</c:v>
                </c:pt>
                <c:pt idx="7829">
                  <c:v>41.268471982596957</c:v>
                </c:pt>
                <c:pt idx="7830">
                  <c:v>41.257220013502362</c:v>
                </c:pt>
                <c:pt idx="7831">
                  <c:v>41.24971870077264</c:v>
                </c:pt>
                <c:pt idx="7832">
                  <c:v>41.24221738804291</c:v>
                </c:pt>
                <c:pt idx="7833">
                  <c:v>41.230965418948315</c:v>
                </c:pt>
                <c:pt idx="7834">
                  <c:v>41.230965418948315</c:v>
                </c:pt>
                <c:pt idx="7835">
                  <c:v>41.215962793488856</c:v>
                </c:pt>
                <c:pt idx="7836">
                  <c:v>41.215962793488856</c:v>
                </c:pt>
                <c:pt idx="7837">
                  <c:v>41.204710824394269</c:v>
                </c:pt>
                <c:pt idx="7838">
                  <c:v>41.197209511664539</c:v>
                </c:pt>
                <c:pt idx="7839">
                  <c:v>41.189708198934817</c:v>
                </c:pt>
                <c:pt idx="7840">
                  <c:v>41.182206886205087</c:v>
                </c:pt>
                <c:pt idx="7841">
                  <c:v>41.170954917110492</c:v>
                </c:pt>
                <c:pt idx="7842">
                  <c:v>41.170954917110492</c:v>
                </c:pt>
                <c:pt idx="7843">
                  <c:v>41.159702948015905</c:v>
                </c:pt>
                <c:pt idx="7844">
                  <c:v>41.152201635286175</c:v>
                </c:pt>
                <c:pt idx="7845">
                  <c:v>41.140949666191581</c:v>
                </c:pt>
                <c:pt idx="7846">
                  <c:v>41.140949666191581</c:v>
                </c:pt>
                <c:pt idx="7847">
                  <c:v>41.125947040732129</c:v>
                </c:pt>
                <c:pt idx="7848">
                  <c:v>41.125947040732129</c:v>
                </c:pt>
                <c:pt idx="7849">
                  <c:v>41.114695071637534</c:v>
                </c:pt>
                <c:pt idx="7850">
                  <c:v>41.107193758907805</c:v>
                </c:pt>
                <c:pt idx="7851">
                  <c:v>41.099692446178082</c:v>
                </c:pt>
                <c:pt idx="7852">
                  <c:v>41.073437851624035</c:v>
                </c:pt>
                <c:pt idx="7853">
                  <c:v>41.073437851624035</c:v>
                </c:pt>
                <c:pt idx="7854">
                  <c:v>41.073437851624035</c:v>
                </c:pt>
                <c:pt idx="7855">
                  <c:v>41.073437851624035</c:v>
                </c:pt>
                <c:pt idx="7856">
                  <c:v>41.073437851624035</c:v>
                </c:pt>
                <c:pt idx="7857">
                  <c:v>41.073437851624035</c:v>
                </c:pt>
                <c:pt idx="7858">
                  <c:v>41.047183257069989</c:v>
                </c:pt>
                <c:pt idx="7859">
                  <c:v>41.03218063161053</c:v>
                </c:pt>
                <c:pt idx="7860">
                  <c:v>41.03218063161053</c:v>
                </c:pt>
                <c:pt idx="7861">
                  <c:v>41.03218063161053</c:v>
                </c:pt>
                <c:pt idx="7862">
                  <c:v>41.002175380691618</c:v>
                </c:pt>
                <c:pt idx="7863">
                  <c:v>41.002175380691618</c:v>
                </c:pt>
                <c:pt idx="7864">
                  <c:v>41.002175380691618</c:v>
                </c:pt>
                <c:pt idx="7865">
                  <c:v>41.002175380691618</c:v>
                </c:pt>
                <c:pt idx="7866">
                  <c:v>41.002175380691618</c:v>
                </c:pt>
                <c:pt idx="7867">
                  <c:v>40.975920786137578</c:v>
                </c:pt>
                <c:pt idx="7868">
                  <c:v>40.975920786137578</c:v>
                </c:pt>
                <c:pt idx="7869">
                  <c:v>40.964668817042984</c:v>
                </c:pt>
                <c:pt idx="7870">
                  <c:v>40.957167504313254</c:v>
                </c:pt>
                <c:pt idx="7871">
                  <c:v>40.949666191583525</c:v>
                </c:pt>
                <c:pt idx="7872">
                  <c:v>40.942164878853795</c:v>
                </c:pt>
                <c:pt idx="7873">
                  <c:v>40.930912909759208</c:v>
                </c:pt>
                <c:pt idx="7874">
                  <c:v>40.930912909759208</c:v>
                </c:pt>
                <c:pt idx="7875">
                  <c:v>40.919660940664613</c:v>
                </c:pt>
                <c:pt idx="7876">
                  <c:v>40.912159627934891</c:v>
                </c:pt>
                <c:pt idx="7877">
                  <c:v>40.904658315205161</c:v>
                </c:pt>
                <c:pt idx="7878">
                  <c:v>40.897157002475431</c:v>
                </c:pt>
                <c:pt idx="7879">
                  <c:v>40.889655689745709</c:v>
                </c:pt>
                <c:pt idx="7880">
                  <c:v>40.882154377015979</c:v>
                </c:pt>
                <c:pt idx="7881">
                  <c:v>40.87465306428625</c:v>
                </c:pt>
                <c:pt idx="7882">
                  <c:v>40.867151751556527</c:v>
                </c:pt>
                <c:pt idx="7883">
                  <c:v>40.855899782461933</c:v>
                </c:pt>
                <c:pt idx="7884">
                  <c:v>40.855899782461933</c:v>
                </c:pt>
                <c:pt idx="7885">
                  <c:v>40.844647813367338</c:v>
                </c:pt>
                <c:pt idx="7886">
                  <c:v>40.837146500637608</c:v>
                </c:pt>
                <c:pt idx="7887">
                  <c:v>40.825894531543021</c:v>
                </c:pt>
                <c:pt idx="7888">
                  <c:v>40.825894531543021</c:v>
                </c:pt>
                <c:pt idx="7889">
                  <c:v>40.814642562448427</c:v>
                </c:pt>
                <c:pt idx="7890">
                  <c:v>40.803390593353839</c:v>
                </c:pt>
                <c:pt idx="7891">
                  <c:v>40.803390593353839</c:v>
                </c:pt>
                <c:pt idx="7892">
                  <c:v>40.792138624259245</c:v>
                </c:pt>
                <c:pt idx="7893">
                  <c:v>40.784637311529522</c:v>
                </c:pt>
                <c:pt idx="7894">
                  <c:v>40.777135998799793</c:v>
                </c:pt>
                <c:pt idx="7895">
                  <c:v>40.769634686070063</c:v>
                </c:pt>
                <c:pt idx="7896">
                  <c:v>40.762133373340333</c:v>
                </c:pt>
                <c:pt idx="7897">
                  <c:v>40.754632060610604</c:v>
                </c:pt>
                <c:pt idx="7898">
                  <c:v>40.747130747880874</c:v>
                </c:pt>
                <c:pt idx="7899">
                  <c:v>40.739629435151151</c:v>
                </c:pt>
                <c:pt idx="7900">
                  <c:v>40.724626809691692</c:v>
                </c:pt>
                <c:pt idx="7901">
                  <c:v>40.724626809691692</c:v>
                </c:pt>
                <c:pt idx="7902">
                  <c:v>40.724626809691692</c:v>
                </c:pt>
                <c:pt idx="7903">
                  <c:v>40.705873527867375</c:v>
                </c:pt>
                <c:pt idx="7904">
                  <c:v>40.705873527867375</c:v>
                </c:pt>
                <c:pt idx="7905">
                  <c:v>40.687120246043058</c:v>
                </c:pt>
                <c:pt idx="7906">
                  <c:v>40.687120246043058</c:v>
                </c:pt>
                <c:pt idx="7907">
                  <c:v>40.687120246043058</c:v>
                </c:pt>
                <c:pt idx="7908">
                  <c:v>40.672117620583606</c:v>
                </c:pt>
                <c:pt idx="7909">
                  <c:v>40.664616307853876</c:v>
                </c:pt>
                <c:pt idx="7910">
                  <c:v>40.657114995124147</c:v>
                </c:pt>
                <c:pt idx="7911">
                  <c:v>40.645863026029552</c:v>
                </c:pt>
                <c:pt idx="7912">
                  <c:v>40.645863026029552</c:v>
                </c:pt>
                <c:pt idx="7913">
                  <c:v>40.634611056934965</c:v>
                </c:pt>
                <c:pt idx="7914">
                  <c:v>40.627109744205235</c:v>
                </c:pt>
                <c:pt idx="7915">
                  <c:v>40.619608431475505</c:v>
                </c:pt>
                <c:pt idx="7916">
                  <c:v>40.612107118745783</c:v>
                </c:pt>
                <c:pt idx="7917">
                  <c:v>40.600855149651188</c:v>
                </c:pt>
                <c:pt idx="7918">
                  <c:v>40.600855149651188</c:v>
                </c:pt>
                <c:pt idx="7919">
                  <c:v>40.589603180556601</c:v>
                </c:pt>
                <c:pt idx="7920">
                  <c:v>40.582101867826871</c:v>
                </c:pt>
                <c:pt idx="7921">
                  <c:v>40.574600555097142</c:v>
                </c:pt>
                <c:pt idx="7922">
                  <c:v>40.567099242367419</c:v>
                </c:pt>
                <c:pt idx="7923">
                  <c:v>40.548345960543095</c:v>
                </c:pt>
                <c:pt idx="7924">
                  <c:v>40.548345960543095</c:v>
                </c:pt>
                <c:pt idx="7925">
                  <c:v>40.548345960543095</c:v>
                </c:pt>
                <c:pt idx="7926">
                  <c:v>40.548345960543095</c:v>
                </c:pt>
                <c:pt idx="7927">
                  <c:v>40.525842022353913</c:v>
                </c:pt>
                <c:pt idx="7928">
                  <c:v>40.525842022353913</c:v>
                </c:pt>
                <c:pt idx="7929">
                  <c:v>40.514590053259319</c:v>
                </c:pt>
                <c:pt idx="7930">
                  <c:v>40.507088740529596</c:v>
                </c:pt>
                <c:pt idx="7931">
                  <c:v>40.492086115070137</c:v>
                </c:pt>
                <c:pt idx="7932">
                  <c:v>40.492086115070137</c:v>
                </c:pt>
                <c:pt idx="7933">
                  <c:v>40.492086115070137</c:v>
                </c:pt>
                <c:pt idx="7934">
                  <c:v>40.469582176880955</c:v>
                </c:pt>
                <c:pt idx="7935">
                  <c:v>40.469582176880955</c:v>
                </c:pt>
                <c:pt idx="7936">
                  <c:v>40.469582176880955</c:v>
                </c:pt>
                <c:pt idx="7937">
                  <c:v>40.454579551421496</c:v>
                </c:pt>
                <c:pt idx="7938">
                  <c:v>40.447078238691766</c:v>
                </c:pt>
                <c:pt idx="7939">
                  <c:v>40.439576925962044</c:v>
                </c:pt>
                <c:pt idx="7940">
                  <c:v>40.432075613232314</c:v>
                </c:pt>
                <c:pt idx="7941">
                  <c:v>40.424574300502584</c:v>
                </c:pt>
                <c:pt idx="7942">
                  <c:v>40.417072987772862</c:v>
                </c:pt>
                <c:pt idx="7943">
                  <c:v>40.409571675043132</c:v>
                </c:pt>
                <c:pt idx="7944">
                  <c:v>40.398319705948545</c:v>
                </c:pt>
                <c:pt idx="7945">
                  <c:v>40.398319705948545</c:v>
                </c:pt>
                <c:pt idx="7946">
                  <c:v>40.38706773685395</c:v>
                </c:pt>
                <c:pt idx="7947">
                  <c:v>40.379566424124221</c:v>
                </c:pt>
                <c:pt idx="7948">
                  <c:v>40.368314455029633</c:v>
                </c:pt>
                <c:pt idx="7949">
                  <c:v>40.368314455029633</c:v>
                </c:pt>
                <c:pt idx="7950">
                  <c:v>40.345810516840444</c:v>
                </c:pt>
                <c:pt idx="7951">
                  <c:v>40.345810516840444</c:v>
                </c:pt>
                <c:pt idx="7952">
                  <c:v>40.345810516840444</c:v>
                </c:pt>
                <c:pt idx="7953">
                  <c:v>40.345810516840444</c:v>
                </c:pt>
                <c:pt idx="7954">
                  <c:v>40.327057235016127</c:v>
                </c:pt>
                <c:pt idx="7955">
                  <c:v>40.319555922286398</c:v>
                </c:pt>
                <c:pt idx="7956">
                  <c:v>40.312054609556675</c:v>
                </c:pt>
                <c:pt idx="7957">
                  <c:v>40.304553296826946</c:v>
                </c:pt>
                <c:pt idx="7958">
                  <c:v>40.289550671367493</c:v>
                </c:pt>
                <c:pt idx="7959">
                  <c:v>40.289550671367493</c:v>
                </c:pt>
                <c:pt idx="7960">
                  <c:v>40.289550671367493</c:v>
                </c:pt>
                <c:pt idx="7961">
                  <c:v>40.274548045908034</c:v>
                </c:pt>
                <c:pt idx="7962">
                  <c:v>40.267046733178304</c:v>
                </c:pt>
                <c:pt idx="7963">
                  <c:v>40.259545420448575</c:v>
                </c:pt>
                <c:pt idx="7964">
                  <c:v>40.252044107718845</c:v>
                </c:pt>
                <c:pt idx="7965">
                  <c:v>40.244542794989123</c:v>
                </c:pt>
                <c:pt idx="7966">
                  <c:v>40.237041482259393</c:v>
                </c:pt>
                <c:pt idx="7967">
                  <c:v>40.229540169529663</c:v>
                </c:pt>
                <c:pt idx="7968">
                  <c:v>40.218288200435076</c:v>
                </c:pt>
                <c:pt idx="7969">
                  <c:v>40.218288200435076</c:v>
                </c:pt>
                <c:pt idx="7970">
                  <c:v>40.207036231340489</c:v>
                </c:pt>
                <c:pt idx="7971">
                  <c:v>40.199534918610759</c:v>
                </c:pt>
                <c:pt idx="7972">
                  <c:v>40.188282949516164</c:v>
                </c:pt>
                <c:pt idx="7973">
                  <c:v>40.188282949516164</c:v>
                </c:pt>
                <c:pt idx="7974">
                  <c:v>40.177030980421577</c:v>
                </c:pt>
                <c:pt idx="7975">
                  <c:v>40.169529667691847</c:v>
                </c:pt>
                <c:pt idx="7976">
                  <c:v>40.162028354962118</c:v>
                </c:pt>
                <c:pt idx="7977">
                  <c:v>40.154527042232388</c:v>
                </c:pt>
                <c:pt idx="7978">
                  <c:v>40.147025729502658</c:v>
                </c:pt>
                <c:pt idx="7979">
                  <c:v>40.139524416772936</c:v>
                </c:pt>
                <c:pt idx="7980">
                  <c:v>40.132023104043206</c:v>
                </c:pt>
                <c:pt idx="7981">
                  <c:v>40.120771134948619</c:v>
                </c:pt>
                <c:pt idx="7982">
                  <c:v>40.120771134948619</c:v>
                </c:pt>
                <c:pt idx="7983">
                  <c:v>40.109519165854024</c:v>
                </c:pt>
                <c:pt idx="7984">
                  <c:v>40.102017853124295</c:v>
                </c:pt>
                <c:pt idx="7985">
                  <c:v>40.094516540394572</c:v>
                </c:pt>
                <c:pt idx="7986">
                  <c:v>40.079513914935113</c:v>
                </c:pt>
                <c:pt idx="7987">
                  <c:v>40.079513914935113</c:v>
                </c:pt>
                <c:pt idx="7988">
                  <c:v>40.079513914935113</c:v>
                </c:pt>
                <c:pt idx="7989">
                  <c:v>40.064511289475661</c:v>
                </c:pt>
                <c:pt idx="7990">
                  <c:v>40.057009976745931</c:v>
                </c:pt>
                <c:pt idx="7991">
                  <c:v>40.049508664016201</c:v>
                </c:pt>
                <c:pt idx="7992">
                  <c:v>40.042007351286472</c:v>
                </c:pt>
                <c:pt idx="7993">
                  <c:v>40.034506038556749</c:v>
                </c:pt>
                <c:pt idx="7994">
                  <c:v>40.02700472582702</c:v>
                </c:pt>
                <c:pt idx="7995">
                  <c:v>40.01950341309729</c:v>
                </c:pt>
                <c:pt idx="7996">
                  <c:v>40.012002100367567</c:v>
                </c:pt>
                <c:pt idx="7997">
                  <c:v>40.000750131272973</c:v>
                </c:pt>
                <c:pt idx="7998">
                  <c:v>40.000750131272973</c:v>
                </c:pt>
                <c:pt idx="7999">
                  <c:v>39.989498162178386</c:v>
                </c:pt>
                <c:pt idx="8000">
                  <c:v>39.981996849448656</c:v>
                </c:pt>
                <c:pt idx="8001">
                  <c:v>39.970744880354061</c:v>
                </c:pt>
                <c:pt idx="8002">
                  <c:v>39.970744880354061</c:v>
                </c:pt>
                <c:pt idx="8003">
                  <c:v>39.959492911259467</c:v>
                </c:pt>
                <c:pt idx="8004">
                  <c:v>39.951991598529737</c:v>
                </c:pt>
                <c:pt idx="8005">
                  <c:v>39.944490285800015</c:v>
                </c:pt>
                <c:pt idx="8006">
                  <c:v>39.936988973070285</c:v>
                </c:pt>
                <c:pt idx="8007">
                  <c:v>39.921986347610833</c:v>
                </c:pt>
                <c:pt idx="8008">
                  <c:v>39.921986347610833</c:v>
                </c:pt>
                <c:pt idx="8009">
                  <c:v>39.921986347610833</c:v>
                </c:pt>
                <c:pt idx="8010">
                  <c:v>39.903233065786516</c:v>
                </c:pt>
                <c:pt idx="8011">
                  <c:v>39.903233065786516</c:v>
                </c:pt>
                <c:pt idx="8012">
                  <c:v>39.891981096691921</c:v>
                </c:pt>
                <c:pt idx="8013">
                  <c:v>39.876978471232469</c:v>
                </c:pt>
                <c:pt idx="8014">
                  <c:v>39.876978471232469</c:v>
                </c:pt>
                <c:pt idx="8015">
                  <c:v>39.876978471232469</c:v>
                </c:pt>
                <c:pt idx="8016">
                  <c:v>39.858225189408145</c:v>
                </c:pt>
                <c:pt idx="8017">
                  <c:v>39.858225189408145</c:v>
                </c:pt>
                <c:pt idx="8018">
                  <c:v>39.846973220313551</c:v>
                </c:pt>
                <c:pt idx="8019">
                  <c:v>39.839471907583828</c:v>
                </c:pt>
                <c:pt idx="8020">
                  <c:v>39.831970594854099</c:v>
                </c:pt>
                <c:pt idx="8021">
                  <c:v>39.809466656664917</c:v>
                </c:pt>
                <c:pt idx="8022">
                  <c:v>39.809466656664917</c:v>
                </c:pt>
                <c:pt idx="8023">
                  <c:v>39.809466656664917</c:v>
                </c:pt>
                <c:pt idx="8024">
                  <c:v>39.809466656664917</c:v>
                </c:pt>
                <c:pt idx="8025">
                  <c:v>39.809466656664917</c:v>
                </c:pt>
                <c:pt idx="8026">
                  <c:v>39.779461405746005</c:v>
                </c:pt>
                <c:pt idx="8027">
                  <c:v>39.779461405746005</c:v>
                </c:pt>
                <c:pt idx="8028">
                  <c:v>39.779461405746005</c:v>
                </c:pt>
                <c:pt idx="8029">
                  <c:v>39.760708123921681</c:v>
                </c:pt>
                <c:pt idx="8030">
                  <c:v>39.760708123921681</c:v>
                </c:pt>
                <c:pt idx="8031">
                  <c:v>39.749456154827094</c:v>
                </c:pt>
                <c:pt idx="8032">
                  <c:v>39.741954842097364</c:v>
                </c:pt>
                <c:pt idx="8033">
                  <c:v>39.734453529367642</c:v>
                </c:pt>
                <c:pt idx="8034">
                  <c:v>39.726952216637912</c:v>
                </c:pt>
                <c:pt idx="8035">
                  <c:v>39.715700247543317</c:v>
                </c:pt>
                <c:pt idx="8036">
                  <c:v>39.715700247543317</c:v>
                </c:pt>
                <c:pt idx="8037">
                  <c:v>39.70444827844873</c:v>
                </c:pt>
                <c:pt idx="8038">
                  <c:v>39.696946965719</c:v>
                </c:pt>
                <c:pt idx="8039">
                  <c:v>39.689445652989278</c:v>
                </c:pt>
                <c:pt idx="8040">
                  <c:v>39.681944340259548</c:v>
                </c:pt>
                <c:pt idx="8041">
                  <c:v>39.674443027529819</c:v>
                </c:pt>
                <c:pt idx="8042">
                  <c:v>39.659440402070359</c:v>
                </c:pt>
                <c:pt idx="8043">
                  <c:v>39.659440402070359</c:v>
                </c:pt>
                <c:pt idx="8044">
                  <c:v>39.659440402070359</c:v>
                </c:pt>
                <c:pt idx="8045">
                  <c:v>39.640687120246042</c:v>
                </c:pt>
                <c:pt idx="8046">
                  <c:v>39.640687120246042</c:v>
                </c:pt>
                <c:pt idx="8047">
                  <c:v>39.629435151151455</c:v>
                </c:pt>
                <c:pt idx="8048">
                  <c:v>39.621933838421725</c:v>
                </c:pt>
                <c:pt idx="8049">
                  <c:v>39.610681869327131</c:v>
                </c:pt>
                <c:pt idx="8050">
                  <c:v>39.610681869327131</c:v>
                </c:pt>
                <c:pt idx="8051">
                  <c:v>39.599429900232543</c:v>
                </c:pt>
                <c:pt idx="8052">
                  <c:v>39.584427274773084</c:v>
                </c:pt>
                <c:pt idx="8053">
                  <c:v>39.584427274773084</c:v>
                </c:pt>
                <c:pt idx="8054">
                  <c:v>39.584427274773084</c:v>
                </c:pt>
                <c:pt idx="8055">
                  <c:v>39.569424649313625</c:v>
                </c:pt>
                <c:pt idx="8056">
                  <c:v>39.561923336583902</c:v>
                </c:pt>
                <c:pt idx="8057">
                  <c:v>39.554422023854173</c:v>
                </c:pt>
                <c:pt idx="8058">
                  <c:v>39.543170054759585</c:v>
                </c:pt>
                <c:pt idx="8059">
                  <c:v>39.543170054759585</c:v>
                </c:pt>
                <c:pt idx="8060">
                  <c:v>39.516915460205539</c:v>
                </c:pt>
                <c:pt idx="8061">
                  <c:v>39.516915460205539</c:v>
                </c:pt>
                <c:pt idx="8062">
                  <c:v>39.516915460205539</c:v>
                </c:pt>
                <c:pt idx="8063">
                  <c:v>39.516915460205539</c:v>
                </c:pt>
                <c:pt idx="8064">
                  <c:v>39.516915460205539</c:v>
                </c:pt>
                <c:pt idx="8065">
                  <c:v>39.494411522016357</c:v>
                </c:pt>
                <c:pt idx="8066">
                  <c:v>39.486910209286627</c:v>
                </c:pt>
                <c:pt idx="8067">
                  <c:v>39.479408896556897</c:v>
                </c:pt>
                <c:pt idx="8068">
                  <c:v>39.471907583827168</c:v>
                </c:pt>
                <c:pt idx="8069">
                  <c:v>39.464406271097438</c:v>
                </c:pt>
                <c:pt idx="8070">
                  <c:v>39.456904958367716</c:v>
                </c:pt>
                <c:pt idx="8071">
                  <c:v>39.441902332908256</c:v>
                </c:pt>
                <c:pt idx="8072">
                  <c:v>39.441902332908256</c:v>
                </c:pt>
                <c:pt idx="8073">
                  <c:v>39.441902332908256</c:v>
                </c:pt>
                <c:pt idx="8074">
                  <c:v>39.426899707448804</c:v>
                </c:pt>
                <c:pt idx="8075">
                  <c:v>39.419398394719074</c:v>
                </c:pt>
                <c:pt idx="8076">
                  <c:v>39.411897081989352</c:v>
                </c:pt>
                <c:pt idx="8077">
                  <c:v>39.400645112894757</c:v>
                </c:pt>
                <c:pt idx="8078">
                  <c:v>39.400645112894757</c:v>
                </c:pt>
                <c:pt idx="8079">
                  <c:v>39.389393143800163</c:v>
                </c:pt>
                <c:pt idx="8080">
                  <c:v>39.381891831070433</c:v>
                </c:pt>
                <c:pt idx="8081">
                  <c:v>39.370639861975846</c:v>
                </c:pt>
                <c:pt idx="8082">
                  <c:v>39.370639861975846</c:v>
                </c:pt>
                <c:pt idx="8083">
                  <c:v>39.351886580151522</c:v>
                </c:pt>
                <c:pt idx="8084">
                  <c:v>39.351886580151522</c:v>
                </c:pt>
                <c:pt idx="8085">
                  <c:v>39.351886580151522</c:v>
                </c:pt>
                <c:pt idx="8086">
                  <c:v>39.33688395469207</c:v>
                </c:pt>
                <c:pt idx="8087">
                  <c:v>39.329382641962347</c:v>
                </c:pt>
                <c:pt idx="8088">
                  <c:v>39.321881329232617</c:v>
                </c:pt>
                <c:pt idx="8089">
                  <c:v>39.310629360138023</c:v>
                </c:pt>
                <c:pt idx="8090">
                  <c:v>39.310629360138023</c:v>
                </c:pt>
                <c:pt idx="8091">
                  <c:v>39.295626734678571</c:v>
                </c:pt>
                <c:pt idx="8092">
                  <c:v>39.295626734678571</c:v>
                </c:pt>
                <c:pt idx="8093">
                  <c:v>39.280624109219112</c:v>
                </c:pt>
                <c:pt idx="8094">
                  <c:v>39.280624109219112</c:v>
                </c:pt>
                <c:pt idx="8095">
                  <c:v>39.265621483759659</c:v>
                </c:pt>
                <c:pt idx="8096">
                  <c:v>39.265621483759659</c:v>
                </c:pt>
                <c:pt idx="8097">
                  <c:v>39.254369514665065</c:v>
                </c:pt>
                <c:pt idx="8098">
                  <c:v>39.246868201935335</c:v>
                </c:pt>
                <c:pt idx="8099">
                  <c:v>39.235616232840748</c:v>
                </c:pt>
                <c:pt idx="8100">
                  <c:v>39.235616232840748</c:v>
                </c:pt>
                <c:pt idx="8101">
                  <c:v>39.220613607381296</c:v>
                </c:pt>
                <c:pt idx="8102">
                  <c:v>39.220613607381296</c:v>
                </c:pt>
                <c:pt idx="8103">
                  <c:v>39.205610981921836</c:v>
                </c:pt>
                <c:pt idx="8104">
                  <c:v>39.205610981921836</c:v>
                </c:pt>
                <c:pt idx="8105">
                  <c:v>39.194359012827249</c:v>
                </c:pt>
                <c:pt idx="8106">
                  <c:v>39.183107043732655</c:v>
                </c:pt>
                <c:pt idx="8107">
                  <c:v>39.183107043732655</c:v>
                </c:pt>
                <c:pt idx="8108">
                  <c:v>39.17185507463806</c:v>
                </c:pt>
                <c:pt idx="8109">
                  <c:v>39.16435376190833</c:v>
                </c:pt>
                <c:pt idx="8110">
                  <c:v>39.156852449178608</c:v>
                </c:pt>
                <c:pt idx="8111">
                  <c:v>39.141849823719149</c:v>
                </c:pt>
                <c:pt idx="8112">
                  <c:v>39.141849823719149</c:v>
                </c:pt>
                <c:pt idx="8113">
                  <c:v>39.141849823719149</c:v>
                </c:pt>
                <c:pt idx="8114">
                  <c:v>39.119345885529967</c:v>
                </c:pt>
                <c:pt idx="8115">
                  <c:v>39.119345885529967</c:v>
                </c:pt>
                <c:pt idx="8116">
                  <c:v>39.119345885529967</c:v>
                </c:pt>
                <c:pt idx="8117">
                  <c:v>39.104343260070515</c:v>
                </c:pt>
                <c:pt idx="8118">
                  <c:v>39.096841947340785</c:v>
                </c:pt>
                <c:pt idx="8119">
                  <c:v>39.089340634611055</c:v>
                </c:pt>
                <c:pt idx="8120">
                  <c:v>39.078088665516461</c:v>
                </c:pt>
                <c:pt idx="8121">
                  <c:v>39.078088665516461</c:v>
                </c:pt>
                <c:pt idx="8122">
                  <c:v>39.066836696421873</c:v>
                </c:pt>
                <c:pt idx="8123">
                  <c:v>39.059335383692144</c:v>
                </c:pt>
                <c:pt idx="8124">
                  <c:v>39.051834070962414</c:v>
                </c:pt>
                <c:pt idx="8125">
                  <c:v>39.033080789138097</c:v>
                </c:pt>
                <c:pt idx="8126">
                  <c:v>39.033080789138097</c:v>
                </c:pt>
                <c:pt idx="8127">
                  <c:v>39.033080789138097</c:v>
                </c:pt>
                <c:pt idx="8128">
                  <c:v>39.033080789138097</c:v>
                </c:pt>
                <c:pt idx="8129">
                  <c:v>39.01432750731378</c:v>
                </c:pt>
                <c:pt idx="8130">
                  <c:v>39.006826194584058</c:v>
                </c:pt>
                <c:pt idx="8131">
                  <c:v>38.999324881854328</c:v>
                </c:pt>
                <c:pt idx="8132">
                  <c:v>38.988072912759733</c:v>
                </c:pt>
                <c:pt idx="8133">
                  <c:v>38.988072912759733</c:v>
                </c:pt>
                <c:pt idx="8134">
                  <c:v>38.976820943665139</c:v>
                </c:pt>
                <c:pt idx="8135">
                  <c:v>38.965568974570552</c:v>
                </c:pt>
                <c:pt idx="8136">
                  <c:v>38.965568974570552</c:v>
                </c:pt>
                <c:pt idx="8137">
                  <c:v>38.954317005475957</c:v>
                </c:pt>
                <c:pt idx="8138">
                  <c:v>38.946815692746227</c:v>
                </c:pt>
                <c:pt idx="8139">
                  <c:v>38.93556372365164</c:v>
                </c:pt>
                <c:pt idx="8140">
                  <c:v>38.93556372365164</c:v>
                </c:pt>
                <c:pt idx="8141">
                  <c:v>38.920561098192188</c:v>
                </c:pt>
                <c:pt idx="8142">
                  <c:v>38.920561098192188</c:v>
                </c:pt>
                <c:pt idx="8143">
                  <c:v>38.909309129097593</c:v>
                </c:pt>
                <c:pt idx="8144">
                  <c:v>38.901807816367864</c:v>
                </c:pt>
                <c:pt idx="8145">
                  <c:v>38.890555847273269</c:v>
                </c:pt>
                <c:pt idx="8146">
                  <c:v>38.890555847273269</c:v>
                </c:pt>
                <c:pt idx="8147">
                  <c:v>38.879303878178682</c:v>
                </c:pt>
                <c:pt idx="8148">
                  <c:v>38.868051909084087</c:v>
                </c:pt>
                <c:pt idx="8149">
                  <c:v>38.868051909084087</c:v>
                </c:pt>
                <c:pt idx="8150">
                  <c:v>38.8567999399895</c:v>
                </c:pt>
                <c:pt idx="8151">
                  <c:v>38.84929862725977</c:v>
                </c:pt>
                <c:pt idx="8152">
                  <c:v>38.841797314530041</c:v>
                </c:pt>
                <c:pt idx="8153">
                  <c:v>38.834296001800318</c:v>
                </c:pt>
                <c:pt idx="8154">
                  <c:v>38.826794689070589</c:v>
                </c:pt>
                <c:pt idx="8155">
                  <c:v>38.819293376340859</c:v>
                </c:pt>
                <c:pt idx="8156">
                  <c:v>38.811792063611136</c:v>
                </c:pt>
                <c:pt idx="8157">
                  <c:v>38.804290750881407</c:v>
                </c:pt>
                <c:pt idx="8158">
                  <c:v>38.796789438151677</c:v>
                </c:pt>
                <c:pt idx="8159">
                  <c:v>38.781786812692218</c:v>
                </c:pt>
                <c:pt idx="8160">
                  <c:v>38.781786812692218</c:v>
                </c:pt>
                <c:pt idx="8161">
                  <c:v>38.781786812692218</c:v>
                </c:pt>
                <c:pt idx="8162">
                  <c:v>38.766784187232766</c:v>
                </c:pt>
                <c:pt idx="8163">
                  <c:v>38.755532218138171</c:v>
                </c:pt>
                <c:pt idx="8164">
                  <c:v>38.755532218138171</c:v>
                </c:pt>
                <c:pt idx="8165">
                  <c:v>38.744280249043584</c:v>
                </c:pt>
                <c:pt idx="8166">
                  <c:v>38.736778936313854</c:v>
                </c:pt>
                <c:pt idx="8167">
                  <c:v>38.729277623584132</c:v>
                </c:pt>
                <c:pt idx="8168">
                  <c:v>38.721776310854402</c:v>
                </c:pt>
                <c:pt idx="8169">
                  <c:v>38.714274998124672</c:v>
                </c:pt>
                <c:pt idx="8170">
                  <c:v>38.70677368539495</c:v>
                </c:pt>
                <c:pt idx="8171">
                  <c:v>38.69927237266522</c:v>
                </c:pt>
                <c:pt idx="8172">
                  <c:v>38.69177105993549</c:v>
                </c:pt>
                <c:pt idx="8173">
                  <c:v>38.684269747205761</c:v>
                </c:pt>
                <c:pt idx="8174">
                  <c:v>38.676768434476031</c:v>
                </c:pt>
                <c:pt idx="8175">
                  <c:v>38.661765809016579</c:v>
                </c:pt>
                <c:pt idx="8176">
                  <c:v>38.661765809016579</c:v>
                </c:pt>
                <c:pt idx="8177">
                  <c:v>38.661765809016579</c:v>
                </c:pt>
                <c:pt idx="8178">
                  <c:v>38.64676318355712</c:v>
                </c:pt>
                <c:pt idx="8179">
                  <c:v>38.639261870827397</c:v>
                </c:pt>
                <c:pt idx="8180">
                  <c:v>38.631760558097668</c:v>
                </c:pt>
                <c:pt idx="8181">
                  <c:v>38.624259245367938</c:v>
                </c:pt>
                <c:pt idx="8182">
                  <c:v>38.61300727627335</c:v>
                </c:pt>
                <c:pt idx="8183">
                  <c:v>38.61300727627335</c:v>
                </c:pt>
                <c:pt idx="8184">
                  <c:v>38.601755307178756</c:v>
                </c:pt>
                <c:pt idx="8185">
                  <c:v>38.586752681719297</c:v>
                </c:pt>
                <c:pt idx="8186">
                  <c:v>38.586752681719297</c:v>
                </c:pt>
                <c:pt idx="8187">
                  <c:v>38.586752681719297</c:v>
                </c:pt>
                <c:pt idx="8188">
                  <c:v>38.564248743530115</c:v>
                </c:pt>
                <c:pt idx="8189">
                  <c:v>38.564248743530115</c:v>
                </c:pt>
                <c:pt idx="8190">
                  <c:v>38.564248743530115</c:v>
                </c:pt>
                <c:pt idx="8191">
                  <c:v>38.549246118070663</c:v>
                </c:pt>
                <c:pt idx="8192">
                  <c:v>38.541744805340933</c:v>
                </c:pt>
                <c:pt idx="8193">
                  <c:v>38.534243492611211</c:v>
                </c:pt>
                <c:pt idx="8194">
                  <c:v>38.522991523516616</c:v>
                </c:pt>
                <c:pt idx="8195">
                  <c:v>38.522991523516616</c:v>
                </c:pt>
                <c:pt idx="8196">
                  <c:v>38.511739554422029</c:v>
                </c:pt>
                <c:pt idx="8197">
                  <c:v>38.500487585327434</c:v>
                </c:pt>
                <c:pt idx="8198">
                  <c:v>38.500487585327434</c:v>
                </c:pt>
                <c:pt idx="8199">
                  <c:v>38.485484959867975</c:v>
                </c:pt>
                <c:pt idx="8200">
                  <c:v>38.485484959867975</c:v>
                </c:pt>
                <c:pt idx="8201">
                  <c:v>38.47423299077338</c:v>
                </c:pt>
                <c:pt idx="8202">
                  <c:v>38.466731678043658</c:v>
                </c:pt>
                <c:pt idx="8203">
                  <c:v>38.459230365313928</c:v>
                </c:pt>
                <c:pt idx="8204">
                  <c:v>38.447978396219341</c:v>
                </c:pt>
                <c:pt idx="8205">
                  <c:v>38.447978396219341</c:v>
                </c:pt>
                <c:pt idx="8206">
                  <c:v>38.436726427124746</c:v>
                </c:pt>
                <c:pt idx="8207">
                  <c:v>38.421723801665294</c:v>
                </c:pt>
                <c:pt idx="8208">
                  <c:v>38.421723801665294</c:v>
                </c:pt>
                <c:pt idx="8209">
                  <c:v>38.421723801665294</c:v>
                </c:pt>
                <c:pt idx="8210">
                  <c:v>38.406721176205835</c:v>
                </c:pt>
                <c:pt idx="8211">
                  <c:v>38.399219863476105</c:v>
                </c:pt>
                <c:pt idx="8212">
                  <c:v>38.391718550746376</c:v>
                </c:pt>
                <c:pt idx="8213">
                  <c:v>38.384217238016653</c:v>
                </c:pt>
                <c:pt idx="8214">
                  <c:v>38.369214612557194</c:v>
                </c:pt>
                <c:pt idx="8215">
                  <c:v>38.369214612557194</c:v>
                </c:pt>
                <c:pt idx="8216">
                  <c:v>38.369214612557194</c:v>
                </c:pt>
                <c:pt idx="8217">
                  <c:v>38.354211987097742</c:v>
                </c:pt>
                <c:pt idx="8218">
                  <c:v>38.346710674368012</c:v>
                </c:pt>
                <c:pt idx="8219">
                  <c:v>38.335458705273425</c:v>
                </c:pt>
                <c:pt idx="8220">
                  <c:v>38.335458705273425</c:v>
                </c:pt>
                <c:pt idx="8221">
                  <c:v>38.32420673617883</c:v>
                </c:pt>
                <c:pt idx="8222">
                  <c:v>38.312954767084243</c:v>
                </c:pt>
                <c:pt idx="8223">
                  <c:v>38.312954767084243</c:v>
                </c:pt>
                <c:pt idx="8224">
                  <c:v>38.301702797989648</c:v>
                </c:pt>
                <c:pt idx="8225">
                  <c:v>38.294201485259919</c:v>
                </c:pt>
                <c:pt idx="8226">
                  <c:v>38.286700172530189</c:v>
                </c:pt>
                <c:pt idx="8227">
                  <c:v>38.279198859800466</c:v>
                </c:pt>
                <c:pt idx="8228">
                  <c:v>38.260445577976142</c:v>
                </c:pt>
                <c:pt idx="8229">
                  <c:v>38.260445577976142</c:v>
                </c:pt>
                <c:pt idx="8230">
                  <c:v>38.260445577976142</c:v>
                </c:pt>
                <c:pt idx="8231">
                  <c:v>38.260445577976142</c:v>
                </c:pt>
                <c:pt idx="8232">
                  <c:v>38.237941639786968</c:v>
                </c:pt>
                <c:pt idx="8233">
                  <c:v>38.237941639786968</c:v>
                </c:pt>
                <c:pt idx="8234">
                  <c:v>38.222939014327508</c:v>
                </c:pt>
                <c:pt idx="8235">
                  <c:v>38.222939014327508</c:v>
                </c:pt>
                <c:pt idx="8236">
                  <c:v>38.211687045232914</c:v>
                </c:pt>
                <c:pt idx="8237">
                  <c:v>38.204185732503184</c:v>
                </c:pt>
                <c:pt idx="8238">
                  <c:v>38.196684419773455</c:v>
                </c:pt>
                <c:pt idx="8239">
                  <c:v>38.189183107043732</c:v>
                </c:pt>
                <c:pt idx="8240">
                  <c:v>38.181681794314002</c:v>
                </c:pt>
                <c:pt idx="8241">
                  <c:v>38.17418048158428</c:v>
                </c:pt>
                <c:pt idx="8242">
                  <c:v>38.162928512489685</c:v>
                </c:pt>
                <c:pt idx="8243">
                  <c:v>38.162928512489685</c:v>
                </c:pt>
                <c:pt idx="8244">
                  <c:v>38.151676543395098</c:v>
                </c:pt>
                <c:pt idx="8245">
                  <c:v>38.136673917935639</c:v>
                </c:pt>
                <c:pt idx="8246">
                  <c:v>38.136673917935639</c:v>
                </c:pt>
                <c:pt idx="8247">
                  <c:v>38.136673917935639</c:v>
                </c:pt>
                <c:pt idx="8248">
                  <c:v>38.121671292476186</c:v>
                </c:pt>
                <c:pt idx="8249">
                  <c:v>38.114169979746457</c:v>
                </c:pt>
                <c:pt idx="8250">
                  <c:v>38.091666041557268</c:v>
                </c:pt>
                <c:pt idx="8251">
                  <c:v>38.091666041557268</c:v>
                </c:pt>
                <c:pt idx="8252">
                  <c:v>38.091666041557268</c:v>
                </c:pt>
                <c:pt idx="8253">
                  <c:v>38.091666041557268</c:v>
                </c:pt>
                <c:pt idx="8254">
                  <c:v>38.091666041557268</c:v>
                </c:pt>
                <c:pt idx="8255">
                  <c:v>38.069162103368086</c:v>
                </c:pt>
                <c:pt idx="8256">
                  <c:v>38.057910134273499</c:v>
                </c:pt>
                <c:pt idx="8257">
                  <c:v>38.057910134273499</c:v>
                </c:pt>
                <c:pt idx="8258">
                  <c:v>38.046658165178904</c:v>
                </c:pt>
                <c:pt idx="8259">
                  <c:v>38.035406196084317</c:v>
                </c:pt>
                <c:pt idx="8260">
                  <c:v>38.035406196084317</c:v>
                </c:pt>
                <c:pt idx="8261">
                  <c:v>38.024154226989722</c:v>
                </c:pt>
                <c:pt idx="8262">
                  <c:v>38.016652914259993</c:v>
                </c:pt>
                <c:pt idx="8263">
                  <c:v>38.009151601530263</c:v>
                </c:pt>
                <c:pt idx="8264">
                  <c:v>37.997899632435676</c:v>
                </c:pt>
                <c:pt idx="8265">
                  <c:v>37.997899632435676</c:v>
                </c:pt>
                <c:pt idx="8266">
                  <c:v>37.986647663341081</c:v>
                </c:pt>
                <c:pt idx="8267">
                  <c:v>37.979146350611359</c:v>
                </c:pt>
                <c:pt idx="8268">
                  <c:v>37.971645037881629</c:v>
                </c:pt>
                <c:pt idx="8269">
                  <c:v>37.964143725151899</c:v>
                </c:pt>
                <c:pt idx="8270">
                  <c:v>37.956642412422177</c:v>
                </c:pt>
                <c:pt idx="8271">
                  <c:v>37.945390443327582</c:v>
                </c:pt>
                <c:pt idx="8272">
                  <c:v>37.945390443327582</c:v>
                </c:pt>
                <c:pt idx="8273">
                  <c:v>37.934138474232995</c:v>
                </c:pt>
                <c:pt idx="8274">
                  <c:v>37.926637161503265</c:v>
                </c:pt>
                <c:pt idx="8275">
                  <c:v>37.919135848773536</c:v>
                </c:pt>
                <c:pt idx="8276">
                  <c:v>37.900382566949212</c:v>
                </c:pt>
                <c:pt idx="8277">
                  <c:v>37.900382566949212</c:v>
                </c:pt>
                <c:pt idx="8278">
                  <c:v>37.900382566949212</c:v>
                </c:pt>
                <c:pt idx="8279">
                  <c:v>37.900382566949212</c:v>
                </c:pt>
                <c:pt idx="8280">
                  <c:v>37.881629285124895</c:v>
                </c:pt>
                <c:pt idx="8281">
                  <c:v>37.874127972395172</c:v>
                </c:pt>
                <c:pt idx="8282">
                  <c:v>37.859125346935713</c:v>
                </c:pt>
                <c:pt idx="8283">
                  <c:v>37.859125346935713</c:v>
                </c:pt>
                <c:pt idx="8284">
                  <c:v>37.859125346935713</c:v>
                </c:pt>
                <c:pt idx="8285">
                  <c:v>37.836621408746531</c:v>
                </c:pt>
                <c:pt idx="8286">
                  <c:v>37.836621408746531</c:v>
                </c:pt>
                <c:pt idx="8287">
                  <c:v>37.836621408746531</c:v>
                </c:pt>
                <c:pt idx="8288">
                  <c:v>37.810366814192484</c:v>
                </c:pt>
                <c:pt idx="8289">
                  <c:v>37.810366814192484</c:v>
                </c:pt>
                <c:pt idx="8290">
                  <c:v>37.810366814192484</c:v>
                </c:pt>
                <c:pt idx="8291">
                  <c:v>37.810366814192484</c:v>
                </c:pt>
                <c:pt idx="8292">
                  <c:v>37.79161353236816</c:v>
                </c:pt>
                <c:pt idx="8293">
                  <c:v>37.784112219638438</c:v>
                </c:pt>
                <c:pt idx="8294">
                  <c:v>37.776610906908708</c:v>
                </c:pt>
                <c:pt idx="8295">
                  <c:v>37.765358937814121</c:v>
                </c:pt>
                <c:pt idx="8296">
                  <c:v>37.765358937814121</c:v>
                </c:pt>
                <c:pt idx="8297">
                  <c:v>37.750356312354661</c:v>
                </c:pt>
                <c:pt idx="8298">
                  <c:v>37.750356312354661</c:v>
                </c:pt>
                <c:pt idx="8299">
                  <c:v>37.739104343260074</c:v>
                </c:pt>
                <c:pt idx="8300">
                  <c:v>37.731603030530344</c:v>
                </c:pt>
                <c:pt idx="8301">
                  <c:v>37.71284974870602</c:v>
                </c:pt>
                <c:pt idx="8302">
                  <c:v>37.71284974870602</c:v>
                </c:pt>
                <c:pt idx="8303">
                  <c:v>37.71284974870602</c:v>
                </c:pt>
                <c:pt idx="8304">
                  <c:v>37.71284974870602</c:v>
                </c:pt>
                <c:pt idx="8305">
                  <c:v>37.694096466881703</c:v>
                </c:pt>
                <c:pt idx="8306">
                  <c:v>37.682844497787109</c:v>
                </c:pt>
                <c:pt idx="8307">
                  <c:v>37.682844497787109</c:v>
                </c:pt>
                <c:pt idx="8308">
                  <c:v>37.656589903233069</c:v>
                </c:pt>
                <c:pt idx="8309">
                  <c:v>37.656589903233069</c:v>
                </c:pt>
                <c:pt idx="8310">
                  <c:v>37.656589903233069</c:v>
                </c:pt>
                <c:pt idx="8311">
                  <c:v>37.656589903233069</c:v>
                </c:pt>
                <c:pt idx="8312">
                  <c:v>37.656589903233069</c:v>
                </c:pt>
                <c:pt idx="8313">
                  <c:v>37.630335308679022</c:v>
                </c:pt>
                <c:pt idx="8314">
                  <c:v>37.630335308679022</c:v>
                </c:pt>
                <c:pt idx="8315">
                  <c:v>37.611582026854698</c:v>
                </c:pt>
                <c:pt idx="8316">
                  <c:v>37.611582026854698</c:v>
                </c:pt>
                <c:pt idx="8317">
                  <c:v>37.611582026854698</c:v>
                </c:pt>
                <c:pt idx="8318">
                  <c:v>37.596579401395239</c:v>
                </c:pt>
                <c:pt idx="8319">
                  <c:v>37.589078088665516</c:v>
                </c:pt>
                <c:pt idx="8320">
                  <c:v>37.577826119570922</c:v>
                </c:pt>
                <c:pt idx="8321">
                  <c:v>37.577826119570922</c:v>
                </c:pt>
                <c:pt idx="8322">
                  <c:v>37.566574150476335</c:v>
                </c:pt>
                <c:pt idx="8323">
                  <c:v>37.559072837746605</c:v>
                </c:pt>
                <c:pt idx="8324">
                  <c:v>37.551571525016882</c:v>
                </c:pt>
                <c:pt idx="8325">
                  <c:v>37.544070212287153</c:v>
                </c:pt>
                <c:pt idx="8326">
                  <c:v>37.532818243192558</c:v>
                </c:pt>
                <c:pt idx="8327">
                  <c:v>37.532818243192558</c:v>
                </c:pt>
                <c:pt idx="8328">
                  <c:v>37.521566274097964</c:v>
                </c:pt>
                <c:pt idx="8329">
                  <c:v>37.514064961368234</c:v>
                </c:pt>
                <c:pt idx="8330">
                  <c:v>37.495311679543917</c:v>
                </c:pt>
                <c:pt idx="8331">
                  <c:v>37.495311679543917</c:v>
                </c:pt>
                <c:pt idx="8332">
                  <c:v>37.495311679543917</c:v>
                </c:pt>
                <c:pt idx="8333">
                  <c:v>37.495311679543917</c:v>
                </c:pt>
                <c:pt idx="8334">
                  <c:v>37.4765583977196</c:v>
                </c:pt>
                <c:pt idx="8335">
                  <c:v>37.469057084989871</c:v>
                </c:pt>
                <c:pt idx="8336">
                  <c:v>37.461555772260148</c:v>
                </c:pt>
                <c:pt idx="8337">
                  <c:v>37.454054459530418</c:v>
                </c:pt>
                <c:pt idx="8338">
                  <c:v>37.435301177706101</c:v>
                </c:pt>
                <c:pt idx="8339">
                  <c:v>37.435301177706101</c:v>
                </c:pt>
                <c:pt idx="8340">
                  <c:v>37.435301177706101</c:v>
                </c:pt>
                <c:pt idx="8341">
                  <c:v>37.435301177706101</c:v>
                </c:pt>
                <c:pt idx="8342">
                  <c:v>37.416547895881777</c:v>
                </c:pt>
                <c:pt idx="8343">
                  <c:v>37.409046583152048</c:v>
                </c:pt>
                <c:pt idx="8344">
                  <c:v>37.401545270422325</c:v>
                </c:pt>
                <c:pt idx="8345">
                  <c:v>37.394043957692595</c:v>
                </c:pt>
                <c:pt idx="8346">
                  <c:v>37.386542644962866</c:v>
                </c:pt>
                <c:pt idx="8347">
                  <c:v>37.379041332233143</c:v>
                </c:pt>
                <c:pt idx="8348">
                  <c:v>37.367789363138549</c:v>
                </c:pt>
                <c:pt idx="8349">
                  <c:v>37.367789363138549</c:v>
                </c:pt>
                <c:pt idx="8350">
                  <c:v>37.352786737679097</c:v>
                </c:pt>
                <c:pt idx="8351">
                  <c:v>37.352786737679097</c:v>
                </c:pt>
                <c:pt idx="8352">
                  <c:v>37.341534768584502</c:v>
                </c:pt>
                <c:pt idx="8353">
                  <c:v>37.330282799489908</c:v>
                </c:pt>
                <c:pt idx="8354">
                  <c:v>37.330282799489908</c:v>
                </c:pt>
                <c:pt idx="8355">
                  <c:v>37.31903083039532</c:v>
                </c:pt>
                <c:pt idx="8356">
                  <c:v>37.311529517665591</c:v>
                </c:pt>
                <c:pt idx="8357">
                  <c:v>37.304028204935861</c:v>
                </c:pt>
                <c:pt idx="8358">
                  <c:v>37.292776235841274</c:v>
                </c:pt>
                <c:pt idx="8359">
                  <c:v>37.292776235841274</c:v>
                </c:pt>
                <c:pt idx="8360">
                  <c:v>37.281524266746679</c:v>
                </c:pt>
                <c:pt idx="8361">
                  <c:v>37.274022954016957</c:v>
                </c:pt>
                <c:pt idx="8362">
                  <c:v>37.266521641287227</c:v>
                </c:pt>
                <c:pt idx="8363">
                  <c:v>37.259020328557497</c:v>
                </c:pt>
                <c:pt idx="8364">
                  <c:v>37.251519015827775</c:v>
                </c:pt>
                <c:pt idx="8365">
                  <c:v>37.24026704673318</c:v>
                </c:pt>
                <c:pt idx="8366">
                  <c:v>37.24026704673318</c:v>
                </c:pt>
                <c:pt idx="8367">
                  <c:v>37.229015077638586</c:v>
                </c:pt>
                <c:pt idx="8368">
                  <c:v>37.221513764908856</c:v>
                </c:pt>
                <c:pt idx="8369">
                  <c:v>37.214012452179126</c:v>
                </c:pt>
                <c:pt idx="8370">
                  <c:v>37.199009826719674</c:v>
                </c:pt>
                <c:pt idx="8371">
                  <c:v>37.199009826719674</c:v>
                </c:pt>
                <c:pt idx="8372">
                  <c:v>37.199009826719674</c:v>
                </c:pt>
                <c:pt idx="8373">
                  <c:v>37.184007201260222</c:v>
                </c:pt>
                <c:pt idx="8374">
                  <c:v>37.176505888530492</c:v>
                </c:pt>
                <c:pt idx="8375">
                  <c:v>37.169004575800763</c:v>
                </c:pt>
                <c:pt idx="8376">
                  <c:v>37.16150326307104</c:v>
                </c:pt>
                <c:pt idx="8377">
                  <c:v>37.154001950341311</c:v>
                </c:pt>
                <c:pt idx="8378">
                  <c:v>37.142749981246723</c:v>
                </c:pt>
                <c:pt idx="8379">
                  <c:v>37.142749981246723</c:v>
                </c:pt>
                <c:pt idx="8380">
                  <c:v>37.131498012152129</c:v>
                </c:pt>
                <c:pt idx="8381">
                  <c:v>37.123996699422399</c:v>
                </c:pt>
                <c:pt idx="8382">
                  <c:v>37.116495386692669</c:v>
                </c:pt>
                <c:pt idx="8383">
                  <c:v>37.10899407396294</c:v>
                </c:pt>
                <c:pt idx="8384">
                  <c:v>37.101492761233217</c:v>
                </c:pt>
                <c:pt idx="8385">
                  <c:v>37.086490135773758</c:v>
                </c:pt>
                <c:pt idx="8386">
                  <c:v>37.086490135773758</c:v>
                </c:pt>
                <c:pt idx="8387">
                  <c:v>37.086490135773758</c:v>
                </c:pt>
                <c:pt idx="8388">
                  <c:v>37.071487510314306</c:v>
                </c:pt>
                <c:pt idx="8389">
                  <c:v>37.063986197584576</c:v>
                </c:pt>
                <c:pt idx="8390">
                  <c:v>37.056484884854854</c:v>
                </c:pt>
                <c:pt idx="8391">
                  <c:v>37.048983572125124</c:v>
                </c:pt>
                <c:pt idx="8392">
                  <c:v>37.037731603030529</c:v>
                </c:pt>
                <c:pt idx="8393">
                  <c:v>37.037731603030529</c:v>
                </c:pt>
                <c:pt idx="8394">
                  <c:v>37.011477008476483</c:v>
                </c:pt>
                <c:pt idx="8395">
                  <c:v>37.011477008476483</c:v>
                </c:pt>
                <c:pt idx="8396">
                  <c:v>37.011477008476483</c:v>
                </c:pt>
                <c:pt idx="8397">
                  <c:v>37.011477008476483</c:v>
                </c:pt>
                <c:pt idx="8398">
                  <c:v>37.011477008476483</c:v>
                </c:pt>
                <c:pt idx="8399">
                  <c:v>36.988973070287301</c:v>
                </c:pt>
                <c:pt idx="8400">
                  <c:v>36.981471757557571</c:v>
                </c:pt>
                <c:pt idx="8401">
                  <c:v>36.973970444827849</c:v>
                </c:pt>
                <c:pt idx="8402">
                  <c:v>36.966469132098119</c:v>
                </c:pt>
                <c:pt idx="8403">
                  <c:v>36.958967819368389</c:v>
                </c:pt>
                <c:pt idx="8404">
                  <c:v>36.951466506638667</c:v>
                </c:pt>
                <c:pt idx="8405">
                  <c:v>36.943965193908937</c:v>
                </c:pt>
                <c:pt idx="8406">
                  <c:v>36.932713224814343</c:v>
                </c:pt>
                <c:pt idx="8407">
                  <c:v>36.932713224814343</c:v>
                </c:pt>
                <c:pt idx="8408">
                  <c:v>36.917710599354884</c:v>
                </c:pt>
                <c:pt idx="8409">
                  <c:v>36.917710599354884</c:v>
                </c:pt>
                <c:pt idx="8410">
                  <c:v>36.902707973895431</c:v>
                </c:pt>
                <c:pt idx="8411">
                  <c:v>36.902707973895431</c:v>
                </c:pt>
                <c:pt idx="8412">
                  <c:v>36.891456004800837</c:v>
                </c:pt>
                <c:pt idx="8413">
                  <c:v>36.883954692071114</c:v>
                </c:pt>
                <c:pt idx="8414">
                  <c:v>36.857700097517068</c:v>
                </c:pt>
                <c:pt idx="8415">
                  <c:v>36.857700097517068</c:v>
                </c:pt>
                <c:pt idx="8416">
                  <c:v>36.857700097517068</c:v>
                </c:pt>
                <c:pt idx="8417">
                  <c:v>36.857700097517068</c:v>
                </c:pt>
                <c:pt idx="8418">
                  <c:v>36.857700097517068</c:v>
                </c:pt>
                <c:pt idx="8419">
                  <c:v>36.857700097517068</c:v>
                </c:pt>
                <c:pt idx="8420">
                  <c:v>36.831445502963014</c:v>
                </c:pt>
                <c:pt idx="8421">
                  <c:v>36.823944190233291</c:v>
                </c:pt>
                <c:pt idx="8422">
                  <c:v>36.816442877503562</c:v>
                </c:pt>
                <c:pt idx="8423">
                  <c:v>36.808941564773832</c:v>
                </c:pt>
                <c:pt idx="8424">
                  <c:v>36.80144025204411</c:v>
                </c:pt>
                <c:pt idx="8425">
                  <c:v>36.79393893931438</c:v>
                </c:pt>
                <c:pt idx="8426">
                  <c:v>36.78643762658465</c:v>
                </c:pt>
                <c:pt idx="8427">
                  <c:v>36.763933688395468</c:v>
                </c:pt>
                <c:pt idx="8428">
                  <c:v>36.763933688395468</c:v>
                </c:pt>
                <c:pt idx="8429">
                  <c:v>36.763933688395468</c:v>
                </c:pt>
                <c:pt idx="8430">
                  <c:v>36.763933688395468</c:v>
                </c:pt>
                <c:pt idx="8431">
                  <c:v>36.763933688395468</c:v>
                </c:pt>
                <c:pt idx="8432">
                  <c:v>36.741429750206287</c:v>
                </c:pt>
                <c:pt idx="8433">
                  <c:v>36.733928437476557</c:v>
                </c:pt>
                <c:pt idx="8434">
                  <c:v>36.722676468381962</c:v>
                </c:pt>
                <c:pt idx="8435">
                  <c:v>36.722676468381962</c:v>
                </c:pt>
                <c:pt idx="8436">
                  <c:v>36.711424499287375</c:v>
                </c:pt>
                <c:pt idx="8437">
                  <c:v>36.703923186557645</c:v>
                </c:pt>
                <c:pt idx="8438">
                  <c:v>36.688920561098193</c:v>
                </c:pt>
                <c:pt idx="8439">
                  <c:v>36.688920561098193</c:v>
                </c:pt>
                <c:pt idx="8440">
                  <c:v>36.688920561098193</c:v>
                </c:pt>
                <c:pt idx="8441">
                  <c:v>36.670167279273876</c:v>
                </c:pt>
                <c:pt idx="8442">
                  <c:v>36.670167279273876</c:v>
                </c:pt>
                <c:pt idx="8443">
                  <c:v>36.658915310179282</c:v>
                </c:pt>
                <c:pt idx="8444">
                  <c:v>36.651413997449552</c:v>
                </c:pt>
                <c:pt idx="8445">
                  <c:v>36.643912684719822</c:v>
                </c:pt>
                <c:pt idx="8446">
                  <c:v>36.636411371990093</c:v>
                </c:pt>
                <c:pt idx="8447">
                  <c:v>36.625159402895505</c:v>
                </c:pt>
                <c:pt idx="8448">
                  <c:v>36.625159402895505</c:v>
                </c:pt>
                <c:pt idx="8449">
                  <c:v>36.610156777436053</c:v>
                </c:pt>
                <c:pt idx="8450">
                  <c:v>36.610156777436053</c:v>
                </c:pt>
                <c:pt idx="8451">
                  <c:v>36.591403495611729</c:v>
                </c:pt>
                <c:pt idx="8452">
                  <c:v>36.591403495611729</c:v>
                </c:pt>
                <c:pt idx="8453">
                  <c:v>36.591403495611729</c:v>
                </c:pt>
                <c:pt idx="8454">
                  <c:v>36.572650213787412</c:v>
                </c:pt>
                <c:pt idx="8455">
                  <c:v>36.572650213787412</c:v>
                </c:pt>
                <c:pt idx="8456">
                  <c:v>36.553896931963095</c:v>
                </c:pt>
                <c:pt idx="8457">
                  <c:v>36.553896931963095</c:v>
                </c:pt>
                <c:pt idx="8458">
                  <c:v>36.553896931963095</c:v>
                </c:pt>
                <c:pt idx="8459">
                  <c:v>36.538894306503636</c:v>
                </c:pt>
                <c:pt idx="8460">
                  <c:v>36.531392993773906</c:v>
                </c:pt>
                <c:pt idx="8461">
                  <c:v>36.523891681044184</c:v>
                </c:pt>
                <c:pt idx="8462">
                  <c:v>36.508889055584724</c:v>
                </c:pt>
                <c:pt idx="8463">
                  <c:v>36.508889055584724</c:v>
                </c:pt>
                <c:pt idx="8464">
                  <c:v>36.508889055584724</c:v>
                </c:pt>
                <c:pt idx="8465">
                  <c:v>36.493886430125272</c:v>
                </c:pt>
                <c:pt idx="8466">
                  <c:v>36.486385117395542</c:v>
                </c:pt>
                <c:pt idx="8467">
                  <c:v>36.475133148300955</c:v>
                </c:pt>
                <c:pt idx="8468">
                  <c:v>36.475133148300955</c:v>
                </c:pt>
                <c:pt idx="8469">
                  <c:v>36.463881179206361</c:v>
                </c:pt>
                <c:pt idx="8470">
                  <c:v>36.448878553746908</c:v>
                </c:pt>
                <c:pt idx="8471">
                  <c:v>36.448878553746908</c:v>
                </c:pt>
                <c:pt idx="8472">
                  <c:v>36.448878553746908</c:v>
                </c:pt>
                <c:pt idx="8473">
                  <c:v>36.433875928287449</c:v>
                </c:pt>
                <c:pt idx="8474">
                  <c:v>36.422623959192855</c:v>
                </c:pt>
                <c:pt idx="8475">
                  <c:v>36.422623959192855</c:v>
                </c:pt>
                <c:pt idx="8476">
                  <c:v>36.411371990098267</c:v>
                </c:pt>
                <c:pt idx="8477">
                  <c:v>36.403870677368538</c:v>
                </c:pt>
                <c:pt idx="8478">
                  <c:v>36.39261870827395</c:v>
                </c:pt>
                <c:pt idx="8479">
                  <c:v>36.39261870827395</c:v>
                </c:pt>
                <c:pt idx="8480">
                  <c:v>36.381366739179356</c:v>
                </c:pt>
                <c:pt idx="8481">
                  <c:v>36.373865426449633</c:v>
                </c:pt>
                <c:pt idx="8482">
                  <c:v>36.362613457355039</c:v>
                </c:pt>
                <c:pt idx="8483">
                  <c:v>36.362613457355039</c:v>
                </c:pt>
                <c:pt idx="8484">
                  <c:v>36.351361488260444</c:v>
                </c:pt>
                <c:pt idx="8485">
                  <c:v>36.343860175530715</c:v>
                </c:pt>
                <c:pt idx="8486">
                  <c:v>36.332608206436127</c:v>
                </c:pt>
                <c:pt idx="8487">
                  <c:v>36.332608206436127</c:v>
                </c:pt>
                <c:pt idx="8488">
                  <c:v>36.321356237341533</c:v>
                </c:pt>
                <c:pt idx="8489">
                  <c:v>36.298852299152351</c:v>
                </c:pt>
                <c:pt idx="8490">
                  <c:v>36.298852299152351</c:v>
                </c:pt>
                <c:pt idx="8491">
                  <c:v>36.298852299152351</c:v>
                </c:pt>
                <c:pt idx="8492">
                  <c:v>36.298852299152351</c:v>
                </c:pt>
                <c:pt idx="8493">
                  <c:v>36.298852299152351</c:v>
                </c:pt>
                <c:pt idx="8494">
                  <c:v>36.276348360963169</c:v>
                </c:pt>
                <c:pt idx="8495">
                  <c:v>36.268847048233447</c:v>
                </c:pt>
                <c:pt idx="8496">
                  <c:v>36.261345735503717</c:v>
                </c:pt>
                <c:pt idx="8497">
                  <c:v>36.253844422773987</c:v>
                </c:pt>
                <c:pt idx="8498">
                  <c:v>36.242592453679393</c:v>
                </c:pt>
                <c:pt idx="8499">
                  <c:v>36.242592453679393</c:v>
                </c:pt>
                <c:pt idx="8500">
                  <c:v>36.231340484584798</c:v>
                </c:pt>
                <c:pt idx="8501">
                  <c:v>36.223839171855076</c:v>
                </c:pt>
                <c:pt idx="8502">
                  <c:v>36.208836546395617</c:v>
                </c:pt>
                <c:pt idx="8503">
                  <c:v>36.208836546395617</c:v>
                </c:pt>
                <c:pt idx="8504">
                  <c:v>36.208836546395617</c:v>
                </c:pt>
                <c:pt idx="8505">
                  <c:v>36.1900832645713</c:v>
                </c:pt>
                <c:pt idx="8506">
                  <c:v>36.1900832645713</c:v>
                </c:pt>
                <c:pt idx="8507">
                  <c:v>36.178831295476712</c:v>
                </c:pt>
                <c:pt idx="8508">
                  <c:v>36.171329982746983</c:v>
                </c:pt>
                <c:pt idx="8509">
                  <c:v>36.163828670017253</c:v>
                </c:pt>
                <c:pt idx="8510">
                  <c:v>36.141324731828064</c:v>
                </c:pt>
                <c:pt idx="8511">
                  <c:v>36.141324731828064</c:v>
                </c:pt>
                <c:pt idx="8512">
                  <c:v>36.141324731828064</c:v>
                </c:pt>
                <c:pt idx="8513">
                  <c:v>36.141324731828064</c:v>
                </c:pt>
                <c:pt idx="8514">
                  <c:v>36.141324731828064</c:v>
                </c:pt>
                <c:pt idx="8515">
                  <c:v>36.118820793638889</c:v>
                </c:pt>
                <c:pt idx="8516">
                  <c:v>36.11131948090916</c:v>
                </c:pt>
                <c:pt idx="8517">
                  <c:v>36.10381816817943</c:v>
                </c:pt>
                <c:pt idx="8518">
                  <c:v>36.088815542719978</c:v>
                </c:pt>
                <c:pt idx="8519">
                  <c:v>36.088815542719978</c:v>
                </c:pt>
                <c:pt idx="8520">
                  <c:v>36.088815542719978</c:v>
                </c:pt>
                <c:pt idx="8521">
                  <c:v>36.073812917260526</c:v>
                </c:pt>
                <c:pt idx="8522">
                  <c:v>36.066311604530796</c:v>
                </c:pt>
                <c:pt idx="8523">
                  <c:v>36.058810291801066</c:v>
                </c:pt>
                <c:pt idx="8524">
                  <c:v>36.051308979071337</c:v>
                </c:pt>
                <c:pt idx="8525">
                  <c:v>36.043807666341607</c:v>
                </c:pt>
                <c:pt idx="8526">
                  <c:v>36.036306353611877</c:v>
                </c:pt>
                <c:pt idx="8527">
                  <c:v>36.028805040882155</c:v>
                </c:pt>
                <c:pt idx="8528">
                  <c:v>36.01755307178756</c:v>
                </c:pt>
                <c:pt idx="8529">
                  <c:v>36.01755307178756</c:v>
                </c:pt>
                <c:pt idx="8530">
                  <c:v>36.006301102692973</c:v>
                </c:pt>
                <c:pt idx="8531">
                  <c:v>35.998799789963243</c:v>
                </c:pt>
                <c:pt idx="8532">
                  <c:v>35.980046508138926</c:v>
                </c:pt>
                <c:pt idx="8533">
                  <c:v>35.980046508138926</c:v>
                </c:pt>
                <c:pt idx="8534">
                  <c:v>35.980046508138926</c:v>
                </c:pt>
                <c:pt idx="8535">
                  <c:v>35.980046508138926</c:v>
                </c:pt>
                <c:pt idx="8536">
                  <c:v>35.961293226314609</c:v>
                </c:pt>
                <c:pt idx="8537">
                  <c:v>35.95379191358488</c:v>
                </c:pt>
                <c:pt idx="8538">
                  <c:v>35.94629060085515</c:v>
                </c:pt>
                <c:pt idx="8539">
                  <c:v>35.93878928812542</c:v>
                </c:pt>
                <c:pt idx="8540">
                  <c:v>35.920036006301103</c:v>
                </c:pt>
                <c:pt idx="8541">
                  <c:v>35.920036006301103</c:v>
                </c:pt>
                <c:pt idx="8542">
                  <c:v>35.920036006301103</c:v>
                </c:pt>
                <c:pt idx="8543">
                  <c:v>35.920036006301103</c:v>
                </c:pt>
                <c:pt idx="8544">
                  <c:v>35.897532068111921</c:v>
                </c:pt>
                <c:pt idx="8545">
                  <c:v>35.897532068111921</c:v>
                </c:pt>
                <c:pt idx="8546">
                  <c:v>35.886280099017327</c:v>
                </c:pt>
                <c:pt idx="8547">
                  <c:v>35.878778786287604</c:v>
                </c:pt>
                <c:pt idx="8548">
                  <c:v>35.863776160828145</c:v>
                </c:pt>
                <c:pt idx="8549">
                  <c:v>35.863776160828145</c:v>
                </c:pt>
                <c:pt idx="8550">
                  <c:v>35.863776160828145</c:v>
                </c:pt>
                <c:pt idx="8551">
                  <c:v>35.848773535368686</c:v>
                </c:pt>
                <c:pt idx="8552">
                  <c:v>35.837521566274098</c:v>
                </c:pt>
                <c:pt idx="8553">
                  <c:v>35.837521566274098</c:v>
                </c:pt>
                <c:pt idx="8554">
                  <c:v>35.826269597179504</c:v>
                </c:pt>
                <c:pt idx="8555">
                  <c:v>35.815017628084917</c:v>
                </c:pt>
                <c:pt idx="8556">
                  <c:v>35.815017628084917</c:v>
                </c:pt>
                <c:pt idx="8557">
                  <c:v>35.803765658990322</c:v>
                </c:pt>
                <c:pt idx="8558">
                  <c:v>35.792513689895735</c:v>
                </c:pt>
                <c:pt idx="8559">
                  <c:v>35.792513689895735</c:v>
                </c:pt>
                <c:pt idx="8560">
                  <c:v>35.773760408071418</c:v>
                </c:pt>
                <c:pt idx="8561">
                  <c:v>35.773760408071418</c:v>
                </c:pt>
                <c:pt idx="8562">
                  <c:v>35.773760408071418</c:v>
                </c:pt>
                <c:pt idx="8563">
                  <c:v>35.758757782611958</c:v>
                </c:pt>
                <c:pt idx="8564">
                  <c:v>35.751256469882229</c:v>
                </c:pt>
                <c:pt idx="8565">
                  <c:v>35.740004500787634</c:v>
                </c:pt>
                <c:pt idx="8566">
                  <c:v>35.740004500787634</c:v>
                </c:pt>
                <c:pt idx="8567">
                  <c:v>35.728752531693047</c:v>
                </c:pt>
                <c:pt idx="8568">
                  <c:v>35.721251218963317</c:v>
                </c:pt>
                <c:pt idx="8569">
                  <c:v>35.713749906233588</c:v>
                </c:pt>
                <c:pt idx="8570">
                  <c:v>35.706248593503865</c:v>
                </c:pt>
                <c:pt idx="8571">
                  <c:v>35.698747280774136</c:v>
                </c:pt>
                <c:pt idx="8572">
                  <c:v>35.691245968044413</c:v>
                </c:pt>
                <c:pt idx="8573">
                  <c:v>35.679993998949818</c:v>
                </c:pt>
                <c:pt idx="8574">
                  <c:v>35.679993998949818</c:v>
                </c:pt>
                <c:pt idx="8575">
                  <c:v>35.664991373490359</c:v>
                </c:pt>
                <c:pt idx="8576">
                  <c:v>35.664991373490359</c:v>
                </c:pt>
                <c:pt idx="8577">
                  <c:v>35.653739404395765</c:v>
                </c:pt>
                <c:pt idx="8578">
                  <c:v>35.646238091666042</c:v>
                </c:pt>
                <c:pt idx="8579">
                  <c:v>35.638736778936313</c:v>
                </c:pt>
                <c:pt idx="8580">
                  <c:v>35.616232840747131</c:v>
                </c:pt>
                <c:pt idx="8581">
                  <c:v>35.616232840747131</c:v>
                </c:pt>
                <c:pt idx="8582">
                  <c:v>35.616232840747131</c:v>
                </c:pt>
                <c:pt idx="8583">
                  <c:v>35.616232840747131</c:v>
                </c:pt>
                <c:pt idx="8584">
                  <c:v>35.616232840747131</c:v>
                </c:pt>
                <c:pt idx="8585">
                  <c:v>35.593728902557949</c:v>
                </c:pt>
                <c:pt idx="8586">
                  <c:v>35.582476933463361</c:v>
                </c:pt>
                <c:pt idx="8587">
                  <c:v>35.582476933463361</c:v>
                </c:pt>
                <c:pt idx="8588">
                  <c:v>35.571224964368767</c:v>
                </c:pt>
                <c:pt idx="8589">
                  <c:v>35.548721026179578</c:v>
                </c:pt>
                <c:pt idx="8590">
                  <c:v>35.548721026179578</c:v>
                </c:pt>
                <c:pt idx="8591">
                  <c:v>35.548721026179578</c:v>
                </c:pt>
                <c:pt idx="8592">
                  <c:v>35.548721026179578</c:v>
                </c:pt>
                <c:pt idx="8593">
                  <c:v>35.548721026179578</c:v>
                </c:pt>
                <c:pt idx="8594">
                  <c:v>35.526217087990396</c:v>
                </c:pt>
                <c:pt idx="8595">
                  <c:v>35.518715775260674</c:v>
                </c:pt>
                <c:pt idx="8596">
                  <c:v>35.507463806166079</c:v>
                </c:pt>
                <c:pt idx="8597">
                  <c:v>35.507463806166079</c:v>
                </c:pt>
                <c:pt idx="8598">
                  <c:v>35.496211837071492</c:v>
                </c:pt>
                <c:pt idx="8599">
                  <c:v>35.484959867976897</c:v>
                </c:pt>
                <c:pt idx="8600">
                  <c:v>35.484959867976897</c:v>
                </c:pt>
                <c:pt idx="8601">
                  <c:v>35.458705273422844</c:v>
                </c:pt>
                <c:pt idx="8602">
                  <c:v>35.458705273422844</c:v>
                </c:pt>
                <c:pt idx="8603">
                  <c:v>35.458705273422844</c:v>
                </c:pt>
                <c:pt idx="8604">
                  <c:v>35.458705273422844</c:v>
                </c:pt>
                <c:pt idx="8605">
                  <c:v>35.458705273422844</c:v>
                </c:pt>
                <c:pt idx="8606">
                  <c:v>35.436201335233662</c:v>
                </c:pt>
                <c:pt idx="8607">
                  <c:v>35.428700022503939</c:v>
                </c:pt>
                <c:pt idx="8608">
                  <c:v>35.41369739704448</c:v>
                </c:pt>
                <c:pt idx="8609">
                  <c:v>35.41369739704448</c:v>
                </c:pt>
                <c:pt idx="8610">
                  <c:v>35.41369739704448</c:v>
                </c:pt>
                <c:pt idx="8611">
                  <c:v>35.398694771585028</c:v>
                </c:pt>
                <c:pt idx="8612">
                  <c:v>35.38744280249044</c:v>
                </c:pt>
                <c:pt idx="8613">
                  <c:v>35.38744280249044</c:v>
                </c:pt>
                <c:pt idx="8614">
                  <c:v>35.376190833395846</c:v>
                </c:pt>
                <c:pt idx="8615">
                  <c:v>35.368689520666116</c:v>
                </c:pt>
                <c:pt idx="8616">
                  <c:v>35.361188207936387</c:v>
                </c:pt>
                <c:pt idx="8617">
                  <c:v>35.349936238841792</c:v>
                </c:pt>
                <c:pt idx="8618">
                  <c:v>35.349936238841792</c:v>
                </c:pt>
                <c:pt idx="8619">
                  <c:v>35.33493361338234</c:v>
                </c:pt>
                <c:pt idx="8620">
                  <c:v>35.33493361338234</c:v>
                </c:pt>
                <c:pt idx="8621">
                  <c:v>35.316180331558023</c:v>
                </c:pt>
                <c:pt idx="8622">
                  <c:v>35.316180331558023</c:v>
                </c:pt>
                <c:pt idx="8623">
                  <c:v>35.316180331558023</c:v>
                </c:pt>
                <c:pt idx="8624">
                  <c:v>35.301177706098571</c:v>
                </c:pt>
                <c:pt idx="8625">
                  <c:v>35.289925737003976</c:v>
                </c:pt>
                <c:pt idx="8626">
                  <c:v>35.289925737003976</c:v>
                </c:pt>
                <c:pt idx="8627">
                  <c:v>35.278673767909382</c:v>
                </c:pt>
                <c:pt idx="8628">
                  <c:v>35.271172455179652</c:v>
                </c:pt>
                <c:pt idx="8629">
                  <c:v>35.263671142449923</c:v>
                </c:pt>
                <c:pt idx="8630">
                  <c:v>35.252419173355335</c:v>
                </c:pt>
                <c:pt idx="8631">
                  <c:v>35.252419173355335</c:v>
                </c:pt>
                <c:pt idx="8632">
                  <c:v>35.241167204260748</c:v>
                </c:pt>
                <c:pt idx="8633">
                  <c:v>35.229915235166153</c:v>
                </c:pt>
                <c:pt idx="8634">
                  <c:v>35.229915235166153</c:v>
                </c:pt>
                <c:pt idx="8635">
                  <c:v>35.218663266071566</c:v>
                </c:pt>
                <c:pt idx="8636">
                  <c:v>35.211161953341836</c:v>
                </c:pt>
                <c:pt idx="8637">
                  <c:v>35.203660640612107</c:v>
                </c:pt>
                <c:pt idx="8638">
                  <c:v>35.196159327882384</c:v>
                </c:pt>
                <c:pt idx="8639">
                  <c:v>35.18490735878779</c:v>
                </c:pt>
                <c:pt idx="8640">
                  <c:v>35.18490735878779</c:v>
                </c:pt>
                <c:pt idx="8641">
                  <c:v>35.173655389693195</c:v>
                </c:pt>
                <c:pt idx="8642">
                  <c:v>35.162403420598601</c:v>
                </c:pt>
                <c:pt idx="8643">
                  <c:v>35.162403420598601</c:v>
                </c:pt>
                <c:pt idx="8644">
                  <c:v>35.147400795139148</c:v>
                </c:pt>
                <c:pt idx="8645">
                  <c:v>35.147400795139148</c:v>
                </c:pt>
                <c:pt idx="8646">
                  <c:v>35.136148826044554</c:v>
                </c:pt>
                <c:pt idx="8647">
                  <c:v>35.128647513314831</c:v>
                </c:pt>
                <c:pt idx="8648">
                  <c:v>35.121146200585102</c:v>
                </c:pt>
                <c:pt idx="8649">
                  <c:v>35.113644887855372</c:v>
                </c:pt>
                <c:pt idx="8650">
                  <c:v>35.10614357512565</c:v>
                </c:pt>
                <c:pt idx="8651">
                  <c:v>35.09864226239592</c:v>
                </c:pt>
                <c:pt idx="8652">
                  <c:v>35.091140949666197</c:v>
                </c:pt>
                <c:pt idx="8653">
                  <c:v>35.083639636936468</c:v>
                </c:pt>
                <c:pt idx="8654">
                  <c:v>35.076138324206738</c:v>
                </c:pt>
                <c:pt idx="8655">
                  <c:v>35.068637011477009</c:v>
                </c:pt>
                <c:pt idx="8656">
                  <c:v>35.061135698747279</c:v>
                </c:pt>
                <c:pt idx="8657">
                  <c:v>35.049883729652684</c:v>
                </c:pt>
                <c:pt idx="8658">
                  <c:v>35.049883729652684</c:v>
                </c:pt>
                <c:pt idx="8659">
                  <c:v>35.038631760558097</c:v>
                </c:pt>
                <c:pt idx="8660">
                  <c:v>35.031130447828367</c:v>
                </c:pt>
                <c:pt idx="8661">
                  <c:v>35.023629135098645</c:v>
                </c:pt>
                <c:pt idx="8662">
                  <c:v>35.016127822368915</c:v>
                </c:pt>
                <c:pt idx="8663">
                  <c:v>35.008626509639186</c:v>
                </c:pt>
                <c:pt idx="8664">
                  <c:v>34.989873227814869</c:v>
                </c:pt>
                <c:pt idx="8665">
                  <c:v>34.989873227814869</c:v>
                </c:pt>
                <c:pt idx="8666">
                  <c:v>34.989873227814869</c:v>
                </c:pt>
                <c:pt idx="8667">
                  <c:v>34.989873227814869</c:v>
                </c:pt>
                <c:pt idx="8668">
                  <c:v>34.971119945990544</c:v>
                </c:pt>
                <c:pt idx="8669">
                  <c:v>34.963618633260815</c:v>
                </c:pt>
                <c:pt idx="8670">
                  <c:v>34.956117320531092</c:v>
                </c:pt>
                <c:pt idx="8671">
                  <c:v>34.944865351436498</c:v>
                </c:pt>
                <c:pt idx="8672">
                  <c:v>34.944865351436498</c:v>
                </c:pt>
                <c:pt idx="8673">
                  <c:v>34.93361338234191</c:v>
                </c:pt>
                <c:pt idx="8674">
                  <c:v>34.922361413247316</c:v>
                </c:pt>
                <c:pt idx="8675">
                  <c:v>34.922361413247316</c:v>
                </c:pt>
                <c:pt idx="8676">
                  <c:v>34.911109444152729</c:v>
                </c:pt>
                <c:pt idx="8677">
                  <c:v>34.903608131422999</c:v>
                </c:pt>
                <c:pt idx="8678">
                  <c:v>34.892356162328412</c:v>
                </c:pt>
                <c:pt idx="8679">
                  <c:v>34.892356162328412</c:v>
                </c:pt>
                <c:pt idx="8680">
                  <c:v>34.869852224139223</c:v>
                </c:pt>
                <c:pt idx="8681">
                  <c:v>34.869852224139223</c:v>
                </c:pt>
                <c:pt idx="8682">
                  <c:v>34.869852224139223</c:v>
                </c:pt>
                <c:pt idx="8683">
                  <c:v>34.869852224139223</c:v>
                </c:pt>
                <c:pt idx="8684">
                  <c:v>34.843597629585176</c:v>
                </c:pt>
                <c:pt idx="8685">
                  <c:v>34.843597629585176</c:v>
                </c:pt>
                <c:pt idx="8686">
                  <c:v>34.843597629585176</c:v>
                </c:pt>
                <c:pt idx="8687">
                  <c:v>34.828595004125724</c:v>
                </c:pt>
                <c:pt idx="8688">
                  <c:v>34.821093691395994</c:v>
                </c:pt>
                <c:pt idx="8689">
                  <c:v>34.813592378666272</c:v>
                </c:pt>
                <c:pt idx="8690">
                  <c:v>34.806091065936542</c:v>
                </c:pt>
                <c:pt idx="8691">
                  <c:v>34.798589753206812</c:v>
                </c:pt>
                <c:pt idx="8692">
                  <c:v>34.791088440477083</c:v>
                </c:pt>
                <c:pt idx="8693">
                  <c:v>34.779836471382488</c:v>
                </c:pt>
                <c:pt idx="8694">
                  <c:v>34.779836471382488</c:v>
                </c:pt>
                <c:pt idx="8695">
                  <c:v>34.768584502287901</c:v>
                </c:pt>
                <c:pt idx="8696">
                  <c:v>34.757332533193306</c:v>
                </c:pt>
                <c:pt idx="8697">
                  <c:v>34.757332533193306</c:v>
                </c:pt>
                <c:pt idx="8698">
                  <c:v>34.746080564098719</c:v>
                </c:pt>
                <c:pt idx="8699">
                  <c:v>34.738579251368989</c:v>
                </c:pt>
                <c:pt idx="8700">
                  <c:v>34.727327282274402</c:v>
                </c:pt>
                <c:pt idx="8701">
                  <c:v>34.727327282274402</c:v>
                </c:pt>
                <c:pt idx="8702">
                  <c:v>34.716075313179807</c:v>
                </c:pt>
                <c:pt idx="8703">
                  <c:v>34.708574000450078</c:v>
                </c:pt>
                <c:pt idx="8704">
                  <c:v>34.701072687720355</c:v>
                </c:pt>
                <c:pt idx="8705">
                  <c:v>34.693571374990626</c:v>
                </c:pt>
                <c:pt idx="8706">
                  <c:v>34.686070062260896</c:v>
                </c:pt>
                <c:pt idx="8707">
                  <c:v>34.678568749531166</c:v>
                </c:pt>
                <c:pt idx="8708">
                  <c:v>34.671067436801437</c:v>
                </c:pt>
                <c:pt idx="8709">
                  <c:v>34.663566124071714</c:v>
                </c:pt>
                <c:pt idx="8710">
                  <c:v>34.656064811341984</c:v>
                </c:pt>
                <c:pt idx="8711">
                  <c:v>34.648563498612255</c:v>
                </c:pt>
                <c:pt idx="8712">
                  <c:v>34.641062185882532</c:v>
                </c:pt>
                <c:pt idx="8713">
                  <c:v>34.633560873152803</c:v>
                </c:pt>
                <c:pt idx="8714">
                  <c:v>34.626059560423073</c:v>
                </c:pt>
                <c:pt idx="8715">
                  <c:v>34.61855824769335</c:v>
                </c:pt>
                <c:pt idx="8716">
                  <c:v>34.611056934963621</c:v>
                </c:pt>
                <c:pt idx="8717">
                  <c:v>34.603555622233891</c:v>
                </c:pt>
                <c:pt idx="8718">
                  <c:v>34.596054309504169</c:v>
                </c:pt>
                <c:pt idx="8719">
                  <c:v>34.588552996774439</c:v>
                </c:pt>
                <c:pt idx="8720">
                  <c:v>34.581051684044709</c:v>
                </c:pt>
                <c:pt idx="8721">
                  <c:v>34.57355037131498</c:v>
                </c:pt>
                <c:pt idx="8722">
                  <c:v>34.56604905858525</c:v>
                </c:pt>
                <c:pt idx="8723">
                  <c:v>34.554797089490663</c:v>
                </c:pt>
                <c:pt idx="8724">
                  <c:v>34.554797089490663</c:v>
                </c:pt>
                <c:pt idx="8725">
                  <c:v>34.539794464031203</c:v>
                </c:pt>
                <c:pt idx="8726">
                  <c:v>34.539794464031203</c:v>
                </c:pt>
                <c:pt idx="8727">
                  <c:v>34.528542494936616</c:v>
                </c:pt>
                <c:pt idx="8728">
                  <c:v>34.521041182206886</c:v>
                </c:pt>
                <c:pt idx="8729">
                  <c:v>34.502287900382569</c:v>
                </c:pt>
                <c:pt idx="8730">
                  <c:v>34.502287900382569</c:v>
                </c:pt>
                <c:pt idx="8731">
                  <c:v>34.502287900382569</c:v>
                </c:pt>
                <c:pt idx="8732">
                  <c:v>34.502287900382569</c:v>
                </c:pt>
                <c:pt idx="8733">
                  <c:v>34.483534618558245</c:v>
                </c:pt>
                <c:pt idx="8734">
                  <c:v>34.476033305828516</c:v>
                </c:pt>
                <c:pt idx="8735">
                  <c:v>34.468531993098793</c:v>
                </c:pt>
                <c:pt idx="8736">
                  <c:v>34.461030680369063</c:v>
                </c:pt>
                <c:pt idx="8737">
                  <c:v>34.453529367639334</c:v>
                </c:pt>
                <c:pt idx="8738">
                  <c:v>34.446028054909611</c:v>
                </c:pt>
                <c:pt idx="8739">
                  <c:v>34.438526742179882</c:v>
                </c:pt>
                <c:pt idx="8740">
                  <c:v>34.431025429450152</c:v>
                </c:pt>
                <c:pt idx="8741">
                  <c:v>34.419773460355565</c:v>
                </c:pt>
                <c:pt idx="8742">
                  <c:v>34.419773460355565</c:v>
                </c:pt>
                <c:pt idx="8743">
                  <c:v>34.401020178531247</c:v>
                </c:pt>
                <c:pt idx="8744">
                  <c:v>34.401020178531247</c:v>
                </c:pt>
                <c:pt idx="8745">
                  <c:v>34.401020178531247</c:v>
                </c:pt>
                <c:pt idx="8746">
                  <c:v>34.386017553071788</c:v>
                </c:pt>
                <c:pt idx="8747">
                  <c:v>34.378516240342059</c:v>
                </c:pt>
                <c:pt idx="8748">
                  <c:v>34.371014927612329</c:v>
                </c:pt>
                <c:pt idx="8749">
                  <c:v>34.363513614882606</c:v>
                </c:pt>
                <c:pt idx="8750">
                  <c:v>34.356012302152877</c:v>
                </c:pt>
                <c:pt idx="8751">
                  <c:v>34.341009676693425</c:v>
                </c:pt>
                <c:pt idx="8752">
                  <c:v>34.341009676693425</c:v>
                </c:pt>
                <c:pt idx="8753">
                  <c:v>34.341009676693425</c:v>
                </c:pt>
                <c:pt idx="8754">
                  <c:v>34.326007051233965</c:v>
                </c:pt>
                <c:pt idx="8755">
                  <c:v>34.311004425774513</c:v>
                </c:pt>
                <c:pt idx="8756">
                  <c:v>34.311004425774513</c:v>
                </c:pt>
                <c:pt idx="8757">
                  <c:v>34.311004425774513</c:v>
                </c:pt>
                <c:pt idx="8758">
                  <c:v>34.296001800315054</c:v>
                </c:pt>
                <c:pt idx="8759">
                  <c:v>34.273497862125872</c:v>
                </c:pt>
                <c:pt idx="8760">
                  <c:v>34.273497862125872</c:v>
                </c:pt>
                <c:pt idx="8761">
                  <c:v>34.273497862125872</c:v>
                </c:pt>
                <c:pt idx="8762">
                  <c:v>34.273497862125872</c:v>
                </c:pt>
                <c:pt idx="8763">
                  <c:v>34.273497862125872</c:v>
                </c:pt>
                <c:pt idx="8764">
                  <c:v>34.25099392393669</c:v>
                </c:pt>
                <c:pt idx="8765">
                  <c:v>34.239741954842096</c:v>
                </c:pt>
                <c:pt idx="8766">
                  <c:v>34.239741954842096</c:v>
                </c:pt>
                <c:pt idx="8767">
                  <c:v>34.228489985747508</c:v>
                </c:pt>
                <c:pt idx="8768">
                  <c:v>34.220988673017779</c:v>
                </c:pt>
                <c:pt idx="8769">
                  <c:v>34.209736703923191</c:v>
                </c:pt>
                <c:pt idx="8770">
                  <c:v>34.209736703923191</c:v>
                </c:pt>
                <c:pt idx="8771">
                  <c:v>34.198484734828597</c:v>
                </c:pt>
                <c:pt idx="8772">
                  <c:v>34.190983422098867</c:v>
                </c:pt>
                <c:pt idx="8773">
                  <c:v>34.183482109369137</c:v>
                </c:pt>
                <c:pt idx="8774">
                  <c:v>34.175980796639408</c:v>
                </c:pt>
                <c:pt idx="8775">
                  <c:v>34.16472882754482</c:v>
                </c:pt>
                <c:pt idx="8776">
                  <c:v>34.16472882754482</c:v>
                </c:pt>
                <c:pt idx="8777">
                  <c:v>34.153476858450226</c:v>
                </c:pt>
                <c:pt idx="8778">
                  <c:v>34.145975545720503</c:v>
                </c:pt>
                <c:pt idx="8779">
                  <c:v>34.138474232990774</c:v>
                </c:pt>
                <c:pt idx="8780">
                  <c:v>34.130972920261044</c:v>
                </c:pt>
                <c:pt idx="8781">
                  <c:v>34.123471607531322</c:v>
                </c:pt>
                <c:pt idx="8782">
                  <c:v>34.115970294801592</c:v>
                </c:pt>
                <c:pt idx="8783">
                  <c:v>34.108468982071862</c:v>
                </c:pt>
                <c:pt idx="8784">
                  <c:v>34.100967669342133</c:v>
                </c:pt>
                <c:pt idx="8785">
                  <c:v>34.093466356612403</c:v>
                </c:pt>
                <c:pt idx="8786">
                  <c:v>34.074713074788086</c:v>
                </c:pt>
                <c:pt idx="8787">
                  <c:v>34.074713074788086</c:v>
                </c:pt>
                <c:pt idx="8788">
                  <c:v>34.074713074788086</c:v>
                </c:pt>
                <c:pt idx="8789">
                  <c:v>34.074713074788086</c:v>
                </c:pt>
                <c:pt idx="8790">
                  <c:v>34.055959792963769</c:v>
                </c:pt>
                <c:pt idx="8791">
                  <c:v>34.044707823869174</c:v>
                </c:pt>
                <c:pt idx="8792">
                  <c:v>34.044707823869174</c:v>
                </c:pt>
                <c:pt idx="8793">
                  <c:v>34.033455854774587</c:v>
                </c:pt>
                <c:pt idx="8794">
                  <c:v>34.025954542044857</c:v>
                </c:pt>
                <c:pt idx="8795">
                  <c:v>34.01470257295027</c:v>
                </c:pt>
                <c:pt idx="8796">
                  <c:v>34.01470257295027</c:v>
                </c:pt>
                <c:pt idx="8797">
                  <c:v>33.999699947490811</c:v>
                </c:pt>
                <c:pt idx="8798">
                  <c:v>33.999699947490811</c:v>
                </c:pt>
                <c:pt idx="8799">
                  <c:v>33.988447978396216</c:v>
                </c:pt>
                <c:pt idx="8800">
                  <c:v>33.977196009301629</c:v>
                </c:pt>
                <c:pt idx="8801">
                  <c:v>33.977196009301629</c:v>
                </c:pt>
                <c:pt idx="8802">
                  <c:v>33.965944040207035</c:v>
                </c:pt>
                <c:pt idx="8803">
                  <c:v>33.958442727477305</c:v>
                </c:pt>
                <c:pt idx="8804">
                  <c:v>33.950941414747582</c:v>
                </c:pt>
                <c:pt idx="8805">
                  <c:v>33.943440102017853</c:v>
                </c:pt>
                <c:pt idx="8806">
                  <c:v>33.932188132923265</c:v>
                </c:pt>
                <c:pt idx="8807">
                  <c:v>33.932188132923265</c:v>
                </c:pt>
                <c:pt idx="8808">
                  <c:v>33.920936163828671</c:v>
                </c:pt>
                <c:pt idx="8809">
                  <c:v>33.913434851098941</c:v>
                </c:pt>
                <c:pt idx="8810">
                  <c:v>33.902182882004354</c:v>
                </c:pt>
                <c:pt idx="8811">
                  <c:v>33.902182882004354</c:v>
                </c:pt>
                <c:pt idx="8812">
                  <c:v>33.890930912909759</c:v>
                </c:pt>
                <c:pt idx="8813">
                  <c:v>33.88342960018003</c:v>
                </c:pt>
                <c:pt idx="8814">
                  <c:v>33.8759282874503</c:v>
                </c:pt>
                <c:pt idx="8815">
                  <c:v>33.868426974720578</c:v>
                </c:pt>
                <c:pt idx="8816">
                  <c:v>33.860925661990848</c:v>
                </c:pt>
                <c:pt idx="8817">
                  <c:v>33.845923036531396</c:v>
                </c:pt>
                <c:pt idx="8818">
                  <c:v>33.845923036531396</c:v>
                </c:pt>
                <c:pt idx="8819">
                  <c:v>33.845923036531396</c:v>
                </c:pt>
                <c:pt idx="8820">
                  <c:v>33.830920411071936</c:v>
                </c:pt>
                <c:pt idx="8821">
                  <c:v>33.815917785612484</c:v>
                </c:pt>
                <c:pt idx="8822">
                  <c:v>33.815917785612484</c:v>
                </c:pt>
                <c:pt idx="8823">
                  <c:v>33.815917785612484</c:v>
                </c:pt>
                <c:pt idx="8824">
                  <c:v>33.79716450378816</c:v>
                </c:pt>
                <c:pt idx="8825">
                  <c:v>33.79716450378816</c:v>
                </c:pt>
                <c:pt idx="8826">
                  <c:v>33.785912534693573</c:v>
                </c:pt>
                <c:pt idx="8827">
                  <c:v>33.774660565598978</c:v>
                </c:pt>
                <c:pt idx="8828">
                  <c:v>33.774660565598978</c:v>
                </c:pt>
                <c:pt idx="8829">
                  <c:v>33.763408596504391</c:v>
                </c:pt>
                <c:pt idx="8830">
                  <c:v>33.755907283774661</c:v>
                </c:pt>
                <c:pt idx="8831">
                  <c:v>33.737154001950344</c:v>
                </c:pt>
                <c:pt idx="8832">
                  <c:v>33.737154001950344</c:v>
                </c:pt>
                <c:pt idx="8833">
                  <c:v>33.737154001950344</c:v>
                </c:pt>
                <c:pt idx="8834">
                  <c:v>33.737154001950344</c:v>
                </c:pt>
                <c:pt idx="8835">
                  <c:v>33.718400720126027</c:v>
                </c:pt>
                <c:pt idx="8836">
                  <c:v>33.710899407396298</c:v>
                </c:pt>
                <c:pt idx="8837">
                  <c:v>33.699647438301703</c:v>
                </c:pt>
                <c:pt idx="8838">
                  <c:v>33.699647438301703</c:v>
                </c:pt>
                <c:pt idx="8839">
                  <c:v>33.688395469207109</c:v>
                </c:pt>
                <c:pt idx="8840">
                  <c:v>33.680894156477379</c:v>
                </c:pt>
                <c:pt idx="8841">
                  <c:v>33.669642187382792</c:v>
                </c:pt>
                <c:pt idx="8842">
                  <c:v>33.669642187382792</c:v>
                </c:pt>
                <c:pt idx="8843">
                  <c:v>33.64713824919361</c:v>
                </c:pt>
                <c:pt idx="8844">
                  <c:v>33.64713824919361</c:v>
                </c:pt>
                <c:pt idx="8845">
                  <c:v>33.64713824919361</c:v>
                </c:pt>
                <c:pt idx="8846">
                  <c:v>33.64713824919361</c:v>
                </c:pt>
                <c:pt idx="8847">
                  <c:v>33.628384967369293</c:v>
                </c:pt>
                <c:pt idx="8848">
                  <c:v>33.609631685544969</c:v>
                </c:pt>
                <c:pt idx="8849">
                  <c:v>33.609631685544969</c:v>
                </c:pt>
                <c:pt idx="8850">
                  <c:v>33.609631685544969</c:v>
                </c:pt>
                <c:pt idx="8851">
                  <c:v>33.609631685544969</c:v>
                </c:pt>
                <c:pt idx="8852">
                  <c:v>33.590878403720652</c:v>
                </c:pt>
                <c:pt idx="8853">
                  <c:v>33.583377090990922</c:v>
                </c:pt>
                <c:pt idx="8854">
                  <c:v>33.572125121896335</c:v>
                </c:pt>
                <c:pt idx="8855">
                  <c:v>33.572125121896335</c:v>
                </c:pt>
                <c:pt idx="8856">
                  <c:v>33.56087315280174</c:v>
                </c:pt>
                <c:pt idx="8857">
                  <c:v>33.549621183707153</c:v>
                </c:pt>
                <c:pt idx="8858">
                  <c:v>33.549621183707153</c:v>
                </c:pt>
                <c:pt idx="8859">
                  <c:v>33.538369214612558</c:v>
                </c:pt>
                <c:pt idx="8860">
                  <c:v>33.523366589153106</c:v>
                </c:pt>
                <c:pt idx="8861">
                  <c:v>33.523366589153106</c:v>
                </c:pt>
                <c:pt idx="8862">
                  <c:v>33.523366589153106</c:v>
                </c:pt>
                <c:pt idx="8863">
                  <c:v>33.508363963693647</c:v>
                </c:pt>
                <c:pt idx="8864">
                  <c:v>33.497111994599052</c:v>
                </c:pt>
                <c:pt idx="8865">
                  <c:v>33.497111994599052</c:v>
                </c:pt>
                <c:pt idx="8866">
                  <c:v>33.485860025504465</c:v>
                </c:pt>
                <c:pt idx="8867">
                  <c:v>33.478358712774735</c:v>
                </c:pt>
                <c:pt idx="8868">
                  <c:v>33.470857400045006</c:v>
                </c:pt>
                <c:pt idx="8869">
                  <c:v>33.463356087315283</c:v>
                </c:pt>
                <c:pt idx="8870">
                  <c:v>33.455854774585553</c:v>
                </c:pt>
                <c:pt idx="8871">
                  <c:v>33.448353461855824</c:v>
                </c:pt>
                <c:pt idx="8872">
                  <c:v>33.440852149126101</c:v>
                </c:pt>
                <c:pt idx="8873">
                  <c:v>33.433350836396372</c:v>
                </c:pt>
                <c:pt idx="8874">
                  <c:v>33.422098867301777</c:v>
                </c:pt>
                <c:pt idx="8875">
                  <c:v>33.422098867301777</c:v>
                </c:pt>
                <c:pt idx="8876">
                  <c:v>33.410846898207183</c:v>
                </c:pt>
                <c:pt idx="8877">
                  <c:v>33.399594929112595</c:v>
                </c:pt>
                <c:pt idx="8878">
                  <c:v>33.399594929112595</c:v>
                </c:pt>
                <c:pt idx="8879">
                  <c:v>33.384592303653136</c:v>
                </c:pt>
                <c:pt idx="8880">
                  <c:v>33.384592303653136</c:v>
                </c:pt>
                <c:pt idx="8881">
                  <c:v>33.373340334558549</c:v>
                </c:pt>
                <c:pt idx="8882">
                  <c:v>33.365839021828819</c:v>
                </c:pt>
                <c:pt idx="8883">
                  <c:v>33.358337709099089</c:v>
                </c:pt>
                <c:pt idx="8884">
                  <c:v>33.347085740004502</c:v>
                </c:pt>
                <c:pt idx="8885">
                  <c:v>33.347085740004502</c:v>
                </c:pt>
                <c:pt idx="8886">
                  <c:v>33.335833770909915</c:v>
                </c:pt>
                <c:pt idx="8887">
                  <c:v>33.328332458180185</c:v>
                </c:pt>
                <c:pt idx="8888">
                  <c:v>33.320831145450455</c:v>
                </c:pt>
                <c:pt idx="8889">
                  <c:v>33.313329832720726</c:v>
                </c:pt>
                <c:pt idx="8890">
                  <c:v>33.302077863626131</c:v>
                </c:pt>
                <c:pt idx="8891">
                  <c:v>33.302077863626131</c:v>
                </c:pt>
                <c:pt idx="8892">
                  <c:v>33.290825894531544</c:v>
                </c:pt>
                <c:pt idx="8893">
                  <c:v>33.283324581801814</c:v>
                </c:pt>
                <c:pt idx="8894">
                  <c:v>33.275823269072085</c:v>
                </c:pt>
                <c:pt idx="8895">
                  <c:v>33.268321956342362</c:v>
                </c:pt>
                <c:pt idx="8896">
                  <c:v>33.260820643612632</c:v>
                </c:pt>
                <c:pt idx="8897">
                  <c:v>33.253319330882903</c:v>
                </c:pt>
                <c:pt idx="8898">
                  <c:v>33.242067361788315</c:v>
                </c:pt>
                <c:pt idx="8899">
                  <c:v>33.242067361788315</c:v>
                </c:pt>
                <c:pt idx="8900">
                  <c:v>33.230815392693721</c:v>
                </c:pt>
                <c:pt idx="8901">
                  <c:v>33.223314079963998</c:v>
                </c:pt>
                <c:pt idx="8902">
                  <c:v>33.215812767234269</c:v>
                </c:pt>
                <c:pt idx="8903">
                  <c:v>33.208311454504539</c:v>
                </c:pt>
                <c:pt idx="8904">
                  <c:v>33.197059485409945</c:v>
                </c:pt>
                <c:pt idx="8905">
                  <c:v>33.197059485409945</c:v>
                </c:pt>
                <c:pt idx="8906">
                  <c:v>33.182056859950492</c:v>
                </c:pt>
                <c:pt idx="8907">
                  <c:v>33.182056859950492</c:v>
                </c:pt>
                <c:pt idx="8908">
                  <c:v>33.167054234491033</c:v>
                </c:pt>
                <c:pt idx="8909">
                  <c:v>33.167054234491033</c:v>
                </c:pt>
                <c:pt idx="8910">
                  <c:v>33.155802265396446</c:v>
                </c:pt>
                <c:pt idx="8911">
                  <c:v>33.148300952666716</c:v>
                </c:pt>
                <c:pt idx="8912">
                  <c:v>33.140799639936994</c:v>
                </c:pt>
                <c:pt idx="8913">
                  <c:v>33.129547670842399</c:v>
                </c:pt>
                <c:pt idx="8914">
                  <c:v>33.129547670842399</c:v>
                </c:pt>
                <c:pt idx="8915">
                  <c:v>33.118295701747805</c:v>
                </c:pt>
                <c:pt idx="8916">
                  <c:v>33.110794389018075</c:v>
                </c:pt>
                <c:pt idx="8917">
                  <c:v>33.099542419923488</c:v>
                </c:pt>
                <c:pt idx="8918">
                  <c:v>33.099542419923488</c:v>
                </c:pt>
                <c:pt idx="8919">
                  <c:v>33.088290450828893</c:v>
                </c:pt>
                <c:pt idx="8920">
                  <c:v>33.080789138099163</c:v>
                </c:pt>
                <c:pt idx="8921">
                  <c:v>33.069537169004576</c:v>
                </c:pt>
                <c:pt idx="8922">
                  <c:v>33.069537169004576</c:v>
                </c:pt>
                <c:pt idx="8923">
                  <c:v>33.058285199909989</c:v>
                </c:pt>
                <c:pt idx="8924">
                  <c:v>33.050783887180259</c:v>
                </c:pt>
                <c:pt idx="8925">
                  <c:v>33.043282574450529</c:v>
                </c:pt>
                <c:pt idx="8926">
                  <c:v>33.035781261720807</c:v>
                </c:pt>
                <c:pt idx="8927">
                  <c:v>33.024529292626212</c:v>
                </c:pt>
                <c:pt idx="8928">
                  <c:v>33.024529292626212</c:v>
                </c:pt>
                <c:pt idx="8929">
                  <c:v>33.013277323531618</c:v>
                </c:pt>
                <c:pt idx="8930">
                  <c:v>33.005776010801888</c:v>
                </c:pt>
                <c:pt idx="8931">
                  <c:v>32.990773385342436</c:v>
                </c:pt>
                <c:pt idx="8932">
                  <c:v>32.990773385342436</c:v>
                </c:pt>
                <c:pt idx="8933">
                  <c:v>32.990773385342436</c:v>
                </c:pt>
                <c:pt idx="8934">
                  <c:v>32.975770759882977</c:v>
                </c:pt>
                <c:pt idx="8935">
                  <c:v>32.968269447153254</c:v>
                </c:pt>
                <c:pt idx="8936">
                  <c:v>32.960768134423525</c:v>
                </c:pt>
                <c:pt idx="8937">
                  <c:v>32.953266821693795</c:v>
                </c:pt>
                <c:pt idx="8938">
                  <c:v>32.945765508964072</c:v>
                </c:pt>
                <c:pt idx="8939">
                  <c:v>32.930762883504613</c:v>
                </c:pt>
                <c:pt idx="8940">
                  <c:v>32.930762883504613</c:v>
                </c:pt>
                <c:pt idx="8941">
                  <c:v>32.930762883504613</c:v>
                </c:pt>
                <c:pt idx="8942">
                  <c:v>32.915760258045154</c:v>
                </c:pt>
                <c:pt idx="8943">
                  <c:v>32.897006976220837</c:v>
                </c:pt>
                <c:pt idx="8944">
                  <c:v>32.897006976220837</c:v>
                </c:pt>
                <c:pt idx="8945">
                  <c:v>32.897006976220837</c:v>
                </c:pt>
                <c:pt idx="8946">
                  <c:v>32.897006976220837</c:v>
                </c:pt>
                <c:pt idx="8947">
                  <c:v>32.87825369439652</c:v>
                </c:pt>
                <c:pt idx="8948">
                  <c:v>32.867001725301925</c:v>
                </c:pt>
                <c:pt idx="8949">
                  <c:v>32.867001725301925</c:v>
                </c:pt>
                <c:pt idx="8950">
                  <c:v>32.851999099842473</c:v>
                </c:pt>
                <c:pt idx="8951">
                  <c:v>32.851999099842473</c:v>
                </c:pt>
                <c:pt idx="8952">
                  <c:v>32.840747130747886</c:v>
                </c:pt>
                <c:pt idx="8953">
                  <c:v>32.833245818018156</c:v>
                </c:pt>
                <c:pt idx="8954">
                  <c:v>32.825744505288426</c:v>
                </c:pt>
                <c:pt idx="8955">
                  <c:v>32.818243192558697</c:v>
                </c:pt>
                <c:pt idx="8956">
                  <c:v>32.806991223464102</c:v>
                </c:pt>
                <c:pt idx="8957">
                  <c:v>32.806991223464102</c:v>
                </c:pt>
                <c:pt idx="8958">
                  <c:v>32.795739254369515</c:v>
                </c:pt>
                <c:pt idx="8959">
                  <c:v>32.788237941639785</c:v>
                </c:pt>
                <c:pt idx="8960">
                  <c:v>32.780736628910056</c:v>
                </c:pt>
                <c:pt idx="8961">
                  <c:v>32.773235316180333</c:v>
                </c:pt>
                <c:pt idx="8962">
                  <c:v>32.765734003450603</c:v>
                </c:pt>
                <c:pt idx="8963">
                  <c:v>32.758232690720881</c:v>
                </c:pt>
                <c:pt idx="8964">
                  <c:v>32.750731377991151</c:v>
                </c:pt>
                <c:pt idx="8965">
                  <c:v>32.743230065261422</c:v>
                </c:pt>
                <c:pt idx="8966">
                  <c:v>32.735728752531692</c:v>
                </c:pt>
                <c:pt idx="8967">
                  <c:v>32.728227439801962</c:v>
                </c:pt>
                <c:pt idx="8968">
                  <c:v>32.720726127072233</c:v>
                </c:pt>
                <c:pt idx="8969">
                  <c:v>32.71322481434251</c:v>
                </c:pt>
                <c:pt idx="8970">
                  <c:v>32.705723501612781</c:v>
                </c:pt>
                <c:pt idx="8971">
                  <c:v>32.698222188883051</c:v>
                </c:pt>
                <c:pt idx="8972">
                  <c:v>32.686970219788464</c:v>
                </c:pt>
                <c:pt idx="8973">
                  <c:v>32.686970219788464</c:v>
                </c:pt>
                <c:pt idx="8974">
                  <c:v>32.675718250693869</c:v>
                </c:pt>
                <c:pt idx="8975">
                  <c:v>32.664466281599282</c:v>
                </c:pt>
                <c:pt idx="8976">
                  <c:v>32.664466281599282</c:v>
                </c:pt>
                <c:pt idx="8977">
                  <c:v>32.653214312504687</c:v>
                </c:pt>
                <c:pt idx="8978">
                  <c:v>32.638211687045235</c:v>
                </c:pt>
                <c:pt idx="8979">
                  <c:v>32.638211687045235</c:v>
                </c:pt>
                <c:pt idx="8980">
                  <c:v>32.638211687045235</c:v>
                </c:pt>
                <c:pt idx="8981">
                  <c:v>32.623209061585776</c:v>
                </c:pt>
                <c:pt idx="8982">
                  <c:v>32.615707748856046</c:v>
                </c:pt>
                <c:pt idx="8983">
                  <c:v>32.604455779761459</c:v>
                </c:pt>
                <c:pt idx="8984">
                  <c:v>32.604455779761459</c:v>
                </c:pt>
                <c:pt idx="8985">
                  <c:v>32.589453154301999</c:v>
                </c:pt>
                <c:pt idx="8986">
                  <c:v>32.589453154301999</c:v>
                </c:pt>
                <c:pt idx="8987">
                  <c:v>32.578201185207412</c:v>
                </c:pt>
                <c:pt idx="8988">
                  <c:v>32.566949216112818</c:v>
                </c:pt>
                <c:pt idx="8989">
                  <c:v>32.566949216112818</c:v>
                </c:pt>
                <c:pt idx="8990">
                  <c:v>32.55569724701823</c:v>
                </c:pt>
                <c:pt idx="8991">
                  <c:v>32.548195934288501</c:v>
                </c:pt>
                <c:pt idx="8992">
                  <c:v>32.540694621558771</c:v>
                </c:pt>
                <c:pt idx="8993">
                  <c:v>32.533193308829041</c:v>
                </c:pt>
                <c:pt idx="8994">
                  <c:v>32.525691996099312</c:v>
                </c:pt>
                <c:pt idx="8995">
                  <c:v>32.518190683369589</c:v>
                </c:pt>
                <c:pt idx="8996">
                  <c:v>32.510689370639859</c:v>
                </c:pt>
                <c:pt idx="8997">
                  <c:v>32.50318805791013</c:v>
                </c:pt>
                <c:pt idx="8998">
                  <c:v>32.495686745180407</c:v>
                </c:pt>
                <c:pt idx="8999">
                  <c:v>32.484434776085813</c:v>
                </c:pt>
                <c:pt idx="9000">
                  <c:v>32.484434776085813</c:v>
                </c:pt>
                <c:pt idx="9001">
                  <c:v>32.473182806991225</c:v>
                </c:pt>
                <c:pt idx="9002">
                  <c:v>32.465681494261496</c:v>
                </c:pt>
                <c:pt idx="9003">
                  <c:v>32.458180181531773</c:v>
                </c:pt>
                <c:pt idx="9004">
                  <c:v>32.446928212437179</c:v>
                </c:pt>
                <c:pt idx="9005">
                  <c:v>32.446928212437179</c:v>
                </c:pt>
                <c:pt idx="9006">
                  <c:v>32.435676243342584</c:v>
                </c:pt>
                <c:pt idx="9007">
                  <c:v>32.428174930612855</c:v>
                </c:pt>
                <c:pt idx="9008">
                  <c:v>32.41692296151826</c:v>
                </c:pt>
                <c:pt idx="9009">
                  <c:v>32.41692296151826</c:v>
                </c:pt>
                <c:pt idx="9010">
                  <c:v>32.405670992423673</c:v>
                </c:pt>
                <c:pt idx="9011">
                  <c:v>32.398169679693943</c:v>
                </c:pt>
                <c:pt idx="9012">
                  <c:v>32.390668366964221</c:v>
                </c:pt>
                <c:pt idx="9013">
                  <c:v>32.383167054234491</c:v>
                </c:pt>
                <c:pt idx="9014">
                  <c:v>32.375665741504761</c:v>
                </c:pt>
                <c:pt idx="9015">
                  <c:v>32.368164428775039</c:v>
                </c:pt>
                <c:pt idx="9016">
                  <c:v>32.360663116045309</c:v>
                </c:pt>
                <c:pt idx="9017">
                  <c:v>32.349411146950722</c:v>
                </c:pt>
                <c:pt idx="9018">
                  <c:v>32.349411146950722</c:v>
                </c:pt>
                <c:pt idx="9019">
                  <c:v>32.334408521491262</c:v>
                </c:pt>
                <c:pt idx="9020">
                  <c:v>32.334408521491262</c:v>
                </c:pt>
                <c:pt idx="9021">
                  <c:v>32.323156552396668</c:v>
                </c:pt>
                <c:pt idx="9022">
                  <c:v>32.315655239666938</c:v>
                </c:pt>
                <c:pt idx="9023">
                  <c:v>32.308153926937216</c:v>
                </c:pt>
                <c:pt idx="9024">
                  <c:v>32.300652614207486</c:v>
                </c:pt>
                <c:pt idx="9025">
                  <c:v>32.293151301477756</c:v>
                </c:pt>
                <c:pt idx="9026">
                  <c:v>32.285649988748034</c:v>
                </c:pt>
                <c:pt idx="9027">
                  <c:v>32.278148676018304</c:v>
                </c:pt>
                <c:pt idx="9028">
                  <c:v>32.270647363288575</c:v>
                </c:pt>
                <c:pt idx="9029">
                  <c:v>32.263146050558852</c:v>
                </c:pt>
                <c:pt idx="9030">
                  <c:v>32.251894081464258</c:v>
                </c:pt>
                <c:pt idx="9031">
                  <c:v>32.251894081464258</c:v>
                </c:pt>
                <c:pt idx="9032">
                  <c:v>32.240642112369663</c:v>
                </c:pt>
                <c:pt idx="9033">
                  <c:v>32.233140799639934</c:v>
                </c:pt>
                <c:pt idx="9034">
                  <c:v>32.225639486910204</c:v>
                </c:pt>
                <c:pt idx="9035">
                  <c:v>32.218138174180481</c:v>
                </c:pt>
                <c:pt idx="9036">
                  <c:v>32.210636861450752</c:v>
                </c:pt>
                <c:pt idx="9037">
                  <c:v>32.203135548721022</c:v>
                </c:pt>
                <c:pt idx="9038">
                  <c:v>32.195634235991299</c:v>
                </c:pt>
                <c:pt idx="9039">
                  <c:v>32.180631610531847</c:v>
                </c:pt>
                <c:pt idx="9040">
                  <c:v>32.180631610531847</c:v>
                </c:pt>
                <c:pt idx="9041">
                  <c:v>32.180631610531847</c:v>
                </c:pt>
                <c:pt idx="9042">
                  <c:v>32.165628985072388</c:v>
                </c:pt>
                <c:pt idx="9043">
                  <c:v>32.158127672342665</c:v>
                </c:pt>
                <c:pt idx="9044">
                  <c:v>32.150626359612936</c:v>
                </c:pt>
                <c:pt idx="9045">
                  <c:v>32.143125046883206</c:v>
                </c:pt>
                <c:pt idx="9046">
                  <c:v>32.135623734153477</c:v>
                </c:pt>
                <c:pt idx="9047">
                  <c:v>32.113119795964295</c:v>
                </c:pt>
                <c:pt idx="9048">
                  <c:v>32.113119795964295</c:v>
                </c:pt>
                <c:pt idx="9049">
                  <c:v>32.113119795964295</c:v>
                </c:pt>
                <c:pt idx="9050">
                  <c:v>32.113119795964295</c:v>
                </c:pt>
                <c:pt idx="9051">
                  <c:v>32.113119795964295</c:v>
                </c:pt>
                <c:pt idx="9052">
                  <c:v>32.083114545045383</c:v>
                </c:pt>
                <c:pt idx="9053">
                  <c:v>32.083114545045383</c:v>
                </c:pt>
                <c:pt idx="9054">
                  <c:v>32.083114545045383</c:v>
                </c:pt>
                <c:pt idx="9055">
                  <c:v>32.068111919585931</c:v>
                </c:pt>
                <c:pt idx="9056">
                  <c:v>32.060610606856201</c:v>
                </c:pt>
                <c:pt idx="9057">
                  <c:v>32.053109294126472</c:v>
                </c:pt>
                <c:pt idx="9058">
                  <c:v>32.041857325031877</c:v>
                </c:pt>
                <c:pt idx="9059">
                  <c:v>32.041857325031877</c:v>
                </c:pt>
                <c:pt idx="9060">
                  <c:v>32.019353386842695</c:v>
                </c:pt>
                <c:pt idx="9061">
                  <c:v>32.019353386842695</c:v>
                </c:pt>
                <c:pt idx="9062">
                  <c:v>32.019353386842695</c:v>
                </c:pt>
                <c:pt idx="9063">
                  <c:v>32.019353386842695</c:v>
                </c:pt>
                <c:pt idx="9064">
                  <c:v>32.000600105018378</c:v>
                </c:pt>
                <c:pt idx="9065">
                  <c:v>31.993098792288649</c:v>
                </c:pt>
                <c:pt idx="9066">
                  <c:v>31.985597479558926</c:v>
                </c:pt>
                <c:pt idx="9067">
                  <c:v>31.974345510464332</c:v>
                </c:pt>
                <c:pt idx="9068">
                  <c:v>31.974345510464332</c:v>
                </c:pt>
                <c:pt idx="9069">
                  <c:v>31.963093541369741</c:v>
                </c:pt>
                <c:pt idx="9070">
                  <c:v>31.948090915910281</c:v>
                </c:pt>
                <c:pt idx="9071">
                  <c:v>31.948090915910281</c:v>
                </c:pt>
                <c:pt idx="9072">
                  <c:v>31.948090915910281</c:v>
                </c:pt>
                <c:pt idx="9073">
                  <c:v>31.933088290450829</c:v>
                </c:pt>
                <c:pt idx="9074">
                  <c:v>31.9255869777211</c:v>
                </c:pt>
                <c:pt idx="9075">
                  <c:v>31.918085664991374</c:v>
                </c:pt>
                <c:pt idx="9076">
                  <c:v>31.910584352261644</c:v>
                </c:pt>
                <c:pt idx="9077">
                  <c:v>31.899332383167057</c:v>
                </c:pt>
                <c:pt idx="9078">
                  <c:v>31.899332383167057</c:v>
                </c:pt>
                <c:pt idx="9079">
                  <c:v>31.888080414072462</c:v>
                </c:pt>
                <c:pt idx="9080">
                  <c:v>31.880579101342736</c:v>
                </c:pt>
                <c:pt idx="9081">
                  <c:v>31.873077788613006</c:v>
                </c:pt>
                <c:pt idx="9082">
                  <c:v>31.861825819518412</c:v>
                </c:pt>
                <c:pt idx="9083">
                  <c:v>31.861825819518412</c:v>
                </c:pt>
                <c:pt idx="9084">
                  <c:v>31.850573850423824</c:v>
                </c:pt>
                <c:pt idx="9085">
                  <c:v>31.843072537694095</c:v>
                </c:pt>
                <c:pt idx="9086">
                  <c:v>31.828069912234643</c:v>
                </c:pt>
                <c:pt idx="9087">
                  <c:v>31.828069912234643</c:v>
                </c:pt>
                <c:pt idx="9088">
                  <c:v>31.828069912234643</c:v>
                </c:pt>
                <c:pt idx="9089">
                  <c:v>31.813067286775187</c:v>
                </c:pt>
                <c:pt idx="9090">
                  <c:v>31.805565974045457</c:v>
                </c:pt>
                <c:pt idx="9091">
                  <c:v>31.798064661315728</c:v>
                </c:pt>
                <c:pt idx="9092">
                  <c:v>31.790563348586005</c:v>
                </c:pt>
                <c:pt idx="9093">
                  <c:v>31.783062035856275</c:v>
                </c:pt>
                <c:pt idx="9094">
                  <c:v>31.775560723126546</c:v>
                </c:pt>
                <c:pt idx="9095">
                  <c:v>31.76805941039682</c:v>
                </c:pt>
                <c:pt idx="9096">
                  <c:v>31.76055809766709</c:v>
                </c:pt>
                <c:pt idx="9097">
                  <c:v>31.749306128572503</c:v>
                </c:pt>
                <c:pt idx="9098">
                  <c:v>31.749306128572503</c:v>
                </c:pt>
                <c:pt idx="9099">
                  <c:v>31.738054159477908</c:v>
                </c:pt>
                <c:pt idx="9100">
                  <c:v>31.723051534018452</c:v>
                </c:pt>
                <c:pt idx="9101">
                  <c:v>31.723051534018452</c:v>
                </c:pt>
                <c:pt idx="9102">
                  <c:v>31.723051534018452</c:v>
                </c:pt>
                <c:pt idx="9103">
                  <c:v>31.708048908559</c:v>
                </c:pt>
                <c:pt idx="9104">
                  <c:v>31.700547595829271</c:v>
                </c:pt>
                <c:pt idx="9105">
                  <c:v>31.689295626734676</c:v>
                </c:pt>
                <c:pt idx="9106">
                  <c:v>31.689295626734676</c:v>
                </c:pt>
                <c:pt idx="9107">
                  <c:v>31.674293001275224</c:v>
                </c:pt>
                <c:pt idx="9108">
                  <c:v>31.674293001275224</c:v>
                </c:pt>
                <c:pt idx="9109">
                  <c:v>31.659290375815768</c:v>
                </c:pt>
                <c:pt idx="9110">
                  <c:v>31.659290375815768</c:v>
                </c:pt>
                <c:pt idx="9111">
                  <c:v>31.648038406721174</c:v>
                </c:pt>
                <c:pt idx="9112">
                  <c:v>31.640537093991451</c:v>
                </c:pt>
                <c:pt idx="9113">
                  <c:v>31.633035781261722</c:v>
                </c:pt>
                <c:pt idx="9114">
                  <c:v>31.621783812167131</c:v>
                </c:pt>
                <c:pt idx="9115">
                  <c:v>31.621783812167131</c:v>
                </c:pt>
                <c:pt idx="9116">
                  <c:v>31.603030530342814</c:v>
                </c:pt>
                <c:pt idx="9117">
                  <c:v>31.603030530342814</c:v>
                </c:pt>
                <c:pt idx="9118">
                  <c:v>31.603030530342814</c:v>
                </c:pt>
                <c:pt idx="9119">
                  <c:v>31.588027904883354</c:v>
                </c:pt>
                <c:pt idx="9120">
                  <c:v>31.580526592153628</c:v>
                </c:pt>
                <c:pt idx="9121">
                  <c:v>31.573025279423899</c:v>
                </c:pt>
                <c:pt idx="9122">
                  <c:v>31.565523966694169</c:v>
                </c:pt>
                <c:pt idx="9123">
                  <c:v>31.558022653964446</c:v>
                </c:pt>
                <c:pt idx="9124">
                  <c:v>31.546770684869852</c:v>
                </c:pt>
                <c:pt idx="9125">
                  <c:v>31.546770684869852</c:v>
                </c:pt>
                <c:pt idx="9126">
                  <c:v>31.531768059410396</c:v>
                </c:pt>
                <c:pt idx="9127">
                  <c:v>31.531768059410396</c:v>
                </c:pt>
                <c:pt idx="9128">
                  <c:v>31.520516090315802</c:v>
                </c:pt>
                <c:pt idx="9129">
                  <c:v>31.513014777586079</c:v>
                </c:pt>
                <c:pt idx="9130">
                  <c:v>31.501762808491485</c:v>
                </c:pt>
                <c:pt idx="9131">
                  <c:v>31.501762808491485</c:v>
                </c:pt>
                <c:pt idx="9132">
                  <c:v>31.483009526667168</c:v>
                </c:pt>
                <c:pt idx="9133">
                  <c:v>31.483009526667168</c:v>
                </c:pt>
                <c:pt idx="9134">
                  <c:v>31.483009526667168</c:v>
                </c:pt>
                <c:pt idx="9135">
                  <c:v>31.468006901207712</c:v>
                </c:pt>
                <c:pt idx="9136">
                  <c:v>31.460505588477982</c:v>
                </c:pt>
                <c:pt idx="9137">
                  <c:v>31.449253619383395</c:v>
                </c:pt>
                <c:pt idx="9138">
                  <c:v>31.449253619383395</c:v>
                </c:pt>
                <c:pt idx="9139">
                  <c:v>31.434250993923936</c:v>
                </c:pt>
                <c:pt idx="9140">
                  <c:v>31.434250993923936</c:v>
                </c:pt>
                <c:pt idx="9141">
                  <c:v>31.41924836846448</c:v>
                </c:pt>
                <c:pt idx="9142">
                  <c:v>31.41924836846448</c:v>
                </c:pt>
                <c:pt idx="9143">
                  <c:v>31.404245743005028</c:v>
                </c:pt>
                <c:pt idx="9144">
                  <c:v>31.404245743005028</c:v>
                </c:pt>
                <c:pt idx="9145">
                  <c:v>31.392993773910433</c:v>
                </c:pt>
                <c:pt idx="9146">
                  <c:v>31.385492461180707</c:v>
                </c:pt>
                <c:pt idx="9147">
                  <c:v>31.377991148450977</c:v>
                </c:pt>
                <c:pt idx="9148">
                  <c:v>31.36673917935639</c:v>
                </c:pt>
                <c:pt idx="9149">
                  <c:v>31.36673917935639</c:v>
                </c:pt>
                <c:pt idx="9150">
                  <c:v>31.355487210261796</c:v>
                </c:pt>
                <c:pt idx="9151">
                  <c:v>31.347985897532066</c:v>
                </c:pt>
                <c:pt idx="9152">
                  <c:v>31.34048458480234</c:v>
                </c:pt>
                <c:pt idx="9153">
                  <c:v>31.33298327207261</c:v>
                </c:pt>
                <c:pt idx="9154">
                  <c:v>31.321731302978023</c:v>
                </c:pt>
                <c:pt idx="9155">
                  <c:v>31.321731302978023</c:v>
                </c:pt>
                <c:pt idx="9156">
                  <c:v>31.299227364788841</c:v>
                </c:pt>
                <c:pt idx="9157">
                  <c:v>31.299227364788841</c:v>
                </c:pt>
                <c:pt idx="9158">
                  <c:v>31.299227364788841</c:v>
                </c:pt>
                <c:pt idx="9159">
                  <c:v>31.299227364788841</c:v>
                </c:pt>
                <c:pt idx="9160">
                  <c:v>31.276723426599656</c:v>
                </c:pt>
                <c:pt idx="9161">
                  <c:v>31.276723426599656</c:v>
                </c:pt>
                <c:pt idx="9162">
                  <c:v>31.265471457505061</c:v>
                </c:pt>
                <c:pt idx="9163">
                  <c:v>31.257970144775339</c:v>
                </c:pt>
                <c:pt idx="9164">
                  <c:v>31.250468832045609</c:v>
                </c:pt>
                <c:pt idx="9165">
                  <c:v>31.242967519315879</c:v>
                </c:pt>
                <c:pt idx="9166">
                  <c:v>31.235466206586153</c:v>
                </c:pt>
                <c:pt idx="9167">
                  <c:v>31.227964893856424</c:v>
                </c:pt>
                <c:pt idx="9168">
                  <c:v>31.220463581126694</c:v>
                </c:pt>
                <c:pt idx="9169">
                  <c:v>31.205460955667242</c:v>
                </c:pt>
                <c:pt idx="9170">
                  <c:v>31.205460955667242</c:v>
                </c:pt>
                <c:pt idx="9171">
                  <c:v>31.205460955667242</c:v>
                </c:pt>
                <c:pt idx="9172">
                  <c:v>31.186707673842921</c:v>
                </c:pt>
                <c:pt idx="9173">
                  <c:v>31.186707673842921</c:v>
                </c:pt>
                <c:pt idx="9174">
                  <c:v>31.167954392018604</c:v>
                </c:pt>
                <c:pt idx="9175">
                  <c:v>31.167954392018604</c:v>
                </c:pt>
                <c:pt idx="9176">
                  <c:v>31.167954392018604</c:v>
                </c:pt>
                <c:pt idx="9177">
                  <c:v>31.149201110194287</c:v>
                </c:pt>
                <c:pt idx="9178">
                  <c:v>31.149201110194287</c:v>
                </c:pt>
                <c:pt idx="9179">
                  <c:v>31.137949141099693</c:v>
                </c:pt>
                <c:pt idx="9180">
                  <c:v>31.130447828369967</c:v>
                </c:pt>
                <c:pt idx="9181">
                  <c:v>31.122946515640237</c:v>
                </c:pt>
                <c:pt idx="9182">
                  <c:v>31.115445202910507</c:v>
                </c:pt>
                <c:pt idx="9183">
                  <c:v>31.107943890180785</c:v>
                </c:pt>
                <c:pt idx="9184">
                  <c:v>31.092941264721325</c:v>
                </c:pt>
                <c:pt idx="9185">
                  <c:v>31.092941264721325</c:v>
                </c:pt>
                <c:pt idx="9186">
                  <c:v>31.092941264721325</c:v>
                </c:pt>
                <c:pt idx="9187">
                  <c:v>31.07793863926187</c:v>
                </c:pt>
                <c:pt idx="9188">
                  <c:v>31.07043732653214</c:v>
                </c:pt>
                <c:pt idx="9189">
                  <c:v>31.062936013802418</c:v>
                </c:pt>
                <c:pt idx="9190">
                  <c:v>31.051684044707823</c:v>
                </c:pt>
                <c:pt idx="9191">
                  <c:v>31.051684044707823</c:v>
                </c:pt>
                <c:pt idx="9192">
                  <c:v>31.036681419248367</c:v>
                </c:pt>
                <c:pt idx="9193">
                  <c:v>31.036681419248367</c:v>
                </c:pt>
                <c:pt idx="9194">
                  <c:v>31.025429450153773</c:v>
                </c:pt>
                <c:pt idx="9195">
                  <c:v>31.01792813742405</c:v>
                </c:pt>
                <c:pt idx="9196">
                  <c:v>31.010426824694321</c:v>
                </c:pt>
                <c:pt idx="9197">
                  <c:v>30.999174855599733</c:v>
                </c:pt>
                <c:pt idx="9198">
                  <c:v>30.999174855599733</c:v>
                </c:pt>
                <c:pt idx="9199">
                  <c:v>30.987922886505139</c:v>
                </c:pt>
                <c:pt idx="9200">
                  <c:v>30.980421573775413</c:v>
                </c:pt>
                <c:pt idx="9201">
                  <c:v>30.972920261045683</c:v>
                </c:pt>
                <c:pt idx="9202">
                  <c:v>30.965418948315953</c:v>
                </c:pt>
                <c:pt idx="9203">
                  <c:v>30.957917635586231</c:v>
                </c:pt>
                <c:pt idx="9204">
                  <c:v>30.950416322856501</c:v>
                </c:pt>
                <c:pt idx="9205">
                  <c:v>30.942915010126772</c:v>
                </c:pt>
                <c:pt idx="9206">
                  <c:v>30.935413697397045</c:v>
                </c:pt>
                <c:pt idx="9207">
                  <c:v>30.924161728302451</c:v>
                </c:pt>
                <c:pt idx="9208">
                  <c:v>30.924161728302451</c:v>
                </c:pt>
                <c:pt idx="9209">
                  <c:v>30.912909759207864</c:v>
                </c:pt>
                <c:pt idx="9210">
                  <c:v>30.901657790113269</c:v>
                </c:pt>
                <c:pt idx="9211">
                  <c:v>30.901657790113269</c:v>
                </c:pt>
                <c:pt idx="9212">
                  <c:v>30.890405821018678</c:v>
                </c:pt>
                <c:pt idx="9213">
                  <c:v>30.879153851924084</c:v>
                </c:pt>
                <c:pt idx="9214">
                  <c:v>30.879153851924084</c:v>
                </c:pt>
                <c:pt idx="9215">
                  <c:v>30.867901882829496</c:v>
                </c:pt>
                <c:pt idx="9216">
                  <c:v>30.860400570099767</c:v>
                </c:pt>
                <c:pt idx="9217">
                  <c:v>30.852899257370041</c:v>
                </c:pt>
                <c:pt idx="9218">
                  <c:v>30.845397944640311</c:v>
                </c:pt>
                <c:pt idx="9219">
                  <c:v>30.837896631910581</c:v>
                </c:pt>
                <c:pt idx="9220">
                  <c:v>30.830395319180859</c:v>
                </c:pt>
                <c:pt idx="9221">
                  <c:v>30.819143350086264</c:v>
                </c:pt>
                <c:pt idx="9222">
                  <c:v>30.819143350086264</c:v>
                </c:pt>
                <c:pt idx="9223">
                  <c:v>30.804140724626812</c:v>
                </c:pt>
                <c:pt idx="9224">
                  <c:v>30.804140724626812</c:v>
                </c:pt>
                <c:pt idx="9225">
                  <c:v>30.792888755532218</c:v>
                </c:pt>
                <c:pt idx="9226">
                  <c:v>30.785387442802492</c:v>
                </c:pt>
                <c:pt idx="9227">
                  <c:v>30.777886130072762</c:v>
                </c:pt>
                <c:pt idx="9228">
                  <c:v>30.759132848248445</c:v>
                </c:pt>
                <c:pt idx="9229">
                  <c:v>30.759132848248445</c:v>
                </c:pt>
                <c:pt idx="9230">
                  <c:v>30.759132848248445</c:v>
                </c:pt>
                <c:pt idx="9231">
                  <c:v>30.759132848248445</c:v>
                </c:pt>
                <c:pt idx="9232">
                  <c:v>30.740379566424124</c:v>
                </c:pt>
                <c:pt idx="9233">
                  <c:v>30.72912759732953</c:v>
                </c:pt>
                <c:pt idx="9234">
                  <c:v>30.72912759732953</c:v>
                </c:pt>
                <c:pt idx="9235">
                  <c:v>30.714124971870078</c:v>
                </c:pt>
                <c:pt idx="9236">
                  <c:v>30.714124971870078</c:v>
                </c:pt>
                <c:pt idx="9237">
                  <c:v>30.695371690045757</c:v>
                </c:pt>
                <c:pt idx="9238">
                  <c:v>30.695371690045757</c:v>
                </c:pt>
                <c:pt idx="9239">
                  <c:v>30.695371690045757</c:v>
                </c:pt>
                <c:pt idx="9240">
                  <c:v>30.680369064586305</c:v>
                </c:pt>
                <c:pt idx="9241">
                  <c:v>30.672867751856575</c:v>
                </c:pt>
                <c:pt idx="9242">
                  <c:v>30.665366439126846</c:v>
                </c:pt>
                <c:pt idx="9243">
                  <c:v>30.639111844572803</c:v>
                </c:pt>
                <c:pt idx="9244">
                  <c:v>30.639111844572803</c:v>
                </c:pt>
                <c:pt idx="9245">
                  <c:v>30.639111844572803</c:v>
                </c:pt>
                <c:pt idx="9246">
                  <c:v>30.639111844572803</c:v>
                </c:pt>
                <c:pt idx="9247">
                  <c:v>30.639111844572803</c:v>
                </c:pt>
                <c:pt idx="9248">
                  <c:v>30.639111844572803</c:v>
                </c:pt>
                <c:pt idx="9249">
                  <c:v>30.612857250018756</c:v>
                </c:pt>
                <c:pt idx="9250">
                  <c:v>30.605355937289026</c:v>
                </c:pt>
                <c:pt idx="9251">
                  <c:v>30.597854624559297</c:v>
                </c:pt>
                <c:pt idx="9252">
                  <c:v>30.590353311829571</c:v>
                </c:pt>
                <c:pt idx="9253">
                  <c:v>30.582851999099841</c:v>
                </c:pt>
                <c:pt idx="9254">
                  <c:v>30.575350686370118</c:v>
                </c:pt>
                <c:pt idx="9255">
                  <c:v>30.564098717275524</c:v>
                </c:pt>
                <c:pt idx="9256">
                  <c:v>30.564098717275524</c:v>
                </c:pt>
                <c:pt idx="9257">
                  <c:v>30.552846748180933</c:v>
                </c:pt>
                <c:pt idx="9258">
                  <c:v>30.545345435451203</c:v>
                </c:pt>
                <c:pt idx="9259">
                  <c:v>30.537844122721474</c:v>
                </c:pt>
                <c:pt idx="9260">
                  <c:v>30.530342809991751</c:v>
                </c:pt>
                <c:pt idx="9261">
                  <c:v>30.519090840897157</c:v>
                </c:pt>
                <c:pt idx="9262">
                  <c:v>30.519090840897157</c:v>
                </c:pt>
                <c:pt idx="9263">
                  <c:v>30.507838871802566</c:v>
                </c:pt>
                <c:pt idx="9264">
                  <c:v>30.500337559072836</c:v>
                </c:pt>
                <c:pt idx="9265">
                  <c:v>30.492836246343106</c:v>
                </c:pt>
                <c:pt idx="9266">
                  <c:v>30.485334933613384</c:v>
                </c:pt>
                <c:pt idx="9267">
                  <c:v>30.477833620883654</c:v>
                </c:pt>
                <c:pt idx="9268">
                  <c:v>30.470332308153925</c:v>
                </c:pt>
                <c:pt idx="9269">
                  <c:v>30.462830995424202</c:v>
                </c:pt>
                <c:pt idx="9270">
                  <c:v>30.455329682694472</c:v>
                </c:pt>
                <c:pt idx="9271">
                  <c:v>30.444077713599881</c:v>
                </c:pt>
                <c:pt idx="9272">
                  <c:v>30.444077713599881</c:v>
                </c:pt>
                <c:pt idx="9273">
                  <c:v>30.432825744505287</c:v>
                </c:pt>
                <c:pt idx="9274">
                  <c:v>30.425324431775564</c:v>
                </c:pt>
                <c:pt idx="9275">
                  <c:v>30.40657114995124</c:v>
                </c:pt>
                <c:pt idx="9276">
                  <c:v>30.40657114995124</c:v>
                </c:pt>
                <c:pt idx="9277">
                  <c:v>30.40657114995124</c:v>
                </c:pt>
                <c:pt idx="9278">
                  <c:v>30.40657114995124</c:v>
                </c:pt>
                <c:pt idx="9279">
                  <c:v>30.38781786812692</c:v>
                </c:pt>
                <c:pt idx="9280">
                  <c:v>30.380316555397197</c:v>
                </c:pt>
                <c:pt idx="9281">
                  <c:v>30.372815242667468</c:v>
                </c:pt>
                <c:pt idx="9282">
                  <c:v>30.365313929937738</c:v>
                </c:pt>
                <c:pt idx="9283">
                  <c:v>30.357812617208012</c:v>
                </c:pt>
                <c:pt idx="9284">
                  <c:v>30.350311304478282</c:v>
                </c:pt>
                <c:pt idx="9285">
                  <c:v>30.342809991748553</c:v>
                </c:pt>
                <c:pt idx="9286">
                  <c:v>30.33530867901883</c:v>
                </c:pt>
                <c:pt idx="9287">
                  <c:v>30.324056709924236</c:v>
                </c:pt>
                <c:pt idx="9288">
                  <c:v>30.324056709924236</c:v>
                </c:pt>
                <c:pt idx="9289">
                  <c:v>30.309054084464783</c:v>
                </c:pt>
                <c:pt idx="9290">
                  <c:v>30.309054084464783</c:v>
                </c:pt>
                <c:pt idx="9291">
                  <c:v>30.297802115370189</c:v>
                </c:pt>
                <c:pt idx="9292">
                  <c:v>30.290300802640463</c:v>
                </c:pt>
                <c:pt idx="9293">
                  <c:v>30.282799489910733</c:v>
                </c:pt>
                <c:pt idx="9294">
                  <c:v>30.275298177181011</c:v>
                </c:pt>
                <c:pt idx="9295">
                  <c:v>30.267796864451281</c:v>
                </c:pt>
                <c:pt idx="9296">
                  <c:v>30.260295551721551</c:v>
                </c:pt>
                <c:pt idx="9297">
                  <c:v>30.24904358262696</c:v>
                </c:pt>
                <c:pt idx="9298">
                  <c:v>30.24904358262696</c:v>
                </c:pt>
                <c:pt idx="9299">
                  <c:v>30.230290300802643</c:v>
                </c:pt>
                <c:pt idx="9300">
                  <c:v>30.230290300802643</c:v>
                </c:pt>
                <c:pt idx="9301">
                  <c:v>30.230290300802643</c:v>
                </c:pt>
                <c:pt idx="9302">
                  <c:v>30.215287675343184</c:v>
                </c:pt>
                <c:pt idx="9303">
                  <c:v>30.204035706248593</c:v>
                </c:pt>
                <c:pt idx="9304">
                  <c:v>30.204035706248593</c:v>
                </c:pt>
                <c:pt idx="9305">
                  <c:v>30.192783737153999</c:v>
                </c:pt>
                <c:pt idx="9306">
                  <c:v>30.185282424424276</c:v>
                </c:pt>
                <c:pt idx="9307">
                  <c:v>30.174030455329682</c:v>
                </c:pt>
                <c:pt idx="9308">
                  <c:v>30.174030455329682</c:v>
                </c:pt>
                <c:pt idx="9309">
                  <c:v>30.162778486235091</c:v>
                </c:pt>
                <c:pt idx="9310">
                  <c:v>30.155277173505361</c:v>
                </c:pt>
                <c:pt idx="9311">
                  <c:v>30.147775860775631</c:v>
                </c:pt>
                <c:pt idx="9312">
                  <c:v>30.136523891681044</c:v>
                </c:pt>
                <c:pt idx="9313">
                  <c:v>30.136523891681044</c:v>
                </c:pt>
                <c:pt idx="9314">
                  <c:v>30.125271922586457</c:v>
                </c:pt>
                <c:pt idx="9315">
                  <c:v>30.114019953491862</c:v>
                </c:pt>
                <c:pt idx="9316">
                  <c:v>30.114019953491862</c:v>
                </c:pt>
                <c:pt idx="9317">
                  <c:v>30.102767984397271</c:v>
                </c:pt>
                <c:pt idx="9318">
                  <c:v>30.095266671667542</c:v>
                </c:pt>
                <c:pt idx="9319">
                  <c:v>30.087765358937812</c:v>
                </c:pt>
                <c:pt idx="9320">
                  <c:v>30.080264046208089</c:v>
                </c:pt>
                <c:pt idx="9321">
                  <c:v>30.07276273347836</c:v>
                </c:pt>
                <c:pt idx="9322">
                  <c:v>30.06526142074863</c:v>
                </c:pt>
                <c:pt idx="9323">
                  <c:v>30.057760108018904</c:v>
                </c:pt>
                <c:pt idx="9324">
                  <c:v>30.050258795289174</c:v>
                </c:pt>
                <c:pt idx="9325">
                  <c:v>30.042757482559445</c:v>
                </c:pt>
                <c:pt idx="9326">
                  <c:v>30.031505513464857</c:v>
                </c:pt>
                <c:pt idx="9327">
                  <c:v>30.031505513464857</c:v>
                </c:pt>
                <c:pt idx="9328">
                  <c:v>30.020253544370263</c:v>
                </c:pt>
                <c:pt idx="9329">
                  <c:v>30.012752231640537</c:v>
                </c:pt>
                <c:pt idx="9330">
                  <c:v>30.001500262545942</c:v>
                </c:pt>
                <c:pt idx="9331">
                  <c:v>30.001500262545942</c:v>
                </c:pt>
                <c:pt idx="9332">
                  <c:v>29.990248293451355</c:v>
                </c:pt>
                <c:pt idx="9333">
                  <c:v>29.982746980721625</c:v>
                </c:pt>
                <c:pt idx="9334">
                  <c:v>29.975245667991899</c:v>
                </c:pt>
                <c:pt idx="9335">
                  <c:v>29.96774435526217</c:v>
                </c:pt>
                <c:pt idx="9336">
                  <c:v>29.96024304253244</c:v>
                </c:pt>
                <c:pt idx="9337">
                  <c:v>29.948991073437853</c:v>
                </c:pt>
                <c:pt idx="9338">
                  <c:v>29.948991073437853</c:v>
                </c:pt>
                <c:pt idx="9339">
                  <c:v>29.937739104343258</c:v>
                </c:pt>
                <c:pt idx="9340">
                  <c:v>29.926487135248671</c:v>
                </c:pt>
                <c:pt idx="9341">
                  <c:v>29.926487135248671</c:v>
                </c:pt>
                <c:pt idx="9342">
                  <c:v>29.915235166154076</c:v>
                </c:pt>
                <c:pt idx="9343">
                  <c:v>29.90773385342435</c:v>
                </c:pt>
                <c:pt idx="9344">
                  <c:v>29.900232540694621</c:v>
                </c:pt>
                <c:pt idx="9345">
                  <c:v>29.885229915235168</c:v>
                </c:pt>
                <c:pt idx="9346">
                  <c:v>29.885229915235168</c:v>
                </c:pt>
                <c:pt idx="9347">
                  <c:v>29.885229915235168</c:v>
                </c:pt>
                <c:pt idx="9348">
                  <c:v>29.870227289775709</c:v>
                </c:pt>
                <c:pt idx="9349">
                  <c:v>29.862725977045983</c:v>
                </c:pt>
                <c:pt idx="9350">
                  <c:v>29.855224664316253</c:v>
                </c:pt>
                <c:pt idx="9351">
                  <c:v>29.847723351586531</c:v>
                </c:pt>
                <c:pt idx="9352">
                  <c:v>29.840222038856801</c:v>
                </c:pt>
                <c:pt idx="9353">
                  <c:v>29.828970069762207</c:v>
                </c:pt>
                <c:pt idx="9354">
                  <c:v>29.828970069762207</c:v>
                </c:pt>
                <c:pt idx="9355">
                  <c:v>29.817718100667616</c:v>
                </c:pt>
                <c:pt idx="9356">
                  <c:v>29.810216787937886</c:v>
                </c:pt>
                <c:pt idx="9357">
                  <c:v>29.802715475208164</c:v>
                </c:pt>
                <c:pt idx="9358">
                  <c:v>29.795214162478434</c:v>
                </c:pt>
                <c:pt idx="9359">
                  <c:v>29.787712849748704</c:v>
                </c:pt>
                <c:pt idx="9360">
                  <c:v>29.780211537018982</c:v>
                </c:pt>
                <c:pt idx="9361">
                  <c:v>29.772710224289252</c:v>
                </c:pt>
                <c:pt idx="9362">
                  <c:v>29.757707598829796</c:v>
                </c:pt>
                <c:pt idx="9363">
                  <c:v>29.757707598829796</c:v>
                </c:pt>
                <c:pt idx="9364">
                  <c:v>29.757707598829796</c:v>
                </c:pt>
                <c:pt idx="9365">
                  <c:v>29.742704973370337</c:v>
                </c:pt>
                <c:pt idx="9366">
                  <c:v>29.735203660640614</c:v>
                </c:pt>
                <c:pt idx="9367">
                  <c:v>29.727702347910885</c:v>
                </c:pt>
                <c:pt idx="9368">
                  <c:v>29.716450378816294</c:v>
                </c:pt>
                <c:pt idx="9369">
                  <c:v>29.716450378816294</c:v>
                </c:pt>
                <c:pt idx="9370">
                  <c:v>29.701447753356835</c:v>
                </c:pt>
                <c:pt idx="9371">
                  <c:v>29.701447753356835</c:v>
                </c:pt>
                <c:pt idx="9372">
                  <c:v>29.686445127897382</c:v>
                </c:pt>
                <c:pt idx="9373">
                  <c:v>29.686445127897382</c:v>
                </c:pt>
                <c:pt idx="9374">
                  <c:v>29.671442502437927</c:v>
                </c:pt>
                <c:pt idx="9375">
                  <c:v>29.671442502437927</c:v>
                </c:pt>
                <c:pt idx="9376">
                  <c:v>29.660190533343332</c:v>
                </c:pt>
                <c:pt idx="9377">
                  <c:v>29.65268922061361</c:v>
                </c:pt>
                <c:pt idx="9378">
                  <c:v>29.64518790788388</c:v>
                </c:pt>
                <c:pt idx="9379">
                  <c:v>29.633935938789293</c:v>
                </c:pt>
                <c:pt idx="9380">
                  <c:v>29.633935938789293</c:v>
                </c:pt>
                <c:pt idx="9381">
                  <c:v>29.622683969694698</c:v>
                </c:pt>
                <c:pt idx="9382">
                  <c:v>29.615182656964969</c:v>
                </c:pt>
                <c:pt idx="9383">
                  <c:v>29.596429375140648</c:v>
                </c:pt>
                <c:pt idx="9384">
                  <c:v>29.596429375140648</c:v>
                </c:pt>
                <c:pt idx="9385">
                  <c:v>29.596429375140648</c:v>
                </c:pt>
                <c:pt idx="9386">
                  <c:v>29.596429375140648</c:v>
                </c:pt>
                <c:pt idx="9387">
                  <c:v>29.577676093316331</c:v>
                </c:pt>
                <c:pt idx="9388">
                  <c:v>29.570174780586601</c:v>
                </c:pt>
                <c:pt idx="9389">
                  <c:v>29.562673467856875</c:v>
                </c:pt>
                <c:pt idx="9390">
                  <c:v>29.555172155127146</c:v>
                </c:pt>
                <c:pt idx="9391">
                  <c:v>29.547670842397423</c:v>
                </c:pt>
                <c:pt idx="9392">
                  <c:v>29.536418873302829</c:v>
                </c:pt>
                <c:pt idx="9393">
                  <c:v>29.536418873302829</c:v>
                </c:pt>
                <c:pt idx="9394">
                  <c:v>29.525166904208238</c:v>
                </c:pt>
                <c:pt idx="9395">
                  <c:v>29.517665591478508</c:v>
                </c:pt>
                <c:pt idx="9396">
                  <c:v>29.510164278748778</c:v>
                </c:pt>
                <c:pt idx="9397">
                  <c:v>29.48015902782987</c:v>
                </c:pt>
                <c:pt idx="9398">
                  <c:v>29.48015902782987</c:v>
                </c:pt>
                <c:pt idx="9399">
                  <c:v>29.48015902782987</c:v>
                </c:pt>
                <c:pt idx="9400">
                  <c:v>29.48015902782987</c:v>
                </c:pt>
                <c:pt idx="9401">
                  <c:v>29.48015902782987</c:v>
                </c:pt>
                <c:pt idx="9402">
                  <c:v>29.48015902782987</c:v>
                </c:pt>
                <c:pt idx="9403">
                  <c:v>29.48015902782987</c:v>
                </c:pt>
                <c:pt idx="9404">
                  <c:v>29.450153776910959</c:v>
                </c:pt>
                <c:pt idx="9405">
                  <c:v>29.442652464181229</c:v>
                </c:pt>
                <c:pt idx="9406">
                  <c:v>29.435151151451507</c:v>
                </c:pt>
                <c:pt idx="9407">
                  <c:v>29.423899182356912</c:v>
                </c:pt>
                <c:pt idx="9408">
                  <c:v>29.423899182356912</c:v>
                </c:pt>
                <c:pt idx="9409">
                  <c:v>29.412647213262321</c:v>
                </c:pt>
                <c:pt idx="9410">
                  <c:v>29.405145900532592</c:v>
                </c:pt>
                <c:pt idx="9411">
                  <c:v>29.397644587802869</c:v>
                </c:pt>
                <c:pt idx="9412">
                  <c:v>29.39014327507314</c:v>
                </c:pt>
                <c:pt idx="9413">
                  <c:v>29.38264196234341</c:v>
                </c:pt>
                <c:pt idx="9414">
                  <c:v>29.371389993248819</c:v>
                </c:pt>
                <c:pt idx="9415">
                  <c:v>29.371389993248819</c:v>
                </c:pt>
                <c:pt idx="9416">
                  <c:v>29.35638736778936</c:v>
                </c:pt>
                <c:pt idx="9417">
                  <c:v>29.35638736778936</c:v>
                </c:pt>
                <c:pt idx="9418">
                  <c:v>29.345135398694772</c:v>
                </c:pt>
                <c:pt idx="9419">
                  <c:v>29.337634085965043</c:v>
                </c:pt>
                <c:pt idx="9420">
                  <c:v>29.330132773235317</c:v>
                </c:pt>
                <c:pt idx="9421">
                  <c:v>29.322631460505587</c:v>
                </c:pt>
                <c:pt idx="9422">
                  <c:v>29.311379491411</c:v>
                </c:pt>
                <c:pt idx="9423">
                  <c:v>29.311379491411</c:v>
                </c:pt>
                <c:pt idx="9424">
                  <c:v>29.300127522316405</c:v>
                </c:pt>
                <c:pt idx="9425">
                  <c:v>29.292626209586675</c:v>
                </c:pt>
                <c:pt idx="9426">
                  <c:v>29.285124896856949</c:v>
                </c:pt>
                <c:pt idx="9427">
                  <c:v>29.27762358412722</c:v>
                </c:pt>
                <c:pt idx="9428">
                  <c:v>29.27012227139749</c:v>
                </c:pt>
                <c:pt idx="9429">
                  <c:v>29.262620958667767</c:v>
                </c:pt>
                <c:pt idx="9430">
                  <c:v>29.255119645938038</c:v>
                </c:pt>
                <c:pt idx="9431">
                  <c:v>29.247618333208315</c:v>
                </c:pt>
                <c:pt idx="9432">
                  <c:v>29.240117020478586</c:v>
                </c:pt>
                <c:pt idx="9433">
                  <c:v>29.232615707748856</c:v>
                </c:pt>
                <c:pt idx="9434">
                  <c:v>29.22511439501913</c:v>
                </c:pt>
                <c:pt idx="9435">
                  <c:v>29.206361113194806</c:v>
                </c:pt>
                <c:pt idx="9436">
                  <c:v>29.206361113194806</c:v>
                </c:pt>
                <c:pt idx="9437">
                  <c:v>29.206361113194806</c:v>
                </c:pt>
                <c:pt idx="9438">
                  <c:v>29.206361113194806</c:v>
                </c:pt>
                <c:pt idx="9439">
                  <c:v>29.187607831370489</c:v>
                </c:pt>
                <c:pt idx="9440">
                  <c:v>29.176355862275898</c:v>
                </c:pt>
                <c:pt idx="9441">
                  <c:v>29.176355862275898</c:v>
                </c:pt>
                <c:pt idx="9442">
                  <c:v>29.161353236816446</c:v>
                </c:pt>
                <c:pt idx="9443">
                  <c:v>29.161353236816446</c:v>
                </c:pt>
                <c:pt idx="9444">
                  <c:v>29.150101267721851</c:v>
                </c:pt>
                <c:pt idx="9445">
                  <c:v>29.142599954992122</c:v>
                </c:pt>
                <c:pt idx="9446">
                  <c:v>29.135098642262395</c:v>
                </c:pt>
                <c:pt idx="9447">
                  <c:v>29.127597329532666</c:v>
                </c:pt>
                <c:pt idx="9448">
                  <c:v>29.120096016802943</c:v>
                </c:pt>
                <c:pt idx="9449">
                  <c:v>29.108844047708349</c:v>
                </c:pt>
                <c:pt idx="9450">
                  <c:v>29.108844047708349</c:v>
                </c:pt>
                <c:pt idx="9451">
                  <c:v>29.097592078613761</c:v>
                </c:pt>
                <c:pt idx="9452">
                  <c:v>29.078838796789437</c:v>
                </c:pt>
                <c:pt idx="9453">
                  <c:v>29.078838796789437</c:v>
                </c:pt>
                <c:pt idx="9454">
                  <c:v>29.078838796789437</c:v>
                </c:pt>
                <c:pt idx="9455">
                  <c:v>29.078838796789437</c:v>
                </c:pt>
                <c:pt idx="9456">
                  <c:v>29.060085514965117</c:v>
                </c:pt>
                <c:pt idx="9457">
                  <c:v>29.052584202235394</c:v>
                </c:pt>
                <c:pt idx="9458">
                  <c:v>29.0413322331408</c:v>
                </c:pt>
                <c:pt idx="9459">
                  <c:v>29.0413322331408</c:v>
                </c:pt>
                <c:pt idx="9460">
                  <c:v>29.026329607681344</c:v>
                </c:pt>
                <c:pt idx="9461">
                  <c:v>29.026329607681344</c:v>
                </c:pt>
                <c:pt idx="9462">
                  <c:v>29.015077638586749</c:v>
                </c:pt>
                <c:pt idx="9463">
                  <c:v>29.007576325857027</c:v>
                </c:pt>
                <c:pt idx="9464">
                  <c:v>28.996324356762432</c:v>
                </c:pt>
                <c:pt idx="9465">
                  <c:v>28.996324356762432</c:v>
                </c:pt>
                <c:pt idx="9466">
                  <c:v>28.985072387667842</c:v>
                </c:pt>
                <c:pt idx="9467">
                  <c:v>28.970069762208389</c:v>
                </c:pt>
                <c:pt idx="9468">
                  <c:v>28.970069762208389</c:v>
                </c:pt>
                <c:pt idx="9469">
                  <c:v>28.970069762208389</c:v>
                </c:pt>
                <c:pt idx="9470">
                  <c:v>28.95506713674893</c:v>
                </c:pt>
                <c:pt idx="9471">
                  <c:v>28.943815167654343</c:v>
                </c:pt>
                <c:pt idx="9472">
                  <c:v>28.943815167654343</c:v>
                </c:pt>
                <c:pt idx="9473">
                  <c:v>28.932563198559748</c:v>
                </c:pt>
                <c:pt idx="9474">
                  <c:v>28.925061885830022</c:v>
                </c:pt>
                <c:pt idx="9475">
                  <c:v>28.917560573100292</c:v>
                </c:pt>
                <c:pt idx="9476">
                  <c:v>28.910059260370563</c:v>
                </c:pt>
                <c:pt idx="9477">
                  <c:v>28.887555322181381</c:v>
                </c:pt>
                <c:pt idx="9478">
                  <c:v>28.887555322181381</c:v>
                </c:pt>
                <c:pt idx="9479">
                  <c:v>28.887555322181381</c:v>
                </c:pt>
                <c:pt idx="9480">
                  <c:v>28.887555322181381</c:v>
                </c:pt>
                <c:pt idx="9481">
                  <c:v>28.887555322181381</c:v>
                </c:pt>
                <c:pt idx="9482">
                  <c:v>28.865051383992196</c:v>
                </c:pt>
                <c:pt idx="9483">
                  <c:v>28.857550071262473</c:v>
                </c:pt>
                <c:pt idx="9484">
                  <c:v>28.850048758532743</c:v>
                </c:pt>
                <c:pt idx="9485">
                  <c:v>28.842547445803014</c:v>
                </c:pt>
                <c:pt idx="9486">
                  <c:v>28.831295476708423</c:v>
                </c:pt>
                <c:pt idx="9487">
                  <c:v>28.831295476708423</c:v>
                </c:pt>
                <c:pt idx="9488">
                  <c:v>28.820043507613835</c:v>
                </c:pt>
                <c:pt idx="9489">
                  <c:v>28.812542194884106</c:v>
                </c:pt>
                <c:pt idx="9490">
                  <c:v>28.805040882154376</c:v>
                </c:pt>
                <c:pt idx="9491">
                  <c:v>28.79753956942465</c:v>
                </c:pt>
                <c:pt idx="9492">
                  <c:v>28.79003825669492</c:v>
                </c:pt>
                <c:pt idx="9493">
                  <c:v>28.778786287600326</c:v>
                </c:pt>
                <c:pt idx="9494">
                  <c:v>28.778786287600326</c:v>
                </c:pt>
                <c:pt idx="9495">
                  <c:v>28.763783662140874</c:v>
                </c:pt>
                <c:pt idx="9496">
                  <c:v>28.763783662140874</c:v>
                </c:pt>
                <c:pt idx="9497">
                  <c:v>28.752531693046286</c:v>
                </c:pt>
                <c:pt idx="9498">
                  <c:v>28.745030380316557</c:v>
                </c:pt>
                <c:pt idx="9499">
                  <c:v>28.737529067586827</c:v>
                </c:pt>
                <c:pt idx="9500">
                  <c:v>28.730027754857101</c:v>
                </c:pt>
                <c:pt idx="9501">
                  <c:v>28.718775785762507</c:v>
                </c:pt>
                <c:pt idx="9502">
                  <c:v>28.718775785762507</c:v>
                </c:pt>
                <c:pt idx="9503">
                  <c:v>28.707523816667919</c:v>
                </c:pt>
                <c:pt idx="9504">
                  <c:v>28.70002250393819</c:v>
                </c:pt>
                <c:pt idx="9505">
                  <c:v>28.69252119120846</c:v>
                </c:pt>
                <c:pt idx="9506">
                  <c:v>28.681269222113869</c:v>
                </c:pt>
                <c:pt idx="9507">
                  <c:v>28.681269222113869</c:v>
                </c:pt>
                <c:pt idx="9508">
                  <c:v>28.670017253019282</c:v>
                </c:pt>
                <c:pt idx="9509">
                  <c:v>28.655014627559822</c:v>
                </c:pt>
                <c:pt idx="9510">
                  <c:v>28.655014627559822</c:v>
                </c:pt>
                <c:pt idx="9511">
                  <c:v>28.655014627559822</c:v>
                </c:pt>
                <c:pt idx="9512">
                  <c:v>28.640012002100367</c:v>
                </c:pt>
                <c:pt idx="9513">
                  <c:v>28.632510689370637</c:v>
                </c:pt>
                <c:pt idx="9514">
                  <c:v>28.625009376640914</c:v>
                </c:pt>
                <c:pt idx="9515">
                  <c:v>28.61375740754632</c:v>
                </c:pt>
                <c:pt idx="9516">
                  <c:v>28.61375740754632</c:v>
                </c:pt>
                <c:pt idx="9517">
                  <c:v>28.602505438451729</c:v>
                </c:pt>
                <c:pt idx="9518">
                  <c:v>28.595004125721999</c:v>
                </c:pt>
                <c:pt idx="9519">
                  <c:v>28.58750281299227</c:v>
                </c:pt>
                <c:pt idx="9520">
                  <c:v>28.576250843897682</c:v>
                </c:pt>
                <c:pt idx="9521">
                  <c:v>28.576250843897682</c:v>
                </c:pt>
                <c:pt idx="9522">
                  <c:v>28.564998874803088</c:v>
                </c:pt>
                <c:pt idx="9523">
                  <c:v>28.557497562073365</c:v>
                </c:pt>
                <c:pt idx="9524">
                  <c:v>28.549996249343636</c:v>
                </c:pt>
                <c:pt idx="9525">
                  <c:v>28.538744280249045</c:v>
                </c:pt>
                <c:pt idx="9526">
                  <c:v>28.538744280249045</c:v>
                </c:pt>
                <c:pt idx="9527">
                  <c:v>28.508739029330133</c:v>
                </c:pt>
                <c:pt idx="9528">
                  <c:v>28.508739029330133</c:v>
                </c:pt>
                <c:pt idx="9529">
                  <c:v>28.508739029330133</c:v>
                </c:pt>
                <c:pt idx="9530">
                  <c:v>28.508739029330133</c:v>
                </c:pt>
                <c:pt idx="9531">
                  <c:v>28.508739029330133</c:v>
                </c:pt>
                <c:pt idx="9532">
                  <c:v>28.508739029330133</c:v>
                </c:pt>
                <c:pt idx="9533">
                  <c:v>28.478733778411218</c:v>
                </c:pt>
                <c:pt idx="9534">
                  <c:v>28.478733778411218</c:v>
                </c:pt>
                <c:pt idx="9535">
                  <c:v>28.467481809316631</c:v>
                </c:pt>
                <c:pt idx="9536">
                  <c:v>28.459980496586901</c:v>
                </c:pt>
                <c:pt idx="9537">
                  <c:v>28.452479183857175</c:v>
                </c:pt>
                <c:pt idx="9538">
                  <c:v>28.444977871127445</c:v>
                </c:pt>
                <c:pt idx="9539">
                  <c:v>28.437476558397716</c:v>
                </c:pt>
                <c:pt idx="9540">
                  <c:v>28.429975245667993</c:v>
                </c:pt>
                <c:pt idx="9541">
                  <c:v>28.422473932938264</c:v>
                </c:pt>
                <c:pt idx="9542">
                  <c:v>28.411221963843676</c:v>
                </c:pt>
                <c:pt idx="9543">
                  <c:v>28.411221963843676</c:v>
                </c:pt>
                <c:pt idx="9544">
                  <c:v>28.399969994749082</c:v>
                </c:pt>
                <c:pt idx="9545">
                  <c:v>28.392468682019356</c:v>
                </c:pt>
                <c:pt idx="9546">
                  <c:v>28.384967369289626</c:v>
                </c:pt>
                <c:pt idx="9547">
                  <c:v>28.377466056559896</c:v>
                </c:pt>
                <c:pt idx="9548">
                  <c:v>28.369964743830174</c:v>
                </c:pt>
                <c:pt idx="9549">
                  <c:v>28.362463431100444</c:v>
                </c:pt>
                <c:pt idx="9550">
                  <c:v>28.354962118370715</c:v>
                </c:pt>
                <c:pt idx="9551">
                  <c:v>28.347460805640988</c:v>
                </c:pt>
                <c:pt idx="9552">
                  <c:v>28.332458180181529</c:v>
                </c:pt>
                <c:pt idx="9553">
                  <c:v>28.332458180181529</c:v>
                </c:pt>
                <c:pt idx="9554">
                  <c:v>28.332458180181529</c:v>
                </c:pt>
                <c:pt idx="9555">
                  <c:v>28.309954241992347</c:v>
                </c:pt>
                <c:pt idx="9556">
                  <c:v>28.309954241992347</c:v>
                </c:pt>
                <c:pt idx="9557">
                  <c:v>28.309954241992347</c:v>
                </c:pt>
                <c:pt idx="9558">
                  <c:v>28.294951616532892</c:v>
                </c:pt>
                <c:pt idx="9559">
                  <c:v>28.287450303803162</c:v>
                </c:pt>
                <c:pt idx="9560">
                  <c:v>28.276198334708575</c:v>
                </c:pt>
                <c:pt idx="9561">
                  <c:v>28.276198334708575</c:v>
                </c:pt>
                <c:pt idx="9562">
                  <c:v>28.26494636561398</c:v>
                </c:pt>
                <c:pt idx="9563">
                  <c:v>28.257445052884258</c:v>
                </c:pt>
                <c:pt idx="9564">
                  <c:v>28.249943740154528</c:v>
                </c:pt>
                <c:pt idx="9565">
                  <c:v>28.234941114695072</c:v>
                </c:pt>
                <c:pt idx="9566">
                  <c:v>28.234941114695072</c:v>
                </c:pt>
                <c:pt idx="9567">
                  <c:v>28.234941114695072</c:v>
                </c:pt>
                <c:pt idx="9568">
                  <c:v>28.21993848923562</c:v>
                </c:pt>
                <c:pt idx="9569">
                  <c:v>28.21243717650589</c:v>
                </c:pt>
                <c:pt idx="9570">
                  <c:v>28.204935863776161</c:v>
                </c:pt>
                <c:pt idx="9571">
                  <c:v>28.19368389468157</c:v>
                </c:pt>
                <c:pt idx="9572">
                  <c:v>28.19368389468157</c:v>
                </c:pt>
                <c:pt idx="9573">
                  <c:v>28.182431925586975</c:v>
                </c:pt>
                <c:pt idx="9574">
                  <c:v>28.174930612857253</c:v>
                </c:pt>
                <c:pt idx="9575">
                  <c:v>28.167429300127523</c:v>
                </c:pt>
                <c:pt idx="9576">
                  <c:v>28.159927987397793</c:v>
                </c:pt>
                <c:pt idx="9577">
                  <c:v>28.152426674668067</c:v>
                </c:pt>
                <c:pt idx="9578">
                  <c:v>28.141174705573473</c:v>
                </c:pt>
                <c:pt idx="9579">
                  <c:v>28.141174705573473</c:v>
                </c:pt>
                <c:pt idx="9580">
                  <c:v>28.129922736478886</c:v>
                </c:pt>
                <c:pt idx="9581">
                  <c:v>28.118670767384291</c:v>
                </c:pt>
                <c:pt idx="9582">
                  <c:v>28.118670767384291</c:v>
                </c:pt>
                <c:pt idx="9583">
                  <c:v>28.1074187982897</c:v>
                </c:pt>
                <c:pt idx="9584">
                  <c:v>28.09991748555997</c:v>
                </c:pt>
                <c:pt idx="9585">
                  <c:v>28.092416172830248</c:v>
                </c:pt>
                <c:pt idx="9586">
                  <c:v>28.084914860100518</c:v>
                </c:pt>
                <c:pt idx="9587">
                  <c:v>28.077413547370789</c:v>
                </c:pt>
                <c:pt idx="9588">
                  <c:v>28.069912234641066</c:v>
                </c:pt>
                <c:pt idx="9589">
                  <c:v>28.058660265546472</c:v>
                </c:pt>
                <c:pt idx="9590">
                  <c:v>28.058660265546472</c:v>
                </c:pt>
                <c:pt idx="9591">
                  <c:v>28.047408296451881</c:v>
                </c:pt>
                <c:pt idx="9592">
                  <c:v>28.039906983722151</c:v>
                </c:pt>
                <c:pt idx="9593">
                  <c:v>28.032405670992421</c:v>
                </c:pt>
                <c:pt idx="9594">
                  <c:v>28.024904358262699</c:v>
                </c:pt>
                <c:pt idx="9595">
                  <c:v>28.017403045532969</c:v>
                </c:pt>
                <c:pt idx="9596">
                  <c:v>28.00990173280324</c:v>
                </c:pt>
                <c:pt idx="9597">
                  <c:v>28.002400420073513</c:v>
                </c:pt>
                <c:pt idx="9598">
                  <c:v>27.994899107343784</c:v>
                </c:pt>
                <c:pt idx="9599">
                  <c:v>27.987397794614054</c:v>
                </c:pt>
                <c:pt idx="9600">
                  <c:v>27.968644512789737</c:v>
                </c:pt>
                <c:pt idx="9601">
                  <c:v>27.968644512789737</c:v>
                </c:pt>
                <c:pt idx="9602">
                  <c:v>27.968644512789737</c:v>
                </c:pt>
                <c:pt idx="9603">
                  <c:v>27.968644512789737</c:v>
                </c:pt>
                <c:pt idx="9604">
                  <c:v>27.949891230965417</c:v>
                </c:pt>
                <c:pt idx="9605">
                  <c:v>27.942389918235694</c:v>
                </c:pt>
                <c:pt idx="9606">
                  <c:v>27.934888605505964</c:v>
                </c:pt>
                <c:pt idx="9607">
                  <c:v>27.927387292776235</c:v>
                </c:pt>
                <c:pt idx="9608">
                  <c:v>27.919885980046509</c:v>
                </c:pt>
                <c:pt idx="9609">
                  <c:v>27.912384667316779</c:v>
                </c:pt>
                <c:pt idx="9610">
                  <c:v>27.901132698222185</c:v>
                </c:pt>
                <c:pt idx="9611">
                  <c:v>27.901132698222185</c:v>
                </c:pt>
                <c:pt idx="9612">
                  <c:v>27.889880729127597</c:v>
                </c:pt>
                <c:pt idx="9613">
                  <c:v>27.882379416397868</c:v>
                </c:pt>
                <c:pt idx="9614">
                  <c:v>27.874878103668145</c:v>
                </c:pt>
                <c:pt idx="9615">
                  <c:v>27.867376790938415</c:v>
                </c:pt>
                <c:pt idx="9616">
                  <c:v>27.859875478208686</c:v>
                </c:pt>
                <c:pt idx="9617">
                  <c:v>27.848623509114095</c:v>
                </c:pt>
                <c:pt idx="9618">
                  <c:v>27.848623509114095</c:v>
                </c:pt>
                <c:pt idx="9619">
                  <c:v>27.833620883654643</c:v>
                </c:pt>
                <c:pt idx="9620">
                  <c:v>27.833620883654643</c:v>
                </c:pt>
                <c:pt idx="9621">
                  <c:v>27.822368914560048</c:v>
                </c:pt>
                <c:pt idx="9622">
                  <c:v>27.814867601830318</c:v>
                </c:pt>
                <c:pt idx="9623">
                  <c:v>27.803615632735728</c:v>
                </c:pt>
                <c:pt idx="9624">
                  <c:v>27.803615632735728</c:v>
                </c:pt>
                <c:pt idx="9625">
                  <c:v>27.79236366364114</c:v>
                </c:pt>
                <c:pt idx="9626">
                  <c:v>27.784862350911411</c:v>
                </c:pt>
                <c:pt idx="9627">
                  <c:v>27.777361038181681</c:v>
                </c:pt>
                <c:pt idx="9628">
                  <c:v>27.769859725451955</c:v>
                </c:pt>
                <c:pt idx="9629">
                  <c:v>27.762358412722225</c:v>
                </c:pt>
                <c:pt idx="9630">
                  <c:v>27.754857099992496</c:v>
                </c:pt>
                <c:pt idx="9631">
                  <c:v>27.747355787262773</c:v>
                </c:pt>
                <c:pt idx="9632">
                  <c:v>27.739854474533043</c:v>
                </c:pt>
                <c:pt idx="9633">
                  <c:v>27.732353161803314</c:v>
                </c:pt>
                <c:pt idx="9634">
                  <c:v>27.724851849073591</c:v>
                </c:pt>
                <c:pt idx="9635">
                  <c:v>27.713599879978997</c:v>
                </c:pt>
                <c:pt idx="9636">
                  <c:v>27.713599879978997</c:v>
                </c:pt>
                <c:pt idx="9637">
                  <c:v>27.702347910884406</c:v>
                </c:pt>
                <c:pt idx="9638">
                  <c:v>27.694846598154676</c:v>
                </c:pt>
                <c:pt idx="9639">
                  <c:v>27.687345285424946</c:v>
                </c:pt>
                <c:pt idx="9640">
                  <c:v>27.679843972695224</c:v>
                </c:pt>
                <c:pt idx="9641">
                  <c:v>27.668592003600629</c:v>
                </c:pt>
                <c:pt idx="9642">
                  <c:v>27.668592003600629</c:v>
                </c:pt>
                <c:pt idx="9643">
                  <c:v>27.657340034506039</c:v>
                </c:pt>
                <c:pt idx="9644">
                  <c:v>27.649838721776309</c:v>
                </c:pt>
                <c:pt idx="9645">
                  <c:v>27.642337409046586</c:v>
                </c:pt>
                <c:pt idx="9646">
                  <c:v>27.634836096316857</c:v>
                </c:pt>
                <c:pt idx="9647">
                  <c:v>27.627334783587127</c:v>
                </c:pt>
                <c:pt idx="9648">
                  <c:v>27.616082814492536</c:v>
                </c:pt>
                <c:pt idx="9649">
                  <c:v>27.616082814492536</c:v>
                </c:pt>
                <c:pt idx="9650">
                  <c:v>27.604830845397942</c:v>
                </c:pt>
                <c:pt idx="9651">
                  <c:v>27.597329532668219</c:v>
                </c:pt>
                <c:pt idx="9652">
                  <c:v>27.589828219938489</c:v>
                </c:pt>
                <c:pt idx="9653">
                  <c:v>27.574825594479037</c:v>
                </c:pt>
                <c:pt idx="9654">
                  <c:v>27.574825594479037</c:v>
                </c:pt>
                <c:pt idx="9655">
                  <c:v>27.574825594479037</c:v>
                </c:pt>
                <c:pt idx="9656">
                  <c:v>27.556072312654717</c:v>
                </c:pt>
                <c:pt idx="9657">
                  <c:v>27.556072312654717</c:v>
                </c:pt>
                <c:pt idx="9658">
                  <c:v>27.544820343560122</c:v>
                </c:pt>
                <c:pt idx="9659">
                  <c:v>27.537319030830393</c:v>
                </c:pt>
                <c:pt idx="9660">
                  <c:v>27.52981771810067</c:v>
                </c:pt>
                <c:pt idx="9661">
                  <c:v>27.52231640537094</c:v>
                </c:pt>
                <c:pt idx="9662">
                  <c:v>27.511064436276349</c:v>
                </c:pt>
                <c:pt idx="9663">
                  <c:v>27.511064436276349</c:v>
                </c:pt>
                <c:pt idx="9664">
                  <c:v>27.499812467181755</c:v>
                </c:pt>
                <c:pt idx="9665">
                  <c:v>27.492311154452032</c:v>
                </c:pt>
                <c:pt idx="9666">
                  <c:v>27.481059185357438</c:v>
                </c:pt>
                <c:pt idx="9667">
                  <c:v>27.481059185357438</c:v>
                </c:pt>
                <c:pt idx="9668">
                  <c:v>27.469807216262847</c:v>
                </c:pt>
                <c:pt idx="9669">
                  <c:v>27.454804590803388</c:v>
                </c:pt>
                <c:pt idx="9670">
                  <c:v>27.454804590803388</c:v>
                </c:pt>
                <c:pt idx="9671">
                  <c:v>27.454804590803388</c:v>
                </c:pt>
                <c:pt idx="9672">
                  <c:v>27.439801965343936</c:v>
                </c:pt>
                <c:pt idx="9673">
                  <c:v>27.432300652614206</c:v>
                </c:pt>
                <c:pt idx="9674">
                  <c:v>27.42479933988448</c:v>
                </c:pt>
                <c:pt idx="9675">
                  <c:v>27.41729802715475</c:v>
                </c:pt>
                <c:pt idx="9676">
                  <c:v>27.409796714425021</c:v>
                </c:pt>
                <c:pt idx="9677">
                  <c:v>27.398544745330433</c:v>
                </c:pt>
                <c:pt idx="9678">
                  <c:v>27.398544745330433</c:v>
                </c:pt>
                <c:pt idx="9679">
                  <c:v>27.387292776235839</c:v>
                </c:pt>
                <c:pt idx="9680">
                  <c:v>27.379791463506116</c:v>
                </c:pt>
                <c:pt idx="9681">
                  <c:v>27.372290150776386</c:v>
                </c:pt>
                <c:pt idx="9682">
                  <c:v>27.357287525316931</c:v>
                </c:pt>
                <c:pt idx="9683">
                  <c:v>27.357287525316931</c:v>
                </c:pt>
                <c:pt idx="9684">
                  <c:v>27.357287525316931</c:v>
                </c:pt>
                <c:pt idx="9685">
                  <c:v>27.342284899857479</c:v>
                </c:pt>
                <c:pt idx="9686">
                  <c:v>27.334783587127749</c:v>
                </c:pt>
                <c:pt idx="9687">
                  <c:v>27.327282274398019</c:v>
                </c:pt>
                <c:pt idx="9688">
                  <c:v>27.319780961668293</c:v>
                </c:pt>
                <c:pt idx="9689">
                  <c:v>27.312279648938564</c:v>
                </c:pt>
                <c:pt idx="9690">
                  <c:v>27.301027679843969</c:v>
                </c:pt>
                <c:pt idx="9691">
                  <c:v>27.301027679843969</c:v>
                </c:pt>
                <c:pt idx="9692">
                  <c:v>27.282274398019652</c:v>
                </c:pt>
                <c:pt idx="9693">
                  <c:v>27.282274398019652</c:v>
                </c:pt>
                <c:pt idx="9694">
                  <c:v>27.282274398019652</c:v>
                </c:pt>
                <c:pt idx="9695">
                  <c:v>27.267271772560196</c:v>
                </c:pt>
                <c:pt idx="9696">
                  <c:v>27.259770459830467</c:v>
                </c:pt>
                <c:pt idx="9697">
                  <c:v>27.252269147100744</c:v>
                </c:pt>
                <c:pt idx="9698">
                  <c:v>27.244767834371014</c:v>
                </c:pt>
                <c:pt idx="9699">
                  <c:v>27.233515865276424</c:v>
                </c:pt>
                <c:pt idx="9700">
                  <c:v>27.233515865276424</c:v>
                </c:pt>
                <c:pt idx="9701">
                  <c:v>27.218513239816964</c:v>
                </c:pt>
                <c:pt idx="9702">
                  <c:v>27.218513239816964</c:v>
                </c:pt>
                <c:pt idx="9703">
                  <c:v>27.203510614357512</c:v>
                </c:pt>
                <c:pt idx="9704">
                  <c:v>27.203510614357512</c:v>
                </c:pt>
                <c:pt idx="9705">
                  <c:v>27.18850798889806</c:v>
                </c:pt>
                <c:pt idx="9706">
                  <c:v>27.18850798889806</c:v>
                </c:pt>
                <c:pt idx="9707">
                  <c:v>27.177256019803465</c:v>
                </c:pt>
                <c:pt idx="9708">
                  <c:v>27.169754707073739</c:v>
                </c:pt>
                <c:pt idx="9709">
                  <c:v>27.158502737979145</c:v>
                </c:pt>
                <c:pt idx="9710">
                  <c:v>27.158502737979145</c:v>
                </c:pt>
                <c:pt idx="9711">
                  <c:v>27.147250768884557</c:v>
                </c:pt>
                <c:pt idx="9712">
                  <c:v>27.139749456154828</c:v>
                </c:pt>
                <c:pt idx="9713">
                  <c:v>27.132248143425098</c:v>
                </c:pt>
                <c:pt idx="9714">
                  <c:v>27.120996174330507</c:v>
                </c:pt>
                <c:pt idx="9715">
                  <c:v>27.120996174330507</c:v>
                </c:pt>
                <c:pt idx="9716">
                  <c:v>27.109744205235913</c:v>
                </c:pt>
                <c:pt idx="9717">
                  <c:v>27.10224289250619</c:v>
                </c:pt>
                <c:pt idx="9718">
                  <c:v>27.094741579776461</c:v>
                </c:pt>
                <c:pt idx="9719">
                  <c:v>27.08348961068187</c:v>
                </c:pt>
                <c:pt idx="9720">
                  <c:v>27.08348961068187</c:v>
                </c:pt>
                <c:pt idx="9721">
                  <c:v>27.072237641587275</c:v>
                </c:pt>
                <c:pt idx="9722">
                  <c:v>27.064736328857553</c:v>
                </c:pt>
                <c:pt idx="9723">
                  <c:v>27.057235016127823</c:v>
                </c:pt>
                <c:pt idx="9724">
                  <c:v>27.042232390668371</c:v>
                </c:pt>
                <c:pt idx="9725">
                  <c:v>27.042232390668371</c:v>
                </c:pt>
                <c:pt idx="9726">
                  <c:v>27.042232390668371</c:v>
                </c:pt>
                <c:pt idx="9727">
                  <c:v>27.019728452479185</c:v>
                </c:pt>
                <c:pt idx="9728">
                  <c:v>27.019728452479185</c:v>
                </c:pt>
                <c:pt idx="9729">
                  <c:v>27.019728452479185</c:v>
                </c:pt>
                <c:pt idx="9730">
                  <c:v>27.000975170654868</c:v>
                </c:pt>
                <c:pt idx="9731">
                  <c:v>27.000975170654868</c:v>
                </c:pt>
                <c:pt idx="9732">
                  <c:v>26.989723201560274</c:v>
                </c:pt>
                <c:pt idx="9733">
                  <c:v>26.982221888830544</c:v>
                </c:pt>
                <c:pt idx="9734">
                  <c:v>26.974720576100818</c:v>
                </c:pt>
                <c:pt idx="9735">
                  <c:v>26.967219263371089</c:v>
                </c:pt>
                <c:pt idx="9736">
                  <c:v>26.959717950641359</c:v>
                </c:pt>
                <c:pt idx="9737">
                  <c:v>26.952216637911636</c:v>
                </c:pt>
                <c:pt idx="9738">
                  <c:v>26.944715325181907</c:v>
                </c:pt>
                <c:pt idx="9739">
                  <c:v>26.937214012452177</c:v>
                </c:pt>
                <c:pt idx="9740">
                  <c:v>26.925962043357586</c:v>
                </c:pt>
                <c:pt idx="9741">
                  <c:v>26.925962043357586</c:v>
                </c:pt>
                <c:pt idx="9742">
                  <c:v>26.914710074262999</c:v>
                </c:pt>
                <c:pt idx="9743">
                  <c:v>26.907208761533269</c:v>
                </c:pt>
                <c:pt idx="9744">
                  <c:v>26.899707448803539</c:v>
                </c:pt>
                <c:pt idx="9745">
                  <c:v>26.892206136073817</c:v>
                </c:pt>
                <c:pt idx="9746">
                  <c:v>26.884704823344087</c:v>
                </c:pt>
                <c:pt idx="9747">
                  <c:v>26.877203510614358</c:v>
                </c:pt>
                <c:pt idx="9748">
                  <c:v>26.869702197884632</c:v>
                </c:pt>
                <c:pt idx="9749">
                  <c:v>26.862200885154902</c:v>
                </c:pt>
                <c:pt idx="9750">
                  <c:v>26.854699572425172</c:v>
                </c:pt>
                <c:pt idx="9751">
                  <c:v>26.84719825969545</c:v>
                </c:pt>
                <c:pt idx="9752">
                  <c:v>26.835946290600855</c:v>
                </c:pt>
                <c:pt idx="9753">
                  <c:v>26.835946290600855</c:v>
                </c:pt>
                <c:pt idx="9754">
                  <c:v>26.824694321506264</c:v>
                </c:pt>
                <c:pt idx="9755">
                  <c:v>26.817193008776535</c:v>
                </c:pt>
                <c:pt idx="9756">
                  <c:v>26.805941039681947</c:v>
                </c:pt>
                <c:pt idx="9757">
                  <c:v>26.805941039681947</c:v>
                </c:pt>
                <c:pt idx="9758">
                  <c:v>26.794689070587353</c:v>
                </c:pt>
                <c:pt idx="9759">
                  <c:v>26.787187757857627</c:v>
                </c:pt>
                <c:pt idx="9760">
                  <c:v>26.779686445127897</c:v>
                </c:pt>
                <c:pt idx="9761">
                  <c:v>26.772185132398167</c:v>
                </c:pt>
                <c:pt idx="9762">
                  <c:v>26.76093316330358</c:v>
                </c:pt>
                <c:pt idx="9763">
                  <c:v>26.76093316330358</c:v>
                </c:pt>
                <c:pt idx="9764">
                  <c:v>26.749681194208986</c:v>
                </c:pt>
                <c:pt idx="9765">
                  <c:v>26.74217988147926</c:v>
                </c:pt>
                <c:pt idx="9766">
                  <c:v>26.73467856874953</c:v>
                </c:pt>
                <c:pt idx="9767">
                  <c:v>26.723426599654935</c:v>
                </c:pt>
                <c:pt idx="9768">
                  <c:v>26.723426599654935</c:v>
                </c:pt>
                <c:pt idx="9769">
                  <c:v>26.704673317830618</c:v>
                </c:pt>
                <c:pt idx="9770">
                  <c:v>26.704673317830618</c:v>
                </c:pt>
                <c:pt idx="9771">
                  <c:v>26.704673317830618</c:v>
                </c:pt>
                <c:pt idx="9772">
                  <c:v>26.678418723276575</c:v>
                </c:pt>
                <c:pt idx="9773">
                  <c:v>26.678418723276575</c:v>
                </c:pt>
                <c:pt idx="9774">
                  <c:v>26.678418723276575</c:v>
                </c:pt>
                <c:pt idx="9775">
                  <c:v>26.678418723276575</c:v>
                </c:pt>
                <c:pt idx="9776">
                  <c:v>26.659665441452251</c:v>
                </c:pt>
                <c:pt idx="9777">
                  <c:v>26.644662815992799</c:v>
                </c:pt>
                <c:pt idx="9778">
                  <c:v>26.644662815992799</c:v>
                </c:pt>
                <c:pt idx="9779">
                  <c:v>26.644662815992799</c:v>
                </c:pt>
                <c:pt idx="9780">
                  <c:v>26.625909534168478</c:v>
                </c:pt>
                <c:pt idx="9781">
                  <c:v>26.625909534168478</c:v>
                </c:pt>
                <c:pt idx="9782">
                  <c:v>26.610906908709026</c:v>
                </c:pt>
                <c:pt idx="9783">
                  <c:v>26.610906908709026</c:v>
                </c:pt>
                <c:pt idx="9784">
                  <c:v>26.588402970519841</c:v>
                </c:pt>
                <c:pt idx="9785">
                  <c:v>26.588402970519841</c:v>
                </c:pt>
                <c:pt idx="9786">
                  <c:v>26.588402970519841</c:v>
                </c:pt>
                <c:pt idx="9787">
                  <c:v>26.588402970519841</c:v>
                </c:pt>
                <c:pt idx="9788">
                  <c:v>26.569649688695524</c:v>
                </c:pt>
                <c:pt idx="9789">
                  <c:v>26.562148375965794</c:v>
                </c:pt>
                <c:pt idx="9790">
                  <c:v>26.554647063236064</c:v>
                </c:pt>
                <c:pt idx="9791">
                  <c:v>26.547145750506338</c:v>
                </c:pt>
                <c:pt idx="9792">
                  <c:v>26.539644437776609</c:v>
                </c:pt>
                <c:pt idx="9793">
                  <c:v>26.524641812317157</c:v>
                </c:pt>
                <c:pt idx="9794">
                  <c:v>26.524641812317157</c:v>
                </c:pt>
                <c:pt idx="9795">
                  <c:v>26.524641812317157</c:v>
                </c:pt>
                <c:pt idx="9796">
                  <c:v>26.50588853049284</c:v>
                </c:pt>
                <c:pt idx="9797">
                  <c:v>26.50588853049284</c:v>
                </c:pt>
                <c:pt idx="9798">
                  <c:v>26.494636561398245</c:v>
                </c:pt>
                <c:pt idx="9799">
                  <c:v>26.487135248668519</c:v>
                </c:pt>
                <c:pt idx="9800">
                  <c:v>26.479633935938789</c:v>
                </c:pt>
                <c:pt idx="9801">
                  <c:v>26.468381966844195</c:v>
                </c:pt>
                <c:pt idx="9802">
                  <c:v>26.468381966844195</c:v>
                </c:pt>
                <c:pt idx="9803">
                  <c:v>26.457129997749607</c:v>
                </c:pt>
                <c:pt idx="9804">
                  <c:v>26.445878028655013</c:v>
                </c:pt>
                <c:pt idx="9805">
                  <c:v>26.445878028655013</c:v>
                </c:pt>
                <c:pt idx="9806">
                  <c:v>26.434626059560422</c:v>
                </c:pt>
                <c:pt idx="9807">
                  <c:v>26.427124746830692</c:v>
                </c:pt>
                <c:pt idx="9808">
                  <c:v>26.41212212137124</c:v>
                </c:pt>
                <c:pt idx="9809">
                  <c:v>26.41212212137124</c:v>
                </c:pt>
                <c:pt idx="9810">
                  <c:v>26.41212212137124</c:v>
                </c:pt>
                <c:pt idx="9811">
                  <c:v>26.39336883954692</c:v>
                </c:pt>
                <c:pt idx="9812">
                  <c:v>26.39336883954692</c:v>
                </c:pt>
                <c:pt idx="9813">
                  <c:v>26.382116870452325</c:v>
                </c:pt>
                <c:pt idx="9814">
                  <c:v>26.370864901357738</c:v>
                </c:pt>
                <c:pt idx="9815">
                  <c:v>26.370864901357738</c:v>
                </c:pt>
                <c:pt idx="9816">
                  <c:v>26.359612932263143</c:v>
                </c:pt>
                <c:pt idx="9817">
                  <c:v>26.352111619533421</c:v>
                </c:pt>
                <c:pt idx="9818">
                  <c:v>26.344610306803691</c:v>
                </c:pt>
                <c:pt idx="9819">
                  <c:v>26.337108994073965</c:v>
                </c:pt>
                <c:pt idx="9820">
                  <c:v>26.329607681344235</c:v>
                </c:pt>
                <c:pt idx="9821">
                  <c:v>26.314605055884783</c:v>
                </c:pt>
                <c:pt idx="9822">
                  <c:v>26.314605055884783</c:v>
                </c:pt>
                <c:pt idx="9823">
                  <c:v>26.314605055884783</c:v>
                </c:pt>
                <c:pt idx="9824">
                  <c:v>26.299602430425324</c:v>
                </c:pt>
                <c:pt idx="9825">
                  <c:v>26.292101117695598</c:v>
                </c:pt>
                <c:pt idx="9826">
                  <c:v>26.284599804965868</c:v>
                </c:pt>
                <c:pt idx="9827">
                  <c:v>26.273347835871281</c:v>
                </c:pt>
                <c:pt idx="9828">
                  <c:v>26.273347835871281</c:v>
                </c:pt>
                <c:pt idx="9829">
                  <c:v>26.262095866776686</c:v>
                </c:pt>
                <c:pt idx="9830">
                  <c:v>26.254594554046957</c:v>
                </c:pt>
                <c:pt idx="9831">
                  <c:v>26.247093241317231</c:v>
                </c:pt>
                <c:pt idx="9832">
                  <c:v>26.239591928587501</c:v>
                </c:pt>
                <c:pt idx="9833">
                  <c:v>26.232090615857771</c:v>
                </c:pt>
                <c:pt idx="9834">
                  <c:v>26.220838646763184</c:v>
                </c:pt>
                <c:pt idx="9835">
                  <c:v>26.220838646763184</c:v>
                </c:pt>
                <c:pt idx="9836">
                  <c:v>26.20958667766859</c:v>
                </c:pt>
                <c:pt idx="9837">
                  <c:v>26.198334708574002</c:v>
                </c:pt>
                <c:pt idx="9838">
                  <c:v>26.198334708574002</c:v>
                </c:pt>
                <c:pt idx="9839">
                  <c:v>26.187082739479411</c:v>
                </c:pt>
                <c:pt idx="9840">
                  <c:v>26.175830770384817</c:v>
                </c:pt>
                <c:pt idx="9841">
                  <c:v>26.175830770384817</c:v>
                </c:pt>
                <c:pt idx="9842">
                  <c:v>26.164578801290229</c:v>
                </c:pt>
                <c:pt idx="9843">
                  <c:v>26.1570774885605</c:v>
                </c:pt>
                <c:pt idx="9844">
                  <c:v>26.145825519465905</c:v>
                </c:pt>
                <c:pt idx="9845">
                  <c:v>26.145825519465905</c:v>
                </c:pt>
                <c:pt idx="9846">
                  <c:v>26.134573550371314</c:v>
                </c:pt>
                <c:pt idx="9847">
                  <c:v>26.127072237641585</c:v>
                </c:pt>
                <c:pt idx="9848">
                  <c:v>26.119570924911862</c:v>
                </c:pt>
                <c:pt idx="9849">
                  <c:v>26.112069612182133</c:v>
                </c:pt>
                <c:pt idx="9850">
                  <c:v>26.104568299452403</c:v>
                </c:pt>
                <c:pt idx="9851">
                  <c:v>26.097066986722677</c:v>
                </c:pt>
                <c:pt idx="9852">
                  <c:v>26.089565673992947</c:v>
                </c:pt>
                <c:pt idx="9853">
                  <c:v>26.082064361263217</c:v>
                </c:pt>
                <c:pt idx="9854">
                  <c:v>26.07081239216863</c:v>
                </c:pt>
                <c:pt idx="9855">
                  <c:v>26.07081239216863</c:v>
                </c:pt>
                <c:pt idx="9856">
                  <c:v>26.059560423074036</c:v>
                </c:pt>
                <c:pt idx="9857">
                  <c:v>26.040807141249715</c:v>
                </c:pt>
                <c:pt idx="9858">
                  <c:v>26.040807141249715</c:v>
                </c:pt>
                <c:pt idx="9859">
                  <c:v>26.040807141249715</c:v>
                </c:pt>
                <c:pt idx="9860">
                  <c:v>26.040807141249715</c:v>
                </c:pt>
                <c:pt idx="9861">
                  <c:v>26.022053859425398</c:v>
                </c:pt>
                <c:pt idx="9862">
                  <c:v>26.014552546695676</c:v>
                </c:pt>
                <c:pt idx="9863">
                  <c:v>26.007051233965946</c:v>
                </c:pt>
                <c:pt idx="9864">
                  <c:v>25.999549921236216</c:v>
                </c:pt>
                <c:pt idx="9865">
                  <c:v>25.99204860850649</c:v>
                </c:pt>
                <c:pt idx="9866">
                  <c:v>25.98454729577676</c:v>
                </c:pt>
                <c:pt idx="9867">
                  <c:v>25.973295326682173</c:v>
                </c:pt>
                <c:pt idx="9868">
                  <c:v>25.973295326682173</c:v>
                </c:pt>
                <c:pt idx="9869">
                  <c:v>25.962043357587579</c:v>
                </c:pt>
                <c:pt idx="9870">
                  <c:v>25.954542044857849</c:v>
                </c:pt>
                <c:pt idx="9871">
                  <c:v>25.947040732128123</c:v>
                </c:pt>
                <c:pt idx="9872">
                  <c:v>25.939539419398393</c:v>
                </c:pt>
                <c:pt idx="9873">
                  <c:v>25.932038106668664</c:v>
                </c:pt>
                <c:pt idx="9874">
                  <c:v>25.924536793938941</c:v>
                </c:pt>
                <c:pt idx="9875">
                  <c:v>25.917035481209211</c:v>
                </c:pt>
                <c:pt idx="9876">
                  <c:v>25.909534168479485</c:v>
                </c:pt>
                <c:pt idx="9877">
                  <c:v>25.898282199384891</c:v>
                </c:pt>
                <c:pt idx="9878">
                  <c:v>25.898282199384891</c:v>
                </c:pt>
                <c:pt idx="9879">
                  <c:v>25.887030230290303</c:v>
                </c:pt>
                <c:pt idx="9880">
                  <c:v>25.879528917560574</c:v>
                </c:pt>
                <c:pt idx="9881">
                  <c:v>25.872027604830844</c:v>
                </c:pt>
                <c:pt idx="9882">
                  <c:v>25.864526292101118</c:v>
                </c:pt>
                <c:pt idx="9883">
                  <c:v>25.857024979371388</c:v>
                </c:pt>
                <c:pt idx="9884">
                  <c:v>25.849523666641659</c:v>
                </c:pt>
                <c:pt idx="9885">
                  <c:v>25.842022353911936</c:v>
                </c:pt>
                <c:pt idx="9886">
                  <c:v>25.834521041182207</c:v>
                </c:pt>
                <c:pt idx="9887">
                  <c:v>25.827019728452477</c:v>
                </c:pt>
                <c:pt idx="9888">
                  <c:v>25.819518415722754</c:v>
                </c:pt>
                <c:pt idx="9889">
                  <c:v>25.812017102993025</c:v>
                </c:pt>
                <c:pt idx="9890">
                  <c:v>25.800765133898434</c:v>
                </c:pt>
                <c:pt idx="9891">
                  <c:v>25.800765133898434</c:v>
                </c:pt>
                <c:pt idx="9892">
                  <c:v>25.785762508438975</c:v>
                </c:pt>
                <c:pt idx="9893">
                  <c:v>25.785762508438975</c:v>
                </c:pt>
                <c:pt idx="9894">
                  <c:v>25.774510539344387</c:v>
                </c:pt>
                <c:pt idx="9895">
                  <c:v>25.763258570249793</c:v>
                </c:pt>
                <c:pt idx="9896">
                  <c:v>25.763258570249793</c:v>
                </c:pt>
                <c:pt idx="9897">
                  <c:v>25.744505288425472</c:v>
                </c:pt>
                <c:pt idx="9898">
                  <c:v>25.744505288425472</c:v>
                </c:pt>
                <c:pt idx="9899">
                  <c:v>25.744505288425472</c:v>
                </c:pt>
                <c:pt idx="9900">
                  <c:v>25.72950266296602</c:v>
                </c:pt>
                <c:pt idx="9901">
                  <c:v>25.718250693871425</c:v>
                </c:pt>
                <c:pt idx="9902">
                  <c:v>25.718250693871425</c:v>
                </c:pt>
                <c:pt idx="9903">
                  <c:v>25.70324806841197</c:v>
                </c:pt>
                <c:pt idx="9904">
                  <c:v>25.70324806841197</c:v>
                </c:pt>
                <c:pt idx="9905">
                  <c:v>25.691996099317382</c:v>
                </c:pt>
                <c:pt idx="9906">
                  <c:v>25.684494786587653</c:v>
                </c:pt>
                <c:pt idx="9907">
                  <c:v>25.676993473857923</c:v>
                </c:pt>
                <c:pt idx="9908">
                  <c:v>25.665741504763336</c:v>
                </c:pt>
                <c:pt idx="9909">
                  <c:v>25.665741504763336</c:v>
                </c:pt>
                <c:pt idx="9910">
                  <c:v>25.654489535668741</c:v>
                </c:pt>
                <c:pt idx="9911">
                  <c:v>25.646988222939015</c:v>
                </c:pt>
                <c:pt idx="9912">
                  <c:v>25.639486910209285</c:v>
                </c:pt>
                <c:pt idx="9913">
                  <c:v>25.631985597479556</c:v>
                </c:pt>
                <c:pt idx="9914">
                  <c:v>25.624484284749833</c:v>
                </c:pt>
                <c:pt idx="9915">
                  <c:v>25.616982972020104</c:v>
                </c:pt>
                <c:pt idx="9916">
                  <c:v>25.609481659290378</c:v>
                </c:pt>
                <c:pt idx="9917">
                  <c:v>25.601980346560648</c:v>
                </c:pt>
                <c:pt idx="9918">
                  <c:v>25.594479033830918</c:v>
                </c:pt>
                <c:pt idx="9919">
                  <c:v>25.586977721101196</c:v>
                </c:pt>
                <c:pt idx="9920">
                  <c:v>25.579476408371466</c:v>
                </c:pt>
                <c:pt idx="9921">
                  <c:v>25.571975095641736</c:v>
                </c:pt>
                <c:pt idx="9922">
                  <c:v>25.556972470182281</c:v>
                </c:pt>
                <c:pt idx="9923">
                  <c:v>25.556972470182281</c:v>
                </c:pt>
                <c:pt idx="9924">
                  <c:v>25.556972470182281</c:v>
                </c:pt>
                <c:pt idx="9925">
                  <c:v>25.541969844722828</c:v>
                </c:pt>
                <c:pt idx="9926">
                  <c:v>25.534468531993099</c:v>
                </c:pt>
                <c:pt idx="9927">
                  <c:v>25.526967219263369</c:v>
                </c:pt>
                <c:pt idx="9928">
                  <c:v>25.519465906533647</c:v>
                </c:pt>
                <c:pt idx="9929">
                  <c:v>25.511964593803917</c:v>
                </c:pt>
                <c:pt idx="9930">
                  <c:v>25.504463281074187</c:v>
                </c:pt>
                <c:pt idx="9931">
                  <c:v>25.489460655614732</c:v>
                </c:pt>
                <c:pt idx="9932">
                  <c:v>25.489460655614732</c:v>
                </c:pt>
                <c:pt idx="9933">
                  <c:v>25.489460655614732</c:v>
                </c:pt>
                <c:pt idx="9934">
                  <c:v>25.463206061060685</c:v>
                </c:pt>
                <c:pt idx="9935">
                  <c:v>25.463206061060685</c:v>
                </c:pt>
                <c:pt idx="9936">
                  <c:v>25.463206061060685</c:v>
                </c:pt>
                <c:pt idx="9937">
                  <c:v>25.463206061060685</c:v>
                </c:pt>
                <c:pt idx="9938">
                  <c:v>25.444452779236364</c:v>
                </c:pt>
                <c:pt idx="9939">
                  <c:v>25.436951466506642</c:v>
                </c:pt>
                <c:pt idx="9940">
                  <c:v>25.429450153776912</c:v>
                </c:pt>
                <c:pt idx="9941">
                  <c:v>25.414447528317456</c:v>
                </c:pt>
                <c:pt idx="9942">
                  <c:v>25.414447528317456</c:v>
                </c:pt>
                <c:pt idx="9943">
                  <c:v>25.414447528317456</c:v>
                </c:pt>
                <c:pt idx="9944">
                  <c:v>25.399444902857997</c:v>
                </c:pt>
                <c:pt idx="9945">
                  <c:v>25.391943590128275</c:v>
                </c:pt>
                <c:pt idx="9946">
                  <c:v>25.38069162103368</c:v>
                </c:pt>
                <c:pt idx="9947">
                  <c:v>25.38069162103368</c:v>
                </c:pt>
                <c:pt idx="9948">
                  <c:v>25.358187682844495</c:v>
                </c:pt>
                <c:pt idx="9949">
                  <c:v>25.358187682844495</c:v>
                </c:pt>
                <c:pt idx="9950">
                  <c:v>25.358187682844495</c:v>
                </c:pt>
                <c:pt idx="9951">
                  <c:v>25.358187682844495</c:v>
                </c:pt>
                <c:pt idx="9952">
                  <c:v>25.339434401020178</c:v>
                </c:pt>
                <c:pt idx="9953">
                  <c:v>25.331933088290448</c:v>
                </c:pt>
                <c:pt idx="9954">
                  <c:v>25.324431775560726</c:v>
                </c:pt>
                <c:pt idx="9955">
                  <c:v>25.316930462830996</c:v>
                </c:pt>
                <c:pt idx="9956">
                  <c:v>25.30942915010127</c:v>
                </c:pt>
                <c:pt idx="9957">
                  <c:v>25.30192783737154</c:v>
                </c:pt>
                <c:pt idx="9958">
                  <c:v>25.294426524641811</c:v>
                </c:pt>
                <c:pt idx="9959">
                  <c:v>25.286925211912088</c:v>
                </c:pt>
                <c:pt idx="9960">
                  <c:v>25.279423899182358</c:v>
                </c:pt>
                <c:pt idx="9961">
                  <c:v>25.268171930087764</c:v>
                </c:pt>
                <c:pt idx="9962">
                  <c:v>25.268171930087764</c:v>
                </c:pt>
                <c:pt idx="9963">
                  <c:v>25.256919960993173</c:v>
                </c:pt>
                <c:pt idx="9964">
                  <c:v>25.238166679168856</c:v>
                </c:pt>
                <c:pt idx="9965">
                  <c:v>25.238166679168856</c:v>
                </c:pt>
                <c:pt idx="9966">
                  <c:v>25.238166679168856</c:v>
                </c:pt>
                <c:pt idx="9967">
                  <c:v>25.238166679168856</c:v>
                </c:pt>
                <c:pt idx="9968">
                  <c:v>25.215662740979671</c:v>
                </c:pt>
                <c:pt idx="9969">
                  <c:v>25.215662740979671</c:v>
                </c:pt>
                <c:pt idx="9970">
                  <c:v>25.204410771885076</c:v>
                </c:pt>
                <c:pt idx="9971">
                  <c:v>25.189408146425624</c:v>
                </c:pt>
                <c:pt idx="9972">
                  <c:v>25.189408146425624</c:v>
                </c:pt>
                <c:pt idx="9973">
                  <c:v>25.189408146425624</c:v>
                </c:pt>
                <c:pt idx="9974">
                  <c:v>25.174405520966168</c:v>
                </c:pt>
                <c:pt idx="9975">
                  <c:v>25.166904208236438</c:v>
                </c:pt>
                <c:pt idx="9976">
                  <c:v>25.159402895506716</c:v>
                </c:pt>
                <c:pt idx="9977">
                  <c:v>25.151901582776986</c:v>
                </c:pt>
                <c:pt idx="9978">
                  <c:v>25.144400270047257</c:v>
                </c:pt>
                <c:pt idx="9979">
                  <c:v>25.136898957317534</c:v>
                </c:pt>
                <c:pt idx="9980">
                  <c:v>25.12564698822294</c:v>
                </c:pt>
                <c:pt idx="9981">
                  <c:v>25.12564698822294</c:v>
                </c:pt>
                <c:pt idx="9982">
                  <c:v>25.110644362763484</c:v>
                </c:pt>
                <c:pt idx="9983">
                  <c:v>25.110644362763484</c:v>
                </c:pt>
                <c:pt idx="9984">
                  <c:v>25.099392393668889</c:v>
                </c:pt>
                <c:pt idx="9985">
                  <c:v>25.088140424574302</c:v>
                </c:pt>
                <c:pt idx="9986">
                  <c:v>25.088140424574302</c:v>
                </c:pt>
                <c:pt idx="9987">
                  <c:v>25.076888455479708</c:v>
                </c:pt>
                <c:pt idx="9988">
                  <c:v>25.069387142749981</c:v>
                </c:pt>
                <c:pt idx="9989">
                  <c:v>25.061885830020252</c:v>
                </c:pt>
                <c:pt idx="9990">
                  <c:v>25.054384517290522</c:v>
                </c:pt>
                <c:pt idx="9991">
                  <c:v>25.0468832045608</c:v>
                </c:pt>
                <c:pt idx="9992">
                  <c:v>25.03938189183107</c:v>
                </c:pt>
                <c:pt idx="9993">
                  <c:v>25.031880579101344</c:v>
                </c:pt>
                <c:pt idx="9994">
                  <c:v>25.024379266371614</c:v>
                </c:pt>
                <c:pt idx="9995">
                  <c:v>25.01312729727702</c:v>
                </c:pt>
                <c:pt idx="9996">
                  <c:v>25.01312729727702</c:v>
                </c:pt>
                <c:pt idx="9997">
                  <c:v>24.998124671817568</c:v>
                </c:pt>
                <c:pt idx="9998">
                  <c:v>24.998124671817568</c:v>
                </c:pt>
                <c:pt idx="9999">
                  <c:v>24.986872702722977</c:v>
                </c:pt>
                <c:pt idx="10000">
                  <c:v>24.979371389993251</c:v>
                </c:pt>
                <c:pt idx="10001">
                  <c:v>24.971870077263521</c:v>
                </c:pt>
                <c:pt idx="10002">
                  <c:v>24.96061810816893</c:v>
                </c:pt>
                <c:pt idx="10003">
                  <c:v>24.96061810816893</c:v>
                </c:pt>
                <c:pt idx="10004">
                  <c:v>24.949366139074339</c:v>
                </c:pt>
                <c:pt idx="10005">
                  <c:v>24.941864826344609</c:v>
                </c:pt>
                <c:pt idx="10006">
                  <c:v>24.934363513614883</c:v>
                </c:pt>
                <c:pt idx="10007">
                  <c:v>24.923111544520289</c:v>
                </c:pt>
                <c:pt idx="10008">
                  <c:v>24.923111544520289</c:v>
                </c:pt>
                <c:pt idx="10009">
                  <c:v>24.911859575425698</c:v>
                </c:pt>
                <c:pt idx="10010">
                  <c:v>24.900607606331107</c:v>
                </c:pt>
                <c:pt idx="10011">
                  <c:v>24.900607606331107</c:v>
                </c:pt>
                <c:pt idx="10012">
                  <c:v>24.885604980871655</c:v>
                </c:pt>
                <c:pt idx="10013">
                  <c:v>24.885604980871655</c:v>
                </c:pt>
                <c:pt idx="10014">
                  <c:v>24.87435301177706</c:v>
                </c:pt>
                <c:pt idx="10015">
                  <c:v>24.866851699047331</c:v>
                </c:pt>
                <c:pt idx="10016">
                  <c:v>24.85559972995274</c:v>
                </c:pt>
                <c:pt idx="10017">
                  <c:v>24.85559972995274</c:v>
                </c:pt>
                <c:pt idx="10018">
                  <c:v>24.836846448128423</c:v>
                </c:pt>
                <c:pt idx="10019">
                  <c:v>24.836846448128423</c:v>
                </c:pt>
                <c:pt idx="10020">
                  <c:v>24.836846448128423</c:v>
                </c:pt>
                <c:pt idx="10021">
                  <c:v>24.821843822668967</c:v>
                </c:pt>
                <c:pt idx="10022">
                  <c:v>24.806841197209511</c:v>
                </c:pt>
                <c:pt idx="10023">
                  <c:v>24.806841197209511</c:v>
                </c:pt>
                <c:pt idx="10024">
                  <c:v>24.806841197209511</c:v>
                </c:pt>
                <c:pt idx="10025">
                  <c:v>24.784337259020329</c:v>
                </c:pt>
                <c:pt idx="10026">
                  <c:v>24.784337259020329</c:v>
                </c:pt>
                <c:pt idx="10027">
                  <c:v>24.784337259020329</c:v>
                </c:pt>
                <c:pt idx="10028">
                  <c:v>24.769334633560874</c:v>
                </c:pt>
                <c:pt idx="10029">
                  <c:v>24.761833320831144</c:v>
                </c:pt>
                <c:pt idx="10030">
                  <c:v>24.754332008101418</c:v>
                </c:pt>
                <c:pt idx="10031">
                  <c:v>24.743080039006827</c:v>
                </c:pt>
                <c:pt idx="10032">
                  <c:v>24.743080039006827</c:v>
                </c:pt>
                <c:pt idx="10033">
                  <c:v>24.731828069912236</c:v>
                </c:pt>
                <c:pt idx="10034">
                  <c:v>24.724326757182506</c:v>
                </c:pt>
                <c:pt idx="10035">
                  <c:v>24.716825444452777</c:v>
                </c:pt>
                <c:pt idx="10036">
                  <c:v>24.709324131723051</c:v>
                </c:pt>
                <c:pt idx="10037">
                  <c:v>24.69807216262846</c:v>
                </c:pt>
                <c:pt idx="10038">
                  <c:v>24.69807216262846</c:v>
                </c:pt>
                <c:pt idx="10039">
                  <c:v>24.683069537169004</c:v>
                </c:pt>
                <c:pt idx="10040">
                  <c:v>24.683069537169004</c:v>
                </c:pt>
                <c:pt idx="10041">
                  <c:v>24.671817568074413</c:v>
                </c:pt>
                <c:pt idx="10042">
                  <c:v>24.664316255344684</c:v>
                </c:pt>
                <c:pt idx="10043">
                  <c:v>24.656814942614957</c:v>
                </c:pt>
                <c:pt idx="10044">
                  <c:v>24.649313629885231</c:v>
                </c:pt>
                <c:pt idx="10045">
                  <c:v>24.641812317155502</c:v>
                </c:pt>
                <c:pt idx="10046">
                  <c:v>24.634311004425776</c:v>
                </c:pt>
                <c:pt idx="10047">
                  <c:v>24.589303128047408</c:v>
                </c:pt>
                <c:pt idx="10048">
                  <c:v>24.589303128047408</c:v>
                </c:pt>
                <c:pt idx="10049">
                  <c:v>24.589303128047408</c:v>
                </c:pt>
                <c:pt idx="10050">
                  <c:v>24.589303128047408</c:v>
                </c:pt>
                <c:pt idx="10051">
                  <c:v>24.589303128047408</c:v>
                </c:pt>
                <c:pt idx="10052">
                  <c:v>24.589303128047408</c:v>
                </c:pt>
                <c:pt idx="10053">
                  <c:v>24.589303128047408</c:v>
                </c:pt>
                <c:pt idx="10054">
                  <c:v>24.589303128047408</c:v>
                </c:pt>
                <c:pt idx="10055">
                  <c:v>24.589303128047408</c:v>
                </c:pt>
                <c:pt idx="10056">
                  <c:v>24.589303128047408</c:v>
                </c:pt>
                <c:pt idx="10057">
                  <c:v>24.589303128047408</c:v>
                </c:pt>
                <c:pt idx="10058">
                  <c:v>24.544295251669045</c:v>
                </c:pt>
                <c:pt idx="10059">
                  <c:v>24.536793938939315</c:v>
                </c:pt>
                <c:pt idx="10060">
                  <c:v>24.529292626209585</c:v>
                </c:pt>
                <c:pt idx="10061">
                  <c:v>24.518040657114994</c:v>
                </c:pt>
                <c:pt idx="10062">
                  <c:v>24.518040657114994</c:v>
                </c:pt>
                <c:pt idx="10063">
                  <c:v>24.506788688020404</c:v>
                </c:pt>
                <c:pt idx="10064">
                  <c:v>24.499287375290677</c:v>
                </c:pt>
                <c:pt idx="10065">
                  <c:v>24.491786062560948</c:v>
                </c:pt>
                <c:pt idx="10066">
                  <c:v>24.484284749831218</c:v>
                </c:pt>
                <c:pt idx="10067">
                  <c:v>24.476783437101492</c:v>
                </c:pt>
                <c:pt idx="10068">
                  <c:v>24.465531468006901</c:v>
                </c:pt>
                <c:pt idx="10069">
                  <c:v>24.465531468006901</c:v>
                </c:pt>
                <c:pt idx="10070">
                  <c:v>24.45427949891231</c:v>
                </c:pt>
                <c:pt idx="10071">
                  <c:v>24.446778186182584</c:v>
                </c:pt>
                <c:pt idx="10072">
                  <c:v>24.439276873452854</c:v>
                </c:pt>
                <c:pt idx="10073">
                  <c:v>24.42802490435826</c:v>
                </c:pt>
                <c:pt idx="10074">
                  <c:v>24.42802490435826</c:v>
                </c:pt>
                <c:pt idx="10075">
                  <c:v>24.416772935263669</c:v>
                </c:pt>
                <c:pt idx="10076">
                  <c:v>24.405520966169082</c:v>
                </c:pt>
                <c:pt idx="10077">
                  <c:v>24.405520966169082</c:v>
                </c:pt>
                <c:pt idx="10078">
                  <c:v>24.394268997074491</c:v>
                </c:pt>
                <c:pt idx="10079">
                  <c:v>24.386767684344761</c:v>
                </c:pt>
                <c:pt idx="10080">
                  <c:v>24.379266371615032</c:v>
                </c:pt>
                <c:pt idx="10081">
                  <c:v>24.360513089790715</c:v>
                </c:pt>
                <c:pt idx="10082">
                  <c:v>24.360513089790715</c:v>
                </c:pt>
                <c:pt idx="10083">
                  <c:v>24.360513089790715</c:v>
                </c:pt>
                <c:pt idx="10084">
                  <c:v>24.360513089790715</c:v>
                </c:pt>
                <c:pt idx="10085">
                  <c:v>24.338009151601529</c:v>
                </c:pt>
                <c:pt idx="10086">
                  <c:v>24.338009151601529</c:v>
                </c:pt>
                <c:pt idx="10087">
                  <c:v>24.326757182506938</c:v>
                </c:pt>
                <c:pt idx="10088">
                  <c:v>24.319255869777212</c:v>
                </c:pt>
                <c:pt idx="10089">
                  <c:v>24.311754557047482</c:v>
                </c:pt>
                <c:pt idx="10090">
                  <c:v>24.29675193158803</c:v>
                </c:pt>
                <c:pt idx="10091">
                  <c:v>24.29675193158803</c:v>
                </c:pt>
                <c:pt idx="10092">
                  <c:v>24.29675193158803</c:v>
                </c:pt>
                <c:pt idx="10093">
                  <c:v>24.277998649763706</c:v>
                </c:pt>
                <c:pt idx="10094">
                  <c:v>24.277998649763706</c:v>
                </c:pt>
                <c:pt idx="10095">
                  <c:v>24.262996024304254</c:v>
                </c:pt>
                <c:pt idx="10096">
                  <c:v>24.262996024304254</c:v>
                </c:pt>
                <c:pt idx="10097">
                  <c:v>24.251744055209663</c:v>
                </c:pt>
                <c:pt idx="10098">
                  <c:v>24.244242742479933</c:v>
                </c:pt>
                <c:pt idx="10099">
                  <c:v>24.236741429750204</c:v>
                </c:pt>
                <c:pt idx="10100">
                  <c:v>24.229240117020478</c:v>
                </c:pt>
                <c:pt idx="10101">
                  <c:v>24.221738804290752</c:v>
                </c:pt>
                <c:pt idx="10102">
                  <c:v>24.214237491561022</c:v>
                </c:pt>
                <c:pt idx="10103">
                  <c:v>24.206736178831296</c:v>
                </c:pt>
                <c:pt idx="10104">
                  <c:v>24.19923486610157</c:v>
                </c:pt>
                <c:pt idx="10105">
                  <c:v>24.19173355337184</c:v>
                </c:pt>
                <c:pt idx="10106">
                  <c:v>24.180481584277249</c:v>
                </c:pt>
                <c:pt idx="10107">
                  <c:v>24.180481584277249</c:v>
                </c:pt>
                <c:pt idx="10108">
                  <c:v>24.169229615182658</c:v>
                </c:pt>
                <c:pt idx="10109">
                  <c:v>24.161728302452929</c:v>
                </c:pt>
                <c:pt idx="10110">
                  <c:v>24.154226989723202</c:v>
                </c:pt>
                <c:pt idx="10111">
                  <c:v>24.146725676993476</c:v>
                </c:pt>
                <c:pt idx="10112">
                  <c:v>24.139224364263747</c:v>
                </c:pt>
                <c:pt idx="10113">
                  <c:v>24.127972395169152</c:v>
                </c:pt>
                <c:pt idx="10114">
                  <c:v>24.127972395169152</c:v>
                </c:pt>
                <c:pt idx="10115">
                  <c:v>24.1129697697097</c:v>
                </c:pt>
                <c:pt idx="10116">
                  <c:v>24.1129697697097</c:v>
                </c:pt>
                <c:pt idx="10117">
                  <c:v>24.101717800615109</c:v>
                </c:pt>
                <c:pt idx="10118">
                  <c:v>24.090465831520515</c:v>
                </c:pt>
                <c:pt idx="10119">
                  <c:v>24.090465831520515</c:v>
                </c:pt>
                <c:pt idx="10120">
                  <c:v>24.079213862425924</c:v>
                </c:pt>
                <c:pt idx="10121">
                  <c:v>24.056709924236742</c:v>
                </c:pt>
                <c:pt idx="10122">
                  <c:v>24.056709924236742</c:v>
                </c:pt>
                <c:pt idx="10123">
                  <c:v>24.056709924236742</c:v>
                </c:pt>
                <c:pt idx="10124">
                  <c:v>24.056709924236742</c:v>
                </c:pt>
                <c:pt idx="10125">
                  <c:v>24.056709924236742</c:v>
                </c:pt>
                <c:pt idx="10126">
                  <c:v>24.034205986047557</c:v>
                </c:pt>
                <c:pt idx="10127">
                  <c:v>24.02670467331783</c:v>
                </c:pt>
                <c:pt idx="10128">
                  <c:v>24.019203360588104</c:v>
                </c:pt>
                <c:pt idx="10129">
                  <c:v>24.007951391493513</c:v>
                </c:pt>
                <c:pt idx="10130">
                  <c:v>24.007951391493513</c:v>
                </c:pt>
                <c:pt idx="10131">
                  <c:v>23.992948766034054</c:v>
                </c:pt>
                <c:pt idx="10132">
                  <c:v>23.992948766034054</c:v>
                </c:pt>
                <c:pt idx="10133">
                  <c:v>23.981696796939463</c:v>
                </c:pt>
                <c:pt idx="10134">
                  <c:v>23.974195484209737</c:v>
                </c:pt>
                <c:pt idx="10135">
                  <c:v>23.962943515115146</c:v>
                </c:pt>
                <c:pt idx="10136">
                  <c:v>23.962943515115146</c:v>
                </c:pt>
                <c:pt idx="10137">
                  <c:v>23.951691546020555</c:v>
                </c:pt>
                <c:pt idx="10138">
                  <c:v>23.92918760783137</c:v>
                </c:pt>
                <c:pt idx="10139">
                  <c:v>23.92918760783137</c:v>
                </c:pt>
                <c:pt idx="10140">
                  <c:v>23.92918760783137</c:v>
                </c:pt>
                <c:pt idx="10141">
                  <c:v>23.92918760783137</c:v>
                </c:pt>
                <c:pt idx="10142">
                  <c:v>23.92918760783137</c:v>
                </c:pt>
                <c:pt idx="10143">
                  <c:v>23.906683669642188</c:v>
                </c:pt>
                <c:pt idx="10144">
                  <c:v>23.899182356912458</c:v>
                </c:pt>
                <c:pt idx="10145">
                  <c:v>23.891681044182732</c:v>
                </c:pt>
                <c:pt idx="10146">
                  <c:v>23.884179731453003</c:v>
                </c:pt>
                <c:pt idx="10147">
                  <c:v>23.86917710599355</c:v>
                </c:pt>
                <c:pt idx="10148">
                  <c:v>23.86917710599355</c:v>
                </c:pt>
                <c:pt idx="10149">
                  <c:v>23.86917710599355</c:v>
                </c:pt>
                <c:pt idx="10150">
                  <c:v>23.854174480534095</c:v>
                </c:pt>
                <c:pt idx="10151">
                  <c:v>23.846673167804365</c:v>
                </c:pt>
                <c:pt idx="10152">
                  <c:v>23.839171855074635</c:v>
                </c:pt>
                <c:pt idx="10153">
                  <c:v>23.824169229615183</c:v>
                </c:pt>
                <c:pt idx="10154">
                  <c:v>23.824169229615183</c:v>
                </c:pt>
                <c:pt idx="10155">
                  <c:v>23.824169229615183</c:v>
                </c:pt>
                <c:pt idx="10156">
                  <c:v>23.805415947790863</c:v>
                </c:pt>
                <c:pt idx="10157">
                  <c:v>23.805415947790863</c:v>
                </c:pt>
                <c:pt idx="10158">
                  <c:v>23.794163978696272</c:v>
                </c:pt>
                <c:pt idx="10159">
                  <c:v>23.782912009601681</c:v>
                </c:pt>
                <c:pt idx="10160">
                  <c:v>23.782912009601681</c:v>
                </c:pt>
                <c:pt idx="10161">
                  <c:v>23.767909384142225</c:v>
                </c:pt>
                <c:pt idx="10162">
                  <c:v>23.767909384142225</c:v>
                </c:pt>
                <c:pt idx="10163">
                  <c:v>23.756657415047634</c:v>
                </c:pt>
                <c:pt idx="10164">
                  <c:v>23.749156102317905</c:v>
                </c:pt>
                <c:pt idx="10165">
                  <c:v>23.734153476858449</c:v>
                </c:pt>
                <c:pt idx="10166">
                  <c:v>23.734153476858449</c:v>
                </c:pt>
                <c:pt idx="10167">
                  <c:v>23.734153476858449</c:v>
                </c:pt>
                <c:pt idx="10168">
                  <c:v>23.715400195034132</c:v>
                </c:pt>
                <c:pt idx="10169">
                  <c:v>23.715400195034132</c:v>
                </c:pt>
                <c:pt idx="10170">
                  <c:v>23.704148225939541</c:v>
                </c:pt>
                <c:pt idx="10171">
                  <c:v>23.692896256844946</c:v>
                </c:pt>
                <c:pt idx="10172">
                  <c:v>23.692896256844946</c:v>
                </c:pt>
                <c:pt idx="10173">
                  <c:v>23.677893631385494</c:v>
                </c:pt>
                <c:pt idx="10174">
                  <c:v>23.677893631385494</c:v>
                </c:pt>
                <c:pt idx="10175">
                  <c:v>23.666641662290903</c:v>
                </c:pt>
                <c:pt idx="10176">
                  <c:v>23.659140349561174</c:v>
                </c:pt>
                <c:pt idx="10177">
                  <c:v>23.647888380466579</c:v>
                </c:pt>
                <c:pt idx="10178">
                  <c:v>23.647888380466579</c:v>
                </c:pt>
                <c:pt idx="10179">
                  <c:v>23.636636411371988</c:v>
                </c:pt>
                <c:pt idx="10180">
                  <c:v>23.621633785912536</c:v>
                </c:pt>
                <c:pt idx="10181">
                  <c:v>23.621633785912536</c:v>
                </c:pt>
                <c:pt idx="10182">
                  <c:v>23.621633785912536</c:v>
                </c:pt>
                <c:pt idx="10183">
                  <c:v>23.60663116045308</c:v>
                </c:pt>
                <c:pt idx="10184">
                  <c:v>23.599129847723351</c:v>
                </c:pt>
                <c:pt idx="10185">
                  <c:v>23.591628534993625</c:v>
                </c:pt>
                <c:pt idx="10186">
                  <c:v>23.580376565899034</c:v>
                </c:pt>
                <c:pt idx="10187">
                  <c:v>23.580376565899034</c:v>
                </c:pt>
                <c:pt idx="10188">
                  <c:v>23.569124596804443</c:v>
                </c:pt>
                <c:pt idx="10189">
                  <c:v>23.561623284074713</c:v>
                </c:pt>
                <c:pt idx="10190">
                  <c:v>23.554121971344983</c:v>
                </c:pt>
                <c:pt idx="10191">
                  <c:v>23.546620658615257</c:v>
                </c:pt>
                <c:pt idx="10192">
                  <c:v>23.539119345885531</c:v>
                </c:pt>
                <c:pt idx="10193">
                  <c:v>23.52786737679094</c:v>
                </c:pt>
                <c:pt idx="10194">
                  <c:v>23.52786737679094</c:v>
                </c:pt>
                <c:pt idx="10195">
                  <c:v>23.516615407696349</c:v>
                </c:pt>
                <c:pt idx="10196">
                  <c:v>23.50911409496662</c:v>
                </c:pt>
                <c:pt idx="10197">
                  <c:v>23.497862125872025</c:v>
                </c:pt>
                <c:pt idx="10198">
                  <c:v>23.497862125872025</c:v>
                </c:pt>
                <c:pt idx="10199">
                  <c:v>23.486610156777434</c:v>
                </c:pt>
                <c:pt idx="10200">
                  <c:v>23.479108844047708</c:v>
                </c:pt>
                <c:pt idx="10201">
                  <c:v>23.449103593128797</c:v>
                </c:pt>
                <c:pt idx="10202">
                  <c:v>23.449103593128797</c:v>
                </c:pt>
                <c:pt idx="10203">
                  <c:v>23.449103593128797</c:v>
                </c:pt>
                <c:pt idx="10204">
                  <c:v>23.449103593128797</c:v>
                </c:pt>
                <c:pt idx="10205">
                  <c:v>23.449103593128797</c:v>
                </c:pt>
                <c:pt idx="10206">
                  <c:v>23.449103593128797</c:v>
                </c:pt>
                <c:pt idx="10207">
                  <c:v>23.449103593128797</c:v>
                </c:pt>
                <c:pt idx="10208">
                  <c:v>23.419098342209889</c:v>
                </c:pt>
                <c:pt idx="10209">
                  <c:v>23.411597029480159</c:v>
                </c:pt>
                <c:pt idx="10210">
                  <c:v>23.400345060385565</c:v>
                </c:pt>
                <c:pt idx="10211">
                  <c:v>23.400345060385565</c:v>
                </c:pt>
                <c:pt idx="10212">
                  <c:v>23.389093091290977</c:v>
                </c:pt>
                <c:pt idx="10213">
                  <c:v>23.381591778561248</c:v>
                </c:pt>
                <c:pt idx="10214">
                  <c:v>23.374090465831522</c:v>
                </c:pt>
                <c:pt idx="10215">
                  <c:v>23.366589153101796</c:v>
                </c:pt>
                <c:pt idx="10216">
                  <c:v>23.355337184007201</c:v>
                </c:pt>
                <c:pt idx="10217">
                  <c:v>23.355337184007201</c:v>
                </c:pt>
                <c:pt idx="10218">
                  <c:v>23.340334558547745</c:v>
                </c:pt>
                <c:pt idx="10219">
                  <c:v>23.340334558547745</c:v>
                </c:pt>
                <c:pt idx="10220">
                  <c:v>23.329082589453154</c:v>
                </c:pt>
                <c:pt idx="10221">
                  <c:v>23.321581276723428</c:v>
                </c:pt>
                <c:pt idx="10222">
                  <c:v>23.314079963993699</c:v>
                </c:pt>
                <c:pt idx="10223">
                  <c:v>23.299077338534243</c:v>
                </c:pt>
                <c:pt idx="10224">
                  <c:v>23.299077338534243</c:v>
                </c:pt>
                <c:pt idx="10225">
                  <c:v>23.299077338534243</c:v>
                </c:pt>
                <c:pt idx="10226">
                  <c:v>23.284074713074787</c:v>
                </c:pt>
                <c:pt idx="10227">
                  <c:v>23.276573400345061</c:v>
                </c:pt>
                <c:pt idx="10228">
                  <c:v>23.269072087615335</c:v>
                </c:pt>
                <c:pt idx="10229">
                  <c:v>23.254069462155876</c:v>
                </c:pt>
                <c:pt idx="10230">
                  <c:v>23.254069462155876</c:v>
                </c:pt>
                <c:pt idx="10231">
                  <c:v>23.254069462155876</c:v>
                </c:pt>
                <c:pt idx="10232">
                  <c:v>23.235316180331559</c:v>
                </c:pt>
                <c:pt idx="10233">
                  <c:v>23.235316180331559</c:v>
                </c:pt>
                <c:pt idx="10234">
                  <c:v>23.224064211236968</c:v>
                </c:pt>
                <c:pt idx="10235">
                  <c:v>23.212812242142373</c:v>
                </c:pt>
                <c:pt idx="10236">
                  <c:v>23.212812242142373</c:v>
                </c:pt>
                <c:pt idx="10237">
                  <c:v>23.201560273047782</c:v>
                </c:pt>
                <c:pt idx="10238">
                  <c:v>23.194058960318056</c:v>
                </c:pt>
                <c:pt idx="10239">
                  <c:v>23.182806991223465</c:v>
                </c:pt>
                <c:pt idx="10240">
                  <c:v>23.182806991223465</c:v>
                </c:pt>
                <c:pt idx="10241">
                  <c:v>23.171555022128874</c:v>
                </c:pt>
                <c:pt idx="10242">
                  <c:v>23.156552396669415</c:v>
                </c:pt>
                <c:pt idx="10243">
                  <c:v>23.156552396669415</c:v>
                </c:pt>
                <c:pt idx="10244">
                  <c:v>23.156552396669415</c:v>
                </c:pt>
                <c:pt idx="10245">
                  <c:v>23.141549771209963</c:v>
                </c:pt>
                <c:pt idx="10246">
                  <c:v>23.134048458480233</c:v>
                </c:pt>
                <c:pt idx="10247">
                  <c:v>23.126547145750507</c:v>
                </c:pt>
                <c:pt idx="10248">
                  <c:v>23.119045833020778</c:v>
                </c:pt>
                <c:pt idx="10249">
                  <c:v>23.100292551196461</c:v>
                </c:pt>
                <c:pt idx="10250">
                  <c:v>23.100292551196461</c:v>
                </c:pt>
                <c:pt idx="10251">
                  <c:v>23.100292551196461</c:v>
                </c:pt>
                <c:pt idx="10252">
                  <c:v>23.100292551196461</c:v>
                </c:pt>
                <c:pt idx="10253">
                  <c:v>23.08153926937214</c:v>
                </c:pt>
                <c:pt idx="10254">
                  <c:v>23.066536643912684</c:v>
                </c:pt>
                <c:pt idx="10255">
                  <c:v>23.066536643912684</c:v>
                </c:pt>
                <c:pt idx="10256">
                  <c:v>23.066536643912684</c:v>
                </c:pt>
                <c:pt idx="10257">
                  <c:v>23.051534018453228</c:v>
                </c:pt>
                <c:pt idx="10258">
                  <c:v>23.044032705723502</c:v>
                </c:pt>
                <c:pt idx="10259">
                  <c:v>23.029030080264047</c:v>
                </c:pt>
                <c:pt idx="10260">
                  <c:v>23.029030080264047</c:v>
                </c:pt>
                <c:pt idx="10261">
                  <c:v>23.029030080264047</c:v>
                </c:pt>
                <c:pt idx="10262">
                  <c:v>23.014027454804591</c:v>
                </c:pt>
                <c:pt idx="10263">
                  <c:v>23.006526142074861</c:v>
                </c:pt>
                <c:pt idx="10264">
                  <c:v>22.999024829345135</c:v>
                </c:pt>
                <c:pt idx="10265">
                  <c:v>22.991523516615409</c:v>
                </c:pt>
                <c:pt idx="10266">
                  <c:v>22.984022203885679</c:v>
                </c:pt>
                <c:pt idx="10267">
                  <c:v>22.969019578426224</c:v>
                </c:pt>
                <c:pt idx="10268">
                  <c:v>22.969019578426224</c:v>
                </c:pt>
                <c:pt idx="10269">
                  <c:v>22.969019578426224</c:v>
                </c:pt>
                <c:pt idx="10270">
                  <c:v>22.954016952966768</c:v>
                </c:pt>
                <c:pt idx="10271">
                  <c:v>22.946515640237042</c:v>
                </c:pt>
                <c:pt idx="10272">
                  <c:v>22.939014327507316</c:v>
                </c:pt>
                <c:pt idx="10273">
                  <c:v>22.931513014777586</c:v>
                </c:pt>
                <c:pt idx="10274">
                  <c:v>22.920261045682995</c:v>
                </c:pt>
                <c:pt idx="10275">
                  <c:v>22.920261045682995</c:v>
                </c:pt>
                <c:pt idx="10276">
                  <c:v>22.909009076588401</c:v>
                </c:pt>
                <c:pt idx="10277">
                  <c:v>22.901507763858675</c:v>
                </c:pt>
                <c:pt idx="10278">
                  <c:v>22.890255794764084</c:v>
                </c:pt>
                <c:pt idx="10279">
                  <c:v>22.890255794764084</c:v>
                </c:pt>
                <c:pt idx="10280">
                  <c:v>22.879003825669493</c:v>
                </c:pt>
                <c:pt idx="10281">
                  <c:v>22.871502512939763</c:v>
                </c:pt>
                <c:pt idx="10282">
                  <c:v>22.860250543845172</c:v>
                </c:pt>
                <c:pt idx="10283">
                  <c:v>22.860250543845172</c:v>
                </c:pt>
                <c:pt idx="10284">
                  <c:v>22.848998574750581</c:v>
                </c:pt>
                <c:pt idx="10285">
                  <c:v>22.841497262020855</c:v>
                </c:pt>
                <c:pt idx="10286">
                  <c:v>22.833995949291126</c:v>
                </c:pt>
                <c:pt idx="10287">
                  <c:v>22.81899332383167</c:v>
                </c:pt>
                <c:pt idx="10288">
                  <c:v>22.81899332383167</c:v>
                </c:pt>
                <c:pt idx="10289">
                  <c:v>22.81899332383167</c:v>
                </c:pt>
                <c:pt idx="10290">
                  <c:v>22.803990698372214</c:v>
                </c:pt>
                <c:pt idx="10291">
                  <c:v>22.792738729277623</c:v>
                </c:pt>
                <c:pt idx="10292">
                  <c:v>22.792738729277623</c:v>
                </c:pt>
                <c:pt idx="10293">
                  <c:v>22.777736103818171</c:v>
                </c:pt>
                <c:pt idx="10294">
                  <c:v>22.777736103818171</c:v>
                </c:pt>
                <c:pt idx="10295">
                  <c:v>22.766484134723576</c:v>
                </c:pt>
                <c:pt idx="10296">
                  <c:v>22.758982821993847</c:v>
                </c:pt>
                <c:pt idx="10297">
                  <c:v>22.728977571074939</c:v>
                </c:pt>
                <c:pt idx="10298">
                  <c:v>22.728977571074939</c:v>
                </c:pt>
                <c:pt idx="10299">
                  <c:v>22.728977571074939</c:v>
                </c:pt>
                <c:pt idx="10300">
                  <c:v>22.728977571074939</c:v>
                </c:pt>
                <c:pt idx="10301">
                  <c:v>22.728977571074939</c:v>
                </c:pt>
                <c:pt idx="10302">
                  <c:v>22.728977571074939</c:v>
                </c:pt>
                <c:pt idx="10303">
                  <c:v>22.728977571074939</c:v>
                </c:pt>
                <c:pt idx="10304">
                  <c:v>22.698972320156027</c:v>
                </c:pt>
                <c:pt idx="10305">
                  <c:v>22.687720351061436</c:v>
                </c:pt>
                <c:pt idx="10306">
                  <c:v>22.687720351061436</c:v>
                </c:pt>
                <c:pt idx="10307">
                  <c:v>22.668967069237116</c:v>
                </c:pt>
                <c:pt idx="10308">
                  <c:v>22.668967069237116</c:v>
                </c:pt>
                <c:pt idx="10309">
                  <c:v>22.668967069237116</c:v>
                </c:pt>
                <c:pt idx="10310">
                  <c:v>22.65396444377766</c:v>
                </c:pt>
                <c:pt idx="10311">
                  <c:v>22.638961818318208</c:v>
                </c:pt>
                <c:pt idx="10312">
                  <c:v>22.638961818318208</c:v>
                </c:pt>
                <c:pt idx="10313">
                  <c:v>22.638961818318208</c:v>
                </c:pt>
                <c:pt idx="10314">
                  <c:v>22.623959192858749</c:v>
                </c:pt>
                <c:pt idx="10315">
                  <c:v>22.616457880129023</c:v>
                </c:pt>
                <c:pt idx="10316">
                  <c:v>22.608956567399293</c:v>
                </c:pt>
                <c:pt idx="10317">
                  <c:v>22.601455254669567</c:v>
                </c:pt>
                <c:pt idx="10318">
                  <c:v>22.593953941939841</c:v>
                </c:pt>
                <c:pt idx="10319">
                  <c:v>22.586452629210115</c:v>
                </c:pt>
                <c:pt idx="10320">
                  <c:v>22.578951316480385</c:v>
                </c:pt>
                <c:pt idx="10321">
                  <c:v>22.571450003750655</c:v>
                </c:pt>
                <c:pt idx="10322">
                  <c:v>22.563948691020929</c:v>
                </c:pt>
                <c:pt idx="10323">
                  <c:v>22.5564473782912</c:v>
                </c:pt>
                <c:pt idx="10324">
                  <c:v>22.541444752831747</c:v>
                </c:pt>
                <c:pt idx="10325">
                  <c:v>22.541444752831747</c:v>
                </c:pt>
                <c:pt idx="10326">
                  <c:v>22.541444752831747</c:v>
                </c:pt>
                <c:pt idx="10327">
                  <c:v>22.522691471007423</c:v>
                </c:pt>
                <c:pt idx="10328">
                  <c:v>22.522691471007423</c:v>
                </c:pt>
                <c:pt idx="10329">
                  <c:v>22.492686220088515</c:v>
                </c:pt>
                <c:pt idx="10330">
                  <c:v>22.492686220088515</c:v>
                </c:pt>
                <c:pt idx="10331">
                  <c:v>22.492686220088515</c:v>
                </c:pt>
                <c:pt idx="10332">
                  <c:v>22.492686220088515</c:v>
                </c:pt>
                <c:pt idx="10333">
                  <c:v>22.492686220088515</c:v>
                </c:pt>
                <c:pt idx="10334">
                  <c:v>22.492686220088515</c:v>
                </c:pt>
                <c:pt idx="10335">
                  <c:v>22.466431625534469</c:v>
                </c:pt>
                <c:pt idx="10336">
                  <c:v>22.458930312804739</c:v>
                </c:pt>
                <c:pt idx="10337">
                  <c:v>22.451429000075013</c:v>
                </c:pt>
                <c:pt idx="10338">
                  <c:v>22.443927687345287</c:v>
                </c:pt>
                <c:pt idx="10339">
                  <c:v>22.436426374615557</c:v>
                </c:pt>
                <c:pt idx="10340">
                  <c:v>22.417673092791237</c:v>
                </c:pt>
                <c:pt idx="10341">
                  <c:v>22.417673092791237</c:v>
                </c:pt>
                <c:pt idx="10342">
                  <c:v>22.417673092791237</c:v>
                </c:pt>
                <c:pt idx="10343">
                  <c:v>22.417673092791237</c:v>
                </c:pt>
                <c:pt idx="10344">
                  <c:v>22.39891981096692</c:v>
                </c:pt>
                <c:pt idx="10345">
                  <c:v>22.391418498237194</c:v>
                </c:pt>
                <c:pt idx="10346">
                  <c:v>22.383917185507464</c:v>
                </c:pt>
                <c:pt idx="10347">
                  <c:v>22.368914560048008</c:v>
                </c:pt>
                <c:pt idx="10348">
                  <c:v>22.368914560048008</c:v>
                </c:pt>
                <c:pt idx="10349">
                  <c:v>22.368914560048008</c:v>
                </c:pt>
                <c:pt idx="10350">
                  <c:v>22.353911934588552</c:v>
                </c:pt>
                <c:pt idx="10351">
                  <c:v>22.346410621858826</c:v>
                </c:pt>
                <c:pt idx="10352">
                  <c:v>22.3389093091291</c:v>
                </c:pt>
                <c:pt idx="10353">
                  <c:v>22.331407996399371</c:v>
                </c:pt>
                <c:pt idx="10354">
                  <c:v>22.323906683669641</c:v>
                </c:pt>
                <c:pt idx="10355">
                  <c:v>22.316405370939915</c:v>
                </c:pt>
                <c:pt idx="10356">
                  <c:v>22.308904058210185</c:v>
                </c:pt>
                <c:pt idx="10357">
                  <c:v>22.297652089115598</c:v>
                </c:pt>
                <c:pt idx="10358">
                  <c:v>22.297652089115598</c:v>
                </c:pt>
                <c:pt idx="10359">
                  <c:v>22.286400120021003</c:v>
                </c:pt>
                <c:pt idx="10360">
                  <c:v>22.278898807291274</c:v>
                </c:pt>
                <c:pt idx="10361">
                  <c:v>22.245142900007501</c:v>
                </c:pt>
                <c:pt idx="10362">
                  <c:v>22.245142900007501</c:v>
                </c:pt>
                <c:pt idx="10363">
                  <c:v>22.245142900007501</c:v>
                </c:pt>
                <c:pt idx="10364">
                  <c:v>22.245142900007501</c:v>
                </c:pt>
                <c:pt idx="10365">
                  <c:v>22.245142900007501</c:v>
                </c:pt>
                <c:pt idx="10366">
                  <c:v>22.245142900007501</c:v>
                </c:pt>
                <c:pt idx="10367">
                  <c:v>22.245142900007501</c:v>
                </c:pt>
                <c:pt idx="10368">
                  <c:v>22.245142900007501</c:v>
                </c:pt>
                <c:pt idx="10369">
                  <c:v>22.211386992723728</c:v>
                </c:pt>
                <c:pt idx="10370">
                  <c:v>22.203885679993999</c:v>
                </c:pt>
                <c:pt idx="10371">
                  <c:v>22.196384367264272</c:v>
                </c:pt>
                <c:pt idx="10372">
                  <c:v>22.188883054534543</c:v>
                </c:pt>
                <c:pt idx="10373">
                  <c:v>22.177631085439952</c:v>
                </c:pt>
                <c:pt idx="10374">
                  <c:v>22.177631085439952</c:v>
                </c:pt>
                <c:pt idx="10375">
                  <c:v>22.132623209061585</c:v>
                </c:pt>
                <c:pt idx="10376">
                  <c:v>22.132623209061585</c:v>
                </c:pt>
                <c:pt idx="10377">
                  <c:v>22.132623209061585</c:v>
                </c:pt>
                <c:pt idx="10378">
                  <c:v>22.132623209061585</c:v>
                </c:pt>
                <c:pt idx="10379">
                  <c:v>22.132623209061585</c:v>
                </c:pt>
                <c:pt idx="10380">
                  <c:v>22.132623209061585</c:v>
                </c:pt>
                <c:pt idx="10381">
                  <c:v>22.132623209061585</c:v>
                </c:pt>
                <c:pt idx="10382">
                  <c:v>22.132623209061585</c:v>
                </c:pt>
                <c:pt idx="10383">
                  <c:v>22.132623209061585</c:v>
                </c:pt>
                <c:pt idx="10384">
                  <c:v>22.132623209061585</c:v>
                </c:pt>
                <c:pt idx="10385">
                  <c:v>22.091365989048086</c:v>
                </c:pt>
                <c:pt idx="10386">
                  <c:v>22.083864676318356</c:v>
                </c:pt>
                <c:pt idx="10387">
                  <c:v>22.016352861750807</c:v>
                </c:pt>
                <c:pt idx="10388">
                  <c:v>22.016352861750807</c:v>
                </c:pt>
                <c:pt idx="10389">
                  <c:v>22.016352861750807</c:v>
                </c:pt>
                <c:pt idx="10390">
                  <c:v>22.016352861750807</c:v>
                </c:pt>
                <c:pt idx="10391">
                  <c:v>22.016352861750807</c:v>
                </c:pt>
                <c:pt idx="10392">
                  <c:v>22.016352861750807</c:v>
                </c:pt>
                <c:pt idx="10393">
                  <c:v>22.016352861750807</c:v>
                </c:pt>
                <c:pt idx="10394">
                  <c:v>22.016352861750807</c:v>
                </c:pt>
                <c:pt idx="10395">
                  <c:v>22.016352861750807</c:v>
                </c:pt>
                <c:pt idx="10396">
                  <c:v>22.016352861750807</c:v>
                </c:pt>
                <c:pt idx="10397">
                  <c:v>22.016352861750807</c:v>
                </c:pt>
                <c:pt idx="10398">
                  <c:v>22.016352861750807</c:v>
                </c:pt>
                <c:pt idx="10399">
                  <c:v>22.016352861750807</c:v>
                </c:pt>
                <c:pt idx="10400">
                  <c:v>22.016352861750807</c:v>
                </c:pt>
                <c:pt idx="10401">
                  <c:v>22.016352861750807</c:v>
                </c:pt>
                <c:pt idx="10402">
                  <c:v>22.016352861750807</c:v>
                </c:pt>
                <c:pt idx="10403">
                  <c:v>22.016352861750807</c:v>
                </c:pt>
                <c:pt idx="10404">
                  <c:v>21.948841047183258</c:v>
                </c:pt>
                <c:pt idx="10405">
                  <c:v>21.941339734453528</c:v>
                </c:pt>
                <c:pt idx="10406">
                  <c:v>21.930087765358937</c:v>
                </c:pt>
                <c:pt idx="10407">
                  <c:v>21.930087765358937</c:v>
                </c:pt>
                <c:pt idx="10408">
                  <c:v>21.915085139899482</c:v>
                </c:pt>
                <c:pt idx="10409">
                  <c:v>21.915085139899482</c:v>
                </c:pt>
                <c:pt idx="10410">
                  <c:v>21.903833170804891</c:v>
                </c:pt>
                <c:pt idx="10411">
                  <c:v>21.896331858075165</c:v>
                </c:pt>
                <c:pt idx="10412">
                  <c:v>21.888830545345435</c:v>
                </c:pt>
                <c:pt idx="10413">
                  <c:v>21.881329232615705</c:v>
                </c:pt>
                <c:pt idx="10414">
                  <c:v>21.873827919885979</c:v>
                </c:pt>
                <c:pt idx="10415">
                  <c:v>21.866326607156253</c:v>
                </c:pt>
                <c:pt idx="10416">
                  <c:v>21.858825294426527</c:v>
                </c:pt>
                <c:pt idx="10417">
                  <c:v>21.847573325331933</c:v>
                </c:pt>
                <c:pt idx="10418">
                  <c:v>21.847573325331933</c:v>
                </c:pt>
                <c:pt idx="10419">
                  <c:v>21.832570699872477</c:v>
                </c:pt>
                <c:pt idx="10420">
                  <c:v>21.832570699872477</c:v>
                </c:pt>
                <c:pt idx="10421">
                  <c:v>21.821318730777886</c:v>
                </c:pt>
                <c:pt idx="10422">
                  <c:v>21.81381741804816</c:v>
                </c:pt>
                <c:pt idx="10423">
                  <c:v>21.802565448953569</c:v>
                </c:pt>
                <c:pt idx="10424">
                  <c:v>21.802565448953569</c:v>
                </c:pt>
                <c:pt idx="10425">
                  <c:v>21.78756282349411</c:v>
                </c:pt>
                <c:pt idx="10426">
                  <c:v>21.78756282349411</c:v>
                </c:pt>
                <c:pt idx="10427">
                  <c:v>21.776310854399519</c:v>
                </c:pt>
                <c:pt idx="10428">
                  <c:v>21.768809541669793</c:v>
                </c:pt>
                <c:pt idx="10429">
                  <c:v>21.761308228940067</c:v>
                </c:pt>
                <c:pt idx="10430">
                  <c:v>21.753806916210337</c:v>
                </c:pt>
                <c:pt idx="10431">
                  <c:v>21.742554947115742</c:v>
                </c:pt>
                <c:pt idx="10432">
                  <c:v>21.742554947115742</c:v>
                </c:pt>
                <c:pt idx="10433">
                  <c:v>21.731302978021152</c:v>
                </c:pt>
                <c:pt idx="10434">
                  <c:v>21.723801665291425</c:v>
                </c:pt>
                <c:pt idx="10435">
                  <c:v>21.716300352561699</c:v>
                </c:pt>
                <c:pt idx="10436">
                  <c:v>21.708799039831973</c:v>
                </c:pt>
                <c:pt idx="10437">
                  <c:v>21.701297727102244</c:v>
                </c:pt>
                <c:pt idx="10438">
                  <c:v>21.693796414372514</c:v>
                </c:pt>
                <c:pt idx="10439">
                  <c:v>21.686295101642788</c:v>
                </c:pt>
                <c:pt idx="10440">
                  <c:v>21.678793788913058</c:v>
                </c:pt>
                <c:pt idx="10441">
                  <c:v>21.671292476183332</c:v>
                </c:pt>
                <c:pt idx="10442">
                  <c:v>21.656289850723876</c:v>
                </c:pt>
                <c:pt idx="10443">
                  <c:v>21.656289850723876</c:v>
                </c:pt>
                <c:pt idx="10444">
                  <c:v>21.656289850723876</c:v>
                </c:pt>
                <c:pt idx="10445">
                  <c:v>21.641287225264421</c:v>
                </c:pt>
                <c:pt idx="10446">
                  <c:v>21.63003525616983</c:v>
                </c:pt>
                <c:pt idx="10447">
                  <c:v>21.63003525616983</c:v>
                </c:pt>
                <c:pt idx="10448">
                  <c:v>21.618783287075239</c:v>
                </c:pt>
                <c:pt idx="10449">
                  <c:v>21.611281974345513</c:v>
                </c:pt>
                <c:pt idx="10450">
                  <c:v>21.603780661615783</c:v>
                </c:pt>
                <c:pt idx="10451">
                  <c:v>21.592528692521189</c:v>
                </c:pt>
                <c:pt idx="10452">
                  <c:v>21.592528692521189</c:v>
                </c:pt>
                <c:pt idx="10453">
                  <c:v>21.581276723426598</c:v>
                </c:pt>
                <c:pt idx="10454">
                  <c:v>21.566274097967145</c:v>
                </c:pt>
                <c:pt idx="10455">
                  <c:v>21.566274097967145</c:v>
                </c:pt>
                <c:pt idx="10456">
                  <c:v>21.566274097967145</c:v>
                </c:pt>
                <c:pt idx="10457">
                  <c:v>21.54377015977796</c:v>
                </c:pt>
                <c:pt idx="10458">
                  <c:v>21.54377015977796</c:v>
                </c:pt>
                <c:pt idx="10459">
                  <c:v>21.54377015977796</c:v>
                </c:pt>
                <c:pt idx="10460">
                  <c:v>21.525016877953643</c:v>
                </c:pt>
                <c:pt idx="10461">
                  <c:v>21.525016877953643</c:v>
                </c:pt>
                <c:pt idx="10462">
                  <c:v>21.513764908859052</c:v>
                </c:pt>
                <c:pt idx="10463">
                  <c:v>21.506263596129322</c:v>
                </c:pt>
                <c:pt idx="10464">
                  <c:v>21.498762283399593</c:v>
                </c:pt>
                <c:pt idx="10465">
                  <c:v>21.491260970669867</c:v>
                </c:pt>
                <c:pt idx="10466">
                  <c:v>21.483759657940141</c:v>
                </c:pt>
                <c:pt idx="10467">
                  <c:v>21.476258345210411</c:v>
                </c:pt>
                <c:pt idx="10468">
                  <c:v>21.468757032480685</c:v>
                </c:pt>
                <c:pt idx="10469">
                  <c:v>21.461255719750959</c:v>
                </c:pt>
                <c:pt idx="10470">
                  <c:v>21.453754407021229</c:v>
                </c:pt>
                <c:pt idx="10471">
                  <c:v>21.4462530942915</c:v>
                </c:pt>
                <c:pt idx="10472">
                  <c:v>21.435001125196909</c:v>
                </c:pt>
                <c:pt idx="10473">
                  <c:v>21.435001125196909</c:v>
                </c:pt>
                <c:pt idx="10474">
                  <c:v>21.423749156102318</c:v>
                </c:pt>
                <c:pt idx="10475">
                  <c:v>21.412497187007727</c:v>
                </c:pt>
                <c:pt idx="10476">
                  <c:v>21.412497187007727</c:v>
                </c:pt>
                <c:pt idx="10477">
                  <c:v>21.401245217913136</c:v>
                </c:pt>
                <c:pt idx="10478">
                  <c:v>21.393743905183406</c:v>
                </c:pt>
                <c:pt idx="10479">
                  <c:v>21.37874127972395</c:v>
                </c:pt>
                <c:pt idx="10480">
                  <c:v>21.37874127972395</c:v>
                </c:pt>
                <c:pt idx="10481">
                  <c:v>21.37874127972395</c:v>
                </c:pt>
                <c:pt idx="10482">
                  <c:v>21.359987997899633</c:v>
                </c:pt>
                <c:pt idx="10483">
                  <c:v>21.359987997899633</c:v>
                </c:pt>
                <c:pt idx="10484">
                  <c:v>21.348736028805039</c:v>
                </c:pt>
                <c:pt idx="10485">
                  <c:v>21.337484059710448</c:v>
                </c:pt>
                <c:pt idx="10486">
                  <c:v>21.337484059710448</c:v>
                </c:pt>
                <c:pt idx="10487">
                  <c:v>21.326232090615857</c:v>
                </c:pt>
                <c:pt idx="10488">
                  <c:v>21.318730777886131</c:v>
                </c:pt>
                <c:pt idx="10489">
                  <c:v>21.311229465156405</c:v>
                </c:pt>
                <c:pt idx="10490">
                  <c:v>21.303728152426675</c:v>
                </c:pt>
                <c:pt idx="10491">
                  <c:v>21.296226839696946</c:v>
                </c:pt>
                <c:pt idx="10492">
                  <c:v>21.28872552696722</c:v>
                </c:pt>
                <c:pt idx="10493">
                  <c:v>21.28122421423749</c:v>
                </c:pt>
                <c:pt idx="10494">
                  <c:v>21.273722901507764</c:v>
                </c:pt>
                <c:pt idx="10495">
                  <c:v>21.266221588778038</c:v>
                </c:pt>
                <c:pt idx="10496">
                  <c:v>21.258720276048308</c:v>
                </c:pt>
                <c:pt idx="10497">
                  <c:v>21.251218963318578</c:v>
                </c:pt>
                <c:pt idx="10498">
                  <c:v>21.239966994223987</c:v>
                </c:pt>
                <c:pt idx="10499">
                  <c:v>21.239966994223987</c:v>
                </c:pt>
                <c:pt idx="10500">
                  <c:v>21.228715025129397</c:v>
                </c:pt>
                <c:pt idx="10501">
                  <c:v>21.22121371239967</c:v>
                </c:pt>
                <c:pt idx="10502">
                  <c:v>21.213712399669944</c:v>
                </c:pt>
                <c:pt idx="10503">
                  <c:v>21.206211086940215</c:v>
                </c:pt>
                <c:pt idx="10504">
                  <c:v>21.198709774210485</c:v>
                </c:pt>
                <c:pt idx="10505">
                  <c:v>21.191208461480759</c:v>
                </c:pt>
                <c:pt idx="10506">
                  <c:v>21.183707148751033</c:v>
                </c:pt>
                <c:pt idx="10507">
                  <c:v>21.176205836021303</c:v>
                </c:pt>
                <c:pt idx="10508">
                  <c:v>21.168704523291577</c:v>
                </c:pt>
                <c:pt idx="10509">
                  <c:v>21.161203210561847</c:v>
                </c:pt>
                <c:pt idx="10510">
                  <c:v>21.153701897832118</c:v>
                </c:pt>
                <c:pt idx="10511">
                  <c:v>21.146200585102392</c:v>
                </c:pt>
                <c:pt idx="10512">
                  <c:v>21.134948616007801</c:v>
                </c:pt>
                <c:pt idx="10513">
                  <c:v>21.134948616007801</c:v>
                </c:pt>
                <c:pt idx="10514">
                  <c:v>21.12369664691321</c:v>
                </c:pt>
                <c:pt idx="10515">
                  <c:v>21.116195334183484</c:v>
                </c:pt>
                <c:pt idx="10516">
                  <c:v>21.108694021453754</c:v>
                </c:pt>
                <c:pt idx="10517">
                  <c:v>21.101192708724025</c:v>
                </c:pt>
                <c:pt idx="10518">
                  <c:v>21.093691395994298</c:v>
                </c:pt>
                <c:pt idx="10519">
                  <c:v>21.082439426899708</c:v>
                </c:pt>
                <c:pt idx="10520">
                  <c:v>21.082439426899708</c:v>
                </c:pt>
                <c:pt idx="10521">
                  <c:v>21.071187457805117</c:v>
                </c:pt>
                <c:pt idx="10522">
                  <c:v>21.063686145075387</c:v>
                </c:pt>
                <c:pt idx="10523">
                  <c:v>21.056184832345661</c:v>
                </c:pt>
                <c:pt idx="10524">
                  <c:v>21.048683519615931</c:v>
                </c:pt>
                <c:pt idx="10525">
                  <c:v>21.041182206886205</c:v>
                </c:pt>
                <c:pt idx="10526">
                  <c:v>21.033680894156479</c:v>
                </c:pt>
                <c:pt idx="10527">
                  <c:v>21.022428925061888</c:v>
                </c:pt>
                <c:pt idx="10528">
                  <c:v>21.022428925061888</c:v>
                </c:pt>
                <c:pt idx="10529">
                  <c:v>21.011176955967294</c:v>
                </c:pt>
                <c:pt idx="10530">
                  <c:v>20.999924986872703</c:v>
                </c:pt>
                <c:pt idx="10531">
                  <c:v>20.999924986872703</c:v>
                </c:pt>
                <c:pt idx="10532">
                  <c:v>20.988673017778112</c:v>
                </c:pt>
                <c:pt idx="10533">
                  <c:v>20.977421048683521</c:v>
                </c:pt>
                <c:pt idx="10534">
                  <c:v>20.977421048683521</c:v>
                </c:pt>
                <c:pt idx="10535">
                  <c:v>20.96616907958893</c:v>
                </c:pt>
                <c:pt idx="10536">
                  <c:v>20.9586677668592</c:v>
                </c:pt>
                <c:pt idx="10537">
                  <c:v>20.943665141399745</c:v>
                </c:pt>
                <c:pt idx="10538">
                  <c:v>20.943665141399745</c:v>
                </c:pt>
                <c:pt idx="10539">
                  <c:v>20.943665141399745</c:v>
                </c:pt>
                <c:pt idx="10540">
                  <c:v>20.928662515940289</c:v>
                </c:pt>
                <c:pt idx="10541">
                  <c:v>20.921161203210563</c:v>
                </c:pt>
                <c:pt idx="10542">
                  <c:v>20.913659890480833</c:v>
                </c:pt>
                <c:pt idx="10543">
                  <c:v>20.906158577751107</c:v>
                </c:pt>
                <c:pt idx="10544">
                  <c:v>20.898657265021377</c:v>
                </c:pt>
                <c:pt idx="10545">
                  <c:v>20.887405295926786</c:v>
                </c:pt>
                <c:pt idx="10546">
                  <c:v>20.887405295926786</c:v>
                </c:pt>
                <c:pt idx="10547">
                  <c:v>20.876153326832195</c:v>
                </c:pt>
                <c:pt idx="10548">
                  <c:v>20.868652014102469</c:v>
                </c:pt>
                <c:pt idx="10549">
                  <c:v>20.857400045007875</c:v>
                </c:pt>
                <c:pt idx="10550">
                  <c:v>20.857400045007875</c:v>
                </c:pt>
                <c:pt idx="10551">
                  <c:v>20.842397419548419</c:v>
                </c:pt>
                <c:pt idx="10552">
                  <c:v>20.842397419548419</c:v>
                </c:pt>
                <c:pt idx="10553">
                  <c:v>20.831145450453832</c:v>
                </c:pt>
                <c:pt idx="10554">
                  <c:v>20.823644137724102</c:v>
                </c:pt>
                <c:pt idx="10555">
                  <c:v>20.812392168629508</c:v>
                </c:pt>
                <c:pt idx="10556">
                  <c:v>20.812392168629508</c:v>
                </c:pt>
                <c:pt idx="10557">
                  <c:v>20.801140199534917</c:v>
                </c:pt>
                <c:pt idx="10558">
                  <c:v>20.793638886805191</c:v>
                </c:pt>
                <c:pt idx="10559">
                  <c:v>20.786137574075465</c:v>
                </c:pt>
                <c:pt idx="10560">
                  <c:v>20.778636261345735</c:v>
                </c:pt>
                <c:pt idx="10561">
                  <c:v>20.771134948616009</c:v>
                </c:pt>
                <c:pt idx="10562">
                  <c:v>20.763633635886279</c:v>
                </c:pt>
                <c:pt idx="10563">
                  <c:v>20.756132323156553</c:v>
                </c:pt>
                <c:pt idx="10564">
                  <c:v>20.748631010426823</c:v>
                </c:pt>
                <c:pt idx="10565">
                  <c:v>20.741129697697097</c:v>
                </c:pt>
                <c:pt idx="10566">
                  <c:v>20.729877728602506</c:v>
                </c:pt>
                <c:pt idx="10567">
                  <c:v>20.729877728602506</c:v>
                </c:pt>
                <c:pt idx="10568">
                  <c:v>20.718625759507916</c:v>
                </c:pt>
                <c:pt idx="10569">
                  <c:v>20.711124446778186</c:v>
                </c:pt>
                <c:pt idx="10570">
                  <c:v>20.703623134048456</c:v>
                </c:pt>
                <c:pt idx="10571">
                  <c:v>20.69612182131873</c:v>
                </c:pt>
                <c:pt idx="10572">
                  <c:v>20.684869852224139</c:v>
                </c:pt>
                <c:pt idx="10573">
                  <c:v>20.684869852224139</c:v>
                </c:pt>
                <c:pt idx="10574">
                  <c:v>20.673617883129548</c:v>
                </c:pt>
                <c:pt idx="10575">
                  <c:v>20.666116570399819</c:v>
                </c:pt>
                <c:pt idx="10576">
                  <c:v>20.658615257670093</c:v>
                </c:pt>
                <c:pt idx="10577">
                  <c:v>20.647363288575502</c:v>
                </c:pt>
                <c:pt idx="10578">
                  <c:v>20.647363288575502</c:v>
                </c:pt>
                <c:pt idx="10579">
                  <c:v>20.636111319480911</c:v>
                </c:pt>
                <c:pt idx="10580">
                  <c:v>20.62485935038632</c:v>
                </c:pt>
                <c:pt idx="10581">
                  <c:v>20.62485935038632</c:v>
                </c:pt>
                <c:pt idx="10582">
                  <c:v>20.613607381291725</c:v>
                </c:pt>
                <c:pt idx="10583">
                  <c:v>20.606106068561999</c:v>
                </c:pt>
                <c:pt idx="10584">
                  <c:v>20.59860475583227</c:v>
                </c:pt>
                <c:pt idx="10585">
                  <c:v>20.591103443102543</c:v>
                </c:pt>
                <c:pt idx="10586">
                  <c:v>20.583602130372817</c:v>
                </c:pt>
                <c:pt idx="10587">
                  <c:v>20.576100817643088</c:v>
                </c:pt>
                <c:pt idx="10588">
                  <c:v>20.568599504913358</c:v>
                </c:pt>
                <c:pt idx="10589">
                  <c:v>20.561098192183632</c:v>
                </c:pt>
                <c:pt idx="10590">
                  <c:v>20.553596879453902</c:v>
                </c:pt>
                <c:pt idx="10591">
                  <c:v>20.546095566724176</c:v>
                </c:pt>
                <c:pt idx="10592">
                  <c:v>20.53859425399445</c:v>
                </c:pt>
                <c:pt idx="10593">
                  <c:v>20.531092941264724</c:v>
                </c:pt>
                <c:pt idx="10594">
                  <c:v>20.523591628534994</c:v>
                </c:pt>
                <c:pt idx="10595">
                  <c:v>20.516090315805265</c:v>
                </c:pt>
                <c:pt idx="10596">
                  <c:v>20.504838346710674</c:v>
                </c:pt>
                <c:pt idx="10597">
                  <c:v>20.504838346710674</c:v>
                </c:pt>
                <c:pt idx="10598">
                  <c:v>20.493586377616083</c:v>
                </c:pt>
                <c:pt idx="10599">
                  <c:v>20.486085064886357</c:v>
                </c:pt>
                <c:pt idx="10600">
                  <c:v>20.478583752156627</c:v>
                </c:pt>
                <c:pt idx="10601">
                  <c:v>20.471082439426898</c:v>
                </c:pt>
                <c:pt idx="10602">
                  <c:v>20.463581126697171</c:v>
                </c:pt>
                <c:pt idx="10603">
                  <c:v>20.456079813967445</c:v>
                </c:pt>
                <c:pt idx="10604">
                  <c:v>20.444827844872854</c:v>
                </c:pt>
                <c:pt idx="10605">
                  <c:v>20.444827844872854</c:v>
                </c:pt>
                <c:pt idx="10606">
                  <c:v>20.433575875778264</c:v>
                </c:pt>
                <c:pt idx="10607">
                  <c:v>20.426074563048534</c:v>
                </c:pt>
                <c:pt idx="10608">
                  <c:v>20.418573250318804</c:v>
                </c:pt>
                <c:pt idx="10609">
                  <c:v>20.411071937589078</c:v>
                </c:pt>
                <c:pt idx="10610">
                  <c:v>20.403570624859348</c:v>
                </c:pt>
                <c:pt idx="10611">
                  <c:v>20.392318655764761</c:v>
                </c:pt>
                <c:pt idx="10612">
                  <c:v>20.392318655764761</c:v>
                </c:pt>
                <c:pt idx="10613">
                  <c:v>20.381066686670167</c:v>
                </c:pt>
                <c:pt idx="10614">
                  <c:v>20.373565373940437</c:v>
                </c:pt>
                <c:pt idx="10615">
                  <c:v>20.366064061210711</c:v>
                </c:pt>
                <c:pt idx="10616">
                  <c:v>20.358562748480985</c:v>
                </c:pt>
                <c:pt idx="10617">
                  <c:v>20.347310779386394</c:v>
                </c:pt>
                <c:pt idx="10618">
                  <c:v>20.347310779386394</c:v>
                </c:pt>
                <c:pt idx="10619">
                  <c:v>20.324806841197208</c:v>
                </c:pt>
                <c:pt idx="10620">
                  <c:v>20.324806841197208</c:v>
                </c:pt>
                <c:pt idx="10621">
                  <c:v>20.324806841197208</c:v>
                </c:pt>
                <c:pt idx="10622">
                  <c:v>20.324806841197208</c:v>
                </c:pt>
                <c:pt idx="10623">
                  <c:v>20.306053559372891</c:v>
                </c:pt>
                <c:pt idx="10624">
                  <c:v>20.298552246643162</c:v>
                </c:pt>
                <c:pt idx="10625">
                  <c:v>20.291050933913436</c:v>
                </c:pt>
                <c:pt idx="10626">
                  <c:v>20.28354962118371</c:v>
                </c:pt>
                <c:pt idx="10627">
                  <c:v>20.27604830845398</c:v>
                </c:pt>
                <c:pt idx="10628">
                  <c:v>20.26854699572425</c:v>
                </c:pt>
                <c:pt idx="10629">
                  <c:v>20.261045682994524</c:v>
                </c:pt>
                <c:pt idx="10630">
                  <c:v>20.253544370264798</c:v>
                </c:pt>
                <c:pt idx="10631">
                  <c:v>20.246043057535068</c:v>
                </c:pt>
                <c:pt idx="10632">
                  <c:v>20.238541744805342</c:v>
                </c:pt>
                <c:pt idx="10633">
                  <c:v>20.231040432075613</c:v>
                </c:pt>
                <c:pt idx="10634">
                  <c:v>20.223539119345883</c:v>
                </c:pt>
                <c:pt idx="10635">
                  <c:v>20.216037806616157</c:v>
                </c:pt>
                <c:pt idx="10636">
                  <c:v>20.208536493886431</c:v>
                </c:pt>
                <c:pt idx="10637">
                  <c:v>20.201035181156701</c:v>
                </c:pt>
                <c:pt idx="10638">
                  <c:v>20.193533868426975</c:v>
                </c:pt>
                <c:pt idx="10639">
                  <c:v>20.186032555697249</c:v>
                </c:pt>
                <c:pt idx="10640">
                  <c:v>20.178531242967519</c:v>
                </c:pt>
                <c:pt idx="10641">
                  <c:v>20.17102993023779</c:v>
                </c:pt>
                <c:pt idx="10642">
                  <c:v>20.163528617508064</c:v>
                </c:pt>
                <c:pt idx="10643">
                  <c:v>20.148525992048608</c:v>
                </c:pt>
                <c:pt idx="10644">
                  <c:v>20.148525992048608</c:v>
                </c:pt>
                <c:pt idx="10645">
                  <c:v>20.148525992048608</c:v>
                </c:pt>
                <c:pt idx="10646">
                  <c:v>20.133523366589152</c:v>
                </c:pt>
                <c:pt idx="10647">
                  <c:v>20.122271397494561</c:v>
                </c:pt>
                <c:pt idx="10648">
                  <c:v>20.122271397494561</c:v>
                </c:pt>
                <c:pt idx="10649">
                  <c:v>20.11101942839997</c:v>
                </c:pt>
                <c:pt idx="10650">
                  <c:v>20.103518115670244</c:v>
                </c:pt>
                <c:pt idx="10651">
                  <c:v>20.092266146575653</c:v>
                </c:pt>
                <c:pt idx="10652">
                  <c:v>20.092266146575653</c:v>
                </c:pt>
                <c:pt idx="10653">
                  <c:v>20.077263521116194</c:v>
                </c:pt>
                <c:pt idx="10654">
                  <c:v>20.077263521116194</c:v>
                </c:pt>
                <c:pt idx="10655">
                  <c:v>20.066011552021603</c:v>
                </c:pt>
                <c:pt idx="10656">
                  <c:v>20.058510239291877</c:v>
                </c:pt>
                <c:pt idx="10657">
                  <c:v>20.051008926562147</c:v>
                </c:pt>
                <c:pt idx="10658">
                  <c:v>20.043507613832421</c:v>
                </c:pt>
                <c:pt idx="10659">
                  <c:v>20.03225564473783</c:v>
                </c:pt>
                <c:pt idx="10660">
                  <c:v>20.03225564473783</c:v>
                </c:pt>
                <c:pt idx="10661">
                  <c:v>20.021003675643236</c:v>
                </c:pt>
                <c:pt idx="10662">
                  <c:v>20.01350236291351</c:v>
                </c:pt>
                <c:pt idx="10663">
                  <c:v>20.006001050183784</c:v>
                </c:pt>
                <c:pt idx="10664">
                  <c:v>19.994749081089193</c:v>
                </c:pt>
                <c:pt idx="10665">
                  <c:v>19.994749081089193</c:v>
                </c:pt>
                <c:pt idx="10666">
                  <c:v>19.983497111994598</c:v>
                </c:pt>
                <c:pt idx="10667">
                  <c:v>19.975995799264869</c:v>
                </c:pt>
                <c:pt idx="10668">
                  <c:v>19.968494486535143</c:v>
                </c:pt>
                <c:pt idx="10669">
                  <c:v>19.960993173805416</c:v>
                </c:pt>
                <c:pt idx="10670">
                  <c:v>19.95349186107569</c:v>
                </c:pt>
                <c:pt idx="10671">
                  <c:v>19.938489235616235</c:v>
                </c:pt>
                <c:pt idx="10672">
                  <c:v>19.938489235616235</c:v>
                </c:pt>
                <c:pt idx="10673">
                  <c:v>19.938489235616235</c:v>
                </c:pt>
                <c:pt idx="10674">
                  <c:v>19.919735953791914</c:v>
                </c:pt>
                <c:pt idx="10675">
                  <c:v>19.919735953791914</c:v>
                </c:pt>
                <c:pt idx="10676">
                  <c:v>19.908483984697323</c:v>
                </c:pt>
                <c:pt idx="10677">
                  <c:v>19.900982671967594</c:v>
                </c:pt>
                <c:pt idx="10678">
                  <c:v>19.893481359237867</c:v>
                </c:pt>
                <c:pt idx="10679">
                  <c:v>19.885980046508138</c:v>
                </c:pt>
                <c:pt idx="10680">
                  <c:v>19.878478733778412</c:v>
                </c:pt>
                <c:pt idx="10681">
                  <c:v>19.867226764683821</c:v>
                </c:pt>
                <c:pt idx="10682">
                  <c:v>19.867226764683821</c:v>
                </c:pt>
                <c:pt idx="10683">
                  <c:v>19.85597479558923</c:v>
                </c:pt>
                <c:pt idx="10684">
                  <c:v>19.8484734828595</c:v>
                </c:pt>
                <c:pt idx="10685">
                  <c:v>19.840972170129774</c:v>
                </c:pt>
                <c:pt idx="10686">
                  <c:v>19.833470857400044</c:v>
                </c:pt>
                <c:pt idx="10687">
                  <c:v>19.822218888305454</c:v>
                </c:pt>
                <c:pt idx="10688">
                  <c:v>19.822218888305454</c:v>
                </c:pt>
                <c:pt idx="10689">
                  <c:v>19.810966919210863</c:v>
                </c:pt>
                <c:pt idx="10690">
                  <c:v>19.803465606481137</c:v>
                </c:pt>
                <c:pt idx="10691">
                  <c:v>19.795964293751407</c:v>
                </c:pt>
                <c:pt idx="10692">
                  <c:v>19.788462981021677</c:v>
                </c:pt>
                <c:pt idx="10693">
                  <c:v>19.780961668291951</c:v>
                </c:pt>
                <c:pt idx="10694">
                  <c:v>19.773460355562221</c:v>
                </c:pt>
                <c:pt idx="10695">
                  <c:v>19.765959042832495</c:v>
                </c:pt>
                <c:pt idx="10696">
                  <c:v>19.758457730102769</c:v>
                </c:pt>
                <c:pt idx="10697">
                  <c:v>19.739704448278449</c:v>
                </c:pt>
                <c:pt idx="10698">
                  <c:v>19.739704448278449</c:v>
                </c:pt>
                <c:pt idx="10699">
                  <c:v>19.739704448278449</c:v>
                </c:pt>
                <c:pt idx="10700">
                  <c:v>19.739704448278449</c:v>
                </c:pt>
                <c:pt idx="10701">
                  <c:v>19.717200510089267</c:v>
                </c:pt>
                <c:pt idx="10702">
                  <c:v>19.717200510089267</c:v>
                </c:pt>
                <c:pt idx="10703">
                  <c:v>19.705948540994676</c:v>
                </c:pt>
                <c:pt idx="10704">
                  <c:v>19.698447228264946</c:v>
                </c:pt>
                <c:pt idx="10705">
                  <c:v>19.687195259170352</c:v>
                </c:pt>
                <c:pt idx="10706">
                  <c:v>19.687195259170352</c:v>
                </c:pt>
                <c:pt idx="10707">
                  <c:v>19.675943290075761</c:v>
                </c:pt>
                <c:pt idx="10708">
                  <c:v>19.668441977346035</c:v>
                </c:pt>
                <c:pt idx="10709">
                  <c:v>19.660940664616309</c:v>
                </c:pt>
                <c:pt idx="10710">
                  <c:v>19.653439351886583</c:v>
                </c:pt>
                <c:pt idx="10711">
                  <c:v>19.642187382791988</c:v>
                </c:pt>
                <c:pt idx="10712">
                  <c:v>19.642187382791988</c:v>
                </c:pt>
                <c:pt idx="10713">
                  <c:v>19.630935413697397</c:v>
                </c:pt>
                <c:pt idx="10714">
                  <c:v>19.619683444602806</c:v>
                </c:pt>
                <c:pt idx="10715">
                  <c:v>19.619683444602806</c:v>
                </c:pt>
                <c:pt idx="10716">
                  <c:v>19.604680819143351</c:v>
                </c:pt>
                <c:pt idx="10717">
                  <c:v>19.604680819143351</c:v>
                </c:pt>
                <c:pt idx="10718">
                  <c:v>19.59342885004876</c:v>
                </c:pt>
                <c:pt idx="10719">
                  <c:v>19.58592753731903</c:v>
                </c:pt>
                <c:pt idx="10720">
                  <c:v>19.578426224589304</c:v>
                </c:pt>
                <c:pt idx="10721">
                  <c:v>19.567174255494713</c:v>
                </c:pt>
                <c:pt idx="10722">
                  <c:v>19.567174255494713</c:v>
                </c:pt>
                <c:pt idx="10723">
                  <c:v>19.555922286400122</c:v>
                </c:pt>
                <c:pt idx="10724">
                  <c:v>19.544670317305528</c:v>
                </c:pt>
                <c:pt idx="10725">
                  <c:v>19.544670317305528</c:v>
                </c:pt>
                <c:pt idx="10726">
                  <c:v>19.533418348210937</c:v>
                </c:pt>
                <c:pt idx="10727">
                  <c:v>19.525917035481207</c:v>
                </c:pt>
                <c:pt idx="10728">
                  <c:v>19.51466506638662</c:v>
                </c:pt>
                <c:pt idx="10729">
                  <c:v>19.51466506638662</c:v>
                </c:pt>
                <c:pt idx="10730">
                  <c:v>19.503413097292029</c:v>
                </c:pt>
                <c:pt idx="10731">
                  <c:v>19.495911784562299</c:v>
                </c:pt>
                <c:pt idx="10732">
                  <c:v>19.488410471832569</c:v>
                </c:pt>
                <c:pt idx="10733">
                  <c:v>19.480909159102843</c:v>
                </c:pt>
                <c:pt idx="10734">
                  <c:v>19.473407846373114</c:v>
                </c:pt>
                <c:pt idx="10735">
                  <c:v>19.465906533643388</c:v>
                </c:pt>
                <c:pt idx="10736">
                  <c:v>19.458405220913662</c:v>
                </c:pt>
                <c:pt idx="10737">
                  <c:v>19.450903908183932</c:v>
                </c:pt>
                <c:pt idx="10738">
                  <c:v>19.443402595454202</c:v>
                </c:pt>
                <c:pt idx="10739">
                  <c:v>19.435901282724476</c:v>
                </c:pt>
                <c:pt idx="10740">
                  <c:v>19.42839996999475</c:v>
                </c:pt>
                <c:pt idx="10741">
                  <c:v>19.42089865726502</c:v>
                </c:pt>
                <c:pt idx="10742">
                  <c:v>19.409646688170429</c:v>
                </c:pt>
                <c:pt idx="10743">
                  <c:v>19.409646688170429</c:v>
                </c:pt>
                <c:pt idx="10744">
                  <c:v>19.398394719075839</c:v>
                </c:pt>
                <c:pt idx="10745">
                  <c:v>19.390893406346109</c:v>
                </c:pt>
                <c:pt idx="10746">
                  <c:v>19.383392093616383</c:v>
                </c:pt>
                <c:pt idx="10747">
                  <c:v>19.375890780886657</c:v>
                </c:pt>
                <c:pt idx="10748">
                  <c:v>19.368389468156927</c:v>
                </c:pt>
                <c:pt idx="10749">
                  <c:v>19.357137499062336</c:v>
                </c:pt>
                <c:pt idx="10750">
                  <c:v>19.357137499062336</c:v>
                </c:pt>
                <c:pt idx="10751">
                  <c:v>19.345885529967745</c:v>
                </c:pt>
                <c:pt idx="10752">
                  <c:v>19.338384217238016</c:v>
                </c:pt>
                <c:pt idx="10753">
                  <c:v>19.330882904508289</c:v>
                </c:pt>
                <c:pt idx="10754">
                  <c:v>19.32338159177856</c:v>
                </c:pt>
                <c:pt idx="10755">
                  <c:v>19.315880279048834</c:v>
                </c:pt>
                <c:pt idx="10756">
                  <c:v>19.308378966319108</c:v>
                </c:pt>
                <c:pt idx="10757">
                  <c:v>19.297126997224513</c:v>
                </c:pt>
                <c:pt idx="10758">
                  <c:v>19.297126997224513</c:v>
                </c:pt>
                <c:pt idx="10759">
                  <c:v>19.285875028129922</c:v>
                </c:pt>
                <c:pt idx="10760">
                  <c:v>19.278373715400196</c:v>
                </c:pt>
                <c:pt idx="10761">
                  <c:v>19.270872402670467</c:v>
                </c:pt>
                <c:pt idx="10762">
                  <c:v>19.259620433575876</c:v>
                </c:pt>
                <c:pt idx="10763">
                  <c:v>19.259620433575876</c:v>
                </c:pt>
                <c:pt idx="10764">
                  <c:v>19.248368464481285</c:v>
                </c:pt>
                <c:pt idx="10765">
                  <c:v>19.240867151751555</c:v>
                </c:pt>
                <c:pt idx="10766">
                  <c:v>19.229615182656964</c:v>
                </c:pt>
                <c:pt idx="10767">
                  <c:v>19.229615182656964</c:v>
                </c:pt>
                <c:pt idx="10768">
                  <c:v>19.218363213562373</c:v>
                </c:pt>
                <c:pt idx="10769">
                  <c:v>19.203360588102917</c:v>
                </c:pt>
                <c:pt idx="10770">
                  <c:v>19.203360588102917</c:v>
                </c:pt>
                <c:pt idx="10771">
                  <c:v>19.203360588102917</c:v>
                </c:pt>
                <c:pt idx="10772">
                  <c:v>19.188357962643462</c:v>
                </c:pt>
                <c:pt idx="10773">
                  <c:v>19.180856649913736</c:v>
                </c:pt>
                <c:pt idx="10774">
                  <c:v>19.169604680819145</c:v>
                </c:pt>
                <c:pt idx="10775">
                  <c:v>19.169604680819145</c:v>
                </c:pt>
                <c:pt idx="10776">
                  <c:v>19.158352711724554</c:v>
                </c:pt>
                <c:pt idx="10777">
                  <c:v>19.150851398994824</c:v>
                </c:pt>
                <c:pt idx="10778">
                  <c:v>19.143350086265094</c:v>
                </c:pt>
                <c:pt idx="10779">
                  <c:v>19.132098117170504</c:v>
                </c:pt>
                <c:pt idx="10780">
                  <c:v>19.132098117170504</c:v>
                </c:pt>
                <c:pt idx="10781">
                  <c:v>19.120846148075913</c:v>
                </c:pt>
                <c:pt idx="10782">
                  <c:v>19.113344835346187</c:v>
                </c:pt>
                <c:pt idx="10783">
                  <c:v>19.105843522616457</c:v>
                </c:pt>
                <c:pt idx="10784">
                  <c:v>19.098342209886727</c:v>
                </c:pt>
                <c:pt idx="10785">
                  <c:v>19.090840897157001</c:v>
                </c:pt>
                <c:pt idx="10786">
                  <c:v>19.07958892806241</c:v>
                </c:pt>
                <c:pt idx="10787">
                  <c:v>19.07958892806241</c:v>
                </c:pt>
                <c:pt idx="10788">
                  <c:v>19.068336958967819</c:v>
                </c:pt>
                <c:pt idx="10789">
                  <c:v>19.057084989873228</c:v>
                </c:pt>
                <c:pt idx="10790">
                  <c:v>19.057084989873228</c:v>
                </c:pt>
                <c:pt idx="10791">
                  <c:v>19.045833020778634</c:v>
                </c:pt>
                <c:pt idx="10792">
                  <c:v>19.038331708048908</c:v>
                </c:pt>
                <c:pt idx="10793">
                  <c:v>19.030830395319182</c:v>
                </c:pt>
                <c:pt idx="10794">
                  <c:v>19.023329082589452</c:v>
                </c:pt>
                <c:pt idx="10795">
                  <c:v>19.015827769859726</c:v>
                </c:pt>
                <c:pt idx="10796">
                  <c:v>19.008326457129996</c:v>
                </c:pt>
                <c:pt idx="10797">
                  <c:v>19.00082514440027</c:v>
                </c:pt>
                <c:pt idx="10798">
                  <c:v>18.993323831670541</c:v>
                </c:pt>
                <c:pt idx="10799">
                  <c:v>18.985822518940815</c:v>
                </c:pt>
                <c:pt idx="10800">
                  <c:v>18.978321206211088</c:v>
                </c:pt>
                <c:pt idx="10801">
                  <c:v>18.967069237116498</c:v>
                </c:pt>
                <c:pt idx="10802">
                  <c:v>18.967069237116498</c:v>
                </c:pt>
                <c:pt idx="10803">
                  <c:v>18.955817268021903</c:v>
                </c:pt>
                <c:pt idx="10804">
                  <c:v>18.948315955292173</c:v>
                </c:pt>
                <c:pt idx="10805">
                  <c:v>18.940814642562447</c:v>
                </c:pt>
                <c:pt idx="10806">
                  <c:v>18.933313329832721</c:v>
                </c:pt>
                <c:pt idx="10807">
                  <c:v>18.925812017102995</c:v>
                </c:pt>
                <c:pt idx="10808">
                  <c:v>18.918310704373265</c:v>
                </c:pt>
                <c:pt idx="10809">
                  <c:v>18.910809391643539</c:v>
                </c:pt>
                <c:pt idx="10810">
                  <c:v>18.90330807891381</c:v>
                </c:pt>
                <c:pt idx="10811">
                  <c:v>18.89580676618408</c:v>
                </c:pt>
                <c:pt idx="10812">
                  <c:v>18.888305453454354</c:v>
                </c:pt>
                <c:pt idx="10813">
                  <c:v>18.880804140724628</c:v>
                </c:pt>
                <c:pt idx="10814">
                  <c:v>18.873302827994898</c:v>
                </c:pt>
                <c:pt idx="10815">
                  <c:v>18.865801515265172</c:v>
                </c:pt>
                <c:pt idx="10816">
                  <c:v>18.858300202535442</c:v>
                </c:pt>
                <c:pt idx="10817">
                  <c:v>18.850798889805716</c:v>
                </c:pt>
                <c:pt idx="10818">
                  <c:v>18.843297577075987</c:v>
                </c:pt>
                <c:pt idx="10819">
                  <c:v>18.832045607981396</c:v>
                </c:pt>
                <c:pt idx="10820">
                  <c:v>18.832045607981396</c:v>
                </c:pt>
                <c:pt idx="10821">
                  <c:v>18.817042982521944</c:v>
                </c:pt>
                <c:pt idx="10822">
                  <c:v>18.817042982521944</c:v>
                </c:pt>
                <c:pt idx="10823">
                  <c:v>18.805791013427349</c:v>
                </c:pt>
                <c:pt idx="10824">
                  <c:v>18.790788387967893</c:v>
                </c:pt>
                <c:pt idx="10825">
                  <c:v>18.790788387967893</c:v>
                </c:pt>
                <c:pt idx="10826">
                  <c:v>18.790788387967893</c:v>
                </c:pt>
                <c:pt idx="10827">
                  <c:v>18.775785762508441</c:v>
                </c:pt>
                <c:pt idx="10828">
                  <c:v>18.768284449778712</c:v>
                </c:pt>
                <c:pt idx="10829">
                  <c:v>18.760783137048982</c:v>
                </c:pt>
                <c:pt idx="10830">
                  <c:v>18.753281824319256</c:v>
                </c:pt>
                <c:pt idx="10831">
                  <c:v>18.745780511589526</c:v>
                </c:pt>
                <c:pt idx="10832">
                  <c:v>18.730777886130074</c:v>
                </c:pt>
                <c:pt idx="10833">
                  <c:v>18.730777886130074</c:v>
                </c:pt>
                <c:pt idx="10834">
                  <c:v>18.730777886130074</c:v>
                </c:pt>
                <c:pt idx="10835">
                  <c:v>18.715775260670618</c:v>
                </c:pt>
                <c:pt idx="10836">
                  <c:v>18.704523291576024</c:v>
                </c:pt>
                <c:pt idx="10837">
                  <c:v>18.704523291576024</c:v>
                </c:pt>
                <c:pt idx="10838">
                  <c:v>18.693271322481433</c:v>
                </c:pt>
                <c:pt idx="10839">
                  <c:v>18.685770009751707</c:v>
                </c:pt>
                <c:pt idx="10840">
                  <c:v>18.678268697021981</c:v>
                </c:pt>
                <c:pt idx="10841">
                  <c:v>18.670767384292251</c:v>
                </c:pt>
                <c:pt idx="10842">
                  <c:v>18.65201410246793</c:v>
                </c:pt>
                <c:pt idx="10843">
                  <c:v>18.65201410246793</c:v>
                </c:pt>
                <c:pt idx="10844">
                  <c:v>18.65201410246793</c:v>
                </c:pt>
                <c:pt idx="10845">
                  <c:v>18.65201410246793</c:v>
                </c:pt>
                <c:pt idx="10846">
                  <c:v>18.633260820643613</c:v>
                </c:pt>
                <c:pt idx="10847">
                  <c:v>18.622008851549023</c:v>
                </c:pt>
                <c:pt idx="10848">
                  <c:v>18.622008851549023</c:v>
                </c:pt>
                <c:pt idx="10849">
                  <c:v>18.610756882454428</c:v>
                </c:pt>
                <c:pt idx="10850">
                  <c:v>18.603255569724702</c:v>
                </c:pt>
                <c:pt idx="10851">
                  <c:v>18.595754256994972</c:v>
                </c:pt>
                <c:pt idx="10852">
                  <c:v>18.588252944265246</c:v>
                </c:pt>
                <c:pt idx="10853">
                  <c:v>18.58075163153552</c:v>
                </c:pt>
                <c:pt idx="10854">
                  <c:v>18.573250318805794</c:v>
                </c:pt>
                <c:pt idx="10855">
                  <c:v>18.565749006076064</c:v>
                </c:pt>
                <c:pt idx="10856">
                  <c:v>18.558247693346335</c:v>
                </c:pt>
                <c:pt idx="10857">
                  <c:v>18.550746380616609</c:v>
                </c:pt>
                <c:pt idx="10858">
                  <c:v>18.543245067886879</c:v>
                </c:pt>
                <c:pt idx="10859">
                  <c:v>18.535743755157153</c:v>
                </c:pt>
                <c:pt idx="10860">
                  <c:v>18.528242442427427</c:v>
                </c:pt>
                <c:pt idx="10861">
                  <c:v>18.520741129697697</c:v>
                </c:pt>
                <c:pt idx="10862">
                  <c:v>18.513239816967967</c:v>
                </c:pt>
                <c:pt idx="10863">
                  <c:v>18.501987847873377</c:v>
                </c:pt>
                <c:pt idx="10864">
                  <c:v>18.501987847873377</c:v>
                </c:pt>
                <c:pt idx="10865">
                  <c:v>18.490735878778786</c:v>
                </c:pt>
                <c:pt idx="10866">
                  <c:v>18.48323456604906</c:v>
                </c:pt>
                <c:pt idx="10867">
                  <c:v>18.468231940589604</c:v>
                </c:pt>
                <c:pt idx="10868">
                  <c:v>18.468231940589604</c:v>
                </c:pt>
                <c:pt idx="10869">
                  <c:v>18.468231940589604</c:v>
                </c:pt>
                <c:pt idx="10870">
                  <c:v>18.453229315130148</c:v>
                </c:pt>
                <c:pt idx="10871">
                  <c:v>18.445728002400418</c:v>
                </c:pt>
                <c:pt idx="10872">
                  <c:v>18.438226689670692</c:v>
                </c:pt>
                <c:pt idx="10873">
                  <c:v>18.426974720576101</c:v>
                </c:pt>
                <c:pt idx="10874">
                  <c:v>18.426974720576101</c:v>
                </c:pt>
                <c:pt idx="10875">
                  <c:v>18.415722751481507</c:v>
                </c:pt>
                <c:pt idx="10876">
                  <c:v>18.408221438751781</c:v>
                </c:pt>
                <c:pt idx="10877">
                  <c:v>18.400720126022055</c:v>
                </c:pt>
                <c:pt idx="10878">
                  <c:v>18.393218813292325</c:v>
                </c:pt>
                <c:pt idx="10879">
                  <c:v>18.385717500562599</c:v>
                </c:pt>
                <c:pt idx="10880">
                  <c:v>18.378216187832873</c:v>
                </c:pt>
                <c:pt idx="10881">
                  <c:v>18.370714875103143</c:v>
                </c:pt>
                <c:pt idx="10882">
                  <c:v>18.363213562373414</c:v>
                </c:pt>
                <c:pt idx="10883">
                  <c:v>18.351961593278823</c:v>
                </c:pt>
                <c:pt idx="10884">
                  <c:v>18.351961593278823</c:v>
                </c:pt>
                <c:pt idx="10885">
                  <c:v>18.340709624184232</c:v>
                </c:pt>
                <c:pt idx="10886">
                  <c:v>18.333208311454506</c:v>
                </c:pt>
                <c:pt idx="10887">
                  <c:v>18.325706998724776</c:v>
                </c:pt>
                <c:pt idx="10888">
                  <c:v>18.31070437326532</c:v>
                </c:pt>
                <c:pt idx="10889">
                  <c:v>18.31070437326532</c:v>
                </c:pt>
                <c:pt idx="10890">
                  <c:v>18.31070437326532</c:v>
                </c:pt>
                <c:pt idx="10891">
                  <c:v>18.295701747805865</c:v>
                </c:pt>
                <c:pt idx="10892">
                  <c:v>18.288200435076138</c:v>
                </c:pt>
                <c:pt idx="10893">
                  <c:v>18.280699122346412</c:v>
                </c:pt>
                <c:pt idx="10894">
                  <c:v>18.273197809616683</c:v>
                </c:pt>
                <c:pt idx="10895">
                  <c:v>18.261945840522092</c:v>
                </c:pt>
                <c:pt idx="10896">
                  <c:v>18.261945840522092</c:v>
                </c:pt>
                <c:pt idx="10897">
                  <c:v>18.250693871427501</c:v>
                </c:pt>
                <c:pt idx="10898">
                  <c:v>18.23944190233291</c:v>
                </c:pt>
                <c:pt idx="10899">
                  <c:v>18.23944190233291</c:v>
                </c:pt>
                <c:pt idx="10900">
                  <c:v>18.228189933238319</c:v>
                </c:pt>
                <c:pt idx="10901">
                  <c:v>18.220688620508589</c:v>
                </c:pt>
                <c:pt idx="10902">
                  <c:v>18.21318730777886</c:v>
                </c:pt>
                <c:pt idx="10903">
                  <c:v>18.205685995049134</c:v>
                </c:pt>
                <c:pt idx="10904">
                  <c:v>18.198184682319408</c:v>
                </c:pt>
                <c:pt idx="10905">
                  <c:v>18.190683369589678</c:v>
                </c:pt>
                <c:pt idx="10906">
                  <c:v>18.183182056859952</c:v>
                </c:pt>
                <c:pt idx="10907">
                  <c:v>18.175680744130222</c:v>
                </c:pt>
                <c:pt idx="10908">
                  <c:v>18.156927462305902</c:v>
                </c:pt>
                <c:pt idx="10909">
                  <c:v>18.156927462305902</c:v>
                </c:pt>
                <c:pt idx="10910">
                  <c:v>18.156927462305902</c:v>
                </c:pt>
                <c:pt idx="10911">
                  <c:v>18.156927462305902</c:v>
                </c:pt>
                <c:pt idx="10912">
                  <c:v>18.138174180481585</c:v>
                </c:pt>
                <c:pt idx="10913">
                  <c:v>18.126922211386994</c:v>
                </c:pt>
                <c:pt idx="10914">
                  <c:v>18.126922211386994</c:v>
                </c:pt>
                <c:pt idx="10915">
                  <c:v>18.115670242292399</c:v>
                </c:pt>
                <c:pt idx="10916">
                  <c:v>18.108168929562673</c:v>
                </c:pt>
                <c:pt idx="10917">
                  <c:v>18.100667616832947</c:v>
                </c:pt>
                <c:pt idx="10918">
                  <c:v>18.093166304103217</c:v>
                </c:pt>
                <c:pt idx="10919">
                  <c:v>18.085664991373491</c:v>
                </c:pt>
                <c:pt idx="10920">
                  <c:v>18.078163678643762</c:v>
                </c:pt>
                <c:pt idx="10921">
                  <c:v>18.063161053184306</c:v>
                </c:pt>
                <c:pt idx="10922">
                  <c:v>18.063161053184306</c:v>
                </c:pt>
                <c:pt idx="10923">
                  <c:v>18.063161053184306</c:v>
                </c:pt>
                <c:pt idx="10924">
                  <c:v>18.048158427724854</c:v>
                </c:pt>
                <c:pt idx="10925">
                  <c:v>18.040657114995124</c:v>
                </c:pt>
                <c:pt idx="10926">
                  <c:v>18.033155802265398</c:v>
                </c:pt>
                <c:pt idx="10927">
                  <c:v>18.025654489535668</c:v>
                </c:pt>
                <c:pt idx="10928">
                  <c:v>18.014402520441077</c:v>
                </c:pt>
                <c:pt idx="10929">
                  <c:v>18.014402520441077</c:v>
                </c:pt>
                <c:pt idx="10930">
                  <c:v>18.003150551346486</c:v>
                </c:pt>
                <c:pt idx="10931">
                  <c:v>17.995649238616757</c:v>
                </c:pt>
                <c:pt idx="10932">
                  <c:v>17.988147925887031</c:v>
                </c:pt>
                <c:pt idx="10933">
                  <c:v>17.980646613157305</c:v>
                </c:pt>
                <c:pt idx="10934">
                  <c:v>17.973145300427575</c:v>
                </c:pt>
                <c:pt idx="10935">
                  <c:v>17.965643987697845</c:v>
                </c:pt>
                <c:pt idx="10936">
                  <c:v>17.954392018603254</c:v>
                </c:pt>
                <c:pt idx="10937">
                  <c:v>17.954392018603254</c:v>
                </c:pt>
                <c:pt idx="10938">
                  <c:v>17.939389393143802</c:v>
                </c:pt>
                <c:pt idx="10939">
                  <c:v>17.939389393143802</c:v>
                </c:pt>
                <c:pt idx="10940">
                  <c:v>17.928137424049208</c:v>
                </c:pt>
                <c:pt idx="10941">
                  <c:v>17.916885454954617</c:v>
                </c:pt>
                <c:pt idx="10942">
                  <c:v>17.916885454954617</c:v>
                </c:pt>
                <c:pt idx="10943">
                  <c:v>17.905633485860026</c:v>
                </c:pt>
                <c:pt idx="10944">
                  <c:v>17.894381516765435</c:v>
                </c:pt>
                <c:pt idx="10945">
                  <c:v>17.894381516765435</c:v>
                </c:pt>
                <c:pt idx="10946">
                  <c:v>17.883129547670844</c:v>
                </c:pt>
                <c:pt idx="10947">
                  <c:v>17.875628234941114</c:v>
                </c:pt>
                <c:pt idx="10948">
                  <c:v>17.868126922211385</c:v>
                </c:pt>
                <c:pt idx="10949">
                  <c:v>17.860625609481659</c:v>
                </c:pt>
                <c:pt idx="10950">
                  <c:v>17.853124296751933</c:v>
                </c:pt>
                <c:pt idx="10951">
                  <c:v>17.841872327657342</c:v>
                </c:pt>
                <c:pt idx="10952">
                  <c:v>17.841872327657342</c:v>
                </c:pt>
                <c:pt idx="10953">
                  <c:v>17.830620358562747</c:v>
                </c:pt>
                <c:pt idx="10954">
                  <c:v>17.819368389468156</c:v>
                </c:pt>
                <c:pt idx="10955">
                  <c:v>17.819368389468156</c:v>
                </c:pt>
                <c:pt idx="10956">
                  <c:v>17.808116420373565</c:v>
                </c:pt>
                <c:pt idx="10957">
                  <c:v>17.800615107643839</c:v>
                </c:pt>
                <c:pt idx="10958">
                  <c:v>17.79311379491411</c:v>
                </c:pt>
                <c:pt idx="10959">
                  <c:v>17.785612482184384</c:v>
                </c:pt>
                <c:pt idx="10960">
                  <c:v>17.778111169454654</c:v>
                </c:pt>
                <c:pt idx="10961">
                  <c:v>17.770609856724928</c:v>
                </c:pt>
                <c:pt idx="10962">
                  <c:v>17.763108543995198</c:v>
                </c:pt>
                <c:pt idx="10963">
                  <c:v>17.755607231265472</c:v>
                </c:pt>
                <c:pt idx="10964">
                  <c:v>17.748105918535746</c:v>
                </c:pt>
                <c:pt idx="10965">
                  <c:v>17.733103293076287</c:v>
                </c:pt>
                <c:pt idx="10966">
                  <c:v>17.733103293076287</c:v>
                </c:pt>
                <c:pt idx="10967">
                  <c:v>17.733103293076287</c:v>
                </c:pt>
                <c:pt idx="10968">
                  <c:v>17.718100667616831</c:v>
                </c:pt>
                <c:pt idx="10969">
                  <c:v>17.710599354887105</c:v>
                </c:pt>
                <c:pt idx="10970">
                  <c:v>17.703098042157379</c:v>
                </c:pt>
                <c:pt idx="10971">
                  <c:v>17.695596729427653</c:v>
                </c:pt>
                <c:pt idx="10972">
                  <c:v>17.688095416697923</c:v>
                </c:pt>
                <c:pt idx="10973">
                  <c:v>17.680594103968193</c:v>
                </c:pt>
                <c:pt idx="10974">
                  <c:v>17.673092791238467</c:v>
                </c:pt>
                <c:pt idx="10975">
                  <c:v>17.665591478508738</c:v>
                </c:pt>
                <c:pt idx="10976">
                  <c:v>17.658090165779011</c:v>
                </c:pt>
                <c:pt idx="10977">
                  <c:v>17.650588853049285</c:v>
                </c:pt>
                <c:pt idx="10978">
                  <c:v>17.643087540319556</c:v>
                </c:pt>
                <c:pt idx="10979">
                  <c:v>17.635586227589826</c:v>
                </c:pt>
                <c:pt idx="10980">
                  <c:v>17.6280849148601</c:v>
                </c:pt>
                <c:pt idx="10981">
                  <c:v>17.620583602130374</c:v>
                </c:pt>
                <c:pt idx="10982">
                  <c:v>17.613082289400644</c:v>
                </c:pt>
                <c:pt idx="10983">
                  <c:v>17.601830320306053</c:v>
                </c:pt>
                <c:pt idx="10984">
                  <c:v>17.601830320306053</c:v>
                </c:pt>
                <c:pt idx="10985">
                  <c:v>17.590578351211462</c:v>
                </c:pt>
                <c:pt idx="10986">
                  <c:v>17.579326382116868</c:v>
                </c:pt>
                <c:pt idx="10987">
                  <c:v>17.579326382116868</c:v>
                </c:pt>
                <c:pt idx="10988">
                  <c:v>17.568074413022277</c:v>
                </c:pt>
                <c:pt idx="10989">
                  <c:v>17.556822443927686</c:v>
                </c:pt>
                <c:pt idx="10990">
                  <c:v>17.556822443927686</c:v>
                </c:pt>
                <c:pt idx="10991">
                  <c:v>17.545570474833099</c:v>
                </c:pt>
                <c:pt idx="10992">
                  <c:v>17.538069162103369</c:v>
                </c:pt>
                <c:pt idx="10993">
                  <c:v>17.530567849373639</c:v>
                </c:pt>
                <c:pt idx="10994">
                  <c:v>17.523066536643913</c:v>
                </c:pt>
                <c:pt idx="10995">
                  <c:v>17.515565223914184</c:v>
                </c:pt>
                <c:pt idx="10996">
                  <c:v>17.508063911184458</c:v>
                </c:pt>
                <c:pt idx="10997">
                  <c:v>17.493061285725002</c:v>
                </c:pt>
                <c:pt idx="10998">
                  <c:v>17.493061285725002</c:v>
                </c:pt>
                <c:pt idx="10999">
                  <c:v>17.493061285725002</c:v>
                </c:pt>
                <c:pt idx="11000">
                  <c:v>17.474308003900681</c:v>
                </c:pt>
                <c:pt idx="11001">
                  <c:v>17.474308003900681</c:v>
                </c:pt>
                <c:pt idx="11002">
                  <c:v>17.46305603480609</c:v>
                </c:pt>
                <c:pt idx="11003">
                  <c:v>17.455554722076364</c:v>
                </c:pt>
                <c:pt idx="11004">
                  <c:v>17.448053409346638</c:v>
                </c:pt>
                <c:pt idx="11005">
                  <c:v>17.440552096616909</c:v>
                </c:pt>
                <c:pt idx="11006">
                  <c:v>17.433050783887179</c:v>
                </c:pt>
                <c:pt idx="11007">
                  <c:v>17.425549471157453</c:v>
                </c:pt>
                <c:pt idx="11008">
                  <c:v>17.418048158427723</c:v>
                </c:pt>
                <c:pt idx="11009">
                  <c:v>17.410546845697997</c:v>
                </c:pt>
                <c:pt idx="11010">
                  <c:v>17.403045532968271</c:v>
                </c:pt>
                <c:pt idx="11011">
                  <c:v>17.388042907508812</c:v>
                </c:pt>
                <c:pt idx="11012">
                  <c:v>17.388042907508812</c:v>
                </c:pt>
                <c:pt idx="11013">
                  <c:v>17.388042907508812</c:v>
                </c:pt>
                <c:pt idx="11014">
                  <c:v>17.373040282049359</c:v>
                </c:pt>
                <c:pt idx="11015">
                  <c:v>17.36553896931963</c:v>
                </c:pt>
                <c:pt idx="11016">
                  <c:v>17.358037656589904</c:v>
                </c:pt>
                <c:pt idx="11017">
                  <c:v>17.350536343860178</c:v>
                </c:pt>
                <c:pt idx="11018">
                  <c:v>17.339284374765583</c:v>
                </c:pt>
                <c:pt idx="11019">
                  <c:v>17.339284374765583</c:v>
                </c:pt>
                <c:pt idx="11020">
                  <c:v>17.324281749306127</c:v>
                </c:pt>
                <c:pt idx="11021">
                  <c:v>17.324281749306127</c:v>
                </c:pt>
                <c:pt idx="11022">
                  <c:v>17.309279123846675</c:v>
                </c:pt>
                <c:pt idx="11023">
                  <c:v>17.309279123846675</c:v>
                </c:pt>
                <c:pt idx="11024">
                  <c:v>17.294276498387219</c:v>
                </c:pt>
                <c:pt idx="11025">
                  <c:v>17.294276498387219</c:v>
                </c:pt>
                <c:pt idx="11026">
                  <c:v>17.283024529292625</c:v>
                </c:pt>
                <c:pt idx="11027">
                  <c:v>17.275523216562899</c:v>
                </c:pt>
                <c:pt idx="11028">
                  <c:v>17.268021903833169</c:v>
                </c:pt>
                <c:pt idx="11029">
                  <c:v>17.260520591103443</c:v>
                </c:pt>
                <c:pt idx="11030">
                  <c:v>17.253019278373717</c:v>
                </c:pt>
                <c:pt idx="11031">
                  <c:v>17.245517965643987</c:v>
                </c:pt>
                <c:pt idx="11032">
                  <c:v>17.238016652914258</c:v>
                </c:pt>
                <c:pt idx="11033">
                  <c:v>17.230515340184532</c:v>
                </c:pt>
                <c:pt idx="11034">
                  <c:v>17.223014027454806</c:v>
                </c:pt>
                <c:pt idx="11035">
                  <c:v>17.215512714725076</c:v>
                </c:pt>
                <c:pt idx="11036">
                  <c:v>17.20801140199535</c:v>
                </c:pt>
                <c:pt idx="11037">
                  <c:v>17.200510089265624</c:v>
                </c:pt>
                <c:pt idx="11038">
                  <c:v>17.193008776535894</c:v>
                </c:pt>
                <c:pt idx="11039">
                  <c:v>17.185507463806164</c:v>
                </c:pt>
                <c:pt idx="11040">
                  <c:v>17.178006151076438</c:v>
                </c:pt>
                <c:pt idx="11041">
                  <c:v>17.166754181981847</c:v>
                </c:pt>
                <c:pt idx="11042">
                  <c:v>17.166754181981847</c:v>
                </c:pt>
                <c:pt idx="11043">
                  <c:v>17.155502212887257</c:v>
                </c:pt>
                <c:pt idx="11044">
                  <c:v>17.144250243792662</c:v>
                </c:pt>
                <c:pt idx="11045">
                  <c:v>17.144250243792662</c:v>
                </c:pt>
                <c:pt idx="11046">
                  <c:v>17.132998274698071</c:v>
                </c:pt>
                <c:pt idx="11047">
                  <c:v>17.12174630560348</c:v>
                </c:pt>
                <c:pt idx="11048">
                  <c:v>17.12174630560348</c:v>
                </c:pt>
                <c:pt idx="11049">
                  <c:v>17.110494336508889</c:v>
                </c:pt>
                <c:pt idx="11050">
                  <c:v>17.102993023779163</c:v>
                </c:pt>
                <c:pt idx="11051">
                  <c:v>17.095491711049434</c:v>
                </c:pt>
                <c:pt idx="11052">
                  <c:v>17.087990398319704</c:v>
                </c:pt>
                <c:pt idx="11053">
                  <c:v>17.080489085589978</c:v>
                </c:pt>
                <c:pt idx="11054">
                  <c:v>17.072987772860252</c:v>
                </c:pt>
                <c:pt idx="11055">
                  <c:v>17.065486460130522</c:v>
                </c:pt>
                <c:pt idx="11056">
                  <c:v>17.054234491035931</c:v>
                </c:pt>
                <c:pt idx="11057">
                  <c:v>17.054234491035931</c:v>
                </c:pt>
                <c:pt idx="11058">
                  <c:v>17.04298252194134</c:v>
                </c:pt>
                <c:pt idx="11059">
                  <c:v>17.035481209211611</c:v>
                </c:pt>
                <c:pt idx="11060">
                  <c:v>17.027979896481884</c:v>
                </c:pt>
                <c:pt idx="11061">
                  <c:v>17.016727927387294</c:v>
                </c:pt>
                <c:pt idx="11062">
                  <c:v>17.016727927387294</c:v>
                </c:pt>
                <c:pt idx="11063">
                  <c:v>17.005475958292703</c:v>
                </c:pt>
                <c:pt idx="11064">
                  <c:v>16.997974645562973</c:v>
                </c:pt>
                <c:pt idx="11065">
                  <c:v>16.990473332833243</c:v>
                </c:pt>
                <c:pt idx="11066">
                  <c:v>16.982972020103517</c:v>
                </c:pt>
                <c:pt idx="11067">
                  <c:v>16.975470707373791</c:v>
                </c:pt>
                <c:pt idx="11068">
                  <c:v>16.967969394644065</c:v>
                </c:pt>
                <c:pt idx="11069">
                  <c:v>16.960468081914335</c:v>
                </c:pt>
                <c:pt idx="11070">
                  <c:v>16.952966769184606</c:v>
                </c:pt>
                <c:pt idx="11071">
                  <c:v>16.94546545645488</c:v>
                </c:pt>
                <c:pt idx="11072">
                  <c:v>16.93796414372515</c:v>
                </c:pt>
                <c:pt idx="11073">
                  <c:v>16.930462830995424</c:v>
                </c:pt>
                <c:pt idx="11074">
                  <c:v>16.922961518265698</c:v>
                </c:pt>
                <c:pt idx="11075">
                  <c:v>16.915460205535968</c:v>
                </c:pt>
                <c:pt idx="11076">
                  <c:v>16.907958892806242</c:v>
                </c:pt>
                <c:pt idx="11077">
                  <c:v>16.900457580076512</c:v>
                </c:pt>
                <c:pt idx="11078">
                  <c:v>16.877953641887331</c:v>
                </c:pt>
                <c:pt idx="11079">
                  <c:v>16.877953641887331</c:v>
                </c:pt>
                <c:pt idx="11080">
                  <c:v>16.877953641887331</c:v>
                </c:pt>
                <c:pt idx="11081">
                  <c:v>16.877953641887331</c:v>
                </c:pt>
                <c:pt idx="11082">
                  <c:v>16.877953641887331</c:v>
                </c:pt>
                <c:pt idx="11083">
                  <c:v>16.855449703698149</c:v>
                </c:pt>
                <c:pt idx="11084">
                  <c:v>16.847948390968419</c:v>
                </c:pt>
                <c:pt idx="11085">
                  <c:v>16.836696421873828</c:v>
                </c:pt>
                <c:pt idx="11086">
                  <c:v>16.836696421873828</c:v>
                </c:pt>
                <c:pt idx="11087">
                  <c:v>16.825444452779237</c:v>
                </c:pt>
                <c:pt idx="11088">
                  <c:v>16.814192483684646</c:v>
                </c:pt>
                <c:pt idx="11089">
                  <c:v>16.814192483684646</c:v>
                </c:pt>
                <c:pt idx="11090">
                  <c:v>16.802940514590052</c:v>
                </c:pt>
                <c:pt idx="11091">
                  <c:v>16.795439201860326</c:v>
                </c:pt>
                <c:pt idx="11092">
                  <c:v>16.787937889130596</c:v>
                </c:pt>
                <c:pt idx="11093">
                  <c:v>16.78043657640087</c:v>
                </c:pt>
                <c:pt idx="11094">
                  <c:v>16.772935263671144</c:v>
                </c:pt>
                <c:pt idx="11095">
                  <c:v>16.765433950941414</c:v>
                </c:pt>
                <c:pt idx="11096">
                  <c:v>16.754181981846823</c:v>
                </c:pt>
                <c:pt idx="11097">
                  <c:v>16.754181981846823</c:v>
                </c:pt>
                <c:pt idx="11098">
                  <c:v>16.742930012752232</c:v>
                </c:pt>
                <c:pt idx="11099">
                  <c:v>16.735428700022503</c:v>
                </c:pt>
                <c:pt idx="11100">
                  <c:v>16.727927387292777</c:v>
                </c:pt>
                <c:pt idx="11101">
                  <c:v>16.720426074563051</c:v>
                </c:pt>
                <c:pt idx="11102">
                  <c:v>16.712924761833321</c:v>
                </c:pt>
                <c:pt idx="11103">
                  <c:v>16.701672792738727</c:v>
                </c:pt>
                <c:pt idx="11104">
                  <c:v>16.701672792738727</c:v>
                </c:pt>
                <c:pt idx="11105">
                  <c:v>16.690420823644136</c:v>
                </c:pt>
                <c:pt idx="11106">
                  <c:v>16.682919510914409</c:v>
                </c:pt>
                <c:pt idx="11107">
                  <c:v>16.675418198184683</c:v>
                </c:pt>
                <c:pt idx="11108">
                  <c:v>16.667916885454957</c:v>
                </c:pt>
                <c:pt idx="11109">
                  <c:v>16.660415572725228</c:v>
                </c:pt>
                <c:pt idx="11110">
                  <c:v>16.652914259995498</c:v>
                </c:pt>
                <c:pt idx="11111">
                  <c:v>16.641662290900907</c:v>
                </c:pt>
                <c:pt idx="11112">
                  <c:v>16.641662290900907</c:v>
                </c:pt>
                <c:pt idx="11113">
                  <c:v>16.630410321806316</c:v>
                </c:pt>
                <c:pt idx="11114">
                  <c:v>16.619158352711725</c:v>
                </c:pt>
                <c:pt idx="11115">
                  <c:v>16.619158352711725</c:v>
                </c:pt>
                <c:pt idx="11116">
                  <c:v>16.607906383617134</c:v>
                </c:pt>
                <c:pt idx="11117">
                  <c:v>16.600405070887405</c:v>
                </c:pt>
                <c:pt idx="11118">
                  <c:v>16.585402445427949</c:v>
                </c:pt>
                <c:pt idx="11119">
                  <c:v>16.585402445427949</c:v>
                </c:pt>
                <c:pt idx="11120">
                  <c:v>16.585402445427949</c:v>
                </c:pt>
                <c:pt idx="11121">
                  <c:v>16.570399819968497</c:v>
                </c:pt>
                <c:pt idx="11122">
                  <c:v>16.562898507238767</c:v>
                </c:pt>
                <c:pt idx="11123">
                  <c:v>16.555397194509037</c:v>
                </c:pt>
                <c:pt idx="11124">
                  <c:v>16.547895881779311</c:v>
                </c:pt>
                <c:pt idx="11125">
                  <c:v>16.540394569049582</c:v>
                </c:pt>
                <c:pt idx="11126">
                  <c:v>16.529142599954994</c:v>
                </c:pt>
                <c:pt idx="11127">
                  <c:v>16.529142599954994</c:v>
                </c:pt>
                <c:pt idx="11128">
                  <c:v>16.517890630860403</c:v>
                </c:pt>
                <c:pt idx="11129">
                  <c:v>16.510389318130674</c:v>
                </c:pt>
                <c:pt idx="11130">
                  <c:v>16.502888005400944</c:v>
                </c:pt>
                <c:pt idx="11131">
                  <c:v>16.495386692671218</c:v>
                </c:pt>
                <c:pt idx="11132">
                  <c:v>16.487885379941488</c:v>
                </c:pt>
                <c:pt idx="11133">
                  <c:v>16.476633410846897</c:v>
                </c:pt>
                <c:pt idx="11134">
                  <c:v>16.476633410846897</c:v>
                </c:pt>
                <c:pt idx="11135">
                  <c:v>16.465381441752307</c:v>
                </c:pt>
                <c:pt idx="11136">
                  <c:v>16.457880129022577</c:v>
                </c:pt>
                <c:pt idx="11137">
                  <c:v>16.442877503563125</c:v>
                </c:pt>
                <c:pt idx="11138">
                  <c:v>16.442877503563125</c:v>
                </c:pt>
                <c:pt idx="11139">
                  <c:v>16.442877503563125</c:v>
                </c:pt>
                <c:pt idx="11140">
                  <c:v>16.427874878103669</c:v>
                </c:pt>
                <c:pt idx="11141">
                  <c:v>16.420373565373943</c:v>
                </c:pt>
                <c:pt idx="11142">
                  <c:v>16.412872252644213</c:v>
                </c:pt>
                <c:pt idx="11143">
                  <c:v>16.405370939914484</c:v>
                </c:pt>
                <c:pt idx="11144">
                  <c:v>16.397869627184757</c:v>
                </c:pt>
                <c:pt idx="11145">
                  <c:v>16.386617658090167</c:v>
                </c:pt>
                <c:pt idx="11146">
                  <c:v>16.386617658090167</c:v>
                </c:pt>
                <c:pt idx="11147">
                  <c:v>16.375365688995576</c:v>
                </c:pt>
                <c:pt idx="11148">
                  <c:v>16.367864376265846</c:v>
                </c:pt>
                <c:pt idx="11149">
                  <c:v>16.360363063536116</c:v>
                </c:pt>
                <c:pt idx="11150">
                  <c:v>16.35286175080639</c:v>
                </c:pt>
                <c:pt idx="11151">
                  <c:v>16.345360438076664</c:v>
                </c:pt>
                <c:pt idx="11152">
                  <c:v>16.337859125346935</c:v>
                </c:pt>
                <c:pt idx="11153">
                  <c:v>16.330357812617208</c:v>
                </c:pt>
                <c:pt idx="11154">
                  <c:v>16.322856499887482</c:v>
                </c:pt>
                <c:pt idx="11155">
                  <c:v>16.315355187157753</c:v>
                </c:pt>
                <c:pt idx="11156">
                  <c:v>16.304103218063162</c:v>
                </c:pt>
                <c:pt idx="11157">
                  <c:v>16.304103218063162</c:v>
                </c:pt>
                <c:pt idx="11158">
                  <c:v>16.292851248968571</c:v>
                </c:pt>
                <c:pt idx="11159">
                  <c:v>16.285349936238841</c:v>
                </c:pt>
                <c:pt idx="11160">
                  <c:v>16.277848623509115</c:v>
                </c:pt>
                <c:pt idx="11161">
                  <c:v>16.266596654414521</c:v>
                </c:pt>
                <c:pt idx="11162">
                  <c:v>16.266596654414521</c:v>
                </c:pt>
                <c:pt idx="11163">
                  <c:v>16.25534468531993</c:v>
                </c:pt>
                <c:pt idx="11164">
                  <c:v>16.247843372590204</c:v>
                </c:pt>
                <c:pt idx="11165">
                  <c:v>16.240342059860478</c:v>
                </c:pt>
                <c:pt idx="11166">
                  <c:v>16.232840747130748</c:v>
                </c:pt>
                <c:pt idx="11167">
                  <c:v>16.225339434401022</c:v>
                </c:pt>
                <c:pt idx="11168">
                  <c:v>16.217838121671292</c:v>
                </c:pt>
                <c:pt idx="11169">
                  <c:v>16.210336808941562</c:v>
                </c:pt>
                <c:pt idx="11170">
                  <c:v>16.199084839846972</c:v>
                </c:pt>
                <c:pt idx="11171">
                  <c:v>16.199084839846972</c:v>
                </c:pt>
                <c:pt idx="11172">
                  <c:v>16.187832870752381</c:v>
                </c:pt>
                <c:pt idx="11173">
                  <c:v>16.180331558022655</c:v>
                </c:pt>
                <c:pt idx="11174">
                  <c:v>16.169079588928064</c:v>
                </c:pt>
                <c:pt idx="11175">
                  <c:v>16.169079588928064</c:v>
                </c:pt>
                <c:pt idx="11176">
                  <c:v>16.157827619833469</c:v>
                </c:pt>
                <c:pt idx="11177">
                  <c:v>16.150326307103743</c:v>
                </c:pt>
                <c:pt idx="11178">
                  <c:v>16.135323681644287</c:v>
                </c:pt>
                <c:pt idx="11179">
                  <c:v>16.135323681644287</c:v>
                </c:pt>
                <c:pt idx="11180">
                  <c:v>16.135323681644287</c:v>
                </c:pt>
                <c:pt idx="11181">
                  <c:v>16.120321056184832</c:v>
                </c:pt>
                <c:pt idx="11182">
                  <c:v>16.112819743455102</c:v>
                </c:pt>
                <c:pt idx="11183">
                  <c:v>16.101567774360511</c:v>
                </c:pt>
                <c:pt idx="11184">
                  <c:v>16.101567774360511</c:v>
                </c:pt>
                <c:pt idx="11185">
                  <c:v>16.086565148901059</c:v>
                </c:pt>
                <c:pt idx="11186">
                  <c:v>16.086565148901059</c:v>
                </c:pt>
                <c:pt idx="11187">
                  <c:v>16.075313179806468</c:v>
                </c:pt>
                <c:pt idx="11188">
                  <c:v>16.067811867076738</c:v>
                </c:pt>
                <c:pt idx="11189">
                  <c:v>16.060310554347009</c:v>
                </c:pt>
                <c:pt idx="11190">
                  <c:v>16.049058585252418</c:v>
                </c:pt>
                <c:pt idx="11191">
                  <c:v>16.049058585252418</c:v>
                </c:pt>
                <c:pt idx="11192">
                  <c:v>16.034055959792965</c:v>
                </c:pt>
                <c:pt idx="11193">
                  <c:v>16.034055959792965</c:v>
                </c:pt>
                <c:pt idx="11194">
                  <c:v>16.022803990698371</c:v>
                </c:pt>
                <c:pt idx="11195">
                  <c:v>16.015302677968645</c:v>
                </c:pt>
                <c:pt idx="11196">
                  <c:v>16.000300052509189</c:v>
                </c:pt>
                <c:pt idx="11197">
                  <c:v>16.000300052509189</c:v>
                </c:pt>
                <c:pt idx="11198">
                  <c:v>16.000300052509189</c:v>
                </c:pt>
                <c:pt idx="11199">
                  <c:v>15.985297427049733</c:v>
                </c:pt>
                <c:pt idx="11200">
                  <c:v>15.977796114320006</c:v>
                </c:pt>
                <c:pt idx="11201">
                  <c:v>15.966544145225415</c:v>
                </c:pt>
                <c:pt idx="11202">
                  <c:v>15.966544145225415</c:v>
                </c:pt>
                <c:pt idx="11203">
                  <c:v>15.955292176130822</c:v>
                </c:pt>
                <c:pt idx="11204">
                  <c:v>15.947790863401096</c:v>
                </c:pt>
                <c:pt idx="11205">
                  <c:v>15.940289550671368</c:v>
                </c:pt>
                <c:pt idx="11206">
                  <c:v>15.929037581576777</c:v>
                </c:pt>
                <c:pt idx="11207">
                  <c:v>15.929037581576777</c:v>
                </c:pt>
                <c:pt idx="11208">
                  <c:v>15.917785612482186</c:v>
                </c:pt>
                <c:pt idx="11209">
                  <c:v>15.910284299752457</c:v>
                </c:pt>
                <c:pt idx="11210">
                  <c:v>15.902782987022729</c:v>
                </c:pt>
                <c:pt idx="11211">
                  <c:v>15.891531017928138</c:v>
                </c:pt>
                <c:pt idx="11212">
                  <c:v>15.891531017928138</c:v>
                </c:pt>
                <c:pt idx="11213">
                  <c:v>15.880279048833545</c:v>
                </c:pt>
                <c:pt idx="11214">
                  <c:v>15.869027079738954</c:v>
                </c:pt>
                <c:pt idx="11215">
                  <c:v>15.869027079738954</c:v>
                </c:pt>
                <c:pt idx="11216">
                  <c:v>15.857775110644361</c:v>
                </c:pt>
                <c:pt idx="11217">
                  <c:v>15.850273797914635</c:v>
                </c:pt>
                <c:pt idx="11218">
                  <c:v>15.839021828820044</c:v>
                </c:pt>
                <c:pt idx="11219">
                  <c:v>15.839021828820044</c:v>
                </c:pt>
                <c:pt idx="11220">
                  <c:v>15.824019203360587</c:v>
                </c:pt>
                <c:pt idx="11221">
                  <c:v>15.824019203360587</c:v>
                </c:pt>
                <c:pt idx="11222">
                  <c:v>15.812767234265996</c:v>
                </c:pt>
                <c:pt idx="11223">
                  <c:v>15.805265921536268</c:v>
                </c:pt>
                <c:pt idx="11224">
                  <c:v>15.794013952441677</c:v>
                </c:pt>
                <c:pt idx="11225">
                  <c:v>15.794013952441677</c:v>
                </c:pt>
                <c:pt idx="11226">
                  <c:v>15.782761983347084</c:v>
                </c:pt>
                <c:pt idx="11227">
                  <c:v>15.775260670617358</c:v>
                </c:pt>
                <c:pt idx="11228">
                  <c:v>15.767759357887631</c:v>
                </c:pt>
                <c:pt idx="11229">
                  <c:v>15.760258045157901</c:v>
                </c:pt>
                <c:pt idx="11230">
                  <c:v>15.74900607606331</c:v>
                </c:pt>
                <c:pt idx="11231">
                  <c:v>15.74900607606331</c:v>
                </c:pt>
                <c:pt idx="11232">
                  <c:v>15.734003450603856</c:v>
                </c:pt>
                <c:pt idx="11233">
                  <c:v>15.734003450603856</c:v>
                </c:pt>
                <c:pt idx="11234">
                  <c:v>15.722751481509265</c:v>
                </c:pt>
                <c:pt idx="11235">
                  <c:v>15.715250168779537</c:v>
                </c:pt>
                <c:pt idx="11236">
                  <c:v>15.707748856049808</c:v>
                </c:pt>
                <c:pt idx="11237">
                  <c:v>15.700247543320081</c:v>
                </c:pt>
                <c:pt idx="11238">
                  <c:v>15.692746230590354</c:v>
                </c:pt>
                <c:pt idx="11239">
                  <c:v>15.685244917860624</c:v>
                </c:pt>
                <c:pt idx="11240">
                  <c:v>15.677743605130898</c:v>
                </c:pt>
                <c:pt idx="11241">
                  <c:v>15.67024229240117</c:v>
                </c:pt>
                <c:pt idx="11242">
                  <c:v>15.66274097967144</c:v>
                </c:pt>
                <c:pt idx="11243">
                  <c:v>15.651489010576853</c:v>
                </c:pt>
                <c:pt idx="11244">
                  <c:v>15.651489010576853</c:v>
                </c:pt>
                <c:pt idx="11245">
                  <c:v>15.64023704148226</c:v>
                </c:pt>
                <c:pt idx="11246">
                  <c:v>15.632735728752531</c:v>
                </c:pt>
                <c:pt idx="11247">
                  <c:v>15.625234416022804</c:v>
                </c:pt>
                <c:pt idx="11248">
                  <c:v>15.617733103293077</c:v>
                </c:pt>
                <c:pt idx="11249">
                  <c:v>15.610231790563347</c:v>
                </c:pt>
                <c:pt idx="11250">
                  <c:v>15.602730477833621</c:v>
                </c:pt>
                <c:pt idx="11251">
                  <c:v>15.595229165103893</c:v>
                </c:pt>
                <c:pt idx="11252">
                  <c:v>15.587727852374163</c:v>
                </c:pt>
                <c:pt idx="11253">
                  <c:v>15.580226539644437</c:v>
                </c:pt>
                <c:pt idx="11254">
                  <c:v>15.572725226914711</c:v>
                </c:pt>
                <c:pt idx="11255">
                  <c:v>15.565223914184983</c:v>
                </c:pt>
                <c:pt idx="11256">
                  <c:v>15.557722601455254</c:v>
                </c:pt>
                <c:pt idx="11257">
                  <c:v>15.550221288725528</c:v>
                </c:pt>
                <c:pt idx="11258">
                  <c:v>15.5427199759958</c:v>
                </c:pt>
                <c:pt idx="11259">
                  <c:v>15.53521866326607</c:v>
                </c:pt>
                <c:pt idx="11260">
                  <c:v>15.527717350536344</c:v>
                </c:pt>
                <c:pt idx="11261">
                  <c:v>15.520216037806616</c:v>
                </c:pt>
                <c:pt idx="11262">
                  <c:v>15.508964068712025</c:v>
                </c:pt>
                <c:pt idx="11263">
                  <c:v>15.508964068712025</c:v>
                </c:pt>
                <c:pt idx="11264">
                  <c:v>15.497712099617434</c:v>
                </c:pt>
                <c:pt idx="11265">
                  <c:v>15.490210786887706</c:v>
                </c:pt>
                <c:pt idx="11266">
                  <c:v>15.482709474157977</c:v>
                </c:pt>
                <c:pt idx="11267">
                  <c:v>15.475208161428251</c:v>
                </c:pt>
                <c:pt idx="11268">
                  <c:v>15.467706848698523</c:v>
                </c:pt>
                <c:pt idx="11269">
                  <c:v>15.460205535968793</c:v>
                </c:pt>
                <c:pt idx="11270">
                  <c:v>15.452704223239067</c:v>
                </c:pt>
                <c:pt idx="11271">
                  <c:v>15.445202910509339</c:v>
                </c:pt>
                <c:pt idx="11272">
                  <c:v>15.437701597779613</c:v>
                </c:pt>
                <c:pt idx="11273">
                  <c:v>15.430200285049883</c:v>
                </c:pt>
                <c:pt idx="11274">
                  <c:v>15.422698972320156</c:v>
                </c:pt>
                <c:pt idx="11275">
                  <c:v>15.415197659590429</c:v>
                </c:pt>
                <c:pt idx="11276">
                  <c:v>15.4076963468607</c:v>
                </c:pt>
                <c:pt idx="11277">
                  <c:v>15.400195034130974</c:v>
                </c:pt>
                <c:pt idx="11278">
                  <c:v>15.392693721401246</c:v>
                </c:pt>
                <c:pt idx="11279">
                  <c:v>15.385192408671516</c:v>
                </c:pt>
                <c:pt idx="11280">
                  <c:v>15.37769109594179</c:v>
                </c:pt>
                <c:pt idx="11281">
                  <c:v>15.370189783212062</c:v>
                </c:pt>
                <c:pt idx="11282">
                  <c:v>15.362688470482336</c:v>
                </c:pt>
                <c:pt idx="11283">
                  <c:v>15.355187157752606</c:v>
                </c:pt>
                <c:pt idx="11284">
                  <c:v>15.347685845022879</c:v>
                </c:pt>
                <c:pt idx="11285">
                  <c:v>15.340184532293152</c:v>
                </c:pt>
                <c:pt idx="11286">
                  <c:v>15.332683219563423</c:v>
                </c:pt>
                <c:pt idx="11287">
                  <c:v>15.325181906833695</c:v>
                </c:pt>
                <c:pt idx="11288">
                  <c:v>15.317680594103969</c:v>
                </c:pt>
                <c:pt idx="11289">
                  <c:v>15.310179281374239</c:v>
                </c:pt>
                <c:pt idx="11290">
                  <c:v>15.302677968644513</c:v>
                </c:pt>
                <c:pt idx="11291">
                  <c:v>15.287675343185059</c:v>
                </c:pt>
                <c:pt idx="11292">
                  <c:v>15.287675343185059</c:v>
                </c:pt>
                <c:pt idx="11293">
                  <c:v>15.287675343185059</c:v>
                </c:pt>
                <c:pt idx="11294">
                  <c:v>15.272672717725602</c:v>
                </c:pt>
                <c:pt idx="11295">
                  <c:v>15.265171404995876</c:v>
                </c:pt>
                <c:pt idx="11296">
                  <c:v>15.250168779536418</c:v>
                </c:pt>
                <c:pt idx="11297">
                  <c:v>15.250168779536418</c:v>
                </c:pt>
                <c:pt idx="11298">
                  <c:v>15.250168779536418</c:v>
                </c:pt>
                <c:pt idx="11299">
                  <c:v>15.235166154076962</c:v>
                </c:pt>
                <c:pt idx="11300">
                  <c:v>15.227664841347236</c:v>
                </c:pt>
                <c:pt idx="11301">
                  <c:v>15.220163528617508</c:v>
                </c:pt>
                <c:pt idx="11302">
                  <c:v>15.212662215887782</c:v>
                </c:pt>
                <c:pt idx="11303">
                  <c:v>15.205160903158053</c:v>
                </c:pt>
                <c:pt idx="11304">
                  <c:v>15.197659590428325</c:v>
                </c:pt>
                <c:pt idx="11305">
                  <c:v>15.186407621333734</c:v>
                </c:pt>
                <c:pt idx="11306">
                  <c:v>15.186407621333734</c:v>
                </c:pt>
                <c:pt idx="11307">
                  <c:v>15.175155652239141</c:v>
                </c:pt>
                <c:pt idx="11308">
                  <c:v>15.16390368314455</c:v>
                </c:pt>
                <c:pt idx="11309">
                  <c:v>15.16390368314455</c:v>
                </c:pt>
                <c:pt idx="11310">
                  <c:v>15.152651714049959</c:v>
                </c:pt>
                <c:pt idx="11311">
                  <c:v>15.145150401320231</c:v>
                </c:pt>
                <c:pt idx="11312">
                  <c:v>15.137649088590505</c:v>
                </c:pt>
                <c:pt idx="11313">
                  <c:v>15.130147775860776</c:v>
                </c:pt>
                <c:pt idx="11314">
                  <c:v>15.122646463131048</c:v>
                </c:pt>
                <c:pt idx="11315">
                  <c:v>15.115145150401322</c:v>
                </c:pt>
                <c:pt idx="11316">
                  <c:v>15.107643837671592</c:v>
                </c:pt>
                <c:pt idx="11317">
                  <c:v>15.100142524941864</c:v>
                </c:pt>
                <c:pt idx="11318">
                  <c:v>15.092641212212138</c:v>
                </c:pt>
                <c:pt idx="11319">
                  <c:v>15.085139899482408</c:v>
                </c:pt>
                <c:pt idx="11320">
                  <c:v>15.077638586752681</c:v>
                </c:pt>
                <c:pt idx="11321">
                  <c:v>15.070137274022954</c:v>
                </c:pt>
                <c:pt idx="11322">
                  <c:v>15.062635961293228</c:v>
                </c:pt>
                <c:pt idx="11323">
                  <c:v>15.055134648563499</c:v>
                </c:pt>
                <c:pt idx="11324">
                  <c:v>15.047633335833771</c:v>
                </c:pt>
                <c:pt idx="11325">
                  <c:v>15.040132023104045</c:v>
                </c:pt>
                <c:pt idx="11326">
                  <c:v>15.032630710374315</c:v>
                </c:pt>
                <c:pt idx="11327">
                  <c:v>15.025129397644587</c:v>
                </c:pt>
                <c:pt idx="11328">
                  <c:v>15.013877428549996</c:v>
                </c:pt>
                <c:pt idx="11329">
                  <c:v>15.013877428549996</c:v>
                </c:pt>
                <c:pt idx="11330">
                  <c:v>15.002625459455404</c:v>
                </c:pt>
                <c:pt idx="11331">
                  <c:v>14.995124146725678</c:v>
                </c:pt>
                <c:pt idx="11332">
                  <c:v>14.983872177631085</c:v>
                </c:pt>
                <c:pt idx="11333">
                  <c:v>14.983872177631085</c:v>
                </c:pt>
                <c:pt idx="11334">
                  <c:v>14.972620208536494</c:v>
                </c:pt>
                <c:pt idx="11335">
                  <c:v>14.961368239441903</c:v>
                </c:pt>
                <c:pt idx="11336">
                  <c:v>14.961368239441903</c:v>
                </c:pt>
                <c:pt idx="11337">
                  <c:v>14.95011627034731</c:v>
                </c:pt>
                <c:pt idx="11338">
                  <c:v>14.942614957617584</c:v>
                </c:pt>
                <c:pt idx="11339">
                  <c:v>14.931362988522991</c:v>
                </c:pt>
                <c:pt idx="11340">
                  <c:v>14.931362988522991</c:v>
                </c:pt>
                <c:pt idx="11341">
                  <c:v>14.920111019428401</c:v>
                </c:pt>
                <c:pt idx="11342">
                  <c:v>14.912609706698673</c:v>
                </c:pt>
                <c:pt idx="11343">
                  <c:v>14.905108393968943</c:v>
                </c:pt>
                <c:pt idx="11344">
                  <c:v>14.897607081239217</c:v>
                </c:pt>
                <c:pt idx="11345">
                  <c:v>14.890105768509491</c:v>
                </c:pt>
                <c:pt idx="11346">
                  <c:v>14.882604455779761</c:v>
                </c:pt>
                <c:pt idx="11347">
                  <c:v>14.875103143050033</c:v>
                </c:pt>
                <c:pt idx="11348">
                  <c:v>14.863851173955442</c:v>
                </c:pt>
                <c:pt idx="11349">
                  <c:v>14.863851173955442</c:v>
                </c:pt>
                <c:pt idx="11350">
                  <c:v>14.85259920486085</c:v>
                </c:pt>
                <c:pt idx="11351">
                  <c:v>14.841347235766259</c:v>
                </c:pt>
                <c:pt idx="11352">
                  <c:v>14.841347235766259</c:v>
                </c:pt>
                <c:pt idx="11353">
                  <c:v>14.830095266671666</c:v>
                </c:pt>
                <c:pt idx="11354">
                  <c:v>14.815092641212214</c:v>
                </c:pt>
                <c:pt idx="11355">
                  <c:v>14.815092641212214</c:v>
                </c:pt>
                <c:pt idx="11356">
                  <c:v>14.815092641212214</c:v>
                </c:pt>
                <c:pt idx="11357">
                  <c:v>14.800090015752756</c:v>
                </c:pt>
                <c:pt idx="11358">
                  <c:v>14.79258870302303</c:v>
                </c:pt>
                <c:pt idx="11359">
                  <c:v>14.785087390293301</c:v>
                </c:pt>
                <c:pt idx="11360">
                  <c:v>14.777586077563573</c:v>
                </c:pt>
                <c:pt idx="11361">
                  <c:v>14.770084764833847</c:v>
                </c:pt>
                <c:pt idx="11362">
                  <c:v>14.762583452104119</c:v>
                </c:pt>
                <c:pt idx="11363">
                  <c:v>14.755082139374389</c:v>
                </c:pt>
                <c:pt idx="11364">
                  <c:v>14.747580826644663</c:v>
                </c:pt>
                <c:pt idx="11365">
                  <c:v>14.740079513914935</c:v>
                </c:pt>
                <c:pt idx="11366">
                  <c:v>14.732578201185206</c:v>
                </c:pt>
                <c:pt idx="11367">
                  <c:v>14.725076888455479</c:v>
                </c:pt>
                <c:pt idx="11368">
                  <c:v>14.717575575725753</c:v>
                </c:pt>
                <c:pt idx="11369">
                  <c:v>14.710074262996024</c:v>
                </c:pt>
                <c:pt idx="11370">
                  <c:v>14.702572950266296</c:v>
                </c:pt>
                <c:pt idx="11371">
                  <c:v>14.69507163753657</c:v>
                </c:pt>
                <c:pt idx="11372">
                  <c:v>14.687570324806842</c:v>
                </c:pt>
                <c:pt idx="11373">
                  <c:v>14.680069012077112</c:v>
                </c:pt>
                <c:pt idx="11374">
                  <c:v>14.668817042982521</c:v>
                </c:pt>
                <c:pt idx="11375">
                  <c:v>14.668817042982521</c:v>
                </c:pt>
                <c:pt idx="11376">
                  <c:v>14.657565073887929</c:v>
                </c:pt>
                <c:pt idx="11377">
                  <c:v>14.646313104793338</c:v>
                </c:pt>
                <c:pt idx="11378">
                  <c:v>14.646313104793338</c:v>
                </c:pt>
                <c:pt idx="11379">
                  <c:v>14.635061135698745</c:v>
                </c:pt>
                <c:pt idx="11380">
                  <c:v>14.623809166604158</c:v>
                </c:pt>
                <c:pt idx="11381">
                  <c:v>14.623809166604158</c:v>
                </c:pt>
                <c:pt idx="11382">
                  <c:v>14.612557197509565</c:v>
                </c:pt>
                <c:pt idx="11383">
                  <c:v>14.605055884779835</c:v>
                </c:pt>
                <c:pt idx="11384">
                  <c:v>14.597554572050109</c:v>
                </c:pt>
                <c:pt idx="11385">
                  <c:v>14.590053259320381</c:v>
                </c:pt>
                <c:pt idx="11386">
                  <c:v>14.582551946590652</c:v>
                </c:pt>
                <c:pt idx="11387">
                  <c:v>14.575050633860926</c:v>
                </c:pt>
                <c:pt idx="11388">
                  <c:v>14.567549321131198</c:v>
                </c:pt>
                <c:pt idx="11389">
                  <c:v>14.560048008401472</c:v>
                </c:pt>
                <c:pt idx="11390">
                  <c:v>14.552546695671742</c:v>
                </c:pt>
                <c:pt idx="11391">
                  <c:v>14.541294726577151</c:v>
                </c:pt>
                <c:pt idx="11392">
                  <c:v>14.541294726577151</c:v>
                </c:pt>
                <c:pt idx="11393">
                  <c:v>14.530042757482558</c:v>
                </c:pt>
                <c:pt idx="11394">
                  <c:v>14.522541444752832</c:v>
                </c:pt>
                <c:pt idx="11395">
                  <c:v>14.515040132023104</c:v>
                </c:pt>
                <c:pt idx="11396">
                  <c:v>14.507538819293375</c:v>
                </c:pt>
                <c:pt idx="11397">
                  <c:v>14.496286850198784</c:v>
                </c:pt>
                <c:pt idx="11398">
                  <c:v>14.496286850198784</c:v>
                </c:pt>
                <c:pt idx="11399">
                  <c:v>14.485034881104195</c:v>
                </c:pt>
                <c:pt idx="11400">
                  <c:v>14.477533568374465</c:v>
                </c:pt>
                <c:pt idx="11401">
                  <c:v>14.470032255644739</c:v>
                </c:pt>
                <c:pt idx="11402">
                  <c:v>14.455029630185281</c:v>
                </c:pt>
                <c:pt idx="11403">
                  <c:v>14.455029630185281</c:v>
                </c:pt>
                <c:pt idx="11404">
                  <c:v>14.455029630185281</c:v>
                </c:pt>
                <c:pt idx="11405">
                  <c:v>14.440027004725827</c:v>
                </c:pt>
                <c:pt idx="11406">
                  <c:v>14.432525691996098</c:v>
                </c:pt>
                <c:pt idx="11407">
                  <c:v>14.425024379266372</c:v>
                </c:pt>
                <c:pt idx="11408">
                  <c:v>14.417523066536644</c:v>
                </c:pt>
                <c:pt idx="11409">
                  <c:v>14.410021753806918</c:v>
                </c:pt>
                <c:pt idx="11410">
                  <c:v>14.398769784712325</c:v>
                </c:pt>
                <c:pt idx="11411">
                  <c:v>14.398769784712325</c:v>
                </c:pt>
                <c:pt idx="11412">
                  <c:v>14.387517815617734</c:v>
                </c:pt>
                <c:pt idx="11413">
                  <c:v>14.380016502888004</c:v>
                </c:pt>
                <c:pt idx="11414">
                  <c:v>14.372515190158278</c:v>
                </c:pt>
                <c:pt idx="11415">
                  <c:v>14.365013877428551</c:v>
                </c:pt>
                <c:pt idx="11416">
                  <c:v>14.357512564698821</c:v>
                </c:pt>
                <c:pt idx="11417">
                  <c:v>14.350011251969095</c:v>
                </c:pt>
                <c:pt idx="11418">
                  <c:v>14.342509939239367</c:v>
                </c:pt>
                <c:pt idx="11419">
                  <c:v>14.327507313779911</c:v>
                </c:pt>
                <c:pt idx="11420">
                  <c:v>14.327507313779911</c:v>
                </c:pt>
                <c:pt idx="11421">
                  <c:v>14.327507313779911</c:v>
                </c:pt>
                <c:pt idx="11422">
                  <c:v>14.308754031955592</c:v>
                </c:pt>
                <c:pt idx="11423">
                  <c:v>14.308754031955592</c:v>
                </c:pt>
                <c:pt idx="11424">
                  <c:v>14.297502062861</c:v>
                </c:pt>
                <c:pt idx="11425">
                  <c:v>14.290000750131274</c:v>
                </c:pt>
                <c:pt idx="11426">
                  <c:v>14.282499437401544</c:v>
                </c:pt>
                <c:pt idx="11427">
                  <c:v>14.274998124671818</c:v>
                </c:pt>
                <c:pt idx="11428">
                  <c:v>14.26749681194209</c:v>
                </c:pt>
                <c:pt idx="11429">
                  <c:v>14.259995499212364</c:v>
                </c:pt>
                <c:pt idx="11430">
                  <c:v>14.252494186482634</c:v>
                </c:pt>
                <c:pt idx="11431">
                  <c:v>14.244992873752906</c:v>
                </c:pt>
                <c:pt idx="11432">
                  <c:v>14.23749156102318</c:v>
                </c:pt>
                <c:pt idx="11433">
                  <c:v>14.229990248293451</c:v>
                </c:pt>
                <c:pt idx="11434">
                  <c:v>14.222488935563723</c:v>
                </c:pt>
                <c:pt idx="11435">
                  <c:v>14.214987622833997</c:v>
                </c:pt>
                <c:pt idx="11436">
                  <c:v>14.207486310104267</c:v>
                </c:pt>
                <c:pt idx="11437">
                  <c:v>14.199984997374541</c:v>
                </c:pt>
                <c:pt idx="11438">
                  <c:v>14.192483684644813</c:v>
                </c:pt>
                <c:pt idx="11439">
                  <c:v>14.184982371915087</c:v>
                </c:pt>
                <c:pt idx="11440">
                  <c:v>14.177481059185357</c:v>
                </c:pt>
                <c:pt idx="11441">
                  <c:v>14.169979746455629</c:v>
                </c:pt>
                <c:pt idx="11442">
                  <c:v>14.162478433725903</c:v>
                </c:pt>
                <c:pt idx="11443">
                  <c:v>14.154977120996174</c:v>
                </c:pt>
                <c:pt idx="11444">
                  <c:v>14.147475808266446</c:v>
                </c:pt>
                <c:pt idx="11445">
                  <c:v>14.13997449553672</c:v>
                </c:pt>
                <c:pt idx="11446">
                  <c:v>14.13247318280699</c:v>
                </c:pt>
                <c:pt idx="11447">
                  <c:v>14.124971870077264</c:v>
                </c:pt>
                <c:pt idx="11448">
                  <c:v>14.117470557347536</c:v>
                </c:pt>
                <c:pt idx="11449">
                  <c:v>14.10996924461781</c:v>
                </c:pt>
                <c:pt idx="11450">
                  <c:v>14.10246793188808</c:v>
                </c:pt>
                <c:pt idx="11451">
                  <c:v>14.094966619158352</c:v>
                </c:pt>
                <c:pt idx="11452">
                  <c:v>14.087465306428626</c:v>
                </c:pt>
                <c:pt idx="11453">
                  <c:v>14.079963993698897</c:v>
                </c:pt>
                <c:pt idx="11454">
                  <c:v>14.072462680969169</c:v>
                </c:pt>
                <c:pt idx="11455">
                  <c:v>14.064961368239443</c:v>
                </c:pt>
                <c:pt idx="11456">
                  <c:v>14.057460055509713</c:v>
                </c:pt>
                <c:pt idx="11457">
                  <c:v>14.049958742779985</c:v>
                </c:pt>
                <c:pt idx="11458">
                  <c:v>14.038706773685394</c:v>
                </c:pt>
                <c:pt idx="11459">
                  <c:v>14.038706773685394</c:v>
                </c:pt>
                <c:pt idx="11460">
                  <c:v>14.027454804590803</c:v>
                </c:pt>
                <c:pt idx="11461">
                  <c:v>14.019953491861076</c:v>
                </c:pt>
                <c:pt idx="11462">
                  <c:v>14.012452179131349</c:v>
                </c:pt>
                <c:pt idx="11463">
                  <c:v>14.00495086640162</c:v>
                </c:pt>
                <c:pt idx="11464">
                  <c:v>13.997449553671892</c:v>
                </c:pt>
                <c:pt idx="11465">
                  <c:v>13.989948240942166</c:v>
                </c:pt>
                <c:pt idx="11466">
                  <c:v>13.982446928212436</c:v>
                </c:pt>
                <c:pt idx="11467">
                  <c:v>13.974945615482708</c:v>
                </c:pt>
                <c:pt idx="11468">
                  <c:v>13.967444302752982</c:v>
                </c:pt>
                <c:pt idx="11469">
                  <c:v>13.959942990023254</c:v>
                </c:pt>
                <c:pt idx="11470">
                  <c:v>13.952441677293525</c:v>
                </c:pt>
                <c:pt idx="11471">
                  <c:v>13.944940364563799</c:v>
                </c:pt>
                <c:pt idx="11472">
                  <c:v>13.937439051834073</c:v>
                </c:pt>
                <c:pt idx="11473">
                  <c:v>13.929937739104343</c:v>
                </c:pt>
                <c:pt idx="11474">
                  <c:v>13.922436426374615</c:v>
                </c:pt>
                <c:pt idx="11475">
                  <c:v>13.914935113644889</c:v>
                </c:pt>
                <c:pt idx="11476">
                  <c:v>13.907433800915159</c:v>
                </c:pt>
                <c:pt idx="11477">
                  <c:v>13.89618183182057</c:v>
                </c:pt>
                <c:pt idx="11478">
                  <c:v>13.89618183182057</c:v>
                </c:pt>
                <c:pt idx="11479">
                  <c:v>13.884929862725977</c:v>
                </c:pt>
                <c:pt idx="11480">
                  <c:v>13.877428549996248</c:v>
                </c:pt>
                <c:pt idx="11481">
                  <c:v>13.869927237266522</c:v>
                </c:pt>
                <c:pt idx="11482">
                  <c:v>13.862425924536796</c:v>
                </c:pt>
                <c:pt idx="11483">
                  <c:v>13.854924611807066</c:v>
                </c:pt>
                <c:pt idx="11484">
                  <c:v>13.847423299077338</c:v>
                </c:pt>
                <c:pt idx="11485">
                  <c:v>13.839921986347612</c:v>
                </c:pt>
                <c:pt idx="11486">
                  <c:v>13.832420673617882</c:v>
                </c:pt>
                <c:pt idx="11487">
                  <c:v>13.824919360888154</c:v>
                </c:pt>
                <c:pt idx="11488">
                  <c:v>13.817418048158428</c:v>
                </c:pt>
                <c:pt idx="11489">
                  <c:v>13.806166079063836</c:v>
                </c:pt>
                <c:pt idx="11490">
                  <c:v>13.806166079063836</c:v>
                </c:pt>
                <c:pt idx="11491">
                  <c:v>13.794914109969245</c:v>
                </c:pt>
                <c:pt idx="11492">
                  <c:v>13.787412797239519</c:v>
                </c:pt>
                <c:pt idx="11493">
                  <c:v>13.779911484509789</c:v>
                </c:pt>
                <c:pt idx="11494">
                  <c:v>13.772410171780061</c:v>
                </c:pt>
                <c:pt idx="11495">
                  <c:v>13.764908859050335</c:v>
                </c:pt>
                <c:pt idx="11496">
                  <c:v>13.757407546320607</c:v>
                </c:pt>
                <c:pt idx="11497">
                  <c:v>13.749906233590877</c:v>
                </c:pt>
                <c:pt idx="11498">
                  <c:v>13.742404920861151</c:v>
                </c:pt>
                <c:pt idx="11499">
                  <c:v>13.734903608131424</c:v>
                </c:pt>
                <c:pt idx="11500">
                  <c:v>13.727402295401694</c:v>
                </c:pt>
                <c:pt idx="11501">
                  <c:v>13.716150326307103</c:v>
                </c:pt>
                <c:pt idx="11502">
                  <c:v>13.716150326307103</c:v>
                </c:pt>
                <c:pt idx="11503">
                  <c:v>13.70489835721251</c:v>
                </c:pt>
                <c:pt idx="11504">
                  <c:v>13.693646388117919</c:v>
                </c:pt>
                <c:pt idx="11505">
                  <c:v>13.693646388117919</c:v>
                </c:pt>
                <c:pt idx="11506">
                  <c:v>13.678643762658465</c:v>
                </c:pt>
                <c:pt idx="11507">
                  <c:v>13.678643762658465</c:v>
                </c:pt>
                <c:pt idx="11508">
                  <c:v>13.667391793563874</c:v>
                </c:pt>
                <c:pt idx="11509">
                  <c:v>13.659890480834147</c:v>
                </c:pt>
                <c:pt idx="11510">
                  <c:v>13.652389168104417</c:v>
                </c:pt>
                <c:pt idx="11511">
                  <c:v>13.644887855374691</c:v>
                </c:pt>
                <c:pt idx="11512">
                  <c:v>13.637386542644963</c:v>
                </c:pt>
                <c:pt idx="11513">
                  <c:v>13.629885229915233</c:v>
                </c:pt>
                <c:pt idx="11514">
                  <c:v>13.622383917185507</c:v>
                </c:pt>
                <c:pt idx="11515">
                  <c:v>13.614882604455779</c:v>
                </c:pt>
                <c:pt idx="11516">
                  <c:v>13.607381291726053</c:v>
                </c:pt>
                <c:pt idx="11517">
                  <c:v>13.599879978996324</c:v>
                </c:pt>
                <c:pt idx="11518">
                  <c:v>13.592378666266598</c:v>
                </c:pt>
                <c:pt idx="11519">
                  <c:v>13.58487735353687</c:v>
                </c:pt>
                <c:pt idx="11520">
                  <c:v>13.57737604080714</c:v>
                </c:pt>
                <c:pt idx="11521">
                  <c:v>13.569874728077414</c:v>
                </c:pt>
                <c:pt idx="11522">
                  <c:v>13.558622758982821</c:v>
                </c:pt>
                <c:pt idx="11523">
                  <c:v>13.558622758982821</c:v>
                </c:pt>
                <c:pt idx="11524">
                  <c:v>13.54737078988823</c:v>
                </c:pt>
                <c:pt idx="11525">
                  <c:v>13.539869477158502</c:v>
                </c:pt>
                <c:pt idx="11526">
                  <c:v>13.532368164428776</c:v>
                </c:pt>
                <c:pt idx="11527">
                  <c:v>13.524866851699047</c:v>
                </c:pt>
                <c:pt idx="11528">
                  <c:v>13.517365538969321</c:v>
                </c:pt>
                <c:pt idx="11529">
                  <c:v>13.509864226239593</c:v>
                </c:pt>
                <c:pt idx="11530">
                  <c:v>13.502362913509863</c:v>
                </c:pt>
                <c:pt idx="11531">
                  <c:v>13.494861600780137</c:v>
                </c:pt>
                <c:pt idx="11532">
                  <c:v>13.487360288050409</c:v>
                </c:pt>
                <c:pt idx="11533">
                  <c:v>13.479858975320679</c:v>
                </c:pt>
                <c:pt idx="11534">
                  <c:v>13.472357662590953</c:v>
                </c:pt>
                <c:pt idx="11535">
                  <c:v>13.464856349861225</c:v>
                </c:pt>
                <c:pt idx="11536">
                  <c:v>13.457355037131499</c:v>
                </c:pt>
                <c:pt idx="11537">
                  <c:v>13.44985372440177</c:v>
                </c:pt>
                <c:pt idx="11538">
                  <c:v>13.442352411672044</c:v>
                </c:pt>
                <c:pt idx="11539">
                  <c:v>13.434851098942316</c:v>
                </c:pt>
                <c:pt idx="11540">
                  <c:v>13.427349786212586</c:v>
                </c:pt>
                <c:pt idx="11541">
                  <c:v>13.41984847348286</c:v>
                </c:pt>
                <c:pt idx="11542">
                  <c:v>13.412347160753132</c:v>
                </c:pt>
                <c:pt idx="11543">
                  <c:v>13.404845848023403</c:v>
                </c:pt>
                <c:pt idx="11544">
                  <c:v>13.397344535293676</c:v>
                </c:pt>
                <c:pt idx="11545">
                  <c:v>13.389843222563949</c:v>
                </c:pt>
                <c:pt idx="11546">
                  <c:v>13.382341909834222</c:v>
                </c:pt>
                <c:pt idx="11547">
                  <c:v>13.374840597104493</c:v>
                </c:pt>
                <c:pt idx="11548">
                  <c:v>13.367339284374765</c:v>
                </c:pt>
                <c:pt idx="11549">
                  <c:v>13.359837971645039</c:v>
                </c:pt>
                <c:pt idx="11550">
                  <c:v>13.352336658915309</c:v>
                </c:pt>
                <c:pt idx="11551">
                  <c:v>13.344835346185583</c:v>
                </c:pt>
                <c:pt idx="11552">
                  <c:v>13.337334033455855</c:v>
                </c:pt>
                <c:pt idx="11553">
                  <c:v>13.329832720726126</c:v>
                </c:pt>
                <c:pt idx="11554">
                  <c:v>13.322331407996399</c:v>
                </c:pt>
                <c:pt idx="11555">
                  <c:v>13.311079438901807</c:v>
                </c:pt>
                <c:pt idx="11556">
                  <c:v>13.311079438901807</c:v>
                </c:pt>
                <c:pt idx="11557">
                  <c:v>13.299827469807216</c:v>
                </c:pt>
                <c:pt idx="11558">
                  <c:v>13.292326157077488</c:v>
                </c:pt>
                <c:pt idx="11559">
                  <c:v>13.284824844347762</c:v>
                </c:pt>
                <c:pt idx="11560">
                  <c:v>13.277323531618032</c:v>
                </c:pt>
                <c:pt idx="11561">
                  <c:v>13.269822218888304</c:v>
                </c:pt>
                <c:pt idx="11562">
                  <c:v>13.262320906158578</c:v>
                </c:pt>
                <c:pt idx="11563">
                  <c:v>13.254819593428849</c:v>
                </c:pt>
                <c:pt idx="11564">
                  <c:v>13.247318280699123</c:v>
                </c:pt>
                <c:pt idx="11565">
                  <c:v>13.23606631160453</c:v>
                </c:pt>
                <c:pt idx="11566">
                  <c:v>13.23606631160453</c:v>
                </c:pt>
                <c:pt idx="11567">
                  <c:v>13.224814342509939</c:v>
                </c:pt>
                <c:pt idx="11568">
                  <c:v>13.217313029780211</c:v>
                </c:pt>
                <c:pt idx="11569">
                  <c:v>13.209811717050485</c:v>
                </c:pt>
                <c:pt idx="11570">
                  <c:v>13.202310404320755</c:v>
                </c:pt>
                <c:pt idx="11571">
                  <c:v>13.194809091591027</c:v>
                </c:pt>
                <c:pt idx="11572">
                  <c:v>13.187307778861301</c:v>
                </c:pt>
                <c:pt idx="11573">
                  <c:v>13.179806466131572</c:v>
                </c:pt>
                <c:pt idx="11574">
                  <c:v>13.172305153401846</c:v>
                </c:pt>
                <c:pt idx="11575">
                  <c:v>13.164803840672118</c:v>
                </c:pt>
                <c:pt idx="11576">
                  <c:v>13.157302527942392</c:v>
                </c:pt>
                <c:pt idx="11577">
                  <c:v>13.149801215212662</c:v>
                </c:pt>
                <c:pt idx="11578">
                  <c:v>13.138549246118069</c:v>
                </c:pt>
                <c:pt idx="11579">
                  <c:v>13.138549246118069</c:v>
                </c:pt>
                <c:pt idx="11580">
                  <c:v>13.127297277023478</c:v>
                </c:pt>
                <c:pt idx="11581">
                  <c:v>13.119795964293751</c:v>
                </c:pt>
                <c:pt idx="11582">
                  <c:v>13.10854399519916</c:v>
                </c:pt>
                <c:pt idx="11583">
                  <c:v>13.10854399519916</c:v>
                </c:pt>
                <c:pt idx="11584">
                  <c:v>13.097292026104569</c:v>
                </c:pt>
                <c:pt idx="11585">
                  <c:v>13.089790713374841</c:v>
                </c:pt>
                <c:pt idx="11586">
                  <c:v>13.082289400645115</c:v>
                </c:pt>
                <c:pt idx="11587">
                  <c:v>13.074788087915385</c:v>
                </c:pt>
                <c:pt idx="11588">
                  <c:v>13.067286775185657</c:v>
                </c:pt>
                <c:pt idx="11589">
                  <c:v>13.059785462455931</c:v>
                </c:pt>
                <c:pt idx="11590">
                  <c:v>13.048533493361338</c:v>
                </c:pt>
                <c:pt idx="11591">
                  <c:v>13.048533493361338</c:v>
                </c:pt>
                <c:pt idx="11592">
                  <c:v>13.037281524266747</c:v>
                </c:pt>
                <c:pt idx="11593">
                  <c:v>13.029780211537018</c:v>
                </c:pt>
                <c:pt idx="11594">
                  <c:v>13.02227889880729</c:v>
                </c:pt>
                <c:pt idx="11595">
                  <c:v>13.014777586077564</c:v>
                </c:pt>
                <c:pt idx="11596">
                  <c:v>13.007276273347838</c:v>
                </c:pt>
                <c:pt idx="11597">
                  <c:v>12.999774960618108</c:v>
                </c:pt>
                <c:pt idx="11598">
                  <c:v>12.99227364788838</c:v>
                </c:pt>
                <c:pt idx="11599">
                  <c:v>12.984772335158654</c:v>
                </c:pt>
                <c:pt idx="11600">
                  <c:v>12.977271022428924</c:v>
                </c:pt>
                <c:pt idx="11601">
                  <c:v>12.969769709699197</c:v>
                </c:pt>
                <c:pt idx="11602">
                  <c:v>12.958517740604606</c:v>
                </c:pt>
                <c:pt idx="11603">
                  <c:v>12.958517740604606</c:v>
                </c:pt>
                <c:pt idx="11604">
                  <c:v>12.943515115145152</c:v>
                </c:pt>
                <c:pt idx="11605">
                  <c:v>12.943515115145152</c:v>
                </c:pt>
                <c:pt idx="11606">
                  <c:v>12.932263146050559</c:v>
                </c:pt>
                <c:pt idx="11607">
                  <c:v>12.924761833320829</c:v>
                </c:pt>
                <c:pt idx="11608">
                  <c:v>12.913509864226238</c:v>
                </c:pt>
                <c:pt idx="11609">
                  <c:v>12.913509864226238</c:v>
                </c:pt>
                <c:pt idx="11610">
                  <c:v>12.898507238766785</c:v>
                </c:pt>
                <c:pt idx="11611">
                  <c:v>12.898507238766785</c:v>
                </c:pt>
                <c:pt idx="11612">
                  <c:v>12.887255269672194</c:v>
                </c:pt>
                <c:pt idx="11613">
                  <c:v>12.879753956942466</c:v>
                </c:pt>
                <c:pt idx="11614">
                  <c:v>12.872252644212736</c:v>
                </c:pt>
                <c:pt idx="11615">
                  <c:v>12.86475133148301</c:v>
                </c:pt>
                <c:pt idx="11616">
                  <c:v>12.857250018753282</c:v>
                </c:pt>
                <c:pt idx="11617">
                  <c:v>12.849748706023552</c:v>
                </c:pt>
                <c:pt idx="11618">
                  <c:v>12.842247393293826</c:v>
                </c:pt>
                <c:pt idx="11619">
                  <c:v>12.8347460805641</c:v>
                </c:pt>
                <c:pt idx="11620">
                  <c:v>12.827244767834371</c:v>
                </c:pt>
                <c:pt idx="11621">
                  <c:v>12.819743455104643</c:v>
                </c:pt>
                <c:pt idx="11622">
                  <c:v>12.812242142374917</c:v>
                </c:pt>
                <c:pt idx="11623">
                  <c:v>12.804740829645189</c:v>
                </c:pt>
                <c:pt idx="11624">
                  <c:v>12.797239516915459</c:v>
                </c:pt>
                <c:pt idx="11625">
                  <c:v>12.789738204185733</c:v>
                </c:pt>
                <c:pt idx="11626">
                  <c:v>12.782236891456005</c:v>
                </c:pt>
                <c:pt idx="11627">
                  <c:v>12.774735578726276</c:v>
                </c:pt>
                <c:pt idx="11628">
                  <c:v>12.767234265996549</c:v>
                </c:pt>
                <c:pt idx="11629">
                  <c:v>12.759732953266823</c:v>
                </c:pt>
                <c:pt idx="11630">
                  <c:v>12.752231640537094</c:v>
                </c:pt>
                <c:pt idx="11631">
                  <c:v>12.744730327807366</c:v>
                </c:pt>
                <c:pt idx="11632">
                  <c:v>12.73722901507764</c:v>
                </c:pt>
                <c:pt idx="11633">
                  <c:v>12.725977045983047</c:v>
                </c:pt>
                <c:pt idx="11634">
                  <c:v>12.725977045983047</c:v>
                </c:pt>
                <c:pt idx="11635">
                  <c:v>12.714725076888456</c:v>
                </c:pt>
                <c:pt idx="11636">
                  <c:v>12.707223764158728</c:v>
                </c:pt>
                <c:pt idx="11637">
                  <c:v>12.692221138699272</c:v>
                </c:pt>
                <c:pt idx="11638">
                  <c:v>12.692221138699272</c:v>
                </c:pt>
                <c:pt idx="11639">
                  <c:v>12.692221138699272</c:v>
                </c:pt>
                <c:pt idx="11640">
                  <c:v>12.677218513239815</c:v>
                </c:pt>
                <c:pt idx="11641">
                  <c:v>12.665966544145224</c:v>
                </c:pt>
                <c:pt idx="11642">
                  <c:v>12.665966544145224</c:v>
                </c:pt>
                <c:pt idx="11643">
                  <c:v>12.654714575050635</c:v>
                </c:pt>
                <c:pt idx="11644">
                  <c:v>12.647213262320905</c:v>
                </c:pt>
                <c:pt idx="11645">
                  <c:v>12.639711949591179</c:v>
                </c:pt>
                <c:pt idx="11646">
                  <c:v>12.632210636861451</c:v>
                </c:pt>
                <c:pt idx="11647">
                  <c:v>12.624709324131722</c:v>
                </c:pt>
                <c:pt idx="11648">
                  <c:v>12.613457355037131</c:v>
                </c:pt>
                <c:pt idx="11649">
                  <c:v>12.613457355037131</c:v>
                </c:pt>
                <c:pt idx="11650">
                  <c:v>12.602205385942538</c:v>
                </c:pt>
                <c:pt idx="11651">
                  <c:v>12.594704073212812</c:v>
                </c:pt>
                <c:pt idx="11652">
                  <c:v>12.587202760483084</c:v>
                </c:pt>
                <c:pt idx="11653">
                  <c:v>12.579701447753358</c:v>
                </c:pt>
                <c:pt idx="11654">
                  <c:v>12.572200135023628</c:v>
                </c:pt>
                <c:pt idx="11655">
                  <c:v>12.564698822293902</c:v>
                </c:pt>
                <c:pt idx="11656">
                  <c:v>12.557197509564174</c:v>
                </c:pt>
                <c:pt idx="11657">
                  <c:v>12.545945540469583</c:v>
                </c:pt>
                <c:pt idx="11658">
                  <c:v>12.545945540469583</c:v>
                </c:pt>
                <c:pt idx="11659">
                  <c:v>12.534693571374991</c:v>
                </c:pt>
                <c:pt idx="11660">
                  <c:v>12.527192258645261</c:v>
                </c:pt>
                <c:pt idx="11661">
                  <c:v>12.519690945915535</c:v>
                </c:pt>
                <c:pt idx="11662">
                  <c:v>12.508438976820942</c:v>
                </c:pt>
                <c:pt idx="11663">
                  <c:v>12.508438976820942</c:v>
                </c:pt>
                <c:pt idx="11664">
                  <c:v>12.497187007726353</c:v>
                </c:pt>
                <c:pt idx="11665">
                  <c:v>12.489685694996625</c:v>
                </c:pt>
                <c:pt idx="11666">
                  <c:v>12.478433725902033</c:v>
                </c:pt>
                <c:pt idx="11667">
                  <c:v>12.478433725902033</c:v>
                </c:pt>
                <c:pt idx="11668">
                  <c:v>12.467181756807442</c:v>
                </c:pt>
                <c:pt idx="11669">
                  <c:v>12.452179131347986</c:v>
                </c:pt>
                <c:pt idx="11670">
                  <c:v>12.452179131347986</c:v>
                </c:pt>
                <c:pt idx="11671">
                  <c:v>12.452179131347986</c:v>
                </c:pt>
                <c:pt idx="11672">
                  <c:v>12.429675193158802</c:v>
                </c:pt>
                <c:pt idx="11673">
                  <c:v>12.429675193158802</c:v>
                </c:pt>
                <c:pt idx="11674">
                  <c:v>12.429675193158802</c:v>
                </c:pt>
                <c:pt idx="11675">
                  <c:v>12.414672567699348</c:v>
                </c:pt>
                <c:pt idx="11676">
                  <c:v>12.407171254969619</c:v>
                </c:pt>
                <c:pt idx="11677">
                  <c:v>12.399669942239893</c:v>
                </c:pt>
                <c:pt idx="11678">
                  <c:v>12.392168629510165</c:v>
                </c:pt>
                <c:pt idx="11679">
                  <c:v>12.384667316780437</c:v>
                </c:pt>
                <c:pt idx="11680">
                  <c:v>12.377166004050709</c:v>
                </c:pt>
                <c:pt idx="11681">
                  <c:v>12.369664691320981</c:v>
                </c:pt>
                <c:pt idx="11682">
                  <c:v>12.362163378591253</c:v>
                </c:pt>
                <c:pt idx="11683">
                  <c:v>12.354662065861525</c:v>
                </c:pt>
                <c:pt idx="11684">
                  <c:v>12.347160753131799</c:v>
                </c:pt>
                <c:pt idx="11685">
                  <c:v>12.33965944040207</c:v>
                </c:pt>
                <c:pt idx="11686">
                  <c:v>12.332158127672342</c:v>
                </c:pt>
                <c:pt idx="11687">
                  <c:v>12.324656814942616</c:v>
                </c:pt>
                <c:pt idx="11688">
                  <c:v>12.317155502212888</c:v>
                </c:pt>
                <c:pt idx="11689">
                  <c:v>12.30965418948316</c:v>
                </c:pt>
                <c:pt idx="11690">
                  <c:v>12.298402220388569</c:v>
                </c:pt>
                <c:pt idx="11691">
                  <c:v>12.298402220388569</c:v>
                </c:pt>
                <c:pt idx="11692">
                  <c:v>12.287150251293976</c:v>
                </c:pt>
                <c:pt idx="11693">
                  <c:v>12.279648938564248</c:v>
                </c:pt>
                <c:pt idx="11694">
                  <c:v>12.272147625834522</c:v>
                </c:pt>
                <c:pt idx="11695">
                  <c:v>12.264646313104793</c:v>
                </c:pt>
                <c:pt idx="11696">
                  <c:v>12.257145000375065</c:v>
                </c:pt>
                <c:pt idx="11697">
                  <c:v>12.249643687645339</c:v>
                </c:pt>
                <c:pt idx="11698">
                  <c:v>12.242142374915609</c:v>
                </c:pt>
                <c:pt idx="11699">
                  <c:v>12.234641062185883</c:v>
                </c:pt>
                <c:pt idx="11700">
                  <c:v>12.227139749456155</c:v>
                </c:pt>
                <c:pt idx="11701">
                  <c:v>12.219638436726427</c:v>
                </c:pt>
                <c:pt idx="11702">
                  <c:v>12.208386467631835</c:v>
                </c:pt>
                <c:pt idx="11703">
                  <c:v>12.208386467631835</c:v>
                </c:pt>
                <c:pt idx="11704">
                  <c:v>12.193383842172381</c:v>
                </c:pt>
                <c:pt idx="11705">
                  <c:v>12.193383842172381</c:v>
                </c:pt>
                <c:pt idx="11706">
                  <c:v>12.182131873077788</c:v>
                </c:pt>
                <c:pt idx="11707">
                  <c:v>12.174630560348062</c:v>
                </c:pt>
                <c:pt idx="11708">
                  <c:v>12.167129247618332</c:v>
                </c:pt>
                <c:pt idx="11709">
                  <c:v>12.159627934888606</c:v>
                </c:pt>
                <c:pt idx="11710">
                  <c:v>12.152126622158878</c:v>
                </c:pt>
                <c:pt idx="11711">
                  <c:v>12.14462530942915</c:v>
                </c:pt>
                <c:pt idx="11712">
                  <c:v>12.137123996699422</c:v>
                </c:pt>
                <c:pt idx="11713">
                  <c:v>12.129622683969695</c:v>
                </c:pt>
                <c:pt idx="11714">
                  <c:v>12.118370714875102</c:v>
                </c:pt>
                <c:pt idx="11715">
                  <c:v>12.118370714875102</c:v>
                </c:pt>
                <c:pt idx="11716">
                  <c:v>12.107118745780511</c:v>
                </c:pt>
                <c:pt idx="11717">
                  <c:v>12.099617433050785</c:v>
                </c:pt>
                <c:pt idx="11718">
                  <c:v>12.092116120321055</c:v>
                </c:pt>
                <c:pt idx="11719">
                  <c:v>12.084614807591329</c:v>
                </c:pt>
                <c:pt idx="11720">
                  <c:v>12.077113494861601</c:v>
                </c:pt>
                <c:pt idx="11721">
                  <c:v>12.069612182131873</c:v>
                </c:pt>
                <c:pt idx="11722">
                  <c:v>12.062110869402145</c:v>
                </c:pt>
                <c:pt idx="11723">
                  <c:v>12.054609556672418</c:v>
                </c:pt>
                <c:pt idx="11724">
                  <c:v>12.04710824394269</c:v>
                </c:pt>
                <c:pt idx="11725">
                  <c:v>12.039606931212962</c:v>
                </c:pt>
                <c:pt idx="11726">
                  <c:v>12.032105618483234</c:v>
                </c:pt>
                <c:pt idx="11727">
                  <c:v>12.024604305753508</c:v>
                </c:pt>
                <c:pt idx="11728">
                  <c:v>12.017102993023778</c:v>
                </c:pt>
                <c:pt idx="11729">
                  <c:v>12.009601680294052</c:v>
                </c:pt>
                <c:pt idx="11730">
                  <c:v>12.002100367564324</c:v>
                </c:pt>
                <c:pt idx="11731">
                  <c:v>11.994599054834595</c:v>
                </c:pt>
                <c:pt idx="11732">
                  <c:v>11.987097742104869</c:v>
                </c:pt>
                <c:pt idx="11733">
                  <c:v>11.979596429375141</c:v>
                </c:pt>
                <c:pt idx="11734">
                  <c:v>11.968344460280548</c:v>
                </c:pt>
                <c:pt idx="11735">
                  <c:v>11.968344460280548</c:v>
                </c:pt>
                <c:pt idx="11736">
                  <c:v>11.957092491185957</c:v>
                </c:pt>
                <c:pt idx="11737">
                  <c:v>11.949591178456229</c:v>
                </c:pt>
                <c:pt idx="11738">
                  <c:v>11.942089865726501</c:v>
                </c:pt>
                <c:pt idx="11739">
                  <c:v>11.934588552996775</c:v>
                </c:pt>
                <c:pt idx="11740">
                  <c:v>11.927087240267047</c:v>
                </c:pt>
                <c:pt idx="11741">
                  <c:v>11.919585927537318</c:v>
                </c:pt>
                <c:pt idx="11742">
                  <c:v>11.912084614807592</c:v>
                </c:pt>
                <c:pt idx="11743">
                  <c:v>11.904583302077864</c:v>
                </c:pt>
                <c:pt idx="11744">
                  <c:v>11.897081989348136</c:v>
                </c:pt>
                <c:pt idx="11745">
                  <c:v>11.889580676618408</c:v>
                </c:pt>
                <c:pt idx="11746">
                  <c:v>11.88207936388868</c:v>
                </c:pt>
                <c:pt idx="11747">
                  <c:v>11.874578051158952</c:v>
                </c:pt>
                <c:pt idx="11748">
                  <c:v>11.867076738429224</c:v>
                </c:pt>
                <c:pt idx="11749">
                  <c:v>11.859575425699498</c:v>
                </c:pt>
                <c:pt idx="11750">
                  <c:v>11.85207411296977</c:v>
                </c:pt>
                <c:pt idx="11751">
                  <c:v>11.844572800240041</c:v>
                </c:pt>
                <c:pt idx="11752">
                  <c:v>11.837071487510315</c:v>
                </c:pt>
                <c:pt idx="11753">
                  <c:v>11.829570174780587</c:v>
                </c:pt>
                <c:pt idx="11754">
                  <c:v>11.822068862050859</c:v>
                </c:pt>
                <c:pt idx="11755">
                  <c:v>11.814567549321131</c:v>
                </c:pt>
                <c:pt idx="11756">
                  <c:v>11.807066236591403</c:v>
                </c:pt>
                <c:pt idx="11757">
                  <c:v>11.799564923861675</c:v>
                </c:pt>
                <c:pt idx="11758">
                  <c:v>11.792063611131947</c:v>
                </c:pt>
                <c:pt idx="11759">
                  <c:v>11.780811642037357</c:v>
                </c:pt>
                <c:pt idx="11760">
                  <c:v>11.780811642037357</c:v>
                </c:pt>
                <c:pt idx="11761">
                  <c:v>11.769559672942766</c:v>
                </c:pt>
                <c:pt idx="11762">
                  <c:v>11.762058360213038</c:v>
                </c:pt>
                <c:pt idx="11763">
                  <c:v>11.75455704748331</c:v>
                </c:pt>
                <c:pt idx="11764">
                  <c:v>11.747055734753582</c:v>
                </c:pt>
                <c:pt idx="11765">
                  <c:v>11.739554422023854</c:v>
                </c:pt>
                <c:pt idx="11766">
                  <c:v>11.732053109294128</c:v>
                </c:pt>
                <c:pt idx="11767">
                  <c:v>11.724551796564398</c:v>
                </c:pt>
                <c:pt idx="11768">
                  <c:v>11.717050483834671</c:v>
                </c:pt>
                <c:pt idx="11769">
                  <c:v>11.709549171104944</c:v>
                </c:pt>
                <c:pt idx="11770">
                  <c:v>11.702047858375215</c:v>
                </c:pt>
                <c:pt idx="11771">
                  <c:v>11.694546545645489</c:v>
                </c:pt>
                <c:pt idx="11772">
                  <c:v>11.683294576550898</c:v>
                </c:pt>
                <c:pt idx="11773">
                  <c:v>11.683294576550898</c:v>
                </c:pt>
                <c:pt idx="11774">
                  <c:v>11.672042607456305</c:v>
                </c:pt>
                <c:pt idx="11775">
                  <c:v>11.664541294726577</c:v>
                </c:pt>
                <c:pt idx="11776">
                  <c:v>11.657039981996849</c:v>
                </c:pt>
                <c:pt idx="11777">
                  <c:v>11.649538669267121</c:v>
                </c:pt>
                <c:pt idx="11778">
                  <c:v>11.642037356537394</c:v>
                </c:pt>
                <c:pt idx="11779">
                  <c:v>11.634536043807667</c:v>
                </c:pt>
                <c:pt idx="11780">
                  <c:v>11.627034731077938</c:v>
                </c:pt>
                <c:pt idx="11781">
                  <c:v>11.615782761983347</c:v>
                </c:pt>
                <c:pt idx="11782">
                  <c:v>11.615782761983347</c:v>
                </c:pt>
                <c:pt idx="11783">
                  <c:v>11.604530792888754</c:v>
                </c:pt>
                <c:pt idx="11784">
                  <c:v>11.597029480159028</c:v>
                </c:pt>
                <c:pt idx="11785">
                  <c:v>11.5895281674293</c:v>
                </c:pt>
                <c:pt idx="11786">
                  <c:v>11.582026854699572</c:v>
                </c:pt>
                <c:pt idx="11787">
                  <c:v>11.574525541969845</c:v>
                </c:pt>
                <c:pt idx="11788">
                  <c:v>11.567024229240117</c:v>
                </c:pt>
                <c:pt idx="11789">
                  <c:v>11.559522916510389</c:v>
                </c:pt>
                <c:pt idx="11790">
                  <c:v>11.552021603780661</c:v>
                </c:pt>
                <c:pt idx="11791">
                  <c:v>11.544520291050935</c:v>
                </c:pt>
                <c:pt idx="11792">
                  <c:v>11.537018978321207</c:v>
                </c:pt>
                <c:pt idx="11793">
                  <c:v>11.529517665591477</c:v>
                </c:pt>
                <c:pt idx="11794">
                  <c:v>11.522016352861751</c:v>
                </c:pt>
                <c:pt idx="11795">
                  <c:v>11.514515040132023</c:v>
                </c:pt>
                <c:pt idx="11796">
                  <c:v>11.507013727402295</c:v>
                </c:pt>
                <c:pt idx="11797">
                  <c:v>11.499512414672568</c:v>
                </c:pt>
                <c:pt idx="11798">
                  <c:v>11.49201110194284</c:v>
                </c:pt>
                <c:pt idx="11799">
                  <c:v>11.484509789213112</c:v>
                </c:pt>
                <c:pt idx="11800">
                  <c:v>11.469507163753658</c:v>
                </c:pt>
                <c:pt idx="11801">
                  <c:v>11.469507163753658</c:v>
                </c:pt>
                <c:pt idx="11802">
                  <c:v>11.469507163753658</c:v>
                </c:pt>
                <c:pt idx="11803">
                  <c:v>11.4545045382942</c:v>
                </c:pt>
                <c:pt idx="11804">
                  <c:v>11.447003225564474</c:v>
                </c:pt>
                <c:pt idx="11805">
                  <c:v>11.439501912834746</c:v>
                </c:pt>
                <c:pt idx="11806">
                  <c:v>11.432000600105019</c:v>
                </c:pt>
                <c:pt idx="11807">
                  <c:v>11.424499287375291</c:v>
                </c:pt>
                <c:pt idx="11808">
                  <c:v>11.416997974645563</c:v>
                </c:pt>
                <c:pt idx="11809">
                  <c:v>11.409496661915835</c:v>
                </c:pt>
                <c:pt idx="11810">
                  <c:v>11.401995349186107</c:v>
                </c:pt>
                <c:pt idx="11811">
                  <c:v>11.394494036456381</c:v>
                </c:pt>
                <c:pt idx="11812">
                  <c:v>11.383242067361788</c:v>
                </c:pt>
                <c:pt idx="11813">
                  <c:v>11.383242067361788</c:v>
                </c:pt>
                <c:pt idx="11814">
                  <c:v>11.371990098267197</c:v>
                </c:pt>
                <c:pt idx="11815">
                  <c:v>11.364488785537469</c:v>
                </c:pt>
                <c:pt idx="11816">
                  <c:v>11.356987472807742</c:v>
                </c:pt>
                <c:pt idx="11817">
                  <c:v>11.349486160078014</c:v>
                </c:pt>
                <c:pt idx="11818">
                  <c:v>11.341984847348286</c:v>
                </c:pt>
                <c:pt idx="11819">
                  <c:v>11.330732878253695</c:v>
                </c:pt>
                <c:pt idx="11820">
                  <c:v>11.330732878253695</c:v>
                </c:pt>
                <c:pt idx="11821">
                  <c:v>11.319480909159104</c:v>
                </c:pt>
                <c:pt idx="11822">
                  <c:v>11.311979596429374</c:v>
                </c:pt>
                <c:pt idx="11823">
                  <c:v>11.304478283699646</c:v>
                </c:pt>
                <c:pt idx="11824">
                  <c:v>11.29697697096992</c:v>
                </c:pt>
                <c:pt idx="11825">
                  <c:v>11.285725001875328</c:v>
                </c:pt>
                <c:pt idx="11826">
                  <c:v>11.285725001875328</c:v>
                </c:pt>
                <c:pt idx="11827">
                  <c:v>11.274473032780737</c:v>
                </c:pt>
                <c:pt idx="11828">
                  <c:v>11.263221063686144</c:v>
                </c:pt>
                <c:pt idx="11829">
                  <c:v>11.263221063686144</c:v>
                </c:pt>
                <c:pt idx="11830">
                  <c:v>11.251969094591553</c:v>
                </c:pt>
                <c:pt idx="11831">
                  <c:v>11.244467781861827</c:v>
                </c:pt>
                <c:pt idx="11832">
                  <c:v>11.236966469132097</c:v>
                </c:pt>
                <c:pt idx="11833">
                  <c:v>11.22946515640237</c:v>
                </c:pt>
                <c:pt idx="11834">
                  <c:v>11.221963843672643</c:v>
                </c:pt>
                <c:pt idx="11835">
                  <c:v>11.210711874578051</c:v>
                </c:pt>
                <c:pt idx="11836">
                  <c:v>11.210711874578051</c:v>
                </c:pt>
                <c:pt idx="11837">
                  <c:v>11.19945990548346</c:v>
                </c:pt>
                <c:pt idx="11838">
                  <c:v>11.191958592753732</c:v>
                </c:pt>
                <c:pt idx="11839">
                  <c:v>11.184457280024004</c:v>
                </c:pt>
                <c:pt idx="11840">
                  <c:v>11.176955967294276</c:v>
                </c:pt>
                <c:pt idx="11841">
                  <c:v>11.16945465456455</c:v>
                </c:pt>
                <c:pt idx="11842">
                  <c:v>11.16195334183482</c:v>
                </c:pt>
                <c:pt idx="11843">
                  <c:v>11.154452029105093</c:v>
                </c:pt>
                <c:pt idx="11844">
                  <c:v>11.146950716375366</c:v>
                </c:pt>
                <c:pt idx="11845">
                  <c:v>11.135698747280774</c:v>
                </c:pt>
                <c:pt idx="11846">
                  <c:v>11.135698747280774</c:v>
                </c:pt>
                <c:pt idx="11847">
                  <c:v>11.124446778186183</c:v>
                </c:pt>
                <c:pt idx="11848">
                  <c:v>11.116945465456455</c:v>
                </c:pt>
                <c:pt idx="11849">
                  <c:v>11.105693496361864</c:v>
                </c:pt>
                <c:pt idx="11850">
                  <c:v>11.105693496361864</c:v>
                </c:pt>
                <c:pt idx="11851">
                  <c:v>11.094441527267271</c:v>
                </c:pt>
                <c:pt idx="11852">
                  <c:v>11.08318955817268</c:v>
                </c:pt>
                <c:pt idx="11853">
                  <c:v>11.08318955817268</c:v>
                </c:pt>
                <c:pt idx="11854">
                  <c:v>11.07193758907809</c:v>
                </c:pt>
                <c:pt idx="11855">
                  <c:v>11.06443627634836</c:v>
                </c:pt>
                <c:pt idx="11856">
                  <c:v>11.056934963618634</c:v>
                </c:pt>
                <c:pt idx="11857">
                  <c:v>11.049433650888906</c:v>
                </c:pt>
                <c:pt idx="11858">
                  <c:v>11.041932338159178</c:v>
                </c:pt>
                <c:pt idx="11859">
                  <c:v>11.03443102542945</c:v>
                </c:pt>
                <c:pt idx="11860">
                  <c:v>11.026929712699722</c:v>
                </c:pt>
                <c:pt idx="11861">
                  <c:v>11.019428399969994</c:v>
                </c:pt>
                <c:pt idx="11862">
                  <c:v>11.011927087240267</c:v>
                </c:pt>
                <c:pt idx="11863">
                  <c:v>11.004425774510539</c:v>
                </c:pt>
                <c:pt idx="11864">
                  <c:v>10.996924461780813</c:v>
                </c:pt>
                <c:pt idx="11865">
                  <c:v>10.989423149051083</c:v>
                </c:pt>
                <c:pt idx="11866">
                  <c:v>10.981921836321357</c:v>
                </c:pt>
                <c:pt idx="11867">
                  <c:v>10.974420523591629</c:v>
                </c:pt>
                <c:pt idx="11868">
                  <c:v>10.966919210861901</c:v>
                </c:pt>
                <c:pt idx="11869">
                  <c:v>10.95566724176731</c:v>
                </c:pt>
                <c:pt idx="11870">
                  <c:v>10.95566724176731</c:v>
                </c:pt>
                <c:pt idx="11871">
                  <c:v>10.944415272672718</c:v>
                </c:pt>
                <c:pt idx="11872">
                  <c:v>10.93691395994299</c:v>
                </c:pt>
                <c:pt idx="11873">
                  <c:v>10.929412647213264</c:v>
                </c:pt>
                <c:pt idx="11874">
                  <c:v>10.921911334483534</c:v>
                </c:pt>
                <c:pt idx="11875">
                  <c:v>10.914410021753806</c:v>
                </c:pt>
                <c:pt idx="11876">
                  <c:v>10.90690870902408</c:v>
                </c:pt>
                <c:pt idx="11877">
                  <c:v>10.899407396294352</c:v>
                </c:pt>
                <c:pt idx="11878">
                  <c:v>10.891906083564624</c:v>
                </c:pt>
                <c:pt idx="11879">
                  <c:v>10.884404770834896</c:v>
                </c:pt>
                <c:pt idx="11880">
                  <c:v>10.876903458105168</c:v>
                </c:pt>
                <c:pt idx="11881">
                  <c:v>10.869402145375441</c:v>
                </c:pt>
                <c:pt idx="11882">
                  <c:v>10.861900832645713</c:v>
                </c:pt>
                <c:pt idx="11883">
                  <c:v>10.854399519915987</c:v>
                </c:pt>
                <c:pt idx="11884">
                  <c:v>10.846898207186257</c:v>
                </c:pt>
                <c:pt idx="11885">
                  <c:v>10.839396894456529</c:v>
                </c:pt>
                <c:pt idx="11886">
                  <c:v>10.831895581726803</c:v>
                </c:pt>
                <c:pt idx="11887">
                  <c:v>10.824394268997075</c:v>
                </c:pt>
                <c:pt idx="11888">
                  <c:v>10.816892956267347</c:v>
                </c:pt>
                <c:pt idx="11889">
                  <c:v>10.809391643537619</c:v>
                </c:pt>
                <c:pt idx="11890">
                  <c:v>10.801890330807892</c:v>
                </c:pt>
                <c:pt idx="11891">
                  <c:v>10.790638361713299</c:v>
                </c:pt>
                <c:pt idx="11892">
                  <c:v>10.790638361713299</c:v>
                </c:pt>
                <c:pt idx="11893">
                  <c:v>10.775635736253845</c:v>
                </c:pt>
                <c:pt idx="11894">
                  <c:v>10.775635736253845</c:v>
                </c:pt>
                <c:pt idx="11895">
                  <c:v>10.760633110794389</c:v>
                </c:pt>
                <c:pt idx="11896">
                  <c:v>10.760633110794389</c:v>
                </c:pt>
                <c:pt idx="11897">
                  <c:v>10.749381141699796</c:v>
                </c:pt>
                <c:pt idx="11898">
                  <c:v>10.74187982897007</c:v>
                </c:pt>
                <c:pt idx="11899">
                  <c:v>10.734378516240342</c:v>
                </c:pt>
                <c:pt idx="11900">
                  <c:v>10.726877203510615</c:v>
                </c:pt>
                <c:pt idx="11901">
                  <c:v>10.719375890780887</c:v>
                </c:pt>
                <c:pt idx="11902">
                  <c:v>10.711874578051159</c:v>
                </c:pt>
                <c:pt idx="11903">
                  <c:v>10.704373265321433</c:v>
                </c:pt>
                <c:pt idx="11904">
                  <c:v>10.696871952591703</c:v>
                </c:pt>
                <c:pt idx="11905">
                  <c:v>10.681869327132249</c:v>
                </c:pt>
                <c:pt idx="11906">
                  <c:v>10.681869327132249</c:v>
                </c:pt>
                <c:pt idx="11907">
                  <c:v>10.681869327132249</c:v>
                </c:pt>
                <c:pt idx="11908">
                  <c:v>10.666866701672793</c:v>
                </c:pt>
                <c:pt idx="11909">
                  <c:v>10.659365388943066</c:v>
                </c:pt>
                <c:pt idx="11910">
                  <c:v>10.651864076213338</c:v>
                </c:pt>
                <c:pt idx="11911">
                  <c:v>10.64436276348361</c:v>
                </c:pt>
                <c:pt idx="11912">
                  <c:v>10.636861450753882</c:v>
                </c:pt>
                <c:pt idx="11913">
                  <c:v>10.621858825294426</c:v>
                </c:pt>
                <c:pt idx="11914">
                  <c:v>10.621858825294426</c:v>
                </c:pt>
                <c:pt idx="11915">
                  <c:v>10.621858825294426</c:v>
                </c:pt>
                <c:pt idx="11916">
                  <c:v>10.606856199834972</c:v>
                </c:pt>
                <c:pt idx="11917">
                  <c:v>10.599354887105243</c:v>
                </c:pt>
                <c:pt idx="11918">
                  <c:v>10.591853574375516</c:v>
                </c:pt>
                <c:pt idx="11919">
                  <c:v>10.584352261645789</c:v>
                </c:pt>
                <c:pt idx="11920">
                  <c:v>10.576850948916059</c:v>
                </c:pt>
                <c:pt idx="11921">
                  <c:v>10.561848323456605</c:v>
                </c:pt>
                <c:pt idx="11922">
                  <c:v>10.561848323456605</c:v>
                </c:pt>
                <c:pt idx="11923">
                  <c:v>10.561848323456605</c:v>
                </c:pt>
                <c:pt idx="11924">
                  <c:v>10.543095041632286</c:v>
                </c:pt>
                <c:pt idx="11925">
                  <c:v>10.543095041632286</c:v>
                </c:pt>
                <c:pt idx="11926">
                  <c:v>10.531843072537693</c:v>
                </c:pt>
                <c:pt idx="11927">
                  <c:v>10.524341759807966</c:v>
                </c:pt>
                <c:pt idx="11928">
                  <c:v>10.51684044707824</c:v>
                </c:pt>
                <c:pt idx="11929">
                  <c:v>10.509339134348512</c:v>
                </c:pt>
                <c:pt idx="11930">
                  <c:v>10.501837821618782</c:v>
                </c:pt>
                <c:pt idx="11931">
                  <c:v>10.494336508889056</c:v>
                </c:pt>
                <c:pt idx="11932">
                  <c:v>10.486835196159328</c:v>
                </c:pt>
                <c:pt idx="11933">
                  <c:v>10.4793338834296</c:v>
                </c:pt>
                <c:pt idx="11934">
                  <c:v>10.471832570699872</c:v>
                </c:pt>
                <c:pt idx="11935">
                  <c:v>10.464331257970144</c:v>
                </c:pt>
                <c:pt idx="11936">
                  <c:v>10.456829945240417</c:v>
                </c:pt>
                <c:pt idx="11937">
                  <c:v>10.449328632510689</c:v>
                </c:pt>
                <c:pt idx="11938">
                  <c:v>10.441827319780963</c:v>
                </c:pt>
                <c:pt idx="11939">
                  <c:v>10.434326007051235</c:v>
                </c:pt>
                <c:pt idx="11940">
                  <c:v>10.426824694321505</c:v>
                </c:pt>
                <c:pt idx="11941">
                  <c:v>10.419323381591779</c:v>
                </c:pt>
                <c:pt idx="11942">
                  <c:v>10.411822068862051</c:v>
                </c:pt>
                <c:pt idx="11943">
                  <c:v>10.404320756132323</c:v>
                </c:pt>
                <c:pt idx="11944">
                  <c:v>10.396819443402595</c:v>
                </c:pt>
                <c:pt idx="11945">
                  <c:v>10.389318130672867</c:v>
                </c:pt>
                <c:pt idx="11946">
                  <c:v>10.38181681794314</c:v>
                </c:pt>
                <c:pt idx="11947">
                  <c:v>10.374315505213412</c:v>
                </c:pt>
                <c:pt idx="11948">
                  <c:v>10.366814192483686</c:v>
                </c:pt>
                <c:pt idx="11949">
                  <c:v>10.359312879753958</c:v>
                </c:pt>
                <c:pt idx="11950">
                  <c:v>10.351811567024228</c:v>
                </c:pt>
                <c:pt idx="11951">
                  <c:v>10.344310254294502</c:v>
                </c:pt>
                <c:pt idx="11952">
                  <c:v>10.336808941564774</c:v>
                </c:pt>
                <c:pt idx="11953">
                  <c:v>10.329307628835046</c:v>
                </c:pt>
                <c:pt idx="11954">
                  <c:v>10.321806316105318</c:v>
                </c:pt>
                <c:pt idx="11955">
                  <c:v>10.314305003375591</c:v>
                </c:pt>
                <c:pt idx="11956">
                  <c:v>10.306803690645863</c:v>
                </c:pt>
                <c:pt idx="11957">
                  <c:v>10.299302377916135</c:v>
                </c:pt>
                <c:pt idx="11958">
                  <c:v>10.291801065186409</c:v>
                </c:pt>
                <c:pt idx="11959">
                  <c:v>10.284299752456679</c:v>
                </c:pt>
                <c:pt idx="11960">
                  <c:v>10.276798439726951</c:v>
                </c:pt>
                <c:pt idx="11961">
                  <c:v>10.269297126997225</c:v>
                </c:pt>
                <c:pt idx="11962">
                  <c:v>10.261795814267497</c:v>
                </c:pt>
                <c:pt idx="11963">
                  <c:v>10.254294501537769</c:v>
                </c:pt>
                <c:pt idx="11964">
                  <c:v>10.246793188808041</c:v>
                </c:pt>
                <c:pt idx="11965">
                  <c:v>10.239291876078314</c:v>
                </c:pt>
                <c:pt idx="11966">
                  <c:v>10.231790563348586</c:v>
                </c:pt>
                <c:pt idx="11967">
                  <c:v>10.220538594253995</c:v>
                </c:pt>
                <c:pt idx="11968">
                  <c:v>10.220538594253995</c:v>
                </c:pt>
                <c:pt idx="11969">
                  <c:v>10.209286625159402</c:v>
                </c:pt>
                <c:pt idx="11970">
                  <c:v>10.201785312429674</c:v>
                </c:pt>
                <c:pt idx="11971">
                  <c:v>10.194283999699948</c:v>
                </c:pt>
                <c:pt idx="11972">
                  <c:v>10.186782686970218</c:v>
                </c:pt>
                <c:pt idx="11973">
                  <c:v>10.179281374240492</c:v>
                </c:pt>
                <c:pt idx="11974">
                  <c:v>10.171780061510765</c:v>
                </c:pt>
                <c:pt idx="11975">
                  <c:v>10.160528092416172</c:v>
                </c:pt>
                <c:pt idx="11976">
                  <c:v>10.160528092416172</c:v>
                </c:pt>
                <c:pt idx="11977">
                  <c:v>10.149276123321581</c:v>
                </c:pt>
                <c:pt idx="11978">
                  <c:v>10.141774810591855</c:v>
                </c:pt>
                <c:pt idx="11979">
                  <c:v>10.134273497862125</c:v>
                </c:pt>
                <c:pt idx="11980">
                  <c:v>10.126772185132399</c:v>
                </c:pt>
                <c:pt idx="11981">
                  <c:v>10.119270872402671</c:v>
                </c:pt>
                <c:pt idx="11982">
                  <c:v>10.111769559672942</c:v>
                </c:pt>
                <c:pt idx="11983">
                  <c:v>10.104268246943215</c:v>
                </c:pt>
                <c:pt idx="11984">
                  <c:v>10.093016277848625</c:v>
                </c:pt>
                <c:pt idx="11985">
                  <c:v>10.093016277848625</c:v>
                </c:pt>
                <c:pt idx="11986">
                  <c:v>10.081764308754032</c:v>
                </c:pt>
                <c:pt idx="11987">
                  <c:v>10.074262996024304</c:v>
                </c:pt>
                <c:pt idx="11988">
                  <c:v>10.066761683294576</c:v>
                </c:pt>
                <c:pt idx="11989">
                  <c:v>10.051759057835122</c:v>
                </c:pt>
                <c:pt idx="11990">
                  <c:v>10.051759057835122</c:v>
                </c:pt>
                <c:pt idx="11991">
                  <c:v>10.051759057835122</c:v>
                </c:pt>
                <c:pt idx="11992">
                  <c:v>10.036756432375665</c:v>
                </c:pt>
                <c:pt idx="11993">
                  <c:v>10.029255119645939</c:v>
                </c:pt>
                <c:pt idx="11994">
                  <c:v>10.021753806916211</c:v>
                </c:pt>
                <c:pt idx="11995">
                  <c:v>10.014252494186483</c:v>
                </c:pt>
                <c:pt idx="11996">
                  <c:v>10.006751181456755</c:v>
                </c:pt>
                <c:pt idx="11997">
                  <c:v>9.999249868727027</c:v>
                </c:pt>
                <c:pt idx="11998">
                  <c:v>9.9917485559972992</c:v>
                </c:pt>
                <c:pt idx="11999">
                  <c:v>9.9842472432675713</c:v>
                </c:pt>
                <c:pt idx="12000">
                  <c:v>9.9767459305378452</c:v>
                </c:pt>
                <c:pt idx="12001">
                  <c:v>9.9692446178081173</c:v>
                </c:pt>
                <c:pt idx="12002">
                  <c:v>9.9617433050783877</c:v>
                </c:pt>
                <c:pt idx="12003">
                  <c:v>9.9542419923486616</c:v>
                </c:pt>
                <c:pt idx="12004">
                  <c:v>9.9429900232540689</c:v>
                </c:pt>
                <c:pt idx="12005">
                  <c:v>9.9429900232540689</c:v>
                </c:pt>
                <c:pt idx="12006">
                  <c:v>9.931738054159478</c:v>
                </c:pt>
                <c:pt idx="12007">
                  <c:v>9.9242367414297501</c:v>
                </c:pt>
                <c:pt idx="12008">
                  <c:v>9.9167354287000222</c:v>
                </c:pt>
                <c:pt idx="12009">
                  <c:v>9.9092341159702944</c:v>
                </c:pt>
                <c:pt idx="12010">
                  <c:v>9.9017328032405683</c:v>
                </c:pt>
                <c:pt idx="12011">
                  <c:v>9.8942314905108386</c:v>
                </c:pt>
                <c:pt idx="12012">
                  <c:v>9.8867301777811107</c:v>
                </c:pt>
                <c:pt idx="12013">
                  <c:v>9.8792288650513846</c:v>
                </c:pt>
                <c:pt idx="12014">
                  <c:v>9.8717275523216568</c:v>
                </c:pt>
                <c:pt idx="12015">
                  <c:v>9.8642262395919289</c:v>
                </c:pt>
                <c:pt idx="12016">
                  <c:v>9.856724926862201</c:v>
                </c:pt>
                <c:pt idx="12017">
                  <c:v>9.8492236141324732</c:v>
                </c:pt>
                <c:pt idx="12018">
                  <c:v>9.8417223014027453</c:v>
                </c:pt>
                <c:pt idx="12019">
                  <c:v>9.8342209886730174</c:v>
                </c:pt>
                <c:pt idx="12020">
                  <c:v>9.8267196759432913</c:v>
                </c:pt>
                <c:pt idx="12021">
                  <c:v>9.8192183632135617</c:v>
                </c:pt>
                <c:pt idx="12022">
                  <c:v>9.8079663941189708</c:v>
                </c:pt>
                <c:pt idx="12023">
                  <c:v>9.8079663941189708</c:v>
                </c:pt>
                <c:pt idx="12024">
                  <c:v>9.7967144250243798</c:v>
                </c:pt>
                <c:pt idx="12025">
                  <c:v>9.7854624559297871</c:v>
                </c:pt>
                <c:pt idx="12026">
                  <c:v>9.7854624559297871</c:v>
                </c:pt>
                <c:pt idx="12027">
                  <c:v>9.7742104868351962</c:v>
                </c:pt>
                <c:pt idx="12028">
                  <c:v>9.7667091741054683</c:v>
                </c:pt>
                <c:pt idx="12029">
                  <c:v>9.7592078613757405</c:v>
                </c:pt>
                <c:pt idx="12030">
                  <c:v>9.7517065486460144</c:v>
                </c:pt>
                <c:pt idx="12031">
                  <c:v>9.7442052359162847</c:v>
                </c:pt>
                <c:pt idx="12032">
                  <c:v>9.7367039231865569</c:v>
                </c:pt>
                <c:pt idx="12033">
                  <c:v>9.7292026104568308</c:v>
                </c:pt>
                <c:pt idx="12034">
                  <c:v>9.7217012977271011</c:v>
                </c:pt>
                <c:pt idx="12035">
                  <c:v>9.714199984997375</c:v>
                </c:pt>
                <c:pt idx="12036">
                  <c:v>9.7029480159027841</c:v>
                </c:pt>
                <c:pt idx="12037">
                  <c:v>9.7029480159027841</c:v>
                </c:pt>
                <c:pt idx="12038">
                  <c:v>9.6916960468081914</c:v>
                </c:pt>
                <c:pt idx="12039">
                  <c:v>9.6841947340784635</c:v>
                </c:pt>
                <c:pt idx="12040">
                  <c:v>9.6766934213487374</c:v>
                </c:pt>
                <c:pt idx="12041">
                  <c:v>9.6691921086190078</c:v>
                </c:pt>
                <c:pt idx="12042">
                  <c:v>9.6616907958892799</c:v>
                </c:pt>
                <c:pt idx="12043">
                  <c:v>9.6541894831595538</c:v>
                </c:pt>
                <c:pt idx="12044">
                  <c:v>9.6466881704298242</c:v>
                </c:pt>
                <c:pt idx="12045">
                  <c:v>9.6391868577000981</c:v>
                </c:pt>
                <c:pt idx="12046">
                  <c:v>9.6316855449703702</c:v>
                </c:pt>
                <c:pt idx="12047">
                  <c:v>9.6241842322406423</c:v>
                </c:pt>
                <c:pt idx="12048">
                  <c:v>9.6166829195109145</c:v>
                </c:pt>
                <c:pt idx="12049">
                  <c:v>9.6091816067811866</c:v>
                </c:pt>
                <c:pt idx="12050">
                  <c:v>9.6016802940514587</c:v>
                </c:pt>
                <c:pt idx="12051">
                  <c:v>9.5941789813217309</c:v>
                </c:pt>
                <c:pt idx="12052">
                  <c:v>9.586677668592003</c:v>
                </c:pt>
                <c:pt idx="12053">
                  <c:v>9.5791763558622769</c:v>
                </c:pt>
                <c:pt idx="12054">
                  <c:v>9.5716750431325472</c:v>
                </c:pt>
                <c:pt idx="12055">
                  <c:v>9.5641737304028211</c:v>
                </c:pt>
                <c:pt idx="12056">
                  <c:v>9.5566724176730933</c:v>
                </c:pt>
                <c:pt idx="12057">
                  <c:v>9.5491711049433636</c:v>
                </c:pt>
                <c:pt idx="12058">
                  <c:v>9.5416697922136375</c:v>
                </c:pt>
                <c:pt idx="12059">
                  <c:v>9.5341684794839097</c:v>
                </c:pt>
                <c:pt idx="12060">
                  <c:v>9.5266671667541818</c:v>
                </c:pt>
                <c:pt idx="12061">
                  <c:v>9.5191658540244539</c:v>
                </c:pt>
                <c:pt idx="12062">
                  <c:v>9.507913884929863</c:v>
                </c:pt>
                <c:pt idx="12063">
                  <c:v>9.507913884929863</c:v>
                </c:pt>
                <c:pt idx="12064">
                  <c:v>9.4966619158352703</c:v>
                </c:pt>
                <c:pt idx="12065">
                  <c:v>9.4891606031055442</c:v>
                </c:pt>
                <c:pt idx="12066">
                  <c:v>9.4816592903758163</c:v>
                </c:pt>
                <c:pt idx="12067">
                  <c:v>9.4741579776460867</c:v>
                </c:pt>
                <c:pt idx="12068">
                  <c:v>9.4666566649163606</c:v>
                </c:pt>
                <c:pt idx="12069">
                  <c:v>9.4591553521866327</c:v>
                </c:pt>
                <c:pt idx="12070">
                  <c:v>9.4516540394569049</c:v>
                </c:pt>
                <c:pt idx="12071">
                  <c:v>9.444152726727177</c:v>
                </c:pt>
                <c:pt idx="12072">
                  <c:v>9.4366514139974491</c:v>
                </c:pt>
                <c:pt idx="12073">
                  <c:v>9.4291501012677212</c:v>
                </c:pt>
                <c:pt idx="12074">
                  <c:v>9.4216487885379934</c:v>
                </c:pt>
                <c:pt idx="12075">
                  <c:v>9.4141474758082673</c:v>
                </c:pt>
                <c:pt idx="12076">
                  <c:v>9.4066461630785394</c:v>
                </c:pt>
                <c:pt idx="12077">
                  <c:v>9.3991448503488098</c:v>
                </c:pt>
                <c:pt idx="12078">
                  <c:v>9.3916435376190837</c:v>
                </c:pt>
                <c:pt idx="12079">
                  <c:v>9.3841422248893558</c:v>
                </c:pt>
                <c:pt idx="12080">
                  <c:v>9.3766409121596279</c:v>
                </c:pt>
                <c:pt idx="12081">
                  <c:v>9.3691395994299</c:v>
                </c:pt>
                <c:pt idx="12082">
                  <c:v>9.3616382867001722</c:v>
                </c:pt>
                <c:pt idx="12083">
                  <c:v>9.3541369739704443</c:v>
                </c:pt>
                <c:pt idx="12084">
                  <c:v>9.3466356612407164</c:v>
                </c:pt>
                <c:pt idx="12085">
                  <c:v>9.3391343485109903</c:v>
                </c:pt>
                <c:pt idx="12086">
                  <c:v>9.3316330357812625</c:v>
                </c:pt>
                <c:pt idx="12087">
                  <c:v>9.3241317230515346</c:v>
                </c:pt>
                <c:pt idx="12088">
                  <c:v>9.3166304103218067</c:v>
                </c:pt>
                <c:pt idx="12089">
                  <c:v>9.3091290975920788</c:v>
                </c:pt>
                <c:pt idx="12090">
                  <c:v>9.301627784862351</c:v>
                </c:pt>
                <c:pt idx="12091">
                  <c:v>9.2941264721326231</c:v>
                </c:pt>
                <c:pt idx="12092">
                  <c:v>9.286625159402897</c:v>
                </c:pt>
                <c:pt idx="12093">
                  <c:v>9.2791238466731674</c:v>
                </c:pt>
                <c:pt idx="12094">
                  <c:v>9.2716225339434395</c:v>
                </c:pt>
                <c:pt idx="12095">
                  <c:v>9.2641212212137134</c:v>
                </c:pt>
                <c:pt idx="12096">
                  <c:v>9.2566199084839837</c:v>
                </c:pt>
                <c:pt idx="12097">
                  <c:v>9.2491185957542577</c:v>
                </c:pt>
                <c:pt idx="12098">
                  <c:v>9.2416172830245298</c:v>
                </c:pt>
                <c:pt idx="12099">
                  <c:v>9.2341159702948019</c:v>
                </c:pt>
                <c:pt idx="12100">
                  <c:v>9.226614657565074</c:v>
                </c:pt>
                <c:pt idx="12101">
                  <c:v>9.2191133448353462</c:v>
                </c:pt>
                <c:pt idx="12102">
                  <c:v>9.2116120321056183</c:v>
                </c:pt>
                <c:pt idx="12103">
                  <c:v>9.2041107193758904</c:v>
                </c:pt>
                <c:pt idx="12104">
                  <c:v>9.1966094066461626</c:v>
                </c:pt>
                <c:pt idx="12105">
                  <c:v>9.1891080939164365</c:v>
                </c:pt>
                <c:pt idx="12106">
                  <c:v>9.1816067811867068</c:v>
                </c:pt>
                <c:pt idx="12107">
                  <c:v>9.1741054684569807</c:v>
                </c:pt>
                <c:pt idx="12108">
                  <c:v>9.1666041557272528</c:v>
                </c:pt>
                <c:pt idx="12109">
                  <c:v>9.1591028429975232</c:v>
                </c:pt>
                <c:pt idx="12110">
                  <c:v>9.1478508739029323</c:v>
                </c:pt>
                <c:pt idx="12111">
                  <c:v>9.1478508739029323</c:v>
                </c:pt>
                <c:pt idx="12112">
                  <c:v>9.1328482484434765</c:v>
                </c:pt>
                <c:pt idx="12113">
                  <c:v>9.1328482484434765</c:v>
                </c:pt>
                <c:pt idx="12114">
                  <c:v>9.1215962793488856</c:v>
                </c:pt>
                <c:pt idx="12115">
                  <c:v>9.1140949666191595</c:v>
                </c:pt>
                <c:pt idx="12116">
                  <c:v>9.1065936538894299</c:v>
                </c:pt>
                <c:pt idx="12117">
                  <c:v>9.0990923411597038</c:v>
                </c:pt>
                <c:pt idx="12118">
                  <c:v>9.0915910284299759</c:v>
                </c:pt>
                <c:pt idx="12119">
                  <c:v>9.0840897157002463</c:v>
                </c:pt>
                <c:pt idx="12120">
                  <c:v>9.0765884029705202</c:v>
                </c:pt>
                <c:pt idx="12121">
                  <c:v>9.0653364338759292</c:v>
                </c:pt>
                <c:pt idx="12122">
                  <c:v>9.0653364338759292</c:v>
                </c:pt>
                <c:pt idx="12123">
                  <c:v>9.0540844647813365</c:v>
                </c:pt>
                <c:pt idx="12124">
                  <c:v>9.0428324956867456</c:v>
                </c:pt>
                <c:pt idx="12125">
                  <c:v>9.0428324956867456</c:v>
                </c:pt>
                <c:pt idx="12126">
                  <c:v>9.0278298702272899</c:v>
                </c:pt>
                <c:pt idx="12127">
                  <c:v>9.0278298702272899</c:v>
                </c:pt>
                <c:pt idx="12128">
                  <c:v>9.016577901132699</c:v>
                </c:pt>
                <c:pt idx="12129">
                  <c:v>9.0090765884029693</c:v>
                </c:pt>
                <c:pt idx="12130">
                  <c:v>9.0015752756732432</c:v>
                </c:pt>
                <c:pt idx="12131">
                  <c:v>8.9940739629435154</c:v>
                </c:pt>
                <c:pt idx="12132">
                  <c:v>8.9865726502137875</c:v>
                </c:pt>
                <c:pt idx="12133">
                  <c:v>8.9790713374840596</c:v>
                </c:pt>
                <c:pt idx="12134">
                  <c:v>8.9715700247543317</c:v>
                </c:pt>
                <c:pt idx="12135">
                  <c:v>8.960318055659739</c:v>
                </c:pt>
                <c:pt idx="12136">
                  <c:v>8.960318055659739</c:v>
                </c:pt>
                <c:pt idx="12137">
                  <c:v>8.9490660865651499</c:v>
                </c:pt>
                <c:pt idx="12138">
                  <c:v>8.941564773835422</c:v>
                </c:pt>
                <c:pt idx="12139">
                  <c:v>8.9340634611056924</c:v>
                </c:pt>
                <c:pt idx="12140">
                  <c:v>8.9228114920111032</c:v>
                </c:pt>
                <c:pt idx="12141">
                  <c:v>8.9228114920111032</c:v>
                </c:pt>
                <c:pt idx="12142">
                  <c:v>8.9115595229165105</c:v>
                </c:pt>
                <c:pt idx="12143">
                  <c:v>8.9040582101867827</c:v>
                </c:pt>
                <c:pt idx="12144">
                  <c:v>8.8965568974570548</c:v>
                </c:pt>
                <c:pt idx="12145">
                  <c:v>8.8890555847273269</c:v>
                </c:pt>
                <c:pt idx="12146">
                  <c:v>8.8815542719975991</c:v>
                </c:pt>
                <c:pt idx="12147">
                  <c:v>8.874052959267873</c:v>
                </c:pt>
                <c:pt idx="12148">
                  <c:v>8.8590503338084154</c:v>
                </c:pt>
                <c:pt idx="12149">
                  <c:v>8.8590503338084154</c:v>
                </c:pt>
                <c:pt idx="12150">
                  <c:v>8.8590503338084154</c:v>
                </c:pt>
                <c:pt idx="12151">
                  <c:v>8.8402970519840967</c:v>
                </c:pt>
                <c:pt idx="12152">
                  <c:v>8.8402970519840967</c:v>
                </c:pt>
                <c:pt idx="12153">
                  <c:v>8.8290450828895057</c:v>
                </c:pt>
                <c:pt idx="12154">
                  <c:v>8.8215437701597779</c:v>
                </c:pt>
                <c:pt idx="12155">
                  <c:v>8.81404245743005</c:v>
                </c:pt>
                <c:pt idx="12156">
                  <c:v>8.8065411447003221</c:v>
                </c:pt>
                <c:pt idx="12157">
                  <c:v>8.799039831970596</c:v>
                </c:pt>
                <c:pt idx="12158">
                  <c:v>8.7915385192408664</c:v>
                </c:pt>
                <c:pt idx="12159">
                  <c:v>8.7840372065111385</c:v>
                </c:pt>
                <c:pt idx="12160">
                  <c:v>8.7765358937814124</c:v>
                </c:pt>
                <c:pt idx="12161">
                  <c:v>8.7652839246868197</c:v>
                </c:pt>
                <c:pt idx="12162">
                  <c:v>8.7652839246868197</c:v>
                </c:pt>
                <c:pt idx="12163">
                  <c:v>8.7540319555922288</c:v>
                </c:pt>
                <c:pt idx="12164">
                  <c:v>8.7465306428625009</c:v>
                </c:pt>
                <c:pt idx="12165">
                  <c:v>8.7390293301327731</c:v>
                </c:pt>
                <c:pt idx="12166">
                  <c:v>8.7240267046733191</c:v>
                </c:pt>
                <c:pt idx="12167">
                  <c:v>8.7240267046733191</c:v>
                </c:pt>
                <c:pt idx="12168">
                  <c:v>8.7240267046733191</c:v>
                </c:pt>
                <c:pt idx="12169">
                  <c:v>8.7090240792138616</c:v>
                </c:pt>
                <c:pt idx="12170">
                  <c:v>8.6940214537544058</c:v>
                </c:pt>
                <c:pt idx="12171">
                  <c:v>8.6940214537544058</c:v>
                </c:pt>
                <c:pt idx="12172">
                  <c:v>8.6940214537544058</c:v>
                </c:pt>
                <c:pt idx="12173">
                  <c:v>8.6790188282949519</c:v>
                </c:pt>
                <c:pt idx="12174">
                  <c:v>8.671517515565224</c:v>
                </c:pt>
                <c:pt idx="12175">
                  <c:v>8.6640162028354961</c:v>
                </c:pt>
                <c:pt idx="12176">
                  <c:v>8.6565148901057682</c:v>
                </c:pt>
                <c:pt idx="12177">
                  <c:v>8.6490135773760422</c:v>
                </c:pt>
                <c:pt idx="12178">
                  <c:v>8.6377616082814495</c:v>
                </c:pt>
                <c:pt idx="12179">
                  <c:v>8.6377616082814495</c:v>
                </c:pt>
                <c:pt idx="12180">
                  <c:v>8.6265096391868585</c:v>
                </c:pt>
                <c:pt idx="12181">
                  <c:v>8.6152576700922658</c:v>
                </c:pt>
                <c:pt idx="12182">
                  <c:v>8.6152576700922658</c:v>
                </c:pt>
                <c:pt idx="12183">
                  <c:v>8.6040057009976749</c:v>
                </c:pt>
                <c:pt idx="12184">
                  <c:v>8.596504388267947</c:v>
                </c:pt>
                <c:pt idx="12185">
                  <c:v>8.5852524191733561</c:v>
                </c:pt>
                <c:pt idx="12186">
                  <c:v>8.5852524191733561</c:v>
                </c:pt>
                <c:pt idx="12187">
                  <c:v>8.5740004500787634</c:v>
                </c:pt>
                <c:pt idx="12188">
                  <c:v>8.5664991373490356</c:v>
                </c:pt>
                <c:pt idx="12189">
                  <c:v>8.5589978246193077</c:v>
                </c:pt>
                <c:pt idx="12190">
                  <c:v>8.5514965118895816</c:v>
                </c:pt>
                <c:pt idx="12191">
                  <c:v>8.5439951991598519</c:v>
                </c:pt>
                <c:pt idx="12192">
                  <c:v>8.5364938864301259</c:v>
                </c:pt>
                <c:pt idx="12193">
                  <c:v>8.528992573700398</c:v>
                </c:pt>
                <c:pt idx="12194">
                  <c:v>8.5214912609706701</c:v>
                </c:pt>
                <c:pt idx="12195">
                  <c:v>8.5139899482409422</c:v>
                </c:pt>
                <c:pt idx="12196">
                  <c:v>8.5027379791463513</c:v>
                </c:pt>
                <c:pt idx="12197">
                  <c:v>8.5027379791463513</c:v>
                </c:pt>
                <c:pt idx="12198">
                  <c:v>8.4914860100517586</c:v>
                </c:pt>
                <c:pt idx="12199">
                  <c:v>8.4839846973220325</c:v>
                </c:pt>
                <c:pt idx="12200">
                  <c:v>8.4764833845923029</c:v>
                </c:pt>
                <c:pt idx="12201">
                  <c:v>8.468982071862575</c:v>
                </c:pt>
                <c:pt idx="12202">
                  <c:v>8.4614807591328489</c:v>
                </c:pt>
                <c:pt idx="12203">
                  <c:v>8.453979446403121</c:v>
                </c:pt>
                <c:pt idx="12204">
                  <c:v>8.4464781336733932</c:v>
                </c:pt>
                <c:pt idx="12205">
                  <c:v>8.4389768209436653</c:v>
                </c:pt>
                <c:pt idx="12206">
                  <c:v>8.4314755082139374</c:v>
                </c:pt>
                <c:pt idx="12207">
                  <c:v>8.4239741954842096</c:v>
                </c:pt>
                <c:pt idx="12208">
                  <c:v>8.4164728827544817</c:v>
                </c:pt>
                <c:pt idx="12209">
                  <c:v>8.4089715700247556</c:v>
                </c:pt>
                <c:pt idx="12210">
                  <c:v>8.4014702572950259</c:v>
                </c:pt>
                <c:pt idx="12211">
                  <c:v>8.3939689445652981</c:v>
                </c:pt>
                <c:pt idx="12212">
                  <c:v>8.386467631835572</c:v>
                </c:pt>
                <c:pt idx="12213">
                  <c:v>8.3752156627409793</c:v>
                </c:pt>
                <c:pt idx="12214">
                  <c:v>8.3752156627409793</c:v>
                </c:pt>
                <c:pt idx="12215">
                  <c:v>8.3639636936463884</c:v>
                </c:pt>
                <c:pt idx="12216">
                  <c:v>8.3564623809166605</c:v>
                </c:pt>
                <c:pt idx="12217">
                  <c:v>8.3489610681869326</c:v>
                </c:pt>
                <c:pt idx="12218">
                  <c:v>8.3414597554572047</c:v>
                </c:pt>
                <c:pt idx="12219">
                  <c:v>8.3302077863626138</c:v>
                </c:pt>
                <c:pt idx="12220">
                  <c:v>8.3302077863626138</c:v>
                </c:pt>
                <c:pt idx="12221">
                  <c:v>8.3189558172680211</c:v>
                </c:pt>
                <c:pt idx="12222">
                  <c:v>8.311454504538295</c:v>
                </c:pt>
                <c:pt idx="12223">
                  <c:v>8.3039531918085672</c:v>
                </c:pt>
                <c:pt idx="12224">
                  <c:v>8.2964518790788393</c:v>
                </c:pt>
                <c:pt idx="12225">
                  <c:v>8.2851999099842484</c:v>
                </c:pt>
                <c:pt idx="12226">
                  <c:v>8.2851999099842484</c:v>
                </c:pt>
                <c:pt idx="12227">
                  <c:v>8.2739479408896557</c:v>
                </c:pt>
                <c:pt idx="12228">
                  <c:v>8.2664466281599278</c:v>
                </c:pt>
                <c:pt idx="12229">
                  <c:v>8.2514440027004721</c:v>
                </c:pt>
                <c:pt idx="12230">
                  <c:v>8.2514440027004721</c:v>
                </c:pt>
                <c:pt idx="12231">
                  <c:v>8.2514440027004721</c:v>
                </c:pt>
                <c:pt idx="12232">
                  <c:v>8.2364413772410181</c:v>
                </c:pt>
                <c:pt idx="12233">
                  <c:v>8.2289400645112885</c:v>
                </c:pt>
                <c:pt idx="12234">
                  <c:v>8.2176880954166975</c:v>
                </c:pt>
                <c:pt idx="12235">
                  <c:v>8.2176880954166975</c:v>
                </c:pt>
                <c:pt idx="12236">
                  <c:v>8.2026854699572418</c:v>
                </c:pt>
                <c:pt idx="12237">
                  <c:v>8.2026854699572418</c:v>
                </c:pt>
                <c:pt idx="12238">
                  <c:v>8.1914335008626509</c:v>
                </c:pt>
                <c:pt idx="12239">
                  <c:v>8.183932188132923</c:v>
                </c:pt>
                <c:pt idx="12240">
                  <c:v>8.1764308754031951</c:v>
                </c:pt>
                <c:pt idx="12241">
                  <c:v>8.1689295626734673</c:v>
                </c:pt>
                <c:pt idx="12242">
                  <c:v>8.1614282499437412</c:v>
                </c:pt>
                <c:pt idx="12243">
                  <c:v>8.1539269372140115</c:v>
                </c:pt>
                <c:pt idx="12244">
                  <c:v>8.1464256244842854</c:v>
                </c:pt>
                <c:pt idx="12245">
                  <c:v>8.1389243117545576</c:v>
                </c:pt>
                <c:pt idx="12246">
                  <c:v>8.1314229990248279</c:v>
                </c:pt>
                <c:pt idx="12247">
                  <c:v>8.1239216862951018</c:v>
                </c:pt>
                <c:pt idx="12248">
                  <c:v>8.1164203735653739</c:v>
                </c:pt>
                <c:pt idx="12249">
                  <c:v>8.1089190608356461</c:v>
                </c:pt>
                <c:pt idx="12250">
                  <c:v>8.1014177481059182</c:v>
                </c:pt>
                <c:pt idx="12251">
                  <c:v>8.0939164353761903</c:v>
                </c:pt>
                <c:pt idx="12252">
                  <c:v>8.0864151226464642</c:v>
                </c:pt>
                <c:pt idx="12253">
                  <c:v>8.0789138099167346</c:v>
                </c:pt>
                <c:pt idx="12254">
                  <c:v>8.0714124971870085</c:v>
                </c:pt>
                <c:pt idx="12255">
                  <c:v>8.0639111844572806</c:v>
                </c:pt>
                <c:pt idx="12256">
                  <c:v>8.056409871727551</c:v>
                </c:pt>
                <c:pt idx="12257">
                  <c:v>8.0489085589978249</c:v>
                </c:pt>
                <c:pt idx="12258">
                  <c:v>8.041407246268097</c:v>
                </c:pt>
                <c:pt idx="12259">
                  <c:v>8.0339059335383691</c:v>
                </c:pt>
                <c:pt idx="12260">
                  <c:v>8.0264046208086413</c:v>
                </c:pt>
                <c:pt idx="12261">
                  <c:v>8.0189033080789134</c:v>
                </c:pt>
                <c:pt idx="12262">
                  <c:v>8.0114019953491855</c:v>
                </c:pt>
                <c:pt idx="12263">
                  <c:v>8.0039006826194576</c:v>
                </c:pt>
                <c:pt idx="12264">
                  <c:v>7.9963993698897315</c:v>
                </c:pt>
                <c:pt idx="12265">
                  <c:v>7.9888980571600028</c:v>
                </c:pt>
                <c:pt idx="12266">
                  <c:v>7.9813967444302749</c:v>
                </c:pt>
                <c:pt idx="12267">
                  <c:v>7.9738954317005479</c:v>
                </c:pt>
                <c:pt idx="12268">
                  <c:v>7.9663941189708192</c:v>
                </c:pt>
                <c:pt idx="12269">
                  <c:v>7.9588928062410931</c:v>
                </c:pt>
                <c:pt idx="12270">
                  <c:v>7.9513914935113643</c:v>
                </c:pt>
                <c:pt idx="12271">
                  <c:v>7.9438901807816364</c:v>
                </c:pt>
                <c:pt idx="12272">
                  <c:v>7.9363888680519095</c:v>
                </c:pt>
                <c:pt idx="12273">
                  <c:v>7.9288875553221807</c:v>
                </c:pt>
                <c:pt idx="12274">
                  <c:v>7.9213862425924546</c:v>
                </c:pt>
                <c:pt idx="12275">
                  <c:v>7.9138849298627258</c:v>
                </c:pt>
                <c:pt idx="12276">
                  <c:v>7.906383617132998</c:v>
                </c:pt>
                <c:pt idx="12277">
                  <c:v>7.898882304403271</c:v>
                </c:pt>
                <c:pt idx="12278">
                  <c:v>7.8913809916735422</c:v>
                </c:pt>
                <c:pt idx="12279">
                  <c:v>7.8838796789438153</c:v>
                </c:pt>
                <c:pt idx="12280">
                  <c:v>7.8763783662140874</c:v>
                </c:pt>
                <c:pt idx="12281">
                  <c:v>7.8688770534843595</c:v>
                </c:pt>
                <c:pt idx="12282">
                  <c:v>7.8613757407546325</c:v>
                </c:pt>
                <c:pt idx="12283">
                  <c:v>7.8538744280249038</c:v>
                </c:pt>
                <c:pt idx="12284">
                  <c:v>7.8463731152951768</c:v>
                </c:pt>
                <c:pt idx="12285">
                  <c:v>7.835121146200585</c:v>
                </c:pt>
                <c:pt idx="12286">
                  <c:v>7.835121146200585</c:v>
                </c:pt>
                <c:pt idx="12287">
                  <c:v>7.8238691771059941</c:v>
                </c:pt>
                <c:pt idx="12288">
                  <c:v>7.8163678643762653</c:v>
                </c:pt>
                <c:pt idx="12289">
                  <c:v>7.8088665516465383</c:v>
                </c:pt>
                <c:pt idx="12290">
                  <c:v>7.8013652389168104</c:v>
                </c:pt>
                <c:pt idx="12291">
                  <c:v>7.7901132698222186</c:v>
                </c:pt>
                <c:pt idx="12292">
                  <c:v>7.7901132698222186</c:v>
                </c:pt>
                <c:pt idx="12293">
                  <c:v>7.7788613007276268</c:v>
                </c:pt>
                <c:pt idx="12294">
                  <c:v>7.7713599879978998</c:v>
                </c:pt>
                <c:pt idx="12295">
                  <c:v>7.763858675268172</c:v>
                </c:pt>
                <c:pt idx="12296">
                  <c:v>7.7526067061735802</c:v>
                </c:pt>
                <c:pt idx="12297">
                  <c:v>7.7526067061735802</c:v>
                </c:pt>
                <c:pt idx="12298">
                  <c:v>7.7413547370789884</c:v>
                </c:pt>
                <c:pt idx="12299">
                  <c:v>7.7338534243492614</c:v>
                </c:pt>
                <c:pt idx="12300">
                  <c:v>7.7226014552546696</c:v>
                </c:pt>
                <c:pt idx="12301">
                  <c:v>7.7226014552546696</c:v>
                </c:pt>
                <c:pt idx="12302">
                  <c:v>7.7075988297952147</c:v>
                </c:pt>
                <c:pt idx="12303">
                  <c:v>7.7075988297952147</c:v>
                </c:pt>
                <c:pt idx="12304">
                  <c:v>7.6963468607006229</c:v>
                </c:pt>
                <c:pt idx="12305">
                  <c:v>7.688845547970895</c:v>
                </c:pt>
                <c:pt idx="12306">
                  <c:v>7.6813442352411681</c:v>
                </c:pt>
                <c:pt idx="12307">
                  <c:v>7.6738429225114393</c:v>
                </c:pt>
                <c:pt idx="12308">
                  <c:v>7.6663416097817114</c:v>
                </c:pt>
                <c:pt idx="12309">
                  <c:v>7.6588402970519844</c:v>
                </c:pt>
                <c:pt idx="12310">
                  <c:v>7.6513389843222566</c:v>
                </c:pt>
                <c:pt idx="12311">
                  <c:v>7.6438376715925296</c:v>
                </c:pt>
                <c:pt idx="12312">
                  <c:v>7.6363363588628008</c:v>
                </c:pt>
                <c:pt idx="12313">
                  <c:v>7.628835046133073</c:v>
                </c:pt>
                <c:pt idx="12314">
                  <c:v>7.621333733403346</c:v>
                </c:pt>
                <c:pt idx="12315">
                  <c:v>7.6138324206736181</c:v>
                </c:pt>
                <c:pt idx="12316">
                  <c:v>7.6025804515790263</c:v>
                </c:pt>
                <c:pt idx="12317">
                  <c:v>7.6025804515790263</c:v>
                </c:pt>
                <c:pt idx="12318">
                  <c:v>7.5913284824844345</c:v>
                </c:pt>
                <c:pt idx="12319">
                  <c:v>7.5838271697547075</c:v>
                </c:pt>
                <c:pt idx="12320">
                  <c:v>7.5763258570249796</c:v>
                </c:pt>
                <c:pt idx="12321">
                  <c:v>7.5688245442952526</c:v>
                </c:pt>
                <c:pt idx="12322">
                  <c:v>7.553821918835796</c:v>
                </c:pt>
                <c:pt idx="12323">
                  <c:v>7.553821918835796</c:v>
                </c:pt>
                <c:pt idx="12324">
                  <c:v>7.553821918835796</c:v>
                </c:pt>
                <c:pt idx="12325">
                  <c:v>7.5388192933763403</c:v>
                </c:pt>
                <c:pt idx="12326">
                  <c:v>7.5313179806466142</c:v>
                </c:pt>
                <c:pt idx="12327">
                  <c:v>7.5163153551871575</c:v>
                </c:pt>
                <c:pt idx="12328">
                  <c:v>7.5163153551871575</c:v>
                </c:pt>
                <c:pt idx="12329">
                  <c:v>7.5163153551871575</c:v>
                </c:pt>
                <c:pt idx="12330">
                  <c:v>7.5013127297277018</c:v>
                </c:pt>
                <c:pt idx="12331">
                  <c:v>7.4938114169979748</c:v>
                </c:pt>
                <c:pt idx="12332">
                  <c:v>7.4825594479033839</c:v>
                </c:pt>
                <c:pt idx="12333">
                  <c:v>7.4825594479033839</c:v>
                </c:pt>
                <c:pt idx="12334">
                  <c:v>7.4713074788087921</c:v>
                </c:pt>
                <c:pt idx="12335">
                  <c:v>7.4638061660790633</c:v>
                </c:pt>
                <c:pt idx="12336">
                  <c:v>7.4563048533493363</c:v>
                </c:pt>
                <c:pt idx="12337">
                  <c:v>7.4488035406196085</c:v>
                </c:pt>
                <c:pt idx="12338">
                  <c:v>7.4375515715250167</c:v>
                </c:pt>
                <c:pt idx="12339">
                  <c:v>7.4375515715250167</c:v>
                </c:pt>
                <c:pt idx="12340">
                  <c:v>7.4262996024304249</c:v>
                </c:pt>
                <c:pt idx="12341">
                  <c:v>7.4150476333358331</c:v>
                </c:pt>
                <c:pt idx="12342">
                  <c:v>7.4150476333358331</c:v>
                </c:pt>
                <c:pt idx="12343">
                  <c:v>7.4037956642412421</c:v>
                </c:pt>
                <c:pt idx="12344">
                  <c:v>7.3962943515115152</c:v>
                </c:pt>
                <c:pt idx="12345">
                  <c:v>7.3850423824169233</c:v>
                </c:pt>
                <c:pt idx="12346">
                  <c:v>7.3850423824169233</c:v>
                </c:pt>
                <c:pt idx="12347">
                  <c:v>7.3737904133223315</c:v>
                </c:pt>
                <c:pt idx="12348">
                  <c:v>7.3662891005926028</c:v>
                </c:pt>
                <c:pt idx="12349">
                  <c:v>7.3587877878628767</c:v>
                </c:pt>
                <c:pt idx="12350">
                  <c:v>7.3512864751331479</c:v>
                </c:pt>
                <c:pt idx="12351">
                  <c:v>7.3437851624034209</c:v>
                </c:pt>
                <c:pt idx="12352">
                  <c:v>7.3362838496736931</c:v>
                </c:pt>
                <c:pt idx="12353">
                  <c:v>7.3287825369439643</c:v>
                </c:pt>
                <c:pt idx="12354">
                  <c:v>7.3212812242142373</c:v>
                </c:pt>
                <c:pt idx="12355">
                  <c:v>7.3137799114845095</c:v>
                </c:pt>
                <c:pt idx="12356">
                  <c:v>7.3062785987547825</c:v>
                </c:pt>
                <c:pt idx="12357">
                  <c:v>7.2950266296601907</c:v>
                </c:pt>
                <c:pt idx="12358">
                  <c:v>7.2950266296601907</c:v>
                </c:pt>
                <c:pt idx="12359">
                  <c:v>7.2837746605655989</c:v>
                </c:pt>
                <c:pt idx="12360">
                  <c:v>7.276273347835871</c:v>
                </c:pt>
                <c:pt idx="12361">
                  <c:v>7.268772035106144</c:v>
                </c:pt>
                <c:pt idx="12362">
                  <c:v>7.2612707223764161</c:v>
                </c:pt>
                <c:pt idx="12363">
                  <c:v>7.2500187532818243</c:v>
                </c:pt>
                <c:pt idx="12364">
                  <c:v>7.2500187532818243</c:v>
                </c:pt>
                <c:pt idx="12365">
                  <c:v>7.2387667841872325</c:v>
                </c:pt>
                <c:pt idx="12366">
                  <c:v>7.2312654714575055</c:v>
                </c:pt>
                <c:pt idx="12367">
                  <c:v>7.2237641587277777</c:v>
                </c:pt>
                <c:pt idx="12368">
                  <c:v>7.2162628459980489</c:v>
                </c:pt>
                <c:pt idx="12369">
                  <c:v>7.2087615332683219</c:v>
                </c:pt>
                <c:pt idx="12370">
                  <c:v>7.201260220538594</c:v>
                </c:pt>
                <c:pt idx="12371">
                  <c:v>7.1937589078088671</c:v>
                </c:pt>
                <c:pt idx="12372">
                  <c:v>7.1787562823494104</c:v>
                </c:pt>
                <c:pt idx="12373">
                  <c:v>7.1787562823494104</c:v>
                </c:pt>
                <c:pt idx="12374">
                  <c:v>7.1787562823494104</c:v>
                </c:pt>
                <c:pt idx="12375">
                  <c:v>7.1637536568899556</c:v>
                </c:pt>
                <c:pt idx="12376">
                  <c:v>7.1562523441602286</c:v>
                </c:pt>
                <c:pt idx="12377">
                  <c:v>7.1450003750656368</c:v>
                </c:pt>
                <c:pt idx="12378">
                  <c:v>7.1450003750656368</c:v>
                </c:pt>
                <c:pt idx="12379">
                  <c:v>7.133748405971045</c:v>
                </c:pt>
                <c:pt idx="12380">
                  <c:v>7.1262470932413171</c:v>
                </c:pt>
                <c:pt idx="12381">
                  <c:v>7.1187457805115901</c:v>
                </c:pt>
                <c:pt idx="12382">
                  <c:v>7.1112444677818614</c:v>
                </c:pt>
                <c:pt idx="12383">
                  <c:v>7.1037431550521335</c:v>
                </c:pt>
                <c:pt idx="12384">
                  <c:v>7.0962418423224065</c:v>
                </c:pt>
                <c:pt idx="12385">
                  <c:v>7.0887405295926786</c:v>
                </c:pt>
                <c:pt idx="12386">
                  <c:v>7.0812392168629517</c:v>
                </c:pt>
                <c:pt idx="12387">
                  <c:v>7.0737379041332229</c:v>
                </c:pt>
                <c:pt idx="12388">
                  <c:v>7.066236591403495</c:v>
                </c:pt>
                <c:pt idx="12389">
                  <c:v>7.058735278673768</c:v>
                </c:pt>
                <c:pt idx="12390">
                  <c:v>7.0512339659440402</c:v>
                </c:pt>
                <c:pt idx="12391">
                  <c:v>7.0324806841197214</c:v>
                </c:pt>
                <c:pt idx="12392">
                  <c:v>7.0324806841197214</c:v>
                </c:pt>
                <c:pt idx="12393">
                  <c:v>7.0324806841197214</c:v>
                </c:pt>
                <c:pt idx="12394">
                  <c:v>7.0324806841197214</c:v>
                </c:pt>
                <c:pt idx="12395">
                  <c:v>7.0137274022954017</c:v>
                </c:pt>
                <c:pt idx="12396">
                  <c:v>7.0062260895656747</c:v>
                </c:pt>
                <c:pt idx="12397">
                  <c:v>6.998724776835946</c:v>
                </c:pt>
                <c:pt idx="12398">
                  <c:v>6.9912234641062181</c:v>
                </c:pt>
                <c:pt idx="12399">
                  <c:v>6.9799714950116272</c:v>
                </c:pt>
                <c:pt idx="12400">
                  <c:v>6.9799714950116272</c:v>
                </c:pt>
                <c:pt idx="12401">
                  <c:v>6.9687195259170363</c:v>
                </c:pt>
                <c:pt idx="12402">
                  <c:v>6.9612182131873075</c:v>
                </c:pt>
                <c:pt idx="12403">
                  <c:v>6.9537169004575796</c:v>
                </c:pt>
                <c:pt idx="12404">
                  <c:v>6.9462155877278526</c:v>
                </c:pt>
                <c:pt idx="12405">
                  <c:v>6.9387142749981239</c:v>
                </c:pt>
                <c:pt idx="12406">
                  <c:v>6.927462305903533</c:v>
                </c:pt>
                <c:pt idx="12407">
                  <c:v>6.927462305903533</c:v>
                </c:pt>
                <c:pt idx="12408">
                  <c:v>6.9162103368089412</c:v>
                </c:pt>
                <c:pt idx="12409">
                  <c:v>6.9087090240792142</c:v>
                </c:pt>
                <c:pt idx="12410">
                  <c:v>6.9012077113494854</c:v>
                </c:pt>
                <c:pt idx="12411">
                  <c:v>6.8937063986197593</c:v>
                </c:pt>
                <c:pt idx="12412">
                  <c:v>6.8862050858900306</c:v>
                </c:pt>
                <c:pt idx="12413">
                  <c:v>6.8787037731603036</c:v>
                </c:pt>
                <c:pt idx="12414">
                  <c:v>6.8712024604305757</c:v>
                </c:pt>
                <c:pt idx="12415">
                  <c:v>6.8599504913359839</c:v>
                </c:pt>
                <c:pt idx="12416">
                  <c:v>6.8599504913359839</c:v>
                </c:pt>
                <c:pt idx="12417">
                  <c:v>6.844947865876529</c:v>
                </c:pt>
                <c:pt idx="12418">
                  <c:v>6.844947865876529</c:v>
                </c:pt>
                <c:pt idx="12419">
                  <c:v>6.8336958967819372</c:v>
                </c:pt>
                <c:pt idx="12420">
                  <c:v>6.8261945840522085</c:v>
                </c:pt>
                <c:pt idx="12421">
                  <c:v>6.8186932713224815</c:v>
                </c:pt>
                <c:pt idx="12422">
                  <c:v>6.8111919585927536</c:v>
                </c:pt>
                <c:pt idx="12423">
                  <c:v>6.8036906458630266</c:v>
                </c:pt>
                <c:pt idx="12424">
                  <c:v>6.7961893331332988</c:v>
                </c:pt>
                <c:pt idx="12425">
                  <c:v>6.78868802040357</c:v>
                </c:pt>
                <c:pt idx="12426">
                  <c:v>6.7736853949441151</c:v>
                </c:pt>
                <c:pt idx="12427">
                  <c:v>6.7736853949441151</c:v>
                </c:pt>
                <c:pt idx="12428">
                  <c:v>6.7736853949441151</c:v>
                </c:pt>
                <c:pt idx="12429">
                  <c:v>6.7549321131197964</c:v>
                </c:pt>
                <c:pt idx="12430">
                  <c:v>6.7549321131197964</c:v>
                </c:pt>
                <c:pt idx="12431">
                  <c:v>6.7436801440252045</c:v>
                </c:pt>
                <c:pt idx="12432">
                  <c:v>6.7361788312954767</c:v>
                </c:pt>
                <c:pt idx="12433">
                  <c:v>6.7249268622008849</c:v>
                </c:pt>
                <c:pt idx="12434">
                  <c:v>6.7249268622008849</c:v>
                </c:pt>
                <c:pt idx="12435">
                  <c:v>6.7136748931062931</c:v>
                </c:pt>
                <c:pt idx="12436">
                  <c:v>6.7061735803765661</c:v>
                </c:pt>
                <c:pt idx="12437">
                  <c:v>6.6986722676468382</c:v>
                </c:pt>
                <c:pt idx="12438">
                  <c:v>6.6911709549171112</c:v>
                </c:pt>
                <c:pt idx="12439">
                  <c:v>6.6836696421873825</c:v>
                </c:pt>
                <c:pt idx="12440">
                  <c:v>6.6761683294576546</c:v>
                </c:pt>
                <c:pt idx="12441">
                  <c:v>6.6686670167279276</c:v>
                </c:pt>
                <c:pt idx="12442">
                  <c:v>6.6611657039981997</c:v>
                </c:pt>
                <c:pt idx="12443">
                  <c:v>6.6499137349036079</c:v>
                </c:pt>
                <c:pt idx="12444">
                  <c:v>6.6499137349036079</c:v>
                </c:pt>
                <c:pt idx="12445">
                  <c:v>6.6386617658090161</c:v>
                </c:pt>
                <c:pt idx="12446">
                  <c:v>6.6274097967144243</c:v>
                </c:pt>
                <c:pt idx="12447">
                  <c:v>6.6274097967144243</c:v>
                </c:pt>
                <c:pt idx="12448">
                  <c:v>6.6161578276198343</c:v>
                </c:pt>
                <c:pt idx="12449">
                  <c:v>6.6049058585252425</c:v>
                </c:pt>
                <c:pt idx="12450">
                  <c:v>6.6049058585252425</c:v>
                </c:pt>
                <c:pt idx="12451">
                  <c:v>6.5899032330657858</c:v>
                </c:pt>
                <c:pt idx="12452">
                  <c:v>6.5899032330657858</c:v>
                </c:pt>
                <c:pt idx="12453">
                  <c:v>6.574900607606331</c:v>
                </c:pt>
                <c:pt idx="12454">
                  <c:v>6.574900607606331</c:v>
                </c:pt>
                <c:pt idx="12455">
                  <c:v>6.5636486385117392</c:v>
                </c:pt>
                <c:pt idx="12456">
                  <c:v>6.5561473257820122</c:v>
                </c:pt>
                <c:pt idx="12457">
                  <c:v>6.5486460130522843</c:v>
                </c:pt>
                <c:pt idx="12458">
                  <c:v>6.5411447003225573</c:v>
                </c:pt>
                <c:pt idx="12459">
                  <c:v>6.5336433875928286</c:v>
                </c:pt>
                <c:pt idx="12460">
                  <c:v>6.5261420748631007</c:v>
                </c:pt>
                <c:pt idx="12461">
                  <c:v>6.5186407621333737</c:v>
                </c:pt>
                <c:pt idx="12462">
                  <c:v>6.511139449403645</c:v>
                </c:pt>
                <c:pt idx="12463">
                  <c:v>6.5036381366739189</c:v>
                </c:pt>
                <c:pt idx="12464">
                  <c:v>6.4961368239441901</c:v>
                </c:pt>
                <c:pt idx="12465">
                  <c:v>6.4811341984847353</c:v>
                </c:pt>
                <c:pt idx="12466">
                  <c:v>6.4811341984847353</c:v>
                </c:pt>
                <c:pt idx="12467">
                  <c:v>6.4811341984847353</c:v>
                </c:pt>
                <c:pt idx="12468">
                  <c:v>6.4661315730252795</c:v>
                </c:pt>
                <c:pt idx="12469">
                  <c:v>6.4586302602955517</c:v>
                </c:pt>
                <c:pt idx="12470">
                  <c:v>6.4511289475658238</c:v>
                </c:pt>
                <c:pt idx="12471">
                  <c:v>6.4436276348360968</c:v>
                </c:pt>
                <c:pt idx="12472">
                  <c:v>6.436126322106368</c:v>
                </c:pt>
                <c:pt idx="12473">
                  <c:v>6.4248743530117762</c:v>
                </c:pt>
                <c:pt idx="12474">
                  <c:v>6.4248743530117762</c:v>
                </c:pt>
                <c:pt idx="12475">
                  <c:v>6.4136223839171853</c:v>
                </c:pt>
                <c:pt idx="12476">
                  <c:v>6.4061210711874583</c:v>
                </c:pt>
                <c:pt idx="12477">
                  <c:v>6.3986197584577296</c:v>
                </c:pt>
                <c:pt idx="12478">
                  <c:v>6.3873677893631378</c:v>
                </c:pt>
                <c:pt idx="12479">
                  <c:v>6.3873677893631378</c:v>
                </c:pt>
                <c:pt idx="12480">
                  <c:v>6.3761158202685468</c:v>
                </c:pt>
                <c:pt idx="12481">
                  <c:v>6.3686145075388199</c:v>
                </c:pt>
                <c:pt idx="12482">
                  <c:v>6.3611131948090911</c:v>
                </c:pt>
                <c:pt idx="12483">
                  <c:v>6.3536118820793641</c:v>
                </c:pt>
                <c:pt idx="12484">
                  <c:v>6.3423599129847723</c:v>
                </c:pt>
                <c:pt idx="12485">
                  <c:v>6.3423599129847723</c:v>
                </c:pt>
                <c:pt idx="12486">
                  <c:v>6.3273572875253175</c:v>
                </c:pt>
                <c:pt idx="12487">
                  <c:v>6.3273572875253175</c:v>
                </c:pt>
                <c:pt idx="12488">
                  <c:v>6.3161053184307256</c:v>
                </c:pt>
                <c:pt idx="12489">
                  <c:v>6.3048533493361338</c:v>
                </c:pt>
                <c:pt idx="12490">
                  <c:v>6.3048533493361338</c:v>
                </c:pt>
                <c:pt idx="12491">
                  <c:v>6.293601380241542</c:v>
                </c:pt>
                <c:pt idx="12492">
                  <c:v>6.2861000675118142</c:v>
                </c:pt>
                <c:pt idx="12493">
                  <c:v>6.2748480984172224</c:v>
                </c:pt>
                <c:pt idx="12494">
                  <c:v>6.2748480984172224</c:v>
                </c:pt>
                <c:pt idx="12495">
                  <c:v>6.2635961293226305</c:v>
                </c:pt>
                <c:pt idx="12496">
                  <c:v>6.2523441602280405</c:v>
                </c:pt>
                <c:pt idx="12497">
                  <c:v>6.2523441602280405</c:v>
                </c:pt>
                <c:pt idx="12498">
                  <c:v>6.2410921911334478</c:v>
                </c:pt>
                <c:pt idx="12499">
                  <c:v>6.2298402220388569</c:v>
                </c:pt>
                <c:pt idx="12500">
                  <c:v>6.2298402220388569</c:v>
                </c:pt>
                <c:pt idx="12501">
                  <c:v>6.2185882529442651</c:v>
                </c:pt>
                <c:pt idx="12502">
                  <c:v>6.2110869402145381</c:v>
                </c:pt>
                <c:pt idx="12503">
                  <c:v>6.1923336583902184</c:v>
                </c:pt>
                <c:pt idx="12504">
                  <c:v>6.1923336583902184</c:v>
                </c:pt>
                <c:pt idx="12505">
                  <c:v>6.1923336583902184</c:v>
                </c:pt>
                <c:pt idx="12506">
                  <c:v>6.1923336583902184</c:v>
                </c:pt>
                <c:pt idx="12507">
                  <c:v>6.1735803765658996</c:v>
                </c:pt>
                <c:pt idx="12508">
                  <c:v>6.1660790638361709</c:v>
                </c:pt>
                <c:pt idx="12509">
                  <c:v>6.1585777511064439</c:v>
                </c:pt>
                <c:pt idx="12510">
                  <c:v>6.1435751256469882</c:v>
                </c:pt>
                <c:pt idx="12511">
                  <c:v>6.1435751256469882</c:v>
                </c:pt>
                <c:pt idx="12512">
                  <c:v>6.1435751256469882</c:v>
                </c:pt>
                <c:pt idx="12513">
                  <c:v>6.1285725001875324</c:v>
                </c:pt>
                <c:pt idx="12514">
                  <c:v>6.1210711874578045</c:v>
                </c:pt>
                <c:pt idx="12515">
                  <c:v>6.1098192183632136</c:v>
                </c:pt>
                <c:pt idx="12516">
                  <c:v>6.1098192183632136</c:v>
                </c:pt>
                <c:pt idx="12517">
                  <c:v>6.0985672492686227</c:v>
                </c:pt>
                <c:pt idx="12518">
                  <c:v>6.0910659365388939</c:v>
                </c:pt>
                <c:pt idx="12519">
                  <c:v>6.0835646238091661</c:v>
                </c:pt>
                <c:pt idx="12520">
                  <c:v>6.0760633110794391</c:v>
                </c:pt>
                <c:pt idx="12521">
                  <c:v>6.0685619983497112</c:v>
                </c:pt>
                <c:pt idx="12522">
                  <c:v>6.0610606856199833</c:v>
                </c:pt>
                <c:pt idx="12523">
                  <c:v>6.0460580601605276</c:v>
                </c:pt>
                <c:pt idx="12524">
                  <c:v>6.0460580601605276</c:v>
                </c:pt>
                <c:pt idx="12525">
                  <c:v>6.0460580601605276</c:v>
                </c:pt>
                <c:pt idx="12526">
                  <c:v>6.0310554347010727</c:v>
                </c:pt>
                <c:pt idx="12527">
                  <c:v>6.0235541219713449</c:v>
                </c:pt>
                <c:pt idx="12528">
                  <c:v>6.016052809241617</c:v>
                </c:pt>
                <c:pt idx="12529">
                  <c:v>6.0085514965118891</c:v>
                </c:pt>
                <c:pt idx="12530">
                  <c:v>6.0010501837821622</c:v>
                </c:pt>
                <c:pt idx="12531">
                  <c:v>5.9935488710524343</c:v>
                </c:pt>
                <c:pt idx="12532">
                  <c:v>5.9860475583227064</c:v>
                </c:pt>
                <c:pt idx="12533">
                  <c:v>5.9785462455929785</c:v>
                </c:pt>
                <c:pt idx="12534">
                  <c:v>5.9710449328632507</c:v>
                </c:pt>
                <c:pt idx="12535">
                  <c:v>5.9635436201335237</c:v>
                </c:pt>
                <c:pt idx="12536">
                  <c:v>5.9560423074037958</c:v>
                </c:pt>
                <c:pt idx="12537">
                  <c:v>5.9485409946740679</c:v>
                </c:pt>
                <c:pt idx="12538">
                  <c:v>5.9372890255794761</c:v>
                </c:pt>
                <c:pt idx="12539">
                  <c:v>5.9372890255794761</c:v>
                </c:pt>
                <c:pt idx="12540">
                  <c:v>5.9260370564848852</c:v>
                </c:pt>
                <c:pt idx="12541">
                  <c:v>5.9185357437551573</c:v>
                </c:pt>
                <c:pt idx="12542">
                  <c:v>5.9110344310254295</c:v>
                </c:pt>
                <c:pt idx="12543">
                  <c:v>5.9035331182957016</c:v>
                </c:pt>
                <c:pt idx="12544">
                  <c:v>5.8960318055659737</c:v>
                </c:pt>
                <c:pt idx="12545">
                  <c:v>5.8885304928362459</c:v>
                </c:pt>
                <c:pt idx="12546">
                  <c:v>5.8810291801065189</c:v>
                </c:pt>
                <c:pt idx="12547">
                  <c:v>5.873527867376791</c:v>
                </c:pt>
                <c:pt idx="12548">
                  <c:v>5.8622758982821992</c:v>
                </c:pt>
                <c:pt idx="12549">
                  <c:v>5.8622758982821992</c:v>
                </c:pt>
                <c:pt idx="12550">
                  <c:v>5.8510239291876074</c:v>
                </c:pt>
                <c:pt idx="12551">
                  <c:v>5.8435226164578804</c:v>
                </c:pt>
                <c:pt idx="12552">
                  <c:v>5.8360213037281525</c:v>
                </c:pt>
                <c:pt idx="12553">
                  <c:v>5.8285199909984247</c:v>
                </c:pt>
                <c:pt idx="12554">
                  <c:v>5.8172680219038337</c:v>
                </c:pt>
                <c:pt idx="12555">
                  <c:v>5.8172680219038337</c:v>
                </c:pt>
                <c:pt idx="12556">
                  <c:v>5.8060160528092419</c:v>
                </c:pt>
                <c:pt idx="12557">
                  <c:v>5.7985147400795141</c:v>
                </c:pt>
                <c:pt idx="12558">
                  <c:v>5.7910134273497862</c:v>
                </c:pt>
                <c:pt idx="12559">
                  <c:v>5.7835121146200583</c:v>
                </c:pt>
                <c:pt idx="12560">
                  <c:v>5.7760108018903304</c:v>
                </c:pt>
                <c:pt idx="12561">
                  <c:v>5.7685094891606035</c:v>
                </c:pt>
                <c:pt idx="12562">
                  <c:v>5.7572575200660117</c:v>
                </c:pt>
                <c:pt idx="12563">
                  <c:v>5.7572575200660117</c:v>
                </c:pt>
                <c:pt idx="12564">
                  <c:v>5.7347535818768289</c:v>
                </c:pt>
                <c:pt idx="12565">
                  <c:v>5.7347535818768289</c:v>
                </c:pt>
                <c:pt idx="12566">
                  <c:v>5.7347535818768289</c:v>
                </c:pt>
                <c:pt idx="12567">
                  <c:v>5.7347535818768289</c:v>
                </c:pt>
                <c:pt idx="12568">
                  <c:v>5.7160003000525093</c:v>
                </c:pt>
                <c:pt idx="12569">
                  <c:v>5.7084989873227814</c:v>
                </c:pt>
                <c:pt idx="12570">
                  <c:v>5.7009976745930535</c:v>
                </c:pt>
                <c:pt idx="12571">
                  <c:v>5.6859950491335987</c:v>
                </c:pt>
                <c:pt idx="12572">
                  <c:v>5.6859950491335987</c:v>
                </c:pt>
                <c:pt idx="12573">
                  <c:v>5.6859950491335987</c:v>
                </c:pt>
                <c:pt idx="12574">
                  <c:v>5.6709924236741429</c:v>
                </c:pt>
                <c:pt idx="12575">
                  <c:v>5.663491110944415</c:v>
                </c:pt>
                <c:pt idx="12576">
                  <c:v>5.6559897982146872</c:v>
                </c:pt>
                <c:pt idx="12577">
                  <c:v>5.6484884854849602</c:v>
                </c:pt>
                <c:pt idx="12578">
                  <c:v>5.6372365163903684</c:v>
                </c:pt>
                <c:pt idx="12579">
                  <c:v>5.6372365163903684</c:v>
                </c:pt>
                <c:pt idx="12580">
                  <c:v>5.6259845472957766</c:v>
                </c:pt>
                <c:pt idx="12581">
                  <c:v>5.6184832345660487</c:v>
                </c:pt>
                <c:pt idx="12582">
                  <c:v>5.6109819218363217</c:v>
                </c:pt>
                <c:pt idx="12583">
                  <c:v>5.6034806091065938</c:v>
                </c:pt>
                <c:pt idx="12584">
                  <c:v>5.595979296376866</c:v>
                </c:pt>
                <c:pt idx="12585">
                  <c:v>5.5884779836471381</c:v>
                </c:pt>
                <c:pt idx="12586">
                  <c:v>5.5809766709174102</c:v>
                </c:pt>
                <c:pt idx="12587">
                  <c:v>5.5734753581876832</c:v>
                </c:pt>
                <c:pt idx="12588">
                  <c:v>5.5659740454579554</c:v>
                </c:pt>
                <c:pt idx="12589">
                  <c:v>5.5584727327282275</c:v>
                </c:pt>
                <c:pt idx="12590">
                  <c:v>5.5509714199984996</c:v>
                </c:pt>
                <c:pt idx="12591">
                  <c:v>5.5434701072687718</c:v>
                </c:pt>
                <c:pt idx="12592">
                  <c:v>5.5359687945390448</c:v>
                </c:pt>
                <c:pt idx="12593">
                  <c:v>5.524716825444453</c:v>
                </c:pt>
                <c:pt idx="12594">
                  <c:v>5.524716825444453</c:v>
                </c:pt>
                <c:pt idx="12595">
                  <c:v>5.5134648563498612</c:v>
                </c:pt>
                <c:pt idx="12596">
                  <c:v>5.5059635436201333</c:v>
                </c:pt>
                <c:pt idx="12597">
                  <c:v>5.4984622308904063</c:v>
                </c:pt>
                <c:pt idx="12598">
                  <c:v>5.4909609181606784</c:v>
                </c:pt>
                <c:pt idx="12599">
                  <c:v>5.4834596054309506</c:v>
                </c:pt>
                <c:pt idx="12600">
                  <c:v>5.4759582927012227</c:v>
                </c:pt>
                <c:pt idx="12601">
                  <c:v>5.4684569799714948</c:v>
                </c:pt>
                <c:pt idx="12602">
                  <c:v>5.460955667241767</c:v>
                </c:pt>
                <c:pt idx="12603">
                  <c:v>5.45345435451204</c:v>
                </c:pt>
                <c:pt idx="12604">
                  <c:v>5.4459530417823121</c:v>
                </c:pt>
                <c:pt idx="12605">
                  <c:v>5.4384517290525842</c:v>
                </c:pt>
                <c:pt idx="12606">
                  <c:v>5.4309504163228564</c:v>
                </c:pt>
                <c:pt idx="12607">
                  <c:v>5.4234491035931285</c:v>
                </c:pt>
                <c:pt idx="12608">
                  <c:v>5.4121971344985376</c:v>
                </c:pt>
                <c:pt idx="12609">
                  <c:v>5.4121971344985376</c:v>
                </c:pt>
                <c:pt idx="12610">
                  <c:v>5.4009451654039458</c:v>
                </c:pt>
                <c:pt idx="12611">
                  <c:v>5.3934438526742179</c:v>
                </c:pt>
                <c:pt idx="12612">
                  <c:v>5.38594253994449</c:v>
                </c:pt>
                <c:pt idx="12613">
                  <c:v>5.378441227214763</c:v>
                </c:pt>
                <c:pt idx="12614">
                  <c:v>5.3709399144850352</c:v>
                </c:pt>
                <c:pt idx="12615">
                  <c:v>5.3634386017553073</c:v>
                </c:pt>
                <c:pt idx="12616">
                  <c:v>5.3559372890255794</c:v>
                </c:pt>
                <c:pt idx="12617">
                  <c:v>5.3484359762958515</c:v>
                </c:pt>
                <c:pt idx="12618">
                  <c:v>5.3334333508363967</c:v>
                </c:pt>
                <c:pt idx="12619">
                  <c:v>5.3334333508363967</c:v>
                </c:pt>
                <c:pt idx="12620">
                  <c:v>5.3334333508363967</c:v>
                </c:pt>
                <c:pt idx="12621">
                  <c:v>5.3109294126472131</c:v>
                </c:pt>
                <c:pt idx="12622">
                  <c:v>5.3109294126472131</c:v>
                </c:pt>
                <c:pt idx="12623">
                  <c:v>5.3109294126472131</c:v>
                </c:pt>
                <c:pt idx="12624">
                  <c:v>5.2959267871877582</c:v>
                </c:pt>
                <c:pt idx="12625">
                  <c:v>5.2884254744580295</c:v>
                </c:pt>
                <c:pt idx="12626">
                  <c:v>5.2809241617283025</c:v>
                </c:pt>
                <c:pt idx="12627">
                  <c:v>5.2734228489985746</c:v>
                </c:pt>
                <c:pt idx="12628">
                  <c:v>5.2621708799039828</c:v>
                </c:pt>
                <c:pt idx="12629">
                  <c:v>5.2621708799039828</c:v>
                </c:pt>
                <c:pt idx="12630">
                  <c:v>5.2471682544445279</c:v>
                </c:pt>
                <c:pt idx="12631">
                  <c:v>5.2471682544445279</c:v>
                </c:pt>
                <c:pt idx="12632">
                  <c:v>5.2359162853499361</c:v>
                </c:pt>
                <c:pt idx="12633">
                  <c:v>5.2284149726202083</c:v>
                </c:pt>
                <c:pt idx="12634">
                  <c:v>5.2171630035256173</c:v>
                </c:pt>
                <c:pt idx="12635">
                  <c:v>5.2171630035256173</c:v>
                </c:pt>
                <c:pt idx="12636">
                  <c:v>5.2059110344310255</c:v>
                </c:pt>
                <c:pt idx="12637">
                  <c:v>5.1984097217012977</c:v>
                </c:pt>
                <c:pt idx="12638">
                  <c:v>5.1909084089715698</c:v>
                </c:pt>
                <c:pt idx="12639">
                  <c:v>5.1834070962418428</c:v>
                </c:pt>
                <c:pt idx="12640">
                  <c:v>5.1759057835121141</c:v>
                </c:pt>
                <c:pt idx="12641">
                  <c:v>5.1684044707823871</c:v>
                </c:pt>
                <c:pt idx="12642">
                  <c:v>5.1609031580526592</c:v>
                </c:pt>
                <c:pt idx="12643">
                  <c:v>5.1534018453229313</c:v>
                </c:pt>
                <c:pt idx="12644">
                  <c:v>5.1421498762283395</c:v>
                </c:pt>
                <c:pt idx="12645">
                  <c:v>5.1421498762283395</c:v>
                </c:pt>
                <c:pt idx="12646">
                  <c:v>5.1308979071337486</c:v>
                </c:pt>
                <c:pt idx="12647">
                  <c:v>5.1196459380391568</c:v>
                </c:pt>
                <c:pt idx="12648">
                  <c:v>5.1196459380391568</c:v>
                </c:pt>
                <c:pt idx="12649">
                  <c:v>5.1083939689445659</c:v>
                </c:pt>
                <c:pt idx="12650">
                  <c:v>5.1008926562148371</c:v>
                </c:pt>
                <c:pt idx="12651">
                  <c:v>5.0933913434851092</c:v>
                </c:pt>
                <c:pt idx="12652">
                  <c:v>5.0858900307553823</c:v>
                </c:pt>
                <c:pt idx="12653">
                  <c:v>5.0746380616607905</c:v>
                </c:pt>
                <c:pt idx="12654">
                  <c:v>5.0746380616607905</c:v>
                </c:pt>
                <c:pt idx="12655">
                  <c:v>5.0633860925661995</c:v>
                </c:pt>
                <c:pt idx="12656">
                  <c:v>5.0558847798364708</c:v>
                </c:pt>
                <c:pt idx="12657">
                  <c:v>5.0483834671067438</c:v>
                </c:pt>
                <c:pt idx="12658">
                  <c:v>5.0408821543770159</c:v>
                </c:pt>
                <c:pt idx="12659">
                  <c:v>5.0296301852824241</c:v>
                </c:pt>
                <c:pt idx="12660">
                  <c:v>5.0296301852824241</c:v>
                </c:pt>
                <c:pt idx="12661">
                  <c:v>5.0183782161878323</c:v>
                </c:pt>
                <c:pt idx="12662">
                  <c:v>5.0108769034581053</c:v>
                </c:pt>
                <c:pt idx="12663">
                  <c:v>5.0033755907283775</c:v>
                </c:pt>
                <c:pt idx="12664">
                  <c:v>4.9958742779986496</c:v>
                </c:pt>
                <c:pt idx="12665">
                  <c:v>4.9883729652689226</c:v>
                </c:pt>
                <c:pt idx="12666">
                  <c:v>4.9733703398094669</c:v>
                </c:pt>
                <c:pt idx="12667">
                  <c:v>4.9733703398094669</c:v>
                </c:pt>
                <c:pt idx="12668">
                  <c:v>4.9733703398094669</c:v>
                </c:pt>
                <c:pt idx="12669">
                  <c:v>4.9583677143500111</c:v>
                </c:pt>
                <c:pt idx="12670">
                  <c:v>4.9508664016202841</c:v>
                </c:pt>
                <c:pt idx="12671">
                  <c:v>4.9433650888905554</c:v>
                </c:pt>
                <c:pt idx="12672">
                  <c:v>4.9358637761608284</c:v>
                </c:pt>
                <c:pt idx="12673">
                  <c:v>4.9283624634311005</c:v>
                </c:pt>
                <c:pt idx="12674">
                  <c:v>4.9171104943365087</c:v>
                </c:pt>
                <c:pt idx="12675">
                  <c:v>4.9171104943365087</c:v>
                </c:pt>
                <c:pt idx="12676">
                  <c:v>4.9058585252419169</c:v>
                </c:pt>
                <c:pt idx="12677">
                  <c:v>4.8983572125121899</c:v>
                </c:pt>
                <c:pt idx="12678">
                  <c:v>4.890855899782462</c:v>
                </c:pt>
                <c:pt idx="12679">
                  <c:v>4.8833545870527342</c:v>
                </c:pt>
                <c:pt idx="12680">
                  <c:v>4.8758532743230072</c:v>
                </c:pt>
                <c:pt idx="12681">
                  <c:v>4.8683519615932784</c:v>
                </c:pt>
                <c:pt idx="12682">
                  <c:v>4.8608506488635506</c:v>
                </c:pt>
                <c:pt idx="12683">
                  <c:v>4.8533493361338236</c:v>
                </c:pt>
                <c:pt idx="12684">
                  <c:v>4.8458480234040957</c:v>
                </c:pt>
                <c:pt idx="12685">
                  <c:v>4.8383467106743687</c:v>
                </c:pt>
                <c:pt idx="12686">
                  <c:v>4.83084539794464</c:v>
                </c:pt>
                <c:pt idx="12687">
                  <c:v>4.8233440852149121</c:v>
                </c:pt>
                <c:pt idx="12688">
                  <c:v>4.8158427724851851</c:v>
                </c:pt>
                <c:pt idx="12689">
                  <c:v>4.8083414597554572</c:v>
                </c:pt>
                <c:pt idx="12690">
                  <c:v>4.8008401470257294</c:v>
                </c:pt>
                <c:pt idx="12691">
                  <c:v>4.7895881779311384</c:v>
                </c:pt>
                <c:pt idx="12692">
                  <c:v>4.7895881779311384</c:v>
                </c:pt>
                <c:pt idx="12693">
                  <c:v>4.7783362088365466</c:v>
                </c:pt>
                <c:pt idx="12694">
                  <c:v>4.7708348961068188</c:v>
                </c:pt>
                <c:pt idx="12695">
                  <c:v>4.7633335833770909</c:v>
                </c:pt>
                <c:pt idx="12696">
                  <c:v>4.755832270647363</c:v>
                </c:pt>
                <c:pt idx="12697">
                  <c:v>4.7483309579176352</c:v>
                </c:pt>
                <c:pt idx="12698">
                  <c:v>4.7408296451879082</c:v>
                </c:pt>
                <c:pt idx="12699">
                  <c:v>4.7295776760933164</c:v>
                </c:pt>
                <c:pt idx="12700">
                  <c:v>4.7295776760933164</c:v>
                </c:pt>
                <c:pt idx="12701">
                  <c:v>4.7183257069987246</c:v>
                </c:pt>
                <c:pt idx="12702">
                  <c:v>4.7070737379041336</c:v>
                </c:pt>
                <c:pt idx="12703">
                  <c:v>4.7070737379041336</c:v>
                </c:pt>
                <c:pt idx="12704">
                  <c:v>4.6958217688095418</c:v>
                </c:pt>
                <c:pt idx="12705">
                  <c:v>4.68456979971495</c:v>
                </c:pt>
                <c:pt idx="12706">
                  <c:v>4.68456979971495</c:v>
                </c:pt>
                <c:pt idx="12707">
                  <c:v>4.6733178306203582</c:v>
                </c:pt>
                <c:pt idx="12708">
                  <c:v>4.6658165178906312</c:v>
                </c:pt>
                <c:pt idx="12709">
                  <c:v>4.6545645487960394</c:v>
                </c:pt>
                <c:pt idx="12710">
                  <c:v>4.6545645487960394</c:v>
                </c:pt>
                <c:pt idx="12711">
                  <c:v>4.6433125797014485</c:v>
                </c:pt>
                <c:pt idx="12712">
                  <c:v>4.6358112669717197</c:v>
                </c:pt>
                <c:pt idx="12713">
                  <c:v>4.6283099542419919</c:v>
                </c:pt>
                <c:pt idx="12714">
                  <c:v>4.6208086415122649</c:v>
                </c:pt>
                <c:pt idx="12715">
                  <c:v>4.613307328782537</c:v>
                </c:pt>
                <c:pt idx="12716">
                  <c:v>4.6058060160528091</c:v>
                </c:pt>
                <c:pt idx="12717">
                  <c:v>4.5983047033230813</c:v>
                </c:pt>
                <c:pt idx="12718">
                  <c:v>4.5908033905933534</c:v>
                </c:pt>
                <c:pt idx="12719">
                  <c:v>4.5833020778636264</c:v>
                </c:pt>
                <c:pt idx="12720">
                  <c:v>4.5758007651338986</c:v>
                </c:pt>
                <c:pt idx="12721">
                  <c:v>4.5682994524041707</c:v>
                </c:pt>
                <c:pt idx="12722">
                  <c:v>4.5607981396744428</c:v>
                </c:pt>
                <c:pt idx="12723">
                  <c:v>4.5532968269447149</c:v>
                </c:pt>
                <c:pt idx="12724">
                  <c:v>4.545795514214988</c:v>
                </c:pt>
                <c:pt idx="12725">
                  <c:v>4.5382942014852601</c:v>
                </c:pt>
                <c:pt idx="12726">
                  <c:v>4.5232915760258043</c:v>
                </c:pt>
                <c:pt idx="12727">
                  <c:v>4.5232915760258043</c:v>
                </c:pt>
                <c:pt idx="12728">
                  <c:v>4.5232915760258043</c:v>
                </c:pt>
                <c:pt idx="12729">
                  <c:v>4.5082889505663495</c:v>
                </c:pt>
                <c:pt idx="12730">
                  <c:v>4.4970369814717577</c:v>
                </c:pt>
                <c:pt idx="12731">
                  <c:v>4.4970369814717577</c:v>
                </c:pt>
                <c:pt idx="12732">
                  <c:v>4.4857850123771659</c:v>
                </c:pt>
                <c:pt idx="12733">
                  <c:v>4.478283699647438</c:v>
                </c:pt>
                <c:pt idx="12734">
                  <c:v>4.470782386917711</c:v>
                </c:pt>
                <c:pt idx="12735">
                  <c:v>4.4632810741879831</c:v>
                </c:pt>
                <c:pt idx="12736">
                  <c:v>4.4557797614582553</c:v>
                </c:pt>
                <c:pt idx="12737">
                  <c:v>4.4482784487285274</c:v>
                </c:pt>
                <c:pt idx="12738">
                  <c:v>4.4370264796339365</c:v>
                </c:pt>
                <c:pt idx="12739">
                  <c:v>4.4370264796339365</c:v>
                </c:pt>
                <c:pt idx="12740">
                  <c:v>4.4257745105393447</c:v>
                </c:pt>
                <c:pt idx="12741">
                  <c:v>4.4182731978096168</c:v>
                </c:pt>
                <c:pt idx="12742">
                  <c:v>4.4107718850798889</c:v>
                </c:pt>
                <c:pt idx="12743">
                  <c:v>4.4032705723501611</c:v>
                </c:pt>
                <c:pt idx="12744">
                  <c:v>4.3957692596204332</c:v>
                </c:pt>
                <c:pt idx="12745">
                  <c:v>4.3882679468907062</c:v>
                </c:pt>
                <c:pt idx="12746">
                  <c:v>4.3807666341609783</c:v>
                </c:pt>
                <c:pt idx="12747">
                  <c:v>4.3732653214312505</c:v>
                </c:pt>
                <c:pt idx="12748">
                  <c:v>4.3657640087015226</c:v>
                </c:pt>
                <c:pt idx="12749">
                  <c:v>4.3582626959717947</c:v>
                </c:pt>
                <c:pt idx="12750">
                  <c:v>4.3470107268772029</c:v>
                </c:pt>
                <c:pt idx="12751">
                  <c:v>4.3470107268772029</c:v>
                </c:pt>
                <c:pt idx="12752">
                  <c:v>4.3320081014177481</c:v>
                </c:pt>
                <c:pt idx="12753">
                  <c:v>4.3320081014177481</c:v>
                </c:pt>
                <c:pt idx="12754">
                  <c:v>4.3207561323231563</c:v>
                </c:pt>
                <c:pt idx="12755">
                  <c:v>4.3132548195934293</c:v>
                </c:pt>
                <c:pt idx="12756">
                  <c:v>4.3057535068637014</c:v>
                </c:pt>
                <c:pt idx="12757">
                  <c:v>4.2982521941339735</c:v>
                </c:pt>
                <c:pt idx="12758">
                  <c:v>4.2870002250393817</c:v>
                </c:pt>
                <c:pt idx="12759">
                  <c:v>4.2870002250393817</c:v>
                </c:pt>
                <c:pt idx="12760">
                  <c:v>4.2757482559447908</c:v>
                </c:pt>
                <c:pt idx="12761">
                  <c:v>4.2682469432150629</c:v>
                </c:pt>
                <c:pt idx="12762">
                  <c:v>4.2607456304853351</c:v>
                </c:pt>
                <c:pt idx="12763">
                  <c:v>4.2494936613907432</c:v>
                </c:pt>
                <c:pt idx="12764">
                  <c:v>4.2494936613907432</c:v>
                </c:pt>
                <c:pt idx="12765">
                  <c:v>4.2344910359312875</c:v>
                </c:pt>
                <c:pt idx="12766">
                  <c:v>4.2344910359312875</c:v>
                </c:pt>
                <c:pt idx="12767">
                  <c:v>4.2232390668366966</c:v>
                </c:pt>
                <c:pt idx="12768">
                  <c:v>4.2119870977421048</c:v>
                </c:pt>
                <c:pt idx="12769">
                  <c:v>4.2119870977421048</c:v>
                </c:pt>
                <c:pt idx="12770">
                  <c:v>4.200735128647513</c:v>
                </c:pt>
                <c:pt idx="12771">
                  <c:v>4.193233815917786</c:v>
                </c:pt>
                <c:pt idx="12772">
                  <c:v>4.1857325031880581</c:v>
                </c:pt>
                <c:pt idx="12773">
                  <c:v>4.1744805340934663</c:v>
                </c:pt>
                <c:pt idx="12774">
                  <c:v>4.1744805340934663</c:v>
                </c:pt>
                <c:pt idx="12775">
                  <c:v>4.1632285649988745</c:v>
                </c:pt>
                <c:pt idx="12776">
                  <c:v>4.1557272522691475</c:v>
                </c:pt>
                <c:pt idx="12777">
                  <c:v>4.1482259395394196</c:v>
                </c:pt>
                <c:pt idx="12778">
                  <c:v>4.1407246268096918</c:v>
                </c:pt>
                <c:pt idx="12779">
                  <c:v>4.1332233140799639</c:v>
                </c:pt>
                <c:pt idx="12780">
                  <c:v>4.125722001350236</c:v>
                </c:pt>
                <c:pt idx="12781">
                  <c:v>4.1182206886205091</c:v>
                </c:pt>
                <c:pt idx="12782">
                  <c:v>4.1107193758907812</c:v>
                </c:pt>
                <c:pt idx="12783">
                  <c:v>4.1032180631610533</c:v>
                </c:pt>
                <c:pt idx="12784">
                  <c:v>4.0957167504313254</c:v>
                </c:pt>
                <c:pt idx="12785">
                  <c:v>4.0882154377015976</c:v>
                </c:pt>
                <c:pt idx="12786">
                  <c:v>4.0807141249718706</c:v>
                </c:pt>
                <c:pt idx="12787">
                  <c:v>4.0732128122421427</c:v>
                </c:pt>
                <c:pt idx="12788">
                  <c:v>4.065711499512414</c:v>
                </c:pt>
                <c:pt idx="12789">
                  <c:v>4.058210186782687</c:v>
                </c:pt>
                <c:pt idx="12790">
                  <c:v>4.0507088740529591</c:v>
                </c:pt>
                <c:pt idx="12791">
                  <c:v>4.0432075613232321</c:v>
                </c:pt>
                <c:pt idx="12792">
                  <c:v>4.0357062485935042</c:v>
                </c:pt>
                <c:pt idx="12793">
                  <c:v>4.0282049358637755</c:v>
                </c:pt>
                <c:pt idx="12794">
                  <c:v>4.0207036231340485</c:v>
                </c:pt>
                <c:pt idx="12795">
                  <c:v>4.0132023104043206</c:v>
                </c:pt>
                <c:pt idx="12796">
                  <c:v>4.0057009976745928</c:v>
                </c:pt>
                <c:pt idx="12797">
                  <c:v>3.9981996849448658</c:v>
                </c:pt>
                <c:pt idx="12798">
                  <c:v>3.9906983722151375</c:v>
                </c:pt>
                <c:pt idx="12799">
                  <c:v>3.9794464031205465</c:v>
                </c:pt>
                <c:pt idx="12800">
                  <c:v>3.9794464031205465</c:v>
                </c:pt>
                <c:pt idx="12801">
                  <c:v>3.9681944340259547</c:v>
                </c:pt>
                <c:pt idx="12802">
                  <c:v>3.9606931212962273</c:v>
                </c:pt>
                <c:pt idx="12803">
                  <c:v>3.953191808566499</c:v>
                </c:pt>
                <c:pt idx="12804">
                  <c:v>3.9456904958367711</c:v>
                </c:pt>
                <c:pt idx="12805">
                  <c:v>3.9381891831070437</c:v>
                </c:pt>
                <c:pt idx="12806">
                  <c:v>3.9269372140124519</c:v>
                </c:pt>
                <c:pt idx="12807">
                  <c:v>3.9269372140124519</c:v>
                </c:pt>
                <c:pt idx="12808">
                  <c:v>3.9156852449178601</c:v>
                </c:pt>
                <c:pt idx="12809">
                  <c:v>3.9081839321881326</c:v>
                </c:pt>
                <c:pt idx="12810">
                  <c:v>3.9006826194584052</c:v>
                </c:pt>
                <c:pt idx="12811">
                  <c:v>3.8894306503638134</c:v>
                </c:pt>
                <c:pt idx="12812">
                  <c:v>3.8894306503638134</c:v>
                </c:pt>
                <c:pt idx="12813">
                  <c:v>3.8781786812692216</c:v>
                </c:pt>
                <c:pt idx="12814">
                  <c:v>3.8706773685394942</c:v>
                </c:pt>
                <c:pt idx="12815">
                  <c:v>3.8631760558097668</c:v>
                </c:pt>
                <c:pt idx="12816">
                  <c:v>3.8556747430800389</c:v>
                </c:pt>
                <c:pt idx="12817">
                  <c:v>3.8481734303503115</c:v>
                </c:pt>
                <c:pt idx="12818">
                  <c:v>3.840672117620584</c:v>
                </c:pt>
                <c:pt idx="12819">
                  <c:v>3.8331708048908557</c:v>
                </c:pt>
                <c:pt idx="12820">
                  <c:v>3.8256694921611283</c:v>
                </c:pt>
                <c:pt idx="12821">
                  <c:v>3.8181681794314004</c:v>
                </c:pt>
                <c:pt idx="12822">
                  <c:v>3.806916210336809</c:v>
                </c:pt>
                <c:pt idx="12823">
                  <c:v>3.806916210336809</c:v>
                </c:pt>
                <c:pt idx="12824">
                  <c:v>3.7956642412422172</c:v>
                </c:pt>
                <c:pt idx="12825">
                  <c:v>3.7844122721476263</c:v>
                </c:pt>
                <c:pt idx="12826">
                  <c:v>3.7844122721476263</c:v>
                </c:pt>
                <c:pt idx="12827">
                  <c:v>3.7731603030530345</c:v>
                </c:pt>
                <c:pt idx="12828">
                  <c:v>3.7656589903233071</c:v>
                </c:pt>
                <c:pt idx="12829">
                  <c:v>3.7581576775935788</c:v>
                </c:pt>
                <c:pt idx="12830">
                  <c:v>3.7506563648638509</c:v>
                </c:pt>
                <c:pt idx="12831">
                  <c:v>3.7431550521341235</c:v>
                </c:pt>
                <c:pt idx="12832">
                  <c:v>3.735653739404396</c:v>
                </c:pt>
                <c:pt idx="12833">
                  <c:v>3.7281524266746682</c:v>
                </c:pt>
                <c:pt idx="12834">
                  <c:v>3.7206511139449403</c:v>
                </c:pt>
                <c:pt idx="12835">
                  <c:v>3.7131498012152124</c:v>
                </c:pt>
                <c:pt idx="12836">
                  <c:v>3.705648488485485</c:v>
                </c:pt>
                <c:pt idx="12837">
                  <c:v>3.6981471757557576</c:v>
                </c:pt>
                <c:pt idx="12838">
                  <c:v>3.6906458630260297</c:v>
                </c:pt>
                <c:pt idx="12839">
                  <c:v>3.6831445502963014</c:v>
                </c:pt>
                <c:pt idx="12840">
                  <c:v>3.675643237566574</c:v>
                </c:pt>
                <c:pt idx="12841">
                  <c:v>3.6681419248368465</c:v>
                </c:pt>
                <c:pt idx="12842">
                  <c:v>3.6606406121071187</c:v>
                </c:pt>
                <c:pt idx="12843">
                  <c:v>3.6531392993773912</c:v>
                </c:pt>
                <c:pt idx="12844">
                  <c:v>3.6456379866476629</c:v>
                </c:pt>
                <c:pt idx="12845">
                  <c:v>3.634386017553072</c:v>
                </c:pt>
                <c:pt idx="12846">
                  <c:v>3.634386017553072</c:v>
                </c:pt>
                <c:pt idx="12847">
                  <c:v>3.6231340484584802</c:v>
                </c:pt>
                <c:pt idx="12848">
                  <c:v>3.6156327357287528</c:v>
                </c:pt>
                <c:pt idx="12849">
                  <c:v>3.6081314229990245</c:v>
                </c:pt>
                <c:pt idx="12850">
                  <c:v>3.600630110269297</c:v>
                </c:pt>
                <c:pt idx="12851">
                  <c:v>3.5931287975395696</c:v>
                </c:pt>
                <c:pt idx="12852">
                  <c:v>3.5856274848098417</c:v>
                </c:pt>
                <c:pt idx="12853">
                  <c:v>3.5781261720801143</c:v>
                </c:pt>
                <c:pt idx="12854">
                  <c:v>3.5668742029855225</c:v>
                </c:pt>
                <c:pt idx="12855">
                  <c:v>3.5668742029855225</c:v>
                </c:pt>
                <c:pt idx="12856">
                  <c:v>3.5556222338909307</c:v>
                </c:pt>
                <c:pt idx="12857">
                  <c:v>3.5481209211612033</c:v>
                </c:pt>
                <c:pt idx="12858">
                  <c:v>3.5406196084314758</c:v>
                </c:pt>
                <c:pt idx="12859">
                  <c:v>3.5331182957017475</c:v>
                </c:pt>
                <c:pt idx="12860">
                  <c:v>3.5256169829720201</c:v>
                </c:pt>
                <c:pt idx="12861">
                  <c:v>3.5181156702422922</c:v>
                </c:pt>
                <c:pt idx="12862">
                  <c:v>3.5106143575125648</c:v>
                </c:pt>
                <c:pt idx="12863">
                  <c:v>3.5031130447828374</c:v>
                </c:pt>
                <c:pt idx="12864">
                  <c:v>3.495611732053109</c:v>
                </c:pt>
                <c:pt idx="12865">
                  <c:v>3.4843597629585181</c:v>
                </c:pt>
                <c:pt idx="12866">
                  <c:v>3.4843597629585181</c:v>
                </c:pt>
                <c:pt idx="12867">
                  <c:v>3.4731077938639263</c:v>
                </c:pt>
                <c:pt idx="12868">
                  <c:v>3.4656064811341989</c:v>
                </c:pt>
                <c:pt idx="12869">
                  <c:v>3.4581051684044706</c:v>
                </c:pt>
                <c:pt idx="12870">
                  <c:v>3.4506038556747427</c:v>
                </c:pt>
                <c:pt idx="12871">
                  <c:v>3.4431025429450153</c:v>
                </c:pt>
                <c:pt idx="12872">
                  <c:v>3.4356012302152878</c:v>
                </c:pt>
                <c:pt idx="12873">
                  <c:v>3.42809991748556</c:v>
                </c:pt>
                <c:pt idx="12874">
                  <c:v>3.4205986047558326</c:v>
                </c:pt>
                <c:pt idx="12875">
                  <c:v>3.4130972920261042</c:v>
                </c:pt>
                <c:pt idx="12876">
                  <c:v>3.4055959792963768</c:v>
                </c:pt>
                <c:pt idx="12877">
                  <c:v>3.3980946665666494</c:v>
                </c:pt>
                <c:pt idx="12878">
                  <c:v>3.3905933538369215</c:v>
                </c:pt>
                <c:pt idx="12879">
                  <c:v>3.3830920411071941</c:v>
                </c:pt>
                <c:pt idx="12880">
                  <c:v>3.3755907283774658</c:v>
                </c:pt>
                <c:pt idx="12881">
                  <c:v>3.3680894156477383</c:v>
                </c:pt>
                <c:pt idx="12882">
                  <c:v>3.3605881029180109</c:v>
                </c:pt>
                <c:pt idx="12883">
                  <c:v>3.353086790188283</c:v>
                </c:pt>
                <c:pt idx="12884">
                  <c:v>3.3455854774585556</c:v>
                </c:pt>
                <c:pt idx="12885">
                  <c:v>3.3380841647288273</c:v>
                </c:pt>
                <c:pt idx="12886">
                  <c:v>3.3268321956342364</c:v>
                </c:pt>
                <c:pt idx="12887">
                  <c:v>3.3268321956342364</c:v>
                </c:pt>
                <c:pt idx="12888">
                  <c:v>3.3155802265396446</c:v>
                </c:pt>
                <c:pt idx="12889">
                  <c:v>3.3080789138099171</c:v>
                </c:pt>
                <c:pt idx="12890">
                  <c:v>3.3005776010801888</c:v>
                </c:pt>
                <c:pt idx="12891">
                  <c:v>3.2930762883504614</c:v>
                </c:pt>
                <c:pt idx="12892">
                  <c:v>3.2855749756207335</c:v>
                </c:pt>
                <c:pt idx="12893">
                  <c:v>3.2780736628910061</c:v>
                </c:pt>
                <c:pt idx="12894">
                  <c:v>3.2705723501612787</c:v>
                </c:pt>
                <c:pt idx="12895">
                  <c:v>3.2555697247018225</c:v>
                </c:pt>
                <c:pt idx="12896">
                  <c:v>3.2555697247018225</c:v>
                </c:pt>
                <c:pt idx="12897">
                  <c:v>3.2555697247018225</c:v>
                </c:pt>
                <c:pt idx="12898">
                  <c:v>3.2405670992423676</c:v>
                </c:pt>
                <c:pt idx="12899">
                  <c:v>3.2330657865126398</c:v>
                </c:pt>
                <c:pt idx="12900">
                  <c:v>3.2255644737829119</c:v>
                </c:pt>
                <c:pt idx="12901">
                  <c:v>3.218063161053184</c:v>
                </c:pt>
                <c:pt idx="12902">
                  <c:v>3.2105618483234566</c:v>
                </c:pt>
                <c:pt idx="12903">
                  <c:v>3.2030605355937292</c:v>
                </c:pt>
                <c:pt idx="12904">
                  <c:v>3.1955592228640013</c:v>
                </c:pt>
                <c:pt idx="12905">
                  <c:v>3.1880579101342734</c:v>
                </c:pt>
                <c:pt idx="12906">
                  <c:v>3.1805565974045455</c:v>
                </c:pt>
                <c:pt idx="12907">
                  <c:v>3.1730552846748181</c:v>
                </c:pt>
                <c:pt idx="12908">
                  <c:v>3.1655539719450907</c:v>
                </c:pt>
                <c:pt idx="12909">
                  <c:v>3.1580526592153628</c:v>
                </c:pt>
                <c:pt idx="12910">
                  <c:v>3.1430500337559071</c:v>
                </c:pt>
                <c:pt idx="12911">
                  <c:v>3.1430500337559071</c:v>
                </c:pt>
                <c:pt idx="12912">
                  <c:v>3.1430500337559071</c:v>
                </c:pt>
                <c:pt idx="12913">
                  <c:v>3.1280474082964518</c:v>
                </c:pt>
                <c:pt idx="12914">
                  <c:v>3.1205460955667239</c:v>
                </c:pt>
                <c:pt idx="12915">
                  <c:v>3.1130447828369965</c:v>
                </c:pt>
                <c:pt idx="12916">
                  <c:v>3.1055434701072691</c:v>
                </c:pt>
                <c:pt idx="12917">
                  <c:v>3.0980421573775412</c:v>
                </c:pt>
                <c:pt idx="12918">
                  <c:v>3.0905408446478133</c:v>
                </c:pt>
                <c:pt idx="12919">
                  <c:v>3.0830395319180854</c:v>
                </c:pt>
                <c:pt idx="12920">
                  <c:v>3.075538219188358</c:v>
                </c:pt>
                <c:pt idx="12921">
                  <c:v>3.0680369064586306</c:v>
                </c:pt>
                <c:pt idx="12922">
                  <c:v>3.0605355937289023</c:v>
                </c:pt>
                <c:pt idx="12923">
                  <c:v>3.0530342809991748</c:v>
                </c:pt>
                <c:pt idx="12924">
                  <c:v>3.0380316555397195</c:v>
                </c:pt>
                <c:pt idx="12925">
                  <c:v>3.0380316555397195</c:v>
                </c:pt>
                <c:pt idx="12926">
                  <c:v>3.0380316555397195</c:v>
                </c:pt>
                <c:pt idx="12927">
                  <c:v>3.0230290300802638</c:v>
                </c:pt>
                <c:pt idx="12928">
                  <c:v>3.0155277173505364</c:v>
                </c:pt>
                <c:pt idx="12929">
                  <c:v>3.0080264046208085</c:v>
                </c:pt>
                <c:pt idx="12930">
                  <c:v>3.0005250918910811</c:v>
                </c:pt>
                <c:pt idx="12931">
                  <c:v>2.9930237791613532</c:v>
                </c:pt>
                <c:pt idx="12932">
                  <c:v>2.9855224664316253</c:v>
                </c:pt>
                <c:pt idx="12933">
                  <c:v>2.9780211537018979</c:v>
                </c:pt>
                <c:pt idx="12934">
                  <c:v>2.97051984097217</c:v>
                </c:pt>
                <c:pt idx="12935">
                  <c:v>2.9630185282424426</c:v>
                </c:pt>
                <c:pt idx="12936">
                  <c:v>2.9517665591478508</c:v>
                </c:pt>
                <c:pt idx="12937">
                  <c:v>2.9517665591478508</c:v>
                </c:pt>
                <c:pt idx="12938">
                  <c:v>2.9405145900532594</c:v>
                </c:pt>
                <c:pt idx="12939">
                  <c:v>2.933013277323532</c:v>
                </c:pt>
                <c:pt idx="12940">
                  <c:v>2.9255119645938037</c:v>
                </c:pt>
                <c:pt idx="12941">
                  <c:v>2.9180106518640763</c:v>
                </c:pt>
                <c:pt idx="12942">
                  <c:v>2.9067586827694845</c:v>
                </c:pt>
                <c:pt idx="12943">
                  <c:v>2.9067586827694845</c:v>
                </c:pt>
                <c:pt idx="12944">
                  <c:v>2.8955067136748931</c:v>
                </c:pt>
                <c:pt idx="12945">
                  <c:v>2.8805040882154378</c:v>
                </c:pt>
                <c:pt idx="12946">
                  <c:v>2.8805040882154378</c:v>
                </c:pt>
                <c:pt idx="12947">
                  <c:v>2.8805040882154378</c:v>
                </c:pt>
                <c:pt idx="12948">
                  <c:v>2.8655014627559825</c:v>
                </c:pt>
                <c:pt idx="12949">
                  <c:v>2.8542494936613907</c:v>
                </c:pt>
                <c:pt idx="12950">
                  <c:v>2.8542494936613907</c:v>
                </c:pt>
                <c:pt idx="12951">
                  <c:v>2.8429975245667993</c:v>
                </c:pt>
                <c:pt idx="12952">
                  <c:v>2.8354962118370715</c:v>
                </c:pt>
                <c:pt idx="12953">
                  <c:v>2.8279948991073436</c:v>
                </c:pt>
                <c:pt idx="12954">
                  <c:v>2.8204935863776162</c:v>
                </c:pt>
                <c:pt idx="12955">
                  <c:v>2.8129922736478883</c:v>
                </c:pt>
                <c:pt idx="12956">
                  <c:v>2.8054909609181609</c:v>
                </c:pt>
                <c:pt idx="12957">
                  <c:v>2.797989648188433</c:v>
                </c:pt>
                <c:pt idx="12958">
                  <c:v>2.7904883354587051</c:v>
                </c:pt>
                <c:pt idx="12959">
                  <c:v>2.7829870227289777</c:v>
                </c:pt>
                <c:pt idx="12960">
                  <c:v>2.7754857099992498</c:v>
                </c:pt>
                <c:pt idx="12961">
                  <c:v>2.7679843972695224</c:v>
                </c:pt>
                <c:pt idx="12962">
                  <c:v>2.7604830845397945</c:v>
                </c:pt>
                <c:pt idx="12963">
                  <c:v>2.7529817718100666</c:v>
                </c:pt>
                <c:pt idx="12964">
                  <c:v>2.7417298027154753</c:v>
                </c:pt>
                <c:pt idx="12965">
                  <c:v>2.7417298027154753</c:v>
                </c:pt>
                <c:pt idx="12966">
                  <c:v>2.7304778336208835</c:v>
                </c:pt>
                <c:pt idx="12967">
                  <c:v>2.722976520891156</c:v>
                </c:pt>
                <c:pt idx="12968">
                  <c:v>2.7154752081614282</c:v>
                </c:pt>
                <c:pt idx="12969">
                  <c:v>2.7079738954317008</c:v>
                </c:pt>
                <c:pt idx="12970">
                  <c:v>2.7004725827019729</c:v>
                </c:pt>
                <c:pt idx="12971">
                  <c:v>2.692971269972245</c:v>
                </c:pt>
                <c:pt idx="12972">
                  <c:v>2.6817193008776536</c:v>
                </c:pt>
                <c:pt idx="12973">
                  <c:v>2.6817193008776536</c:v>
                </c:pt>
                <c:pt idx="12974">
                  <c:v>2.6704673317830623</c:v>
                </c:pt>
                <c:pt idx="12975">
                  <c:v>2.6592153626884705</c:v>
                </c:pt>
                <c:pt idx="12976">
                  <c:v>2.6592153626884705</c:v>
                </c:pt>
                <c:pt idx="12977">
                  <c:v>2.6479633935938791</c:v>
                </c:pt>
                <c:pt idx="12978">
                  <c:v>2.6404620808641512</c:v>
                </c:pt>
                <c:pt idx="12979">
                  <c:v>2.6329607681344234</c:v>
                </c:pt>
                <c:pt idx="12980">
                  <c:v>2.6254594554046955</c:v>
                </c:pt>
                <c:pt idx="12981">
                  <c:v>2.6179581426749681</c:v>
                </c:pt>
                <c:pt idx="12982">
                  <c:v>2.6104568299452406</c:v>
                </c:pt>
                <c:pt idx="12983">
                  <c:v>2.6029555172155128</c:v>
                </c:pt>
                <c:pt idx="12984">
                  <c:v>2.5954542044857849</c:v>
                </c:pt>
                <c:pt idx="12985">
                  <c:v>2.587952891756057</c:v>
                </c:pt>
                <c:pt idx="12986">
                  <c:v>2.5804515790263296</c:v>
                </c:pt>
                <c:pt idx="12987">
                  <c:v>2.5729502662966022</c:v>
                </c:pt>
                <c:pt idx="12988">
                  <c:v>2.5654489535668743</c:v>
                </c:pt>
                <c:pt idx="12989">
                  <c:v>2.5579476408371464</c:v>
                </c:pt>
                <c:pt idx="12990">
                  <c:v>2.5504463281074186</c:v>
                </c:pt>
                <c:pt idx="12991">
                  <c:v>2.5429450153776911</c:v>
                </c:pt>
                <c:pt idx="12992">
                  <c:v>2.5354437026479637</c:v>
                </c:pt>
                <c:pt idx="12993">
                  <c:v>2.5279423899182354</c:v>
                </c:pt>
                <c:pt idx="12994">
                  <c:v>2.520441077188508</c:v>
                </c:pt>
                <c:pt idx="12995">
                  <c:v>2.5129397644587805</c:v>
                </c:pt>
                <c:pt idx="12996">
                  <c:v>2.5016877953641887</c:v>
                </c:pt>
                <c:pt idx="12997">
                  <c:v>2.5016877953641887</c:v>
                </c:pt>
                <c:pt idx="12998">
                  <c:v>2.4904358262695969</c:v>
                </c:pt>
                <c:pt idx="12999">
                  <c:v>2.4829345135398695</c:v>
                </c:pt>
                <c:pt idx="13000">
                  <c:v>2.4754332008101421</c:v>
                </c:pt>
                <c:pt idx="13001">
                  <c:v>2.4679318880804142</c:v>
                </c:pt>
                <c:pt idx="13002">
                  <c:v>2.4604305753506863</c:v>
                </c:pt>
                <c:pt idx="13003">
                  <c:v>2.4529292626209585</c:v>
                </c:pt>
                <c:pt idx="13004">
                  <c:v>2.445427949891231</c:v>
                </c:pt>
                <c:pt idx="13005">
                  <c:v>2.4379266371615036</c:v>
                </c:pt>
                <c:pt idx="13006">
                  <c:v>2.4304253244317753</c:v>
                </c:pt>
                <c:pt idx="13007">
                  <c:v>2.4229240117020479</c:v>
                </c:pt>
                <c:pt idx="13008">
                  <c:v>2.41542269897232</c:v>
                </c:pt>
                <c:pt idx="13009">
                  <c:v>2.4079213862425926</c:v>
                </c:pt>
                <c:pt idx="13010">
                  <c:v>2.4004200735128647</c:v>
                </c:pt>
                <c:pt idx="13011">
                  <c:v>2.3929187607831368</c:v>
                </c:pt>
                <c:pt idx="13012">
                  <c:v>2.3854174480534094</c:v>
                </c:pt>
                <c:pt idx="13013">
                  <c:v>2.3779161353236815</c:v>
                </c:pt>
                <c:pt idx="13014">
                  <c:v>2.3704148225939541</c:v>
                </c:pt>
                <c:pt idx="13015">
                  <c:v>2.3629135098642262</c:v>
                </c:pt>
                <c:pt idx="13016">
                  <c:v>2.3554121971344983</c:v>
                </c:pt>
                <c:pt idx="13017">
                  <c:v>2.3479108844047709</c:v>
                </c:pt>
                <c:pt idx="13018">
                  <c:v>2.340409571675043</c:v>
                </c:pt>
                <c:pt idx="13019">
                  <c:v>2.3329082589453156</c:v>
                </c:pt>
                <c:pt idx="13020">
                  <c:v>2.3254069462155877</c:v>
                </c:pt>
                <c:pt idx="13021">
                  <c:v>2.3179056334858599</c:v>
                </c:pt>
                <c:pt idx="13022">
                  <c:v>2.3104043207561324</c:v>
                </c:pt>
                <c:pt idx="13023">
                  <c:v>2.3029030080264046</c:v>
                </c:pt>
                <c:pt idx="13024">
                  <c:v>2.2954016952966767</c:v>
                </c:pt>
                <c:pt idx="13025">
                  <c:v>2.2879003825669493</c:v>
                </c:pt>
                <c:pt idx="13026">
                  <c:v>2.2803990698372214</c:v>
                </c:pt>
                <c:pt idx="13027">
                  <c:v>2.272897757107494</c:v>
                </c:pt>
                <c:pt idx="13028">
                  <c:v>2.2653964443777661</c:v>
                </c:pt>
                <c:pt idx="13029">
                  <c:v>2.2578951316480382</c:v>
                </c:pt>
                <c:pt idx="13030">
                  <c:v>2.2503938189183108</c:v>
                </c:pt>
                <c:pt idx="13031">
                  <c:v>2.2428925061885829</c:v>
                </c:pt>
                <c:pt idx="13032">
                  <c:v>2.2353911934588555</c:v>
                </c:pt>
                <c:pt idx="13033">
                  <c:v>2.2278898807291276</c:v>
                </c:pt>
                <c:pt idx="13034">
                  <c:v>2.2203885679993998</c:v>
                </c:pt>
                <c:pt idx="13035">
                  <c:v>2.2128872552696723</c:v>
                </c:pt>
                <c:pt idx="13036">
                  <c:v>2.2053859425399445</c:v>
                </c:pt>
                <c:pt idx="13037">
                  <c:v>2.1978846298102166</c:v>
                </c:pt>
                <c:pt idx="13038">
                  <c:v>2.1903833170804892</c:v>
                </c:pt>
                <c:pt idx="13039">
                  <c:v>2.1828820043507613</c:v>
                </c:pt>
                <c:pt idx="13040">
                  <c:v>2.1716300352561699</c:v>
                </c:pt>
                <c:pt idx="13041">
                  <c:v>2.1716300352561699</c:v>
                </c:pt>
                <c:pt idx="13042">
                  <c:v>2.1603780661615781</c:v>
                </c:pt>
                <c:pt idx="13043">
                  <c:v>2.1528767534318507</c:v>
                </c:pt>
                <c:pt idx="13044">
                  <c:v>2.1453754407021228</c:v>
                </c:pt>
                <c:pt idx="13045">
                  <c:v>2.1378741279723954</c:v>
                </c:pt>
                <c:pt idx="13046">
                  <c:v>2.1303728152426675</c:v>
                </c:pt>
                <c:pt idx="13047">
                  <c:v>2.1191208461480757</c:v>
                </c:pt>
                <c:pt idx="13048">
                  <c:v>2.1191208461480757</c:v>
                </c:pt>
                <c:pt idx="13049">
                  <c:v>2.1078688770534844</c:v>
                </c:pt>
                <c:pt idx="13050">
                  <c:v>2.1003675643237565</c:v>
                </c:pt>
                <c:pt idx="13051">
                  <c:v>2.0928662515940291</c:v>
                </c:pt>
                <c:pt idx="13052">
                  <c:v>2.0853649388643012</c:v>
                </c:pt>
                <c:pt idx="13053">
                  <c:v>2.0778636261345738</c:v>
                </c:pt>
                <c:pt idx="13054">
                  <c:v>2.0703623134048459</c:v>
                </c:pt>
                <c:pt idx="13055">
                  <c:v>2.062861000675118</c:v>
                </c:pt>
                <c:pt idx="13056">
                  <c:v>2.0553596879453906</c:v>
                </c:pt>
                <c:pt idx="13057">
                  <c:v>2.0478583752156627</c:v>
                </c:pt>
                <c:pt idx="13058">
                  <c:v>2.0366064061210714</c:v>
                </c:pt>
                <c:pt idx="13059">
                  <c:v>2.0366064061210714</c:v>
                </c:pt>
                <c:pt idx="13060">
                  <c:v>2.0253544370264795</c:v>
                </c:pt>
                <c:pt idx="13061">
                  <c:v>2.0178531242967521</c:v>
                </c:pt>
                <c:pt idx="13062">
                  <c:v>2.0103518115670242</c:v>
                </c:pt>
                <c:pt idx="13063">
                  <c:v>2.0028504988372964</c:v>
                </c:pt>
                <c:pt idx="13064">
                  <c:v>1.9953491861075687</c:v>
                </c:pt>
                <c:pt idx="13065">
                  <c:v>1.9878478733778411</c:v>
                </c:pt>
                <c:pt idx="13066">
                  <c:v>1.9803465606481137</c:v>
                </c:pt>
                <c:pt idx="13067">
                  <c:v>1.9728452479183856</c:v>
                </c:pt>
                <c:pt idx="13068">
                  <c:v>1.9653439351886581</c:v>
                </c:pt>
                <c:pt idx="13069">
                  <c:v>1.95784262245893</c:v>
                </c:pt>
                <c:pt idx="13070">
                  <c:v>1.9503413097292026</c:v>
                </c:pt>
                <c:pt idx="13071">
                  <c:v>1.942839996999475</c:v>
                </c:pt>
                <c:pt idx="13072">
                  <c:v>1.9353386842697471</c:v>
                </c:pt>
                <c:pt idx="13073">
                  <c:v>1.9278373715400194</c:v>
                </c:pt>
                <c:pt idx="13074">
                  <c:v>1.920336058810292</c:v>
                </c:pt>
                <c:pt idx="13075">
                  <c:v>1.9128347460805641</c:v>
                </c:pt>
                <c:pt idx="13076">
                  <c:v>1.9053334333508365</c:v>
                </c:pt>
                <c:pt idx="13077">
                  <c:v>1.8978321206211086</c:v>
                </c:pt>
                <c:pt idx="13078">
                  <c:v>1.890330807891381</c:v>
                </c:pt>
                <c:pt idx="13079">
                  <c:v>1.8828294951616535</c:v>
                </c:pt>
                <c:pt idx="13080">
                  <c:v>1.8753281824319255</c:v>
                </c:pt>
                <c:pt idx="13081">
                  <c:v>1.867826869702198</c:v>
                </c:pt>
                <c:pt idx="13082">
                  <c:v>1.8603255569724702</c:v>
                </c:pt>
                <c:pt idx="13083">
                  <c:v>1.8528242442427425</c:v>
                </c:pt>
                <c:pt idx="13084">
                  <c:v>1.8453229315130149</c:v>
                </c:pt>
                <c:pt idx="13085">
                  <c:v>1.837821618783287</c:v>
                </c:pt>
                <c:pt idx="13086">
                  <c:v>1.8303203060535593</c:v>
                </c:pt>
                <c:pt idx="13087">
                  <c:v>1.8228189933238315</c:v>
                </c:pt>
                <c:pt idx="13088">
                  <c:v>1.815317680594104</c:v>
                </c:pt>
                <c:pt idx="13089">
                  <c:v>1.8078163678643764</c:v>
                </c:pt>
                <c:pt idx="13090">
                  <c:v>1.8003150551346485</c:v>
                </c:pt>
                <c:pt idx="13091">
                  <c:v>1.7890630860400571</c:v>
                </c:pt>
                <c:pt idx="13092">
                  <c:v>1.7890630860400571</c:v>
                </c:pt>
                <c:pt idx="13093">
                  <c:v>1.7778111169454653</c:v>
                </c:pt>
                <c:pt idx="13094">
                  <c:v>1.7703098042157379</c:v>
                </c:pt>
                <c:pt idx="13095">
                  <c:v>1.76280849148601</c:v>
                </c:pt>
                <c:pt idx="13096">
                  <c:v>1.7553071787562824</c:v>
                </c:pt>
                <c:pt idx="13097">
                  <c:v>1.7478058660265545</c:v>
                </c:pt>
                <c:pt idx="13098">
                  <c:v>1.7403045532968269</c:v>
                </c:pt>
                <c:pt idx="13099">
                  <c:v>1.7328032405670994</c:v>
                </c:pt>
                <c:pt idx="13100">
                  <c:v>1.7253019278373714</c:v>
                </c:pt>
                <c:pt idx="13101">
                  <c:v>1.7178006151076439</c:v>
                </c:pt>
                <c:pt idx="13102">
                  <c:v>1.7102993023779163</c:v>
                </c:pt>
                <c:pt idx="13103">
                  <c:v>1.7027979896481884</c:v>
                </c:pt>
                <c:pt idx="13104">
                  <c:v>1.6952966769184608</c:v>
                </c:pt>
                <c:pt idx="13105">
                  <c:v>1.6877953641887329</c:v>
                </c:pt>
                <c:pt idx="13106">
                  <c:v>1.6802940514590055</c:v>
                </c:pt>
                <c:pt idx="13107">
                  <c:v>1.6727927387292778</c:v>
                </c:pt>
                <c:pt idx="13108">
                  <c:v>1.6652914259995499</c:v>
                </c:pt>
                <c:pt idx="13109">
                  <c:v>1.6577901132698223</c:v>
                </c:pt>
                <c:pt idx="13110">
                  <c:v>1.6502888005400944</c:v>
                </c:pt>
                <c:pt idx="13111">
                  <c:v>1.6427874878103668</c:v>
                </c:pt>
                <c:pt idx="13112">
                  <c:v>1.6352861750806393</c:v>
                </c:pt>
                <c:pt idx="13113">
                  <c:v>1.6277848623509112</c:v>
                </c:pt>
                <c:pt idx="13114">
                  <c:v>1.6202835496211838</c:v>
                </c:pt>
                <c:pt idx="13115">
                  <c:v>1.6127822368914559</c:v>
                </c:pt>
                <c:pt idx="13116">
                  <c:v>1.6052809241617283</c:v>
                </c:pt>
                <c:pt idx="13117">
                  <c:v>1.5977796114320006</c:v>
                </c:pt>
                <c:pt idx="13118">
                  <c:v>1.5902782987022728</c:v>
                </c:pt>
                <c:pt idx="13119">
                  <c:v>1.5827769859725453</c:v>
                </c:pt>
                <c:pt idx="13120">
                  <c:v>1.5752756732428173</c:v>
                </c:pt>
                <c:pt idx="13121">
                  <c:v>1.5677743605130898</c:v>
                </c:pt>
                <c:pt idx="13122">
                  <c:v>1.560273047783362</c:v>
                </c:pt>
                <c:pt idx="13123">
                  <c:v>1.5527717350536345</c:v>
                </c:pt>
                <c:pt idx="13124">
                  <c:v>1.5452704223239067</c:v>
                </c:pt>
                <c:pt idx="13125">
                  <c:v>1.537769109594179</c:v>
                </c:pt>
                <c:pt idx="13126">
                  <c:v>1.5302677968644511</c:v>
                </c:pt>
                <c:pt idx="13127">
                  <c:v>1.5227664841347235</c:v>
                </c:pt>
                <c:pt idx="13128">
                  <c:v>1.5152651714049958</c:v>
                </c:pt>
                <c:pt idx="13129">
                  <c:v>1.5077638586752682</c:v>
                </c:pt>
                <c:pt idx="13130">
                  <c:v>1.5002625459455405</c:v>
                </c:pt>
                <c:pt idx="13131">
                  <c:v>1.4927612332158127</c:v>
                </c:pt>
                <c:pt idx="13132">
                  <c:v>1.4815092641212213</c:v>
                </c:pt>
                <c:pt idx="13133">
                  <c:v>1.4815092641212213</c:v>
                </c:pt>
                <c:pt idx="13134">
                  <c:v>1.4702572950266297</c:v>
                </c:pt>
                <c:pt idx="13135">
                  <c:v>1.4627559822969018</c:v>
                </c:pt>
                <c:pt idx="13136">
                  <c:v>1.4552546695671742</c:v>
                </c:pt>
                <c:pt idx="13137">
                  <c:v>1.4477533568374465</c:v>
                </c:pt>
                <c:pt idx="13138">
                  <c:v>1.4402520441077189</c:v>
                </c:pt>
                <c:pt idx="13139">
                  <c:v>1.4327507313779912</c:v>
                </c:pt>
                <c:pt idx="13140">
                  <c:v>1.4252494186482634</c:v>
                </c:pt>
                <c:pt idx="13141">
                  <c:v>1.4177481059185357</c:v>
                </c:pt>
                <c:pt idx="13142">
                  <c:v>1.4102467931888081</c:v>
                </c:pt>
                <c:pt idx="13143">
                  <c:v>1.4027454804590804</c:v>
                </c:pt>
                <c:pt idx="13144">
                  <c:v>1.3952441677293526</c:v>
                </c:pt>
                <c:pt idx="13145">
                  <c:v>1.3877428549996249</c:v>
                </c:pt>
                <c:pt idx="13146">
                  <c:v>1.3802415422698973</c:v>
                </c:pt>
                <c:pt idx="13147">
                  <c:v>1.3727402295401696</c:v>
                </c:pt>
                <c:pt idx="13148">
                  <c:v>1.3652389168104417</c:v>
                </c:pt>
                <c:pt idx="13149">
                  <c:v>1.3577376040807141</c:v>
                </c:pt>
                <c:pt idx="13150">
                  <c:v>1.3502362913509864</c:v>
                </c:pt>
                <c:pt idx="13151">
                  <c:v>1.3427349786212588</c:v>
                </c:pt>
                <c:pt idx="13152">
                  <c:v>1.3352336658915311</c:v>
                </c:pt>
                <c:pt idx="13153">
                  <c:v>1.3277323531618033</c:v>
                </c:pt>
                <c:pt idx="13154">
                  <c:v>1.3202310404320756</c:v>
                </c:pt>
                <c:pt idx="13155">
                  <c:v>1.3127297277023477</c:v>
                </c:pt>
                <c:pt idx="13156">
                  <c:v>1.3052284149726203</c:v>
                </c:pt>
                <c:pt idx="13157">
                  <c:v>1.2977271022428924</c:v>
                </c:pt>
                <c:pt idx="13158">
                  <c:v>1.2902257895131648</c:v>
                </c:pt>
                <c:pt idx="13159">
                  <c:v>1.2827244767834372</c:v>
                </c:pt>
                <c:pt idx="13160">
                  <c:v>1.2752231640537093</c:v>
                </c:pt>
                <c:pt idx="13161">
                  <c:v>1.2677218513239819</c:v>
                </c:pt>
                <c:pt idx="13162">
                  <c:v>1.260220538594254</c:v>
                </c:pt>
                <c:pt idx="13163">
                  <c:v>1.2527192258645263</c:v>
                </c:pt>
                <c:pt idx="13164">
                  <c:v>1.2452179131347985</c:v>
                </c:pt>
                <c:pt idx="13165">
                  <c:v>1.237716600405071</c:v>
                </c:pt>
                <c:pt idx="13166">
                  <c:v>1.2302152876753432</c:v>
                </c:pt>
                <c:pt idx="13167">
                  <c:v>1.2227139749456155</c:v>
                </c:pt>
                <c:pt idx="13168">
                  <c:v>1.2152126622158876</c:v>
                </c:pt>
                <c:pt idx="13169">
                  <c:v>1.20771134948616</c:v>
                </c:pt>
                <c:pt idx="13170">
                  <c:v>1.2002100367564323</c:v>
                </c:pt>
                <c:pt idx="13171">
                  <c:v>1.1927087240267047</c:v>
                </c:pt>
                <c:pt idx="13172">
                  <c:v>1.185207411296977</c:v>
                </c:pt>
                <c:pt idx="13173">
                  <c:v>1.1777060985672492</c:v>
                </c:pt>
                <c:pt idx="13174">
                  <c:v>1.1702047858375215</c:v>
                </c:pt>
                <c:pt idx="13175">
                  <c:v>1.1627034731077939</c:v>
                </c:pt>
                <c:pt idx="13176">
                  <c:v>1.1552021603780662</c:v>
                </c:pt>
                <c:pt idx="13177">
                  <c:v>1.1477008476483384</c:v>
                </c:pt>
                <c:pt idx="13178">
                  <c:v>1.1401995349186107</c:v>
                </c:pt>
                <c:pt idx="13179">
                  <c:v>1.1326982221888831</c:v>
                </c:pt>
                <c:pt idx="13180">
                  <c:v>1.1251969094591554</c:v>
                </c:pt>
                <c:pt idx="13181">
                  <c:v>1.1176955967294278</c:v>
                </c:pt>
                <c:pt idx="13182">
                  <c:v>1.1101942839996999</c:v>
                </c:pt>
                <c:pt idx="13183">
                  <c:v>1.1026929712699722</c:v>
                </c:pt>
                <c:pt idx="13184">
                  <c:v>1.0951916585402446</c:v>
                </c:pt>
                <c:pt idx="13185">
                  <c:v>1.0876903458105169</c:v>
                </c:pt>
                <c:pt idx="13186">
                  <c:v>1.0801890330807891</c:v>
                </c:pt>
                <c:pt idx="13187">
                  <c:v>1.0726877203510614</c:v>
                </c:pt>
                <c:pt idx="13188">
                  <c:v>1.0651864076213338</c:v>
                </c:pt>
                <c:pt idx="13189">
                  <c:v>1.0576850948916061</c:v>
                </c:pt>
                <c:pt idx="13190">
                  <c:v>1.0501837821618782</c:v>
                </c:pt>
                <c:pt idx="13191">
                  <c:v>1.0426824694321506</c:v>
                </c:pt>
                <c:pt idx="13192">
                  <c:v>1.0351811567024229</c:v>
                </c:pt>
                <c:pt idx="13193">
                  <c:v>1.0276798439726953</c:v>
                </c:pt>
                <c:pt idx="13194">
                  <c:v>1.0201785312429676</c:v>
                </c:pt>
                <c:pt idx="13195">
                  <c:v>1.0126772185132398</c:v>
                </c:pt>
                <c:pt idx="13196">
                  <c:v>1.0051759057835121</c:v>
                </c:pt>
                <c:pt idx="13197">
                  <c:v>0.99767459305378436</c:v>
                </c:pt>
                <c:pt idx="13198">
                  <c:v>0.99017328032405683</c:v>
                </c:pt>
                <c:pt idx="13199">
                  <c:v>0.98267196759432907</c:v>
                </c:pt>
                <c:pt idx="13200">
                  <c:v>0.97517065486460131</c:v>
                </c:pt>
                <c:pt idx="13201">
                  <c:v>0.96766934213487354</c:v>
                </c:pt>
                <c:pt idx="13202">
                  <c:v>0.96016802940514601</c:v>
                </c:pt>
                <c:pt idx="13203">
                  <c:v>0.95266671667541825</c:v>
                </c:pt>
                <c:pt idx="13204">
                  <c:v>0.94516540394569049</c:v>
                </c:pt>
                <c:pt idx="13205">
                  <c:v>0.93391343485109901</c:v>
                </c:pt>
                <c:pt idx="13206">
                  <c:v>0.93391343485109901</c:v>
                </c:pt>
                <c:pt idx="13207">
                  <c:v>0.92266146575650743</c:v>
                </c:pt>
                <c:pt idx="13208">
                  <c:v>0.91516015302677967</c:v>
                </c:pt>
                <c:pt idx="13209">
                  <c:v>0.90765884029705202</c:v>
                </c:pt>
                <c:pt idx="13210">
                  <c:v>0.90015752756732426</c:v>
                </c:pt>
                <c:pt idx="13211">
                  <c:v>0.8926562148375965</c:v>
                </c:pt>
                <c:pt idx="13212">
                  <c:v>0.88515490210786896</c:v>
                </c:pt>
                <c:pt idx="13213">
                  <c:v>0.8776535893781412</c:v>
                </c:pt>
                <c:pt idx="13214">
                  <c:v>0.87015227664841344</c:v>
                </c:pt>
                <c:pt idx="13215">
                  <c:v>0.86265096391868568</c:v>
                </c:pt>
                <c:pt idx="13216">
                  <c:v>0.85514965118895814</c:v>
                </c:pt>
                <c:pt idx="13217">
                  <c:v>0.84764833845923038</c:v>
                </c:pt>
                <c:pt idx="13218">
                  <c:v>0.84014702572950273</c:v>
                </c:pt>
                <c:pt idx="13219">
                  <c:v>0.83264571299977497</c:v>
                </c:pt>
                <c:pt idx="13220">
                  <c:v>0.82514440027004721</c:v>
                </c:pt>
                <c:pt idx="13221">
                  <c:v>0.81764308754031967</c:v>
                </c:pt>
                <c:pt idx="13222">
                  <c:v>0.81014177481059191</c:v>
                </c:pt>
                <c:pt idx="13223">
                  <c:v>0.80264046208086415</c:v>
                </c:pt>
                <c:pt idx="13224">
                  <c:v>0.79513914935113639</c:v>
                </c:pt>
                <c:pt idx="13225">
                  <c:v>0.78763783662140863</c:v>
                </c:pt>
                <c:pt idx="13226">
                  <c:v>0.78013652389168098</c:v>
                </c:pt>
                <c:pt idx="13227">
                  <c:v>0.77263521116195333</c:v>
                </c:pt>
                <c:pt idx="13228">
                  <c:v>0.76513389843222557</c:v>
                </c:pt>
                <c:pt idx="13229">
                  <c:v>0.75763258570249792</c:v>
                </c:pt>
                <c:pt idx="13230">
                  <c:v>0.75013127297277027</c:v>
                </c:pt>
                <c:pt idx="13231">
                  <c:v>0.74262996024304251</c:v>
                </c:pt>
                <c:pt idx="13232">
                  <c:v>0.73512864751331486</c:v>
                </c:pt>
                <c:pt idx="13233">
                  <c:v>0.7276273347835871</c:v>
                </c:pt>
                <c:pt idx="13234">
                  <c:v>0.72012602205385945</c:v>
                </c:pt>
                <c:pt idx="13235">
                  <c:v>0.71262470932413169</c:v>
                </c:pt>
                <c:pt idx="13236">
                  <c:v>0.70512339659440404</c:v>
                </c:pt>
                <c:pt idx="13237">
                  <c:v>0.69762208386467628</c:v>
                </c:pt>
                <c:pt idx="13238">
                  <c:v>0.69012077113494863</c:v>
                </c:pt>
                <c:pt idx="13239">
                  <c:v>0.68261945840522087</c:v>
                </c:pt>
                <c:pt idx="13240">
                  <c:v>0.67511814567549322</c:v>
                </c:pt>
                <c:pt idx="13241">
                  <c:v>0.66761683294576557</c:v>
                </c:pt>
                <c:pt idx="13242">
                  <c:v>0.66011552021603781</c:v>
                </c:pt>
                <c:pt idx="13243">
                  <c:v>0.65261420748631016</c:v>
                </c:pt>
                <c:pt idx="13244">
                  <c:v>0.6451128947565824</c:v>
                </c:pt>
                <c:pt idx="13245">
                  <c:v>0.63761158202685464</c:v>
                </c:pt>
                <c:pt idx="13246">
                  <c:v>0.63011026929712699</c:v>
                </c:pt>
                <c:pt idx="13247">
                  <c:v>0.62260895656739923</c:v>
                </c:pt>
                <c:pt idx="13248">
                  <c:v>0.61510764383767158</c:v>
                </c:pt>
                <c:pt idx="13249">
                  <c:v>0.60760633110794382</c:v>
                </c:pt>
                <c:pt idx="13250">
                  <c:v>0.60010501837821617</c:v>
                </c:pt>
                <c:pt idx="13251">
                  <c:v>0.59260370564848852</c:v>
                </c:pt>
                <c:pt idx="13252">
                  <c:v>0.58510239291876076</c:v>
                </c:pt>
                <c:pt idx="13253">
                  <c:v>0.57760108018903311</c:v>
                </c:pt>
                <c:pt idx="13254">
                  <c:v>0.57009976745930535</c:v>
                </c:pt>
                <c:pt idx="13255">
                  <c:v>0.5625984547295777</c:v>
                </c:pt>
                <c:pt idx="13256">
                  <c:v>0.55509714199984994</c:v>
                </c:pt>
                <c:pt idx="13257">
                  <c:v>0.54759582927012229</c:v>
                </c:pt>
                <c:pt idx="13258">
                  <c:v>0.54009451654039453</c:v>
                </c:pt>
                <c:pt idx="13259">
                  <c:v>0.53259320381066688</c:v>
                </c:pt>
                <c:pt idx="13260">
                  <c:v>0.52509189108093912</c:v>
                </c:pt>
                <c:pt idx="13261">
                  <c:v>0.51759057835121147</c:v>
                </c:pt>
                <c:pt idx="13262">
                  <c:v>0.51008926562148382</c:v>
                </c:pt>
                <c:pt idx="13263">
                  <c:v>0.50258795289175606</c:v>
                </c:pt>
                <c:pt idx="13264">
                  <c:v>0.49508664016202841</c:v>
                </c:pt>
                <c:pt idx="13265">
                  <c:v>0.48758532743230065</c:v>
                </c:pt>
                <c:pt idx="13266">
                  <c:v>0.480084014702573</c:v>
                </c:pt>
                <c:pt idx="13267">
                  <c:v>0.47258270197284524</c:v>
                </c:pt>
                <c:pt idx="13268">
                  <c:v>0.46508138924311754</c:v>
                </c:pt>
                <c:pt idx="13269">
                  <c:v>0.45758007651338983</c:v>
                </c:pt>
                <c:pt idx="13270">
                  <c:v>0.45007876378366213</c:v>
                </c:pt>
                <c:pt idx="13271">
                  <c:v>0.4388267946890706</c:v>
                </c:pt>
                <c:pt idx="13272">
                  <c:v>0.4388267946890706</c:v>
                </c:pt>
                <c:pt idx="13273">
                  <c:v>0.42757482559447907</c:v>
                </c:pt>
                <c:pt idx="13274">
                  <c:v>0.42007351286475136</c:v>
                </c:pt>
                <c:pt idx="13275">
                  <c:v>0.4125722001350236</c:v>
                </c:pt>
                <c:pt idx="13276">
                  <c:v>0.40507088740529595</c:v>
                </c:pt>
                <c:pt idx="13277">
                  <c:v>0.39756957467556819</c:v>
                </c:pt>
                <c:pt idx="13278">
                  <c:v>0.38631760558097666</c:v>
                </c:pt>
                <c:pt idx="13279">
                  <c:v>0.38631760558097666</c:v>
                </c:pt>
                <c:pt idx="13280">
                  <c:v>0.37506563648638513</c:v>
                </c:pt>
                <c:pt idx="13281">
                  <c:v>0.36756432375665743</c:v>
                </c:pt>
                <c:pt idx="13282">
                  <c:v>0.36006301102692972</c:v>
                </c:pt>
                <c:pt idx="13283">
                  <c:v>0.35256169829720202</c:v>
                </c:pt>
                <c:pt idx="13284">
                  <c:v>0.34506038556747431</c:v>
                </c:pt>
                <c:pt idx="13285">
                  <c:v>0.33755907283774661</c:v>
                </c:pt>
                <c:pt idx="13286">
                  <c:v>0.3300577601080189</c:v>
                </c:pt>
                <c:pt idx="13287">
                  <c:v>0.3225564473782912</c:v>
                </c:pt>
                <c:pt idx="13288">
                  <c:v>0.3150551346485635</c:v>
                </c:pt>
                <c:pt idx="13289">
                  <c:v>0.30755382191883579</c:v>
                </c:pt>
                <c:pt idx="13290">
                  <c:v>0.30005250918910809</c:v>
                </c:pt>
                <c:pt idx="13291">
                  <c:v>0.29255119645938038</c:v>
                </c:pt>
                <c:pt idx="13292">
                  <c:v>0.28504988372965268</c:v>
                </c:pt>
                <c:pt idx="13293">
                  <c:v>0.27754857099992497</c:v>
                </c:pt>
                <c:pt idx="13294">
                  <c:v>0.27004725827019727</c:v>
                </c:pt>
                <c:pt idx="13295">
                  <c:v>0.26254594554046956</c:v>
                </c:pt>
                <c:pt idx="13296">
                  <c:v>0.25504463281074191</c:v>
                </c:pt>
                <c:pt idx="13297">
                  <c:v>0.24754332008101421</c:v>
                </c:pt>
                <c:pt idx="13298">
                  <c:v>0.2400420073512865</c:v>
                </c:pt>
                <c:pt idx="13299">
                  <c:v>0.23254069462155877</c:v>
                </c:pt>
                <c:pt idx="13300">
                  <c:v>0.22503938189183106</c:v>
                </c:pt>
                <c:pt idx="13301">
                  <c:v>0.21753806916210336</c:v>
                </c:pt>
                <c:pt idx="13302">
                  <c:v>0.21003675643237568</c:v>
                </c:pt>
                <c:pt idx="13303">
                  <c:v>0.20253544370264798</c:v>
                </c:pt>
                <c:pt idx="13304">
                  <c:v>0.19503413097292024</c:v>
                </c:pt>
                <c:pt idx="13305">
                  <c:v>0.18753281824319257</c:v>
                </c:pt>
                <c:pt idx="13306">
                  <c:v>0.18003150551346486</c:v>
                </c:pt>
                <c:pt idx="13307">
                  <c:v>0.17253019278373716</c:v>
                </c:pt>
                <c:pt idx="13308">
                  <c:v>0.16502888005400945</c:v>
                </c:pt>
                <c:pt idx="13309">
                  <c:v>0.15752756732428175</c:v>
                </c:pt>
                <c:pt idx="13310">
                  <c:v>0.15002625459455404</c:v>
                </c:pt>
                <c:pt idx="13311">
                  <c:v>0.14252494186482634</c:v>
                </c:pt>
                <c:pt idx="13312">
                  <c:v>0.13502362913509863</c:v>
                </c:pt>
                <c:pt idx="13313">
                  <c:v>0.12752231640537096</c:v>
                </c:pt>
                <c:pt idx="13314">
                  <c:v>0.12002100367564325</c:v>
                </c:pt>
                <c:pt idx="13315">
                  <c:v>0.11251969094591553</c:v>
                </c:pt>
                <c:pt idx="13316">
                  <c:v>0.10501837821618784</c:v>
                </c:pt>
                <c:pt idx="13317">
                  <c:v>9.7517065486460122E-2</c:v>
                </c:pt>
                <c:pt idx="13318">
                  <c:v>9.0015752756732431E-2</c:v>
                </c:pt>
                <c:pt idx="13319">
                  <c:v>8.2514440027004726E-2</c:v>
                </c:pt>
                <c:pt idx="13320">
                  <c:v>7.5013127297277021E-2</c:v>
                </c:pt>
                <c:pt idx="13321">
                  <c:v>6.7511814567549316E-2</c:v>
                </c:pt>
                <c:pt idx="13322">
                  <c:v>6.0010501837821625E-2</c:v>
                </c:pt>
                <c:pt idx="13323">
                  <c:v>5.250918910809392E-2</c:v>
                </c:pt>
                <c:pt idx="13324">
                  <c:v>4.5007876378366216E-2</c:v>
                </c:pt>
                <c:pt idx="13325">
                  <c:v>3.7506563648638511E-2</c:v>
                </c:pt>
                <c:pt idx="13326">
                  <c:v>3.0005250918910813E-2</c:v>
                </c:pt>
                <c:pt idx="13327">
                  <c:v>2.2503938189183108E-2</c:v>
                </c:pt>
                <c:pt idx="13328">
                  <c:v>1.5002625459455406E-2</c:v>
                </c:pt>
                <c:pt idx="13329">
                  <c:v>7.5013127297277032E-3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BD06-4600-9C34-832A1D433856}"/>
            </c:ext>
          </c:extLst>
        </c:ser>
        <c:ser>
          <c:idx val="4"/>
          <c:order val="4"/>
          <c:tx>
            <c:v>Mpologoma</c:v>
          </c:tx>
          <c:spPr>
            <a:ln w="1905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xVal>
            <c:numRef>
              <c:f>Mpologoma!$B$2:$B$18064</c:f>
              <c:numCache>
                <c:formatCode>General</c:formatCode>
                <c:ptCount val="1806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1E-3</c:v>
                </c:pt>
                <c:pt idx="462">
                  <c:v>1E-3</c:v>
                </c:pt>
                <c:pt idx="463">
                  <c:v>1E-3</c:v>
                </c:pt>
                <c:pt idx="464">
                  <c:v>1E-3</c:v>
                </c:pt>
                <c:pt idx="465">
                  <c:v>1E-3</c:v>
                </c:pt>
                <c:pt idx="466">
                  <c:v>1E-3</c:v>
                </c:pt>
                <c:pt idx="467">
                  <c:v>1E-3</c:v>
                </c:pt>
                <c:pt idx="468">
                  <c:v>1E-3</c:v>
                </c:pt>
                <c:pt idx="469">
                  <c:v>1E-3</c:v>
                </c:pt>
                <c:pt idx="470">
                  <c:v>1E-3</c:v>
                </c:pt>
                <c:pt idx="471">
                  <c:v>1E-3</c:v>
                </c:pt>
                <c:pt idx="472">
                  <c:v>1E-3</c:v>
                </c:pt>
                <c:pt idx="473">
                  <c:v>1E-3</c:v>
                </c:pt>
                <c:pt idx="474">
                  <c:v>1E-3</c:v>
                </c:pt>
                <c:pt idx="475">
                  <c:v>1E-3</c:v>
                </c:pt>
                <c:pt idx="476">
                  <c:v>1E-3</c:v>
                </c:pt>
                <c:pt idx="477">
                  <c:v>1E-3</c:v>
                </c:pt>
                <c:pt idx="478">
                  <c:v>1E-3</c:v>
                </c:pt>
                <c:pt idx="479">
                  <c:v>1E-3</c:v>
                </c:pt>
                <c:pt idx="480">
                  <c:v>1E-3</c:v>
                </c:pt>
                <c:pt idx="481">
                  <c:v>1E-3</c:v>
                </c:pt>
                <c:pt idx="482">
                  <c:v>1E-3</c:v>
                </c:pt>
                <c:pt idx="483">
                  <c:v>1E-3</c:v>
                </c:pt>
                <c:pt idx="484">
                  <c:v>1E-3</c:v>
                </c:pt>
                <c:pt idx="485">
                  <c:v>1E-3</c:v>
                </c:pt>
                <c:pt idx="486">
                  <c:v>1E-3</c:v>
                </c:pt>
                <c:pt idx="487">
                  <c:v>1E-3</c:v>
                </c:pt>
                <c:pt idx="488">
                  <c:v>1E-3</c:v>
                </c:pt>
                <c:pt idx="489">
                  <c:v>2E-3</c:v>
                </c:pt>
                <c:pt idx="490">
                  <c:v>2E-3</c:v>
                </c:pt>
                <c:pt idx="491">
                  <c:v>2E-3</c:v>
                </c:pt>
                <c:pt idx="492">
                  <c:v>2E-3</c:v>
                </c:pt>
                <c:pt idx="493">
                  <c:v>2E-3</c:v>
                </c:pt>
                <c:pt idx="494">
                  <c:v>2E-3</c:v>
                </c:pt>
                <c:pt idx="495">
                  <c:v>2E-3</c:v>
                </c:pt>
                <c:pt idx="496">
                  <c:v>2E-3</c:v>
                </c:pt>
                <c:pt idx="497">
                  <c:v>3.0000000000000001E-3</c:v>
                </c:pt>
                <c:pt idx="498">
                  <c:v>3.0000000000000001E-3</c:v>
                </c:pt>
                <c:pt idx="499">
                  <c:v>3.0000000000000001E-3</c:v>
                </c:pt>
                <c:pt idx="500">
                  <c:v>3.0000000000000001E-3</c:v>
                </c:pt>
                <c:pt idx="501">
                  <c:v>3.0000000000000001E-3</c:v>
                </c:pt>
                <c:pt idx="502">
                  <c:v>4.0000000000000001E-3</c:v>
                </c:pt>
                <c:pt idx="503">
                  <c:v>4.0000000000000001E-3</c:v>
                </c:pt>
                <c:pt idx="504">
                  <c:v>4.0000000000000001E-3</c:v>
                </c:pt>
                <c:pt idx="505">
                  <c:v>4.0000000000000001E-3</c:v>
                </c:pt>
                <c:pt idx="506">
                  <c:v>4.0000000000000001E-3</c:v>
                </c:pt>
                <c:pt idx="507">
                  <c:v>5.0000000000000001E-3</c:v>
                </c:pt>
                <c:pt idx="508">
                  <c:v>5.0000000000000001E-3</c:v>
                </c:pt>
                <c:pt idx="509">
                  <c:v>5.0000000000000001E-3</c:v>
                </c:pt>
                <c:pt idx="510">
                  <c:v>5.0000000000000001E-3</c:v>
                </c:pt>
                <c:pt idx="511">
                  <c:v>5.0000000000000001E-3</c:v>
                </c:pt>
                <c:pt idx="512">
                  <c:v>5.0000000000000001E-3</c:v>
                </c:pt>
                <c:pt idx="513">
                  <c:v>5.0000000000000001E-3</c:v>
                </c:pt>
                <c:pt idx="514">
                  <c:v>5.0000000000000001E-3</c:v>
                </c:pt>
                <c:pt idx="515">
                  <c:v>6.0000000000000001E-3</c:v>
                </c:pt>
                <c:pt idx="516">
                  <c:v>6.0000000000000001E-3</c:v>
                </c:pt>
                <c:pt idx="517">
                  <c:v>6.0000000000000001E-3</c:v>
                </c:pt>
                <c:pt idx="518">
                  <c:v>6.0000000000000001E-3</c:v>
                </c:pt>
                <c:pt idx="519">
                  <c:v>6.0000000000000001E-3</c:v>
                </c:pt>
                <c:pt idx="520">
                  <c:v>6.0000000000000001E-3</c:v>
                </c:pt>
                <c:pt idx="521">
                  <c:v>6.0000000000000001E-3</c:v>
                </c:pt>
                <c:pt idx="522">
                  <c:v>7.0000000000000001E-3</c:v>
                </c:pt>
                <c:pt idx="523">
                  <c:v>7.0000000000000001E-3</c:v>
                </c:pt>
                <c:pt idx="524">
                  <c:v>7.0000000000000001E-3</c:v>
                </c:pt>
                <c:pt idx="525">
                  <c:v>7.0000000000000001E-3</c:v>
                </c:pt>
                <c:pt idx="526">
                  <c:v>7.0000000000000001E-3</c:v>
                </c:pt>
                <c:pt idx="527">
                  <c:v>7.0000000000000001E-3</c:v>
                </c:pt>
                <c:pt idx="528">
                  <c:v>8.0000000000000002E-3</c:v>
                </c:pt>
                <c:pt idx="529">
                  <c:v>8.0000000000000002E-3</c:v>
                </c:pt>
                <c:pt idx="530">
                  <c:v>8.0000000000000002E-3</c:v>
                </c:pt>
                <c:pt idx="531">
                  <c:v>8.0000000000000002E-3</c:v>
                </c:pt>
                <c:pt idx="532">
                  <c:v>8.0000000000000002E-3</c:v>
                </c:pt>
                <c:pt idx="533">
                  <c:v>8.0000000000000002E-3</c:v>
                </c:pt>
                <c:pt idx="534">
                  <c:v>8.0000000000000002E-3</c:v>
                </c:pt>
                <c:pt idx="535">
                  <c:v>8.0000000000000002E-3</c:v>
                </c:pt>
                <c:pt idx="536">
                  <c:v>8.0000000000000002E-3</c:v>
                </c:pt>
                <c:pt idx="537">
                  <c:v>8.9999999999999993E-3</c:v>
                </c:pt>
                <c:pt idx="538">
                  <c:v>8.9999999999999993E-3</c:v>
                </c:pt>
                <c:pt idx="539">
                  <c:v>8.9999999999999993E-3</c:v>
                </c:pt>
                <c:pt idx="540">
                  <c:v>0.01</c:v>
                </c:pt>
                <c:pt idx="541">
                  <c:v>0.01</c:v>
                </c:pt>
                <c:pt idx="542">
                  <c:v>0.01</c:v>
                </c:pt>
                <c:pt idx="543">
                  <c:v>1.0999999999999999E-2</c:v>
                </c:pt>
                <c:pt idx="544">
                  <c:v>1.2E-2</c:v>
                </c:pt>
                <c:pt idx="545">
                  <c:v>1.2E-2</c:v>
                </c:pt>
                <c:pt idx="546">
                  <c:v>1.2E-2</c:v>
                </c:pt>
                <c:pt idx="547">
                  <c:v>1.2E-2</c:v>
                </c:pt>
                <c:pt idx="548">
                  <c:v>1.2E-2</c:v>
                </c:pt>
                <c:pt idx="549">
                  <c:v>1.2E-2</c:v>
                </c:pt>
                <c:pt idx="550">
                  <c:v>1.2E-2</c:v>
                </c:pt>
                <c:pt idx="551">
                  <c:v>1.2999999999999999E-2</c:v>
                </c:pt>
                <c:pt idx="552">
                  <c:v>1.2999999999999999E-2</c:v>
                </c:pt>
                <c:pt idx="553">
                  <c:v>1.4E-2</c:v>
                </c:pt>
                <c:pt idx="554">
                  <c:v>1.4E-2</c:v>
                </c:pt>
                <c:pt idx="555">
                  <c:v>1.4999999999999999E-2</c:v>
                </c:pt>
                <c:pt idx="556">
                  <c:v>1.4999999999999999E-2</c:v>
                </c:pt>
                <c:pt idx="557">
                  <c:v>1.4999999999999999E-2</c:v>
                </c:pt>
                <c:pt idx="558">
                  <c:v>1.4999999999999999E-2</c:v>
                </c:pt>
                <c:pt idx="559">
                  <c:v>1.4999999999999999E-2</c:v>
                </c:pt>
                <c:pt idx="560">
                  <c:v>1.4999999999999999E-2</c:v>
                </c:pt>
                <c:pt idx="561">
                  <c:v>1.4999999999999999E-2</c:v>
                </c:pt>
                <c:pt idx="562">
                  <c:v>1.4999999999999999E-2</c:v>
                </c:pt>
                <c:pt idx="563">
                  <c:v>1.4999999999999999E-2</c:v>
                </c:pt>
                <c:pt idx="564">
                  <c:v>1.6E-2</c:v>
                </c:pt>
                <c:pt idx="565">
                  <c:v>1.6E-2</c:v>
                </c:pt>
                <c:pt idx="566">
                  <c:v>1.6E-2</c:v>
                </c:pt>
                <c:pt idx="567">
                  <c:v>1.6E-2</c:v>
                </c:pt>
                <c:pt idx="568">
                  <c:v>1.6E-2</c:v>
                </c:pt>
                <c:pt idx="569">
                  <c:v>1.7000000000000001E-2</c:v>
                </c:pt>
                <c:pt idx="570">
                  <c:v>1.7999999999999999E-2</c:v>
                </c:pt>
                <c:pt idx="571">
                  <c:v>1.7999999999999999E-2</c:v>
                </c:pt>
                <c:pt idx="572">
                  <c:v>1.7999999999999999E-2</c:v>
                </c:pt>
                <c:pt idx="573">
                  <c:v>1.7999999999999999E-2</c:v>
                </c:pt>
                <c:pt idx="574">
                  <c:v>1.9E-2</c:v>
                </c:pt>
                <c:pt idx="575">
                  <c:v>1.9E-2</c:v>
                </c:pt>
                <c:pt idx="576">
                  <c:v>1.9E-2</c:v>
                </c:pt>
                <c:pt idx="577">
                  <c:v>1.9E-2</c:v>
                </c:pt>
                <c:pt idx="578">
                  <c:v>1.9E-2</c:v>
                </c:pt>
                <c:pt idx="579">
                  <c:v>1.9E-2</c:v>
                </c:pt>
                <c:pt idx="580">
                  <c:v>0.02</c:v>
                </c:pt>
                <c:pt idx="581">
                  <c:v>2.1000000000000001E-2</c:v>
                </c:pt>
                <c:pt idx="582">
                  <c:v>2.1000000000000001E-2</c:v>
                </c:pt>
                <c:pt idx="583">
                  <c:v>2.1999999999999999E-2</c:v>
                </c:pt>
                <c:pt idx="584">
                  <c:v>2.1999999999999999E-2</c:v>
                </c:pt>
                <c:pt idx="585">
                  <c:v>2.1999999999999999E-2</c:v>
                </c:pt>
                <c:pt idx="586">
                  <c:v>2.1999999999999999E-2</c:v>
                </c:pt>
                <c:pt idx="587">
                  <c:v>2.1999999999999999E-2</c:v>
                </c:pt>
                <c:pt idx="588">
                  <c:v>2.1999999999999999E-2</c:v>
                </c:pt>
                <c:pt idx="589">
                  <c:v>2.5000000000000001E-2</c:v>
                </c:pt>
                <c:pt idx="590">
                  <c:v>2.5999999999999999E-2</c:v>
                </c:pt>
                <c:pt idx="591">
                  <c:v>2.5999999999999999E-2</c:v>
                </c:pt>
                <c:pt idx="592">
                  <c:v>2.5999999999999999E-2</c:v>
                </c:pt>
                <c:pt idx="593">
                  <c:v>2.5999999999999999E-2</c:v>
                </c:pt>
                <c:pt idx="594">
                  <c:v>2.7E-2</c:v>
                </c:pt>
                <c:pt idx="595">
                  <c:v>2.7E-2</c:v>
                </c:pt>
                <c:pt idx="596">
                  <c:v>2.7E-2</c:v>
                </c:pt>
                <c:pt idx="597">
                  <c:v>2.7E-2</c:v>
                </c:pt>
                <c:pt idx="598">
                  <c:v>2.7E-2</c:v>
                </c:pt>
                <c:pt idx="599">
                  <c:v>2.7E-2</c:v>
                </c:pt>
                <c:pt idx="600">
                  <c:v>3.1E-2</c:v>
                </c:pt>
                <c:pt idx="601">
                  <c:v>3.4000000000000002E-2</c:v>
                </c:pt>
                <c:pt idx="602">
                  <c:v>3.4000000000000002E-2</c:v>
                </c:pt>
                <c:pt idx="603">
                  <c:v>3.5000000000000003E-2</c:v>
                </c:pt>
                <c:pt idx="604">
                  <c:v>3.5000000000000003E-2</c:v>
                </c:pt>
                <c:pt idx="605">
                  <c:v>3.5000000000000003E-2</c:v>
                </c:pt>
                <c:pt idx="606">
                  <c:v>3.5999999999999997E-2</c:v>
                </c:pt>
                <c:pt idx="607">
                  <c:v>3.5999999999999997E-2</c:v>
                </c:pt>
                <c:pt idx="608">
                  <c:v>3.5999999999999997E-2</c:v>
                </c:pt>
                <c:pt idx="609">
                  <c:v>3.5999999999999997E-2</c:v>
                </c:pt>
                <c:pt idx="610">
                  <c:v>3.6999999999999998E-2</c:v>
                </c:pt>
                <c:pt idx="611">
                  <c:v>3.7999999999999999E-2</c:v>
                </c:pt>
                <c:pt idx="612">
                  <c:v>3.9E-2</c:v>
                </c:pt>
                <c:pt idx="613">
                  <c:v>3.9E-2</c:v>
                </c:pt>
                <c:pt idx="614">
                  <c:v>4.1000000000000002E-2</c:v>
                </c:pt>
                <c:pt idx="615">
                  <c:v>4.2000000000000003E-2</c:v>
                </c:pt>
                <c:pt idx="616">
                  <c:v>4.2999999999999997E-2</c:v>
                </c:pt>
                <c:pt idx="617">
                  <c:v>4.7E-2</c:v>
                </c:pt>
                <c:pt idx="618">
                  <c:v>4.8000000000000001E-2</c:v>
                </c:pt>
                <c:pt idx="619">
                  <c:v>4.8000000000000001E-2</c:v>
                </c:pt>
                <c:pt idx="620">
                  <c:v>4.8000000000000001E-2</c:v>
                </c:pt>
                <c:pt idx="621">
                  <c:v>4.8000000000000001E-2</c:v>
                </c:pt>
                <c:pt idx="622">
                  <c:v>4.8000000000000001E-2</c:v>
                </c:pt>
                <c:pt idx="623">
                  <c:v>4.8000000000000001E-2</c:v>
                </c:pt>
                <c:pt idx="624">
                  <c:v>4.8000000000000001E-2</c:v>
                </c:pt>
                <c:pt idx="625">
                  <c:v>4.8000000000000001E-2</c:v>
                </c:pt>
                <c:pt idx="626">
                  <c:v>4.9000000000000002E-2</c:v>
                </c:pt>
                <c:pt idx="627">
                  <c:v>5.0999999999999997E-2</c:v>
                </c:pt>
                <c:pt idx="628">
                  <c:v>5.2999999999999999E-2</c:v>
                </c:pt>
                <c:pt idx="629">
                  <c:v>5.2999999999999999E-2</c:v>
                </c:pt>
                <c:pt idx="630">
                  <c:v>5.3999999999999999E-2</c:v>
                </c:pt>
                <c:pt idx="631">
                  <c:v>5.3999999999999999E-2</c:v>
                </c:pt>
                <c:pt idx="632">
                  <c:v>5.5E-2</c:v>
                </c:pt>
                <c:pt idx="633">
                  <c:v>5.5E-2</c:v>
                </c:pt>
                <c:pt idx="634">
                  <c:v>5.5E-2</c:v>
                </c:pt>
                <c:pt idx="635">
                  <c:v>6.0999999999999999E-2</c:v>
                </c:pt>
                <c:pt idx="636">
                  <c:v>6.0999999999999999E-2</c:v>
                </c:pt>
                <c:pt idx="637">
                  <c:v>6.0999999999999999E-2</c:v>
                </c:pt>
                <c:pt idx="638">
                  <c:v>6.2E-2</c:v>
                </c:pt>
                <c:pt idx="639">
                  <c:v>6.2E-2</c:v>
                </c:pt>
                <c:pt idx="640">
                  <c:v>6.4000000000000001E-2</c:v>
                </c:pt>
                <c:pt idx="641">
                  <c:v>6.5000000000000002E-2</c:v>
                </c:pt>
                <c:pt idx="642">
                  <c:v>6.7000000000000004E-2</c:v>
                </c:pt>
                <c:pt idx="643">
                  <c:v>6.9000000000000006E-2</c:v>
                </c:pt>
                <c:pt idx="644">
                  <c:v>7.0000000000000007E-2</c:v>
                </c:pt>
                <c:pt idx="645">
                  <c:v>7.0000000000000007E-2</c:v>
                </c:pt>
                <c:pt idx="646">
                  <c:v>7.0000000000000007E-2</c:v>
                </c:pt>
                <c:pt idx="647">
                  <c:v>7.0999999999999994E-2</c:v>
                </c:pt>
                <c:pt idx="648">
                  <c:v>7.0999999999999994E-2</c:v>
                </c:pt>
                <c:pt idx="649">
                  <c:v>7.0999999999999994E-2</c:v>
                </c:pt>
                <c:pt idx="650">
                  <c:v>7.1999999999999995E-2</c:v>
                </c:pt>
                <c:pt idx="651">
                  <c:v>7.3999999999999996E-2</c:v>
                </c:pt>
                <c:pt idx="652">
                  <c:v>7.3999999999999996E-2</c:v>
                </c:pt>
                <c:pt idx="653">
                  <c:v>7.3999999999999996E-2</c:v>
                </c:pt>
                <c:pt idx="654">
                  <c:v>7.3999999999999996E-2</c:v>
                </c:pt>
                <c:pt idx="655">
                  <c:v>7.3999999999999996E-2</c:v>
                </c:pt>
                <c:pt idx="656">
                  <c:v>7.5999999999999998E-2</c:v>
                </c:pt>
                <c:pt idx="657">
                  <c:v>7.6999999999999999E-2</c:v>
                </c:pt>
                <c:pt idx="658">
                  <c:v>7.6999999999999999E-2</c:v>
                </c:pt>
                <c:pt idx="659">
                  <c:v>7.6999999999999999E-2</c:v>
                </c:pt>
                <c:pt idx="660">
                  <c:v>7.6999999999999999E-2</c:v>
                </c:pt>
                <c:pt idx="661">
                  <c:v>7.6999999999999999E-2</c:v>
                </c:pt>
                <c:pt idx="662">
                  <c:v>7.6999999999999999E-2</c:v>
                </c:pt>
                <c:pt idx="663">
                  <c:v>7.6999999999999999E-2</c:v>
                </c:pt>
                <c:pt idx="664">
                  <c:v>7.6999999999999999E-2</c:v>
                </c:pt>
                <c:pt idx="665">
                  <c:v>7.6999999999999999E-2</c:v>
                </c:pt>
                <c:pt idx="666">
                  <c:v>7.8E-2</c:v>
                </c:pt>
                <c:pt idx="667">
                  <c:v>8.4000000000000005E-2</c:v>
                </c:pt>
                <c:pt idx="668">
                  <c:v>8.4000000000000005E-2</c:v>
                </c:pt>
                <c:pt idx="669">
                  <c:v>8.4000000000000005E-2</c:v>
                </c:pt>
                <c:pt idx="670">
                  <c:v>8.4000000000000005E-2</c:v>
                </c:pt>
                <c:pt idx="671">
                  <c:v>8.5000000000000006E-2</c:v>
                </c:pt>
                <c:pt idx="672">
                  <c:v>8.5000000000000006E-2</c:v>
                </c:pt>
                <c:pt idx="673">
                  <c:v>8.5000000000000006E-2</c:v>
                </c:pt>
                <c:pt idx="674">
                  <c:v>8.5000000000000006E-2</c:v>
                </c:pt>
                <c:pt idx="675">
                  <c:v>8.6999999999999994E-2</c:v>
                </c:pt>
                <c:pt idx="676">
                  <c:v>8.6999999999999994E-2</c:v>
                </c:pt>
                <c:pt idx="677">
                  <c:v>8.7999999999999995E-2</c:v>
                </c:pt>
                <c:pt idx="678">
                  <c:v>9.0999999999999998E-2</c:v>
                </c:pt>
                <c:pt idx="679">
                  <c:v>9.4E-2</c:v>
                </c:pt>
                <c:pt idx="680">
                  <c:v>9.4E-2</c:v>
                </c:pt>
                <c:pt idx="681">
                  <c:v>9.4E-2</c:v>
                </c:pt>
                <c:pt idx="682">
                  <c:v>9.5000000000000001E-2</c:v>
                </c:pt>
                <c:pt idx="683">
                  <c:v>9.5000000000000001E-2</c:v>
                </c:pt>
                <c:pt idx="684">
                  <c:v>9.5000000000000001E-2</c:v>
                </c:pt>
                <c:pt idx="685">
                  <c:v>9.5000000000000001E-2</c:v>
                </c:pt>
                <c:pt idx="686">
                  <c:v>0.10100000000000001</c:v>
                </c:pt>
                <c:pt idx="687">
                  <c:v>0.10199999999999999</c:v>
                </c:pt>
                <c:pt idx="688">
                  <c:v>0.10199999999999999</c:v>
                </c:pt>
                <c:pt idx="689">
                  <c:v>0.104</c:v>
                </c:pt>
                <c:pt idx="690">
                  <c:v>0.104</c:v>
                </c:pt>
                <c:pt idx="691">
                  <c:v>0.104</c:v>
                </c:pt>
                <c:pt idx="692">
                  <c:v>0.104</c:v>
                </c:pt>
                <c:pt idx="693">
                  <c:v>0.104</c:v>
                </c:pt>
                <c:pt idx="694">
                  <c:v>0.104</c:v>
                </c:pt>
                <c:pt idx="695">
                  <c:v>0.106</c:v>
                </c:pt>
                <c:pt idx="696">
                  <c:v>0.106</c:v>
                </c:pt>
                <c:pt idx="697">
                  <c:v>0.112</c:v>
                </c:pt>
                <c:pt idx="698">
                  <c:v>0.113</c:v>
                </c:pt>
                <c:pt idx="699">
                  <c:v>0.115</c:v>
                </c:pt>
                <c:pt idx="700">
                  <c:v>0.115</c:v>
                </c:pt>
                <c:pt idx="701">
                  <c:v>0.115</c:v>
                </c:pt>
                <c:pt idx="702">
                  <c:v>0.115</c:v>
                </c:pt>
                <c:pt idx="703">
                  <c:v>0.115</c:v>
                </c:pt>
                <c:pt idx="704">
                  <c:v>0.115</c:v>
                </c:pt>
                <c:pt idx="705">
                  <c:v>0.11600000000000001</c:v>
                </c:pt>
                <c:pt idx="706">
                  <c:v>0.11600000000000001</c:v>
                </c:pt>
                <c:pt idx="707">
                  <c:v>0.11799999999999999</c:v>
                </c:pt>
                <c:pt idx="708">
                  <c:v>0.121</c:v>
                </c:pt>
                <c:pt idx="709">
                  <c:v>0.122</c:v>
                </c:pt>
                <c:pt idx="710">
                  <c:v>0.122</c:v>
                </c:pt>
                <c:pt idx="711">
                  <c:v>0.122</c:v>
                </c:pt>
                <c:pt idx="712">
                  <c:v>0.123</c:v>
                </c:pt>
                <c:pt idx="713">
                  <c:v>0.125</c:v>
                </c:pt>
                <c:pt idx="714">
                  <c:v>0.125</c:v>
                </c:pt>
                <c:pt idx="715">
                  <c:v>0.125</c:v>
                </c:pt>
                <c:pt idx="716">
                  <c:v>0.125</c:v>
                </c:pt>
                <c:pt idx="717">
                  <c:v>0.126</c:v>
                </c:pt>
                <c:pt idx="718">
                  <c:v>0.127</c:v>
                </c:pt>
                <c:pt idx="719">
                  <c:v>0.127</c:v>
                </c:pt>
                <c:pt idx="720">
                  <c:v>0.127</c:v>
                </c:pt>
                <c:pt idx="721">
                  <c:v>0.127</c:v>
                </c:pt>
                <c:pt idx="722">
                  <c:v>0.129</c:v>
                </c:pt>
                <c:pt idx="723">
                  <c:v>0.129</c:v>
                </c:pt>
                <c:pt idx="724">
                  <c:v>0.13400000000000001</c:v>
                </c:pt>
                <c:pt idx="725">
                  <c:v>0.13700000000000001</c:v>
                </c:pt>
                <c:pt idx="726">
                  <c:v>0.13700000000000001</c:v>
                </c:pt>
                <c:pt idx="727">
                  <c:v>0.13700000000000001</c:v>
                </c:pt>
                <c:pt idx="728">
                  <c:v>0.13700000000000001</c:v>
                </c:pt>
                <c:pt idx="729">
                  <c:v>0.13900000000000001</c:v>
                </c:pt>
                <c:pt idx="730">
                  <c:v>0.13900000000000001</c:v>
                </c:pt>
                <c:pt idx="731">
                  <c:v>0.14000000000000001</c:v>
                </c:pt>
                <c:pt idx="732">
                  <c:v>0.14499999999999999</c:v>
                </c:pt>
                <c:pt idx="733">
                  <c:v>0.14499999999999999</c:v>
                </c:pt>
                <c:pt idx="734">
                  <c:v>0.14699999999999999</c:v>
                </c:pt>
                <c:pt idx="735">
                  <c:v>0.14699999999999999</c:v>
                </c:pt>
                <c:pt idx="736">
                  <c:v>0.14899999999999999</c:v>
                </c:pt>
                <c:pt idx="737">
                  <c:v>0.14899999999999999</c:v>
                </c:pt>
                <c:pt idx="738">
                  <c:v>0.14899999999999999</c:v>
                </c:pt>
                <c:pt idx="739">
                  <c:v>0.14899999999999999</c:v>
                </c:pt>
                <c:pt idx="740">
                  <c:v>0.151</c:v>
                </c:pt>
                <c:pt idx="741">
                  <c:v>0.151</c:v>
                </c:pt>
                <c:pt idx="742">
                  <c:v>0.151</c:v>
                </c:pt>
                <c:pt idx="743">
                  <c:v>0.151</c:v>
                </c:pt>
                <c:pt idx="744">
                  <c:v>0.153</c:v>
                </c:pt>
                <c:pt idx="745">
                  <c:v>0.156</c:v>
                </c:pt>
                <c:pt idx="746">
                  <c:v>0.156</c:v>
                </c:pt>
                <c:pt idx="747">
                  <c:v>0.156</c:v>
                </c:pt>
                <c:pt idx="748">
                  <c:v>0.158</c:v>
                </c:pt>
                <c:pt idx="749">
                  <c:v>0.161</c:v>
                </c:pt>
                <c:pt idx="750">
                  <c:v>0.16200000000000001</c:v>
                </c:pt>
                <c:pt idx="751">
                  <c:v>0.16300000000000001</c:v>
                </c:pt>
                <c:pt idx="752">
                  <c:v>0.16500000000000001</c:v>
                </c:pt>
                <c:pt idx="753">
                  <c:v>0.16700000000000001</c:v>
                </c:pt>
                <c:pt idx="754">
                  <c:v>0.16700000000000001</c:v>
                </c:pt>
                <c:pt idx="755">
                  <c:v>0.16900000000000001</c:v>
                </c:pt>
                <c:pt idx="756">
                  <c:v>0.16900000000000001</c:v>
                </c:pt>
                <c:pt idx="757">
                  <c:v>0.16900000000000001</c:v>
                </c:pt>
                <c:pt idx="758">
                  <c:v>0.17100000000000001</c:v>
                </c:pt>
                <c:pt idx="759">
                  <c:v>0.17199999999999999</c:v>
                </c:pt>
                <c:pt idx="760">
                  <c:v>0.17299999999999999</c:v>
                </c:pt>
                <c:pt idx="761">
                  <c:v>0.17499999999999999</c:v>
                </c:pt>
                <c:pt idx="762">
                  <c:v>0.17499999999999999</c:v>
                </c:pt>
                <c:pt idx="763">
                  <c:v>0.17599999999999999</c:v>
                </c:pt>
                <c:pt idx="764">
                  <c:v>0.17599999999999999</c:v>
                </c:pt>
                <c:pt idx="765">
                  <c:v>0.17599999999999999</c:v>
                </c:pt>
                <c:pt idx="766">
                  <c:v>0.17599999999999999</c:v>
                </c:pt>
                <c:pt idx="767">
                  <c:v>0.17599999999999999</c:v>
                </c:pt>
                <c:pt idx="768">
                  <c:v>0.17599999999999999</c:v>
                </c:pt>
                <c:pt idx="769">
                  <c:v>0.17599999999999999</c:v>
                </c:pt>
                <c:pt idx="770">
                  <c:v>0.17599999999999999</c:v>
                </c:pt>
                <c:pt idx="771">
                  <c:v>0.17699999999999999</c:v>
                </c:pt>
                <c:pt idx="772">
                  <c:v>0.17799999999999999</c:v>
                </c:pt>
                <c:pt idx="773">
                  <c:v>0.17799999999999999</c:v>
                </c:pt>
                <c:pt idx="774">
                  <c:v>0.18</c:v>
                </c:pt>
                <c:pt idx="775">
                  <c:v>0.18</c:v>
                </c:pt>
                <c:pt idx="776">
                  <c:v>0.18</c:v>
                </c:pt>
                <c:pt idx="777">
                  <c:v>0.18</c:v>
                </c:pt>
                <c:pt idx="778">
                  <c:v>0.18099999999999999</c:v>
                </c:pt>
                <c:pt idx="779">
                  <c:v>0.18099999999999999</c:v>
                </c:pt>
                <c:pt idx="780">
                  <c:v>0.18099999999999999</c:v>
                </c:pt>
                <c:pt idx="781">
                  <c:v>0.187</c:v>
                </c:pt>
                <c:pt idx="782">
                  <c:v>0.19</c:v>
                </c:pt>
                <c:pt idx="783">
                  <c:v>0.19</c:v>
                </c:pt>
                <c:pt idx="784">
                  <c:v>0.19</c:v>
                </c:pt>
                <c:pt idx="785">
                  <c:v>0.19</c:v>
                </c:pt>
                <c:pt idx="786">
                  <c:v>0.19</c:v>
                </c:pt>
                <c:pt idx="787">
                  <c:v>0.193</c:v>
                </c:pt>
                <c:pt idx="788">
                  <c:v>0.193</c:v>
                </c:pt>
                <c:pt idx="789">
                  <c:v>0.193</c:v>
                </c:pt>
                <c:pt idx="790">
                  <c:v>0.19500000000000001</c:v>
                </c:pt>
                <c:pt idx="791">
                  <c:v>0.19700000000000001</c:v>
                </c:pt>
                <c:pt idx="792">
                  <c:v>0.19700000000000001</c:v>
                </c:pt>
                <c:pt idx="793">
                  <c:v>0.19700000000000001</c:v>
                </c:pt>
                <c:pt idx="794">
                  <c:v>0.19900000000000001</c:v>
                </c:pt>
                <c:pt idx="795">
                  <c:v>0.19900000000000001</c:v>
                </c:pt>
                <c:pt idx="796">
                  <c:v>0.2</c:v>
                </c:pt>
                <c:pt idx="797">
                  <c:v>0.20100000000000001</c:v>
                </c:pt>
                <c:pt idx="798">
                  <c:v>0.20200000000000001</c:v>
                </c:pt>
                <c:pt idx="799">
                  <c:v>0.20200000000000001</c:v>
                </c:pt>
                <c:pt idx="800">
                  <c:v>0.20200000000000001</c:v>
                </c:pt>
                <c:pt idx="801">
                  <c:v>0.20200000000000001</c:v>
                </c:pt>
                <c:pt idx="802">
                  <c:v>0.20200000000000001</c:v>
                </c:pt>
                <c:pt idx="803">
                  <c:v>0.20499999999999999</c:v>
                </c:pt>
                <c:pt idx="804">
                  <c:v>0.20499999999999999</c:v>
                </c:pt>
                <c:pt idx="805">
                  <c:v>0.20499999999999999</c:v>
                </c:pt>
                <c:pt idx="806">
                  <c:v>0.20499999999999999</c:v>
                </c:pt>
                <c:pt idx="807">
                  <c:v>0.20499999999999999</c:v>
                </c:pt>
                <c:pt idx="808">
                  <c:v>0.20499999999999999</c:v>
                </c:pt>
                <c:pt idx="809">
                  <c:v>0.20499999999999999</c:v>
                </c:pt>
                <c:pt idx="810">
                  <c:v>0.20499999999999999</c:v>
                </c:pt>
                <c:pt idx="811">
                  <c:v>0.20499999999999999</c:v>
                </c:pt>
                <c:pt idx="812">
                  <c:v>0.20499999999999999</c:v>
                </c:pt>
                <c:pt idx="813">
                  <c:v>0.20699999999999999</c:v>
                </c:pt>
                <c:pt idx="814">
                  <c:v>0.20699999999999999</c:v>
                </c:pt>
                <c:pt idx="815">
                  <c:v>0.21299999999999999</c:v>
                </c:pt>
                <c:pt idx="816">
                  <c:v>0.21299999999999999</c:v>
                </c:pt>
                <c:pt idx="817">
                  <c:v>0.215</c:v>
                </c:pt>
                <c:pt idx="818">
                  <c:v>0.215</c:v>
                </c:pt>
                <c:pt idx="819">
                  <c:v>0.215</c:v>
                </c:pt>
                <c:pt idx="820">
                  <c:v>0.218</c:v>
                </c:pt>
                <c:pt idx="821">
                  <c:v>0.218</c:v>
                </c:pt>
                <c:pt idx="822">
                  <c:v>0.218</c:v>
                </c:pt>
                <c:pt idx="823">
                  <c:v>0.22</c:v>
                </c:pt>
                <c:pt idx="824">
                  <c:v>0.22</c:v>
                </c:pt>
                <c:pt idx="825">
                  <c:v>0.22</c:v>
                </c:pt>
                <c:pt idx="826">
                  <c:v>0.221</c:v>
                </c:pt>
                <c:pt idx="827">
                  <c:v>0.221</c:v>
                </c:pt>
                <c:pt idx="828">
                  <c:v>0.221</c:v>
                </c:pt>
                <c:pt idx="829">
                  <c:v>0.221</c:v>
                </c:pt>
                <c:pt idx="830">
                  <c:v>0.221</c:v>
                </c:pt>
                <c:pt idx="831">
                  <c:v>0.22800000000000001</c:v>
                </c:pt>
                <c:pt idx="832">
                  <c:v>0.22800000000000001</c:v>
                </c:pt>
                <c:pt idx="833">
                  <c:v>0.23100000000000001</c:v>
                </c:pt>
                <c:pt idx="834">
                  <c:v>0.23100000000000001</c:v>
                </c:pt>
                <c:pt idx="835">
                  <c:v>0.23100000000000001</c:v>
                </c:pt>
                <c:pt idx="836">
                  <c:v>0.23400000000000001</c:v>
                </c:pt>
                <c:pt idx="837">
                  <c:v>0.23400000000000001</c:v>
                </c:pt>
                <c:pt idx="838">
                  <c:v>0.23599999999999999</c:v>
                </c:pt>
                <c:pt idx="839">
                  <c:v>0.23599999999999999</c:v>
                </c:pt>
                <c:pt idx="840">
                  <c:v>0.23599999999999999</c:v>
                </c:pt>
                <c:pt idx="841">
                  <c:v>0.23899999999999999</c:v>
                </c:pt>
                <c:pt idx="842">
                  <c:v>0.24099999999999999</c:v>
                </c:pt>
                <c:pt idx="843">
                  <c:v>0.24199999999999999</c:v>
                </c:pt>
                <c:pt idx="844">
                  <c:v>0.251</c:v>
                </c:pt>
                <c:pt idx="845">
                  <c:v>0.251</c:v>
                </c:pt>
                <c:pt idx="846">
                  <c:v>0.251</c:v>
                </c:pt>
                <c:pt idx="847">
                  <c:v>0.253</c:v>
                </c:pt>
                <c:pt idx="848">
                  <c:v>0.254</c:v>
                </c:pt>
                <c:pt idx="849">
                  <c:v>0.254</c:v>
                </c:pt>
                <c:pt idx="850">
                  <c:v>0.254</c:v>
                </c:pt>
                <c:pt idx="851">
                  <c:v>0.254</c:v>
                </c:pt>
                <c:pt idx="852">
                  <c:v>0.254</c:v>
                </c:pt>
                <c:pt idx="853">
                  <c:v>0.254</c:v>
                </c:pt>
                <c:pt idx="854">
                  <c:v>0.25700000000000001</c:v>
                </c:pt>
                <c:pt idx="855">
                  <c:v>0.26200000000000001</c:v>
                </c:pt>
                <c:pt idx="856">
                  <c:v>0.26500000000000001</c:v>
                </c:pt>
                <c:pt idx="857">
                  <c:v>0.26500000000000001</c:v>
                </c:pt>
                <c:pt idx="858">
                  <c:v>0.26800000000000002</c:v>
                </c:pt>
                <c:pt idx="859">
                  <c:v>0.27100000000000002</c:v>
                </c:pt>
                <c:pt idx="860">
                  <c:v>0.27100000000000002</c:v>
                </c:pt>
                <c:pt idx="861">
                  <c:v>0.27100000000000002</c:v>
                </c:pt>
                <c:pt idx="862">
                  <c:v>0.27200000000000002</c:v>
                </c:pt>
                <c:pt idx="863">
                  <c:v>0.27700000000000002</c:v>
                </c:pt>
                <c:pt idx="864">
                  <c:v>0.27700000000000002</c:v>
                </c:pt>
                <c:pt idx="865">
                  <c:v>0.28000000000000003</c:v>
                </c:pt>
                <c:pt idx="866">
                  <c:v>0.28000000000000003</c:v>
                </c:pt>
                <c:pt idx="867">
                  <c:v>0.28100000000000003</c:v>
                </c:pt>
                <c:pt idx="868">
                  <c:v>0.28299999999999997</c:v>
                </c:pt>
                <c:pt idx="869">
                  <c:v>0.28999999999999998</c:v>
                </c:pt>
                <c:pt idx="870">
                  <c:v>0.28999999999999998</c:v>
                </c:pt>
                <c:pt idx="871">
                  <c:v>0.28999999999999998</c:v>
                </c:pt>
                <c:pt idx="872">
                  <c:v>0.28999999999999998</c:v>
                </c:pt>
                <c:pt idx="873">
                  <c:v>0.29299999999999998</c:v>
                </c:pt>
                <c:pt idx="874">
                  <c:v>0.29299999999999998</c:v>
                </c:pt>
                <c:pt idx="875">
                  <c:v>0.29399999999999998</c:v>
                </c:pt>
                <c:pt idx="876">
                  <c:v>0.29599999999999999</c:v>
                </c:pt>
                <c:pt idx="877">
                  <c:v>0.30199999999999999</c:v>
                </c:pt>
                <c:pt idx="878">
                  <c:v>0.30499999999999999</c:v>
                </c:pt>
                <c:pt idx="879">
                  <c:v>0.30499999999999999</c:v>
                </c:pt>
                <c:pt idx="880">
                  <c:v>0.309</c:v>
                </c:pt>
                <c:pt idx="881">
                  <c:v>0.311</c:v>
                </c:pt>
                <c:pt idx="882">
                  <c:v>0.315</c:v>
                </c:pt>
                <c:pt idx="883">
                  <c:v>0.31900000000000001</c:v>
                </c:pt>
                <c:pt idx="884">
                  <c:v>0.32200000000000001</c:v>
                </c:pt>
                <c:pt idx="885">
                  <c:v>0.32200000000000001</c:v>
                </c:pt>
                <c:pt idx="886">
                  <c:v>0.32900000000000001</c:v>
                </c:pt>
                <c:pt idx="887">
                  <c:v>0.32900000000000001</c:v>
                </c:pt>
                <c:pt idx="888">
                  <c:v>0.32900000000000001</c:v>
                </c:pt>
                <c:pt idx="889">
                  <c:v>0.33</c:v>
                </c:pt>
                <c:pt idx="890">
                  <c:v>0.33200000000000002</c:v>
                </c:pt>
                <c:pt idx="891">
                  <c:v>0.33200000000000002</c:v>
                </c:pt>
                <c:pt idx="892">
                  <c:v>0.33300000000000002</c:v>
                </c:pt>
                <c:pt idx="893">
                  <c:v>0.33300000000000002</c:v>
                </c:pt>
                <c:pt idx="894">
                  <c:v>0.33600000000000002</c:v>
                </c:pt>
                <c:pt idx="895">
                  <c:v>0.33800000000000002</c:v>
                </c:pt>
                <c:pt idx="896">
                  <c:v>0.33900000000000002</c:v>
                </c:pt>
                <c:pt idx="897">
                  <c:v>0.34300000000000003</c:v>
                </c:pt>
                <c:pt idx="898">
                  <c:v>0.34599999999999997</c:v>
                </c:pt>
                <c:pt idx="899">
                  <c:v>0.34599999999999997</c:v>
                </c:pt>
                <c:pt idx="900">
                  <c:v>0.34899999999999998</c:v>
                </c:pt>
                <c:pt idx="901">
                  <c:v>0.34899999999999998</c:v>
                </c:pt>
                <c:pt idx="902">
                  <c:v>0.34899999999999998</c:v>
                </c:pt>
                <c:pt idx="903">
                  <c:v>0.35299999999999998</c:v>
                </c:pt>
                <c:pt idx="904">
                  <c:v>0.35299999999999998</c:v>
                </c:pt>
                <c:pt idx="905">
                  <c:v>0.35599999999999998</c:v>
                </c:pt>
                <c:pt idx="906">
                  <c:v>0.36</c:v>
                </c:pt>
                <c:pt idx="907">
                  <c:v>0.36199999999999999</c:v>
                </c:pt>
                <c:pt idx="908">
                  <c:v>0.36399999999999999</c:v>
                </c:pt>
                <c:pt idx="909">
                  <c:v>0.36699999999999999</c:v>
                </c:pt>
                <c:pt idx="910">
                  <c:v>0.36699999999999999</c:v>
                </c:pt>
                <c:pt idx="911">
                  <c:v>0.371</c:v>
                </c:pt>
                <c:pt idx="912">
                  <c:v>0.371</c:v>
                </c:pt>
                <c:pt idx="913">
                  <c:v>0.371</c:v>
                </c:pt>
                <c:pt idx="914">
                  <c:v>0.372</c:v>
                </c:pt>
                <c:pt idx="915">
                  <c:v>0.379</c:v>
                </c:pt>
                <c:pt idx="916">
                  <c:v>0.38200000000000001</c:v>
                </c:pt>
                <c:pt idx="917">
                  <c:v>0.38500000000000001</c:v>
                </c:pt>
                <c:pt idx="918">
                  <c:v>0.38500000000000001</c:v>
                </c:pt>
                <c:pt idx="919">
                  <c:v>0.39200000000000002</c:v>
                </c:pt>
                <c:pt idx="920">
                  <c:v>0.39300000000000002</c:v>
                </c:pt>
                <c:pt idx="921">
                  <c:v>0.39300000000000002</c:v>
                </c:pt>
                <c:pt idx="922">
                  <c:v>0.39300000000000002</c:v>
                </c:pt>
                <c:pt idx="923">
                  <c:v>0.4</c:v>
                </c:pt>
                <c:pt idx="924">
                  <c:v>0.40100000000000002</c:v>
                </c:pt>
                <c:pt idx="925">
                  <c:v>0.41099999999999998</c:v>
                </c:pt>
                <c:pt idx="926">
                  <c:v>0.41599999999999998</c:v>
                </c:pt>
                <c:pt idx="927">
                  <c:v>0.41699999999999998</c:v>
                </c:pt>
                <c:pt idx="928">
                  <c:v>0.42</c:v>
                </c:pt>
                <c:pt idx="929">
                  <c:v>0.42399999999999999</c:v>
                </c:pt>
                <c:pt idx="930">
                  <c:v>0.42399999999999999</c:v>
                </c:pt>
                <c:pt idx="931">
                  <c:v>0.42599999999999999</c:v>
                </c:pt>
                <c:pt idx="932">
                  <c:v>0.42799999999999999</c:v>
                </c:pt>
                <c:pt idx="933">
                  <c:v>0.432</c:v>
                </c:pt>
                <c:pt idx="934">
                  <c:v>0.436</c:v>
                </c:pt>
                <c:pt idx="935">
                  <c:v>0.436</c:v>
                </c:pt>
                <c:pt idx="936">
                  <c:v>0.44</c:v>
                </c:pt>
                <c:pt idx="937">
                  <c:v>0.45200000000000001</c:v>
                </c:pt>
                <c:pt idx="938">
                  <c:v>0.45800000000000002</c:v>
                </c:pt>
                <c:pt idx="939">
                  <c:v>0.46100000000000002</c:v>
                </c:pt>
                <c:pt idx="940">
                  <c:v>0.46100000000000002</c:v>
                </c:pt>
                <c:pt idx="941">
                  <c:v>0.46500000000000002</c:v>
                </c:pt>
                <c:pt idx="942">
                  <c:v>0.46500000000000002</c:v>
                </c:pt>
                <c:pt idx="943">
                  <c:v>0.46500000000000002</c:v>
                </c:pt>
                <c:pt idx="944">
                  <c:v>0.46500000000000002</c:v>
                </c:pt>
                <c:pt idx="945">
                  <c:v>0.46500000000000002</c:v>
                </c:pt>
                <c:pt idx="946">
                  <c:v>0.47299999999999998</c:v>
                </c:pt>
                <c:pt idx="947">
                  <c:v>0.47499999999999998</c:v>
                </c:pt>
                <c:pt idx="948">
                  <c:v>0.47799999999999998</c:v>
                </c:pt>
                <c:pt idx="949">
                  <c:v>0.47799999999999998</c:v>
                </c:pt>
                <c:pt idx="950">
                  <c:v>0.48199999999999998</c:v>
                </c:pt>
                <c:pt idx="951">
                  <c:v>0.48199999999999998</c:v>
                </c:pt>
                <c:pt idx="952">
                  <c:v>0.48799999999999999</c:v>
                </c:pt>
                <c:pt idx="953">
                  <c:v>0.49</c:v>
                </c:pt>
                <c:pt idx="954">
                  <c:v>0.49</c:v>
                </c:pt>
                <c:pt idx="955">
                  <c:v>0.49299999999999999</c:v>
                </c:pt>
                <c:pt idx="956">
                  <c:v>0.49399999999999999</c:v>
                </c:pt>
                <c:pt idx="957">
                  <c:v>0.49399999999999999</c:v>
                </c:pt>
                <c:pt idx="958">
                  <c:v>0.499</c:v>
                </c:pt>
                <c:pt idx="959">
                  <c:v>0.499</c:v>
                </c:pt>
                <c:pt idx="960">
                  <c:v>0.5</c:v>
                </c:pt>
                <c:pt idx="961">
                  <c:v>0.50800000000000001</c:v>
                </c:pt>
                <c:pt idx="962">
                  <c:v>0.50800000000000001</c:v>
                </c:pt>
                <c:pt idx="963">
                  <c:v>0.51300000000000001</c:v>
                </c:pt>
                <c:pt idx="964">
                  <c:v>0.51700000000000002</c:v>
                </c:pt>
                <c:pt idx="965">
                  <c:v>0.51700000000000002</c:v>
                </c:pt>
                <c:pt idx="966">
                  <c:v>0.51700000000000002</c:v>
                </c:pt>
                <c:pt idx="967">
                  <c:v>0.51700000000000002</c:v>
                </c:pt>
                <c:pt idx="968">
                  <c:v>0.51700000000000002</c:v>
                </c:pt>
                <c:pt idx="969">
                  <c:v>0.51700000000000002</c:v>
                </c:pt>
                <c:pt idx="970">
                  <c:v>0.52100000000000002</c:v>
                </c:pt>
                <c:pt idx="971">
                  <c:v>0.52400000000000002</c:v>
                </c:pt>
                <c:pt idx="972">
                  <c:v>0.52600000000000002</c:v>
                </c:pt>
                <c:pt idx="973">
                  <c:v>0.53400000000000003</c:v>
                </c:pt>
                <c:pt idx="974">
                  <c:v>0.53400000000000003</c:v>
                </c:pt>
                <c:pt idx="975">
                  <c:v>0.54400000000000004</c:v>
                </c:pt>
                <c:pt idx="976">
                  <c:v>0.54400000000000004</c:v>
                </c:pt>
                <c:pt idx="977">
                  <c:v>0.54400000000000004</c:v>
                </c:pt>
                <c:pt idx="978">
                  <c:v>0.54400000000000004</c:v>
                </c:pt>
                <c:pt idx="979">
                  <c:v>0.54800000000000004</c:v>
                </c:pt>
                <c:pt idx="980">
                  <c:v>0.55300000000000005</c:v>
                </c:pt>
                <c:pt idx="981">
                  <c:v>0.55300000000000005</c:v>
                </c:pt>
                <c:pt idx="982">
                  <c:v>0.55400000000000005</c:v>
                </c:pt>
                <c:pt idx="983">
                  <c:v>0.55800000000000005</c:v>
                </c:pt>
                <c:pt idx="984">
                  <c:v>0.55800000000000005</c:v>
                </c:pt>
                <c:pt idx="985">
                  <c:v>0.55800000000000005</c:v>
                </c:pt>
                <c:pt idx="986">
                  <c:v>0.56000000000000005</c:v>
                </c:pt>
                <c:pt idx="987">
                  <c:v>0.56299999999999994</c:v>
                </c:pt>
                <c:pt idx="988">
                  <c:v>0.57199999999999995</c:v>
                </c:pt>
                <c:pt idx="989">
                  <c:v>0.57199999999999995</c:v>
                </c:pt>
                <c:pt idx="990">
                  <c:v>0.57199999999999995</c:v>
                </c:pt>
                <c:pt idx="991">
                  <c:v>0.57199999999999995</c:v>
                </c:pt>
                <c:pt idx="992">
                  <c:v>0.57199999999999995</c:v>
                </c:pt>
                <c:pt idx="993">
                  <c:v>0.57199999999999995</c:v>
                </c:pt>
                <c:pt idx="994">
                  <c:v>0.57199999999999995</c:v>
                </c:pt>
                <c:pt idx="995">
                  <c:v>0.58599999999999997</c:v>
                </c:pt>
                <c:pt idx="996">
                  <c:v>0.58799999999999997</c:v>
                </c:pt>
                <c:pt idx="997">
                  <c:v>0.59099999999999997</c:v>
                </c:pt>
                <c:pt idx="998">
                  <c:v>0.59099999999999997</c:v>
                </c:pt>
                <c:pt idx="999">
                  <c:v>0.59299999999999997</c:v>
                </c:pt>
                <c:pt idx="1000">
                  <c:v>0.60099999999999998</c:v>
                </c:pt>
                <c:pt idx="1001">
                  <c:v>0.60099999999999998</c:v>
                </c:pt>
                <c:pt idx="1002">
                  <c:v>0.60099999999999998</c:v>
                </c:pt>
                <c:pt idx="1003">
                  <c:v>0.60099999999999998</c:v>
                </c:pt>
                <c:pt idx="1004">
                  <c:v>0.60099999999999998</c:v>
                </c:pt>
                <c:pt idx="1005">
                  <c:v>0.60599999999999998</c:v>
                </c:pt>
                <c:pt idx="1006">
                  <c:v>0.61</c:v>
                </c:pt>
                <c:pt idx="1007">
                  <c:v>0.61599999999999999</c:v>
                </c:pt>
                <c:pt idx="1008">
                  <c:v>0.61599999999999999</c:v>
                </c:pt>
                <c:pt idx="1009">
                  <c:v>0.621</c:v>
                </c:pt>
                <c:pt idx="1010">
                  <c:v>0.63100000000000001</c:v>
                </c:pt>
                <c:pt idx="1011">
                  <c:v>0.63100000000000001</c:v>
                </c:pt>
                <c:pt idx="1012">
                  <c:v>0.63100000000000001</c:v>
                </c:pt>
                <c:pt idx="1013">
                  <c:v>0.63100000000000001</c:v>
                </c:pt>
                <c:pt idx="1014">
                  <c:v>0.64100000000000001</c:v>
                </c:pt>
                <c:pt idx="1015">
                  <c:v>0.64600000000000002</c:v>
                </c:pt>
                <c:pt idx="1016">
                  <c:v>0.64600000000000002</c:v>
                </c:pt>
                <c:pt idx="1017">
                  <c:v>0.64600000000000002</c:v>
                </c:pt>
                <c:pt idx="1018">
                  <c:v>0.65100000000000002</c:v>
                </c:pt>
                <c:pt idx="1019">
                  <c:v>0.65600000000000003</c:v>
                </c:pt>
                <c:pt idx="1020">
                  <c:v>0.66100000000000003</c:v>
                </c:pt>
                <c:pt idx="1021">
                  <c:v>0.66100000000000003</c:v>
                </c:pt>
                <c:pt idx="1022">
                  <c:v>0.66100000000000003</c:v>
                </c:pt>
                <c:pt idx="1023">
                  <c:v>0.66100000000000003</c:v>
                </c:pt>
                <c:pt idx="1024">
                  <c:v>0.66600000000000004</c:v>
                </c:pt>
                <c:pt idx="1025">
                  <c:v>0.66600000000000004</c:v>
                </c:pt>
                <c:pt idx="1026">
                  <c:v>0.66600000000000004</c:v>
                </c:pt>
                <c:pt idx="1027">
                  <c:v>0.67100000000000004</c:v>
                </c:pt>
                <c:pt idx="1028">
                  <c:v>0.67700000000000005</c:v>
                </c:pt>
                <c:pt idx="1029">
                  <c:v>0.67700000000000005</c:v>
                </c:pt>
                <c:pt idx="1030">
                  <c:v>0.68200000000000005</c:v>
                </c:pt>
                <c:pt idx="1031">
                  <c:v>0.68799999999999994</c:v>
                </c:pt>
                <c:pt idx="1032">
                  <c:v>0.68799999999999994</c:v>
                </c:pt>
                <c:pt idx="1033">
                  <c:v>0.68799999999999994</c:v>
                </c:pt>
                <c:pt idx="1034">
                  <c:v>0.69299999999999995</c:v>
                </c:pt>
                <c:pt idx="1035">
                  <c:v>0.69299999999999995</c:v>
                </c:pt>
                <c:pt idx="1036">
                  <c:v>0.69299999999999995</c:v>
                </c:pt>
                <c:pt idx="1037">
                  <c:v>0.69299999999999995</c:v>
                </c:pt>
                <c:pt idx="1038">
                  <c:v>0.69799999999999995</c:v>
                </c:pt>
                <c:pt idx="1039">
                  <c:v>0.69899999999999995</c:v>
                </c:pt>
                <c:pt idx="1040">
                  <c:v>0.70899999999999996</c:v>
                </c:pt>
                <c:pt idx="1041">
                  <c:v>0.71</c:v>
                </c:pt>
                <c:pt idx="1042">
                  <c:v>0.71399999999999997</c:v>
                </c:pt>
                <c:pt idx="1043">
                  <c:v>0.71399999999999997</c:v>
                </c:pt>
                <c:pt idx="1044">
                  <c:v>0.72</c:v>
                </c:pt>
                <c:pt idx="1045">
                  <c:v>0.72</c:v>
                </c:pt>
                <c:pt idx="1046">
                  <c:v>0.72499999999999998</c:v>
                </c:pt>
                <c:pt idx="1047">
                  <c:v>0.72499999999999998</c:v>
                </c:pt>
                <c:pt idx="1048">
                  <c:v>0.72499999999999998</c:v>
                </c:pt>
                <c:pt idx="1049">
                  <c:v>0.72499999999999998</c:v>
                </c:pt>
                <c:pt idx="1050">
                  <c:v>0.72499999999999998</c:v>
                </c:pt>
                <c:pt idx="1051">
                  <c:v>0.72499999999999998</c:v>
                </c:pt>
                <c:pt idx="1052">
                  <c:v>0.748</c:v>
                </c:pt>
                <c:pt idx="1053">
                  <c:v>0.749</c:v>
                </c:pt>
                <c:pt idx="1054">
                  <c:v>0.75</c:v>
                </c:pt>
                <c:pt idx="1055">
                  <c:v>0.753</c:v>
                </c:pt>
                <c:pt idx="1056">
                  <c:v>0.754</c:v>
                </c:pt>
                <c:pt idx="1057">
                  <c:v>0.75900000000000001</c:v>
                </c:pt>
                <c:pt idx="1058">
                  <c:v>0.75900000000000001</c:v>
                </c:pt>
                <c:pt idx="1059">
                  <c:v>0.76400000000000001</c:v>
                </c:pt>
                <c:pt idx="1060">
                  <c:v>0.77600000000000002</c:v>
                </c:pt>
                <c:pt idx="1061">
                  <c:v>0.78100000000000003</c:v>
                </c:pt>
                <c:pt idx="1062">
                  <c:v>0.78100000000000003</c:v>
                </c:pt>
                <c:pt idx="1063">
                  <c:v>0.79300000000000004</c:v>
                </c:pt>
                <c:pt idx="1064">
                  <c:v>0.79300000000000004</c:v>
                </c:pt>
                <c:pt idx="1065">
                  <c:v>0.79300000000000004</c:v>
                </c:pt>
                <c:pt idx="1066">
                  <c:v>0.79900000000000004</c:v>
                </c:pt>
                <c:pt idx="1067">
                  <c:v>0.80400000000000005</c:v>
                </c:pt>
                <c:pt idx="1068">
                  <c:v>0.80400000000000005</c:v>
                </c:pt>
                <c:pt idx="1069">
                  <c:v>0.80400000000000005</c:v>
                </c:pt>
                <c:pt idx="1070">
                  <c:v>0.81100000000000005</c:v>
                </c:pt>
                <c:pt idx="1071">
                  <c:v>0.81100000000000005</c:v>
                </c:pt>
                <c:pt idx="1072">
                  <c:v>0.81699999999999995</c:v>
                </c:pt>
                <c:pt idx="1073">
                  <c:v>0.82299999999999995</c:v>
                </c:pt>
                <c:pt idx="1074">
                  <c:v>0.82799999999999996</c:v>
                </c:pt>
                <c:pt idx="1075">
                  <c:v>0.82799999999999996</c:v>
                </c:pt>
                <c:pt idx="1076">
                  <c:v>0.82899999999999996</c:v>
                </c:pt>
                <c:pt idx="1077">
                  <c:v>0.83499999999999996</c:v>
                </c:pt>
                <c:pt idx="1078">
                  <c:v>0.84099999999999997</c:v>
                </c:pt>
                <c:pt idx="1079">
                  <c:v>0.84899999999999998</c:v>
                </c:pt>
                <c:pt idx="1080">
                  <c:v>0.85199999999999998</c:v>
                </c:pt>
                <c:pt idx="1081">
                  <c:v>0.85399999999999998</c:v>
                </c:pt>
                <c:pt idx="1082">
                  <c:v>0.86399999999999999</c:v>
                </c:pt>
                <c:pt idx="1083">
                  <c:v>0.86399999999999999</c:v>
                </c:pt>
                <c:pt idx="1084">
                  <c:v>0.87</c:v>
                </c:pt>
                <c:pt idx="1085">
                  <c:v>0.877</c:v>
                </c:pt>
                <c:pt idx="1086">
                  <c:v>0.88300000000000001</c:v>
                </c:pt>
                <c:pt idx="1087">
                  <c:v>0.88900000000000001</c:v>
                </c:pt>
                <c:pt idx="1088">
                  <c:v>0.89600000000000002</c:v>
                </c:pt>
                <c:pt idx="1089">
                  <c:v>0.90200000000000002</c:v>
                </c:pt>
                <c:pt idx="1090">
                  <c:v>0.90900000000000003</c:v>
                </c:pt>
                <c:pt idx="1091">
                  <c:v>0.91400000000000003</c:v>
                </c:pt>
                <c:pt idx="1092">
                  <c:v>0.91500000000000004</c:v>
                </c:pt>
                <c:pt idx="1093">
                  <c:v>0.91500000000000004</c:v>
                </c:pt>
                <c:pt idx="1094">
                  <c:v>0.91500000000000004</c:v>
                </c:pt>
                <c:pt idx="1095">
                  <c:v>0.91500000000000004</c:v>
                </c:pt>
                <c:pt idx="1096">
                  <c:v>0.91500000000000004</c:v>
                </c:pt>
                <c:pt idx="1097">
                  <c:v>0.92100000000000004</c:v>
                </c:pt>
                <c:pt idx="1098">
                  <c:v>0.92700000000000005</c:v>
                </c:pt>
                <c:pt idx="1099">
                  <c:v>0.92900000000000005</c:v>
                </c:pt>
                <c:pt idx="1100">
                  <c:v>0.93300000000000005</c:v>
                </c:pt>
                <c:pt idx="1101">
                  <c:v>0.94</c:v>
                </c:pt>
                <c:pt idx="1102">
                  <c:v>0.94499999999999995</c:v>
                </c:pt>
                <c:pt idx="1103">
                  <c:v>0.94599999999999995</c:v>
                </c:pt>
                <c:pt idx="1104">
                  <c:v>0.95199999999999996</c:v>
                </c:pt>
                <c:pt idx="1105">
                  <c:v>0.95199999999999996</c:v>
                </c:pt>
                <c:pt idx="1106">
                  <c:v>0.95399999999999996</c:v>
                </c:pt>
                <c:pt idx="1107">
                  <c:v>0.96599999999999997</c:v>
                </c:pt>
                <c:pt idx="1108">
                  <c:v>0.97299999999999998</c:v>
                </c:pt>
                <c:pt idx="1109">
                  <c:v>0.97299999999999998</c:v>
                </c:pt>
                <c:pt idx="1110">
                  <c:v>0.97899999999999998</c:v>
                </c:pt>
                <c:pt idx="1111">
                  <c:v>0.97899999999999998</c:v>
                </c:pt>
                <c:pt idx="1112">
                  <c:v>0.97899999999999998</c:v>
                </c:pt>
                <c:pt idx="1113">
                  <c:v>0.97899999999999998</c:v>
                </c:pt>
                <c:pt idx="1114">
                  <c:v>0.98</c:v>
                </c:pt>
                <c:pt idx="1115">
                  <c:v>0.98</c:v>
                </c:pt>
                <c:pt idx="1116">
                  <c:v>0.98599999999999999</c:v>
                </c:pt>
                <c:pt idx="1117">
                  <c:v>0.98599999999999999</c:v>
                </c:pt>
                <c:pt idx="1118">
                  <c:v>0.99199999999999999</c:v>
                </c:pt>
                <c:pt idx="1119">
                  <c:v>0.99199999999999999</c:v>
                </c:pt>
                <c:pt idx="1120">
                  <c:v>0.99399999999999999</c:v>
                </c:pt>
                <c:pt idx="1121">
                  <c:v>0.999</c:v>
                </c:pt>
                <c:pt idx="1122">
                  <c:v>0.999</c:v>
                </c:pt>
                <c:pt idx="1123">
                  <c:v>1.0069999999999999</c:v>
                </c:pt>
                <c:pt idx="1124">
                  <c:v>1.0069999999999999</c:v>
                </c:pt>
                <c:pt idx="1125">
                  <c:v>1.0129999999999999</c:v>
                </c:pt>
                <c:pt idx="1126">
                  <c:v>1.0149999999999999</c:v>
                </c:pt>
                <c:pt idx="1127">
                  <c:v>1.0189999999999999</c:v>
                </c:pt>
                <c:pt idx="1128">
                  <c:v>1.0249999999999999</c:v>
                </c:pt>
                <c:pt idx="1129">
                  <c:v>1.0289999999999999</c:v>
                </c:pt>
                <c:pt idx="1130">
                  <c:v>1.032</c:v>
                </c:pt>
                <c:pt idx="1131">
                  <c:v>1.032</c:v>
                </c:pt>
                <c:pt idx="1132">
                  <c:v>1.04</c:v>
                </c:pt>
                <c:pt idx="1133">
                  <c:v>1.0409999999999999</c:v>
                </c:pt>
                <c:pt idx="1134">
                  <c:v>1.046</c:v>
                </c:pt>
                <c:pt idx="1135">
                  <c:v>1.0469999999999999</c:v>
                </c:pt>
                <c:pt idx="1136">
                  <c:v>1.0529999999999999</c:v>
                </c:pt>
                <c:pt idx="1137">
                  <c:v>1.06</c:v>
                </c:pt>
                <c:pt idx="1138">
                  <c:v>1.06</c:v>
                </c:pt>
                <c:pt idx="1139">
                  <c:v>1.06</c:v>
                </c:pt>
                <c:pt idx="1140">
                  <c:v>1.0609999999999999</c:v>
                </c:pt>
                <c:pt idx="1141">
                  <c:v>1.0609999999999999</c:v>
                </c:pt>
                <c:pt idx="1142">
                  <c:v>1.0609999999999999</c:v>
                </c:pt>
                <c:pt idx="1143">
                  <c:v>1.0669999999999999</c:v>
                </c:pt>
                <c:pt idx="1144">
                  <c:v>1.0740000000000001</c:v>
                </c:pt>
                <c:pt idx="1145">
                  <c:v>1.0900000000000001</c:v>
                </c:pt>
                <c:pt idx="1146">
                  <c:v>1.1020000000000001</c:v>
                </c:pt>
                <c:pt idx="1147">
                  <c:v>1.1020000000000001</c:v>
                </c:pt>
                <c:pt idx="1148">
                  <c:v>1.1020000000000001</c:v>
                </c:pt>
                <c:pt idx="1149">
                  <c:v>1.1020000000000001</c:v>
                </c:pt>
                <c:pt idx="1150">
                  <c:v>1.1020000000000001</c:v>
                </c:pt>
                <c:pt idx="1151">
                  <c:v>1.1100000000000001</c:v>
                </c:pt>
                <c:pt idx="1152">
                  <c:v>1.115</c:v>
                </c:pt>
                <c:pt idx="1153">
                  <c:v>1.1160000000000001</c:v>
                </c:pt>
                <c:pt idx="1154">
                  <c:v>1.139</c:v>
                </c:pt>
                <c:pt idx="1155">
                  <c:v>1.145</c:v>
                </c:pt>
                <c:pt idx="1156">
                  <c:v>1.145</c:v>
                </c:pt>
                <c:pt idx="1157">
                  <c:v>1.1459999999999999</c:v>
                </c:pt>
                <c:pt idx="1158">
                  <c:v>1.1459999999999999</c:v>
                </c:pt>
                <c:pt idx="1159">
                  <c:v>1.1459999999999999</c:v>
                </c:pt>
                <c:pt idx="1160">
                  <c:v>1.1519999999999999</c:v>
                </c:pt>
                <c:pt idx="1161">
                  <c:v>1.153</c:v>
                </c:pt>
                <c:pt idx="1162">
                  <c:v>1.153</c:v>
                </c:pt>
                <c:pt idx="1163">
                  <c:v>1.1599999999999999</c:v>
                </c:pt>
                <c:pt idx="1164">
                  <c:v>1.1599999999999999</c:v>
                </c:pt>
                <c:pt idx="1165">
                  <c:v>1.161</c:v>
                </c:pt>
                <c:pt idx="1166">
                  <c:v>1.1739999999999999</c:v>
                </c:pt>
                <c:pt idx="1167">
                  <c:v>1.175</c:v>
                </c:pt>
                <c:pt idx="1168">
                  <c:v>1.1759999999999999</c:v>
                </c:pt>
                <c:pt idx="1169">
                  <c:v>1.1779999999999999</c:v>
                </c:pt>
                <c:pt idx="1170">
                  <c:v>1.181</c:v>
                </c:pt>
                <c:pt idx="1171">
                  <c:v>1.1819999999999999</c:v>
                </c:pt>
                <c:pt idx="1172">
                  <c:v>1.1819999999999999</c:v>
                </c:pt>
                <c:pt idx="1173">
                  <c:v>1.1830000000000001</c:v>
                </c:pt>
                <c:pt idx="1174">
                  <c:v>1.1890000000000001</c:v>
                </c:pt>
                <c:pt idx="1175">
                  <c:v>1.196</c:v>
                </c:pt>
                <c:pt idx="1176">
                  <c:v>1.196</c:v>
                </c:pt>
                <c:pt idx="1177">
                  <c:v>1.196</c:v>
                </c:pt>
                <c:pt idx="1178">
                  <c:v>1.198</c:v>
                </c:pt>
                <c:pt idx="1179">
                  <c:v>1.2</c:v>
                </c:pt>
                <c:pt idx="1180">
                  <c:v>1.204</c:v>
                </c:pt>
                <c:pt idx="1181">
                  <c:v>1.204</c:v>
                </c:pt>
                <c:pt idx="1182">
                  <c:v>1.204</c:v>
                </c:pt>
                <c:pt idx="1183">
                  <c:v>1.2270000000000001</c:v>
                </c:pt>
                <c:pt idx="1184">
                  <c:v>1.2270000000000001</c:v>
                </c:pt>
                <c:pt idx="1185">
                  <c:v>1.2270000000000001</c:v>
                </c:pt>
                <c:pt idx="1186">
                  <c:v>1.2270000000000001</c:v>
                </c:pt>
                <c:pt idx="1187">
                  <c:v>1.2270000000000001</c:v>
                </c:pt>
                <c:pt idx="1188">
                  <c:v>1.234</c:v>
                </c:pt>
                <c:pt idx="1189">
                  <c:v>1.234</c:v>
                </c:pt>
                <c:pt idx="1190">
                  <c:v>1.234</c:v>
                </c:pt>
                <c:pt idx="1191">
                  <c:v>1.2350000000000001</c:v>
                </c:pt>
                <c:pt idx="1192">
                  <c:v>1.2350000000000001</c:v>
                </c:pt>
                <c:pt idx="1193">
                  <c:v>1.2350000000000001</c:v>
                </c:pt>
                <c:pt idx="1194">
                  <c:v>1.2350000000000001</c:v>
                </c:pt>
                <c:pt idx="1195">
                  <c:v>1.2350000000000001</c:v>
                </c:pt>
                <c:pt idx="1196">
                  <c:v>1.242</c:v>
                </c:pt>
                <c:pt idx="1197">
                  <c:v>1.242</c:v>
                </c:pt>
                <c:pt idx="1198">
                  <c:v>1.242</c:v>
                </c:pt>
                <c:pt idx="1199">
                  <c:v>1.242</c:v>
                </c:pt>
                <c:pt idx="1200">
                  <c:v>1.2430000000000001</c:v>
                </c:pt>
                <c:pt idx="1201">
                  <c:v>1.2430000000000001</c:v>
                </c:pt>
                <c:pt idx="1202">
                  <c:v>1.2430000000000001</c:v>
                </c:pt>
                <c:pt idx="1203">
                  <c:v>1.25</c:v>
                </c:pt>
                <c:pt idx="1204">
                  <c:v>1.25</c:v>
                </c:pt>
                <c:pt idx="1205">
                  <c:v>1.2569999999999999</c:v>
                </c:pt>
                <c:pt idx="1206">
                  <c:v>1.258</c:v>
                </c:pt>
                <c:pt idx="1207">
                  <c:v>1.2649999999999999</c:v>
                </c:pt>
                <c:pt idx="1208">
                  <c:v>1.2729999999999999</c:v>
                </c:pt>
                <c:pt idx="1209">
                  <c:v>1.2729999999999999</c:v>
                </c:pt>
                <c:pt idx="1210">
                  <c:v>1.28</c:v>
                </c:pt>
                <c:pt idx="1211">
                  <c:v>1.28</c:v>
                </c:pt>
                <c:pt idx="1212">
                  <c:v>1.28</c:v>
                </c:pt>
                <c:pt idx="1213">
                  <c:v>1.28</c:v>
                </c:pt>
                <c:pt idx="1214">
                  <c:v>1.288</c:v>
                </c:pt>
                <c:pt idx="1215">
                  <c:v>1.288</c:v>
                </c:pt>
                <c:pt idx="1216">
                  <c:v>1.296</c:v>
                </c:pt>
                <c:pt idx="1217">
                  <c:v>1.298</c:v>
                </c:pt>
                <c:pt idx="1218">
                  <c:v>1.304</c:v>
                </c:pt>
                <c:pt idx="1219">
                  <c:v>1.304</c:v>
                </c:pt>
                <c:pt idx="1220">
                  <c:v>1.304</c:v>
                </c:pt>
                <c:pt idx="1221">
                  <c:v>1.306</c:v>
                </c:pt>
                <c:pt idx="1222">
                  <c:v>1.3120000000000001</c:v>
                </c:pt>
                <c:pt idx="1223">
                  <c:v>1.3120000000000001</c:v>
                </c:pt>
                <c:pt idx="1224">
                  <c:v>1.32</c:v>
                </c:pt>
                <c:pt idx="1225">
                  <c:v>1.32</c:v>
                </c:pt>
                <c:pt idx="1226">
                  <c:v>1.321</c:v>
                </c:pt>
                <c:pt idx="1227">
                  <c:v>1.327</c:v>
                </c:pt>
                <c:pt idx="1228">
                  <c:v>1.327</c:v>
                </c:pt>
                <c:pt idx="1229">
                  <c:v>1.327</c:v>
                </c:pt>
                <c:pt idx="1230">
                  <c:v>1.327</c:v>
                </c:pt>
                <c:pt idx="1231">
                  <c:v>1.3280000000000001</c:v>
                </c:pt>
                <c:pt idx="1232">
                  <c:v>1.3280000000000001</c:v>
                </c:pt>
                <c:pt idx="1233">
                  <c:v>1.3280000000000001</c:v>
                </c:pt>
                <c:pt idx="1234">
                  <c:v>1.3280000000000001</c:v>
                </c:pt>
                <c:pt idx="1235">
                  <c:v>1.3280000000000001</c:v>
                </c:pt>
                <c:pt idx="1236">
                  <c:v>1.3280000000000001</c:v>
                </c:pt>
                <c:pt idx="1237">
                  <c:v>1.3360000000000001</c:v>
                </c:pt>
                <c:pt idx="1238">
                  <c:v>1.3360000000000001</c:v>
                </c:pt>
                <c:pt idx="1239">
                  <c:v>1.3420000000000001</c:v>
                </c:pt>
                <c:pt idx="1240">
                  <c:v>1.3440000000000001</c:v>
                </c:pt>
                <c:pt idx="1241">
                  <c:v>1.3440000000000001</c:v>
                </c:pt>
                <c:pt idx="1242">
                  <c:v>1.3440000000000001</c:v>
                </c:pt>
                <c:pt idx="1243">
                  <c:v>1.351</c:v>
                </c:pt>
                <c:pt idx="1244">
                  <c:v>1.3520000000000001</c:v>
                </c:pt>
                <c:pt idx="1245">
                  <c:v>1.361</c:v>
                </c:pt>
                <c:pt idx="1246">
                  <c:v>1.367</c:v>
                </c:pt>
                <c:pt idx="1247">
                  <c:v>1.369</c:v>
                </c:pt>
                <c:pt idx="1248">
                  <c:v>1.3759999999999999</c:v>
                </c:pt>
                <c:pt idx="1249">
                  <c:v>1.3759999999999999</c:v>
                </c:pt>
                <c:pt idx="1250">
                  <c:v>1.3759999999999999</c:v>
                </c:pt>
                <c:pt idx="1251">
                  <c:v>1.3759999999999999</c:v>
                </c:pt>
                <c:pt idx="1252">
                  <c:v>1.377</c:v>
                </c:pt>
                <c:pt idx="1253">
                  <c:v>1.377</c:v>
                </c:pt>
                <c:pt idx="1254">
                  <c:v>1.3839999999999999</c:v>
                </c:pt>
                <c:pt idx="1255">
                  <c:v>1.385</c:v>
                </c:pt>
                <c:pt idx="1256">
                  <c:v>1.387</c:v>
                </c:pt>
                <c:pt idx="1257">
                  <c:v>1.3939999999999999</c:v>
                </c:pt>
                <c:pt idx="1258">
                  <c:v>1.401</c:v>
                </c:pt>
                <c:pt idx="1259">
                  <c:v>1.401</c:v>
                </c:pt>
                <c:pt idx="1260">
                  <c:v>1.409</c:v>
                </c:pt>
                <c:pt idx="1261">
                  <c:v>1.409</c:v>
                </c:pt>
                <c:pt idx="1262">
                  <c:v>1.409</c:v>
                </c:pt>
                <c:pt idx="1263">
                  <c:v>1.409</c:v>
                </c:pt>
                <c:pt idx="1264">
                  <c:v>1.409</c:v>
                </c:pt>
                <c:pt idx="1265">
                  <c:v>1.409</c:v>
                </c:pt>
                <c:pt idx="1266">
                  <c:v>1.409</c:v>
                </c:pt>
                <c:pt idx="1267">
                  <c:v>1.409</c:v>
                </c:pt>
                <c:pt idx="1268">
                  <c:v>1.417</c:v>
                </c:pt>
                <c:pt idx="1269">
                  <c:v>1.417</c:v>
                </c:pt>
                <c:pt idx="1270">
                  <c:v>1.417</c:v>
                </c:pt>
                <c:pt idx="1271">
                  <c:v>1.417</c:v>
                </c:pt>
                <c:pt idx="1272">
                  <c:v>1.417</c:v>
                </c:pt>
                <c:pt idx="1273">
                  <c:v>1.417</c:v>
                </c:pt>
                <c:pt idx="1274">
                  <c:v>1.425</c:v>
                </c:pt>
                <c:pt idx="1275">
                  <c:v>1.425</c:v>
                </c:pt>
                <c:pt idx="1276">
                  <c:v>1.4259999999999999</c:v>
                </c:pt>
                <c:pt idx="1277">
                  <c:v>1.4259999999999999</c:v>
                </c:pt>
                <c:pt idx="1278">
                  <c:v>1.4259999999999999</c:v>
                </c:pt>
                <c:pt idx="1279">
                  <c:v>1.4330000000000001</c:v>
                </c:pt>
                <c:pt idx="1280">
                  <c:v>1.4330000000000001</c:v>
                </c:pt>
                <c:pt idx="1281">
                  <c:v>1.4339999999999999</c:v>
                </c:pt>
                <c:pt idx="1282">
                  <c:v>1.4419999999999999</c:v>
                </c:pt>
                <c:pt idx="1283">
                  <c:v>1.4419999999999999</c:v>
                </c:pt>
                <c:pt idx="1284">
                  <c:v>1.45</c:v>
                </c:pt>
                <c:pt idx="1285">
                  <c:v>1.4510000000000001</c:v>
                </c:pt>
                <c:pt idx="1286">
                  <c:v>1.458</c:v>
                </c:pt>
                <c:pt idx="1287">
                  <c:v>1.46</c:v>
                </c:pt>
                <c:pt idx="1288">
                  <c:v>1.46</c:v>
                </c:pt>
                <c:pt idx="1289">
                  <c:v>1.4670000000000001</c:v>
                </c:pt>
                <c:pt idx="1290">
                  <c:v>1.4750000000000001</c:v>
                </c:pt>
                <c:pt idx="1291">
                  <c:v>1.4750000000000001</c:v>
                </c:pt>
                <c:pt idx="1292">
                  <c:v>1.4770000000000001</c:v>
                </c:pt>
                <c:pt idx="1293">
                  <c:v>1.4930000000000001</c:v>
                </c:pt>
                <c:pt idx="1294">
                  <c:v>1.494</c:v>
                </c:pt>
                <c:pt idx="1295">
                  <c:v>1.5009999999999999</c:v>
                </c:pt>
                <c:pt idx="1296">
                  <c:v>1.51</c:v>
                </c:pt>
                <c:pt idx="1297">
                  <c:v>1.5189999999999999</c:v>
                </c:pt>
                <c:pt idx="1298">
                  <c:v>1.5269999999999999</c:v>
                </c:pt>
                <c:pt idx="1299">
                  <c:v>1.5269999999999999</c:v>
                </c:pt>
                <c:pt idx="1300">
                  <c:v>1.5269999999999999</c:v>
                </c:pt>
                <c:pt idx="1301">
                  <c:v>1.5269999999999999</c:v>
                </c:pt>
                <c:pt idx="1302">
                  <c:v>1.5269999999999999</c:v>
                </c:pt>
                <c:pt idx="1303">
                  <c:v>1.5269999999999999</c:v>
                </c:pt>
                <c:pt idx="1304">
                  <c:v>1.5349999999999999</c:v>
                </c:pt>
                <c:pt idx="1305">
                  <c:v>1.5349999999999999</c:v>
                </c:pt>
                <c:pt idx="1306">
                  <c:v>1.538</c:v>
                </c:pt>
                <c:pt idx="1307">
                  <c:v>1.544</c:v>
                </c:pt>
                <c:pt idx="1308">
                  <c:v>1.5609999999999999</c:v>
                </c:pt>
                <c:pt idx="1309">
                  <c:v>1.5820000000000001</c:v>
                </c:pt>
                <c:pt idx="1310">
                  <c:v>1.5820000000000001</c:v>
                </c:pt>
                <c:pt idx="1311">
                  <c:v>1.583</c:v>
                </c:pt>
                <c:pt idx="1312">
                  <c:v>1.5880000000000001</c:v>
                </c:pt>
                <c:pt idx="1313">
                  <c:v>1.5880000000000001</c:v>
                </c:pt>
                <c:pt idx="1314">
                  <c:v>1.5880000000000001</c:v>
                </c:pt>
                <c:pt idx="1315">
                  <c:v>1.591</c:v>
                </c:pt>
                <c:pt idx="1316">
                  <c:v>1.597</c:v>
                </c:pt>
                <c:pt idx="1317">
                  <c:v>1.603</c:v>
                </c:pt>
                <c:pt idx="1318">
                  <c:v>1.6060000000000001</c:v>
                </c:pt>
                <c:pt idx="1319">
                  <c:v>1.615</c:v>
                </c:pt>
                <c:pt idx="1320">
                  <c:v>1.6240000000000001</c:v>
                </c:pt>
                <c:pt idx="1321">
                  <c:v>1.633</c:v>
                </c:pt>
                <c:pt idx="1322">
                  <c:v>1.633</c:v>
                </c:pt>
                <c:pt idx="1323">
                  <c:v>1.633</c:v>
                </c:pt>
                <c:pt idx="1324">
                  <c:v>1.633</c:v>
                </c:pt>
                <c:pt idx="1325">
                  <c:v>1.633</c:v>
                </c:pt>
                <c:pt idx="1326">
                  <c:v>1.643</c:v>
                </c:pt>
                <c:pt idx="1327">
                  <c:v>1.6439999999999999</c:v>
                </c:pt>
                <c:pt idx="1328">
                  <c:v>1.653</c:v>
                </c:pt>
                <c:pt idx="1329">
                  <c:v>1.6779999999999999</c:v>
                </c:pt>
                <c:pt idx="1330">
                  <c:v>1.6870000000000001</c:v>
                </c:pt>
                <c:pt idx="1331">
                  <c:v>1.696</c:v>
                </c:pt>
                <c:pt idx="1332">
                  <c:v>1.696</c:v>
                </c:pt>
                <c:pt idx="1333">
                  <c:v>1.6970000000000001</c:v>
                </c:pt>
                <c:pt idx="1334">
                  <c:v>1.7150000000000001</c:v>
                </c:pt>
                <c:pt idx="1335">
                  <c:v>1.7150000000000001</c:v>
                </c:pt>
                <c:pt idx="1336">
                  <c:v>1.7150000000000001</c:v>
                </c:pt>
                <c:pt idx="1337">
                  <c:v>1.716</c:v>
                </c:pt>
                <c:pt idx="1338">
                  <c:v>1.716</c:v>
                </c:pt>
                <c:pt idx="1339">
                  <c:v>1.7250000000000001</c:v>
                </c:pt>
                <c:pt idx="1340">
                  <c:v>1.7430000000000001</c:v>
                </c:pt>
                <c:pt idx="1341">
                  <c:v>1.7430000000000001</c:v>
                </c:pt>
                <c:pt idx="1342">
                  <c:v>1.744</c:v>
                </c:pt>
                <c:pt idx="1343">
                  <c:v>1.744</c:v>
                </c:pt>
                <c:pt idx="1344">
                  <c:v>1.7589999999999999</c:v>
                </c:pt>
                <c:pt idx="1345">
                  <c:v>1.762</c:v>
                </c:pt>
                <c:pt idx="1346">
                  <c:v>1.762</c:v>
                </c:pt>
                <c:pt idx="1347">
                  <c:v>1.772</c:v>
                </c:pt>
                <c:pt idx="1348">
                  <c:v>1.7829999999999999</c:v>
                </c:pt>
                <c:pt idx="1349">
                  <c:v>1.8009999999999999</c:v>
                </c:pt>
                <c:pt idx="1350">
                  <c:v>1.81</c:v>
                </c:pt>
                <c:pt idx="1351">
                  <c:v>1.819</c:v>
                </c:pt>
                <c:pt idx="1352">
                  <c:v>1.819</c:v>
                </c:pt>
                <c:pt idx="1353">
                  <c:v>1.819</c:v>
                </c:pt>
                <c:pt idx="1354">
                  <c:v>1.821</c:v>
                </c:pt>
                <c:pt idx="1355">
                  <c:v>1.821</c:v>
                </c:pt>
                <c:pt idx="1356">
                  <c:v>1.829</c:v>
                </c:pt>
                <c:pt idx="1357">
                  <c:v>1.829</c:v>
                </c:pt>
                <c:pt idx="1358">
                  <c:v>1.831</c:v>
                </c:pt>
                <c:pt idx="1359">
                  <c:v>1.839</c:v>
                </c:pt>
                <c:pt idx="1360">
                  <c:v>1.839</c:v>
                </c:pt>
                <c:pt idx="1361">
                  <c:v>1.849</c:v>
                </c:pt>
                <c:pt idx="1362">
                  <c:v>1.8580000000000001</c:v>
                </c:pt>
                <c:pt idx="1363">
                  <c:v>1.8580000000000001</c:v>
                </c:pt>
                <c:pt idx="1364">
                  <c:v>1.8580000000000001</c:v>
                </c:pt>
                <c:pt idx="1365">
                  <c:v>1.8580000000000001</c:v>
                </c:pt>
                <c:pt idx="1366">
                  <c:v>1.859</c:v>
                </c:pt>
                <c:pt idx="1367">
                  <c:v>1.859</c:v>
                </c:pt>
                <c:pt idx="1368">
                  <c:v>1.859</c:v>
                </c:pt>
                <c:pt idx="1369">
                  <c:v>1.859</c:v>
                </c:pt>
                <c:pt idx="1370">
                  <c:v>1.859</c:v>
                </c:pt>
                <c:pt idx="1371">
                  <c:v>1.859</c:v>
                </c:pt>
                <c:pt idx="1372">
                  <c:v>1.859</c:v>
                </c:pt>
                <c:pt idx="1373">
                  <c:v>1.86</c:v>
                </c:pt>
                <c:pt idx="1374">
                  <c:v>1.8680000000000001</c:v>
                </c:pt>
                <c:pt idx="1375">
                  <c:v>1.869</c:v>
                </c:pt>
                <c:pt idx="1376">
                  <c:v>1.869</c:v>
                </c:pt>
                <c:pt idx="1377">
                  <c:v>1.8779999999999999</c:v>
                </c:pt>
                <c:pt idx="1378">
                  <c:v>1.8779999999999999</c:v>
                </c:pt>
                <c:pt idx="1379">
                  <c:v>1.8779999999999999</c:v>
                </c:pt>
                <c:pt idx="1380">
                  <c:v>1.897</c:v>
                </c:pt>
                <c:pt idx="1381">
                  <c:v>1.917</c:v>
                </c:pt>
                <c:pt idx="1382">
                  <c:v>1.917</c:v>
                </c:pt>
                <c:pt idx="1383">
                  <c:v>1.9179999999999999</c:v>
                </c:pt>
                <c:pt idx="1384">
                  <c:v>1.9370000000000001</c:v>
                </c:pt>
                <c:pt idx="1385">
                  <c:v>1.9370000000000001</c:v>
                </c:pt>
                <c:pt idx="1386">
                  <c:v>1.9370000000000001</c:v>
                </c:pt>
                <c:pt idx="1387">
                  <c:v>1.9470000000000001</c:v>
                </c:pt>
                <c:pt idx="1388">
                  <c:v>1.9670000000000001</c:v>
                </c:pt>
                <c:pt idx="1389">
                  <c:v>1.968</c:v>
                </c:pt>
                <c:pt idx="1390">
                  <c:v>1.9770000000000001</c:v>
                </c:pt>
                <c:pt idx="1391">
                  <c:v>1.978</c:v>
                </c:pt>
                <c:pt idx="1392">
                  <c:v>1.978</c:v>
                </c:pt>
                <c:pt idx="1393">
                  <c:v>1.978</c:v>
                </c:pt>
                <c:pt idx="1394">
                  <c:v>1.978</c:v>
                </c:pt>
                <c:pt idx="1395">
                  <c:v>1.978</c:v>
                </c:pt>
                <c:pt idx="1396">
                  <c:v>1.998</c:v>
                </c:pt>
                <c:pt idx="1397">
                  <c:v>2.008</c:v>
                </c:pt>
                <c:pt idx="1398">
                  <c:v>2.0209999999999999</c:v>
                </c:pt>
                <c:pt idx="1399">
                  <c:v>2.0209999999999999</c:v>
                </c:pt>
                <c:pt idx="1400">
                  <c:v>2.0209999999999999</c:v>
                </c:pt>
                <c:pt idx="1401">
                  <c:v>2.0209999999999999</c:v>
                </c:pt>
                <c:pt idx="1402">
                  <c:v>2.0209999999999999</c:v>
                </c:pt>
                <c:pt idx="1403">
                  <c:v>2.0209999999999999</c:v>
                </c:pt>
                <c:pt idx="1404">
                  <c:v>2.0209999999999999</c:v>
                </c:pt>
                <c:pt idx="1405">
                  <c:v>2.028</c:v>
                </c:pt>
                <c:pt idx="1406">
                  <c:v>2.0289999999999999</c:v>
                </c:pt>
                <c:pt idx="1407">
                  <c:v>2.0310000000000001</c:v>
                </c:pt>
                <c:pt idx="1408">
                  <c:v>2.0310000000000001</c:v>
                </c:pt>
                <c:pt idx="1409">
                  <c:v>2.032</c:v>
                </c:pt>
                <c:pt idx="1410">
                  <c:v>2.0390000000000001</c:v>
                </c:pt>
                <c:pt idx="1411">
                  <c:v>2.0390000000000001</c:v>
                </c:pt>
                <c:pt idx="1412">
                  <c:v>2.0390000000000001</c:v>
                </c:pt>
                <c:pt idx="1413">
                  <c:v>2.0390000000000001</c:v>
                </c:pt>
                <c:pt idx="1414">
                  <c:v>2.0390000000000001</c:v>
                </c:pt>
                <c:pt idx="1415">
                  <c:v>2.0390000000000001</c:v>
                </c:pt>
                <c:pt idx="1416">
                  <c:v>2.0390000000000001</c:v>
                </c:pt>
                <c:pt idx="1417">
                  <c:v>2.0390000000000001</c:v>
                </c:pt>
                <c:pt idx="1418">
                  <c:v>2.04</c:v>
                </c:pt>
                <c:pt idx="1419">
                  <c:v>2.04</c:v>
                </c:pt>
                <c:pt idx="1420">
                  <c:v>2.04</c:v>
                </c:pt>
                <c:pt idx="1421">
                  <c:v>2.04</c:v>
                </c:pt>
                <c:pt idx="1422">
                  <c:v>2.04</c:v>
                </c:pt>
                <c:pt idx="1423">
                  <c:v>2.04</c:v>
                </c:pt>
                <c:pt idx="1424">
                  <c:v>2.04</c:v>
                </c:pt>
                <c:pt idx="1425">
                  <c:v>2.04</c:v>
                </c:pt>
                <c:pt idx="1426">
                  <c:v>2.04</c:v>
                </c:pt>
                <c:pt idx="1427">
                  <c:v>2.0430000000000001</c:v>
                </c:pt>
                <c:pt idx="1428">
                  <c:v>2.0430000000000001</c:v>
                </c:pt>
                <c:pt idx="1429">
                  <c:v>2.0449999999999999</c:v>
                </c:pt>
                <c:pt idx="1430">
                  <c:v>2.0489999999999999</c:v>
                </c:pt>
                <c:pt idx="1431">
                  <c:v>2.0489999999999999</c:v>
                </c:pt>
                <c:pt idx="1432">
                  <c:v>2.0499999999999998</c:v>
                </c:pt>
                <c:pt idx="1433">
                  <c:v>2.0499999999999998</c:v>
                </c:pt>
                <c:pt idx="1434">
                  <c:v>2.0499999999999998</c:v>
                </c:pt>
                <c:pt idx="1435">
                  <c:v>2.0499999999999998</c:v>
                </c:pt>
                <c:pt idx="1436">
                  <c:v>2.0499999999999998</c:v>
                </c:pt>
                <c:pt idx="1437">
                  <c:v>2.0499999999999998</c:v>
                </c:pt>
                <c:pt idx="1438">
                  <c:v>2.0499999999999998</c:v>
                </c:pt>
                <c:pt idx="1439">
                  <c:v>2.0499999999999998</c:v>
                </c:pt>
                <c:pt idx="1440">
                  <c:v>2.0499999999999998</c:v>
                </c:pt>
                <c:pt idx="1441">
                  <c:v>2.0550000000000002</c:v>
                </c:pt>
                <c:pt idx="1442">
                  <c:v>2.0590000000000002</c:v>
                </c:pt>
                <c:pt idx="1443">
                  <c:v>2.0590000000000002</c:v>
                </c:pt>
                <c:pt idx="1444">
                  <c:v>2.0590000000000002</c:v>
                </c:pt>
                <c:pt idx="1445">
                  <c:v>2.06</c:v>
                </c:pt>
                <c:pt idx="1446">
                  <c:v>2.0699999999999998</c:v>
                </c:pt>
                <c:pt idx="1447">
                  <c:v>2.0699999999999998</c:v>
                </c:pt>
                <c:pt idx="1448">
                  <c:v>2.0699999999999998</c:v>
                </c:pt>
                <c:pt idx="1449">
                  <c:v>2.0699999999999998</c:v>
                </c:pt>
                <c:pt idx="1450">
                  <c:v>2.0699999999999998</c:v>
                </c:pt>
                <c:pt idx="1451">
                  <c:v>2.0699999999999998</c:v>
                </c:pt>
                <c:pt idx="1452">
                  <c:v>2.0699999999999998</c:v>
                </c:pt>
                <c:pt idx="1453">
                  <c:v>2.0699999999999998</c:v>
                </c:pt>
                <c:pt idx="1454">
                  <c:v>2.0699999999999998</c:v>
                </c:pt>
                <c:pt idx="1455">
                  <c:v>2.0699999999999998</c:v>
                </c:pt>
                <c:pt idx="1456">
                  <c:v>2.0699999999999998</c:v>
                </c:pt>
                <c:pt idx="1457">
                  <c:v>2.073</c:v>
                </c:pt>
                <c:pt idx="1458">
                  <c:v>2.0750000000000002</c:v>
                </c:pt>
                <c:pt idx="1459">
                  <c:v>2.0750000000000002</c:v>
                </c:pt>
                <c:pt idx="1460">
                  <c:v>2.0750000000000002</c:v>
                </c:pt>
                <c:pt idx="1461">
                  <c:v>2.0750000000000002</c:v>
                </c:pt>
                <c:pt idx="1462">
                  <c:v>2.08</c:v>
                </c:pt>
                <c:pt idx="1463">
                  <c:v>2.08</c:v>
                </c:pt>
                <c:pt idx="1464">
                  <c:v>2.08</c:v>
                </c:pt>
                <c:pt idx="1465">
                  <c:v>2.081</c:v>
                </c:pt>
                <c:pt idx="1466">
                  <c:v>2.081</c:v>
                </c:pt>
                <c:pt idx="1467">
                  <c:v>2.081</c:v>
                </c:pt>
                <c:pt idx="1468">
                  <c:v>2.081</c:v>
                </c:pt>
                <c:pt idx="1469">
                  <c:v>2.0819999999999999</c:v>
                </c:pt>
                <c:pt idx="1470">
                  <c:v>2.085</c:v>
                </c:pt>
                <c:pt idx="1471">
                  <c:v>2.085</c:v>
                </c:pt>
                <c:pt idx="1472">
                  <c:v>2.089</c:v>
                </c:pt>
                <c:pt idx="1473">
                  <c:v>2.09</c:v>
                </c:pt>
                <c:pt idx="1474">
                  <c:v>2.09</c:v>
                </c:pt>
                <c:pt idx="1475">
                  <c:v>2.09</c:v>
                </c:pt>
                <c:pt idx="1476">
                  <c:v>2.09</c:v>
                </c:pt>
                <c:pt idx="1477">
                  <c:v>2.09</c:v>
                </c:pt>
                <c:pt idx="1478">
                  <c:v>2.0910000000000002</c:v>
                </c:pt>
                <c:pt idx="1479">
                  <c:v>2.0910000000000002</c:v>
                </c:pt>
                <c:pt idx="1480">
                  <c:v>2.0910000000000002</c:v>
                </c:pt>
                <c:pt idx="1481">
                  <c:v>2.0920000000000001</c:v>
                </c:pt>
                <c:pt idx="1482">
                  <c:v>2.1</c:v>
                </c:pt>
                <c:pt idx="1483">
                  <c:v>2.1</c:v>
                </c:pt>
                <c:pt idx="1484">
                  <c:v>2.1</c:v>
                </c:pt>
                <c:pt idx="1485">
                  <c:v>2.1</c:v>
                </c:pt>
                <c:pt idx="1486">
                  <c:v>2.1</c:v>
                </c:pt>
                <c:pt idx="1487">
                  <c:v>2.1</c:v>
                </c:pt>
                <c:pt idx="1488">
                  <c:v>2.101</c:v>
                </c:pt>
                <c:pt idx="1489">
                  <c:v>2.1019999999999999</c:v>
                </c:pt>
                <c:pt idx="1490">
                  <c:v>2.1019999999999999</c:v>
                </c:pt>
                <c:pt idx="1491">
                  <c:v>2.1019999999999999</c:v>
                </c:pt>
                <c:pt idx="1492">
                  <c:v>2.1019999999999999</c:v>
                </c:pt>
                <c:pt idx="1493">
                  <c:v>2.1019999999999999</c:v>
                </c:pt>
                <c:pt idx="1494">
                  <c:v>2.105</c:v>
                </c:pt>
                <c:pt idx="1495">
                  <c:v>2.11</c:v>
                </c:pt>
                <c:pt idx="1496">
                  <c:v>2.11</c:v>
                </c:pt>
                <c:pt idx="1497">
                  <c:v>2.113</c:v>
                </c:pt>
                <c:pt idx="1498">
                  <c:v>2.113</c:v>
                </c:pt>
                <c:pt idx="1499">
                  <c:v>2.1150000000000002</c:v>
                </c:pt>
                <c:pt idx="1500">
                  <c:v>2.1150000000000002</c:v>
                </c:pt>
                <c:pt idx="1501">
                  <c:v>2.1150000000000002</c:v>
                </c:pt>
                <c:pt idx="1502">
                  <c:v>2.1150000000000002</c:v>
                </c:pt>
                <c:pt idx="1503">
                  <c:v>2.117</c:v>
                </c:pt>
                <c:pt idx="1504">
                  <c:v>2.12</c:v>
                </c:pt>
                <c:pt idx="1505">
                  <c:v>2.12</c:v>
                </c:pt>
                <c:pt idx="1506">
                  <c:v>2.12</c:v>
                </c:pt>
                <c:pt idx="1507">
                  <c:v>2.121</c:v>
                </c:pt>
                <c:pt idx="1508">
                  <c:v>2.121</c:v>
                </c:pt>
                <c:pt idx="1509">
                  <c:v>2.121</c:v>
                </c:pt>
                <c:pt idx="1510">
                  <c:v>2.1219999999999999</c:v>
                </c:pt>
                <c:pt idx="1511">
                  <c:v>2.1230000000000002</c:v>
                </c:pt>
                <c:pt idx="1512">
                  <c:v>2.1230000000000002</c:v>
                </c:pt>
                <c:pt idx="1513">
                  <c:v>2.1230000000000002</c:v>
                </c:pt>
                <c:pt idx="1514">
                  <c:v>2.13</c:v>
                </c:pt>
                <c:pt idx="1515">
                  <c:v>2.13</c:v>
                </c:pt>
                <c:pt idx="1516">
                  <c:v>2.13</c:v>
                </c:pt>
                <c:pt idx="1517">
                  <c:v>2.13</c:v>
                </c:pt>
                <c:pt idx="1518">
                  <c:v>2.13</c:v>
                </c:pt>
                <c:pt idx="1519">
                  <c:v>2.1309999999999998</c:v>
                </c:pt>
                <c:pt idx="1520">
                  <c:v>2.1309999999999998</c:v>
                </c:pt>
                <c:pt idx="1521">
                  <c:v>2.133</c:v>
                </c:pt>
                <c:pt idx="1522">
                  <c:v>2.141</c:v>
                </c:pt>
                <c:pt idx="1523">
                  <c:v>2.141</c:v>
                </c:pt>
                <c:pt idx="1524">
                  <c:v>2.1429999999999998</c:v>
                </c:pt>
                <c:pt idx="1525">
                  <c:v>2.1459999999999999</c:v>
                </c:pt>
                <c:pt idx="1526">
                  <c:v>2.1459999999999999</c:v>
                </c:pt>
                <c:pt idx="1527">
                  <c:v>2.1459999999999999</c:v>
                </c:pt>
                <c:pt idx="1528">
                  <c:v>2.1509999999999998</c:v>
                </c:pt>
                <c:pt idx="1529">
                  <c:v>2.1509999999999998</c:v>
                </c:pt>
                <c:pt idx="1530">
                  <c:v>2.1560000000000001</c:v>
                </c:pt>
                <c:pt idx="1531">
                  <c:v>2.1579999999999999</c:v>
                </c:pt>
                <c:pt idx="1532">
                  <c:v>2.161</c:v>
                </c:pt>
                <c:pt idx="1533">
                  <c:v>2.161</c:v>
                </c:pt>
                <c:pt idx="1534">
                  <c:v>2.161</c:v>
                </c:pt>
                <c:pt idx="1535">
                  <c:v>2.165</c:v>
                </c:pt>
                <c:pt idx="1536">
                  <c:v>2.165</c:v>
                </c:pt>
                <c:pt idx="1537">
                  <c:v>2.165</c:v>
                </c:pt>
                <c:pt idx="1538">
                  <c:v>2.165</c:v>
                </c:pt>
                <c:pt idx="1539">
                  <c:v>2.165</c:v>
                </c:pt>
                <c:pt idx="1540">
                  <c:v>2.165</c:v>
                </c:pt>
                <c:pt idx="1541">
                  <c:v>2.165</c:v>
                </c:pt>
                <c:pt idx="1542">
                  <c:v>2.165</c:v>
                </c:pt>
                <c:pt idx="1543">
                  <c:v>2.165</c:v>
                </c:pt>
                <c:pt idx="1544">
                  <c:v>2.1659999999999999</c:v>
                </c:pt>
                <c:pt idx="1545">
                  <c:v>2.1709999999999998</c:v>
                </c:pt>
                <c:pt idx="1546">
                  <c:v>2.1709999999999998</c:v>
                </c:pt>
                <c:pt idx="1547">
                  <c:v>2.1709999999999998</c:v>
                </c:pt>
                <c:pt idx="1548">
                  <c:v>2.177</c:v>
                </c:pt>
                <c:pt idx="1549">
                  <c:v>2.177</c:v>
                </c:pt>
                <c:pt idx="1550">
                  <c:v>2.177</c:v>
                </c:pt>
                <c:pt idx="1551">
                  <c:v>2.1819999999999999</c:v>
                </c:pt>
                <c:pt idx="1552">
                  <c:v>2.1819999999999999</c:v>
                </c:pt>
                <c:pt idx="1553">
                  <c:v>2.1859999999999999</c:v>
                </c:pt>
                <c:pt idx="1554">
                  <c:v>2.1920000000000002</c:v>
                </c:pt>
                <c:pt idx="1555">
                  <c:v>2.1920000000000002</c:v>
                </c:pt>
                <c:pt idx="1556">
                  <c:v>2.1920000000000002</c:v>
                </c:pt>
                <c:pt idx="1557">
                  <c:v>2.1920000000000002</c:v>
                </c:pt>
                <c:pt idx="1558">
                  <c:v>2.1920000000000002</c:v>
                </c:pt>
                <c:pt idx="1559">
                  <c:v>2.1920000000000002</c:v>
                </c:pt>
                <c:pt idx="1560">
                  <c:v>2.1920000000000002</c:v>
                </c:pt>
                <c:pt idx="1561">
                  <c:v>2.1920000000000002</c:v>
                </c:pt>
                <c:pt idx="1562">
                  <c:v>2.1920000000000002</c:v>
                </c:pt>
                <c:pt idx="1563">
                  <c:v>2.1930000000000001</c:v>
                </c:pt>
                <c:pt idx="1564">
                  <c:v>2.1970000000000001</c:v>
                </c:pt>
                <c:pt idx="1565">
                  <c:v>2.1970000000000001</c:v>
                </c:pt>
                <c:pt idx="1566">
                  <c:v>2.198</c:v>
                </c:pt>
                <c:pt idx="1567">
                  <c:v>2.198</c:v>
                </c:pt>
                <c:pt idx="1568">
                  <c:v>2.202</c:v>
                </c:pt>
                <c:pt idx="1569">
                  <c:v>2.202</c:v>
                </c:pt>
                <c:pt idx="1570">
                  <c:v>2.202</c:v>
                </c:pt>
                <c:pt idx="1571">
                  <c:v>2.202</c:v>
                </c:pt>
                <c:pt idx="1572">
                  <c:v>2.2080000000000002</c:v>
                </c:pt>
                <c:pt idx="1573">
                  <c:v>2.2080000000000002</c:v>
                </c:pt>
                <c:pt idx="1574">
                  <c:v>2.2090000000000001</c:v>
                </c:pt>
                <c:pt idx="1575">
                  <c:v>2.2090000000000001</c:v>
                </c:pt>
                <c:pt idx="1576">
                  <c:v>2.2130000000000001</c:v>
                </c:pt>
                <c:pt idx="1577">
                  <c:v>2.2130000000000001</c:v>
                </c:pt>
                <c:pt idx="1578">
                  <c:v>2.2130000000000001</c:v>
                </c:pt>
                <c:pt idx="1579">
                  <c:v>2.2130000000000001</c:v>
                </c:pt>
                <c:pt idx="1580">
                  <c:v>2.218</c:v>
                </c:pt>
                <c:pt idx="1581">
                  <c:v>2.2189999999999999</c:v>
                </c:pt>
                <c:pt idx="1582">
                  <c:v>2.2189999999999999</c:v>
                </c:pt>
                <c:pt idx="1583">
                  <c:v>2.2200000000000002</c:v>
                </c:pt>
                <c:pt idx="1584">
                  <c:v>2.2200000000000002</c:v>
                </c:pt>
                <c:pt idx="1585">
                  <c:v>2.2229999999999999</c:v>
                </c:pt>
                <c:pt idx="1586">
                  <c:v>2.2229999999999999</c:v>
                </c:pt>
                <c:pt idx="1587">
                  <c:v>2.2280000000000002</c:v>
                </c:pt>
                <c:pt idx="1588">
                  <c:v>2.23</c:v>
                </c:pt>
                <c:pt idx="1589">
                  <c:v>2.23</c:v>
                </c:pt>
                <c:pt idx="1590">
                  <c:v>2.23</c:v>
                </c:pt>
                <c:pt idx="1591">
                  <c:v>2.23</c:v>
                </c:pt>
                <c:pt idx="1592">
                  <c:v>2.2309999999999999</c:v>
                </c:pt>
                <c:pt idx="1593">
                  <c:v>2.2309999999999999</c:v>
                </c:pt>
                <c:pt idx="1594">
                  <c:v>2.2309999999999999</c:v>
                </c:pt>
                <c:pt idx="1595">
                  <c:v>2.234</c:v>
                </c:pt>
                <c:pt idx="1596">
                  <c:v>2.234</c:v>
                </c:pt>
                <c:pt idx="1597">
                  <c:v>2.2389999999999999</c:v>
                </c:pt>
                <c:pt idx="1598">
                  <c:v>2.2389999999999999</c:v>
                </c:pt>
                <c:pt idx="1599">
                  <c:v>2.2389999999999999</c:v>
                </c:pt>
                <c:pt idx="1600">
                  <c:v>2.2410000000000001</c:v>
                </c:pt>
                <c:pt idx="1601">
                  <c:v>2.2410000000000001</c:v>
                </c:pt>
                <c:pt idx="1602">
                  <c:v>2.242</c:v>
                </c:pt>
                <c:pt idx="1603">
                  <c:v>2.242</c:v>
                </c:pt>
                <c:pt idx="1604">
                  <c:v>2.242</c:v>
                </c:pt>
                <c:pt idx="1605">
                  <c:v>2.2440000000000002</c:v>
                </c:pt>
                <c:pt idx="1606">
                  <c:v>2.2440000000000002</c:v>
                </c:pt>
                <c:pt idx="1607">
                  <c:v>2.2440000000000002</c:v>
                </c:pt>
                <c:pt idx="1608">
                  <c:v>2.2440000000000002</c:v>
                </c:pt>
                <c:pt idx="1609">
                  <c:v>2.2440000000000002</c:v>
                </c:pt>
                <c:pt idx="1610">
                  <c:v>2.2490000000000001</c:v>
                </c:pt>
                <c:pt idx="1611">
                  <c:v>2.2519999999999998</c:v>
                </c:pt>
                <c:pt idx="1612">
                  <c:v>2.2530000000000001</c:v>
                </c:pt>
                <c:pt idx="1613">
                  <c:v>2.2549999999999999</c:v>
                </c:pt>
                <c:pt idx="1614">
                  <c:v>2.2549999999999999</c:v>
                </c:pt>
                <c:pt idx="1615">
                  <c:v>2.2629999999999999</c:v>
                </c:pt>
                <c:pt idx="1616">
                  <c:v>2.2629999999999999</c:v>
                </c:pt>
                <c:pt idx="1617">
                  <c:v>2.27</c:v>
                </c:pt>
                <c:pt idx="1618">
                  <c:v>2.27</c:v>
                </c:pt>
                <c:pt idx="1619">
                  <c:v>2.27</c:v>
                </c:pt>
                <c:pt idx="1620">
                  <c:v>2.274</c:v>
                </c:pt>
                <c:pt idx="1621">
                  <c:v>2.2799999999999998</c:v>
                </c:pt>
                <c:pt idx="1622">
                  <c:v>2.2810000000000001</c:v>
                </c:pt>
                <c:pt idx="1623">
                  <c:v>2.2850000000000001</c:v>
                </c:pt>
                <c:pt idx="1624">
                  <c:v>2.286</c:v>
                </c:pt>
                <c:pt idx="1625">
                  <c:v>2.286</c:v>
                </c:pt>
                <c:pt idx="1626">
                  <c:v>2.286</c:v>
                </c:pt>
                <c:pt idx="1627">
                  <c:v>2.286</c:v>
                </c:pt>
                <c:pt idx="1628">
                  <c:v>2.2879999999999998</c:v>
                </c:pt>
                <c:pt idx="1629">
                  <c:v>2.2959999999999998</c:v>
                </c:pt>
                <c:pt idx="1630">
                  <c:v>2.2959999999999998</c:v>
                </c:pt>
                <c:pt idx="1631">
                  <c:v>2.2959999999999998</c:v>
                </c:pt>
                <c:pt idx="1632">
                  <c:v>2.2959999999999998</c:v>
                </c:pt>
                <c:pt idx="1633">
                  <c:v>2.2959999999999998</c:v>
                </c:pt>
                <c:pt idx="1634">
                  <c:v>2.2959999999999998</c:v>
                </c:pt>
                <c:pt idx="1635">
                  <c:v>2.2959999999999998</c:v>
                </c:pt>
                <c:pt idx="1636">
                  <c:v>2.2959999999999998</c:v>
                </c:pt>
                <c:pt idx="1637">
                  <c:v>2.2959999999999998</c:v>
                </c:pt>
                <c:pt idx="1638">
                  <c:v>2.2959999999999998</c:v>
                </c:pt>
                <c:pt idx="1639">
                  <c:v>2.2959999999999998</c:v>
                </c:pt>
                <c:pt idx="1640">
                  <c:v>2.2970000000000002</c:v>
                </c:pt>
                <c:pt idx="1641">
                  <c:v>2.302</c:v>
                </c:pt>
                <c:pt idx="1642">
                  <c:v>2.3079999999999998</c:v>
                </c:pt>
                <c:pt idx="1643">
                  <c:v>2.3079999999999998</c:v>
                </c:pt>
                <c:pt idx="1644">
                  <c:v>2.3180000000000001</c:v>
                </c:pt>
                <c:pt idx="1645">
                  <c:v>2.3199999999999998</c:v>
                </c:pt>
                <c:pt idx="1646">
                  <c:v>2.33</c:v>
                </c:pt>
                <c:pt idx="1647">
                  <c:v>2.3340000000000001</c:v>
                </c:pt>
                <c:pt idx="1648">
                  <c:v>2.3410000000000002</c:v>
                </c:pt>
                <c:pt idx="1649">
                  <c:v>2.3410000000000002</c:v>
                </c:pt>
                <c:pt idx="1650">
                  <c:v>2.3519999999999999</c:v>
                </c:pt>
                <c:pt idx="1651">
                  <c:v>2.3559999999999999</c:v>
                </c:pt>
                <c:pt idx="1652">
                  <c:v>2.363</c:v>
                </c:pt>
                <c:pt idx="1653">
                  <c:v>2.363</c:v>
                </c:pt>
                <c:pt idx="1654">
                  <c:v>2.3639999999999999</c:v>
                </c:pt>
                <c:pt idx="1655">
                  <c:v>2.3639999999999999</c:v>
                </c:pt>
                <c:pt idx="1656">
                  <c:v>2.3639999999999999</c:v>
                </c:pt>
                <c:pt idx="1657">
                  <c:v>2.3639999999999999</c:v>
                </c:pt>
                <c:pt idx="1658">
                  <c:v>2.3639999999999999</c:v>
                </c:pt>
                <c:pt idx="1659">
                  <c:v>2.367</c:v>
                </c:pt>
                <c:pt idx="1660">
                  <c:v>2.367</c:v>
                </c:pt>
                <c:pt idx="1661">
                  <c:v>2.375</c:v>
                </c:pt>
                <c:pt idx="1662">
                  <c:v>2.375</c:v>
                </c:pt>
                <c:pt idx="1663">
                  <c:v>2.375</c:v>
                </c:pt>
                <c:pt idx="1664">
                  <c:v>2.3759999999999999</c:v>
                </c:pt>
                <c:pt idx="1665">
                  <c:v>2.3759999999999999</c:v>
                </c:pt>
                <c:pt idx="1666">
                  <c:v>2.3809999999999998</c:v>
                </c:pt>
                <c:pt idx="1667">
                  <c:v>2.383</c:v>
                </c:pt>
                <c:pt idx="1668">
                  <c:v>2.383</c:v>
                </c:pt>
                <c:pt idx="1669">
                  <c:v>2.3860000000000001</c:v>
                </c:pt>
                <c:pt idx="1670">
                  <c:v>2.3860000000000001</c:v>
                </c:pt>
                <c:pt idx="1671">
                  <c:v>2.3860000000000001</c:v>
                </c:pt>
                <c:pt idx="1672">
                  <c:v>2.387</c:v>
                </c:pt>
                <c:pt idx="1673">
                  <c:v>2.3980000000000001</c:v>
                </c:pt>
                <c:pt idx="1674">
                  <c:v>2.399</c:v>
                </c:pt>
                <c:pt idx="1675">
                  <c:v>2.4089999999999998</c:v>
                </c:pt>
                <c:pt idx="1676">
                  <c:v>2.4169999999999998</c:v>
                </c:pt>
                <c:pt idx="1677">
                  <c:v>2.42</c:v>
                </c:pt>
                <c:pt idx="1678">
                  <c:v>2.431</c:v>
                </c:pt>
                <c:pt idx="1679">
                  <c:v>2.431</c:v>
                </c:pt>
                <c:pt idx="1680">
                  <c:v>2.431</c:v>
                </c:pt>
                <c:pt idx="1681">
                  <c:v>2.431</c:v>
                </c:pt>
                <c:pt idx="1682">
                  <c:v>2.431</c:v>
                </c:pt>
                <c:pt idx="1683">
                  <c:v>2.431</c:v>
                </c:pt>
                <c:pt idx="1684">
                  <c:v>2.431</c:v>
                </c:pt>
                <c:pt idx="1685">
                  <c:v>2.431</c:v>
                </c:pt>
                <c:pt idx="1686">
                  <c:v>2.431</c:v>
                </c:pt>
                <c:pt idx="1687">
                  <c:v>2.431</c:v>
                </c:pt>
                <c:pt idx="1688">
                  <c:v>2.431</c:v>
                </c:pt>
                <c:pt idx="1689">
                  <c:v>2.431</c:v>
                </c:pt>
                <c:pt idx="1690">
                  <c:v>2.4350000000000001</c:v>
                </c:pt>
                <c:pt idx="1691">
                  <c:v>2.4380000000000002</c:v>
                </c:pt>
                <c:pt idx="1692">
                  <c:v>2.4430000000000001</c:v>
                </c:pt>
                <c:pt idx="1693">
                  <c:v>2.4489999999999998</c:v>
                </c:pt>
                <c:pt idx="1694">
                  <c:v>2.4500000000000002</c:v>
                </c:pt>
                <c:pt idx="1695">
                  <c:v>2.4540000000000002</c:v>
                </c:pt>
                <c:pt idx="1696">
                  <c:v>2.4540000000000002</c:v>
                </c:pt>
                <c:pt idx="1697">
                  <c:v>2.4540000000000002</c:v>
                </c:pt>
                <c:pt idx="1698">
                  <c:v>2.4540000000000002</c:v>
                </c:pt>
                <c:pt idx="1699">
                  <c:v>2.4550000000000001</c:v>
                </c:pt>
                <c:pt idx="1700">
                  <c:v>2.4550000000000001</c:v>
                </c:pt>
                <c:pt idx="1701">
                  <c:v>2.4670000000000001</c:v>
                </c:pt>
                <c:pt idx="1702">
                  <c:v>2.4670000000000001</c:v>
                </c:pt>
                <c:pt idx="1703">
                  <c:v>2.4780000000000002</c:v>
                </c:pt>
                <c:pt idx="1704">
                  <c:v>2.4780000000000002</c:v>
                </c:pt>
                <c:pt idx="1705">
                  <c:v>2.4900000000000002</c:v>
                </c:pt>
                <c:pt idx="1706">
                  <c:v>2.4910000000000001</c:v>
                </c:pt>
                <c:pt idx="1707">
                  <c:v>2.5009999999999999</c:v>
                </c:pt>
                <c:pt idx="1708">
                  <c:v>2.5019999999999998</c:v>
                </c:pt>
                <c:pt idx="1709">
                  <c:v>2.5019999999999998</c:v>
                </c:pt>
                <c:pt idx="1710">
                  <c:v>2.5019999999999998</c:v>
                </c:pt>
                <c:pt idx="1711">
                  <c:v>2.5019999999999998</c:v>
                </c:pt>
                <c:pt idx="1712">
                  <c:v>2.5019999999999998</c:v>
                </c:pt>
                <c:pt idx="1713">
                  <c:v>2.5019999999999998</c:v>
                </c:pt>
                <c:pt idx="1714">
                  <c:v>2.5049999999999999</c:v>
                </c:pt>
                <c:pt idx="1715">
                  <c:v>2.5129999999999999</c:v>
                </c:pt>
                <c:pt idx="1716">
                  <c:v>2.536</c:v>
                </c:pt>
                <c:pt idx="1717">
                  <c:v>2.5369999999999999</c:v>
                </c:pt>
                <c:pt idx="1718">
                  <c:v>2.5369999999999999</c:v>
                </c:pt>
                <c:pt idx="1719">
                  <c:v>2.5390000000000001</c:v>
                </c:pt>
                <c:pt idx="1720">
                  <c:v>2.548</c:v>
                </c:pt>
                <c:pt idx="1721">
                  <c:v>2.548</c:v>
                </c:pt>
                <c:pt idx="1722">
                  <c:v>2.5489999999999999</c:v>
                </c:pt>
                <c:pt idx="1723">
                  <c:v>2.5499999999999998</c:v>
                </c:pt>
                <c:pt idx="1724">
                  <c:v>2.5510000000000002</c:v>
                </c:pt>
                <c:pt idx="1725">
                  <c:v>2.556</c:v>
                </c:pt>
                <c:pt idx="1726">
                  <c:v>2.56</c:v>
                </c:pt>
                <c:pt idx="1727">
                  <c:v>2.5619999999999998</c:v>
                </c:pt>
                <c:pt idx="1728">
                  <c:v>2.5720000000000001</c:v>
                </c:pt>
                <c:pt idx="1729">
                  <c:v>2.5720000000000001</c:v>
                </c:pt>
                <c:pt idx="1730">
                  <c:v>2.5720000000000001</c:v>
                </c:pt>
                <c:pt idx="1731">
                  <c:v>2.5720000000000001</c:v>
                </c:pt>
                <c:pt idx="1732">
                  <c:v>2.5720000000000001</c:v>
                </c:pt>
                <c:pt idx="1733">
                  <c:v>2.5720000000000001</c:v>
                </c:pt>
                <c:pt idx="1734">
                  <c:v>2.5720000000000001</c:v>
                </c:pt>
                <c:pt idx="1735">
                  <c:v>2.5720000000000001</c:v>
                </c:pt>
                <c:pt idx="1736">
                  <c:v>2.5720000000000001</c:v>
                </c:pt>
                <c:pt idx="1737">
                  <c:v>2.5720000000000001</c:v>
                </c:pt>
                <c:pt idx="1738">
                  <c:v>2.5720000000000001</c:v>
                </c:pt>
                <c:pt idx="1739">
                  <c:v>2.5720000000000001</c:v>
                </c:pt>
                <c:pt idx="1740">
                  <c:v>2.5720000000000001</c:v>
                </c:pt>
                <c:pt idx="1741">
                  <c:v>2.5750000000000002</c:v>
                </c:pt>
                <c:pt idx="1742">
                  <c:v>2.585</c:v>
                </c:pt>
                <c:pt idx="1743">
                  <c:v>2.585</c:v>
                </c:pt>
                <c:pt idx="1744">
                  <c:v>2.5960000000000001</c:v>
                </c:pt>
                <c:pt idx="1745">
                  <c:v>2.5960000000000001</c:v>
                </c:pt>
                <c:pt idx="1746">
                  <c:v>2.5979999999999999</c:v>
                </c:pt>
                <c:pt idx="1747">
                  <c:v>2.5979999999999999</c:v>
                </c:pt>
                <c:pt idx="1748">
                  <c:v>2.5979999999999999</c:v>
                </c:pt>
                <c:pt idx="1749">
                  <c:v>2.6</c:v>
                </c:pt>
                <c:pt idx="1750">
                  <c:v>2.6019999999999999</c:v>
                </c:pt>
                <c:pt idx="1751">
                  <c:v>2.6080000000000001</c:v>
                </c:pt>
                <c:pt idx="1752">
                  <c:v>2.6080000000000001</c:v>
                </c:pt>
                <c:pt idx="1753">
                  <c:v>2.6080000000000001</c:v>
                </c:pt>
                <c:pt idx="1754">
                  <c:v>2.6080000000000001</c:v>
                </c:pt>
                <c:pt idx="1755">
                  <c:v>2.6080000000000001</c:v>
                </c:pt>
                <c:pt idx="1756">
                  <c:v>2.6139999999999999</c:v>
                </c:pt>
                <c:pt idx="1757">
                  <c:v>2.62</c:v>
                </c:pt>
                <c:pt idx="1758">
                  <c:v>2.62</c:v>
                </c:pt>
                <c:pt idx="1759">
                  <c:v>2.62</c:v>
                </c:pt>
                <c:pt idx="1760">
                  <c:v>2.62</c:v>
                </c:pt>
                <c:pt idx="1761">
                  <c:v>2.6219999999999999</c:v>
                </c:pt>
                <c:pt idx="1762">
                  <c:v>2.629</c:v>
                </c:pt>
                <c:pt idx="1763">
                  <c:v>2.633</c:v>
                </c:pt>
                <c:pt idx="1764">
                  <c:v>2.633</c:v>
                </c:pt>
                <c:pt idx="1765">
                  <c:v>2.633</c:v>
                </c:pt>
                <c:pt idx="1766">
                  <c:v>2.64</c:v>
                </c:pt>
                <c:pt idx="1767">
                  <c:v>2.6440000000000001</c:v>
                </c:pt>
                <c:pt idx="1768">
                  <c:v>2.6440000000000001</c:v>
                </c:pt>
                <c:pt idx="1769">
                  <c:v>2.6440000000000001</c:v>
                </c:pt>
                <c:pt idx="1770">
                  <c:v>2.645</c:v>
                </c:pt>
                <c:pt idx="1771">
                  <c:v>2.645</c:v>
                </c:pt>
                <c:pt idx="1772">
                  <c:v>2.645</c:v>
                </c:pt>
                <c:pt idx="1773">
                  <c:v>2.645</c:v>
                </c:pt>
                <c:pt idx="1774">
                  <c:v>2.645</c:v>
                </c:pt>
                <c:pt idx="1775">
                  <c:v>2.645</c:v>
                </c:pt>
                <c:pt idx="1776">
                  <c:v>2.645</c:v>
                </c:pt>
                <c:pt idx="1777">
                  <c:v>2.6459999999999999</c:v>
                </c:pt>
                <c:pt idx="1778">
                  <c:v>2.6549999999999998</c:v>
                </c:pt>
                <c:pt idx="1779">
                  <c:v>2.657</c:v>
                </c:pt>
                <c:pt idx="1780">
                  <c:v>2.6680000000000001</c:v>
                </c:pt>
                <c:pt idx="1781">
                  <c:v>2.669</c:v>
                </c:pt>
                <c:pt idx="1782">
                  <c:v>2.669</c:v>
                </c:pt>
                <c:pt idx="1783">
                  <c:v>2.669</c:v>
                </c:pt>
                <c:pt idx="1784">
                  <c:v>2.68</c:v>
                </c:pt>
                <c:pt idx="1785">
                  <c:v>2.681</c:v>
                </c:pt>
                <c:pt idx="1786">
                  <c:v>2.6920000000000002</c:v>
                </c:pt>
                <c:pt idx="1787">
                  <c:v>2.6920000000000002</c:v>
                </c:pt>
                <c:pt idx="1788">
                  <c:v>2.6920000000000002</c:v>
                </c:pt>
                <c:pt idx="1789">
                  <c:v>2.7170000000000001</c:v>
                </c:pt>
                <c:pt idx="1790">
                  <c:v>2.7170000000000001</c:v>
                </c:pt>
                <c:pt idx="1791">
                  <c:v>2.7170000000000001</c:v>
                </c:pt>
                <c:pt idx="1792">
                  <c:v>2.7170000000000001</c:v>
                </c:pt>
                <c:pt idx="1793">
                  <c:v>2.7170000000000001</c:v>
                </c:pt>
                <c:pt idx="1794">
                  <c:v>2.7170000000000001</c:v>
                </c:pt>
                <c:pt idx="1795">
                  <c:v>2.7170000000000001</c:v>
                </c:pt>
                <c:pt idx="1796">
                  <c:v>2.7170000000000001</c:v>
                </c:pt>
                <c:pt idx="1797">
                  <c:v>2.7170000000000001</c:v>
                </c:pt>
                <c:pt idx="1798">
                  <c:v>2.7189999999999999</c:v>
                </c:pt>
                <c:pt idx="1799">
                  <c:v>2.7250000000000001</c:v>
                </c:pt>
                <c:pt idx="1800">
                  <c:v>2.7269999999999999</c:v>
                </c:pt>
                <c:pt idx="1801">
                  <c:v>2.73</c:v>
                </c:pt>
                <c:pt idx="1802">
                  <c:v>2.7309999999999999</c:v>
                </c:pt>
                <c:pt idx="1803">
                  <c:v>2.742</c:v>
                </c:pt>
                <c:pt idx="1804">
                  <c:v>2.742</c:v>
                </c:pt>
                <c:pt idx="1805">
                  <c:v>2.7440000000000002</c:v>
                </c:pt>
                <c:pt idx="1806">
                  <c:v>2.7450000000000001</c:v>
                </c:pt>
                <c:pt idx="1807">
                  <c:v>2.7480000000000002</c:v>
                </c:pt>
                <c:pt idx="1808">
                  <c:v>2.754</c:v>
                </c:pt>
                <c:pt idx="1809">
                  <c:v>2.7549999999999999</c:v>
                </c:pt>
                <c:pt idx="1810">
                  <c:v>2.7549999999999999</c:v>
                </c:pt>
                <c:pt idx="1811">
                  <c:v>2.7549999999999999</c:v>
                </c:pt>
                <c:pt idx="1812">
                  <c:v>2.7669999999999999</c:v>
                </c:pt>
                <c:pt idx="1813">
                  <c:v>2.7669999999999999</c:v>
                </c:pt>
                <c:pt idx="1814">
                  <c:v>2.7669999999999999</c:v>
                </c:pt>
                <c:pt idx="1815">
                  <c:v>2.7669999999999999</c:v>
                </c:pt>
                <c:pt idx="1816">
                  <c:v>2.7669999999999999</c:v>
                </c:pt>
                <c:pt idx="1817">
                  <c:v>2.77</c:v>
                </c:pt>
                <c:pt idx="1818">
                  <c:v>2.7810000000000001</c:v>
                </c:pt>
                <c:pt idx="1819">
                  <c:v>2.7919999999999998</c:v>
                </c:pt>
                <c:pt idx="1820">
                  <c:v>2.7919999999999998</c:v>
                </c:pt>
                <c:pt idx="1821">
                  <c:v>2.7930000000000001</c:v>
                </c:pt>
                <c:pt idx="1822">
                  <c:v>2.7930000000000001</c:v>
                </c:pt>
                <c:pt idx="1823">
                  <c:v>2.7930000000000001</c:v>
                </c:pt>
                <c:pt idx="1824">
                  <c:v>2.7930000000000001</c:v>
                </c:pt>
                <c:pt idx="1825">
                  <c:v>2.798</c:v>
                </c:pt>
                <c:pt idx="1826">
                  <c:v>2.8039999999999998</c:v>
                </c:pt>
                <c:pt idx="1827">
                  <c:v>2.8039999999999998</c:v>
                </c:pt>
                <c:pt idx="1828">
                  <c:v>2.8090000000000002</c:v>
                </c:pt>
                <c:pt idx="1829">
                  <c:v>2.8159999999999998</c:v>
                </c:pt>
                <c:pt idx="1830">
                  <c:v>2.8170000000000002</c:v>
                </c:pt>
                <c:pt idx="1831">
                  <c:v>2.8220000000000001</c:v>
                </c:pt>
                <c:pt idx="1832">
                  <c:v>2.83</c:v>
                </c:pt>
                <c:pt idx="1833">
                  <c:v>2.83</c:v>
                </c:pt>
                <c:pt idx="1834">
                  <c:v>2.8420000000000001</c:v>
                </c:pt>
                <c:pt idx="1835">
                  <c:v>2.859</c:v>
                </c:pt>
                <c:pt idx="1836">
                  <c:v>2.867</c:v>
                </c:pt>
                <c:pt idx="1837">
                  <c:v>2.867</c:v>
                </c:pt>
                <c:pt idx="1838">
                  <c:v>2.867</c:v>
                </c:pt>
                <c:pt idx="1839">
                  <c:v>2.867</c:v>
                </c:pt>
                <c:pt idx="1840">
                  <c:v>2.867</c:v>
                </c:pt>
                <c:pt idx="1841">
                  <c:v>2.867</c:v>
                </c:pt>
                <c:pt idx="1842">
                  <c:v>2.867</c:v>
                </c:pt>
                <c:pt idx="1843">
                  <c:v>2.867</c:v>
                </c:pt>
                <c:pt idx="1844">
                  <c:v>2.867</c:v>
                </c:pt>
                <c:pt idx="1845">
                  <c:v>2.867</c:v>
                </c:pt>
                <c:pt idx="1846">
                  <c:v>2.87</c:v>
                </c:pt>
                <c:pt idx="1847">
                  <c:v>2.871</c:v>
                </c:pt>
                <c:pt idx="1848">
                  <c:v>2.871</c:v>
                </c:pt>
                <c:pt idx="1849">
                  <c:v>2.871</c:v>
                </c:pt>
                <c:pt idx="1850">
                  <c:v>2.8929999999999998</c:v>
                </c:pt>
                <c:pt idx="1851">
                  <c:v>2.895</c:v>
                </c:pt>
                <c:pt idx="1852">
                  <c:v>2.8959999999999999</c:v>
                </c:pt>
                <c:pt idx="1853">
                  <c:v>2.8959999999999999</c:v>
                </c:pt>
                <c:pt idx="1854">
                  <c:v>2.9060000000000001</c:v>
                </c:pt>
                <c:pt idx="1855">
                  <c:v>2.907</c:v>
                </c:pt>
                <c:pt idx="1856">
                  <c:v>2.907</c:v>
                </c:pt>
                <c:pt idx="1857">
                  <c:v>2.919</c:v>
                </c:pt>
                <c:pt idx="1858">
                  <c:v>2.9319999999999999</c:v>
                </c:pt>
                <c:pt idx="1859">
                  <c:v>2.9319999999999999</c:v>
                </c:pt>
                <c:pt idx="1860">
                  <c:v>2.9319999999999999</c:v>
                </c:pt>
                <c:pt idx="1861">
                  <c:v>2.9390000000000001</c:v>
                </c:pt>
                <c:pt idx="1862">
                  <c:v>2.9449999999999998</c:v>
                </c:pt>
                <c:pt idx="1863">
                  <c:v>2.9449999999999998</c:v>
                </c:pt>
                <c:pt idx="1864">
                  <c:v>2.9449999999999998</c:v>
                </c:pt>
                <c:pt idx="1865">
                  <c:v>2.9449999999999998</c:v>
                </c:pt>
                <c:pt idx="1866">
                  <c:v>2.9510000000000001</c:v>
                </c:pt>
                <c:pt idx="1867">
                  <c:v>2.9580000000000002</c:v>
                </c:pt>
                <c:pt idx="1868">
                  <c:v>2.9590000000000001</c:v>
                </c:pt>
                <c:pt idx="1869">
                  <c:v>2.9590000000000001</c:v>
                </c:pt>
                <c:pt idx="1870">
                  <c:v>2.9590000000000001</c:v>
                </c:pt>
                <c:pt idx="1871">
                  <c:v>2.9590000000000001</c:v>
                </c:pt>
                <c:pt idx="1872">
                  <c:v>2.9630000000000001</c:v>
                </c:pt>
                <c:pt idx="1873">
                  <c:v>2.97</c:v>
                </c:pt>
                <c:pt idx="1874">
                  <c:v>2.9710000000000001</c:v>
                </c:pt>
                <c:pt idx="1875">
                  <c:v>2.9820000000000002</c:v>
                </c:pt>
                <c:pt idx="1876">
                  <c:v>2.9870000000000001</c:v>
                </c:pt>
                <c:pt idx="1877">
                  <c:v>2.9940000000000002</c:v>
                </c:pt>
                <c:pt idx="1878">
                  <c:v>2.996</c:v>
                </c:pt>
                <c:pt idx="1879">
                  <c:v>3.0089999999999999</c:v>
                </c:pt>
                <c:pt idx="1880">
                  <c:v>3.01</c:v>
                </c:pt>
                <c:pt idx="1881">
                  <c:v>3.0129999999999999</c:v>
                </c:pt>
                <c:pt idx="1882">
                  <c:v>3.0190000000000001</c:v>
                </c:pt>
                <c:pt idx="1883">
                  <c:v>3.02</c:v>
                </c:pt>
                <c:pt idx="1884">
                  <c:v>3.0219999999999998</c:v>
                </c:pt>
                <c:pt idx="1885">
                  <c:v>3.0219999999999998</c:v>
                </c:pt>
                <c:pt idx="1886">
                  <c:v>3.0219999999999998</c:v>
                </c:pt>
                <c:pt idx="1887">
                  <c:v>3.0219999999999998</c:v>
                </c:pt>
                <c:pt idx="1888">
                  <c:v>3.0219999999999998</c:v>
                </c:pt>
                <c:pt idx="1889">
                  <c:v>3.0219999999999998</c:v>
                </c:pt>
                <c:pt idx="1890">
                  <c:v>3.0219999999999998</c:v>
                </c:pt>
                <c:pt idx="1891">
                  <c:v>3.036</c:v>
                </c:pt>
                <c:pt idx="1892">
                  <c:v>3.0489999999999999</c:v>
                </c:pt>
                <c:pt idx="1893">
                  <c:v>3.0489999999999999</c:v>
                </c:pt>
                <c:pt idx="1894">
                  <c:v>3.0579999999999998</c:v>
                </c:pt>
                <c:pt idx="1895">
                  <c:v>3.0710000000000002</c:v>
                </c:pt>
                <c:pt idx="1896">
                  <c:v>3.0760000000000001</c:v>
                </c:pt>
                <c:pt idx="1897">
                  <c:v>3.0779999999999998</c:v>
                </c:pt>
                <c:pt idx="1898">
                  <c:v>3.089</c:v>
                </c:pt>
                <c:pt idx="1899">
                  <c:v>3.09</c:v>
                </c:pt>
                <c:pt idx="1900">
                  <c:v>3.09</c:v>
                </c:pt>
                <c:pt idx="1901">
                  <c:v>3.09</c:v>
                </c:pt>
                <c:pt idx="1902">
                  <c:v>3.0920000000000001</c:v>
                </c:pt>
                <c:pt idx="1903">
                  <c:v>3.0960000000000001</c:v>
                </c:pt>
                <c:pt idx="1904">
                  <c:v>3.097</c:v>
                </c:pt>
                <c:pt idx="1905">
                  <c:v>3.1019999999999999</c:v>
                </c:pt>
                <c:pt idx="1906">
                  <c:v>3.1019999999999999</c:v>
                </c:pt>
                <c:pt idx="1907">
                  <c:v>3.1030000000000002</c:v>
                </c:pt>
                <c:pt idx="1908">
                  <c:v>3.1030000000000002</c:v>
                </c:pt>
                <c:pt idx="1909">
                  <c:v>3.1030000000000002</c:v>
                </c:pt>
                <c:pt idx="1910">
                  <c:v>3.1030000000000002</c:v>
                </c:pt>
                <c:pt idx="1911">
                  <c:v>3.1030000000000002</c:v>
                </c:pt>
                <c:pt idx="1912">
                  <c:v>3.1030000000000002</c:v>
                </c:pt>
                <c:pt idx="1913">
                  <c:v>3.1030000000000002</c:v>
                </c:pt>
                <c:pt idx="1914">
                  <c:v>3.1030000000000002</c:v>
                </c:pt>
                <c:pt idx="1915">
                  <c:v>3.1040000000000001</c:v>
                </c:pt>
                <c:pt idx="1916">
                  <c:v>3.1040000000000001</c:v>
                </c:pt>
                <c:pt idx="1917">
                  <c:v>3.109</c:v>
                </c:pt>
                <c:pt idx="1918">
                  <c:v>3.1160000000000001</c:v>
                </c:pt>
                <c:pt idx="1919">
                  <c:v>3.1160000000000001</c:v>
                </c:pt>
                <c:pt idx="1920">
                  <c:v>3.1160000000000001</c:v>
                </c:pt>
                <c:pt idx="1921">
                  <c:v>3.1160000000000001</c:v>
                </c:pt>
                <c:pt idx="1922">
                  <c:v>3.1160000000000001</c:v>
                </c:pt>
                <c:pt idx="1923">
                  <c:v>3.1160000000000001</c:v>
                </c:pt>
                <c:pt idx="1924">
                  <c:v>3.1160000000000001</c:v>
                </c:pt>
                <c:pt idx="1925">
                  <c:v>3.1230000000000002</c:v>
                </c:pt>
                <c:pt idx="1926">
                  <c:v>3.129</c:v>
                </c:pt>
                <c:pt idx="1927">
                  <c:v>3.129</c:v>
                </c:pt>
                <c:pt idx="1928">
                  <c:v>3.1309999999999998</c:v>
                </c:pt>
                <c:pt idx="1929">
                  <c:v>3.1429999999999998</c:v>
                </c:pt>
                <c:pt idx="1930">
                  <c:v>3.1429999999999998</c:v>
                </c:pt>
                <c:pt idx="1931">
                  <c:v>3.1549999999999998</c:v>
                </c:pt>
                <c:pt idx="1932">
                  <c:v>3.1579999999999999</c:v>
                </c:pt>
                <c:pt idx="1933">
                  <c:v>3.1579999999999999</c:v>
                </c:pt>
                <c:pt idx="1934">
                  <c:v>3.169</c:v>
                </c:pt>
                <c:pt idx="1935">
                  <c:v>3.169</c:v>
                </c:pt>
                <c:pt idx="1936">
                  <c:v>3.1709999999999998</c:v>
                </c:pt>
                <c:pt idx="1937">
                  <c:v>3.1749999999999998</c:v>
                </c:pt>
                <c:pt idx="1938">
                  <c:v>3.181</c:v>
                </c:pt>
                <c:pt idx="1939">
                  <c:v>3.1819999999999999</c:v>
                </c:pt>
                <c:pt idx="1940">
                  <c:v>3.1829999999999998</c:v>
                </c:pt>
                <c:pt idx="1941">
                  <c:v>3.1829999999999998</c:v>
                </c:pt>
                <c:pt idx="1942">
                  <c:v>3.1829999999999998</c:v>
                </c:pt>
                <c:pt idx="1943">
                  <c:v>3.1829999999999998</c:v>
                </c:pt>
                <c:pt idx="1944">
                  <c:v>3.1829999999999998</c:v>
                </c:pt>
                <c:pt idx="1945">
                  <c:v>3.1859999999999999</c:v>
                </c:pt>
                <c:pt idx="1946">
                  <c:v>3.1859999999999999</c:v>
                </c:pt>
                <c:pt idx="1947">
                  <c:v>3.1859999999999999</c:v>
                </c:pt>
                <c:pt idx="1948">
                  <c:v>3.1960000000000002</c:v>
                </c:pt>
                <c:pt idx="1949">
                  <c:v>3.198</c:v>
                </c:pt>
                <c:pt idx="1950">
                  <c:v>3.1989999999999998</c:v>
                </c:pt>
                <c:pt idx="1951">
                  <c:v>3.2</c:v>
                </c:pt>
                <c:pt idx="1952">
                  <c:v>3.2010000000000001</c:v>
                </c:pt>
                <c:pt idx="1953">
                  <c:v>3.2010000000000001</c:v>
                </c:pt>
                <c:pt idx="1954">
                  <c:v>3.2090000000000001</c:v>
                </c:pt>
                <c:pt idx="1955">
                  <c:v>3.21</c:v>
                </c:pt>
                <c:pt idx="1956">
                  <c:v>3.21</c:v>
                </c:pt>
                <c:pt idx="1957">
                  <c:v>3.21</c:v>
                </c:pt>
                <c:pt idx="1958">
                  <c:v>3.2120000000000002</c:v>
                </c:pt>
                <c:pt idx="1959">
                  <c:v>3.2120000000000002</c:v>
                </c:pt>
                <c:pt idx="1960">
                  <c:v>3.214</c:v>
                </c:pt>
                <c:pt idx="1961">
                  <c:v>3.2240000000000002</c:v>
                </c:pt>
                <c:pt idx="1962">
                  <c:v>3.2269999999999999</c:v>
                </c:pt>
                <c:pt idx="1963">
                  <c:v>3.234</c:v>
                </c:pt>
                <c:pt idx="1964">
                  <c:v>3.238</c:v>
                </c:pt>
                <c:pt idx="1965">
                  <c:v>3.238</c:v>
                </c:pt>
                <c:pt idx="1966">
                  <c:v>3.2530000000000001</c:v>
                </c:pt>
                <c:pt idx="1967">
                  <c:v>3.254</c:v>
                </c:pt>
                <c:pt idx="1968">
                  <c:v>3.2549999999999999</c:v>
                </c:pt>
                <c:pt idx="1969">
                  <c:v>3.2650000000000001</c:v>
                </c:pt>
                <c:pt idx="1970">
                  <c:v>3.2650000000000001</c:v>
                </c:pt>
                <c:pt idx="1971">
                  <c:v>3.2650000000000001</c:v>
                </c:pt>
                <c:pt idx="1972">
                  <c:v>3.2650000000000001</c:v>
                </c:pt>
                <c:pt idx="1973">
                  <c:v>3.2650000000000001</c:v>
                </c:pt>
                <c:pt idx="1974">
                  <c:v>3.2650000000000001</c:v>
                </c:pt>
                <c:pt idx="1975">
                  <c:v>3.266</c:v>
                </c:pt>
                <c:pt idx="1976">
                  <c:v>3.266</c:v>
                </c:pt>
                <c:pt idx="1977">
                  <c:v>3.266</c:v>
                </c:pt>
                <c:pt idx="1978">
                  <c:v>3.2679999999999998</c:v>
                </c:pt>
                <c:pt idx="1979">
                  <c:v>3.2719999999999998</c:v>
                </c:pt>
                <c:pt idx="1980">
                  <c:v>3.2789999999999999</c:v>
                </c:pt>
                <c:pt idx="1981">
                  <c:v>3.28</c:v>
                </c:pt>
                <c:pt idx="1982">
                  <c:v>3.28</c:v>
                </c:pt>
                <c:pt idx="1983">
                  <c:v>3.28</c:v>
                </c:pt>
                <c:pt idx="1984">
                  <c:v>3.2810000000000001</c:v>
                </c:pt>
                <c:pt idx="1985">
                  <c:v>3.2930000000000001</c:v>
                </c:pt>
                <c:pt idx="1986">
                  <c:v>3.2930000000000001</c:v>
                </c:pt>
                <c:pt idx="1987">
                  <c:v>3.2930000000000001</c:v>
                </c:pt>
                <c:pt idx="1988">
                  <c:v>3.294</c:v>
                </c:pt>
                <c:pt idx="1989">
                  <c:v>3.306</c:v>
                </c:pt>
                <c:pt idx="1990">
                  <c:v>3.3069999999999999</c:v>
                </c:pt>
                <c:pt idx="1991">
                  <c:v>3.3140000000000001</c:v>
                </c:pt>
                <c:pt idx="1992">
                  <c:v>3.3340000000000001</c:v>
                </c:pt>
                <c:pt idx="1993">
                  <c:v>3.3340000000000001</c:v>
                </c:pt>
                <c:pt idx="1994">
                  <c:v>3.3359999999999999</c:v>
                </c:pt>
                <c:pt idx="1995">
                  <c:v>3.3479999999999999</c:v>
                </c:pt>
                <c:pt idx="1996">
                  <c:v>3.3479999999999999</c:v>
                </c:pt>
                <c:pt idx="1997">
                  <c:v>3.3479999999999999</c:v>
                </c:pt>
                <c:pt idx="1998">
                  <c:v>3.3479999999999999</c:v>
                </c:pt>
                <c:pt idx="1999">
                  <c:v>3.3479999999999999</c:v>
                </c:pt>
                <c:pt idx="2000">
                  <c:v>3.3479999999999999</c:v>
                </c:pt>
                <c:pt idx="2001">
                  <c:v>3.3479999999999999</c:v>
                </c:pt>
                <c:pt idx="2002">
                  <c:v>3.3479999999999999</c:v>
                </c:pt>
                <c:pt idx="2003">
                  <c:v>3.3479999999999999</c:v>
                </c:pt>
                <c:pt idx="2004">
                  <c:v>3.35</c:v>
                </c:pt>
                <c:pt idx="2005">
                  <c:v>3.3620000000000001</c:v>
                </c:pt>
                <c:pt idx="2006">
                  <c:v>3.375</c:v>
                </c:pt>
                <c:pt idx="2007">
                  <c:v>3.375</c:v>
                </c:pt>
                <c:pt idx="2008">
                  <c:v>3.3759999999999999</c:v>
                </c:pt>
                <c:pt idx="2009">
                  <c:v>3.3759999999999999</c:v>
                </c:pt>
                <c:pt idx="2010">
                  <c:v>3.3759999999999999</c:v>
                </c:pt>
                <c:pt idx="2011">
                  <c:v>3.3759999999999999</c:v>
                </c:pt>
                <c:pt idx="2012">
                  <c:v>3.3839999999999999</c:v>
                </c:pt>
                <c:pt idx="2013">
                  <c:v>3.39</c:v>
                </c:pt>
                <c:pt idx="2014">
                  <c:v>3.39</c:v>
                </c:pt>
                <c:pt idx="2015">
                  <c:v>3.391</c:v>
                </c:pt>
                <c:pt idx="2016">
                  <c:v>3.391</c:v>
                </c:pt>
                <c:pt idx="2017">
                  <c:v>3.3980000000000001</c:v>
                </c:pt>
                <c:pt idx="2018">
                  <c:v>3.4049999999999998</c:v>
                </c:pt>
                <c:pt idx="2019">
                  <c:v>3.4049999999999998</c:v>
                </c:pt>
                <c:pt idx="2020">
                  <c:v>3.4049999999999998</c:v>
                </c:pt>
                <c:pt idx="2021">
                  <c:v>3.4049999999999998</c:v>
                </c:pt>
                <c:pt idx="2022">
                  <c:v>3.4049999999999998</c:v>
                </c:pt>
                <c:pt idx="2023">
                  <c:v>3.4049999999999998</c:v>
                </c:pt>
                <c:pt idx="2024">
                  <c:v>3.4049999999999998</c:v>
                </c:pt>
                <c:pt idx="2025">
                  <c:v>3.4049999999999998</c:v>
                </c:pt>
                <c:pt idx="2026">
                  <c:v>3.4049999999999998</c:v>
                </c:pt>
                <c:pt idx="2027">
                  <c:v>3.4049999999999998</c:v>
                </c:pt>
                <c:pt idx="2028">
                  <c:v>3.4159999999999999</c:v>
                </c:pt>
                <c:pt idx="2029">
                  <c:v>3.4169999999999998</c:v>
                </c:pt>
                <c:pt idx="2030">
                  <c:v>3.419</c:v>
                </c:pt>
                <c:pt idx="2031">
                  <c:v>3.419</c:v>
                </c:pt>
                <c:pt idx="2032">
                  <c:v>3.42</c:v>
                </c:pt>
                <c:pt idx="2033">
                  <c:v>3.42</c:v>
                </c:pt>
                <c:pt idx="2034">
                  <c:v>3.423</c:v>
                </c:pt>
                <c:pt idx="2035">
                  <c:v>3.43</c:v>
                </c:pt>
                <c:pt idx="2036">
                  <c:v>3.4329999999999998</c:v>
                </c:pt>
                <c:pt idx="2037">
                  <c:v>3.4329999999999998</c:v>
                </c:pt>
                <c:pt idx="2038">
                  <c:v>3.4329999999999998</c:v>
                </c:pt>
                <c:pt idx="2039">
                  <c:v>3.4340000000000002</c:v>
                </c:pt>
                <c:pt idx="2040">
                  <c:v>3.4340000000000002</c:v>
                </c:pt>
                <c:pt idx="2041">
                  <c:v>3.4340000000000002</c:v>
                </c:pt>
                <c:pt idx="2042">
                  <c:v>3.4340000000000002</c:v>
                </c:pt>
                <c:pt idx="2043">
                  <c:v>3.4340000000000002</c:v>
                </c:pt>
                <c:pt idx="2044">
                  <c:v>3.4340000000000002</c:v>
                </c:pt>
                <c:pt idx="2045">
                  <c:v>3.4340000000000002</c:v>
                </c:pt>
                <c:pt idx="2046">
                  <c:v>3.4350000000000001</c:v>
                </c:pt>
                <c:pt idx="2047">
                  <c:v>3.4350000000000001</c:v>
                </c:pt>
                <c:pt idx="2048">
                  <c:v>3.4380000000000002</c:v>
                </c:pt>
                <c:pt idx="2049">
                  <c:v>3.4470000000000001</c:v>
                </c:pt>
                <c:pt idx="2050">
                  <c:v>3.4470000000000001</c:v>
                </c:pt>
                <c:pt idx="2051">
                  <c:v>3.4470000000000001</c:v>
                </c:pt>
                <c:pt idx="2052">
                  <c:v>3.4470000000000001</c:v>
                </c:pt>
                <c:pt idx="2053">
                  <c:v>3.45</c:v>
                </c:pt>
                <c:pt idx="2054">
                  <c:v>3.4569999999999999</c:v>
                </c:pt>
                <c:pt idx="2055">
                  <c:v>3.4609999999999999</c:v>
                </c:pt>
                <c:pt idx="2056">
                  <c:v>3.4620000000000002</c:v>
                </c:pt>
                <c:pt idx="2057">
                  <c:v>3.4620000000000002</c:v>
                </c:pt>
                <c:pt idx="2058">
                  <c:v>3.4620000000000002</c:v>
                </c:pt>
                <c:pt idx="2059">
                  <c:v>3.4620000000000002</c:v>
                </c:pt>
                <c:pt idx="2060">
                  <c:v>3.4620000000000002</c:v>
                </c:pt>
                <c:pt idx="2061">
                  <c:v>3.464</c:v>
                </c:pt>
                <c:pt idx="2062">
                  <c:v>3.476</c:v>
                </c:pt>
                <c:pt idx="2063">
                  <c:v>3.476</c:v>
                </c:pt>
                <c:pt idx="2064">
                  <c:v>3.4790000000000001</c:v>
                </c:pt>
                <c:pt idx="2065">
                  <c:v>3.488</c:v>
                </c:pt>
                <c:pt idx="2066">
                  <c:v>3.49</c:v>
                </c:pt>
                <c:pt idx="2067">
                  <c:v>3.49</c:v>
                </c:pt>
                <c:pt idx="2068">
                  <c:v>3.4990000000000001</c:v>
                </c:pt>
                <c:pt idx="2069">
                  <c:v>3.504</c:v>
                </c:pt>
                <c:pt idx="2070">
                  <c:v>3.504</c:v>
                </c:pt>
                <c:pt idx="2071">
                  <c:v>3.508</c:v>
                </c:pt>
                <c:pt idx="2072">
                  <c:v>3.5179999999999998</c:v>
                </c:pt>
                <c:pt idx="2073">
                  <c:v>3.5179999999999998</c:v>
                </c:pt>
                <c:pt idx="2074">
                  <c:v>3.5179999999999998</c:v>
                </c:pt>
                <c:pt idx="2075">
                  <c:v>3.5179999999999998</c:v>
                </c:pt>
                <c:pt idx="2076">
                  <c:v>3.5179999999999998</c:v>
                </c:pt>
                <c:pt idx="2077">
                  <c:v>3.52</c:v>
                </c:pt>
                <c:pt idx="2078">
                  <c:v>3.52</c:v>
                </c:pt>
                <c:pt idx="2079">
                  <c:v>3.52</c:v>
                </c:pt>
                <c:pt idx="2080">
                  <c:v>3.5219999999999998</c:v>
                </c:pt>
                <c:pt idx="2081">
                  <c:v>3.5219999999999998</c:v>
                </c:pt>
                <c:pt idx="2082">
                  <c:v>3.5219999999999998</c:v>
                </c:pt>
                <c:pt idx="2083">
                  <c:v>3.5230000000000001</c:v>
                </c:pt>
                <c:pt idx="2084">
                  <c:v>3.5470000000000002</c:v>
                </c:pt>
                <c:pt idx="2085">
                  <c:v>3.5470000000000002</c:v>
                </c:pt>
                <c:pt idx="2086">
                  <c:v>3.548</c:v>
                </c:pt>
                <c:pt idx="2087">
                  <c:v>3.5539999999999998</c:v>
                </c:pt>
                <c:pt idx="2088">
                  <c:v>3.5619999999999998</c:v>
                </c:pt>
                <c:pt idx="2089">
                  <c:v>3.5619999999999998</c:v>
                </c:pt>
                <c:pt idx="2090">
                  <c:v>3.5619999999999998</c:v>
                </c:pt>
                <c:pt idx="2091">
                  <c:v>3.5630000000000002</c:v>
                </c:pt>
                <c:pt idx="2092">
                  <c:v>3.5640000000000001</c:v>
                </c:pt>
                <c:pt idx="2093">
                  <c:v>3.5649999999999999</c:v>
                </c:pt>
                <c:pt idx="2094">
                  <c:v>3.5710000000000002</c:v>
                </c:pt>
                <c:pt idx="2095">
                  <c:v>3.577</c:v>
                </c:pt>
                <c:pt idx="2096">
                  <c:v>3.577</c:v>
                </c:pt>
                <c:pt idx="2097">
                  <c:v>3.577</c:v>
                </c:pt>
                <c:pt idx="2098">
                  <c:v>3.577</c:v>
                </c:pt>
                <c:pt idx="2099">
                  <c:v>3.5790000000000002</c:v>
                </c:pt>
                <c:pt idx="2100">
                  <c:v>3.5840000000000001</c:v>
                </c:pt>
                <c:pt idx="2101">
                  <c:v>3.5840000000000001</c:v>
                </c:pt>
                <c:pt idx="2102">
                  <c:v>3.5920000000000001</c:v>
                </c:pt>
                <c:pt idx="2103">
                  <c:v>3.5920000000000001</c:v>
                </c:pt>
                <c:pt idx="2104">
                  <c:v>3.6059999999999999</c:v>
                </c:pt>
                <c:pt idx="2105">
                  <c:v>3.6059999999999999</c:v>
                </c:pt>
                <c:pt idx="2106">
                  <c:v>3.6059999999999999</c:v>
                </c:pt>
                <c:pt idx="2107">
                  <c:v>3.6059999999999999</c:v>
                </c:pt>
                <c:pt idx="2108">
                  <c:v>3.6070000000000002</c:v>
                </c:pt>
                <c:pt idx="2109">
                  <c:v>3.6070000000000002</c:v>
                </c:pt>
                <c:pt idx="2110">
                  <c:v>3.6070000000000002</c:v>
                </c:pt>
                <c:pt idx="2111">
                  <c:v>3.6070000000000002</c:v>
                </c:pt>
                <c:pt idx="2112">
                  <c:v>3.6070000000000002</c:v>
                </c:pt>
                <c:pt idx="2113">
                  <c:v>3.6070000000000002</c:v>
                </c:pt>
                <c:pt idx="2114">
                  <c:v>3.6070000000000002</c:v>
                </c:pt>
                <c:pt idx="2115">
                  <c:v>3.6070000000000002</c:v>
                </c:pt>
                <c:pt idx="2116">
                  <c:v>3.6080000000000001</c:v>
                </c:pt>
                <c:pt idx="2117">
                  <c:v>3.621</c:v>
                </c:pt>
                <c:pt idx="2118">
                  <c:v>3.621</c:v>
                </c:pt>
                <c:pt idx="2119">
                  <c:v>3.621</c:v>
                </c:pt>
                <c:pt idx="2120">
                  <c:v>3.6219999999999999</c:v>
                </c:pt>
                <c:pt idx="2121">
                  <c:v>3.6349999999999998</c:v>
                </c:pt>
                <c:pt idx="2122">
                  <c:v>3.6349999999999998</c:v>
                </c:pt>
                <c:pt idx="2123">
                  <c:v>3.6349999999999998</c:v>
                </c:pt>
                <c:pt idx="2124">
                  <c:v>3.6349999999999998</c:v>
                </c:pt>
                <c:pt idx="2125">
                  <c:v>3.64</c:v>
                </c:pt>
                <c:pt idx="2126">
                  <c:v>3.65</c:v>
                </c:pt>
                <c:pt idx="2127">
                  <c:v>3.6619999999999999</c:v>
                </c:pt>
                <c:pt idx="2128">
                  <c:v>3.6640000000000001</c:v>
                </c:pt>
                <c:pt idx="2129">
                  <c:v>3.6640000000000001</c:v>
                </c:pt>
                <c:pt idx="2130">
                  <c:v>3.6640000000000001</c:v>
                </c:pt>
                <c:pt idx="2131">
                  <c:v>3.669</c:v>
                </c:pt>
                <c:pt idx="2132">
                  <c:v>3.669</c:v>
                </c:pt>
                <c:pt idx="2133">
                  <c:v>3.677</c:v>
                </c:pt>
                <c:pt idx="2134">
                  <c:v>3.6789999999999998</c:v>
                </c:pt>
                <c:pt idx="2135">
                  <c:v>3.6909999999999998</c:v>
                </c:pt>
                <c:pt idx="2136">
                  <c:v>3.694</c:v>
                </c:pt>
                <c:pt idx="2137">
                  <c:v>3.694</c:v>
                </c:pt>
                <c:pt idx="2138">
                  <c:v>3.694</c:v>
                </c:pt>
                <c:pt idx="2139">
                  <c:v>3.694</c:v>
                </c:pt>
                <c:pt idx="2140">
                  <c:v>3.6960000000000002</c:v>
                </c:pt>
                <c:pt idx="2141">
                  <c:v>3.7090000000000001</c:v>
                </c:pt>
                <c:pt idx="2142">
                  <c:v>3.7090000000000001</c:v>
                </c:pt>
                <c:pt idx="2143">
                  <c:v>3.71</c:v>
                </c:pt>
                <c:pt idx="2144">
                  <c:v>3.7240000000000002</c:v>
                </c:pt>
                <c:pt idx="2145">
                  <c:v>3.7360000000000002</c:v>
                </c:pt>
                <c:pt idx="2146">
                  <c:v>3.74</c:v>
                </c:pt>
                <c:pt idx="2147">
                  <c:v>3.74</c:v>
                </c:pt>
                <c:pt idx="2148">
                  <c:v>3.754</c:v>
                </c:pt>
                <c:pt idx="2149">
                  <c:v>3.754</c:v>
                </c:pt>
                <c:pt idx="2150">
                  <c:v>3.754</c:v>
                </c:pt>
                <c:pt idx="2151">
                  <c:v>3.754</c:v>
                </c:pt>
                <c:pt idx="2152">
                  <c:v>3.7690000000000001</c:v>
                </c:pt>
                <c:pt idx="2153">
                  <c:v>3.77</c:v>
                </c:pt>
                <c:pt idx="2154">
                  <c:v>3.77</c:v>
                </c:pt>
                <c:pt idx="2155">
                  <c:v>3.7789999999999999</c:v>
                </c:pt>
                <c:pt idx="2156">
                  <c:v>3.7839999999999998</c:v>
                </c:pt>
                <c:pt idx="2157">
                  <c:v>3.7839999999999998</c:v>
                </c:pt>
                <c:pt idx="2158">
                  <c:v>3.7839999999999998</c:v>
                </c:pt>
                <c:pt idx="2159">
                  <c:v>3.7839999999999998</c:v>
                </c:pt>
                <c:pt idx="2160">
                  <c:v>3.7839999999999998</c:v>
                </c:pt>
                <c:pt idx="2161">
                  <c:v>3.7850000000000001</c:v>
                </c:pt>
                <c:pt idx="2162">
                  <c:v>3.7850000000000001</c:v>
                </c:pt>
                <c:pt idx="2163">
                  <c:v>3.7850000000000001</c:v>
                </c:pt>
                <c:pt idx="2164">
                  <c:v>3.7850000000000001</c:v>
                </c:pt>
                <c:pt idx="2165">
                  <c:v>3.7850000000000001</c:v>
                </c:pt>
                <c:pt idx="2166">
                  <c:v>3.79</c:v>
                </c:pt>
                <c:pt idx="2167">
                  <c:v>3.7909999999999999</c:v>
                </c:pt>
                <c:pt idx="2168">
                  <c:v>3.7989999999999999</c:v>
                </c:pt>
                <c:pt idx="2169">
                  <c:v>3.8010000000000002</c:v>
                </c:pt>
                <c:pt idx="2170">
                  <c:v>3.8079999999999998</c:v>
                </c:pt>
                <c:pt idx="2171">
                  <c:v>3.8149999999999999</c:v>
                </c:pt>
                <c:pt idx="2172">
                  <c:v>3.8149999999999999</c:v>
                </c:pt>
                <c:pt idx="2173">
                  <c:v>3.8149999999999999</c:v>
                </c:pt>
                <c:pt idx="2174">
                  <c:v>3.8290000000000002</c:v>
                </c:pt>
                <c:pt idx="2175">
                  <c:v>3.83</c:v>
                </c:pt>
                <c:pt idx="2176">
                  <c:v>3.83</c:v>
                </c:pt>
                <c:pt idx="2177">
                  <c:v>3.83</c:v>
                </c:pt>
                <c:pt idx="2178">
                  <c:v>3.83</c:v>
                </c:pt>
                <c:pt idx="2179">
                  <c:v>3.8439999999999999</c:v>
                </c:pt>
                <c:pt idx="2180">
                  <c:v>3.847</c:v>
                </c:pt>
                <c:pt idx="2181">
                  <c:v>3.847</c:v>
                </c:pt>
                <c:pt idx="2182">
                  <c:v>3.86</c:v>
                </c:pt>
                <c:pt idx="2183">
                  <c:v>3.86</c:v>
                </c:pt>
                <c:pt idx="2184">
                  <c:v>3.8639999999999999</c:v>
                </c:pt>
                <c:pt idx="2185">
                  <c:v>3.875</c:v>
                </c:pt>
                <c:pt idx="2186">
                  <c:v>3.875</c:v>
                </c:pt>
                <c:pt idx="2187">
                  <c:v>3.875</c:v>
                </c:pt>
                <c:pt idx="2188">
                  <c:v>3.875</c:v>
                </c:pt>
                <c:pt idx="2189">
                  <c:v>3.875</c:v>
                </c:pt>
                <c:pt idx="2190">
                  <c:v>3.8769999999999998</c:v>
                </c:pt>
                <c:pt idx="2191">
                  <c:v>3.8769999999999998</c:v>
                </c:pt>
                <c:pt idx="2192">
                  <c:v>3.8769999999999998</c:v>
                </c:pt>
                <c:pt idx="2193">
                  <c:v>3.88</c:v>
                </c:pt>
                <c:pt idx="2194">
                  <c:v>3.88</c:v>
                </c:pt>
                <c:pt idx="2195">
                  <c:v>3.8889999999999998</c:v>
                </c:pt>
                <c:pt idx="2196">
                  <c:v>3.89</c:v>
                </c:pt>
                <c:pt idx="2197">
                  <c:v>3.891</c:v>
                </c:pt>
                <c:pt idx="2198">
                  <c:v>3.891</c:v>
                </c:pt>
                <c:pt idx="2199">
                  <c:v>3.891</c:v>
                </c:pt>
                <c:pt idx="2200">
                  <c:v>3.895</c:v>
                </c:pt>
                <c:pt idx="2201">
                  <c:v>3.9079999999999999</c:v>
                </c:pt>
                <c:pt idx="2202">
                  <c:v>3.9079999999999999</c:v>
                </c:pt>
                <c:pt idx="2203">
                  <c:v>3.9220000000000002</c:v>
                </c:pt>
                <c:pt idx="2204">
                  <c:v>3.9220000000000002</c:v>
                </c:pt>
                <c:pt idx="2205">
                  <c:v>3.9220000000000002</c:v>
                </c:pt>
                <c:pt idx="2206">
                  <c:v>3.9220000000000002</c:v>
                </c:pt>
                <c:pt idx="2207">
                  <c:v>3.9220000000000002</c:v>
                </c:pt>
                <c:pt idx="2208">
                  <c:v>3.927</c:v>
                </c:pt>
                <c:pt idx="2209">
                  <c:v>3.931</c:v>
                </c:pt>
                <c:pt idx="2210">
                  <c:v>3.9350000000000001</c:v>
                </c:pt>
                <c:pt idx="2211">
                  <c:v>3.9369999999999998</c:v>
                </c:pt>
                <c:pt idx="2212">
                  <c:v>3.9369999999999998</c:v>
                </c:pt>
                <c:pt idx="2213">
                  <c:v>3.9369999999999998</c:v>
                </c:pt>
                <c:pt idx="2214">
                  <c:v>3.9369999999999998</c:v>
                </c:pt>
                <c:pt idx="2215">
                  <c:v>3.95</c:v>
                </c:pt>
                <c:pt idx="2216">
                  <c:v>3.952</c:v>
                </c:pt>
                <c:pt idx="2217">
                  <c:v>3.952</c:v>
                </c:pt>
                <c:pt idx="2218">
                  <c:v>3.9550000000000001</c:v>
                </c:pt>
                <c:pt idx="2219">
                  <c:v>3.968</c:v>
                </c:pt>
                <c:pt idx="2220">
                  <c:v>3.968</c:v>
                </c:pt>
                <c:pt idx="2221">
                  <c:v>3.968</c:v>
                </c:pt>
                <c:pt idx="2222">
                  <c:v>3.968</c:v>
                </c:pt>
                <c:pt idx="2223">
                  <c:v>3.968</c:v>
                </c:pt>
                <c:pt idx="2224">
                  <c:v>3.968</c:v>
                </c:pt>
                <c:pt idx="2225">
                  <c:v>3.968</c:v>
                </c:pt>
                <c:pt idx="2226">
                  <c:v>3.968</c:v>
                </c:pt>
                <c:pt idx="2227">
                  <c:v>3.968</c:v>
                </c:pt>
                <c:pt idx="2228">
                  <c:v>3.968</c:v>
                </c:pt>
                <c:pt idx="2229">
                  <c:v>3.97</c:v>
                </c:pt>
                <c:pt idx="2230">
                  <c:v>3.972</c:v>
                </c:pt>
                <c:pt idx="2231">
                  <c:v>3.9790000000000001</c:v>
                </c:pt>
                <c:pt idx="2232">
                  <c:v>3.9830000000000001</c:v>
                </c:pt>
                <c:pt idx="2233">
                  <c:v>3.984</c:v>
                </c:pt>
                <c:pt idx="2234">
                  <c:v>3.984</c:v>
                </c:pt>
                <c:pt idx="2235">
                  <c:v>3.9849999999999999</c:v>
                </c:pt>
                <c:pt idx="2236">
                  <c:v>3.9990000000000001</c:v>
                </c:pt>
                <c:pt idx="2237">
                  <c:v>3.9990000000000001</c:v>
                </c:pt>
                <c:pt idx="2238">
                  <c:v>3.9990000000000001</c:v>
                </c:pt>
                <c:pt idx="2239">
                  <c:v>4</c:v>
                </c:pt>
                <c:pt idx="2240">
                  <c:v>4.0149999999999997</c:v>
                </c:pt>
                <c:pt idx="2241">
                  <c:v>4.0149999999999997</c:v>
                </c:pt>
                <c:pt idx="2242">
                  <c:v>4.0149999999999997</c:v>
                </c:pt>
                <c:pt idx="2243">
                  <c:v>4.0170000000000003</c:v>
                </c:pt>
                <c:pt idx="2244">
                  <c:v>4.0199999999999996</c:v>
                </c:pt>
                <c:pt idx="2245">
                  <c:v>4.0250000000000004</c:v>
                </c:pt>
                <c:pt idx="2246">
                  <c:v>4.03</c:v>
                </c:pt>
                <c:pt idx="2247">
                  <c:v>4.03</c:v>
                </c:pt>
                <c:pt idx="2248">
                  <c:v>4.0309999999999997</c:v>
                </c:pt>
                <c:pt idx="2249">
                  <c:v>4.0469999999999997</c:v>
                </c:pt>
                <c:pt idx="2250">
                  <c:v>4.0579999999999998</c:v>
                </c:pt>
                <c:pt idx="2251">
                  <c:v>4.0609999999999999</c:v>
                </c:pt>
                <c:pt idx="2252">
                  <c:v>4.0609999999999999</c:v>
                </c:pt>
                <c:pt idx="2253">
                  <c:v>4.0609999999999999</c:v>
                </c:pt>
                <c:pt idx="2254">
                  <c:v>4.0609999999999999</c:v>
                </c:pt>
                <c:pt idx="2255">
                  <c:v>4.0629999999999997</c:v>
                </c:pt>
                <c:pt idx="2256">
                  <c:v>4.093</c:v>
                </c:pt>
                <c:pt idx="2257">
                  <c:v>4.093</c:v>
                </c:pt>
                <c:pt idx="2258">
                  <c:v>4.093</c:v>
                </c:pt>
                <c:pt idx="2259">
                  <c:v>4.0949999999999998</c:v>
                </c:pt>
                <c:pt idx="2260">
                  <c:v>4.109</c:v>
                </c:pt>
                <c:pt idx="2261">
                  <c:v>4.125</c:v>
                </c:pt>
                <c:pt idx="2262">
                  <c:v>4.125</c:v>
                </c:pt>
                <c:pt idx="2263">
                  <c:v>4.1289999999999996</c:v>
                </c:pt>
                <c:pt idx="2264">
                  <c:v>4.141</c:v>
                </c:pt>
                <c:pt idx="2265">
                  <c:v>4.141</c:v>
                </c:pt>
                <c:pt idx="2266">
                  <c:v>4.1559999999999997</c:v>
                </c:pt>
                <c:pt idx="2267">
                  <c:v>4.1559999999999997</c:v>
                </c:pt>
                <c:pt idx="2268">
                  <c:v>4.157</c:v>
                </c:pt>
                <c:pt idx="2269">
                  <c:v>4.157</c:v>
                </c:pt>
                <c:pt idx="2270">
                  <c:v>4.157</c:v>
                </c:pt>
                <c:pt idx="2271">
                  <c:v>4.157</c:v>
                </c:pt>
                <c:pt idx="2272">
                  <c:v>4.157</c:v>
                </c:pt>
                <c:pt idx="2273">
                  <c:v>4.157</c:v>
                </c:pt>
                <c:pt idx="2274">
                  <c:v>4.1580000000000004</c:v>
                </c:pt>
                <c:pt idx="2275">
                  <c:v>4.1639999999999997</c:v>
                </c:pt>
                <c:pt idx="2276">
                  <c:v>4.1719999999999997</c:v>
                </c:pt>
                <c:pt idx="2277">
                  <c:v>4.181</c:v>
                </c:pt>
                <c:pt idx="2278">
                  <c:v>4.1890000000000001</c:v>
                </c:pt>
                <c:pt idx="2279">
                  <c:v>4.1890000000000001</c:v>
                </c:pt>
                <c:pt idx="2280">
                  <c:v>4.1890000000000001</c:v>
                </c:pt>
                <c:pt idx="2281">
                  <c:v>4.1890000000000001</c:v>
                </c:pt>
                <c:pt idx="2282">
                  <c:v>4.1980000000000004</c:v>
                </c:pt>
                <c:pt idx="2283">
                  <c:v>4.2039999999999997</c:v>
                </c:pt>
                <c:pt idx="2284">
                  <c:v>4.2039999999999997</c:v>
                </c:pt>
                <c:pt idx="2285">
                  <c:v>4.2050000000000001</c:v>
                </c:pt>
                <c:pt idx="2286">
                  <c:v>4.2050000000000001</c:v>
                </c:pt>
                <c:pt idx="2287">
                  <c:v>4.2069999999999999</c:v>
                </c:pt>
                <c:pt idx="2288">
                  <c:v>4.2069999999999999</c:v>
                </c:pt>
                <c:pt idx="2289">
                  <c:v>4.2210000000000001</c:v>
                </c:pt>
                <c:pt idx="2290">
                  <c:v>4.2229999999999999</c:v>
                </c:pt>
                <c:pt idx="2291">
                  <c:v>4.2229999999999999</c:v>
                </c:pt>
                <c:pt idx="2292">
                  <c:v>4.2359999999999998</c:v>
                </c:pt>
                <c:pt idx="2293">
                  <c:v>4.2359999999999998</c:v>
                </c:pt>
                <c:pt idx="2294">
                  <c:v>4.2370000000000001</c:v>
                </c:pt>
                <c:pt idx="2295">
                  <c:v>4.2380000000000004</c:v>
                </c:pt>
                <c:pt idx="2296">
                  <c:v>4.2519999999999998</c:v>
                </c:pt>
                <c:pt idx="2297">
                  <c:v>4.2519999999999998</c:v>
                </c:pt>
                <c:pt idx="2298">
                  <c:v>4.2519999999999998</c:v>
                </c:pt>
                <c:pt idx="2299">
                  <c:v>4.2519999999999998</c:v>
                </c:pt>
                <c:pt idx="2300">
                  <c:v>4.2519999999999998</c:v>
                </c:pt>
                <c:pt idx="2301">
                  <c:v>4.2530000000000001</c:v>
                </c:pt>
                <c:pt idx="2302">
                  <c:v>4.2530000000000001</c:v>
                </c:pt>
                <c:pt idx="2303">
                  <c:v>4.2530000000000001</c:v>
                </c:pt>
                <c:pt idx="2304">
                  <c:v>4.2530000000000001</c:v>
                </c:pt>
                <c:pt idx="2305">
                  <c:v>4.2530000000000001</c:v>
                </c:pt>
                <c:pt idx="2306">
                  <c:v>4.2530000000000001</c:v>
                </c:pt>
                <c:pt idx="2307">
                  <c:v>4.2549999999999999</c:v>
                </c:pt>
                <c:pt idx="2308">
                  <c:v>4.2560000000000002</c:v>
                </c:pt>
                <c:pt idx="2309">
                  <c:v>4.258</c:v>
                </c:pt>
                <c:pt idx="2310">
                  <c:v>4.258</c:v>
                </c:pt>
                <c:pt idx="2311">
                  <c:v>4.258</c:v>
                </c:pt>
                <c:pt idx="2312">
                  <c:v>4.258</c:v>
                </c:pt>
                <c:pt idx="2313">
                  <c:v>4.2690000000000001</c:v>
                </c:pt>
                <c:pt idx="2314">
                  <c:v>4.282</c:v>
                </c:pt>
                <c:pt idx="2315">
                  <c:v>4.2850000000000001</c:v>
                </c:pt>
                <c:pt idx="2316">
                  <c:v>4.3019999999999996</c:v>
                </c:pt>
                <c:pt idx="2317">
                  <c:v>4.3019999999999996</c:v>
                </c:pt>
                <c:pt idx="2318">
                  <c:v>4.3019999999999996</c:v>
                </c:pt>
                <c:pt idx="2319">
                  <c:v>4.3019999999999996</c:v>
                </c:pt>
                <c:pt idx="2320">
                  <c:v>4.3040000000000003</c:v>
                </c:pt>
                <c:pt idx="2321">
                  <c:v>4.3179999999999996</c:v>
                </c:pt>
                <c:pt idx="2322">
                  <c:v>4.3179999999999996</c:v>
                </c:pt>
                <c:pt idx="2323">
                  <c:v>4.3179999999999996</c:v>
                </c:pt>
                <c:pt idx="2324">
                  <c:v>4.3179999999999996</c:v>
                </c:pt>
                <c:pt idx="2325">
                  <c:v>4.3179999999999996</c:v>
                </c:pt>
                <c:pt idx="2326">
                  <c:v>4.3179999999999996</c:v>
                </c:pt>
                <c:pt idx="2327">
                  <c:v>4.3339999999999996</c:v>
                </c:pt>
                <c:pt idx="2328">
                  <c:v>4.3339999999999996</c:v>
                </c:pt>
                <c:pt idx="2329">
                  <c:v>4.335</c:v>
                </c:pt>
                <c:pt idx="2330">
                  <c:v>4.335</c:v>
                </c:pt>
                <c:pt idx="2331">
                  <c:v>4.3360000000000003</c:v>
                </c:pt>
                <c:pt idx="2332">
                  <c:v>4.3380000000000001</c:v>
                </c:pt>
                <c:pt idx="2333">
                  <c:v>4.351</c:v>
                </c:pt>
                <c:pt idx="2334">
                  <c:v>4.3520000000000003</c:v>
                </c:pt>
                <c:pt idx="2335">
                  <c:v>4.3520000000000003</c:v>
                </c:pt>
                <c:pt idx="2336">
                  <c:v>4.3520000000000003</c:v>
                </c:pt>
                <c:pt idx="2337">
                  <c:v>4.3520000000000003</c:v>
                </c:pt>
                <c:pt idx="2338">
                  <c:v>4.3529999999999998</c:v>
                </c:pt>
                <c:pt idx="2339">
                  <c:v>4.3540000000000001</c:v>
                </c:pt>
                <c:pt idx="2340">
                  <c:v>4.3620000000000001</c:v>
                </c:pt>
                <c:pt idx="2341">
                  <c:v>4.3680000000000003</c:v>
                </c:pt>
                <c:pt idx="2342">
                  <c:v>4.3689999999999998</c:v>
                </c:pt>
                <c:pt idx="2343">
                  <c:v>4.3689999999999998</c:v>
                </c:pt>
                <c:pt idx="2344">
                  <c:v>4.3840000000000003</c:v>
                </c:pt>
                <c:pt idx="2345">
                  <c:v>4.3840000000000003</c:v>
                </c:pt>
                <c:pt idx="2346">
                  <c:v>4.3840000000000003</c:v>
                </c:pt>
                <c:pt idx="2347">
                  <c:v>4.3840000000000003</c:v>
                </c:pt>
                <c:pt idx="2348">
                  <c:v>4.3840000000000003</c:v>
                </c:pt>
                <c:pt idx="2349">
                  <c:v>4.3840000000000003</c:v>
                </c:pt>
                <c:pt idx="2350">
                  <c:v>4.4009999999999998</c:v>
                </c:pt>
                <c:pt idx="2351">
                  <c:v>4.4160000000000004</c:v>
                </c:pt>
                <c:pt idx="2352">
                  <c:v>4.4160000000000004</c:v>
                </c:pt>
                <c:pt idx="2353">
                  <c:v>4.4169999999999998</c:v>
                </c:pt>
                <c:pt idx="2354">
                  <c:v>4.4180000000000001</c:v>
                </c:pt>
                <c:pt idx="2355">
                  <c:v>4.4189999999999996</c:v>
                </c:pt>
                <c:pt idx="2356">
                  <c:v>4.4189999999999996</c:v>
                </c:pt>
                <c:pt idx="2357">
                  <c:v>4.4329999999999998</c:v>
                </c:pt>
                <c:pt idx="2358">
                  <c:v>4.4329999999999998</c:v>
                </c:pt>
                <c:pt idx="2359">
                  <c:v>4.4349999999999996</c:v>
                </c:pt>
                <c:pt idx="2360">
                  <c:v>4.4489999999999998</c:v>
                </c:pt>
                <c:pt idx="2361">
                  <c:v>4.4489999999999998</c:v>
                </c:pt>
                <c:pt idx="2362">
                  <c:v>4.45</c:v>
                </c:pt>
                <c:pt idx="2363">
                  <c:v>4.45</c:v>
                </c:pt>
                <c:pt idx="2364">
                  <c:v>4.45</c:v>
                </c:pt>
                <c:pt idx="2365">
                  <c:v>4.45</c:v>
                </c:pt>
                <c:pt idx="2366">
                  <c:v>4.4509999999999996</c:v>
                </c:pt>
                <c:pt idx="2367">
                  <c:v>4.4560000000000004</c:v>
                </c:pt>
                <c:pt idx="2368">
                  <c:v>4.4669999999999996</c:v>
                </c:pt>
                <c:pt idx="2369">
                  <c:v>4.468</c:v>
                </c:pt>
                <c:pt idx="2370">
                  <c:v>4.47</c:v>
                </c:pt>
                <c:pt idx="2371">
                  <c:v>4.4829999999999997</c:v>
                </c:pt>
                <c:pt idx="2372">
                  <c:v>4.4829999999999997</c:v>
                </c:pt>
                <c:pt idx="2373">
                  <c:v>4.484</c:v>
                </c:pt>
                <c:pt idx="2374">
                  <c:v>4.4859999999999998</c:v>
                </c:pt>
                <c:pt idx="2375">
                  <c:v>4.5</c:v>
                </c:pt>
                <c:pt idx="2376">
                  <c:v>4.5</c:v>
                </c:pt>
                <c:pt idx="2377">
                  <c:v>4.5</c:v>
                </c:pt>
                <c:pt idx="2378">
                  <c:v>4.5090000000000003</c:v>
                </c:pt>
                <c:pt idx="2379">
                  <c:v>4.5170000000000003</c:v>
                </c:pt>
                <c:pt idx="2380">
                  <c:v>4.5170000000000003</c:v>
                </c:pt>
                <c:pt idx="2381">
                  <c:v>4.5170000000000003</c:v>
                </c:pt>
                <c:pt idx="2382">
                  <c:v>4.5170000000000003</c:v>
                </c:pt>
                <c:pt idx="2383">
                  <c:v>4.5170000000000003</c:v>
                </c:pt>
                <c:pt idx="2384">
                  <c:v>4.5170000000000003</c:v>
                </c:pt>
                <c:pt idx="2385">
                  <c:v>4.5220000000000002</c:v>
                </c:pt>
                <c:pt idx="2386">
                  <c:v>4.5229999999999997</c:v>
                </c:pt>
                <c:pt idx="2387">
                  <c:v>4.5339999999999998</c:v>
                </c:pt>
                <c:pt idx="2388">
                  <c:v>4.5350000000000001</c:v>
                </c:pt>
                <c:pt idx="2389">
                  <c:v>4.5350000000000001</c:v>
                </c:pt>
                <c:pt idx="2390">
                  <c:v>4.5350000000000001</c:v>
                </c:pt>
                <c:pt idx="2391">
                  <c:v>4.5490000000000004</c:v>
                </c:pt>
                <c:pt idx="2392">
                  <c:v>4.55</c:v>
                </c:pt>
                <c:pt idx="2393">
                  <c:v>4.55</c:v>
                </c:pt>
                <c:pt idx="2394">
                  <c:v>4.55</c:v>
                </c:pt>
                <c:pt idx="2395">
                  <c:v>4.55</c:v>
                </c:pt>
                <c:pt idx="2396">
                  <c:v>4.5510000000000002</c:v>
                </c:pt>
                <c:pt idx="2397">
                  <c:v>4.5510000000000002</c:v>
                </c:pt>
                <c:pt idx="2398">
                  <c:v>4.5510000000000002</c:v>
                </c:pt>
                <c:pt idx="2399">
                  <c:v>4.5510000000000002</c:v>
                </c:pt>
                <c:pt idx="2400">
                  <c:v>4.5510000000000002</c:v>
                </c:pt>
                <c:pt idx="2401">
                  <c:v>4.5510000000000002</c:v>
                </c:pt>
                <c:pt idx="2402">
                  <c:v>4.5510000000000002</c:v>
                </c:pt>
                <c:pt idx="2403">
                  <c:v>4.5670000000000002</c:v>
                </c:pt>
                <c:pt idx="2404">
                  <c:v>4.5670000000000002</c:v>
                </c:pt>
                <c:pt idx="2405">
                  <c:v>4.5679999999999996</c:v>
                </c:pt>
                <c:pt idx="2406">
                  <c:v>4.5679999999999996</c:v>
                </c:pt>
                <c:pt idx="2407">
                  <c:v>4.5720000000000001</c:v>
                </c:pt>
                <c:pt idx="2408">
                  <c:v>4.585</c:v>
                </c:pt>
                <c:pt idx="2409">
                  <c:v>4.6020000000000003</c:v>
                </c:pt>
                <c:pt idx="2410">
                  <c:v>4.6159999999999997</c:v>
                </c:pt>
                <c:pt idx="2411">
                  <c:v>4.6180000000000003</c:v>
                </c:pt>
                <c:pt idx="2412">
                  <c:v>4.6189999999999998</c:v>
                </c:pt>
                <c:pt idx="2413">
                  <c:v>4.62</c:v>
                </c:pt>
                <c:pt idx="2414">
                  <c:v>4.6239999999999997</c:v>
                </c:pt>
                <c:pt idx="2415">
                  <c:v>4.6520000000000001</c:v>
                </c:pt>
                <c:pt idx="2416">
                  <c:v>4.6520000000000001</c:v>
                </c:pt>
                <c:pt idx="2417">
                  <c:v>4.6520000000000001</c:v>
                </c:pt>
                <c:pt idx="2418">
                  <c:v>4.6520000000000001</c:v>
                </c:pt>
                <c:pt idx="2419">
                  <c:v>4.6520000000000001</c:v>
                </c:pt>
                <c:pt idx="2420">
                  <c:v>4.6520000000000001</c:v>
                </c:pt>
                <c:pt idx="2421">
                  <c:v>4.6520000000000001</c:v>
                </c:pt>
                <c:pt idx="2422">
                  <c:v>4.6520000000000001</c:v>
                </c:pt>
                <c:pt idx="2423">
                  <c:v>4.6520000000000001</c:v>
                </c:pt>
                <c:pt idx="2424">
                  <c:v>4.6520000000000001</c:v>
                </c:pt>
                <c:pt idx="2425">
                  <c:v>4.6520000000000001</c:v>
                </c:pt>
                <c:pt idx="2426">
                  <c:v>4.6520000000000001</c:v>
                </c:pt>
                <c:pt idx="2427">
                  <c:v>4.6520000000000001</c:v>
                </c:pt>
                <c:pt idx="2428">
                  <c:v>4.6520000000000001</c:v>
                </c:pt>
                <c:pt idx="2429">
                  <c:v>4.6520000000000001</c:v>
                </c:pt>
                <c:pt idx="2430">
                  <c:v>4.6520000000000001</c:v>
                </c:pt>
                <c:pt idx="2431">
                  <c:v>4.6909999999999998</c:v>
                </c:pt>
                <c:pt idx="2432">
                  <c:v>4.7039999999999997</c:v>
                </c:pt>
                <c:pt idx="2433">
                  <c:v>4.7080000000000002</c:v>
                </c:pt>
                <c:pt idx="2434">
                  <c:v>4.7130000000000001</c:v>
                </c:pt>
                <c:pt idx="2435">
                  <c:v>4.7210000000000001</c:v>
                </c:pt>
                <c:pt idx="2436">
                  <c:v>4.7210000000000001</c:v>
                </c:pt>
                <c:pt idx="2437">
                  <c:v>4.7210000000000001</c:v>
                </c:pt>
                <c:pt idx="2438">
                  <c:v>4.7210000000000001</c:v>
                </c:pt>
                <c:pt idx="2439">
                  <c:v>4.7249999999999996</c:v>
                </c:pt>
                <c:pt idx="2440">
                  <c:v>4.734</c:v>
                </c:pt>
                <c:pt idx="2441">
                  <c:v>4.7560000000000002</c:v>
                </c:pt>
                <c:pt idx="2442">
                  <c:v>4.7560000000000002</c:v>
                </c:pt>
                <c:pt idx="2443">
                  <c:v>4.7560000000000002</c:v>
                </c:pt>
                <c:pt idx="2444">
                  <c:v>4.7560000000000002</c:v>
                </c:pt>
                <c:pt idx="2445">
                  <c:v>4.7569999999999997</c:v>
                </c:pt>
                <c:pt idx="2446">
                  <c:v>4.7569999999999997</c:v>
                </c:pt>
                <c:pt idx="2447">
                  <c:v>4.7569999999999997</c:v>
                </c:pt>
                <c:pt idx="2448">
                  <c:v>4.7750000000000004</c:v>
                </c:pt>
                <c:pt idx="2449">
                  <c:v>4.7750000000000004</c:v>
                </c:pt>
                <c:pt idx="2450">
                  <c:v>4.7759999999999998</c:v>
                </c:pt>
                <c:pt idx="2451">
                  <c:v>4.7830000000000004</c:v>
                </c:pt>
                <c:pt idx="2452">
                  <c:v>4.7910000000000004</c:v>
                </c:pt>
                <c:pt idx="2453">
                  <c:v>4.7930000000000001</c:v>
                </c:pt>
                <c:pt idx="2454">
                  <c:v>4.8079999999999998</c:v>
                </c:pt>
                <c:pt idx="2455">
                  <c:v>4.8090000000000002</c:v>
                </c:pt>
                <c:pt idx="2456">
                  <c:v>4.8209999999999997</c:v>
                </c:pt>
                <c:pt idx="2457">
                  <c:v>4.8419999999999996</c:v>
                </c:pt>
                <c:pt idx="2458">
                  <c:v>4.8419999999999996</c:v>
                </c:pt>
                <c:pt idx="2459">
                  <c:v>4.8440000000000003</c:v>
                </c:pt>
                <c:pt idx="2460">
                  <c:v>4.8479999999999999</c:v>
                </c:pt>
                <c:pt idx="2461">
                  <c:v>4.8529999999999998</c:v>
                </c:pt>
                <c:pt idx="2462">
                  <c:v>4.8600000000000003</c:v>
                </c:pt>
                <c:pt idx="2463">
                  <c:v>4.8600000000000003</c:v>
                </c:pt>
                <c:pt idx="2464">
                  <c:v>4.8600000000000003</c:v>
                </c:pt>
                <c:pt idx="2465">
                  <c:v>4.8609999999999998</c:v>
                </c:pt>
                <c:pt idx="2466">
                  <c:v>4.8780000000000001</c:v>
                </c:pt>
                <c:pt idx="2467">
                  <c:v>4.8780000000000001</c:v>
                </c:pt>
                <c:pt idx="2468">
                  <c:v>4.8780000000000001</c:v>
                </c:pt>
                <c:pt idx="2469">
                  <c:v>4.8780000000000001</c:v>
                </c:pt>
                <c:pt idx="2470">
                  <c:v>4.8949999999999996</c:v>
                </c:pt>
                <c:pt idx="2471">
                  <c:v>4.931</c:v>
                </c:pt>
                <c:pt idx="2472">
                  <c:v>4.9400000000000004</c:v>
                </c:pt>
                <c:pt idx="2473">
                  <c:v>4.9480000000000004</c:v>
                </c:pt>
                <c:pt idx="2474">
                  <c:v>4.9480000000000004</c:v>
                </c:pt>
                <c:pt idx="2475">
                  <c:v>4.9480000000000004</c:v>
                </c:pt>
                <c:pt idx="2476">
                  <c:v>4.9489999999999998</c:v>
                </c:pt>
                <c:pt idx="2477">
                  <c:v>4.95</c:v>
                </c:pt>
                <c:pt idx="2478">
                  <c:v>4.95</c:v>
                </c:pt>
                <c:pt idx="2479">
                  <c:v>4.95</c:v>
                </c:pt>
                <c:pt idx="2480">
                  <c:v>4.95</c:v>
                </c:pt>
                <c:pt idx="2481">
                  <c:v>4.9569999999999999</c:v>
                </c:pt>
                <c:pt idx="2482">
                  <c:v>4.9569999999999999</c:v>
                </c:pt>
                <c:pt idx="2483">
                  <c:v>4.9660000000000002</c:v>
                </c:pt>
                <c:pt idx="2484">
                  <c:v>4.9669999999999996</c:v>
                </c:pt>
                <c:pt idx="2485">
                  <c:v>4.9669999999999996</c:v>
                </c:pt>
                <c:pt idx="2486">
                  <c:v>4.9669999999999996</c:v>
                </c:pt>
                <c:pt idx="2487">
                  <c:v>4.9669999999999996</c:v>
                </c:pt>
                <c:pt idx="2488">
                  <c:v>4.9669999999999996</c:v>
                </c:pt>
                <c:pt idx="2489">
                  <c:v>4.9669999999999996</c:v>
                </c:pt>
                <c:pt idx="2490">
                  <c:v>4.9669999999999996</c:v>
                </c:pt>
                <c:pt idx="2491">
                  <c:v>4.9669999999999996</c:v>
                </c:pt>
                <c:pt idx="2492">
                  <c:v>4.9669999999999996</c:v>
                </c:pt>
                <c:pt idx="2493">
                  <c:v>4.9669999999999996</c:v>
                </c:pt>
                <c:pt idx="2494">
                  <c:v>4.9710000000000001</c:v>
                </c:pt>
                <c:pt idx="2495">
                  <c:v>4.9829999999999997</c:v>
                </c:pt>
                <c:pt idx="2496">
                  <c:v>5.0030000000000001</c:v>
                </c:pt>
                <c:pt idx="2497">
                  <c:v>5.0030000000000001</c:v>
                </c:pt>
                <c:pt idx="2498">
                  <c:v>5.01</c:v>
                </c:pt>
                <c:pt idx="2499">
                  <c:v>5.0140000000000002</c:v>
                </c:pt>
                <c:pt idx="2500">
                  <c:v>5.0199999999999996</c:v>
                </c:pt>
                <c:pt idx="2501">
                  <c:v>5.0199999999999996</c:v>
                </c:pt>
                <c:pt idx="2502">
                  <c:v>5.0199999999999996</c:v>
                </c:pt>
                <c:pt idx="2503">
                  <c:v>5.0199999999999996</c:v>
                </c:pt>
                <c:pt idx="2504">
                  <c:v>5.0209999999999999</c:v>
                </c:pt>
                <c:pt idx="2505">
                  <c:v>5.0380000000000003</c:v>
                </c:pt>
                <c:pt idx="2506">
                  <c:v>5.0380000000000003</c:v>
                </c:pt>
                <c:pt idx="2507">
                  <c:v>5.04</c:v>
                </c:pt>
                <c:pt idx="2508">
                  <c:v>5.04</c:v>
                </c:pt>
                <c:pt idx="2509">
                  <c:v>5.04</c:v>
                </c:pt>
                <c:pt idx="2510">
                  <c:v>5.0570000000000004</c:v>
                </c:pt>
                <c:pt idx="2511">
                  <c:v>5.0570000000000004</c:v>
                </c:pt>
                <c:pt idx="2512">
                  <c:v>5.0590000000000002</c:v>
                </c:pt>
                <c:pt idx="2513">
                  <c:v>5.0599999999999996</c:v>
                </c:pt>
                <c:pt idx="2514">
                  <c:v>5.0599999999999996</c:v>
                </c:pt>
                <c:pt idx="2515">
                  <c:v>5.0620000000000003</c:v>
                </c:pt>
                <c:pt idx="2516">
                  <c:v>5.0620000000000003</c:v>
                </c:pt>
                <c:pt idx="2517">
                  <c:v>5.0640000000000001</c:v>
                </c:pt>
                <c:pt idx="2518">
                  <c:v>5.0709999999999997</c:v>
                </c:pt>
                <c:pt idx="2519">
                  <c:v>5.0739999999999998</c:v>
                </c:pt>
                <c:pt idx="2520">
                  <c:v>5.0739999999999998</c:v>
                </c:pt>
                <c:pt idx="2521">
                  <c:v>5.0759999999999996</c:v>
                </c:pt>
                <c:pt idx="2522">
                  <c:v>5.0780000000000003</c:v>
                </c:pt>
                <c:pt idx="2523">
                  <c:v>5.0789999999999997</c:v>
                </c:pt>
                <c:pt idx="2524">
                  <c:v>5.0789999999999997</c:v>
                </c:pt>
                <c:pt idx="2525">
                  <c:v>5.1100000000000003</c:v>
                </c:pt>
                <c:pt idx="2526">
                  <c:v>5.1100000000000003</c:v>
                </c:pt>
                <c:pt idx="2527">
                  <c:v>5.1100000000000003</c:v>
                </c:pt>
                <c:pt idx="2528">
                  <c:v>5.1150000000000002</c:v>
                </c:pt>
                <c:pt idx="2529">
                  <c:v>5.1180000000000003</c:v>
                </c:pt>
                <c:pt idx="2530">
                  <c:v>5.1470000000000002</c:v>
                </c:pt>
                <c:pt idx="2531">
                  <c:v>5.165</c:v>
                </c:pt>
                <c:pt idx="2532">
                  <c:v>5.1689999999999996</c:v>
                </c:pt>
                <c:pt idx="2533">
                  <c:v>5.1689999999999996</c:v>
                </c:pt>
                <c:pt idx="2534">
                  <c:v>5.17</c:v>
                </c:pt>
                <c:pt idx="2535">
                  <c:v>5.1760000000000002</c:v>
                </c:pt>
                <c:pt idx="2536">
                  <c:v>5.1779999999999999</c:v>
                </c:pt>
                <c:pt idx="2537">
                  <c:v>5.1790000000000003</c:v>
                </c:pt>
                <c:pt idx="2538">
                  <c:v>5.1829999999999998</c:v>
                </c:pt>
                <c:pt idx="2539">
                  <c:v>5.1829999999999998</c:v>
                </c:pt>
                <c:pt idx="2540">
                  <c:v>5.1829999999999998</c:v>
                </c:pt>
                <c:pt idx="2541">
                  <c:v>5.1829999999999998</c:v>
                </c:pt>
                <c:pt idx="2542">
                  <c:v>5.1829999999999998</c:v>
                </c:pt>
                <c:pt idx="2543">
                  <c:v>5.1829999999999998</c:v>
                </c:pt>
                <c:pt idx="2544">
                  <c:v>5.1840000000000002</c:v>
                </c:pt>
                <c:pt idx="2545">
                  <c:v>5.1840000000000002</c:v>
                </c:pt>
                <c:pt idx="2546">
                  <c:v>5.1840000000000002</c:v>
                </c:pt>
                <c:pt idx="2547">
                  <c:v>5.1840000000000002</c:v>
                </c:pt>
                <c:pt idx="2548">
                  <c:v>5.1840000000000002</c:v>
                </c:pt>
                <c:pt idx="2549">
                  <c:v>5.1840000000000002</c:v>
                </c:pt>
                <c:pt idx="2550">
                  <c:v>5.1840000000000002</c:v>
                </c:pt>
                <c:pt idx="2551">
                  <c:v>5.202</c:v>
                </c:pt>
                <c:pt idx="2552">
                  <c:v>5.2030000000000003</c:v>
                </c:pt>
                <c:pt idx="2553">
                  <c:v>5.2140000000000004</c:v>
                </c:pt>
                <c:pt idx="2554">
                  <c:v>5.22</c:v>
                </c:pt>
                <c:pt idx="2555">
                  <c:v>5.2210000000000001</c:v>
                </c:pt>
                <c:pt idx="2556">
                  <c:v>5.2229999999999999</c:v>
                </c:pt>
                <c:pt idx="2557">
                  <c:v>5.2229999999999999</c:v>
                </c:pt>
                <c:pt idx="2558">
                  <c:v>5.2380000000000004</c:v>
                </c:pt>
                <c:pt idx="2559">
                  <c:v>5.2380000000000004</c:v>
                </c:pt>
                <c:pt idx="2560">
                  <c:v>5.2380000000000004</c:v>
                </c:pt>
                <c:pt idx="2561">
                  <c:v>5.2380000000000004</c:v>
                </c:pt>
                <c:pt idx="2562">
                  <c:v>5.2389999999999999</c:v>
                </c:pt>
                <c:pt idx="2563">
                  <c:v>5.2569999999999997</c:v>
                </c:pt>
                <c:pt idx="2564">
                  <c:v>5.2679999999999998</c:v>
                </c:pt>
                <c:pt idx="2565">
                  <c:v>5.2750000000000004</c:v>
                </c:pt>
                <c:pt idx="2566">
                  <c:v>5.2779999999999996</c:v>
                </c:pt>
                <c:pt idx="2567">
                  <c:v>5.2779999999999996</c:v>
                </c:pt>
                <c:pt idx="2568">
                  <c:v>5.2930000000000001</c:v>
                </c:pt>
                <c:pt idx="2569">
                  <c:v>5.2930000000000001</c:v>
                </c:pt>
                <c:pt idx="2570">
                  <c:v>5.2930000000000001</c:v>
                </c:pt>
                <c:pt idx="2571">
                  <c:v>5.2930000000000001</c:v>
                </c:pt>
                <c:pt idx="2572">
                  <c:v>5.2939999999999996</c:v>
                </c:pt>
                <c:pt idx="2573">
                  <c:v>5.2949999999999999</c:v>
                </c:pt>
                <c:pt idx="2574">
                  <c:v>5.2949999999999999</c:v>
                </c:pt>
                <c:pt idx="2575">
                  <c:v>5.3109999999999999</c:v>
                </c:pt>
                <c:pt idx="2576">
                  <c:v>5.33</c:v>
                </c:pt>
                <c:pt idx="2577">
                  <c:v>5.33</c:v>
                </c:pt>
                <c:pt idx="2578">
                  <c:v>5.33</c:v>
                </c:pt>
                <c:pt idx="2579">
                  <c:v>5.3319999999999999</c:v>
                </c:pt>
                <c:pt idx="2580">
                  <c:v>5.3319999999999999</c:v>
                </c:pt>
                <c:pt idx="2581">
                  <c:v>5.3330000000000002</c:v>
                </c:pt>
                <c:pt idx="2582">
                  <c:v>5.3330000000000002</c:v>
                </c:pt>
                <c:pt idx="2583">
                  <c:v>5.3490000000000002</c:v>
                </c:pt>
                <c:pt idx="2584">
                  <c:v>5.35</c:v>
                </c:pt>
                <c:pt idx="2585">
                  <c:v>5.35</c:v>
                </c:pt>
                <c:pt idx="2586">
                  <c:v>5.3520000000000003</c:v>
                </c:pt>
                <c:pt idx="2587">
                  <c:v>5.3520000000000003</c:v>
                </c:pt>
                <c:pt idx="2588">
                  <c:v>5.3579999999999997</c:v>
                </c:pt>
                <c:pt idx="2589">
                  <c:v>5.3680000000000003</c:v>
                </c:pt>
                <c:pt idx="2590">
                  <c:v>5.3680000000000003</c:v>
                </c:pt>
                <c:pt idx="2591">
                  <c:v>5.3680000000000003</c:v>
                </c:pt>
                <c:pt idx="2592">
                  <c:v>5.3680000000000003</c:v>
                </c:pt>
                <c:pt idx="2593">
                  <c:v>5.3780000000000001</c:v>
                </c:pt>
                <c:pt idx="2594">
                  <c:v>5.3860000000000001</c:v>
                </c:pt>
                <c:pt idx="2595">
                  <c:v>5.3860000000000001</c:v>
                </c:pt>
                <c:pt idx="2596">
                  <c:v>5.3860000000000001</c:v>
                </c:pt>
                <c:pt idx="2597">
                  <c:v>5.3869999999999996</c:v>
                </c:pt>
                <c:pt idx="2598">
                  <c:v>5.3879999999999999</c:v>
                </c:pt>
                <c:pt idx="2599">
                  <c:v>5.4050000000000002</c:v>
                </c:pt>
                <c:pt idx="2600">
                  <c:v>5.4050000000000002</c:v>
                </c:pt>
                <c:pt idx="2601">
                  <c:v>5.4050000000000002</c:v>
                </c:pt>
                <c:pt idx="2602">
                  <c:v>5.4059999999999997</c:v>
                </c:pt>
                <c:pt idx="2603">
                  <c:v>5.4059999999999997</c:v>
                </c:pt>
                <c:pt idx="2604">
                  <c:v>5.4059999999999997</c:v>
                </c:pt>
                <c:pt idx="2605">
                  <c:v>5.4059999999999997</c:v>
                </c:pt>
                <c:pt idx="2606">
                  <c:v>5.4059999999999997</c:v>
                </c:pt>
                <c:pt idx="2607">
                  <c:v>5.4059999999999997</c:v>
                </c:pt>
                <c:pt idx="2608">
                  <c:v>5.4059999999999997</c:v>
                </c:pt>
                <c:pt idx="2609">
                  <c:v>5.4059999999999997</c:v>
                </c:pt>
                <c:pt idx="2610">
                  <c:v>5.4059999999999997</c:v>
                </c:pt>
                <c:pt idx="2611">
                  <c:v>5.4059999999999997</c:v>
                </c:pt>
                <c:pt idx="2612">
                  <c:v>5.4059999999999997</c:v>
                </c:pt>
                <c:pt idx="2613">
                  <c:v>5.407</c:v>
                </c:pt>
                <c:pt idx="2614">
                  <c:v>5.4089999999999998</c:v>
                </c:pt>
                <c:pt idx="2615">
                  <c:v>5.42</c:v>
                </c:pt>
                <c:pt idx="2616">
                  <c:v>5.4240000000000004</c:v>
                </c:pt>
                <c:pt idx="2617">
                  <c:v>5.4240000000000004</c:v>
                </c:pt>
                <c:pt idx="2618">
                  <c:v>5.4240000000000004</c:v>
                </c:pt>
                <c:pt idx="2619">
                  <c:v>5.4240000000000004</c:v>
                </c:pt>
                <c:pt idx="2620">
                  <c:v>5.4249999999999998</c:v>
                </c:pt>
                <c:pt idx="2621">
                  <c:v>5.4249999999999998</c:v>
                </c:pt>
                <c:pt idx="2622">
                  <c:v>5.4249999999999998</c:v>
                </c:pt>
                <c:pt idx="2623">
                  <c:v>5.4420000000000002</c:v>
                </c:pt>
                <c:pt idx="2624">
                  <c:v>5.4429999999999996</c:v>
                </c:pt>
                <c:pt idx="2625">
                  <c:v>5.4429999999999996</c:v>
                </c:pt>
                <c:pt idx="2626">
                  <c:v>5.4429999999999996</c:v>
                </c:pt>
                <c:pt idx="2627">
                  <c:v>5.4429999999999996</c:v>
                </c:pt>
                <c:pt idx="2628">
                  <c:v>5.4429999999999996</c:v>
                </c:pt>
                <c:pt idx="2629">
                  <c:v>5.4429999999999996</c:v>
                </c:pt>
                <c:pt idx="2630">
                  <c:v>5.4429999999999996</c:v>
                </c:pt>
                <c:pt idx="2631">
                  <c:v>5.452</c:v>
                </c:pt>
                <c:pt idx="2632">
                  <c:v>5.4619999999999997</c:v>
                </c:pt>
                <c:pt idx="2633">
                  <c:v>5.4619999999999997</c:v>
                </c:pt>
                <c:pt idx="2634">
                  <c:v>5.4619999999999997</c:v>
                </c:pt>
                <c:pt idx="2635">
                  <c:v>5.4619999999999997</c:v>
                </c:pt>
                <c:pt idx="2636">
                  <c:v>5.4619999999999997</c:v>
                </c:pt>
                <c:pt idx="2637">
                  <c:v>5.4619999999999997</c:v>
                </c:pt>
                <c:pt idx="2638">
                  <c:v>5.4619999999999997</c:v>
                </c:pt>
                <c:pt idx="2639">
                  <c:v>5.4649999999999999</c:v>
                </c:pt>
                <c:pt idx="2640">
                  <c:v>5.48</c:v>
                </c:pt>
                <c:pt idx="2641">
                  <c:v>5.4809999999999999</c:v>
                </c:pt>
                <c:pt idx="2642">
                  <c:v>5.4809999999999999</c:v>
                </c:pt>
                <c:pt idx="2643">
                  <c:v>5.4829999999999997</c:v>
                </c:pt>
                <c:pt idx="2644">
                  <c:v>5.4850000000000003</c:v>
                </c:pt>
                <c:pt idx="2645">
                  <c:v>5.4889999999999999</c:v>
                </c:pt>
                <c:pt idx="2646">
                  <c:v>5.4889999999999999</c:v>
                </c:pt>
                <c:pt idx="2647">
                  <c:v>5.4989999999999997</c:v>
                </c:pt>
                <c:pt idx="2648">
                  <c:v>5.4989999999999997</c:v>
                </c:pt>
                <c:pt idx="2649">
                  <c:v>5.4989999999999997</c:v>
                </c:pt>
                <c:pt idx="2650">
                  <c:v>5.5039999999999996</c:v>
                </c:pt>
                <c:pt idx="2651">
                  <c:v>5.5170000000000003</c:v>
                </c:pt>
                <c:pt idx="2652">
                  <c:v>5.5179999999999998</c:v>
                </c:pt>
                <c:pt idx="2653">
                  <c:v>5.5179999999999998</c:v>
                </c:pt>
                <c:pt idx="2654">
                  <c:v>5.52</c:v>
                </c:pt>
                <c:pt idx="2655">
                  <c:v>5.52</c:v>
                </c:pt>
                <c:pt idx="2656">
                  <c:v>5.52</c:v>
                </c:pt>
                <c:pt idx="2657">
                  <c:v>5.52</c:v>
                </c:pt>
                <c:pt idx="2658">
                  <c:v>5.5220000000000002</c:v>
                </c:pt>
                <c:pt idx="2659">
                  <c:v>5.5220000000000002</c:v>
                </c:pt>
                <c:pt idx="2660">
                  <c:v>5.5220000000000002</c:v>
                </c:pt>
                <c:pt idx="2661">
                  <c:v>5.5229999999999997</c:v>
                </c:pt>
                <c:pt idx="2662">
                  <c:v>5.5369999999999999</c:v>
                </c:pt>
                <c:pt idx="2663">
                  <c:v>5.5369999999999999</c:v>
                </c:pt>
                <c:pt idx="2664">
                  <c:v>5.5419999999999998</c:v>
                </c:pt>
                <c:pt idx="2665">
                  <c:v>5.5540000000000003</c:v>
                </c:pt>
                <c:pt idx="2666">
                  <c:v>5.5549999999999997</c:v>
                </c:pt>
                <c:pt idx="2667">
                  <c:v>5.5549999999999997</c:v>
                </c:pt>
                <c:pt idx="2668">
                  <c:v>5.556</c:v>
                </c:pt>
                <c:pt idx="2669">
                  <c:v>5.5570000000000004</c:v>
                </c:pt>
                <c:pt idx="2670">
                  <c:v>5.5590000000000002</c:v>
                </c:pt>
                <c:pt idx="2671">
                  <c:v>5.5590000000000002</c:v>
                </c:pt>
                <c:pt idx="2672">
                  <c:v>5.5720000000000001</c:v>
                </c:pt>
                <c:pt idx="2673">
                  <c:v>5.5759999999999996</c:v>
                </c:pt>
                <c:pt idx="2674">
                  <c:v>5.5759999999999996</c:v>
                </c:pt>
                <c:pt idx="2675">
                  <c:v>5.5759999999999996</c:v>
                </c:pt>
                <c:pt idx="2676">
                  <c:v>5.5759999999999996</c:v>
                </c:pt>
                <c:pt idx="2677">
                  <c:v>5.5789999999999997</c:v>
                </c:pt>
                <c:pt idx="2678">
                  <c:v>5.5949999999999998</c:v>
                </c:pt>
                <c:pt idx="2679">
                  <c:v>5.5949999999999998</c:v>
                </c:pt>
                <c:pt idx="2680">
                  <c:v>5.5949999999999998</c:v>
                </c:pt>
                <c:pt idx="2681">
                  <c:v>5.5949999999999998</c:v>
                </c:pt>
                <c:pt idx="2682">
                  <c:v>5.5949999999999998</c:v>
                </c:pt>
                <c:pt idx="2683">
                  <c:v>5.5960000000000001</c:v>
                </c:pt>
                <c:pt idx="2684">
                  <c:v>5.5960000000000001</c:v>
                </c:pt>
                <c:pt idx="2685">
                  <c:v>5.6109999999999998</c:v>
                </c:pt>
                <c:pt idx="2686">
                  <c:v>5.6109999999999998</c:v>
                </c:pt>
                <c:pt idx="2687">
                  <c:v>5.6139999999999999</c:v>
                </c:pt>
                <c:pt idx="2688">
                  <c:v>5.6139999999999999</c:v>
                </c:pt>
                <c:pt idx="2689">
                  <c:v>5.6150000000000002</c:v>
                </c:pt>
                <c:pt idx="2690">
                  <c:v>5.6150000000000002</c:v>
                </c:pt>
                <c:pt idx="2691">
                  <c:v>5.6150000000000002</c:v>
                </c:pt>
                <c:pt idx="2692">
                  <c:v>5.6150000000000002</c:v>
                </c:pt>
                <c:pt idx="2693">
                  <c:v>5.617</c:v>
                </c:pt>
                <c:pt idx="2694">
                  <c:v>5.617</c:v>
                </c:pt>
                <c:pt idx="2695">
                  <c:v>5.63</c:v>
                </c:pt>
                <c:pt idx="2696">
                  <c:v>5.633</c:v>
                </c:pt>
                <c:pt idx="2697">
                  <c:v>5.633</c:v>
                </c:pt>
                <c:pt idx="2698">
                  <c:v>5.633</c:v>
                </c:pt>
                <c:pt idx="2699">
                  <c:v>5.633</c:v>
                </c:pt>
                <c:pt idx="2700">
                  <c:v>5.633</c:v>
                </c:pt>
                <c:pt idx="2701">
                  <c:v>5.633</c:v>
                </c:pt>
                <c:pt idx="2702">
                  <c:v>5.633</c:v>
                </c:pt>
                <c:pt idx="2703">
                  <c:v>5.6340000000000003</c:v>
                </c:pt>
                <c:pt idx="2704">
                  <c:v>5.6340000000000003</c:v>
                </c:pt>
                <c:pt idx="2705">
                  <c:v>5.6340000000000003</c:v>
                </c:pt>
                <c:pt idx="2706">
                  <c:v>5.6340000000000003</c:v>
                </c:pt>
                <c:pt idx="2707">
                  <c:v>5.6340000000000003</c:v>
                </c:pt>
                <c:pt idx="2708">
                  <c:v>5.6340000000000003</c:v>
                </c:pt>
                <c:pt idx="2709">
                  <c:v>5.6340000000000003</c:v>
                </c:pt>
                <c:pt idx="2710">
                  <c:v>5.6340000000000003</c:v>
                </c:pt>
                <c:pt idx="2711">
                  <c:v>5.6340000000000003</c:v>
                </c:pt>
                <c:pt idx="2712">
                  <c:v>5.6340000000000003</c:v>
                </c:pt>
                <c:pt idx="2713">
                  <c:v>5.6340000000000003</c:v>
                </c:pt>
                <c:pt idx="2714">
                  <c:v>5.6340000000000003</c:v>
                </c:pt>
                <c:pt idx="2715">
                  <c:v>5.6340000000000003</c:v>
                </c:pt>
                <c:pt idx="2716">
                  <c:v>5.6340000000000003</c:v>
                </c:pt>
                <c:pt idx="2717">
                  <c:v>5.649</c:v>
                </c:pt>
                <c:pt idx="2718">
                  <c:v>5.6520000000000001</c:v>
                </c:pt>
                <c:pt idx="2719">
                  <c:v>5.6520000000000001</c:v>
                </c:pt>
                <c:pt idx="2720">
                  <c:v>5.6529999999999996</c:v>
                </c:pt>
                <c:pt idx="2721">
                  <c:v>5.6539999999999999</c:v>
                </c:pt>
                <c:pt idx="2722">
                  <c:v>5.6539999999999999</c:v>
                </c:pt>
                <c:pt idx="2723">
                  <c:v>5.6550000000000002</c:v>
                </c:pt>
                <c:pt idx="2724">
                  <c:v>5.6680000000000001</c:v>
                </c:pt>
                <c:pt idx="2725">
                  <c:v>5.6680000000000001</c:v>
                </c:pt>
                <c:pt idx="2726">
                  <c:v>5.6680000000000001</c:v>
                </c:pt>
                <c:pt idx="2727">
                  <c:v>5.6719999999999997</c:v>
                </c:pt>
                <c:pt idx="2728">
                  <c:v>5.6719999999999997</c:v>
                </c:pt>
                <c:pt idx="2729">
                  <c:v>5.6719999999999997</c:v>
                </c:pt>
                <c:pt idx="2730">
                  <c:v>5.6719999999999997</c:v>
                </c:pt>
                <c:pt idx="2731">
                  <c:v>5.6719999999999997</c:v>
                </c:pt>
                <c:pt idx="2732">
                  <c:v>5.6909999999999998</c:v>
                </c:pt>
                <c:pt idx="2733">
                  <c:v>5.6909999999999998</c:v>
                </c:pt>
                <c:pt idx="2734">
                  <c:v>5.6909999999999998</c:v>
                </c:pt>
                <c:pt idx="2735">
                  <c:v>5.6920000000000002</c:v>
                </c:pt>
                <c:pt idx="2736">
                  <c:v>5.7160000000000002</c:v>
                </c:pt>
                <c:pt idx="2737">
                  <c:v>5.7249999999999996</c:v>
                </c:pt>
                <c:pt idx="2738">
                  <c:v>5.7290000000000001</c:v>
                </c:pt>
                <c:pt idx="2739">
                  <c:v>5.7290000000000001</c:v>
                </c:pt>
                <c:pt idx="2740">
                  <c:v>5.7290000000000001</c:v>
                </c:pt>
                <c:pt idx="2741">
                  <c:v>5.7290000000000001</c:v>
                </c:pt>
                <c:pt idx="2742">
                  <c:v>5.7489999999999997</c:v>
                </c:pt>
                <c:pt idx="2743">
                  <c:v>5.7489999999999997</c:v>
                </c:pt>
                <c:pt idx="2744">
                  <c:v>5.7489999999999997</c:v>
                </c:pt>
                <c:pt idx="2745">
                  <c:v>5.7519999999999998</c:v>
                </c:pt>
                <c:pt idx="2746">
                  <c:v>5.7560000000000002</c:v>
                </c:pt>
                <c:pt idx="2747">
                  <c:v>5.7679999999999998</c:v>
                </c:pt>
                <c:pt idx="2748">
                  <c:v>5.7759999999999998</c:v>
                </c:pt>
                <c:pt idx="2749">
                  <c:v>5.7830000000000004</c:v>
                </c:pt>
                <c:pt idx="2750">
                  <c:v>5.7830000000000004</c:v>
                </c:pt>
                <c:pt idx="2751">
                  <c:v>5.7830000000000004</c:v>
                </c:pt>
                <c:pt idx="2752">
                  <c:v>5.7839999999999998</c:v>
                </c:pt>
                <c:pt idx="2753">
                  <c:v>5.79</c:v>
                </c:pt>
                <c:pt idx="2754">
                  <c:v>5.79</c:v>
                </c:pt>
                <c:pt idx="2755">
                  <c:v>5.7930000000000001</c:v>
                </c:pt>
                <c:pt idx="2756">
                  <c:v>5.8070000000000004</c:v>
                </c:pt>
                <c:pt idx="2757">
                  <c:v>5.8079999999999998</c:v>
                </c:pt>
                <c:pt idx="2758">
                  <c:v>5.8079999999999998</c:v>
                </c:pt>
                <c:pt idx="2759">
                  <c:v>5.8079999999999998</c:v>
                </c:pt>
                <c:pt idx="2760">
                  <c:v>5.8120000000000003</c:v>
                </c:pt>
                <c:pt idx="2761">
                  <c:v>5.827</c:v>
                </c:pt>
                <c:pt idx="2762">
                  <c:v>5.827</c:v>
                </c:pt>
                <c:pt idx="2763">
                  <c:v>5.827</c:v>
                </c:pt>
                <c:pt idx="2764">
                  <c:v>5.8410000000000002</c:v>
                </c:pt>
                <c:pt idx="2765">
                  <c:v>5.8410000000000002</c:v>
                </c:pt>
                <c:pt idx="2766">
                  <c:v>5.8410000000000002</c:v>
                </c:pt>
                <c:pt idx="2767">
                  <c:v>5.8470000000000004</c:v>
                </c:pt>
                <c:pt idx="2768">
                  <c:v>5.8470000000000004</c:v>
                </c:pt>
                <c:pt idx="2769">
                  <c:v>5.8470000000000004</c:v>
                </c:pt>
                <c:pt idx="2770">
                  <c:v>5.8479999999999999</c:v>
                </c:pt>
                <c:pt idx="2771">
                  <c:v>5.851</c:v>
                </c:pt>
                <c:pt idx="2772">
                  <c:v>5.86</c:v>
                </c:pt>
                <c:pt idx="2773">
                  <c:v>5.8659999999999997</c:v>
                </c:pt>
                <c:pt idx="2774">
                  <c:v>5.8659999999999997</c:v>
                </c:pt>
                <c:pt idx="2775">
                  <c:v>5.867</c:v>
                </c:pt>
                <c:pt idx="2776">
                  <c:v>5.867</c:v>
                </c:pt>
                <c:pt idx="2777">
                  <c:v>5.867</c:v>
                </c:pt>
                <c:pt idx="2778">
                  <c:v>5.867</c:v>
                </c:pt>
                <c:pt idx="2779">
                  <c:v>5.867</c:v>
                </c:pt>
                <c:pt idx="2780">
                  <c:v>5.867</c:v>
                </c:pt>
                <c:pt idx="2781">
                  <c:v>5.867</c:v>
                </c:pt>
                <c:pt idx="2782">
                  <c:v>5.867</c:v>
                </c:pt>
                <c:pt idx="2783">
                  <c:v>5.867</c:v>
                </c:pt>
                <c:pt idx="2784">
                  <c:v>5.867</c:v>
                </c:pt>
                <c:pt idx="2785">
                  <c:v>5.867</c:v>
                </c:pt>
                <c:pt idx="2786">
                  <c:v>5.867</c:v>
                </c:pt>
                <c:pt idx="2787">
                  <c:v>5.867</c:v>
                </c:pt>
                <c:pt idx="2788">
                  <c:v>5.867</c:v>
                </c:pt>
                <c:pt idx="2789">
                  <c:v>5.867</c:v>
                </c:pt>
                <c:pt idx="2790">
                  <c:v>5.867</c:v>
                </c:pt>
                <c:pt idx="2791">
                  <c:v>5.867</c:v>
                </c:pt>
                <c:pt idx="2792">
                  <c:v>5.867</c:v>
                </c:pt>
                <c:pt idx="2793">
                  <c:v>5.88</c:v>
                </c:pt>
                <c:pt idx="2794">
                  <c:v>5.8860000000000001</c:v>
                </c:pt>
                <c:pt idx="2795">
                  <c:v>5.8860000000000001</c:v>
                </c:pt>
                <c:pt idx="2796">
                  <c:v>5.8860000000000001</c:v>
                </c:pt>
                <c:pt idx="2797">
                  <c:v>5.8860000000000001</c:v>
                </c:pt>
                <c:pt idx="2798">
                  <c:v>5.899</c:v>
                </c:pt>
                <c:pt idx="2799">
                  <c:v>5.9059999999999997</c:v>
                </c:pt>
                <c:pt idx="2800">
                  <c:v>5.9059999999999997</c:v>
                </c:pt>
                <c:pt idx="2801">
                  <c:v>5.9080000000000004</c:v>
                </c:pt>
                <c:pt idx="2802">
                  <c:v>5.9260000000000002</c:v>
                </c:pt>
                <c:pt idx="2803">
                  <c:v>5.9260000000000002</c:v>
                </c:pt>
                <c:pt idx="2804">
                  <c:v>5.9260000000000002</c:v>
                </c:pt>
                <c:pt idx="2805">
                  <c:v>5.9260000000000002</c:v>
                </c:pt>
                <c:pt idx="2806">
                  <c:v>5.9260000000000002</c:v>
                </c:pt>
                <c:pt idx="2807">
                  <c:v>5.9260000000000002</c:v>
                </c:pt>
                <c:pt idx="2808">
                  <c:v>5.9260000000000002</c:v>
                </c:pt>
                <c:pt idx="2809">
                  <c:v>5.9260000000000002</c:v>
                </c:pt>
                <c:pt idx="2810">
                  <c:v>5.9269999999999996</c:v>
                </c:pt>
                <c:pt idx="2811">
                  <c:v>5.9279999999999999</c:v>
                </c:pt>
                <c:pt idx="2812">
                  <c:v>5.9290000000000003</c:v>
                </c:pt>
                <c:pt idx="2813">
                  <c:v>5.9379999999999997</c:v>
                </c:pt>
                <c:pt idx="2814">
                  <c:v>5.9459999999999997</c:v>
                </c:pt>
                <c:pt idx="2815">
                  <c:v>5.9480000000000004</c:v>
                </c:pt>
                <c:pt idx="2816">
                  <c:v>5.9480000000000004</c:v>
                </c:pt>
                <c:pt idx="2817">
                  <c:v>5.9480000000000004</c:v>
                </c:pt>
                <c:pt idx="2818">
                  <c:v>5.9580000000000002</c:v>
                </c:pt>
                <c:pt idx="2819">
                  <c:v>5.9649999999999999</c:v>
                </c:pt>
                <c:pt idx="2820">
                  <c:v>5.968</c:v>
                </c:pt>
                <c:pt idx="2821">
                  <c:v>5.97</c:v>
                </c:pt>
                <c:pt idx="2822">
                  <c:v>5.9779999999999998</c:v>
                </c:pt>
                <c:pt idx="2823">
                  <c:v>5.9850000000000003</c:v>
                </c:pt>
                <c:pt idx="2824">
                  <c:v>5.9850000000000003</c:v>
                </c:pt>
                <c:pt idx="2825">
                  <c:v>5.9850000000000003</c:v>
                </c:pt>
                <c:pt idx="2826">
                  <c:v>5.9850000000000003</c:v>
                </c:pt>
                <c:pt idx="2827">
                  <c:v>5.9850000000000003</c:v>
                </c:pt>
                <c:pt idx="2828">
                  <c:v>5.9850000000000003</c:v>
                </c:pt>
                <c:pt idx="2829">
                  <c:v>5.9850000000000003</c:v>
                </c:pt>
                <c:pt idx="2830">
                  <c:v>5.9850000000000003</c:v>
                </c:pt>
                <c:pt idx="2831">
                  <c:v>5.9870000000000001</c:v>
                </c:pt>
                <c:pt idx="2832">
                  <c:v>5.9870000000000001</c:v>
                </c:pt>
                <c:pt idx="2833">
                  <c:v>5.9880000000000004</c:v>
                </c:pt>
                <c:pt idx="2834">
                  <c:v>5.9889999999999999</c:v>
                </c:pt>
                <c:pt idx="2835">
                  <c:v>5.9909999999999997</c:v>
                </c:pt>
                <c:pt idx="2836">
                  <c:v>6.0049999999999999</c:v>
                </c:pt>
                <c:pt idx="2837">
                  <c:v>6.0049999999999999</c:v>
                </c:pt>
                <c:pt idx="2838">
                  <c:v>6.0069999999999997</c:v>
                </c:pt>
                <c:pt idx="2839">
                  <c:v>6.0179999999999998</c:v>
                </c:pt>
                <c:pt idx="2840">
                  <c:v>6.0250000000000004</c:v>
                </c:pt>
                <c:pt idx="2841">
                  <c:v>6.0250000000000004</c:v>
                </c:pt>
                <c:pt idx="2842">
                  <c:v>6.0270000000000001</c:v>
                </c:pt>
                <c:pt idx="2843">
                  <c:v>6.0270000000000001</c:v>
                </c:pt>
                <c:pt idx="2844">
                  <c:v>6.0279999999999996</c:v>
                </c:pt>
                <c:pt idx="2845">
                  <c:v>6.0279999999999996</c:v>
                </c:pt>
                <c:pt idx="2846">
                  <c:v>6.0279999999999996</c:v>
                </c:pt>
                <c:pt idx="2847">
                  <c:v>6.0460000000000003</c:v>
                </c:pt>
                <c:pt idx="2848">
                  <c:v>6.0460000000000003</c:v>
                </c:pt>
                <c:pt idx="2849">
                  <c:v>6.0460000000000003</c:v>
                </c:pt>
                <c:pt idx="2850">
                  <c:v>6.0460000000000003</c:v>
                </c:pt>
                <c:pt idx="2851">
                  <c:v>6.0460000000000003</c:v>
                </c:pt>
                <c:pt idx="2852">
                  <c:v>6.0460000000000003</c:v>
                </c:pt>
                <c:pt idx="2853">
                  <c:v>6.0469999999999997</c:v>
                </c:pt>
                <c:pt idx="2854">
                  <c:v>6.048</c:v>
                </c:pt>
                <c:pt idx="2855">
                  <c:v>6.0659999999999998</c:v>
                </c:pt>
                <c:pt idx="2856">
                  <c:v>6.0659999999999998</c:v>
                </c:pt>
                <c:pt idx="2857">
                  <c:v>6.0659999999999998</c:v>
                </c:pt>
                <c:pt idx="2858">
                  <c:v>6.0659999999999998</c:v>
                </c:pt>
                <c:pt idx="2859">
                  <c:v>6.0659999999999998</c:v>
                </c:pt>
                <c:pt idx="2860">
                  <c:v>6.0670000000000002</c:v>
                </c:pt>
                <c:pt idx="2861">
                  <c:v>6.077</c:v>
                </c:pt>
                <c:pt idx="2862">
                  <c:v>6.077</c:v>
                </c:pt>
                <c:pt idx="2863">
                  <c:v>6.077</c:v>
                </c:pt>
                <c:pt idx="2864">
                  <c:v>6.077</c:v>
                </c:pt>
                <c:pt idx="2865">
                  <c:v>6.0860000000000003</c:v>
                </c:pt>
                <c:pt idx="2866">
                  <c:v>6.0860000000000003</c:v>
                </c:pt>
                <c:pt idx="2867">
                  <c:v>6.0860000000000003</c:v>
                </c:pt>
                <c:pt idx="2868">
                  <c:v>6.0860000000000003</c:v>
                </c:pt>
                <c:pt idx="2869">
                  <c:v>6.0860000000000003</c:v>
                </c:pt>
                <c:pt idx="2870">
                  <c:v>6.0860000000000003</c:v>
                </c:pt>
                <c:pt idx="2871">
                  <c:v>6.0860000000000003</c:v>
                </c:pt>
                <c:pt idx="2872">
                  <c:v>6.0869999999999997</c:v>
                </c:pt>
                <c:pt idx="2873">
                  <c:v>6.0869999999999997</c:v>
                </c:pt>
                <c:pt idx="2874">
                  <c:v>6.0869999999999997</c:v>
                </c:pt>
                <c:pt idx="2875">
                  <c:v>6.1059999999999999</c:v>
                </c:pt>
                <c:pt idx="2876">
                  <c:v>6.1059999999999999</c:v>
                </c:pt>
                <c:pt idx="2877">
                  <c:v>6.1059999999999999</c:v>
                </c:pt>
                <c:pt idx="2878">
                  <c:v>6.1059999999999999</c:v>
                </c:pt>
                <c:pt idx="2879">
                  <c:v>6.1059999999999999</c:v>
                </c:pt>
                <c:pt idx="2880">
                  <c:v>6.1070000000000002</c:v>
                </c:pt>
                <c:pt idx="2881">
                  <c:v>6.1070000000000002</c:v>
                </c:pt>
                <c:pt idx="2882">
                  <c:v>6.1070000000000002</c:v>
                </c:pt>
                <c:pt idx="2883">
                  <c:v>6.1070000000000002</c:v>
                </c:pt>
                <c:pt idx="2884">
                  <c:v>6.1070000000000002</c:v>
                </c:pt>
                <c:pt idx="2885">
                  <c:v>6.1070000000000002</c:v>
                </c:pt>
                <c:pt idx="2886">
                  <c:v>6.1070000000000002</c:v>
                </c:pt>
                <c:pt idx="2887">
                  <c:v>6.1070000000000002</c:v>
                </c:pt>
                <c:pt idx="2888">
                  <c:v>6.1070000000000002</c:v>
                </c:pt>
                <c:pt idx="2889">
                  <c:v>6.1070000000000002</c:v>
                </c:pt>
                <c:pt idx="2890">
                  <c:v>6.1070000000000002</c:v>
                </c:pt>
                <c:pt idx="2891">
                  <c:v>6.1070000000000002</c:v>
                </c:pt>
                <c:pt idx="2892">
                  <c:v>6.1070000000000002</c:v>
                </c:pt>
                <c:pt idx="2893">
                  <c:v>6.1070000000000002</c:v>
                </c:pt>
                <c:pt idx="2894">
                  <c:v>6.1070000000000002</c:v>
                </c:pt>
                <c:pt idx="2895">
                  <c:v>6.1070000000000002</c:v>
                </c:pt>
                <c:pt idx="2896">
                  <c:v>6.1070000000000002</c:v>
                </c:pt>
                <c:pt idx="2897">
                  <c:v>6.1070000000000002</c:v>
                </c:pt>
                <c:pt idx="2898">
                  <c:v>6.1070000000000002</c:v>
                </c:pt>
                <c:pt idx="2899">
                  <c:v>6.1260000000000003</c:v>
                </c:pt>
                <c:pt idx="2900">
                  <c:v>6.1269999999999998</c:v>
                </c:pt>
                <c:pt idx="2901">
                  <c:v>6.1280000000000001</c:v>
                </c:pt>
                <c:pt idx="2902">
                  <c:v>6.1280000000000001</c:v>
                </c:pt>
                <c:pt idx="2903">
                  <c:v>6.1280000000000001</c:v>
                </c:pt>
                <c:pt idx="2904">
                  <c:v>6.1280000000000001</c:v>
                </c:pt>
                <c:pt idx="2905">
                  <c:v>6.1280000000000001</c:v>
                </c:pt>
                <c:pt idx="2906">
                  <c:v>6.1280000000000001</c:v>
                </c:pt>
                <c:pt idx="2907">
                  <c:v>6.1360000000000001</c:v>
                </c:pt>
                <c:pt idx="2908">
                  <c:v>6.1470000000000002</c:v>
                </c:pt>
                <c:pt idx="2909">
                  <c:v>6.1470000000000002</c:v>
                </c:pt>
                <c:pt idx="2910">
                  <c:v>6.149</c:v>
                </c:pt>
                <c:pt idx="2911">
                  <c:v>6.1559999999999997</c:v>
                </c:pt>
                <c:pt idx="2912">
                  <c:v>6.1669999999999998</c:v>
                </c:pt>
                <c:pt idx="2913">
                  <c:v>6.1669999999999998</c:v>
                </c:pt>
                <c:pt idx="2914">
                  <c:v>6.1669999999999998</c:v>
                </c:pt>
                <c:pt idx="2915">
                  <c:v>6.1669999999999998</c:v>
                </c:pt>
                <c:pt idx="2916">
                  <c:v>6.1769999999999996</c:v>
                </c:pt>
                <c:pt idx="2917">
                  <c:v>6.1870000000000003</c:v>
                </c:pt>
                <c:pt idx="2918">
                  <c:v>6.1870000000000003</c:v>
                </c:pt>
                <c:pt idx="2919">
                  <c:v>6.1870000000000003</c:v>
                </c:pt>
                <c:pt idx="2920">
                  <c:v>6.1870000000000003</c:v>
                </c:pt>
                <c:pt idx="2921">
                  <c:v>6.1870000000000003</c:v>
                </c:pt>
                <c:pt idx="2922">
                  <c:v>6.1879999999999997</c:v>
                </c:pt>
                <c:pt idx="2923">
                  <c:v>6.1879999999999997</c:v>
                </c:pt>
                <c:pt idx="2924">
                  <c:v>6.1890000000000001</c:v>
                </c:pt>
                <c:pt idx="2925">
                  <c:v>6.1890000000000001</c:v>
                </c:pt>
                <c:pt idx="2926">
                  <c:v>6.2069999999999999</c:v>
                </c:pt>
                <c:pt idx="2927">
                  <c:v>6.2069999999999999</c:v>
                </c:pt>
                <c:pt idx="2928">
                  <c:v>6.2169999999999996</c:v>
                </c:pt>
                <c:pt idx="2929">
                  <c:v>6.2270000000000003</c:v>
                </c:pt>
                <c:pt idx="2930">
                  <c:v>6.2270000000000003</c:v>
                </c:pt>
                <c:pt idx="2931">
                  <c:v>6.2270000000000003</c:v>
                </c:pt>
                <c:pt idx="2932">
                  <c:v>6.2270000000000003</c:v>
                </c:pt>
                <c:pt idx="2933">
                  <c:v>6.2279999999999998</c:v>
                </c:pt>
                <c:pt idx="2934">
                  <c:v>6.2290000000000001</c:v>
                </c:pt>
                <c:pt idx="2935">
                  <c:v>6.2309999999999999</c:v>
                </c:pt>
                <c:pt idx="2936">
                  <c:v>6.2409999999999997</c:v>
                </c:pt>
                <c:pt idx="2937">
                  <c:v>6.2480000000000002</c:v>
                </c:pt>
                <c:pt idx="2938">
                  <c:v>6.2569999999999997</c:v>
                </c:pt>
                <c:pt idx="2939">
                  <c:v>6.2569999999999997</c:v>
                </c:pt>
                <c:pt idx="2940">
                  <c:v>6.2679999999999998</c:v>
                </c:pt>
                <c:pt idx="2941">
                  <c:v>6.2679999999999998</c:v>
                </c:pt>
                <c:pt idx="2942">
                  <c:v>6.2679999999999998</c:v>
                </c:pt>
                <c:pt idx="2943">
                  <c:v>6.27</c:v>
                </c:pt>
                <c:pt idx="2944">
                  <c:v>6.2709999999999999</c:v>
                </c:pt>
                <c:pt idx="2945">
                  <c:v>6.2779999999999996</c:v>
                </c:pt>
                <c:pt idx="2946">
                  <c:v>6.29</c:v>
                </c:pt>
                <c:pt idx="2947">
                  <c:v>6.29</c:v>
                </c:pt>
                <c:pt idx="2948">
                  <c:v>6.31</c:v>
                </c:pt>
                <c:pt idx="2949">
                  <c:v>6.31</c:v>
                </c:pt>
                <c:pt idx="2950">
                  <c:v>6.31</c:v>
                </c:pt>
                <c:pt idx="2951">
                  <c:v>6.31</c:v>
                </c:pt>
                <c:pt idx="2952">
                  <c:v>6.31</c:v>
                </c:pt>
                <c:pt idx="2953">
                  <c:v>6.31</c:v>
                </c:pt>
                <c:pt idx="2954">
                  <c:v>6.3179999999999996</c:v>
                </c:pt>
                <c:pt idx="2955">
                  <c:v>6.3259999999999996</c:v>
                </c:pt>
                <c:pt idx="2956">
                  <c:v>6.3289999999999997</c:v>
                </c:pt>
                <c:pt idx="2957">
                  <c:v>6.33</c:v>
                </c:pt>
                <c:pt idx="2958">
                  <c:v>6.33</c:v>
                </c:pt>
                <c:pt idx="2959">
                  <c:v>6.33</c:v>
                </c:pt>
                <c:pt idx="2960">
                  <c:v>6.3319999999999999</c:v>
                </c:pt>
                <c:pt idx="2961">
                  <c:v>6.3319999999999999</c:v>
                </c:pt>
                <c:pt idx="2962">
                  <c:v>6.3319999999999999</c:v>
                </c:pt>
                <c:pt idx="2963">
                  <c:v>6.351</c:v>
                </c:pt>
                <c:pt idx="2964">
                  <c:v>6.351</c:v>
                </c:pt>
                <c:pt idx="2965">
                  <c:v>6.351</c:v>
                </c:pt>
                <c:pt idx="2966">
                  <c:v>6.3520000000000003</c:v>
                </c:pt>
                <c:pt idx="2967">
                  <c:v>6.3520000000000003</c:v>
                </c:pt>
                <c:pt idx="2968">
                  <c:v>6.3520000000000003</c:v>
                </c:pt>
                <c:pt idx="2969">
                  <c:v>6.3520000000000003</c:v>
                </c:pt>
                <c:pt idx="2970">
                  <c:v>6.3520000000000003</c:v>
                </c:pt>
                <c:pt idx="2971">
                  <c:v>6.3520000000000003</c:v>
                </c:pt>
                <c:pt idx="2972">
                  <c:v>6.3520000000000003</c:v>
                </c:pt>
                <c:pt idx="2973">
                  <c:v>6.3520000000000003</c:v>
                </c:pt>
                <c:pt idx="2974">
                  <c:v>6.3520000000000003</c:v>
                </c:pt>
                <c:pt idx="2975">
                  <c:v>6.3520000000000003</c:v>
                </c:pt>
                <c:pt idx="2976">
                  <c:v>6.3520000000000003</c:v>
                </c:pt>
                <c:pt idx="2977">
                  <c:v>6.3520000000000003</c:v>
                </c:pt>
                <c:pt idx="2978">
                  <c:v>6.3520000000000003</c:v>
                </c:pt>
                <c:pt idx="2979">
                  <c:v>6.3520000000000003</c:v>
                </c:pt>
                <c:pt idx="2980">
                  <c:v>6.3520000000000003</c:v>
                </c:pt>
                <c:pt idx="2981">
                  <c:v>6.3520000000000003</c:v>
                </c:pt>
                <c:pt idx="2982">
                  <c:v>6.3520000000000003</c:v>
                </c:pt>
                <c:pt idx="2983">
                  <c:v>6.3520000000000003</c:v>
                </c:pt>
                <c:pt idx="2984">
                  <c:v>6.3529999999999998</c:v>
                </c:pt>
                <c:pt idx="2985">
                  <c:v>6.3719999999999999</c:v>
                </c:pt>
                <c:pt idx="2986">
                  <c:v>6.3730000000000002</c:v>
                </c:pt>
                <c:pt idx="2987">
                  <c:v>6.39</c:v>
                </c:pt>
                <c:pt idx="2988">
                  <c:v>6.3929999999999998</c:v>
                </c:pt>
                <c:pt idx="2989">
                  <c:v>6.3929999999999998</c:v>
                </c:pt>
                <c:pt idx="2990">
                  <c:v>6.3929999999999998</c:v>
                </c:pt>
                <c:pt idx="2991">
                  <c:v>6.3929999999999998</c:v>
                </c:pt>
                <c:pt idx="2992">
                  <c:v>6.4139999999999997</c:v>
                </c:pt>
                <c:pt idx="2993">
                  <c:v>6.4139999999999997</c:v>
                </c:pt>
                <c:pt idx="2994">
                  <c:v>6.4139999999999997</c:v>
                </c:pt>
                <c:pt idx="2995">
                  <c:v>6.4139999999999997</c:v>
                </c:pt>
                <c:pt idx="2996">
                  <c:v>6.4169999999999998</c:v>
                </c:pt>
                <c:pt idx="2997">
                  <c:v>6.4169999999999998</c:v>
                </c:pt>
                <c:pt idx="2998">
                  <c:v>6.4169999999999998</c:v>
                </c:pt>
                <c:pt idx="2999">
                  <c:v>6.4210000000000003</c:v>
                </c:pt>
                <c:pt idx="3000">
                  <c:v>6.4340000000000002</c:v>
                </c:pt>
                <c:pt idx="3001">
                  <c:v>6.4340000000000002</c:v>
                </c:pt>
                <c:pt idx="3002">
                  <c:v>6.4370000000000003</c:v>
                </c:pt>
                <c:pt idx="3003">
                  <c:v>6.4370000000000003</c:v>
                </c:pt>
                <c:pt idx="3004">
                  <c:v>6.4370000000000003</c:v>
                </c:pt>
                <c:pt idx="3005">
                  <c:v>6.4420000000000002</c:v>
                </c:pt>
                <c:pt idx="3006">
                  <c:v>6.4420000000000002</c:v>
                </c:pt>
                <c:pt idx="3007">
                  <c:v>6.4569999999999999</c:v>
                </c:pt>
                <c:pt idx="3008">
                  <c:v>6.4569999999999999</c:v>
                </c:pt>
                <c:pt idx="3009">
                  <c:v>6.46</c:v>
                </c:pt>
                <c:pt idx="3010">
                  <c:v>6.46</c:v>
                </c:pt>
                <c:pt idx="3011">
                  <c:v>6.4619999999999997</c:v>
                </c:pt>
                <c:pt idx="3012">
                  <c:v>6.476</c:v>
                </c:pt>
                <c:pt idx="3013">
                  <c:v>6.476</c:v>
                </c:pt>
                <c:pt idx="3014">
                  <c:v>6.476</c:v>
                </c:pt>
                <c:pt idx="3015">
                  <c:v>6.4779999999999998</c:v>
                </c:pt>
                <c:pt idx="3016">
                  <c:v>6.48</c:v>
                </c:pt>
                <c:pt idx="3017">
                  <c:v>6.48</c:v>
                </c:pt>
                <c:pt idx="3018">
                  <c:v>6.48</c:v>
                </c:pt>
                <c:pt idx="3019">
                  <c:v>6.48</c:v>
                </c:pt>
                <c:pt idx="3020">
                  <c:v>6.484</c:v>
                </c:pt>
                <c:pt idx="3021">
                  <c:v>6.4859999999999998</c:v>
                </c:pt>
                <c:pt idx="3022">
                  <c:v>6.5010000000000003</c:v>
                </c:pt>
                <c:pt idx="3023">
                  <c:v>6.5170000000000003</c:v>
                </c:pt>
                <c:pt idx="3024">
                  <c:v>6.5170000000000003</c:v>
                </c:pt>
                <c:pt idx="3025">
                  <c:v>6.52</c:v>
                </c:pt>
                <c:pt idx="3026">
                  <c:v>6.5389999999999997</c:v>
                </c:pt>
                <c:pt idx="3027">
                  <c:v>6.5389999999999997</c:v>
                </c:pt>
                <c:pt idx="3028">
                  <c:v>6.5389999999999997</c:v>
                </c:pt>
                <c:pt idx="3029">
                  <c:v>6.5389999999999997</c:v>
                </c:pt>
                <c:pt idx="3030">
                  <c:v>6.5389999999999997</c:v>
                </c:pt>
                <c:pt idx="3031">
                  <c:v>6.54</c:v>
                </c:pt>
                <c:pt idx="3032">
                  <c:v>6.5410000000000004</c:v>
                </c:pt>
                <c:pt idx="3033">
                  <c:v>6.5419999999999998</c:v>
                </c:pt>
                <c:pt idx="3034">
                  <c:v>6.5419999999999998</c:v>
                </c:pt>
                <c:pt idx="3035">
                  <c:v>6.5460000000000003</c:v>
                </c:pt>
                <c:pt idx="3036">
                  <c:v>6.556</c:v>
                </c:pt>
                <c:pt idx="3037">
                  <c:v>6.56</c:v>
                </c:pt>
                <c:pt idx="3038">
                  <c:v>6.56</c:v>
                </c:pt>
                <c:pt idx="3039">
                  <c:v>6.56</c:v>
                </c:pt>
                <c:pt idx="3040">
                  <c:v>6.56</c:v>
                </c:pt>
                <c:pt idx="3041">
                  <c:v>6.56</c:v>
                </c:pt>
                <c:pt idx="3042">
                  <c:v>6.56</c:v>
                </c:pt>
                <c:pt idx="3043">
                  <c:v>6.56</c:v>
                </c:pt>
                <c:pt idx="3044">
                  <c:v>6.5659999999999998</c:v>
                </c:pt>
                <c:pt idx="3045">
                  <c:v>6.5670000000000002</c:v>
                </c:pt>
                <c:pt idx="3046">
                  <c:v>6.577</c:v>
                </c:pt>
                <c:pt idx="3047">
                  <c:v>6.5819999999999999</c:v>
                </c:pt>
                <c:pt idx="3048">
                  <c:v>6.5819999999999999</c:v>
                </c:pt>
                <c:pt idx="3049">
                  <c:v>6.5819999999999999</c:v>
                </c:pt>
                <c:pt idx="3050">
                  <c:v>6.5830000000000002</c:v>
                </c:pt>
                <c:pt idx="3051">
                  <c:v>6.5979999999999999</c:v>
                </c:pt>
                <c:pt idx="3052">
                  <c:v>6.6020000000000003</c:v>
                </c:pt>
                <c:pt idx="3053">
                  <c:v>6.6020000000000003</c:v>
                </c:pt>
                <c:pt idx="3054">
                  <c:v>6.6020000000000003</c:v>
                </c:pt>
                <c:pt idx="3055">
                  <c:v>6.6020000000000003</c:v>
                </c:pt>
                <c:pt idx="3056">
                  <c:v>6.6029999999999998</c:v>
                </c:pt>
                <c:pt idx="3057">
                  <c:v>6.6029999999999998</c:v>
                </c:pt>
                <c:pt idx="3058">
                  <c:v>6.6029999999999998</c:v>
                </c:pt>
                <c:pt idx="3059">
                  <c:v>6.6029999999999998</c:v>
                </c:pt>
                <c:pt idx="3060">
                  <c:v>6.6029999999999998</c:v>
                </c:pt>
                <c:pt idx="3061">
                  <c:v>6.6029999999999998</c:v>
                </c:pt>
                <c:pt idx="3062">
                  <c:v>6.6029999999999998</c:v>
                </c:pt>
                <c:pt idx="3063">
                  <c:v>6.6029999999999998</c:v>
                </c:pt>
                <c:pt idx="3064">
                  <c:v>6.6029999999999998</c:v>
                </c:pt>
                <c:pt idx="3065">
                  <c:v>6.6029999999999998</c:v>
                </c:pt>
                <c:pt idx="3066">
                  <c:v>6.6029999999999998</c:v>
                </c:pt>
                <c:pt idx="3067">
                  <c:v>6.6029999999999998</c:v>
                </c:pt>
                <c:pt idx="3068">
                  <c:v>6.6029999999999998</c:v>
                </c:pt>
                <c:pt idx="3069">
                  <c:v>6.6029999999999998</c:v>
                </c:pt>
                <c:pt idx="3070">
                  <c:v>6.6239999999999997</c:v>
                </c:pt>
                <c:pt idx="3071">
                  <c:v>6.625</c:v>
                </c:pt>
                <c:pt idx="3072">
                  <c:v>6.6289999999999996</c:v>
                </c:pt>
                <c:pt idx="3073">
                  <c:v>6.6289999999999996</c:v>
                </c:pt>
                <c:pt idx="3074">
                  <c:v>6.6289999999999996</c:v>
                </c:pt>
                <c:pt idx="3075">
                  <c:v>6.633</c:v>
                </c:pt>
                <c:pt idx="3076">
                  <c:v>6.6449999999999996</c:v>
                </c:pt>
                <c:pt idx="3077">
                  <c:v>6.6660000000000004</c:v>
                </c:pt>
                <c:pt idx="3078">
                  <c:v>6.6660000000000004</c:v>
                </c:pt>
                <c:pt idx="3079">
                  <c:v>6.6669999999999998</c:v>
                </c:pt>
                <c:pt idx="3080">
                  <c:v>6.6669999999999998</c:v>
                </c:pt>
                <c:pt idx="3081">
                  <c:v>6.6820000000000004</c:v>
                </c:pt>
                <c:pt idx="3082">
                  <c:v>6.6870000000000003</c:v>
                </c:pt>
                <c:pt idx="3083">
                  <c:v>6.6870000000000003</c:v>
                </c:pt>
                <c:pt idx="3084">
                  <c:v>6.69</c:v>
                </c:pt>
                <c:pt idx="3085">
                  <c:v>6.7149999999999999</c:v>
                </c:pt>
                <c:pt idx="3086">
                  <c:v>6.726</c:v>
                </c:pt>
                <c:pt idx="3087">
                  <c:v>6.73</c:v>
                </c:pt>
                <c:pt idx="3088">
                  <c:v>6.73</c:v>
                </c:pt>
                <c:pt idx="3089">
                  <c:v>6.7359999999999998</c:v>
                </c:pt>
                <c:pt idx="3090">
                  <c:v>6.7510000000000003</c:v>
                </c:pt>
                <c:pt idx="3091">
                  <c:v>6.7510000000000003</c:v>
                </c:pt>
                <c:pt idx="3092">
                  <c:v>6.7560000000000002</c:v>
                </c:pt>
                <c:pt idx="3093">
                  <c:v>6.7560000000000002</c:v>
                </c:pt>
                <c:pt idx="3094">
                  <c:v>6.758</c:v>
                </c:pt>
                <c:pt idx="3095">
                  <c:v>6.7729999999999997</c:v>
                </c:pt>
                <c:pt idx="3096">
                  <c:v>6.7770000000000001</c:v>
                </c:pt>
                <c:pt idx="3097">
                  <c:v>6.7949999999999999</c:v>
                </c:pt>
                <c:pt idx="3098">
                  <c:v>6.7949999999999999</c:v>
                </c:pt>
                <c:pt idx="3099">
                  <c:v>6.7949999999999999</c:v>
                </c:pt>
                <c:pt idx="3100">
                  <c:v>6.8170000000000002</c:v>
                </c:pt>
                <c:pt idx="3101">
                  <c:v>6.8170000000000002</c:v>
                </c:pt>
                <c:pt idx="3102">
                  <c:v>6.8170000000000002</c:v>
                </c:pt>
                <c:pt idx="3103">
                  <c:v>6.8170000000000002</c:v>
                </c:pt>
                <c:pt idx="3104">
                  <c:v>6.8170000000000002</c:v>
                </c:pt>
                <c:pt idx="3105">
                  <c:v>6.8170000000000002</c:v>
                </c:pt>
                <c:pt idx="3106">
                  <c:v>6.8170000000000002</c:v>
                </c:pt>
                <c:pt idx="3107">
                  <c:v>6.8170000000000002</c:v>
                </c:pt>
                <c:pt idx="3108">
                  <c:v>6.8209999999999997</c:v>
                </c:pt>
                <c:pt idx="3109">
                  <c:v>6.8209999999999997</c:v>
                </c:pt>
                <c:pt idx="3110">
                  <c:v>6.8380000000000001</c:v>
                </c:pt>
                <c:pt idx="3111">
                  <c:v>6.8380000000000001</c:v>
                </c:pt>
                <c:pt idx="3112">
                  <c:v>6.8380000000000001</c:v>
                </c:pt>
                <c:pt idx="3113">
                  <c:v>6.8380000000000001</c:v>
                </c:pt>
                <c:pt idx="3114">
                  <c:v>6.8380000000000001</c:v>
                </c:pt>
                <c:pt idx="3115">
                  <c:v>6.8390000000000004</c:v>
                </c:pt>
                <c:pt idx="3116">
                  <c:v>6.8390000000000004</c:v>
                </c:pt>
                <c:pt idx="3117">
                  <c:v>6.8390000000000004</c:v>
                </c:pt>
                <c:pt idx="3118">
                  <c:v>6.8390000000000004</c:v>
                </c:pt>
                <c:pt idx="3119">
                  <c:v>6.8390000000000004</c:v>
                </c:pt>
                <c:pt idx="3120">
                  <c:v>6.8390000000000004</c:v>
                </c:pt>
                <c:pt idx="3121">
                  <c:v>6.8390000000000004</c:v>
                </c:pt>
                <c:pt idx="3122">
                  <c:v>6.8390000000000004</c:v>
                </c:pt>
                <c:pt idx="3123">
                  <c:v>6.859</c:v>
                </c:pt>
                <c:pt idx="3124">
                  <c:v>6.86</c:v>
                </c:pt>
                <c:pt idx="3125">
                  <c:v>6.86</c:v>
                </c:pt>
                <c:pt idx="3126">
                  <c:v>6.86</c:v>
                </c:pt>
                <c:pt idx="3127">
                  <c:v>6.86</c:v>
                </c:pt>
                <c:pt idx="3128">
                  <c:v>6.86</c:v>
                </c:pt>
                <c:pt idx="3129">
                  <c:v>6.86</c:v>
                </c:pt>
                <c:pt idx="3130">
                  <c:v>6.86</c:v>
                </c:pt>
                <c:pt idx="3131">
                  <c:v>6.86</c:v>
                </c:pt>
                <c:pt idx="3132">
                  <c:v>6.86</c:v>
                </c:pt>
                <c:pt idx="3133">
                  <c:v>6.86</c:v>
                </c:pt>
                <c:pt idx="3134">
                  <c:v>6.86</c:v>
                </c:pt>
                <c:pt idx="3135">
                  <c:v>6.86</c:v>
                </c:pt>
                <c:pt idx="3136">
                  <c:v>6.86</c:v>
                </c:pt>
                <c:pt idx="3137">
                  <c:v>6.8630000000000004</c:v>
                </c:pt>
                <c:pt idx="3138">
                  <c:v>6.8630000000000004</c:v>
                </c:pt>
                <c:pt idx="3139">
                  <c:v>6.875</c:v>
                </c:pt>
                <c:pt idx="3140">
                  <c:v>6.8810000000000002</c:v>
                </c:pt>
                <c:pt idx="3141">
                  <c:v>6.8810000000000002</c:v>
                </c:pt>
                <c:pt idx="3142">
                  <c:v>6.8810000000000002</c:v>
                </c:pt>
                <c:pt idx="3143">
                  <c:v>6.8810000000000002</c:v>
                </c:pt>
                <c:pt idx="3144">
                  <c:v>6.8819999999999997</c:v>
                </c:pt>
                <c:pt idx="3145">
                  <c:v>6.8849999999999998</c:v>
                </c:pt>
                <c:pt idx="3146">
                  <c:v>6.8959999999999999</c:v>
                </c:pt>
                <c:pt idx="3147">
                  <c:v>6.9029999999999996</c:v>
                </c:pt>
                <c:pt idx="3148">
                  <c:v>6.9029999999999996</c:v>
                </c:pt>
                <c:pt idx="3149">
                  <c:v>6.9029999999999996</c:v>
                </c:pt>
                <c:pt idx="3150">
                  <c:v>6.9029999999999996</c:v>
                </c:pt>
                <c:pt idx="3151">
                  <c:v>6.9029999999999996</c:v>
                </c:pt>
                <c:pt idx="3152">
                  <c:v>6.9029999999999996</c:v>
                </c:pt>
                <c:pt idx="3153">
                  <c:v>6.9180000000000001</c:v>
                </c:pt>
                <c:pt idx="3154">
                  <c:v>6.9459999999999997</c:v>
                </c:pt>
                <c:pt idx="3155">
                  <c:v>6.95</c:v>
                </c:pt>
                <c:pt idx="3156">
                  <c:v>6.95</c:v>
                </c:pt>
                <c:pt idx="3157">
                  <c:v>6.9720000000000004</c:v>
                </c:pt>
                <c:pt idx="3158">
                  <c:v>6.9729999999999999</c:v>
                </c:pt>
                <c:pt idx="3159">
                  <c:v>6.9729999999999999</c:v>
                </c:pt>
                <c:pt idx="3160">
                  <c:v>6.99</c:v>
                </c:pt>
                <c:pt idx="3161">
                  <c:v>6.99</c:v>
                </c:pt>
                <c:pt idx="3162">
                  <c:v>6.99</c:v>
                </c:pt>
                <c:pt idx="3163">
                  <c:v>6.9939999999999998</c:v>
                </c:pt>
                <c:pt idx="3164">
                  <c:v>6.9960000000000004</c:v>
                </c:pt>
                <c:pt idx="3165">
                  <c:v>7.0119999999999996</c:v>
                </c:pt>
                <c:pt idx="3166">
                  <c:v>7.0119999999999996</c:v>
                </c:pt>
                <c:pt idx="3167">
                  <c:v>7.0149999999999997</c:v>
                </c:pt>
                <c:pt idx="3168">
                  <c:v>7.0149999999999997</c:v>
                </c:pt>
                <c:pt idx="3169">
                  <c:v>7.016</c:v>
                </c:pt>
                <c:pt idx="3170">
                  <c:v>7.016</c:v>
                </c:pt>
                <c:pt idx="3171">
                  <c:v>7.0170000000000003</c:v>
                </c:pt>
                <c:pt idx="3172">
                  <c:v>7.0170000000000003</c:v>
                </c:pt>
                <c:pt idx="3173">
                  <c:v>7.0339999999999998</c:v>
                </c:pt>
                <c:pt idx="3174">
                  <c:v>7.0339999999999998</c:v>
                </c:pt>
                <c:pt idx="3175">
                  <c:v>7.0350000000000001</c:v>
                </c:pt>
                <c:pt idx="3176">
                  <c:v>7.0369999999999999</c:v>
                </c:pt>
                <c:pt idx="3177">
                  <c:v>7.0369999999999999</c:v>
                </c:pt>
                <c:pt idx="3178">
                  <c:v>7.0369999999999999</c:v>
                </c:pt>
                <c:pt idx="3179">
                  <c:v>7.048</c:v>
                </c:pt>
                <c:pt idx="3180">
                  <c:v>7.048</c:v>
                </c:pt>
                <c:pt idx="3181">
                  <c:v>7.0570000000000004</c:v>
                </c:pt>
                <c:pt idx="3182">
                  <c:v>7.0789999999999997</c:v>
                </c:pt>
                <c:pt idx="3183">
                  <c:v>7.08</c:v>
                </c:pt>
                <c:pt idx="3184">
                  <c:v>7.0810000000000004</c:v>
                </c:pt>
                <c:pt idx="3185">
                  <c:v>7.101</c:v>
                </c:pt>
                <c:pt idx="3186">
                  <c:v>7.101</c:v>
                </c:pt>
                <c:pt idx="3187">
                  <c:v>7.1029999999999998</c:v>
                </c:pt>
                <c:pt idx="3188">
                  <c:v>7.1230000000000002</c:v>
                </c:pt>
                <c:pt idx="3189">
                  <c:v>7.1230000000000002</c:v>
                </c:pt>
                <c:pt idx="3190">
                  <c:v>7.1239999999999997</c:v>
                </c:pt>
                <c:pt idx="3191">
                  <c:v>7.1239999999999997</c:v>
                </c:pt>
                <c:pt idx="3192">
                  <c:v>7.1239999999999997</c:v>
                </c:pt>
                <c:pt idx="3193">
                  <c:v>7.1239999999999997</c:v>
                </c:pt>
                <c:pt idx="3194">
                  <c:v>7.1239999999999997</c:v>
                </c:pt>
                <c:pt idx="3195">
                  <c:v>7.1239999999999997</c:v>
                </c:pt>
                <c:pt idx="3196">
                  <c:v>7.1239999999999997</c:v>
                </c:pt>
                <c:pt idx="3197">
                  <c:v>7.1239999999999997</c:v>
                </c:pt>
                <c:pt idx="3198">
                  <c:v>7.1239999999999997</c:v>
                </c:pt>
                <c:pt idx="3199">
                  <c:v>7.1239999999999997</c:v>
                </c:pt>
                <c:pt idx="3200">
                  <c:v>7.1449999999999996</c:v>
                </c:pt>
                <c:pt idx="3201">
                  <c:v>7.1449999999999996</c:v>
                </c:pt>
                <c:pt idx="3202">
                  <c:v>7.1449999999999996</c:v>
                </c:pt>
                <c:pt idx="3203">
                  <c:v>7.1459999999999999</c:v>
                </c:pt>
                <c:pt idx="3204">
                  <c:v>7.1459999999999999</c:v>
                </c:pt>
                <c:pt idx="3205">
                  <c:v>7.1459999999999999</c:v>
                </c:pt>
                <c:pt idx="3206">
                  <c:v>7.1470000000000002</c:v>
                </c:pt>
                <c:pt idx="3207">
                  <c:v>7.1680000000000001</c:v>
                </c:pt>
                <c:pt idx="3208">
                  <c:v>7.1680000000000001</c:v>
                </c:pt>
                <c:pt idx="3209">
                  <c:v>7.17</c:v>
                </c:pt>
                <c:pt idx="3210">
                  <c:v>7.19</c:v>
                </c:pt>
                <c:pt idx="3211">
                  <c:v>7.19</c:v>
                </c:pt>
                <c:pt idx="3212">
                  <c:v>7.202</c:v>
                </c:pt>
                <c:pt idx="3213">
                  <c:v>7.2030000000000003</c:v>
                </c:pt>
                <c:pt idx="3214">
                  <c:v>7.2130000000000001</c:v>
                </c:pt>
                <c:pt idx="3215">
                  <c:v>7.2130000000000001</c:v>
                </c:pt>
                <c:pt idx="3216">
                  <c:v>7.234</c:v>
                </c:pt>
                <c:pt idx="3217">
                  <c:v>7.234</c:v>
                </c:pt>
                <c:pt idx="3218">
                  <c:v>7.234</c:v>
                </c:pt>
                <c:pt idx="3219">
                  <c:v>7.234</c:v>
                </c:pt>
                <c:pt idx="3220">
                  <c:v>7.234</c:v>
                </c:pt>
                <c:pt idx="3221">
                  <c:v>7.234</c:v>
                </c:pt>
                <c:pt idx="3222">
                  <c:v>7.2560000000000002</c:v>
                </c:pt>
                <c:pt idx="3223">
                  <c:v>7.2569999999999997</c:v>
                </c:pt>
                <c:pt idx="3224">
                  <c:v>7.28</c:v>
                </c:pt>
                <c:pt idx="3225">
                  <c:v>7.2839999999999998</c:v>
                </c:pt>
                <c:pt idx="3226">
                  <c:v>7.3239999999999998</c:v>
                </c:pt>
                <c:pt idx="3227">
                  <c:v>7.3239999999999998</c:v>
                </c:pt>
                <c:pt idx="3228">
                  <c:v>7.3470000000000004</c:v>
                </c:pt>
                <c:pt idx="3229">
                  <c:v>7.3470000000000004</c:v>
                </c:pt>
                <c:pt idx="3230">
                  <c:v>7.3470000000000004</c:v>
                </c:pt>
                <c:pt idx="3231">
                  <c:v>7.359</c:v>
                </c:pt>
                <c:pt idx="3232">
                  <c:v>7.3689999999999998</c:v>
                </c:pt>
                <c:pt idx="3233">
                  <c:v>7.3689999999999998</c:v>
                </c:pt>
                <c:pt idx="3234">
                  <c:v>7.37</c:v>
                </c:pt>
                <c:pt idx="3235">
                  <c:v>7.3710000000000004</c:v>
                </c:pt>
                <c:pt idx="3236">
                  <c:v>7.3710000000000004</c:v>
                </c:pt>
                <c:pt idx="3237">
                  <c:v>7.3710000000000004</c:v>
                </c:pt>
                <c:pt idx="3238">
                  <c:v>7.3710000000000004</c:v>
                </c:pt>
                <c:pt idx="3239">
                  <c:v>7.3719999999999999</c:v>
                </c:pt>
                <c:pt idx="3240">
                  <c:v>7.3920000000000003</c:v>
                </c:pt>
                <c:pt idx="3241">
                  <c:v>7.3920000000000003</c:v>
                </c:pt>
                <c:pt idx="3242">
                  <c:v>7.3929999999999998</c:v>
                </c:pt>
                <c:pt idx="3243">
                  <c:v>7.3929999999999998</c:v>
                </c:pt>
                <c:pt idx="3244">
                  <c:v>7.3929999999999998</c:v>
                </c:pt>
                <c:pt idx="3245">
                  <c:v>7.3929999999999998</c:v>
                </c:pt>
                <c:pt idx="3246">
                  <c:v>7.3929999999999998</c:v>
                </c:pt>
                <c:pt idx="3247">
                  <c:v>7.3929999999999998</c:v>
                </c:pt>
                <c:pt idx="3248">
                  <c:v>7.3929999999999998</c:v>
                </c:pt>
                <c:pt idx="3249">
                  <c:v>7.3929999999999998</c:v>
                </c:pt>
                <c:pt idx="3250">
                  <c:v>7.3929999999999998</c:v>
                </c:pt>
                <c:pt idx="3251">
                  <c:v>7.3929999999999998</c:v>
                </c:pt>
                <c:pt idx="3252">
                  <c:v>7.3929999999999998</c:v>
                </c:pt>
                <c:pt idx="3253">
                  <c:v>7.3929999999999998</c:v>
                </c:pt>
                <c:pt idx="3254">
                  <c:v>7.3929999999999998</c:v>
                </c:pt>
                <c:pt idx="3255">
                  <c:v>7.3929999999999998</c:v>
                </c:pt>
                <c:pt idx="3256">
                  <c:v>7.3929999999999998</c:v>
                </c:pt>
                <c:pt idx="3257">
                  <c:v>7.3929999999999998</c:v>
                </c:pt>
                <c:pt idx="3258">
                  <c:v>7.4039999999999999</c:v>
                </c:pt>
                <c:pt idx="3259">
                  <c:v>7.415</c:v>
                </c:pt>
                <c:pt idx="3260">
                  <c:v>7.415</c:v>
                </c:pt>
                <c:pt idx="3261">
                  <c:v>7.415</c:v>
                </c:pt>
                <c:pt idx="3262">
                  <c:v>7.415</c:v>
                </c:pt>
                <c:pt idx="3263">
                  <c:v>7.415</c:v>
                </c:pt>
                <c:pt idx="3264">
                  <c:v>7.415</c:v>
                </c:pt>
                <c:pt idx="3265">
                  <c:v>7.4160000000000004</c:v>
                </c:pt>
                <c:pt idx="3266">
                  <c:v>7.4269999999999996</c:v>
                </c:pt>
                <c:pt idx="3267">
                  <c:v>7.4379999999999997</c:v>
                </c:pt>
                <c:pt idx="3268">
                  <c:v>7.44</c:v>
                </c:pt>
                <c:pt idx="3269">
                  <c:v>7.44</c:v>
                </c:pt>
                <c:pt idx="3270">
                  <c:v>7.4409999999999998</c:v>
                </c:pt>
                <c:pt idx="3271">
                  <c:v>7.4610000000000003</c:v>
                </c:pt>
                <c:pt idx="3272">
                  <c:v>7.4610000000000003</c:v>
                </c:pt>
                <c:pt idx="3273">
                  <c:v>7.4610000000000003</c:v>
                </c:pt>
                <c:pt idx="3274">
                  <c:v>7.4610000000000003</c:v>
                </c:pt>
                <c:pt idx="3275">
                  <c:v>7.4610000000000003</c:v>
                </c:pt>
                <c:pt idx="3276">
                  <c:v>7.4829999999999997</c:v>
                </c:pt>
                <c:pt idx="3277">
                  <c:v>7.4829999999999997</c:v>
                </c:pt>
                <c:pt idx="3278">
                  <c:v>7.4859999999999998</c:v>
                </c:pt>
                <c:pt idx="3279">
                  <c:v>7.4859999999999998</c:v>
                </c:pt>
                <c:pt idx="3280">
                  <c:v>7.4859999999999998</c:v>
                </c:pt>
                <c:pt idx="3281">
                  <c:v>7.508</c:v>
                </c:pt>
                <c:pt idx="3282">
                  <c:v>7.5289999999999999</c:v>
                </c:pt>
                <c:pt idx="3283">
                  <c:v>7.5289999999999999</c:v>
                </c:pt>
                <c:pt idx="3284">
                  <c:v>7.5309999999999997</c:v>
                </c:pt>
                <c:pt idx="3285">
                  <c:v>7.5309999999999997</c:v>
                </c:pt>
                <c:pt idx="3286">
                  <c:v>7.5330000000000004</c:v>
                </c:pt>
                <c:pt idx="3287">
                  <c:v>7.5350000000000001</c:v>
                </c:pt>
                <c:pt idx="3288">
                  <c:v>7.5510000000000002</c:v>
                </c:pt>
                <c:pt idx="3289">
                  <c:v>7.5510000000000002</c:v>
                </c:pt>
                <c:pt idx="3290">
                  <c:v>7.5570000000000004</c:v>
                </c:pt>
                <c:pt idx="3291">
                  <c:v>7.5739999999999998</c:v>
                </c:pt>
                <c:pt idx="3292">
                  <c:v>7.5750000000000002</c:v>
                </c:pt>
                <c:pt idx="3293">
                  <c:v>7.5860000000000003</c:v>
                </c:pt>
                <c:pt idx="3294">
                  <c:v>7.5860000000000003</c:v>
                </c:pt>
                <c:pt idx="3295">
                  <c:v>7.5979999999999999</c:v>
                </c:pt>
                <c:pt idx="3296">
                  <c:v>7.5979999999999999</c:v>
                </c:pt>
                <c:pt idx="3297">
                  <c:v>7.5979999999999999</c:v>
                </c:pt>
                <c:pt idx="3298">
                  <c:v>7.601</c:v>
                </c:pt>
                <c:pt idx="3299">
                  <c:v>7.6059999999999999</c:v>
                </c:pt>
                <c:pt idx="3300">
                  <c:v>7.6210000000000004</c:v>
                </c:pt>
                <c:pt idx="3301">
                  <c:v>7.6239999999999997</c:v>
                </c:pt>
                <c:pt idx="3302">
                  <c:v>7.6239999999999997</c:v>
                </c:pt>
                <c:pt idx="3303">
                  <c:v>7.6280000000000001</c:v>
                </c:pt>
                <c:pt idx="3304">
                  <c:v>7.633</c:v>
                </c:pt>
                <c:pt idx="3305">
                  <c:v>7.6440000000000001</c:v>
                </c:pt>
                <c:pt idx="3306">
                  <c:v>7.6440000000000001</c:v>
                </c:pt>
                <c:pt idx="3307">
                  <c:v>7.6639999999999997</c:v>
                </c:pt>
                <c:pt idx="3308">
                  <c:v>7.6669999999999998</c:v>
                </c:pt>
                <c:pt idx="3309">
                  <c:v>7.6669999999999998</c:v>
                </c:pt>
                <c:pt idx="3310">
                  <c:v>7.6680000000000001</c:v>
                </c:pt>
                <c:pt idx="3311">
                  <c:v>7.6680000000000001</c:v>
                </c:pt>
                <c:pt idx="3312">
                  <c:v>7.6680000000000001</c:v>
                </c:pt>
                <c:pt idx="3313">
                  <c:v>7.6680000000000001</c:v>
                </c:pt>
                <c:pt idx="3314">
                  <c:v>7.6680000000000001</c:v>
                </c:pt>
                <c:pt idx="3315">
                  <c:v>7.6680000000000001</c:v>
                </c:pt>
                <c:pt idx="3316">
                  <c:v>7.6680000000000001</c:v>
                </c:pt>
                <c:pt idx="3317">
                  <c:v>7.6680000000000001</c:v>
                </c:pt>
                <c:pt idx="3318">
                  <c:v>7.6680000000000001</c:v>
                </c:pt>
                <c:pt idx="3319">
                  <c:v>7.6680000000000001</c:v>
                </c:pt>
                <c:pt idx="3320">
                  <c:v>7.6680000000000001</c:v>
                </c:pt>
                <c:pt idx="3321">
                  <c:v>7.6680000000000001</c:v>
                </c:pt>
                <c:pt idx="3322">
                  <c:v>7.6680000000000001</c:v>
                </c:pt>
                <c:pt idx="3323">
                  <c:v>7.6680000000000001</c:v>
                </c:pt>
                <c:pt idx="3324">
                  <c:v>7.67</c:v>
                </c:pt>
                <c:pt idx="3325">
                  <c:v>7.67</c:v>
                </c:pt>
                <c:pt idx="3326">
                  <c:v>7.6890000000000001</c:v>
                </c:pt>
                <c:pt idx="3327">
                  <c:v>7.6890000000000001</c:v>
                </c:pt>
                <c:pt idx="3328">
                  <c:v>7.6909999999999998</c:v>
                </c:pt>
                <c:pt idx="3329">
                  <c:v>7.6909999999999998</c:v>
                </c:pt>
                <c:pt idx="3330">
                  <c:v>7.6920000000000002</c:v>
                </c:pt>
                <c:pt idx="3331">
                  <c:v>7.6920000000000002</c:v>
                </c:pt>
                <c:pt idx="3332">
                  <c:v>7.6920000000000002</c:v>
                </c:pt>
                <c:pt idx="3333">
                  <c:v>7.7009999999999996</c:v>
                </c:pt>
                <c:pt idx="3334">
                  <c:v>7.7140000000000004</c:v>
                </c:pt>
                <c:pt idx="3335">
                  <c:v>7.7140000000000004</c:v>
                </c:pt>
                <c:pt idx="3336">
                  <c:v>7.7140000000000004</c:v>
                </c:pt>
                <c:pt idx="3337">
                  <c:v>7.7140000000000004</c:v>
                </c:pt>
                <c:pt idx="3338">
                  <c:v>7.7140000000000004</c:v>
                </c:pt>
                <c:pt idx="3339">
                  <c:v>7.7140000000000004</c:v>
                </c:pt>
                <c:pt idx="3340">
                  <c:v>7.7140000000000004</c:v>
                </c:pt>
                <c:pt idx="3341">
                  <c:v>7.7140000000000004</c:v>
                </c:pt>
                <c:pt idx="3342">
                  <c:v>7.7380000000000004</c:v>
                </c:pt>
                <c:pt idx="3343">
                  <c:v>7.7380000000000004</c:v>
                </c:pt>
                <c:pt idx="3344">
                  <c:v>7.7380000000000004</c:v>
                </c:pt>
                <c:pt idx="3345">
                  <c:v>7.7380000000000004</c:v>
                </c:pt>
                <c:pt idx="3346">
                  <c:v>7.7380000000000004</c:v>
                </c:pt>
                <c:pt idx="3347">
                  <c:v>7.7380000000000004</c:v>
                </c:pt>
                <c:pt idx="3348">
                  <c:v>7.7380000000000004</c:v>
                </c:pt>
                <c:pt idx="3349">
                  <c:v>7.7380000000000004</c:v>
                </c:pt>
                <c:pt idx="3350">
                  <c:v>7.7380000000000004</c:v>
                </c:pt>
                <c:pt idx="3351">
                  <c:v>7.7480000000000002</c:v>
                </c:pt>
                <c:pt idx="3352">
                  <c:v>7.7480000000000002</c:v>
                </c:pt>
                <c:pt idx="3353">
                  <c:v>7.7619999999999996</c:v>
                </c:pt>
                <c:pt idx="3354">
                  <c:v>7.7619999999999996</c:v>
                </c:pt>
                <c:pt idx="3355">
                  <c:v>7.7629999999999999</c:v>
                </c:pt>
                <c:pt idx="3356">
                  <c:v>7.7709999999999999</c:v>
                </c:pt>
                <c:pt idx="3357">
                  <c:v>7.7839999999999998</c:v>
                </c:pt>
                <c:pt idx="3358">
                  <c:v>7.7839999999999998</c:v>
                </c:pt>
                <c:pt idx="3359">
                  <c:v>7.7859999999999996</c:v>
                </c:pt>
                <c:pt idx="3360">
                  <c:v>7.7889999999999997</c:v>
                </c:pt>
                <c:pt idx="3361">
                  <c:v>7.79</c:v>
                </c:pt>
                <c:pt idx="3362">
                  <c:v>7.8070000000000004</c:v>
                </c:pt>
                <c:pt idx="3363">
                  <c:v>7.8070000000000004</c:v>
                </c:pt>
                <c:pt idx="3364">
                  <c:v>7.8070000000000004</c:v>
                </c:pt>
                <c:pt idx="3365">
                  <c:v>7.8070000000000004</c:v>
                </c:pt>
                <c:pt idx="3366">
                  <c:v>7.8090000000000002</c:v>
                </c:pt>
                <c:pt idx="3367">
                  <c:v>7.8090000000000002</c:v>
                </c:pt>
                <c:pt idx="3368">
                  <c:v>7.83</c:v>
                </c:pt>
                <c:pt idx="3369">
                  <c:v>7.8310000000000004</c:v>
                </c:pt>
                <c:pt idx="3370">
                  <c:v>7.8330000000000002</c:v>
                </c:pt>
                <c:pt idx="3371">
                  <c:v>7.8330000000000002</c:v>
                </c:pt>
                <c:pt idx="3372">
                  <c:v>7.8550000000000004</c:v>
                </c:pt>
                <c:pt idx="3373">
                  <c:v>7.8570000000000002</c:v>
                </c:pt>
                <c:pt idx="3374">
                  <c:v>7.8780000000000001</c:v>
                </c:pt>
                <c:pt idx="3375">
                  <c:v>7.8789999999999996</c:v>
                </c:pt>
                <c:pt idx="3376">
                  <c:v>7.8789999999999996</c:v>
                </c:pt>
                <c:pt idx="3377">
                  <c:v>7.8840000000000003</c:v>
                </c:pt>
                <c:pt idx="3378">
                  <c:v>7.8879999999999999</c:v>
                </c:pt>
                <c:pt idx="3379">
                  <c:v>7.8879999999999999</c:v>
                </c:pt>
                <c:pt idx="3380">
                  <c:v>7.9020000000000001</c:v>
                </c:pt>
                <c:pt idx="3381">
                  <c:v>7.9020000000000001</c:v>
                </c:pt>
                <c:pt idx="3382">
                  <c:v>7.9020000000000001</c:v>
                </c:pt>
                <c:pt idx="3383">
                  <c:v>7.9020000000000001</c:v>
                </c:pt>
                <c:pt idx="3384">
                  <c:v>7.9029999999999996</c:v>
                </c:pt>
                <c:pt idx="3385">
                  <c:v>7.9119999999999999</c:v>
                </c:pt>
                <c:pt idx="3386">
                  <c:v>7.9249999999999998</c:v>
                </c:pt>
                <c:pt idx="3387">
                  <c:v>7.9249999999999998</c:v>
                </c:pt>
                <c:pt idx="3388">
                  <c:v>7.9249999999999998</c:v>
                </c:pt>
                <c:pt idx="3389">
                  <c:v>7.9249999999999998</c:v>
                </c:pt>
                <c:pt idx="3390">
                  <c:v>7.9260000000000002</c:v>
                </c:pt>
                <c:pt idx="3391">
                  <c:v>7.9260000000000002</c:v>
                </c:pt>
                <c:pt idx="3392">
                  <c:v>7.9269999999999996</c:v>
                </c:pt>
                <c:pt idx="3393">
                  <c:v>7.9269999999999996</c:v>
                </c:pt>
                <c:pt idx="3394">
                  <c:v>7.9269999999999996</c:v>
                </c:pt>
                <c:pt idx="3395">
                  <c:v>7.9269999999999996</c:v>
                </c:pt>
                <c:pt idx="3396">
                  <c:v>7.9269999999999996</c:v>
                </c:pt>
                <c:pt idx="3397">
                  <c:v>7.9489999999999998</c:v>
                </c:pt>
                <c:pt idx="3398">
                  <c:v>7.9489999999999998</c:v>
                </c:pt>
                <c:pt idx="3399">
                  <c:v>7.9489999999999998</c:v>
                </c:pt>
                <c:pt idx="3400">
                  <c:v>7.9489999999999998</c:v>
                </c:pt>
                <c:pt idx="3401">
                  <c:v>7.9489999999999998</c:v>
                </c:pt>
                <c:pt idx="3402">
                  <c:v>7.9489999999999998</c:v>
                </c:pt>
                <c:pt idx="3403">
                  <c:v>7.9489999999999998</c:v>
                </c:pt>
                <c:pt idx="3404">
                  <c:v>7.9489999999999998</c:v>
                </c:pt>
                <c:pt idx="3405">
                  <c:v>7.9489999999999998</c:v>
                </c:pt>
                <c:pt idx="3406">
                  <c:v>7.9489999999999998</c:v>
                </c:pt>
                <c:pt idx="3407">
                  <c:v>7.95</c:v>
                </c:pt>
                <c:pt idx="3408">
                  <c:v>7.95</c:v>
                </c:pt>
                <c:pt idx="3409">
                  <c:v>7.95</c:v>
                </c:pt>
                <c:pt idx="3410">
                  <c:v>7.95</c:v>
                </c:pt>
                <c:pt idx="3411">
                  <c:v>7.95</c:v>
                </c:pt>
                <c:pt idx="3412">
                  <c:v>7.95</c:v>
                </c:pt>
                <c:pt idx="3413">
                  <c:v>7.95</c:v>
                </c:pt>
                <c:pt idx="3414">
                  <c:v>7.95</c:v>
                </c:pt>
                <c:pt idx="3415">
                  <c:v>7.95</c:v>
                </c:pt>
                <c:pt idx="3416">
                  <c:v>7.95</c:v>
                </c:pt>
                <c:pt idx="3417">
                  <c:v>7.95</c:v>
                </c:pt>
                <c:pt idx="3418">
                  <c:v>7.95</c:v>
                </c:pt>
                <c:pt idx="3419">
                  <c:v>7.95</c:v>
                </c:pt>
                <c:pt idx="3420">
                  <c:v>7.95</c:v>
                </c:pt>
                <c:pt idx="3421">
                  <c:v>7.95</c:v>
                </c:pt>
                <c:pt idx="3422">
                  <c:v>7.95</c:v>
                </c:pt>
                <c:pt idx="3423">
                  <c:v>7.9640000000000004</c:v>
                </c:pt>
                <c:pt idx="3424">
                  <c:v>7.9729999999999999</c:v>
                </c:pt>
                <c:pt idx="3425">
                  <c:v>7.9729999999999999</c:v>
                </c:pt>
                <c:pt idx="3426">
                  <c:v>7.9729999999999999</c:v>
                </c:pt>
                <c:pt idx="3427">
                  <c:v>7.9729999999999999</c:v>
                </c:pt>
                <c:pt idx="3428">
                  <c:v>7.9740000000000002</c:v>
                </c:pt>
                <c:pt idx="3429">
                  <c:v>7.9740000000000002</c:v>
                </c:pt>
                <c:pt idx="3430">
                  <c:v>7.9829999999999997</c:v>
                </c:pt>
                <c:pt idx="3431">
                  <c:v>7.9969999999999999</c:v>
                </c:pt>
                <c:pt idx="3432">
                  <c:v>7.9969999999999999</c:v>
                </c:pt>
                <c:pt idx="3433">
                  <c:v>7.9969999999999999</c:v>
                </c:pt>
                <c:pt idx="3434">
                  <c:v>7.9969999999999999</c:v>
                </c:pt>
                <c:pt idx="3435">
                  <c:v>8.0060000000000002</c:v>
                </c:pt>
                <c:pt idx="3436">
                  <c:v>8.0210000000000008</c:v>
                </c:pt>
                <c:pt idx="3437">
                  <c:v>8.0210000000000008</c:v>
                </c:pt>
                <c:pt idx="3438">
                  <c:v>8.0210000000000008</c:v>
                </c:pt>
                <c:pt idx="3439">
                  <c:v>8.0210000000000008</c:v>
                </c:pt>
                <c:pt idx="3440">
                  <c:v>8.0210000000000008</c:v>
                </c:pt>
                <c:pt idx="3441">
                  <c:v>8.0210000000000008</c:v>
                </c:pt>
                <c:pt idx="3442">
                  <c:v>8.0210000000000008</c:v>
                </c:pt>
                <c:pt idx="3443">
                  <c:v>8.0210000000000008</c:v>
                </c:pt>
                <c:pt idx="3444">
                  <c:v>8.0299999999999994</c:v>
                </c:pt>
                <c:pt idx="3445">
                  <c:v>8.0419999999999998</c:v>
                </c:pt>
                <c:pt idx="3446">
                  <c:v>8.0419999999999998</c:v>
                </c:pt>
                <c:pt idx="3447">
                  <c:v>8.0449999999999999</c:v>
                </c:pt>
                <c:pt idx="3448">
                  <c:v>8.0449999999999999</c:v>
                </c:pt>
                <c:pt idx="3449">
                  <c:v>8.0449999999999999</c:v>
                </c:pt>
                <c:pt idx="3450">
                  <c:v>8.0459999999999994</c:v>
                </c:pt>
                <c:pt idx="3451">
                  <c:v>8.0470000000000006</c:v>
                </c:pt>
                <c:pt idx="3452">
                  <c:v>8.0470000000000006</c:v>
                </c:pt>
                <c:pt idx="3453">
                  <c:v>8.0470000000000006</c:v>
                </c:pt>
                <c:pt idx="3454">
                  <c:v>8.0470000000000006</c:v>
                </c:pt>
                <c:pt idx="3455">
                  <c:v>8.0530000000000008</c:v>
                </c:pt>
                <c:pt idx="3456">
                  <c:v>8.0540000000000003</c:v>
                </c:pt>
                <c:pt idx="3457">
                  <c:v>8.0660000000000007</c:v>
                </c:pt>
                <c:pt idx="3458">
                  <c:v>8.0679999999999996</c:v>
                </c:pt>
                <c:pt idx="3459">
                  <c:v>8.07</c:v>
                </c:pt>
                <c:pt idx="3460">
                  <c:v>8.07</c:v>
                </c:pt>
                <c:pt idx="3461">
                  <c:v>8.07</c:v>
                </c:pt>
                <c:pt idx="3462">
                  <c:v>8.0730000000000004</c:v>
                </c:pt>
                <c:pt idx="3463">
                  <c:v>8.0850000000000009</c:v>
                </c:pt>
                <c:pt idx="3464">
                  <c:v>8.0920000000000005</c:v>
                </c:pt>
                <c:pt idx="3465">
                  <c:v>8.0920000000000005</c:v>
                </c:pt>
                <c:pt idx="3466">
                  <c:v>8.0920000000000005</c:v>
                </c:pt>
                <c:pt idx="3467">
                  <c:v>8.0920000000000005</c:v>
                </c:pt>
                <c:pt idx="3468">
                  <c:v>8.0939999999999994</c:v>
                </c:pt>
                <c:pt idx="3469">
                  <c:v>8.0939999999999994</c:v>
                </c:pt>
                <c:pt idx="3470">
                  <c:v>8.0939999999999994</c:v>
                </c:pt>
                <c:pt idx="3471">
                  <c:v>8.0939999999999994</c:v>
                </c:pt>
                <c:pt idx="3472">
                  <c:v>8.0960000000000001</c:v>
                </c:pt>
                <c:pt idx="3473">
                  <c:v>8.0960000000000001</c:v>
                </c:pt>
                <c:pt idx="3474">
                  <c:v>8.0960000000000001</c:v>
                </c:pt>
                <c:pt idx="3475">
                  <c:v>8.0960000000000001</c:v>
                </c:pt>
                <c:pt idx="3476">
                  <c:v>8.0960000000000001</c:v>
                </c:pt>
                <c:pt idx="3477">
                  <c:v>8.1140000000000008</c:v>
                </c:pt>
                <c:pt idx="3478">
                  <c:v>8.1159999999999997</c:v>
                </c:pt>
                <c:pt idx="3479">
                  <c:v>8.1180000000000003</c:v>
                </c:pt>
                <c:pt idx="3480">
                  <c:v>8.1180000000000003</c:v>
                </c:pt>
                <c:pt idx="3481">
                  <c:v>8.1210000000000004</c:v>
                </c:pt>
                <c:pt idx="3482">
                  <c:v>8.1430000000000007</c:v>
                </c:pt>
                <c:pt idx="3483">
                  <c:v>8.1430000000000007</c:v>
                </c:pt>
                <c:pt idx="3484">
                  <c:v>8.1430000000000007</c:v>
                </c:pt>
                <c:pt idx="3485">
                  <c:v>8.1430000000000007</c:v>
                </c:pt>
                <c:pt idx="3486">
                  <c:v>8.1430000000000007</c:v>
                </c:pt>
                <c:pt idx="3487">
                  <c:v>8.1639999999999997</c:v>
                </c:pt>
                <c:pt idx="3488">
                  <c:v>8.1649999999999991</c:v>
                </c:pt>
                <c:pt idx="3489">
                  <c:v>8.1649999999999991</c:v>
                </c:pt>
                <c:pt idx="3490">
                  <c:v>8.1649999999999991</c:v>
                </c:pt>
                <c:pt idx="3491">
                  <c:v>8.1649999999999991</c:v>
                </c:pt>
                <c:pt idx="3492">
                  <c:v>8.1649999999999991</c:v>
                </c:pt>
                <c:pt idx="3493">
                  <c:v>8.1679999999999993</c:v>
                </c:pt>
                <c:pt idx="3494">
                  <c:v>8.1679999999999993</c:v>
                </c:pt>
                <c:pt idx="3495">
                  <c:v>8.1679999999999993</c:v>
                </c:pt>
                <c:pt idx="3496">
                  <c:v>8.1859999999999999</c:v>
                </c:pt>
                <c:pt idx="3497">
                  <c:v>8.1890000000000001</c:v>
                </c:pt>
                <c:pt idx="3498">
                  <c:v>8.1890000000000001</c:v>
                </c:pt>
                <c:pt idx="3499">
                  <c:v>8.1890000000000001</c:v>
                </c:pt>
                <c:pt idx="3500">
                  <c:v>8.1890000000000001</c:v>
                </c:pt>
                <c:pt idx="3501">
                  <c:v>8.1890000000000001</c:v>
                </c:pt>
                <c:pt idx="3502">
                  <c:v>8.1890000000000001</c:v>
                </c:pt>
                <c:pt idx="3503">
                  <c:v>8.1910000000000007</c:v>
                </c:pt>
                <c:pt idx="3504">
                  <c:v>8.2129999999999992</c:v>
                </c:pt>
                <c:pt idx="3505">
                  <c:v>8.2129999999999992</c:v>
                </c:pt>
                <c:pt idx="3506">
                  <c:v>8.2129999999999992</c:v>
                </c:pt>
                <c:pt idx="3507">
                  <c:v>8.2129999999999992</c:v>
                </c:pt>
                <c:pt idx="3508">
                  <c:v>8.2129999999999992</c:v>
                </c:pt>
                <c:pt idx="3509">
                  <c:v>8.2129999999999992</c:v>
                </c:pt>
                <c:pt idx="3510">
                  <c:v>8.2129999999999992</c:v>
                </c:pt>
                <c:pt idx="3511">
                  <c:v>8.2140000000000004</c:v>
                </c:pt>
                <c:pt idx="3512">
                  <c:v>8.2140000000000004</c:v>
                </c:pt>
                <c:pt idx="3513">
                  <c:v>8.2140000000000004</c:v>
                </c:pt>
                <c:pt idx="3514">
                  <c:v>8.2140000000000004</c:v>
                </c:pt>
                <c:pt idx="3515">
                  <c:v>8.2370000000000001</c:v>
                </c:pt>
                <c:pt idx="3516">
                  <c:v>8.2370000000000001</c:v>
                </c:pt>
                <c:pt idx="3517">
                  <c:v>8.2370000000000001</c:v>
                </c:pt>
                <c:pt idx="3518">
                  <c:v>8.2370000000000001</c:v>
                </c:pt>
                <c:pt idx="3519">
                  <c:v>8.2370000000000001</c:v>
                </c:pt>
                <c:pt idx="3520">
                  <c:v>8.2370000000000001</c:v>
                </c:pt>
                <c:pt idx="3521">
                  <c:v>8.2370000000000001</c:v>
                </c:pt>
                <c:pt idx="3522">
                  <c:v>8.2379999999999995</c:v>
                </c:pt>
                <c:pt idx="3523">
                  <c:v>8.2379999999999995</c:v>
                </c:pt>
                <c:pt idx="3524">
                  <c:v>8.2379999999999995</c:v>
                </c:pt>
                <c:pt idx="3525">
                  <c:v>8.2379999999999995</c:v>
                </c:pt>
                <c:pt idx="3526">
                  <c:v>8.2379999999999995</c:v>
                </c:pt>
                <c:pt idx="3527">
                  <c:v>8.2379999999999995</c:v>
                </c:pt>
                <c:pt idx="3528">
                  <c:v>8.2379999999999995</c:v>
                </c:pt>
                <c:pt idx="3529">
                  <c:v>8.2379999999999995</c:v>
                </c:pt>
                <c:pt idx="3530">
                  <c:v>8.2379999999999995</c:v>
                </c:pt>
                <c:pt idx="3531">
                  <c:v>8.2379999999999995</c:v>
                </c:pt>
                <c:pt idx="3532">
                  <c:v>8.2379999999999995</c:v>
                </c:pt>
                <c:pt idx="3533">
                  <c:v>8.2379999999999995</c:v>
                </c:pt>
                <c:pt idx="3534">
                  <c:v>8.2379999999999995</c:v>
                </c:pt>
                <c:pt idx="3535">
                  <c:v>8.2379999999999995</c:v>
                </c:pt>
                <c:pt idx="3536">
                  <c:v>8.2379999999999995</c:v>
                </c:pt>
                <c:pt idx="3537">
                  <c:v>8.2379999999999995</c:v>
                </c:pt>
                <c:pt idx="3538">
                  <c:v>8.2379999999999995</c:v>
                </c:pt>
                <c:pt idx="3539">
                  <c:v>8.2379999999999995</c:v>
                </c:pt>
                <c:pt idx="3540">
                  <c:v>8.2379999999999995</c:v>
                </c:pt>
                <c:pt idx="3541">
                  <c:v>8.2460000000000004</c:v>
                </c:pt>
                <c:pt idx="3542">
                  <c:v>8.2579999999999991</c:v>
                </c:pt>
                <c:pt idx="3543">
                  <c:v>8.2579999999999991</c:v>
                </c:pt>
                <c:pt idx="3544">
                  <c:v>8.2579999999999991</c:v>
                </c:pt>
                <c:pt idx="3545">
                  <c:v>8.2609999999999992</c:v>
                </c:pt>
                <c:pt idx="3546">
                  <c:v>8.2629999999999999</c:v>
                </c:pt>
                <c:pt idx="3547">
                  <c:v>8.2629999999999999</c:v>
                </c:pt>
                <c:pt idx="3548">
                  <c:v>8.2629999999999999</c:v>
                </c:pt>
                <c:pt idx="3549">
                  <c:v>8.2629999999999999</c:v>
                </c:pt>
                <c:pt idx="3550">
                  <c:v>8.27</c:v>
                </c:pt>
                <c:pt idx="3551">
                  <c:v>8.2859999999999996</c:v>
                </c:pt>
                <c:pt idx="3552">
                  <c:v>8.2859999999999996</c:v>
                </c:pt>
                <c:pt idx="3553">
                  <c:v>8.2859999999999996</c:v>
                </c:pt>
                <c:pt idx="3554">
                  <c:v>8.2880000000000003</c:v>
                </c:pt>
                <c:pt idx="3555">
                  <c:v>8.2899999999999991</c:v>
                </c:pt>
                <c:pt idx="3556">
                  <c:v>8.3109999999999999</c:v>
                </c:pt>
                <c:pt idx="3557">
                  <c:v>8.3109999999999999</c:v>
                </c:pt>
                <c:pt idx="3558">
                  <c:v>8.3109999999999999</c:v>
                </c:pt>
                <c:pt idx="3559">
                  <c:v>8.3190000000000008</c:v>
                </c:pt>
                <c:pt idx="3560">
                  <c:v>8.3309999999999995</c:v>
                </c:pt>
                <c:pt idx="3561">
                  <c:v>8.3339999999999996</c:v>
                </c:pt>
                <c:pt idx="3562">
                  <c:v>8.3350000000000009</c:v>
                </c:pt>
                <c:pt idx="3563">
                  <c:v>8.3350000000000009</c:v>
                </c:pt>
                <c:pt idx="3564">
                  <c:v>8.3369999999999997</c:v>
                </c:pt>
                <c:pt idx="3565">
                  <c:v>8.3550000000000004</c:v>
                </c:pt>
                <c:pt idx="3566">
                  <c:v>8.3580000000000005</c:v>
                </c:pt>
                <c:pt idx="3567">
                  <c:v>8.3829999999999991</c:v>
                </c:pt>
                <c:pt idx="3568">
                  <c:v>8.3829999999999991</c:v>
                </c:pt>
                <c:pt idx="3569">
                  <c:v>8.3829999999999991</c:v>
                </c:pt>
                <c:pt idx="3570">
                  <c:v>8.3930000000000007</c:v>
                </c:pt>
                <c:pt idx="3571">
                  <c:v>8.4039999999999999</c:v>
                </c:pt>
                <c:pt idx="3572">
                  <c:v>8.4039999999999999</c:v>
                </c:pt>
                <c:pt idx="3573">
                  <c:v>8.407</c:v>
                </c:pt>
                <c:pt idx="3574">
                  <c:v>8.407</c:v>
                </c:pt>
                <c:pt idx="3575">
                  <c:v>8.4160000000000004</c:v>
                </c:pt>
                <c:pt idx="3576">
                  <c:v>8.4160000000000004</c:v>
                </c:pt>
                <c:pt idx="3577">
                  <c:v>8.4329999999999998</c:v>
                </c:pt>
                <c:pt idx="3578">
                  <c:v>8.4329999999999998</c:v>
                </c:pt>
                <c:pt idx="3579">
                  <c:v>8.4329999999999998</c:v>
                </c:pt>
                <c:pt idx="3580">
                  <c:v>8.4350000000000005</c:v>
                </c:pt>
                <c:pt idx="3581">
                  <c:v>8.4350000000000005</c:v>
                </c:pt>
                <c:pt idx="3582">
                  <c:v>8.4570000000000007</c:v>
                </c:pt>
                <c:pt idx="3583">
                  <c:v>8.4570000000000007</c:v>
                </c:pt>
                <c:pt idx="3584">
                  <c:v>8.4580000000000002</c:v>
                </c:pt>
                <c:pt idx="3585">
                  <c:v>8.4580000000000002</c:v>
                </c:pt>
                <c:pt idx="3586">
                  <c:v>8.4640000000000004</c:v>
                </c:pt>
                <c:pt idx="3587">
                  <c:v>8.4719999999999995</c:v>
                </c:pt>
                <c:pt idx="3588">
                  <c:v>8.4779999999999998</c:v>
                </c:pt>
                <c:pt idx="3589">
                  <c:v>8.4779999999999998</c:v>
                </c:pt>
                <c:pt idx="3590">
                  <c:v>8.4819999999999993</c:v>
                </c:pt>
                <c:pt idx="3591">
                  <c:v>8.4819999999999993</c:v>
                </c:pt>
                <c:pt idx="3592">
                  <c:v>8.4819999999999993</c:v>
                </c:pt>
                <c:pt idx="3593">
                  <c:v>8.4819999999999993</c:v>
                </c:pt>
                <c:pt idx="3594">
                  <c:v>8.4819999999999993</c:v>
                </c:pt>
                <c:pt idx="3595">
                  <c:v>8.484</c:v>
                </c:pt>
                <c:pt idx="3596">
                  <c:v>8.5060000000000002</c:v>
                </c:pt>
                <c:pt idx="3597">
                  <c:v>8.5060000000000002</c:v>
                </c:pt>
                <c:pt idx="3598">
                  <c:v>8.5060000000000002</c:v>
                </c:pt>
                <c:pt idx="3599">
                  <c:v>8.5079999999999991</c:v>
                </c:pt>
                <c:pt idx="3600">
                  <c:v>8.5079999999999991</c:v>
                </c:pt>
                <c:pt idx="3601">
                  <c:v>8.5079999999999991</c:v>
                </c:pt>
                <c:pt idx="3602">
                  <c:v>8.5079999999999991</c:v>
                </c:pt>
                <c:pt idx="3603">
                  <c:v>8.5079999999999991</c:v>
                </c:pt>
                <c:pt idx="3604">
                  <c:v>8.5079999999999991</c:v>
                </c:pt>
                <c:pt idx="3605">
                  <c:v>8.5079999999999991</c:v>
                </c:pt>
                <c:pt idx="3606">
                  <c:v>8.5310000000000006</c:v>
                </c:pt>
                <c:pt idx="3607">
                  <c:v>8.5310000000000006</c:v>
                </c:pt>
                <c:pt idx="3608">
                  <c:v>8.5310000000000006</c:v>
                </c:pt>
                <c:pt idx="3609">
                  <c:v>8.5310000000000006</c:v>
                </c:pt>
                <c:pt idx="3610">
                  <c:v>8.5310000000000006</c:v>
                </c:pt>
                <c:pt idx="3611">
                  <c:v>8.5310000000000006</c:v>
                </c:pt>
                <c:pt idx="3612">
                  <c:v>8.5310000000000006</c:v>
                </c:pt>
                <c:pt idx="3613">
                  <c:v>8.532</c:v>
                </c:pt>
                <c:pt idx="3614">
                  <c:v>8.532</c:v>
                </c:pt>
                <c:pt idx="3615">
                  <c:v>8.532</c:v>
                </c:pt>
                <c:pt idx="3616">
                  <c:v>8.532</c:v>
                </c:pt>
                <c:pt idx="3617">
                  <c:v>8.532</c:v>
                </c:pt>
                <c:pt idx="3618">
                  <c:v>8.532</c:v>
                </c:pt>
                <c:pt idx="3619">
                  <c:v>8.532</c:v>
                </c:pt>
                <c:pt idx="3620">
                  <c:v>8.532</c:v>
                </c:pt>
                <c:pt idx="3621">
                  <c:v>8.532</c:v>
                </c:pt>
                <c:pt idx="3622">
                  <c:v>8.532</c:v>
                </c:pt>
                <c:pt idx="3623">
                  <c:v>8.532</c:v>
                </c:pt>
                <c:pt idx="3624">
                  <c:v>8.532</c:v>
                </c:pt>
                <c:pt idx="3625">
                  <c:v>8.532</c:v>
                </c:pt>
                <c:pt idx="3626">
                  <c:v>8.532</c:v>
                </c:pt>
                <c:pt idx="3627">
                  <c:v>8.532</c:v>
                </c:pt>
                <c:pt idx="3628">
                  <c:v>8.5399999999999991</c:v>
                </c:pt>
                <c:pt idx="3629">
                  <c:v>8.5399999999999991</c:v>
                </c:pt>
                <c:pt idx="3630">
                  <c:v>8.5519999999999996</c:v>
                </c:pt>
                <c:pt idx="3631">
                  <c:v>8.5519999999999996</c:v>
                </c:pt>
                <c:pt idx="3632">
                  <c:v>8.5530000000000008</c:v>
                </c:pt>
                <c:pt idx="3633">
                  <c:v>8.5559999999999992</c:v>
                </c:pt>
                <c:pt idx="3634">
                  <c:v>8.5559999999999992</c:v>
                </c:pt>
                <c:pt idx="3635">
                  <c:v>8.5559999999999992</c:v>
                </c:pt>
                <c:pt idx="3636">
                  <c:v>8.5570000000000004</c:v>
                </c:pt>
                <c:pt idx="3637">
                  <c:v>8.5570000000000004</c:v>
                </c:pt>
                <c:pt idx="3638">
                  <c:v>8.5570000000000004</c:v>
                </c:pt>
                <c:pt idx="3639">
                  <c:v>8.5589999999999993</c:v>
                </c:pt>
                <c:pt idx="3640">
                  <c:v>8.5809999999999995</c:v>
                </c:pt>
                <c:pt idx="3641">
                  <c:v>8.5809999999999995</c:v>
                </c:pt>
                <c:pt idx="3642">
                  <c:v>8.5809999999999995</c:v>
                </c:pt>
                <c:pt idx="3643">
                  <c:v>8.5809999999999995</c:v>
                </c:pt>
                <c:pt idx="3644">
                  <c:v>8.5839999999999996</c:v>
                </c:pt>
                <c:pt idx="3645">
                  <c:v>8.6050000000000004</c:v>
                </c:pt>
                <c:pt idx="3646">
                  <c:v>8.6059999999999999</c:v>
                </c:pt>
                <c:pt idx="3647">
                  <c:v>8.6059999999999999</c:v>
                </c:pt>
                <c:pt idx="3648">
                  <c:v>8.6059999999999999</c:v>
                </c:pt>
                <c:pt idx="3649">
                  <c:v>8.6059999999999999</c:v>
                </c:pt>
                <c:pt idx="3650">
                  <c:v>8.6059999999999999</c:v>
                </c:pt>
                <c:pt idx="3651">
                  <c:v>8.6059999999999999</c:v>
                </c:pt>
                <c:pt idx="3652">
                  <c:v>8.6069999999999993</c:v>
                </c:pt>
                <c:pt idx="3653">
                  <c:v>8.609</c:v>
                </c:pt>
                <c:pt idx="3654">
                  <c:v>8.609</c:v>
                </c:pt>
                <c:pt idx="3655">
                  <c:v>8.6150000000000002</c:v>
                </c:pt>
                <c:pt idx="3656">
                  <c:v>8.6270000000000007</c:v>
                </c:pt>
                <c:pt idx="3657">
                  <c:v>8.6270000000000007</c:v>
                </c:pt>
                <c:pt idx="3658">
                  <c:v>8.6270000000000007</c:v>
                </c:pt>
                <c:pt idx="3659">
                  <c:v>8.6270000000000007</c:v>
                </c:pt>
                <c:pt idx="3660">
                  <c:v>8.6270000000000007</c:v>
                </c:pt>
                <c:pt idx="3661">
                  <c:v>8.6310000000000002</c:v>
                </c:pt>
                <c:pt idx="3662">
                  <c:v>8.6310000000000002</c:v>
                </c:pt>
                <c:pt idx="3663">
                  <c:v>8.6310000000000002</c:v>
                </c:pt>
                <c:pt idx="3664">
                  <c:v>8.6319999999999997</c:v>
                </c:pt>
                <c:pt idx="3665">
                  <c:v>8.6329999999999991</c:v>
                </c:pt>
                <c:pt idx="3666">
                  <c:v>8.6329999999999991</c:v>
                </c:pt>
                <c:pt idx="3667">
                  <c:v>8.6329999999999991</c:v>
                </c:pt>
                <c:pt idx="3668">
                  <c:v>8.6389999999999993</c:v>
                </c:pt>
                <c:pt idx="3669">
                  <c:v>8.6389999999999993</c:v>
                </c:pt>
                <c:pt idx="3670">
                  <c:v>8.6389999999999993</c:v>
                </c:pt>
                <c:pt idx="3671">
                  <c:v>8.6549999999999994</c:v>
                </c:pt>
                <c:pt idx="3672">
                  <c:v>8.657</c:v>
                </c:pt>
                <c:pt idx="3673">
                  <c:v>8.68</c:v>
                </c:pt>
                <c:pt idx="3674">
                  <c:v>8.68</c:v>
                </c:pt>
                <c:pt idx="3675">
                  <c:v>8.68</c:v>
                </c:pt>
                <c:pt idx="3676">
                  <c:v>8.6820000000000004</c:v>
                </c:pt>
                <c:pt idx="3677">
                  <c:v>8.6820000000000004</c:v>
                </c:pt>
                <c:pt idx="3678">
                  <c:v>8.6820000000000004</c:v>
                </c:pt>
                <c:pt idx="3679">
                  <c:v>8.6820000000000004</c:v>
                </c:pt>
                <c:pt idx="3680">
                  <c:v>8.6820000000000004</c:v>
                </c:pt>
                <c:pt idx="3681">
                  <c:v>8.6839999999999993</c:v>
                </c:pt>
                <c:pt idx="3682">
                  <c:v>8.6859999999999999</c:v>
                </c:pt>
                <c:pt idx="3683">
                  <c:v>8.6859999999999999</c:v>
                </c:pt>
                <c:pt idx="3684">
                  <c:v>8.6859999999999999</c:v>
                </c:pt>
                <c:pt idx="3685">
                  <c:v>8.6890000000000001</c:v>
                </c:pt>
                <c:pt idx="3686">
                  <c:v>8.7010000000000005</c:v>
                </c:pt>
                <c:pt idx="3687">
                  <c:v>8.702</c:v>
                </c:pt>
                <c:pt idx="3688">
                  <c:v>8.7050000000000001</c:v>
                </c:pt>
                <c:pt idx="3689">
                  <c:v>8.7050000000000001</c:v>
                </c:pt>
                <c:pt idx="3690">
                  <c:v>8.7050000000000001</c:v>
                </c:pt>
                <c:pt idx="3691">
                  <c:v>8.7050000000000001</c:v>
                </c:pt>
                <c:pt idx="3692">
                  <c:v>8.7050000000000001</c:v>
                </c:pt>
                <c:pt idx="3693">
                  <c:v>8.7070000000000007</c:v>
                </c:pt>
                <c:pt idx="3694">
                  <c:v>8.7070000000000007</c:v>
                </c:pt>
                <c:pt idx="3695">
                  <c:v>8.7080000000000002</c:v>
                </c:pt>
                <c:pt idx="3696">
                  <c:v>8.7140000000000004</c:v>
                </c:pt>
                <c:pt idx="3697">
                  <c:v>8.7149999999999999</c:v>
                </c:pt>
                <c:pt idx="3698">
                  <c:v>8.73</c:v>
                </c:pt>
                <c:pt idx="3699">
                  <c:v>8.7319999999999993</c:v>
                </c:pt>
                <c:pt idx="3700">
                  <c:v>8.7319999999999993</c:v>
                </c:pt>
                <c:pt idx="3701">
                  <c:v>8.7330000000000005</c:v>
                </c:pt>
                <c:pt idx="3702">
                  <c:v>8.7330000000000005</c:v>
                </c:pt>
                <c:pt idx="3703">
                  <c:v>8.7330000000000005</c:v>
                </c:pt>
                <c:pt idx="3704">
                  <c:v>8.7330000000000005</c:v>
                </c:pt>
                <c:pt idx="3705">
                  <c:v>8.7330000000000005</c:v>
                </c:pt>
                <c:pt idx="3706">
                  <c:v>8.7330000000000005</c:v>
                </c:pt>
                <c:pt idx="3707">
                  <c:v>8.7560000000000002</c:v>
                </c:pt>
                <c:pt idx="3708">
                  <c:v>8.7560000000000002</c:v>
                </c:pt>
                <c:pt idx="3709">
                  <c:v>8.7560000000000002</c:v>
                </c:pt>
                <c:pt idx="3710">
                  <c:v>8.7560000000000002</c:v>
                </c:pt>
                <c:pt idx="3711">
                  <c:v>8.7560000000000002</c:v>
                </c:pt>
                <c:pt idx="3712">
                  <c:v>8.7560000000000002</c:v>
                </c:pt>
                <c:pt idx="3713">
                  <c:v>8.7560000000000002</c:v>
                </c:pt>
                <c:pt idx="3714">
                  <c:v>8.7560000000000002</c:v>
                </c:pt>
                <c:pt idx="3715">
                  <c:v>8.7560000000000002</c:v>
                </c:pt>
                <c:pt idx="3716">
                  <c:v>8.7579999999999991</c:v>
                </c:pt>
                <c:pt idx="3717">
                  <c:v>8.7590000000000003</c:v>
                </c:pt>
                <c:pt idx="3718">
                  <c:v>8.7590000000000003</c:v>
                </c:pt>
                <c:pt idx="3719">
                  <c:v>8.7650000000000006</c:v>
                </c:pt>
                <c:pt idx="3720">
                  <c:v>8.7650000000000006</c:v>
                </c:pt>
                <c:pt idx="3721">
                  <c:v>8.7769999999999992</c:v>
                </c:pt>
                <c:pt idx="3722">
                  <c:v>8.7769999999999992</c:v>
                </c:pt>
                <c:pt idx="3723">
                  <c:v>8.7769999999999992</c:v>
                </c:pt>
                <c:pt idx="3724">
                  <c:v>8.7769999999999992</c:v>
                </c:pt>
                <c:pt idx="3725">
                  <c:v>8.7769999999999992</c:v>
                </c:pt>
                <c:pt idx="3726">
                  <c:v>8.7810000000000006</c:v>
                </c:pt>
                <c:pt idx="3727">
                  <c:v>8.7810000000000006</c:v>
                </c:pt>
                <c:pt idx="3728">
                  <c:v>8.7810000000000006</c:v>
                </c:pt>
                <c:pt idx="3729">
                  <c:v>8.7880000000000003</c:v>
                </c:pt>
                <c:pt idx="3730">
                  <c:v>8.8030000000000008</c:v>
                </c:pt>
                <c:pt idx="3731">
                  <c:v>8.8059999999999992</c:v>
                </c:pt>
                <c:pt idx="3732">
                  <c:v>8.8059999999999992</c:v>
                </c:pt>
                <c:pt idx="3733">
                  <c:v>8.8059999999999992</c:v>
                </c:pt>
                <c:pt idx="3734">
                  <c:v>8.8309999999999995</c:v>
                </c:pt>
                <c:pt idx="3735">
                  <c:v>8.8309999999999995</c:v>
                </c:pt>
                <c:pt idx="3736">
                  <c:v>8.8309999999999995</c:v>
                </c:pt>
                <c:pt idx="3737">
                  <c:v>8.8320000000000007</c:v>
                </c:pt>
                <c:pt idx="3738">
                  <c:v>8.8320000000000007</c:v>
                </c:pt>
                <c:pt idx="3739">
                  <c:v>8.8320000000000007</c:v>
                </c:pt>
                <c:pt idx="3740">
                  <c:v>8.8320000000000007</c:v>
                </c:pt>
                <c:pt idx="3741">
                  <c:v>8.8320000000000007</c:v>
                </c:pt>
                <c:pt idx="3742">
                  <c:v>8.8330000000000002</c:v>
                </c:pt>
                <c:pt idx="3743">
                  <c:v>8.8330000000000002</c:v>
                </c:pt>
                <c:pt idx="3744">
                  <c:v>8.8330000000000002</c:v>
                </c:pt>
                <c:pt idx="3745">
                  <c:v>8.8330000000000002</c:v>
                </c:pt>
                <c:pt idx="3746">
                  <c:v>8.8330000000000002</c:v>
                </c:pt>
                <c:pt idx="3747">
                  <c:v>8.8330000000000002</c:v>
                </c:pt>
                <c:pt idx="3748">
                  <c:v>8.8330000000000002</c:v>
                </c:pt>
                <c:pt idx="3749">
                  <c:v>8.8330000000000002</c:v>
                </c:pt>
                <c:pt idx="3750">
                  <c:v>8.8330000000000002</c:v>
                </c:pt>
                <c:pt idx="3751">
                  <c:v>8.8330000000000002</c:v>
                </c:pt>
                <c:pt idx="3752">
                  <c:v>8.8330000000000002</c:v>
                </c:pt>
                <c:pt idx="3753">
                  <c:v>8.8330000000000002</c:v>
                </c:pt>
                <c:pt idx="3754">
                  <c:v>8.8330000000000002</c:v>
                </c:pt>
                <c:pt idx="3755">
                  <c:v>8.8330000000000002</c:v>
                </c:pt>
                <c:pt idx="3756">
                  <c:v>8.8330000000000002</c:v>
                </c:pt>
                <c:pt idx="3757">
                  <c:v>8.8330000000000002</c:v>
                </c:pt>
                <c:pt idx="3758">
                  <c:v>8.8330000000000002</c:v>
                </c:pt>
                <c:pt idx="3759">
                  <c:v>8.8330000000000002</c:v>
                </c:pt>
                <c:pt idx="3760">
                  <c:v>8.8330000000000002</c:v>
                </c:pt>
                <c:pt idx="3761">
                  <c:v>8.8330000000000002</c:v>
                </c:pt>
                <c:pt idx="3762">
                  <c:v>8.8330000000000002</c:v>
                </c:pt>
                <c:pt idx="3763">
                  <c:v>8.84</c:v>
                </c:pt>
                <c:pt idx="3764">
                  <c:v>8.8569999999999993</c:v>
                </c:pt>
                <c:pt idx="3765">
                  <c:v>8.8569999999999993</c:v>
                </c:pt>
                <c:pt idx="3766">
                  <c:v>8.8569999999999993</c:v>
                </c:pt>
                <c:pt idx="3767">
                  <c:v>8.8569999999999993</c:v>
                </c:pt>
                <c:pt idx="3768">
                  <c:v>8.8569999999999993</c:v>
                </c:pt>
                <c:pt idx="3769">
                  <c:v>8.8569999999999993</c:v>
                </c:pt>
                <c:pt idx="3770">
                  <c:v>8.8569999999999993</c:v>
                </c:pt>
                <c:pt idx="3771">
                  <c:v>8.8580000000000005</c:v>
                </c:pt>
                <c:pt idx="3772">
                  <c:v>8.8580000000000005</c:v>
                </c:pt>
                <c:pt idx="3773">
                  <c:v>8.8580000000000005</c:v>
                </c:pt>
                <c:pt idx="3774">
                  <c:v>8.8580000000000005</c:v>
                </c:pt>
                <c:pt idx="3775">
                  <c:v>8.8580000000000005</c:v>
                </c:pt>
                <c:pt idx="3776">
                  <c:v>8.8580000000000005</c:v>
                </c:pt>
                <c:pt idx="3777">
                  <c:v>8.859</c:v>
                </c:pt>
                <c:pt idx="3778">
                  <c:v>8.859</c:v>
                </c:pt>
                <c:pt idx="3779">
                  <c:v>8.859</c:v>
                </c:pt>
                <c:pt idx="3780">
                  <c:v>8.859</c:v>
                </c:pt>
                <c:pt idx="3781">
                  <c:v>8.8650000000000002</c:v>
                </c:pt>
                <c:pt idx="3782">
                  <c:v>8.8759999999999994</c:v>
                </c:pt>
                <c:pt idx="3783">
                  <c:v>8.8829999999999991</c:v>
                </c:pt>
                <c:pt idx="3784">
                  <c:v>8.8829999999999991</c:v>
                </c:pt>
                <c:pt idx="3785">
                  <c:v>8.8829999999999991</c:v>
                </c:pt>
                <c:pt idx="3786">
                  <c:v>8.8829999999999991</c:v>
                </c:pt>
                <c:pt idx="3787">
                  <c:v>8.9039999999999999</c:v>
                </c:pt>
                <c:pt idx="3788">
                  <c:v>8.9049999999999994</c:v>
                </c:pt>
                <c:pt idx="3789">
                  <c:v>8.9079999999999995</c:v>
                </c:pt>
                <c:pt idx="3790">
                  <c:v>8.9079999999999995</c:v>
                </c:pt>
                <c:pt idx="3791">
                  <c:v>8.9079999999999995</c:v>
                </c:pt>
                <c:pt idx="3792">
                  <c:v>8.9079999999999995</c:v>
                </c:pt>
                <c:pt idx="3793">
                  <c:v>8.9079999999999995</c:v>
                </c:pt>
                <c:pt idx="3794">
                  <c:v>8.9079999999999995</c:v>
                </c:pt>
                <c:pt idx="3795">
                  <c:v>8.9090000000000007</c:v>
                </c:pt>
                <c:pt idx="3796">
                  <c:v>8.9090000000000007</c:v>
                </c:pt>
                <c:pt idx="3797">
                  <c:v>8.9290000000000003</c:v>
                </c:pt>
                <c:pt idx="3798">
                  <c:v>8.9290000000000003</c:v>
                </c:pt>
                <c:pt idx="3799">
                  <c:v>8.9290000000000003</c:v>
                </c:pt>
                <c:pt idx="3800">
                  <c:v>8.9290000000000003</c:v>
                </c:pt>
                <c:pt idx="3801">
                  <c:v>8.9290000000000003</c:v>
                </c:pt>
                <c:pt idx="3802">
                  <c:v>8.9290000000000003</c:v>
                </c:pt>
                <c:pt idx="3803">
                  <c:v>8.9290000000000003</c:v>
                </c:pt>
                <c:pt idx="3804">
                  <c:v>8.9290000000000003</c:v>
                </c:pt>
                <c:pt idx="3805">
                  <c:v>8.9339999999999993</c:v>
                </c:pt>
                <c:pt idx="3806">
                  <c:v>8.9359999999999999</c:v>
                </c:pt>
                <c:pt idx="3807">
                  <c:v>8.9359999999999999</c:v>
                </c:pt>
                <c:pt idx="3808">
                  <c:v>8.9359999999999999</c:v>
                </c:pt>
                <c:pt idx="3809">
                  <c:v>8.9359999999999999</c:v>
                </c:pt>
                <c:pt idx="3810">
                  <c:v>8.9420000000000002</c:v>
                </c:pt>
                <c:pt idx="3811">
                  <c:v>8.9550000000000001</c:v>
                </c:pt>
                <c:pt idx="3812">
                  <c:v>8.9580000000000002</c:v>
                </c:pt>
                <c:pt idx="3813">
                  <c:v>8.9580000000000002</c:v>
                </c:pt>
                <c:pt idx="3814">
                  <c:v>8.9610000000000003</c:v>
                </c:pt>
                <c:pt idx="3815">
                  <c:v>8.984</c:v>
                </c:pt>
                <c:pt idx="3816">
                  <c:v>8.984</c:v>
                </c:pt>
                <c:pt idx="3817">
                  <c:v>8.984</c:v>
                </c:pt>
                <c:pt idx="3818">
                  <c:v>8.984</c:v>
                </c:pt>
                <c:pt idx="3819">
                  <c:v>8.984</c:v>
                </c:pt>
                <c:pt idx="3820">
                  <c:v>8.984</c:v>
                </c:pt>
                <c:pt idx="3821">
                  <c:v>8.984</c:v>
                </c:pt>
                <c:pt idx="3822">
                  <c:v>8.984</c:v>
                </c:pt>
                <c:pt idx="3823">
                  <c:v>8.9860000000000007</c:v>
                </c:pt>
                <c:pt idx="3824">
                  <c:v>8.9860000000000007</c:v>
                </c:pt>
                <c:pt idx="3825">
                  <c:v>8.9860000000000007</c:v>
                </c:pt>
                <c:pt idx="3826">
                  <c:v>8.9879999999999995</c:v>
                </c:pt>
                <c:pt idx="3827">
                  <c:v>9.0060000000000002</c:v>
                </c:pt>
                <c:pt idx="3828">
                  <c:v>9.0090000000000003</c:v>
                </c:pt>
                <c:pt idx="3829">
                  <c:v>9.01</c:v>
                </c:pt>
                <c:pt idx="3830">
                  <c:v>9.01</c:v>
                </c:pt>
                <c:pt idx="3831">
                  <c:v>9.0109999999999992</c:v>
                </c:pt>
                <c:pt idx="3832">
                  <c:v>9.02</c:v>
                </c:pt>
                <c:pt idx="3833">
                  <c:v>9.0329999999999995</c:v>
                </c:pt>
                <c:pt idx="3834">
                  <c:v>9.0359999999999996</c:v>
                </c:pt>
                <c:pt idx="3835">
                  <c:v>9.0359999999999996</c:v>
                </c:pt>
                <c:pt idx="3836">
                  <c:v>9.0370000000000008</c:v>
                </c:pt>
                <c:pt idx="3837">
                  <c:v>9.0380000000000003</c:v>
                </c:pt>
                <c:pt idx="3838">
                  <c:v>9.0380000000000003</c:v>
                </c:pt>
                <c:pt idx="3839">
                  <c:v>9.0410000000000004</c:v>
                </c:pt>
                <c:pt idx="3840">
                  <c:v>9.0609999999999999</c:v>
                </c:pt>
                <c:pt idx="3841">
                  <c:v>9.0609999999999999</c:v>
                </c:pt>
                <c:pt idx="3842">
                  <c:v>9.0609999999999999</c:v>
                </c:pt>
                <c:pt idx="3843">
                  <c:v>9.0609999999999999</c:v>
                </c:pt>
                <c:pt idx="3844">
                  <c:v>9.0830000000000002</c:v>
                </c:pt>
                <c:pt idx="3845">
                  <c:v>9.0830000000000002</c:v>
                </c:pt>
                <c:pt idx="3846">
                  <c:v>9.0830000000000002</c:v>
                </c:pt>
                <c:pt idx="3847">
                  <c:v>9.0830000000000002</c:v>
                </c:pt>
                <c:pt idx="3848">
                  <c:v>9.0869999999999997</c:v>
                </c:pt>
                <c:pt idx="3849">
                  <c:v>9.0869999999999997</c:v>
                </c:pt>
                <c:pt idx="3850">
                  <c:v>9.0869999999999997</c:v>
                </c:pt>
                <c:pt idx="3851">
                  <c:v>9.0869999999999997</c:v>
                </c:pt>
                <c:pt idx="3852">
                  <c:v>9.1129999999999995</c:v>
                </c:pt>
                <c:pt idx="3853">
                  <c:v>9.1129999999999995</c:v>
                </c:pt>
                <c:pt idx="3854">
                  <c:v>9.1140000000000008</c:v>
                </c:pt>
                <c:pt idx="3855">
                  <c:v>9.1140000000000008</c:v>
                </c:pt>
                <c:pt idx="3856">
                  <c:v>9.1140000000000008</c:v>
                </c:pt>
                <c:pt idx="3857">
                  <c:v>9.1140000000000008</c:v>
                </c:pt>
                <c:pt idx="3858">
                  <c:v>9.1140000000000008</c:v>
                </c:pt>
                <c:pt idx="3859">
                  <c:v>9.1140000000000008</c:v>
                </c:pt>
                <c:pt idx="3860">
                  <c:v>9.1140000000000008</c:v>
                </c:pt>
                <c:pt idx="3861">
                  <c:v>9.1140000000000008</c:v>
                </c:pt>
                <c:pt idx="3862">
                  <c:v>9.1199999999999992</c:v>
                </c:pt>
                <c:pt idx="3863">
                  <c:v>9.1349999999999998</c:v>
                </c:pt>
                <c:pt idx="3864">
                  <c:v>9.1379999999999999</c:v>
                </c:pt>
                <c:pt idx="3865">
                  <c:v>9.1389999999999993</c:v>
                </c:pt>
                <c:pt idx="3866">
                  <c:v>9.1389999999999993</c:v>
                </c:pt>
                <c:pt idx="3867">
                  <c:v>9.1389999999999993</c:v>
                </c:pt>
                <c:pt idx="3868">
                  <c:v>9.1389999999999993</c:v>
                </c:pt>
                <c:pt idx="3869">
                  <c:v>9.1389999999999993</c:v>
                </c:pt>
                <c:pt idx="3870">
                  <c:v>9.1389999999999993</c:v>
                </c:pt>
                <c:pt idx="3871">
                  <c:v>9.1389999999999993</c:v>
                </c:pt>
                <c:pt idx="3872">
                  <c:v>9.1389999999999993</c:v>
                </c:pt>
                <c:pt idx="3873">
                  <c:v>9.1389999999999993</c:v>
                </c:pt>
                <c:pt idx="3874">
                  <c:v>9.1389999999999993</c:v>
                </c:pt>
                <c:pt idx="3875">
                  <c:v>9.1389999999999993</c:v>
                </c:pt>
                <c:pt idx="3876">
                  <c:v>9.1389999999999993</c:v>
                </c:pt>
                <c:pt idx="3877">
                  <c:v>9.1389999999999993</c:v>
                </c:pt>
                <c:pt idx="3878">
                  <c:v>9.1389999999999993</c:v>
                </c:pt>
                <c:pt idx="3879">
                  <c:v>9.1389999999999993</c:v>
                </c:pt>
                <c:pt idx="3880">
                  <c:v>9.1389999999999993</c:v>
                </c:pt>
                <c:pt idx="3881">
                  <c:v>9.1389999999999993</c:v>
                </c:pt>
                <c:pt idx="3882">
                  <c:v>9.1389999999999993</c:v>
                </c:pt>
                <c:pt idx="3883">
                  <c:v>9.1389999999999993</c:v>
                </c:pt>
                <c:pt idx="3884">
                  <c:v>9.1389999999999993</c:v>
                </c:pt>
                <c:pt idx="3885">
                  <c:v>9.1389999999999993</c:v>
                </c:pt>
                <c:pt idx="3886">
                  <c:v>9.141</c:v>
                </c:pt>
                <c:pt idx="3887">
                  <c:v>9.16</c:v>
                </c:pt>
                <c:pt idx="3888">
                  <c:v>9.1639999999999997</c:v>
                </c:pt>
                <c:pt idx="3889">
                  <c:v>9.1639999999999997</c:v>
                </c:pt>
                <c:pt idx="3890">
                  <c:v>9.1639999999999997</c:v>
                </c:pt>
                <c:pt idx="3891">
                  <c:v>9.1639999999999997</c:v>
                </c:pt>
                <c:pt idx="3892">
                  <c:v>9.1639999999999997</c:v>
                </c:pt>
                <c:pt idx="3893">
                  <c:v>9.1649999999999991</c:v>
                </c:pt>
                <c:pt idx="3894">
                  <c:v>9.1660000000000004</c:v>
                </c:pt>
                <c:pt idx="3895">
                  <c:v>9.1660000000000004</c:v>
                </c:pt>
                <c:pt idx="3896">
                  <c:v>9.1739999999999995</c:v>
                </c:pt>
                <c:pt idx="3897">
                  <c:v>9.1739999999999995</c:v>
                </c:pt>
                <c:pt idx="3898">
                  <c:v>9.1910000000000007</c:v>
                </c:pt>
                <c:pt idx="3899">
                  <c:v>9.1910000000000007</c:v>
                </c:pt>
                <c:pt idx="3900">
                  <c:v>9.1910000000000007</c:v>
                </c:pt>
                <c:pt idx="3901">
                  <c:v>9.1929999999999996</c:v>
                </c:pt>
                <c:pt idx="3902">
                  <c:v>9.1989999999999998</c:v>
                </c:pt>
                <c:pt idx="3903">
                  <c:v>9.2129999999999992</c:v>
                </c:pt>
                <c:pt idx="3904">
                  <c:v>9.2170000000000005</c:v>
                </c:pt>
                <c:pt idx="3905">
                  <c:v>9.2170000000000005</c:v>
                </c:pt>
                <c:pt idx="3906">
                  <c:v>9.2170000000000005</c:v>
                </c:pt>
                <c:pt idx="3907">
                  <c:v>9.2170000000000005</c:v>
                </c:pt>
                <c:pt idx="3908">
                  <c:v>9.2170000000000005</c:v>
                </c:pt>
                <c:pt idx="3909">
                  <c:v>9.2170000000000005</c:v>
                </c:pt>
                <c:pt idx="3910">
                  <c:v>9.2170000000000005</c:v>
                </c:pt>
                <c:pt idx="3911">
                  <c:v>9.2170000000000005</c:v>
                </c:pt>
                <c:pt idx="3912">
                  <c:v>9.2170000000000005</c:v>
                </c:pt>
                <c:pt idx="3913">
                  <c:v>9.218</c:v>
                </c:pt>
                <c:pt idx="3914">
                  <c:v>9.2200000000000006</c:v>
                </c:pt>
                <c:pt idx="3915">
                  <c:v>9.2240000000000002</c:v>
                </c:pt>
                <c:pt idx="3916">
                  <c:v>9.2249999999999996</c:v>
                </c:pt>
                <c:pt idx="3917">
                  <c:v>9.2249999999999996</c:v>
                </c:pt>
                <c:pt idx="3918">
                  <c:v>9.2379999999999995</c:v>
                </c:pt>
                <c:pt idx="3919">
                  <c:v>9.2379999999999995</c:v>
                </c:pt>
                <c:pt idx="3920">
                  <c:v>9.2379999999999995</c:v>
                </c:pt>
                <c:pt idx="3921">
                  <c:v>9.2390000000000008</c:v>
                </c:pt>
                <c:pt idx="3922">
                  <c:v>9.2449999999999992</c:v>
                </c:pt>
                <c:pt idx="3923">
                  <c:v>9.2449999999999992</c:v>
                </c:pt>
                <c:pt idx="3924">
                  <c:v>9.2449999999999992</c:v>
                </c:pt>
                <c:pt idx="3925">
                  <c:v>9.2680000000000007</c:v>
                </c:pt>
                <c:pt idx="3926">
                  <c:v>9.27</c:v>
                </c:pt>
                <c:pt idx="3927">
                  <c:v>9.2899999999999991</c:v>
                </c:pt>
                <c:pt idx="3928">
                  <c:v>9.2940000000000005</c:v>
                </c:pt>
                <c:pt idx="3929">
                  <c:v>9.2940000000000005</c:v>
                </c:pt>
                <c:pt idx="3930">
                  <c:v>9.2940000000000005</c:v>
                </c:pt>
                <c:pt idx="3931">
                  <c:v>9.2940000000000005</c:v>
                </c:pt>
                <c:pt idx="3932">
                  <c:v>9.2940000000000005</c:v>
                </c:pt>
                <c:pt idx="3933">
                  <c:v>9.2940000000000005</c:v>
                </c:pt>
                <c:pt idx="3934">
                  <c:v>9.2959999999999994</c:v>
                </c:pt>
                <c:pt idx="3935">
                  <c:v>9.2959999999999994</c:v>
                </c:pt>
                <c:pt idx="3936">
                  <c:v>9.2959999999999994</c:v>
                </c:pt>
                <c:pt idx="3937">
                  <c:v>9.2970000000000006</c:v>
                </c:pt>
                <c:pt idx="3938">
                  <c:v>9.3040000000000003</c:v>
                </c:pt>
                <c:pt idx="3939">
                  <c:v>9.3049999999999997</c:v>
                </c:pt>
                <c:pt idx="3940">
                  <c:v>9.3170000000000002</c:v>
                </c:pt>
                <c:pt idx="3941">
                  <c:v>9.3219999999999992</c:v>
                </c:pt>
                <c:pt idx="3942">
                  <c:v>9.33</c:v>
                </c:pt>
                <c:pt idx="3943">
                  <c:v>9.33</c:v>
                </c:pt>
                <c:pt idx="3944">
                  <c:v>9.3309999999999995</c:v>
                </c:pt>
                <c:pt idx="3945">
                  <c:v>9.3309999999999995</c:v>
                </c:pt>
                <c:pt idx="3946">
                  <c:v>9.343</c:v>
                </c:pt>
                <c:pt idx="3947">
                  <c:v>9.3469999999999995</c:v>
                </c:pt>
                <c:pt idx="3948">
                  <c:v>9.3469999999999995</c:v>
                </c:pt>
                <c:pt idx="3949">
                  <c:v>9.3469999999999995</c:v>
                </c:pt>
                <c:pt idx="3950">
                  <c:v>9.3490000000000002</c:v>
                </c:pt>
                <c:pt idx="3951">
                  <c:v>9.3569999999999993</c:v>
                </c:pt>
                <c:pt idx="3952">
                  <c:v>9.3729999999999993</c:v>
                </c:pt>
                <c:pt idx="3953">
                  <c:v>9.3729999999999993</c:v>
                </c:pt>
                <c:pt idx="3954">
                  <c:v>9.3729999999999993</c:v>
                </c:pt>
                <c:pt idx="3955">
                  <c:v>9.3729999999999993</c:v>
                </c:pt>
                <c:pt idx="3956">
                  <c:v>9.3740000000000006</c:v>
                </c:pt>
                <c:pt idx="3957">
                  <c:v>9.3759999999999994</c:v>
                </c:pt>
                <c:pt idx="3958">
                  <c:v>9.3759999999999994</c:v>
                </c:pt>
                <c:pt idx="3959">
                  <c:v>9.3759999999999994</c:v>
                </c:pt>
                <c:pt idx="3960">
                  <c:v>9.3789999999999996</c:v>
                </c:pt>
                <c:pt idx="3961">
                  <c:v>9.3949999999999996</c:v>
                </c:pt>
                <c:pt idx="3962">
                  <c:v>9.3949999999999996</c:v>
                </c:pt>
                <c:pt idx="3963">
                  <c:v>9.3949999999999996</c:v>
                </c:pt>
                <c:pt idx="3964">
                  <c:v>9.3989999999999991</c:v>
                </c:pt>
                <c:pt idx="3965">
                  <c:v>9.3989999999999991</c:v>
                </c:pt>
                <c:pt idx="3966">
                  <c:v>9.3989999999999991</c:v>
                </c:pt>
                <c:pt idx="3967">
                  <c:v>9.3989999999999991</c:v>
                </c:pt>
                <c:pt idx="3968">
                  <c:v>9.3989999999999991</c:v>
                </c:pt>
                <c:pt idx="3969">
                  <c:v>9.4079999999999995</c:v>
                </c:pt>
                <c:pt idx="3970">
                  <c:v>9.4090000000000007</c:v>
                </c:pt>
                <c:pt idx="3971">
                  <c:v>9.4090000000000007</c:v>
                </c:pt>
                <c:pt idx="3972">
                  <c:v>9.4250000000000007</c:v>
                </c:pt>
                <c:pt idx="3973">
                  <c:v>9.4250000000000007</c:v>
                </c:pt>
                <c:pt idx="3974">
                  <c:v>9.4250000000000007</c:v>
                </c:pt>
                <c:pt idx="3975">
                  <c:v>9.4250000000000007</c:v>
                </c:pt>
                <c:pt idx="3976">
                  <c:v>9.4250000000000007</c:v>
                </c:pt>
                <c:pt idx="3977">
                  <c:v>9.4250000000000007</c:v>
                </c:pt>
                <c:pt idx="3978">
                  <c:v>9.4260000000000002</c:v>
                </c:pt>
                <c:pt idx="3979">
                  <c:v>9.4260000000000002</c:v>
                </c:pt>
                <c:pt idx="3980">
                  <c:v>9.4269999999999996</c:v>
                </c:pt>
                <c:pt idx="3981">
                  <c:v>9.452</c:v>
                </c:pt>
                <c:pt idx="3982">
                  <c:v>9.452</c:v>
                </c:pt>
                <c:pt idx="3983">
                  <c:v>9.452</c:v>
                </c:pt>
                <c:pt idx="3984">
                  <c:v>9.452</c:v>
                </c:pt>
                <c:pt idx="3985">
                  <c:v>9.452</c:v>
                </c:pt>
                <c:pt idx="3986">
                  <c:v>9.452</c:v>
                </c:pt>
                <c:pt idx="3987">
                  <c:v>9.452</c:v>
                </c:pt>
                <c:pt idx="3988">
                  <c:v>9.452</c:v>
                </c:pt>
                <c:pt idx="3989">
                  <c:v>9.452</c:v>
                </c:pt>
                <c:pt idx="3990">
                  <c:v>9.452</c:v>
                </c:pt>
                <c:pt idx="3991">
                  <c:v>9.452</c:v>
                </c:pt>
                <c:pt idx="3992">
                  <c:v>9.452</c:v>
                </c:pt>
                <c:pt idx="3993">
                  <c:v>9.452</c:v>
                </c:pt>
                <c:pt idx="3994">
                  <c:v>9.452</c:v>
                </c:pt>
                <c:pt idx="3995">
                  <c:v>9.452</c:v>
                </c:pt>
                <c:pt idx="3996">
                  <c:v>9.4529999999999994</c:v>
                </c:pt>
                <c:pt idx="3997">
                  <c:v>9.4529999999999994</c:v>
                </c:pt>
                <c:pt idx="3998">
                  <c:v>9.4529999999999994</c:v>
                </c:pt>
                <c:pt idx="3999">
                  <c:v>9.4529999999999994</c:v>
                </c:pt>
                <c:pt idx="4000">
                  <c:v>9.4529999999999994</c:v>
                </c:pt>
                <c:pt idx="4001">
                  <c:v>9.4529999999999994</c:v>
                </c:pt>
                <c:pt idx="4002">
                  <c:v>9.4529999999999994</c:v>
                </c:pt>
                <c:pt idx="4003">
                  <c:v>9.4529999999999994</c:v>
                </c:pt>
                <c:pt idx="4004">
                  <c:v>9.4529999999999994</c:v>
                </c:pt>
                <c:pt idx="4005">
                  <c:v>9.4529999999999994</c:v>
                </c:pt>
                <c:pt idx="4006">
                  <c:v>9.4529999999999994</c:v>
                </c:pt>
                <c:pt idx="4007">
                  <c:v>9.4529999999999994</c:v>
                </c:pt>
                <c:pt idx="4008">
                  <c:v>9.4529999999999994</c:v>
                </c:pt>
                <c:pt idx="4009">
                  <c:v>9.4529999999999994</c:v>
                </c:pt>
                <c:pt idx="4010">
                  <c:v>9.4529999999999994</c:v>
                </c:pt>
                <c:pt idx="4011">
                  <c:v>9.4529999999999994</c:v>
                </c:pt>
                <c:pt idx="4012">
                  <c:v>9.4529999999999994</c:v>
                </c:pt>
                <c:pt idx="4013">
                  <c:v>9.4529999999999994</c:v>
                </c:pt>
                <c:pt idx="4014">
                  <c:v>9.4529999999999994</c:v>
                </c:pt>
                <c:pt idx="4015">
                  <c:v>9.4529999999999994</c:v>
                </c:pt>
                <c:pt idx="4016">
                  <c:v>9.4540000000000006</c:v>
                </c:pt>
                <c:pt idx="4017">
                  <c:v>9.4540000000000006</c:v>
                </c:pt>
                <c:pt idx="4018">
                  <c:v>9.4540000000000006</c:v>
                </c:pt>
                <c:pt idx="4019">
                  <c:v>9.4540000000000006</c:v>
                </c:pt>
                <c:pt idx="4020">
                  <c:v>9.4610000000000003</c:v>
                </c:pt>
                <c:pt idx="4021">
                  <c:v>9.4610000000000003</c:v>
                </c:pt>
                <c:pt idx="4022">
                  <c:v>9.4749999999999996</c:v>
                </c:pt>
                <c:pt idx="4023">
                  <c:v>9.4779999999999998</c:v>
                </c:pt>
                <c:pt idx="4024">
                  <c:v>9.4779999999999998</c:v>
                </c:pt>
                <c:pt idx="4025">
                  <c:v>9.4779999999999998</c:v>
                </c:pt>
                <c:pt idx="4026">
                  <c:v>9.4779999999999998</c:v>
                </c:pt>
                <c:pt idx="4027">
                  <c:v>9.4779999999999998</c:v>
                </c:pt>
                <c:pt idx="4028">
                  <c:v>9.4789999999999992</c:v>
                </c:pt>
                <c:pt idx="4029">
                  <c:v>9.4789999999999992</c:v>
                </c:pt>
                <c:pt idx="4030">
                  <c:v>9.48</c:v>
                </c:pt>
                <c:pt idx="4031">
                  <c:v>9.48</c:v>
                </c:pt>
                <c:pt idx="4032">
                  <c:v>9.48</c:v>
                </c:pt>
                <c:pt idx="4033">
                  <c:v>9.48</c:v>
                </c:pt>
                <c:pt idx="4034">
                  <c:v>9.4879999999999995</c:v>
                </c:pt>
                <c:pt idx="4035">
                  <c:v>9.5050000000000008</c:v>
                </c:pt>
                <c:pt idx="4036">
                  <c:v>9.5050000000000008</c:v>
                </c:pt>
                <c:pt idx="4037">
                  <c:v>9.5050000000000008</c:v>
                </c:pt>
                <c:pt idx="4038">
                  <c:v>9.5280000000000005</c:v>
                </c:pt>
                <c:pt idx="4039">
                  <c:v>9.5310000000000006</c:v>
                </c:pt>
                <c:pt idx="4040">
                  <c:v>9.5310000000000006</c:v>
                </c:pt>
                <c:pt idx="4041">
                  <c:v>9.5310000000000006</c:v>
                </c:pt>
                <c:pt idx="4042">
                  <c:v>9.5310000000000006</c:v>
                </c:pt>
                <c:pt idx="4043">
                  <c:v>9.532</c:v>
                </c:pt>
                <c:pt idx="4044">
                  <c:v>9.5540000000000003</c:v>
                </c:pt>
                <c:pt idx="4045">
                  <c:v>9.5540000000000003</c:v>
                </c:pt>
                <c:pt idx="4046">
                  <c:v>9.5579999999999998</c:v>
                </c:pt>
                <c:pt idx="4047">
                  <c:v>9.56</c:v>
                </c:pt>
                <c:pt idx="4048">
                  <c:v>9.5679999999999996</c:v>
                </c:pt>
                <c:pt idx="4049">
                  <c:v>9.5679999999999996</c:v>
                </c:pt>
                <c:pt idx="4050">
                  <c:v>9.5679999999999996</c:v>
                </c:pt>
                <c:pt idx="4051">
                  <c:v>9.5809999999999995</c:v>
                </c:pt>
                <c:pt idx="4052">
                  <c:v>9.5809999999999995</c:v>
                </c:pt>
                <c:pt idx="4053">
                  <c:v>9.5839999999999996</c:v>
                </c:pt>
                <c:pt idx="4054">
                  <c:v>9.5839999999999996</c:v>
                </c:pt>
                <c:pt idx="4055">
                  <c:v>9.5860000000000003</c:v>
                </c:pt>
                <c:pt idx="4056">
                  <c:v>9.5890000000000004</c:v>
                </c:pt>
                <c:pt idx="4057">
                  <c:v>9.61</c:v>
                </c:pt>
                <c:pt idx="4058">
                  <c:v>9.61</c:v>
                </c:pt>
                <c:pt idx="4059">
                  <c:v>9.6129999999999995</c:v>
                </c:pt>
                <c:pt idx="4060">
                  <c:v>9.6129999999999995</c:v>
                </c:pt>
                <c:pt idx="4061">
                  <c:v>9.6129999999999995</c:v>
                </c:pt>
                <c:pt idx="4062">
                  <c:v>9.6129999999999995</c:v>
                </c:pt>
                <c:pt idx="4063">
                  <c:v>9.6229999999999993</c:v>
                </c:pt>
                <c:pt idx="4064">
                  <c:v>9.6340000000000003</c:v>
                </c:pt>
                <c:pt idx="4065">
                  <c:v>9.6340000000000003</c:v>
                </c:pt>
                <c:pt idx="4066">
                  <c:v>9.6359999999999992</c:v>
                </c:pt>
                <c:pt idx="4067">
                  <c:v>9.6389999999999993</c:v>
                </c:pt>
                <c:pt idx="4068">
                  <c:v>9.64</c:v>
                </c:pt>
                <c:pt idx="4069">
                  <c:v>9.6479999999999997</c:v>
                </c:pt>
                <c:pt idx="4070">
                  <c:v>9.6479999999999997</c:v>
                </c:pt>
                <c:pt idx="4071">
                  <c:v>9.6609999999999996</c:v>
                </c:pt>
                <c:pt idx="4072">
                  <c:v>9.6639999999999997</c:v>
                </c:pt>
                <c:pt idx="4073">
                  <c:v>9.6649999999999991</c:v>
                </c:pt>
                <c:pt idx="4074">
                  <c:v>9.6669999999999998</c:v>
                </c:pt>
                <c:pt idx="4075">
                  <c:v>9.6750000000000007</c:v>
                </c:pt>
                <c:pt idx="4076">
                  <c:v>9.6910000000000007</c:v>
                </c:pt>
                <c:pt idx="4077">
                  <c:v>9.6910000000000007</c:v>
                </c:pt>
                <c:pt idx="4078">
                  <c:v>9.6910000000000007</c:v>
                </c:pt>
                <c:pt idx="4079">
                  <c:v>9.6910000000000007</c:v>
                </c:pt>
                <c:pt idx="4080">
                  <c:v>9.6910000000000007</c:v>
                </c:pt>
                <c:pt idx="4081">
                  <c:v>9.6910000000000007</c:v>
                </c:pt>
                <c:pt idx="4082">
                  <c:v>9.6910000000000007</c:v>
                </c:pt>
                <c:pt idx="4083">
                  <c:v>9.6910000000000007</c:v>
                </c:pt>
                <c:pt idx="4084">
                  <c:v>9.6910000000000007</c:v>
                </c:pt>
                <c:pt idx="4085">
                  <c:v>9.6920000000000002</c:v>
                </c:pt>
                <c:pt idx="4086">
                  <c:v>9.6920000000000002</c:v>
                </c:pt>
                <c:pt idx="4087">
                  <c:v>9.6920000000000002</c:v>
                </c:pt>
                <c:pt idx="4088">
                  <c:v>9.6920000000000002</c:v>
                </c:pt>
                <c:pt idx="4089">
                  <c:v>9.7010000000000005</c:v>
                </c:pt>
                <c:pt idx="4090">
                  <c:v>9.7010000000000005</c:v>
                </c:pt>
                <c:pt idx="4091">
                  <c:v>9.7149999999999999</c:v>
                </c:pt>
                <c:pt idx="4092">
                  <c:v>9.718</c:v>
                </c:pt>
                <c:pt idx="4093">
                  <c:v>9.718</c:v>
                </c:pt>
                <c:pt idx="4094">
                  <c:v>9.718</c:v>
                </c:pt>
                <c:pt idx="4095">
                  <c:v>9.718</c:v>
                </c:pt>
                <c:pt idx="4096">
                  <c:v>9.718</c:v>
                </c:pt>
                <c:pt idx="4097">
                  <c:v>9.7279999999999998</c:v>
                </c:pt>
                <c:pt idx="4098">
                  <c:v>9.7420000000000009</c:v>
                </c:pt>
                <c:pt idx="4099">
                  <c:v>9.7449999999999992</c:v>
                </c:pt>
                <c:pt idx="4100">
                  <c:v>9.7449999999999992</c:v>
                </c:pt>
                <c:pt idx="4101">
                  <c:v>9.7449999999999992</c:v>
                </c:pt>
                <c:pt idx="4102">
                  <c:v>9.7449999999999992</c:v>
                </c:pt>
                <c:pt idx="4103">
                  <c:v>9.7449999999999992</c:v>
                </c:pt>
                <c:pt idx="4104">
                  <c:v>9.7449999999999992</c:v>
                </c:pt>
                <c:pt idx="4105">
                  <c:v>9.7449999999999992</c:v>
                </c:pt>
                <c:pt idx="4106">
                  <c:v>9.7460000000000004</c:v>
                </c:pt>
                <c:pt idx="4107">
                  <c:v>9.7460000000000004</c:v>
                </c:pt>
                <c:pt idx="4108">
                  <c:v>9.7460000000000004</c:v>
                </c:pt>
                <c:pt idx="4109">
                  <c:v>9.7460000000000004</c:v>
                </c:pt>
                <c:pt idx="4110">
                  <c:v>9.7460000000000004</c:v>
                </c:pt>
                <c:pt idx="4111">
                  <c:v>9.7460000000000004</c:v>
                </c:pt>
                <c:pt idx="4112">
                  <c:v>9.7460000000000004</c:v>
                </c:pt>
                <c:pt idx="4113">
                  <c:v>9.7460000000000004</c:v>
                </c:pt>
                <c:pt idx="4114">
                  <c:v>9.7710000000000008</c:v>
                </c:pt>
                <c:pt idx="4115">
                  <c:v>9.7710000000000008</c:v>
                </c:pt>
                <c:pt idx="4116">
                  <c:v>9.7710000000000008</c:v>
                </c:pt>
                <c:pt idx="4117">
                  <c:v>9.7720000000000002</c:v>
                </c:pt>
                <c:pt idx="4118">
                  <c:v>9.7720000000000002</c:v>
                </c:pt>
                <c:pt idx="4119">
                  <c:v>9.7720000000000002</c:v>
                </c:pt>
                <c:pt idx="4120">
                  <c:v>9.7720000000000002</c:v>
                </c:pt>
                <c:pt idx="4121">
                  <c:v>9.7720000000000002</c:v>
                </c:pt>
                <c:pt idx="4122">
                  <c:v>9.7720000000000002</c:v>
                </c:pt>
                <c:pt idx="4123">
                  <c:v>9.7720000000000002</c:v>
                </c:pt>
                <c:pt idx="4124">
                  <c:v>9.7720000000000002</c:v>
                </c:pt>
                <c:pt idx="4125">
                  <c:v>9.7720000000000002</c:v>
                </c:pt>
                <c:pt idx="4126">
                  <c:v>9.7720000000000002</c:v>
                </c:pt>
                <c:pt idx="4127">
                  <c:v>9.7720000000000002</c:v>
                </c:pt>
                <c:pt idx="4128">
                  <c:v>9.7720000000000002</c:v>
                </c:pt>
                <c:pt idx="4129">
                  <c:v>9.7720000000000002</c:v>
                </c:pt>
                <c:pt idx="4130">
                  <c:v>9.7720000000000002</c:v>
                </c:pt>
                <c:pt idx="4131">
                  <c:v>9.7720000000000002</c:v>
                </c:pt>
                <c:pt idx="4132">
                  <c:v>9.7720000000000002</c:v>
                </c:pt>
                <c:pt idx="4133">
                  <c:v>9.7720000000000002</c:v>
                </c:pt>
                <c:pt idx="4134">
                  <c:v>9.7720000000000002</c:v>
                </c:pt>
                <c:pt idx="4135">
                  <c:v>9.7720000000000002</c:v>
                </c:pt>
                <c:pt idx="4136">
                  <c:v>9.7720000000000002</c:v>
                </c:pt>
                <c:pt idx="4137">
                  <c:v>9.7720000000000002</c:v>
                </c:pt>
                <c:pt idx="4138">
                  <c:v>9.782</c:v>
                </c:pt>
                <c:pt idx="4139">
                  <c:v>9.782</c:v>
                </c:pt>
                <c:pt idx="4140">
                  <c:v>9.782</c:v>
                </c:pt>
                <c:pt idx="4141">
                  <c:v>9.7959999999999994</c:v>
                </c:pt>
                <c:pt idx="4142">
                  <c:v>9.7959999999999994</c:v>
                </c:pt>
                <c:pt idx="4143">
                  <c:v>9.7959999999999994</c:v>
                </c:pt>
                <c:pt idx="4144">
                  <c:v>9.7959999999999994</c:v>
                </c:pt>
                <c:pt idx="4145">
                  <c:v>9.7959999999999994</c:v>
                </c:pt>
                <c:pt idx="4146">
                  <c:v>9.7959999999999994</c:v>
                </c:pt>
                <c:pt idx="4147">
                  <c:v>9.7959999999999994</c:v>
                </c:pt>
                <c:pt idx="4148">
                  <c:v>9.798</c:v>
                </c:pt>
                <c:pt idx="4149">
                  <c:v>9.7989999999999995</c:v>
                </c:pt>
                <c:pt idx="4150">
                  <c:v>9.8000000000000007</c:v>
                </c:pt>
                <c:pt idx="4151">
                  <c:v>9.8000000000000007</c:v>
                </c:pt>
                <c:pt idx="4152">
                  <c:v>9.8019999999999996</c:v>
                </c:pt>
                <c:pt idx="4153">
                  <c:v>9.8019999999999996</c:v>
                </c:pt>
                <c:pt idx="4154">
                  <c:v>9.8089999999999993</c:v>
                </c:pt>
                <c:pt idx="4155">
                  <c:v>9.8089999999999993</c:v>
                </c:pt>
                <c:pt idx="4156">
                  <c:v>9.8089999999999993</c:v>
                </c:pt>
                <c:pt idx="4157">
                  <c:v>9.8230000000000004</c:v>
                </c:pt>
                <c:pt idx="4158">
                  <c:v>9.8249999999999993</c:v>
                </c:pt>
                <c:pt idx="4159">
                  <c:v>9.8260000000000005</c:v>
                </c:pt>
                <c:pt idx="4160">
                  <c:v>9.8260000000000005</c:v>
                </c:pt>
                <c:pt idx="4161">
                  <c:v>9.8260000000000005</c:v>
                </c:pt>
                <c:pt idx="4162">
                  <c:v>9.8279999999999994</c:v>
                </c:pt>
                <c:pt idx="4163">
                  <c:v>9.85</c:v>
                </c:pt>
                <c:pt idx="4164">
                  <c:v>9.8529999999999998</c:v>
                </c:pt>
                <c:pt idx="4165">
                  <c:v>9.8529999999999998</c:v>
                </c:pt>
                <c:pt idx="4166">
                  <c:v>9.8529999999999998</c:v>
                </c:pt>
                <c:pt idx="4167">
                  <c:v>9.8529999999999998</c:v>
                </c:pt>
                <c:pt idx="4168">
                  <c:v>9.8529999999999998</c:v>
                </c:pt>
                <c:pt idx="4169">
                  <c:v>9.8640000000000008</c:v>
                </c:pt>
                <c:pt idx="4170">
                  <c:v>9.8640000000000008</c:v>
                </c:pt>
                <c:pt idx="4171">
                  <c:v>9.8770000000000007</c:v>
                </c:pt>
                <c:pt idx="4172">
                  <c:v>9.8770000000000007</c:v>
                </c:pt>
                <c:pt idx="4173">
                  <c:v>9.8770000000000007</c:v>
                </c:pt>
                <c:pt idx="4174">
                  <c:v>9.8770000000000007</c:v>
                </c:pt>
                <c:pt idx="4175">
                  <c:v>9.8770000000000007</c:v>
                </c:pt>
                <c:pt idx="4176">
                  <c:v>9.891</c:v>
                </c:pt>
                <c:pt idx="4177">
                  <c:v>9.891</c:v>
                </c:pt>
                <c:pt idx="4178">
                  <c:v>9.891</c:v>
                </c:pt>
                <c:pt idx="4179">
                  <c:v>9.8949999999999996</c:v>
                </c:pt>
                <c:pt idx="4180">
                  <c:v>9.8949999999999996</c:v>
                </c:pt>
                <c:pt idx="4181">
                  <c:v>9.9039999999999999</c:v>
                </c:pt>
                <c:pt idx="4182">
                  <c:v>9.9079999999999995</c:v>
                </c:pt>
                <c:pt idx="4183">
                  <c:v>9.9120000000000008</c:v>
                </c:pt>
                <c:pt idx="4184">
                  <c:v>9.9320000000000004</c:v>
                </c:pt>
                <c:pt idx="4185">
                  <c:v>9.9329999999999998</c:v>
                </c:pt>
                <c:pt idx="4186">
                  <c:v>9.9329999999999998</c:v>
                </c:pt>
                <c:pt idx="4187">
                  <c:v>9.9329999999999998</c:v>
                </c:pt>
                <c:pt idx="4188">
                  <c:v>9.9329999999999998</c:v>
                </c:pt>
                <c:pt idx="4189">
                  <c:v>9.9329999999999998</c:v>
                </c:pt>
                <c:pt idx="4190">
                  <c:v>9.9329999999999998</c:v>
                </c:pt>
                <c:pt idx="4191">
                  <c:v>9.9329999999999998</c:v>
                </c:pt>
                <c:pt idx="4192">
                  <c:v>9.9359999999999999</c:v>
                </c:pt>
                <c:pt idx="4193">
                  <c:v>9.94</c:v>
                </c:pt>
                <c:pt idx="4194">
                  <c:v>9.94</c:v>
                </c:pt>
                <c:pt idx="4195">
                  <c:v>9.9450000000000003</c:v>
                </c:pt>
                <c:pt idx="4196">
                  <c:v>9.9589999999999996</c:v>
                </c:pt>
                <c:pt idx="4197">
                  <c:v>9.9589999999999996</c:v>
                </c:pt>
                <c:pt idx="4198">
                  <c:v>9.9589999999999996</c:v>
                </c:pt>
                <c:pt idx="4199">
                  <c:v>9.9589999999999996</c:v>
                </c:pt>
                <c:pt idx="4200">
                  <c:v>9.9589999999999996</c:v>
                </c:pt>
                <c:pt idx="4201">
                  <c:v>9.9589999999999996</c:v>
                </c:pt>
                <c:pt idx="4202">
                  <c:v>9.9589999999999996</c:v>
                </c:pt>
                <c:pt idx="4203">
                  <c:v>9.9600000000000009</c:v>
                </c:pt>
                <c:pt idx="4204">
                  <c:v>9.9600000000000009</c:v>
                </c:pt>
                <c:pt idx="4205">
                  <c:v>9.9600000000000009</c:v>
                </c:pt>
                <c:pt idx="4206">
                  <c:v>9.9610000000000003</c:v>
                </c:pt>
                <c:pt idx="4207">
                  <c:v>9.9610000000000003</c:v>
                </c:pt>
                <c:pt idx="4208">
                  <c:v>9.9629999999999992</c:v>
                </c:pt>
                <c:pt idx="4209">
                  <c:v>9.9719999999999995</c:v>
                </c:pt>
                <c:pt idx="4210">
                  <c:v>9.9719999999999995</c:v>
                </c:pt>
                <c:pt idx="4211">
                  <c:v>9.9719999999999995</c:v>
                </c:pt>
                <c:pt idx="4212">
                  <c:v>9.9719999999999995</c:v>
                </c:pt>
                <c:pt idx="4213">
                  <c:v>9.9870000000000001</c:v>
                </c:pt>
                <c:pt idx="4214">
                  <c:v>9.9890000000000008</c:v>
                </c:pt>
                <c:pt idx="4215">
                  <c:v>9.9890000000000008</c:v>
                </c:pt>
                <c:pt idx="4216">
                  <c:v>9.9969999999999999</c:v>
                </c:pt>
                <c:pt idx="4217">
                  <c:v>10.013999999999999</c:v>
                </c:pt>
                <c:pt idx="4218">
                  <c:v>10.016</c:v>
                </c:pt>
                <c:pt idx="4219">
                  <c:v>10.016</c:v>
                </c:pt>
                <c:pt idx="4220">
                  <c:v>10.018000000000001</c:v>
                </c:pt>
                <c:pt idx="4221">
                  <c:v>10.019</c:v>
                </c:pt>
                <c:pt idx="4222">
                  <c:v>10.028</c:v>
                </c:pt>
                <c:pt idx="4223">
                  <c:v>10.041</c:v>
                </c:pt>
                <c:pt idx="4224">
                  <c:v>10.041</c:v>
                </c:pt>
                <c:pt idx="4225">
                  <c:v>10.041</c:v>
                </c:pt>
                <c:pt idx="4226">
                  <c:v>10.041</c:v>
                </c:pt>
                <c:pt idx="4227">
                  <c:v>10.041</c:v>
                </c:pt>
                <c:pt idx="4228">
                  <c:v>10.041</c:v>
                </c:pt>
                <c:pt idx="4229">
                  <c:v>10.041</c:v>
                </c:pt>
                <c:pt idx="4230">
                  <c:v>10.042999999999999</c:v>
                </c:pt>
                <c:pt idx="4231">
                  <c:v>10.055</c:v>
                </c:pt>
                <c:pt idx="4232">
                  <c:v>10.069000000000001</c:v>
                </c:pt>
                <c:pt idx="4233">
                  <c:v>10.069000000000001</c:v>
                </c:pt>
                <c:pt idx="4234">
                  <c:v>10.069000000000001</c:v>
                </c:pt>
                <c:pt idx="4235">
                  <c:v>10.07</c:v>
                </c:pt>
                <c:pt idx="4236">
                  <c:v>10.071</c:v>
                </c:pt>
                <c:pt idx="4237">
                  <c:v>10.071999999999999</c:v>
                </c:pt>
                <c:pt idx="4238">
                  <c:v>10.096</c:v>
                </c:pt>
                <c:pt idx="4239">
                  <c:v>10.097</c:v>
                </c:pt>
                <c:pt idx="4240">
                  <c:v>10.098000000000001</c:v>
                </c:pt>
                <c:pt idx="4241">
                  <c:v>10.098000000000001</c:v>
                </c:pt>
                <c:pt idx="4242">
                  <c:v>10.098000000000001</c:v>
                </c:pt>
                <c:pt idx="4243">
                  <c:v>10.099</c:v>
                </c:pt>
                <c:pt idx="4244">
                  <c:v>10.099</c:v>
                </c:pt>
                <c:pt idx="4245">
                  <c:v>10.099</c:v>
                </c:pt>
                <c:pt idx="4246">
                  <c:v>10.099</c:v>
                </c:pt>
                <c:pt idx="4247">
                  <c:v>10.099</c:v>
                </c:pt>
                <c:pt idx="4248">
                  <c:v>10.099</c:v>
                </c:pt>
                <c:pt idx="4249">
                  <c:v>10.099</c:v>
                </c:pt>
                <c:pt idx="4250">
                  <c:v>10.099</c:v>
                </c:pt>
                <c:pt idx="4251">
                  <c:v>10.099</c:v>
                </c:pt>
                <c:pt idx="4252">
                  <c:v>10.099</c:v>
                </c:pt>
                <c:pt idx="4253">
                  <c:v>10.099</c:v>
                </c:pt>
                <c:pt idx="4254">
                  <c:v>10.099</c:v>
                </c:pt>
                <c:pt idx="4255">
                  <c:v>10.099</c:v>
                </c:pt>
                <c:pt idx="4256">
                  <c:v>10.099</c:v>
                </c:pt>
                <c:pt idx="4257">
                  <c:v>10.099</c:v>
                </c:pt>
                <c:pt idx="4258">
                  <c:v>10.1</c:v>
                </c:pt>
                <c:pt idx="4259">
                  <c:v>10.11</c:v>
                </c:pt>
                <c:pt idx="4260">
                  <c:v>10.11</c:v>
                </c:pt>
                <c:pt idx="4261">
                  <c:v>10.11</c:v>
                </c:pt>
                <c:pt idx="4262">
                  <c:v>10.124000000000001</c:v>
                </c:pt>
                <c:pt idx="4263">
                  <c:v>10.124000000000001</c:v>
                </c:pt>
                <c:pt idx="4264">
                  <c:v>10.124000000000001</c:v>
                </c:pt>
                <c:pt idx="4265">
                  <c:v>10.124000000000001</c:v>
                </c:pt>
                <c:pt idx="4266">
                  <c:v>10.125</c:v>
                </c:pt>
                <c:pt idx="4267">
                  <c:v>10.125999999999999</c:v>
                </c:pt>
                <c:pt idx="4268">
                  <c:v>10.127000000000001</c:v>
                </c:pt>
                <c:pt idx="4269">
                  <c:v>10.127000000000001</c:v>
                </c:pt>
                <c:pt idx="4270">
                  <c:v>10.127000000000001</c:v>
                </c:pt>
                <c:pt idx="4271">
                  <c:v>10.127000000000001</c:v>
                </c:pt>
                <c:pt idx="4272">
                  <c:v>10.127000000000001</c:v>
                </c:pt>
                <c:pt idx="4273">
                  <c:v>10.137</c:v>
                </c:pt>
                <c:pt idx="4274">
                  <c:v>10.138</c:v>
                </c:pt>
                <c:pt idx="4275">
                  <c:v>10.138</c:v>
                </c:pt>
                <c:pt idx="4276">
                  <c:v>10.151</c:v>
                </c:pt>
                <c:pt idx="4277">
                  <c:v>10.153</c:v>
                </c:pt>
                <c:pt idx="4278">
                  <c:v>10.153</c:v>
                </c:pt>
                <c:pt idx="4279">
                  <c:v>10.153</c:v>
                </c:pt>
                <c:pt idx="4280">
                  <c:v>10.153</c:v>
                </c:pt>
                <c:pt idx="4281">
                  <c:v>10.180999999999999</c:v>
                </c:pt>
                <c:pt idx="4282">
                  <c:v>10.186999999999999</c:v>
                </c:pt>
                <c:pt idx="4283">
                  <c:v>10.192</c:v>
                </c:pt>
                <c:pt idx="4284">
                  <c:v>10.193</c:v>
                </c:pt>
                <c:pt idx="4285">
                  <c:v>10.207000000000001</c:v>
                </c:pt>
                <c:pt idx="4286">
                  <c:v>10.207000000000001</c:v>
                </c:pt>
                <c:pt idx="4287">
                  <c:v>10.207000000000001</c:v>
                </c:pt>
                <c:pt idx="4288">
                  <c:v>10.208</c:v>
                </c:pt>
                <c:pt idx="4289">
                  <c:v>10.209</c:v>
                </c:pt>
                <c:pt idx="4290">
                  <c:v>10.209</c:v>
                </c:pt>
                <c:pt idx="4291">
                  <c:v>10.217000000000001</c:v>
                </c:pt>
                <c:pt idx="4292">
                  <c:v>10.221</c:v>
                </c:pt>
                <c:pt idx="4293">
                  <c:v>10.221</c:v>
                </c:pt>
                <c:pt idx="4294">
                  <c:v>10.234999999999999</c:v>
                </c:pt>
                <c:pt idx="4295">
                  <c:v>10.234999999999999</c:v>
                </c:pt>
                <c:pt idx="4296">
                  <c:v>10.237</c:v>
                </c:pt>
                <c:pt idx="4297">
                  <c:v>10.262</c:v>
                </c:pt>
                <c:pt idx="4298">
                  <c:v>10.262</c:v>
                </c:pt>
                <c:pt idx="4299">
                  <c:v>10.263</c:v>
                </c:pt>
                <c:pt idx="4300">
                  <c:v>10.263</c:v>
                </c:pt>
                <c:pt idx="4301">
                  <c:v>10.263</c:v>
                </c:pt>
                <c:pt idx="4302">
                  <c:v>10.263</c:v>
                </c:pt>
                <c:pt idx="4303">
                  <c:v>10.276</c:v>
                </c:pt>
                <c:pt idx="4304">
                  <c:v>10.276</c:v>
                </c:pt>
                <c:pt idx="4305">
                  <c:v>10.276</c:v>
                </c:pt>
                <c:pt idx="4306">
                  <c:v>10.276999999999999</c:v>
                </c:pt>
                <c:pt idx="4307">
                  <c:v>10.29</c:v>
                </c:pt>
                <c:pt idx="4308">
                  <c:v>10.29</c:v>
                </c:pt>
                <c:pt idx="4309">
                  <c:v>10.29</c:v>
                </c:pt>
                <c:pt idx="4310">
                  <c:v>10.29</c:v>
                </c:pt>
                <c:pt idx="4311">
                  <c:v>10.29</c:v>
                </c:pt>
                <c:pt idx="4312">
                  <c:v>10.29</c:v>
                </c:pt>
                <c:pt idx="4313">
                  <c:v>10.29</c:v>
                </c:pt>
                <c:pt idx="4314">
                  <c:v>10.29</c:v>
                </c:pt>
                <c:pt idx="4315">
                  <c:v>10.291</c:v>
                </c:pt>
                <c:pt idx="4316">
                  <c:v>10.291</c:v>
                </c:pt>
                <c:pt idx="4317">
                  <c:v>10.291</c:v>
                </c:pt>
                <c:pt idx="4318">
                  <c:v>10.291</c:v>
                </c:pt>
                <c:pt idx="4319">
                  <c:v>10.291</c:v>
                </c:pt>
                <c:pt idx="4320">
                  <c:v>10.291</c:v>
                </c:pt>
                <c:pt idx="4321">
                  <c:v>10.295999999999999</c:v>
                </c:pt>
                <c:pt idx="4322">
                  <c:v>10.304</c:v>
                </c:pt>
                <c:pt idx="4323">
                  <c:v>10.318</c:v>
                </c:pt>
                <c:pt idx="4324">
                  <c:v>10.318</c:v>
                </c:pt>
                <c:pt idx="4325">
                  <c:v>10.318</c:v>
                </c:pt>
                <c:pt idx="4326">
                  <c:v>10.319000000000001</c:v>
                </c:pt>
                <c:pt idx="4327">
                  <c:v>10.321</c:v>
                </c:pt>
                <c:pt idx="4328">
                  <c:v>10.321999999999999</c:v>
                </c:pt>
                <c:pt idx="4329">
                  <c:v>10.33</c:v>
                </c:pt>
                <c:pt idx="4330">
                  <c:v>10.346</c:v>
                </c:pt>
                <c:pt idx="4331">
                  <c:v>10.346</c:v>
                </c:pt>
                <c:pt idx="4332">
                  <c:v>10.346</c:v>
                </c:pt>
                <c:pt idx="4333">
                  <c:v>10.347</c:v>
                </c:pt>
                <c:pt idx="4334">
                  <c:v>10.347</c:v>
                </c:pt>
                <c:pt idx="4335">
                  <c:v>10.347</c:v>
                </c:pt>
                <c:pt idx="4336">
                  <c:v>10.347</c:v>
                </c:pt>
                <c:pt idx="4337">
                  <c:v>10.347</c:v>
                </c:pt>
                <c:pt idx="4338">
                  <c:v>10.348000000000001</c:v>
                </c:pt>
                <c:pt idx="4339">
                  <c:v>10.374000000000001</c:v>
                </c:pt>
                <c:pt idx="4340">
                  <c:v>10.374000000000001</c:v>
                </c:pt>
                <c:pt idx="4341">
                  <c:v>10.374000000000001</c:v>
                </c:pt>
                <c:pt idx="4342">
                  <c:v>10.374000000000001</c:v>
                </c:pt>
                <c:pt idx="4343">
                  <c:v>10.375</c:v>
                </c:pt>
                <c:pt idx="4344">
                  <c:v>10.375999999999999</c:v>
                </c:pt>
                <c:pt idx="4345">
                  <c:v>10.38</c:v>
                </c:pt>
                <c:pt idx="4346">
                  <c:v>10.388999999999999</c:v>
                </c:pt>
                <c:pt idx="4347">
                  <c:v>10.388999999999999</c:v>
                </c:pt>
                <c:pt idx="4348">
                  <c:v>10.403</c:v>
                </c:pt>
                <c:pt idx="4349">
                  <c:v>10.403</c:v>
                </c:pt>
                <c:pt idx="4350">
                  <c:v>10.403</c:v>
                </c:pt>
                <c:pt idx="4351">
                  <c:v>10.404</c:v>
                </c:pt>
                <c:pt idx="4352">
                  <c:v>10.404</c:v>
                </c:pt>
                <c:pt idx="4353">
                  <c:v>10.404</c:v>
                </c:pt>
                <c:pt idx="4354">
                  <c:v>10.417</c:v>
                </c:pt>
                <c:pt idx="4355">
                  <c:v>10.430999999999999</c:v>
                </c:pt>
                <c:pt idx="4356">
                  <c:v>10.430999999999999</c:v>
                </c:pt>
                <c:pt idx="4357">
                  <c:v>10.430999999999999</c:v>
                </c:pt>
                <c:pt idx="4358">
                  <c:v>10.430999999999999</c:v>
                </c:pt>
                <c:pt idx="4359">
                  <c:v>10.430999999999999</c:v>
                </c:pt>
                <c:pt idx="4360">
                  <c:v>10.430999999999999</c:v>
                </c:pt>
                <c:pt idx="4361">
                  <c:v>10.432</c:v>
                </c:pt>
                <c:pt idx="4362">
                  <c:v>10.432</c:v>
                </c:pt>
                <c:pt idx="4363">
                  <c:v>10.432</c:v>
                </c:pt>
                <c:pt idx="4364">
                  <c:v>10.432</c:v>
                </c:pt>
                <c:pt idx="4365">
                  <c:v>10.432</c:v>
                </c:pt>
                <c:pt idx="4366">
                  <c:v>10.432</c:v>
                </c:pt>
                <c:pt idx="4367">
                  <c:v>10.432</c:v>
                </c:pt>
                <c:pt idx="4368">
                  <c:v>10.432</c:v>
                </c:pt>
                <c:pt idx="4369">
                  <c:v>10.432</c:v>
                </c:pt>
                <c:pt idx="4370">
                  <c:v>10.432</c:v>
                </c:pt>
                <c:pt idx="4371">
                  <c:v>10.432</c:v>
                </c:pt>
                <c:pt idx="4372">
                  <c:v>10.433</c:v>
                </c:pt>
                <c:pt idx="4373">
                  <c:v>10.445</c:v>
                </c:pt>
                <c:pt idx="4374">
                  <c:v>10.445</c:v>
                </c:pt>
                <c:pt idx="4375">
                  <c:v>10.459</c:v>
                </c:pt>
                <c:pt idx="4376">
                  <c:v>10.459</c:v>
                </c:pt>
                <c:pt idx="4377">
                  <c:v>10.459</c:v>
                </c:pt>
                <c:pt idx="4378">
                  <c:v>10.459</c:v>
                </c:pt>
                <c:pt idx="4379">
                  <c:v>10.46</c:v>
                </c:pt>
                <c:pt idx="4380">
                  <c:v>10.46</c:v>
                </c:pt>
                <c:pt idx="4381">
                  <c:v>10.46</c:v>
                </c:pt>
                <c:pt idx="4382">
                  <c:v>10.46</c:v>
                </c:pt>
                <c:pt idx="4383">
                  <c:v>10.473000000000001</c:v>
                </c:pt>
                <c:pt idx="4384">
                  <c:v>10.473000000000001</c:v>
                </c:pt>
                <c:pt idx="4385">
                  <c:v>10.473000000000001</c:v>
                </c:pt>
                <c:pt idx="4386">
                  <c:v>10.481</c:v>
                </c:pt>
                <c:pt idx="4387">
                  <c:v>10.487</c:v>
                </c:pt>
                <c:pt idx="4388">
                  <c:v>10.487</c:v>
                </c:pt>
                <c:pt idx="4389">
                  <c:v>10.488</c:v>
                </c:pt>
                <c:pt idx="4390">
                  <c:v>10.493</c:v>
                </c:pt>
                <c:pt idx="4391">
                  <c:v>10.515000000000001</c:v>
                </c:pt>
                <c:pt idx="4392">
                  <c:v>10.515000000000001</c:v>
                </c:pt>
                <c:pt idx="4393">
                  <c:v>10.515000000000001</c:v>
                </c:pt>
                <c:pt idx="4394">
                  <c:v>10.515000000000001</c:v>
                </c:pt>
                <c:pt idx="4395">
                  <c:v>10.515000000000001</c:v>
                </c:pt>
                <c:pt idx="4396">
                  <c:v>10.516</c:v>
                </c:pt>
                <c:pt idx="4397">
                  <c:v>10.519</c:v>
                </c:pt>
                <c:pt idx="4398">
                  <c:v>10.519</c:v>
                </c:pt>
                <c:pt idx="4399">
                  <c:v>10.53</c:v>
                </c:pt>
                <c:pt idx="4400">
                  <c:v>10.542999999999999</c:v>
                </c:pt>
                <c:pt idx="4401">
                  <c:v>10.542999999999999</c:v>
                </c:pt>
                <c:pt idx="4402">
                  <c:v>10.544</c:v>
                </c:pt>
                <c:pt idx="4403">
                  <c:v>10.544</c:v>
                </c:pt>
                <c:pt idx="4404">
                  <c:v>10.544</c:v>
                </c:pt>
                <c:pt idx="4405">
                  <c:v>10.544</c:v>
                </c:pt>
                <c:pt idx="4406">
                  <c:v>10.544</c:v>
                </c:pt>
                <c:pt idx="4407">
                  <c:v>10.544</c:v>
                </c:pt>
                <c:pt idx="4408">
                  <c:v>10.544</c:v>
                </c:pt>
                <c:pt idx="4409">
                  <c:v>10.544</c:v>
                </c:pt>
                <c:pt idx="4410">
                  <c:v>10.544</c:v>
                </c:pt>
                <c:pt idx="4411">
                  <c:v>10.545999999999999</c:v>
                </c:pt>
                <c:pt idx="4412">
                  <c:v>10.545999999999999</c:v>
                </c:pt>
                <c:pt idx="4413">
                  <c:v>10.545999999999999</c:v>
                </c:pt>
                <c:pt idx="4414">
                  <c:v>10.545999999999999</c:v>
                </c:pt>
                <c:pt idx="4415">
                  <c:v>10.545999999999999</c:v>
                </c:pt>
                <c:pt idx="4416">
                  <c:v>10.548</c:v>
                </c:pt>
                <c:pt idx="4417">
                  <c:v>10.548999999999999</c:v>
                </c:pt>
                <c:pt idx="4418">
                  <c:v>10.558</c:v>
                </c:pt>
                <c:pt idx="4419">
                  <c:v>10.558</c:v>
                </c:pt>
                <c:pt idx="4420">
                  <c:v>10.571</c:v>
                </c:pt>
                <c:pt idx="4421">
                  <c:v>10.571999999999999</c:v>
                </c:pt>
                <c:pt idx="4422">
                  <c:v>10.571999999999999</c:v>
                </c:pt>
                <c:pt idx="4423">
                  <c:v>10.576000000000001</c:v>
                </c:pt>
                <c:pt idx="4424">
                  <c:v>10.576000000000001</c:v>
                </c:pt>
                <c:pt idx="4425">
                  <c:v>10.576000000000001</c:v>
                </c:pt>
                <c:pt idx="4426">
                  <c:v>10.576000000000001</c:v>
                </c:pt>
                <c:pt idx="4427">
                  <c:v>10.576000000000001</c:v>
                </c:pt>
                <c:pt idx="4428">
                  <c:v>10.586</c:v>
                </c:pt>
                <c:pt idx="4429">
                  <c:v>10.599</c:v>
                </c:pt>
                <c:pt idx="4430">
                  <c:v>10.599</c:v>
                </c:pt>
                <c:pt idx="4431">
                  <c:v>10.599</c:v>
                </c:pt>
                <c:pt idx="4432">
                  <c:v>10.599</c:v>
                </c:pt>
                <c:pt idx="4433">
                  <c:v>10.599</c:v>
                </c:pt>
                <c:pt idx="4434">
                  <c:v>10.599</c:v>
                </c:pt>
                <c:pt idx="4435">
                  <c:v>10.599</c:v>
                </c:pt>
                <c:pt idx="4436">
                  <c:v>10.6</c:v>
                </c:pt>
                <c:pt idx="4437">
                  <c:v>10.601000000000001</c:v>
                </c:pt>
                <c:pt idx="4438">
                  <c:v>10.603999999999999</c:v>
                </c:pt>
                <c:pt idx="4439">
                  <c:v>10.603999999999999</c:v>
                </c:pt>
                <c:pt idx="4440">
                  <c:v>10.603999999999999</c:v>
                </c:pt>
                <c:pt idx="4441">
                  <c:v>10.606</c:v>
                </c:pt>
                <c:pt idx="4442">
                  <c:v>10.606</c:v>
                </c:pt>
                <c:pt idx="4443">
                  <c:v>10.615</c:v>
                </c:pt>
                <c:pt idx="4444">
                  <c:v>10.615</c:v>
                </c:pt>
                <c:pt idx="4445">
                  <c:v>10.615</c:v>
                </c:pt>
                <c:pt idx="4446">
                  <c:v>10.615</c:v>
                </c:pt>
                <c:pt idx="4447">
                  <c:v>10.616</c:v>
                </c:pt>
                <c:pt idx="4448">
                  <c:v>10.627000000000001</c:v>
                </c:pt>
                <c:pt idx="4449">
                  <c:v>10.628</c:v>
                </c:pt>
                <c:pt idx="4450">
                  <c:v>10.629</c:v>
                </c:pt>
                <c:pt idx="4451">
                  <c:v>10.629</c:v>
                </c:pt>
                <c:pt idx="4452">
                  <c:v>10.629</c:v>
                </c:pt>
                <c:pt idx="4453">
                  <c:v>10.629</c:v>
                </c:pt>
                <c:pt idx="4454">
                  <c:v>10.629</c:v>
                </c:pt>
                <c:pt idx="4455">
                  <c:v>10.63</c:v>
                </c:pt>
                <c:pt idx="4456">
                  <c:v>10.632999999999999</c:v>
                </c:pt>
                <c:pt idx="4457">
                  <c:v>10.632999999999999</c:v>
                </c:pt>
                <c:pt idx="4458">
                  <c:v>10.632999999999999</c:v>
                </c:pt>
                <c:pt idx="4459">
                  <c:v>10.632999999999999</c:v>
                </c:pt>
                <c:pt idx="4460">
                  <c:v>10.632999999999999</c:v>
                </c:pt>
                <c:pt idx="4461">
                  <c:v>10.643000000000001</c:v>
                </c:pt>
                <c:pt idx="4462">
                  <c:v>10.643000000000001</c:v>
                </c:pt>
                <c:pt idx="4463">
                  <c:v>10.643000000000001</c:v>
                </c:pt>
                <c:pt idx="4464">
                  <c:v>10.656000000000001</c:v>
                </c:pt>
                <c:pt idx="4465">
                  <c:v>10.656000000000001</c:v>
                </c:pt>
                <c:pt idx="4466">
                  <c:v>10.656000000000001</c:v>
                </c:pt>
                <c:pt idx="4467">
                  <c:v>10.659000000000001</c:v>
                </c:pt>
                <c:pt idx="4468">
                  <c:v>10.685</c:v>
                </c:pt>
                <c:pt idx="4469">
                  <c:v>10.685</c:v>
                </c:pt>
                <c:pt idx="4470">
                  <c:v>10.686</c:v>
                </c:pt>
                <c:pt idx="4471">
                  <c:v>10.692</c:v>
                </c:pt>
                <c:pt idx="4472">
                  <c:v>10.7</c:v>
                </c:pt>
                <c:pt idx="4473">
                  <c:v>10.7</c:v>
                </c:pt>
                <c:pt idx="4474">
                  <c:v>10.712999999999999</c:v>
                </c:pt>
                <c:pt idx="4475">
                  <c:v>10.712999999999999</c:v>
                </c:pt>
                <c:pt idx="4476">
                  <c:v>10.712999999999999</c:v>
                </c:pt>
                <c:pt idx="4477">
                  <c:v>10.715</c:v>
                </c:pt>
                <c:pt idx="4478">
                  <c:v>10.715</c:v>
                </c:pt>
                <c:pt idx="4479">
                  <c:v>10.715</c:v>
                </c:pt>
                <c:pt idx="4480">
                  <c:v>10.715</c:v>
                </c:pt>
                <c:pt idx="4481">
                  <c:v>10.715</c:v>
                </c:pt>
                <c:pt idx="4482">
                  <c:v>10.715</c:v>
                </c:pt>
                <c:pt idx="4483">
                  <c:v>10.715</c:v>
                </c:pt>
                <c:pt idx="4484">
                  <c:v>10.715</c:v>
                </c:pt>
                <c:pt idx="4485">
                  <c:v>10.728999999999999</c:v>
                </c:pt>
                <c:pt idx="4486">
                  <c:v>10.742000000000001</c:v>
                </c:pt>
                <c:pt idx="4487">
                  <c:v>10.742000000000001</c:v>
                </c:pt>
                <c:pt idx="4488">
                  <c:v>10.742000000000001</c:v>
                </c:pt>
                <c:pt idx="4489">
                  <c:v>10.742000000000001</c:v>
                </c:pt>
                <c:pt idx="4490">
                  <c:v>10.742000000000001</c:v>
                </c:pt>
                <c:pt idx="4491">
                  <c:v>10.742000000000001</c:v>
                </c:pt>
                <c:pt idx="4492">
                  <c:v>10.742000000000001</c:v>
                </c:pt>
                <c:pt idx="4493">
                  <c:v>10.742000000000001</c:v>
                </c:pt>
                <c:pt idx="4494">
                  <c:v>10.742000000000001</c:v>
                </c:pt>
                <c:pt idx="4495">
                  <c:v>10.742000000000001</c:v>
                </c:pt>
                <c:pt idx="4496">
                  <c:v>10.743</c:v>
                </c:pt>
                <c:pt idx="4497">
                  <c:v>10.77</c:v>
                </c:pt>
                <c:pt idx="4498">
                  <c:v>10.77</c:v>
                </c:pt>
                <c:pt idx="4499">
                  <c:v>10.77</c:v>
                </c:pt>
                <c:pt idx="4500">
                  <c:v>10.77</c:v>
                </c:pt>
                <c:pt idx="4501">
                  <c:v>10.77</c:v>
                </c:pt>
                <c:pt idx="4502">
                  <c:v>10.771000000000001</c:v>
                </c:pt>
                <c:pt idx="4503">
                  <c:v>10.771000000000001</c:v>
                </c:pt>
                <c:pt idx="4504">
                  <c:v>10.771000000000001</c:v>
                </c:pt>
                <c:pt idx="4505">
                  <c:v>10.771000000000001</c:v>
                </c:pt>
                <c:pt idx="4506">
                  <c:v>10.771000000000001</c:v>
                </c:pt>
                <c:pt idx="4507">
                  <c:v>10.771000000000001</c:v>
                </c:pt>
                <c:pt idx="4508">
                  <c:v>10.771000000000001</c:v>
                </c:pt>
                <c:pt idx="4509">
                  <c:v>10.771000000000001</c:v>
                </c:pt>
                <c:pt idx="4510">
                  <c:v>10.771000000000001</c:v>
                </c:pt>
                <c:pt idx="4511">
                  <c:v>10.771000000000001</c:v>
                </c:pt>
                <c:pt idx="4512">
                  <c:v>10.771000000000001</c:v>
                </c:pt>
                <c:pt idx="4513">
                  <c:v>10.771000000000001</c:v>
                </c:pt>
                <c:pt idx="4514">
                  <c:v>10.772</c:v>
                </c:pt>
                <c:pt idx="4515">
                  <c:v>10.775</c:v>
                </c:pt>
                <c:pt idx="4516">
                  <c:v>10.786</c:v>
                </c:pt>
                <c:pt idx="4517">
                  <c:v>10.786</c:v>
                </c:pt>
                <c:pt idx="4518">
                  <c:v>10.786</c:v>
                </c:pt>
                <c:pt idx="4519">
                  <c:v>10.786</c:v>
                </c:pt>
                <c:pt idx="4520">
                  <c:v>10.798999999999999</c:v>
                </c:pt>
                <c:pt idx="4521">
                  <c:v>10.798999999999999</c:v>
                </c:pt>
                <c:pt idx="4522">
                  <c:v>10.798999999999999</c:v>
                </c:pt>
                <c:pt idx="4523">
                  <c:v>10.798999999999999</c:v>
                </c:pt>
                <c:pt idx="4524">
                  <c:v>10.798999999999999</c:v>
                </c:pt>
                <c:pt idx="4525">
                  <c:v>10.8</c:v>
                </c:pt>
                <c:pt idx="4526">
                  <c:v>10.8</c:v>
                </c:pt>
                <c:pt idx="4527">
                  <c:v>10.8</c:v>
                </c:pt>
                <c:pt idx="4528">
                  <c:v>10.8</c:v>
                </c:pt>
                <c:pt idx="4529">
                  <c:v>10.8</c:v>
                </c:pt>
                <c:pt idx="4530">
                  <c:v>10.801</c:v>
                </c:pt>
                <c:pt idx="4531">
                  <c:v>10.801</c:v>
                </c:pt>
                <c:pt idx="4532">
                  <c:v>10.801</c:v>
                </c:pt>
                <c:pt idx="4533">
                  <c:v>10.801</c:v>
                </c:pt>
                <c:pt idx="4534">
                  <c:v>10.801</c:v>
                </c:pt>
                <c:pt idx="4535">
                  <c:v>10.801</c:v>
                </c:pt>
                <c:pt idx="4536">
                  <c:v>10.802</c:v>
                </c:pt>
                <c:pt idx="4537">
                  <c:v>10.804</c:v>
                </c:pt>
                <c:pt idx="4538">
                  <c:v>10.805999999999999</c:v>
                </c:pt>
                <c:pt idx="4539">
                  <c:v>10.815</c:v>
                </c:pt>
                <c:pt idx="4540">
                  <c:v>10.815</c:v>
                </c:pt>
                <c:pt idx="4541">
                  <c:v>10.816000000000001</c:v>
                </c:pt>
                <c:pt idx="4542">
                  <c:v>10.818</c:v>
                </c:pt>
                <c:pt idx="4543">
                  <c:v>10.827999999999999</c:v>
                </c:pt>
                <c:pt idx="4544">
                  <c:v>10.827999999999999</c:v>
                </c:pt>
                <c:pt idx="4545">
                  <c:v>10.827999999999999</c:v>
                </c:pt>
                <c:pt idx="4546">
                  <c:v>10.827999999999999</c:v>
                </c:pt>
                <c:pt idx="4547">
                  <c:v>10.827999999999999</c:v>
                </c:pt>
                <c:pt idx="4548">
                  <c:v>10.827999999999999</c:v>
                </c:pt>
                <c:pt idx="4549">
                  <c:v>10.827999999999999</c:v>
                </c:pt>
                <c:pt idx="4550">
                  <c:v>10.827999999999999</c:v>
                </c:pt>
                <c:pt idx="4551">
                  <c:v>10.83</c:v>
                </c:pt>
                <c:pt idx="4552">
                  <c:v>10.840999999999999</c:v>
                </c:pt>
                <c:pt idx="4553">
                  <c:v>10.843999999999999</c:v>
                </c:pt>
                <c:pt idx="4554">
                  <c:v>10.846</c:v>
                </c:pt>
                <c:pt idx="4555">
                  <c:v>10.856</c:v>
                </c:pt>
                <c:pt idx="4556">
                  <c:v>10.859</c:v>
                </c:pt>
                <c:pt idx="4557">
                  <c:v>10.859</c:v>
                </c:pt>
                <c:pt idx="4558">
                  <c:v>10.859</c:v>
                </c:pt>
                <c:pt idx="4559">
                  <c:v>10.863</c:v>
                </c:pt>
                <c:pt idx="4560">
                  <c:v>10.872999999999999</c:v>
                </c:pt>
                <c:pt idx="4561">
                  <c:v>10.872999999999999</c:v>
                </c:pt>
                <c:pt idx="4562">
                  <c:v>10.872999999999999</c:v>
                </c:pt>
                <c:pt idx="4563">
                  <c:v>10.872999999999999</c:v>
                </c:pt>
                <c:pt idx="4564">
                  <c:v>10.884</c:v>
                </c:pt>
                <c:pt idx="4565">
                  <c:v>10.885999999999999</c:v>
                </c:pt>
                <c:pt idx="4566">
                  <c:v>10.887</c:v>
                </c:pt>
                <c:pt idx="4567">
                  <c:v>10.887</c:v>
                </c:pt>
                <c:pt idx="4568">
                  <c:v>10.887</c:v>
                </c:pt>
                <c:pt idx="4569">
                  <c:v>10.888</c:v>
                </c:pt>
                <c:pt idx="4570">
                  <c:v>10.888</c:v>
                </c:pt>
                <c:pt idx="4571">
                  <c:v>10.888</c:v>
                </c:pt>
                <c:pt idx="4572">
                  <c:v>10.888</c:v>
                </c:pt>
                <c:pt idx="4573">
                  <c:v>10.888</c:v>
                </c:pt>
                <c:pt idx="4574">
                  <c:v>10.89</c:v>
                </c:pt>
                <c:pt idx="4575">
                  <c:v>10.901999999999999</c:v>
                </c:pt>
                <c:pt idx="4576">
                  <c:v>10.913</c:v>
                </c:pt>
                <c:pt idx="4577">
                  <c:v>10.917</c:v>
                </c:pt>
                <c:pt idx="4578">
                  <c:v>10.917</c:v>
                </c:pt>
                <c:pt idx="4579">
                  <c:v>10.930999999999999</c:v>
                </c:pt>
                <c:pt idx="4580">
                  <c:v>10.930999999999999</c:v>
                </c:pt>
                <c:pt idx="4581">
                  <c:v>10.930999999999999</c:v>
                </c:pt>
                <c:pt idx="4582">
                  <c:v>10.935</c:v>
                </c:pt>
                <c:pt idx="4583">
                  <c:v>10.942</c:v>
                </c:pt>
                <c:pt idx="4584">
                  <c:v>10.942</c:v>
                </c:pt>
                <c:pt idx="4585">
                  <c:v>10.942</c:v>
                </c:pt>
                <c:pt idx="4586">
                  <c:v>10.942</c:v>
                </c:pt>
                <c:pt idx="4587">
                  <c:v>10.942</c:v>
                </c:pt>
                <c:pt idx="4588">
                  <c:v>10.942</c:v>
                </c:pt>
                <c:pt idx="4589">
                  <c:v>10.942</c:v>
                </c:pt>
                <c:pt idx="4590">
                  <c:v>10.944000000000001</c:v>
                </c:pt>
                <c:pt idx="4591">
                  <c:v>10.944000000000001</c:v>
                </c:pt>
                <c:pt idx="4592">
                  <c:v>10.944000000000001</c:v>
                </c:pt>
                <c:pt idx="4593">
                  <c:v>10.944000000000001</c:v>
                </c:pt>
                <c:pt idx="4594">
                  <c:v>10.944000000000001</c:v>
                </c:pt>
                <c:pt idx="4595">
                  <c:v>10.96</c:v>
                </c:pt>
                <c:pt idx="4596">
                  <c:v>10.971</c:v>
                </c:pt>
                <c:pt idx="4597">
                  <c:v>10.971</c:v>
                </c:pt>
                <c:pt idx="4598">
                  <c:v>10.974</c:v>
                </c:pt>
                <c:pt idx="4599">
                  <c:v>10.974</c:v>
                </c:pt>
                <c:pt idx="4600">
                  <c:v>10.974</c:v>
                </c:pt>
                <c:pt idx="4601">
                  <c:v>10.974</c:v>
                </c:pt>
                <c:pt idx="4602">
                  <c:v>10.976000000000001</c:v>
                </c:pt>
                <c:pt idx="4603">
                  <c:v>10.989000000000001</c:v>
                </c:pt>
                <c:pt idx="4604">
                  <c:v>11</c:v>
                </c:pt>
                <c:pt idx="4605">
                  <c:v>11.000999999999999</c:v>
                </c:pt>
                <c:pt idx="4606">
                  <c:v>11.003</c:v>
                </c:pt>
                <c:pt idx="4607">
                  <c:v>11.003</c:v>
                </c:pt>
                <c:pt idx="4608">
                  <c:v>11.003</c:v>
                </c:pt>
                <c:pt idx="4609">
                  <c:v>11.004</c:v>
                </c:pt>
                <c:pt idx="4610">
                  <c:v>11.02</c:v>
                </c:pt>
                <c:pt idx="4611">
                  <c:v>11.026</c:v>
                </c:pt>
                <c:pt idx="4612">
                  <c:v>11.029</c:v>
                </c:pt>
                <c:pt idx="4613">
                  <c:v>11.029</c:v>
                </c:pt>
                <c:pt idx="4614">
                  <c:v>11.029</c:v>
                </c:pt>
                <c:pt idx="4615">
                  <c:v>11.048</c:v>
                </c:pt>
                <c:pt idx="4616">
                  <c:v>11.058</c:v>
                </c:pt>
                <c:pt idx="4617">
                  <c:v>11.058</c:v>
                </c:pt>
                <c:pt idx="4618">
                  <c:v>11.058</c:v>
                </c:pt>
                <c:pt idx="4619">
                  <c:v>11.058</c:v>
                </c:pt>
                <c:pt idx="4620">
                  <c:v>11.058</c:v>
                </c:pt>
                <c:pt idx="4621">
                  <c:v>11.058999999999999</c:v>
                </c:pt>
                <c:pt idx="4622">
                  <c:v>11.061999999999999</c:v>
                </c:pt>
                <c:pt idx="4623">
                  <c:v>11.061999999999999</c:v>
                </c:pt>
                <c:pt idx="4624">
                  <c:v>11.061999999999999</c:v>
                </c:pt>
                <c:pt idx="4625">
                  <c:v>11.061999999999999</c:v>
                </c:pt>
                <c:pt idx="4626">
                  <c:v>11.061999999999999</c:v>
                </c:pt>
                <c:pt idx="4627">
                  <c:v>11.077</c:v>
                </c:pt>
                <c:pt idx="4628">
                  <c:v>11.077</c:v>
                </c:pt>
                <c:pt idx="4629">
                  <c:v>11.077</c:v>
                </c:pt>
                <c:pt idx="4630">
                  <c:v>11.077</c:v>
                </c:pt>
                <c:pt idx="4631">
                  <c:v>11.077</c:v>
                </c:pt>
                <c:pt idx="4632">
                  <c:v>11.077999999999999</c:v>
                </c:pt>
                <c:pt idx="4633">
                  <c:v>11.087</c:v>
                </c:pt>
                <c:pt idx="4634">
                  <c:v>11.089</c:v>
                </c:pt>
                <c:pt idx="4635">
                  <c:v>11.089</c:v>
                </c:pt>
                <c:pt idx="4636">
                  <c:v>11.089</c:v>
                </c:pt>
                <c:pt idx="4637">
                  <c:v>11.089</c:v>
                </c:pt>
                <c:pt idx="4638">
                  <c:v>11.089</c:v>
                </c:pt>
                <c:pt idx="4639">
                  <c:v>11.089</c:v>
                </c:pt>
                <c:pt idx="4640">
                  <c:v>11.090999999999999</c:v>
                </c:pt>
                <c:pt idx="4641">
                  <c:v>11.092000000000001</c:v>
                </c:pt>
                <c:pt idx="4642">
                  <c:v>11.106</c:v>
                </c:pt>
                <c:pt idx="4643">
                  <c:v>11.106999999999999</c:v>
                </c:pt>
                <c:pt idx="4644">
                  <c:v>11.116</c:v>
                </c:pt>
                <c:pt idx="4645">
                  <c:v>11.116</c:v>
                </c:pt>
                <c:pt idx="4646">
                  <c:v>11.116</c:v>
                </c:pt>
                <c:pt idx="4647">
                  <c:v>11.116</c:v>
                </c:pt>
                <c:pt idx="4648">
                  <c:v>11.116</c:v>
                </c:pt>
                <c:pt idx="4649">
                  <c:v>11.116</c:v>
                </c:pt>
                <c:pt idx="4650">
                  <c:v>11.116</c:v>
                </c:pt>
                <c:pt idx="4651">
                  <c:v>11.116</c:v>
                </c:pt>
                <c:pt idx="4652">
                  <c:v>11.116</c:v>
                </c:pt>
                <c:pt idx="4653">
                  <c:v>11.116</c:v>
                </c:pt>
                <c:pt idx="4654">
                  <c:v>11.117000000000001</c:v>
                </c:pt>
                <c:pt idx="4655">
                  <c:v>11.117000000000001</c:v>
                </c:pt>
                <c:pt idx="4656">
                  <c:v>11.117000000000001</c:v>
                </c:pt>
                <c:pt idx="4657">
                  <c:v>11.117000000000001</c:v>
                </c:pt>
                <c:pt idx="4658">
                  <c:v>11.117000000000001</c:v>
                </c:pt>
                <c:pt idx="4659">
                  <c:v>11.117000000000001</c:v>
                </c:pt>
                <c:pt idx="4660">
                  <c:v>11.117000000000001</c:v>
                </c:pt>
                <c:pt idx="4661">
                  <c:v>11.117000000000001</c:v>
                </c:pt>
                <c:pt idx="4662">
                  <c:v>11.117000000000001</c:v>
                </c:pt>
                <c:pt idx="4663">
                  <c:v>11.117000000000001</c:v>
                </c:pt>
                <c:pt idx="4664">
                  <c:v>11.127000000000001</c:v>
                </c:pt>
                <c:pt idx="4665">
                  <c:v>11.132</c:v>
                </c:pt>
                <c:pt idx="4666">
                  <c:v>11.135</c:v>
                </c:pt>
                <c:pt idx="4667">
                  <c:v>11.135</c:v>
                </c:pt>
                <c:pt idx="4668">
                  <c:v>11.135</c:v>
                </c:pt>
                <c:pt idx="4669">
                  <c:v>11.135</c:v>
                </c:pt>
                <c:pt idx="4670">
                  <c:v>11.135</c:v>
                </c:pt>
                <c:pt idx="4671">
                  <c:v>11.145</c:v>
                </c:pt>
                <c:pt idx="4672">
                  <c:v>11.145</c:v>
                </c:pt>
                <c:pt idx="4673">
                  <c:v>11.145</c:v>
                </c:pt>
                <c:pt idx="4674">
                  <c:v>11.145</c:v>
                </c:pt>
                <c:pt idx="4675">
                  <c:v>11.145</c:v>
                </c:pt>
                <c:pt idx="4676">
                  <c:v>11.15</c:v>
                </c:pt>
                <c:pt idx="4677">
                  <c:v>11.15</c:v>
                </c:pt>
                <c:pt idx="4678">
                  <c:v>11.15</c:v>
                </c:pt>
                <c:pt idx="4679">
                  <c:v>11.15</c:v>
                </c:pt>
                <c:pt idx="4680">
                  <c:v>11.15</c:v>
                </c:pt>
                <c:pt idx="4681">
                  <c:v>11.15</c:v>
                </c:pt>
                <c:pt idx="4682">
                  <c:v>11.164999999999999</c:v>
                </c:pt>
                <c:pt idx="4683">
                  <c:v>11.164999999999999</c:v>
                </c:pt>
                <c:pt idx="4684">
                  <c:v>11.175000000000001</c:v>
                </c:pt>
                <c:pt idx="4685">
                  <c:v>11.175000000000001</c:v>
                </c:pt>
                <c:pt idx="4686">
                  <c:v>11.175000000000001</c:v>
                </c:pt>
                <c:pt idx="4687">
                  <c:v>11.175000000000001</c:v>
                </c:pt>
                <c:pt idx="4688">
                  <c:v>11.175000000000001</c:v>
                </c:pt>
                <c:pt idx="4689">
                  <c:v>11.177</c:v>
                </c:pt>
                <c:pt idx="4690">
                  <c:v>11.178000000000001</c:v>
                </c:pt>
                <c:pt idx="4691">
                  <c:v>11.178000000000001</c:v>
                </c:pt>
                <c:pt idx="4692">
                  <c:v>11.204000000000001</c:v>
                </c:pt>
                <c:pt idx="4693">
                  <c:v>11.204000000000001</c:v>
                </c:pt>
                <c:pt idx="4694">
                  <c:v>11.204000000000001</c:v>
                </c:pt>
                <c:pt idx="4695">
                  <c:v>11.204000000000001</c:v>
                </c:pt>
                <c:pt idx="4696">
                  <c:v>11.204000000000001</c:v>
                </c:pt>
                <c:pt idx="4697">
                  <c:v>11.204000000000001</c:v>
                </c:pt>
                <c:pt idx="4698">
                  <c:v>11.204000000000001</c:v>
                </c:pt>
                <c:pt idx="4699">
                  <c:v>11.204000000000001</c:v>
                </c:pt>
                <c:pt idx="4700">
                  <c:v>11.204000000000001</c:v>
                </c:pt>
                <c:pt idx="4701">
                  <c:v>11.204000000000001</c:v>
                </c:pt>
                <c:pt idx="4702">
                  <c:v>11.204000000000001</c:v>
                </c:pt>
                <c:pt idx="4703">
                  <c:v>11.204000000000001</c:v>
                </c:pt>
                <c:pt idx="4704">
                  <c:v>11.204000000000001</c:v>
                </c:pt>
                <c:pt idx="4705">
                  <c:v>11.205</c:v>
                </c:pt>
                <c:pt idx="4706">
                  <c:v>11.208</c:v>
                </c:pt>
                <c:pt idx="4707">
                  <c:v>11.209</c:v>
                </c:pt>
                <c:pt idx="4708">
                  <c:v>11.224</c:v>
                </c:pt>
                <c:pt idx="4709">
                  <c:v>11.231999999999999</c:v>
                </c:pt>
                <c:pt idx="4710">
                  <c:v>11.233000000000001</c:v>
                </c:pt>
                <c:pt idx="4711">
                  <c:v>11.233000000000001</c:v>
                </c:pt>
                <c:pt idx="4712">
                  <c:v>11.234</c:v>
                </c:pt>
                <c:pt idx="4713">
                  <c:v>11.234</c:v>
                </c:pt>
                <c:pt idx="4714">
                  <c:v>11.234999999999999</c:v>
                </c:pt>
                <c:pt idx="4715">
                  <c:v>11.234999999999999</c:v>
                </c:pt>
                <c:pt idx="4716">
                  <c:v>11.236000000000001</c:v>
                </c:pt>
                <c:pt idx="4717">
                  <c:v>11.236000000000001</c:v>
                </c:pt>
                <c:pt idx="4718">
                  <c:v>11.236000000000001</c:v>
                </c:pt>
                <c:pt idx="4719">
                  <c:v>11.238</c:v>
                </c:pt>
                <c:pt idx="4720">
                  <c:v>11.238</c:v>
                </c:pt>
                <c:pt idx="4721">
                  <c:v>11.238</c:v>
                </c:pt>
                <c:pt idx="4722">
                  <c:v>11.239000000000001</c:v>
                </c:pt>
                <c:pt idx="4723">
                  <c:v>11.24</c:v>
                </c:pt>
                <c:pt idx="4724">
                  <c:v>11.242000000000001</c:v>
                </c:pt>
                <c:pt idx="4725">
                  <c:v>11.253</c:v>
                </c:pt>
                <c:pt idx="4726">
                  <c:v>11.262</c:v>
                </c:pt>
                <c:pt idx="4727">
                  <c:v>11.262</c:v>
                </c:pt>
                <c:pt idx="4728">
                  <c:v>11.262</c:v>
                </c:pt>
                <c:pt idx="4729">
                  <c:v>11.262</c:v>
                </c:pt>
                <c:pt idx="4730">
                  <c:v>11.262</c:v>
                </c:pt>
                <c:pt idx="4731">
                  <c:v>11.268000000000001</c:v>
                </c:pt>
                <c:pt idx="4732">
                  <c:v>11.268000000000001</c:v>
                </c:pt>
                <c:pt idx="4733">
                  <c:v>11.27</c:v>
                </c:pt>
                <c:pt idx="4734">
                  <c:v>11.282999999999999</c:v>
                </c:pt>
                <c:pt idx="4735">
                  <c:v>11.284000000000001</c:v>
                </c:pt>
                <c:pt idx="4736">
                  <c:v>11.291</c:v>
                </c:pt>
                <c:pt idx="4737">
                  <c:v>11.291</c:v>
                </c:pt>
                <c:pt idx="4738">
                  <c:v>11.291</c:v>
                </c:pt>
                <c:pt idx="4739">
                  <c:v>11.291</c:v>
                </c:pt>
                <c:pt idx="4740">
                  <c:v>11.291</c:v>
                </c:pt>
                <c:pt idx="4741">
                  <c:v>11.291</c:v>
                </c:pt>
                <c:pt idx="4742">
                  <c:v>11.291</c:v>
                </c:pt>
                <c:pt idx="4743">
                  <c:v>11.291</c:v>
                </c:pt>
                <c:pt idx="4744">
                  <c:v>11.291</c:v>
                </c:pt>
                <c:pt idx="4745">
                  <c:v>11.294</c:v>
                </c:pt>
                <c:pt idx="4746">
                  <c:v>11.294</c:v>
                </c:pt>
                <c:pt idx="4747">
                  <c:v>11.294</c:v>
                </c:pt>
                <c:pt idx="4748">
                  <c:v>11.294</c:v>
                </c:pt>
                <c:pt idx="4749">
                  <c:v>11.295999999999999</c:v>
                </c:pt>
                <c:pt idx="4750">
                  <c:v>11.295999999999999</c:v>
                </c:pt>
                <c:pt idx="4751">
                  <c:v>11.295999999999999</c:v>
                </c:pt>
                <c:pt idx="4752">
                  <c:v>11.295999999999999</c:v>
                </c:pt>
                <c:pt idx="4753">
                  <c:v>11.295999999999999</c:v>
                </c:pt>
                <c:pt idx="4754">
                  <c:v>11.295999999999999</c:v>
                </c:pt>
                <c:pt idx="4755">
                  <c:v>11.295999999999999</c:v>
                </c:pt>
                <c:pt idx="4756">
                  <c:v>11.297000000000001</c:v>
                </c:pt>
                <c:pt idx="4757">
                  <c:v>11.298</c:v>
                </c:pt>
                <c:pt idx="4758">
                  <c:v>11.298</c:v>
                </c:pt>
                <c:pt idx="4759">
                  <c:v>11.311999999999999</c:v>
                </c:pt>
                <c:pt idx="4760">
                  <c:v>11.311999999999999</c:v>
                </c:pt>
                <c:pt idx="4761">
                  <c:v>11.313000000000001</c:v>
                </c:pt>
                <c:pt idx="4762">
                  <c:v>11.315</c:v>
                </c:pt>
                <c:pt idx="4763">
                  <c:v>11.321</c:v>
                </c:pt>
                <c:pt idx="4764">
                  <c:v>11.321</c:v>
                </c:pt>
                <c:pt idx="4765">
                  <c:v>11.323</c:v>
                </c:pt>
                <c:pt idx="4766">
                  <c:v>11.327</c:v>
                </c:pt>
                <c:pt idx="4767">
                  <c:v>11.327</c:v>
                </c:pt>
                <c:pt idx="4768">
                  <c:v>11.327</c:v>
                </c:pt>
                <c:pt idx="4769">
                  <c:v>11.327</c:v>
                </c:pt>
                <c:pt idx="4770">
                  <c:v>11.327</c:v>
                </c:pt>
                <c:pt idx="4771">
                  <c:v>11.327</c:v>
                </c:pt>
                <c:pt idx="4772">
                  <c:v>11.327</c:v>
                </c:pt>
                <c:pt idx="4773">
                  <c:v>11.327</c:v>
                </c:pt>
                <c:pt idx="4774">
                  <c:v>11.327</c:v>
                </c:pt>
                <c:pt idx="4775">
                  <c:v>11.327</c:v>
                </c:pt>
                <c:pt idx="4776">
                  <c:v>11.327</c:v>
                </c:pt>
                <c:pt idx="4777">
                  <c:v>11.327</c:v>
                </c:pt>
                <c:pt idx="4778">
                  <c:v>11.327</c:v>
                </c:pt>
                <c:pt idx="4779">
                  <c:v>11.327999999999999</c:v>
                </c:pt>
                <c:pt idx="4780">
                  <c:v>11.327999999999999</c:v>
                </c:pt>
                <c:pt idx="4781">
                  <c:v>11.342000000000001</c:v>
                </c:pt>
                <c:pt idx="4782">
                  <c:v>11.342000000000001</c:v>
                </c:pt>
                <c:pt idx="4783">
                  <c:v>11.342000000000001</c:v>
                </c:pt>
                <c:pt idx="4784">
                  <c:v>11.35</c:v>
                </c:pt>
                <c:pt idx="4785">
                  <c:v>11.35</c:v>
                </c:pt>
                <c:pt idx="4786">
                  <c:v>11.35</c:v>
                </c:pt>
                <c:pt idx="4787">
                  <c:v>11.353999999999999</c:v>
                </c:pt>
                <c:pt idx="4788">
                  <c:v>11.353999999999999</c:v>
                </c:pt>
                <c:pt idx="4789">
                  <c:v>11.353999999999999</c:v>
                </c:pt>
                <c:pt idx="4790">
                  <c:v>11.353999999999999</c:v>
                </c:pt>
                <c:pt idx="4791">
                  <c:v>11.353999999999999</c:v>
                </c:pt>
                <c:pt idx="4792">
                  <c:v>11.356999999999999</c:v>
                </c:pt>
                <c:pt idx="4793">
                  <c:v>11.358000000000001</c:v>
                </c:pt>
                <c:pt idx="4794">
                  <c:v>11.358000000000001</c:v>
                </c:pt>
                <c:pt idx="4795">
                  <c:v>11.36</c:v>
                </c:pt>
                <c:pt idx="4796">
                  <c:v>11.372</c:v>
                </c:pt>
                <c:pt idx="4797">
                  <c:v>11.372</c:v>
                </c:pt>
                <c:pt idx="4798">
                  <c:v>11.374000000000001</c:v>
                </c:pt>
                <c:pt idx="4799">
                  <c:v>11.38</c:v>
                </c:pt>
                <c:pt idx="4800">
                  <c:v>11.381</c:v>
                </c:pt>
                <c:pt idx="4801">
                  <c:v>11.381</c:v>
                </c:pt>
                <c:pt idx="4802">
                  <c:v>11.381</c:v>
                </c:pt>
                <c:pt idx="4803">
                  <c:v>11.381</c:v>
                </c:pt>
                <c:pt idx="4804">
                  <c:v>11.381</c:v>
                </c:pt>
                <c:pt idx="4805">
                  <c:v>11.381</c:v>
                </c:pt>
                <c:pt idx="4806">
                  <c:v>11.381</c:v>
                </c:pt>
                <c:pt idx="4807">
                  <c:v>11.381</c:v>
                </c:pt>
                <c:pt idx="4808">
                  <c:v>11.381</c:v>
                </c:pt>
                <c:pt idx="4809">
                  <c:v>11.381</c:v>
                </c:pt>
                <c:pt idx="4810">
                  <c:v>11.384</c:v>
                </c:pt>
                <c:pt idx="4811">
                  <c:v>11.387</c:v>
                </c:pt>
                <c:pt idx="4812">
                  <c:v>11.387</c:v>
                </c:pt>
                <c:pt idx="4813">
                  <c:v>11.401999999999999</c:v>
                </c:pt>
                <c:pt idx="4814">
                  <c:v>11.401999999999999</c:v>
                </c:pt>
                <c:pt idx="4815">
                  <c:v>11.407</c:v>
                </c:pt>
                <c:pt idx="4816">
                  <c:v>11.41</c:v>
                </c:pt>
                <c:pt idx="4817">
                  <c:v>11.41</c:v>
                </c:pt>
                <c:pt idx="4818">
                  <c:v>11.41</c:v>
                </c:pt>
                <c:pt idx="4819">
                  <c:v>11.41</c:v>
                </c:pt>
                <c:pt idx="4820">
                  <c:v>11.417</c:v>
                </c:pt>
                <c:pt idx="4821">
                  <c:v>11.417</c:v>
                </c:pt>
                <c:pt idx="4822">
                  <c:v>11.417</c:v>
                </c:pt>
                <c:pt idx="4823">
                  <c:v>11.417</c:v>
                </c:pt>
                <c:pt idx="4824">
                  <c:v>11.417</c:v>
                </c:pt>
                <c:pt idx="4825">
                  <c:v>11.417</c:v>
                </c:pt>
                <c:pt idx="4826">
                  <c:v>11.417</c:v>
                </c:pt>
                <c:pt idx="4827">
                  <c:v>11.432</c:v>
                </c:pt>
                <c:pt idx="4828">
                  <c:v>11.432</c:v>
                </c:pt>
                <c:pt idx="4829">
                  <c:v>11.432</c:v>
                </c:pt>
                <c:pt idx="4830">
                  <c:v>11.439</c:v>
                </c:pt>
                <c:pt idx="4831">
                  <c:v>11.439</c:v>
                </c:pt>
                <c:pt idx="4832">
                  <c:v>11.44</c:v>
                </c:pt>
                <c:pt idx="4833">
                  <c:v>11.441000000000001</c:v>
                </c:pt>
                <c:pt idx="4834">
                  <c:v>11.441000000000001</c:v>
                </c:pt>
                <c:pt idx="4835">
                  <c:v>11.446999999999999</c:v>
                </c:pt>
                <c:pt idx="4836">
                  <c:v>11.446999999999999</c:v>
                </c:pt>
                <c:pt idx="4837">
                  <c:v>11.468999999999999</c:v>
                </c:pt>
                <c:pt idx="4838">
                  <c:v>11.468999999999999</c:v>
                </c:pt>
                <c:pt idx="4839">
                  <c:v>11.468999999999999</c:v>
                </c:pt>
                <c:pt idx="4840">
                  <c:v>11.468999999999999</c:v>
                </c:pt>
                <c:pt idx="4841">
                  <c:v>11.468999999999999</c:v>
                </c:pt>
                <c:pt idx="4842">
                  <c:v>11.468999999999999</c:v>
                </c:pt>
                <c:pt idx="4843">
                  <c:v>11.468999999999999</c:v>
                </c:pt>
                <c:pt idx="4844">
                  <c:v>11.468999999999999</c:v>
                </c:pt>
                <c:pt idx="4845">
                  <c:v>11.468999999999999</c:v>
                </c:pt>
                <c:pt idx="4846">
                  <c:v>11.468999999999999</c:v>
                </c:pt>
                <c:pt idx="4847">
                  <c:v>11.468999999999999</c:v>
                </c:pt>
                <c:pt idx="4848">
                  <c:v>11.47</c:v>
                </c:pt>
                <c:pt idx="4849">
                  <c:v>11.47</c:v>
                </c:pt>
                <c:pt idx="4850">
                  <c:v>11.47</c:v>
                </c:pt>
                <c:pt idx="4851">
                  <c:v>11.47</c:v>
                </c:pt>
                <c:pt idx="4852">
                  <c:v>11.47</c:v>
                </c:pt>
                <c:pt idx="4853">
                  <c:v>11.47</c:v>
                </c:pt>
                <c:pt idx="4854">
                  <c:v>11.47</c:v>
                </c:pt>
                <c:pt idx="4855">
                  <c:v>11.47</c:v>
                </c:pt>
                <c:pt idx="4856">
                  <c:v>11.47</c:v>
                </c:pt>
                <c:pt idx="4857">
                  <c:v>11.47</c:v>
                </c:pt>
                <c:pt idx="4858">
                  <c:v>11.47</c:v>
                </c:pt>
                <c:pt idx="4859">
                  <c:v>11.47</c:v>
                </c:pt>
                <c:pt idx="4860">
                  <c:v>11.47</c:v>
                </c:pt>
                <c:pt idx="4861">
                  <c:v>11.47</c:v>
                </c:pt>
                <c:pt idx="4862">
                  <c:v>11.47</c:v>
                </c:pt>
                <c:pt idx="4863">
                  <c:v>11.477</c:v>
                </c:pt>
                <c:pt idx="4864">
                  <c:v>11.481</c:v>
                </c:pt>
                <c:pt idx="4865">
                  <c:v>11.491</c:v>
                </c:pt>
                <c:pt idx="4866">
                  <c:v>11.491</c:v>
                </c:pt>
                <c:pt idx="4867">
                  <c:v>11.491</c:v>
                </c:pt>
                <c:pt idx="4868">
                  <c:v>11.499000000000001</c:v>
                </c:pt>
                <c:pt idx="4869">
                  <c:v>11.499000000000001</c:v>
                </c:pt>
                <c:pt idx="4870">
                  <c:v>11.499000000000001</c:v>
                </c:pt>
                <c:pt idx="4871">
                  <c:v>11.500999999999999</c:v>
                </c:pt>
                <c:pt idx="4872">
                  <c:v>11.500999999999999</c:v>
                </c:pt>
                <c:pt idx="4873">
                  <c:v>11.500999999999999</c:v>
                </c:pt>
                <c:pt idx="4874">
                  <c:v>11.500999999999999</c:v>
                </c:pt>
                <c:pt idx="4875">
                  <c:v>11.500999999999999</c:v>
                </c:pt>
                <c:pt idx="4876">
                  <c:v>11.500999999999999</c:v>
                </c:pt>
                <c:pt idx="4877">
                  <c:v>11.500999999999999</c:v>
                </c:pt>
                <c:pt idx="4878">
                  <c:v>11.502000000000001</c:v>
                </c:pt>
                <c:pt idx="4879">
                  <c:v>11.506</c:v>
                </c:pt>
                <c:pt idx="4880">
                  <c:v>11.506</c:v>
                </c:pt>
                <c:pt idx="4881">
                  <c:v>11.506</c:v>
                </c:pt>
                <c:pt idx="4882">
                  <c:v>11.506</c:v>
                </c:pt>
                <c:pt idx="4883">
                  <c:v>11.506</c:v>
                </c:pt>
                <c:pt idx="4884">
                  <c:v>11.506</c:v>
                </c:pt>
                <c:pt idx="4885">
                  <c:v>11.506</c:v>
                </c:pt>
                <c:pt idx="4886">
                  <c:v>11.506</c:v>
                </c:pt>
                <c:pt idx="4887">
                  <c:v>11.506</c:v>
                </c:pt>
                <c:pt idx="4888">
                  <c:v>11.506</c:v>
                </c:pt>
                <c:pt idx="4889">
                  <c:v>11.506</c:v>
                </c:pt>
                <c:pt idx="4890">
                  <c:v>11.506</c:v>
                </c:pt>
                <c:pt idx="4891">
                  <c:v>11.506</c:v>
                </c:pt>
                <c:pt idx="4892">
                  <c:v>11.506</c:v>
                </c:pt>
                <c:pt idx="4893">
                  <c:v>11.506</c:v>
                </c:pt>
                <c:pt idx="4894">
                  <c:v>11.506</c:v>
                </c:pt>
                <c:pt idx="4895">
                  <c:v>11.506</c:v>
                </c:pt>
                <c:pt idx="4896">
                  <c:v>11.506</c:v>
                </c:pt>
                <c:pt idx="4897">
                  <c:v>11.506</c:v>
                </c:pt>
                <c:pt idx="4898">
                  <c:v>11.506</c:v>
                </c:pt>
                <c:pt idx="4899">
                  <c:v>11.521000000000001</c:v>
                </c:pt>
                <c:pt idx="4900">
                  <c:v>11.521000000000001</c:v>
                </c:pt>
                <c:pt idx="4901">
                  <c:v>11.521000000000001</c:v>
                </c:pt>
                <c:pt idx="4902">
                  <c:v>11.521000000000001</c:v>
                </c:pt>
                <c:pt idx="4903">
                  <c:v>11.521000000000001</c:v>
                </c:pt>
                <c:pt idx="4904">
                  <c:v>11.521000000000001</c:v>
                </c:pt>
                <c:pt idx="4905">
                  <c:v>11.529</c:v>
                </c:pt>
                <c:pt idx="4906">
                  <c:v>11.529</c:v>
                </c:pt>
                <c:pt idx="4907">
                  <c:v>11.529</c:v>
                </c:pt>
                <c:pt idx="4908">
                  <c:v>11.529</c:v>
                </c:pt>
                <c:pt idx="4909">
                  <c:v>11.529</c:v>
                </c:pt>
                <c:pt idx="4910">
                  <c:v>11.529</c:v>
                </c:pt>
                <c:pt idx="4911">
                  <c:v>11.529</c:v>
                </c:pt>
                <c:pt idx="4912">
                  <c:v>11.529</c:v>
                </c:pt>
                <c:pt idx="4913">
                  <c:v>11.529</c:v>
                </c:pt>
                <c:pt idx="4914">
                  <c:v>11.529</c:v>
                </c:pt>
                <c:pt idx="4915">
                  <c:v>11.529</c:v>
                </c:pt>
                <c:pt idx="4916">
                  <c:v>11.529</c:v>
                </c:pt>
                <c:pt idx="4917">
                  <c:v>11.529</c:v>
                </c:pt>
                <c:pt idx="4918">
                  <c:v>11.529</c:v>
                </c:pt>
                <c:pt idx="4919">
                  <c:v>11.529</c:v>
                </c:pt>
                <c:pt idx="4920">
                  <c:v>11.536</c:v>
                </c:pt>
                <c:pt idx="4921">
                  <c:v>11.538</c:v>
                </c:pt>
                <c:pt idx="4922">
                  <c:v>11.552</c:v>
                </c:pt>
                <c:pt idx="4923">
                  <c:v>11.558999999999999</c:v>
                </c:pt>
                <c:pt idx="4924">
                  <c:v>11.558999999999999</c:v>
                </c:pt>
                <c:pt idx="4925">
                  <c:v>11.558999999999999</c:v>
                </c:pt>
                <c:pt idx="4926">
                  <c:v>11.558999999999999</c:v>
                </c:pt>
                <c:pt idx="4927">
                  <c:v>11.558999999999999</c:v>
                </c:pt>
                <c:pt idx="4928">
                  <c:v>11.567</c:v>
                </c:pt>
                <c:pt idx="4929">
                  <c:v>11.587999999999999</c:v>
                </c:pt>
                <c:pt idx="4930">
                  <c:v>11.589</c:v>
                </c:pt>
                <c:pt idx="4931">
                  <c:v>11.597</c:v>
                </c:pt>
                <c:pt idx="4932">
                  <c:v>11.597</c:v>
                </c:pt>
                <c:pt idx="4933">
                  <c:v>11.597</c:v>
                </c:pt>
                <c:pt idx="4934">
                  <c:v>11.597</c:v>
                </c:pt>
                <c:pt idx="4935">
                  <c:v>11.597</c:v>
                </c:pt>
                <c:pt idx="4936">
                  <c:v>11.597</c:v>
                </c:pt>
                <c:pt idx="4937">
                  <c:v>11.597</c:v>
                </c:pt>
                <c:pt idx="4938">
                  <c:v>11.597</c:v>
                </c:pt>
                <c:pt idx="4939">
                  <c:v>11.597</c:v>
                </c:pt>
                <c:pt idx="4940">
                  <c:v>11.597</c:v>
                </c:pt>
                <c:pt idx="4941">
                  <c:v>11.597</c:v>
                </c:pt>
                <c:pt idx="4942">
                  <c:v>11.597</c:v>
                </c:pt>
                <c:pt idx="4943">
                  <c:v>11.597</c:v>
                </c:pt>
                <c:pt idx="4944">
                  <c:v>11.612</c:v>
                </c:pt>
                <c:pt idx="4945">
                  <c:v>11.612</c:v>
                </c:pt>
                <c:pt idx="4946">
                  <c:v>11.612</c:v>
                </c:pt>
                <c:pt idx="4947">
                  <c:v>11.618</c:v>
                </c:pt>
                <c:pt idx="4948">
                  <c:v>11.618</c:v>
                </c:pt>
                <c:pt idx="4949">
                  <c:v>11.618</c:v>
                </c:pt>
                <c:pt idx="4950">
                  <c:v>11.618</c:v>
                </c:pt>
                <c:pt idx="4951">
                  <c:v>11.618</c:v>
                </c:pt>
                <c:pt idx="4952">
                  <c:v>11.622999999999999</c:v>
                </c:pt>
                <c:pt idx="4953">
                  <c:v>11.627000000000001</c:v>
                </c:pt>
                <c:pt idx="4954">
                  <c:v>11.627000000000001</c:v>
                </c:pt>
                <c:pt idx="4955">
                  <c:v>11.627000000000001</c:v>
                </c:pt>
                <c:pt idx="4956">
                  <c:v>11.627000000000001</c:v>
                </c:pt>
                <c:pt idx="4957">
                  <c:v>11.627000000000001</c:v>
                </c:pt>
                <c:pt idx="4958">
                  <c:v>11.638999999999999</c:v>
                </c:pt>
                <c:pt idx="4959">
                  <c:v>11.638999999999999</c:v>
                </c:pt>
                <c:pt idx="4960">
                  <c:v>11.641999999999999</c:v>
                </c:pt>
                <c:pt idx="4961">
                  <c:v>11.641999999999999</c:v>
                </c:pt>
                <c:pt idx="4962">
                  <c:v>11.643000000000001</c:v>
                </c:pt>
                <c:pt idx="4963">
                  <c:v>11.647</c:v>
                </c:pt>
                <c:pt idx="4964">
                  <c:v>11.647</c:v>
                </c:pt>
                <c:pt idx="4965">
                  <c:v>11.647</c:v>
                </c:pt>
                <c:pt idx="4966">
                  <c:v>11.647</c:v>
                </c:pt>
                <c:pt idx="4967">
                  <c:v>11.648</c:v>
                </c:pt>
                <c:pt idx="4968">
                  <c:v>11.648</c:v>
                </c:pt>
                <c:pt idx="4969">
                  <c:v>11.648</c:v>
                </c:pt>
                <c:pt idx="4970">
                  <c:v>11.648</c:v>
                </c:pt>
                <c:pt idx="4971">
                  <c:v>11.648</c:v>
                </c:pt>
                <c:pt idx="4972">
                  <c:v>11.648</c:v>
                </c:pt>
                <c:pt idx="4973">
                  <c:v>11.648</c:v>
                </c:pt>
                <c:pt idx="4974">
                  <c:v>11.65</c:v>
                </c:pt>
                <c:pt idx="4975">
                  <c:v>11.651</c:v>
                </c:pt>
                <c:pt idx="4976">
                  <c:v>11.659000000000001</c:v>
                </c:pt>
                <c:pt idx="4977">
                  <c:v>11.672000000000001</c:v>
                </c:pt>
                <c:pt idx="4978">
                  <c:v>11.672000000000001</c:v>
                </c:pt>
                <c:pt idx="4979">
                  <c:v>11.672000000000001</c:v>
                </c:pt>
                <c:pt idx="4980">
                  <c:v>11.672000000000001</c:v>
                </c:pt>
                <c:pt idx="4981">
                  <c:v>11.672000000000001</c:v>
                </c:pt>
                <c:pt idx="4982">
                  <c:v>11.672000000000001</c:v>
                </c:pt>
                <c:pt idx="4983">
                  <c:v>11.673</c:v>
                </c:pt>
                <c:pt idx="4984">
                  <c:v>11.678000000000001</c:v>
                </c:pt>
                <c:pt idx="4985">
                  <c:v>11.678000000000001</c:v>
                </c:pt>
                <c:pt idx="4986">
                  <c:v>11.678000000000001</c:v>
                </c:pt>
                <c:pt idx="4987">
                  <c:v>11.678000000000001</c:v>
                </c:pt>
                <c:pt idx="4988">
                  <c:v>11.678000000000001</c:v>
                </c:pt>
                <c:pt idx="4989">
                  <c:v>11.686999999999999</c:v>
                </c:pt>
                <c:pt idx="4990">
                  <c:v>11.686999999999999</c:v>
                </c:pt>
                <c:pt idx="4991">
                  <c:v>11.686999999999999</c:v>
                </c:pt>
                <c:pt idx="4992">
                  <c:v>11.686999999999999</c:v>
                </c:pt>
                <c:pt idx="4993">
                  <c:v>11.686999999999999</c:v>
                </c:pt>
                <c:pt idx="4994">
                  <c:v>11.686999999999999</c:v>
                </c:pt>
                <c:pt idx="4995">
                  <c:v>11.686999999999999</c:v>
                </c:pt>
                <c:pt idx="4996">
                  <c:v>11.686999999999999</c:v>
                </c:pt>
                <c:pt idx="4997">
                  <c:v>11.686999999999999</c:v>
                </c:pt>
                <c:pt idx="4998">
                  <c:v>11.686999999999999</c:v>
                </c:pt>
                <c:pt idx="4999">
                  <c:v>11.686999999999999</c:v>
                </c:pt>
                <c:pt idx="5000">
                  <c:v>11.686999999999999</c:v>
                </c:pt>
                <c:pt idx="5001">
                  <c:v>11.686999999999999</c:v>
                </c:pt>
                <c:pt idx="5002">
                  <c:v>11.686999999999999</c:v>
                </c:pt>
                <c:pt idx="5003">
                  <c:v>11.686999999999999</c:v>
                </c:pt>
                <c:pt idx="5004">
                  <c:v>11.686999999999999</c:v>
                </c:pt>
                <c:pt idx="5005">
                  <c:v>11.686999999999999</c:v>
                </c:pt>
                <c:pt idx="5006">
                  <c:v>11.686999999999999</c:v>
                </c:pt>
                <c:pt idx="5007">
                  <c:v>11.686999999999999</c:v>
                </c:pt>
                <c:pt idx="5008">
                  <c:v>11.686999999999999</c:v>
                </c:pt>
                <c:pt idx="5009">
                  <c:v>11.688000000000001</c:v>
                </c:pt>
                <c:pt idx="5010">
                  <c:v>11.688000000000001</c:v>
                </c:pt>
                <c:pt idx="5011">
                  <c:v>11.688000000000001</c:v>
                </c:pt>
                <c:pt idx="5012">
                  <c:v>11.688000000000001</c:v>
                </c:pt>
                <c:pt idx="5013">
                  <c:v>11.702</c:v>
                </c:pt>
                <c:pt idx="5014">
                  <c:v>11.702</c:v>
                </c:pt>
                <c:pt idx="5015">
                  <c:v>11.702</c:v>
                </c:pt>
                <c:pt idx="5016">
                  <c:v>11.702</c:v>
                </c:pt>
                <c:pt idx="5017">
                  <c:v>11.702</c:v>
                </c:pt>
                <c:pt idx="5018">
                  <c:v>11.702</c:v>
                </c:pt>
                <c:pt idx="5019">
                  <c:v>11.702</c:v>
                </c:pt>
                <c:pt idx="5020">
                  <c:v>11.702</c:v>
                </c:pt>
                <c:pt idx="5021">
                  <c:v>11.702</c:v>
                </c:pt>
                <c:pt idx="5022">
                  <c:v>11.708</c:v>
                </c:pt>
                <c:pt idx="5023">
                  <c:v>11.708</c:v>
                </c:pt>
                <c:pt idx="5024">
                  <c:v>11.711</c:v>
                </c:pt>
                <c:pt idx="5025">
                  <c:v>11.711</c:v>
                </c:pt>
                <c:pt idx="5026">
                  <c:v>11.711</c:v>
                </c:pt>
                <c:pt idx="5027">
                  <c:v>11.718</c:v>
                </c:pt>
                <c:pt idx="5028">
                  <c:v>11.727</c:v>
                </c:pt>
                <c:pt idx="5029">
                  <c:v>11.733000000000001</c:v>
                </c:pt>
                <c:pt idx="5030">
                  <c:v>11.733000000000001</c:v>
                </c:pt>
                <c:pt idx="5031">
                  <c:v>11.734</c:v>
                </c:pt>
                <c:pt idx="5032">
                  <c:v>11.747999999999999</c:v>
                </c:pt>
                <c:pt idx="5033">
                  <c:v>11.747999999999999</c:v>
                </c:pt>
                <c:pt idx="5034">
                  <c:v>11.747999999999999</c:v>
                </c:pt>
                <c:pt idx="5035">
                  <c:v>11.763</c:v>
                </c:pt>
                <c:pt idx="5036">
                  <c:v>11.763</c:v>
                </c:pt>
                <c:pt idx="5037">
                  <c:v>11.763</c:v>
                </c:pt>
                <c:pt idx="5038">
                  <c:v>11.769</c:v>
                </c:pt>
                <c:pt idx="5039">
                  <c:v>11.769</c:v>
                </c:pt>
                <c:pt idx="5040">
                  <c:v>11.769</c:v>
                </c:pt>
                <c:pt idx="5041">
                  <c:v>11.769</c:v>
                </c:pt>
                <c:pt idx="5042">
                  <c:v>11.769</c:v>
                </c:pt>
                <c:pt idx="5043">
                  <c:v>11.769</c:v>
                </c:pt>
                <c:pt idx="5044">
                  <c:v>11.769</c:v>
                </c:pt>
                <c:pt idx="5045">
                  <c:v>11.769</c:v>
                </c:pt>
                <c:pt idx="5046">
                  <c:v>11.769</c:v>
                </c:pt>
                <c:pt idx="5047">
                  <c:v>11.778</c:v>
                </c:pt>
                <c:pt idx="5048">
                  <c:v>11.778</c:v>
                </c:pt>
                <c:pt idx="5049">
                  <c:v>11.778</c:v>
                </c:pt>
                <c:pt idx="5050">
                  <c:v>11.778</c:v>
                </c:pt>
                <c:pt idx="5051">
                  <c:v>11.778</c:v>
                </c:pt>
                <c:pt idx="5052">
                  <c:v>11.778</c:v>
                </c:pt>
                <c:pt idx="5053">
                  <c:v>11.779</c:v>
                </c:pt>
                <c:pt idx="5054">
                  <c:v>11.779</c:v>
                </c:pt>
                <c:pt idx="5055">
                  <c:v>11.779</c:v>
                </c:pt>
                <c:pt idx="5056">
                  <c:v>11.779</c:v>
                </c:pt>
                <c:pt idx="5057">
                  <c:v>11.779</c:v>
                </c:pt>
                <c:pt idx="5058">
                  <c:v>11.779</c:v>
                </c:pt>
                <c:pt idx="5059">
                  <c:v>11.779</c:v>
                </c:pt>
                <c:pt idx="5060">
                  <c:v>11.779</c:v>
                </c:pt>
                <c:pt idx="5061">
                  <c:v>11.794</c:v>
                </c:pt>
                <c:pt idx="5062">
                  <c:v>11.794</c:v>
                </c:pt>
                <c:pt idx="5063">
                  <c:v>11.794</c:v>
                </c:pt>
                <c:pt idx="5064">
                  <c:v>11.794</c:v>
                </c:pt>
                <c:pt idx="5065">
                  <c:v>11.794</c:v>
                </c:pt>
                <c:pt idx="5066">
                  <c:v>11.794</c:v>
                </c:pt>
                <c:pt idx="5067">
                  <c:v>11.798999999999999</c:v>
                </c:pt>
                <c:pt idx="5068">
                  <c:v>11.8</c:v>
                </c:pt>
                <c:pt idx="5069">
                  <c:v>11.8</c:v>
                </c:pt>
                <c:pt idx="5070">
                  <c:v>11.8</c:v>
                </c:pt>
                <c:pt idx="5071">
                  <c:v>11.8</c:v>
                </c:pt>
                <c:pt idx="5072">
                  <c:v>11.8</c:v>
                </c:pt>
                <c:pt idx="5073">
                  <c:v>11.8</c:v>
                </c:pt>
                <c:pt idx="5074">
                  <c:v>11.8</c:v>
                </c:pt>
                <c:pt idx="5075">
                  <c:v>11.8</c:v>
                </c:pt>
                <c:pt idx="5076">
                  <c:v>11.8</c:v>
                </c:pt>
                <c:pt idx="5077">
                  <c:v>11.8</c:v>
                </c:pt>
                <c:pt idx="5078">
                  <c:v>11.8</c:v>
                </c:pt>
                <c:pt idx="5079">
                  <c:v>11.8</c:v>
                </c:pt>
                <c:pt idx="5080">
                  <c:v>11.8</c:v>
                </c:pt>
                <c:pt idx="5081">
                  <c:v>11.808999999999999</c:v>
                </c:pt>
                <c:pt idx="5082">
                  <c:v>11.808999999999999</c:v>
                </c:pt>
                <c:pt idx="5083">
                  <c:v>11.808999999999999</c:v>
                </c:pt>
                <c:pt idx="5084">
                  <c:v>11.81</c:v>
                </c:pt>
                <c:pt idx="5085">
                  <c:v>11.824</c:v>
                </c:pt>
                <c:pt idx="5086">
                  <c:v>11.824</c:v>
                </c:pt>
                <c:pt idx="5087">
                  <c:v>11.824</c:v>
                </c:pt>
                <c:pt idx="5088">
                  <c:v>11.824</c:v>
                </c:pt>
                <c:pt idx="5089">
                  <c:v>11.829000000000001</c:v>
                </c:pt>
                <c:pt idx="5090">
                  <c:v>11.829000000000001</c:v>
                </c:pt>
                <c:pt idx="5091">
                  <c:v>11.829000000000001</c:v>
                </c:pt>
                <c:pt idx="5092">
                  <c:v>11.829000000000001</c:v>
                </c:pt>
                <c:pt idx="5093">
                  <c:v>11.829000000000001</c:v>
                </c:pt>
                <c:pt idx="5094">
                  <c:v>11.829000000000001</c:v>
                </c:pt>
                <c:pt idx="5095">
                  <c:v>11.829000000000001</c:v>
                </c:pt>
                <c:pt idx="5096">
                  <c:v>11.83</c:v>
                </c:pt>
                <c:pt idx="5097">
                  <c:v>11.83</c:v>
                </c:pt>
                <c:pt idx="5098">
                  <c:v>11.83</c:v>
                </c:pt>
                <c:pt idx="5099">
                  <c:v>11.83</c:v>
                </c:pt>
                <c:pt idx="5100">
                  <c:v>11.83</c:v>
                </c:pt>
                <c:pt idx="5101">
                  <c:v>11.83</c:v>
                </c:pt>
                <c:pt idx="5102">
                  <c:v>11.83</c:v>
                </c:pt>
                <c:pt idx="5103">
                  <c:v>11.83</c:v>
                </c:pt>
                <c:pt idx="5104">
                  <c:v>11.83</c:v>
                </c:pt>
                <c:pt idx="5105">
                  <c:v>11.83</c:v>
                </c:pt>
                <c:pt idx="5106">
                  <c:v>11.83</c:v>
                </c:pt>
                <c:pt idx="5107">
                  <c:v>11.83</c:v>
                </c:pt>
                <c:pt idx="5108">
                  <c:v>11.83</c:v>
                </c:pt>
                <c:pt idx="5109">
                  <c:v>11.83</c:v>
                </c:pt>
                <c:pt idx="5110">
                  <c:v>11.83</c:v>
                </c:pt>
                <c:pt idx="5111">
                  <c:v>11.83</c:v>
                </c:pt>
                <c:pt idx="5112">
                  <c:v>11.83</c:v>
                </c:pt>
                <c:pt idx="5113">
                  <c:v>11.83</c:v>
                </c:pt>
                <c:pt idx="5114">
                  <c:v>11.83</c:v>
                </c:pt>
                <c:pt idx="5115">
                  <c:v>11.83</c:v>
                </c:pt>
                <c:pt idx="5116">
                  <c:v>11.83</c:v>
                </c:pt>
                <c:pt idx="5117">
                  <c:v>11.83</c:v>
                </c:pt>
                <c:pt idx="5118">
                  <c:v>11.831</c:v>
                </c:pt>
                <c:pt idx="5119">
                  <c:v>11.831</c:v>
                </c:pt>
                <c:pt idx="5120">
                  <c:v>11.831</c:v>
                </c:pt>
                <c:pt idx="5121">
                  <c:v>11.839</c:v>
                </c:pt>
                <c:pt idx="5122">
                  <c:v>11.84</c:v>
                </c:pt>
                <c:pt idx="5123">
                  <c:v>11.84</c:v>
                </c:pt>
                <c:pt idx="5124">
                  <c:v>11.853999999999999</c:v>
                </c:pt>
                <c:pt idx="5125">
                  <c:v>11.853999999999999</c:v>
                </c:pt>
                <c:pt idx="5126">
                  <c:v>11.853999999999999</c:v>
                </c:pt>
                <c:pt idx="5127">
                  <c:v>11.853999999999999</c:v>
                </c:pt>
                <c:pt idx="5128">
                  <c:v>11.853999999999999</c:v>
                </c:pt>
                <c:pt idx="5129">
                  <c:v>11.853999999999999</c:v>
                </c:pt>
                <c:pt idx="5130">
                  <c:v>11.853999999999999</c:v>
                </c:pt>
                <c:pt idx="5131">
                  <c:v>11.86</c:v>
                </c:pt>
                <c:pt idx="5132">
                  <c:v>11.86</c:v>
                </c:pt>
                <c:pt idx="5133">
                  <c:v>11.861000000000001</c:v>
                </c:pt>
                <c:pt idx="5134">
                  <c:v>11.861000000000001</c:v>
                </c:pt>
                <c:pt idx="5135">
                  <c:v>11.861000000000001</c:v>
                </c:pt>
                <c:pt idx="5136">
                  <c:v>11.861000000000001</c:v>
                </c:pt>
                <c:pt idx="5137">
                  <c:v>11.861000000000001</c:v>
                </c:pt>
                <c:pt idx="5138">
                  <c:v>11.87</c:v>
                </c:pt>
                <c:pt idx="5139">
                  <c:v>11.87</c:v>
                </c:pt>
                <c:pt idx="5140">
                  <c:v>11.87</c:v>
                </c:pt>
                <c:pt idx="5141">
                  <c:v>11.87</c:v>
                </c:pt>
                <c:pt idx="5142">
                  <c:v>11.87</c:v>
                </c:pt>
                <c:pt idx="5143">
                  <c:v>11.87</c:v>
                </c:pt>
                <c:pt idx="5144">
                  <c:v>11.87</c:v>
                </c:pt>
                <c:pt idx="5145">
                  <c:v>11.87</c:v>
                </c:pt>
                <c:pt idx="5146">
                  <c:v>11.87</c:v>
                </c:pt>
                <c:pt idx="5147">
                  <c:v>11.87</c:v>
                </c:pt>
                <c:pt idx="5148">
                  <c:v>11.87</c:v>
                </c:pt>
                <c:pt idx="5149">
                  <c:v>11.87</c:v>
                </c:pt>
                <c:pt idx="5150">
                  <c:v>11.87</c:v>
                </c:pt>
                <c:pt idx="5151">
                  <c:v>11.87</c:v>
                </c:pt>
                <c:pt idx="5152">
                  <c:v>11.87</c:v>
                </c:pt>
                <c:pt idx="5153">
                  <c:v>11.87</c:v>
                </c:pt>
                <c:pt idx="5154">
                  <c:v>11.87</c:v>
                </c:pt>
                <c:pt idx="5155">
                  <c:v>11.885</c:v>
                </c:pt>
                <c:pt idx="5156">
                  <c:v>11.885</c:v>
                </c:pt>
                <c:pt idx="5157">
                  <c:v>11.885</c:v>
                </c:pt>
                <c:pt idx="5158">
                  <c:v>11.885</c:v>
                </c:pt>
                <c:pt idx="5159">
                  <c:v>11.885</c:v>
                </c:pt>
                <c:pt idx="5160">
                  <c:v>11.885</c:v>
                </c:pt>
                <c:pt idx="5161">
                  <c:v>11.887</c:v>
                </c:pt>
                <c:pt idx="5162">
                  <c:v>11.887</c:v>
                </c:pt>
                <c:pt idx="5163">
                  <c:v>11.89</c:v>
                </c:pt>
                <c:pt idx="5164">
                  <c:v>11.89</c:v>
                </c:pt>
                <c:pt idx="5165">
                  <c:v>11.89</c:v>
                </c:pt>
                <c:pt idx="5166">
                  <c:v>11.89</c:v>
                </c:pt>
                <c:pt idx="5167">
                  <c:v>11.89</c:v>
                </c:pt>
                <c:pt idx="5168">
                  <c:v>11.89</c:v>
                </c:pt>
                <c:pt idx="5169">
                  <c:v>11.89</c:v>
                </c:pt>
                <c:pt idx="5170">
                  <c:v>11.89</c:v>
                </c:pt>
                <c:pt idx="5171">
                  <c:v>11.89</c:v>
                </c:pt>
                <c:pt idx="5172">
                  <c:v>11.895</c:v>
                </c:pt>
                <c:pt idx="5173">
                  <c:v>11.898999999999999</c:v>
                </c:pt>
                <c:pt idx="5174">
                  <c:v>11.9</c:v>
                </c:pt>
                <c:pt idx="5175">
                  <c:v>11.901</c:v>
                </c:pt>
                <c:pt idx="5176">
                  <c:v>11.901</c:v>
                </c:pt>
                <c:pt idx="5177">
                  <c:v>11.901</c:v>
                </c:pt>
                <c:pt idx="5178">
                  <c:v>11.916</c:v>
                </c:pt>
                <c:pt idx="5179">
                  <c:v>11.916</c:v>
                </c:pt>
                <c:pt idx="5180">
                  <c:v>11.916</c:v>
                </c:pt>
                <c:pt idx="5181">
                  <c:v>11.916</c:v>
                </c:pt>
                <c:pt idx="5182">
                  <c:v>11.916</c:v>
                </c:pt>
                <c:pt idx="5183">
                  <c:v>11.92</c:v>
                </c:pt>
                <c:pt idx="5184">
                  <c:v>11.92</c:v>
                </c:pt>
                <c:pt idx="5185">
                  <c:v>11.92</c:v>
                </c:pt>
                <c:pt idx="5186">
                  <c:v>11.92</c:v>
                </c:pt>
                <c:pt idx="5187">
                  <c:v>11.92</c:v>
                </c:pt>
                <c:pt idx="5188">
                  <c:v>11.92</c:v>
                </c:pt>
                <c:pt idx="5189">
                  <c:v>11.92</c:v>
                </c:pt>
                <c:pt idx="5190">
                  <c:v>11.92</c:v>
                </c:pt>
                <c:pt idx="5191">
                  <c:v>11.92</c:v>
                </c:pt>
                <c:pt idx="5192">
                  <c:v>11.92</c:v>
                </c:pt>
                <c:pt idx="5193">
                  <c:v>11.92</c:v>
                </c:pt>
                <c:pt idx="5194">
                  <c:v>11.92</c:v>
                </c:pt>
                <c:pt idx="5195">
                  <c:v>11.92</c:v>
                </c:pt>
                <c:pt idx="5196">
                  <c:v>11.92</c:v>
                </c:pt>
                <c:pt idx="5197">
                  <c:v>11.92</c:v>
                </c:pt>
                <c:pt idx="5198">
                  <c:v>11.923999999999999</c:v>
                </c:pt>
                <c:pt idx="5199">
                  <c:v>11.923999999999999</c:v>
                </c:pt>
                <c:pt idx="5200">
                  <c:v>11.930999999999999</c:v>
                </c:pt>
                <c:pt idx="5201">
                  <c:v>11.930999999999999</c:v>
                </c:pt>
                <c:pt idx="5202">
                  <c:v>11.932</c:v>
                </c:pt>
                <c:pt idx="5203">
                  <c:v>11.933</c:v>
                </c:pt>
                <c:pt idx="5204">
                  <c:v>11.933</c:v>
                </c:pt>
                <c:pt idx="5205">
                  <c:v>11.946999999999999</c:v>
                </c:pt>
                <c:pt idx="5206">
                  <c:v>11.95</c:v>
                </c:pt>
                <c:pt idx="5207">
                  <c:v>11.951000000000001</c:v>
                </c:pt>
                <c:pt idx="5208">
                  <c:v>11.951000000000001</c:v>
                </c:pt>
                <c:pt idx="5209">
                  <c:v>11.952999999999999</c:v>
                </c:pt>
                <c:pt idx="5210">
                  <c:v>11.952999999999999</c:v>
                </c:pt>
                <c:pt idx="5211">
                  <c:v>11.952999999999999</c:v>
                </c:pt>
                <c:pt idx="5212">
                  <c:v>11.952999999999999</c:v>
                </c:pt>
                <c:pt idx="5213">
                  <c:v>11.952999999999999</c:v>
                </c:pt>
                <c:pt idx="5214">
                  <c:v>11.952999999999999</c:v>
                </c:pt>
                <c:pt idx="5215">
                  <c:v>11.959</c:v>
                </c:pt>
                <c:pt idx="5216">
                  <c:v>11.962</c:v>
                </c:pt>
                <c:pt idx="5217">
                  <c:v>11.962</c:v>
                </c:pt>
                <c:pt idx="5218">
                  <c:v>11.962</c:v>
                </c:pt>
                <c:pt idx="5219">
                  <c:v>11.962</c:v>
                </c:pt>
                <c:pt idx="5220">
                  <c:v>11.962</c:v>
                </c:pt>
                <c:pt idx="5221">
                  <c:v>11.962</c:v>
                </c:pt>
                <c:pt idx="5222">
                  <c:v>11.962</c:v>
                </c:pt>
                <c:pt idx="5223">
                  <c:v>11.962</c:v>
                </c:pt>
                <c:pt idx="5224">
                  <c:v>11.962</c:v>
                </c:pt>
                <c:pt idx="5225">
                  <c:v>11.962</c:v>
                </c:pt>
                <c:pt idx="5226">
                  <c:v>11.962</c:v>
                </c:pt>
                <c:pt idx="5227">
                  <c:v>11.962999999999999</c:v>
                </c:pt>
                <c:pt idx="5228">
                  <c:v>11.977</c:v>
                </c:pt>
                <c:pt idx="5229">
                  <c:v>11.977</c:v>
                </c:pt>
                <c:pt idx="5230">
                  <c:v>11.978</c:v>
                </c:pt>
                <c:pt idx="5231">
                  <c:v>11.978999999999999</c:v>
                </c:pt>
                <c:pt idx="5232">
                  <c:v>11.98</c:v>
                </c:pt>
                <c:pt idx="5233">
                  <c:v>11.986000000000001</c:v>
                </c:pt>
                <c:pt idx="5234">
                  <c:v>11.993</c:v>
                </c:pt>
                <c:pt idx="5235">
                  <c:v>11.993</c:v>
                </c:pt>
                <c:pt idx="5236">
                  <c:v>11.993</c:v>
                </c:pt>
                <c:pt idx="5237">
                  <c:v>12.007999999999999</c:v>
                </c:pt>
                <c:pt idx="5238">
                  <c:v>12.007999999999999</c:v>
                </c:pt>
                <c:pt idx="5239">
                  <c:v>12.010999999999999</c:v>
                </c:pt>
                <c:pt idx="5240">
                  <c:v>12.010999999999999</c:v>
                </c:pt>
                <c:pt idx="5241">
                  <c:v>12.010999999999999</c:v>
                </c:pt>
                <c:pt idx="5242">
                  <c:v>12.010999999999999</c:v>
                </c:pt>
                <c:pt idx="5243">
                  <c:v>12.010999999999999</c:v>
                </c:pt>
                <c:pt idx="5244">
                  <c:v>12.010999999999999</c:v>
                </c:pt>
                <c:pt idx="5245">
                  <c:v>12.010999999999999</c:v>
                </c:pt>
                <c:pt idx="5246">
                  <c:v>12.010999999999999</c:v>
                </c:pt>
                <c:pt idx="5247">
                  <c:v>12.010999999999999</c:v>
                </c:pt>
                <c:pt idx="5248">
                  <c:v>12.010999999999999</c:v>
                </c:pt>
                <c:pt idx="5249">
                  <c:v>12.010999999999999</c:v>
                </c:pt>
                <c:pt idx="5250">
                  <c:v>12.010999999999999</c:v>
                </c:pt>
                <c:pt idx="5251">
                  <c:v>12.010999999999999</c:v>
                </c:pt>
                <c:pt idx="5252">
                  <c:v>12.010999999999999</c:v>
                </c:pt>
                <c:pt idx="5253">
                  <c:v>12.010999999999999</c:v>
                </c:pt>
                <c:pt idx="5254">
                  <c:v>12.010999999999999</c:v>
                </c:pt>
                <c:pt idx="5255">
                  <c:v>12.013</c:v>
                </c:pt>
                <c:pt idx="5256">
                  <c:v>12.013</c:v>
                </c:pt>
                <c:pt idx="5257">
                  <c:v>12.013</c:v>
                </c:pt>
                <c:pt idx="5258">
                  <c:v>12.015000000000001</c:v>
                </c:pt>
                <c:pt idx="5259">
                  <c:v>12.015000000000001</c:v>
                </c:pt>
                <c:pt idx="5260">
                  <c:v>12.015000000000001</c:v>
                </c:pt>
                <c:pt idx="5261">
                  <c:v>12.015000000000001</c:v>
                </c:pt>
                <c:pt idx="5262">
                  <c:v>12.015000000000001</c:v>
                </c:pt>
                <c:pt idx="5263">
                  <c:v>12.016999999999999</c:v>
                </c:pt>
                <c:pt idx="5264">
                  <c:v>12.016999999999999</c:v>
                </c:pt>
                <c:pt idx="5265">
                  <c:v>12.023</c:v>
                </c:pt>
                <c:pt idx="5266">
                  <c:v>12.023</c:v>
                </c:pt>
                <c:pt idx="5267">
                  <c:v>12.023</c:v>
                </c:pt>
                <c:pt idx="5268">
                  <c:v>12.023999999999999</c:v>
                </c:pt>
                <c:pt idx="5269">
                  <c:v>12.031000000000001</c:v>
                </c:pt>
                <c:pt idx="5270">
                  <c:v>12.039</c:v>
                </c:pt>
                <c:pt idx="5271">
                  <c:v>12.039</c:v>
                </c:pt>
                <c:pt idx="5272">
                  <c:v>12.039</c:v>
                </c:pt>
                <c:pt idx="5273">
                  <c:v>12.039</c:v>
                </c:pt>
                <c:pt idx="5274">
                  <c:v>12.039</c:v>
                </c:pt>
                <c:pt idx="5275">
                  <c:v>12.039</c:v>
                </c:pt>
                <c:pt idx="5276">
                  <c:v>12.039</c:v>
                </c:pt>
                <c:pt idx="5277">
                  <c:v>12.039</c:v>
                </c:pt>
                <c:pt idx="5278">
                  <c:v>12.041</c:v>
                </c:pt>
                <c:pt idx="5279">
                  <c:v>12.041</c:v>
                </c:pt>
                <c:pt idx="5280">
                  <c:v>12.042999999999999</c:v>
                </c:pt>
                <c:pt idx="5281">
                  <c:v>12.042999999999999</c:v>
                </c:pt>
                <c:pt idx="5282">
                  <c:v>12.044</c:v>
                </c:pt>
                <c:pt idx="5283">
                  <c:v>12.044</c:v>
                </c:pt>
                <c:pt idx="5284">
                  <c:v>12.047000000000001</c:v>
                </c:pt>
                <c:pt idx="5285">
                  <c:v>12.054</c:v>
                </c:pt>
                <c:pt idx="5286">
                  <c:v>12.054</c:v>
                </c:pt>
                <c:pt idx="5287">
                  <c:v>12.054</c:v>
                </c:pt>
                <c:pt idx="5288">
                  <c:v>12.054</c:v>
                </c:pt>
                <c:pt idx="5289">
                  <c:v>12.054</c:v>
                </c:pt>
                <c:pt idx="5290">
                  <c:v>12.054</c:v>
                </c:pt>
                <c:pt idx="5291">
                  <c:v>12.054</c:v>
                </c:pt>
                <c:pt idx="5292">
                  <c:v>12.054</c:v>
                </c:pt>
                <c:pt idx="5293">
                  <c:v>12.054</c:v>
                </c:pt>
                <c:pt idx="5294">
                  <c:v>12.054</c:v>
                </c:pt>
                <c:pt idx="5295">
                  <c:v>12.054</c:v>
                </c:pt>
                <c:pt idx="5296">
                  <c:v>12.054</c:v>
                </c:pt>
                <c:pt idx="5297">
                  <c:v>12.054</c:v>
                </c:pt>
                <c:pt idx="5298">
                  <c:v>12.054</c:v>
                </c:pt>
                <c:pt idx="5299">
                  <c:v>12.054</c:v>
                </c:pt>
                <c:pt idx="5300">
                  <c:v>12.054</c:v>
                </c:pt>
                <c:pt idx="5301">
                  <c:v>12.07</c:v>
                </c:pt>
                <c:pt idx="5302">
                  <c:v>12.07</c:v>
                </c:pt>
                <c:pt idx="5303">
                  <c:v>12.07</c:v>
                </c:pt>
                <c:pt idx="5304">
                  <c:v>12.07</c:v>
                </c:pt>
                <c:pt idx="5305">
                  <c:v>12.071999999999999</c:v>
                </c:pt>
                <c:pt idx="5306">
                  <c:v>12.071999999999999</c:v>
                </c:pt>
                <c:pt idx="5307">
                  <c:v>12.073</c:v>
                </c:pt>
                <c:pt idx="5308">
                  <c:v>12.073</c:v>
                </c:pt>
                <c:pt idx="5309">
                  <c:v>12.074</c:v>
                </c:pt>
                <c:pt idx="5310">
                  <c:v>12.074</c:v>
                </c:pt>
                <c:pt idx="5311">
                  <c:v>12.074999999999999</c:v>
                </c:pt>
                <c:pt idx="5312">
                  <c:v>12.074999999999999</c:v>
                </c:pt>
                <c:pt idx="5313">
                  <c:v>12.074999999999999</c:v>
                </c:pt>
                <c:pt idx="5314">
                  <c:v>12.074999999999999</c:v>
                </c:pt>
                <c:pt idx="5315">
                  <c:v>12.074999999999999</c:v>
                </c:pt>
                <c:pt idx="5316">
                  <c:v>12.086</c:v>
                </c:pt>
                <c:pt idx="5317">
                  <c:v>12.086</c:v>
                </c:pt>
                <c:pt idx="5318">
                  <c:v>12.086</c:v>
                </c:pt>
                <c:pt idx="5319">
                  <c:v>12.101000000000001</c:v>
                </c:pt>
                <c:pt idx="5320">
                  <c:v>12.101000000000001</c:v>
                </c:pt>
                <c:pt idx="5321">
                  <c:v>12.101000000000001</c:v>
                </c:pt>
                <c:pt idx="5322">
                  <c:v>12.103</c:v>
                </c:pt>
                <c:pt idx="5323">
                  <c:v>12.103</c:v>
                </c:pt>
                <c:pt idx="5324">
                  <c:v>12.103</c:v>
                </c:pt>
                <c:pt idx="5325">
                  <c:v>12.103</c:v>
                </c:pt>
                <c:pt idx="5326">
                  <c:v>12.103</c:v>
                </c:pt>
                <c:pt idx="5327">
                  <c:v>12.103</c:v>
                </c:pt>
                <c:pt idx="5328">
                  <c:v>12.103</c:v>
                </c:pt>
                <c:pt idx="5329">
                  <c:v>12.103</c:v>
                </c:pt>
                <c:pt idx="5330">
                  <c:v>12.103</c:v>
                </c:pt>
                <c:pt idx="5331">
                  <c:v>12.103</c:v>
                </c:pt>
                <c:pt idx="5332">
                  <c:v>12.116</c:v>
                </c:pt>
                <c:pt idx="5333">
                  <c:v>12.116</c:v>
                </c:pt>
                <c:pt idx="5334">
                  <c:v>12.132</c:v>
                </c:pt>
                <c:pt idx="5335">
                  <c:v>12.132</c:v>
                </c:pt>
                <c:pt idx="5336">
                  <c:v>12.134</c:v>
                </c:pt>
                <c:pt idx="5337">
                  <c:v>12.134</c:v>
                </c:pt>
                <c:pt idx="5338">
                  <c:v>12.134</c:v>
                </c:pt>
                <c:pt idx="5339">
                  <c:v>12.134</c:v>
                </c:pt>
                <c:pt idx="5340">
                  <c:v>12.134</c:v>
                </c:pt>
                <c:pt idx="5341">
                  <c:v>12.134</c:v>
                </c:pt>
                <c:pt idx="5342">
                  <c:v>12.135999999999999</c:v>
                </c:pt>
                <c:pt idx="5343">
                  <c:v>12.147</c:v>
                </c:pt>
                <c:pt idx="5344">
                  <c:v>12.147</c:v>
                </c:pt>
                <c:pt idx="5345">
                  <c:v>12.147</c:v>
                </c:pt>
                <c:pt idx="5346">
                  <c:v>12.147</c:v>
                </c:pt>
                <c:pt idx="5347">
                  <c:v>12.147</c:v>
                </c:pt>
                <c:pt idx="5348">
                  <c:v>12.147</c:v>
                </c:pt>
                <c:pt idx="5349">
                  <c:v>12.147</c:v>
                </c:pt>
                <c:pt idx="5350">
                  <c:v>12.148</c:v>
                </c:pt>
                <c:pt idx="5351">
                  <c:v>12.148</c:v>
                </c:pt>
                <c:pt idx="5352">
                  <c:v>12.148</c:v>
                </c:pt>
                <c:pt idx="5353">
                  <c:v>12.148</c:v>
                </c:pt>
                <c:pt idx="5354">
                  <c:v>12.163</c:v>
                </c:pt>
                <c:pt idx="5355">
                  <c:v>12.163</c:v>
                </c:pt>
                <c:pt idx="5356">
                  <c:v>12.163</c:v>
                </c:pt>
                <c:pt idx="5357">
                  <c:v>12.163</c:v>
                </c:pt>
                <c:pt idx="5358">
                  <c:v>12.163</c:v>
                </c:pt>
                <c:pt idx="5359">
                  <c:v>12.164</c:v>
                </c:pt>
                <c:pt idx="5360">
                  <c:v>12.164</c:v>
                </c:pt>
                <c:pt idx="5361">
                  <c:v>12.164</c:v>
                </c:pt>
                <c:pt idx="5362">
                  <c:v>12.164</c:v>
                </c:pt>
                <c:pt idx="5363">
                  <c:v>12.166</c:v>
                </c:pt>
                <c:pt idx="5364">
                  <c:v>12.166</c:v>
                </c:pt>
                <c:pt idx="5365">
                  <c:v>12.179</c:v>
                </c:pt>
                <c:pt idx="5366">
                  <c:v>12.179</c:v>
                </c:pt>
                <c:pt idx="5367">
                  <c:v>12.195</c:v>
                </c:pt>
                <c:pt idx="5368">
                  <c:v>12.195</c:v>
                </c:pt>
                <c:pt idx="5369">
                  <c:v>12.195</c:v>
                </c:pt>
                <c:pt idx="5370">
                  <c:v>12.195</c:v>
                </c:pt>
                <c:pt idx="5371">
                  <c:v>12.195</c:v>
                </c:pt>
                <c:pt idx="5372">
                  <c:v>12.196</c:v>
                </c:pt>
                <c:pt idx="5373">
                  <c:v>12.196</c:v>
                </c:pt>
                <c:pt idx="5374">
                  <c:v>12.196</c:v>
                </c:pt>
                <c:pt idx="5375">
                  <c:v>12.196</c:v>
                </c:pt>
                <c:pt idx="5376">
                  <c:v>12.196</c:v>
                </c:pt>
                <c:pt idx="5377">
                  <c:v>12.196</c:v>
                </c:pt>
                <c:pt idx="5378">
                  <c:v>12.196</c:v>
                </c:pt>
                <c:pt idx="5379">
                  <c:v>12.196</c:v>
                </c:pt>
                <c:pt idx="5380">
                  <c:v>12.196</c:v>
                </c:pt>
                <c:pt idx="5381">
                  <c:v>12.196</c:v>
                </c:pt>
                <c:pt idx="5382">
                  <c:v>12.196</c:v>
                </c:pt>
                <c:pt idx="5383">
                  <c:v>12.196</c:v>
                </c:pt>
                <c:pt idx="5384">
                  <c:v>12.196</c:v>
                </c:pt>
                <c:pt idx="5385">
                  <c:v>12.196</c:v>
                </c:pt>
                <c:pt idx="5386">
                  <c:v>12.196</c:v>
                </c:pt>
                <c:pt idx="5387">
                  <c:v>12.196</c:v>
                </c:pt>
                <c:pt idx="5388">
                  <c:v>12.196</c:v>
                </c:pt>
                <c:pt idx="5389">
                  <c:v>12.196</c:v>
                </c:pt>
                <c:pt idx="5390">
                  <c:v>12.196</c:v>
                </c:pt>
                <c:pt idx="5391">
                  <c:v>12.196</c:v>
                </c:pt>
                <c:pt idx="5392">
                  <c:v>12.196</c:v>
                </c:pt>
                <c:pt idx="5393">
                  <c:v>12.196</c:v>
                </c:pt>
                <c:pt idx="5394">
                  <c:v>12.196</c:v>
                </c:pt>
                <c:pt idx="5395">
                  <c:v>12.196</c:v>
                </c:pt>
                <c:pt idx="5396">
                  <c:v>12.196</c:v>
                </c:pt>
                <c:pt idx="5397">
                  <c:v>12.209</c:v>
                </c:pt>
                <c:pt idx="5398">
                  <c:v>12.225</c:v>
                </c:pt>
                <c:pt idx="5399">
                  <c:v>12.225</c:v>
                </c:pt>
                <c:pt idx="5400">
                  <c:v>12.225</c:v>
                </c:pt>
                <c:pt idx="5401">
                  <c:v>12.226000000000001</c:v>
                </c:pt>
                <c:pt idx="5402">
                  <c:v>12.226000000000001</c:v>
                </c:pt>
                <c:pt idx="5403">
                  <c:v>12.227</c:v>
                </c:pt>
                <c:pt idx="5404">
                  <c:v>12.228</c:v>
                </c:pt>
                <c:pt idx="5405">
                  <c:v>12.228</c:v>
                </c:pt>
                <c:pt idx="5406">
                  <c:v>12.228</c:v>
                </c:pt>
                <c:pt idx="5407">
                  <c:v>12.228</c:v>
                </c:pt>
                <c:pt idx="5408">
                  <c:v>12.228</c:v>
                </c:pt>
                <c:pt idx="5409">
                  <c:v>12.228</c:v>
                </c:pt>
                <c:pt idx="5410">
                  <c:v>12.241</c:v>
                </c:pt>
                <c:pt idx="5411">
                  <c:v>12.241</c:v>
                </c:pt>
                <c:pt idx="5412">
                  <c:v>12.241</c:v>
                </c:pt>
                <c:pt idx="5413">
                  <c:v>12.241</c:v>
                </c:pt>
                <c:pt idx="5414">
                  <c:v>12.241</c:v>
                </c:pt>
                <c:pt idx="5415">
                  <c:v>12.241</c:v>
                </c:pt>
                <c:pt idx="5416">
                  <c:v>12.241</c:v>
                </c:pt>
                <c:pt idx="5417">
                  <c:v>12.241</c:v>
                </c:pt>
                <c:pt idx="5418">
                  <c:v>12.241</c:v>
                </c:pt>
                <c:pt idx="5419">
                  <c:v>12.241</c:v>
                </c:pt>
                <c:pt idx="5420">
                  <c:v>12.242000000000001</c:v>
                </c:pt>
                <c:pt idx="5421">
                  <c:v>12.256</c:v>
                </c:pt>
                <c:pt idx="5422">
                  <c:v>12.256</c:v>
                </c:pt>
                <c:pt idx="5423">
                  <c:v>12.256</c:v>
                </c:pt>
                <c:pt idx="5424">
                  <c:v>12.257</c:v>
                </c:pt>
                <c:pt idx="5425">
                  <c:v>12.257</c:v>
                </c:pt>
                <c:pt idx="5426">
                  <c:v>12.257</c:v>
                </c:pt>
                <c:pt idx="5427">
                  <c:v>12.257</c:v>
                </c:pt>
                <c:pt idx="5428">
                  <c:v>12.257</c:v>
                </c:pt>
                <c:pt idx="5429">
                  <c:v>12.257</c:v>
                </c:pt>
                <c:pt idx="5430">
                  <c:v>12.257</c:v>
                </c:pt>
                <c:pt idx="5431">
                  <c:v>12.257</c:v>
                </c:pt>
                <c:pt idx="5432">
                  <c:v>12.26</c:v>
                </c:pt>
                <c:pt idx="5433">
                  <c:v>12.263999999999999</c:v>
                </c:pt>
                <c:pt idx="5434">
                  <c:v>12.272</c:v>
                </c:pt>
                <c:pt idx="5435">
                  <c:v>12.288</c:v>
                </c:pt>
                <c:pt idx="5436">
                  <c:v>12.288</c:v>
                </c:pt>
                <c:pt idx="5437">
                  <c:v>12.288</c:v>
                </c:pt>
                <c:pt idx="5438">
                  <c:v>12.288</c:v>
                </c:pt>
                <c:pt idx="5439">
                  <c:v>12.288</c:v>
                </c:pt>
                <c:pt idx="5440">
                  <c:v>12.288</c:v>
                </c:pt>
                <c:pt idx="5441">
                  <c:v>12.288</c:v>
                </c:pt>
                <c:pt idx="5442">
                  <c:v>12.288</c:v>
                </c:pt>
                <c:pt idx="5443">
                  <c:v>12.288</c:v>
                </c:pt>
                <c:pt idx="5444">
                  <c:v>12.289</c:v>
                </c:pt>
                <c:pt idx="5445">
                  <c:v>12.289</c:v>
                </c:pt>
                <c:pt idx="5446">
                  <c:v>12.295</c:v>
                </c:pt>
                <c:pt idx="5447">
                  <c:v>12.297000000000001</c:v>
                </c:pt>
                <c:pt idx="5448">
                  <c:v>12.303000000000001</c:v>
                </c:pt>
                <c:pt idx="5449">
                  <c:v>12.305</c:v>
                </c:pt>
                <c:pt idx="5450">
                  <c:v>12.317</c:v>
                </c:pt>
                <c:pt idx="5451">
                  <c:v>12.318</c:v>
                </c:pt>
                <c:pt idx="5452">
                  <c:v>12.319000000000001</c:v>
                </c:pt>
                <c:pt idx="5453">
                  <c:v>12.319000000000001</c:v>
                </c:pt>
                <c:pt idx="5454">
                  <c:v>12.32</c:v>
                </c:pt>
                <c:pt idx="5455">
                  <c:v>12.32</c:v>
                </c:pt>
                <c:pt idx="5456">
                  <c:v>12.32</c:v>
                </c:pt>
                <c:pt idx="5457">
                  <c:v>12.321</c:v>
                </c:pt>
                <c:pt idx="5458">
                  <c:v>12.321</c:v>
                </c:pt>
                <c:pt idx="5459">
                  <c:v>12.321999999999999</c:v>
                </c:pt>
                <c:pt idx="5460">
                  <c:v>12.321999999999999</c:v>
                </c:pt>
                <c:pt idx="5461">
                  <c:v>12.323</c:v>
                </c:pt>
                <c:pt idx="5462">
                  <c:v>12.331</c:v>
                </c:pt>
                <c:pt idx="5463">
                  <c:v>12.335000000000001</c:v>
                </c:pt>
                <c:pt idx="5464">
                  <c:v>12.335000000000001</c:v>
                </c:pt>
                <c:pt idx="5465">
                  <c:v>12.335000000000001</c:v>
                </c:pt>
                <c:pt idx="5466">
                  <c:v>12.335000000000001</c:v>
                </c:pt>
                <c:pt idx="5467">
                  <c:v>12.335000000000001</c:v>
                </c:pt>
                <c:pt idx="5468">
                  <c:v>12.335000000000001</c:v>
                </c:pt>
                <c:pt idx="5469">
                  <c:v>12.335000000000001</c:v>
                </c:pt>
                <c:pt idx="5470">
                  <c:v>12.335000000000001</c:v>
                </c:pt>
                <c:pt idx="5471">
                  <c:v>12.335000000000001</c:v>
                </c:pt>
                <c:pt idx="5472">
                  <c:v>12.335000000000001</c:v>
                </c:pt>
                <c:pt idx="5473">
                  <c:v>12.335000000000001</c:v>
                </c:pt>
                <c:pt idx="5474">
                  <c:v>12.335000000000001</c:v>
                </c:pt>
                <c:pt idx="5475">
                  <c:v>12.335000000000001</c:v>
                </c:pt>
                <c:pt idx="5476">
                  <c:v>12.335000000000001</c:v>
                </c:pt>
                <c:pt idx="5477">
                  <c:v>12.337</c:v>
                </c:pt>
                <c:pt idx="5478">
                  <c:v>12.349</c:v>
                </c:pt>
                <c:pt idx="5479">
                  <c:v>12.35</c:v>
                </c:pt>
                <c:pt idx="5480">
                  <c:v>12.35</c:v>
                </c:pt>
                <c:pt idx="5481">
                  <c:v>12.351000000000001</c:v>
                </c:pt>
                <c:pt idx="5482">
                  <c:v>12.381</c:v>
                </c:pt>
                <c:pt idx="5483">
                  <c:v>12.381</c:v>
                </c:pt>
                <c:pt idx="5484">
                  <c:v>12.381</c:v>
                </c:pt>
                <c:pt idx="5485">
                  <c:v>12.381</c:v>
                </c:pt>
                <c:pt idx="5486">
                  <c:v>12.381</c:v>
                </c:pt>
                <c:pt idx="5487">
                  <c:v>12.381</c:v>
                </c:pt>
                <c:pt idx="5488">
                  <c:v>12.381</c:v>
                </c:pt>
                <c:pt idx="5489">
                  <c:v>12.381</c:v>
                </c:pt>
                <c:pt idx="5490">
                  <c:v>12.381</c:v>
                </c:pt>
                <c:pt idx="5491">
                  <c:v>12.381</c:v>
                </c:pt>
                <c:pt idx="5492">
                  <c:v>12.381</c:v>
                </c:pt>
                <c:pt idx="5493">
                  <c:v>12.381</c:v>
                </c:pt>
                <c:pt idx="5494">
                  <c:v>12.381</c:v>
                </c:pt>
                <c:pt idx="5495">
                  <c:v>12.381</c:v>
                </c:pt>
                <c:pt idx="5496">
                  <c:v>12.382</c:v>
                </c:pt>
                <c:pt idx="5497">
                  <c:v>12.382</c:v>
                </c:pt>
                <c:pt idx="5498">
                  <c:v>12.382</c:v>
                </c:pt>
                <c:pt idx="5499">
                  <c:v>12.382999999999999</c:v>
                </c:pt>
                <c:pt idx="5500">
                  <c:v>12.382999999999999</c:v>
                </c:pt>
                <c:pt idx="5501">
                  <c:v>12.382999999999999</c:v>
                </c:pt>
                <c:pt idx="5502">
                  <c:v>12.385</c:v>
                </c:pt>
                <c:pt idx="5503">
                  <c:v>12.385</c:v>
                </c:pt>
                <c:pt idx="5504">
                  <c:v>12.397</c:v>
                </c:pt>
                <c:pt idx="5505">
                  <c:v>12.397</c:v>
                </c:pt>
                <c:pt idx="5506">
                  <c:v>12.398</c:v>
                </c:pt>
                <c:pt idx="5507">
                  <c:v>12.398</c:v>
                </c:pt>
                <c:pt idx="5508">
                  <c:v>12.412000000000001</c:v>
                </c:pt>
                <c:pt idx="5509">
                  <c:v>12.413</c:v>
                </c:pt>
                <c:pt idx="5510">
                  <c:v>12.413</c:v>
                </c:pt>
                <c:pt idx="5511">
                  <c:v>12.413</c:v>
                </c:pt>
                <c:pt idx="5512">
                  <c:v>12.413</c:v>
                </c:pt>
                <c:pt idx="5513">
                  <c:v>12.414</c:v>
                </c:pt>
                <c:pt idx="5514">
                  <c:v>12.414</c:v>
                </c:pt>
                <c:pt idx="5515">
                  <c:v>12.429</c:v>
                </c:pt>
                <c:pt idx="5516">
                  <c:v>12.429</c:v>
                </c:pt>
                <c:pt idx="5517">
                  <c:v>12.429</c:v>
                </c:pt>
                <c:pt idx="5518">
                  <c:v>12.429</c:v>
                </c:pt>
                <c:pt idx="5519">
                  <c:v>12.429</c:v>
                </c:pt>
                <c:pt idx="5520">
                  <c:v>12.429</c:v>
                </c:pt>
                <c:pt idx="5521">
                  <c:v>12.429</c:v>
                </c:pt>
                <c:pt idx="5522">
                  <c:v>12.429</c:v>
                </c:pt>
                <c:pt idx="5523">
                  <c:v>12.429</c:v>
                </c:pt>
                <c:pt idx="5524">
                  <c:v>12.429</c:v>
                </c:pt>
                <c:pt idx="5525">
                  <c:v>12.429</c:v>
                </c:pt>
                <c:pt idx="5526">
                  <c:v>12.429</c:v>
                </c:pt>
                <c:pt idx="5527">
                  <c:v>12.429</c:v>
                </c:pt>
                <c:pt idx="5528">
                  <c:v>12.429</c:v>
                </c:pt>
                <c:pt idx="5529">
                  <c:v>12.429</c:v>
                </c:pt>
                <c:pt idx="5530">
                  <c:v>12.429</c:v>
                </c:pt>
                <c:pt idx="5531">
                  <c:v>12.429</c:v>
                </c:pt>
                <c:pt idx="5532">
                  <c:v>12.429</c:v>
                </c:pt>
                <c:pt idx="5533">
                  <c:v>12.429</c:v>
                </c:pt>
                <c:pt idx="5534">
                  <c:v>12.429</c:v>
                </c:pt>
                <c:pt idx="5535">
                  <c:v>12.429</c:v>
                </c:pt>
                <c:pt idx="5536">
                  <c:v>12.429</c:v>
                </c:pt>
                <c:pt idx="5537">
                  <c:v>12.429</c:v>
                </c:pt>
                <c:pt idx="5538">
                  <c:v>12.429</c:v>
                </c:pt>
                <c:pt idx="5539">
                  <c:v>12.429</c:v>
                </c:pt>
                <c:pt idx="5540">
                  <c:v>12.43</c:v>
                </c:pt>
                <c:pt idx="5541">
                  <c:v>12.430999999999999</c:v>
                </c:pt>
                <c:pt idx="5542">
                  <c:v>12.430999999999999</c:v>
                </c:pt>
                <c:pt idx="5543">
                  <c:v>12.432</c:v>
                </c:pt>
                <c:pt idx="5544">
                  <c:v>12.443</c:v>
                </c:pt>
                <c:pt idx="5545">
                  <c:v>12.443</c:v>
                </c:pt>
                <c:pt idx="5546">
                  <c:v>12.444000000000001</c:v>
                </c:pt>
                <c:pt idx="5547">
                  <c:v>12.444000000000001</c:v>
                </c:pt>
                <c:pt idx="5548">
                  <c:v>12.445</c:v>
                </c:pt>
                <c:pt idx="5549">
                  <c:v>12.445</c:v>
                </c:pt>
                <c:pt idx="5550">
                  <c:v>12.445</c:v>
                </c:pt>
                <c:pt idx="5551">
                  <c:v>12.445</c:v>
                </c:pt>
                <c:pt idx="5552">
                  <c:v>12.445</c:v>
                </c:pt>
                <c:pt idx="5553">
                  <c:v>12.445</c:v>
                </c:pt>
                <c:pt idx="5554">
                  <c:v>12.446</c:v>
                </c:pt>
                <c:pt idx="5555">
                  <c:v>12.446</c:v>
                </c:pt>
                <c:pt idx="5556">
                  <c:v>12.446</c:v>
                </c:pt>
                <c:pt idx="5557">
                  <c:v>12.446</c:v>
                </c:pt>
                <c:pt idx="5558">
                  <c:v>12.46</c:v>
                </c:pt>
                <c:pt idx="5559">
                  <c:v>12.46</c:v>
                </c:pt>
                <c:pt idx="5560">
                  <c:v>12.461</c:v>
                </c:pt>
                <c:pt idx="5561">
                  <c:v>12.461</c:v>
                </c:pt>
                <c:pt idx="5562">
                  <c:v>12.475</c:v>
                </c:pt>
                <c:pt idx="5563">
                  <c:v>12.475</c:v>
                </c:pt>
                <c:pt idx="5564">
                  <c:v>12.476000000000001</c:v>
                </c:pt>
                <c:pt idx="5565">
                  <c:v>12.476000000000001</c:v>
                </c:pt>
                <c:pt idx="5566">
                  <c:v>12.477</c:v>
                </c:pt>
                <c:pt idx="5567">
                  <c:v>12.477</c:v>
                </c:pt>
                <c:pt idx="5568">
                  <c:v>12.506</c:v>
                </c:pt>
                <c:pt idx="5569">
                  <c:v>12.506</c:v>
                </c:pt>
                <c:pt idx="5570">
                  <c:v>12.506</c:v>
                </c:pt>
                <c:pt idx="5571">
                  <c:v>12.506</c:v>
                </c:pt>
                <c:pt idx="5572">
                  <c:v>12.506</c:v>
                </c:pt>
                <c:pt idx="5573">
                  <c:v>12.506</c:v>
                </c:pt>
                <c:pt idx="5574">
                  <c:v>12.506</c:v>
                </c:pt>
                <c:pt idx="5575">
                  <c:v>12.506</c:v>
                </c:pt>
                <c:pt idx="5576">
                  <c:v>12.506</c:v>
                </c:pt>
                <c:pt idx="5577">
                  <c:v>12.506</c:v>
                </c:pt>
                <c:pt idx="5578">
                  <c:v>12.506</c:v>
                </c:pt>
                <c:pt idx="5579">
                  <c:v>12.506</c:v>
                </c:pt>
                <c:pt idx="5580">
                  <c:v>12.507999999999999</c:v>
                </c:pt>
                <c:pt idx="5581">
                  <c:v>12.507999999999999</c:v>
                </c:pt>
                <c:pt idx="5582">
                  <c:v>12.507999999999999</c:v>
                </c:pt>
                <c:pt idx="5583">
                  <c:v>12.507999999999999</c:v>
                </c:pt>
                <c:pt idx="5584">
                  <c:v>12.513</c:v>
                </c:pt>
                <c:pt idx="5585">
                  <c:v>12.523999999999999</c:v>
                </c:pt>
                <c:pt idx="5586">
                  <c:v>12.523999999999999</c:v>
                </c:pt>
                <c:pt idx="5587">
                  <c:v>12.523999999999999</c:v>
                </c:pt>
                <c:pt idx="5588">
                  <c:v>12.523999999999999</c:v>
                </c:pt>
                <c:pt idx="5589">
                  <c:v>12.523999999999999</c:v>
                </c:pt>
                <c:pt idx="5590">
                  <c:v>12.539</c:v>
                </c:pt>
                <c:pt idx="5591">
                  <c:v>12.539</c:v>
                </c:pt>
                <c:pt idx="5592">
                  <c:v>12.539</c:v>
                </c:pt>
                <c:pt idx="5593">
                  <c:v>12.539</c:v>
                </c:pt>
                <c:pt idx="5594">
                  <c:v>12.539</c:v>
                </c:pt>
                <c:pt idx="5595">
                  <c:v>12.539</c:v>
                </c:pt>
                <c:pt idx="5596">
                  <c:v>12.54</c:v>
                </c:pt>
                <c:pt idx="5597">
                  <c:v>12.54</c:v>
                </c:pt>
                <c:pt idx="5598">
                  <c:v>12.54</c:v>
                </c:pt>
                <c:pt idx="5599">
                  <c:v>12.54</c:v>
                </c:pt>
                <c:pt idx="5600">
                  <c:v>12.555999999999999</c:v>
                </c:pt>
                <c:pt idx="5601">
                  <c:v>12.568</c:v>
                </c:pt>
                <c:pt idx="5602">
                  <c:v>12.569000000000001</c:v>
                </c:pt>
                <c:pt idx="5603">
                  <c:v>12.569000000000001</c:v>
                </c:pt>
                <c:pt idx="5604">
                  <c:v>12.569000000000001</c:v>
                </c:pt>
                <c:pt idx="5605">
                  <c:v>12.569000000000001</c:v>
                </c:pt>
                <c:pt idx="5606">
                  <c:v>12.569000000000001</c:v>
                </c:pt>
                <c:pt idx="5607">
                  <c:v>12.569000000000001</c:v>
                </c:pt>
                <c:pt idx="5608">
                  <c:v>12.569000000000001</c:v>
                </c:pt>
                <c:pt idx="5609">
                  <c:v>12.57</c:v>
                </c:pt>
                <c:pt idx="5610">
                  <c:v>12.57</c:v>
                </c:pt>
                <c:pt idx="5611">
                  <c:v>12.57</c:v>
                </c:pt>
                <c:pt idx="5612">
                  <c:v>12.57</c:v>
                </c:pt>
                <c:pt idx="5613">
                  <c:v>12.57</c:v>
                </c:pt>
                <c:pt idx="5614">
                  <c:v>12.57</c:v>
                </c:pt>
                <c:pt idx="5615">
                  <c:v>12.57</c:v>
                </c:pt>
                <c:pt idx="5616">
                  <c:v>12.57</c:v>
                </c:pt>
                <c:pt idx="5617">
                  <c:v>12.57</c:v>
                </c:pt>
                <c:pt idx="5618">
                  <c:v>12.57</c:v>
                </c:pt>
                <c:pt idx="5619">
                  <c:v>12.57</c:v>
                </c:pt>
                <c:pt idx="5620">
                  <c:v>12.57</c:v>
                </c:pt>
                <c:pt idx="5621">
                  <c:v>12.57</c:v>
                </c:pt>
                <c:pt idx="5622">
                  <c:v>12.57</c:v>
                </c:pt>
                <c:pt idx="5623">
                  <c:v>12.57</c:v>
                </c:pt>
                <c:pt idx="5624">
                  <c:v>12.57</c:v>
                </c:pt>
                <c:pt idx="5625">
                  <c:v>12.57</c:v>
                </c:pt>
                <c:pt idx="5626">
                  <c:v>12.57</c:v>
                </c:pt>
                <c:pt idx="5627">
                  <c:v>12.57</c:v>
                </c:pt>
                <c:pt idx="5628">
                  <c:v>12.57</c:v>
                </c:pt>
                <c:pt idx="5629">
                  <c:v>12.57</c:v>
                </c:pt>
                <c:pt idx="5630">
                  <c:v>12.57</c:v>
                </c:pt>
                <c:pt idx="5631">
                  <c:v>12.57</c:v>
                </c:pt>
                <c:pt idx="5632">
                  <c:v>12.57</c:v>
                </c:pt>
                <c:pt idx="5633">
                  <c:v>12.57</c:v>
                </c:pt>
                <c:pt idx="5634">
                  <c:v>12.57</c:v>
                </c:pt>
                <c:pt idx="5635">
                  <c:v>12.57</c:v>
                </c:pt>
                <c:pt idx="5636">
                  <c:v>12.57</c:v>
                </c:pt>
                <c:pt idx="5637">
                  <c:v>12.57</c:v>
                </c:pt>
                <c:pt idx="5638">
                  <c:v>12.57</c:v>
                </c:pt>
                <c:pt idx="5639">
                  <c:v>12.57</c:v>
                </c:pt>
                <c:pt idx="5640">
                  <c:v>12.57</c:v>
                </c:pt>
                <c:pt idx="5641">
                  <c:v>12.57</c:v>
                </c:pt>
                <c:pt idx="5642">
                  <c:v>12.57</c:v>
                </c:pt>
                <c:pt idx="5643">
                  <c:v>12.57</c:v>
                </c:pt>
                <c:pt idx="5644">
                  <c:v>12.57</c:v>
                </c:pt>
                <c:pt idx="5645">
                  <c:v>12.57</c:v>
                </c:pt>
                <c:pt idx="5646">
                  <c:v>12.57</c:v>
                </c:pt>
                <c:pt idx="5647">
                  <c:v>12.57</c:v>
                </c:pt>
                <c:pt idx="5648">
                  <c:v>12.57</c:v>
                </c:pt>
                <c:pt idx="5649">
                  <c:v>12.57</c:v>
                </c:pt>
                <c:pt idx="5650">
                  <c:v>12.571</c:v>
                </c:pt>
                <c:pt idx="5651">
                  <c:v>12.571</c:v>
                </c:pt>
                <c:pt idx="5652">
                  <c:v>12.571</c:v>
                </c:pt>
                <c:pt idx="5653">
                  <c:v>12.574</c:v>
                </c:pt>
                <c:pt idx="5654">
                  <c:v>12.587999999999999</c:v>
                </c:pt>
                <c:pt idx="5655">
                  <c:v>12.587999999999999</c:v>
                </c:pt>
                <c:pt idx="5656">
                  <c:v>12.6</c:v>
                </c:pt>
                <c:pt idx="5657">
                  <c:v>12.6</c:v>
                </c:pt>
                <c:pt idx="5658">
                  <c:v>12.6</c:v>
                </c:pt>
                <c:pt idx="5659">
                  <c:v>12.6</c:v>
                </c:pt>
                <c:pt idx="5660">
                  <c:v>12.601000000000001</c:v>
                </c:pt>
                <c:pt idx="5661">
                  <c:v>12.602</c:v>
                </c:pt>
                <c:pt idx="5662">
                  <c:v>12.602</c:v>
                </c:pt>
                <c:pt idx="5663">
                  <c:v>12.602</c:v>
                </c:pt>
                <c:pt idx="5664">
                  <c:v>12.602</c:v>
                </c:pt>
                <c:pt idx="5665">
                  <c:v>12.603</c:v>
                </c:pt>
                <c:pt idx="5666">
                  <c:v>12.603</c:v>
                </c:pt>
                <c:pt idx="5667">
                  <c:v>12.603</c:v>
                </c:pt>
                <c:pt idx="5668">
                  <c:v>12.603</c:v>
                </c:pt>
                <c:pt idx="5669">
                  <c:v>12.603</c:v>
                </c:pt>
                <c:pt idx="5670">
                  <c:v>12.619</c:v>
                </c:pt>
                <c:pt idx="5671">
                  <c:v>12.619</c:v>
                </c:pt>
                <c:pt idx="5672">
                  <c:v>12.619</c:v>
                </c:pt>
                <c:pt idx="5673">
                  <c:v>12.619</c:v>
                </c:pt>
                <c:pt idx="5674">
                  <c:v>12.619</c:v>
                </c:pt>
                <c:pt idx="5675">
                  <c:v>12.619</c:v>
                </c:pt>
                <c:pt idx="5676">
                  <c:v>12.619</c:v>
                </c:pt>
                <c:pt idx="5677">
                  <c:v>12.619</c:v>
                </c:pt>
                <c:pt idx="5678">
                  <c:v>12.619</c:v>
                </c:pt>
                <c:pt idx="5679">
                  <c:v>12.619</c:v>
                </c:pt>
                <c:pt idx="5680">
                  <c:v>12.619</c:v>
                </c:pt>
                <c:pt idx="5681">
                  <c:v>12.619</c:v>
                </c:pt>
                <c:pt idx="5682">
                  <c:v>12.62</c:v>
                </c:pt>
                <c:pt idx="5683">
                  <c:v>12.622</c:v>
                </c:pt>
                <c:pt idx="5684">
                  <c:v>12.632</c:v>
                </c:pt>
                <c:pt idx="5685">
                  <c:v>12.632</c:v>
                </c:pt>
                <c:pt idx="5686">
                  <c:v>12.632</c:v>
                </c:pt>
                <c:pt idx="5687">
                  <c:v>12.632</c:v>
                </c:pt>
                <c:pt idx="5688">
                  <c:v>12.632</c:v>
                </c:pt>
                <c:pt idx="5689">
                  <c:v>12.632</c:v>
                </c:pt>
                <c:pt idx="5690">
                  <c:v>12.632</c:v>
                </c:pt>
                <c:pt idx="5691">
                  <c:v>12.632</c:v>
                </c:pt>
                <c:pt idx="5692">
                  <c:v>12.632</c:v>
                </c:pt>
                <c:pt idx="5693">
                  <c:v>12.632</c:v>
                </c:pt>
                <c:pt idx="5694">
                  <c:v>12.632</c:v>
                </c:pt>
                <c:pt idx="5695">
                  <c:v>12.632</c:v>
                </c:pt>
                <c:pt idx="5696">
                  <c:v>12.635</c:v>
                </c:pt>
                <c:pt idx="5697">
                  <c:v>12.635</c:v>
                </c:pt>
                <c:pt idx="5698">
                  <c:v>12.635</c:v>
                </c:pt>
                <c:pt idx="5699">
                  <c:v>12.635</c:v>
                </c:pt>
                <c:pt idx="5700">
                  <c:v>12.635</c:v>
                </c:pt>
                <c:pt idx="5701">
                  <c:v>12.651</c:v>
                </c:pt>
                <c:pt idx="5702">
                  <c:v>12.651</c:v>
                </c:pt>
                <c:pt idx="5703">
                  <c:v>12.651</c:v>
                </c:pt>
                <c:pt idx="5704">
                  <c:v>12.651999999999999</c:v>
                </c:pt>
                <c:pt idx="5705">
                  <c:v>12.663</c:v>
                </c:pt>
                <c:pt idx="5706">
                  <c:v>12.663</c:v>
                </c:pt>
                <c:pt idx="5707">
                  <c:v>12.663</c:v>
                </c:pt>
                <c:pt idx="5708">
                  <c:v>12.664</c:v>
                </c:pt>
                <c:pt idx="5709">
                  <c:v>12.666</c:v>
                </c:pt>
                <c:pt idx="5710">
                  <c:v>12.667</c:v>
                </c:pt>
                <c:pt idx="5711">
                  <c:v>12.667</c:v>
                </c:pt>
                <c:pt idx="5712">
                  <c:v>12.667</c:v>
                </c:pt>
                <c:pt idx="5713">
                  <c:v>12.667</c:v>
                </c:pt>
                <c:pt idx="5714">
                  <c:v>12.667</c:v>
                </c:pt>
                <c:pt idx="5715">
                  <c:v>12.667</c:v>
                </c:pt>
                <c:pt idx="5716">
                  <c:v>12.694000000000001</c:v>
                </c:pt>
                <c:pt idx="5717">
                  <c:v>12.694000000000001</c:v>
                </c:pt>
                <c:pt idx="5718">
                  <c:v>12.695</c:v>
                </c:pt>
                <c:pt idx="5719">
                  <c:v>12.695</c:v>
                </c:pt>
                <c:pt idx="5720">
                  <c:v>12.695</c:v>
                </c:pt>
                <c:pt idx="5721">
                  <c:v>12.695</c:v>
                </c:pt>
                <c:pt idx="5722">
                  <c:v>12.696999999999999</c:v>
                </c:pt>
                <c:pt idx="5723">
                  <c:v>12.696999999999999</c:v>
                </c:pt>
                <c:pt idx="5724">
                  <c:v>12.696999999999999</c:v>
                </c:pt>
                <c:pt idx="5725">
                  <c:v>12.699</c:v>
                </c:pt>
                <c:pt idx="5726">
                  <c:v>12.699</c:v>
                </c:pt>
                <c:pt idx="5727">
                  <c:v>12.699</c:v>
                </c:pt>
                <c:pt idx="5728">
                  <c:v>12.715</c:v>
                </c:pt>
                <c:pt idx="5729">
                  <c:v>12.715</c:v>
                </c:pt>
                <c:pt idx="5730">
                  <c:v>12.715</c:v>
                </c:pt>
                <c:pt idx="5731">
                  <c:v>12.715</c:v>
                </c:pt>
                <c:pt idx="5732">
                  <c:v>12.715</c:v>
                </c:pt>
                <c:pt idx="5733">
                  <c:v>12.715</c:v>
                </c:pt>
                <c:pt idx="5734">
                  <c:v>12.715</c:v>
                </c:pt>
                <c:pt idx="5735">
                  <c:v>12.715</c:v>
                </c:pt>
                <c:pt idx="5736">
                  <c:v>12.715</c:v>
                </c:pt>
                <c:pt idx="5737">
                  <c:v>12.715</c:v>
                </c:pt>
                <c:pt idx="5738">
                  <c:v>12.715</c:v>
                </c:pt>
                <c:pt idx="5739">
                  <c:v>12.715</c:v>
                </c:pt>
                <c:pt idx="5740">
                  <c:v>12.715</c:v>
                </c:pt>
                <c:pt idx="5741">
                  <c:v>12.715</c:v>
                </c:pt>
                <c:pt idx="5742">
                  <c:v>12.717000000000001</c:v>
                </c:pt>
                <c:pt idx="5743">
                  <c:v>12.718</c:v>
                </c:pt>
                <c:pt idx="5744">
                  <c:v>12.718999999999999</c:v>
                </c:pt>
                <c:pt idx="5745">
                  <c:v>12.726000000000001</c:v>
                </c:pt>
                <c:pt idx="5746">
                  <c:v>12.726000000000001</c:v>
                </c:pt>
                <c:pt idx="5747">
                  <c:v>12.726000000000001</c:v>
                </c:pt>
                <c:pt idx="5748">
                  <c:v>12.731</c:v>
                </c:pt>
                <c:pt idx="5749">
                  <c:v>12.731</c:v>
                </c:pt>
                <c:pt idx="5750">
                  <c:v>12.731</c:v>
                </c:pt>
                <c:pt idx="5751">
                  <c:v>12.731</c:v>
                </c:pt>
                <c:pt idx="5752">
                  <c:v>12.731</c:v>
                </c:pt>
                <c:pt idx="5753">
                  <c:v>12.731999999999999</c:v>
                </c:pt>
                <c:pt idx="5754">
                  <c:v>12.747</c:v>
                </c:pt>
                <c:pt idx="5755">
                  <c:v>12.747</c:v>
                </c:pt>
                <c:pt idx="5756">
                  <c:v>12.747</c:v>
                </c:pt>
                <c:pt idx="5757">
                  <c:v>12.747</c:v>
                </c:pt>
                <c:pt idx="5758">
                  <c:v>12.757</c:v>
                </c:pt>
                <c:pt idx="5759">
                  <c:v>12.757</c:v>
                </c:pt>
                <c:pt idx="5760">
                  <c:v>12.757</c:v>
                </c:pt>
                <c:pt idx="5761">
                  <c:v>12.757</c:v>
                </c:pt>
                <c:pt idx="5762">
                  <c:v>12.757</c:v>
                </c:pt>
                <c:pt idx="5763">
                  <c:v>12.757</c:v>
                </c:pt>
                <c:pt idx="5764">
                  <c:v>12.757</c:v>
                </c:pt>
                <c:pt idx="5765">
                  <c:v>12.757</c:v>
                </c:pt>
                <c:pt idx="5766">
                  <c:v>12.76</c:v>
                </c:pt>
                <c:pt idx="5767">
                  <c:v>12.76</c:v>
                </c:pt>
                <c:pt idx="5768">
                  <c:v>12.76</c:v>
                </c:pt>
                <c:pt idx="5769">
                  <c:v>12.76</c:v>
                </c:pt>
                <c:pt idx="5770">
                  <c:v>12.762</c:v>
                </c:pt>
                <c:pt idx="5771">
                  <c:v>12.763</c:v>
                </c:pt>
                <c:pt idx="5772">
                  <c:v>12.779</c:v>
                </c:pt>
                <c:pt idx="5773">
                  <c:v>12.78</c:v>
                </c:pt>
                <c:pt idx="5774">
                  <c:v>12.78</c:v>
                </c:pt>
                <c:pt idx="5775">
                  <c:v>12.791</c:v>
                </c:pt>
                <c:pt idx="5776">
                  <c:v>12.795</c:v>
                </c:pt>
                <c:pt idx="5777">
                  <c:v>12.795</c:v>
                </c:pt>
                <c:pt idx="5778">
                  <c:v>12.795</c:v>
                </c:pt>
                <c:pt idx="5779">
                  <c:v>12.795999999999999</c:v>
                </c:pt>
                <c:pt idx="5780">
                  <c:v>12.811</c:v>
                </c:pt>
                <c:pt idx="5781">
                  <c:v>12.811</c:v>
                </c:pt>
                <c:pt idx="5782">
                  <c:v>12.811</c:v>
                </c:pt>
                <c:pt idx="5783">
                  <c:v>12.811</c:v>
                </c:pt>
                <c:pt idx="5784">
                  <c:v>12.811</c:v>
                </c:pt>
                <c:pt idx="5785">
                  <c:v>12.811</c:v>
                </c:pt>
                <c:pt idx="5786">
                  <c:v>12.811</c:v>
                </c:pt>
                <c:pt idx="5787">
                  <c:v>12.811</c:v>
                </c:pt>
                <c:pt idx="5788">
                  <c:v>12.811</c:v>
                </c:pt>
                <c:pt idx="5789">
                  <c:v>12.811</c:v>
                </c:pt>
                <c:pt idx="5790">
                  <c:v>12.811</c:v>
                </c:pt>
                <c:pt idx="5791">
                  <c:v>12.811</c:v>
                </c:pt>
                <c:pt idx="5792">
                  <c:v>12.811</c:v>
                </c:pt>
                <c:pt idx="5793">
                  <c:v>12.811</c:v>
                </c:pt>
                <c:pt idx="5794">
                  <c:v>12.811</c:v>
                </c:pt>
                <c:pt idx="5795">
                  <c:v>12.811</c:v>
                </c:pt>
                <c:pt idx="5796">
                  <c:v>12.811</c:v>
                </c:pt>
                <c:pt idx="5797">
                  <c:v>12.811</c:v>
                </c:pt>
                <c:pt idx="5798">
                  <c:v>12.811</c:v>
                </c:pt>
                <c:pt idx="5799">
                  <c:v>12.811</c:v>
                </c:pt>
                <c:pt idx="5800">
                  <c:v>12.811999999999999</c:v>
                </c:pt>
                <c:pt idx="5801">
                  <c:v>12.813000000000001</c:v>
                </c:pt>
                <c:pt idx="5802">
                  <c:v>12.821</c:v>
                </c:pt>
                <c:pt idx="5803">
                  <c:v>12.821</c:v>
                </c:pt>
                <c:pt idx="5804">
                  <c:v>12.821999999999999</c:v>
                </c:pt>
                <c:pt idx="5805">
                  <c:v>12.821999999999999</c:v>
                </c:pt>
                <c:pt idx="5806">
                  <c:v>12.821999999999999</c:v>
                </c:pt>
                <c:pt idx="5807">
                  <c:v>12.824</c:v>
                </c:pt>
                <c:pt idx="5808">
                  <c:v>12.824</c:v>
                </c:pt>
                <c:pt idx="5809">
                  <c:v>12.824</c:v>
                </c:pt>
                <c:pt idx="5810">
                  <c:v>12.824</c:v>
                </c:pt>
                <c:pt idx="5811">
                  <c:v>12.824</c:v>
                </c:pt>
                <c:pt idx="5812">
                  <c:v>12.827</c:v>
                </c:pt>
                <c:pt idx="5813">
                  <c:v>12.827</c:v>
                </c:pt>
                <c:pt idx="5814">
                  <c:v>12.827</c:v>
                </c:pt>
                <c:pt idx="5815">
                  <c:v>12.827</c:v>
                </c:pt>
                <c:pt idx="5816">
                  <c:v>12.827</c:v>
                </c:pt>
                <c:pt idx="5817">
                  <c:v>12.827</c:v>
                </c:pt>
                <c:pt idx="5818">
                  <c:v>12.827</c:v>
                </c:pt>
                <c:pt idx="5819">
                  <c:v>12.827</c:v>
                </c:pt>
                <c:pt idx="5820">
                  <c:v>12.827</c:v>
                </c:pt>
                <c:pt idx="5821">
                  <c:v>12.827</c:v>
                </c:pt>
                <c:pt idx="5822">
                  <c:v>12.827</c:v>
                </c:pt>
                <c:pt idx="5823">
                  <c:v>12.827</c:v>
                </c:pt>
                <c:pt idx="5824">
                  <c:v>12.827</c:v>
                </c:pt>
                <c:pt idx="5825">
                  <c:v>12.827</c:v>
                </c:pt>
                <c:pt idx="5826">
                  <c:v>12.83</c:v>
                </c:pt>
                <c:pt idx="5827">
                  <c:v>12.837</c:v>
                </c:pt>
                <c:pt idx="5828">
                  <c:v>12.843</c:v>
                </c:pt>
                <c:pt idx="5829">
                  <c:v>12.843</c:v>
                </c:pt>
                <c:pt idx="5830">
                  <c:v>12.843</c:v>
                </c:pt>
                <c:pt idx="5831">
                  <c:v>12.843999999999999</c:v>
                </c:pt>
                <c:pt idx="5832">
                  <c:v>12.843999999999999</c:v>
                </c:pt>
                <c:pt idx="5833">
                  <c:v>12.845000000000001</c:v>
                </c:pt>
                <c:pt idx="5834">
                  <c:v>12.853</c:v>
                </c:pt>
                <c:pt idx="5835">
                  <c:v>12.853</c:v>
                </c:pt>
                <c:pt idx="5836">
                  <c:v>12.853</c:v>
                </c:pt>
                <c:pt idx="5837">
                  <c:v>12.853</c:v>
                </c:pt>
                <c:pt idx="5838">
                  <c:v>12.853</c:v>
                </c:pt>
                <c:pt idx="5839">
                  <c:v>12.853</c:v>
                </c:pt>
                <c:pt idx="5840">
                  <c:v>12.853</c:v>
                </c:pt>
                <c:pt idx="5841">
                  <c:v>12.853</c:v>
                </c:pt>
                <c:pt idx="5842">
                  <c:v>12.853</c:v>
                </c:pt>
                <c:pt idx="5843">
                  <c:v>12.853</c:v>
                </c:pt>
                <c:pt idx="5844">
                  <c:v>12.853999999999999</c:v>
                </c:pt>
                <c:pt idx="5845">
                  <c:v>12.853999999999999</c:v>
                </c:pt>
                <c:pt idx="5846">
                  <c:v>12.855</c:v>
                </c:pt>
                <c:pt idx="5847">
                  <c:v>12.859</c:v>
                </c:pt>
                <c:pt idx="5848">
                  <c:v>12.859</c:v>
                </c:pt>
                <c:pt idx="5849">
                  <c:v>12.859</c:v>
                </c:pt>
                <c:pt idx="5850">
                  <c:v>12.86</c:v>
                </c:pt>
                <c:pt idx="5851">
                  <c:v>12.875</c:v>
                </c:pt>
                <c:pt idx="5852">
                  <c:v>12.875999999999999</c:v>
                </c:pt>
                <c:pt idx="5853">
                  <c:v>12.885</c:v>
                </c:pt>
                <c:pt idx="5854">
                  <c:v>12.885</c:v>
                </c:pt>
                <c:pt idx="5855">
                  <c:v>12.885</c:v>
                </c:pt>
                <c:pt idx="5856">
                  <c:v>12.885</c:v>
                </c:pt>
                <c:pt idx="5857">
                  <c:v>12.885</c:v>
                </c:pt>
                <c:pt idx="5858">
                  <c:v>12.885</c:v>
                </c:pt>
                <c:pt idx="5859">
                  <c:v>12.885</c:v>
                </c:pt>
                <c:pt idx="5860">
                  <c:v>12.885</c:v>
                </c:pt>
                <c:pt idx="5861">
                  <c:v>12.885</c:v>
                </c:pt>
                <c:pt idx="5862">
                  <c:v>12.885</c:v>
                </c:pt>
                <c:pt idx="5863">
                  <c:v>12.885</c:v>
                </c:pt>
                <c:pt idx="5864">
                  <c:v>12.885</c:v>
                </c:pt>
                <c:pt idx="5865">
                  <c:v>12.885</c:v>
                </c:pt>
                <c:pt idx="5866">
                  <c:v>12.885</c:v>
                </c:pt>
                <c:pt idx="5867">
                  <c:v>12.885</c:v>
                </c:pt>
                <c:pt idx="5868">
                  <c:v>12.885</c:v>
                </c:pt>
                <c:pt idx="5869">
                  <c:v>12.885</c:v>
                </c:pt>
                <c:pt idx="5870">
                  <c:v>12.885</c:v>
                </c:pt>
                <c:pt idx="5871">
                  <c:v>12.885</c:v>
                </c:pt>
                <c:pt idx="5872">
                  <c:v>12.89</c:v>
                </c:pt>
                <c:pt idx="5873">
                  <c:v>12.89</c:v>
                </c:pt>
                <c:pt idx="5874">
                  <c:v>12.891</c:v>
                </c:pt>
                <c:pt idx="5875">
                  <c:v>12.891999999999999</c:v>
                </c:pt>
                <c:pt idx="5876">
                  <c:v>12.891999999999999</c:v>
                </c:pt>
                <c:pt idx="5877">
                  <c:v>12.891999999999999</c:v>
                </c:pt>
                <c:pt idx="5878">
                  <c:v>12.891999999999999</c:v>
                </c:pt>
                <c:pt idx="5879">
                  <c:v>12.907999999999999</c:v>
                </c:pt>
                <c:pt idx="5880">
                  <c:v>12.907999999999999</c:v>
                </c:pt>
                <c:pt idx="5881">
                  <c:v>12.907999999999999</c:v>
                </c:pt>
                <c:pt idx="5882">
                  <c:v>12.907999999999999</c:v>
                </c:pt>
                <c:pt idx="5883">
                  <c:v>12.907999999999999</c:v>
                </c:pt>
                <c:pt idx="5884">
                  <c:v>12.907999999999999</c:v>
                </c:pt>
                <c:pt idx="5885">
                  <c:v>12.907999999999999</c:v>
                </c:pt>
                <c:pt idx="5886">
                  <c:v>12.907999999999999</c:v>
                </c:pt>
                <c:pt idx="5887">
                  <c:v>12.907999999999999</c:v>
                </c:pt>
                <c:pt idx="5888">
                  <c:v>12.917</c:v>
                </c:pt>
                <c:pt idx="5889">
                  <c:v>12.917</c:v>
                </c:pt>
                <c:pt idx="5890">
                  <c:v>12.917</c:v>
                </c:pt>
                <c:pt idx="5891">
                  <c:v>12.917</c:v>
                </c:pt>
                <c:pt idx="5892">
                  <c:v>12.917</c:v>
                </c:pt>
                <c:pt idx="5893">
                  <c:v>12.919</c:v>
                </c:pt>
                <c:pt idx="5894">
                  <c:v>12.919</c:v>
                </c:pt>
                <c:pt idx="5895">
                  <c:v>12.919</c:v>
                </c:pt>
                <c:pt idx="5896">
                  <c:v>12.919</c:v>
                </c:pt>
                <c:pt idx="5897">
                  <c:v>12.919</c:v>
                </c:pt>
                <c:pt idx="5898">
                  <c:v>12.919</c:v>
                </c:pt>
                <c:pt idx="5899">
                  <c:v>12.923</c:v>
                </c:pt>
                <c:pt idx="5900">
                  <c:v>12.923999999999999</c:v>
                </c:pt>
                <c:pt idx="5901">
                  <c:v>12.923999999999999</c:v>
                </c:pt>
                <c:pt idx="5902">
                  <c:v>12.923999999999999</c:v>
                </c:pt>
                <c:pt idx="5903">
                  <c:v>12.923999999999999</c:v>
                </c:pt>
                <c:pt idx="5904">
                  <c:v>12.923999999999999</c:v>
                </c:pt>
                <c:pt idx="5905">
                  <c:v>12.94</c:v>
                </c:pt>
                <c:pt idx="5906">
                  <c:v>12.94</c:v>
                </c:pt>
                <c:pt idx="5907">
                  <c:v>12.949</c:v>
                </c:pt>
                <c:pt idx="5908">
                  <c:v>12.949</c:v>
                </c:pt>
                <c:pt idx="5909">
                  <c:v>12.949</c:v>
                </c:pt>
                <c:pt idx="5910">
                  <c:v>12.949</c:v>
                </c:pt>
                <c:pt idx="5911">
                  <c:v>12.949</c:v>
                </c:pt>
                <c:pt idx="5912">
                  <c:v>12.95</c:v>
                </c:pt>
                <c:pt idx="5913">
                  <c:v>12.95</c:v>
                </c:pt>
                <c:pt idx="5914">
                  <c:v>12.95</c:v>
                </c:pt>
                <c:pt idx="5915">
                  <c:v>12.95</c:v>
                </c:pt>
                <c:pt idx="5916">
                  <c:v>12.95</c:v>
                </c:pt>
                <c:pt idx="5917">
                  <c:v>12.95</c:v>
                </c:pt>
                <c:pt idx="5918">
                  <c:v>12.95</c:v>
                </c:pt>
                <c:pt idx="5919">
                  <c:v>12.95</c:v>
                </c:pt>
                <c:pt idx="5920">
                  <c:v>12.95</c:v>
                </c:pt>
                <c:pt idx="5921">
                  <c:v>12.95</c:v>
                </c:pt>
                <c:pt idx="5922">
                  <c:v>12.95</c:v>
                </c:pt>
                <c:pt idx="5923">
                  <c:v>12.95</c:v>
                </c:pt>
                <c:pt idx="5924">
                  <c:v>12.95</c:v>
                </c:pt>
                <c:pt idx="5925">
                  <c:v>12.95</c:v>
                </c:pt>
                <c:pt idx="5926">
                  <c:v>12.95</c:v>
                </c:pt>
                <c:pt idx="5927">
                  <c:v>12.95</c:v>
                </c:pt>
                <c:pt idx="5928">
                  <c:v>12.95</c:v>
                </c:pt>
                <c:pt idx="5929">
                  <c:v>12.95</c:v>
                </c:pt>
                <c:pt idx="5930">
                  <c:v>12.95</c:v>
                </c:pt>
                <c:pt idx="5931">
                  <c:v>12.95</c:v>
                </c:pt>
                <c:pt idx="5932">
                  <c:v>12.95</c:v>
                </c:pt>
                <c:pt idx="5933">
                  <c:v>12.95</c:v>
                </c:pt>
                <c:pt idx="5934">
                  <c:v>12.95</c:v>
                </c:pt>
                <c:pt idx="5935">
                  <c:v>12.95</c:v>
                </c:pt>
                <c:pt idx="5936">
                  <c:v>12.95</c:v>
                </c:pt>
                <c:pt idx="5937">
                  <c:v>12.95</c:v>
                </c:pt>
                <c:pt idx="5938">
                  <c:v>12.95</c:v>
                </c:pt>
                <c:pt idx="5939">
                  <c:v>12.95</c:v>
                </c:pt>
                <c:pt idx="5940">
                  <c:v>12.956</c:v>
                </c:pt>
                <c:pt idx="5941">
                  <c:v>12.956</c:v>
                </c:pt>
                <c:pt idx="5942">
                  <c:v>12.956</c:v>
                </c:pt>
                <c:pt idx="5943">
                  <c:v>12.956</c:v>
                </c:pt>
                <c:pt idx="5944">
                  <c:v>12.962999999999999</c:v>
                </c:pt>
                <c:pt idx="5945">
                  <c:v>12.972</c:v>
                </c:pt>
                <c:pt idx="5946">
                  <c:v>12.972</c:v>
                </c:pt>
                <c:pt idx="5947">
                  <c:v>12.972</c:v>
                </c:pt>
                <c:pt idx="5948">
                  <c:v>12.973000000000001</c:v>
                </c:pt>
                <c:pt idx="5949">
                  <c:v>12.973000000000001</c:v>
                </c:pt>
                <c:pt idx="5950">
                  <c:v>12.981</c:v>
                </c:pt>
                <c:pt idx="5951">
                  <c:v>12.981</c:v>
                </c:pt>
                <c:pt idx="5952">
                  <c:v>12.981</c:v>
                </c:pt>
                <c:pt idx="5953">
                  <c:v>12.981</c:v>
                </c:pt>
                <c:pt idx="5954">
                  <c:v>12.981999999999999</c:v>
                </c:pt>
                <c:pt idx="5955">
                  <c:v>12.988</c:v>
                </c:pt>
                <c:pt idx="5956">
                  <c:v>12.988</c:v>
                </c:pt>
                <c:pt idx="5957">
                  <c:v>12.988</c:v>
                </c:pt>
                <c:pt idx="5958">
                  <c:v>12.988</c:v>
                </c:pt>
                <c:pt idx="5959">
                  <c:v>12.988</c:v>
                </c:pt>
                <c:pt idx="5960">
                  <c:v>13.004</c:v>
                </c:pt>
                <c:pt idx="5961">
                  <c:v>13.004</c:v>
                </c:pt>
                <c:pt idx="5962">
                  <c:v>13.004</c:v>
                </c:pt>
                <c:pt idx="5963">
                  <c:v>13.004</c:v>
                </c:pt>
                <c:pt idx="5964">
                  <c:v>13.004</c:v>
                </c:pt>
                <c:pt idx="5965">
                  <c:v>13.005000000000001</c:v>
                </c:pt>
                <c:pt idx="5966">
                  <c:v>13.005000000000001</c:v>
                </c:pt>
                <c:pt idx="5967">
                  <c:v>13.005000000000001</c:v>
                </c:pt>
                <c:pt idx="5968">
                  <c:v>13.005000000000001</c:v>
                </c:pt>
                <c:pt idx="5969">
                  <c:v>13.005000000000001</c:v>
                </c:pt>
                <c:pt idx="5970">
                  <c:v>13.005000000000001</c:v>
                </c:pt>
                <c:pt idx="5971">
                  <c:v>13.005000000000001</c:v>
                </c:pt>
                <c:pt idx="5972">
                  <c:v>13.013</c:v>
                </c:pt>
                <c:pt idx="5973">
                  <c:v>13.013</c:v>
                </c:pt>
                <c:pt idx="5974">
                  <c:v>13.013</c:v>
                </c:pt>
                <c:pt idx="5975">
                  <c:v>13.013</c:v>
                </c:pt>
                <c:pt idx="5976">
                  <c:v>13.013</c:v>
                </c:pt>
                <c:pt idx="5977">
                  <c:v>13.021000000000001</c:v>
                </c:pt>
                <c:pt idx="5978">
                  <c:v>13.021000000000001</c:v>
                </c:pt>
                <c:pt idx="5979">
                  <c:v>13.021000000000001</c:v>
                </c:pt>
                <c:pt idx="5980">
                  <c:v>13.022</c:v>
                </c:pt>
                <c:pt idx="5981">
                  <c:v>13.037000000000001</c:v>
                </c:pt>
                <c:pt idx="5982">
                  <c:v>13.038</c:v>
                </c:pt>
                <c:pt idx="5983">
                  <c:v>13.038</c:v>
                </c:pt>
                <c:pt idx="5984">
                  <c:v>13.038</c:v>
                </c:pt>
                <c:pt idx="5985">
                  <c:v>13.045</c:v>
                </c:pt>
                <c:pt idx="5986">
                  <c:v>13.045</c:v>
                </c:pt>
                <c:pt idx="5987">
                  <c:v>13.048999999999999</c:v>
                </c:pt>
                <c:pt idx="5988">
                  <c:v>13.054</c:v>
                </c:pt>
                <c:pt idx="5989">
                  <c:v>13.054</c:v>
                </c:pt>
                <c:pt idx="5990">
                  <c:v>13.058999999999999</c:v>
                </c:pt>
                <c:pt idx="5991">
                  <c:v>13.07</c:v>
                </c:pt>
                <c:pt idx="5992">
                  <c:v>13.07</c:v>
                </c:pt>
                <c:pt idx="5993">
                  <c:v>13.07</c:v>
                </c:pt>
                <c:pt idx="5994">
                  <c:v>13.077</c:v>
                </c:pt>
                <c:pt idx="5995">
                  <c:v>13.077</c:v>
                </c:pt>
                <c:pt idx="5996">
                  <c:v>13.077</c:v>
                </c:pt>
                <c:pt idx="5997">
                  <c:v>13.077</c:v>
                </c:pt>
                <c:pt idx="5998">
                  <c:v>13.08</c:v>
                </c:pt>
                <c:pt idx="5999">
                  <c:v>13.08</c:v>
                </c:pt>
                <c:pt idx="6000">
                  <c:v>13.086</c:v>
                </c:pt>
                <c:pt idx="6001">
                  <c:v>13.086</c:v>
                </c:pt>
                <c:pt idx="6002">
                  <c:v>13.086</c:v>
                </c:pt>
                <c:pt idx="6003">
                  <c:v>13.086</c:v>
                </c:pt>
                <c:pt idx="6004">
                  <c:v>13.086</c:v>
                </c:pt>
                <c:pt idx="6005">
                  <c:v>13.086</c:v>
                </c:pt>
                <c:pt idx="6006">
                  <c:v>13.086</c:v>
                </c:pt>
                <c:pt idx="6007">
                  <c:v>13.086</c:v>
                </c:pt>
                <c:pt idx="6008">
                  <c:v>13.102</c:v>
                </c:pt>
                <c:pt idx="6009">
                  <c:v>13.102</c:v>
                </c:pt>
                <c:pt idx="6010">
                  <c:v>13.102</c:v>
                </c:pt>
                <c:pt idx="6011">
                  <c:v>13.102</c:v>
                </c:pt>
                <c:pt idx="6012">
                  <c:v>13.102</c:v>
                </c:pt>
                <c:pt idx="6013">
                  <c:v>13.102</c:v>
                </c:pt>
                <c:pt idx="6014">
                  <c:v>13.102</c:v>
                </c:pt>
                <c:pt idx="6015">
                  <c:v>13.102</c:v>
                </c:pt>
                <c:pt idx="6016">
                  <c:v>13.103</c:v>
                </c:pt>
                <c:pt idx="6017">
                  <c:v>13.103</c:v>
                </c:pt>
                <c:pt idx="6018">
                  <c:v>13.103</c:v>
                </c:pt>
                <c:pt idx="6019">
                  <c:v>13.103</c:v>
                </c:pt>
                <c:pt idx="6020">
                  <c:v>13.109</c:v>
                </c:pt>
                <c:pt idx="6021">
                  <c:v>13.109</c:v>
                </c:pt>
                <c:pt idx="6022">
                  <c:v>13.109</c:v>
                </c:pt>
                <c:pt idx="6023">
                  <c:v>13.11</c:v>
                </c:pt>
                <c:pt idx="6024">
                  <c:v>13.119</c:v>
                </c:pt>
                <c:pt idx="6025">
                  <c:v>13.119</c:v>
                </c:pt>
                <c:pt idx="6026">
                  <c:v>13.119</c:v>
                </c:pt>
                <c:pt idx="6027">
                  <c:v>13.119</c:v>
                </c:pt>
                <c:pt idx="6028">
                  <c:v>13.137</c:v>
                </c:pt>
                <c:pt idx="6029">
                  <c:v>13.141</c:v>
                </c:pt>
                <c:pt idx="6030">
                  <c:v>13.141</c:v>
                </c:pt>
                <c:pt idx="6031">
                  <c:v>13.141</c:v>
                </c:pt>
                <c:pt idx="6032">
                  <c:v>13.141</c:v>
                </c:pt>
                <c:pt idx="6033">
                  <c:v>13.141</c:v>
                </c:pt>
                <c:pt idx="6034">
                  <c:v>13.141</c:v>
                </c:pt>
                <c:pt idx="6035">
                  <c:v>13.141</c:v>
                </c:pt>
                <c:pt idx="6036">
                  <c:v>13.141</c:v>
                </c:pt>
                <c:pt idx="6037">
                  <c:v>13.141</c:v>
                </c:pt>
                <c:pt idx="6038">
                  <c:v>13.143000000000001</c:v>
                </c:pt>
                <c:pt idx="6039">
                  <c:v>13.143000000000001</c:v>
                </c:pt>
                <c:pt idx="6040">
                  <c:v>13.143000000000001</c:v>
                </c:pt>
                <c:pt idx="6041">
                  <c:v>13.151</c:v>
                </c:pt>
                <c:pt idx="6042">
                  <c:v>13.153</c:v>
                </c:pt>
                <c:pt idx="6043">
                  <c:v>13.167999999999999</c:v>
                </c:pt>
                <c:pt idx="6044">
                  <c:v>13.167999999999999</c:v>
                </c:pt>
                <c:pt idx="6045">
                  <c:v>13.167999999999999</c:v>
                </c:pt>
                <c:pt idx="6046">
                  <c:v>13.173</c:v>
                </c:pt>
                <c:pt idx="6047">
                  <c:v>13.183999999999999</c:v>
                </c:pt>
                <c:pt idx="6048">
                  <c:v>13.183999999999999</c:v>
                </c:pt>
                <c:pt idx="6049">
                  <c:v>13.183999999999999</c:v>
                </c:pt>
                <c:pt idx="6050">
                  <c:v>13.183999999999999</c:v>
                </c:pt>
                <c:pt idx="6051">
                  <c:v>13.183999999999999</c:v>
                </c:pt>
                <c:pt idx="6052">
                  <c:v>13.185</c:v>
                </c:pt>
                <c:pt idx="6053">
                  <c:v>13.189</c:v>
                </c:pt>
                <c:pt idx="6054">
                  <c:v>13.189</c:v>
                </c:pt>
                <c:pt idx="6055">
                  <c:v>13.2</c:v>
                </c:pt>
                <c:pt idx="6056">
                  <c:v>13.2</c:v>
                </c:pt>
                <c:pt idx="6057">
                  <c:v>13.2</c:v>
                </c:pt>
                <c:pt idx="6058">
                  <c:v>13.2</c:v>
                </c:pt>
                <c:pt idx="6059">
                  <c:v>13.2</c:v>
                </c:pt>
                <c:pt idx="6060">
                  <c:v>13.2</c:v>
                </c:pt>
                <c:pt idx="6061">
                  <c:v>13.2</c:v>
                </c:pt>
                <c:pt idx="6062">
                  <c:v>13.2</c:v>
                </c:pt>
                <c:pt idx="6063">
                  <c:v>13.2</c:v>
                </c:pt>
                <c:pt idx="6064">
                  <c:v>13.2</c:v>
                </c:pt>
                <c:pt idx="6065">
                  <c:v>13.2</c:v>
                </c:pt>
                <c:pt idx="6066">
                  <c:v>13.2</c:v>
                </c:pt>
                <c:pt idx="6067">
                  <c:v>13.2</c:v>
                </c:pt>
                <c:pt idx="6068">
                  <c:v>13.2</c:v>
                </c:pt>
                <c:pt idx="6069">
                  <c:v>13.2</c:v>
                </c:pt>
                <c:pt idx="6070">
                  <c:v>13.2</c:v>
                </c:pt>
                <c:pt idx="6071">
                  <c:v>13.2</c:v>
                </c:pt>
                <c:pt idx="6072">
                  <c:v>13.2</c:v>
                </c:pt>
                <c:pt idx="6073">
                  <c:v>13.2</c:v>
                </c:pt>
                <c:pt idx="6074">
                  <c:v>13.2</c:v>
                </c:pt>
                <c:pt idx="6075">
                  <c:v>13.2</c:v>
                </c:pt>
                <c:pt idx="6076">
                  <c:v>13.2</c:v>
                </c:pt>
                <c:pt idx="6077">
                  <c:v>13.201000000000001</c:v>
                </c:pt>
                <c:pt idx="6078">
                  <c:v>13.201000000000001</c:v>
                </c:pt>
                <c:pt idx="6079">
                  <c:v>13.202</c:v>
                </c:pt>
                <c:pt idx="6080">
                  <c:v>13.206</c:v>
                </c:pt>
                <c:pt idx="6081">
                  <c:v>13.206</c:v>
                </c:pt>
                <c:pt idx="6082">
                  <c:v>13.206</c:v>
                </c:pt>
                <c:pt idx="6083">
                  <c:v>13.206</c:v>
                </c:pt>
                <c:pt idx="6084">
                  <c:v>13.207000000000001</c:v>
                </c:pt>
                <c:pt idx="6085">
                  <c:v>13.207000000000001</c:v>
                </c:pt>
                <c:pt idx="6086">
                  <c:v>13.207000000000001</c:v>
                </c:pt>
                <c:pt idx="6087">
                  <c:v>13.21</c:v>
                </c:pt>
                <c:pt idx="6088">
                  <c:v>13.212999999999999</c:v>
                </c:pt>
                <c:pt idx="6089">
                  <c:v>13.217000000000001</c:v>
                </c:pt>
                <c:pt idx="6090">
                  <c:v>13.217000000000001</c:v>
                </c:pt>
                <c:pt idx="6091">
                  <c:v>13.217000000000001</c:v>
                </c:pt>
                <c:pt idx="6092">
                  <c:v>13.217000000000001</c:v>
                </c:pt>
                <c:pt idx="6093">
                  <c:v>13.217000000000001</c:v>
                </c:pt>
                <c:pt idx="6094">
                  <c:v>13.217000000000001</c:v>
                </c:pt>
                <c:pt idx="6095">
                  <c:v>13.217000000000001</c:v>
                </c:pt>
                <c:pt idx="6096">
                  <c:v>13.217000000000001</c:v>
                </c:pt>
                <c:pt idx="6097">
                  <c:v>13.217000000000001</c:v>
                </c:pt>
                <c:pt idx="6098">
                  <c:v>13.218</c:v>
                </c:pt>
                <c:pt idx="6099">
                  <c:v>13.218</c:v>
                </c:pt>
                <c:pt idx="6100">
                  <c:v>13.218</c:v>
                </c:pt>
                <c:pt idx="6101">
                  <c:v>13.218</c:v>
                </c:pt>
                <c:pt idx="6102">
                  <c:v>13.221</c:v>
                </c:pt>
                <c:pt idx="6103">
                  <c:v>13.222</c:v>
                </c:pt>
                <c:pt idx="6104">
                  <c:v>13.234</c:v>
                </c:pt>
                <c:pt idx="6105">
                  <c:v>13.238</c:v>
                </c:pt>
                <c:pt idx="6106">
                  <c:v>13.239000000000001</c:v>
                </c:pt>
                <c:pt idx="6107">
                  <c:v>13.239000000000001</c:v>
                </c:pt>
                <c:pt idx="6108">
                  <c:v>13.239000000000001</c:v>
                </c:pt>
                <c:pt idx="6109">
                  <c:v>13.239000000000001</c:v>
                </c:pt>
                <c:pt idx="6110">
                  <c:v>13.239000000000001</c:v>
                </c:pt>
                <c:pt idx="6111">
                  <c:v>13.239000000000001</c:v>
                </c:pt>
                <c:pt idx="6112">
                  <c:v>13.239000000000001</c:v>
                </c:pt>
                <c:pt idx="6113">
                  <c:v>13.239000000000001</c:v>
                </c:pt>
                <c:pt idx="6114">
                  <c:v>13.241</c:v>
                </c:pt>
                <c:pt idx="6115">
                  <c:v>13.242000000000001</c:v>
                </c:pt>
                <c:pt idx="6116">
                  <c:v>13.242000000000001</c:v>
                </c:pt>
                <c:pt idx="6117">
                  <c:v>13.242000000000001</c:v>
                </c:pt>
                <c:pt idx="6118">
                  <c:v>13.242000000000001</c:v>
                </c:pt>
                <c:pt idx="6119">
                  <c:v>13.25</c:v>
                </c:pt>
                <c:pt idx="6120">
                  <c:v>13.25</c:v>
                </c:pt>
                <c:pt idx="6121">
                  <c:v>13.25</c:v>
                </c:pt>
                <c:pt idx="6122">
                  <c:v>13.25</c:v>
                </c:pt>
                <c:pt idx="6123">
                  <c:v>13.250999999999999</c:v>
                </c:pt>
                <c:pt idx="6124">
                  <c:v>13.255000000000001</c:v>
                </c:pt>
                <c:pt idx="6125">
                  <c:v>13.256</c:v>
                </c:pt>
                <c:pt idx="6126">
                  <c:v>13.266</c:v>
                </c:pt>
                <c:pt idx="6127">
                  <c:v>13.271000000000001</c:v>
                </c:pt>
                <c:pt idx="6128">
                  <c:v>13.271000000000001</c:v>
                </c:pt>
                <c:pt idx="6129">
                  <c:v>13.271000000000001</c:v>
                </c:pt>
                <c:pt idx="6130">
                  <c:v>13.271000000000001</c:v>
                </c:pt>
                <c:pt idx="6131">
                  <c:v>13.271000000000001</c:v>
                </c:pt>
                <c:pt idx="6132">
                  <c:v>13.271000000000001</c:v>
                </c:pt>
                <c:pt idx="6133">
                  <c:v>13.271000000000001</c:v>
                </c:pt>
                <c:pt idx="6134">
                  <c:v>13.271000000000001</c:v>
                </c:pt>
                <c:pt idx="6135">
                  <c:v>13.271000000000001</c:v>
                </c:pt>
                <c:pt idx="6136">
                  <c:v>13.271000000000001</c:v>
                </c:pt>
                <c:pt idx="6137">
                  <c:v>13.271000000000001</c:v>
                </c:pt>
                <c:pt idx="6138">
                  <c:v>13.271000000000001</c:v>
                </c:pt>
                <c:pt idx="6139">
                  <c:v>13.271000000000001</c:v>
                </c:pt>
                <c:pt idx="6140">
                  <c:v>13.271000000000001</c:v>
                </c:pt>
                <c:pt idx="6141">
                  <c:v>13.271000000000001</c:v>
                </c:pt>
                <c:pt idx="6142">
                  <c:v>13.271000000000001</c:v>
                </c:pt>
                <c:pt idx="6143">
                  <c:v>13.271000000000001</c:v>
                </c:pt>
                <c:pt idx="6144">
                  <c:v>13.271000000000001</c:v>
                </c:pt>
                <c:pt idx="6145">
                  <c:v>13.271000000000001</c:v>
                </c:pt>
                <c:pt idx="6146">
                  <c:v>13.273999999999999</c:v>
                </c:pt>
                <c:pt idx="6147">
                  <c:v>13.276</c:v>
                </c:pt>
                <c:pt idx="6148">
                  <c:v>13.282</c:v>
                </c:pt>
                <c:pt idx="6149">
                  <c:v>13.282999999999999</c:v>
                </c:pt>
                <c:pt idx="6150">
                  <c:v>13.298999999999999</c:v>
                </c:pt>
                <c:pt idx="6151">
                  <c:v>13.298999999999999</c:v>
                </c:pt>
                <c:pt idx="6152">
                  <c:v>13.298999999999999</c:v>
                </c:pt>
                <c:pt idx="6153">
                  <c:v>13.298999999999999</c:v>
                </c:pt>
                <c:pt idx="6154">
                  <c:v>13.298999999999999</c:v>
                </c:pt>
                <c:pt idx="6155">
                  <c:v>13.298999999999999</c:v>
                </c:pt>
                <c:pt idx="6156">
                  <c:v>13.298999999999999</c:v>
                </c:pt>
                <c:pt idx="6157">
                  <c:v>13.298999999999999</c:v>
                </c:pt>
                <c:pt idx="6158">
                  <c:v>13.298999999999999</c:v>
                </c:pt>
                <c:pt idx="6159">
                  <c:v>13.298999999999999</c:v>
                </c:pt>
                <c:pt idx="6160">
                  <c:v>13.298999999999999</c:v>
                </c:pt>
                <c:pt idx="6161">
                  <c:v>13.298999999999999</c:v>
                </c:pt>
                <c:pt idx="6162">
                  <c:v>13.298999999999999</c:v>
                </c:pt>
                <c:pt idx="6163">
                  <c:v>13.298999999999999</c:v>
                </c:pt>
                <c:pt idx="6164">
                  <c:v>13.3</c:v>
                </c:pt>
                <c:pt idx="6165">
                  <c:v>13.3</c:v>
                </c:pt>
                <c:pt idx="6166">
                  <c:v>13.303000000000001</c:v>
                </c:pt>
                <c:pt idx="6167">
                  <c:v>13.303000000000001</c:v>
                </c:pt>
                <c:pt idx="6168">
                  <c:v>13.303000000000001</c:v>
                </c:pt>
                <c:pt idx="6169">
                  <c:v>13.304</c:v>
                </c:pt>
                <c:pt idx="6170">
                  <c:v>13.305</c:v>
                </c:pt>
                <c:pt idx="6171">
                  <c:v>13.305</c:v>
                </c:pt>
                <c:pt idx="6172">
                  <c:v>13.315</c:v>
                </c:pt>
                <c:pt idx="6173">
                  <c:v>13.315</c:v>
                </c:pt>
                <c:pt idx="6174">
                  <c:v>13.315</c:v>
                </c:pt>
                <c:pt idx="6175">
                  <c:v>13.315</c:v>
                </c:pt>
                <c:pt idx="6176">
                  <c:v>13.316000000000001</c:v>
                </c:pt>
                <c:pt idx="6177">
                  <c:v>13.336</c:v>
                </c:pt>
                <c:pt idx="6178">
                  <c:v>13.336</c:v>
                </c:pt>
                <c:pt idx="6179">
                  <c:v>13.336</c:v>
                </c:pt>
                <c:pt idx="6180">
                  <c:v>13.336</c:v>
                </c:pt>
                <c:pt idx="6181">
                  <c:v>13.336</c:v>
                </c:pt>
                <c:pt idx="6182">
                  <c:v>13.336</c:v>
                </c:pt>
                <c:pt idx="6183">
                  <c:v>13.336</c:v>
                </c:pt>
                <c:pt idx="6184">
                  <c:v>13.336</c:v>
                </c:pt>
                <c:pt idx="6185">
                  <c:v>13.337</c:v>
                </c:pt>
                <c:pt idx="6186">
                  <c:v>13.337999999999999</c:v>
                </c:pt>
                <c:pt idx="6187">
                  <c:v>13.337999999999999</c:v>
                </c:pt>
                <c:pt idx="6188">
                  <c:v>13.337999999999999</c:v>
                </c:pt>
                <c:pt idx="6189">
                  <c:v>13.337999999999999</c:v>
                </c:pt>
                <c:pt idx="6190">
                  <c:v>13.337999999999999</c:v>
                </c:pt>
                <c:pt idx="6191">
                  <c:v>13.337999999999999</c:v>
                </c:pt>
                <c:pt idx="6192">
                  <c:v>13.337999999999999</c:v>
                </c:pt>
                <c:pt idx="6193">
                  <c:v>13.337999999999999</c:v>
                </c:pt>
                <c:pt idx="6194">
                  <c:v>13.348000000000001</c:v>
                </c:pt>
                <c:pt idx="6195">
                  <c:v>13.351000000000001</c:v>
                </c:pt>
                <c:pt idx="6196">
                  <c:v>13.356</c:v>
                </c:pt>
                <c:pt idx="6197">
                  <c:v>13.365</c:v>
                </c:pt>
                <c:pt idx="6198">
                  <c:v>13.368</c:v>
                </c:pt>
                <c:pt idx="6199">
                  <c:v>13.368</c:v>
                </c:pt>
                <c:pt idx="6200">
                  <c:v>13.369</c:v>
                </c:pt>
                <c:pt idx="6201">
                  <c:v>13.369</c:v>
                </c:pt>
                <c:pt idx="6202">
                  <c:v>13.37</c:v>
                </c:pt>
                <c:pt idx="6203">
                  <c:v>13.37</c:v>
                </c:pt>
                <c:pt idx="6204">
                  <c:v>13.37</c:v>
                </c:pt>
                <c:pt idx="6205">
                  <c:v>13.37</c:v>
                </c:pt>
                <c:pt idx="6206">
                  <c:v>13.37</c:v>
                </c:pt>
                <c:pt idx="6207">
                  <c:v>13.37</c:v>
                </c:pt>
                <c:pt idx="6208">
                  <c:v>13.37</c:v>
                </c:pt>
                <c:pt idx="6209">
                  <c:v>13.37</c:v>
                </c:pt>
                <c:pt idx="6210">
                  <c:v>13.37</c:v>
                </c:pt>
                <c:pt idx="6211">
                  <c:v>13.37</c:v>
                </c:pt>
                <c:pt idx="6212">
                  <c:v>13.372</c:v>
                </c:pt>
                <c:pt idx="6213">
                  <c:v>13.381</c:v>
                </c:pt>
                <c:pt idx="6214">
                  <c:v>13.381</c:v>
                </c:pt>
                <c:pt idx="6215">
                  <c:v>13.381</c:v>
                </c:pt>
                <c:pt idx="6216">
                  <c:v>13.381</c:v>
                </c:pt>
                <c:pt idx="6217">
                  <c:v>13.381</c:v>
                </c:pt>
                <c:pt idx="6218">
                  <c:v>13.381</c:v>
                </c:pt>
                <c:pt idx="6219">
                  <c:v>13.381</c:v>
                </c:pt>
                <c:pt idx="6220">
                  <c:v>13.381</c:v>
                </c:pt>
                <c:pt idx="6221">
                  <c:v>13.381</c:v>
                </c:pt>
                <c:pt idx="6222">
                  <c:v>13.381</c:v>
                </c:pt>
                <c:pt idx="6223">
                  <c:v>13.382</c:v>
                </c:pt>
                <c:pt idx="6224">
                  <c:v>13.382</c:v>
                </c:pt>
                <c:pt idx="6225">
                  <c:v>13.388999999999999</c:v>
                </c:pt>
                <c:pt idx="6226">
                  <c:v>13.394</c:v>
                </c:pt>
                <c:pt idx="6227">
                  <c:v>13.398</c:v>
                </c:pt>
                <c:pt idx="6228">
                  <c:v>13.398</c:v>
                </c:pt>
                <c:pt idx="6229">
                  <c:v>13.398</c:v>
                </c:pt>
                <c:pt idx="6230">
                  <c:v>13.398</c:v>
                </c:pt>
                <c:pt idx="6231">
                  <c:v>13.398</c:v>
                </c:pt>
                <c:pt idx="6232">
                  <c:v>13.398</c:v>
                </c:pt>
                <c:pt idx="6233">
                  <c:v>13.398</c:v>
                </c:pt>
                <c:pt idx="6234">
                  <c:v>13.401</c:v>
                </c:pt>
                <c:pt idx="6235">
                  <c:v>13.404</c:v>
                </c:pt>
                <c:pt idx="6236">
                  <c:v>13.404</c:v>
                </c:pt>
                <c:pt idx="6237">
                  <c:v>13.404</c:v>
                </c:pt>
                <c:pt idx="6238">
                  <c:v>13.404</c:v>
                </c:pt>
                <c:pt idx="6239">
                  <c:v>13.413</c:v>
                </c:pt>
                <c:pt idx="6240">
                  <c:v>13.414</c:v>
                </c:pt>
                <c:pt idx="6241">
                  <c:v>13.414</c:v>
                </c:pt>
                <c:pt idx="6242">
                  <c:v>13.414</c:v>
                </c:pt>
                <c:pt idx="6243">
                  <c:v>13.414</c:v>
                </c:pt>
                <c:pt idx="6244">
                  <c:v>13.414</c:v>
                </c:pt>
                <c:pt idx="6245">
                  <c:v>13.422000000000001</c:v>
                </c:pt>
                <c:pt idx="6246">
                  <c:v>13.422000000000001</c:v>
                </c:pt>
                <c:pt idx="6247">
                  <c:v>13.422000000000001</c:v>
                </c:pt>
                <c:pt idx="6248">
                  <c:v>13.422000000000001</c:v>
                </c:pt>
                <c:pt idx="6249">
                  <c:v>13.422000000000001</c:v>
                </c:pt>
                <c:pt idx="6250">
                  <c:v>13.430999999999999</c:v>
                </c:pt>
                <c:pt idx="6251">
                  <c:v>13.430999999999999</c:v>
                </c:pt>
                <c:pt idx="6252">
                  <c:v>13.430999999999999</c:v>
                </c:pt>
                <c:pt idx="6253">
                  <c:v>13.430999999999999</c:v>
                </c:pt>
                <c:pt idx="6254">
                  <c:v>13.430999999999999</c:v>
                </c:pt>
                <c:pt idx="6255">
                  <c:v>13.433999999999999</c:v>
                </c:pt>
                <c:pt idx="6256">
                  <c:v>13.435</c:v>
                </c:pt>
                <c:pt idx="6257">
                  <c:v>13.44</c:v>
                </c:pt>
                <c:pt idx="6258">
                  <c:v>13.44</c:v>
                </c:pt>
                <c:pt idx="6259">
                  <c:v>13.446</c:v>
                </c:pt>
                <c:pt idx="6260">
                  <c:v>13.449</c:v>
                </c:pt>
                <c:pt idx="6261">
                  <c:v>13.464</c:v>
                </c:pt>
                <c:pt idx="6262">
                  <c:v>13.465999999999999</c:v>
                </c:pt>
                <c:pt idx="6263">
                  <c:v>13.465999999999999</c:v>
                </c:pt>
                <c:pt idx="6264">
                  <c:v>13.465999999999999</c:v>
                </c:pt>
                <c:pt idx="6265">
                  <c:v>13.465999999999999</c:v>
                </c:pt>
                <c:pt idx="6266">
                  <c:v>13.465999999999999</c:v>
                </c:pt>
                <c:pt idx="6267">
                  <c:v>13.468</c:v>
                </c:pt>
                <c:pt idx="6268">
                  <c:v>13.472</c:v>
                </c:pt>
                <c:pt idx="6269">
                  <c:v>13.481</c:v>
                </c:pt>
                <c:pt idx="6270">
                  <c:v>13.481</c:v>
                </c:pt>
                <c:pt idx="6271">
                  <c:v>13.481</c:v>
                </c:pt>
                <c:pt idx="6272">
                  <c:v>13.481</c:v>
                </c:pt>
                <c:pt idx="6273">
                  <c:v>13.481</c:v>
                </c:pt>
                <c:pt idx="6274">
                  <c:v>13.481</c:v>
                </c:pt>
                <c:pt idx="6275">
                  <c:v>13.481</c:v>
                </c:pt>
                <c:pt idx="6276">
                  <c:v>13.497</c:v>
                </c:pt>
                <c:pt idx="6277">
                  <c:v>13.497</c:v>
                </c:pt>
                <c:pt idx="6278">
                  <c:v>13.497</c:v>
                </c:pt>
                <c:pt idx="6279">
                  <c:v>13.497</c:v>
                </c:pt>
                <c:pt idx="6280">
                  <c:v>13.497</c:v>
                </c:pt>
                <c:pt idx="6281">
                  <c:v>13.497</c:v>
                </c:pt>
                <c:pt idx="6282">
                  <c:v>13.497</c:v>
                </c:pt>
                <c:pt idx="6283">
                  <c:v>13.497</c:v>
                </c:pt>
                <c:pt idx="6284">
                  <c:v>13.497</c:v>
                </c:pt>
                <c:pt idx="6285">
                  <c:v>13.497</c:v>
                </c:pt>
                <c:pt idx="6286">
                  <c:v>13.497</c:v>
                </c:pt>
                <c:pt idx="6287">
                  <c:v>13.497999999999999</c:v>
                </c:pt>
                <c:pt idx="6288">
                  <c:v>13.497999999999999</c:v>
                </c:pt>
                <c:pt idx="6289">
                  <c:v>13.497999999999999</c:v>
                </c:pt>
                <c:pt idx="6290">
                  <c:v>13.499000000000001</c:v>
                </c:pt>
                <c:pt idx="6291">
                  <c:v>13.513999999999999</c:v>
                </c:pt>
                <c:pt idx="6292">
                  <c:v>13.513999999999999</c:v>
                </c:pt>
                <c:pt idx="6293">
                  <c:v>13.513999999999999</c:v>
                </c:pt>
                <c:pt idx="6294">
                  <c:v>13.513999999999999</c:v>
                </c:pt>
                <c:pt idx="6295">
                  <c:v>13.513999999999999</c:v>
                </c:pt>
                <c:pt idx="6296">
                  <c:v>13.531000000000001</c:v>
                </c:pt>
                <c:pt idx="6297">
                  <c:v>13.531000000000001</c:v>
                </c:pt>
                <c:pt idx="6298">
                  <c:v>13.531000000000001</c:v>
                </c:pt>
                <c:pt idx="6299">
                  <c:v>13.531000000000001</c:v>
                </c:pt>
                <c:pt idx="6300">
                  <c:v>13.531000000000001</c:v>
                </c:pt>
                <c:pt idx="6301">
                  <c:v>13.531000000000001</c:v>
                </c:pt>
                <c:pt idx="6302">
                  <c:v>13.531000000000001</c:v>
                </c:pt>
                <c:pt idx="6303">
                  <c:v>13.531000000000001</c:v>
                </c:pt>
                <c:pt idx="6304">
                  <c:v>13.531000000000001</c:v>
                </c:pt>
                <c:pt idx="6305">
                  <c:v>13.531000000000001</c:v>
                </c:pt>
                <c:pt idx="6306">
                  <c:v>13.531000000000001</c:v>
                </c:pt>
                <c:pt idx="6307">
                  <c:v>13.531000000000001</c:v>
                </c:pt>
                <c:pt idx="6308">
                  <c:v>13.532</c:v>
                </c:pt>
                <c:pt idx="6309">
                  <c:v>13.532</c:v>
                </c:pt>
                <c:pt idx="6310">
                  <c:v>13.532</c:v>
                </c:pt>
                <c:pt idx="6311">
                  <c:v>13.547000000000001</c:v>
                </c:pt>
                <c:pt idx="6312">
                  <c:v>13.547000000000001</c:v>
                </c:pt>
                <c:pt idx="6313">
                  <c:v>13.547000000000001</c:v>
                </c:pt>
                <c:pt idx="6314">
                  <c:v>13.548</c:v>
                </c:pt>
                <c:pt idx="6315">
                  <c:v>13.56</c:v>
                </c:pt>
                <c:pt idx="6316">
                  <c:v>13.565</c:v>
                </c:pt>
                <c:pt idx="6317">
                  <c:v>13.565</c:v>
                </c:pt>
                <c:pt idx="6318">
                  <c:v>13.565</c:v>
                </c:pt>
                <c:pt idx="6319">
                  <c:v>13.58</c:v>
                </c:pt>
                <c:pt idx="6320">
                  <c:v>13.58</c:v>
                </c:pt>
                <c:pt idx="6321">
                  <c:v>13.58</c:v>
                </c:pt>
                <c:pt idx="6322">
                  <c:v>13.58</c:v>
                </c:pt>
                <c:pt idx="6323">
                  <c:v>13.58</c:v>
                </c:pt>
                <c:pt idx="6324">
                  <c:v>13.58</c:v>
                </c:pt>
                <c:pt idx="6325">
                  <c:v>13.58</c:v>
                </c:pt>
                <c:pt idx="6326">
                  <c:v>13.581</c:v>
                </c:pt>
                <c:pt idx="6327">
                  <c:v>13.582000000000001</c:v>
                </c:pt>
                <c:pt idx="6328">
                  <c:v>13.582000000000001</c:v>
                </c:pt>
                <c:pt idx="6329">
                  <c:v>13.585000000000001</c:v>
                </c:pt>
                <c:pt idx="6330">
                  <c:v>13.597</c:v>
                </c:pt>
                <c:pt idx="6331">
                  <c:v>13.597</c:v>
                </c:pt>
                <c:pt idx="6332">
                  <c:v>13.597</c:v>
                </c:pt>
                <c:pt idx="6333">
                  <c:v>13.597</c:v>
                </c:pt>
                <c:pt idx="6334">
                  <c:v>13.597</c:v>
                </c:pt>
                <c:pt idx="6335">
                  <c:v>13.597</c:v>
                </c:pt>
                <c:pt idx="6336">
                  <c:v>13.597</c:v>
                </c:pt>
                <c:pt idx="6337">
                  <c:v>13.597</c:v>
                </c:pt>
                <c:pt idx="6338">
                  <c:v>13.597</c:v>
                </c:pt>
                <c:pt idx="6339">
                  <c:v>13.597</c:v>
                </c:pt>
                <c:pt idx="6340">
                  <c:v>13.597</c:v>
                </c:pt>
                <c:pt idx="6341">
                  <c:v>13.597</c:v>
                </c:pt>
                <c:pt idx="6342">
                  <c:v>13.597</c:v>
                </c:pt>
                <c:pt idx="6343">
                  <c:v>13.597</c:v>
                </c:pt>
                <c:pt idx="6344">
                  <c:v>13.598000000000001</c:v>
                </c:pt>
                <c:pt idx="6345">
                  <c:v>13.598000000000001</c:v>
                </c:pt>
                <c:pt idx="6346">
                  <c:v>13.598000000000001</c:v>
                </c:pt>
                <c:pt idx="6347">
                  <c:v>13.614000000000001</c:v>
                </c:pt>
                <c:pt idx="6348">
                  <c:v>13.614000000000001</c:v>
                </c:pt>
                <c:pt idx="6349">
                  <c:v>13.614000000000001</c:v>
                </c:pt>
                <c:pt idx="6350">
                  <c:v>13.614000000000001</c:v>
                </c:pt>
                <c:pt idx="6351">
                  <c:v>13.614000000000001</c:v>
                </c:pt>
                <c:pt idx="6352">
                  <c:v>13.614000000000001</c:v>
                </c:pt>
                <c:pt idx="6353">
                  <c:v>13.614000000000001</c:v>
                </c:pt>
                <c:pt idx="6354">
                  <c:v>13.614000000000001</c:v>
                </c:pt>
                <c:pt idx="6355">
                  <c:v>13.614000000000001</c:v>
                </c:pt>
                <c:pt idx="6356">
                  <c:v>13.615</c:v>
                </c:pt>
                <c:pt idx="6357">
                  <c:v>13.617000000000001</c:v>
                </c:pt>
                <c:pt idx="6358">
                  <c:v>13.631</c:v>
                </c:pt>
                <c:pt idx="6359">
                  <c:v>13.631</c:v>
                </c:pt>
                <c:pt idx="6360">
                  <c:v>13.631</c:v>
                </c:pt>
                <c:pt idx="6361">
                  <c:v>13.632</c:v>
                </c:pt>
                <c:pt idx="6362">
                  <c:v>13.648</c:v>
                </c:pt>
                <c:pt idx="6363">
                  <c:v>13.648</c:v>
                </c:pt>
                <c:pt idx="6364">
                  <c:v>13.664</c:v>
                </c:pt>
                <c:pt idx="6365">
                  <c:v>13.664</c:v>
                </c:pt>
                <c:pt idx="6366">
                  <c:v>13.664999999999999</c:v>
                </c:pt>
                <c:pt idx="6367">
                  <c:v>13.680999999999999</c:v>
                </c:pt>
                <c:pt idx="6368">
                  <c:v>13.693</c:v>
                </c:pt>
                <c:pt idx="6369">
                  <c:v>13.698</c:v>
                </c:pt>
                <c:pt idx="6370">
                  <c:v>13.698</c:v>
                </c:pt>
                <c:pt idx="6371">
                  <c:v>13.698</c:v>
                </c:pt>
                <c:pt idx="6372">
                  <c:v>13.698</c:v>
                </c:pt>
                <c:pt idx="6373">
                  <c:v>13.698</c:v>
                </c:pt>
                <c:pt idx="6374">
                  <c:v>13.698</c:v>
                </c:pt>
                <c:pt idx="6375">
                  <c:v>13.698</c:v>
                </c:pt>
                <c:pt idx="6376">
                  <c:v>13.698</c:v>
                </c:pt>
                <c:pt idx="6377">
                  <c:v>13.698</c:v>
                </c:pt>
                <c:pt idx="6378">
                  <c:v>13.698</c:v>
                </c:pt>
                <c:pt idx="6379">
                  <c:v>13.698</c:v>
                </c:pt>
                <c:pt idx="6380">
                  <c:v>13.698</c:v>
                </c:pt>
                <c:pt idx="6381">
                  <c:v>13.698</c:v>
                </c:pt>
                <c:pt idx="6382">
                  <c:v>13.698</c:v>
                </c:pt>
                <c:pt idx="6383">
                  <c:v>13.698</c:v>
                </c:pt>
                <c:pt idx="6384">
                  <c:v>13.698</c:v>
                </c:pt>
                <c:pt idx="6385">
                  <c:v>13.698</c:v>
                </c:pt>
                <c:pt idx="6386">
                  <c:v>13.698</c:v>
                </c:pt>
                <c:pt idx="6387">
                  <c:v>13.698</c:v>
                </c:pt>
                <c:pt idx="6388">
                  <c:v>13.698</c:v>
                </c:pt>
                <c:pt idx="6389">
                  <c:v>13.698</c:v>
                </c:pt>
                <c:pt idx="6390">
                  <c:v>13.698</c:v>
                </c:pt>
                <c:pt idx="6391">
                  <c:v>13.707000000000001</c:v>
                </c:pt>
                <c:pt idx="6392">
                  <c:v>13.714</c:v>
                </c:pt>
                <c:pt idx="6393">
                  <c:v>13.715</c:v>
                </c:pt>
                <c:pt idx="6394">
                  <c:v>13.715</c:v>
                </c:pt>
                <c:pt idx="6395">
                  <c:v>13.715</c:v>
                </c:pt>
                <c:pt idx="6396">
                  <c:v>13.715</c:v>
                </c:pt>
                <c:pt idx="6397">
                  <c:v>13.715</c:v>
                </c:pt>
                <c:pt idx="6398">
                  <c:v>13.715</c:v>
                </c:pt>
                <c:pt idx="6399">
                  <c:v>13.717000000000001</c:v>
                </c:pt>
                <c:pt idx="6400">
                  <c:v>13.73</c:v>
                </c:pt>
                <c:pt idx="6401">
                  <c:v>13.73</c:v>
                </c:pt>
                <c:pt idx="6402">
                  <c:v>13.731</c:v>
                </c:pt>
                <c:pt idx="6403">
                  <c:v>13.731</c:v>
                </c:pt>
                <c:pt idx="6404">
                  <c:v>13.731999999999999</c:v>
                </c:pt>
                <c:pt idx="6405">
                  <c:v>13.733000000000001</c:v>
                </c:pt>
                <c:pt idx="6406">
                  <c:v>13.747999999999999</c:v>
                </c:pt>
                <c:pt idx="6407">
                  <c:v>13.747999999999999</c:v>
                </c:pt>
                <c:pt idx="6408">
                  <c:v>13.747999999999999</c:v>
                </c:pt>
                <c:pt idx="6409">
                  <c:v>13.765000000000001</c:v>
                </c:pt>
                <c:pt idx="6410">
                  <c:v>13.765000000000001</c:v>
                </c:pt>
                <c:pt idx="6411">
                  <c:v>13.766</c:v>
                </c:pt>
                <c:pt idx="6412">
                  <c:v>13.768000000000001</c:v>
                </c:pt>
                <c:pt idx="6413">
                  <c:v>13.782</c:v>
                </c:pt>
                <c:pt idx="6414">
                  <c:v>13.782</c:v>
                </c:pt>
                <c:pt idx="6415">
                  <c:v>13.782</c:v>
                </c:pt>
                <c:pt idx="6416">
                  <c:v>13.782</c:v>
                </c:pt>
                <c:pt idx="6417">
                  <c:v>13.782</c:v>
                </c:pt>
                <c:pt idx="6418">
                  <c:v>13.782</c:v>
                </c:pt>
                <c:pt idx="6419">
                  <c:v>13.782</c:v>
                </c:pt>
                <c:pt idx="6420">
                  <c:v>13.782</c:v>
                </c:pt>
                <c:pt idx="6421">
                  <c:v>13.782999999999999</c:v>
                </c:pt>
                <c:pt idx="6422">
                  <c:v>13.798</c:v>
                </c:pt>
                <c:pt idx="6423">
                  <c:v>13.798</c:v>
                </c:pt>
                <c:pt idx="6424">
                  <c:v>13.798</c:v>
                </c:pt>
                <c:pt idx="6425">
                  <c:v>13.798</c:v>
                </c:pt>
                <c:pt idx="6426">
                  <c:v>13.798</c:v>
                </c:pt>
                <c:pt idx="6427">
                  <c:v>13.798</c:v>
                </c:pt>
                <c:pt idx="6428">
                  <c:v>13.798</c:v>
                </c:pt>
                <c:pt idx="6429">
                  <c:v>13.798</c:v>
                </c:pt>
                <c:pt idx="6430">
                  <c:v>13.798</c:v>
                </c:pt>
                <c:pt idx="6431">
                  <c:v>13.798999999999999</c:v>
                </c:pt>
                <c:pt idx="6432">
                  <c:v>13.808999999999999</c:v>
                </c:pt>
                <c:pt idx="6433">
                  <c:v>13.815</c:v>
                </c:pt>
                <c:pt idx="6434">
                  <c:v>13.815</c:v>
                </c:pt>
                <c:pt idx="6435">
                  <c:v>13.815</c:v>
                </c:pt>
                <c:pt idx="6436">
                  <c:v>13.815</c:v>
                </c:pt>
                <c:pt idx="6437">
                  <c:v>13.815</c:v>
                </c:pt>
                <c:pt idx="6438">
                  <c:v>13.816000000000001</c:v>
                </c:pt>
                <c:pt idx="6439">
                  <c:v>13.83</c:v>
                </c:pt>
                <c:pt idx="6440">
                  <c:v>13.832000000000001</c:v>
                </c:pt>
                <c:pt idx="6441">
                  <c:v>13.832000000000001</c:v>
                </c:pt>
                <c:pt idx="6442">
                  <c:v>13.833</c:v>
                </c:pt>
                <c:pt idx="6443">
                  <c:v>13.833</c:v>
                </c:pt>
                <c:pt idx="6444">
                  <c:v>13.851000000000001</c:v>
                </c:pt>
                <c:pt idx="6445">
                  <c:v>13.863</c:v>
                </c:pt>
                <c:pt idx="6446">
                  <c:v>13.866</c:v>
                </c:pt>
                <c:pt idx="6447">
                  <c:v>13.866</c:v>
                </c:pt>
                <c:pt idx="6448">
                  <c:v>13.866</c:v>
                </c:pt>
                <c:pt idx="6449">
                  <c:v>13.868</c:v>
                </c:pt>
                <c:pt idx="6450">
                  <c:v>13.882999999999999</c:v>
                </c:pt>
                <c:pt idx="6451">
                  <c:v>13.882999999999999</c:v>
                </c:pt>
                <c:pt idx="6452">
                  <c:v>13.882999999999999</c:v>
                </c:pt>
                <c:pt idx="6453">
                  <c:v>13.882999999999999</c:v>
                </c:pt>
                <c:pt idx="6454">
                  <c:v>13.882999999999999</c:v>
                </c:pt>
                <c:pt idx="6455">
                  <c:v>13.882999999999999</c:v>
                </c:pt>
                <c:pt idx="6456">
                  <c:v>13.882999999999999</c:v>
                </c:pt>
                <c:pt idx="6457">
                  <c:v>13.882999999999999</c:v>
                </c:pt>
                <c:pt idx="6458">
                  <c:v>13.882999999999999</c:v>
                </c:pt>
                <c:pt idx="6459">
                  <c:v>13.884</c:v>
                </c:pt>
                <c:pt idx="6460">
                  <c:v>13.884</c:v>
                </c:pt>
                <c:pt idx="6461">
                  <c:v>13.885</c:v>
                </c:pt>
                <c:pt idx="6462">
                  <c:v>13.896000000000001</c:v>
                </c:pt>
                <c:pt idx="6463">
                  <c:v>13.896000000000001</c:v>
                </c:pt>
                <c:pt idx="6464">
                  <c:v>13.9</c:v>
                </c:pt>
                <c:pt idx="6465">
                  <c:v>13.9</c:v>
                </c:pt>
                <c:pt idx="6466">
                  <c:v>13.9</c:v>
                </c:pt>
                <c:pt idx="6467">
                  <c:v>13.9</c:v>
                </c:pt>
                <c:pt idx="6468">
                  <c:v>13.9</c:v>
                </c:pt>
                <c:pt idx="6469">
                  <c:v>13.9</c:v>
                </c:pt>
                <c:pt idx="6470">
                  <c:v>13.9</c:v>
                </c:pt>
                <c:pt idx="6471">
                  <c:v>13.9</c:v>
                </c:pt>
                <c:pt idx="6472">
                  <c:v>13.9</c:v>
                </c:pt>
                <c:pt idx="6473">
                  <c:v>13.9</c:v>
                </c:pt>
                <c:pt idx="6474">
                  <c:v>13.9</c:v>
                </c:pt>
                <c:pt idx="6475">
                  <c:v>13.9</c:v>
                </c:pt>
                <c:pt idx="6476">
                  <c:v>13.9</c:v>
                </c:pt>
                <c:pt idx="6477">
                  <c:v>13.9</c:v>
                </c:pt>
                <c:pt idx="6478">
                  <c:v>13.9</c:v>
                </c:pt>
                <c:pt idx="6479">
                  <c:v>13.9</c:v>
                </c:pt>
                <c:pt idx="6480">
                  <c:v>13.9</c:v>
                </c:pt>
                <c:pt idx="6481">
                  <c:v>13.9</c:v>
                </c:pt>
                <c:pt idx="6482">
                  <c:v>13.9</c:v>
                </c:pt>
                <c:pt idx="6483">
                  <c:v>13.9</c:v>
                </c:pt>
                <c:pt idx="6484">
                  <c:v>13.9</c:v>
                </c:pt>
                <c:pt idx="6485">
                  <c:v>13.9</c:v>
                </c:pt>
                <c:pt idx="6486">
                  <c:v>13.9</c:v>
                </c:pt>
                <c:pt idx="6487">
                  <c:v>13.9</c:v>
                </c:pt>
                <c:pt idx="6488">
                  <c:v>13.9</c:v>
                </c:pt>
                <c:pt idx="6489">
                  <c:v>13.901999999999999</c:v>
                </c:pt>
                <c:pt idx="6490">
                  <c:v>13.917</c:v>
                </c:pt>
                <c:pt idx="6491">
                  <c:v>13.917</c:v>
                </c:pt>
                <c:pt idx="6492">
                  <c:v>13.917999999999999</c:v>
                </c:pt>
                <c:pt idx="6493">
                  <c:v>13.929</c:v>
                </c:pt>
                <c:pt idx="6494">
                  <c:v>13.933</c:v>
                </c:pt>
                <c:pt idx="6495">
                  <c:v>13.933999999999999</c:v>
                </c:pt>
                <c:pt idx="6496">
                  <c:v>13.933999999999999</c:v>
                </c:pt>
                <c:pt idx="6497">
                  <c:v>13.933999999999999</c:v>
                </c:pt>
                <c:pt idx="6498">
                  <c:v>13.933999999999999</c:v>
                </c:pt>
                <c:pt idx="6499">
                  <c:v>13.933999999999999</c:v>
                </c:pt>
                <c:pt idx="6500">
                  <c:v>13.933999999999999</c:v>
                </c:pt>
                <c:pt idx="6501">
                  <c:v>13.933999999999999</c:v>
                </c:pt>
                <c:pt idx="6502">
                  <c:v>13.933999999999999</c:v>
                </c:pt>
                <c:pt idx="6503">
                  <c:v>13.933999999999999</c:v>
                </c:pt>
                <c:pt idx="6504">
                  <c:v>13.933999999999999</c:v>
                </c:pt>
                <c:pt idx="6505">
                  <c:v>13.933999999999999</c:v>
                </c:pt>
                <c:pt idx="6506">
                  <c:v>13.933999999999999</c:v>
                </c:pt>
                <c:pt idx="6507">
                  <c:v>13.933999999999999</c:v>
                </c:pt>
                <c:pt idx="6508">
                  <c:v>13.933999999999999</c:v>
                </c:pt>
                <c:pt idx="6509">
                  <c:v>13.933999999999999</c:v>
                </c:pt>
                <c:pt idx="6510">
                  <c:v>13.933999999999999</c:v>
                </c:pt>
                <c:pt idx="6511">
                  <c:v>13.933999999999999</c:v>
                </c:pt>
                <c:pt idx="6512">
                  <c:v>13.933999999999999</c:v>
                </c:pt>
                <c:pt idx="6513">
                  <c:v>13.933999999999999</c:v>
                </c:pt>
                <c:pt idx="6514">
                  <c:v>13.933999999999999</c:v>
                </c:pt>
                <c:pt idx="6515">
                  <c:v>13.933999999999999</c:v>
                </c:pt>
                <c:pt idx="6516">
                  <c:v>13.951000000000001</c:v>
                </c:pt>
                <c:pt idx="6517">
                  <c:v>13.951000000000001</c:v>
                </c:pt>
                <c:pt idx="6518">
                  <c:v>13.951000000000001</c:v>
                </c:pt>
                <c:pt idx="6519">
                  <c:v>13.952999999999999</c:v>
                </c:pt>
                <c:pt idx="6520">
                  <c:v>13.962999999999999</c:v>
                </c:pt>
                <c:pt idx="6521">
                  <c:v>13.968</c:v>
                </c:pt>
                <c:pt idx="6522">
                  <c:v>13.968</c:v>
                </c:pt>
                <c:pt idx="6523">
                  <c:v>13.968</c:v>
                </c:pt>
                <c:pt idx="6524">
                  <c:v>13.968999999999999</c:v>
                </c:pt>
                <c:pt idx="6525">
                  <c:v>13.984999999999999</c:v>
                </c:pt>
                <c:pt idx="6526">
                  <c:v>13.984999999999999</c:v>
                </c:pt>
                <c:pt idx="6527">
                  <c:v>13.984999999999999</c:v>
                </c:pt>
                <c:pt idx="6528">
                  <c:v>13.984999999999999</c:v>
                </c:pt>
                <c:pt idx="6529">
                  <c:v>13.984999999999999</c:v>
                </c:pt>
                <c:pt idx="6530">
                  <c:v>13.984999999999999</c:v>
                </c:pt>
                <c:pt idx="6531">
                  <c:v>13.984999999999999</c:v>
                </c:pt>
                <c:pt idx="6532">
                  <c:v>13.984999999999999</c:v>
                </c:pt>
                <c:pt idx="6533">
                  <c:v>13.986000000000001</c:v>
                </c:pt>
                <c:pt idx="6534">
                  <c:v>14.002000000000001</c:v>
                </c:pt>
                <c:pt idx="6535">
                  <c:v>14.002000000000001</c:v>
                </c:pt>
                <c:pt idx="6536">
                  <c:v>14.002000000000001</c:v>
                </c:pt>
                <c:pt idx="6537">
                  <c:v>14.002000000000001</c:v>
                </c:pt>
                <c:pt idx="6538">
                  <c:v>14.002000000000001</c:v>
                </c:pt>
                <c:pt idx="6539">
                  <c:v>14.002000000000001</c:v>
                </c:pt>
                <c:pt idx="6540">
                  <c:v>14.002000000000001</c:v>
                </c:pt>
                <c:pt idx="6541">
                  <c:v>14.002000000000001</c:v>
                </c:pt>
                <c:pt idx="6542">
                  <c:v>14.002000000000001</c:v>
                </c:pt>
                <c:pt idx="6543">
                  <c:v>14.002000000000001</c:v>
                </c:pt>
                <c:pt idx="6544">
                  <c:v>14.002000000000001</c:v>
                </c:pt>
                <c:pt idx="6545">
                  <c:v>14.002000000000001</c:v>
                </c:pt>
                <c:pt idx="6546">
                  <c:v>14.002000000000001</c:v>
                </c:pt>
                <c:pt idx="6547">
                  <c:v>14.002000000000001</c:v>
                </c:pt>
                <c:pt idx="6548">
                  <c:v>14.002000000000001</c:v>
                </c:pt>
                <c:pt idx="6549">
                  <c:v>14.002000000000001</c:v>
                </c:pt>
                <c:pt idx="6550">
                  <c:v>14.002000000000001</c:v>
                </c:pt>
                <c:pt idx="6551">
                  <c:v>14.003</c:v>
                </c:pt>
                <c:pt idx="6552">
                  <c:v>14.019</c:v>
                </c:pt>
                <c:pt idx="6553">
                  <c:v>14.019</c:v>
                </c:pt>
                <c:pt idx="6554">
                  <c:v>14.019</c:v>
                </c:pt>
                <c:pt idx="6555">
                  <c:v>14.019</c:v>
                </c:pt>
                <c:pt idx="6556">
                  <c:v>14.019</c:v>
                </c:pt>
                <c:pt idx="6557">
                  <c:v>14.019</c:v>
                </c:pt>
                <c:pt idx="6558">
                  <c:v>14.019</c:v>
                </c:pt>
                <c:pt idx="6559">
                  <c:v>14.019</c:v>
                </c:pt>
                <c:pt idx="6560">
                  <c:v>14.019</c:v>
                </c:pt>
                <c:pt idx="6561">
                  <c:v>14.019</c:v>
                </c:pt>
                <c:pt idx="6562">
                  <c:v>14.019</c:v>
                </c:pt>
                <c:pt idx="6563">
                  <c:v>14.019</c:v>
                </c:pt>
                <c:pt idx="6564">
                  <c:v>14.02</c:v>
                </c:pt>
                <c:pt idx="6565">
                  <c:v>14.032</c:v>
                </c:pt>
                <c:pt idx="6566">
                  <c:v>14.032999999999999</c:v>
                </c:pt>
                <c:pt idx="6567">
                  <c:v>14.036</c:v>
                </c:pt>
                <c:pt idx="6568">
                  <c:v>14.036</c:v>
                </c:pt>
                <c:pt idx="6569">
                  <c:v>14.037000000000001</c:v>
                </c:pt>
                <c:pt idx="6570">
                  <c:v>14.037000000000001</c:v>
                </c:pt>
                <c:pt idx="6571">
                  <c:v>14.053000000000001</c:v>
                </c:pt>
                <c:pt idx="6572">
                  <c:v>14.053000000000001</c:v>
                </c:pt>
                <c:pt idx="6573">
                  <c:v>14.053000000000001</c:v>
                </c:pt>
                <c:pt idx="6574">
                  <c:v>14.055</c:v>
                </c:pt>
                <c:pt idx="6575">
                  <c:v>14.065</c:v>
                </c:pt>
                <c:pt idx="6576">
                  <c:v>14.067</c:v>
                </c:pt>
                <c:pt idx="6577">
                  <c:v>14.07</c:v>
                </c:pt>
                <c:pt idx="6578">
                  <c:v>14.071</c:v>
                </c:pt>
                <c:pt idx="6579">
                  <c:v>14.071</c:v>
                </c:pt>
                <c:pt idx="6580">
                  <c:v>14.087</c:v>
                </c:pt>
                <c:pt idx="6581">
                  <c:v>14.087</c:v>
                </c:pt>
                <c:pt idx="6582">
                  <c:v>14.087</c:v>
                </c:pt>
                <c:pt idx="6583">
                  <c:v>14.087</c:v>
                </c:pt>
                <c:pt idx="6584">
                  <c:v>14.087999999999999</c:v>
                </c:pt>
                <c:pt idx="6585">
                  <c:v>14.089</c:v>
                </c:pt>
                <c:pt idx="6586">
                  <c:v>14.103999999999999</c:v>
                </c:pt>
                <c:pt idx="6587">
                  <c:v>14.103999999999999</c:v>
                </c:pt>
                <c:pt idx="6588">
                  <c:v>14.103999999999999</c:v>
                </c:pt>
                <c:pt idx="6589">
                  <c:v>14.103999999999999</c:v>
                </c:pt>
                <c:pt idx="6590">
                  <c:v>14.103999999999999</c:v>
                </c:pt>
                <c:pt idx="6591">
                  <c:v>14.103999999999999</c:v>
                </c:pt>
                <c:pt idx="6592">
                  <c:v>14.103999999999999</c:v>
                </c:pt>
                <c:pt idx="6593">
                  <c:v>14.103999999999999</c:v>
                </c:pt>
                <c:pt idx="6594">
                  <c:v>14.103999999999999</c:v>
                </c:pt>
                <c:pt idx="6595">
                  <c:v>14.103999999999999</c:v>
                </c:pt>
                <c:pt idx="6596">
                  <c:v>14.103999999999999</c:v>
                </c:pt>
                <c:pt idx="6597">
                  <c:v>14.103999999999999</c:v>
                </c:pt>
                <c:pt idx="6598">
                  <c:v>14.103999999999999</c:v>
                </c:pt>
                <c:pt idx="6599">
                  <c:v>14.103999999999999</c:v>
                </c:pt>
                <c:pt idx="6600">
                  <c:v>14.103999999999999</c:v>
                </c:pt>
                <c:pt idx="6601">
                  <c:v>14.103999999999999</c:v>
                </c:pt>
                <c:pt idx="6602">
                  <c:v>14.103999999999999</c:v>
                </c:pt>
                <c:pt idx="6603">
                  <c:v>14.103999999999999</c:v>
                </c:pt>
                <c:pt idx="6604">
                  <c:v>14.103999999999999</c:v>
                </c:pt>
                <c:pt idx="6605">
                  <c:v>14.103999999999999</c:v>
                </c:pt>
                <c:pt idx="6606">
                  <c:v>14.103999999999999</c:v>
                </c:pt>
                <c:pt idx="6607">
                  <c:v>14.103999999999999</c:v>
                </c:pt>
                <c:pt idx="6608">
                  <c:v>14.103999999999999</c:v>
                </c:pt>
                <c:pt idx="6609">
                  <c:v>14.103999999999999</c:v>
                </c:pt>
                <c:pt idx="6610">
                  <c:v>14.103999999999999</c:v>
                </c:pt>
                <c:pt idx="6611">
                  <c:v>14.106999999999999</c:v>
                </c:pt>
                <c:pt idx="6612">
                  <c:v>14.111000000000001</c:v>
                </c:pt>
                <c:pt idx="6613">
                  <c:v>14.121</c:v>
                </c:pt>
                <c:pt idx="6614">
                  <c:v>14.121</c:v>
                </c:pt>
                <c:pt idx="6615">
                  <c:v>14.121</c:v>
                </c:pt>
                <c:pt idx="6616">
                  <c:v>14.121</c:v>
                </c:pt>
                <c:pt idx="6617">
                  <c:v>14.121</c:v>
                </c:pt>
                <c:pt idx="6618">
                  <c:v>14.131</c:v>
                </c:pt>
                <c:pt idx="6619">
                  <c:v>14.131</c:v>
                </c:pt>
                <c:pt idx="6620">
                  <c:v>14.138</c:v>
                </c:pt>
                <c:pt idx="6621">
                  <c:v>14.138</c:v>
                </c:pt>
                <c:pt idx="6622">
                  <c:v>14.138</c:v>
                </c:pt>
                <c:pt idx="6623">
                  <c:v>14.138</c:v>
                </c:pt>
                <c:pt idx="6624">
                  <c:v>14.138999999999999</c:v>
                </c:pt>
                <c:pt idx="6625">
                  <c:v>14.143000000000001</c:v>
                </c:pt>
                <c:pt idx="6626">
                  <c:v>14.143000000000001</c:v>
                </c:pt>
                <c:pt idx="6627">
                  <c:v>14.154999999999999</c:v>
                </c:pt>
                <c:pt idx="6628">
                  <c:v>14.156000000000001</c:v>
                </c:pt>
                <c:pt idx="6629">
                  <c:v>14.167</c:v>
                </c:pt>
                <c:pt idx="6630">
                  <c:v>14.172000000000001</c:v>
                </c:pt>
                <c:pt idx="6631">
                  <c:v>14.172000000000001</c:v>
                </c:pt>
                <c:pt idx="6632">
                  <c:v>14.172000000000001</c:v>
                </c:pt>
                <c:pt idx="6633">
                  <c:v>14.173</c:v>
                </c:pt>
                <c:pt idx="6634">
                  <c:v>14.173</c:v>
                </c:pt>
                <c:pt idx="6635">
                  <c:v>14.176</c:v>
                </c:pt>
                <c:pt idx="6636">
                  <c:v>14.176</c:v>
                </c:pt>
                <c:pt idx="6637">
                  <c:v>14.19</c:v>
                </c:pt>
                <c:pt idx="6638">
                  <c:v>14.19</c:v>
                </c:pt>
                <c:pt idx="6639">
                  <c:v>14.19</c:v>
                </c:pt>
                <c:pt idx="6640">
                  <c:v>14.19</c:v>
                </c:pt>
                <c:pt idx="6641">
                  <c:v>14.19</c:v>
                </c:pt>
                <c:pt idx="6642">
                  <c:v>14.19</c:v>
                </c:pt>
                <c:pt idx="6643">
                  <c:v>14.191000000000001</c:v>
                </c:pt>
                <c:pt idx="6644">
                  <c:v>14.191000000000001</c:v>
                </c:pt>
                <c:pt idx="6645">
                  <c:v>14.192</c:v>
                </c:pt>
                <c:pt idx="6646">
                  <c:v>14.207000000000001</c:v>
                </c:pt>
                <c:pt idx="6647">
                  <c:v>14.207000000000001</c:v>
                </c:pt>
                <c:pt idx="6648">
                  <c:v>14.207000000000001</c:v>
                </c:pt>
                <c:pt idx="6649">
                  <c:v>14.207000000000001</c:v>
                </c:pt>
                <c:pt idx="6650">
                  <c:v>14.207000000000001</c:v>
                </c:pt>
                <c:pt idx="6651">
                  <c:v>14.207000000000001</c:v>
                </c:pt>
                <c:pt idx="6652">
                  <c:v>14.207000000000001</c:v>
                </c:pt>
                <c:pt idx="6653">
                  <c:v>14.207000000000001</c:v>
                </c:pt>
                <c:pt idx="6654">
                  <c:v>14.207000000000001</c:v>
                </c:pt>
                <c:pt idx="6655">
                  <c:v>14.207000000000001</c:v>
                </c:pt>
                <c:pt idx="6656">
                  <c:v>14.207000000000001</c:v>
                </c:pt>
                <c:pt idx="6657">
                  <c:v>14.207000000000001</c:v>
                </c:pt>
                <c:pt idx="6658">
                  <c:v>14.207000000000001</c:v>
                </c:pt>
                <c:pt idx="6659">
                  <c:v>14.207000000000001</c:v>
                </c:pt>
                <c:pt idx="6660">
                  <c:v>14.207000000000001</c:v>
                </c:pt>
                <c:pt idx="6661">
                  <c:v>14.207000000000001</c:v>
                </c:pt>
                <c:pt idx="6662">
                  <c:v>14.207000000000001</c:v>
                </c:pt>
                <c:pt idx="6663">
                  <c:v>14.207000000000001</c:v>
                </c:pt>
                <c:pt idx="6664">
                  <c:v>14.207000000000001</c:v>
                </c:pt>
                <c:pt idx="6665">
                  <c:v>14.207000000000001</c:v>
                </c:pt>
                <c:pt idx="6666">
                  <c:v>14.208</c:v>
                </c:pt>
                <c:pt idx="6667">
                  <c:v>14.208</c:v>
                </c:pt>
                <c:pt idx="6668">
                  <c:v>14.214</c:v>
                </c:pt>
                <c:pt idx="6669">
                  <c:v>14.224</c:v>
                </c:pt>
                <c:pt idx="6670">
                  <c:v>14.224</c:v>
                </c:pt>
                <c:pt idx="6671">
                  <c:v>14.224</c:v>
                </c:pt>
                <c:pt idx="6672">
                  <c:v>14.224</c:v>
                </c:pt>
                <c:pt idx="6673">
                  <c:v>14.224</c:v>
                </c:pt>
                <c:pt idx="6674">
                  <c:v>14.224</c:v>
                </c:pt>
                <c:pt idx="6675">
                  <c:v>14.224</c:v>
                </c:pt>
                <c:pt idx="6676">
                  <c:v>14.224</c:v>
                </c:pt>
                <c:pt idx="6677">
                  <c:v>14.224</c:v>
                </c:pt>
                <c:pt idx="6678">
                  <c:v>14.224</c:v>
                </c:pt>
                <c:pt idx="6679">
                  <c:v>14.227</c:v>
                </c:pt>
                <c:pt idx="6680">
                  <c:v>14.23</c:v>
                </c:pt>
                <c:pt idx="6681">
                  <c:v>14.233000000000001</c:v>
                </c:pt>
                <c:pt idx="6682">
                  <c:v>14.24</c:v>
                </c:pt>
                <c:pt idx="6683">
                  <c:v>14.241</c:v>
                </c:pt>
                <c:pt idx="6684">
                  <c:v>14.241</c:v>
                </c:pt>
                <c:pt idx="6685">
                  <c:v>14.241</c:v>
                </c:pt>
                <c:pt idx="6686">
                  <c:v>14.241</c:v>
                </c:pt>
                <c:pt idx="6687">
                  <c:v>14.241</c:v>
                </c:pt>
                <c:pt idx="6688">
                  <c:v>14.242000000000001</c:v>
                </c:pt>
                <c:pt idx="6689">
                  <c:v>14.243</c:v>
                </c:pt>
                <c:pt idx="6690">
                  <c:v>14.243</c:v>
                </c:pt>
                <c:pt idx="6691">
                  <c:v>14.259</c:v>
                </c:pt>
                <c:pt idx="6692">
                  <c:v>14.259</c:v>
                </c:pt>
                <c:pt idx="6693">
                  <c:v>14.266</c:v>
                </c:pt>
                <c:pt idx="6694">
                  <c:v>14.266</c:v>
                </c:pt>
                <c:pt idx="6695">
                  <c:v>14.271000000000001</c:v>
                </c:pt>
                <c:pt idx="6696">
                  <c:v>14.276</c:v>
                </c:pt>
                <c:pt idx="6697">
                  <c:v>14.276</c:v>
                </c:pt>
                <c:pt idx="6698">
                  <c:v>14.276</c:v>
                </c:pt>
                <c:pt idx="6699">
                  <c:v>14.276</c:v>
                </c:pt>
                <c:pt idx="6700">
                  <c:v>14.276999999999999</c:v>
                </c:pt>
                <c:pt idx="6701">
                  <c:v>14.292999999999999</c:v>
                </c:pt>
                <c:pt idx="6702">
                  <c:v>14.292999999999999</c:v>
                </c:pt>
                <c:pt idx="6703">
                  <c:v>14.292999999999999</c:v>
                </c:pt>
                <c:pt idx="6704">
                  <c:v>14.292999999999999</c:v>
                </c:pt>
                <c:pt idx="6705">
                  <c:v>14.292999999999999</c:v>
                </c:pt>
                <c:pt idx="6706">
                  <c:v>14.294</c:v>
                </c:pt>
                <c:pt idx="6707">
                  <c:v>14.294</c:v>
                </c:pt>
                <c:pt idx="6708">
                  <c:v>14.301</c:v>
                </c:pt>
                <c:pt idx="6709">
                  <c:v>14.31</c:v>
                </c:pt>
                <c:pt idx="6710">
                  <c:v>14.31</c:v>
                </c:pt>
                <c:pt idx="6711">
                  <c:v>14.31</c:v>
                </c:pt>
                <c:pt idx="6712">
                  <c:v>14.31</c:v>
                </c:pt>
                <c:pt idx="6713">
                  <c:v>14.31</c:v>
                </c:pt>
                <c:pt idx="6714">
                  <c:v>14.31</c:v>
                </c:pt>
                <c:pt idx="6715">
                  <c:v>14.31</c:v>
                </c:pt>
                <c:pt idx="6716">
                  <c:v>14.31</c:v>
                </c:pt>
                <c:pt idx="6717">
                  <c:v>14.31</c:v>
                </c:pt>
                <c:pt idx="6718">
                  <c:v>14.31</c:v>
                </c:pt>
                <c:pt idx="6719">
                  <c:v>14.31</c:v>
                </c:pt>
                <c:pt idx="6720">
                  <c:v>14.31</c:v>
                </c:pt>
                <c:pt idx="6721">
                  <c:v>14.31</c:v>
                </c:pt>
                <c:pt idx="6722">
                  <c:v>14.311</c:v>
                </c:pt>
                <c:pt idx="6723">
                  <c:v>14.311</c:v>
                </c:pt>
                <c:pt idx="6724">
                  <c:v>14.311</c:v>
                </c:pt>
                <c:pt idx="6725">
                  <c:v>14.327</c:v>
                </c:pt>
                <c:pt idx="6726">
                  <c:v>14.327999999999999</c:v>
                </c:pt>
                <c:pt idx="6727">
                  <c:v>14.327999999999999</c:v>
                </c:pt>
                <c:pt idx="6728">
                  <c:v>14.327999999999999</c:v>
                </c:pt>
                <c:pt idx="6729">
                  <c:v>14.327999999999999</c:v>
                </c:pt>
                <c:pt idx="6730">
                  <c:v>14.334</c:v>
                </c:pt>
                <c:pt idx="6731">
                  <c:v>14.334</c:v>
                </c:pt>
                <c:pt idx="6732">
                  <c:v>14.334</c:v>
                </c:pt>
                <c:pt idx="6733">
                  <c:v>14.334</c:v>
                </c:pt>
                <c:pt idx="6734">
                  <c:v>14.345000000000001</c:v>
                </c:pt>
                <c:pt idx="6735">
                  <c:v>14.345000000000001</c:v>
                </c:pt>
                <c:pt idx="6736">
                  <c:v>14.345000000000001</c:v>
                </c:pt>
                <c:pt idx="6737">
                  <c:v>14.345000000000001</c:v>
                </c:pt>
                <c:pt idx="6738">
                  <c:v>14.345000000000001</c:v>
                </c:pt>
                <c:pt idx="6739">
                  <c:v>14.345000000000001</c:v>
                </c:pt>
                <c:pt idx="6740">
                  <c:v>14.362</c:v>
                </c:pt>
                <c:pt idx="6741">
                  <c:v>14.362</c:v>
                </c:pt>
                <c:pt idx="6742">
                  <c:v>14.362</c:v>
                </c:pt>
                <c:pt idx="6743">
                  <c:v>14.362</c:v>
                </c:pt>
                <c:pt idx="6744">
                  <c:v>14.364000000000001</c:v>
                </c:pt>
                <c:pt idx="6745">
                  <c:v>14.368</c:v>
                </c:pt>
                <c:pt idx="6746">
                  <c:v>14.368</c:v>
                </c:pt>
                <c:pt idx="6747">
                  <c:v>14.368</c:v>
                </c:pt>
                <c:pt idx="6748">
                  <c:v>14.372</c:v>
                </c:pt>
                <c:pt idx="6749">
                  <c:v>14.379</c:v>
                </c:pt>
                <c:pt idx="6750">
                  <c:v>14.379</c:v>
                </c:pt>
                <c:pt idx="6751">
                  <c:v>14.379</c:v>
                </c:pt>
                <c:pt idx="6752">
                  <c:v>14.379</c:v>
                </c:pt>
                <c:pt idx="6753">
                  <c:v>14.379</c:v>
                </c:pt>
                <c:pt idx="6754">
                  <c:v>14.396000000000001</c:v>
                </c:pt>
                <c:pt idx="6755">
                  <c:v>14.396000000000001</c:v>
                </c:pt>
                <c:pt idx="6756">
                  <c:v>14.396000000000001</c:v>
                </c:pt>
                <c:pt idx="6757">
                  <c:v>14.396000000000001</c:v>
                </c:pt>
                <c:pt idx="6758">
                  <c:v>14.396000000000001</c:v>
                </c:pt>
                <c:pt idx="6759">
                  <c:v>14.396000000000001</c:v>
                </c:pt>
                <c:pt idx="6760">
                  <c:v>14.396000000000001</c:v>
                </c:pt>
                <c:pt idx="6761">
                  <c:v>14.397</c:v>
                </c:pt>
                <c:pt idx="6762">
                  <c:v>14.397</c:v>
                </c:pt>
                <c:pt idx="6763">
                  <c:v>14.397</c:v>
                </c:pt>
                <c:pt idx="6764">
                  <c:v>14.401999999999999</c:v>
                </c:pt>
                <c:pt idx="6765">
                  <c:v>14.401999999999999</c:v>
                </c:pt>
                <c:pt idx="6766">
                  <c:v>14.401999999999999</c:v>
                </c:pt>
                <c:pt idx="6767">
                  <c:v>14.401999999999999</c:v>
                </c:pt>
                <c:pt idx="6768">
                  <c:v>14.404999999999999</c:v>
                </c:pt>
                <c:pt idx="6769">
                  <c:v>14.414</c:v>
                </c:pt>
                <c:pt idx="6770">
                  <c:v>14.414</c:v>
                </c:pt>
                <c:pt idx="6771">
                  <c:v>14.414</c:v>
                </c:pt>
                <c:pt idx="6772">
                  <c:v>14.414</c:v>
                </c:pt>
                <c:pt idx="6773">
                  <c:v>14.414999999999999</c:v>
                </c:pt>
                <c:pt idx="6774">
                  <c:v>14.423999999999999</c:v>
                </c:pt>
                <c:pt idx="6775">
                  <c:v>14.430999999999999</c:v>
                </c:pt>
                <c:pt idx="6776">
                  <c:v>14.430999999999999</c:v>
                </c:pt>
                <c:pt idx="6777">
                  <c:v>14.430999999999999</c:v>
                </c:pt>
                <c:pt idx="6778">
                  <c:v>14.430999999999999</c:v>
                </c:pt>
                <c:pt idx="6779">
                  <c:v>14.430999999999999</c:v>
                </c:pt>
                <c:pt idx="6780">
                  <c:v>14.430999999999999</c:v>
                </c:pt>
                <c:pt idx="6781">
                  <c:v>14.430999999999999</c:v>
                </c:pt>
                <c:pt idx="6782">
                  <c:v>14.430999999999999</c:v>
                </c:pt>
                <c:pt idx="6783">
                  <c:v>14.430999999999999</c:v>
                </c:pt>
                <c:pt idx="6784">
                  <c:v>14.430999999999999</c:v>
                </c:pt>
                <c:pt idx="6785">
                  <c:v>14.430999999999999</c:v>
                </c:pt>
                <c:pt idx="6786">
                  <c:v>14.438000000000001</c:v>
                </c:pt>
                <c:pt idx="6787">
                  <c:v>14.44</c:v>
                </c:pt>
                <c:pt idx="6788">
                  <c:v>14.443</c:v>
                </c:pt>
                <c:pt idx="6789">
                  <c:v>14.449</c:v>
                </c:pt>
                <c:pt idx="6790">
                  <c:v>14.449</c:v>
                </c:pt>
                <c:pt idx="6791">
                  <c:v>14.465999999999999</c:v>
                </c:pt>
                <c:pt idx="6792">
                  <c:v>14.471</c:v>
                </c:pt>
                <c:pt idx="6793">
                  <c:v>14.471</c:v>
                </c:pt>
                <c:pt idx="6794">
                  <c:v>14.472</c:v>
                </c:pt>
                <c:pt idx="6795">
                  <c:v>14.474</c:v>
                </c:pt>
                <c:pt idx="6796">
                  <c:v>14.474</c:v>
                </c:pt>
                <c:pt idx="6797">
                  <c:v>14.474</c:v>
                </c:pt>
                <c:pt idx="6798">
                  <c:v>14.484</c:v>
                </c:pt>
                <c:pt idx="6799">
                  <c:v>14.484</c:v>
                </c:pt>
                <c:pt idx="6800">
                  <c:v>14.507</c:v>
                </c:pt>
                <c:pt idx="6801">
                  <c:v>14.507</c:v>
                </c:pt>
                <c:pt idx="6802">
                  <c:v>14.507</c:v>
                </c:pt>
                <c:pt idx="6803">
                  <c:v>14.507</c:v>
                </c:pt>
                <c:pt idx="6804">
                  <c:v>14.507</c:v>
                </c:pt>
                <c:pt idx="6805">
                  <c:v>14.507</c:v>
                </c:pt>
                <c:pt idx="6806">
                  <c:v>14.507</c:v>
                </c:pt>
                <c:pt idx="6807">
                  <c:v>14.507</c:v>
                </c:pt>
                <c:pt idx="6808">
                  <c:v>14.507</c:v>
                </c:pt>
                <c:pt idx="6809">
                  <c:v>14.507</c:v>
                </c:pt>
                <c:pt idx="6810">
                  <c:v>14.518000000000001</c:v>
                </c:pt>
                <c:pt idx="6811">
                  <c:v>14.518000000000001</c:v>
                </c:pt>
                <c:pt idx="6812">
                  <c:v>14.518000000000001</c:v>
                </c:pt>
                <c:pt idx="6813">
                  <c:v>14.519</c:v>
                </c:pt>
                <c:pt idx="6814">
                  <c:v>14.521000000000001</c:v>
                </c:pt>
                <c:pt idx="6815">
                  <c:v>14.536</c:v>
                </c:pt>
                <c:pt idx="6816">
                  <c:v>14.536</c:v>
                </c:pt>
                <c:pt idx="6817">
                  <c:v>14.536</c:v>
                </c:pt>
                <c:pt idx="6818">
                  <c:v>14.539</c:v>
                </c:pt>
                <c:pt idx="6819">
                  <c:v>14.539</c:v>
                </c:pt>
                <c:pt idx="6820">
                  <c:v>14.539</c:v>
                </c:pt>
                <c:pt idx="6821">
                  <c:v>14.539</c:v>
                </c:pt>
                <c:pt idx="6822">
                  <c:v>14.539</c:v>
                </c:pt>
                <c:pt idx="6823">
                  <c:v>14.539</c:v>
                </c:pt>
                <c:pt idx="6824">
                  <c:v>14.539</c:v>
                </c:pt>
                <c:pt idx="6825">
                  <c:v>14.54</c:v>
                </c:pt>
                <c:pt idx="6826">
                  <c:v>14.54</c:v>
                </c:pt>
                <c:pt idx="6827">
                  <c:v>14.54</c:v>
                </c:pt>
                <c:pt idx="6828">
                  <c:v>14.541</c:v>
                </c:pt>
                <c:pt idx="6829">
                  <c:v>14.542</c:v>
                </c:pt>
                <c:pt idx="6830">
                  <c:v>14.542</c:v>
                </c:pt>
                <c:pt idx="6831">
                  <c:v>14.542</c:v>
                </c:pt>
                <c:pt idx="6832">
                  <c:v>14.542</c:v>
                </c:pt>
                <c:pt idx="6833">
                  <c:v>14.542</c:v>
                </c:pt>
                <c:pt idx="6834">
                  <c:v>14.542</c:v>
                </c:pt>
                <c:pt idx="6835">
                  <c:v>14.542</c:v>
                </c:pt>
                <c:pt idx="6836">
                  <c:v>14.542</c:v>
                </c:pt>
                <c:pt idx="6837">
                  <c:v>14.542</c:v>
                </c:pt>
                <c:pt idx="6838">
                  <c:v>14.553000000000001</c:v>
                </c:pt>
                <c:pt idx="6839">
                  <c:v>14.571</c:v>
                </c:pt>
                <c:pt idx="6840">
                  <c:v>14.573</c:v>
                </c:pt>
                <c:pt idx="6841">
                  <c:v>14.574</c:v>
                </c:pt>
                <c:pt idx="6842">
                  <c:v>14.574</c:v>
                </c:pt>
                <c:pt idx="6843">
                  <c:v>14.574</c:v>
                </c:pt>
                <c:pt idx="6844">
                  <c:v>14.587999999999999</c:v>
                </c:pt>
                <c:pt idx="6845">
                  <c:v>14.605</c:v>
                </c:pt>
                <c:pt idx="6846">
                  <c:v>14.605</c:v>
                </c:pt>
                <c:pt idx="6847">
                  <c:v>14.606</c:v>
                </c:pt>
                <c:pt idx="6848">
                  <c:v>14.606999999999999</c:v>
                </c:pt>
                <c:pt idx="6849">
                  <c:v>14.609</c:v>
                </c:pt>
                <c:pt idx="6850">
                  <c:v>14.609</c:v>
                </c:pt>
                <c:pt idx="6851">
                  <c:v>14.609</c:v>
                </c:pt>
                <c:pt idx="6852">
                  <c:v>14.609</c:v>
                </c:pt>
                <c:pt idx="6853">
                  <c:v>14.609</c:v>
                </c:pt>
                <c:pt idx="6854">
                  <c:v>14.609</c:v>
                </c:pt>
                <c:pt idx="6855">
                  <c:v>14.609</c:v>
                </c:pt>
                <c:pt idx="6856">
                  <c:v>14.609</c:v>
                </c:pt>
                <c:pt idx="6857">
                  <c:v>14.609</c:v>
                </c:pt>
                <c:pt idx="6858">
                  <c:v>14.613</c:v>
                </c:pt>
                <c:pt idx="6859">
                  <c:v>14.621</c:v>
                </c:pt>
                <c:pt idx="6860">
                  <c:v>14.622999999999999</c:v>
                </c:pt>
                <c:pt idx="6861">
                  <c:v>14.622999999999999</c:v>
                </c:pt>
                <c:pt idx="6862">
                  <c:v>14.622999999999999</c:v>
                </c:pt>
                <c:pt idx="6863">
                  <c:v>14.622999999999999</c:v>
                </c:pt>
                <c:pt idx="6864">
                  <c:v>14.622999999999999</c:v>
                </c:pt>
                <c:pt idx="6865">
                  <c:v>14.622999999999999</c:v>
                </c:pt>
                <c:pt idx="6866">
                  <c:v>14.622999999999999</c:v>
                </c:pt>
                <c:pt idx="6867">
                  <c:v>14.624000000000001</c:v>
                </c:pt>
                <c:pt idx="6868">
                  <c:v>14.624000000000001</c:v>
                </c:pt>
                <c:pt idx="6869">
                  <c:v>14.624000000000001</c:v>
                </c:pt>
                <c:pt idx="6870">
                  <c:v>14.624000000000001</c:v>
                </c:pt>
                <c:pt idx="6871">
                  <c:v>14.624000000000001</c:v>
                </c:pt>
                <c:pt idx="6872">
                  <c:v>14.624000000000001</c:v>
                </c:pt>
                <c:pt idx="6873">
                  <c:v>14.624000000000001</c:v>
                </c:pt>
                <c:pt idx="6874">
                  <c:v>14.624000000000001</c:v>
                </c:pt>
                <c:pt idx="6875">
                  <c:v>14.624000000000001</c:v>
                </c:pt>
                <c:pt idx="6876">
                  <c:v>14.628</c:v>
                </c:pt>
                <c:pt idx="6877">
                  <c:v>14.64</c:v>
                </c:pt>
                <c:pt idx="6878">
                  <c:v>14.643000000000001</c:v>
                </c:pt>
                <c:pt idx="6879">
                  <c:v>14.643000000000001</c:v>
                </c:pt>
                <c:pt idx="6880">
                  <c:v>14.643000000000001</c:v>
                </c:pt>
                <c:pt idx="6881">
                  <c:v>14.643000000000001</c:v>
                </c:pt>
                <c:pt idx="6882">
                  <c:v>14.643000000000001</c:v>
                </c:pt>
                <c:pt idx="6883">
                  <c:v>14.643000000000001</c:v>
                </c:pt>
                <c:pt idx="6884">
                  <c:v>14.644</c:v>
                </c:pt>
                <c:pt idx="6885">
                  <c:v>14.647</c:v>
                </c:pt>
                <c:pt idx="6886">
                  <c:v>14.647</c:v>
                </c:pt>
                <c:pt idx="6887">
                  <c:v>14.647</c:v>
                </c:pt>
                <c:pt idx="6888">
                  <c:v>14.657999999999999</c:v>
                </c:pt>
                <c:pt idx="6889">
                  <c:v>14.677</c:v>
                </c:pt>
                <c:pt idx="6890">
                  <c:v>14.678000000000001</c:v>
                </c:pt>
                <c:pt idx="6891">
                  <c:v>14.678000000000001</c:v>
                </c:pt>
                <c:pt idx="6892">
                  <c:v>14.678000000000001</c:v>
                </c:pt>
                <c:pt idx="6893">
                  <c:v>14.693</c:v>
                </c:pt>
                <c:pt idx="6894">
                  <c:v>14.693</c:v>
                </c:pt>
                <c:pt idx="6895">
                  <c:v>14.693</c:v>
                </c:pt>
                <c:pt idx="6896">
                  <c:v>14.711</c:v>
                </c:pt>
                <c:pt idx="6897">
                  <c:v>14.711</c:v>
                </c:pt>
                <c:pt idx="6898">
                  <c:v>14.711</c:v>
                </c:pt>
                <c:pt idx="6899">
                  <c:v>14.711</c:v>
                </c:pt>
                <c:pt idx="6900">
                  <c:v>14.711</c:v>
                </c:pt>
                <c:pt idx="6901">
                  <c:v>14.711</c:v>
                </c:pt>
                <c:pt idx="6902">
                  <c:v>14.714</c:v>
                </c:pt>
                <c:pt idx="6903">
                  <c:v>14.717000000000001</c:v>
                </c:pt>
                <c:pt idx="6904">
                  <c:v>14.718</c:v>
                </c:pt>
                <c:pt idx="6905">
                  <c:v>14.728</c:v>
                </c:pt>
                <c:pt idx="6906">
                  <c:v>14.728</c:v>
                </c:pt>
                <c:pt idx="6907">
                  <c:v>14.728</c:v>
                </c:pt>
                <c:pt idx="6908">
                  <c:v>14.728</c:v>
                </c:pt>
                <c:pt idx="6909">
                  <c:v>14.728</c:v>
                </c:pt>
                <c:pt idx="6910">
                  <c:v>14.731</c:v>
                </c:pt>
                <c:pt idx="6911">
                  <c:v>14.731</c:v>
                </c:pt>
                <c:pt idx="6912">
                  <c:v>14.731</c:v>
                </c:pt>
                <c:pt idx="6913">
                  <c:v>14.746</c:v>
                </c:pt>
                <c:pt idx="6914">
                  <c:v>14.746</c:v>
                </c:pt>
                <c:pt idx="6915">
                  <c:v>14.746</c:v>
                </c:pt>
                <c:pt idx="6916">
                  <c:v>14.746</c:v>
                </c:pt>
                <c:pt idx="6917">
                  <c:v>14.746</c:v>
                </c:pt>
                <c:pt idx="6918">
                  <c:v>14.746</c:v>
                </c:pt>
                <c:pt idx="6919">
                  <c:v>14.747</c:v>
                </c:pt>
                <c:pt idx="6920">
                  <c:v>14.747999999999999</c:v>
                </c:pt>
                <c:pt idx="6921">
                  <c:v>14.749000000000001</c:v>
                </c:pt>
                <c:pt idx="6922">
                  <c:v>14.749000000000001</c:v>
                </c:pt>
                <c:pt idx="6923">
                  <c:v>14.763</c:v>
                </c:pt>
                <c:pt idx="6924">
                  <c:v>14.763999999999999</c:v>
                </c:pt>
                <c:pt idx="6925">
                  <c:v>14.763999999999999</c:v>
                </c:pt>
                <c:pt idx="6926">
                  <c:v>14.763999999999999</c:v>
                </c:pt>
                <c:pt idx="6927">
                  <c:v>14.765000000000001</c:v>
                </c:pt>
                <c:pt idx="6928">
                  <c:v>14.78</c:v>
                </c:pt>
                <c:pt idx="6929">
                  <c:v>14.78</c:v>
                </c:pt>
                <c:pt idx="6930">
                  <c:v>14.781000000000001</c:v>
                </c:pt>
                <c:pt idx="6931">
                  <c:v>14.782999999999999</c:v>
                </c:pt>
                <c:pt idx="6932">
                  <c:v>14.782999999999999</c:v>
                </c:pt>
                <c:pt idx="6933">
                  <c:v>14.792999999999999</c:v>
                </c:pt>
                <c:pt idx="6934">
                  <c:v>14.798999999999999</c:v>
                </c:pt>
                <c:pt idx="6935">
                  <c:v>14.798999999999999</c:v>
                </c:pt>
                <c:pt idx="6936">
                  <c:v>14.798999999999999</c:v>
                </c:pt>
                <c:pt idx="6937">
                  <c:v>14.798999999999999</c:v>
                </c:pt>
                <c:pt idx="6938">
                  <c:v>14.798999999999999</c:v>
                </c:pt>
                <c:pt idx="6939">
                  <c:v>14.798999999999999</c:v>
                </c:pt>
                <c:pt idx="6940">
                  <c:v>14.798999999999999</c:v>
                </c:pt>
                <c:pt idx="6941">
                  <c:v>14.798999999999999</c:v>
                </c:pt>
                <c:pt idx="6942">
                  <c:v>14.798999999999999</c:v>
                </c:pt>
                <c:pt idx="6943">
                  <c:v>14.798999999999999</c:v>
                </c:pt>
                <c:pt idx="6944">
                  <c:v>14.815</c:v>
                </c:pt>
                <c:pt idx="6945">
                  <c:v>14.815</c:v>
                </c:pt>
                <c:pt idx="6946">
                  <c:v>14.815</c:v>
                </c:pt>
                <c:pt idx="6947">
                  <c:v>14.816000000000001</c:v>
                </c:pt>
                <c:pt idx="6948">
                  <c:v>14.816000000000001</c:v>
                </c:pt>
                <c:pt idx="6949">
                  <c:v>14.816000000000001</c:v>
                </c:pt>
                <c:pt idx="6950">
                  <c:v>14.816000000000001</c:v>
                </c:pt>
                <c:pt idx="6951">
                  <c:v>14.816000000000001</c:v>
                </c:pt>
                <c:pt idx="6952">
                  <c:v>14.816000000000001</c:v>
                </c:pt>
                <c:pt idx="6953">
                  <c:v>14.817</c:v>
                </c:pt>
                <c:pt idx="6954">
                  <c:v>14.819000000000001</c:v>
                </c:pt>
                <c:pt idx="6955">
                  <c:v>14.834</c:v>
                </c:pt>
                <c:pt idx="6956">
                  <c:v>14.834</c:v>
                </c:pt>
                <c:pt idx="6957">
                  <c:v>14.834</c:v>
                </c:pt>
                <c:pt idx="6958">
                  <c:v>14.834</c:v>
                </c:pt>
                <c:pt idx="6959">
                  <c:v>14.834</c:v>
                </c:pt>
                <c:pt idx="6960">
                  <c:v>14.834</c:v>
                </c:pt>
                <c:pt idx="6961">
                  <c:v>14.834</c:v>
                </c:pt>
                <c:pt idx="6962">
                  <c:v>14.834</c:v>
                </c:pt>
                <c:pt idx="6963">
                  <c:v>14.851000000000001</c:v>
                </c:pt>
                <c:pt idx="6964">
                  <c:v>14.851000000000001</c:v>
                </c:pt>
                <c:pt idx="6965">
                  <c:v>14.851000000000001</c:v>
                </c:pt>
                <c:pt idx="6966">
                  <c:v>14.851000000000001</c:v>
                </c:pt>
                <c:pt idx="6967">
                  <c:v>14.851000000000001</c:v>
                </c:pt>
                <c:pt idx="6968">
                  <c:v>14.851000000000001</c:v>
                </c:pt>
                <c:pt idx="6969">
                  <c:v>14.851000000000001</c:v>
                </c:pt>
                <c:pt idx="6970">
                  <c:v>14.851000000000001</c:v>
                </c:pt>
                <c:pt idx="6971">
                  <c:v>14.851000000000001</c:v>
                </c:pt>
                <c:pt idx="6972">
                  <c:v>14.852</c:v>
                </c:pt>
                <c:pt idx="6973">
                  <c:v>14.856</c:v>
                </c:pt>
                <c:pt idx="6974">
                  <c:v>14.869</c:v>
                </c:pt>
                <c:pt idx="6975">
                  <c:v>14.869</c:v>
                </c:pt>
                <c:pt idx="6976">
                  <c:v>14.869</c:v>
                </c:pt>
                <c:pt idx="6977">
                  <c:v>14.869</c:v>
                </c:pt>
                <c:pt idx="6978">
                  <c:v>14.869</c:v>
                </c:pt>
                <c:pt idx="6979">
                  <c:v>14.869</c:v>
                </c:pt>
                <c:pt idx="6980">
                  <c:v>14.87</c:v>
                </c:pt>
                <c:pt idx="6981">
                  <c:v>14.87</c:v>
                </c:pt>
                <c:pt idx="6982">
                  <c:v>14.87</c:v>
                </c:pt>
                <c:pt idx="6983">
                  <c:v>14.885999999999999</c:v>
                </c:pt>
                <c:pt idx="6984">
                  <c:v>14.885999999999999</c:v>
                </c:pt>
                <c:pt idx="6985">
                  <c:v>14.885999999999999</c:v>
                </c:pt>
                <c:pt idx="6986">
                  <c:v>14.885999999999999</c:v>
                </c:pt>
                <c:pt idx="6987">
                  <c:v>14.887</c:v>
                </c:pt>
                <c:pt idx="6988">
                  <c:v>14.888</c:v>
                </c:pt>
                <c:pt idx="6989">
                  <c:v>14.888</c:v>
                </c:pt>
                <c:pt idx="6990">
                  <c:v>14.888</c:v>
                </c:pt>
                <c:pt idx="6991">
                  <c:v>14.897</c:v>
                </c:pt>
                <c:pt idx="6992">
                  <c:v>14.904999999999999</c:v>
                </c:pt>
                <c:pt idx="6993">
                  <c:v>14.904999999999999</c:v>
                </c:pt>
                <c:pt idx="6994">
                  <c:v>14.904999999999999</c:v>
                </c:pt>
                <c:pt idx="6995">
                  <c:v>14.904999999999999</c:v>
                </c:pt>
                <c:pt idx="6996">
                  <c:v>14.92</c:v>
                </c:pt>
                <c:pt idx="6997">
                  <c:v>14.92</c:v>
                </c:pt>
                <c:pt idx="6998">
                  <c:v>14.92</c:v>
                </c:pt>
                <c:pt idx="6999">
                  <c:v>14.92</c:v>
                </c:pt>
                <c:pt idx="7000">
                  <c:v>14.923</c:v>
                </c:pt>
                <c:pt idx="7001">
                  <c:v>14.923</c:v>
                </c:pt>
                <c:pt idx="7002">
                  <c:v>14.923</c:v>
                </c:pt>
                <c:pt idx="7003">
                  <c:v>14.923</c:v>
                </c:pt>
                <c:pt idx="7004">
                  <c:v>14.923</c:v>
                </c:pt>
                <c:pt idx="7005">
                  <c:v>14.923</c:v>
                </c:pt>
                <c:pt idx="7006">
                  <c:v>14.923</c:v>
                </c:pt>
                <c:pt idx="7007">
                  <c:v>14.923</c:v>
                </c:pt>
                <c:pt idx="7008">
                  <c:v>14.928000000000001</c:v>
                </c:pt>
                <c:pt idx="7009">
                  <c:v>14.94</c:v>
                </c:pt>
                <c:pt idx="7010">
                  <c:v>14.94</c:v>
                </c:pt>
                <c:pt idx="7011">
                  <c:v>14.94</c:v>
                </c:pt>
                <c:pt idx="7012">
                  <c:v>14.94</c:v>
                </c:pt>
                <c:pt idx="7013">
                  <c:v>14.94</c:v>
                </c:pt>
                <c:pt idx="7014">
                  <c:v>14.94</c:v>
                </c:pt>
                <c:pt idx="7015">
                  <c:v>14.94</c:v>
                </c:pt>
                <c:pt idx="7016">
                  <c:v>14.94</c:v>
                </c:pt>
                <c:pt idx="7017">
                  <c:v>14.94</c:v>
                </c:pt>
                <c:pt idx="7018">
                  <c:v>14.94</c:v>
                </c:pt>
                <c:pt idx="7019">
                  <c:v>14.94</c:v>
                </c:pt>
                <c:pt idx="7020">
                  <c:v>14.94</c:v>
                </c:pt>
                <c:pt idx="7021">
                  <c:v>14.94</c:v>
                </c:pt>
                <c:pt idx="7022">
                  <c:v>14.94</c:v>
                </c:pt>
                <c:pt idx="7023">
                  <c:v>14.941000000000001</c:v>
                </c:pt>
                <c:pt idx="7024">
                  <c:v>14.955</c:v>
                </c:pt>
                <c:pt idx="7025">
                  <c:v>14.955</c:v>
                </c:pt>
                <c:pt idx="7026">
                  <c:v>14.955</c:v>
                </c:pt>
                <c:pt idx="7027">
                  <c:v>14.955</c:v>
                </c:pt>
                <c:pt idx="7028">
                  <c:v>14.955</c:v>
                </c:pt>
                <c:pt idx="7029">
                  <c:v>14.955</c:v>
                </c:pt>
                <c:pt idx="7030">
                  <c:v>14.955</c:v>
                </c:pt>
                <c:pt idx="7031">
                  <c:v>14.955</c:v>
                </c:pt>
                <c:pt idx="7032">
                  <c:v>14.955</c:v>
                </c:pt>
                <c:pt idx="7033">
                  <c:v>14.956</c:v>
                </c:pt>
                <c:pt idx="7034">
                  <c:v>14.956</c:v>
                </c:pt>
                <c:pt idx="7035">
                  <c:v>14.956</c:v>
                </c:pt>
                <c:pt idx="7036">
                  <c:v>14.956</c:v>
                </c:pt>
                <c:pt idx="7037">
                  <c:v>14.956</c:v>
                </c:pt>
                <c:pt idx="7038">
                  <c:v>14.956</c:v>
                </c:pt>
                <c:pt idx="7039">
                  <c:v>14.956</c:v>
                </c:pt>
                <c:pt idx="7040">
                  <c:v>14.956</c:v>
                </c:pt>
                <c:pt idx="7041">
                  <c:v>14.956</c:v>
                </c:pt>
                <c:pt idx="7042">
                  <c:v>14.956</c:v>
                </c:pt>
                <c:pt idx="7043">
                  <c:v>14.956</c:v>
                </c:pt>
                <c:pt idx="7044">
                  <c:v>14.956</c:v>
                </c:pt>
                <c:pt idx="7045">
                  <c:v>14.956</c:v>
                </c:pt>
                <c:pt idx="7046">
                  <c:v>14.956</c:v>
                </c:pt>
                <c:pt idx="7047">
                  <c:v>14.958</c:v>
                </c:pt>
                <c:pt idx="7048">
                  <c:v>14.958</c:v>
                </c:pt>
                <c:pt idx="7049">
                  <c:v>14.958</c:v>
                </c:pt>
                <c:pt idx="7050">
                  <c:v>14.958</c:v>
                </c:pt>
                <c:pt idx="7051">
                  <c:v>14.958</c:v>
                </c:pt>
                <c:pt idx="7052">
                  <c:v>14.959</c:v>
                </c:pt>
                <c:pt idx="7053">
                  <c:v>14.959</c:v>
                </c:pt>
                <c:pt idx="7054">
                  <c:v>14.961</c:v>
                </c:pt>
                <c:pt idx="7055">
                  <c:v>14.99</c:v>
                </c:pt>
                <c:pt idx="7056">
                  <c:v>14.99</c:v>
                </c:pt>
                <c:pt idx="7057">
                  <c:v>14.99</c:v>
                </c:pt>
                <c:pt idx="7058">
                  <c:v>14.99</c:v>
                </c:pt>
                <c:pt idx="7059">
                  <c:v>14.99</c:v>
                </c:pt>
                <c:pt idx="7060">
                  <c:v>14.99</c:v>
                </c:pt>
                <c:pt idx="7061">
                  <c:v>14.992000000000001</c:v>
                </c:pt>
                <c:pt idx="7062">
                  <c:v>14.992000000000001</c:v>
                </c:pt>
                <c:pt idx="7063">
                  <c:v>15.010999999999999</c:v>
                </c:pt>
                <c:pt idx="7064">
                  <c:v>15.010999999999999</c:v>
                </c:pt>
                <c:pt idx="7065">
                  <c:v>15.015000000000001</c:v>
                </c:pt>
                <c:pt idx="7066">
                  <c:v>15.025</c:v>
                </c:pt>
                <c:pt idx="7067">
                  <c:v>15.025</c:v>
                </c:pt>
                <c:pt idx="7068">
                  <c:v>15.025</c:v>
                </c:pt>
                <c:pt idx="7069">
                  <c:v>15.025</c:v>
                </c:pt>
                <c:pt idx="7070">
                  <c:v>15.025</c:v>
                </c:pt>
                <c:pt idx="7071">
                  <c:v>15.025</c:v>
                </c:pt>
                <c:pt idx="7072">
                  <c:v>15.025</c:v>
                </c:pt>
                <c:pt idx="7073">
                  <c:v>15.028</c:v>
                </c:pt>
                <c:pt idx="7074">
                  <c:v>15.029</c:v>
                </c:pt>
                <c:pt idx="7075">
                  <c:v>15.029</c:v>
                </c:pt>
                <c:pt idx="7076">
                  <c:v>15.029</c:v>
                </c:pt>
                <c:pt idx="7077">
                  <c:v>15.029</c:v>
                </c:pt>
                <c:pt idx="7078">
                  <c:v>15.029</c:v>
                </c:pt>
                <c:pt idx="7079">
                  <c:v>15.029</c:v>
                </c:pt>
                <c:pt idx="7080">
                  <c:v>15.029</c:v>
                </c:pt>
                <c:pt idx="7081">
                  <c:v>15.03</c:v>
                </c:pt>
                <c:pt idx="7082">
                  <c:v>15.03</c:v>
                </c:pt>
                <c:pt idx="7083">
                  <c:v>15.047000000000001</c:v>
                </c:pt>
                <c:pt idx="7084">
                  <c:v>15.047000000000001</c:v>
                </c:pt>
                <c:pt idx="7085">
                  <c:v>15.047000000000001</c:v>
                </c:pt>
                <c:pt idx="7086">
                  <c:v>15.047000000000001</c:v>
                </c:pt>
                <c:pt idx="7087">
                  <c:v>15.047000000000001</c:v>
                </c:pt>
                <c:pt idx="7088">
                  <c:v>15.047000000000001</c:v>
                </c:pt>
                <c:pt idx="7089">
                  <c:v>15.047000000000001</c:v>
                </c:pt>
                <c:pt idx="7090">
                  <c:v>15.047000000000001</c:v>
                </c:pt>
                <c:pt idx="7091">
                  <c:v>15.047000000000001</c:v>
                </c:pt>
                <c:pt idx="7092">
                  <c:v>15.047000000000001</c:v>
                </c:pt>
                <c:pt idx="7093">
                  <c:v>15.047000000000001</c:v>
                </c:pt>
                <c:pt idx="7094">
                  <c:v>15.047000000000001</c:v>
                </c:pt>
                <c:pt idx="7095">
                  <c:v>15.047000000000001</c:v>
                </c:pt>
                <c:pt idx="7096">
                  <c:v>15.047000000000001</c:v>
                </c:pt>
                <c:pt idx="7097">
                  <c:v>15.047000000000001</c:v>
                </c:pt>
                <c:pt idx="7098">
                  <c:v>15.047000000000001</c:v>
                </c:pt>
                <c:pt idx="7099">
                  <c:v>15.047000000000001</c:v>
                </c:pt>
                <c:pt idx="7100">
                  <c:v>15.047000000000001</c:v>
                </c:pt>
                <c:pt idx="7101">
                  <c:v>15.047000000000001</c:v>
                </c:pt>
                <c:pt idx="7102">
                  <c:v>15.047000000000001</c:v>
                </c:pt>
                <c:pt idx="7103">
                  <c:v>15.047000000000001</c:v>
                </c:pt>
                <c:pt idx="7104">
                  <c:v>15.047000000000001</c:v>
                </c:pt>
                <c:pt idx="7105">
                  <c:v>15.047000000000001</c:v>
                </c:pt>
                <c:pt idx="7106">
                  <c:v>15.047000000000001</c:v>
                </c:pt>
                <c:pt idx="7107">
                  <c:v>15.047000000000001</c:v>
                </c:pt>
                <c:pt idx="7108">
                  <c:v>15.047000000000001</c:v>
                </c:pt>
                <c:pt idx="7109">
                  <c:v>15.047000000000001</c:v>
                </c:pt>
                <c:pt idx="7110">
                  <c:v>15.047000000000001</c:v>
                </c:pt>
                <c:pt idx="7111">
                  <c:v>15.047000000000001</c:v>
                </c:pt>
                <c:pt idx="7112">
                  <c:v>15.047000000000001</c:v>
                </c:pt>
                <c:pt idx="7113">
                  <c:v>15.048</c:v>
                </c:pt>
                <c:pt idx="7114">
                  <c:v>15.06</c:v>
                </c:pt>
                <c:pt idx="7115">
                  <c:v>15.06</c:v>
                </c:pt>
                <c:pt idx="7116">
                  <c:v>15.06</c:v>
                </c:pt>
                <c:pt idx="7117">
                  <c:v>15.06</c:v>
                </c:pt>
                <c:pt idx="7118">
                  <c:v>15.06</c:v>
                </c:pt>
                <c:pt idx="7119">
                  <c:v>15.06</c:v>
                </c:pt>
                <c:pt idx="7120">
                  <c:v>15.06</c:v>
                </c:pt>
                <c:pt idx="7121">
                  <c:v>15.06</c:v>
                </c:pt>
                <c:pt idx="7122">
                  <c:v>15.06</c:v>
                </c:pt>
                <c:pt idx="7123">
                  <c:v>15.06</c:v>
                </c:pt>
                <c:pt idx="7124">
                  <c:v>15.06</c:v>
                </c:pt>
                <c:pt idx="7125">
                  <c:v>15.064</c:v>
                </c:pt>
                <c:pt idx="7126">
                  <c:v>15.064</c:v>
                </c:pt>
                <c:pt idx="7127">
                  <c:v>15.064</c:v>
                </c:pt>
                <c:pt idx="7128">
                  <c:v>15.064</c:v>
                </c:pt>
                <c:pt idx="7129">
                  <c:v>15.064</c:v>
                </c:pt>
                <c:pt idx="7130">
                  <c:v>15.064</c:v>
                </c:pt>
                <c:pt idx="7131">
                  <c:v>15.064</c:v>
                </c:pt>
                <c:pt idx="7132">
                  <c:v>15.065</c:v>
                </c:pt>
                <c:pt idx="7133">
                  <c:v>15.065</c:v>
                </c:pt>
                <c:pt idx="7134">
                  <c:v>15.066000000000001</c:v>
                </c:pt>
                <c:pt idx="7135">
                  <c:v>15.066000000000001</c:v>
                </c:pt>
                <c:pt idx="7136">
                  <c:v>15.067</c:v>
                </c:pt>
                <c:pt idx="7137">
                  <c:v>15.068</c:v>
                </c:pt>
                <c:pt idx="7138">
                  <c:v>15.082000000000001</c:v>
                </c:pt>
                <c:pt idx="7139">
                  <c:v>15.082000000000001</c:v>
                </c:pt>
                <c:pt idx="7140">
                  <c:v>15.083</c:v>
                </c:pt>
                <c:pt idx="7141">
                  <c:v>15.083</c:v>
                </c:pt>
                <c:pt idx="7142">
                  <c:v>15.083</c:v>
                </c:pt>
                <c:pt idx="7143">
                  <c:v>15.084</c:v>
                </c:pt>
                <c:pt idx="7144">
                  <c:v>15.093999999999999</c:v>
                </c:pt>
                <c:pt idx="7145">
                  <c:v>15.096</c:v>
                </c:pt>
                <c:pt idx="7146">
                  <c:v>15.096</c:v>
                </c:pt>
                <c:pt idx="7147">
                  <c:v>15.096</c:v>
                </c:pt>
                <c:pt idx="7148">
                  <c:v>15.096</c:v>
                </c:pt>
                <c:pt idx="7149">
                  <c:v>15.098000000000001</c:v>
                </c:pt>
                <c:pt idx="7150">
                  <c:v>15.098000000000001</c:v>
                </c:pt>
                <c:pt idx="7151">
                  <c:v>15.098000000000001</c:v>
                </c:pt>
                <c:pt idx="7152">
                  <c:v>15.098000000000001</c:v>
                </c:pt>
                <c:pt idx="7153">
                  <c:v>15.1</c:v>
                </c:pt>
                <c:pt idx="7154">
                  <c:v>15.1</c:v>
                </c:pt>
                <c:pt idx="7155">
                  <c:v>15.101000000000001</c:v>
                </c:pt>
                <c:pt idx="7156">
                  <c:v>15.102</c:v>
                </c:pt>
                <c:pt idx="7157">
                  <c:v>15.102</c:v>
                </c:pt>
                <c:pt idx="7158">
                  <c:v>15.118</c:v>
                </c:pt>
                <c:pt idx="7159">
                  <c:v>15.118</c:v>
                </c:pt>
                <c:pt idx="7160">
                  <c:v>15.118</c:v>
                </c:pt>
                <c:pt idx="7161">
                  <c:v>15.118</c:v>
                </c:pt>
                <c:pt idx="7162">
                  <c:v>15.119</c:v>
                </c:pt>
                <c:pt idx="7163">
                  <c:v>15.13</c:v>
                </c:pt>
                <c:pt idx="7164">
                  <c:v>15.13</c:v>
                </c:pt>
                <c:pt idx="7165">
                  <c:v>15.13</c:v>
                </c:pt>
                <c:pt idx="7166">
                  <c:v>15.13</c:v>
                </c:pt>
                <c:pt idx="7167">
                  <c:v>15.135999999999999</c:v>
                </c:pt>
                <c:pt idx="7168">
                  <c:v>15.135999999999999</c:v>
                </c:pt>
                <c:pt idx="7169">
                  <c:v>15.135999999999999</c:v>
                </c:pt>
                <c:pt idx="7170">
                  <c:v>15.135999999999999</c:v>
                </c:pt>
                <c:pt idx="7171">
                  <c:v>15.135999999999999</c:v>
                </c:pt>
                <c:pt idx="7172">
                  <c:v>15.135999999999999</c:v>
                </c:pt>
                <c:pt idx="7173">
                  <c:v>15.135999999999999</c:v>
                </c:pt>
                <c:pt idx="7174">
                  <c:v>15.135999999999999</c:v>
                </c:pt>
                <c:pt idx="7175">
                  <c:v>15.154</c:v>
                </c:pt>
                <c:pt idx="7176">
                  <c:v>15.154</c:v>
                </c:pt>
                <c:pt idx="7177">
                  <c:v>15.154</c:v>
                </c:pt>
                <c:pt idx="7178">
                  <c:v>15.154</c:v>
                </c:pt>
                <c:pt idx="7179">
                  <c:v>15.154</c:v>
                </c:pt>
                <c:pt idx="7180">
                  <c:v>15.154</c:v>
                </c:pt>
                <c:pt idx="7181">
                  <c:v>15.154</c:v>
                </c:pt>
                <c:pt idx="7182">
                  <c:v>15.154</c:v>
                </c:pt>
                <c:pt idx="7183">
                  <c:v>15.154</c:v>
                </c:pt>
                <c:pt idx="7184">
                  <c:v>15.154</c:v>
                </c:pt>
                <c:pt idx="7185">
                  <c:v>15.154</c:v>
                </c:pt>
                <c:pt idx="7186">
                  <c:v>15.154</c:v>
                </c:pt>
                <c:pt idx="7187">
                  <c:v>15.154</c:v>
                </c:pt>
                <c:pt idx="7188">
                  <c:v>15.154</c:v>
                </c:pt>
                <c:pt idx="7189">
                  <c:v>15.154</c:v>
                </c:pt>
                <c:pt idx="7190">
                  <c:v>15.164999999999999</c:v>
                </c:pt>
                <c:pt idx="7191">
                  <c:v>15.164999999999999</c:v>
                </c:pt>
                <c:pt idx="7192">
                  <c:v>15.164999999999999</c:v>
                </c:pt>
                <c:pt idx="7193">
                  <c:v>15.164999999999999</c:v>
                </c:pt>
                <c:pt idx="7194">
                  <c:v>15.167</c:v>
                </c:pt>
                <c:pt idx="7195">
                  <c:v>15.167</c:v>
                </c:pt>
                <c:pt idx="7196">
                  <c:v>15.17</c:v>
                </c:pt>
                <c:pt idx="7197">
                  <c:v>15.17</c:v>
                </c:pt>
                <c:pt idx="7198">
                  <c:v>15.17</c:v>
                </c:pt>
                <c:pt idx="7199">
                  <c:v>15.172000000000001</c:v>
                </c:pt>
                <c:pt idx="7200">
                  <c:v>15.172000000000001</c:v>
                </c:pt>
                <c:pt idx="7201">
                  <c:v>15.172000000000001</c:v>
                </c:pt>
                <c:pt idx="7202">
                  <c:v>15.172000000000001</c:v>
                </c:pt>
                <c:pt idx="7203">
                  <c:v>15.172000000000001</c:v>
                </c:pt>
                <c:pt idx="7204">
                  <c:v>15.172000000000001</c:v>
                </c:pt>
                <c:pt idx="7205">
                  <c:v>15.172000000000001</c:v>
                </c:pt>
                <c:pt idx="7206">
                  <c:v>15.172000000000001</c:v>
                </c:pt>
                <c:pt idx="7207">
                  <c:v>15.172000000000001</c:v>
                </c:pt>
                <c:pt idx="7208">
                  <c:v>15.173</c:v>
                </c:pt>
                <c:pt idx="7209">
                  <c:v>15.19</c:v>
                </c:pt>
                <c:pt idx="7210">
                  <c:v>15.19</c:v>
                </c:pt>
                <c:pt idx="7211">
                  <c:v>15.19</c:v>
                </c:pt>
                <c:pt idx="7212">
                  <c:v>15.191000000000001</c:v>
                </c:pt>
                <c:pt idx="7213">
                  <c:v>15.191000000000001</c:v>
                </c:pt>
                <c:pt idx="7214">
                  <c:v>15.2</c:v>
                </c:pt>
                <c:pt idx="7215">
                  <c:v>15.2</c:v>
                </c:pt>
                <c:pt idx="7216">
                  <c:v>15.2</c:v>
                </c:pt>
                <c:pt idx="7217">
                  <c:v>15.2</c:v>
                </c:pt>
                <c:pt idx="7218">
                  <c:v>15.202</c:v>
                </c:pt>
                <c:pt idx="7219">
                  <c:v>15.206</c:v>
                </c:pt>
                <c:pt idx="7220">
                  <c:v>15.206</c:v>
                </c:pt>
                <c:pt idx="7221">
                  <c:v>15.206</c:v>
                </c:pt>
                <c:pt idx="7222">
                  <c:v>15.208</c:v>
                </c:pt>
                <c:pt idx="7223">
                  <c:v>15.208</c:v>
                </c:pt>
                <c:pt idx="7224">
                  <c:v>15.208</c:v>
                </c:pt>
                <c:pt idx="7225">
                  <c:v>15.226000000000001</c:v>
                </c:pt>
                <c:pt idx="7226">
                  <c:v>15.226000000000001</c:v>
                </c:pt>
                <c:pt idx="7227">
                  <c:v>15.226000000000001</c:v>
                </c:pt>
                <c:pt idx="7228">
                  <c:v>15.226000000000001</c:v>
                </c:pt>
                <c:pt idx="7229">
                  <c:v>15.226000000000001</c:v>
                </c:pt>
                <c:pt idx="7230">
                  <c:v>15.226000000000001</c:v>
                </c:pt>
                <c:pt idx="7231">
                  <c:v>15.234999999999999</c:v>
                </c:pt>
                <c:pt idx="7232">
                  <c:v>15.234999999999999</c:v>
                </c:pt>
                <c:pt idx="7233">
                  <c:v>15.237</c:v>
                </c:pt>
                <c:pt idx="7234">
                  <c:v>15.237</c:v>
                </c:pt>
                <c:pt idx="7235">
                  <c:v>15.239000000000001</c:v>
                </c:pt>
                <c:pt idx="7236">
                  <c:v>15.239000000000001</c:v>
                </c:pt>
                <c:pt idx="7237">
                  <c:v>15.24</c:v>
                </c:pt>
                <c:pt idx="7238">
                  <c:v>15.243</c:v>
                </c:pt>
                <c:pt idx="7239">
                  <c:v>15.243</c:v>
                </c:pt>
                <c:pt idx="7240">
                  <c:v>15.243</c:v>
                </c:pt>
                <c:pt idx="7241">
                  <c:v>15.243</c:v>
                </c:pt>
                <c:pt idx="7242">
                  <c:v>15.243</c:v>
                </c:pt>
                <c:pt idx="7243">
                  <c:v>15.243</c:v>
                </c:pt>
                <c:pt idx="7244">
                  <c:v>15.243</c:v>
                </c:pt>
                <c:pt idx="7245">
                  <c:v>15.243</c:v>
                </c:pt>
                <c:pt idx="7246">
                  <c:v>15.243</c:v>
                </c:pt>
                <c:pt idx="7247">
                  <c:v>15.243</c:v>
                </c:pt>
                <c:pt idx="7248">
                  <c:v>15.243</c:v>
                </c:pt>
                <c:pt idx="7249">
                  <c:v>15.243</c:v>
                </c:pt>
                <c:pt idx="7250">
                  <c:v>15.243</c:v>
                </c:pt>
                <c:pt idx="7251">
                  <c:v>15.244</c:v>
                </c:pt>
                <c:pt idx="7252">
                  <c:v>15.244</c:v>
                </c:pt>
                <c:pt idx="7253">
                  <c:v>15.260999999999999</c:v>
                </c:pt>
                <c:pt idx="7254">
                  <c:v>15.260999999999999</c:v>
                </c:pt>
                <c:pt idx="7255">
                  <c:v>15.260999999999999</c:v>
                </c:pt>
                <c:pt idx="7256">
                  <c:v>15.260999999999999</c:v>
                </c:pt>
                <c:pt idx="7257">
                  <c:v>15.260999999999999</c:v>
                </c:pt>
                <c:pt idx="7258">
                  <c:v>15.260999999999999</c:v>
                </c:pt>
                <c:pt idx="7259">
                  <c:v>15.260999999999999</c:v>
                </c:pt>
                <c:pt idx="7260">
                  <c:v>15.260999999999999</c:v>
                </c:pt>
                <c:pt idx="7261">
                  <c:v>15.260999999999999</c:v>
                </c:pt>
                <c:pt idx="7262">
                  <c:v>15.260999999999999</c:v>
                </c:pt>
                <c:pt idx="7263">
                  <c:v>15.260999999999999</c:v>
                </c:pt>
                <c:pt idx="7264">
                  <c:v>15.260999999999999</c:v>
                </c:pt>
                <c:pt idx="7265">
                  <c:v>15.260999999999999</c:v>
                </c:pt>
                <c:pt idx="7266">
                  <c:v>15.260999999999999</c:v>
                </c:pt>
                <c:pt idx="7267">
                  <c:v>15.260999999999999</c:v>
                </c:pt>
                <c:pt idx="7268">
                  <c:v>15.260999999999999</c:v>
                </c:pt>
                <c:pt idx="7269">
                  <c:v>15.262</c:v>
                </c:pt>
                <c:pt idx="7270">
                  <c:v>15.262</c:v>
                </c:pt>
                <c:pt idx="7271">
                  <c:v>15.268000000000001</c:v>
                </c:pt>
                <c:pt idx="7272">
                  <c:v>15.272</c:v>
                </c:pt>
                <c:pt idx="7273">
                  <c:v>15.272</c:v>
                </c:pt>
                <c:pt idx="7274">
                  <c:v>15.272</c:v>
                </c:pt>
                <c:pt idx="7275">
                  <c:v>15.272</c:v>
                </c:pt>
                <c:pt idx="7276">
                  <c:v>15.272</c:v>
                </c:pt>
                <c:pt idx="7277">
                  <c:v>15.272</c:v>
                </c:pt>
                <c:pt idx="7278">
                  <c:v>15.273999999999999</c:v>
                </c:pt>
                <c:pt idx="7279">
                  <c:v>15.275</c:v>
                </c:pt>
                <c:pt idx="7280">
                  <c:v>15.275</c:v>
                </c:pt>
                <c:pt idx="7281">
                  <c:v>15.275</c:v>
                </c:pt>
                <c:pt idx="7282">
                  <c:v>15.275</c:v>
                </c:pt>
                <c:pt idx="7283">
                  <c:v>15.275</c:v>
                </c:pt>
                <c:pt idx="7284">
                  <c:v>15.275</c:v>
                </c:pt>
                <c:pt idx="7285">
                  <c:v>15.279</c:v>
                </c:pt>
                <c:pt idx="7286">
                  <c:v>15.279</c:v>
                </c:pt>
                <c:pt idx="7287">
                  <c:v>15.279</c:v>
                </c:pt>
                <c:pt idx="7288">
                  <c:v>15.279</c:v>
                </c:pt>
                <c:pt idx="7289">
                  <c:v>15.279</c:v>
                </c:pt>
                <c:pt idx="7290">
                  <c:v>15.28</c:v>
                </c:pt>
                <c:pt idx="7291">
                  <c:v>15.28</c:v>
                </c:pt>
                <c:pt idx="7292">
                  <c:v>15.281000000000001</c:v>
                </c:pt>
                <c:pt idx="7293">
                  <c:v>15.297000000000001</c:v>
                </c:pt>
                <c:pt idx="7294">
                  <c:v>15.298</c:v>
                </c:pt>
                <c:pt idx="7295">
                  <c:v>15.298</c:v>
                </c:pt>
                <c:pt idx="7296">
                  <c:v>15.298</c:v>
                </c:pt>
                <c:pt idx="7297">
                  <c:v>15.298</c:v>
                </c:pt>
                <c:pt idx="7298">
                  <c:v>15.307</c:v>
                </c:pt>
                <c:pt idx="7299">
                  <c:v>15.316000000000001</c:v>
                </c:pt>
                <c:pt idx="7300">
                  <c:v>15.317</c:v>
                </c:pt>
                <c:pt idx="7301">
                  <c:v>15.317</c:v>
                </c:pt>
                <c:pt idx="7302">
                  <c:v>15.334</c:v>
                </c:pt>
                <c:pt idx="7303">
                  <c:v>15.334</c:v>
                </c:pt>
                <c:pt idx="7304">
                  <c:v>15.334</c:v>
                </c:pt>
                <c:pt idx="7305">
                  <c:v>15.334</c:v>
                </c:pt>
                <c:pt idx="7306">
                  <c:v>15.342000000000001</c:v>
                </c:pt>
                <c:pt idx="7307">
                  <c:v>15.347</c:v>
                </c:pt>
                <c:pt idx="7308">
                  <c:v>15.352</c:v>
                </c:pt>
                <c:pt idx="7309">
                  <c:v>15.352</c:v>
                </c:pt>
                <c:pt idx="7310">
                  <c:v>15.352</c:v>
                </c:pt>
                <c:pt idx="7311">
                  <c:v>15.352</c:v>
                </c:pt>
                <c:pt idx="7312">
                  <c:v>15.352</c:v>
                </c:pt>
                <c:pt idx="7313">
                  <c:v>15.352</c:v>
                </c:pt>
                <c:pt idx="7314">
                  <c:v>15.362</c:v>
                </c:pt>
                <c:pt idx="7315">
                  <c:v>15.37</c:v>
                </c:pt>
                <c:pt idx="7316">
                  <c:v>15.37</c:v>
                </c:pt>
                <c:pt idx="7317">
                  <c:v>15.37</c:v>
                </c:pt>
                <c:pt idx="7318">
                  <c:v>15.37</c:v>
                </c:pt>
                <c:pt idx="7319">
                  <c:v>15.37</c:v>
                </c:pt>
                <c:pt idx="7320">
                  <c:v>15.37</c:v>
                </c:pt>
                <c:pt idx="7321">
                  <c:v>15.37</c:v>
                </c:pt>
                <c:pt idx="7322">
                  <c:v>15.37</c:v>
                </c:pt>
                <c:pt idx="7323">
                  <c:v>15.37</c:v>
                </c:pt>
                <c:pt idx="7324">
                  <c:v>15.37</c:v>
                </c:pt>
                <c:pt idx="7325">
                  <c:v>15.37</c:v>
                </c:pt>
                <c:pt idx="7326">
                  <c:v>15.37</c:v>
                </c:pt>
                <c:pt idx="7327">
                  <c:v>15.37</c:v>
                </c:pt>
                <c:pt idx="7328">
                  <c:v>15.37</c:v>
                </c:pt>
                <c:pt idx="7329">
                  <c:v>15.37</c:v>
                </c:pt>
                <c:pt idx="7330">
                  <c:v>15.37</c:v>
                </c:pt>
                <c:pt idx="7331">
                  <c:v>15.37</c:v>
                </c:pt>
                <c:pt idx="7332">
                  <c:v>15.37</c:v>
                </c:pt>
                <c:pt idx="7333">
                  <c:v>15.37</c:v>
                </c:pt>
                <c:pt idx="7334">
                  <c:v>15.37</c:v>
                </c:pt>
                <c:pt idx="7335">
                  <c:v>15.377000000000001</c:v>
                </c:pt>
                <c:pt idx="7336">
                  <c:v>15.377000000000001</c:v>
                </c:pt>
                <c:pt idx="7337">
                  <c:v>15.378</c:v>
                </c:pt>
                <c:pt idx="7338">
                  <c:v>15.378</c:v>
                </c:pt>
                <c:pt idx="7339">
                  <c:v>15.378</c:v>
                </c:pt>
                <c:pt idx="7340">
                  <c:v>15.379</c:v>
                </c:pt>
                <c:pt idx="7341">
                  <c:v>15.379</c:v>
                </c:pt>
                <c:pt idx="7342">
                  <c:v>15.379</c:v>
                </c:pt>
                <c:pt idx="7343">
                  <c:v>15.379</c:v>
                </c:pt>
                <c:pt idx="7344">
                  <c:v>15.379</c:v>
                </c:pt>
                <c:pt idx="7345">
                  <c:v>15.379</c:v>
                </c:pt>
                <c:pt idx="7346">
                  <c:v>15.379</c:v>
                </c:pt>
                <c:pt idx="7347">
                  <c:v>15.379</c:v>
                </c:pt>
                <c:pt idx="7348">
                  <c:v>15.379</c:v>
                </c:pt>
                <c:pt idx="7349">
                  <c:v>15.379</c:v>
                </c:pt>
                <c:pt idx="7350">
                  <c:v>15.379</c:v>
                </c:pt>
                <c:pt idx="7351">
                  <c:v>15.379</c:v>
                </c:pt>
                <c:pt idx="7352">
                  <c:v>15.379</c:v>
                </c:pt>
                <c:pt idx="7353">
                  <c:v>15.379</c:v>
                </c:pt>
                <c:pt idx="7354">
                  <c:v>15.379</c:v>
                </c:pt>
                <c:pt idx="7355">
                  <c:v>15.379</c:v>
                </c:pt>
                <c:pt idx="7356">
                  <c:v>15.379</c:v>
                </c:pt>
                <c:pt idx="7357">
                  <c:v>15.38</c:v>
                </c:pt>
                <c:pt idx="7358">
                  <c:v>15.381</c:v>
                </c:pt>
                <c:pt idx="7359">
                  <c:v>15.388</c:v>
                </c:pt>
                <c:pt idx="7360">
                  <c:v>15.388</c:v>
                </c:pt>
                <c:pt idx="7361">
                  <c:v>15.388</c:v>
                </c:pt>
                <c:pt idx="7362">
                  <c:v>15.388</c:v>
                </c:pt>
                <c:pt idx="7363">
                  <c:v>15.388</c:v>
                </c:pt>
                <c:pt idx="7364">
                  <c:v>15.388</c:v>
                </c:pt>
                <c:pt idx="7365">
                  <c:v>15.388</c:v>
                </c:pt>
                <c:pt idx="7366">
                  <c:v>15.388</c:v>
                </c:pt>
                <c:pt idx="7367">
                  <c:v>15.406000000000001</c:v>
                </c:pt>
                <c:pt idx="7368">
                  <c:v>15.407</c:v>
                </c:pt>
                <c:pt idx="7369">
                  <c:v>15.413</c:v>
                </c:pt>
                <c:pt idx="7370">
                  <c:v>15.414999999999999</c:v>
                </c:pt>
                <c:pt idx="7371">
                  <c:v>15.414999999999999</c:v>
                </c:pt>
                <c:pt idx="7372">
                  <c:v>15.414999999999999</c:v>
                </c:pt>
                <c:pt idx="7373">
                  <c:v>15.414999999999999</c:v>
                </c:pt>
                <c:pt idx="7374">
                  <c:v>15.423999999999999</c:v>
                </c:pt>
                <c:pt idx="7375">
                  <c:v>15.436</c:v>
                </c:pt>
                <c:pt idx="7376">
                  <c:v>15.442</c:v>
                </c:pt>
                <c:pt idx="7377">
                  <c:v>15.442</c:v>
                </c:pt>
                <c:pt idx="7378">
                  <c:v>15.442</c:v>
                </c:pt>
                <c:pt idx="7379">
                  <c:v>15.442</c:v>
                </c:pt>
                <c:pt idx="7380">
                  <c:v>15.443</c:v>
                </c:pt>
                <c:pt idx="7381">
                  <c:v>15.449</c:v>
                </c:pt>
                <c:pt idx="7382">
                  <c:v>15.449</c:v>
                </c:pt>
                <c:pt idx="7383">
                  <c:v>15.449</c:v>
                </c:pt>
                <c:pt idx="7384">
                  <c:v>15.449</c:v>
                </c:pt>
                <c:pt idx="7385">
                  <c:v>15.449</c:v>
                </c:pt>
                <c:pt idx="7386">
                  <c:v>15.449</c:v>
                </c:pt>
                <c:pt idx="7387">
                  <c:v>15.449</c:v>
                </c:pt>
                <c:pt idx="7388">
                  <c:v>15.46</c:v>
                </c:pt>
                <c:pt idx="7389">
                  <c:v>15.46</c:v>
                </c:pt>
                <c:pt idx="7390">
                  <c:v>15.46</c:v>
                </c:pt>
                <c:pt idx="7391">
                  <c:v>15.46</c:v>
                </c:pt>
                <c:pt idx="7392">
                  <c:v>15.46</c:v>
                </c:pt>
                <c:pt idx="7393">
                  <c:v>15.46</c:v>
                </c:pt>
                <c:pt idx="7394">
                  <c:v>15.46</c:v>
                </c:pt>
                <c:pt idx="7395">
                  <c:v>15.46</c:v>
                </c:pt>
                <c:pt idx="7396">
                  <c:v>15.46</c:v>
                </c:pt>
                <c:pt idx="7397">
                  <c:v>15.461</c:v>
                </c:pt>
                <c:pt idx="7398">
                  <c:v>15.478</c:v>
                </c:pt>
                <c:pt idx="7399">
                  <c:v>15.478</c:v>
                </c:pt>
                <c:pt idx="7400">
                  <c:v>15.478</c:v>
                </c:pt>
                <c:pt idx="7401">
                  <c:v>15.478</c:v>
                </c:pt>
                <c:pt idx="7402">
                  <c:v>15.478</c:v>
                </c:pt>
                <c:pt idx="7403">
                  <c:v>15.478</c:v>
                </c:pt>
                <c:pt idx="7404">
                  <c:v>15.478</c:v>
                </c:pt>
                <c:pt idx="7405">
                  <c:v>15.478</c:v>
                </c:pt>
                <c:pt idx="7406">
                  <c:v>15.478</c:v>
                </c:pt>
                <c:pt idx="7407">
                  <c:v>15.478</c:v>
                </c:pt>
                <c:pt idx="7408">
                  <c:v>15.478999999999999</c:v>
                </c:pt>
                <c:pt idx="7409">
                  <c:v>15.478999999999999</c:v>
                </c:pt>
                <c:pt idx="7410">
                  <c:v>15.484999999999999</c:v>
                </c:pt>
                <c:pt idx="7411">
                  <c:v>15.484999999999999</c:v>
                </c:pt>
                <c:pt idx="7412">
                  <c:v>15.484999999999999</c:v>
                </c:pt>
                <c:pt idx="7413">
                  <c:v>15.484999999999999</c:v>
                </c:pt>
                <c:pt idx="7414">
                  <c:v>15.496</c:v>
                </c:pt>
                <c:pt idx="7415">
                  <c:v>15.496</c:v>
                </c:pt>
                <c:pt idx="7416">
                  <c:v>15.496</c:v>
                </c:pt>
                <c:pt idx="7417">
                  <c:v>15.496</c:v>
                </c:pt>
                <c:pt idx="7418">
                  <c:v>15.496</c:v>
                </c:pt>
                <c:pt idx="7419">
                  <c:v>15.496</c:v>
                </c:pt>
                <c:pt idx="7420">
                  <c:v>15.496</c:v>
                </c:pt>
                <c:pt idx="7421">
                  <c:v>15.497</c:v>
                </c:pt>
                <c:pt idx="7422">
                  <c:v>15.515000000000001</c:v>
                </c:pt>
                <c:pt idx="7423">
                  <c:v>15.516</c:v>
                </c:pt>
                <c:pt idx="7424">
                  <c:v>15.516</c:v>
                </c:pt>
                <c:pt idx="7425">
                  <c:v>15.519</c:v>
                </c:pt>
                <c:pt idx="7426">
                  <c:v>15.519</c:v>
                </c:pt>
                <c:pt idx="7427">
                  <c:v>15.522</c:v>
                </c:pt>
                <c:pt idx="7428">
                  <c:v>15.523</c:v>
                </c:pt>
                <c:pt idx="7429">
                  <c:v>15.523</c:v>
                </c:pt>
                <c:pt idx="7430">
                  <c:v>15.532999999999999</c:v>
                </c:pt>
                <c:pt idx="7431">
                  <c:v>15.532999999999999</c:v>
                </c:pt>
                <c:pt idx="7432">
                  <c:v>15.532999999999999</c:v>
                </c:pt>
                <c:pt idx="7433">
                  <c:v>15.551</c:v>
                </c:pt>
                <c:pt idx="7434">
                  <c:v>15.555</c:v>
                </c:pt>
                <c:pt idx="7435">
                  <c:v>15.555</c:v>
                </c:pt>
                <c:pt idx="7436">
                  <c:v>15.555999999999999</c:v>
                </c:pt>
                <c:pt idx="7437">
                  <c:v>15.569000000000001</c:v>
                </c:pt>
                <c:pt idx="7438">
                  <c:v>15.57</c:v>
                </c:pt>
                <c:pt idx="7439">
                  <c:v>15.57</c:v>
                </c:pt>
                <c:pt idx="7440">
                  <c:v>15.577</c:v>
                </c:pt>
                <c:pt idx="7441">
                  <c:v>15.587</c:v>
                </c:pt>
                <c:pt idx="7442">
                  <c:v>15.587999999999999</c:v>
                </c:pt>
                <c:pt idx="7443">
                  <c:v>15.587999999999999</c:v>
                </c:pt>
                <c:pt idx="7444">
                  <c:v>15.587999999999999</c:v>
                </c:pt>
                <c:pt idx="7445">
                  <c:v>15.587999999999999</c:v>
                </c:pt>
                <c:pt idx="7446">
                  <c:v>15.587999999999999</c:v>
                </c:pt>
                <c:pt idx="7447">
                  <c:v>15.587999999999999</c:v>
                </c:pt>
                <c:pt idx="7448">
                  <c:v>15.587999999999999</c:v>
                </c:pt>
                <c:pt idx="7449">
                  <c:v>15.587999999999999</c:v>
                </c:pt>
                <c:pt idx="7450">
                  <c:v>15.587999999999999</c:v>
                </c:pt>
                <c:pt idx="7451">
                  <c:v>15.587999999999999</c:v>
                </c:pt>
                <c:pt idx="7452">
                  <c:v>15.587999999999999</c:v>
                </c:pt>
                <c:pt idx="7453">
                  <c:v>15.587999999999999</c:v>
                </c:pt>
                <c:pt idx="7454">
                  <c:v>15.587999999999999</c:v>
                </c:pt>
                <c:pt idx="7455">
                  <c:v>15.587999999999999</c:v>
                </c:pt>
                <c:pt idx="7456">
                  <c:v>15.587999999999999</c:v>
                </c:pt>
                <c:pt idx="7457">
                  <c:v>15.587999999999999</c:v>
                </c:pt>
                <c:pt idx="7458">
                  <c:v>15.590999999999999</c:v>
                </c:pt>
                <c:pt idx="7459">
                  <c:v>15.590999999999999</c:v>
                </c:pt>
                <c:pt idx="7460">
                  <c:v>15.590999999999999</c:v>
                </c:pt>
                <c:pt idx="7461">
                  <c:v>15.590999999999999</c:v>
                </c:pt>
                <c:pt idx="7462">
                  <c:v>15.590999999999999</c:v>
                </c:pt>
                <c:pt idx="7463">
                  <c:v>15.590999999999999</c:v>
                </c:pt>
                <c:pt idx="7464">
                  <c:v>15.590999999999999</c:v>
                </c:pt>
                <c:pt idx="7465">
                  <c:v>15.593</c:v>
                </c:pt>
                <c:pt idx="7466">
                  <c:v>15.593</c:v>
                </c:pt>
                <c:pt idx="7467">
                  <c:v>15.596</c:v>
                </c:pt>
                <c:pt idx="7468">
                  <c:v>15.606</c:v>
                </c:pt>
                <c:pt idx="7469">
                  <c:v>15.606</c:v>
                </c:pt>
                <c:pt idx="7470">
                  <c:v>15.606</c:v>
                </c:pt>
                <c:pt idx="7471">
                  <c:v>15.624000000000001</c:v>
                </c:pt>
                <c:pt idx="7472">
                  <c:v>15.624000000000001</c:v>
                </c:pt>
                <c:pt idx="7473">
                  <c:v>15.625</c:v>
                </c:pt>
                <c:pt idx="7474">
                  <c:v>15.625999999999999</c:v>
                </c:pt>
                <c:pt idx="7475">
                  <c:v>15.627000000000001</c:v>
                </c:pt>
                <c:pt idx="7476">
                  <c:v>15.627000000000001</c:v>
                </c:pt>
                <c:pt idx="7477">
                  <c:v>15.628</c:v>
                </c:pt>
                <c:pt idx="7478">
                  <c:v>15.635</c:v>
                </c:pt>
                <c:pt idx="7479">
                  <c:v>15.641999999999999</c:v>
                </c:pt>
                <c:pt idx="7480">
                  <c:v>15.641999999999999</c:v>
                </c:pt>
                <c:pt idx="7481">
                  <c:v>15.641999999999999</c:v>
                </c:pt>
                <c:pt idx="7482">
                  <c:v>15.641999999999999</c:v>
                </c:pt>
                <c:pt idx="7483">
                  <c:v>15.641999999999999</c:v>
                </c:pt>
                <c:pt idx="7484">
                  <c:v>15.641999999999999</c:v>
                </c:pt>
                <c:pt idx="7485">
                  <c:v>15.661</c:v>
                </c:pt>
                <c:pt idx="7486">
                  <c:v>15.663</c:v>
                </c:pt>
                <c:pt idx="7487">
                  <c:v>15.663</c:v>
                </c:pt>
                <c:pt idx="7488">
                  <c:v>15.664</c:v>
                </c:pt>
                <c:pt idx="7489">
                  <c:v>15.664</c:v>
                </c:pt>
                <c:pt idx="7490">
                  <c:v>15.666</c:v>
                </c:pt>
                <c:pt idx="7491">
                  <c:v>15.679</c:v>
                </c:pt>
                <c:pt idx="7492">
                  <c:v>15.679</c:v>
                </c:pt>
                <c:pt idx="7493">
                  <c:v>15.679</c:v>
                </c:pt>
                <c:pt idx="7494">
                  <c:v>15.679</c:v>
                </c:pt>
                <c:pt idx="7495">
                  <c:v>15.679</c:v>
                </c:pt>
                <c:pt idx="7496">
                  <c:v>15.679</c:v>
                </c:pt>
                <c:pt idx="7497">
                  <c:v>15.679</c:v>
                </c:pt>
                <c:pt idx="7498">
                  <c:v>15.68</c:v>
                </c:pt>
                <c:pt idx="7499">
                  <c:v>15.68</c:v>
                </c:pt>
                <c:pt idx="7500">
                  <c:v>15.696999999999999</c:v>
                </c:pt>
                <c:pt idx="7501">
                  <c:v>15.696999999999999</c:v>
                </c:pt>
                <c:pt idx="7502">
                  <c:v>15.696999999999999</c:v>
                </c:pt>
                <c:pt idx="7503">
                  <c:v>15.696999999999999</c:v>
                </c:pt>
                <c:pt idx="7504">
                  <c:v>15.696999999999999</c:v>
                </c:pt>
                <c:pt idx="7505">
                  <c:v>15.696999999999999</c:v>
                </c:pt>
                <c:pt idx="7506">
                  <c:v>15.696999999999999</c:v>
                </c:pt>
                <c:pt idx="7507">
                  <c:v>15.696999999999999</c:v>
                </c:pt>
                <c:pt idx="7508">
                  <c:v>15.696999999999999</c:v>
                </c:pt>
                <c:pt idx="7509">
                  <c:v>15.696999999999999</c:v>
                </c:pt>
                <c:pt idx="7510">
                  <c:v>15.698</c:v>
                </c:pt>
                <c:pt idx="7511">
                  <c:v>15.699</c:v>
                </c:pt>
                <c:pt idx="7512">
                  <c:v>15.7</c:v>
                </c:pt>
                <c:pt idx="7513">
                  <c:v>15.7</c:v>
                </c:pt>
                <c:pt idx="7514">
                  <c:v>15.7</c:v>
                </c:pt>
                <c:pt idx="7515">
                  <c:v>15.7</c:v>
                </c:pt>
                <c:pt idx="7516">
                  <c:v>15.7</c:v>
                </c:pt>
                <c:pt idx="7517">
                  <c:v>15.7</c:v>
                </c:pt>
                <c:pt idx="7518">
                  <c:v>15.701000000000001</c:v>
                </c:pt>
                <c:pt idx="7519">
                  <c:v>15.702999999999999</c:v>
                </c:pt>
                <c:pt idx="7520">
                  <c:v>15.702999999999999</c:v>
                </c:pt>
                <c:pt idx="7521">
                  <c:v>15.715</c:v>
                </c:pt>
                <c:pt idx="7522">
                  <c:v>15.715</c:v>
                </c:pt>
                <c:pt idx="7523">
                  <c:v>15.715</c:v>
                </c:pt>
                <c:pt idx="7524">
                  <c:v>15.717000000000001</c:v>
                </c:pt>
                <c:pt idx="7525">
                  <c:v>15.734</c:v>
                </c:pt>
                <c:pt idx="7526">
                  <c:v>15.734</c:v>
                </c:pt>
                <c:pt idx="7527">
                  <c:v>15.734</c:v>
                </c:pt>
                <c:pt idx="7528">
                  <c:v>15.736000000000001</c:v>
                </c:pt>
                <c:pt idx="7529">
                  <c:v>15.736000000000001</c:v>
                </c:pt>
                <c:pt idx="7530">
                  <c:v>15.736000000000001</c:v>
                </c:pt>
                <c:pt idx="7531">
                  <c:v>15.736000000000001</c:v>
                </c:pt>
                <c:pt idx="7532">
                  <c:v>15.736000000000001</c:v>
                </c:pt>
                <c:pt idx="7533">
                  <c:v>15.736000000000001</c:v>
                </c:pt>
                <c:pt idx="7534">
                  <c:v>15.752000000000001</c:v>
                </c:pt>
                <c:pt idx="7535">
                  <c:v>15.752000000000001</c:v>
                </c:pt>
                <c:pt idx="7536">
                  <c:v>15.753</c:v>
                </c:pt>
                <c:pt idx="7537">
                  <c:v>15.771000000000001</c:v>
                </c:pt>
                <c:pt idx="7538">
                  <c:v>15.771000000000001</c:v>
                </c:pt>
                <c:pt idx="7539">
                  <c:v>15.771000000000001</c:v>
                </c:pt>
                <c:pt idx="7540">
                  <c:v>15.771000000000001</c:v>
                </c:pt>
                <c:pt idx="7541">
                  <c:v>15.771000000000001</c:v>
                </c:pt>
                <c:pt idx="7542">
                  <c:v>15.771000000000001</c:v>
                </c:pt>
                <c:pt idx="7543">
                  <c:v>15.771000000000001</c:v>
                </c:pt>
                <c:pt idx="7544">
                  <c:v>15.771000000000001</c:v>
                </c:pt>
                <c:pt idx="7545">
                  <c:v>15.771000000000001</c:v>
                </c:pt>
                <c:pt idx="7546">
                  <c:v>15.772</c:v>
                </c:pt>
                <c:pt idx="7547">
                  <c:v>15.772</c:v>
                </c:pt>
                <c:pt idx="7548">
                  <c:v>15.773</c:v>
                </c:pt>
                <c:pt idx="7549">
                  <c:v>15.773</c:v>
                </c:pt>
                <c:pt idx="7550">
                  <c:v>15.773</c:v>
                </c:pt>
                <c:pt idx="7551">
                  <c:v>15.773</c:v>
                </c:pt>
                <c:pt idx="7552">
                  <c:v>15.773</c:v>
                </c:pt>
                <c:pt idx="7553">
                  <c:v>15.773</c:v>
                </c:pt>
                <c:pt idx="7554">
                  <c:v>15.773</c:v>
                </c:pt>
                <c:pt idx="7555">
                  <c:v>15.773</c:v>
                </c:pt>
                <c:pt idx="7556">
                  <c:v>15.773</c:v>
                </c:pt>
                <c:pt idx="7557">
                  <c:v>15.773</c:v>
                </c:pt>
                <c:pt idx="7558">
                  <c:v>15.773</c:v>
                </c:pt>
                <c:pt idx="7559">
                  <c:v>15.773</c:v>
                </c:pt>
                <c:pt idx="7560">
                  <c:v>15.789</c:v>
                </c:pt>
                <c:pt idx="7561">
                  <c:v>15.789</c:v>
                </c:pt>
                <c:pt idx="7562">
                  <c:v>15.789</c:v>
                </c:pt>
                <c:pt idx="7563">
                  <c:v>15.789</c:v>
                </c:pt>
                <c:pt idx="7564">
                  <c:v>15.789</c:v>
                </c:pt>
                <c:pt idx="7565">
                  <c:v>15.807</c:v>
                </c:pt>
                <c:pt idx="7566">
                  <c:v>15.807</c:v>
                </c:pt>
                <c:pt idx="7567">
                  <c:v>15.807</c:v>
                </c:pt>
                <c:pt idx="7568">
                  <c:v>15.807</c:v>
                </c:pt>
                <c:pt idx="7569">
                  <c:v>15.807</c:v>
                </c:pt>
                <c:pt idx="7570">
                  <c:v>15.807</c:v>
                </c:pt>
                <c:pt idx="7571">
                  <c:v>15.807</c:v>
                </c:pt>
                <c:pt idx="7572">
                  <c:v>15.807</c:v>
                </c:pt>
                <c:pt idx="7573">
                  <c:v>15.807</c:v>
                </c:pt>
                <c:pt idx="7574">
                  <c:v>15.807</c:v>
                </c:pt>
                <c:pt idx="7575">
                  <c:v>15.807</c:v>
                </c:pt>
                <c:pt idx="7576">
                  <c:v>15.807</c:v>
                </c:pt>
                <c:pt idx="7577">
                  <c:v>15.807</c:v>
                </c:pt>
                <c:pt idx="7578">
                  <c:v>15.807</c:v>
                </c:pt>
                <c:pt idx="7579">
                  <c:v>15.808</c:v>
                </c:pt>
                <c:pt idx="7580">
                  <c:v>15.808</c:v>
                </c:pt>
                <c:pt idx="7581">
                  <c:v>15.808</c:v>
                </c:pt>
                <c:pt idx="7582">
                  <c:v>15.808</c:v>
                </c:pt>
                <c:pt idx="7583">
                  <c:v>15.808</c:v>
                </c:pt>
                <c:pt idx="7584">
                  <c:v>15.808</c:v>
                </c:pt>
                <c:pt idx="7585">
                  <c:v>15.808</c:v>
                </c:pt>
                <c:pt idx="7586">
                  <c:v>15.808</c:v>
                </c:pt>
                <c:pt idx="7587">
                  <c:v>15.808</c:v>
                </c:pt>
                <c:pt idx="7588">
                  <c:v>15.808</c:v>
                </c:pt>
                <c:pt idx="7589">
                  <c:v>15.808</c:v>
                </c:pt>
                <c:pt idx="7590">
                  <c:v>15.808</c:v>
                </c:pt>
                <c:pt idx="7591">
                  <c:v>15.808</c:v>
                </c:pt>
                <c:pt idx="7592">
                  <c:v>15.808</c:v>
                </c:pt>
                <c:pt idx="7593">
                  <c:v>15.808</c:v>
                </c:pt>
                <c:pt idx="7594">
                  <c:v>15.808</c:v>
                </c:pt>
                <c:pt idx="7595">
                  <c:v>15.808</c:v>
                </c:pt>
                <c:pt idx="7596">
                  <c:v>15.808</c:v>
                </c:pt>
                <c:pt idx="7597">
                  <c:v>15.808</c:v>
                </c:pt>
                <c:pt idx="7598">
                  <c:v>15.808</c:v>
                </c:pt>
                <c:pt idx="7599">
                  <c:v>15.808</c:v>
                </c:pt>
                <c:pt idx="7600">
                  <c:v>15.808</c:v>
                </c:pt>
                <c:pt idx="7601">
                  <c:v>15.808</c:v>
                </c:pt>
                <c:pt idx="7602">
                  <c:v>15.808</c:v>
                </c:pt>
                <c:pt idx="7603">
                  <c:v>15.808999999999999</c:v>
                </c:pt>
                <c:pt idx="7604">
                  <c:v>15.808999999999999</c:v>
                </c:pt>
                <c:pt idx="7605">
                  <c:v>15.81</c:v>
                </c:pt>
                <c:pt idx="7606">
                  <c:v>15.826000000000001</c:v>
                </c:pt>
                <c:pt idx="7607">
                  <c:v>15.826000000000001</c:v>
                </c:pt>
                <c:pt idx="7608">
                  <c:v>15.826000000000001</c:v>
                </c:pt>
                <c:pt idx="7609">
                  <c:v>15.826000000000001</c:v>
                </c:pt>
                <c:pt idx="7610">
                  <c:v>15.826000000000001</c:v>
                </c:pt>
                <c:pt idx="7611">
                  <c:v>15.826000000000001</c:v>
                </c:pt>
                <c:pt idx="7612">
                  <c:v>15.826000000000001</c:v>
                </c:pt>
                <c:pt idx="7613">
                  <c:v>15.843</c:v>
                </c:pt>
                <c:pt idx="7614">
                  <c:v>15.843</c:v>
                </c:pt>
                <c:pt idx="7615">
                  <c:v>15.843999999999999</c:v>
                </c:pt>
                <c:pt idx="7616">
                  <c:v>15.843999999999999</c:v>
                </c:pt>
                <c:pt idx="7617">
                  <c:v>15.843999999999999</c:v>
                </c:pt>
                <c:pt idx="7618">
                  <c:v>15.843999999999999</c:v>
                </c:pt>
                <c:pt idx="7619">
                  <c:v>15.843999999999999</c:v>
                </c:pt>
                <c:pt idx="7620">
                  <c:v>15.845000000000001</c:v>
                </c:pt>
                <c:pt idx="7621">
                  <c:v>15.845000000000001</c:v>
                </c:pt>
                <c:pt idx="7622">
                  <c:v>15.845000000000001</c:v>
                </c:pt>
                <c:pt idx="7623">
                  <c:v>15.845000000000001</c:v>
                </c:pt>
                <c:pt idx="7624">
                  <c:v>15.858000000000001</c:v>
                </c:pt>
                <c:pt idx="7625">
                  <c:v>15.862</c:v>
                </c:pt>
                <c:pt idx="7626">
                  <c:v>15.862</c:v>
                </c:pt>
                <c:pt idx="7627">
                  <c:v>15.863</c:v>
                </c:pt>
                <c:pt idx="7628">
                  <c:v>15.863</c:v>
                </c:pt>
                <c:pt idx="7629">
                  <c:v>15.864000000000001</c:v>
                </c:pt>
                <c:pt idx="7630">
                  <c:v>15.88</c:v>
                </c:pt>
                <c:pt idx="7631">
                  <c:v>15.88</c:v>
                </c:pt>
                <c:pt idx="7632">
                  <c:v>15.88</c:v>
                </c:pt>
                <c:pt idx="7633">
                  <c:v>15.88</c:v>
                </c:pt>
                <c:pt idx="7634">
                  <c:v>15.88</c:v>
                </c:pt>
                <c:pt idx="7635">
                  <c:v>15.88</c:v>
                </c:pt>
                <c:pt idx="7636">
                  <c:v>15.88</c:v>
                </c:pt>
                <c:pt idx="7637">
                  <c:v>15.882</c:v>
                </c:pt>
                <c:pt idx="7638">
                  <c:v>15.898999999999999</c:v>
                </c:pt>
                <c:pt idx="7639">
                  <c:v>15.898999999999999</c:v>
                </c:pt>
                <c:pt idx="7640">
                  <c:v>15.898999999999999</c:v>
                </c:pt>
                <c:pt idx="7641">
                  <c:v>15.898999999999999</c:v>
                </c:pt>
                <c:pt idx="7642">
                  <c:v>15.9</c:v>
                </c:pt>
                <c:pt idx="7643">
                  <c:v>15.9</c:v>
                </c:pt>
                <c:pt idx="7644">
                  <c:v>15.916</c:v>
                </c:pt>
                <c:pt idx="7645">
                  <c:v>15.916</c:v>
                </c:pt>
                <c:pt idx="7646">
                  <c:v>15.916</c:v>
                </c:pt>
                <c:pt idx="7647">
                  <c:v>15.916</c:v>
                </c:pt>
                <c:pt idx="7648">
                  <c:v>15.916</c:v>
                </c:pt>
                <c:pt idx="7649">
                  <c:v>15.916</c:v>
                </c:pt>
                <c:pt idx="7650">
                  <c:v>15.916</c:v>
                </c:pt>
                <c:pt idx="7651">
                  <c:v>15.916</c:v>
                </c:pt>
                <c:pt idx="7652">
                  <c:v>15.916</c:v>
                </c:pt>
                <c:pt idx="7653">
                  <c:v>15.916</c:v>
                </c:pt>
                <c:pt idx="7654">
                  <c:v>15.916</c:v>
                </c:pt>
                <c:pt idx="7655">
                  <c:v>15.916</c:v>
                </c:pt>
                <c:pt idx="7656">
                  <c:v>15.917999999999999</c:v>
                </c:pt>
                <c:pt idx="7657">
                  <c:v>15.917999999999999</c:v>
                </c:pt>
                <c:pt idx="7658">
                  <c:v>15.917999999999999</c:v>
                </c:pt>
                <c:pt idx="7659">
                  <c:v>15.917999999999999</c:v>
                </c:pt>
                <c:pt idx="7660">
                  <c:v>15.917999999999999</c:v>
                </c:pt>
                <c:pt idx="7661">
                  <c:v>15.917999999999999</c:v>
                </c:pt>
                <c:pt idx="7662">
                  <c:v>15.917999999999999</c:v>
                </c:pt>
                <c:pt idx="7663">
                  <c:v>15.917999999999999</c:v>
                </c:pt>
                <c:pt idx="7664">
                  <c:v>15.917999999999999</c:v>
                </c:pt>
                <c:pt idx="7665">
                  <c:v>15.917999999999999</c:v>
                </c:pt>
                <c:pt idx="7666">
                  <c:v>15.917999999999999</c:v>
                </c:pt>
                <c:pt idx="7667">
                  <c:v>15.917999999999999</c:v>
                </c:pt>
                <c:pt idx="7668">
                  <c:v>15.917999999999999</c:v>
                </c:pt>
                <c:pt idx="7669">
                  <c:v>15.917999999999999</c:v>
                </c:pt>
                <c:pt idx="7670">
                  <c:v>15.917999999999999</c:v>
                </c:pt>
                <c:pt idx="7671">
                  <c:v>15.917999999999999</c:v>
                </c:pt>
                <c:pt idx="7672">
                  <c:v>15.919</c:v>
                </c:pt>
                <c:pt idx="7673">
                  <c:v>15.92</c:v>
                </c:pt>
                <c:pt idx="7674">
                  <c:v>15.92</c:v>
                </c:pt>
                <c:pt idx="7675">
                  <c:v>15.92</c:v>
                </c:pt>
                <c:pt idx="7676">
                  <c:v>15.92</c:v>
                </c:pt>
                <c:pt idx="7677">
                  <c:v>15.927</c:v>
                </c:pt>
                <c:pt idx="7678">
                  <c:v>15.927</c:v>
                </c:pt>
                <c:pt idx="7679">
                  <c:v>15.93</c:v>
                </c:pt>
                <c:pt idx="7680">
                  <c:v>15.936</c:v>
                </c:pt>
                <c:pt idx="7681">
                  <c:v>15.936</c:v>
                </c:pt>
                <c:pt idx="7682">
                  <c:v>15.936</c:v>
                </c:pt>
                <c:pt idx="7683">
                  <c:v>15.952</c:v>
                </c:pt>
                <c:pt idx="7684">
                  <c:v>15.952</c:v>
                </c:pt>
                <c:pt idx="7685">
                  <c:v>15.952</c:v>
                </c:pt>
                <c:pt idx="7686">
                  <c:v>15.952999999999999</c:v>
                </c:pt>
                <c:pt idx="7687">
                  <c:v>15.952999999999999</c:v>
                </c:pt>
                <c:pt idx="7688">
                  <c:v>15.955</c:v>
                </c:pt>
                <c:pt idx="7689">
                  <c:v>15.955</c:v>
                </c:pt>
                <c:pt idx="7690">
                  <c:v>15.955</c:v>
                </c:pt>
                <c:pt idx="7691">
                  <c:v>15.955</c:v>
                </c:pt>
                <c:pt idx="7692">
                  <c:v>15.955</c:v>
                </c:pt>
                <c:pt idx="7693">
                  <c:v>15.955</c:v>
                </c:pt>
                <c:pt idx="7694">
                  <c:v>15.955</c:v>
                </c:pt>
                <c:pt idx="7695">
                  <c:v>15.965</c:v>
                </c:pt>
                <c:pt idx="7696">
                  <c:v>15.988</c:v>
                </c:pt>
                <c:pt idx="7697">
                  <c:v>15.992000000000001</c:v>
                </c:pt>
                <c:pt idx="7698">
                  <c:v>15.992000000000001</c:v>
                </c:pt>
                <c:pt idx="7699">
                  <c:v>15.992000000000001</c:v>
                </c:pt>
                <c:pt idx="7700">
                  <c:v>15.993</c:v>
                </c:pt>
                <c:pt idx="7701">
                  <c:v>15.994</c:v>
                </c:pt>
                <c:pt idx="7702">
                  <c:v>15.994</c:v>
                </c:pt>
                <c:pt idx="7703">
                  <c:v>15.994</c:v>
                </c:pt>
                <c:pt idx="7704">
                  <c:v>15.994</c:v>
                </c:pt>
                <c:pt idx="7705">
                  <c:v>15.996</c:v>
                </c:pt>
                <c:pt idx="7706">
                  <c:v>16.010999999999999</c:v>
                </c:pt>
                <c:pt idx="7707">
                  <c:v>16.010999999999999</c:v>
                </c:pt>
                <c:pt idx="7708">
                  <c:v>16.010999999999999</c:v>
                </c:pt>
                <c:pt idx="7709">
                  <c:v>16.010999999999999</c:v>
                </c:pt>
                <c:pt idx="7710">
                  <c:v>16.024000000000001</c:v>
                </c:pt>
                <c:pt idx="7711">
                  <c:v>16.024999999999999</c:v>
                </c:pt>
                <c:pt idx="7712">
                  <c:v>16.024999999999999</c:v>
                </c:pt>
                <c:pt idx="7713">
                  <c:v>16.024999999999999</c:v>
                </c:pt>
                <c:pt idx="7714">
                  <c:v>16.024999999999999</c:v>
                </c:pt>
                <c:pt idx="7715">
                  <c:v>16.024999999999999</c:v>
                </c:pt>
                <c:pt idx="7716">
                  <c:v>16.024999999999999</c:v>
                </c:pt>
                <c:pt idx="7717">
                  <c:v>16.027000000000001</c:v>
                </c:pt>
                <c:pt idx="7718">
                  <c:v>16.027000000000001</c:v>
                </c:pt>
                <c:pt idx="7719">
                  <c:v>16.029</c:v>
                </c:pt>
                <c:pt idx="7720">
                  <c:v>16.029</c:v>
                </c:pt>
                <c:pt idx="7721">
                  <c:v>16.029</c:v>
                </c:pt>
                <c:pt idx="7722">
                  <c:v>16.029</c:v>
                </c:pt>
                <c:pt idx="7723">
                  <c:v>16.029</c:v>
                </c:pt>
                <c:pt idx="7724">
                  <c:v>16.029</c:v>
                </c:pt>
                <c:pt idx="7725">
                  <c:v>16.029</c:v>
                </c:pt>
                <c:pt idx="7726">
                  <c:v>16.029</c:v>
                </c:pt>
                <c:pt idx="7727">
                  <c:v>16.029</c:v>
                </c:pt>
                <c:pt idx="7728">
                  <c:v>16.029</c:v>
                </c:pt>
                <c:pt idx="7729">
                  <c:v>16.029</c:v>
                </c:pt>
                <c:pt idx="7730">
                  <c:v>16.029</c:v>
                </c:pt>
                <c:pt idx="7731">
                  <c:v>16.029</c:v>
                </c:pt>
                <c:pt idx="7732">
                  <c:v>16.029</c:v>
                </c:pt>
                <c:pt idx="7733">
                  <c:v>16.029</c:v>
                </c:pt>
                <c:pt idx="7734">
                  <c:v>16.030999999999999</c:v>
                </c:pt>
                <c:pt idx="7735">
                  <c:v>16.030999999999999</c:v>
                </c:pt>
                <c:pt idx="7736">
                  <c:v>16.030999999999999</c:v>
                </c:pt>
                <c:pt idx="7737">
                  <c:v>16.047999999999998</c:v>
                </c:pt>
                <c:pt idx="7738">
                  <c:v>16.047999999999998</c:v>
                </c:pt>
                <c:pt idx="7739">
                  <c:v>16.047999999999998</c:v>
                </c:pt>
                <c:pt idx="7740">
                  <c:v>16.061</c:v>
                </c:pt>
                <c:pt idx="7741">
                  <c:v>16.061</c:v>
                </c:pt>
                <c:pt idx="7742">
                  <c:v>16.061</c:v>
                </c:pt>
                <c:pt idx="7743">
                  <c:v>16.061</c:v>
                </c:pt>
                <c:pt idx="7744">
                  <c:v>16.061</c:v>
                </c:pt>
                <c:pt idx="7745">
                  <c:v>16.064</c:v>
                </c:pt>
                <c:pt idx="7746">
                  <c:v>16.065999999999999</c:v>
                </c:pt>
                <c:pt idx="7747">
                  <c:v>16.065999999999999</c:v>
                </c:pt>
                <c:pt idx="7748">
                  <c:v>16.065999999999999</c:v>
                </c:pt>
                <c:pt idx="7749">
                  <c:v>16.065999999999999</c:v>
                </c:pt>
                <c:pt idx="7750">
                  <c:v>16.067</c:v>
                </c:pt>
                <c:pt idx="7751">
                  <c:v>16.067</c:v>
                </c:pt>
                <c:pt idx="7752">
                  <c:v>16.068000000000001</c:v>
                </c:pt>
                <c:pt idx="7753">
                  <c:v>16.068999999999999</c:v>
                </c:pt>
                <c:pt idx="7754">
                  <c:v>16.071999999999999</c:v>
                </c:pt>
                <c:pt idx="7755">
                  <c:v>16.085000000000001</c:v>
                </c:pt>
                <c:pt idx="7756">
                  <c:v>16.085000000000001</c:v>
                </c:pt>
                <c:pt idx="7757">
                  <c:v>16.085000000000001</c:v>
                </c:pt>
                <c:pt idx="7758">
                  <c:v>16.085000000000001</c:v>
                </c:pt>
                <c:pt idx="7759">
                  <c:v>16.085000000000001</c:v>
                </c:pt>
                <c:pt idx="7760">
                  <c:v>16.085000000000001</c:v>
                </c:pt>
                <c:pt idx="7761">
                  <c:v>16.085999999999999</c:v>
                </c:pt>
                <c:pt idx="7762">
                  <c:v>16.097000000000001</c:v>
                </c:pt>
                <c:pt idx="7763">
                  <c:v>16.099</c:v>
                </c:pt>
                <c:pt idx="7764">
                  <c:v>16.100999999999999</c:v>
                </c:pt>
                <c:pt idx="7765">
                  <c:v>16.103000000000002</c:v>
                </c:pt>
                <c:pt idx="7766">
                  <c:v>16.103000000000002</c:v>
                </c:pt>
                <c:pt idx="7767">
                  <c:v>16.103000000000002</c:v>
                </c:pt>
                <c:pt idx="7768">
                  <c:v>16.103999999999999</c:v>
                </c:pt>
                <c:pt idx="7769">
                  <c:v>16.103999999999999</c:v>
                </c:pt>
                <c:pt idx="7770">
                  <c:v>16.103999999999999</c:v>
                </c:pt>
                <c:pt idx="7771">
                  <c:v>16.103999999999999</c:v>
                </c:pt>
                <c:pt idx="7772">
                  <c:v>16.106999999999999</c:v>
                </c:pt>
                <c:pt idx="7773">
                  <c:v>16.122</c:v>
                </c:pt>
                <c:pt idx="7774">
                  <c:v>16.122</c:v>
                </c:pt>
                <c:pt idx="7775">
                  <c:v>16.122</c:v>
                </c:pt>
                <c:pt idx="7776">
                  <c:v>16.122</c:v>
                </c:pt>
                <c:pt idx="7777">
                  <c:v>16.122</c:v>
                </c:pt>
                <c:pt idx="7778">
                  <c:v>16.135000000000002</c:v>
                </c:pt>
                <c:pt idx="7779">
                  <c:v>16.135000000000002</c:v>
                </c:pt>
                <c:pt idx="7780">
                  <c:v>16.135000000000002</c:v>
                </c:pt>
                <c:pt idx="7781">
                  <c:v>16.135000000000002</c:v>
                </c:pt>
                <c:pt idx="7782">
                  <c:v>16.135000000000002</c:v>
                </c:pt>
                <c:pt idx="7783">
                  <c:v>16.135000000000002</c:v>
                </c:pt>
                <c:pt idx="7784">
                  <c:v>16.135000000000002</c:v>
                </c:pt>
                <c:pt idx="7785">
                  <c:v>16.138000000000002</c:v>
                </c:pt>
                <c:pt idx="7786">
                  <c:v>16.138000000000002</c:v>
                </c:pt>
                <c:pt idx="7787">
                  <c:v>16.138000000000002</c:v>
                </c:pt>
                <c:pt idx="7788">
                  <c:v>16.138000000000002</c:v>
                </c:pt>
                <c:pt idx="7789">
                  <c:v>16.138000000000002</c:v>
                </c:pt>
                <c:pt idx="7790">
                  <c:v>16.14</c:v>
                </c:pt>
                <c:pt idx="7791">
                  <c:v>16.14</c:v>
                </c:pt>
                <c:pt idx="7792">
                  <c:v>16.14</c:v>
                </c:pt>
                <c:pt idx="7793">
                  <c:v>16.14</c:v>
                </c:pt>
                <c:pt idx="7794">
                  <c:v>16.14</c:v>
                </c:pt>
                <c:pt idx="7795">
                  <c:v>16.14</c:v>
                </c:pt>
                <c:pt idx="7796">
                  <c:v>16.14</c:v>
                </c:pt>
                <c:pt idx="7797">
                  <c:v>16.14</c:v>
                </c:pt>
                <c:pt idx="7798">
                  <c:v>16.14</c:v>
                </c:pt>
                <c:pt idx="7799">
                  <c:v>16.140999999999998</c:v>
                </c:pt>
                <c:pt idx="7800">
                  <c:v>16.140999999999998</c:v>
                </c:pt>
                <c:pt idx="7801">
                  <c:v>16.140999999999998</c:v>
                </c:pt>
                <c:pt idx="7802">
                  <c:v>16.140999999999998</c:v>
                </c:pt>
                <c:pt idx="7803">
                  <c:v>16.140999999999998</c:v>
                </c:pt>
                <c:pt idx="7804">
                  <c:v>16.140999999999998</c:v>
                </c:pt>
                <c:pt idx="7805">
                  <c:v>16.158999999999999</c:v>
                </c:pt>
                <c:pt idx="7806">
                  <c:v>16.158999999999999</c:v>
                </c:pt>
                <c:pt idx="7807">
                  <c:v>16.158999999999999</c:v>
                </c:pt>
                <c:pt idx="7808">
                  <c:v>16.158999999999999</c:v>
                </c:pt>
                <c:pt idx="7809">
                  <c:v>16.16</c:v>
                </c:pt>
                <c:pt idx="7810">
                  <c:v>16.170999999999999</c:v>
                </c:pt>
                <c:pt idx="7811">
                  <c:v>16.170999999999999</c:v>
                </c:pt>
                <c:pt idx="7812">
                  <c:v>16.170999999999999</c:v>
                </c:pt>
                <c:pt idx="7813">
                  <c:v>16.170999999999999</c:v>
                </c:pt>
                <c:pt idx="7814">
                  <c:v>16.170999999999999</c:v>
                </c:pt>
                <c:pt idx="7815">
                  <c:v>16.170999999999999</c:v>
                </c:pt>
                <c:pt idx="7816">
                  <c:v>16.178000000000001</c:v>
                </c:pt>
                <c:pt idx="7817">
                  <c:v>16.178999999999998</c:v>
                </c:pt>
                <c:pt idx="7818">
                  <c:v>16.198</c:v>
                </c:pt>
                <c:pt idx="7819">
                  <c:v>16.207999999999998</c:v>
                </c:pt>
                <c:pt idx="7820">
                  <c:v>16.207999999999998</c:v>
                </c:pt>
                <c:pt idx="7821">
                  <c:v>16.207999999999998</c:v>
                </c:pt>
                <c:pt idx="7822">
                  <c:v>16.209</c:v>
                </c:pt>
                <c:pt idx="7823">
                  <c:v>16.209</c:v>
                </c:pt>
                <c:pt idx="7824">
                  <c:v>16.210999999999999</c:v>
                </c:pt>
                <c:pt idx="7825">
                  <c:v>16.210999999999999</c:v>
                </c:pt>
                <c:pt idx="7826">
                  <c:v>16.210999999999999</c:v>
                </c:pt>
                <c:pt idx="7827">
                  <c:v>16.215</c:v>
                </c:pt>
                <c:pt idx="7828">
                  <c:v>16.215</c:v>
                </c:pt>
                <c:pt idx="7829">
                  <c:v>16.215</c:v>
                </c:pt>
                <c:pt idx="7830">
                  <c:v>16.215</c:v>
                </c:pt>
                <c:pt idx="7831">
                  <c:v>16.216999999999999</c:v>
                </c:pt>
                <c:pt idx="7832">
                  <c:v>16.216999999999999</c:v>
                </c:pt>
                <c:pt idx="7833">
                  <c:v>16.234000000000002</c:v>
                </c:pt>
                <c:pt idx="7834">
                  <c:v>16.234000000000002</c:v>
                </c:pt>
                <c:pt idx="7835">
                  <c:v>16.234000000000002</c:v>
                </c:pt>
                <c:pt idx="7836">
                  <c:v>16.234000000000002</c:v>
                </c:pt>
                <c:pt idx="7837">
                  <c:v>16.234000000000002</c:v>
                </c:pt>
                <c:pt idx="7838">
                  <c:v>16.244</c:v>
                </c:pt>
                <c:pt idx="7839">
                  <c:v>16.245000000000001</c:v>
                </c:pt>
                <c:pt idx="7840">
                  <c:v>16.245000000000001</c:v>
                </c:pt>
                <c:pt idx="7841">
                  <c:v>16.245000000000001</c:v>
                </c:pt>
                <c:pt idx="7842">
                  <c:v>16.245000000000001</c:v>
                </c:pt>
                <c:pt idx="7843">
                  <c:v>16.245000000000001</c:v>
                </c:pt>
                <c:pt idx="7844">
                  <c:v>16.245000000000001</c:v>
                </c:pt>
                <c:pt idx="7845">
                  <c:v>16.245000000000001</c:v>
                </c:pt>
                <c:pt idx="7846">
                  <c:v>16.245000000000001</c:v>
                </c:pt>
                <c:pt idx="7847">
                  <c:v>16.245000000000001</c:v>
                </c:pt>
                <c:pt idx="7848">
                  <c:v>16.245000000000001</c:v>
                </c:pt>
                <c:pt idx="7849">
                  <c:v>16.245000000000001</c:v>
                </c:pt>
                <c:pt idx="7850">
                  <c:v>16.245000000000001</c:v>
                </c:pt>
                <c:pt idx="7851">
                  <c:v>16.245000000000001</c:v>
                </c:pt>
                <c:pt idx="7852">
                  <c:v>16.245000000000001</c:v>
                </c:pt>
                <c:pt idx="7853">
                  <c:v>16.245000000000001</c:v>
                </c:pt>
                <c:pt idx="7854">
                  <c:v>16.245000000000001</c:v>
                </c:pt>
                <c:pt idx="7855">
                  <c:v>16.245000000000001</c:v>
                </c:pt>
                <c:pt idx="7856">
                  <c:v>16.245000000000001</c:v>
                </c:pt>
                <c:pt idx="7857">
                  <c:v>16.245000000000001</c:v>
                </c:pt>
                <c:pt idx="7858">
                  <c:v>16.245000000000001</c:v>
                </c:pt>
                <c:pt idx="7859">
                  <c:v>16.245000000000001</c:v>
                </c:pt>
                <c:pt idx="7860">
                  <c:v>16.247</c:v>
                </c:pt>
                <c:pt idx="7861">
                  <c:v>16.253</c:v>
                </c:pt>
                <c:pt idx="7862">
                  <c:v>16.253</c:v>
                </c:pt>
                <c:pt idx="7863">
                  <c:v>16.253</c:v>
                </c:pt>
                <c:pt idx="7864">
                  <c:v>16.253</c:v>
                </c:pt>
                <c:pt idx="7865">
                  <c:v>16.253</c:v>
                </c:pt>
                <c:pt idx="7866">
                  <c:v>16.253</c:v>
                </c:pt>
                <c:pt idx="7867">
                  <c:v>16.253</c:v>
                </c:pt>
                <c:pt idx="7868">
                  <c:v>16.253</c:v>
                </c:pt>
                <c:pt idx="7869">
                  <c:v>16.253</c:v>
                </c:pt>
                <c:pt idx="7870">
                  <c:v>16.253</c:v>
                </c:pt>
                <c:pt idx="7871">
                  <c:v>16.253</c:v>
                </c:pt>
                <c:pt idx="7872">
                  <c:v>16.253</c:v>
                </c:pt>
                <c:pt idx="7873">
                  <c:v>16.253</c:v>
                </c:pt>
                <c:pt idx="7874">
                  <c:v>16.253</c:v>
                </c:pt>
                <c:pt idx="7875">
                  <c:v>16.253</c:v>
                </c:pt>
                <c:pt idx="7876">
                  <c:v>16.253</c:v>
                </c:pt>
                <c:pt idx="7877">
                  <c:v>16.253</c:v>
                </c:pt>
                <c:pt idx="7878">
                  <c:v>16.253</c:v>
                </c:pt>
                <c:pt idx="7879">
                  <c:v>16.253</c:v>
                </c:pt>
                <c:pt idx="7880">
                  <c:v>16.253</c:v>
                </c:pt>
                <c:pt idx="7881">
                  <c:v>16.256</c:v>
                </c:pt>
                <c:pt idx="7882">
                  <c:v>16.271000000000001</c:v>
                </c:pt>
                <c:pt idx="7883">
                  <c:v>16.271000000000001</c:v>
                </c:pt>
                <c:pt idx="7884">
                  <c:v>16.271999999999998</c:v>
                </c:pt>
                <c:pt idx="7885">
                  <c:v>16.271999999999998</c:v>
                </c:pt>
                <c:pt idx="7886">
                  <c:v>16.273</c:v>
                </c:pt>
                <c:pt idx="7887">
                  <c:v>16.280999999999999</c:v>
                </c:pt>
                <c:pt idx="7888">
                  <c:v>16.280999999999999</c:v>
                </c:pt>
                <c:pt idx="7889">
                  <c:v>16.280999999999999</c:v>
                </c:pt>
                <c:pt idx="7890">
                  <c:v>16.280999999999999</c:v>
                </c:pt>
                <c:pt idx="7891">
                  <c:v>16.282</c:v>
                </c:pt>
                <c:pt idx="7892">
                  <c:v>16.283000000000001</c:v>
                </c:pt>
                <c:pt idx="7893">
                  <c:v>16.283000000000001</c:v>
                </c:pt>
                <c:pt idx="7894">
                  <c:v>16.283000000000001</c:v>
                </c:pt>
                <c:pt idx="7895">
                  <c:v>16.283000000000001</c:v>
                </c:pt>
                <c:pt idx="7896">
                  <c:v>16.283000000000001</c:v>
                </c:pt>
                <c:pt idx="7897">
                  <c:v>16.283000000000001</c:v>
                </c:pt>
                <c:pt idx="7898">
                  <c:v>16.29</c:v>
                </c:pt>
                <c:pt idx="7899">
                  <c:v>16.291</c:v>
                </c:pt>
                <c:pt idx="7900">
                  <c:v>16.309000000000001</c:v>
                </c:pt>
                <c:pt idx="7901">
                  <c:v>16.309000000000001</c:v>
                </c:pt>
                <c:pt idx="7902">
                  <c:v>16.309000000000001</c:v>
                </c:pt>
                <c:pt idx="7903">
                  <c:v>16.317</c:v>
                </c:pt>
                <c:pt idx="7904">
                  <c:v>16.318000000000001</c:v>
                </c:pt>
                <c:pt idx="7905">
                  <c:v>16.318000000000001</c:v>
                </c:pt>
                <c:pt idx="7906">
                  <c:v>16.318000000000001</c:v>
                </c:pt>
                <c:pt idx="7907">
                  <c:v>16.318000000000001</c:v>
                </c:pt>
                <c:pt idx="7908">
                  <c:v>16.327999999999999</c:v>
                </c:pt>
                <c:pt idx="7909">
                  <c:v>16.329000000000001</c:v>
                </c:pt>
                <c:pt idx="7910">
                  <c:v>16.329000000000001</c:v>
                </c:pt>
                <c:pt idx="7911">
                  <c:v>16.329000000000001</c:v>
                </c:pt>
                <c:pt idx="7912">
                  <c:v>16.329000000000001</c:v>
                </c:pt>
                <c:pt idx="7913">
                  <c:v>16.346</c:v>
                </c:pt>
                <c:pt idx="7914">
                  <c:v>16.346</c:v>
                </c:pt>
                <c:pt idx="7915">
                  <c:v>16.346</c:v>
                </c:pt>
                <c:pt idx="7916">
                  <c:v>16.347000000000001</c:v>
                </c:pt>
                <c:pt idx="7917">
                  <c:v>16.347000000000001</c:v>
                </c:pt>
                <c:pt idx="7918">
                  <c:v>16.355</c:v>
                </c:pt>
                <c:pt idx="7919">
                  <c:v>16.355</c:v>
                </c:pt>
                <c:pt idx="7920">
                  <c:v>16.355</c:v>
                </c:pt>
                <c:pt idx="7921">
                  <c:v>16.355</c:v>
                </c:pt>
                <c:pt idx="7922">
                  <c:v>16.355</c:v>
                </c:pt>
                <c:pt idx="7923">
                  <c:v>16.355</c:v>
                </c:pt>
                <c:pt idx="7924">
                  <c:v>16.364999999999998</c:v>
                </c:pt>
                <c:pt idx="7925">
                  <c:v>16.364999999999998</c:v>
                </c:pt>
                <c:pt idx="7926">
                  <c:v>16.364999999999998</c:v>
                </c:pt>
                <c:pt idx="7927">
                  <c:v>16.364999999999998</c:v>
                </c:pt>
                <c:pt idx="7928">
                  <c:v>16.364999999999998</c:v>
                </c:pt>
                <c:pt idx="7929">
                  <c:v>16.364999999999998</c:v>
                </c:pt>
                <c:pt idx="7930">
                  <c:v>16.364999999999998</c:v>
                </c:pt>
                <c:pt idx="7931">
                  <c:v>16.364999999999998</c:v>
                </c:pt>
                <c:pt idx="7932">
                  <c:v>16.364999999999998</c:v>
                </c:pt>
                <c:pt idx="7933">
                  <c:v>16.364999999999998</c:v>
                </c:pt>
                <c:pt idx="7934">
                  <c:v>16.364999999999998</c:v>
                </c:pt>
                <c:pt idx="7935">
                  <c:v>16.364999999999998</c:v>
                </c:pt>
                <c:pt idx="7936">
                  <c:v>16.364999999999998</c:v>
                </c:pt>
                <c:pt idx="7937">
                  <c:v>16.364999999999998</c:v>
                </c:pt>
                <c:pt idx="7938">
                  <c:v>16.366</c:v>
                </c:pt>
                <c:pt idx="7939">
                  <c:v>16.366</c:v>
                </c:pt>
                <c:pt idx="7940">
                  <c:v>16.366</c:v>
                </c:pt>
                <c:pt idx="7941">
                  <c:v>16.384</c:v>
                </c:pt>
                <c:pt idx="7942">
                  <c:v>16.384</c:v>
                </c:pt>
                <c:pt idx="7943">
                  <c:v>16.384</c:v>
                </c:pt>
                <c:pt idx="7944">
                  <c:v>16.384</c:v>
                </c:pt>
                <c:pt idx="7945">
                  <c:v>16.384</c:v>
                </c:pt>
                <c:pt idx="7946">
                  <c:v>16.384</c:v>
                </c:pt>
                <c:pt idx="7947">
                  <c:v>16.384</c:v>
                </c:pt>
                <c:pt idx="7948">
                  <c:v>16.384</c:v>
                </c:pt>
                <c:pt idx="7949">
                  <c:v>16.384</c:v>
                </c:pt>
                <c:pt idx="7950">
                  <c:v>16.384</c:v>
                </c:pt>
                <c:pt idx="7951">
                  <c:v>16.384</c:v>
                </c:pt>
                <c:pt idx="7952">
                  <c:v>16.385000000000002</c:v>
                </c:pt>
                <c:pt idx="7953">
                  <c:v>16.385999999999999</c:v>
                </c:pt>
                <c:pt idx="7954">
                  <c:v>16.390999999999998</c:v>
                </c:pt>
                <c:pt idx="7955">
                  <c:v>16.390999999999998</c:v>
                </c:pt>
                <c:pt idx="7956">
                  <c:v>16.390999999999998</c:v>
                </c:pt>
                <c:pt idx="7957">
                  <c:v>16.390999999999998</c:v>
                </c:pt>
                <c:pt idx="7958">
                  <c:v>16.391999999999999</c:v>
                </c:pt>
                <c:pt idx="7959">
                  <c:v>16.391999999999999</c:v>
                </c:pt>
                <c:pt idx="7960">
                  <c:v>16.395</c:v>
                </c:pt>
                <c:pt idx="7961">
                  <c:v>16.395</c:v>
                </c:pt>
                <c:pt idx="7962">
                  <c:v>16.395</c:v>
                </c:pt>
                <c:pt idx="7963">
                  <c:v>16.402999999999999</c:v>
                </c:pt>
                <c:pt idx="7964">
                  <c:v>16.402999999999999</c:v>
                </c:pt>
                <c:pt idx="7965">
                  <c:v>16.402999999999999</c:v>
                </c:pt>
                <c:pt idx="7966">
                  <c:v>16.402999999999999</c:v>
                </c:pt>
                <c:pt idx="7967">
                  <c:v>16.402999999999999</c:v>
                </c:pt>
                <c:pt idx="7968">
                  <c:v>16.404</c:v>
                </c:pt>
                <c:pt idx="7969">
                  <c:v>16.420000000000002</c:v>
                </c:pt>
                <c:pt idx="7970">
                  <c:v>16.422000000000001</c:v>
                </c:pt>
                <c:pt idx="7971">
                  <c:v>16.422000000000001</c:v>
                </c:pt>
                <c:pt idx="7972">
                  <c:v>16.422000000000001</c:v>
                </c:pt>
                <c:pt idx="7973">
                  <c:v>16.422000000000001</c:v>
                </c:pt>
                <c:pt idx="7974">
                  <c:v>16.422000000000001</c:v>
                </c:pt>
                <c:pt idx="7975">
                  <c:v>16.422000000000001</c:v>
                </c:pt>
                <c:pt idx="7976">
                  <c:v>16.425000000000001</c:v>
                </c:pt>
                <c:pt idx="7977">
                  <c:v>16.428000000000001</c:v>
                </c:pt>
                <c:pt idx="7978">
                  <c:v>16.428000000000001</c:v>
                </c:pt>
                <c:pt idx="7979">
                  <c:v>16.428999999999998</c:v>
                </c:pt>
                <c:pt idx="7980">
                  <c:v>16.440999999999999</c:v>
                </c:pt>
                <c:pt idx="7981">
                  <c:v>16.440999999999999</c:v>
                </c:pt>
                <c:pt idx="7982">
                  <c:v>16.46</c:v>
                </c:pt>
                <c:pt idx="7983">
                  <c:v>16.46</c:v>
                </c:pt>
                <c:pt idx="7984">
                  <c:v>16.46</c:v>
                </c:pt>
                <c:pt idx="7985">
                  <c:v>16.46</c:v>
                </c:pt>
                <c:pt idx="7986">
                  <c:v>16.46</c:v>
                </c:pt>
                <c:pt idx="7987">
                  <c:v>16.46</c:v>
                </c:pt>
                <c:pt idx="7988">
                  <c:v>16.46</c:v>
                </c:pt>
                <c:pt idx="7989">
                  <c:v>16.46</c:v>
                </c:pt>
                <c:pt idx="7990">
                  <c:v>16.46</c:v>
                </c:pt>
                <c:pt idx="7991">
                  <c:v>16.465</c:v>
                </c:pt>
                <c:pt idx="7992">
                  <c:v>16.465</c:v>
                </c:pt>
                <c:pt idx="7993">
                  <c:v>16.465</c:v>
                </c:pt>
                <c:pt idx="7994">
                  <c:v>16.465</c:v>
                </c:pt>
                <c:pt idx="7995">
                  <c:v>16.465</c:v>
                </c:pt>
                <c:pt idx="7996">
                  <c:v>16.465</c:v>
                </c:pt>
                <c:pt idx="7997">
                  <c:v>16.465</c:v>
                </c:pt>
                <c:pt idx="7998">
                  <c:v>16.47</c:v>
                </c:pt>
                <c:pt idx="7999">
                  <c:v>16.477</c:v>
                </c:pt>
                <c:pt idx="8000">
                  <c:v>16.478000000000002</c:v>
                </c:pt>
                <c:pt idx="8001">
                  <c:v>16.478000000000002</c:v>
                </c:pt>
                <c:pt idx="8002">
                  <c:v>16.478000000000002</c:v>
                </c:pt>
                <c:pt idx="8003">
                  <c:v>16.478000000000002</c:v>
                </c:pt>
                <c:pt idx="8004">
                  <c:v>16.478000000000002</c:v>
                </c:pt>
                <c:pt idx="8005">
                  <c:v>16.478000000000002</c:v>
                </c:pt>
                <c:pt idx="8006">
                  <c:v>16.478000000000002</c:v>
                </c:pt>
                <c:pt idx="8007">
                  <c:v>16.478000000000002</c:v>
                </c:pt>
                <c:pt idx="8008">
                  <c:v>16.478000000000002</c:v>
                </c:pt>
                <c:pt idx="8009">
                  <c:v>16.478000000000002</c:v>
                </c:pt>
                <c:pt idx="8010">
                  <c:v>16.478999999999999</c:v>
                </c:pt>
                <c:pt idx="8011">
                  <c:v>16.478999999999999</c:v>
                </c:pt>
                <c:pt idx="8012">
                  <c:v>16.478999999999999</c:v>
                </c:pt>
                <c:pt idx="8013">
                  <c:v>16.478999999999999</c:v>
                </c:pt>
                <c:pt idx="8014">
                  <c:v>16.478999999999999</c:v>
                </c:pt>
                <c:pt idx="8015">
                  <c:v>16.478999999999999</c:v>
                </c:pt>
                <c:pt idx="8016">
                  <c:v>16.478999999999999</c:v>
                </c:pt>
                <c:pt idx="8017">
                  <c:v>16.48</c:v>
                </c:pt>
                <c:pt idx="8018">
                  <c:v>16.481000000000002</c:v>
                </c:pt>
                <c:pt idx="8019">
                  <c:v>16.497</c:v>
                </c:pt>
                <c:pt idx="8020">
                  <c:v>16.497</c:v>
                </c:pt>
                <c:pt idx="8021">
                  <c:v>16.497</c:v>
                </c:pt>
                <c:pt idx="8022">
                  <c:v>16.497</c:v>
                </c:pt>
                <c:pt idx="8023">
                  <c:v>16.497</c:v>
                </c:pt>
                <c:pt idx="8024">
                  <c:v>16.497</c:v>
                </c:pt>
                <c:pt idx="8025">
                  <c:v>16.497</c:v>
                </c:pt>
                <c:pt idx="8026">
                  <c:v>16.498999999999999</c:v>
                </c:pt>
                <c:pt idx="8027">
                  <c:v>16.5</c:v>
                </c:pt>
                <c:pt idx="8028">
                  <c:v>16.501999999999999</c:v>
                </c:pt>
                <c:pt idx="8029">
                  <c:v>16.515999999999998</c:v>
                </c:pt>
                <c:pt idx="8030">
                  <c:v>16.515999999999998</c:v>
                </c:pt>
                <c:pt idx="8031">
                  <c:v>16.515999999999998</c:v>
                </c:pt>
                <c:pt idx="8032">
                  <c:v>16.518000000000001</c:v>
                </c:pt>
                <c:pt idx="8033">
                  <c:v>16.535</c:v>
                </c:pt>
                <c:pt idx="8034">
                  <c:v>16.536000000000001</c:v>
                </c:pt>
                <c:pt idx="8035">
                  <c:v>16.539000000000001</c:v>
                </c:pt>
                <c:pt idx="8036">
                  <c:v>16.54</c:v>
                </c:pt>
                <c:pt idx="8037">
                  <c:v>16.541</c:v>
                </c:pt>
                <c:pt idx="8038">
                  <c:v>16.553999999999998</c:v>
                </c:pt>
                <c:pt idx="8039">
                  <c:v>16.553999999999998</c:v>
                </c:pt>
                <c:pt idx="8040">
                  <c:v>16.555</c:v>
                </c:pt>
                <c:pt idx="8041">
                  <c:v>16.573</c:v>
                </c:pt>
                <c:pt idx="8042">
                  <c:v>16.573</c:v>
                </c:pt>
                <c:pt idx="8043">
                  <c:v>16.573</c:v>
                </c:pt>
                <c:pt idx="8044">
                  <c:v>16.573</c:v>
                </c:pt>
                <c:pt idx="8045">
                  <c:v>16.573</c:v>
                </c:pt>
                <c:pt idx="8046">
                  <c:v>16.573</c:v>
                </c:pt>
                <c:pt idx="8047">
                  <c:v>16.573</c:v>
                </c:pt>
                <c:pt idx="8048">
                  <c:v>16.573</c:v>
                </c:pt>
                <c:pt idx="8049">
                  <c:v>16.573</c:v>
                </c:pt>
                <c:pt idx="8050">
                  <c:v>16.577000000000002</c:v>
                </c:pt>
                <c:pt idx="8051">
                  <c:v>16.577000000000002</c:v>
                </c:pt>
                <c:pt idx="8052">
                  <c:v>16.577000000000002</c:v>
                </c:pt>
                <c:pt idx="8053">
                  <c:v>16.581</c:v>
                </c:pt>
                <c:pt idx="8054">
                  <c:v>16.591999999999999</c:v>
                </c:pt>
                <c:pt idx="8055">
                  <c:v>16.591999999999999</c:v>
                </c:pt>
                <c:pt idx="8056">
                  <c:v>16.591999999999999</c:v>
                </c:pt>
                <c:pt idx="8057">
                  <c:v>16.591999999999999</c:v>
                </c:pt>
                <c:pt idx="8058">
                  <c:v>16.591999999999999</c:v>
                </c:pt>
                <c:pt idx="8059">
                  <c:v>16.591999999999999</c:v>
                </c:pt>
                <c:pt idx="8060">
                  <c:v>16.591999999999999</c:v>
                </c:pt>
                <c:pt idx="8061">
                  <c:v>16.591999999999999</c:v>
                </c:pt>
                <c:pt idx="8062">
                  <c:v>16.591999999999999</c:v>
                </c:pt>
                <c:pt idx="8063">
                  <c:v>16.591999999999999</c:v>
                </c:pt>
                <c:pt idx="8064">
                  <c:v>16.591999999999999</c:v>
                </c:pt>
                <c:pt idx="8065">
                  <c:v>16.591999999999999</c:v>
                </c:pt>
                <c:pt idx="8066">
                  <c:v>16.591999999999999</c:v>
                </c:pt>
                <c:pt idx="8067">
                  <c:v>16.593</c:v>
                </c:pt>
                <c:pt idx="8068">
                  <c:v>16.593</c:v>
                </c:pt>
                <c:pt idx="8069">
                  <c:v>16.593</c:v>
                </c:pt>
                <c:pt idx="8070">
                  <c:v>16.611000000000001</c:v>
                </c:pt>
                <c:pt idx="8071">
                  <c:v>16.611000000000001</c:v>
                </c:pt>
                <c:pt idx="8072">
                  <c:v>16.611000000000001</c:v>
                </c:pt>
                <c:pt idx="8073">
                  <c:v>16.611000000000001</c:v>
                </c:pt>
                <c:pt idx="8074">
                  <c:v>16.611000000000001</c:v>
                </c:pt>
                <c:pt idx="8075">
                  <c:v>16.611999999999998</c:v>
                </c:pt>
                <c:pt idx="8076">
                  <c:v>16.614999999999998</c:v>
                </c:pt>
                <c:pt idx="8077">
                  <c:v>16.614999999999998</c:v>
                </c:pt>
                <c:pt idx="8078">
                  <c:v>16.614999999999998</c:v>
                </c:pt>
                <c:pt idx="8079">
                  <c:v>16.614999999999998</c:v>
                </c:pt>
                <c:pt idx="8080">
                  <c:v>16.63</c:v>
                </c:pt>
                <c:pt idx="8081">
                  <c:v>16.63</c:v>
                </c:pt>
                <c:pt idx="8082">
                  <c:v>16.63</c:v>
                </c:pt>
                <c:pt idx="8083">
                  <c:v>16.63</c:v>
                </c:pt>
                <c:pt idx="8084">
                  <c:v>16.649000000000001</c:v>
                </c:pt>
                <c:pt idx="8085">
                  <c:v>16.649999999999999</c:v>
                </c:pt>
                <c:pt idx="8086">
                  <c:v>16.651</c:v>
                </c:pt>
                <c:pt idx="8087">
                  <c:v>16.651</c:v>
                </c:pt>
                <c:pt idx="8088">
                  <c:v>16.651</c:v>
                </c:pt>
                <c:pt idx="8089">
                  <c:v>16.651</c:v>
                </c:pt>
                <c:pt idx="8090">
                  <c:v>16.651</c:v>
                </c:pt>
                <c:pt idx="8091">
                  <c:v>16.652999999999999</c:v>
                </c:pt>
                <c:pt idx="8092">
                  <c:v>16.652999999999999</c:v>
                </c:pt>
                <c:pt idx="8093">
                  <c:v>16.652999999999999</c:v>
                </c:pt>
                <c:pt idx="8094">
                  <c:v>16.652999999999999</c:v>
                </c:pt>
                <c:pt idx="8095">
                  <c:v>16.652999999999999</c:v>
                </c:pt>
                <c:pt idx="8096">
                  <c:v>16.652999999999999</c:v>
                </c:pt>
                <c:pt idx="8097">
                  <c:v>16.687000000000001</c:v>
                </c:pt>
                <c:pt idx="8098">
                  <c:v>16.687000000000001</c:v>
                </c:pt>
                <c:pt idx="8099">
                  <c:v>16.687000000000001</c:v>
                </c:pt>
                <c:pt idx="8100">
                  <c:v>16.687000000000001</c:v>
                </c:pt>
                <c:pt idx="8101">
                  <c:v>16.687000000000001</c:v>
                </c:pt>
                <c:pt idx="8102">
                  <c:v>16.687999999999999</c:v>
                </c:pt>
                <c:pt idx="8103">
                  <c:v>16.689</c:v>
                </c:pt>
                <c:pt idx="8104">
                  <c:v>16.689</c:v>
                </c:pt>
                <c:pt idx="8105">
                  <c:v>16.689</c:v>
                </c:pt>
                <c:pt idx="8106">
                  <c:v>16.689</c:v>
                </c:pt>
                <c:pt idx="8107">
                  <c:v>16.689</c:v>
                </c:pt>
                <c:pt idx="8108">
                  <c:v>16.689</c:v>
                </c:pt>
                <c:pt idx="8109">
                  <c:v>16.689</c:v>
                </c:pt>
                <c:pt idx="8110">
                  <c:v>16.690000000000001</c:v>
                </c:pt>
                <c:pt idx="8111">
                  <c:v>16.690000000000001</c:v>
                </c:pt>
                <c:pt idx="8112">
                  <c:v>16.690000000000001</c:v>
                </c:pt>
                <c:pt idx="8113">
                  <c:v>16.690000000000001</c:v>
                </c:pt>
                <c:pt idx="8114">
                  <c:v>16.690000000000001</c:v>
                </c:pt>
                <c:pt idx="8115">
                  <c:v>16.690000000000001</c:v>
                </c:pt>
                <c:pt idx="8116">
                  <c:v>16.690000000000001</c:v>
                </c:pt>
                <c:pt idx="8117">
                  <c:v>16.690000000000001</c:v>
                </c:pt>
                <c:pt idx="8118">
                  <c:v>16.690000000000001</c:v>
                </c:pt>
                <c:pt idx="8119">
                  <c:v>16.690000000000001</c:v>
                </c:pt>
                <c:pt idx="8120">
                  <c:v>16.690000000000001</c:v>
                </c:pt>
                <c:pt idx="8121">
                  <c:v>16.690000000000001</c:v>
                </c:pt>
                <c:pt idx="8122">
                  <c:v>16.690000000000001</c:v>
                </c:pt>
                <c:pt idx="8123">
                  <c:v>16.690000000000001</c:v>
                </c:pt>
                <c:pt idx="8124">
                  <c:v>16.690000000000001</c:v>
                </c:pt>
                <c:pt idx="8125">
                  <c:v>16.690000000000001</c:v>
                </c:pt>
                <c:pt idx="8126">
                  <c:v>16.690000000000001</c:v>
                </c:pt>
                <c:pt idx="8127">
                  <c:v>16.690000000000001</c:v>
                </c:pt>
                <c:pt idx="8128">
                  <c:v>16.690000000000001</c:v>
                </c:pt>
                <c:pt idx="8129">
                  <c:v>16.690000000000001</c:v>
                </c:pt>
                <c:pt idx="8130">
                  <c:v>16.690000000000001</c:v>
                </c:pt>
                <c:pt idx="8131">
                  <c:v>16.690000000000001</c:v>
                </c:pt>
                <c:pt idx="8132">
                  <c:v>16.690000000000001</c:v>
                </c:pt>
                <c:pt idx="8133">
                  <c:v>16.706</c:v>
                </c:pt>
                <c:pt idx="8134">
                  <c:v>16.706</c:v>
                </c:pt>
                <c:pt idx="8135">
                  <c:v>16.706</c:v>
                </c:pt>
                <c:pt idx="8136">
                  <c:v>16.706</c:v>
                </c:pt>
                <c:pt idx="8137">
                  <c:v>16.706</c:v>
                </c:pt>
                <c:pt idx="8138">
                  <c:v>16.706</c:v>
                </c:pt>
                <c:pt idx="8139">
                  <c:v>16.706</c:v>
                </c:pt>
                <c:pt idx="8140">
                  <c:v>16.706</c:v>
                </c:pt>
                <c:pt idx="8141">
                  <c:v>16.706</c:v>
                </c:pt>
                <c:pt idx="8142">
                  <c:v>16.706</c:v>
                </c:pt>
                <c:pt idx="8143">
                  <c:v>16.706</c:v>
                </c:pt>
                <c:pt idx="8144">
                  <c:v>16.706</c:v>
                </c:pt>
                <c:pt idx="8145">
                  <c:v>16.706</c:v>
                </c:pt>
                <c:pt idx="8146">
                  <c:v>16.706</c:v>
                </c:pt>
                <c:pt idx="8147">
                  <c:v>16.706</c:v>
                </c:pt>
                <c:pt idx="8148">
                  <c:v>16.706</c:v>
                </c:pt>
                <c:pt idx="8149">
                  <c:v>16.707999999999998</c:v>
                </c:pt>
                <c:pt idx="8150">
                  <c:v>16.725000000000001</c:v>
                </c:pt>
                <c:pt idx="8151">
                  <c:v>16.725000000000001</c:v>
                </c:pt>
                <c:pt idx="8152">
                  <c:v>16.725000000000001</c:v>
                </c:pt>
                <c:pt idx="8153">
                  <c:v>16.725000000000001</c:v>
                </c:pt>
                <c:pt idx="8154">
                  <c:v>16.725999999999999</c:v>
                </c:pt>
                <c:pt idx="8155">
                  <c:v>16.725999999999999</c:v>
                </c:pt>
                <c:pt idx="8156">
                  <c:v>16.725999999999999</c:v>
                </c:pt>
                <c:pt idx="8157">
                  <c:v>16.725999999999999</c:v>
                </c:pt>
                <c:pt idx="8158">
                  <c:v>16.725999999999999</c:v>
                </c:pt>
                <c:pt idx="8159">
                  <c:v>16.727</c:v>
                </c:pt>
                <c:pt idx="8160">
                  <c:v>16.728000000000002</c:v>
                </c:pt>
                <c:pt idx="8161">
                  <c:v>16.728000000000002</c:v>
                </c:pt>
                <c:pt idx="8162">
                  <c:v>16.73</c:v>
                </c:pt>
                <c:pt idx="8163">
                  <c:v>16.744</c:v>
                </c:pt>
                <c:pt idx="8164">
                  <c:v>16.744</c:v>
                </c:pt>
                <c:pt idx="8165">
                  <c:v>16.763000000000002</c:v>
                </c:pt>
                <c:pt idx="8166">
                  <c:v>16.763999999999999</c:v>
                </c:pt>
                <c:pt idx="8167">
                  <c:v>16.763999999999999</c:v>
                </c:pt>
                <c:pt idx="8168">
                  <c:v>16.763999999999999</c:v>
                </c:pt>
                <c:pt idx="8169">
                  <c:v>16.763999999999999</c:v>
                </c:pt>
                <c:pt idx="8170">
                  <c:v>16.763999999999999</c:v>
                </c:pt>
                <c:pt idx="8171">
                  <c:v>16.763999999999999</c:v>
                </c:pt>
                <c:pt idx="8172">
                  <c:v>16.766999999999999</c:v>
                </c:pt>
                <c:pt idx="8173">
                  <c:v>16.782</c:v>
                </c:pt>
                <c:pt idx="8174">
                  <c:v>16.783000000000001</c:v>
                </c:pt>
                <c:pt idx="8175">
                  <c:v>16.783000000000001</c:v>
                </c:pt>
                <c:pt idx="8176">
                  <c:v>16.783000000000001</c:v>
                </c:pt>
                <c:pt idx="8177">
                  <c:v>16.800999999999998</c:v>
                </c:pt>
                <c:pt idx="8178">
                  <c:v>16.800999999999998</c:v>
                </c:pt>
                <c:pt idx="8179">
                  <c:v>16.800999999999998</c:v>
                </c:pt>
                <c:pt idx="8180">
                  <c:v>16.800999999999998</c:v>
                </c:pt>
                <c:pt idx="8181">
                  <c:v>16.800999999999998</c:v>
                </c:pt>
                <c:pt idx="8182">
                  <c:v>16.800999999999998</c:v>
                </c:pt>
                <c:pt idx="8183">
                  <c:v>16.800999999999998</c:v>
                </c:pt>
                <c:pt idx="8184">
                  <c:v>16.800999999999998</c:v>
                </c:pt>
                <c:pt idx="8185">
                  <c:v>16.800999999999998</c:v>
                </c:pt>
                <c:pt idx="8186">
                  <c:v>16.800999999999998</c:v>
                </c:pt>
                <c:pt idx="8187">
                  <c:v>16.800999999999998</c:v>
                </c:pt>
                <c:pt idx="8188">
                  <c:v>16.800999999999998</c:v>
                </c:pt>
                <c:pt idx="8189">
                  <c:v>16.805</c:v>
                </c:pt>
                <c:pt idx="8190">
                  <c:v>16.809999999999999</c:v>
                </c:pt>
                <c:pt idx="8191">
                  <c:v>16.821000000000002</c:v>
                </c:pt>
                <c:pt idx="8192">
                  <c:v>16.821000000000002</c:v>
                </c:pt>
                <c:pt idx="8193">
                  <c:v>16.821000000000002</c:v>
                </c:pt>
                <c:pt idx="8194">
                  <c:v>16.821000000000002</c:v>
                </c:pt>
                <c:pt idx="8195">
                  <c:v>16.821000000000002</c:v>
                </c:pt>
                <c:pt idx="8196">
                  <c:v>16.821000000000002</c:v>
                </c:pt>
                <c:pt idx="8197">
                  <c:v>16.821000000000002</c:v>
                </c:pt>
                <c:pt idx="8198">
                  <c:v>16.821000000000002</c:v>
                </c:pt>
                <c:pt idx="8199">
                  <c:v>16.821000000000002</c:v>
                </c:pt>
                <c:pt idx="8200">
                  <c:v>16.821000000000002</c:v>
                </c:pt>
                <c:pt idx="8201">
                  <c:v>16.821000000000002</c:v>
                </c:pt>
                <c:pt idx="8202">
                  <c:v>16.821000000000002</c:v>
                </c:pt>
                <c:pt idx="8203">
                  <c:v>16.821000000000002</c:v>
                </c:pt>
                <c:pt idx="8204">
                  <c:v>16.821000000000002</c:v>
                </c:pt>
                <c:pt idx="8205">
                  <c:v>16.821000000000002</c:v>
                </c:pt>
                <c:pt idx="8206">
                  <c:v>16.821000000000002</c:v>
                </c:pt>
                <c:pt idx="8207">
                  <c:v>16.821000000000002</c:v>
                </c:pt>
                <c:pt idx="8208">
                  <c:v>16.821000000000002</c:v>
                </c:pt>
                <c:pt idx="8209">
                  <c:v>16.821000000000002</c:v>
                </c:pt>
                <c:pt idx="8210">
                  <c:v>16.821000000000002</c:v>
                </c:pt>
                <c:pt idx="8211">
                  <c:v>16.821999999999999</c:v>
                </c:pt>
                <c:pt idx="8212">
                  <c:v>16.838000000000001</c:v>
                </c:pt>
                <c:pt idx="8213">
                  <c:v>16.84</c:v>
                </c:pt>
                <c:pt idx="8214">
                  <c:v>16.84</c:v>
                </c:pt>
                <c:pt idx="8215">
                  <c:v>16.84</c:v>
                </c:pt>
                <c:pt idx="8216">
                  <c:v>16.84</c:v>
                </c:pt>
                <c:pt idx="8217">
                  <c:v>16.841000000000001</c:v>
                </c:pt>
                <c:pt idx="8218">
                  <c:v>16.841999999999999</c:v>
                </c:pt>
                <c:pt idx="8219">
                  <c:v>16.841999999999999</c:v>
                </c:pt>
                <c:pt idx="8220">
                  <c:v>16.847000000000001</c:v>
                </c:pt>
                <c:pt idx="8221">
                  <c:v>16.847999999999999</c:v>
                </c:pt>
                <c:pt idx="8222">
                  <c:v>16.859000000000002</c:v>
                </c:pt>
                <c:pt idx="8223">
                  <c:v>16.859000000000002</c:v>
                </c:pt>
                <c:pt idx="8224">
                  <c:v>16.859000000000002</c:v>
                </c:pt>
                <c:pt idx="8225">
                  <c:v>16.875</c:v>
                </c:pt>
                <c:pt idx="8226">
                  <c:v>16.875</c:v>
                </c:pt>
                <c:pt idx="8227">
                  <c:v>16.878</c:v>
                </c:pt>
                <c:pt idx="8228">
                  <c:v>16.882000000000001</c:v>
                </c:pt>
                <c:pt idx="8229">
                  <c:v>16.882000000000001</c:v>
                </c:pt>
                <c:pt idx="8230">
                  <c:v>16.882000000000001</c:v>
                </c:pt>
                <c:pt idx="8231">
                  <c:v>16.882000000000001</c:v>
                </c:pt>
                <c:pt idx="8232">
                  <c:v>16.882000000000001</c:v>
                </c:pt>
                <c:pt idx="8233">
                  <c:v>16.882000000000001</c:v>
                </c:pt>
                <c:pt idx="8234">
                  <c:v>16.898</c:v>
                </c:pt>
                <c:pt idx="8235">
                  <c:v>16.898</c:v>
                </c:pt>
                <c:pt idx="8236">
                  <c:v>16.913</c:v>
                </c:pt>
                <c:pt idx="8237">
                  <c:v>16.913</c:v>
                </c:pt>
                <c:pt idx="8238">
                  <c:v>16.913</c:v>
                </c:pt>
                <c:pt idx="8239">
                  <c:v>16.913</c:v>
                </c:pt>
                <c:pt idx="8240">
                  <c:v>16.913</c:v>
                </c:pt>
                <c:pt idx="8241">
                  <c:v>16.913</c:v>
                </c:pt>
                <c:pt idx="8242">
                  <c:v>16.913</c:v>
                </c:pt>
                <c:pt idx="8243">
                  <c:v>16.913</c:v>
                </c:pt>
                <c:pt idx="8244">
                  <c:v>16.916</c:v>
                </c:pt>
                <c:pt idx="8245">
                  <c:v>16.916</c:v>
                </c:pt>
                <c:pt idx="8246">
                  <c:v>16.916</c:v>
                </c:pt>
                <c:pt idx="8247">
                  <c:v>16.917000000000002</c:v>
                </c:pt>
                <c:pt idx="8248">
                  <c:v>16.917000000000002</c:v>
                </c:pt>
                <c:pt idx="8249">
                  <c:v>16.917000000000002</c:v>
                </c:pt>
                <c:pt idx="8250">
                  <c:v>16.917999999999999</c:v>
                </c:pt>
                <c:pt idx="8251">
                  <c:v>16.917999999999999</c:v>
                </c:pt>
                <c:pt idx="8252">
                  <c:v>16.917999999999999</c:v>
                </c:pt>
                <c:pt idx="8253">
                  <c:v>16.920000000000002</c:v>
                </c:pt>
                <c:pt idx="8254">
                  <c:v>16.920000000000002</c:v>
                </c:pt>
                <c:pt idx="8255">
                  <c:v>16.936</c:v>
                </c:pt>
                <c:pt idx="8256">
                  <c:v>16.936</c:v>
                </c:pt>
                <c:pt idx="8257">
                  <c:v>16.936</c:v>
                </c:pt>
                <c:pt idx="8258">
                  <c:v>16.936</c:v>
                </c:pt>
                <c:pt idx="8259">
                  <c:v>16.936</c:v>
                </c:pt>
                <c:pt idx="8260">
                  <c:v>16.936</c:v>
                </c:pt>
                <c:pt idx="8261">
                  <c:v>16.936</c:v>
                </c:pt>
                <c:pt idx="8262">
                  <c:v>16.936</c:v>
                </c:pt>
                <c:pt idx="8263">
                  <c:v>16.936</c:v>
                </c:pt>
                <c:pt idx="8264">
                  <c:v>16.936</c:v>
                </c:pt>
                <c:pt idx="8265">
                  <c:v>16.936</c:v>
                </c:pt>
                <c:pt idx="8266">
                  <c:v>16.936</c:v>
                </c:pt>
                <c:pt idx="8267">
                  <c:v>16.936</c:v>
                </c:pt>
                <c:pt idx="8268">
                  <c:v>16.936</c:v>
                </c:pt>
                <c:pt idx="8269">
                  <c:v>16.936</c:v>
                </c:pt>
                <c:pt idx="8270">
                  <c:v>16.936</c:v>
                </c:pt>
                <c:pt idx="8271">
                  <c:v>16.936</c:v>
                </c:pt>
                <c:pt idx="8272">
                  <c:v>16.936</c:v>
                </c:pt>
                <c:pt idx="8273">
                  <c:v>16.936</c:v>
                </c:pt>
                <c:pt idx="8274">
                  <c:v>16.952999999999999</c:v>
                </c:pt>
                <c:pt idx="8275">
                  <c:v>16.952999999999999</c:v>
                </c:pt>
                <c:pt idx="8276">
                  <c:v>16.954999999999998</c:v>
                </c:pt>
                <c:pt idx="8277">
                  <c:v>16.954999999999998</c:v>
                </c:pt>
                <c:pt idx="8278">
                  <c:v>16.954999999999998</c:v>
                </c:pt>
                <c:pt idx="8279">
                  <c:v>16.954999999999998</c:v>
                </c:pt>
                <c:pt idx="8280">
                  <c:v>16.956</c:v>
                </c:pt>
                <c:pt idx="8281">
                  <c:v>16.957000000000001</c:v>
                </c:pt>
                <c:pt idx="8282">
                  <c:v>16.957000000000001</c:v>
                </c:pt>
                <c:pt idx="8283">
                  <c:v>16.957000000000001</c:v>
                </c:pt>
                <c:pt idx="8284">
                  <c:v>16.974</c:v>
                </c:pt>
                <c:pt idx="8285">
                  <c:v>16.974</c:v>
                </c:pt>
                <c:pt idx="8286">
                  <c:v>16.989000000000001</c:v>
                </c:pt>
                <c:pt idx="8287">
                  <c:v>16.989999999999998</c:v>
                </c:pt>
                <c:pt idx="8288">
                  <c:v>16.991</c:v>
                </c:pt>
                <c:pt idx="8289">
                  <c:v>16.991</c:v>
                </c:pt>
                <c:pt idx="8290">
                  <c:v>16.992000000000001</c:v>
                </c:pt>
                <c:pt idx="8291">
                  <c:v>16.992000000000001</c:v>
                </c:pt>
                <c:pt idx="8292">
                  <c:v>16.992000000000001</c:v>
                </c:pt>
                <c:pt idx="8293">
                  <c:v>16.994</c:v>
                </c:pt>
                <c:pt idx="8294">
                  <c:v>16.994</c:v>
                </c:pt>
                <c:pt idx="8295">
                  <c:v>17.013000000000002</c:v>
                </c:pt>
                <c:pt idx="8296">
                  <c:v>17.013000000000002</c:v>
                </c:pt>
                <c:pt idx="8297">
                  <c:v>17.013000000000002</c:v>
                </c:pt>
                <c:pt idx="8298">
                  <c:v>17.013000000000002</c:v>
                </c:pt>
                <c:pt idx="8299">
                  <c:v>17.027000000000001</c:v>
                </c:pt>
                <c:pt idx="8300">
                  <c:v>17.027000000000001</c:v>
                </c:pt>
                <c:pt idx="8301">
                  <c:v>17.027000000000001</c:v>
                </c:pt>
                <c:pt idx="8302">
                  <c:v>17.027000000000001</c:v>
                </c:pt>
                <c:pt idx="8303">
                  <c:v>17.027000000000001</c:v>
                </c:pt>
                <c:pt idx="8304">
                  <c:v>17.027000000000001</c:v>
                </c:pt>
                <c:pt idx="8305">
                  <c:v>17.027000000000001</c:v>
                </c:pt>
                <c:pt idx="8306">
                  <c:v>17.027000000000001</c:v>
                </c:pt>
                <c:pt idx="8307">
                  <c:v>17.027000000000001</c:v>
                </c:pt>
                <c:pt idx="8308">
                  <c:v>17.027999999999999</c:v>
                </c:pt>
                <c:pt idx="8309">
                  <c:v>17.027999999999999</c:v>
                </c:pt>
                <c:pt idx="8310">
                  <c:v>17.03</c:v>
                </c:pt>
                <c:pt idx="8311">
                  <c:v>17.030999999999999</c:v>
                </c:pt>
                <c:pt idx="8312">
                  <c:v>17.030999999999999</c:v>
                </c:pt>
                <c:pt idx="8313">
                  <c:v>17.032</c:v>
                </c:pt>
                <c:pt idx="8314">
                  <c:v>17.032</c:v>
                </c:pt>
                <c:pt idx="8315">
                  <c:v>17.032</c:v>
                </c:pt>
                <c:pt idx="8316">
                  <c:v>17.032</c:v>
                </c:pt>
                <c:pt idx="8317">
                  <c:v>17.032</c:v>
                </c:pt>
                <c:pt idx="8318">
                  <c:v>17.033999999999999</c:v>
                </c:pt>
                <c:pt idx="8319">
                  <c:v>17.050999999999998</c:v>
                </c:pt>
                <c:pt idx="8320">
                  <c:v>17.050999999999998</c:v>
                </c:pt>
                <c:pt idx="8321">
                  <c:v>17.050999999999998</c:v>
                </c:pt>
                <c:pt idx="8322">
                  <c:v>17.050999999999998</c:v>
                </c:pt>
                <c:pt idx="8323">
                  <c:v>17.050999999999998</c:v>
                </c:pt>
                <c:pt idx="8324">
                  <c:v>17.050999999999998</c:v>
                </c:pt>
                <c:pt idx="8325">
                  <c:v>17.050999999999998</c:v>
                </c:pt>
                <c:pt idx="8326">
                  <c:v>17.050999999999998</c:v>
                </c:pt>
                <c:pt idx="8327">
                  <c:v>17.050999999999998</c:v>
                </c:pt>
                <c:pt idx="8328">
                  <c:v>17.050999999999998</c:v>
                </c:pt>
                <c:pt idx="8329">
                  <c:v>17.050999999999998</c:v>
                </c:pt>
                <c:pt idx="8330">
                  <c:v>17.050999999999998</c:v>
                </c:pt>
                <c:pt idx="8331">
                  <c:v>17.050999999999998</c:v>
                </c:pt>
                <c:pt idx="8332">
                  <c:v>17.052</c:v>
                </c:pt>
                <c:pt idx="8333">
                  <c:v>17.052</c:v>
                </c:pt>
                <c:pt idx="8334">
                  <c:v>17.052</c:v>
                </c:pt>
                <c:pt idx="8335">
                  <c:v>17.052</c:v>
                </c:pt>
                <c:pt idx="8336">
                  <c:v>17.052</c:v>
                </c:pt>
                <c:pt idx="8337">
                  <c:v>17.052</c:v>
                </c:pt>
                <c:pt idx="8338">
                  <c:v>17.052</c:v>
                </c:pt>
                <c:pt idx="8339">
                  <c:v>17.052</c:v>
                </c:pt>
                <c:pt idx="8340">
                  <c:v>17.053000000000001</c:v>
                </c:pt>
                <c:pt idx="8341">
                  <c:v>17.053000000000001</c:v>
                </c:pt>
                <c:pt idx="8342">
                  <c:v>17.065000000000001</c:v>
                </c:pt>
                <c:pt idx="8343">
                  <c:v>17.065000000000001</c:v>
                </c:pt>
                <c:pt idx="8344">
                  <c:v>17.065000000000001</c:v>
                </c:pt>
                <c:pt idx="8345">
                  <c:v>17.065000000000001</c:v>
                </c:pt>
                <c:pt idx="8346">
                  <c:v>17.065000000000001</c:v>
                </c:pt>
                <c:pt idx="8347">
                  <c:v>17.071000000000002</c:v>
                </c:pt>
                <c:pt idx="8348">
                  <c:v>17.071000000000002</c:v>
                </c:pt>
                <c:pt idx="8349">
                  <c:v>17.071000000000002</c:v>
                </c:pt>
                <c:pt idx="8350">
                  <c:v>17.071000000000002</c:v>
                </c:pt>
                <c:pt idx="8351">
                  <c:v>17.071000000000002</c:v>
                </c:pt>
                <c:pt idx="8352">
                  <c:v>17.071000000000002</c:v>
                </c:pt>
                <c:pt idx="8353">
                  <c:v>17.071000000000002</c:v>
                </c:pt>
                <c:pt idx="8354">
                  <c:v>17.071999999999999</c:v>
                </c:pt>
                <c:pt idx="8355">
                  <c:v>17.09</c:v>
                </c:pt>
                <c:pt idx="8356">
                  <c:v>17.09</c:v>
                </c:pt>
                <c:pt idx="8357">
                  <c:v>17.09</c:v>
                </c:pt>
                <c:pt idx="8358">
                  <c:v>17.09</c:v>
                </c:pt>
                <c:pt idx="8359">
                  <c:v>17.09</c:v>
                </c:pt>
                <c:pt idx="8360">
                  <c:v>17.103000000000002</c:v>
                </c:pt>
                <c:pt idx="8361">
                  <c:v>17.103000000000002</c:v>
                </c:pt>
                <c:pt idx="8362">
                  <c:v>17.103000000000002</c:v>
                </c:pt>
                <c:pt idx="8363">
                  <c:v>17.103000000000002</c:v>
                </c:pt>
                <c:pt idx="8364">
                  <c:v>17.103999999999999</c:v>
                </c:pt>
                <c:pt idx="8365">
                  <c:v>17.103999999999999</c:v>
                </c:pt>
                <c:pt idx="8366">
                  <c:v>17.11</c:v>
                </c:pt>
                <c:pt idx="8367">
                  <c:v>17.11</c:v>
                </c:pt>
                <c:pt idx="8368">
                  <c:v>17.111000000000001</c:v>
                </c:pt>
                <c:pt idx="8369">
                  <c:v>17.13</c:v>
                </c:pt>
                <c:pt idx="8370">
                  <c:v>17.14</c:v>
                </c:pt>
                <c:pt idx="8371">
                  <c:v>17.14</c:v>
                </c:pt>
                <c:pt idx="8372">
                  <c:v>17.14</c:v>
                </c:pt>
                <c:pt idx="8373">
                  <c:v>17.14</c:v>
                </c:pt>
                <c:pt idx="8374">
                  <c:v>17.14</c:v>
                </c:pt>
                <c:pt idx="8375">
                  <c:v>17.14</c:v>
                </c:pt>
                <c:pt idx="8376">
                  <c:v>17.14</c:v>
                </c:pt>
                <c:pt idx="8377">
                  <c:v>17.140999999999998</c:v>
                </c:pt>
                <c:pt idx="8378">
                  <c:v>17.140999999999998</c:v>
                </c:pt>
                <c:pt idx="8379">
                  <c:v>17.140999999999998</c:v>
                </c:pt>
                <c:pt idx="8380">
                  <c:v>17.141999999999999</c:v>
                </c:pt>
                <c:pt idx="8381">
                  <c:v>17.141999999999999</c:v>
                </c:pt>
                <c:pt idx="8382">
                  <c:v>17.141999999999999</c:v>
                </c:pt>
                <c:pt idx="8383">
                  <c:v>17.141999999999999</c:v>
                </c:pt>
                <c:pt idx="8384">
                  <c:v>17.141999999999999</c:v>
                </c:pt>
                <c:pt idx="8385">
                  <c:v>17.141999999999999</c:v>
                </c:pt>
                <c:pt idx="8386">
                  <c:v>17.141999999999999</c:v>
                </c:pt>
                <c:pt idx="8387">
                  <c:v>17.141999999999999</c:v>
                </c:pt>
                <c:pt idx="8388">
                  <c:v>17.141999999999999</c:v>
                </c:pt>
                <c:pt idx="8389">
                  <c:v>17.141999999999999</c:v>
                </c:pt>
                <c:pt idx="8390">
                  <c:v>17.141999999999999</c:v>
                </c:pt>
                <c:pt idx="8391">
                  <c:v>17.141999999999999</c:v>
                </c:pt>
                <c:pt idx="8392">
                  <c:v>17.141999999999999</c:v>
                </c:pt>
                <c:pt idx="8393">
                  <c:v>17.141999999999999</c:v>
                </c:pt>
                <c:pt idx="8394">
                  <c:v>17.141999999999999</c:v>
                </c:pt>
                <c:pt idx="8395">
                  <c:v>17.141999999999999</c:v>
                </c:pt>
                <c:pt idx="8396">
                  <c:v>17.141999999999999</c:v>
                </c:pt>
                <c:pt idx="8397">
                  <c:v>17.141999999999999</c:v>
                </c:pt>
                <c:pt idx="8398">
                  <c:v>17.141999999999999</c:v>
                </c:pt>
                <c:pt idx="8399">
                  <c:v>17.141999999999999</c:v>
                </c:pt>
                <c:pt idx="8400">
                  <c:v>17.143000000000001</c:v>
                </c:pt>
                <c:pt idx="8401">
                  <c:v>17.148</c:v>
                </c:pt>
                <c:pt idx="8402">
                  <c:v>17.148</c:v>
                </c:pt>
                <c:pt idx="8403">
                  <c:v>17.149999999999999</c:v>
                </c:pt>
                <c:pt idx="8404">
                  <c:v>17.155999999999999</c:v>
                </c:pt>
                <c:pt idx="8405">
                  <c:v>17.167999999999999</c:v>
                </c:pt>
                <c:pt idx="8406">
                  <c:v>17.167999999999999</c:v>
                </c:pt>
                <c:pt idx="8407">
                  <c:v>17.167999999999999</c:v>
                </c:pt>
                <c:pt idx="8408">
                  <c:v>17.167999999999999</c:v>
                </c:pt>
                <c:pt idx="8409">
                  <c:v>17.167999999999999</c:v>
                </c:pt>
                <c:pt idx="8410">
                  <c:v>17.167999999999999</c:v>
                </c:pt>
                <c:pt idx="8411">
                  <c:v>17.167999999999999</c:v>
                </c:pt>
                <c:pt idx="8412">
                  <c:v>17.167999999999999</c:v>
                </c:pt>
                <c:pt idx="8413">
                  <c:v>17.167999999999999</c:v>
                </c:pt>
                <c:pt idx="8414">
                  <c:v>17.167999999999999</c:v>
                </c:pt>
                <c:pt idx="8415">
                  <c:v>17.167999999999999</c:v>
                </c:pt>
                <c:pt idx="8416">
                  <c:v>17.167999999999999</c:v>
                </c:pt>
                <c:pt idx="8417">
                  <c:v>17.170000000000002</c:v>
                </c:pt>
                <c:pt idx="8418">
                  <c:v>17.178000000000001</c:v>
                </c:pt>
                <c:pt idx="8419">
                  <c:v>17.178000000000001</c:v>
                </c:pt>
                <c:pt idx="8420">
                  <c:v>17.178000000000001</c:v>
                </c:pt>
                <c:pt idx="8421">
                  <c:v>17.178999999999998</c:v>
                </c:pt>
                <c:pt idx="8422">
                  <c:v>17.18</c:v>
                </c:pt>
                <c:pt idx="8423">
                  <c:v>17.18</c:v>
                </c:pt>
                <c:pt idx="8424">
                  <c:v>17.18</c:v>
                </c:pt>
                <c:pt idx="8425">
                  <c:v>17.18</c:v>
                </c:pt>
                <c:pt idx="8426">
                  <c:v>17.18</c:v>
                </c:pt>
                <c:pt idx="8427">
                  <c:v>17.18</c:v>
                </c:pt>
                <c:pt idx="8428">
                  <c:v>17.18</c:v>
                </c:pt>
                <c:pt idx="8429">
                  <c:v>17.18</c:v>
                </c:pt>
                <c:pt idx="8430">
                  <c:v>17.18</c:v>
                </c:pt>
                <c:pt idx="8431">
                  <c:v>17.18</c:v>
                </c:pt>
                <c:pt idx="8432">
                  <c:v>17.187000000000001</c:v>
                </c:pt>
                <c:pt idx="8433">
                  <c:v>17.187000000000001</c:v>
                </c:pt>
                <c:pt idx="8434">
                  <c:v>17.190000000000001</c:v>
                </c:pt>
                <c:pt idx="8435">
                  <c:v>17.207000000000001</c:v>
                </c:pt>
                <c:pt idx="8436">
                  <c:v>17.207000000000001</c:v>
                </c:pt>
                <c:pt idx="8437">
                  <c:v>17.21</c:v>
                </c:pt>
                <c:pt idx="8438">
                  <c:v>17.216999999999999</c:v>
                </c:pt>
                <c:pt idx="8439">
                  <c:v>17.216999999999999</c:v>
                </c:pt>
                <c:pt idx="8440">
                  <c:v>17.216999999999999</c:v>
                </c:pt>
                <c:pt idx="8441">
                  <c:v>17.216999999999999</c:v>
                </c:pt>
                <c:pt idx="8442">
                  <c:v>17.216999999999999</c:v>
                </c:pt>
                <c:pt idx="8443">
                  <c:v>17.225999999999999</c:v>
                </c:pt>
                <c:pt idx="8444">
                  <c:v>17.225999999999999</c:v>
                </c:pt>
                <c:pt idx="8445">
                  <c:v>17.225999999999999</c:v>
                </c:pt>
                <c:pt idx="8446">
                  <c:v>17.245000000000001</c:v>
                </c:pt>
                <c:pt idx="8447">
                  <c:v>17.245000000000001</c:v>
                </c:pt>
                <c:pt idx="8448">
                  <c:v>17.245000000000001</c:v>
                </c:pt>
                <c:pt idx="8449">
                  <c:v>17.245000000000001</c:v>
                </c:pt>
                <c:pt idx="8450">
                  <c:v>17.245000000000001</c:v>
                </c:pt>
                <c:pt idx="8451">
                  <c:v>17.245000000000001</c:v>
                </c:pt>
                <c:pt idx="8452">
                  <c:v>17.248999999999999</c:v>
                </c:pt>
                <c:pt idx="8453">
                  <c:v>17.251999999999999</c:v>
                </c:pt>
                <c:pt idx="8454">
                  <c:v>17.254999999999999</c:v>
                </c:pt>
                <c:pt idx="8455">
                  <c:v>17.254999999999999</c:v>
                </c:pt>
                <c:pt idx="8456">
                  <c:v>17.254999999999999</c:v>
                </c:pt>
                <c:pt idx="8457">
                  <c:v>17.254999999999999</c:v>
                </c:pt>
                <c:pt idx="8458">
                  <c:v>17.254999999999999</c:v>
                </c:pt>
                <c:pt idx="8459">
                  <c:v>17.256</c:v>
                </c:pt>
                <c:pt idx="8460">
                  <c:v>17.265000000000001</c:v>
                </c:pt>
                <c:pt idx="8461">
                  <c:v>17.265000000000001</c:v>
                </c:pt>
                <c:pt idx="8462">
                  <c:v>17.265000000000001</c:v>
                </c:pt>
                <c:pt idx="8463">
                  <c:v>17.265000000000001</c:v>
                </c:pt>
                <c:pt idx="8464">
                  <c:v>17.283999999999999</c:v>
                </c:pt>
                <c:pt idx="8465">
                  <c:v>17.283999999999999</c:v>
                </c:pt>
                <c:pt idx="8466">
                  <c:v>17.283999999999999</c:v>
                </c:pt>
                <c:pt idx="8467">
                  <c:v>17.283999999999999</c:v>
                </c:pt>
                <c:pt idx="8468">
                  <c:v>17.283999999999999</c:v>
                </c:pt>
                <c:pt idx="8469">
                  <c:v>17.283999999999999</c:v>
                </c:pt>
                <c:pt idx="8470">
                  <c:v>17.283999999999999</c:v>
                </c:pt>
                <c:pt idx="8471">
                  <c:v>17.283999999999999</c:v>
                </c:pt>
                <c:pt idx="8472">
                  <c:v>17.283999999999999</c:v>
                </c:pt>
                <c:pt idx="8473">
                  <c:v>17.285</c:v>
                </c:pt>
                <c:pt idx="8474">
                  <c:v>17.286000000000001</c:v>
                </c:pt>
                <c:pt idx="8475">
                  <c:v>17.292000000000002</c:v>
                </c:pt>
                <c:pt idx="8476">
                  <c:v>17.292000000000002</c:v>
                </c:pt>
                <c:pt idx="8477">
                  <c:v>17.292999999999999</c:v>
                </c:pt>
                <c:pt idx="8478">
                  <c:v>17.295000000000002</c:v>
                </c:pt>
                <c:pt idx="8479">
                  <c:v>17.295999999999999</c:v>
                </c:pt>
                <c:pt idx="8480">
                  <c:v>17.295999999999999</c:v>
                </c:pt>
                <c:pt idx="8481">
                  <c:v>17.295999999999999</c:v>
                </c:pt>
                <c:pt idx="8482">
                  <c:v>17.303999999999998</c:v>
                </c:pt>
                <c:pt idx="8483">
                  <c:v>17.303999999999998</c:v>
                </c:pt>
                <c:pt idx="8484">
                  <c:v>17.303999999999998</c:v>
                </c:pt>
                <c:pt idx="8485">
                  <c:v>17.303999999999998</c:v>
                </c:pt>
                <c:pt idx="8486">
                  <c:v>17.305</c:v>
                </c:pt>
                <c:pt idx="8487">
                  <c:v>17.323</c:v>
                </c:pt>
                <c:pt idx="8488">
                  <c:v>17.323</c:v>
                </c:pt>
                <c:pt idx="8489">
                  <c:v>17.324000000000002</c:v>
                </c:pt>
                <c:pt idx="8490">
                  <c:v>17.324000000000002</c:v>
                </c:pt>
                <c:pt idx="8491">
                  <c:v>17.326000000000001</c:v>
                </c:pt>
                <c:pt idx="8492">
                  <c:v>17.331</c:v>
                </c:pt>
                <c:pt idx="8493">
                  <c:v>17.361999999999998</c:v>
                </c:pt>
                <c:pt idx="8494">
                  <c:v>17.361999999999998</c:v>
                </c:pt>
                <c:pt idx="8495">
                  <c:v>17.361999999999998</c:v>
                </c:pt>
                <c:pt idx="8496">
                  <c:v>17.363</c:v>
                </c:pt>
                <c:pt idx="8497">
                  <c:v>17.367000000000001</c:v>
                </c:pt>
                <c:pt idx="8498">
                  <c:v>17.369</c:v>
                </c:pt>
                <c:pt idx="8499">
                  <c:v>17.369</c:v>
                </c:pt>
                <c:pt idx="8500">
                  <c:v>17.369</c:v>
                </c:pt>
                <c:pt idx="8501">
                  <c:v>17.369</c:v>
                </c:pt>
                <c:pt idx="8502">
                  <c:v>17.370999999999999</c:v>
                </c:pt>
                <c:pt idx="8503">
                  <c:v>17.370999999999999</c:v>
                </c:pt>
                <c:pt idx="8504">
                  <c:v>17.373999999999999</c:v>
                </c:pt>
                <c:pt idx="8505">
                  <c:v>17.382000000000001</c:v>
                </c:pt>
                <c:pt idx="8506">
                  <c:v>17.382000000000001</c:v>
                </c:pt>
                <c:pt idx="8507">
                  <c:v>17.382000000000001</c:v>
                </c:pt>
                <c:pt idx="8508">
                  <c:v>17.382000000000001</c:v>
                </c:pt>
                <c:pt idx="8509">
                  <c:v>17.382000000000001</c:v>
                </c:pt>
                <c:pt idx="8510">
                  <c:v>17.382000000000001</c:v>
                </c:pt>
                <c:pt idx="8511">
                  <c:v>17.401</c:v>
                </c:pt>
                <c:pt idx="8512">
                  <c:v>17.401</c:v>
                </c:pt>
                <c:pt idx="8513">
                  <c:v>17.401</c:v>
                </c:pt>
                <c:pt idx="8514">
                  <c:v>17.401</c:v>
                </c:pt>
                <c:pt idx="8515">
                  <c:v>17.401</c:v>
                </c:pt>
                <c:pt idx="8516">
                  <c:v>17.401</c:v>
                </c:pt>
                <c:pt idx="8517">
                  <c:v>17.401</c:v>
                </c:pt>
                <c:pt idx="8518">
                  <c:v>17.401</c:v>
                </c:pt>
                <c:pt idx="8519">
                  <c:v>17.401</c:v>
                </c:pt>
                <c:pt idx="8520">
                  <c:v>17.401</c:v>
                </c:pt>
                <c:pt idx="8521">
                  <c:v>17.401</c:v>
                </c:pt>
                <c:pt idx="8522">
                  <c:v>17.401</c:v>
                </c:pt>
                <c:pt idx="8523">
                  <c:v>17.401</c:v>
                </c:pt>
                <c:pt idx="8524">
                  <c:v>17.402000000000001</c:v>
                </c:pt>
                <c:pt idx="8525">
                  <c:v>17.402000000000001</c:v>
                </c:pt>
                <c:pt idx="8526">
                  <c:v>17.402000000000001</c:v>
                </c:pt>
                <c:pt idx="8527">
                  <c:v>17.402000000000001</c:v>
                </c:pt>
                <c:pt idx="8528">
                  <c:v>17.402000000000001</c:v>
                </c:pt>
                <c:pt idx="8529">
                  <c:v>17.402000000000001</c:v>
                </c:pt>
                <c:pt idx="8530">
                  <c:v>17.402000000000001</c:v>
                </c:pt>
                <c:pt idx="8531">
                  <c:v>17.402000000000001</c:v>
                </c:pt>
                <c:pt idx="8532">
                  <c:v>17.402000000000001</c:v>
                </c:pt>
                <c:pt idx="8533">
                  <c:v>17.402000000000001</c:v>
                </c:pt>
                <c:pt idx="8534">
                  <c:v>17.407</c:v>
                </c:pt>
                <c:pt idx="8535">
                  <c:v>17.408999999999999</c:v>
                </c:pt>
                <c:pt idx="8536">
                  <c:v>17.420999999999999</c:v>
                </c:pt>
                <c:pt idx="8537">
                  <c:v>17.420999999999999</c:v>
                </c:pt>
                <c:pt idx="8538">
                  <c:v>17.420999999999999</c:v>
                </c:pt>
                <c:pt idx="8539">
                  <c:v>17.420999999999999</c:v>
                </c:pt>
                <c:pt idx="8540">
                  <c:v>17.420999999999999</c:v>
                </c:pt>
                <c:pt idx="8541">
                  <c:v>17.420999999999999</c:v>
                </c:pt>
                <c:pt idx="8542">
                  <c:v>17.423999999999999</c:v>
                </c:pt>
                <c:pt idx="8543">
                  <c:v>17.425000000000001</c:v>
                </c:pt>
                <c:pt idx="8544">
                  <c:v>17.440999999999999</c:v>
                </c:pt>
                <c:pt idx="8545">
                  <c:v>17.440999999999999</c:v>
                </c:pt>
                <c:pt idx="8546">
                  <c:v>17.440999999999999</c:v>
                </c:pt>
                <c:pt idx="8547">
                  <c:v>17.440999999999999</c:v>
                </c:pt>
                <c:pt idx="8548">
                  <c:v>17.440999999999999</c:v>
                </c:pt>
                <c:pt idx="8549">
                  <c:v>17.445</c:v>
                </c:pt>
                <c:pt idx="8550">
                  <c:v>17.445</c:v>
                </c:pt>
                <c:pt idx="8551">
                  <c:v>17.446999999999999</c:v>
                </c:pt>
                <c:pt idx="8552">
                  <c:v>17.449000000000002</c:v>
                </c:pt>
                <c:pt idx="8553">
                  <c:v>17.449000000000002</c:v>
                </c:pt>
                <c:pt idx="8554">
                  <c:v>17.449000000000002</c:v>
                </c:pt>
                <c:pt idx="8555">
                  <c:v>17.449000000000002</c:v>
                </c:pt>
                <c:pt idx="8556">
                  <c:v>17.457999999999998</c:v>
                </c:pt>
                <c:pt idx="8557">
                  <c:v>17.46</c:v>
                </c:pt>
                <c:pt idx="8558">
                  <c:v>17.46</c:v>
                </c:pt>
                <c:pt idx="8559">
                  <c:v>17.460999999999999</c:v>
                </c:pt>
                <c:pt idx="8560">
                  <c:v>17.472000000000001</c:v>
                </c:pt>
                <c:pt idx="8561">
                  <c:v>17.48</c:v>
                </c:pt>
                <c:pt idx="8562">
                  <c:v>17.481000000000002</c:v>
                </c:pt>
                <c:pt idx="8563">
                  <c:v>17.481000000000002</c:v>
                </c:pt>
                <c:pt idx="8564">
                  <c:v>17.481999999999999</c:v>
                </c:pt>
                <c:pt idx="8565">
                  <c:v>17.484999999999999</c:v>
                </c:pt>
                <c:pt idx="8566">
                  <c:v>17.484999999999999</c:v>
                </c:pt>
                <c:pt idx="8567">
                  <c:v>17.484999999999999</c:v>
                </c:pt>
                <c:pt idx="8568">
                  <c:v>17.488</c:v>
                </c:pt>
                <c:pt idx="8569">
                  <c:v>17.498999999999999</c:v>
                </c:pt>
                <c:pt idx="8570">
                  <c:v>17.498999999999999</c:v>
                </c:pt>
                <c:pt idx="8571">
                  <c:v>17.498999999999999</c:v>
                </c:pt>
                <c:pt idx="8572">
                  <c:v>17.498999999999999</c:v>
                </c:pt>
                <c:pt idx="8573">
                  <c:v>17.507000000000001</c:v>
                </c:pt>
                <c:pt idx="8574">
                  <c:v>17.518999999999998</c:v>
                </c:pt>
                <c:pt idx="8575">
                  <c:v>17.518999999999998</c:v>
                </c:pt>
                <c:pt idx="8576">
                  <c:v>17.518999999999998</c:v>
                </c:pt>
                <c:pt idx="8577">
                  <c:v>17.518999999999998</c:v>
                </c:pt>
                <c:pt idx="8578">
                  <c:v>17.518999999999998</c:v>
                </c:pt>
                <c:pt idx="8579">
                  <c:v>17.518999999999998</c:v>
                </c:pt>
                <c:pt idx="8580">
                  <c:v>17.518999999999998</c:v>
                </c:pt>
                <c:pt idx="8581">
                  <c:v>17.518999999999998</c:v>
                </c:pt>
                <c:pt idx="8582">
                  <c:v>17.518999999999998</c:v>
                </c:pt>
                <c:pt idx="8583">
                  <c:v>17.518999999999998</c:v>
                </c:pt>
                <c:pt idx="8584">
                  <c:v>17.518999999999998</c:v>
                </c:pt>
                <c:pt idx="8585">
                  <c:v>17.518999999999998</c:v>
                </c:pt>
                <c:pt idx="8586">
                  <c:v>17.518999999999998</c:v>
                </c:pt>
                <c:pt idx="8587">
                  <c:v>17.52</c:v>
                </c:pt>
                <c:pt idx="8588">
                  <c:v>17.52</c:v>
                </c:pt>
                <c:pt idx="8589">
                  <c:v>17.523</c:v>
                </c:pt>
                <c:pt idx="8590">
                  <c:v>17.523</c:v>
                </c:pt>
                <c:pt idx="8591">
                  <c:v>17.523</c:v>
                </c:pt>
                <c:pt idx="8592">
                  <c:v>17.523</c:v>
                </c:pt>
                <c:pt idx="8593">
                  <c:v>17.523</c:v>
                </c:pt>
                <c:pt idx="8594">
                  <c:v>17.523</c:v>
                </c:pt>
                <c:pt idx="8595">
                  <c:v>17.523</c:v>
                </c:pt>
                <c:pt idx="8596">
                  <c:v>17.523</c:v>
                </c:pt>
                <c:pt idx="8597">
                  <c:v>17.523</c:v>
                </c:pt>
                <c:pt idx="8598">
                  <c:v>17.524999999999999</c:v>
                </c:pt>
                <c:pt idx="8599">
                  <c:v>17.538</c:v>
                </c:pt>
                <c:pt idx="8600">
                  <c:v>17.538</c:v>
                </c:pt>
                <c:pt idx="8601">
                  <c:v>17.538</c:v>
                </c:pt>
                <c:pt idx="8602">
                  <c:v>17.538</c:v>
                </c:pt>
                <c:pt idx="8603">
                  <c:v>17.539000000000001</c:v>
                </c:pt>
                <c:pt idx="8604">
                  <c:v>17.54</c:v>
                </c:pt>
                <c:pt idx="8605">
                  <c:v>17.558</c:v>
                </c:pt>
                <c:pt idx="8606">
                  <c:v>17.558</c:v>
                </c:pt>
                <c:pt idx="8607">
                  <c:v>17.559000000000001</c:v>
                </c:pt>
                <c:pt idx="8608">
                  <c:v>17.561</c:v>
                </c:pt>
                <c:pt idx="8609">
                  <c:v>17.561</c:v>
                </c:pt>
                <c:pt idx="8610">
                  <c:v>17.561</c:v>
                </c:pt>
                <c:pt idx="8611">
                  <c:v>17.562000000000001</c:v>
                </c:pt>
                <c:pt idx="8612">
                  <c:v>17.562000000000001</c:v>
                </c:pt>
                <c:pt idx="8613">
                  <c:v>17.562999999999999</c:v>
                </c:pt>
                <c:pt idx="8614">
                  <c:v>17.562999999999999</c:v>
                </c:pt>
                <c:pt idx="8615">
                  <c:v>17.562999999999999</c:v>
                </c:pt>
                <c:pt idx="8616">
                  <c:v>17.562999999999999</c:v>
                </c:pt>
                <c:pt idx="8617">
                  <c:v>17.562999999999999</c:v>
                </c:pt>
                <c:pt idx="8618">
                  <c:v>17.562999999999999</c:v>
                </c:pt>
                <c:pt idx="8619">
                  <c:v>17.562999999999999</c:v>
                </c:pt>
                <c:pt idx="8620">
                  <c:v>17.562999999999999</c:v>
                </c:pt>
                <c:pt idx="8621">
                  <c:v>17.565000000000001</c:v>
                </c:pt>
                <c:pt idx="8622">
                  <c:v>17.577999999999999</c:v>
                </c:pt>
                <c:pt idx="8623">
                  <c:v>17.577999999999999</c:v>
                </c:pt>
                <c:pt idx="8624">
                  <c:v>17.577999999999999</c:v>
                </c:pt>
                <c:pt idx="8625">
                  <c:v>17.597999999999999</c:v>
                </c:pt>
                <c:pt idx="8626">
                  <c:v>17.597999999999999</c:v>
                </c:pt>
                <c:pt idx="8627">
                  <c:v>17.599</c:v>
                </c:pt>
                <c:pt idx="8628">
                  <c:v>17.599</c:v>
                </c:pt>
                <c:pt idx="8629">
                  <c:v>17.599</c:v>
                </c:pt>
                <c:pt idx="8630">
                  <c:v>17.599</c:v>
                </c:pt>
                <c:pt idx="8631">
                  <c:v>17.600000000000001</c:v>
                </c:pt>
                <c:pt idx="8632">
                  <c:v>17.600999999999999</c:v>
                </c:pt>
                <c:pt idx="8633">
                  <c:v>17.600999999999999</c:v>
                </c:pt>
                <c:pt idx="8634">
                  <c:v>17.600999999999999</c:v>
                </c:pt>
                <c:pt idx="8635">
                  <c:v>17.600999999999999</c:v>
                </c:pt>
                <c:pt idx="8636">
                  <c:v>17.600999999999999</c:v>
                </c:pt>
                <c:pt idx="8637">
                  <c:v>17.600999999999999</c:v>
                </c:pt>
                <c:pt idx="8638">
                  <c:v>17.600999999999999</c:v>
                </c:pt>
                <c:pt idx="8639">
                  <c:v>17.600999999999999</c:v>
                </c:pt>
                <c:pt idx="8640">
                  <c:v>17.600999999999999</c:v>
                </c:pt>
                <c:pt idx="8641">
                  <c:v>17.600999999999999</c:v>
                </c:pt>
                <c:pt idx="8642">
                  <c:v>17.600999999999999</c:v>
                </c:pt>
                <c:pt idx="8643">
                  <c:v>17.600999999999999</c:v>
                </c:pt>
                <c:pt idx="8644">
                  <c:v>17.600999999999999</c:v>
                </c:pt>
                <c:pt idx="8645">
                  <c:v>17.600999999999999</c:v>
                </c:pt>
                <c:pt idx="8646">
                  <c:v>17.600999999999999</c:v>
                </c:pt>
                <c:pt idx="8647">
                  <c:v>17.600999999999999</c:v>
                </c:pt>
                <c:pt idx="8648">
                  <c:v>17.600999999999999</c:v>
                </c:pt>
                <c:pt idx="8649">
                  <c:v>17.600999999999999</c:v>
                </c:pt>
                <c:pt idx="8650">
                  <c:v>17.600999999999999</c:v>
                </c:pt>
                <c:pt idx="8651">
                  <c:v>17.600999999999999</c:v>
                </c:pt>
                <c:pt idx="8652">
                  <c:v>17.617000000000001</c:v>
                </c:pt>
                <c:pt idx="8653">
                  <c:v>17.617999999999999</c:v>
                </c:pt>
                <c:pt idx="8654">
                  <c:v>17.617999999999999</c:v>
                </c:pt>
                <c:pt idx="8655">
                  <c:v>17.634</c:v>
                </c:pt>
                <c:pt idx="8656">
                  <c:v>17.637</c:v>
                </c:pt>
                <c:pt idx="8657">
                  <c:v>17.637</c:v>
                </c:pt>
                <c:pt idx="8658">
                  <c:v>17.637</c:v>
                </c:pt>
                <c:pt idx="8659">
                  <c:v>17.637</c:v>
                </c:pt>
                <c:pt idx="8660">
                  <c:v>17.637</c:v>
                </c:pt>
                <c:pt idx="8661">
                  <c:v>17.637</c:v>
                </c:pt>
                <c:pt idx="8662">
                  <c:v>17.637</c:v>
                </c:pt>
                <c:pt idx="8663">
                  <c:v>17.637</c:v>
                </c:pt>
                <c:pt idx="8664">
                  <c:v>17.637</c:v>
                </c:pt>
                <c:pt idx="8665">
                  <c:v>17.637</c:v>
                </c:pt>
                <c:pt idx="8666">
                  <c:v>17.637</c:v>
                </c:pt>
                <c:pt idx="8667">
                  <c:v>17.637</c:v>
                </c:pt>
                <c:pt idx="8668">
                  <c:v>17.637</c:v>
                </c:pt>
                <c:pt idx="8669">
                  <c:v>17.637</c:v>
                </c:pt>
                <c:pt idx="8670">
                  <c:v>17.637</c:v>
                </c:pt>
                <c:pt idx="8671">
                  <c:v>17.637</c:v>
                </c:pt>
                <c:pt idx="8672">
                  <c:v>17.637</c:v>
                </c:pt>
                <c:pt idx="8673">
                  <c:v>17.637</c:v>
                </c:pt>
                <c:pt idx="8674">
                  <c:v>17.638000000000002</c:v>
                </c:pt>
                <c:pt idx="8675">
                  <c:v>17.638000000000002</c:v>
                </c:pt>
                <c:pt idx="8676">
                  <c:v>17.638999999999999</c:v>
                </c:pt>
                <c:pt idx="8677">
                  <c:v>17.64</c:v>
                </c:pt>
                <c:pt idx="8678">
                  <c:v>17.640999999999998</c:v>
                </c:pt>
                <c:pt idx="8679">
                  <c:v>17.640999999999998</c:v>
                </c:pt>
                <c:pt idx="8680">
                  <c:v>17.641999999999999</c:v>
                </c:pt>
                <c:pt idx="8681">
                  <c:v>17.652000000000001</c:v>
                </c:pt>
                <c:pt idx="8682">
                  <c:v>17.657</c:v>
                </c:pt>
                <c:pt idx="8683">
                  <c:v>17.657</c:v>
                </c:pt>
                <c:pt idx="8684">
                  <c:v>17.657</c:v>
                </c:pt>
                <c:pt idx="8685">
                  <c:v>17.657</c:v>
                </c:pt>
                <c:pt idx="8686">
                  <c:v>17.657</c:v>
                </c:pt>
                <c:pt idx="8687">
                  <c:v>17.657</c:v>
                </c:pt>
                <c:pt idx="8688">
                  <c:v>17.657</c:v>
                </c:pt>
                <c:pt idx="8689">
                  <c:v>17.677</c:v>
                </c:pt>
                <c:pt idx="8690">
                  <c:v>17.677</c:v>
                </c:pt>
                <c:pt idx="8691">
                  <c:v>17.677</c:v>
                </c:pt>
                <c:pt idx="8692">
                  <c:v>17.677</c:v>
                </c:pt>
                <c:pt idx="8693">
                  <c:v>17.677</c:v>
                </c:pt>
                <c:pt idx="8694">
                  <c:v>17.68</c:v>
                </c:pt>
                <c:pt idx="8695">
                  <c:v>17.681000000000001</c:v>
                </c:pt>
                <c:pt idx="8696">
                  <c:v>17.684999999999999</c:v>
                </c:pt>
                <c:pt idx="8697">
                  <c:v>17.696000000000002</c:v>
                </c:pt>
                <c:pt idx="8698">
                  <c:v>17.696999999999999</c:v>
                </c:pt>
                <c:pt idx="8699">
                  <c:v>17.696999999999999</c:v>
                </c:pt>
                <c:pt idx="8700">
                  <c:v>17.702999999999999</c:v>
                </c:pt>
                <c:pt idx="8701">
                  <c:v>17.716000000000001</c:v>
                </c:pt>
                <c:pt idx="8702">
                  <c:v>17.716000000000001</c:v>
                </c:pt>
                <c:pt idx="8703">
                  <c:v>17.716000000000001</c:v>
                </c:pt>
                <c:pt idx="8704">
                  <c:v>17.716000000000001</c:v>
                </c:pt>
                <c:pt idx="8705">
                  <c:v>17.716000000000001</c:v>
                </c:pt>
                <c:pt idx="8706">
                  <c:v>17.716999999999999</c:v>
                </c:pt>
                <c:pt idx="8707">
                  <c:v>17.718</c:v>
                </c:pt>
                <c:pt idx="8708">
                  <c:v>17.736000000000001</c:v>
                </c:pt>
                <c:pt idx="8709">
                  <c:v>17.736000000000001</c:v>
                </c:pt>
                <c:pt idx="8710">
                  <c:v>17.736000000000001</c:v>
                </c:pt>
                <c:pt idx="8711">
                  <c:v>17.736000000000001</c:v>
                </c:pt>
                <c:pt idx="8712">
                  <c:v>17.736000000000001</c:v>
                </c:pt>
                <c:pt idx="8713">
                  <c:v>17.736000000000001</c:v>
                </c:pt>
                <c:pt idx="8714">
                  <c:v>17.736000000000001</c:v>
                </c:pt>
                <c:pt idx="8715">
                  <c:v>17.736000000000001</c:v>
                </c:pt>
                <c:pt idx="8716">
                  <c:v>17.754000000000001</c:v>
                </c:pt>
                <c:pt idx="8717">
                  <c:v>17.754000000000001</c:v>
                </c:pt>
                <c:pt idx="8718">
                  <c:v>17.754999999999999</c:v>
                </c:pt>
                <c:pt idx="8719">
                  <c:v>17.754999999999999</c:v>
                </c:pt>
                <c:pt idx="8720">
                  <c:v>17.756</c:v>
                </c:pt>
                <c:pt idx="8721">
                  <c:v>17.756</c:v>
                </c:pt>
                <c:pt idx="8722">
                  <c:v>17.756</c:v>
                </c:pt>
                <c:pt idx="8723">
                  <c:v>17.756</c:v>
                </c:pt>
                <c:pt idx="8724">
                  <c:v>17.756</c:v>
                </c:pt>
                <c:pt idx="8725">
                  <c:v>17.756</c:v>
                </c:pt>
                <c:pt idx="8726">
                  <c:v>17.756</c:v>
                </c:pt>
                <c:pt idx="8727">
                  <c:v>17.756</c:v>
                </c:pt>
                <c:pt idx="8728">
                  <c:v>17.756</c:v>
                </c:pt>
                <c:pt idx="8729">
                  <c:v>17.756</c:v>
                </c:pt>
                <c:pt idx="8730">
                  <c:v>17.756</c:v>
                </c:pt>
                <c:pt idx="8731">
                  <c:v>17.756</c:v>
                </c:pt>
                <c:pt idx="8732">
                  <c:v>17.756</c:v>
                </c:pt>
                <c:pt idx="8733">
                  <c:v>17.756</c:v>
                </c:pt>
                <c:pt idx="8734">
                  <c:v>17.757000000000001</c:v>
                </c:pt>
                <c:pt idx="8735">
                  <c:v>17.757000000000001</c:v>
                </c:pt>
                <c:pt idx="8736">
                  <c:v>17.757000000000001</c:v>
                </c:pt>
                <c:pt idx="8737">
                  <c:v>17.760999999999999</c:v>
                </c:pt>
                <c:pt idx="8738">
                  <c:v>17.776</c:v>
                </c:pt>
                <c:pt idx="8739">
                  <c:v>17.776</c:v>
                </c:pt>
                <c:pt idx="8740">
                  <c:v>17.776</c:v>
                </c:pt>
                <c:pt idx="8741">
                  <c:v>17.776</c:v>
                </c:pt>
                <c:pt idx="8742">
                  <c:v>17.776</c:v>
                </c:pt>
                <c:pt idx="8743">
                  <c:v>17.776</c:v>
                </c:pt>
                <c:pt idx="8744">
                  <c:v>17.776</c:v>
                </c:pt>
                <c:pt idx="8745">
                  <c:v>17.776</c:v>
                </c:pt>
                <c:pt idx="8746">
                  <c:v>17.776</c:v>
                </c:pt>
                <c:pt idx="8747">
                  <c:v>17.792000000000002</c:v>
                </c:pt>
                <c:pt idx="8748">
                  <c:v>17.795000000000002</c:v>
                </c:pt>
                <c:pt idx="8749">
                  <c:v>17.795000000000002</c:v>
                </c:pt>
                <c:pt idx="8750">
                  <c:v>17.795999999999999</c:v>
                </c:pt>
                <c:pt idx="8751">
                  <c:v>17.795999999999999</c:v>
                </c:pt>
                <c:pt idx="8752">
                  <c:v>17.815000000000001</c:v>
                </c:pt>
                <c:pt idx="8753">
                  <c:v>17.815000000000001</c:v>
                </c:pt>
                <c:pt idx="8754">
                  <c:v>17.815999999999999</c:v>
                </c:pt>
                <c:pt idx="8755">
                  <c:v>17.817</c:v>
                </c:pt>
                <c:pt idx="8756">
                  <c:v>17.831</c:v>
                </c:pt>
                <c:pt idx="8757">
                  <c:v>17.831</c:v>
                </c:pt>
                <c:pt idx="8758">
                  <c:v>17.831</c:v>
                </c:pt>
                <c:pt idx="8759">
                  <c:v>17.831</c:v>
                </c:pt>
                <c:pt idx="8760">
                  <c:v>17.831</c:v>
                </c:pt>
                <c:pt idx="8761">
                  <c:v>17.831</c:v>
                </c:pt>
                <c:pt idx="8762">
                  <c:v>17.831</c:v>
                </c:pt>
                <c:pt idx="8763">
                  <c:v>17.831</c:v>
                </c:pt>
                <c:pt idx="8764">
                  <c:v>17.835999999999999</c:v>
                </c:pt>
                <c:pt idx="8765">
                  <c:v>17.835999999999999</c:v>
                </c:pt>
                <c:pt idx="8766">
                  <c:v>17.838999999999999</c:v>
                </c:pt>
                <c:pt idx="8767">
                  <c:v>17.838999999999999</c:v>
                </c:pt>
                <c:pt idx="8768">
                  <c:v>17.838999999999999</c:v>
                </c:pt>
                <c:pt idx="8769">
                  <c:v>17.838999999999999</c:v>
                </c:pt>
                <c:pt idx="8770">
                  <c:v>17.838999999999999</c:v>
                </c:pt>
                <c:pt idx="8771">
                  <c:v>17.838999999999999</c:v>
                </c:pt>
                <c:pt idx="8772">
                  <c:v>17.838999999999999</c:v>
                </c:pt>
                <c:pt idx="8773">
                  <c:v>17.855</c:v>
                </c:pt>
                <c:pt idx="8774">
                  <c:v>17.855</c:v>
                </c:pt>
                <c:pt idx="8775">
                  <c:v>17.855</c:v>
                </c:pt>
                <c:pt idx="8776">
                  <c:v>17.855</c:v>
                </c:pt>
                <c:pt idx="8777">
                  <c:v>17.87</c:v>
                </c:pt>
                <c:pt idx="8778">
                  <c:v>17.87</c:v>
                </c:pt>
                <c:pt idx="8779">
                  <c:v>17.873000000000001</c:v>
                </c:pt>
                <c:pt idx="8780">
                  <c:v>17.875</c:v>
                </c:pt>
                <c:pt idx="8781">
                  <c:v>17.875</c:v>
                </c:pt>
                <c:pt idx="8782">
                  <c:v>17.875</c:v>
                </c:pt>
                <c:pt idx="8783">
                  <c:v>17.875</c:v>
                </c:pt>
                <c:pt idx="8784">
                  <c:v>17.875</c:v>
                </c:pt>
                <c:pt idx="8785">
                  <c:v>17.875</c:v>
                </c:pt>
                <c:pt idx="8786">
                  <c:v>17.875</c:v>
                </c:pt>
                <c:pt idx="8787">
                  <c:v>17.875</c:v>
                </c:pt>
                <c:pt idx="8788">
                  <c:v>17.875</c:v>
                </c:pt>
                <c:pt idx="8789">
                  <c:v>17.875</c:v>
                </c:pt>
                <c:pt idx="8790">
                  <c:v>17.875</c:v>
                </c:pt>
                <c:pt idx="8791">
                  <c:v>17.875</c:v>
                </c:pt>
                <c:pt idx="8792">
                  <c:v>17.875</c:v>
                </c:pt>
                <c:pt idx="8793">
                  <c:v>17.875</c:v>
                </c:pt>
                <c:pt idx="8794">
                  <c:v>17.875</c:v>
                </c:pt>
                <c:pt idx="8795">
                  <c:v>17.875</c:v>
                </c:pt>
                <c:pt idx="8796">
                  <c:v>17.875</c:v>
                </c:pt>
                <c:pt idx="8797">
                  <c:v>17.875</c:v>
                </c:pt>
                <c:pt idx="8798">
                  <c:v>17.875</c:v>
                </c:pt>
                <c:pt idx="8799">
                  <c:v>17.875</c:v>
                </c:pt>
                <c:pt idx="8800">
                  <c:v>17.875</c:v>
                </c:pt>
                <c:pt idx="8801">
                  <c:v>17.875</c:v>
                </c:pt>
                <c:pt idx="8802">
                  <c:v>17.875</c:v>
                </c:pt>
                <c:pt idx="8803">
                  <c:v>17.875</c:v>
                </c:pt>
                <c:pt idx="8804">
                  <c:v>17.895</c:v>
                </c:pt>
                <c:pt idx="8805">
                  <c:v>17.895</c:v>
                </c:pt>
                <c:pt idx="8806">
                  <c:v>17.895</c:v>
                </c:pt>
                <c:pt idx="8807">
                  <c:v>17.895</c:v>
                </c:pt>
                <c:pt idx="8808">
                  <c:v>17.895</c:v>
                </c:pt>
                <c:pt idx="8809">
                  <c:v>17.895</c:v>
                </c:pt>
                <c:pt idx="8810">
                  <c:v>17.895</c:v>
                </c:pt>
                <c:pt idx="8811">
                  <c:v>17.911000000000001</c:v>
                </c:pt>
                <c:pt idx="8812">
                  <c:v>17.914999999999999</c:v>
                </c:pt>
                <c:pt idx="8813">
                  <c:v>17.914999999999999</c:v>
                </c:pt>
                <c:pt idx="8814">
                  <c:v>17.914999999999999</c:v>
                </c:pt>
                <c:pt idx="8815">
                  <c:v>17.916</c:v>
                </c:pt>
                <c:pt idx="8816">
                  <c:v>17.934999999999999</c:v>
                </c:pt>
                <c:pt idx="8817">
                  <c:v>17.934999999999999</c:v>
                </c:pt>
                <c:pt idx="8818">
                  <c:v>17.934999999999999</c:v>
                </c:pt>
                <c:pt idx="8819">
                  <c:v>17.934999999999999</c:v>
                </c:pt>
                <c:pt idx="8820">
                  <c:v>17.943000000000001</c:v>
                </c:pt>
                <c:pt idx="8821">
                  <c:v>17.949000000000002</c:v>
                </c:pt>
                <c:pt idx="8822">
                  <c:v>17.949000000000002</c:v>
                </c:pt>
                <c:pt idx="8823">
                  <c:v>17.949000000000002</c:v>
                </c:pt>
                <c:pt idx="8824">
                  <c:v>17.949000000000002</c:v>
                </c:pt>
                <c:pt idx="8825">
                  <c:v>17.952999999999999</c:v>
                </c:pt>
                <c:pt idx="8826">
                  <c:v>17.952999999999999</c:v>
                </c:pt>
                <c:pt idx="8827">
                  <c:v>17.954999999999998</c:v>
                </c:pt>
                <c:pt idx="8828">
                  <c:v>17.956</c:v>
                </c:pt>
                <c:pt idx="8829">
                  <c:v>17.957000000000001</c:v>
                </c:pt>
                <c:pt idx="8830">
                  <c:v>17.96</c:v>
                </c:pt>
                <c:pt idx="8831">
                  <c:v>17.975000000000001</c:v>
                </c:pt>
                <c:pt idx="8832">
                  <c:v>17.975000000000001</c:v>
                </c:pt>
                <c:pt idx="8833">
                  <c:v>17.975000000000001</c:v>
                </c:pt>
                <c:pt idx="8834">
                  <c:v>17.975000000000001</c:v>
                </c:pt>
                <c:pt idx="8835">
                  <c:v>17.975999999999999</c:v>
                </c:pt>
                <c:pt idx="8836">
                  <c:v>17.975999999999999</c:v>
                </c:pt>
                <c:pt idx="8837">
                  <c:v>17.988</c:v>
                </c:pt>
                <c:pt idx="8838">
                  <c:v>17.988</c:v>
                </c:pt>
                <c:pt idx="8839">
                  <c:v>17.988</c:v>
                </c:pt>
                <c:pt idx="8840">
                  <c:v>17.988</c:v>
                </c:pt>
                <c:pt idx="8841">
                  <c:v>17.989000000000001</c:v>
                </c:pt>
                <c:pt idx="8842">
                  <c:v>17.991</c:v>
                </c:pt>
                <c:pt idx="8843">
                  <c:v>17.992000000000001</c:v>
                </c:pt>
                <c:pt idx="8844">
                  <c:v>17.995000000000001</c:v>
                </c:pt>
                <c:pt idx="8845">
                  <c:v>17.995000000000001</c:v>
                </c:pt>
                <c:pt idx="8846">
                  <c:v>17.995000000000001</c:v>
                </c:pt>
                <c:pt idx="8847">
                  <c:v>17.995000000000001</c:v>
                </c:pt>
                <c:pt idx="8848">
                  <c:v>17.995000000000001</c:v>
                </c:pt>
                <c:pt idx="8849">
                  <c:v>17.995000000000001</c:v>
                </c:pt>
                <c:pt idx="8850">
                  <c:v>17.995000000000001</c:v>
                </c:pt>
                <c:pt idx="8851">
                  <c:v>17.995999999999999</c:v>
                </c:pt>
                <c:pt idx="8852">
                  <c:v>17.995999999999999</c:v>
                </c:pt>
                <c:pt idx="8853">
                  <c:v>17.995999999999999</c:v>
                </c:pt>
                <c:pt idx="8854">
                  <c:v>17.995999999999999</c:v>
                </c:pt>
                <c:pt idx="8855">
                  <c:v>18.015000000000001</c:v>
                </c:pt>
                <c:pt idx="8856">
                  <c:v>18.015000000000001</c:v>
                </c:pt>
                <c:pt idx="8857">
                  <c:v>18.015000000000001</c:v>
                </c:pt>
                <c:pt idx="8858">
                  <c:v>18.015000000000001</c:v>
                </c:pt>
                <c:pt idx="8859">
                  <c:v>18.015999999999998</c:v>
                </c:pt>
                <c:pt idx="8860">
                  <c:v>18.027000000000001</c:v>
                </c:pt>
                <c:pt idx="8861">
                  <c:v>18.027000000000001</c:v>
                </c:pt>
                <c:pt idx="8862">
                  <c:v>18.027000000000001</c:v>
                </c:pt>
                <c:pt idx="8863">
                  <c:v>18.027999999999999</c:v>
                </c:pt>
                <c:pt idx="8864">
                  <c:v>18.029</c:v>
                </c:pt>
                <c:pt idx="8865">
                  <c:v>18.036000000000001</c:v>
                </c:pt>
                <c:pt idx="8866">
                  <c:v>18.036000000000001</c:v>
                </c:pt>
                <c:pt idx="8867">
                  <c:v>18.036000000000001</c:v>
                </c:pt>
                <c:pt idx="8868">
                  <c:v>18.055</c:v>
                </c:pt>
                <c:pt idx="8869">
                  <c:v>18.056000000000001</c:v>
                </c:pt>
                <c:pt idx="8870">
                  <c:v>18.056000000000001</c:v>
                </c:pt>
                <c:pt idx="8871">
                  <c:v>18.056999999999999</c:v>
                </c:pt>
                <c:pt idx="8872">
                  <c:v>18.065999999999999</c:v>
                </c:pt>
                <c:pt idx="8873">
                  <c:v>18.065999999999999</c:v>
                </c:pt>
                <c:pt idx="8874">
                  <c:v>18.067</c:v>
                </c:pt>
                <c:pt idx="8875">
                  <c:v>18.067</c:v>
                </c:pt>
                <c:pt idx="8876">
                  <c:v>18.067</c:v>
                </c:pt>
                <c:pt idx="8877">
                  <c:v>18.067</c:v>
                </c:pt>
                <c:pt idx="8878">
                  <c:v>18.067</c:v>
                </c:pt>
                <c:pt idx="8879">
                  <c:v>18.067</c:v>
                </c:pt>
                <c:pt idx="8880">
                  <c:v>18.067</c:v>
                </c:pt>
                <c:pt idx="8881">
                  <c:v>18.067</c:v>
                </c:pt>
                <c:pt idx="8882">
                  <c:v>18.067</c:v>
                </c:pt>
                <c:pt idx="8883">
                  <c:v>18.067</c:v>
                </c:pt>
                <c:pt idx="8884">
                  <c:v>18.067</c:v>
                </c:pt>
                <c:pt idx="8885">
                  <c:v>18.067</c:v>
                </c:pt>
                <c:pt idx="8886">
                  <c:v>18.067</c:v>
                </c:pt>
                <c:pt idx="8887">
                  <c:v>18.067</c:v>
                </c:pt>
                <c:pt idx="8888">
                  <c:v>18.067</c:v>
                </c:pt>
                <c:pt idx="8889">
                  <c:v>18.068999999999999</c:v>
                </c:pt>
                <c:pt idx="8890">
                  <c:v>18.068999999999999</c:v>
                </c:pt>
                <c:pt idx="8891">
                  <c:v>18.071999999999999</c:v>
                </c:pt>
                <c:pt idx="8892">
                  <c:v>18.074999999999999</c:v>
                </c:pt>
                <c:pt idx="8893">
                  <c:v>18.079999999999998</c:v>
                </c:pt>
                <c:pt idx="8894">
                  <c:v>18.094999999999999</c:v>
                </c:pt>
                <c:pt idx="8895">
                  <c:v>18.094999999999999</c:v>
                </c:pt>
                <c:pt idx="8896">
                  <c:v>18.094999999999999</c:v>
                </c:pt>
                <c:pt idx="8897">
                  <c:v>18.094999999999999</c:v>
                </c:pt>
                <c:pt idx="8898">
                  <c:v>18.094999999999999</c:v>
                </c:pt>
                <c:pt idx="8899">
                  <c:v>18.106000000000002</c:v>
                </c:pt>
                <c:pt idx="8900">
                  <c:v>18.106000000000002</c:v>
                </c:pt>
                <c:pt idx="8901">
                  <c:v>18.106999999999999</c:v>
                </c:pt>
                <c:pt idx="8902">
                  <c:v>18.106999999999999</c:v>
                </c:pt>
                <c:pt idx="8903">
                  <c:v>18.106999999999999</c:v>
                </c:pt>
                <c:pt idx="8904">
                  <c:v>18.106999999999999</c:v>
                </c:pt>
                <c:pt idx="8905">
                  <c:v>18.106999999999999</c:v>
                </c:pt>
                <c:pt idx="8906">
                  <c:v>18.106999999999999</c:v>
                </c:pt>
                <c:pt idx="8907">
                  <c:v>18.106999999999999</c:v>
                </c:pt>
                <c:pt idx="8908">
                  <c:v>18.106999999999999</c:v>
                </c:pt>
                <c:pt idx="8909">
                  <c:v>18.106999999999999</c:v>
                </c:pt>
                <c:pt idx="8910">
                  <c:v>18.106999999999999</c:v>
                </c:pt>
                <c:pt idx="8911">
                  <c:v>18.111999999999998</c:v>
                </c:pt>
                <c:pt idx="8912">
                  <c:v>18.114999999999998</c:v>
                </c:pt>
                <c:pt idx="8913">
                  <c:v>18.114999999999998</c:v>
                </c:pt>
                <c:pt idx="8914">
                  <c:v>18.114999999999998</c:v>
                </c:pt>
                <c:pt idx="8915">
                  <c:v>18.114999999999998</c:v>
                </c:pt>
                <c:pt idx="8916">
                  <c:v>18.114999999999998</c:v>
                </c:pt>
                <c:pt idx="8917">
                  <c:v>18.114999999999998</c:v>
                </c:pt>
                <c:pt idx="8918">
                  <c:v>18.114999999999998</c:v>
                </c:pt>
                <c:pt idx="8919">
                  <c:v>18.114999999999998</c:v>
                </c:pt>
                <c:pt idx="8920">
                  <c:v>18.114999999999998</c:v>
                </c:pt>
                <c:pt idx="8921">
                  <c:v>18.114999999999998</c:v>
                </c:pt>
                <c:pt idx="8922">
                  <c:v>18.114999999999998</c:v>
                </c:pt>
                <c:pt idx="8923">
                  <c:v>18.114999999999998</c:v>
                </c:pt>
                <c:pt idx="8924">
                  <c:v>18.114999999999998</c:v>
                </c:pt>
                <c:pt idx="8925">
                  <c:v>18.114999999999998</c:v>
                </c:pt>
                <c:pt idx="8926">
                  <c:v>18.114999999999998</c:v>
                </c:pt>
                <c:pt idx="8927">
                  <c:v>18.114999999999998</c:v>
                </c:pt>
                <c:pt idx="8928">
                  <c:v>18.116</c:v>
                </c:pt>
                <c:pt idx="8929">
                  <c:v>18.135000000000002</c:v>
                </c:pt>
                <c:pt idx="8930">
                  <c:v>18.135000000000002</c:v>
                </c:pt>
                <c:pt idx="8931">
                  <c:v>18.135000000000002</c:v>
                </c:pt>
                <c:pt idx="8932">
                  <c:v>18.135000000000002</c:v>
                </c:pt>
                <c:pt idx="8933">
                  <c:v>18.135000000000002</c:v>
                </c:pt>
                <c:pt idx="8934">
                  <c:v>18.135999999999999</c:v>
                </c:pt>
                <c:pt idx="8935">
                  <c:v>18.135999999999999</c:v>
                </c:pt>
                <c:pt idx="8936">
                  <c:v>18.145</c:v>
                </c:pt>
                <c:pt idx="8937">
                  <c:v>18.145</c:v>
                </c:pt>
                <c:pt idx="8938">
                  <c:v>18.145</c:v>
                </c:pt>
                <c:pt idx="8939">
                  <c:v>18.145</c:v>
                </c:pt>
                <c:pt idx="8940">
                  <c:v>18.145</c:v>
                </c:pt>
                <c:pt idx="8941">
                  <c:v>18.145</c:v>
                </c:pt>
                <c:pt idx="8942">
                  <c:v>18.146000000000001</c:v>
                </c:pt>
                <c:pt idx="8943">
                  <c:v>18.149999999999999</c:v>
                </c:pt>
                <c:pt idx="8944">
                  <c:v>18.155000000000001</c:v>
                </c:pt>
                <c:pt idx="8945">
                  <c:v>18.155000000000001</c:v>
                </c:pt>
                <c:pt idx="8946">
                  <c:v>18.155000000000001</c:v>
                </c:pt>
                <c:pt idx="8947">
                  <c:v>18.175000000000001</c:v>
                </c:pt>
                <c:pt idx="8948">
                  <c:v>18.175000000000001</c:v>
                </c:pt>
                <c:pt idx="8949">
                  <c:v>18.18</c:v>
                </c:pt>
                <c:pt idx="8950">
                  <c:v>18.184000000000001</c:v>
                </c:pt>
                <c:pt idx="8951">
                  <c:v>18.184000000000001</c:v>
                </c:pt>
                <c:pt idx="8952">
                  <c:v>18.184000000000001</c:v>
                </c:pt>
                <c:pt idx="8953">
                  <c:v>18.184999999999999</c:v>
                </c:pt>
                <c:pt idx="8954">
                  <c:v>18.184999999999999</c:v>
                </c:pt>
                <c:pt idx="8955">
                  <c:v>18.187999999999999</c:v>
                </c:pt>
                <c:pt idx="8956">
                  <c:v>18.187999999999999</c:v>
                </c:pt>
                <c:pt idx="8957">
                  <c:v>18.196000000000002</c:v>
                </c:pt>
                <c:pt idx="8958">
                  <c:v>18.215</c:v>
                </c:pt>
                <c:pt idx="8959">
                  <c:v>18.215</c:v>
                </c:pt>
                <c:pt idx="8960">
                  <c:v>18.215</c:v>
                </c:pt>
                <c:pt idx="8961">
                  <c:v>18.216000000000001</c:v>
                </c:pt>
                <c:pt idx="8962">
                  <c:v>18.218</c:v>
                </c:pt>
                <c:pt idx="8963">
                  <c:v>18.224</c:v>
                </c:pt>
                <c:pt idx="8964">
                  <c:v>18.234999999999999</c:v>
                </c:pt>
                <c:pt idx="8965">
                  <c:v>18.234999999999999</c:v>
                </c:pt>
                <c:pt idx="8966">
                  <c:v>18.234999999999999</c:v>
                </c:pt>
                <c:pt idx="8967">
                  <c:v>18.236000000000001</c:v>
                </c:pt>
                <c:pt idx="8968">
                  <c:v>18.236000000000001</c:v>
                </c:pt>
                <c:pt idx="8969">
                  <c:v>18.236000000000001</c:v>
                </c:pt>
                <c:pt idx="8970">
                  <c:v>18.236000000000001</c:v>
                </c:pt>
                <c:pt idx="8971">
                  <c:v>18.236000000000001</c:v>
                </c:pt>
                <c:pt idx="8972">
                  <c:v>18.241</c:v>
                </c:pt>
                <c:pt idx="8973">
                  <c:v>18.256</c:v>
                </c:pt>
                <c:pt idx="8974">
                  <c:v>18.256</c:v>
                </c:pt>
                <c:pt idx="8975">
                  <c:v>18.256</c:v>
                </c:pt>
                <c:pt idx="8976">
                  <c:v>18.256</c:v>
                </c:pt>
                <c:pt idx="8977">
                  <c:v>18.256</c:v>
                </c:pt>
                <c:pt idx="8978">
                  <c:v>18.257000000000001</c:v>
                </c:pt>
                <c:pt idx="8979">
                  <c:v>18.257999999999999</c:v>
                </c:pt>
                <c:pt idx="8980">
                  <c:v>18.262</c:v>
                </c:pt>
                <c:pt idx="8981">
                  <c:v>18.262</c:v>
                </c:pt>
                <c:pt idx="8982">
                  <c:v>18.262</c:v>
                </c:pt>
                <c:pt idx="8983">
                  <c:v>18.263000000000002</c:v>
                </c:pt>
                <c:pt idx="8984">
                  <c:v>18.265000000000001</c:v>
                </c:pt>
                <c:pt idx="8985">
                  <c:v>18.276</c:v>
                </c:pt>
                <c:pt idx="8986">
                  <c:v>18.276</c:v>
                </c:pt>
                <c:pt idx="8987">
                  <c:v>18.277000000000001</c:v>
                </c:pt>
                <c:pt idx="8988">
                  <c:v>18.277000000000001</c:v>
                </c:pt>
                <c:pt idx="8989">
                  <c:v>18.295999999999999</c:v>
                </c:pt>
                <c:pt idx="8990">
                  <c:v>18.295999999999999</c:v>
                </c:pt>
                <c:pt idx="8991">
                  <c:v>18.297999999999998</c:v>
                </c:pt>
                <c:pt idx="8992">
                  <c:v>18.300999999999998</c:v>
                </c:pt>
                <c:pt idx="8993">
                  <c:v>18.302</c:v>
                </c:pt>
                <c:pt idx="8994">
                  <c:v>18.302</c:v>
                </c:pt>
                <c:pt idx="8995">
                  <c:v>18.302</c:v>
                </c:pt>
                <c:pt idx="8996">
                  <c:v>18.303000000000001</c:v>
                </c:pt>
                <c:pt idx="8997">
                  <c:v>18.306999999999999</c:v>
                </c:pt>
                <c:pt idx="8998">
                  <c:v>18.317</c:v>
                </c:pt>
                <c:pt idx="8999">
                  <c:v>18.317</c:v>
                </c:pt>
                <c:pt idx="9000">
                  <c:v>18.317</c:v>
                </c:pt>
                <c:pt idx="9001">
                  <c:v>18.317</c:v>
                </c:pt>
                <c:pt idx="9002">
                  <c:v>18.337</c:v>
                </c:pt>
                <c:pt idx="9003">
                  <c:v>18.337</c:v>
                </c:pt>
                <c:pt idx="9004">
                  <c:v>18.337</c:v>
                </c:pt>
                <c:pt idx="9005">
                  <c:v>18.337</c:v>
                </c:pt>
                <c:pt idx="9006">
                  <c:v>18.337</c:v>
                </c:pt>
                <c:pt idx="9007">
                  <c:v>18.337</c:v>
                </c:pt>
                <c:pt idx="9008">
                  <c:v>18.337</c:v>
                </c:pt>
                <c:pt idx="9009">
                  <c:v>18.338000000000001</c:v>
                </c:pt>
                <c:pt idx="9010">
                  <c:v>18.341000000000001</c:v>
                </c:pt>
                <c:pt idx="9011">
                  <c:v>18.343</c:v>
                </c:pt>
                <c:pt idx="9012">
                  <c:v>18.347000000000001</c:v>
                </c:pt>
                <c:pt idx="9013">
                  <c:v>18.356999999999999</c:v>
                </c:pt>
                <c:pt idx="9014">
                  <c:v>18.356999999999999</c:v>
                </c:pt>
                <c:pt idx="9015">
                  <c:v>18.356999999999999</c:v>
                </c:pt>
                <c:pt idx="9016">
                  <c:v>18.356999999999999</c:v>
                </c:pt>
                <c:pt idx="9017">
                  <c:v>18.356999999999999</c:v>
                </c:pt>
                <c:pt idx="9018">
                  <c:v>18.356999999999999</c:v>
                </c:pt>
                <c:pt idx="9019">
                  <c:v>18.356999999999999</c:v>
                </c:pt>
                <c:pt idx="9020">
                  <c:v>18.356999999999999</c:v>
                </c:pt>
                <c:pt idx="9021">
                  <c:v>18.356999999999999</c:v>
                </c:pt>
                <c:pt idx="9022">
                  <c:v>18.356999999999999</c:v>
                </c:pt>
                <c:pt idx="9023">
                  <c:v>18.356999999999999</c:v>
                </c:pt>
                <c:pt idx="9024">
                  <c:v>18.356999999999999</c:v>
                </c:pt>
                <c:pt idx="9025">
                  <c:v>18.356999999999999</c:v>
                </c:pt>
                <c:pt idx="9026">
                  <c:v>18.356999999999999</c:v>
                </c:pt>
                <c:pt idx="9027">
                  <c:v>18.356999999999999</c:v>
                </c:pt>
                <c:pt idx="9028">
                  <c:v>18.356999999999999</c:v>
                </c:pt>
                <c:pt idx="9029">
                  <c:v>18.356999999999999</c:v>
                </c:pt>
                <c:pt idx="9030">
                  <c:v>18.356999999999999</c:v>
                </c:pt>
                <c:pt idx="9031">
                  <c:v>18.356999999999999</c:v>
                </c:pt>
                <c:pt idx="9032">
                  <c:v>18.376999999999999</c:v>
                </c:pt>
                <c:pt idx="9033">
                  <c:v>18.376999999999999</c:v>
                </c:pt>
                <c:pt idx="9034">
                  <c:v>18.376999999999999</c:v>
                </c:pt>
                <c:pt idx="9035">
                  <c:v>18.376999999999999</c:v>
                </c:pt>
                <c:pt idx="9036">
                  <c:v>18.376999999999999</c:v>
                </c:pt>
                <c:pt idx="9037">
                  <c:v>18.381</c:v>
                </c:pt>
                <c:pt idx="9038">
                  <c:v>18.382999999999999</c:v>
                </c:pt>
                <c:pt idx="9039">
                  <c:v>18.385000000000002</c:v>
                </c:pt>
                <c:pt idx="9040">
                  <c:v>18.396999999999998</c:v>
                </c:pt>
                <c:pt idx="9041">
                  <c:v>18.398</c:v>
                </c:pt>
                <c:pt idx="9042">
                  <c:v>18.417999999999999</c:v>
                </c:pt>
                <c:pt idx="9043">
                  <c:v>18.417999999999999</c:v>
                </c:pt>
                <c:pt idx="9044">
                  <c:v>18.417999999999999</c:v>
                </c:pt>
                <c:pt idx="9045">
                  <c:v>18.420999999999999</c:v>
                </c:pt>
                <c:pt idx="9046">
                  <c:v>18.420999999999999</c:v>
                </c:pt>
                <c:pt idx="9047">
                  <c:v>18.420999999999999</c:v>
                </c:pt>
                <c:pt idx="9048">
                  <c:v>18.425000000000001</c:v>
                </c:pt>
                <c:pt idx="9049">
                  <c:v>18.437999999999999</c:v>
                </c:pt>
                <c:pt idx="9050">
                  <c:v>18.437999999999999</c:v>
                </c:pt>
                <c:pt idx="9051">
                  <c:v>18.439</c:v>
                </c:pt>
                <c:pt idx="9052">
                  <c:v>18.439</c:v>
                </c:pt>
                <c:pt idx="9053">
                  <c:v>18.452999999999999</c:v>
                </c:pt>
                <c:pt idx="9054">
                  <c:v>18.457999999999998</c:v>
                </c:pt>
                <c:pt idx="9055">
                  <c:v>18.457999999999998</c:v>
                </c:pt>
                <c:pt idx="9056">
                  <c:v>18.457999999999998</c:v>
                </c:pt>
                <c:pt idx="9057">
                  <c:v>18.457999999999998</c:v>
                </c:pt>
                <c:pt idx="9058">
                  <c:v>18.459</c:v>
                </c:pt>
                <c:pt idx="9059">
                  <c:v>18.46</c:v>
                </c:pt>
                <c:pt idx="9060">
                  <c:v>18.460999999999999</c:v>
                </c:pt>
                <c:pt idx="9061">
                  <c:v>18.460999999999999</c:v>
                </c:pt>
                <c:pt idx="9062">
                  <c:v>18.460999999999999</c:v>
                </c:pt>
                <c:pt idx="9063">
                  <c:v>18.460999999999999</c:v>
                </c:pt>
                <c:pt idx="9064">
                  <c:v>18.460999999999999</c:v>
                </c:pt>
                <c:pt idx="9065">
                  <c:v>18.460999999999999</c:v>
                </c:pt>
                <c:pt idx="9066">
                  <c:v>18.460999999999999</c:v>
                </c:pt>
                <c:pt idx="9067">
                  <c:v>18.469000000000001</c:v>
                </c:pt>
                <c:pt idx="9068">
                  <c:v>18.478000000000002</c:v>
                </c:pt>
                <c:pt idx="9069">
                  <c:v>18.478000000000002</c:v>
                </c:pt>
                <c:pt idx="9070">
                  <c:v>18.478000000000002</c:v>
                </c:pt>
                <c:pt idx="9071">
                  <c:v>18.478000000000002</c:v>
                </c:pt>
                <c:pt idx="9072">
                  <c:v>18.478000000000002</c:v>
                </c:pt>
                <c:pt idx="9073">
                  <c:v>18.478000000000002</c:v>
                </c:pt>
                <c:pt idx="9074">
                  <c:v>18.478999999999999</c:v>
                </c:pt>
                <c:pt idx="9075">
                  <c:v>18.478999999999999</c:v>
                </c:pt>
                <c:pt idx="9076">
                  <c:v>18.478999999999999</c:v>
                </c:pt>
                <c:pt idx="9077">
                  <c:v>18.478999999999999</c:v>
                </c:pt>
                <c:pt idx="9078">
                  <c:v>18.481000000000002</c:v>
                </c:pt>
                <c:pt idx="9079">
                  <c:v>18.481000000000002</c:v>
                </c:pt>
                <c:pt idx="9080">
                  <c:v>18.498999999999999</c:v>
                </c:pt>
                <c:pt idx="9081">
                  <c:v>18.498999999999999</c:v>
                </c:pt>
                <c:pt idx="9082">
                  <c:v>18.498999999999999</c:v>
                </c:pt>
                <c:pt idx="9083">
                  <c:v>18.498999999999999</c:v>
                </c:pt>
                <c:pt idx="9084">
                  <c:v>18.498999999999999</c:v>
                </c:pt>
                <c:pt idx="9085">
                  <c:v>18.498999999999999</c:v>
                </c:pt>
                <c:pt idx="9086">
                  <c:v>18.498999999999999</c:v>
                </c:pt>
                <c:pt idx="9087">
                  <c:v>18.5</c:v>
                </c:pt>
                <c:pt idx="9088">
                  <c:v>18.5</c:v>
                </c:pt>
                <c:pt idx="9089">
                  <c:v>18.5</c:v>
                </c:pt>
                <c:pt idx="9090">
                  <c:v>18.5</c:v>
                </c:pt>
                <c:pt idx="9091">
                  <c:v>18.5</c:v>
                </c:pt>
                <c:pt idx="9092">
                  <c:v>18.501999999999999</c:v>
                </c:pt>
                <c:pt idx="9093">
                  <c:v>18.501999999999999</c:v>
                </c:pt>
                <c:pt idx="9094">
                  <c:v>18.501999999999999</c:v>
                </c:pt>
                <c:pt idx="9095">
                  <c:v>18.501999999999999</c:v>
                </c:pt>
                <c:pt idx="9096">
                  <c:v>18.501999999999999</c:v>
                </c:pt>
                <c:pt idx="9097">
                  <c:v>18.501999999999999</c:v>
                </c:pt>
                <c:pt idx="9098">
                  <c:v>18.501999999999999</c:v>
                </c:pt>
                <c:pt idx="9099">
                  <c:v>18.501999999999999</c:v>
                </c:pt>
                <c:pt idx="9100">
                  <c:v>18.52</c:v>
                </c:pt>
                <c:pt idx="9101">
                  <c:v>18.52</c:v>
                </c:pt>
                <c:pt idx="9102">
                  <c:v>18.52</c:v>
                </c:pt>
                <c:pt idx="9103">
                  <c:v>18.523</c:v>
                </c:pt>
                <c:pt idx="9104">
                  <c:v>18.54</c:v>
                </c:pt>
                <c:pt idx="9105">
                  <c:v>18.54</c:v>
                </c:pt>
                <c:pt idx="9106">
                  <c:v>18.54</c:v>
                </c:pt>
                <c:pt idx="9107">
                  <c:v>18.54</c:v>
                </c:pt>
                <c:pt idx="9108">
                  <c:v>18.54</c:v>
                </c:pt>
                <c:pt idx="9109">
                  <c:v>18.54</c:v>
                </c:pt>
                <c:pt idx="9110">
                  <c:v>18.541</c:v>
                </c:pt>
                <c:pt idx="9111">
                  <c:v>18.541</c:v>
                </c:pt>
                <c:pt idx="9112">
                  <c:v>18.541</c:v>
                </c:pt>
                <c:pt idx="9113">
                  <c:v>18.541</c:v>
                </c:pt>
                <c:pt idx="9114">
                  <c:v>18.541</c:v>
                </c:pt>
                <c:pt idx="9115">
                  <c:v>18.541</c:v>
                </c:pt>
                <c:pt idx="9116">
                  <c:v>18.541</c:v>
                </c:pt>
                <c:pt idx="9117">
                  <c:v>18.541</c:v>
                </c:pt>
                <c:pt idx="9118">
                  <c:v>18.541</c:v>
                </c:pt>
                <c:pt idx="9119">
                  <c:v>18.541</c:v>
                </c:pt>
                <c:pt idx="9120">
                  <c:v>18.541</c:v>
                </c:pt>
                <c:pt idx="9121">
                  <c:v>18.541</c:v>
                </c:pt>
                <c:pt idx="9122">
                  <c:v>18.541</c:v>
                </c:pt>
                <c:pt idx="9123">
                  <c:v>18.541</c:v>
                </c:pt>
                <c:pt idx="9124">
                  <c:v>18.541</c:v>
                </c:pt>
                <c:pt idx="9125">
                  <c:v>18.541</c:v>
                </c:pt>
                <c:pt idx="9126">
                  <c:v>18.541</c:v>
                </c:pt>
                <c:pt idx="9127">
                  <c:v>18.541</c:v>
                </c:pt>
                <c:pt idx="9128">
                  <c:v>18.541</c:v>
                </c:pt>
                <c:pt idx="9129">
                  <c:v>18.541</c:v>
                </c:pt>
                <c:pt idx="9130">
                  <c:v>18.541</c:v>
                </c:pt>
                <c:pt idx="9131">
                  <c:v>18.542000000000002</c:v>
                </c:pt>
                <c:pt idx="9132">
                  <c:v>18.545999999999999</c:v>
                </c:pt>
                <c:pt idx="9133">
                  <c:v>18.559999999999999</c:v>
                </c:pt>
                <c:pt idx="9134">
                  <c:v>18.559999999999999</c:v>
                </c:pt>
                <c:pt idx="9135">
                  <c:v>18.559999999999999</c:v>
                </c:pt>
                <c:pt idx="9136">
                  <c:v>18.559999999999999</c:v>
                </c:pt>
                <c:pt idx="9137">
                  <c:v>18.579999999999998</c:v>
                </c:pt>
                <c:pt idx="9138">
                  <c:v>18.581</c:v>
                </c:pt>
                <c:pt idx="9139">
                  <c:v>18.581</c:v>
                </c:pt>
                <c:pt idx="9140">
                  <c:v>18.581</c:v>
                </c:pt>
                <c:pt idx="9141">
                  <c:v>18.581</c:v>
                </c:pt>
                <c:pt idx="9142">
                  <c:v>18.581</c:v>
                </c:pt>
                <c:pt idx="9143">
                  <c:v>18.581</c:v>
                </c:pt>
                <c:pt idx="9144">
                  <c:v>18.581</c:v>
                </c:pt>
                <c:pt idx="9145">
                  <c:v>18.582000000000001</c:v>
                </c:pt>
                <c:pt idx="9146">
                  <c:v>18.582999999999998</c:v>
                </c:pt>
                <c:pt idx="9147">
                  <c:v>18.584</c:v>
                </c:pt>
                <c:pt idx="9148">
                  <c:v>18.587</c:v>
                </c:pt>
                <c:pt idx="9149">
                  <c:v>18.600999999999999</c:v>
                </c:pt>
                <c:pt idx="9150">
                  <c:v>18.600999999999999</c:v>
                </c:pt>
                <c:pt idx="9151">
                  <c:v>18.600999999999999</c:v>
                </c:pt>
                <c:pt idx="9152">
                  <c:v>18.600999999999999</c:v>
                </c:pt>
                <c:pt idx="9153">
                  <c:v>18.600999999999999</c:v>
                </c:pt>
                <c:pt idx="9154">
                  <c:v>18.600999999999999</c:v>
                </c:pt>
                <c:pt idx="9155">
                  <c:v>18.600999999999999</c:v>
                </c:pt>
                <c:pt idx="9156">
                  <c:v>18.600999999999999</c:v>
                </c:pt>
                <c:pt idx="9157">
                  <c:v>18.600999999999999</c:v>
                </c:pt>
                <c:pt idx="9158">
                  <c:v>18.600999999999999</c:v>
                </c:pt>
                <c:pt idx="9159">
                  <c:v>18.600999999999999</c:v>
                </c:pt>
                <c:pt idx="9160">
                  <c:v>18.600999999999999</c:v>
                </c:pt>
                <c:pt idx="9161">
                  <c:v>18.600999999999999</c:v>
                </c:pt>
                <c:pt idx="9162">
                  <c:v>18.600999999999999</c:v>
                </c:pt>
                <c:pt idx="9163">
                  <c:v>18.600999999999999</c:v>
                </c:pt>
                <c:pt idx="9164">
                  <c:v>18.602</c:v>
                </c:pt>
                <c:pt idx="9165">
                  <c:v>18.62</c:v>
                </c:pt>
                <c:pt idx="9166">
                  <c:v>18.620999999999999</c:v>
                </c:pt>
                <c:pt idx="9167">
                  <c:v>18.622</c:v>
                </c:pt>
                <c:pt idx="9168">
                  <c:v>18.622</c:v>
                </c:pt>
                <c:pt idx="9169">
                  <c:v>18.622</c:v>
                </c:pt>
                <c:pt idx="9170">
                  <c:v>18.622</c:v>
                </c:pt>
                <c:pt idx="9171">
                  <c:v>18.622</c:v>
                </c:pt>
                <c:pt idx="9172">
                  <c:v>18.622</c:v>
                </c:pt>
                <c:pt idx="9173">
                  <c:v>18.622</c:v>
                </c:pt>
                <c:pt idx="9174">
                  <c:v>18.623000000000001</c:v>
                </c:pt>
                <c:pt idx="9175">
                  <c:v>18.625</c:v>
                </c:pt>
                <c:pt idx="9176">
                  <c:v>18.641999999999999</c:v>
                </c:pt>
                <c:pt idx="9177">
                  <c:v>18.66</c:v>
                </c:pt>
                <c:pt idx="9178">
                  <c:v>18.66</c:v>
                </c:pt>
                <c:pt idx="9179">
                  <c:v>18.66</c:v>
                </c:pt>
                <c:pt idx="9180">
                  <c:v>18.66</c:v>
                </c:pt>
                <c:pt idx="9181">
                  <c:v>18.66</c:v>
                </c:pt>
                <c:pt idx="9182">
                  <c:v>18.66</c:v>
                </c:pt>
                <c:pt idx="9183">
                  <c:v>18.661999999999999</c:v>
                </c:pt>
                <c:pt idx="9184">
                  <c:v>18.663</c:v>
                </c:pt>
                <c:pt idx="9185">
                  <c:v>18.664000000000001</c:v>
                </c:pt>
                <c:pt idx="9186">
                  <c:v>18.669</c:v>
                </c:pt>
                <c:pt idx="9187">
                  <c:v>18.683</c:v>
                </c:pt>
                <c:pt idx="9188">
                  <c:v>18.683</c:v>
                </c:pt>
                <c:pt idx="9189">
                  <c:v>18.684999999999999</c:v>
                </c:pt>
                <c:pt idx="9190">
                  <c:v>18.699000000000002</c:v>
                </c:pt>
                <c:pt idx="9191">
                  <c:v>18.701000000000001</c:v>
                </c:pt>
                <c:pt idx="9192">
                  <c:v>18.702999999999999</c:v>
                </c:pt>
                <c:pt idx="9193">
                  <c:v>18.702999999999999</c:v>
                </c:pt>
                <c:pt idx="9194">
                  <c:v>18.702999999999999</c:v>
                </c:pt>
                <c:pt idx="9195">
                  <c:v>18.702999999999999</c:v>
                </c:pt>
                <c:pt idx="9196">
                  <c:v>18.702999999999999</c:v>
                </c:pt>
                <c:pt idx="9197">
                  <c:v>18.702999999999999</c:v>
                </c:pt>
                <c:pt idx="9198">
                  <c:v>18.702999999999999</c:v>
                </c:pt>
                <c:pt idx="9199">
                  <c:v>18.702999999999999</c:v>
                </c:pt>
                <c:pt idx="9200">
                  <c:v>18.724</c:v>
                </c:pt>
                <c:pt idx="9201">
                  <c:v>18.724</c:v>
                </c:pt>
                <c:pt idx="9202">
                  <c:v>18.724</c:v>
                </c:pt>
                <c:pt idx="9203">
                  <c:v>18.724</c:v>
                </c:pt>
                <c:pt idx="9204">
                  <c:v>18.724</c:v>
                </c:pt>
                <c:pt idx="9205">
                  <c:v>18.724</c:v>
                </c:pt>
                <c:pt idx="9206">
                  <c:v>18.724</c:v>
                </c:pt>
                <c:pt idx="9207">
                  <c:v>18.724</c:v>
                </c:pt>
                <c:pt idx="9208">
                  <c:v>18.724</c:v>
                </c:pt>
                <c:pt idx="9209">
                  <c:v>18.724</c:v>
                </c:pt>
                <c:pt idx="9210">
                  <c:v>18.725000000000001</c:v>
                </c:pt>
                <c:pt idx="9211">
                  <c:v>18.725000000000001</c:v>
                </c:pt>
                <c:pt idx="9212">
                  <c:v>18.742000000000001</c:v>
                </c:pt>
                <c:pt idx="9213">
                  <c:v>18.744</c:v>
                </c:pt>
                <c:pt idx="9214">
                  <c:v>18.744</c:v>
                </c:pt>
                <c:pt idx="9215">
                  <c:v>18.744</c:v>
                </c:pt>
                <c:pt idx="9216">
                  <c:v>18.744</c:v>
                </c:pt>
                <c:pt idx="9217">
                  <c:v>18.744</c:v>
                </c:pt>
                <c:pt idx="9218">
                  <c:v>18.744</c:v>
                </c:pt>
                <c:pt idx="9219">
                  <c:v>18.744</c:v>
                </c:pt>
                <c:pt idx="9220">
                  <c:v>18.744</c:v>
                </c:pt>
                <c:pt idx="9221">
                  <c:v>18.744</c:v>
                </c:pt>
                <c:pt idx="9222">
                  <c:v>18.744</c:v>
                </c:pt>
                <c:pt idx="9223">
                  <c:v>18.744</c:v>
                </c:pt>
                <c:pt idx="9224">
                  <c:v>18.744</c:v>
                </c:pt>
                <c:pt idx="9225">
                  <c:v>18.744</c:v>
                </c:pt>
                <c:pt idx="9226">
                  <c:v>18.744</c:v>
                </c:pt>
                <c:pt idx="9227">
                  <c:v>18.744</c:v>
                </c:pt>
                <c:pt idx="9228">
                  <c:v>18.765000000000001</c:v>
                </c:pt>
                <c:pt idx="9229">
                  <c:v>18.765000000000001</c:v>
                </c:pt>
                <c:pt idx="9230">
                  <c:v>18.765000000000001</c:v>
                </c:pt>
                <c:pt idx="9231">
                  <c:v>18.765000000000001</c:v>
                </c:pt>
                <c:pt idx="9232">
                  <c:v>18.779</c:v>
                </c:pt>
                <c:pt idx="9233">
                  <c:v>18.78</c:v>
                </c:pt>
                <c:pt idx="9234">
                  <c:v>18.78</c:v>
                </c:pt>
                <c:pt idx="9235">
                  <c:v>18.782</c:v>
                </c:pt>
                <c:pt idx="9236">
                  <c:v>18.782</c:v>
                </c:pt>
                <c:pt idx="9237">
                  <c:v>18.782</c:v>
                </c:pt>
                <c:pt idx="9238">
                  <c:v>18.782</c:v>
                </c:pt>
                <c:pt idx="9239">
                  <c:v>18.782</c:v>
                </c:pt>
                <c:pt idx="9240">
                  <c:v>18.782</c:v>
                </c:pt>
                <c:pt idx="9241">
                  <c:v>18.785</c:v>
                </c:pt>
                <c:pt idx="9242">
                  <c:v>18.785</c:v>
                </c:pt>
                <c:pt idx="9243">
                  <c:v>18.785</c:v>
                </c:pt>
                <c:pt idx="9244">
                  <c:v>18.785</c:v>
                </c:pt>
                <c:pt idx="9245">
                  <c:v>18.785</c:v>
                </c:pt>
                <c:pt idx="9246">
                  <c:v>18.785</c:v>
                </c:pt>
                <c:pt idx="9247">
                  <c:v>18.785</c:v>
                </c:pt>
                <c:pt idx="9248">
                  <c:v>18.785</c:v>
                </c:pt>
                <c:pt idx="9249">
                  <c:v>18.785</c:v>
                </c:pt>
                <c:pt idx="9250">
                  <c:v>18.785</c:v>
                </c:pt>
                <c:pt idx="9251">
                  <c:v>18.785</c:v>
                </c:pt>
                <c:pt idx="9252">
                  <c:v>18.786999999999999</c:v>
                </c:pt>
                <c:pt idx="9253">
                  <c:v>18.786999999999999</c:v>
                </c:pt>
                <c:pt idx="9254">
                  <c:v>18.786999999999999</c:v>
                </c:pt>
                <c:pt idx="9255">
                  <c:v>18.786999999999999</c:v>
                </c:pt>
                <c:pt idx="9256">
                  <c:v>18.786999999999999</c:v>
                </c:pt>
                <c:pt idx="9257">
                  <c:v>18.786999999999999</c:v>
                </c:pt>
                <c:pt idx="9258">
                  <c:v>18.786999999999999</c:v>
                </c:pt>
                <c:pt idx="9259">
                  <c:v>18.786999999999999</c:v>
                </c:pt>
                <c:pt idx="9260">
                  <c:v>18.806000000000001</c:v>
                </c:pt>
                <c:pt idx="9261">
                  <c:v>18.806000000000001</c:v>
                </c:pt>
                <c:pt idx="9262">
                  <c:v>18.806000000000001</c:v>
                </c:pt>
                <c:pt idx="9263">
                  <c:v>18.806999999999999</c:v>
                </c:pt>
                <c:pt idx="9264">
                  <c:v>18.806999999999999</c:v>
                </c:pt>
                <c:pt idx="9265">
                  <c:v>18.821999999999999</c:v>
                </c:pt>
                <c:pt idx="9266">
                  <c:v>18.823</c:v>
                </c:pt>
                <c:pt idx="9267">
                  <c:v>18.826000000000001</c:v>
                </c:pt>
                <c:pt idx="9268">
                  <c:v>18.826000000000001</c:v>
                </c:pt>
                <c:pt idx="9269">
                  <c:v>18.826000000000001</c:v>
                </c:pt>
                <c:pt idx="9270">
                  <c:v>18.826000000000001</c:v>
                </c:pt>
                <c:pt idx="9271">
                  <c:v>18.826000000000001</c:v>
                </c:pt>
                <c:pt idx="9272">
                  <c:v>18.826000000000001</c:v>
                </c:pt>
                <c:pt idx="9273">
                  <c:v>18.827000000000002</c:v>
                </c:pt>
                <c:pt idx="9274">
                  <c:v>18.827000000000002</c:v>
                </c:pt>
                <c:pt idx="9275">
                  <c:v>18.827000000000002</c:v>
                </c:pt>
                <c:pt idx="9276">
                  <c:v>18.827000000000002</c:v>
                </c:pt>
                <c:pt idx="9277">
                  <c:v>18.827000000000002</c:v>
                </c:pt>
                <c:pt idx="9278">
                  <c:v>18.827000000000002</c:v>
                </c:pt>
                <c:pt idx="9279">
                  <c:v>18.827000000000002</c:v>
                </c:pt>
                <c:pt idx="9280">
                  <c:v>18.827000000000002</c:v>
                </c:pt>
                <c:pt idx="9281">
                  <c:v>18.847000000000001</c:v>
                </c:pt>
                <c:pt idx="9282">
                  <c:v>18.847000000000001</c:v>
                </c:pt>
                <c:pt idx="9283">
                  <c:v>18.847000000000001</c:v>
                </c:pt>
                <c:pt idx="9284">
                  <c:v>18.847000000000001</c:v>
                </c:pt>
                <c:pt idx="9285">
                  <c:v>18.847000000000001</c:v>
                </c:pt>
                <c:pt idx="9286">
                  <c:v>18.847000000000001</c:v>
                </c:pt>
                <c:pt idx="9287">
                  <c:v>18.847000000000001</c:v>
                </c:pt>
                <c:pt idx="9288">
                  <c:v>18.847000000000001</c:v>
                </c:pt>
                <c:pt idx="9289">
                  <c:v>18.847000000000001</c:v>
                </c:pt>
                <c:pt idx="9290">
                  <c:v>18.847000000000001</c:v>
                </c:pt>
                <c:pt idx="9291">
                  <c:v>18.847000000000001</c:v>
                </c:pt>
                <c:pt idx="9292">
                  <c:v>18.847000000000001</c:v>
                </c:pt>
                <c:pt idx="9293">
                  <c:v>18.861000000000001</c:v>
                </c:pt>
                <c:pt idx="9294">
                  <c:v>18.861000000000001</c:v>
                </c:pt>
                <c:pt idx="9295">
                  <c:v>18.864000000000001</c:v>
                </c:pt>
                <c:pt idx="9296">
                  <c:v>18.864000000000001</c:v>
                </c:pt>
                <c:pt idx="9297">
                  <c:v>18.864000000000001</c:v>
                </c:pt>
                <c:pt idx="9298">
                  <c:v>18.864000000000001</c:v>
                </c:pt>
                <c:pt idx="9299">
                  <c:v>18.864000000000001</c:v>
                </c:pt>
                <c:pt idx="9300">
                  <c:v>18.864000000000001</c:v>
                </c:pt>
                <c:pt idx="9301">
                  <c:v>18.867999999999999</c:v>
                </c:pt>
                <c:pt idx="9302">
                  <c:v>18.867999999999999</c:v>
                </c:pt>
                <c:pt idx="9303">
                  <c:v>18.888000000000002</c:v>
                </c:pt>
                <c:pt idx="9304">
                  <c:v>18.888000000000002</c:v>
                </c:pt>
                <c:pt idx="9305">
                  <c:v>18.888000000000002</c:v>
                </c:pt>
                <c:pt idx="9306">
                  <c:v>18.901</c:v>
                </c:pt>
                <c:pt idx="9307">
                  <c:v>18.901</c:v>
                </c:pt>
                <c:pt idx="9308">
                  <c:v>18.901</c:v>
                </c:pt>
                <c:pt idx="9309">
                  <c:v>18.901</c:v>
                </c:pt>
                <c:pt idx="9310">
                  <c:v>18.901</c:v>
                </c:pt>
                <c:pt idx="9311">
                  <c:v>18.902000000000001</c:v>
                </c:pt>
                <c:pt idx="9312">
                  <c:v>18.902999999999999</c:v>
                </c:pt>
                <c:pt idx="9313">
                  <c:v>18.905000000000001</c:v>
                </c:pt>
                <c:pt idx="9314">
                  <c:v>18.905000000000001</c:v>
                </c:pt>
                <c:pt idx="9315">
                  <c:v>18.908999999999999</c:v>
                </c:pt>
                <c:pt idx="9316">
                  <c:v>18.928999999999998</c:v>
                </c:pt>
                <c:pt idx="9317">
                  <c:v>18.93</c:v>
                </c:pt>
                <c:pt idx="9318">
                  <c:v>18.931000000000001</c:v>
                </c:pt>
                <c:pt idx="9319">
                  <c:v>18.940999999999999</c:v>
                </c:pt>
                <c:pt idx="9320">
                  <c:v>18.949000000000002</c:v>
                </c:pt>
                <c:pt idx="9321">
                  <c:v>18.949000000000002</c:v>
                </c:pt>
                <c:pt idx="9322">
                  <c:v>18.95</c:v>
                </c:pt>
                <c:pt idx="9323">
                  <c:v>18.95</c:v>
                </c:pt>
                <c:pt idx="9324">
                  <c:v>18.95</c:v>
                </c:pt>
                <c:pt idx="9325">
                  <c:v>18.95</c:v>
                </c:pt>
                <c:pt idx="9326">
                  <c:v>18.95</c:v>
                </c:pt>
                <c:pt idx="9327">
                  <c:v>18.95</c:v>
                </c:pt>
                <c:pt idx="9328">
                  <c:v>18.95</c:v>
                </c:pt>
                <c:pt idx="9329">
                  <c:v>18.95</c:v>
                </c:pt>
                <c:pt idx="9330">
                  <c:v>18.951000000000001</c:v>
                </c:pt>
                <c:pt idx="9331">
                  <c:v>18.971</c:v>
                </c:pt>
                <c:pt idx="9332">
                  <c:v>18.971</c:v>
                </c:pt>
                <c:pt idx="9333">
                  <c:v>18.971</c:v>
                </c:pt>
                <c:pt idx="9334">
                  <c:v>18.971</c:v>
                </c:pt>
                <c:pt idx="9335">
                  <c:v>18.971</c:v>
                </c:pt>
                <c:pt idx="9336">
                  <c:v>18.971</c:v>
                </c:pt>
                <c:pt idx="9337">
                  <c:v>18.971</c:v>
                </c:pt>
                <c:pt idx="9338">
                  <c:v>18.971</c:v>
                </c:pt>
                <c:pt idx="9339">
                  <c:v>18.971</c:v>
                </c:pt>
                <c:pt idx="9340">
                  <c:v>18.971</c:v>
                </c:pt>
                <c:pt idx="9341">
                  <c:v>18.971</c:v>
                </c:pt>
                <c:pt idx="9342">
                  <c:v>18.971</c:v>
                </c:pt>
                <c:pt idx="9343">
                  <c:v>18.971</c:v>
                </c:pt>
                <c:pt idx="9344">
                  <c:v>18.971</c:v>
                </c:pt>
                <c:pt idx="9345">
                  <c:v>18.971</c:v>
                </c:pt>
                <c:pt idx="9346">
                  <c:v>18.971</c:v>
                </c:pt>
                <c:pt idx="9347">
                  <c:v>18.971</c:v>
                </c:pt>
                <c:pt idx="9348">
                  <c:v>18.971</c:v>
                </c:pt>
                <c:pt idx="9349">
                  <c:v>18.971</c:v>
                </c:pt>
                <c:pt idx="9350">
                  <c:v>18.971</c:v>
                </c:pt>
                <c:pt idx="9351">
                  <c:v>18.971</c:v>
                </c:pt>
                <c:pt idx="9352">
                  <c:v>18.971</c:v>
                </c:pt>
                <c:pt idx="9353">
                  <c:v>18.971</c:v>
                </c:pt>
                <c:pt idx="9354">
                  <c:v>18.971</c:v>
                </c:pt>
                <c:pt idx="9355">
                  <c:v>18.972000000000001</c:v>
                </c:pt>
                <c:pt idx="9356">
                  <c:v>18.972000000000001</c:v>
                </c:pt>
                <c:pt idx="9357">
                  <c:v>18.972000000000001</c:v>
                </c:pt>
                <c:pt idx="9358">
                  <c:v>18.972000000000001</c:v>
                </c:pt>
                <c:pt idx="9359">
                  <c:v>18.972000000000001</c:v>
                </c:pt>
                <c:pt idx="9360">
                  <c:v>18.972000000000001</c:v>
                </c:pt>
                <c:pt idx="9361">
                  <c:v>18.972999999999999</c:v>
                </c:pt>
                <c:pt idx="9362">
                  <c:v>18.974</c:v>
                </c:pt>
                <c:pt idx="9363">
                  <c:v>18.981000000000002</c:v>
                </c:pt>
                <c:pt idx="9364">
                  <c:v>18.981000000000002</c:v>
                </c:pt>
                <c:pt idx="9365">
                  <c:v>18.981000000000002</c:v>
                </c:pt>
                <c:pt idx="9366">
                  <c:v>18.991</c:v>
                </c:pt>
                <c:pt idx="9367">
                  <c:v>18.991</c:v>
                </c:pt>
                <c:pt idx="9368">
                  <c:v>18.991</c:v>
                </c:pt>
                <c:pt idx="9369">
                  <c:v>18.991</c:v>
                </c:pt>
                <c:pt idx="9370">
                  <c:v>18.991</c:v>
                </c:pt>
                <c:pt idx="9371">
                  <c:v>18.991</c:v>
                </c:pt>
                <c:pt idx="9372">
                  <c:v>18.991</c:v>
                </c:pt>
                <c:pt idx="9373">
                  <c:v>18.992000000000001</c:v>
                </c:pt>
                <c:pt idx="9374">
                  <c:v>18.992000000000001</c:v>
                </c:pt>
                <c:pt idx="9375">
                  <c:v>18.992999999999999</c:v>
                </c:pt>
                <c:pt idx="9376">
                  <c:v>19.012</c:v>
                </c:pt>
                <c:pt idx="9377">
                  <c:v>19.021999999999998</c:v>
                </c:pt>
                <c:pt idx="9378">
                  <c:v>19.021999999999998</c:v>
                </c:pt>
                <c:pt idx="9379">
                  <c:v>19.021999999999998</c:v>
                </c:pt>
                <c:pt idx="9380">
                  <c:v>19.021999999999998</c:v>
                </c:pt>
                <c:pt idx="9381">
                  <c:v>19.021999999999998</c:v>
                </c:pt>
                <c:pt idx="9382">
                  <c:v>19.021999999999998</c:v>
                </c:pt>
                <c:pt idx="9383">
                  <c:v>19.021999999999998</c:v>
                </c:pt>
                <c:pt idx="9384">
                  <c:v>19.021999999999998</c:v>
                </c:pt>
                <c:pt idx="9385">
                  <c:v>19.021999999999998</c:v>
                </c:pt>
                <c:pt idx="9386">
                  <c:v>19.023</c:v>
                </c:pt>
                <c:pt idx="9387">
                  <c:v>19.023</c:v>
                </c:pt>
                <c:pt idx="9388">
                  <c:v>19.023</c:v>
                </c:pt>
                <c:pt idx="9389">
                  <c:v>19.023</c:v>
                </c:pt>
                <c:pt idx="9390">
                  <c:v>19.023</c:v>
                </c:pt>
                <c:pt idx="9391">
                  <c:v>19.023</c:v>
                </c:pt>
                <c:pt idx="9392">
                  <c:v>19.023</c:v>
                </c:pt>
                <c:pt idx="9393">
                  <c:v>19.023</c:v>
                </c:pt>
                <c:pt idx="9394">
                  <c:v>19.023</c:v>
                </c:pt>
                <c:pt idx="9395">
                  <c:v>19.023</c:v>
                </c:pt>
                <c:pt idx="9396">
                  <c:v>19.024000000000001</c:v>
                </c:pt>
                <c:pt idx="9397">
                  <c:v>19.033000000000001</c:v>
                </c:pt>
                <c:pt idx="9398">
                  <c:v>19.033999999999999</c:v>
                </c:pt>
                <c:pt idx="9399">
                  <c:v>19.053999999999998</c:v>
                </c:pt>
                <c:pt idx="9400">
                  <c:v>19.053999999999998</c:v>
                </c:pt>
                <c:pt idx="9401">
                  <c:v>19.055</c:v>
                </c:pt>
                <c:pt idx="9402">
                  <c:v>19.062000000000001</c:v>
                </c:pt>
                <c:pt idx="9403">
                  <c:v>19.062000000000001</c:v>
                </c:pt>
                <c:pt idx="9404">
                  <c:v>19.062000000000001</c:v>
                </c:pt>
                <c:pt idx="9405">
                  <c:v>19.062999999999999</c:v>
                </c:pt>
                <c:pt idx="9406">
                  <c:v>19.064</c:v>
                </c:pt>
                <c:pt idx="9407">
                  <c:v>19.064</c:v>
                </c:pt>
                <c:pt idx="9408">
                  <c:v>19.064</c:v>
                </c:pt>
                <c:pt idx="9409">
                  <c:v>19.064</c:v>
                </c:pt>
                <c:pt idx="9410">
                  <c:v>19.064</c:v>
                </c:pt>
                <c:pt idx="9411">
                  <c:v>19.064</c:v>
                </c:pt>
                <c:pt idx="9412">
                  <c:v>19.064</c:v>
                </c:pt>
                <c:pt idx="9413">
                  <c:v>19.064</c:v>
                </c:pt>
                <c:pt idx="9414">
                  <c:v>19.064</c:v>
                </c:pt>
                <c:pt idx="9415">
                  <c:v>19.064</c:v>
                </c:pt>
                <c:pt idx="9416">
                  <c:v>19.064</c:v>
                </c:pt>
                <c:pt idx="9417">
                  <c:v>19.064</c:v>
                </c:pt>
                <c:pt idx="9418">
                  <c:v>19.064</c:v>
                </c:pt>
                <c:pt idx="9419">
                  <c:v>19.074999999999999</c:v>
                </c:pt>
                <c:pt idx="9420">
                  <c:v>19.074999999999999</c:v>
                </c:pt>
                <c:pt idx="9421">
                  <c:v>19.074999999999999</c:v>
                </c:pt>
                <c:pt idx="9422">
                  <c:v>19.074999999999999</c:v>
                </c:pt>
                <c:pt idx="9423">
                  <c:v>19.074999999999999</c:v>
                </c:pt>
                <c:pt idx="9424">
                  <c:v>19.094999999999999</c:v>
                </c:pt>
                <c:pt idx="9425">
                  <c:v>19.094999999999999</c:v>
                </c:pt>
                <c:pt idx="9426">
                  <c:v>19.094999999999999</c:v>
                </c:pt>
                <c:pt idx="9427">
                  <c:v>19.094999999999999</c:v>
                </c:pt>
                <c:pt idx="9428">
                  <c:v>19.094999999999999</c:v>
                </c:pt>
                <c:pt idx="9429">
                  <c:v>19.094999999999999</c:v>
                </c:pt>
                <c:pt idx="9430">
                  <c:v>19.094999999999999</c:v>
                </c:pt>
                <c:pt idx="9431">
                  <c:v>19.094999999999999</c:v>
                </c:pt>
                <c:pt idx="9432">
                  <c:v>19.094999999999999</c:v>
                </c:pt>
                <c:pt idx="9433">
                  <c:v>19.094999999999999</c:v>
                </c:pt>
                <c:pt idx="9434">
                  <c:v>19.094999999999999</c:v>
                </c:pt>
                <c:pt idx="9435">
                  <c:v>19.094999999999999</c:v>
                </c:pt>
                <c:pt idx="9436">
                  <c:v>19.096</c:v>
                </c:pt>
                <c:pt idx="9437">
                  <c:v>19.096</c:v>
                </c:pt>
                <c:pt idx="9438">
                  <c:v>19.096</c:v>
                </c:pt>
                <c:pt idx="9439">
                  <c:v>19.096</c:v>
                </c:pt>
                <c:pt idx="9440">
                  <c:v>19.096</c:v>
                </c:pt>
                <c:pt idx="9441">
                  <c:v>19.096</c:v>
                </c:pt>
                <c:pt idx="9442">
                  <c:v>19.096</c:v>
                </c:pt>
                <c:pt idx="9443">
                  <c:v>19.103000000000002</c:v>
                </c:pt>
                <c:pt idx="9444">
                  <c:v>19.103000000000002</c:v>
                </c:pt>
                <c:pt idx="9445">
                  <c:v>19.103000000000002</c:v>
                </c:pt>
                <c:pt idx="9446">
                  <c:v>19.103000000000002</c:v>
                </c:pt>
                <c:pt idx="9447">
                  <c:v>19.103000000000002</c:v>
                </c:pt>
                <c:pt idx="9448">
                  <c:v>19.106000000000002</c:v>
                </c:pt>
                <c:pt idx="9449">
                  <c:v>19.106000000000002</c:v>
                </c:pt>
                <c:pt idx="9450">
                  <c:v>19.116</c:v>
                </c:pt>
                <c:pt idx="9451">
                  <c:v>19.116</c:v>
                </c:pt>
                <c:pt idx="9452">
                  <c:v>19.117000000000001</c:v>
                </c:pt>
                <c:pt idx="9453">
                  <c:v>19.117000000000001</c:v>
                </c:pt>
                <c:pt idx="9454">
                  <c:v>19.117000000000001</c:v>
                </c:pt>
                <c:pt idx="9455">
                  <c:v>19.117000000000001</c:v>
                </c:pt>
                <c:pt idx="9456">
                  <c:v>19.137</c:v>
                </c:pt>
                <c:pt idx="9457">
                  <c:v>19.143999999999998</c:v>
                </c:pt>
                <c:pt idx="9458">
                  <c:v>19.143999999999998</c:v>
                </c:pt>
                <c:pt idx="9459">
                  <c:v>19.143999999999998</c:v>
                </c:pt>
                <c:pt idx="9460">
                  <c:v>19.143999999999998</c:v>
                </c:pt>
                <c:pt idx="9461">
                  <c:v>19.143999999999998</c:v>
                </c:pt>
                <c:pt idx="9462">
                  <c:v>19.143999999999998</c:v>
                </c:pt>
                <c:pt idx="9463">
                  <c:v>19.143999999999998</c:v>
                </c:pt>
                <c:pt idx="9464">
                  <c:v>19.143999999999998</c:v>
                </c:pt>
                <c:pt idx="9465">
                  <c:v>19.151</c:v>
                </c:pt>
                <c:pt idx="9466">
                  <c:v>19.158000000000001</c:v>
                </c:pt>
                <c:pt idx="9467">
                  <c:v>19.158000000000001</c:v>
                </c:pt>
                <c:pt idx="9468">
                  <c:v>19.158000000000001</c:v>
                </c:pt>
                <c:pt idx="9469">
                  <c:v>19.158000000000001</c:v>
                </c:pt>
                <c:pt idx="9470">
                  <c:v>19.178000000000001</c:v>
                </c:pt>
                <c:pt idx="9471">
                  <c:v>19.18</c:v>
                </c:pt>
                <c:pt idx="9472">
                  <c:v>19.183</c:v>
                </c:pt>
                <c:pt idx="9473">
                  <c:v>19.184999999999999</c:v>
                </c:pt>
                <c:pt idx="9474">
                  <c:v>19.184999999999999</c:v>
                </c:pt>
                <c:pt idx="9475">
                  <c:v>19.184999999999999</c:v>
                </c:pt>
                <c:pt idx="9476">
                  <c:v>19.184999999999999</c:v>
                </c:pt>
                <c:pt idx="9477">
                  <c:v>19.187000000000001</c:v>
                </c:pt>
                <c:pt idx="9478">
                  <c:v>19.187000000000001</c:v>
                </c:pt>
                <c:pt idx="9479">
                  <c:v>19.187000000000001</c:v>
                </c:pt>
                <c:pt idx="9480">
                  <c:v>19.187000000000001</c:v>
                </c:pt>
                <c:pt idx="9481">
                  <c:v>19.187000000000001</c:v>
                </c:pt>
                <c:pt idx="9482">
                  <c:v>19.199000000000002</c:v>
                </c:pt>
                <c:pt idx="9483">
                  <c:v>19.199000000000002</c:v>
                </c:pt>
                <c:pt idx="9484">
                  <c:v>19.199000000000002</c:v>
                </c:pt>
                <c:pt idx="9485">
                  <c:v>19.199000000000002</c:v>
                </c:pt>
                <c:pt idx="9486">
                  <c:v>19.199000000000002</c:v>
                </c:pt>
                <c:pt idx="9487">
                  <c:v>19.199000000000002</c:v>
                </c:pt>
                <c:pt idx="9488">
                  <c:v>19.2</c:v>
                </c:pt>
                <c:pt idx="9489">
                  <c:v>19.2</c:v>
                </c:pt>
                <c:pt idx="9490">
                  <c:v>19.22</c:v>
                </c:pt>
                <c:pt idx="9491">
                  <c:v>19.22</c:v>
                </c:pt>
                <c:pt idx="9492">
                  <c:v>19.22</c:v>
                </c:pt>
                <c:pt idx="9493">
                  <c:v>19.22</c:v>
                </c:pt>
                <c:pt idx="9494">
                  <c:v>19.22</c:v>
                </c:pt>
                <c:pt idx="9495">
                  <c:v>19.22</c:v>
                </c:pt>
                <c:pt idx="9496">
                  <c:v>19.22</c:v>
                </c:pt>
                <c:pt idx="9497">
                  <c:v>19.22</c:v>
                </c:pt>
                <c:pt idx="9498">
                  <c:v>19.22</c:v>
                </c:pt>
                <c:pt idx="9499">
                  <c:v>19.22</c:v>
                </c:pt>
                <c:pt idx="9500">
                  <c:v>19.22</c:v>
                </c:pt>
                <c:pt idx="9501">
                  <c:v>19.22</c:v>
                </c:pt>
                <c:pt idx="9502">
                  <c:v>19.22</c:v>
                </c:pt>
                <c:pt idx="9503">
                  <c:v>19.22</c:v>
                </c:pt>
                <c:pt idx="9504">
                  <c:v>19.22</c:v>
                </c:pt>
                <c:pt idx="9505">
                  <c:v>19.22</c:v>
                </c:pt>
                <c:pt idx="9506">
                  <c:v>19.22</c:v>
                </c:pt>
                <c:pt idx="9507">
                  <c:v>19.22</c:v>
                </c:pt>
                <c:pt idx="9508">
                  <c:v>19.221</c:v>
                </c:pt>
                <c:pt idx="9509">
                  <c:v>19.221</c:v>
                </c:pt>
                <c:pt idx="9510">
                  <c:v>19.221</c:v>
                </c:pt>
                <c:pt idx="9511">
                  <c:v>19.221</c:v>
                </c:pt>
                <c:pt idx="9512">
                  <c:v>19.224</c:v>
                </c:pt>
                <c:pt idx="9513">
                  <c:v>19.224</c:v>
                </c:pt>
                <c:pt idx="9514">
                  <c:v>19.227</c:v>
                </c:pt>
                <c:pt idx="9515">
                  <c:v>19.241</c:v>
                </c:pt>
                <c:pt idx="9516">
                  <c:v>19.241</c:v>
                </c:pt>
                <c:pt idx="9517">
                  <c:v>19.241</c:v>
                </c:pt>
                <c:pt idx="9518">
                  <c:v>19.241</c:v>
                </c:pt>
                <c:pt idx="9519">
                  <c:v>19.241</c:v>
                </c:pt>
                <c:pt idx="9520">
                  <c:v>19.241</c:v>
                </c:pt>
                <c:pt idx="9521">
                  <c:v>19.262</c:v>
                </c:pt>
                <c:pt idx="9522">
                  <c:v>19.262</c:v>
                </c:pt>
                <c:pt idx="9523">
                  <c:v>19.263000000000002</c:v>
                </c:pt>
                <c:pt idx="9524">
                  <c:v>19.263000000000002</c:v>
                </c:pt>
                <c:pt idx="9525">
                  <c:v>19.265000000000001</c:v>
                </c:pt>
                <c:pt idx="9526">
                  <c:v>19.265000000000001</c:v>
                </c:pt>
                <c:pt idx="9527">
                  <c:v>19.265999999999998</c:v>
                </c:pt>
                <c:pt idx="9528">
                  <c:v>19.266999999999999</c:v>
                </c:pt>
                <c:pt idx="9529">
                  <c:v>19.266999999999999</c:v>
                </c:pt>
                <c:pt idx="9530">
                  <c:v>19.266999999999999</c:v>
                </c:pt>
                <c:pt idx="9531">
                  <c:v>19.27</c:v>
                </c:pt>
                <c:pt idx="9532">
                  <c:v>19.276</c:v>
                </c:pt>
                <c:pt idx="9533">
                  <c:v>19.283000000000001</c:v>
                </c:pt>
                <c:pt idx="9534">
                  <c:v>19.283999999999999</c:v>
                </c:pt>
                <c:pt idx="9535">
                  <c:v>19.286000000000001</c:v>
                </c:pt>
                <c:pt idx="9536">
                  <c:v>19.303999999999998</c:v>
                </c:pt>
                <c:pt idx="9537">
                  <c:v>19.303999999999998</c:v>
                </c:pt>
                <c:pt idx="9538">
                  <c:v>19.303999999999998</c:v>
                </c:pt>
                <c:pt idx="9539">
                  <c:v>19.306000000000001</c:v>
                </c:pt>
                <c:pt idx="9540">
                  <c:v>19.306000000000001</c:v>
                </c:pt>
                <c:pt idx="9541">
                  <c:v>19.306000000000001</c:v>
                </c:pt>
                <c:pt idx="9542">
                  <c:v>19.309000000000001</c:v>
                </c:pt>
                <c:pt idx="9543">
                  <c:v>19.324999999999999</c:v>
                </c:pt>
                <c:pt idx="9544">
                  <c:v>19.324999999999999</c:v>
                </c:pt>
                <c:pt idx="9545">
                  <c:v>19.324999999999999</c:v>
                </c:pt>
                <c:pt idx="9546">
                  <c:v>19.324999999999999</c:v>
                </c:pt>
                <c:pt idx="9547">
                  <c:v>19.324999999999999</c:v>
                </c:pt>
                <c:pt idx="9548">
                  <c:v>19.324999999999999</c:v>
                </c:pt>
                <c:pt idx="9549">
                  <c:v>19.338000000000001</c:v>
                </c:pt>
                <c:pt idx="9550">
                  <c:v>19.346</c:v>
                </c:pt>
                <c:pt idx="9551">
                  <c:v>19.346</c:v>
                </c:pt>
                <c:pt idx="9552">
                  <c:v>19.346</c:v>
                </c:pt>
                <c:pt idx="9553">
                  <c:v>19.346</c:v>
                </c:pt>
                <c:pt idx="9554">
                  <c:v>19.346</c:v>
                </c:pt>
                <c:pt idx="9555">
                  <c:v>19.346</c:v>
                </c:pt>
                <c:pt idx="9556">
                  <c:v>19.346</c:v>
                </c:pt>
                <c:pt idx="9557">
                  <c:v>19.346</c:v>
                </c:pt>
                <c:pt idx="9558">
                  <c:v>19.346</c:v>
                </c:pt>
                <c:pt idx="9559">
                  <c:v>19.346</c:v>
                </c:pt>
                <c:pt idx="9560">
                  <c:v>19.346</c:v>
                </c:pt>
                <c:pt idx="9561">
                  <c:v>19.346</c:v>
                </c:pt>
                <c:pt idx="9562">
                  <c:v>19.347999999999999</c:v>
                </c:pt>
                <c:pt idx="9563">
                  <c:v>19.347999999999999</c:v>
                </c:pt>
                <c:pt idx="9564">
                  <c:v>19.350000000000001</c:v>
                </c:pt>
                <c:pt idx="9565">
                  <c:v>19.350000000000001</c:v>
                </c:pt>
                <c:pt idx="9566">
                  <c:v>19.350000000000001</c:v>
                </c:pt>
                <c:pt idx="9567">
                  <c:v>19.350000000000001</c:v>
                </c:pt>
                <c:pt idx="9568">
                  <c:v>19.350000000000001</c:v>
                </c:pt>
                <c:pt idx="9569">
                  <c:v>19.367000000000001</c:v>
                </c:pt>
                <c:pt idx="9570">
                  <c:v>19.367000000000001</c:v>
                </c:pt>
                <c:pt idx="9571">
                  <c:v>19.367000000000001</c:v>
                </c:pt>
                <c:pt idx="9572">
                  <c:v>19.367000000000001</c:v>
                </c:pt>
                <c:pt idx="9573">
                  <c:v>19.367000000000001</c:v>
                </c:pt>
                <c:pt idx="9574">
                  <c:v>19.367000000000001</c:v>
                </c:pt>
                <c:pt idx="9575">
                  <c:v>19.367000000000001</c:v>
                </c:pt>
                <c:pt idx="9576">
                  <c:v>19.367000000000001</c:v>
                </c:pt>
                <c:pt idx="9577">
                  <c:v>19.367000000000001</c:v>
                </c:pt>
                <c:pt idx="9578">
                  <c:v>19.367000000000001</c:v>
                </c:pt>
                <c:pt idx="9579">
                  <c:v>19.388000000000002</c:v>
                </c:pt>
                <c:pt idx="9580">
                  <c:v>19.388000000000002</c:v>
                </c:pt>
                <c:pt idx="9581">
                  <c:v>19.388000000000002</c:v>
                </c:pt>
                <c:pt idx="9582">
                  <c:v>19.388000000000002</c:v>
                </c:pt>
                <c:pt idx="9583">
                  <c:v>19.395</c:v>
                </c:pt>
                <c:pt idx="9584">
                  <c:v>19.408999999999999</c:v>
                </c:pt>
                <c:pt idx="9585">
                  <c:v>19.408999999999999</c:v>
                </c:pt>
                <c:pt idx="9586">
                  <c:v>19.428999999999998</c:v>
                </c:pt>
                <c:pt idx="9587">
                  <c:v>19.428999999999998</c:v>
                </c:pt>
                <c:pt idx="9588">
                  <c:v>19.428999999999998</c:v>
                </c:pt>
                <c:pt idx="9589">
                  <c:v>19.428999999999998</c:v>
                </c:pt>
                <c:pt idx="9590">
                  <c:v>19.428999999999998</c:v>
                </c:pt>
                <c:pt idx="9591">
                  <c:v>19.428999999999998</c:v>
                </c:pt>
                <c:pt idx="9592">
                  <c:v>19.428999999999998</c:v>
                </c:pt>
                <c:pt idx="9593">
                  <c:v>19.428999999999998</c:v>
                </c:pt>
                <c:pt idx="9594">
                  <c:v>19.428999999999998</c:v>
                </c:pt>
                <c:pt idx="9595">
                  <c:v>19.43</c:v>
                </c:pt>
                <c:pt idx="9596">
                  <c:v>19.431999999999999</c:v>
                </c:pt>
                <c:pt idx="9597">
                  <c:v>19.434000000000001</c:v>
                </c:pt>
                <c:pt idx="9598">
                  <c:v>19.446999999999999</c:v>
                </c:pt>
                <c:pt idx="9599">
                  <c:v>19.45</c:v>
                </c:pt>
                <c:pt idx="9600">
                  <c:v>19.45</c:v>
                </c:pt>
                <c:pt idx="9601">
                  <c:v>19.45</c:v>
                </c:pt>
                <c:pt idx="9602">
                  <c:v>19.45</c:v>
                </c:pt>
                <c:pt idx="9603">
                  <c:v>19.45</c:v>
                </c:pt>
                <c:pt idx="9604">
                  <c:v>19.45</c:v>
                </c:pt>
                <c:pt idx="9605">
                  <c:v>19.45</c:v>
                </c:pt>
                <c:pt idx="9606">
                  <c:v>19.45</c:v>
                </c:pt>
                <c:pt idx="9607">
                  <c:v>19.45</c:v>
                </c:pt>
                <c:pt idx="9608">
                  <c:v>19.45</c:v>
                </c:pt>
                <c:pt idx="9609">
                  <c:v>19.45</c:v>
                </c:pt>
                <c:pt idx="9610">
                  <c:v>19.45</c:v>
                </c:pt>
                <c:pt idx="9611">
                  <c:v>19.452000000000002</c:v>
                </c:pt>
                <c:pt idx="9612">
                  <c:v>19.452000000000002</c:v>
                </c:pt>
                <c:pt idx="9613">
                  <c:v>19.47</c:v>
                </c:pt>
                <c:pt idx="9614">
                  <c:v>19.47</c:v>
                </c:pt>
                <c:pt idx="9615">
                  <c:v>19.47</c:v>
                </c:pt>
                <c:pt idx="9616">
                  <c:v>19.471</c:v>
                </c:pt>
                <c:pt idx="9617">
                  <c:v>19.471</c:v>
                </c:pt>
                <c:pt idx="9618">
                  <c:v>19.471</c:v>
                </c:pt>
                <c:pt idx="9619">
                  <c:v>19.471</c:v>
                </c:pt>
                <c:pt idx="9620">
                  <c:v>19.471</c:v>
                </c:pt>
                <c:pt idx="9621">
                  <c:v>19.471</c:v>
                </c:pt>
                <c:pt idx="9622">
                  <c:v>19.471</c:v>
                </c:pt>
                <c:pt idx="9623">
                  <c:v>19.471</c:v>
                </c:pt>
                <c:pt idx="9624">
                  <c:v>19.471</c:v>
                </c:pt>
                <c:pt idx="9625">
                  <c:v>19.471</c:v>
                </c:pt>
                <c:pt idx="9626">
                  <c:v>19.472000000000001</c:v>
                </c:pt>
                <c:pt idx="9627">
                  <c:v>19.472000000000001</c:v>
                </c:pt>
                <c:pt idx="9628">
                  <c:v>19.472000000000001</c:v>
                </c:pt>
                <c:pt idx="9629">
                  <c:v>19.472000000000001</c:v>
                </c:pt>
                <c:pt idx="9630">
                  <c:v>19.472000000000001</c:v>
                </c:pt>
                <c:pt idx="9631">
                  <c:v>19.483000000000001</c:v>
                </c:pt>
                <c:pt idx="9632">
                  <c:v>19.492000000000001</c:v>
                </c:pt>
                <c:pt idx="9633">
                  <c:v>19.492000000000001</c:v>
                </c:pt>
                <c:pt idx="9634">
                  <c:v>19.492000000000001</c:v>
                </c:pt>
                <c:pt idx="9635">
                  <c:v>19.492000000000001</c:v>
                </c:pt>
                <c:pt idx="9636">
                  <c:v>19.492999999999999</c:v>
                </c:pt>
                <c:pt idx="9637">
                  <c:v>19.494</c:v>
                </c:pt>
                <c:pt idx="9638">
                  <c:v>19.494</c:v>
                </c:pt>
                <c:pt idx="9639">
                  <c:v>19.495999999999999</c:v>
                </c:pt>
                <c:pt idx="9640">
                  <c:v>19.510999999999999</c:v>
                </c:pt>
                <c:pt idx="9641">
                  <c:v>19.510999999999999</c:v>
                </c:pt>
                <c:pt idx="9642">
                  <c:v>19.510999999999999</c:v>
                </c:pt>
                <c:pt idx="9643">
                  <c:v>19.510999999999999</c:v>
                </c:pt>
                <c:pt idx="9644">
                  <c:v>19.510999999999999</c:v>
                </c:pt>
                <c:pt idx="9645">
                  <c:v>19.510999999999999</c:v>
                </c:pt>
                <c:pt idx="9646">
                  <c:v>19.510999999999999</c:v>
                </c:pt>
                <c:pt idx="9647">
                  <c:v>19.510999999999999</c:v>
                </c:pt>
                <c:pt idx="9648">
                  <c:v>19.512</c:v>
                </c:pt>
                <c:pt idx="9649">
                  <c:v>19.512</c:v>
                </c:pt>
                <c:pt idx="9650">
                  <c:v>19.512</c:v>
                </c:pt>
                <c:pt idx="9651">
                  <c:v>19.512</c:v>
                </c:pt>
                <c:pt idx="9652">
                  <c:v>19.512</c:v>
                </c:pt>
                <c:pt idx="9653">
                  <c:v>19.512</c:v>
                </c:pt>
                <c:pt idx="9654">
                  <c:v>19.512</c:v>
                </c:pt>
                <c:pt idx="9655">
                  <c:v>19.512</c:v>
                </c:pt>
                <c:pt idx="9656">
                  <c:v>19.512</c:v>
                </c:pt>
                <c:pt idx="9657">
                  <c:v>19.512</c:v>
                </c:pt>
                <c:pt idx="9658">
                  <c:v>19.512</c:v>
                </c:pt>
                <c:pt idx="9659">
                  <c:v>19.512</c:v>
                </c:pt>
                <c:pt idx="9660">
                  <c:v>19.512</c:v>
                </c:pt>
                <c:pt idx="9661">
                  <c:v>19.512</c:v>
                </c:pt>
                <c:pt idx="9662">
                  <c:v>19.512</c:v>
                </c:pt>
                <c:pt idx="9663">
                  <c:v>19.512</c:v>
                </c:pt>
                <c:pt idx="9664">
                  <c:v>19.512</c:v>
                </c:pt>
                <c:pt idx="9665">
                  <c:v>19.513999999999999</c:v>
                </c:pt>
                <c:pt idx="9666">
                  <c:v>19.513999999999999</c:v>
                </c:pt>
                <c:pt idx="9667">
                  <c:v>19.535</c:v>
                </c:pt>
                <c:pt idx="9668">
                  <c:v>19.545000000000002</c:v>
                </c:pt>
                <c:pt idx="9669">
                  <c:v>19.552</c:v>
                </c:pt>
                <c:pt idx="9670">
                  <c:v>19.552</c:v>
                </c:pt>
                <c:pt idx="9671">
                  <c:v>19.552</c:v>
                </c:pt>
                <c:pt idx="9672">
                  <c:v>19.552</c:v>
                </c:pt>
                <c:pt idx="9673">
                  <c:v>19.552</c:v>
                </c:pt>
                <c:pt idx="9674">
                  <c:v>19.553000000000001</c:v>
                </c:pt>
                <c:pt idx="9675">
                  <c:v>19.553999999999998</c:v>
                </c:pt>
                <c:pt idx="9676">
                  <c:v>19.553999999999998</c:v>
                </c:pt>
                <c:pt idx="9677">
                  <c:v>19.553999999999998</c:v>
                </c:pt>
                <c:pt idx="9678">
                  <c:v>19.558</c:v>
                </c:pt>
                <c:pt idx="9679">
                  <c:v>19.567</c:v>
                </c:pt>
                <c:pt idx="9680">
                  <c:v>19.577000000000002</c:v>
                </c:pt>
                <c:pt idx="9681">
                  <c:v>19.577000000000002</c:v>
                </c:pt>
                <c:pt idx="9682">
                  <c:v>19.577000000000002</c:v>
                </c:pt>
                <c:pt idx="9683">
                  <c:v>19.577000000000002</c:v>
                </c:pt>
                <c:pt idx="9684">
                  <c:v>19.577000000000002</c:v>
                </c:pt>
                <c:pt idx="9685">
                  <c:v>19.577999999999999</c:v>
                </c:pt>
                <c:pt idx="9686">
                  <c:v>19.594000000000001</c:v>
                </c:pt>
                <c:pt idx="9687">
                  <c:v>19.594000000000001</c:v>
                </c:pt>
                <c:pt idx="9688">
                  <c:v>19.594000000000001</c:v>
                </c:pt>
                <c:pt idx="9689">
                  <c:v>19.594000000000001</c:v>
                </c:pt>
                <c:pt idx="9690">
                  <c:v>19.594000000000001</c:v>
                </c:pt>
                <c:pt idx="9691">
                  <c:v>19.594000000000001</c:v>
                </c:pt>
                <c:pt idx="9692">
                  <c:v>19.594000000000001</c:v>
                </c:pt>
                <c:pt idx="9693">
                  <c:v>19.597000000000001</c:v>
                </c:pt>
                <c:pt idx="9694">
                  <c:v>19.597000000000001</c:v>
                </c:pt>
                <c:pt idx="9695">
                  <c:v>19.597000000000001</c:v>
                </c:pt>
                <c:pt idx="9696">
                  <c:v>19.597999999999999</c:v>
                </c:pt>
                <c:pt idx="9697">
                  <c:v>19.597999999999999</c:v>
                </c:pt>
                <c:pt idx="9698">
                  <c:v>19.597999999999999</c:v>
                </c:pt>
                <c:pt idx="9699">
                  <c:v>19.597999999999999</c:v>
                </c:pt>
                <c:pt idx="9700">
                  <c:v>19.597999999999999</c:v>
                </c:pt>
                <c:pt idx="9701">
                  <c:v>19.597999999999999</c:v>
                </c:pt>
                <c:pt idx="9702">
                  <c:v>19.597999999999999</c:v>
                </c:pt>
                <c:pt idx="9703">
                  <c:v>19.597999999999999</c:v>
                </c:pt>
                <c:pt idx="9704">
                  <c:v>19.597999999999999</c:v>
                </c:pt>
                <c:pt idx="9705">
                  <c:v>19.597999999999999</c:v>
                </c:pt>
                <c:pt idx="9706">
                  <c:v>19.597999999999999</c:v>
                </c:pt>
                <c:pt idx="9707">
                  <c:v>19.597999999999999</c:v>
                </c:pt>
                <c:pt idx="9708">
                  <c:v>19.597999999999999</c:v>
                </c:pt>
                <c:pt idx="9709">
                  <c:v>19.597999999999999</c:v>
                </c:pt>
                <c:pt idx="9710">
                  <c:v>19.619</c:v>
                </c:pt>
                <c:pt idx="9711">
                  <c:v>19.619</c:v>
                </c:pt>
                <c:pt idx="9712">
                  <c:v>19.619</c:v>
                </c:pt>
                <c:pt idx="9713">
                  <c:v>19.619</c:v>
                </c:pt>
                <c:pt idx="9714">
                  <c:v>19.619</c:v>
                </c:pt>
                <c:pt idx="9715">
                  <c:v>19.619</c:v>
                </c:pt>
                <c:pt idx="9716">
                  <c:v>19.619</c:v>
                </c:pt>
                <c:pt idx="9717">
                  <c:v>19.635000000000002</c:v>
                </c:pt>
                <c:pt idx="9718">
                  <c:v>19.635000000000002</c:v>
                </c:pt>
                <c:pt idx="9719">
                  <c:v>19.635000000000002</c:v>
                </c:pt>
                <c:pt idx="9720">
                  <c:v>19.635000000000002</c:v>
                </c:pt>
                <c:pt idx="9721">
                  <c:v>19.635000000000002</c:v>
                </c:pt>
                <c:pt idx="9722">
                  <c:v>19.635000000000002</c:v>
                </c:pt>
                <c:pt idx="9723">
                  <c:v>19.635000000000002</c:v>
                </c:pt>
                <c:pt idx="9724">
                  <c:v>19.635000000000002</c:v>
                </c:pt>
                <c:pt idx="9725">
                  <c:v>19.635000000000002</c:v>
                </c:pt>
                <c:pt idx="9726">
                  <c:v>19.635000000000002</c:v>
                </c:pt>
                <c:pt idx="9727">
                  <c:v>19.635000000000002</c:v>
                </c:pt>
                <c:pt idx="9728">
                  <c:v>19.635000000000002</c:v>
                </c:pt>
                <c:pt idx="9729">
                  <c:v>19.635000000000002</c:v>
                </c:pt>
                <c:pt idx="9730">
                  <c:v>19.637</c:v>
                </c:pt>
                <c:pt idx="9731">
                  <c:v>19.637</c:v>
                </c:pt>
                <c:pt idx="9732">
                  <c:v>19.638999999999999</c:v>
                </c:pt>
                <c:pt idx="9733">
                  <c:v>19.638999999999999</c:v>
                </c:pt>
                <c:pt idx="9734">
                  <c:v>19.638999999999999</c:v>
                </c:pt>
                <c:pt idx="9735">
                  <c:v>19.64</c:v>
                </c:pt>
                <c:pt idx="9736">
                  <c:v>19.64</c:v>
                </c:pt>
                <c:pt idx="9737">
                  <c:v>19.640999999999998</c:v>
                </c:pt>
                <c:pt idx="9738">
                  <c:v>19.640999999999998</c:v>
                </c:pt>
                <c:pt idx="9739">
                  <c:v>19.643999999999998</c:v>
                </c:pt>
                <c:pt idx="9740">
                  <c:v>19.661000000000001</c:v>
                </c:pt>
                <c:pt idx="9741">
                  <c:v>19.661000000000001</c:v>
                </c:pt>
                <c:pt idx="9742">
                  <c:v>19.661999999999999</c:v>
                </c:pt>
                <c:pt idx="9743">
                  <c:v>19.663</c:v>
                </c:pt>
                <c:pt idx="9744">
                  <c:v>19.677</c:v>
                </c:pt>
                <c:pt idx="9745">
                  <c:v>19.678999999999998</c:v>
                </c:pt>
                <c:pt idx="9746">
                  <c:v>19.678999999999998</c:v>
                </c:pt>
                <c:pt idx="9747">
                  <c:v>19.681999999999999</c:v>
                </c:pt>
                <c:pt idx="9748">
                  <c:v>19.681999999999999</c:v>
                </c:pt>
                <c:pt idx="9749">
                  <c:v>19.683</c:v>
                </c:pt>
                <c:pt idx="9750">
                  <c:v>19.704999999999998</c:v>
                </c:pt>
                <c:pt idx="9751">
                  <c:v>19.716000000000001</c:v>
                </c:pt>
                <c:pt idx="9752">
                  <c:v>19.718</c:v>
                </c:pt>
                <c:pt idx="9753">
                  <c:v>19.719000000000001</c:v>
                </c:pt>
                <c:pt idx="9754">
                  <c:v>19.719000000000001</c:v>
                </c:pt>
                <c:pt idx="9755">
                  <c:v>19.719000000000001</c:v>
                </c:pt>
                <c:pt idx="9756">
                  <c:v>19.719000000000001</c:v>
                </c:pt>
                <c:pt idx="9757">
                  <c:v>19.722999999999999</c:v>
                </c:pt>
                <c:pt idx="9758">
                  <c:v>19.722999999999999</c:v>
                </c:pt>
                <c:pt idx="9759">
                  <c:v>19.722999999999999</c:v>
                </c:pt>
                <c:pt idx="9760">
                  <c:v>19.722999999999999</c:v>
                </c:pt>
                <c:pt idx="9761">
                  <c:v>19.725000000000001</c:v>
                </c:pt>
                <c:pt idx="9762">
                  <c:v>19.725000000000001</c:v>
                </c:pt>
                <c:pt idx="9763">
                  <c:v>19.725000000000001</c:v>
                </c:pt>
                <c:pt idx="9764">
                  <c:v>19.725000000000001</c:v>
                </c:pt>
                <c:pt idx="9765">
                  <c:v>19.725000000000001</c:v>
                </c:pt>
                <c:pt idx="9766">
                  <c:v>19.725999999999999</c:v>
                </c:pt>
                <c:pt idx="9767">
                  <c:v>19.725999999999999</c:v>
                </c:pt>
                <c:pt idx="9768">
                  <c:v>19.728999999999999</c:v>
                </c:pt>
                <c:pt idx="9769">
                  <c:v>19.731000000000002</c:v>
                </c:pt>
                <c:pt idx="9770">
                  <c:v>19.739000000000001</c:v>
                </c:pt>
                <c:pt idx="9771">
                  <c:v>19.745999999999999</c:v>
                </c:pt>
                <c:pt idx="9772">
                  <c:v>19.745999999999999</c:v>
                </c:pt>
                <c:pt idx="9773">
                  <c:v>19.745999999999999</c:v>
                </c:pt>
                <c:pt idx="9774">
                  <c:v>19.745999999999999</c:v>
                </c:pt>
                <c:pt idx="9775">
                  <c:v>19.745999999999999</c:v>
                </c:pt>
                <c:pt idx="9776">
                  <c:v>19.745999999999999</c:v>
                </c:pt>
                <c:pt idx="9777">
                  <c:v>19.747</c:v>
                </c:pt>
                <c:pt idx="9778">
                  <c:v>19.747</c:v>
                </c:pt>
                <c:pt idx="9779">
                  <c:v>19.757999999999999</c:v>
                </c:pt>
                <c:pt idx="9780">
                  <c:v>19.759</c:v>
                </c:pt>
                <c:pt idx="9781">
                  <c:v>19.760000000000002</c:v>
                </c:pt>
                <c:pt idx="9782">
                  <c:v>19.760000000000002</c:v>
                </c:pt>
                <c:pt idx="9783">
                  <c:v>19.760000000000002</c:v>
                </c:pt>
                <c:pt idx="9784">
                  <c:v>19.760000000000002</c:v>
                </c:pt>
                <c:pt idx="9785">
                  <c:v>19.760000000000002</c:v>
                </c:pt>
                <c:pt idx="9786">
                  <c:v>19.763000000000002</c:v>
                </c:pt>
                <c:pt idx="9787">
                  <c:v>19.763000000000002</c:v>
                </c:pt>
                <c:pt idx="9788">
                  <c:v>19.763000000000002</c:v>
                </c:pt>
                <c:pt idx="9789">
                  <c:v>19.765000000000001</c:v>
                </c:pt>
                <c:pt idx="9790">
                  <c:v>19.765000000000001</c:v>
                </c:pt>
                <c:pt idx="9791">
                  <c:v>19.765000000000001</c:v>
                </c:pt>
                <c:pt idx="9792">
                  <c:v>19.765000000000001</c:v>
                </c:pt>
                <c:pt idx="9793">
                  <c:v>19.765000000000001</c:v>
                </c:pt>
                <c:pt idx="9794">
                  <c:v>19.766999999999999</c:v>
                </c:pt>
                <c:pt idx="9795">
                  <c:v>19.766999999999999</c:v>
                </c:pt>
                <c:pt idx="9796">
                  <c:v>19.768000000000001</c:v>
                </c:pt>
                <c:pt idx="9797">
                  <c:v>19.77</c:v>
                </c:pt>
                <c:pt idx="9798">
                  <c:v>19.789000000000001</c:v>
                </c:pt>
                <c:pt idx="9799">
                  <c:v>19.789000000000001</c:v>
                </c:pt>
                <c:pt idx="9800">
                  <c:v>19.789000000000001</c:v>
                </c:pt>
                <c:pt idx="9801">
                  <c:v>19.79</c:v>
                </c:pt>
                <c:pt idx="9802">
                  <c:v>19.802</c:v>
                </c:pt>
                <c:pt idx="9803">
                  <c:v>19.802</c:v>
                </c:pt>
                <c:pt idx="9804">
                  <c:v>19.802</c:v>
                </c:pt>
                <c:pt idx="9805">
                  <c:v>19.802</c:v>
                </c:pt>
                <c:pt idx="9806">
                  <c:v>19.802</c:v>
                </c:pt>
                <c:pt idx="9807">
                  <c:v>19.802</c:v>
                </c:pt>
                <c:pt idx="9808">
                  <c:v>19.805</c:v>
                </c:pt>
                <c:pt idx="9809">
                  <c:v>19.805</c:v>
                </c:pt>
                <c:pt idx="9810">
                  <c:v>19.805</c:v>
                </c:pt>
                <c:pt idx="9811">
                  <c:v>19.805</c:v>
                </c:pt>
                <c:pt idx="9812">
                  <c:v>19.809999999999999</c:v>
                </c:pt>
                <c:pt idx="9813">
                  <c:v>19.831</c:v>
                </c:pt>
                <c:pt idx="9814">
                  <c:v>19.831</c:v>
                </c:pt>
                <c:pt idx="9815">
                  <c:v>19.831</c:v>
                </c:pt>
                <c:pt idx="9816">
                  <c:v>19.831</c:v>
                </c:pt>
                <c:pt idx="9817">
                  <c:v>19.831</c:v>
                </c:pt>
                <c:pt idx="9818">
                  <c:v>19.831</c:v>
                </c:pt>
                <c:pt idx="9819">
                  <c:v>19.831</c:v>
                </c:pt>
                <c:pt idx="9820">
                  <c:v>19.831</c:v>
                </c:pt>
                <c:pt idx="9821">
                  <c:v>19.832000000000001</c:v>
                </c:pt>
                <c:pt idx="9822">
                  <c:v>19.832000000000001</c:v>
                </c:pt>
                <c:pt idx="9823">
                  <c:v>19.841999999999999</c:v>
                </c:pt>
                <c:pt idx="9824">
                  <c:v>19.843</c:v>
                </c:pt>
                <c:pt idx="9825">
                  <c:v>19.843</c:v>
                </c:pt>
                <c:pt idx="9826">
                  <c:v>19.843</c:v>
                </c:pt>
                <c:pt idx="9827">
                  <c:v>19.844000000000001</c:v>
                </c:pt>
                <c:pt idx="9828">
                  <c:v>19.844000000000001</c:v>
                </c:pt>
                <c:pt idx="9829">
                  <c:v>19.844000000000001</c:v>
                </c:pt>
                <c:pt idx="9830">
                  <c:v>19.852</c:v>
                </c:pt>
                <c:pt idx="9831">
                  <c:v>19.852</c:v>
                </c:pt>
                <c:pt idx="9832">
                  <c:v>19.852</c:v>
                </c:pt>
                <c:pt idx="9833">
                  <c:v>19.852</c:v>
                </c:pt>
                <c:pt idx="9834">
                  <c:v>19.852</c:v>
                </c:pt>
                <c:pt idx="9835">
                  <c:v>19.852</c:v>
                </c:pt>
                <c:pt idx="9836">
                  <c:v>19.853000000000002</c:v>
                </c:pt>
                <c:pt idx="9837">
                  <c:v>19.853000000000002</c:v>
                </c:pt>
                <c:pt idx="9838">
                  <c:v>19.853000000000002</c:v>
                </c:pt>
                <c:pt idx="9839">
                  <c:v>19.853000000000002</c:v>
                </c:pt>
                <c:pt idx="9840">
                  <c:v>19.853000000000002</c:v>
                </c:pt>
                <c:pt idx="9841">
                  <c:v>19.853000000000002</c:v>
                </c:pt>
                <c:pt idx="9842">
                  <c:v>19.853000000000002</c:v>
                </c:pt>
                <c:pt idx="9843">
                  <c:v>19.853000000000002</c:v>
                </c:pt>
                <c:pt idx="9844">
                  <c:v>19.873999999999999</c:v>
                </c:pt>
                <c:pt idx="9845">
                  <c:v>19.873999999999999</c:v>
                </c:pt>
                <c:pt idx="9846">
                  <c:v>19.873999999999999</c:v>
                </c:pt>
                <c:pt idx="9847">
                  <c:v>19.882999999999999</c:v>
                </c:pt>
                <c:pt idx="9848">
                  <c:v>19.882999999999999</c:v>
                </c:pt>
                <c:pt idx="9849">
                  <c:v>19.882999999999999</c:v>
                </c:pt>
                <c:pt idx="9850">
                  <c:v>19.882999999999999</c:v>
                </c:pt>
                <c:pt idx="9851">
                  <c:v>19.882999999999999</c:v>
                </c:pt>
                <c:pt idx="9852">
                  <c:v>19.882999999999999</c:v>
                </c:pt>
                <c:pt idx="9853">
                  <c:v>19.882999999999999</c:v>
                </c:pt>
                <c:pt idx="9854">
                  <c:v>19.882999999999999</c:v>
                </c:pt>
                <c:pt idx="9855">
                  <c:v>19.882999999999999</c:v>
                </c:pt>
                <c:pt idx="9856">
                  <c:v>19.882999999999999</c:v>
                </c:pt>
                <c:pt idx="9857">
                  <c:v>19.882999999999999</c:v>
                </c:pt>
                <c:pt idx="9858">
                  <c:v>19.882999999999999</c:v>
                </c:pt>
                <c:pt idx="9859">
                  <c:v>19.882999999999999</c:v>
                </c:pt>
                <c:pt idx="9860">
                  <c:v>19.882999999999999</c:v>
                </c:pt>
                <c:pt idx="9861">
                  <c:v>19.882999999999999</c:v>
                </c:pt>
                <c:pt idx="9862">
                  <c:v>19.882999999999999</c:v>
                </c:pt>
                <c:pt idx="9863">
                  <c:v>19.882999999999999</c:v>
                </c:pt>
                <c:pt idx="9864">
                  <c:v>19.882999999999999</c:v>
                </c:pt>
                <c:pt idx="9865">
                  <c:v>19.885999999999999</c:v>
                </c:pt>
                <c:pt idx="9866">
                  <c:v>19.887</c:v>
                </c:pt>
                <c:pt idx="9867">
                  <c:v>19.887</c:v>
                </c:pt>
                <c:pt idx="9868">
                  <c:v>19.887</c:v>
                </c:pt>
                <c:pt idx="9869">
                  <c:v>19.887</c:v>
                </c:pt>
                <c:pt idx="9870">
                  <c:v>19.887</c:v>
                </c:pt>
                <c:pt idx="9871">
                  <c:v>19.887</c:v>
                </c:pt>
                <c:pt idx="9872">
                  <c:v>19.887</c:v>
                </c:pt>
                <c:pt idx="9873">
                  <c:v>19.887</c:v>
                </c:pt>
                <c:pt idx="9874">
                  <c:v>19.887</c:v>
                </c:pt>
                <c:pt idx="9875">
                  <c:v>19.887</c:v>
                </c:pt>
                <c:pt idx="9876">
                  <c:v>19.895</c:v>
                </c:pt>
                <c:pt idx="9877">
                  <c:v>19.917000000000002</c:v>
                </c:pt>
                <c:pt idx="9878">
                  <c:v>19.917000000000002</c:v>
                </c:pt>
                <c:pt idx="9879">
                  <c:v>19.917000000000002</c:v>
                </c:pt>
                <c:pt idx="9880">
                  <c:v>19.925000000000001</c:v>
                </c:pt>
                <c:pt idx="9881">
                  <c:v>19.925000000000001</c:v>
                </c:pt>
                <c:pt idx="9882">
                  <c:v>19.925000000000001</c:v>
                </c:pt>
                <c:pt idx="9883">
                  <c:v>19.925000000000001</c:v>
                </c:pt>
                <c:pt idx="9884">
                  <c:v>19.931000000000001</c:v>
                </c:pt>
                <c:pt idx="9885">
                  <c:v>19.937999999999999</c:v>
                </c:pt>
                <c:pt idx="9886">
                  <c:v>19.937999999999999</c:v>
                </c:pt>
                <c:pt idx="9887">
                  <c:v>19.937999999999999</c:v>
                </c:pt>
                <c:pt idx="9888">
                  <c:v>19.937999999999999</c:v>
                </c:pt>
                <c:pt idx="9889">
                  <c:v>19.959</c:v>
                </c:pt>
                <c:pt idx="9890">
                  <c:v>19.959</c:v>
                </c:pt>
                <c:pt idx="9891">
                  <c:v>19.959</c:v>
                </c:pt>
                <c:pt idx="9892">
                  <c:v>19.959</c:v>
                </c:pt>
                <c:pt idx="9893">
                  <c:v>19.959</c:v>
                </c:pt>
                <c:pt idx="9894">
                  <c:v>19.959</c:v>
                </c:pt>
                <c:pt idx="9895">
                  <c:v>19.959</c:v>
                </c:pt>
                <c:pt idx="9896">
                  <c:v>19.96</c:v>
                </c:pt>
                <c:pt idx="9897">
                  <c:v>19.96</c:v>
                </c:pt>
                <c:pt idx="9898">
                  <c:v>19.966000000000001</c:v>
                </c:pt>
                <c:pt idx="9899">
                  <c:v>19.966000000000001</c:v>
                </c:pt>
                <c:pt idx="9900">
                  <c:v>19.966000000000001</c:v>
                </c:pt>
                <c:pt idx="9901">
                  <c:v>19.966000000000001</c:v>
                </c:pt>
                <c:pt idx="9902">
                  <c:v>19.966000000000001</c:v>
                </c:pt>
                <c:pt idx="9903">
                  <c:v>19.966000000000001</c:v>
                </c:pt>
                <c:pt idx="9904">
                  <c:v>19.968</c:v>
                </c:pt>
                <c:pt idx="9905">
                  <c:v>19.968</c:v>
                </c:pt>
                <c:pt idx="9906">
                  <c:v>19.968</c:v>
                </c:pt>
                <c:pt idx="9907">
                  <c:v>19.98</c:v>
                </c:pt>
                <c:pt idx="9908">
                  <c:v>19.98</c:v>
                </c:pt>
                <c:pt idx="9909">
                  <c:v>19.98</c:v>
                </c:pt>
                <c:pt idx="9910">
                  <c:v>19.98</c:v>
                </c:pt>
                <c:pt idx="9911">
                  <c:v>19.98</c:v>
                </c:pt>
                <c:pt idx="9912">
                  <c:v>19.98</c:v>
                </c:pt>
                <c:pt idx="9913">
                  <c:v>19.98</c:v>
                </c:pt>
                <c:pt idx="9914">
                  <c:v>19.98</c:v>
                </c:pt>
                <c:pt idx="9915">
                  <c:v>19.98</c:v>
                </c:pt>
                <c:pt idx="9916">
                  <c:v>19.98</c:v>
                </c:pt>
                <c:pt idx="9917">
                  <c:v>19.98</c:v>
                </c:pt>
                <c:pt idx="9918">
                  <c:v>19.98</c:v>
                </c:pt>
                <c:pt idx="9919">
                  <c:v>19.98</c:v>
                </c:pt>
                <c:pt idx="9920">
                  <c:v>19.98</c:v>
                </c:pt>
                <c:pt idx="9921">
                  <c:v>19.98</c:v>
                </c:pt>
                <c:pt idx="9922">
                  <c:v>19.98</c:v>
                </c:pt>
                <c:pt idx="9923">
                  <c:v>19.981000000000002</c:v>
                </c:pt>
                <c:pt idx="9924">
                  <c:v>19.981000000000002</c:v>
                </c:pt>
                <c:pt idx="9925">
                  <c:v>19.986999999999998</c:v>
                </c:pt>
                <c:pt idx="9926">
                  <c:v>19.992000000000001</c:v>
                </c:pt>
                <c:pt idx="9927">
                  <c:v>19.994</c:v>
                </c:pt>
                <c:pt idx="9928">
                  <c:v>20.001999999999999</c:v>
                </c:pt>
                <c:pt idx="9929">
                  <c:v>20.001999999999999</c:v>
                </c:pt>
                <c:pt idx="9930">
                  <c:v>20.001999999999999</c:v>
                </c:pt>
                <c:pt idx="9931">
                  <c:v>20.001999999999999</c:v>
                </c:pt>
                <c:pt idx="9932">
                  <c:v>20.001999999999999</c:v>
                </c:pt>
                <c:pt idx="9933">
                  <c:v>20.003</c:v>
                </c:pt>
                <c:pt idx="9934">
                  <c:v>20.003</c:v>
                </c:pt>
                <c:pt idx="9935">
                  <c:v>20.003</c:v>
                </c:pt>
                <c:pt idx="9936">
                  <c:v>20.007000000000001</c:v>
                </c:pt>
                <c:pt idx="9937">
                  <c:v>20.007999999999999</c:v>
                </c:pt>
                <c:pt idx="9938">
                  <c:v>20.007999999999999</c:v>
                </c:pt>
                <c:pt idx="9939">
                  <c:v>20.007999999999999</c:v>
                </c:pt>
                <c:pt idx="9940">
                  <c:v>20.009</c:v>
                </c:pt>
                <c:pt idx="9941">
                  <c:v>20.009</c:v>
                </c:pt>
                <c:pt idx="9942">
                  <c:v>20.009</c:v>
                </c:pt>
                <c:pt idx="9943">
                  <c:v>20.009</c:v>
                </c:pt>
                <c:pt idx="9944">
                  <c:v>20.009</c:v>
                </c:pt>
                <c:pt idx="9945">
                  <c:v>20.009</c:v>
                </c:pt>
                <c:pt idx="9946">
                  <c:v>20.009</c:v>
                </c:pt>
                <c:pt idx="9947">
                  <c:v>20.009</c:v>
                </c:pt>
                <c:pt idx="9948">
                  <c:v>20.009</c:v>
                </c:pt>
                <c:pt idx="9949">
                  <c:v>20.009</c:v>
                </c:pt>
                <c:pt idx="9950">
                  <c:v>20.009</c:v>
                </c:pt>
                <c:pt idx="9951">
                  <c:v>20.009</c:v>
                </c:pt>
                <c:pt idx="9952">
                  <c:v>20.009</c:v>
                </c:pt>
                <c:pt idx="9953">
                  <c:v>20.010000000000002</c:v>
                </c:pt>
                <c:pt idx="9954">
                  <c:v>20.024000000000001</c:v>
                </c:pt>
                <c:pt idx="9955">
                  <c:v>20.024000000000001</c:v>
                </c:pt>
                <c:pt idx="9956">
                  <c:v>20.024999999999999</c:v>
                </c:pt>
                <c:pt idx="9957">
                  <c:v>20.045000000000002</c:v>
                </c:pt>
                <c:pt idx="9958">
                  <c:v>20.048999999999999</c:v>
                </c:pt>
                <c:pt idx="9959">
                  <c:v>20.05</c:v>
                </c:pt>
                <c:pt idx="9960">
                  <c:v>20.05</c:v>
                </c:pt>
                <c:pt idx="9961">
                  <c:v>20.050999999999998</c:v>
                </c:pt>
                <c:pt idx="9962">
                  <c:v>20.050999999999998</c:v>
                </c:pt>
                <c:pt idx="9963">
                  <c:v>20.050999999999998</c:v>
                </c:pt>
                <c:pt idx="9964">
                  <c:v>20.050999999999998</c:v>
                </c:pt>
                <c:pt idx="9965">
                  <c:v>20.050999999999998</c:v>
                </c:pt>
                <c:pt idx="9966">
                  <c:v>20.050999999999998</c:v>
                </c:pt>
                <c:pt idx="9967">
                  <c:v>20.050999999999998</c:v>
                </c:pt>
                <c:pt idx="9968">
                  <c:v>20.050999999999998</c:v>
                </c:pt>
                <c:pt idx="9969">
                  <c:v>20.050999999999998</c:v>
                </c:pt>
                <c:pt idx="9970">
                  <c:v>20.050999999999998</c:v>
                </c:pt>
                <c:pt idx="9971">
                  <c:v>20.050999999999998</c:v>
                </c:pt>
                <c:pt idx="9972">
                  <c:v>20.065999999999999</c:v>
                </c:pt>
                <c:pt idx="9973">
                  <c:v>20.065999999999999</c:v>
                </c:pt>
                <c:pt idx="9974">
                  <c:v>20.067</c:v>
                </c:pt>
                <c:pt idx="9975">
                  <c:v>20.067</c:v>
                </c:pt>
                <c:pt idx="9976">
                  <c:v>20.067</c:v>
                </c:pt>
                <c:pt idx="9977">
                  <c:v>20.067</c:v>
                </c:pt>
                <c:pt idx="9978">
                  <c:v>20.068000000000001</c:v>
                </c:pt>
                <c:pt idx="9979">
                  <c:v>20.07</c:v>
                </c:pt>
                <c:pt idx="9980">
                  <c:v>20.088000000000001</c:v>
                </c:pt>
                <c:pt idx="9981">
                  <c:v>20.088000000000001</c:v>
                </c:pt>
                <c:pt idx="9982">
                  <c:v>20.088000000000001</c:v>
                </c:pt>
                <c:pt idx="9983">
                  <c:v>20.088000000000001</c:v>
                </c:pt>
                <c:pt idx="9984">
                  <c:v>20.088000000000001</c:v>
                </c:pt>
                <c:pt idx="9985">
                  <c:v>20.091999999999999</c:v>
                </c:pt>
                <c:pt idx="9986">
                  <c:v>20.091999999999999</c:v>
                </c:pt>
                <c:pt idx="9987">
                  <c:v>20.109000000000002</c:v>
                </c:pt>
                <c:pt idx="9988">
                  <c:v>20.109000000000002</c:v>
                </c:pt>
                <c:pt idx="9989">
                  <c:v>20.109000000000002</c:v>
                </c:pt>
                <c:pt idx="9990">
                  <c:v>20.109000000000002</c:v>
                </c:pt>
                <c:pt idx="9991">
                  <c:v>20.109000000000002</c:v>
                </c:pt>
                <c:pt idx="9992">
                  <c:v>20.109000000000002</c:v>
                </c:pt>
                <c:pt idx="9993">
                  <c:v>20.109000000000002</c:v>
                </c:pt>
                <c:pt idx="9994">
                  <c:v>20.109000000000002</c:v>
                </c:pt>
                <c:pt idx="9995">
                  <c:v>20.109000000000002</c:v>
                </c:pt>
                <c:pt idx="9996">
                  <c:v>20.109000000000002</c:v>
                </c:pt>
                <c:pt idx="9997">
                  <c:v>20.109000000000002</c:v>
                </c:pt>
                <c:pt idx="9998">
                  <c:v>20.109000000000002</c:v>
                </c:pt>
                <c:pt idx="9999">
                  <c:v>20.109000000000002</c:v>
                </c:pt>
                <c:pt idx="10000">
                  <c:v>20.109000000000002</c:v>
                </c:pt>
                <c:pt idx="10001">
                  <c:v>20.109000000000002</c:v>
                </c:pt>
                <c:pt idx="10002">
                  <c:v>20.109000000000002</c:v>
                </c:pt>
                <c:pt idx="10003">
                  <c:v>20.131</c:v>
                </c:pt>
                <c:pt idx="10004">
                  <c:v>20.131</c:v>
                </c:pt>
                <c:pt idx="10005">
                  <c:v>20.131</c:v>
                </c:pt>
                <c:pt idx="10006">
                  <c:v>20.131</c:v>
                </c:pt>
                <c:pt idx="10007">
                  <c:v>20.132999999999999</c:v>
                </c:pt>
                <c:pt idx="10008">
                  <c:v>20.134</c:v>
                </c:pt>
                <c:pt idx="10009">
                  <c:v>20.134</c:v>
                </c:pt>
                <c:pt idx="10010">
                  <c:v>20.137</c:v>
                </c:pt>
                <c:pt idx="10011">
                  <c:v>20.137</c:v>
                </c:pt>
                <c:pt idx="10012">
                  <c:v>20.137</c:v>
                </c:pt>
                <c:pt idx="10013">
                  <c:v>20.152000000000001</c:v>
                </c:pt>
                <c:pt idx="10014">
                  <c:v>20.152000000000001</c:v>
                </c:pt>
                <c:pt idx="10015">
                  <c:v>20.152000000000001</c:v>
                </c:pt>
                <c:pt idx="10016">
                  <c:v>20.152000000000001</c:v>
                </c:pt>
                <c:pt idx="10017">
                  <c:v>20.175999999999998</c:v>
                </c:pt>
                <c:pt idx="10018">
                  <c:v>20.175999999999998</c:v>
                </c:pt>
                <c:pt idx="10019">
                  <c:v>20.175999999999998</c:v>
                </c:pt>
                <c:pt idx="10020">
                  <c:v>20.175999999999998</c:v>
                </c:pt>
                <c:pt idx="10021">
                  <c:v>20.178000000000001</c:v>
                </c:pt>
                <c:pt idx="10022">
                  <c:v>20.178000000000001</c:v>
                </c:pt>
                <c:pt idx="10023">
                  <c:v>20.178000000000001</c:v>
                </c:pt>
                <c:pt idx="10024">
                  <c:v>20.195</c:v>
                </c:pt>
                <c:pt idx="10025">
                  <c:v>20.196000000000002</c:v>
                </c:pt>
                <c:pt idx="10026">
                  <c:v>20.196999999999999</c:v>
                </c:pt>
                <c:pt idx="10027">
                  <c:v>20.196999999999999</c:v>
                </c:pt>
                <c:pt idx="10028">
                  <c:v>20.216000000000001</c:v>
                </c:pt>
                <c:pt idx="10029">
                  <c:v>20.216000000000001</c:v>
                </c:pt>
                <c:pt idx="10030">
                  <c:v>20.216000000000001</c:v>
                </c:pt>
                <c:pt idx="10031">
                  <c:v>20.216000000000001</c:v>
                </c:pt>
                <c:pt idx="10032">
                  <c:v>20.216999999999999</c:v>
                </c:pt>
                <c:pt idx="10033">
                  <c:v>20.216999999999999</c:v>
                </c:pt>
                <c:pt idx="10034">
                  <c:v>20.238</c:v>
                </c:pt>
                <c:pt idx="10035">
                  <c:v>20.238</c:v>
                </c:pt>
                <c:pt idx="10036">
                  <c:v>20.238</c:v>
                </c:pt>
                <c:pt idx="10037">
                  <c:v>20.238</c:v>
                </c:pt>
                <c:pt idx="10038">
                  <c:v>20.238</c:v>
                </c:pt>
                <c:pt idx="10039">
                  <c:v>20.238</c:v>
                </c:pt>
                <c:pt idx="10040">
                  <c:v>20.238</c:v>
                </c:pt>
                <c:pt idx="10041">
                  <c:v>20.238</c:v>
                </c:pt>
                <c:pt idx="10042">
                  <c:v>20.238</c:v>
                </c:pt>
                <c:pt idx="10043">
                  <c:v>20.238</c:v>
                </c:pt>
                <c:pt idx="10044">
                  <c:v>20.238</c:v>
                </c:pt>
                <c:pt idx="10045">
                  <c:v>20.238</c:v>
                </c:pt>
                <c:pt idx="10046">
                  <c:v>20.238</c:v>
                </c:pt>
                <c:pt idx="10047">
                  <c:v>20.238</c:v>
                </c:pt>
                <c:pt idx="10048">
                  <c:v>20.238</c:v>
                </c:pt>
                <c:pt idx="10049">
                  <c:v>20.238</c:v>
                </c:pt>
                <c:pt idx="10050">
                  <c:v>20.238</c:v>
                </c:pt>
                <c:pt idx="10051">
                  <c:v>20.238</c:v>
                </c:pt>
                <c:pt idx="10052">
                  <c:v>20.260000000000002</c:v>
                </c:pt>
                <c:pt idx="10053">
                  <c:v>20.260000000000002</c:v>
                </c:pt>
                <c:pt idx="10054">
                  <c:v>20.260000000000002</c:v>
                </c:pt>
                <c:pt idx="10055">
                  <c:v>20.260000000000002</c:v>
                </c:pt>
                <c:pt idx="10056">
                  <c:v>20.260000000000002</c:v>
                </c:pt>
                <c:pt idx="10057">
                  <c:v>20.260000000000002</c:v>
                </c:pt>
                <c:pt idx="10058">
                  <c:v>20.260000000000002</c:v>
                </c:pt>
                <c:pt idx="10059">
                  <c:v>20.260000000000002</c:v>
                </c:pt>
                <c:pt idx="10060">
                  <c:v>20.260000000000002</c:v>
                </c:pt>
                <c:pt idx="10061">
                  <c:v>20.260000000000002</c:v>
                </c:pt>
                <c:pt idx="10062">
                  <c:v>20.260999999999999</c:v>
                </c:pt>
                <c:pt idx="10063">
                  <c:v>20.260999999999999</c:v>
                </c:pt>
                <c:pt idx="10064">
                  <c:v>20.260999999999999</c:v>
                </c:pt>
                <c:pt idx="10065">
                  <c:v>20.260999999999999</c:v>
                </c:pt>
                <c:pt idx="10066">
                  <c:v>20.280999999999999</c:v>
                </c:pt>
                <c:pt idx="10067">
                  <c:v>20.280999999999999</c:v>
                </c:pt>
                <c:pt idx="10068">
                  <c:v>20.3</c:v>
                </c:pt>
                <c:pt idx="10069">
                  <c:v>20.302</c:v>
                </c:pt>
                <c:pt idx="10070">
                  <c:v>20.302</c:v>
                </c:pt>
                <c:pt idx="10071">
                  <c:v>20.303000000000001</c:v>
                </c:pt>
                <c:pt idx="10072">
                  <c:v>20.303999999999998</c:v>
                </c:pt>
                <c:pt idx="10073">
                  <c:v>20.324000000000002</c:v>
                </c:pt>
                <c:pt idx="10074">
                  <c:v>20.324999999999999</c:v>
                </c:pt>
                <c:pt idx="10075">
                  <c:v>20.344999999999999</c:v>
                </c:pt>
                <c:pt idx="10076">
                  <c:v>20.346</c:v>
                </c:pt>
                <c:pt idx="10077">
                  <c:v>20.346</c:v>
                </c:pt>
                <c:pt idx="10078">
                  <c:v>20.346</c:v>
                </c:pt>
                <c:pt idx="10079">
                  <c:v>20.346</c:v>
                </c:pt>
                <c:pt idx="10080">
                  <c:v>20.346</c:v>
                </c:pt>
                <c:pt idx="10081">
                  <c:v>20.346</c:v>
                </c:pt>
                <c:pt idx="10082">
                  <c:v>20.367999999999999</c:v>
                </c:pt>
                <c:pt idx="10083">
                  <c:v>20.367999999999999</c:v>
                </c:pt>
                <c:pt idx="10084">
                  <c:v>20.367999999999999</c:v>
                </c:pt>
                <c:pt idx="10085">
                  <c:v>20.367999999999999</c:v>
                </c:pt>
                <c:pt idx="10086">
                  <c:v>20.367999999999999</c:v>
                </c:pt>
                <c:pt idx="10087">
                  <c:v>20.367999999999999</c:v>
                </c:pt>
                <c:pt idx="10088">
                  <c:v>20.367999999999999</c:v>
                </c:pt>
                <c:pt idx="10089">
                  <c:v>20.367999999999999</c:v>
                </c:pt>
                <c:pt idx="10090">
                  <c:v>20.367999999999999</c:v>
                </c:pt>
                <c:pt idx="10091">
                  <c:v>20.367999999999999</c:v>
                </c:pt>
                <c:pt idx="10092">
                  <c:v>20.367999999999999</c:v>
                </c:pt>
                <c:pt idx="10093">
                  <c:v>20.367999999999999</c:v>
                </c:pt>
                <c:pt idx="10094">
                  <c:v>20.367999999999999</c:v>
                </c:pt>
                <c:pt idx="10095">
                  <c:v>20.367999999999999</c:v>
                </c:pt>
                <c:pt idx="10096">
                  <c:v>20.367999999999999</c:v>
                </c:pt>
                <c:pt idx="10097">
                  <c:v>20.367999999999999</c:v>
                </c:pt>
                <c:pt idx="10098">
                  <c:v>20.367999999999999</c:v>
                </c:pt>
                <c:pt idx="10099">
                  <c:v>20.367999999999999</c:v>
                </c:pt>
                <c:pt idx="10100">
                  <c:v>20.367999999999999</c:v>
                </c:pt>
                <c:pt idx="10101">
                  <c:v>20.367999999999999</c:v>
                </c:pt>
                <c:pt idx="10102">
                  <c:v>20.367999999999999</c:v>
                </c:pt>
                <c:pt idx="10103">
                  <c:v>20.367999999999999</c:v>
                </c:pt>
                <c:pt idx="10104">
                  <c:v>20.385999999999999</c:v>
                </c:pt>
                <c:pt idx="10105">
                  <c:v>20.385999999999999</c:v>
                </c:pt>
                <c:pt idx="10106">
                  <c:v>20.385999999999999</c:v>
                </c:pt>
                <c:pt idx="10107">
                  <c:v>20.385999999999999</c:v>
                </c:pt>
                <c:pt idx="10108">
                  <c:v>20.385999999999999</c:v>
                </c:pt>
                <c:pt idx="10109">
                  <c:v>20.385999999999999</c:v>
                </c:pt>
                <c:pt idx="10110">
                  <c:v>20.388999999999999</c:v>
                </c:pt>
                <c:pt idx="10111">
                  <c:v>20.388999999999999</c:v>
                </c:pt>
                <c:pt idx="10112">
                  <c:v>20.388999999999999</c:v>
                </c:pt>
                <c:pt idx="10113">
                  <c:v>20.388999999999999</c:v>
                </c:pt>
                <c:pt idx="10114">
                  <c:v>20.388999999999999</c:v>
                </c:pt>
                <c:pt idx="10115">
                  <c:v>20.39</c:v>
                </c:pt>
                <c:pt idx="10116">
                  <c:v>20.39</c:v>
                </c:pt>
                <c:pt idx="10117">
                  <c:v>20.39</c:v>
                </c:pt>
                <c:pt idx="10118">
                  <c:v>20.39</c:v>
                </c:pt>
                <c:pt idx="10119">
                  <c:v>20.404</c:v>
                </c:pt>
                <c:pt idx="10120">
                  <c:v>20.411000000000001</c:v>
                </c:pt>
                <c:pt idx="10121">
                  <c:v>20.411000000000001</c:v>
                </c:pt>
                <c:pt idx="10122">
                  <c:v>20.428000000000001</c:v>
                </c:pt>
                <c:pt idx="10123">
                  <c:v>20.428000000000001</c:v>
                </c:pt>
                <c:pt idx="10124">
                  <c:v>20.428000000000001</c:v>
                </c:pt>
                <c:pt idx="10125">
                  <c:v>20.428000000000001</c:v>
                </c:pt>
                <c:pt idx="10126">
                  <c:v>20.428000000000001</c:v>
                </c:pt>
                <c:pt idx="10127">
                  <c:v>20.428000000000001</c:v>
                </c:pt>
                <c:pt idx="10128">
                  <c:v>20.428999999999998</c:v>
                </c:pt>
                <c:pt idx="10129">
                  <c:v>20.433</c:v>
                </c:pt>
                <c:pt idx="10130">
                  <c:v>20.440999999999999</c:v>
                </c:pt>
                <c:pt idx="10131">
                  <c:v>20.454000000000001</c:v>
                </c:pt>
                <c:pt idx="10132">
                  <c:v>20.454000000000001</c:v>
                </c:pt>
                <c:pt idx="10133">
                  <c:v>20.454000000000001</c:v>
                </c:pt>
                <c:pt idx="10134">
                  <c:v>20.454000000000001</c:v>
                </c:pt>
                <c:pt idx="10135">
                  <c:v>20.47</c:v>
                </c:pt>
                <c:pt idx="10136">
                  <c:v>20.472000000000001</c:v>
                </c:pt>
                <c:pt idx="10137">
                  <c:v>20.472000000000001</c:v>
                </c:pt>
                <c:pt idx="10138">
                  <c:v>20.472000000000001</c:v>
                </c:pt>
                <c:pt idx="10139">
                  <c:v>20.472000000000001</c:v>
                </c:pt>
                <c:pt idx="10140">
                  <c:v>20.472000000000001</c:v>
                </c:pt>
                <c:pt idx="10141">
                  <c:v>20.472000000000001</c:v>
                </c:pt>
                <c:pt idx="10142">
                  <c:v>20.472000000000001</c:v>
                </c:pt>
                <c:pt idx="10143">
                  <c:v>20.472000000000001</c:v>
                </c:pt>
                <c:pt idx="10144">
                  <c:v>20.472000000000001</c:v>
                </c:pt>
                <c:pt idx="10145">
                  <c:v>20.472000000000001</c:v>
                </c:pt>
                <c:pt idx="10146">
                  <c:v>20.472000000000001</c:v>
                </c:pt>
                <c:pt idx="10147">
                  <c:v>20.472000000000001</c:v>
                </c:pt>
                <c:pt idx="10148">
                  <c:v>20.472000000000001</c:v>
                </c:pt>
                <c:pt idx="10149">
                  <c:v>20.475999999999999</c:v>
                </c:pt>
                <c:pt idx="10150">
                  <c:v>20.475999999999999</c:v>
                </c:pt>
                <c:pt idx="10151">
                  <c:v>20.475999999999999</c:v>
                </c:pt>
                <c:pt idx="10152">
                  <c:v>20.475999999999999</c:v>
                </c:pt>
                <c:pt idx="10153">
                  <c:v>20.475999999999999</c:v>
                </c:pt>
                <c:pt idx="10154">
                  <c:v>20.475999999999999</c:v>
                </c:pt>
                <c:pt idx="10155">
                  <c:v>20.475999999999999</c:v>
                </c:pt>
                <c:pt idx="10156">
                  <c:v>20.475999999999999</c:v>
                </c:pt>
                <c:pt idx="10157">
                  <c:v>20.475999999999999</c:v>
                </c:pt>
                <c:pt idx="10158">
                  <c:v>20.475999999999999</c:v>
                </c:pt>
                <c:pt idx="10159">
                  <c:v>20.475999999999999</c:v>
                </c:pt>
                <c:pt idx="10160">
                  <c:v>20.477</c:v>
                </c:pt>
                <c:pt idx="10161">
                  <c:v>20.478000000000002</c:v>
                </c:pt>
                <c:pt idx="10162">
                  <c:v>20.478000000000002</c:v>
                </c:pt>
                <c:pt idx="10163">
                  <c:v>20.498000000000001</c:v>
                </c:pt>
                <c:pt idx="10164">
                  <c:v>20.498000000000001</c:v>
                </c:pt>
                <c:pt idx="10165">
                  <c:v>20.498000000000001</c:v>
                </c:pt>
                <c:pt idx="10166">
                  <c:v>20.498000000000001</c:v>
                </c:pt>
                <c:pt idx="10167">
                  <c:v>20.498000000000001</c:v>
                </c:pt>
                <c:pt idx="10168">
                  <c:v>20.498000000000001</c:v>
                </c:pt>
                <c:pt idx="10169">
                  <c:v>20.498000000000001</c:v>
                </c:pt>
                <c:pt idx="10170">
                  <c:v>20.498000000000001</c:v>
                </c:pt>
                <c:pt idx="10171">
                  <c:v>20.498000000000001</c:v>
                </c:pt>
                <c:pt idx="10172">
                  <c:v>20.498000000000001</c:v>
                </c:pt>
                <c:pt idx="10173">
                  <c:v>20.498000000000001</c:v>
                </c:pt>
                <c:pt idx="10174">
                  <c:v>20.498000000000001</c:v>
                </c:pt>
                <c:pt idx="10175">
                  <c:v>20.498000000000001</c:v>
                </c:pt>
                <c:pt idx="10176">
                  <c:v>20.498000000000001</c:v>
                </c:pt>
                <c:pt idx="10177">
                  <c:v>20.498000000000001</c:v>
                </c:pt>
                <c:pt idx="10178">
                  <c:v>20.498000000000001</c:v>
                </c:pt>
                <c:pt idx="10179">
                  <c:v>20.498999999999999</c:v>
                </c:pt>
                <c:pt idx="10180">
                  <c:v>20.498999999999999</c:v>
                </c:pt>
                <c:pt idx="10181">
                  <c:v>20.501999999999999</c:v>
                </c:pt>
                <c:pt idx="10182">
                  <c:v>20.512</c:v>
                </c:pt>
                <c:pt idx="10183">
                  <c:v>20.512</c:v>
                </c:pt>
                <c:pt idx="10184">
                  <c:v>20.512</c:v>
                </c:pt>
                <c:pt idx="10185">
                  <c:v>20.513000000000002</c:v>
                </c:pt>
                <c:pt idx="10186">
                  <c:v>20.513000000000002</c:v>
                </c:pt>
                <c:pt idx="10187">
                  <c:v>20.513000000000002</c:v>
                </c:pt>
                <c:pt idx="10188">
                  <c:v>20.513000000000002</c:v>
                </c:pt>
                <c:pt idx="10189">
                  <c:v>20.513000000000002</c:v>
                </c:pt>
                <c:pt idx="10190">
                  <c:v>20.513000000000002</c:v>
                </c:pt>
                <c:pt idx="10191">
                  <c:v>20.513000000000002</c:v>
                </c:pt>
                <c:pt idx="10192">
                  <c:v>20.513000000000002</c:v>
                </c:pt>
                <c:pt idx="10193">
                  <c:v>20.513000000000002</c:v>
                </c:pt>
                <c:pt idx="10194">
                  <c:v>20.513000000000002</c:v>
                </c:pt>
                <c:pt idx="10195">
                  <c:v>20.513000000000002</c:v>
                </c:pt>
                <c:pt idx="10196">
                  <c:v>20.513000000000002</c:v>
                </c:pt>
                <c:pt idx="10197">
                  <c:v>20.513000000000002</c:v>
                </c:pt>
                <c:pt idx="10198">
                  <c:v>20.513000000000002</c:v>
                </c:pt>
                <c:pt idx="10199">
                  <c:v>20.515000000000001</c:v>
                </c:pt>
                <c:pt idx="10200">
                  <c:v>20.52</c:v>
                </c:pt>
                <c:pt idx="10201">
                  <c:v>20.52</c:v>
                </c:pt>
                <c:pt idx="10202">
                  <c:v>20.52</c:v>
                </c:pt>
                <c:pt idx="10203">
                  <c:v>20.52</c:v>
                </c:pt>
                <c:pt idx="10204">
                  <c:v>20.52</c:v>
                </c:pt>
                <c:pt idx="10205">
                  <c:v>20.52</c:v>
                </c:pt>
                <c:pt idx="10206">
                  <c:v>20.521000000000001</c:v>
                </c:pt>
                <c:pt idx="10207">
                  <c:v>20.541</c:v>
                </c:pt>
                <c:pt idx="10208">
                  <c:v>20.542000000000002</c:v>
                </c:pt>
                <c:pt idx="10209">
                  <c:v>20.542000000000002</c:v>
                </c:pt>
                <c:pt idx="10210">
                  <c:v>20.542999999999999</c:v>
                </c:pt>
                <c:pt idx="10211">
                  <c:v>20.553999999999998</c:v>
                </c:pt>
                <c:pt idx="10212">
                  <c:v>20.553999999999998</c:v>
                </c:pt>
                <c:pt idx="10213">
                  <c:v>20.555</c:v>
                </c:pt>
                <c:pt idx="10214">
                  <c:v>20.555</c:v>
                </c:pt>
                <c:pt idx="10215">
                  <c:v>20.555</c:v>
                </c:pt>
                <c:pt idx="10216">
                  <c:v>20.556000000000001</c:v>
                </c:pt>
                <c:pt idx="10217">
                  <c:v>20.556000000000001</c:v>
                </c:pt>
                <c:pt idx="10218">
                  <c:v>20.585000000000001</c:v>
                </c:pt>
                <c:pt idx="10219">
                  <c:v>20.585000000000001</c:v>
                </c:pt>
                <c:pt idx="10220">
                  <c:v>20.587</c:v>
                </c:pt>
                <c:pt idx="10221">
                  <c:v>20.597000000000001</c:v>
                </c:pt>
                <c:pt idx="10222">
                  <c:v>20.597000000000001</c:v>
                </c:pt>
                <c:pt idx="10223">
                  <c:v>20.597000000000001</c:v>
                </c:pt>
                <c:pt idx="10224">
                  <c:v>20.597000000000001</c:v>
                </c:pt>
                <c:pt idx="10225">
                  <c:v>20.600999999999999</c:v>
                </c:pt>
                <c:pt idx="10226">
                  <c:v>20.600999999999999</c:v>
                </c:pt>
                <c:pt idx="10227">
                  <c:v>20.600999999999999</c:v>
                </c:pt>
                <c:pt idx="10228">
                  <c:v>20.606999999999999</c:v>
                </c:pt>
                <c:pt idx="10229">
                  <c:v>20.606999999999999</c:v>
                </c:pt>
                <c:pt idx="10230">
                  <c:v>20.606999999999999</c:v>
                </c:pt>
                <c:pt idx="10231">
                  <c:v>20.606999999999999</c:v>
                </c:pt>
                <c:pt idx="10232">
                  <c:v>20.606999999999999</c:v>
                </c:pt>
                <c:pt idx="10233">
                  <c:v>20.617999999999999</c:v>
                </c:pt>
                <c:pt idx="10234">
                  <c:v>20.629000000000001</c:v>
                </c:pt>
                <c:pt idx="10235">
                  <c:v>20.629000000000001</c:v>
                </c:pt>
                <c:pt idx="10236">
                  <c:v>20.629000000000001</c:v>
                </c:pt>
                <c:pt idx="10237">
                  <c:v>20.629000000000001</c:v>
                </c:pt>
                <c:pt idx="10238">
                  <c:v>20.629000000000001</c:v>
                </c:pt>
                <c:pt idx="10239">
                  <c:v>20.629000000000001</c:v>
                </c:pt>
                <c:pt idx="10240">
                  <c:v>20.629000000000001</c:v>
                </c:pt>
                <c:pt idx="10241">
                  <c:v>20.629000000000001</c:v>
                </c:pt>
                <c:pt idx="10242">
                  <c:v>20.629000000000001</c:v>
                </c:pt>
                <c:pt idx="10243">
                  <c:v>20.629000000000001</c:v>
                </c:pt>
                <c:pt idx="10244">
                  <c:v>20.629000000000001</c:v>
                </c:pt>
                <c:pt idx="10245">
                  <c:v>20.629000000000001</c:v>
                </c:pt>
                <c:pt idx="10246">
                  <c:v>20.629000000000001</c:v>
                </c:pt>
                <c:pt idx="10247">
                  <c:v>20.629000000000001</c:v>
                </c:pt>
                <c:pt idx="10248">
                  <c:v>20.629000000000001</c:v>
                </c:pt>
                <c:pt idx="10249">
                  <c:v>20.629000000000001</c:v>
                </c:pt>
                <c:pt idx="10250">
                  <c:v>20.629000000000001</c:v>
                </c:pt>
                <c:pt idx="10251">
                  <c:v>20.629000000000001</c:v>
                </c:pt>
                <c:pt idx="10252">
                  <c:v>20.629000000000001</c:v>
                </c:pt>
                <c:pt idx="10253">
                  <c:v>20.638000000000002</c:v>
                </c:pt>
                <c:pt idx="10254">
                  <c:v>20.64</c:v>
                </c:pt>
                <c:pt idx="10255">
                  <c:v>20.64</c:v>
                </c:pt>
                <c:pt idx="10256">
                  <c:v>20.64</c:v>
                </c:pt>
                <c:pt idx="10257">
                  <c:v>20.64</c:v>
                </c:pt>
                <c:pt idx="10258">
                  <c:v>20.64</c:v>
                </c:pt>
                <c:pt idx="10259">
                  <c:v>20.64</c:v>
                </c:pt>
                <c:pt idx="10260">
                  <c:v>20.64</c:v>
                </c:pt>
                <c:pt idx="10261">
                  <c:v>20.64</c:v>
                </c:pt>
                <c:pt idx="10262">
                  <c:v>20.64</c:v>
                </c:pt>
                <c:pt idx="10263">
                  <c:v>20.64</c:v>
                </c:pt>
                <c:pt idx="10264">
                  <c:v>20.64</c:v>
                </c:pt>
                <c:pt idx="10265">
                  <c:v>20.64</c:v>
                </c:pt>
                <c:pt idx="10266">
                  <c:v>20.64</c:v>
                </c:pt>
                <c:pt idx="10267">
                  <c:v>20.64</c:v>
                </c:pt>
                <c:pt idx="10268">
                  <c:v>20.64</c:v>
                </c:pt>
                <c:pt idx="10269">
                  <c:v>20.64</c:v>
                </c:pt>
                <c:pt idx="10270">
                  <c:v>20.64</c:v>
                </c:pt>
                <c:pt idx="10271">
                  <c:v>20.641999999999999</c:v>
                </c:pt>
                <c:pt idx="10272">
                  <c:v>20.643999999999998</c:v>
                </c:pt>
                <c:pt idx="10273">
                  <c:v>20.643999999999998</c:v>
                </c:pt>
                <c:pt idx="10274">
                  <c:v>20.643999999999998</c:v>
                </c:pt>
                <c:pt idx="10275">
                  <c:v>20.643999999999998</c:v>
                </c:pt>
                <c:pt idx="10276">
                  <c:v>20.643999999999998</c:v>
                </c:pt>
                <c:pt idx="10277">
                  <c:v>20.643999999999998</c:v>
                </c:pt>
                <c:pt idx="10278">
                  <c:v>20.649000000000001</c:v>
                </c:pt>
                <c:pt idx="10279">
                  <c:v>20.65</c:v>
                </c:pt>
                <c:pt idx="10280">
                  <c:v>20.651</c:v>
                </c:pt>
                <c:pt idx="10281">
                  <c:v>20.654</c:v>
                </c:pt>
                <c:pt idx="10282">
                  <c:v>20.681000000000001</c:v>
                </c:pt>
                <c:pt idx="10283">
                  <c:v>20.683</c:v>
                </c:pt>
                <c:pt idx="10284">
                  <c:v>20.683</c:v>
                </c:pt>
                <c:pt idx="10285">
                  <c:v>20.684999999999999</c:v>
                </c:pt>
                <c:pt idx="10286">
                  <c:v>20.684999999999999</c:v>
                </c:pt>
                <c:pt idx="10287">
                  <c:v>20.684999999999999</c:v>
                </c:pt>
                <c:pt idx="10288">
                  <c:v>20.684999999999999</c:v>
                </c:pt>
                <c:pt idx="10289">
                  <c:v>20.684999999999999</c:v>
                </c:pt>
                <c:pt idx="10290">
                  <c:v>20.684999999999999</c:v>
                </c:pt>
                <c:pt idx="10291">
                  <c:v>20.692</c:v>
                </c:pt>
                <c:pt idx="10292">
                  <c:v>20.692</c:v>
                </c:pt>
                <c:pt idx="10293">
                  <c:v>20.692</c:v>
                </c:pt>
                <c:pt idx="10294">
                  <c:v>20.692</c:v>
                </c:pt>
                <c:pt idx="10295">
                  <c:v>20.716000000000001</c:v>
                </c:pt>
                <c:pt idx="10296">
                  <c:v>20.73</c:v>
                </c:pt>
                <c:pt idx="10297">
                  <c:v>20.73</c:v>
                </c:pt>
                <c:pt idx="10298">
                  <c:v>20.73</c:v>
                </c:pt>
                <c:pt idx="10299">
                  <c:v>20.738</c:v>
                </c:pt>
                <c:pt idx="10300">
                  <c:v>20.738</c:v>
                </c:pt>
                <c:pt idx="10301">
                  <c:v>20.738</c:v>
                </c:pt>
                <c:pt idx="10302">
                  <c:v>20.738</c:v>
                </c:pt>
                <c:pt idx="10303">
                  <c:v>20.738</c:v>
                </c:pt>
                <c:pt idx="10304">
                  <c:v>20.738</c:v>
                </c:pt>
                <c:pt idx="10305">
                  <c:v>20.738</c:v>
                </c:pt>
                <c:pt idx="10306">
                  <c:v>20.738</c:v>
                </c:pt>
                <c:pt idx="10307">
                  <c:v>20.738</c:v>
                </c:pt>
                <c:pt idx="10308">
                  <c:v>20.76</c:v>
                </c:pt>
                <c:pt idx="10309">
                  <c:v>20.76</c:v>
                </c:pt>
                <c:pt idx="10310">
                  <c:v>20.76</c:v>
                </c:pt>
                <c:pt idx="10311">
                  <c:v>20.76</c:v>
                </c:pt>
                <c:pt idx="10312">
                  <c:v>20.76</c:v>
                </c:pt>
                <c:pt idx="10313">
                  <c:v>20.76</c:v>
                </c:pt>
                <c:pt idx="10314">
                  <c:v>20.76</c:v>
                </c:pt>
                <c:pt idx="10315">
                  <c:v>20.76</c:v>
                </c:pt>
                <c:pt idx="10316">
                  <c:v>20.76</c:v>
                </c:pt>
                <c:pt idx="10317">
                  <c:v>20.76</c:v>
                </c:pt>
                <c:pt idx="10318">
                  <c:v>20.760999999999999</c:v>
                </c:pt>
                <c:pt idx="10319">
                  <c:v>20.760999999999999</c:v>
                </c:pt>
                <c:pt idx="10320">
                  <c:v>20.760999999999999</c:v>
                </c:pt>
                <c:pt idx="10321">
                  <c:v>20.768999999999998</c:v>
                </c:pt>
                <c:pt idx="10322">
                  <c:v>20.768999999999998</c:v>
                </c:pt>
                <c:pt idx="10323">
                  <c:v>20.768999999999998</c:v>
                </c:pt>
                <c:pt idx="10324">
                  <c:v>20.768999999999998</c:v>
                </c:pt>
                <c:pt idx="10325">
                  <c:v>20.768999999999998</c:v>
                </c:pt>
                <c:pt idx="10326">
                  <c:v>20.771999999999998</c:v>
                </c:pt>
                <c:pt idx="10327">
                  <c:v>20.771999999999998</c:v>
                </c:pt>
                <c:pt idx="10328">
                  <c:v>20.771999999999998</c:v>
                </c:pt>
                <c:pt idx="10329">
                  <c:v>20.774000000000001</c:v>
                </c:pt>
                <c:pt idx="10330">
                  <c:v>20.774000000000001</c:v>
                </c:pt>
                <c:pt idx="10331">
                  <c:v>20.774000000000001</c:v>
                </c:pt>
                <c:pt idx="10332">
                  <c:v>20.774000000000001</c:v>
                </c:pt>
                <c:pt idx="10333">
                  <c:v>20.774000000000001</c:v>
                </c:pt>
                <c:pt idx="10334">
                  <c:v>20.78</c:v>
                </c:pt>
                <c:pt idx="10335">
                  <c:v>20.782</c:v>
                </c:pt>
                <c:pt idx="10336">
                  <c:v>20.782</c:v>
                </c:pt>
                <c:pt idx="10337">
                  <c:v>20.782</c:v>
                </c:pt>
                <c:pt idx="10338">
                  <c:v>20.782</c:v>
                </c:pt>
                <c:pt idx="10339">
                  <c:v>20.782</c:v>
                </c:pt>
                <c:pt idx="10340">
                  <c:v>20.783000000000001</c:v>
                </c:pt>
                <c:pt idx="10341">
                  <c:v>20.785</c:v>
                </c:pt>
                <c:pt idx="10342">
                  <c:v>20.803999999999998</c:v>
                </c:pt>
                <c:pt idx="10343">
                  <c:v>20.805</c:v>
                </c:pt>
                <c:pt idx="10344">
                  <c:v>20.805</c:v>
                </c:pt>
                <c:pt idx="10345">
                  <c:v>20.805</c:v>
                </c:pt>
                <c:pt idx="10346">
                  <c:v>20.809000000000001</c:v>
                </c:pt>
                <c:pt idx="10347">
                  <c:v>20.812000000000001</c:v>
                </c:pt>
                <c:pt idx="10348">
                  <c:v>20.815999999999999</c:v>
                </c:pt>
                <c:pt idx="10349">
                  <c:v>20.815999999999999</c:v>
                </c:pt>
                <c:pt idx="10350">
                  <c:v>20.815999999999999</c:v>
                </c:pt>
                <c:pt idx="10351">
                  <c:v>20.815999999999999</c:v>
                </c:pt>
                <c:pt idx="10352">
                  <c:v>20.818000000000001</c:v>
                </c:pt>
                <c:pt idx="10353">
                  <c:v>20.826000000000001</c:v>
                </c:pt>
                <c:pt idx="10354">
                  <c:v>20.826000000000001</c:v>
                </c:pt>
                <c:pt idx="10355">
                  <c:v>20.826000000000001</c:v>
                </c:pt>
                <c:pt idx="10356">
                  <c:v>20.826000000000001</c:v>
                </c:pt>
                <c:pt idx="10357">
                  <c:v>20.847999999999999</c:v>
                </c:pt>
                <c:pt idx="10358">
                  <c:v>20.853999999999999</c:v>
                </c:pt>
                <c:pt idx="10359">
                  <c:v>20.853999999999999</c:v>
                </c:pt>
                <c:pt idx="10360">
                  <c:v>20.856000000000002</c:v>
                </c:pt>
                <c:pt idx="10361">
                  <c:v>20.856000000000002</c:v>
                </c:pt>
                <c:pt idx="10362">
                  <c:v>20.856000000000002</c:v>
                </c:pt>
                <c:pt idx="10363">
                  <c:v>20.856000000000002</c:v>
                </c:pt>
                <c:pt idx="10364">
                  <c:v>20.856000000000002</c:v>
                </c:pt>
                <c:pt idx="10365">
                  <c:v>20.856000000000002</c:v>
                </c:pt>
                <c:pt idx="10366">
                  <c:v>20.856000000000002</c:v>
                </c:pt>
                <c:pt idx="10367">
                  <c:v>20.87</c:v>
                </c:pt>
                <c:pt idx="10368">
                  <c:v>20.87</c:v>
                </c:pt>
                <c:pt idx="10369">
                  <c:v>20.87</c:v>
                </c:pt>
                <c:pt idx="10370">
                  <c:v>20.87</c:v>
                </c:pt>
                <c:pt idx="10371">
                  <c:v>20.891999999999999</c:v>
                </c:pt>
                <c:pt idx="10372">
                  <c:v>20.891999999999999</c:v>
                </c:pt>
                <c:pt idx="10373">
                  <c:v>20.891999999999999</c:v>
                </c:pt>
                <c:pt idx="10374">
                  <c:v>20.891999999999999</c:v>
                </c:pt>
                <c:pt idx="10375">
                  <c:v>20.891999999999999</c:v>
                </c:pt>
                <c:pt idx="10376">
                  <c:v>20.891999999999999</c:v>
                </c:pt>
                <c:pt idx="10377">
                  <c:v>20.891999999999999</c:v>
                </c:pt>
                <c:pt idx="10378">
                  <c:v>20.891999999999999</c:v>
                </c:pt>
                <c:pt idx="10379">
                  <c:v>20.891999999999999</c:v>
                </c:pt>
                <c:pt idx="10380">
                  <c:v>20.891999999999999</c:v>
                </c:pt>
                <c:pt idx="10381">
                  <c:v>20.891999999999999</c:v>
                </c:pt>
                <c:pt idx="10382">
                  <c:v>20.891999999999999</c:v>
                </c:pt>
                <c:pt idx="10383">
                  <c:v>20.891999999999999</c:v>
                </c:pt>
                <c:pt idx="10384">
                  <c:v>20.891999999999999</c:v>
                </c:pt>
                <c:pt idx="10385">
                  <c:v>20.891999999999999</c:v>
                </c:pt>
                <c:pt idx="10386">
                  <c:v>20.891999999999999</c:v>
                </c:pt>
                <c:pt idx="10387">
                  <c:v>20.891999999999999</c:v>
                </c:pt>
                <c:pt idx="10388">
                  <c:v>20.891999999999999</c:v>
                </c:pt>
                <c:pt idx="10389">
                  <c:v>20.893000000000001</c:v>
                </c:pt>
                <c:pt idx="10390">
                  <c:v>20.895</c:v>
                </c:pt>
                <c:pt idx="10391">
                  <c:v>20.896000000000001</c:v>
                </c:pt>
                <c:pt idx="10392">
                  <c:v>20.896000000000001</c:v>
                </c:pt>
                <c:pt idx="10393">
                  <c:v>20.896000000000001</c:v>
                </c:pt>
                <c:pt idx="10394">
                  <c:v>20.896000000000001</c:v>
                </c:pt>
                <c:pt idx="10395">
                  <c:v>20.896000000000001</c:v>
                </c:pt>
                <c:pt idx="10396">
                  <c:v>20.896000000000001</c:v>
                </c:pt>
                <c:pt idx="10397">
                  <c:v>20.896000000000001</c:v>
                </c:pt>
                <c:pt idx="10398">
                  <c:v>20.896000000000001</c:v>
                </c:pt>
                <c:pt idx="10399">
                  <c:v>20.896000000000001</c:v>
                </c:pt>
                <c:pt idx="10400">
                  <c:v>20.896000000000001</c:v>
                </c:pt>
                <c:pt idx="10401">
                  <c:v>20.896000000000001</c:v>
                </c:pt>
                <c:pt idx="10402">
                  <c:v>20.896000000000001</c:v>
                </c:pt>
                <c:pt idx="10403">
                  <c:v>20.896000000000001</c:v>
                </c:pt>
                <c:pt idx="10404">
                  <c:v>20.896000000000001</c:v>
                </c:pt>
                <c:pt idx="10405">
                  <c:v>20.896000000000001</c:v>
                </c:pt>
                <c:pt idx="10406">
                  <c:v>20.896000000000001</c:v>
                </c:pt>
                <c:pt idx="10407">
                  <c:v>20.898</c:v>
                </c:pt>
                <c:pt idx="10408">
                  <c:v>20.898</c:v>
                </c:pt>
                <c:pt idx="10409">
                  <c:v>20.9</c:v>
                </c:pt>
                <c:pt idx="10410">
                  <c:v>20.9</c:v>
                </c:pt>
                <c:pt idx="10411">
                  <c:v>20.9</c:v>
                </c:pt>
                <c:pt idx="10412">
                  <c:v>20.9</c:v>
                </c:pt>
                <c:pt idx="10413">
                  <c:v>20.9</c:v>
                </c:pt>
                <c:pt idx="10414">
                  <c:v>20.9</c:v>
                </c:pt>
                <c:pt idx="10415">
                  <c:v>20.9</c:v>
                </c:pt>
                <c:pt idx="10416">
                  <c:v>20.914000000000001</c:v>
                </c:pt>
                <c:pt idx="10417">
                  <c:v>20.914000000000001</c:v>
                </c:pt>
                <c:pt idx="10418">
                  <c:v>20.914000000000001</c:v>
                </c:pt>
                <c:pt idx="10419">
                  <c:v>20.914000000000001</c:v>
                </c:pt>
                <c:pt idx="10420">
                  <c:v>20.914000000000001</c:v>
                </c:pt>
                <c:pt idx="10421">
                  <c:v>20.936</c:v>
                </c:pt>
                <c:pt idx="10422">
                  <c:v>20.939</c:v>
                </c:pt>
                <c:pt idx="10423">
                  <c:v>20.939</c:v>
                </c:pt>
                <c:pt idx="10424">
                  <c:v>20.940999999999999</c:v>
                </c:pt>
                <c:pt idx="10425">
                  <c:v>20.942</c:v>
                </c:pt>
                <c:pt idx="10426">
                  <c:v>20.943999999999999</c:v>
                </c:pt>
                <c:pt idx="10427">
                  <c:v>20.98</c:v>
                </c:pt>
                <c:pt idx="10428">
                  <c:v>20.981000000000002</c:v>
                </c:pt>
                <c:pt idx="10429">
                  <c:v>20.981000000000002</c:v>
                </c:pt>
                <c:pt idx="10430">
                  <c:v>20.981000000000002</c:v>
                </c:pt>
                <c:pt idx="10431">
                  <c:v>20.981000000000002</c:v>
                </c:pt>
                <c:pt idx="10432">
                  <c:v>20.984999999999999</c:v>
                </c:pt>
                <c:pt idx="10433">
                  <c:v>20.984999999999999</c:v>
                </c:pt>
                <c:pt idx="10434">
                  <c:v>21.001999999999999</c:v>
                </c:pt>
                <c:pt idx="10435">
                  <c:v>21.001999999999999</c:v>
                </c:pt>
                <c:pt idx="10436">
                  <c:v>21.001999999999999</c:v>
                </c:pt>
                <c:pt idx="10437">
                  <c:v>21.001999999999999</c:v>
                </c:pt>
                <c:pt idx="10438">
                  <c:v>21.001999999999999</c:v>
                </c:pt>
                <c:pt idx="10439">
                  <c:v>21.001999999999999</c:v>
                </c:pt>
                <c:pt idx="10440">
                  <c:v>21.024000000000001</c:v>
                </c:pt>
                <c:pt idx="10441">
                  <c:v>21.024000000000001</c:v>
                </c:pt>
                <c:pt idx="10442">
                  <c:v>21.024000000000001</c:v>
                </c:pt>
                <c:pt idx="10443">
                  <c:v>21.024000000000001</c:v>
                </c:pt>
                <c:pt idx="10444">
                  <c:v>21.024000000000001</c:v>
                </c:pt>
                <c:pt idx="10445">
                  <c:v>21.024000000000001</c:v>
                </c:pt>
                <c:pt idx="10446">
                  <c:v>21.024000000000001</c:v>
                </c:pt>
                <c:pt idx="10447">
                  <c:v>21.024000000000001</c:v>
                </c:pt>
                <c:pt idx="10448">
                  <c:v>21.024000000000001</c:v>
                </c:pt>
                <c:pt idx="10449">
                  <c:v>21.024000000000001</c:v>
                </c:pt>
                <c:pt idx="10450">
                  <c:v>21.024000000000001</c:v>
                </c:pt>
                <c:pt idx="10451">
                  <c:v>21.024000000000001</c:v>
                </c:pt>
                <c:pt idx="10452">
                  <c:v>21.024000000000001</c:v>
                </c:pt>
                <c:pt idx="10453">
                  <c:v>21.024000000000001</c:v>
                </c:pt>
                <c:pt idx="10454">
                  <c:v>21.024000000000001</c:v>
                </c:pt>
                <c:pt idx="10455">
                  <c:v>21.024000000000001</c:v>
                </c:pt>
                <c:pt idx="10456">
                  <c:v>21.024000000000001</c:v>
                </c:pt>
                <c:pt idx="10457">
                  <c:v>21.024000000000001</c:v>
                </c:pt>
                <c:pt idx="10458">
                  <c:v>21.024999999999999</c:v>
                </c:pt>
                <c:pt idx="10459">
                  <c:v>21.024999999999999</c:v>
                </c:pt>
                <c:pt idx="10460">
                  <c:v>21.024999999999999</c:v>
                </c:pt>
                <c:pt idx="10461">
                  <c:v>21.024999999999999</c:v>
                </c:pt>
                <c:pt idx="10462">
                  <c:v>21.024999999999999</c:v>
                </c:pt>
                <c:pt idx="10463">
                  <c:v>21.024999999999999</c:v>
                </c:pt>
                <c:pt idx="10464">
                  <c:v>21.024999999999999</c:v>
                </c:pt>
                <c:pt idx="10465">
                  <c:v>21.024999999999999</c:v>
                </c:pt>
                <c:pt idx="10466">
                  <c:v>21.024999999999999</c:v>
                </c:pt>
                <c:pt idx="10467">
                  <c:v>21.024999999999999</c:v>
                </c:pt>
                <c:pt idx="10468">
                  <c:v>21.024999999999999</c:v>
                </c:pt>
                <c:pt idx="10469">
                  <c:v>21.024999999999999</c:v>
                </c:pt>
                <c:pt idx="10470">
                  <c:v>21.024999999999999</c:v>
                </c:pt>
                <c:pt idx="10471">
                  <c:v>21.024999999999999</c:v>
                </c:pt>
                <c:pt idx="10472">
                  <c:v>21.026</c:v>
                </c:pt>
                <c:pt idx="10473">
                  <c:v>21.029</c:v>
                </c:pt>
                <c:pt idx="10474">
                  <c:v>21.033999999999999</c:v>
                </c:pt>
                <c:pt idx="10475">
                  <c:v>21.045999999999999</c:v>
                </c:pt>
                <c:pt idx="10476">
                  <c:v>21.045999999999999</c:v>
                </c:pt>
                <c:pt idx="10477">
                  <c:v>21.045999999999999</c:v>
                </c:pt>
                <c:pt idx="10478">
                  <c:v>21.045999999999999</c:v>
                </c:pt>
                <c:pt idx="10479">
                  <c:v>21.045999999999999</c:v>
                </c:pt>
                <c:pt idx="10480">
                  <c:v>21.047000000000001</c:v>
                </c:pt>
                <c:pt idx="10481">
                  <c:v>21.047000000000001</c:v>
                </c:pt>
                <c:pt idx="10482">
                  <c:v>21.05</c:v>
                </c:pt>
                <c:pt idx="10483">
                  <c:v>21.067</c:v>
                </c:pt>
                <c:pt idx="10484">
                  <c:v>21.067</c:v>
                </c:pt>
                <c:pt idx="10485">
                  <c:v>21.068000000000001</c:v>
                </c:pt>
                <c:pt idx="10486">
                  <c:v>21.068000000000001</c:v>
                </c:pt>
                <c:pt idx="10487">
                  <c:v>21.068999999999999</c:v>
                </c:pt>
                <c:pt idx="10488">
                  <c:v>21.068999999999999</c:v>
                </c:pt>
                <c:pt idx="10489">
                  <c:v>21.068999999999999</c:v>
                </c:pt>
                <c:pt idx="10490">
                  <c:v>21.068999999999999</c:v>
                </c:pt>
                <c:pt idx="10491">
                  <c:v>21.068999999999999</c:v>
                </c:pt>
                <c:pt idx="10492">
                  <c:v>21.07</c:v>
                </c:pt>
                <c:pt idx="10493">
                  <c:v>21.091000000000001</c:v>
                </c:pt>
                <c:pt idx="10494">
                  <c:v>21.096</c:v>
                </c:pt>
                <c:pt idx="10495">
                  <c:v>21.111000000000001</c:v>
                </c:pt>
                <c:pt idx="10496">
                  <c:v>21.111000000000001</c:v>
                </c:pt>
                <c:pt idx="10497">
                  <c:v>21.111999999999998</c:v>
                </c:pt>
                <c:pt idx="10498">
                  <c:v>21.135000000000002</c:v>
                </c:pt>
                <c:pt idx="10499">
                  <c:v>21.135000000000002</c:v>
                </c:pt>
                <c:pt idx="10500">
                  <c:v>21.135000000000002</c:v>
                </c:pt>
                <c:pt idx="10501">
                  <c:v>21.135000000000002</c:v>
                </c:pt>
                <c:pt idx="10502">
                  <c:v>21.154</c:v>
                </c:pt>
                <c:pt idx="10503">
                  <c:v>21.154</c:v>
                </c:pt>
                <c:pt idx="10504">
                  <c:v>21.154</c:v>
                </c:pt>
                <c:pt idx="10505">
                  <c:v>21.154</c:v>
                </c:pt>
                <c:pt idx="10506">
                  <c:v>21.154</c:v>
                </c:pt>
                <c:pt idx="10507">
                  <c:v>21.154</c:v>
                </c:pt>
                <c:pt idx="10508">
                  <c:v>21.154</c:v>
                </c:pt>
                <c:pt idx="10509">
                  <c:v>21.154</c:v>
                </c:pt>
                <c:pt idx="10510">
                  <c:v>21.154</c:v>
                </c:pt>
                <c:pt idx="10511">
                  <c:v>21.157</c:v>
                </c:pt>
                <c:pt idx="10512">
                  <c:v>21.157</c:v>
                </c:pt>
                <c:pt idx="10513">
                  <c:v>21.157</c:v>
                </c:pt>
                <c:pt idx="10514">
                  <c:v>21.157</c:v>
                </c:pt>
                <c:pt idx="10515">
                  <c:v>21.157</c:v>
                </c:pt>
                <c:pt idx="10516">
                  <c:v>21.157</c:v>
                </c:pt>
                <c:pt idx="10517">
                  <c:v>21.157</c:v>
                </c:pt>
                <c:pt idx="10518">
                  <c:v>21.157</c:v>
                </c:pt>
                <c:pt idx="10519">
                  <c:v>21.157</c:v>
                </c:pt>
                <c:pt idx="10520">
                  <c:v>21.157</c:v>
                </c:pt>
                <c:pt idx="10521">
                  <c:v>21.157</c:v>
                </c:pt>
                <c:pt idx="10522">
                  <c:v>21.157</c:v>
                </c:pt>
                <c:pt idx="10523">
                  <c:v>21.157</c:v>
                </c:pt>
                <c:pt idx="10524">
                  <c:v>21.157</c:v>
                </c:pt>
                <c:pt idx="10525">
                  <c:v>21.157</c:v>
                </c:pt>
                <c:pt idx="10526">
                  <c:v>21.157</c:v>
                </c:pt>
                <c:pt idx="10527">
                  <c:v>21.157</c:v>
                </c:pt>
                <c:pt idx="10528">
                  <c:v>21.157</c:v>
                </c:pt>
                <c:pt idx="10529">
                  <c:v>21.158000000000001</c:v>
                </c:pt>
                <c:pt idx="10530">
                  <c:v>21.161000000000001</c:v>
                </c:pt>
                <c:pt idx="10531">
                  <c:v>21.178999999999998</c:v>
                </c:pt>
                <c:pt idx="10532">
                  <c:v>21.178999999999998</c:v>
                </c:pt>
                <c:pt idx="10533">
                  <c:v>21.178999999999998</c:v>
                </c:pt>
                <c:pt idx="10534">
                  <c:v>21.178999999999998</c:v>
                </c:pt>
                <c:pt idx="10535">
                  <c:v>21.178999999999998</c:v>
                </c:pt>
                <c:pt idx="10536">
                  <c:v>21.178999999999998</c:v>
                </c:pt>
                <c:pt idx="10537">
                  <c:v>21.178999999999998</c:v>
                </c:pt>
                <c:pt idx="10538">
                  <c:v>21.178999999999998</c:v>
                </c:pt>
                <c:pt idx="10539">
                  <c:v>21.178999999999998</c:v>
                </c:pt>
                <c:pt idx="10540">
                  <c:v>21.178999999999998</c:v>
                </c:pt>
                <c:pt idx="10541">
                  <c:v>21.178999999999998</c:v>
                </c:pt>
                <c:pt idx="10542">
                  <c:v>21.178999999999998</c:v>
                </c:pt>
                <c:pt idx="10543">
                  <c:v>21.18</c:v>
                </c:pt>
                <c:pt idx="10544">
                  <c:v>21.18</c:v>
                </c:pt>
                <c:pt idx="10545">
                  <c:v>21.181999999999999</c:v>
                </c:pt>
                <c:pt idx="10546">
                  <c:v>21.198</c:v>
                </c:pt>
                <c:pt idx="10547">
                  <c:v>21.199000000000002</c:v>
                </c:pt>
                <c:pt idx="10548">
                  <c:v>21.199000000000002</c:v>
                </c:pt>
                <c:pt idx="10549">
                  <c:v>21.2</c:v>
                </c:pt>
                <c:pt idx="10550">
                  <c:v>21.2</c:v>
                </c:pt>
                <c:pt idx="10551">
                  <c:v>21.2</c:v>
                </c:pt>
                <c:pt idx="10552">
                  <c:v>21.2</c:v>
                </c:pt>
                <c:pt idx="10553">
                  <c:v>21.202000000000002</c:v>
                </c:pt>
                <c:pt idx="10554">
                  <c:v>21.202000000000002</c:v>
                </c:pt>
                <c:pt idx="10555">
                  <c:v>21.222999999999999</c:v>
                </c:pt>
                <c:pt idx="10556">
                  <c:v>21.225999999999999</c:v>
                </c:pt>
                <c:pt idx="10557">
                  <c:v>21.241</c:v>
                </c:pt>
                <c:pt idx="10558">
                  <c:v>21.242000000000001</c:v>
                </c:pt>
                <c:pt idx="10559">
                  <c:v>21.247</c:v>
                </c:pt>
                <c:pt idx="10560">
                  <c:v>21.247</c:v>
                </c:pt>
                <c:pt idx="10561">
                  <c:v>21.247</c:v>
                </c:pt>
                <c:pt idx="10562">
                  <c:v>21.248000000000001</c:v>
                </c:pt>
                <c:pt idx="10563">
                  <c:v>21.268000000000001</c:v>
                </c:pt>
                <c:pt idx="10564">
                  <c:v>21.268000000000001</c:v>
                </c:pt>
                <c:pt idx="10565">
                  <c:v>21.268000000000001</c:v>
                </c:pt>
                <c:pt idx="10566">
                  <c:v>21.268000000000001</c:v>
                </c:pt>
                <c:pt idx="10567">
                  <c:v>21.268000000000001</c:v>
                </c:pt>
                <c:pt idx="10568">
                  <c:v>21.268000000000001</c:v>
                </c:pt>
                <c:pt idx="10569">
                  <c:v>21.268000000000001</c:v>
                </c:pt>
                <c:pt idx="10570">
                  <c:v>21.285</c:v>
                </c:pt>
                <c:pt idx="10571">
                  <c:v>21.285</c:v>
                </c:pt>
                <c:pt idx="10572">
                  <c:v>21.285</c:v>
                </c:pt>
                <c:pt idx="10573">
                  <c:v>21.29</c:v>
                </c:pt>
                <c:pt idx="10574">
                  <c:v>21.29</c:v>
                </c:pt>
                <c:pt idx="10575">
                  <c:v>21.29</c:v>
                </c:pt>
                <c:pt idx="10576">
                  <c:v>21.29</c:v>
                </c:pt>
                <c:pt idx="10577">
                  <c:v>21.29</c:v>
                </c:pt>
                <c:pt idx="10578">
                  <c:v>21.29</c:v>
                </c:pt>
                <c:pt idx="10579">
                  <c:v>21.29</c:v>
                </c:pt>
                <c:pt idx="10580">
                  <c:v>21.29</c:v>
                </c:pt>
                <c:pt idx="10581">
                  <c:v>21.29</c:v>
                </c:pt>
                <c:pt idx="10582">
                  <c:v>21.29</c:v>
                </c:pt>
                <c:pt idx="10583">
                  <c:v>21.29</c:v>
                </c:pt>
                <c:pt idx="10584">
                  <c:v>21.29</c:v>
                </c:pt>
                <c:pt idx="10585">
                  <c:v>21.29</c:v>
                </c:pt>
                <c:pt idx="10586">
                  <c:v>21.291</c:v>
                </c:pt>
                <c:pt idx="10587">
                  <c:v>21.312000000000001</c:v>
                </c:pt>
                <c:pt idx="10588">
                  <c:v>21.312000000000001</c:v>
                </c:pt>
                <c:pt idx="10589">
                  <c:v>21.312000000000001</c:v>
                </c:pt>
                <c:pt idx="10590">
                  <c:v>21.312000000000001</c:v>
                </c:pt>
                <c:pt idx="10591">
                  <c:v>21.312000000000001</c:v>
                </c:pt>
                <c:pt idx="10592">
                  <c:v>21.312000000000001</c:v>
                </c:pt>
                <c:pt idx="10593">
                  <c:v>21.314</c:v>
                </c:pt>
                <c:pt idx="10594">
                  <c:v>21.329000000000001</c:v>
                </c:pt>
                <c:pt idx="10595">
                  <c:v>21.332000000000001</c:v>
                </c:pt>
                <c:pt idx="10596">
                  <c:v>21.335000000000001</c:v>
                </c:pt>
                <c:pt idx="10597">
                  <c:v>21.335999999999999</c:v>
                </c:pt>
                <c:pt idx="10598">
                  <c:v>21.356999999999999</c:v>
                </c:pt>
                <c:pt idx="10599">
                  <c:v>21.370999999999999</c:v>
                </c:pt>
                <c:pt idx="10600">
                  <c:v>21.370999999999999</c:v>
                </c:pt>
                <c:pt idx="10601">
                  <c:v>21.370999999999999</c:v>
                </c:pt>
                <c:pt idx="10602">
                  <c:v>21.370999999999999</c:v>
                </c:pt>
                <c:pt idx="10603">
                  <c:v>21.370999999999999</c:v>
                </c:pt>
                <c:pt idx="10604">
                  <c:v>21.373000000000001</c:v>
                </c:pt>
                <c:pt idx="10605">
                  <c:v>21.373000000000001</c:v>
                </c:pt>
                <c:pt idx="10606">
                  <c:v>21.373000000000001</c:v>
                </c:pt>
                <c:pt idx="10607">
                  <c:v>21.373000000000001</c:v>
                </c:pt>
                <c:pt idx="10608">
                  <c:v>21.373000000000001</c:v>
                </c:pt>
                <c:pt idx="10609">
                  <c:v>21.38</c:v>
                </c:pt>
                <c:pt idx="10610">
                  <c:v>21.38</c:v>
                </c:pt>
                <c:pt idx="10611">
                  <c:v>21.38</c:v>
                </c:pt>
                <c:pt idx="10612">
                  <c:v>21.38</c:v>
                </c:pt>
                <c:pt idx="10613">
                  <c:v>21.402000000000001</c:v>
                </c:pt>
                <c:pt idx="10614">
                  <c:v>21.402000000000001</c:v>
                </c:pt>
                <c:pt idx="10615">
                  <c:v>21.402000000000001</c:v>
                </c:pt>
                <c:pt idx="10616">
                  <c:v>21.402000000000001</c:v>
                </c:pt>
                <c:pt idx="10617">
                  <c:v>21.414000000000001</c:v>
                </c:pt>
                <c:pt idx="10618">
                  <c:v>21.414000000000001</c:v>
                </c:pt>
                <c:pt idx="10619">
                  <c:v>21.414000000000001</c:v>
                </c:pt>
                <c:pt idx="10620">
                  <c:v>21.414000000000001</c:v>
                </c:pt>
                <c:pt idx="10621">
                  <c:v>21.417999999999999</c:v>
                </c:pt>
                <c:pt idx="10622">
                  <c:v>21.417999999999999</c:v>
                </c:pt>
                <c:pt idx="10623">
                  <c:v>21.423999999999999</c:v>
                </c:pt>
                <c:pt idx="10624">
                  <c:v>21.423999999999999</c:v>
                </c:pt>
                <c:pt idx="10625">
                  <c:v>21.423999999999999</c:v>
                </c:pt>
                <c:pt idx="10626">
                  <c:v>21.423999999999999</c:v>
                </c:pt>
                <c:pt idx="10627">
                  <c:v>21.423999999999999</c:v>
                </c:pt>
                <c:pt idx="10628">
                  <c:v>21.423999999999999</c:v>
                </c:pt>
                <c:pt idx="10629">
                  <c:v>21.423999999999999</c:v>
                </c:pt>
                <c:pt idx="10630">
                  <c:v>21.423999999999999</c:v>
                </c:pt>
                <c:pt idx="10631">
                  <c:v>21.423999999999999</c:v>
                </c:pt>
                <c:pt idx="10632">
                  <c:v>21.423999999999999</c:v>
                </c:pt>
                <c:pt idx="10633">
                  <c:v>21.423999999999999</c:v>
                </c:pt>
                <c:pt idx="10634">
                  <c:v>21.423999999999999</c:v>
                </c:pt>
                <c:pt idx="10635">
                  <c:v>21.423999999999999</c:v>
                </c:pt>
                <c:pt idx="10636">
                  <c:v>21.423999999999999</c:v>
                </c:pt>
                <c:pt idx="10637">
                  <c:v>21.446000000000002</c:v>
                </c:pt>
                <c:pt idx="10638">
                  <c:v>21.446999999999999</c:v>
                </c:pt>
                <c:pt idx="10639">
                  <c:v>21.446999999999999</c:v>
                </c:pt>
                <c:pt idx="10640">
                  <c:v>21.446999999999999</c:v>
                </c:pt>
                <c:pt idx="10641">
                  <c:v>21.452999999999999</c:v>
                </c:pt>
                <c:pt idx="10642">
                  <c:v>21.457000000000001</c:v>
                </c:pt>
                <c:pt idx="10643">
                  <c:v>21.457000000000001</c:v>
                </c:pt>
                <c:pt idx="10644">
                  <c:v>21.457000000000001</c:v>
                </c:pt>
                <c:pt idx="10645">
                  <c:v>21.457000000000001</c:v>
                </c:pt>
                <c:pt idx="10646">
                  <c:v>21.46</c:v>
                </c:pt>
                <c:pt idx="10647">
                  <c:v>21.46</c:v>
                </c:pt>
                <c:pt idx="10648">
                  <c:v>21.469000000000001</c:v>
                </c:pt>
                <c:pt idx="10649">
                  <c:v>21.492999999999999</c:v>
                </c:pt>
                <c:pt idx="10650">
                  <c:v>21.5</c:v>
                </c:pt>
                <c:pt idx="10651">
                  <c:v>21.5</c:v>
                </c:pt>
                <c:pt idx="10652">
                  <c:v>21.5</c:v>
                </c:pt>
                <c:pt idx="10653">
                  <c:v>21.5</c:v>
                </c:pt>
                <c:pt idx="10654">
                  <c:v>21.5</c:v>
                </c:pt>
                <c:pt idx="10655">
                  <c:v>21.501000000000001</c:v>
                </c:pt>
                <c:pt idx="10656">
                  <c:v>21.501999999999999</c:v>
                </c:pt>
                <c:pt idx="10657">
                  <c:v>21.501999999999999</c:v>
                </c:pt>
                <c:pt idx="10658">
                  <c:v>21.501999999999999</c:v>
                </c:pt>
                <c:pt idx="10659">
                  <c:v>21.501999999999999</c:v>
                </c:pt>
                <c:pt idx="10660">
                  <c:v>21.501999999999999</c:v>
                </c:pt>
                <c:pt idx="10661">
                  <c:v>21.501999999999999</c:v>
                </c:pt>
                <c:pt idx="10662">
                  <c:v>21.501999999999999</c:v>
                </c:pt>
                <c:pt idx="10663">
                  <c:v>21.501999999999999</c:v>
                </c:pt>
                <c:pt idx="10664">
                  <c:v>21.501999999999999</c:v>
                </c:pt>
                <c:pt idx="10665">
                  <c:v>21.501999999999999</c:v>
                </c:pt>
                <c:pt idx="10666">
                  <c:v>21.501999999999999</c:v>
                </c:pt>
                <c:pt idx="10667">
                  <c:v>21.501999999999999</c:v>
                </c:pt>
                <c:pt idx="10668">
                  <c:v>21.513999999999999</c:v>
                </c:pt>
                <c:pt idx="10669">
                  <c:v>21.515000000000001</c:v>
                </c:pt>
                <c:pt idx="10670">
                  <c:v>21.536000000000001</c:v>
                </c:pt>
                <c:pt idx="10671">
                  <c:v>21.536000000000001</c:v>
                </c:pt>
                <c:pt idx="10672">
                  <c:v>21.536000000000001</c:v>
                </c:pt>
                <c:pt idx="10673">
                  <c:v>21.536000000000001</c:v>
                </c:pt>
                <c:pt idx="10674">
                  <c:v>21.536000000000001</c:v>
                </c:pt>
                <c:pt idx="10675">
                  <c:v>21.536999999999999</c:v>
                </c:pt>
                <c:pt idx="10676">
                  <c:v>21.541</c:v>
                </c:pt>
                <c:pt idx="10677">
                  <c:v>21.544</c:v>
                </c:pt>
                <c:pt idx="10678">
                  <c:v>21.544</c:v>
                </c:pt>
                <c:pt idx="10679">
                  <c:v>21.544</c:v>
                </c:pt>
                <c:pt idx="10680">
                  <c:v>21.544</c:v>
                </c:pt>
                <c:pt idx="10681">
                  <c:v>21.544</c:v>
                </c:pt>
                <c:pt idx="10682">
                  <c:v>21.544</c:v>
                </c:pt>
                <c:pt idx="10683">
                  <c:v>21.544</c:v>
                </c:pt>
                <c:pt idx="10684">
                  <c:v>21.545000000000002</c:v>
                </c:pt>
                <c:pt idx="10685">
                  <c:v>21.545000000000002</c:v>
                </c:pt>
                <c:pt idx="10686">
                  <c:v>21.545000000000002</c:v>
                </c:pt>
                <c:pt idx="10687">
                  <c:v>21.545000000000002</c:v>
                </c:pt>
                <c:pt idx="10688">
                  <c:v>21.545000000000002</c:v>
                </c:pt>
                <c:pt idx="10689">
                  <c:v>21.545000000000002</c:v>
                </c:pt>
                <c:pt idx="10690">
                  <c:v>21.545000000000002</c:v>
                </c:pt>
                <c:pt idx="10691">
                  <c:v>21.545000000000002</c:v>
                </c:pt>
                <c:pt idx="10692">
                  <c:v>21.545000000000002</c:v>
                </c:pt>
                <c:pt idx="10693">
                  <c:v>21.545000000000002</c:v>
                </c:pt>
                <c:pt idx="10694">
                  <c:v>21.545000000000002</c:v>
                </c:pt>
                <c:pt idx="10695">
                  <c:v>21.545000000000002</c:v>
                </c:pt>
                <c:pt idx="10696">
                  <c:v>21.545000000000002</c:v>
                </c:pt>
                <c:pt idx="10697">
                  <c:v>21.545000000000002</c:v>
                </c:pt>
                <c:pt idx="10698">
                  <c:v>21.545000000000002</c:v>
                </c:pt>
                <c:pt idx="10699">
                  <c:v>21.545000000000002</c:v>
                </c:pt>
                <c:pt idx="10700">
                  <c:v>21.547000000000001</c:v>
                </c:pt>
                <c:pt idx="10701">
                  <c:v>21.547000000000001</c:v>
                </c:pt>
                <c:pt idx="10702">
                  <c:v>21.558</c:v>
                </c:pt>
                <c:pt idx="10703">
                  <c:v>21.558</c:v>
                </c:pt>
                <c:pt idx="10704">
                  <c:v>21.558</c:v>
                </c:pt>
                <c:pt idx="10705">
                  <c:v>21.558</c:v>
                </c:pt>
                <c:pt idx="10706">
                  <c:v>21.558</c:v>
                </c:pt>
                <c:pt idx="10707">
                  <c:v>21.558</c:v>
                </c:pt>
                <c:pt idx="10708">
                  <c:v>21.558</c:v>
                </c:pt>
                <c:pt idx="10709">
                  <c:v>21.558</c:v>
                </c:pt>
                <c:pt idx="10710">
                  <c:v>21.558</c:v>
                </c:pt>
                <c:pt idx="10711">
                  <c:v>21.558</c:v>
                </c:pt>
                <c:pt idx="10712">
                  <c:v>21.558</c:v>
                </c:pt>
                <c:pt idx="10713">
                  <c:v>21.558</c:v>
                </c:pt>
                <c:pt idx="10714">
                  <c:v>21.558</c:v>
                </c:pt>
                <c:pt idx="10715">
                  <c:v>21.558</c:v>
                </c:pt>
                <c:pt idx="10716">
                  <c:v>21.558</c:v>
                </c:pt>
                <c:pt idx="10717">
                  <c:v>21.558</c:v>
                </c:pt>
                <c:pt idx="10718">
                  <c:v>21.558</c:v>
                </c:pt>
                <c:pt idx="10719">
                  <c:v>21.558</c:v>
                </c:pt>
                <c:pt idx="10720">
                  <c:v>21.559000000000001</c:v>
                </c:pt>
                <c:pt idx="10721">
                  <c:v>21.559000000000001</c:v>
                </c:pt>
                <c:pt idx="10722">
                  <c:v>21.56</c:v>
                </c:pt>
                <c:pt idx="10723">
                  <c:v>21.571999999999999</c:v>
                </c:pt>
                <c:pt idx="10724">
                  <c:v>21.581</c:v>
                </c:pt>
                <c:pt idx="10725">
                  <c:v>21.581</c:v>
                </c:pt>
                <c:pt idx="10726">
                  <c:v>21.581</c:v>
                </c:pt>
                <c:pt idx="10727">
                  <c:v>21.581</c:v>
                </c:pt>
                <c:pt idx="10728">
                  <c:v>21.581</c:v>
                </c:pt>
                <c:pt idx="10729">
                  <c:v>21.581</c:v>
                </c:pt>
                <c:pt idx="10730">
                  <c:v>21.581</c:v>
                </c:pt>
                <c:pt idx="10731">
                  <c:v>21.581</c:v>
                </c:pt>
                <c:pt idx="10732">
                  <c:v>21.581</c:v>
                </c:pt>
                <c:pt idx="10733">
                  <c:v>21.588000000000001</c:v>
                </c:pt>
                <c:pt idx="10734">
                  <c:v>21.59</c:v>
                </c:pt>
                <c:pt idx="10735">
                  <c:v>21.59</c:v>
                </c:pt>
                <c:pt idx="10736">
                  <c:v>21.59</c:v>
                </c:pt>
                <c:pt idx="10737">
                  <c:v>21.59</c:v>
                </c:pt>
                <c:pt idx="10738">
                  <c:v>21.59</c:v>
                </c:pt>
                <c:pt idx="10739">
                  <c:v>21.599</c:v>
                </c:pt>
                <c:pt idx="10740">
                  <c:v>21.603000000000002</c:v>
                </c:pt>
                <c:pt idx="10741">
                  <c:v>21.603999999999999</c:v>
                </c:pt>
                <c:pt idx="10742">
                  <c:v>21.603999999999999</c:v>
                </c:pt>
                <c:pt idx="10743">
                  <c:v>21.603999999999999</c:v>
                </c:pt>
                <c:pt idx="10744">
                  <c:v>21.606000000000002</c:v>
                </c:pt>
                <c:pt idx="10745">
                  <c:v>21.626000000000001</c:v>
                </c:pt>
                <c:pt idx="10746">
                  <c:v>21.632000000000001</c:v>
                </c:pt>
                <c:pt idx="10747">
                  <c:v>21.632000000000001</c:v>
                </c:pt>
                <c:pt idx="10748">
                  <c:v>21.632000000000001</c:v>
                </c:pt>
                <c:pt idx="10749">
                  <c:v>21.634</c:v>
                </c:pt>
                <c:pt idx="10750">
                  <c:v>21.637</c:v>
                </c:pt>
                <c:pt idx="10751">
                  <c:v>21.649000000000001</c:v>
                </c:pt>
                <c:pt idx="10752">
                  <c:v>21.670999999999999</c:v>
                </c:pt>
                <c:pt idx="10753">
                  <c:v>21.670999999999999</c:v>
                </c:pt>
                <c:pt idx="10754">
                  <c:v>21.670999999999999</c:v>
                </c:pt>
                <c:pt idx="10755">
                  <c:v>21.670999999999999</c:v>
                </c:pt>
                <c:pt idx="10756">
                  <c:v>21.675999999999998</c:v>
                </c:pt>
                <c:pt idx="10757">
                  <c:v>21.675999999999998</c:v>
                </c:pt>
                <c:pt idx="10758">
                  <c:v>21.675999999999998</c:v>
                </c:pt>
                <c:pt idx="10759">
                  <c:v>21.675999999999998</c:v>
                </c:pt>
                <c:pt idx="10760">
                  <c:v>21.675999999999998</c:v>
                </c:pt>
                <c:pt idx="10761">
                  <c:v>21.675999999999998</c:v>
                </c:pt>
                <c:pt idx="10762">
                  <c:v>21.675999999999998</c:v>
                </c:pt>
                <c:pt idx="10763">
                  <c:v>21.675999999999998</c:v>
                </c:pt>
                <c:pt idx="10764">
                  <c:v>21.675999999999998</c:v>
                </c:pt>
                <c:pt idx="10765">
                  <c:v>21.675999999999998</c:v>
                </c:pt>
                <c:pt idx="10766">
                  <c:v>21.675999999999998</c:v>
                </c:pt>
                <c:pt idx="10767">
                  <c:v>21.675999999999998</c:v>
                </c:pt>
                <c:pt idx="10768">
                  <c:v>21.675999999999998</c:v>
                </c:pt>
                <c:pt idx="10769">
                  <c:v>21.675999999999998</c:v>
                </c:pt>
                <c:pt idx="10770">
                  <c:v>21.675999999999998</c:v>
                </c:pt>
                <c:pt idx="10771">
                  <c:v>21.675999999999998</c:v>
                </c:pt>
                <c:pt idx="10772">
                  <c:v>21.675999999999998</c:v>
                </c:pt>
                <c:pt idx="10773">
                  <c:v>21.675999999999998</c:v>
                </c:pt>
                <c:pt idx="10774">
                  <c:v>21.678999999999998</c:v>
                </c:pt>
                <c:pt idx="10775">
                  <c:v>21.678999999999998</c:v>
                </c:pt>
                <c:pt idx="10776">
                  <c:v>21.681000000000001</c:v>
                </c:pt>
                <c:pt idx="10777">
                  <c:v>21.693999999999999</c:v>
                </c:pt>
                <c:pt idx="10778">
                  <c:v>21.693999999999999</c:v>
                </c:pt>
                <c:pt idx="10779">
                  <c:v>21.693999999999999</c:v>
                </c:pt>
                <c:pt idx="10780">
                  <c:v>21.693999999999999</c:v>
                </c:pt>
                <c:pt idx="10781">
                  <c:v>21.693999999999999</c:v>
                </c:pt>
                <c:pt idx="10782">
                  <c:v>21.693999999999999</c:v>
                </c:pt>
                <c:pt idx="10783">
                  <c:v>21.693999999999999</c:v>
                </c:pt>
                <c:pt idx="10784">
                  <c:v>21.693999999999999</c:v>
                </c:pt>
                <c:pt idx="10785">
                  <c:v>21.693999999999999</c:v>
                </c:pt>
                <c:pt idx="10786">
                  <c:v>21.693999999999999</c:v>
                </c:pt>
                <c:pt idx="10787">
                  <c:v>21.693999999999999</c:v>
                </c:pt>
                <c:pt idx="10788">
                  <c:v>21.693999999999999</c:v>
                </c:pt>
                <c:pt idx="10789">
                  <c:v>21.693999999999999</c:v>
                </c:pt>
                <c:pt idx="10790">
                  <c:v>21.693999999999999</c:v>
                </c:pt>
                <c:pt idx="10791">
                  <c:v>21.693999999999999</c:v>
                </c:pt>
                <c:pt idx="10792">
                  <c:v>21.693999999999999</c:v>
                </c:pt>
                <c:pt idx="10793">
                  <c:v>21.716000000000001</c:v>
                </c:pt>
                <c:pt idx="10794">
                  <c:v>21.716999999999999</c:v>
                </c:pt>
                <c:pt idx="10795">
                  <c:v>21.716999999999999</c:v>
                </c:pt>
                <c:pt idx="10796">
                  <c:v>21.716999999999999</c:v>
                </c:pt>
                <c:pt idx="10797">
                  <c:v>21.72</c:v>
                </c:pt>
                <c:pt idx="10798">
                  <c:v>21.72</c:v>
                </c:pt>
                <c:pt idx="10799">
                  <c:v>21.72</c:v>
                </c:pt>
                <c:pt idx="10800">
                  <c:v>21.72</c:v>
                </c:pt>
                <c:pt idx="10801">
                  <c:v>21.722000000000001</c:v>
                </c:pt>
                <c:pt idx="10802">
                  <c:v>21.722000000000001</c:v>
                </c:pt>
                <c:pt idx="10803">
                  <c:v>21.722000000000001</c:v>
                </c:pt>
                <c:pt idx="10804">
                  <c:v>21.722000000000001</c:v>
                </c:pt>
                <c:pt idx="10805">
                  <c:v>21.722000000000001</c:v>
                </c:pt>
                <c:pt idx="10806">
                  <c:v>21.722000000000001</c:v>
                </c:pt>
                <c:pt idx="10807">
                  <c:v>21.722000000000001</c:v>
                </c:pt>
                <c:pt idx="10808">
                  <c:v>21.722000000000001</c:v>
                </c:pt>
                <c:pt idx="10809">
                  <c:v>21.722000000000001</c:v>
                </c:pt>
                <c:pt idx="10810">
                  <c:v>21.722000000000001</c:v>
                </c:pt>
                <c:pt idx="10811">
                  <c:v>21.739000000000001</c:v>
                </c:pt>
                <c:pt idx="10812">
                  <c:v>21.762</c:v>
                </c:pt>
                <c:pt idx="10813">
                  <c:v>21.762</c:v>
                </c:pt>
                <c:pt idx="10814">
                  <c:v>21.762</c:v>
                </c:pt>
                <c:pt idx="10815">
                  <c:v>21.768999999999998</c:v>
                </c:pt>
                <c:pt idx="10816">
                  <c:v>21.768999999999998</c:v>
                </c:pt>
                <c:pt idx="10817">
                  <c:v>21.783999999999999</c:v>
                </c:pt>
                <c:pt idx="10818">
                  <c:v>21.783999999999999</c:v>
                </c:pt>
                <c:pt idx="10819">
                  <c:v>21.783999999999999</c:v>
                </c:pt>
                <c:pt idx="10820">
                  <c:v>21.783999999999999</c:v>
                </c:pt>
                <c:pt idx="10821">
                  <c:v>21.785</c:v>
                </c:pt>
                <c:pt idx="10822">
                  <c:v>21.806000000000001</c:v>
                </c:pt>
                <c:pt idx="10823">
                  <c:v>21.806000000000001</c:v>
                </c:pt>
                <c:pt idx="10824">
                  <c:v>21.806000000000001</c:v>
                </c:pt>
                <c:pt idx="10825">
                  <c:v>21.806000000000001</c:v>
                </c:pt>
                <c:pt idx="10826">
                  <c:v>21.806000000000001</c:v>
                </c:pt>
                <c:pt idx="10827">
                  <c:v>21.806000000000001</c:v>
                </c:pt>
                <c:pt idx="10828">
                  <c:v>21.806999999999999</c:v>
                </c:pt>
                <c:pt idx="10829">
                  <c:v>21.808</c:v>
                </c:pt>
                <c:pt idx="10830">
                  <c:v>21.809000000000001</c:v>
                </c:pt>
                <c:pt idx="10831">
                  <c:v>21.809000000000001</c:v>
                </c:pt>
                <c:pt idx="10832">
                  <c:v>21.809000000000001</c:v>
                </c:pt>
                <c:pt idx="10833">
                  <c:v>21.809000000000001</c:v>
                </c:pt>
                <c:pt idx="10834">
                  <c:v>21.809000000000001</c:v>
                </c:pt>
                <c:pt idx="10835">
                  <c:v>21.81</c:v>
                </c:pt>
                <c:pt idx="10836">
                  <c:v>21.811</c:v>
                </c:pt>
                <c:pt idx="10837">
                  <c:v>21.811</c:v>
                </c:pt>
                <c:pt idx="10838">
                  <c:v>21.811</c:v>
                </c:pt>
                <c:pt idx="10839">
                  <c:v>21.812000000000001</c:v>
                </c:pt>
                <c:pt idx="10840">
                  <c:v>21.812000000000001</c:v>
                </c:pt>
                <c:pt idx="10841">
                  <c:v>21.814</c:v>
                </c:pt>
                <c:pt idx="10842">
                  <c:v>21.814</c:v>
                </c:pt>
                <c:pt idx="10843">
                  <c:v>21.814</c:v>
                </c:pt>
                <c:pt idx="10844">
                  <c:v>21.814</c:v>
                </c:pt>
                <c:pt idx="10845">
                  <c:v>21.814</c:v>
                </c:pt>
                <c:pt idx="10846">
                  <c:v>21.814</c:v>
                </c:pt>
                <c:pt idx="10847">
                  <c:v>21.814</c:v>
                </c:pt>
                <c:pt idx="10848">
                  <c:v>21.814</c:v>
                </c:pt>
                <c:pt idx="10849">
                  <c:v>21.814</c:v>
                </c:pt>
                <c:pt idx="10850">
                  <c:v>21.814</c:v>
                </c:pt>
                <c:pt idx="10851">
                  <c:v>21.829000000000001</c:v>
                </c:pt>
                <c:pt idx="10852">
                  <c:v>21.829000000000001</c:v>
                </c:pt>
                <c:pt idx="10853">
                  <c:v>21.829000000000001</c:v>
                </c:pt>
                <c:pt idx="10854">
                  <c:v>21.829000000000001</c:v>
                </c:pt>
                <c:pt idx="10855">
                  <c:v>21.829000000000001</c:v>
                </c:pt>
                <c:pt idx="10856">
                  <c:v>21.829000000000001</c:v>
                </c:pt>
                <c:pt idx="10857">
                  <c:v>21.829000000000001</c:v>
                </c:pt>
                <c:pt idx="10858">
                  <c:v>21.829000000000001</c:v>
                </c:pt>
                <c:pt idx="10859">
                  <c:v>21.829000000000001</c:v>
                </c:pt>
                <c:pt idx="10860">
                  <c:v>21.829000000000001</c:v>
                </c:pt>
                <c:pt idx="10861">
                  <c:v>21.829000000000001</c:v>
                </c:pt>
                <c:pt idx="10862">
                  <c:v>21.829000000000001</c:v>
                </c:pt>
                <c:pt idx="10863">
                  <c:v>21.829000000000001</c:v>
                </c:pt>
                <c:pt idx="10864">
                  <c:v>21.829000000000001</c:v>
                </c:pt>
                <c:pt idx="10865">
                  <c:v>21.83</c:v>
                </c:pt>
                <c:pt idx="10866">
                  <c:v>21.83</c:v>
                </c:pt>
                <c:pt idx="10867">
                  <c:v>21.835999999999999</c:v>
                </c:pt>
                <c:pt idx="10868">
                  <c:v>21.85</c:v>
                </c:pt>
                <c:pt idx="10869">
                  <c:v>21.85</c:v>
                </c:pt>
                <c:pt idx="10870">
                  <c:v>21.852</c:v>
                </c:pt>
                <c:pt idx="10871">
                  <c:v>21.852</c:v>
                </c:pt>
                <c:pt idx="10872">
                  <c:v>21.852</c:v>
                </c:pt>
                <c:pt idx="10873">
                  <c:v>21.852</c:v>
                </c:pt>
                <c:pt idx="10874">
                  <c:v>21.852</c:v>
                </c:pt>
                <c:pt idx="10875">
                  <c:v>21.852</c:v>
                </c:pt>
                <c:pt idx="10876">
                  <c:v>21.852</c:v>
                </c:pt>
                <c:pt idx="10877">
                  <c:v>21.852</c:v>
                </c:pt>
                <c:pt idx="10878">
                  <c:v>21.852</c:v>
                </c:pt>
                <c:pt idx="10879">
                  <c:v>21.852</c:v>
                </c:pt>
                <c:pt idx="10880">
                  <c:v>21.852</c:v>
                </c:pt>
                <c:pt idx="10881">
                  <c:v>21.852</c:v>
                </c:pt>
                <c:pt idx="10882">
                  <c:v>21.856999999999999</c:v>
                </c:pt>
                <c:pt idx="10883">
                  <c:v>21.873999999999999</c:v>
                </c:pt>
                <c:pt idx="10884">
                  <c:v>21.896000000000001</c:v>
                </c:pt>
                <c:pt idx="10885">
                  <c:v>21.896000000000001</c:v>
                </c:pt>
                <c:pt idx="10886">
                  <c:v>21.896000000000001</c:v>
                </c:pt>
                <c:pt idx="10887">
                  <c:v>21.896999999999998</c:v>
                </c:pt>
                <c:pt idx="10888">
                  <c:v>21.898</c:v>
                </c:pt>
                <c:pt idx="10889">
                  <c:v>21.898</c:v>
                </c:pt>
                <c:pt idx="10890">
                  <c:v>21.898</c:v>
                </c:pt>
                <c:pt idx="10891">
                  <c:v>21.911999999999999</c:v>
                </c:pt>
                <c:pt idx="10892">
                  <c:v>21.92</c:v>
                </c:pt>
                <c:pt idx="10893">
                  <c:v>21.920999999999999</c:v>
                </c:pt>
                <c:pt idx="10894">
                  <c:v>21.939</c:v>
                </c:pt>
                <c:pt idx="10895">
                  <c:v>21.939</c:v>
                </c:pt>
                <c:pt idx="10896">
                  <c:v>21.939</c:v>
                </c:pt>
                <c:pt idx="10897">
                  <c:v>21.939</c:v>
                </c:pt>
                <c:pt idx="10898">
                  <c:v>21.939</c:v>
                </c:pt>
                <c:pt idx="10899">
                  <c:v>21.939</c:v>
                </c:pt>
                <c:pt idx="10900">
                  <c:v>21.939</c:v>
                </c:pt>
                <c:pt idx="10901">
                  <c:v>21.939</c:v>
                </c:pt>
                <c:pt idx="10902">
                  <c:v>21.939</c:v>
                </c:pt>
                <c:pt idx="10903">
                  <c:v>21.939</c:v>
                </c:pt>
                <c:pt idx="10904">
                  <c:v>21.939</c:v>
                </c:pt>
                <c:pt idx="10905">
                  <c:v>21.94</c:v>
                </c:pt>
                <c:pt idx="10906">
                  <c:v>21.942</c:v>
                </c:pt>
                <c:pt idx="10907">
                  <c:v>21.942</c:v>
                </c:pt>
                <c:pt idx="10908">
                  <c:v>21.942</c:v>
                </c:pt>
                <c:pt idx="10909">
                  <c:v>21.943000000000001</c:v>
                </c:pt>
                <c:pt idx="10910">
                  <c:v>21.943000000000001</c:v>
                </c:pt>
                <c:pt idx="10911">
                  <c:v>21.943000000000001</c:v>
                </c:pt>
                <c:pt idx="10912">
                  <c:v>21.943000000000001</c:v>
                </c:pt>
                <c:pt idx="10913">
                  <c:v>21.943000000000001</c:v>
                </c:pt>
                <c:pt idx="10914">
                  <c:v>21.943000000000001</c:v>
                </c:pt>
                <c:pt idx="10915">
                  <c:v>21.943000000000001</c:v>
                </c:pt>
                <c:pt idx="10916">
                  <c:v>21.943000000000001</c:v>
                </c:pt>
                <c:pt idx="10917">
                  <c:v>21.943000000000001</c:v>
                </c:pt>
                <c:pt idx="10918">
                  <c:v>21.965</c:v>
                </c:pt>
                <c:pt idx="10919">
                  <c:v>21.965</c:v>
                </c:pt>
                <c:pt idx="10920">
                  <c:v>21.965</c:v>
                </c:pt>
                <c:pt idx="10921">
                  <c:v>21.965</c:v>
                </c:pt>
                <c:pt idx="10922">
                  <c:v>21.965</c:v>
                </c:pt>
                <c:pt idx="10923">
                  <c:v>21.965</c:v>
                </c:pt>
                <c:pt idx="10924">
                  <c:v>21.965</c:v>
                </c:pt>
                <c:pt idx="10925">
                  <c:v>21.965</c:v>
                </c:pt>
                <c:pt idx="10926">
                  <c:v>21.965</c:v>
                </c:pt>
                <c:pt idx="10927">
                  <c:v>21.965</c:v>
                </c:pt>
                <c:pt idx="10928">
                  <c:v>21.965</c:v>
                </c:pt>
                <c:pt idx="10929">
                  <c:v>21.965</c:v>
                </c:pt>
                <c:pt idx="10930">
                  <c:v>21.966000000000001</c:v>
                </c:pt>
                <c:pt idx="10931">
                  <c:v>21.966000000000001</c:v>
                </c:pt>
                <c:pt idx="10932">
                  <c:v>21.966000000000001</c:v>
                </c:pt>
                <c:pt idx="10933">
                  <c:v>21.966000000000001</c:v>
                </c:pt>
                <c:pt idx="10934">
                  <c:v>21.966000000000001</c:v>
                </c:pt>
                <c:pt idx="10935">
                  <c:v>21.969000000000001</c:v>
                </c:pt>
                <c:pt idx="10936">
                  <c:v>21.969000000000001</c:v>
                </c:pt>
                <c:pt idx="10937">
                  <c:v>21.981999999999999</c:v>
                </c:pt>
                <c:pt idx="10938">
                  <c:v>21.983000000000001</c:v>
                </c:pt>
                <c:pt idx="10939">
                  <c:v>21.983000000000001</c:v>
                </c:pt>
                <c:pt idx="10940">
                  <c:v>21.983000000000001</c:v>
                </c:pt>
                <c:pt idx="10941">
                  <c:v>21.983000000000001</c:v>
                </c:pt>
                <c:pt idx="10942">
                  <c:v>21.983000000000001</c:v>
                </c:pt>
                <c:pt idx="10943">
                  <c:v>21.983000000000001</c:v>
                </c:pt>
                <c:pt idx="10944">
                  <c:v>21.986999999999998</c:v>
                </c:pt>
                <c:pt idx="10945">
                  <c:v>21.988</c:v>
                </c:pt>
                <c:pt idx="10946">
                  <c:v>21.988</c:v>
                </c:pt>
                <c:pt idx="10947">
                  <c:v>21.988</c:v>
                </c:pt>
                <c:pt idx="10948">
                  <c:v>21.988</c:v>
                </c:pt>
                <c:pt idx="10949">
                  <c:v>21.988</c:v>
                </c:pt>
                <c:pt idx="10950">
                  <c:v>21.988</c:v>
                </c:pt>
                <c:pt idx="10951">
                  <c:v>21.988</c:v>
                </c:pt>
                <c:pt idx="10952">
                  <c:v>21.992000000000001</c:v>
                </c:pt>
                <c:pt idx="10953">
                  <c:v>21.994</c:v>
                </c:pt>
                <c:pt idx="10954">
                  <c:v>22.010999999999999</c:v>
                </c:pt>
                <c:pt idx="10955">
                  <c:v>22.010999999999999</c:v>
                </c:pt>
                <c:pt idx="10956">
                  <c:v>22.026</c:v>
                </c:pt>
                <c:pt idx="10957">
                  <c:v>22.027000000000001</c:v>
                </c:pt>
                <c:pt idx="10958">
                  <c:v>22.029</c:v>
                </c:pt>
                <c:pt idx="10959">
                  <c:v>22.029</c:v>
                </c:pt>
                <c:pt idx="10960">
                  <c:v>22.030999999999999</c:v>
                </c:pt>
                <c:pt idx="10961">
                  <c:v>22.036000000000001</c:v>
                </c:pt>
                <c:pt idx="10962">
                  <c:v>22.056000000000001</c:v>
                </c:pt>
                <c:pt idx="10963">
                  <c:v>22.071000000000002</c:v>
                </c:pt>
                <c:pt idx="10964">
                  <c:v>22.071999999999999</c:v>
                </c:pt>
                <c:pt idx="10965">
                  <c:v>22.071999999999999</c:v>
                </c:pt>
                <c:pt idx="10966">
                  <c:v>22.071999999999999</c:v>
                </c:pt>
                <c:pt idx="10967">
                  <c:v>22.071999999999999</c:v>
                </c:pt>
                <c:pt idx="10968">
                  <c:v>22.073</c:v>
                </c:pt>
                <c:pt idx="10969">
                  <c:v>22.073</c:v>
                </c:pt>
                <c:pt idx="10970">
                  <c:v>22.073</c:v>
                </c:pt>
                <c:pt idx="10971">
                  <c:v>22.073</c:v>
                </c:pt>
                <c:pt idx="10972">
                  <c:v>22.073</c:v>
                </c:pt>
                <c:pt idx="10973">
                  <c:v>22.073</c:v>
                </c:pt>
                <c:pt idx="10974">
                  <c:v>22.073</c:v>
                </c:pt>
                <c:pt idx="10975">
                  <c:v>22.073</c:v>
                </c:pt>
                <c:pt idx="10976">
                  <c:v>22.073</c:v>
                </c:pt>
                <c:pt idx="10977">
                  <c:v>22.073</c:v>
                </c:pt>
                <c:pt idx="10978">
                  <c:v>22.073</c:v>
                </c:pt>
                <c:pt idx="10979">
                  <c:v>22.073</c:v>
                </c:pt>
                <c:pt idx="10980">
                  <c:v>22.073</c:v>
                </c:pt>
                <c:pt idx="10981">
                  <c:v>22.073</c:v>
                </c:pt>
                <c:pt idx="10982">
                  <c:v>22.073</c:v>
                </c:pt>
                <c:pt idx="10983">
                  <c:v>22.073</c:v>
                </c:pt>
                <c:pt idx="10984">
                  <c:v>22.073</c:v>
                </c:pt>
                <c:pt idx="10985">
                  <c:v>22.073</c:v>
                </c:pt>
                <c:pt idx="10986">
                  <c:v>22.079000000000001</c:v>
                </c:pt>
                <c:pt idx="10987">
                  <c:v>22.079000000000001</c:v>
                </c:pt>
                <c:pt idx="10988">
                  <c:v>22.079000000000001</c:v>
                </c:pt>
                <c:pt idx="10989">
                  <c:v>22.079000000000001</c:v>
                </c:pt>
                <c:pt idx="10990">
                  <c:v>22.079000000000001</c:v>
                </c:pt>
                <c:pt idx="10991">
                  <c:v>22.079000000000001</c:v>
                </c:pt>
                <c:pt idx="10992">
                  <c:v>22.079000000000001</c:v>
                </c:pt>
                <c:pt idx="10993">
                  <c:v>22.079000000000001</c:v>
                </c:pt>
                <c:pt idx="10994">
                  <c:v>22.079000000000001</c:v>
                </c:pt>
                <c:pt idx="10995">
                  <c:v>22.08</c:v>
                </c:pt>
                <c:pt idx="10996">
                  <c:v>22.085999999999999</c:v>
                </c:pt>
                <c:pt idx="10997">
                  <c:v>22.102</c:v>
                </c:pt>
                <c:pt idx="10998">
                  <c:v>22.102</c:v>
                </c:pt>
                <c:pt idx="10999">
                  <c:v>22.102</c:v>
                </c:pt>
                <c:pt idx="11000">
                  <c:v>22.102</c:v>
                </c:pt>
                <c:pt idx="11001">
                  <c:v>22.102</c:v>
                </c:pt>
                <c:pt idx="11002">
                  <c:v>22.102</c:v>
                </c:pt>
                <c:pt idx="11003">
                  <c:v>22.102</c:v>
                </c:pt>
                <c:pt idx="11004">
                  <c:v>22.102</c:v>
                </c:pt>
                <c:pt idx="11005">
                  <c:v>22.102</c:v>
                </c:pt>
                <c:pt idx="11006">
                  <c:v>22.103000000000002</c:v>
                </c:pt>
                <c:pt idx="11007">
                  <c:v>22.103000000000002</c:v>
                </c:pt>
                <c:pt idx="11008">
                  <c:v>22.103000000000002</c:v>
                </c:pt>
                <c:pt idx="11009">
                  <c:v>22.109000000000002</c:v>
                </c:pt>
                <c:pt idx="11010">
                  <c:v>22.109000000000002</c:v>
                </c:pt>
                <c:pt idx="11011">
                  <c:v>22.116</c:v>
                </c:pt>
                <c:pt idx="11012">
                  <c:v>22.116</c:v>
                </c:pt>
                <c:pt idx="11013">
                  <c:v>22.116</c:v>
                </c:pt>
                <c:pt idx="11014">
                  <c:v>22.117999999999999</c:v>
                </c:pt>
                <c:pt idx="11015">
                  <c:v>22.117999999999999</c:v>
                </c:pt>
                <c:pt idx="11016">
                  <c:v>22.117999999999999</c:v>
                </c:pt>
                <c:pt idx="11017">
                  <c:v>22.117999999999999</c:v>
                </c:pt>
                <c:pt idx="11018">
                  <c:v>22.117999999999999</c:v>
                </c:pt>
                <c:pt idx="11019">
                  <c:v>22.117999999999999</c:v>
                </c:pt>
                <c:pt idx="11020">
                  <c:v>22.117999999999999</c:v>
                </c:pt>
                <c:pt idx="11021">
                  <c:v>22.117999999999999</c:v>
                </c:pt>
                <c:pt idx="11022">
                  <c:v>22.123999999999999</c:v>
                </c:pt>
                <c:pt idx="11023">
                  <c:v>22.123999999999999</c:v>
                </c:pt>
                <c:pt idx="11024">
                  <c:v>22.123999999999999</c:v>
                </c:pt>
                <c:pt idx="11025">
                  <c:v>22.123999999999999</c:v>
                </c:pt>
                <c:pt idx="11026">
                  <c:v>22.123999999999999</c:v>
                </c:pt>
                <c:pt idx="11027">
                  <c:v>22.123999999999999</c:v>
                </c:pt>
                <c:pt idx="11028">
                  <c:v>22.123999999999999</c:v>
                </c:pt>
                <c:pt idx="11029">
                  <c:v>22.123999999999999</c:v>
                </c:pt>
                <c:pt idx="11030">
                  <c:v>22.123999999999999</c:v>
                </c:pt>
                <c:pt idx="11031">
                  <c:v>22.125</c:v>
                </c:pt>
                <c:pt idx="11032">
                  <c:v>22.125</c:v>
                </c:pt>
                <c:pt idx="11033">
                  <c:v>22.126000000000001</c:v>
                </c:pt>
                <c:pt idx="11034">
                  <c:v>22.126999999999999</c:v>
                </c:pt>
                <c:pt idx="11035">
                  <c:v>22.149000000000001</c:v>
                </c:pt>
                <c:pt idx="11036">
                  <c:v>22.149000000000001</c:v>
                </c:pt>
                <c:pt idx="11037">
                  <c:v>22.16</c:v>
                </c:pt>
                <c:pt idx="11038">
                  <c:v>22.161000000000001</c:v>
                </c:pt>
                <c:pt idx="11039">
                  <c:v>22.17</c:v>
                </c:pt>
                <c:pt idx="11040">
                  <c:v>22.17</c:v>
                </c:pt>
                <c:pt idx="11041">
                  <c:v>22.193000000000001</c:v>
                </c:pt>
                <c:pt idx="11042">
                  <c:v>22.193000000000001</c:v>
                </c:pt>
                <c:pt idx="11043">
                  <c:v>22.193999999999999</c:v>
                </c:pt>
                <c:pt idx="11044">
                  <c:v>22.204999999999998</c:v>
                </c:pt>
                <c:pt idx="11045">
                  <c:v>22.204999999999998</c:v>
                </c:pt>
                <c:pt idx="11046">
                  <c:v>22.204999999999998</c:v>
                </c:pt>
                <c:pt idx="11047">
                  <c:v>22.204999999999998</c:v>
                </c:pt>
                <c:pt idx="11048">
                  <c:v>22.216000000000001</c:v>
                </c:pt>
                <c:pt idx="11049">
                  <c:v>22.216000000000001</c:v>
                </c:pt>
                <c:pt idx="11050">
                  <c:v>22.239000000000001</c:v>
                </c:pt>
                <c:pt idx="11051">
                  <c:v>22.239000000000001</c:v>
                </c:pt>
                <c:pt idx="11052">
                  <c:v>22.239000000000001</c:v>
                </c:pt>
                <c:pt idx="11053">
                  <c:v>22.239000000000001</c:v>
                </c:pt>
                <c:pt idx="11054">
                  <c:v>22.239000000000001</c:v>
                </c:pt>
                <c:pt idx="11055">
                  <c:v>22.239000000000001</c:v>
                </c:pt>
                <c:pt idx="11056">
                  <c:v>22.239000000000001</c:v>
                </c:pt>
                <c:pt idx="11057">
                  <c:v>22.239000000000001</c:v>
                </c:pt>
                <c:pt idx="11058">
                  <c:v>22.239000000000001</c:v>
                </c:pt>
                <c:pt idx="11059">
                  <c:v>22.239000000000001</c:v>
                </c:pt>
                <c:pt idx="11060">
                  <c:v>22.239000000000001</c:v>
                </c:pt>
                <c:pt idx="11061">
                  <c:v>22.239000000000001</c:v>
                </c:pt>
                <c:pt idx="11062">
                  <c:v>22.24</c:v>
                </c:pt>
                <c:pt idx="11063">
                  <c:v>22.242000000000001</c:v>
                </c:pt>
                <c:pt idx="11064">
                  <c:v>22.248999999999999</c:v>
                </c:pt>
                <c:pt idx="11065">
                  <c:v>22.25</c:v>
                </c:pt>
                <c:pt idx="11066">
                  <c:v>22.25</c:v>
                </c:pt>
                <c:pt idx="11067">
                  <c:v>22.25</c:v>
                </c:pt>
                <c:pt idx="11068">
                  <c:v>22.253</c:v>
                </c:pt>
                <c:pt idx="11069">
                  <c:v>22.253</c:v>
                </c:pt>
                <c:pt idx="11070">
                  <c:v>22.253</c:v>
                </c:pt>
                <c:pt idx="11071">
                  <c:v>22.262</c:v>
                </c:pt>
                <c:pt idx="11072">
                  <c:v>22.262</c:v>
                </c:pt>
                <c:pt idx="11073">
                  <c:v>22.262</c:v>
                </c:pt>
                <c:pt idx="11074">
                  <c:v>22.262</c:v>
                </c:pt>
                <c:pt idx="11075">
                  <c:v>22.262</c:v>
                </c:pt>
                <c:pt idx="11076">
                  <c:v>22.262</c:v>
                </c:pt>
                <c:pt idx="11077">
                  <c:v>22.262</c:v>
                </c:pt>
                <c:pt idx="11078">
                  <c:v>22.262</c:v>
                </c:pt>
                <c:pt idx="11079">
                  <c:v>22.294</c:v>
                </c:pt>
                <c:pt idx="11080">
                  <c:v>22.295999999999999</c:v>
                </c:pt>
                <c:pt idx="11081">
                  <c:v>22.332000000000001</c:v>
                </c:pt>
                <c:pt idx="11082">
                  <c:v>22.338000000000001</c:v>
                </c:pt>
                <c:pt idx="11083">
                  <c:v>22.34</c:v>
                </c:pt>
                <c:pt idx="11084">
                  <c:v>22.34</c:v>
                </c:pt>
                <c:pt idx="11085">
                  <c:v>22.34</c:v>
                </c:pt>
                <c:pt idx="11086">
                  <c:v>22.341000000000001</c:v>
                </c:pt>
                <c:pt idx="11087">
                  <c:v>22.343</c:v>
                </c:pt>
                <c:pt idx="11088">
                  <c:v>22.353999999999999</c:v>
                </c:pt>
                <c:pt idx="11089">
                  <c:v>22.353999999999999</c:v>
                </c:pt>
                <c:pt idx="11090">
                  <c:v>22.353999999999999</c:v>
                </c:pt>
                <c:pt idx="11091">
                  <c:v>22.353999999999999</c:v>
                </c:pt>
                <c:pt idx="11092">
                  <c:v>22.353999999999999</c:v>
                </c:pt>
                <c:pt idx="11093">
                  <c:v>22.353999999999999</c:v>
                </c:pt>
                <c:pt idx="11094">
                  <c:v>22.353999999999999</c:v>
                </c:pt>
                <c:pt idx="11095">
                  <c:v>22.353999999999999</c:v>
                </c:pt>
                <c:pt idx="11096">
                  <c:v>22.353999999999999</c:v>
                </c:pt>
                <c:pt idx="11097">
                  <c:v>22.353999999999999</c:v>
                </c:pt>
                <c:pt idx="11098">
                  <c:v>22.353999999999999</c:v>
                </c:pt>
                <c:pt idx="11099">
                  <c:v>22.375</c:v>
                </c:pt>
                <c:pt idx="11100">
                  <c:v>22.376999999999999</c:v>
                </c:pt>
                <c:pt idx="11101">
                  <c:v>22.376999999999999</c:v>
                </c:pt>
                <c:pt idx="11102">
                  <c:v>22.376999999999999</c:v>
                </c:pt>
                <c:pt idx="11103">
                  <c:v>22.376999999999999</c:v>
                </c:pt>
                <c:pt idx="11104">
                  <c:v>22.376999999999999</c:v>
                </c:pt>
                <c:pt idx="11105">
                  <c:v>22.376999999999999</c:v>
                </c:pt>
                <c:pt idx="11106">
                  <c:v>22.376999999999999</c:v>
                </c:pt>
                <c:pt idx="11107">
                  <c:v>22.376999999999999</c:v>
                </c:pt>
                <c:pt idx="11108">
                  <c:v>22.376999999999999</c:v>
                </c:pt>
                <c:pt idx="11109">
                  <c:v>22.376999999999999</c:v>
                </c:pt>
                <c:pt idx="11110">
                  <c:v>22.376999999999999</c:v>
                </c:pt>
                <c:pt idx="11111">
                  <c:v>22.376999999999999</c:v>
                </c:pt>
                <c:pt idx="11112">
                  <c:v>22.376999999999999</c:v>
                </c:pt>
                <c:pt idx="11113">
                  <c:v>22.376999999999999</c:v>
                </c:pt>
                <c:pt idx="11114">
                  <c:v>22.379000000000001</c:v>
                </c:pt>
                <c:pt idx="11115">
                  <c:v>22.382999999999999</c:v>
                </c:pt>
                <c:pt idx="11116">
                  <c:v>22.384</c:v>
                </c:pt>
                <c:pt idx="11117">
                  <c:v>22.4</c:v>
                </c:pt>
                <c:pt idx="11118">
                  <c:v>22.4</c:v>
                </c:pt>
                <c:pt idx="11119">
                  <c:v>22.4</c:v>
                </c:pt>
                <c:pt idx="11120">
                  <c:v>22.4</c:v>
                </c:pt>
                <c:pt idx="11121">
                  <c:v>22.4</c:v>
                </c:pt>
                <c:pt idx="11122">
                  <c:v>22.401</c:v>
                </c:pt>
                <c:pt idx="11123">
                  <c:v>22.402000000000001</c:v>
                </c:pt>
                <c:pt idx="11124">
                  <c:v>22.422999999999998</c:v>
                </c:pt>
                <c:pt idx="11125">
                  <c:v>22.422999999999998</c:v>
                </c:pt>
                <c:pt idx="11126">
                  <c:v>22.428000000000001</c:v>
                </c:pt>
                <c:pt idx="11127">
                  <c:v>22.428999999999998</c:v>
                </c:pt>
                <c:pt idx="11128">
                  <c:v>22.428999999999998</c:v>
                </c:pt>
                <c:pt idx="11129">
                  <c:v>22.428999999999998</c:v>
                </c:pt>
                <c:pt idx="11130">
                  <c:v>22.428999999999998</c:v>
                </c:pt>
                <c:pt idx="11131">
                  <c:v>22.431000000000001</c:v>
                </c:pt>
                <c:pt idx="11132">
                  <c:v>22.469000000000001</c:v>
                </c:pt>
                <c:pt idx="11133">
                  <c:v>22.472999999999999</c:v>
                </c:pt>
                <c:pt idx="11134">
                  <c:v>22.472999999999999</c:v>
                </c:pt>
                <c:pt idx="11135">
                  <c:v>22.472999999999999</c:v>
                </c:pt>
                <c:pt idx="11136">
                  <c:v>22.472999999999999</c:v>
                </c:pt>
                <c:pt idx="11137">
                  <c:v>22.472999999999999</c:v>
                </c:pt>
                <c:pt idx="11138">
                  <c:v>22.492000000000001</c:v>
                </c:pt>
                <c:pt idx="11139">
                  <c:v>22.492000000000001</c:v>
                </c:pt>
                <c:pt idx="11140">
                  <c:v>22.492000000000001</c:v>
                </c:pt>
                <c:pt idx="11141">
                  <c:v>22.492000000000001</c:v>
                </c:pt>
                <c:pt idx="11142">
                  <c:v>22.498000000000001</c:v>
                </c:pt>
                <c:pt idx="11143">
                  <c:v>22.515000000000001</c:v>
                </c:pt>
                <c:pt idx="11144">
                  <c:v>22.515000000000001</c:v>
                </c:pt>
                <c:pt idx="11145">
                  <c:v>22.515000000000001</c:v>
                </c:pt>
                <c:pt idx="11146">
                  <c:v>22.515000000000001</c:v>
                </c:pt>
                <c:pt idx="11147">
                  <c:v>22.515000000000001</c:v>
                </c:pt>
                <c:pt idx="11148">
                  <c:v>22.515000000000001</c:v>
                </c:pt>
                <c:pt idx="11149">
                  <c:v>22.515000000000001</c:v>
                </c:pt>
                <c:pt idx="11150">
                  <c:v>22.515000000000001</c:v>
                </c:pt>
                <c:pt idx="11151">
                  <c:v>22.515000000000001</c:v>
                </c:pt>
                <c:pt idx="11152">
                  <c:v>22.515000000000001</c:v>
                </c:pt>
                <c:pt idx="11153">
                  <c:v>22.515000000000001</c:v>
                </c:pt>
                <c:pt idx="11154">
                  <c:v>22.515000000000001</c:v>
                </c:pt>
                <c:pt idx="11155">
                  <c:v>22.515000000000001</c:v>
                </c:pt>
                <c:pt idx="11156">
                  <c:v>22.515000000000001</c:v>
                </c:pt>
                <c:pt idx="11157">
                  <c:v>22.515000000000001</c:v>
                </c:pt>
                <c:pt idx="11158">
                  <c:v>22.516999999999999</c:v>
                </c:pt>
                <c:pt idx="11159">
                  <c:v>22.518000000000001</c:v>
                </c:pt>
                <c:pt idx="11160">
                  <c:v>22.518000000000001</c:v>
                </c:pt>
                <c:pt idx="11161">
                  <c:v>22.518000000000001</c:v>
                </c:pt>
                <c:pt idx="11162">
                  <c:v>22.518000000000001</c:v>
                </c:pt>
                <c:pt idx="11163">
                  <c:v>22.518000000000001</c:v>
                </c:pt>
                <c:pt idx="11164">
                  <c:v>22.518999999999998</c:v>
                </c:pt>
                <c:pt idx="11165">
                  <c:v>22.538</c:v>
                </c:pt>
                <c:pt idx="11166">
                  <c:v>22.538</c:v>
                </c:pt>
                <c:pt idx="11167">
                  <c:v>22.538</c:v>
                </c:pt>
                <c:pt idx="11168">
                  <c:v>22.538</c:v>
                </c:pt>
                <c:pt idx="11169">
                  <c:v>22.539000000000001</c:v>
                </c:pt>
                <c:pt idx="11170">
                  <c:v>22.561</c:v>
                </c:pt>
                <c:pt idx="11171">
                  <c:v>22.561</c:v>
                </c:pt>
                <c:pt idx="11172">
                  <c:v>22.561</c:v>
                </c:pt>
                <c:pt idx="11173">
                  <c:v>22.562000000000001</c:v>
                </c:pt>
                <c:pt idx="11174">
                  <c:v>22.562000000000001</c:v>
                </c:pt>
                <c:pt idx="11175">
                  <c:v>22.562999999999999</c:v>
                </c:pt>
                <c:pt idx="11176">
                  <c:v>22.562999999999999</c:v>
                </c:pt>
                <c:pt idx="11177">
                  <c:v>22.564</c:v>
                </c:pt>
                <c:pt idx="11178">
                  <c:v>22.564</c:v>
                </c:pt>
                <c:pt idx="11179">
                  <c:v>22.564</c:v>
                </c:pt>
                <c:pt idx="11180">
                  <c:v>22.564</c:v>
                </c:pt>
                <c:pt idx="11181">
                  <c:v>22.564</c:v>
                </c:pt>
                <c:pt idx="11182">
                  <c:v>22.564</c:v>
                </c:pt>
                <c:pt idx="11183">
                  <c:v>22.564</c:v>
                </c:pt>
                <c:pt idx="11184">
                  <c:v>22.564</c:v>
                </c:pt>
                <c:pt idx="11185">
                  <c:v>22.564</c:v>
                </c:pt>
                <c:pt idx="11186">
                  <c:v>22.564</c:v>
                </c:pt>
                <c:pt idx="11187">
                  <c:v>22.564</c:v>
                </c:pt>
                <c:pt idx="11188">
                  <c:v>22.564</c:v>
                </c:pt>
                <c:pt idx="11189">
                  <c:v>22.564</c:v>
                </c:pt>
                <c:pt idx="11190">
                  <c:v>22.564</c:v>
                </c:pt>
                <c:pt idx="11191">
                  <c:v>22.564</c:v>
                </c:pt>
                <c:pt idx="11192">
                  <c:v>22.564</c:v>
                </c:pt>
                <c:pt idx="11193">
                  <c:v>22.564</c:v>
                </c:pt>
                <c:pt idx="11194">
                  <c:v>22.58</c:v>
                </c:pt>
                <c:pt idx="11195">
                  <c:v>22.585999999999999</c:v>
                </c:pt>
                <c:pt idx="11196">
                  <c:v>22.606999999999999</c:v>
                </c:pt>
                <c:pt idx="11197">
                  <c:v>22.606999999999999</c:v>
                </c:pt>
                <c:pt idx="11198">
                  <c:v>22.606999999999999</c:v>
                </c:pt>
                <c:pt idx="11199">
                  <c:v>22.606999999999999</c:v>
                </c:pt>
                <c:pt idx="11200">
                  <c:v>22.608000000000001</c:v>
                </c:pt>
                <c:pt idx="11201">
                  <c:v>22.608000000000001</c:v>
                </c:pt>
                <c:pt idx="11202">
                  <c:v>22.608000000000001</c:v>
                </c:pt>
                <c:pt idx="11203">
                  <c:v>22.608000000000001</c:v>
                </c:pt>
                <c:pt idx="11204">
                  <c:v>22.608000000000001</c:v>
                </c:pt>
                <c:pt idx="11205">
                  <c:v>22.608000000000001</c:v>
                </c:pt>
                <c:pt idx="11206">
                  <c:v>22.608000000000001</c:v>
                </c:pt>
                <c:pt idx="11207">
                  <c:v>22.608000000000001</c:v>
                </c:pt>
                <c:pt idx="11208">
                  <c:v>22.608000000000001</c:v>
                </c:pt>
                <c:pt idx="11209">
                  <c:v>22.608000000000001</c:v>
                </c:pt>
                <c:pt idx="11210">
                  <c:v>22.608000000000001</c:v>
                </c:pt>
                <c:pt idx="11211">
                  <c:v>22.608000000000001</c:v>
                </c:pt>
                <c:pt idx="11212">
                  <c:v>22.608000000000001</c:v>
                </c:pt>
                <c:pt idx="11213">
                  <c:v>22.608000000000001</c:v>
                </c:pt>
                <c:pt idx="11214">
                  <c:v>22.608000000000001</c:v>
                </c:pt>
                <c:pt idx="11215">
                  <c:v>22.608000000000001</c:v>
                </c:pt>
                <c:pt idx="11216">
                  <c:v>22.608000000000001</c:v>
                </c:pt>
                <c:pt idx="11217">
                  <c:v>22.608000000000001</c:v>
                </c:pt>
                <c:pt idx="11218">
                  <c:v>22.608000000000001</c:v>
                </c:pt>
                <c:pt idx="11219">
                  <c:v>22.608000000000001</c:v>
                </c:pt>
                <c:pt idx="11220">
                  <c:v>22.61</c:v>
                </c:pt>
                <c:pt idx="11221">
                  <c:v>22.61</c:v>
                </c:pt>
                <c:pt idx="11222">
                  <c:v>22.62</c:v>
                </c:pt>
                <c:pt idx="11223">
                  <c:v>22.63</c:v>
                </c:pt>
                <c:pt idx="11224">
                  <c:v>22.63</c:v>
                </c:pt>
                <c:pt idx="11225">
                  <c:v>22.63</c:v>
                </c:pt>
                <c:pt idx="11226">
                  <c:v>22.63</c:v>
                </c:pt>
                <c:pt idx="11227">
                  <c:v>22.63</c:v>
                </c:pt>
                <c:pt idx="11228">
                  <c:v>22.631</c:v>
                </c:pt>
                <c:pt idx="11229">
                  <c:v>22.632000000000001</c:v>
                </c:pt>
                <c:pt idx="11230">
                  <c:v>22.632000000000001</c:v>
                </c:pt>
                <c:pt idx="11231">
                  <c:v>22.632000000000001</c:v>
                </c:pt>
                <c:pt idx="11232">
                  <c:v>22.632000000000001</c:v>
                </c:pt>
                <c:pt idx="11233">
                  <c:v>22.652000000000001</c:v>
                </c:pt>
                <c:pt idx="11234">
                  <c:v>22.652000000000001</c:v>
                </c:pt>
                <c:pt idx="11235">
                  <c:v>22.652000000000001</c:v>
                </c:pt>
                <c:pt idx="11236">
                  <c:v>22.652000000000001</c:v>
                </c:pt>
                <c:pt idx="11237">
                  <c:v>22.652000000000001</c:v>
                </c:pt>
                <c:pt idx="11238">
                  <c:v>22.654</c:v>
                </c:pt>
                <c:pt idx="11239">
                  <c:v>22.654</c:v>
                </c:pt>
                <c:pt idx="11240">
                  <c:v>22.654</c:v>
                </c:pt>
                <c:pt idx="11241">
                  <c:v>22.654</c:v>
                </c:pt>
                <c:pt idx="11242">
                  <c:v>22.654</c:v>
                </c:pt>
                <c:pt idx="11243">
                  <c:v>22.654</c:v>
                </c:pt>
                <c:pt idx="11244">
                  <c:v>22.654</c:v>
                </c:pt>
                <c:pt idx="11245">
                  <c:v>22.654</c:v>
                </c:pt>
                <c:pt idx="11246">
                  <c:v>22.654</c:v>
                </c:pt>
                <c:pt idx="11247">
                  <c:v>22.654</c:v>
                </c:pt>
                <c:pt idx="11248">
                  <c:v>22.654</c:v>
                </c:pt>
                <c:pt idx="11249">
                  <c:v>22.654</c:v>
                </c:pt>
                <c:pt idx="11250">
                  <c:v>22.654</c:v>
                </c:pt>
                <c:pt idx="11251">
                  <c:v>22.654</c:v>
                </c:pt>
                <c:pt idx="11252">
                  <c:v>22.654</c:v>
                </c:pt>
                <c:pt idx="11253">
                  <c:v>22.654</c:v>
                </c:pt>
                <c:pt idx="11254">
                  <c:v>22.654</c:v>
                </c:pt>
                <c:pt idx="11255">
                  <c:v>22.654</c:v>
                </c:pt>
                <c:pt idx="11256">
                  <c:v>22.655000000000001</c:v>
                </c:pt>
                <c:pt idx="11257">
                  <c:v>22.655999999999999</c:v>
                </c:pt>
                <c:pt idx="11258">
                  <c:v>22.677</c:v>
                </c:pt>
                <c:pt idx="11259">
                  <c:v>22.677</c:v>
                </c:pt>
                <c:pt idx="11260">
                  <c:v>22.677</c:v>
                </c:pt>
                <c:pt idx="11261">
                  <c:v>22.677</c:v>
                </c:pt>
                <c:pt idx="11262">
                  <c:v>22.677</c:v>
                </c:pt>
                <c:pt idx="11263">
                  <c:v>22.677</c:v>
                </c:pt>
                <c:pt idx="11264">
                  <c:v>22.677</c:v>
                </c:pt>
                <c:pt idx="11265">
                  <c:v>22.677</c:v>
                </c:pt>
                <c:pt idx="11266">
                  <c:v>22.677</c:v>
                </c:pt>
                <c:pt idx="11267">
                  <c:v>22.678000000000001</c:v>
                </c:pt>
                <c:pt idx="11268">
                  <c:v>22.678999999999998</c:v>
                </c:pt>
                <c:pt idx="11269">
                  <c:v>22.696999999999999</c:v>
                </c:pt>
                <c:pt idx="11270">
                  <c:v>22.696999999999999</c:v>
                </c:pt>
                <c:pt idx="11271">
                  <c:v>22.696999999999999</c:v>
                </c:pt>
                <c:pt idx="11272">
                  <c:v>22.701000000000001</c:v>
                </c:pt>
                <c:pt idx="11273">
                  <c:v>22.701000000000001</c:v>
                </c:pt>
                <c:pt idx="11274">
                  <c:v>22.701000000000001</c:v>
                </c:pt>
                <c:pt idx="11275">
                  <c:v>22.701000000000001</c:v>
                </c:pt>
                <c:pt idx="11276">
                  <c:v>22.724</c:v>
                </c:pt>
                <c:pt idx="11277">
                  <c:v>22.742000000000001</c:v>
                </c:pt>
                <c:pt idx="11278">
                  <c:v>22.742000000000001</c:v>
                </c:pt>
                <c:pt idx="11279">
                  <c:v>22.742000000000001</c:v>
                </c:pt>
                <c:pt idx="11280">
                  <c:v>22.742999999999999</c:v>
                </c:pt>
                <c:pt idx="11281">
                  <c:v>22.742999999999999</c:v>
                </c:pt>
                <c:pt idx="11282">
                  <c:v>22.747</c:v>
                </c:pt>
                <c:pt idx="11283">
                  <c:v>22.77</c:v>
                </c:pt>
                <c:pt idx="11284">
                  <c:v>22.77</c:v>
                </c:pt>
                <c:pt idx="11285">
                  <c:v>22.77</c:v>
                </c:pt>
                <c:pt idx="11286">
                  <c:v>22.77</c:v>
                </c:pt>
                <c:pt idx="11287">
                  <c:v>22.77</c:v>
                </c:pt>
                <c:pt idx="11288">
                  <c:v>22.77</c:v>
                </c:pt>
                <c:pt idx="11289">
                  <c:v>22.77</c:v>
                </c:pt>
                <c:pt idx="11290">
                  <c:v>22.786999999999999</c:v>
                </c:pt>
                <c:pt idx="11291">
                  <c:v>22.788</c:v>
                </c:pt>
                <c:pt idx="11292">
                  <c:v>22.788</c:v>
                </c:pt>
                <c:pt idx="11293">
                  <c:v>22.792999999999999</c:v>
                </c:pt>
                <c:pt idx="11294">
                  <c:v>22.792999999999999</c:v>
                </c:pt>
                <c:pt idx="11295">
                  <c:v>22.792999999999999</c:v>
                </c:pt>
                <c:pt idx="11296">
                  <c:v>22.792999999999999</c:v>
                </c:pt>
                <c:pt idx="11297">
                  <c:v>22.792999999999999</c:v>
                </c:pt>
                <c:pt idx="11298">
                  <c:v>22.792999999999999</c:v>
                </c:pt>
                <c:pt idx="11299">
                  <c:v>22.792999999999999</c:v>
                </c:pt>
                <c:pt idx="11300">
                  <c:v>22.792999999999999</c:v>
                </c:pt>
                <c:pt idx="11301">
                  <c:v>22.792999999999999</c:v>
                </c:pt>
                <c:pt idx="11302">
                  <c:v>22.792999999999999</c:v>
                </c:pt>
                <c:pt idx="11303">
                  <c:v>22.792999999999999</c:v>
                </c:pt>
                <c:pt idx="11304">
                  <c:v>22.792999999999999</c:v>
                </c:pt>
                <c:pt idx="11305">
                  <c:v>22.792999999999999</c:v>
                </c:pt>
                <c:pt idx="11306">
                  <c:v>22.792999999999999</c:v>
                </c:pt>
                <c:pt idx="11307">
                  <c:v>22.794</c:v>
                </c:pt>
                <c:pt idx="11308">
                  <c:v>22.794</c:v>
                </c:pt>
                <c:pt idx="11309">
                  <c:v>22.794</c:v>
                </c:pt>
                <c:pt idx="11310">
                  <c:v>22.815999999999999</c:v>
                </c:pt>
                <c:pt idx="11311">
                  <c:v>22.817</c:v>
                </c:pt>
                <c:pt idx="11312">
                  <c:v>22.817</c:v>
                </c:pt>
                <c:pt idx="11313">
                  <c:v>22.817</c:v>
                </c:pt>
                <c:pt idx="11314">
                  <c:v>22.817</c:v>
                </c:pt>
                <c:pt idx="11315">
                  <c:v>22.817</c:v>
                </c:pt>
                <c:pt idx="11316">
                  <c:v>22.817</c:v>
                </c:pt>
                <c:pt idx="11317">
                  <c:v>22.817</c:v>
                </c:pt>
                <c:pt idx="11318">
                  <c:v>22.834</c:v>
                </c:pt>
                <c:pt idx="11319">
                  <c:v>22.834</c:v>
                </c:pt>
                <c:pt idx="11320">
                  <c:v>22.834</c:v>
                </c:pt>
                <c:pt idx="11321">
                  <c:v>22.838000000000001</c:v>
                </c:pt>
                <c:pt idx="11322">
                  <c:v>22.84</c:v>
                </c:pt>
                <c:pt idx="11323">
                  <c:v>22.864000000000001</c:v>
                </c:pt>
                <c:pt idx="11324">
                  <c:v>22.867000000000001</c:v>
                </c:pt>
                <c:pt idx="11325">
                  <c:v>22.876999999999999</c:v>
                </c:pt>
                <c:pt idx="11326">
                  <c:v>22.88</c:v>
                </c:pt>
                <c:pt idx="11327">
                  <c:v>22.88</c:v>
                </c:pt>
                <c:pt idx="11328">
                  <c:v>22.885000000000002</c:v>
                </c:pt>
                <c:pt idx="11329">
                  <c:v>22.885000000000002</c:v>
                </c:pt>
                <c:pt idx="11330">
                  <c:v>22.885000000000002</c:v>
                </c:pt>
                <c:pt idx="11331">
                  <c:v>22.885000000000002</c:v>
                </c:pt>
                <c:pt idx="11332">
                  <c:v>22.885000000000002</c:v>
                </c:pt>
                <c:pt idx="11333">
                  <c:v>22.885000000000002</c:v>
                </c:pt>
                <c:pt idx="11334">
                  <c:v>22.885000000000002</c:v>
                </c:pt>
                <c:pt idx="11335">
                  <c:v>22.885999999999999</c:v>
                </c:pt>
                <c:pt idx="11336">
                  <c:v>22.885999999999999</c:v>
                </c:pt>
                <c:pt idx="11337">
                  <c:v>22.888000000000002</c:v>
                </c:pt>
                <c:pt idx="11338">
                  <c:v>22.91</c:v>
                </c:pt>
                <c:pt idx="11339">
                  <c:v>22.91</c:v>
                </c:pt>
                <c:pt idx="11340">
                  <c:v>22.91</c:v>
                </c:pt>
                <c:pt idx="11341">
                  <c:v>22.91</c:v>
                </c:pt>
                <c:pt idx="11342">
                  <c:v>22.91</c:v>
                </c:pt>
                <c:pt idx="11343">
                  <c:v>22.91</c:v>
                </c:pt>
                <c:pt idx="11344">
                  <c:v>22.91</c:v>
                </c:pt>
                <c:pt idx="11345">
                  <c:v>22.91</c:v>
                </c:pt>
                <c:pt idx="11346">
                  <c:v>22.91</c:v>
                </c:pt>
                <c:pt idx="11347">
                  <c:v>22.920999999999999</c:v>
                </c:pt>
                <c:pt idx="11348">
                  <c:v>22.928999999999998</c:v>
                </c:pt>
                <c:pt idx="11349">
                  <c:v>22.928999999999998</c:v>
                </c:pt>
                <c:pt idx="11350">
                  <c:v>22.933</c:v>
                </c:pt>
                <c:pt idx="11351">
                  <c:v>22.933</c:v>
                </c:pt>
                <c:pt idx="11352">
                  <c:v>22.933</c:v>
                </c:pt>
                <c:pt idx="11353">
                  <c:v>22.933</c:v>
                </c:pt>
                <c:pt idx="11354">
                  <c:v>22.933</c:v>
                </c:pt>
                <c:pt idx="11355">
                  <c:v>22.933</c:v>
                </c:pt>
                <c:pt idx="11356">
                  <c:v>22.934000000000001</c:v>
                </c:pt>
                <c:pt idx="11357">
                  <c:v>22.934000000000001</c:v>
                </c:pt>
                <c:pt idx="11358">
                  <c:v>22.934000000000001</c:v>
                </c:pt>
                <c:pt idx="11359">
                  <c:v>22.956</c:v>
                </c:pt>
                <c:pt idx="11360">
                  <c:v>22.956</c:v>
                </c:pt>
                <c:pt idx="11361">
                  <c:v>22.956</c:v>
                </c:pt>
                <c:pt idx="11362">
                  <c:v>22.956</c:v>
                </c:pt>
                <c:pt idx="11363">
                  <c:v>22.956</c:v>
                </c:pt>
                <c:pt idx="11364">
                  <c:v>22.957000000000001</c:v>
                </c:pt>
                <c:pt idx="11365">
                  <c:v>22.965</c:v>
                </c:pt>
                <c:pt idx="11366">
                  <c:v>22.969000000000001</c:v>
                </c:pt>
                <c:pt idx="11367">
                  <c:v>22.97</c:v>
                </c:pt>
                <c:pt idx="11368">
                  <c:v>22.972000000000001</c:v>
                </c:pt>
                <c:pt idx="11369">
                  <c:v>22.972000000000001</c:v>
                </c:pt>
                <c:pt idx="11370">
                  <c:v>22.972000000000001</c:v>
                </c:pt>
                <c:pt idx="11371">
                  <c:v>22.972000000000001</c:v>
                </c:pt>
                <c:pt idx="11372">
                  <c:v>22.972000000000001</c:v>
                </c:pt>
                <c:pt idx="11373">
                  <c:v>22.978999999999999</c:v>
                </c:pt>
                <c:pt idx="11374">
                  <c:v>22.978999999999999</c:v>
                </c:pt>
                <c:pt idx="11375">
                  <c:v>22.981000000000002</c:v>
                </c:pt>
                <c:pt idx="11376">
                  <c:v>22.981000000000002</c:v>
                </c:pt>
                <c:pt idx="11377">
                  <c:v>23.013999999999999</c:v>
                </c:pt>
                <c:pt idx="11378">
                  <c:v>23.013999999999999</c:v>
                </c:pt>
                <c:pt idx="11379">
                  <c:v>23.013999999999999</c:v>
                </c:pt>
                <c:pt idx="11380">
                  <c:v>23.013999999999999</c:v>
                </c:pt>
                <c:pt idx="11381">
                  <c:v>23.015000000000001</c:v>
                </c:pt>
                <c:pt idx="11382">
                  <c:v>23.018000000000001</c:v>
                </c:pt>
                <c:pt idx="11383">
                  <c:v>23.018000000000001</c:v>
                </c:pt>
                <c:pt idx="11384">
                  <c:v>23.023</c:v>
                </c:pt>
                <c:pt idx="11385">
                  <c:v>23.027000000000001</c:v>
                </c:pt>
                <c:pt idx="11386">
                  <c:v>23.027000000000001</c:v>
                </c:pt>
                <c:pt idx="11387">
                  <c:v>23.05</c:v>
                </c:pt>
                <c:pt idx="11388">
                  <c:v>23.05</c:v>
                </c:pt>
                <c:pt idx="11389">
                  <c:v>23.05</c:v>
                </c:pt>
                <c:pt idx="11390">
                  <c:v>23.06</c:v>
                </c:pt>
                <c:pt idx="11391">
                  <c:v>23.074000000000002</c:v>
                </c:pt>
                <c:pt idx="11392">
                  <c:v>23.074000000000002</c:v>
                </c:pt>
                <c:pt idx="11393">
                  <c:v>23.074000000000002</c:v>
                </c:pt>
                <c:pt idx="11394">
                  <c:v>23.074000000000002</c:v>
                </c:pt>
                <c:pt idx="11395">
                  <c:v>23.074000000000002</c:v>
                </c:pt>
                <c:pt idx="11396">
                  <c:v>23.074000000000002</c:v>
                </c:pt>
                <c:pt idx="11397">
                  <c:v>23.074000000000002</c:v>
                </c:pt>
                <c:pt idx="11398">
                  <c:v>23.074000000000002</c:v>
                </c:pt>
                <c:pt idx="11399">
                  <c:v>23.074000000000002</c:v>
                </c:pt>
                <c:pt idx="11400">
                  <c:v>23.094999999999999</c:v>
                </c:pt>
                <c:pt idx="11401">
                  <c:v>23.097000000000001</c:v>
                </c:pt>
                <c:pt idx="11402">
                  <c:v>23.097000000000001</c:v>
                </c:pt>
                <c:pt idx="11403">
                  <c:v>23.097999999999999</c:v>
                </c:pt>
                <c:pt idx="11404">
                  <c:v>23.105</c:v>
                </c:pt>
                <c:pt idx="11405">
                  <c:v>23.105</c:v>
                </c:pt>
                <c:pt idx="11406">
                  <c:v>23.105</c:v>
                </c:pt>
                <c:pt idx="11407">
                  <c:v>23.105</c:v>
                </c:pt>
                <c:pt idx="11408">
                  <c:v>23.105</c:v>
                </c:pt>
                <c:pt idx="11409">
                  <c:v>23.105</c:v>
                </c:pt>
                <c:pt idx="11410">
                  <c:v>23.105</c:v>
                </c:pt>
                <c:pt idx="11411">
                  <c:v>23.106999999999999</c:v>
                </c:pt>
                <c:pt idx="11412">
                  <c:v>23.106999999999999</c:v>
                </c:pt>
                <c:pt idx="11413">
                  <c:v>23.120999999999999</c:v>
                </c:pt>
                <c:pt idx="11414">
                  <c:v>23.120999999999999</c:v>
                </c:pt>
                <c:pt idx="11415">
                  <c:v>23.138000000000002</c:v>
                </c:pt>
                <c:pt idx="11416">
                  <c:v>23.145</c:v>
                </c:pt>
                <c:pt idx="11417">
                  <c:v>23.145</c:v>
                </c:pt>
                <c:pt idx="11418">
                  <c:v>23.146999999999998</c:v>
                </c:pt>
                <c:pt idx="11419">
                  <c:v>23.15</c:v>
                </c:pt>
                <c:pt idx="11420">
                  <c:v>23.15</c:v>
                </c:pt>
                <c:pt idx="11421">
                  <c:v>23.15</c:v>
                </c:pt>
                <c:pt idx="11422">
                  <c:v>23.15</c:v>
                </c:pt>
                <c:pt idx="11423">
                  <c:v>23.151</c:v>
                </c:pt>
                <c:pt idx="11424">
                  <c:v>23.151</c:v>
                </c:pt>
                <c:pt idx="11425">
                  <c:v>23.151</c:v>
                </c:pt>
                <c:pt idx="11426">
                  <c:v>23.151</c:v>
                </c:pt>
                <c:pt idx="11427">
                  <c:v>23.151</c:v>
                </c:pt>
                <c:pt idx="11428">
                  <c:v>23.151</c:v>
                </c:pt>
                <c:pt idx="11429">
                  <c:v>23.151</c:v>
                </c:pt>
                <c:pt idx="11430">
                  <c:v>23.151</c:v>
                </c:pt>
                <c:pt idx="11431">
                  <c:v>23.151</c:v>
                </c:pt>
                <c:pt idx="11432">
                  <c:v>23.151</c:v>
                </c:pt>
                <c:pt idx="11433">
                  <c:v>23.151</c:v>
                </c:pt>
                <c:pt idx="11434">
                  <c:v>23.152999999999999</c:v>
                </c:pt>
                <c:pt idx="11435">
                  <c:v>23.152999999999999</c:v>
                </c:pt>
                <c:pt idx="11436">
                  <c:v>23.152999999999999</c:v>
                </c:pt>
                <c:pt idx="11437">
                  <c:v>23.155000000000001</c:v>
                </c:pt>
                <c:pt idx="11438">
                  <c:v>23.167000000000002</c:v>
                </c:pt>
                <c:pt idx="11439">
                  <c:v>23.167999999999999</c:v>
                </c:pt>
                <c:pt idx="11440">
                  <c:v>23.167999999999999</c:v>
                </c:pt>
                <c:pt idx="11441">
                  <c:v>23.190999999999999</c:v>
                </c:pt>
                <c:pt idx="11442">
                  <c:v>23.190999999999999</c:v>
                </c:pt>
                <c:pt idx="11443">
                  <c:v>23.192</c:v>
                </c:pt>
                <c:pt idx="11444">
                  <c:v>23.192</c:v>
                </c:pt>
                <c:pt idx="11445">
                  <c:v>23.193000000000001</c:v>
                </c:pt>
                <c:pt idx="11446">
                  <c:v>23.193000000000001</c:v>
                </c:pt>
                <c:pt idx="11447">
                  <c:v>23.193000000000001</c:v>
                </c:pt>
                <c:pt idx="11448">
                  <c:v>23.196000000000002</c:v>
                </c:pt>
                <c:pt idx="11449">
                  <c:v>23.196000000000002</c:v>
                </c:pt>
                <c:pt idx="11450">
                  <c:v>23.196999999999999</c:v>
                </c:pt>
                <c:pt idx="11451">
                  <c:v>23.196999999999999</c:v>
                </c:pt>
                <c:pt idx="11452">
                  <c:v>23.196999999999999</c:v>
                </c:pt>
                <c:pt idx="11453">
                  <c:v>23.198</c:v>
                </c:pt>
                <c:pt idx="11454">
                  <c:v>23.198</c:v>
                </c:pt>
                <c:pt idx="11455">
                  <c:v>23.198</c:v>
                </c:pt>
                <c:pt idx="11456">
                  <c:v>23.198</c:v>
                </c:pt>
                <c:pt idx="11457">
                  <c:v>23.198</c:v>
                </c:pt>
                <c:pt idx="11458">
                  <c:v>23.198</c:v>
                </c:pt>
                <c:pt idx="11459">
                  <c:v>23.198</c:v>
                </c:pt>
                <c:pt idx="11460">
                  <c:v>23.198</c:v>
                </c:pt>
                <c:pt idx="11461">
                  <c:v>23.198</c:v>
                </c:pt>
                <c:pt idx="11462">
                  <c:v>23.198</c:v>
                </c:pt>
                <c:pt idx="11463">
                  <c:v>23.198</c:v>
                </c:pt>
                <c:pt idx="11464">
                  <c:v>23.198</c:v>
                </c:pt>
                <c:pt idx="11465">
                  <c:v>23.198</c:v>
                </c:pt>
                <c:pt idx="11466">
                  <c:v>23.2</c:v>
                </c:pt>
                <c:pt idx="11467">
                  <c:v>23.213999999999999</c:v>
                </c:pt>
                <c:pt idx="11468">
                  <c:v>23.213999999999999</c:v>
                </c:pt>
                <c:pt idx="11469">
                  <c:v>23.213999999999999</c:v>
                </c:pt>
                <c:pt idx="11470">
                  <c:v>23.213999999999999</c:v>
                </c:pt>
                <c:pt idx="11471">
                  <c:v>23.213999999999999</c:v>
                </c:pt>
                <c:pt idx="11472">
                  <c:v>23.213999999999999</c:v>
                </c:pt>
                <c:pt idx="11473">
                  <c:v>23.213999999999999</c:v>
                </c:pt>
                <c:pt idx="11474">
                  <c:v>23.213999999999999</c:v>
                </c:pt>
                <c:pt idx="11475">
                  <c:v>23.213999999999999</c:v>
                </c:pt>
                <c:pt idx="11476">
                  <c:v>23.213999999999999</c:v>
                </c:pt>
                <c:pt idx="11477">
                  <c:v>23.213999999999999</c:v>
                </c:pt>
                <c:pt idx="11478">
                  <c:v>23.215</c:v>
                </c:pt>
                <c:pt idx="11479">
                  <c:v>23.216999999999999</c:v>
                </c:pt>
                <c:pt idx="11480">
                  <c:v>23.216999999999999</c:v>
                </c:pt>
                <c:pt idx="11481">
                  <c:v>23.234000000000002</c:v>
                </c:pt>
                <c:pt idx="11482">
                  <c:v>23.238</c:v>
                </c:pt>
                <c:pt idx="11483">
                  <c:v>23.238</c:v>
                </c:pt>
                <c:pt idx="11484">
                  <c:v>23.239000000000001</c:v>
                </c:pt>
                <c:pt idx="11485">
                  <c:v>23.239000000000001</c:v>
                </c:pt>
                <c:pt idx="11486">
                  <c:v>23.239000000000001</c:v>
                </c:pt>
                <c:pt idx="11487">
                  <c:v>23.241</c:v>
                </c:pt>
                <c:pt idx="11488">
                  <c:v>23.242000000000001</c:v>
                </c:pt>
                <c:pt idx="11489">
                  <c:v>23.242000000000001</c:v>
                </c:pt>
                <c:pt idx="11490">
                  <c:v>23.262</c:v>
                </c:pt>
                <c:pt idx="11491">
                  <c:v>23.262</c:v>
                </c:pt>
                <c:pt idx="11492">
                  <c:v>23.262</c:v>
                </c:pt>
                <c:pt idx="11493">
                  <c:v>23.262</c:v>
                </c:pt>
                <c:pt idx="11494">
                  <c:v>23.262</c:v>
                </c:pt>
                <c:pt idx="11495">
                  <c:v>23.263000000000002</c:v>
                </c:pt>
                <c:pt idx="11496">
                  <c:v>23.263000000000002</c:v>
                </c:pt>
                <c:pt idx="11497">
                  <c:v>23.288</c:v>
                </c:pt>
                <c:pt idx="11498">
                  <c:v>23.288</c:v>
                </c:pt>
                <c:pt idx="11499">
                  <c:v>23.292000000000002</c:v>
                </c:pt>
                <c:pt idx="11500">
                  <c:v>23.292000000000002</c:v>
                </c:pt>
                <c:pt idx="11501">
                  <c:v>23.292000000000002</c:v>
                </c:pt>
                <c:pt idx="11502">
                  <c:v>23.292000000000002</c:v>
                </c:pt>
                <c:pt idx="11503">
                  <c:v>23.292000000000002</c:v>
                </c:pt>
                <c:pt idx="11504">
                  <c:v>23.297999999999998</c:v>
                </c:pt>
                <c:pt idx="11505">
                  <c:v>23.31</c:v>
                </c:pt>
                <c:pt idx="11506">
                  <c:v>23.332999999999998</c:v>
                </c:pt>
                <c:pt idx="11507">
                  <c:v>23.332999999999998</c:v>
                </c:pt>
                <c:pt idx="11508">
                  <c:v>23.332999999999998</c:v>
                </c:pt>
                <c:pt idx="11509">
                  <c:v>23.332999999999998</c:v>
                </c:pt>
                <c:pt idx="11510">
                  <c:v>23.332999999999998</c:v>
                </c:pt>
                <c:pt idx="11511">
                  <c:v>23.332999999999998</c:v>
                </c:pt>
                <c:pt idx="11512">
                  <c:v>23.335999999999999</c:v>
                </c:pt>
                <c:pt idx="11513">
                  <c:v>23.337</c:v>
                </c:pt>
                <c:pt idx="11514">
                  <c:v>23.337</c:v>
                </c:pt>
                <c:pt idx="11515">
                  <c:v>23.337</c:v>
                </c:pt>
                <c:pt idx="11516">
                  <c:v>23.341999999999999</c:v>
                </c:pt>
                <c:pt idx="11517">
                  <c:v>23.356000000000002</c:v>
                </c:pt>
                <c:pt idx="11518">
                  <c:v>23.356000000000002</c:v>
                </c:pt>
                <c:pt idx="11519">
                  <c:v>23.356000000000002</c:v>
                </c:pt>
                <c:pt idx="11520">
                  <c:v>23.356000000000002</c:v>
                </c:pt>
                <c:pt idx="11521">
                  <c:v>23.356000000000002</c:v>
                </c:pt>
                <c:pt idx="11522">
                  <c:v>23.356000000000002</c:v>
                </c:pt>
                <c:pt idx="11523">
                  <c:v>23.356000000000002</c:v>
                </c:pt>
                <c:pt idx="11524">
                  <c:v>23.356000000000002</c:v>
                </c:pt>
                <c:pt idx="11525">
                  <c:v>23.356000000000002</c:v>
                </c:pt>
                <c:pt idx="11526">
                  <c:v>23.356000000000002</c:v>
                </c:pt>
                <c:pt idx="11527">
                  <c:v>23.356000000000002</c:v>
                </c:pt>
                <c:pt idx="11528">
                  <c:v>23.359000000000002</c:v>
                </c:pt>
                <c:pt idx="11529">
                  <c:v>23.38</c:v>
                </c:pt>
                <c:pt idx="11530">
                  <c:v>23.38</c:v>
                </c:pt>
                <c:pt idx="11531">
                  <c:v>23.38</c:v>
                </c:pt>
                <c:pt idx="11532">
                  <c:v>23.402999999999999</c:v>
                </c:pt>
                <c:pt idx="11533">
                  <c:v>23.404</c:v>
                </c:pt>
                <c:pt idx="11534">
                  <c:v>23.405999999999999</c:v>
                </c:pt>
                <c:pt idx="11535">
                  <c:v>23.414000000000001</c:v>
                </c:pt>
                <c:pt idx="11536">
                  <c:v>23.423999999999999</c:v>
                </c:pt>
                <c:pt idx="11537">
                  <c:v>23.427</c:v>
                </c:pt>
                <c:pt idx="11538">
                  <c:v>23.451000000000001</c:v>
                </c:pt>
                <c:pt idx="11539">
                  <c:v>23.451000000000001</c:v>
                </c:pt>
                <c:pt idx="11540">
                  <c:v>23.451000000000001</c:v>
                </c:pt>
                <c:pt idx="11541">
                  <c:v>23.452000000000002</c:v>
                </c:pt>
                <c:pt idx="11542">
                  <c:v>23.452999999999999</c:v>
                </c:pt>
                <c:pt idx="11543">
                  <c:v>23.47</c:v>
                </c:pt>
                <c:pt idx="11544">
                  <c:v>23.471</c:v>
                </c:pt>
                <c:pt idx="11545">
                  <c:v>23.472000000000001</c:v>
                </c:pt>
                <c:pt idx="11546">
                  <c:v>23.474</c:v>
                </c:pt>
                <c:pt idx="11547">
                  <c:v>23.474</c:v>
                </c:pt>
                <c:pt idx="11548">
                  <c:v>23.475000000000001</c:v>
                </c:pt>
                <c:pt idx="11549">
                  <c:v>23.475999999999999</c:v>
                </c:pt>
                <c:pt idx="11550">
                  <c:v>23.498000000000001</c:v>
                </c:pt>
                <c:pt idx="11551">
                  <c:v>23.498000000000001</c:v>
                </c:pt>
                <c:pt idx="11552">
                  <c:v>23.498000000000001</c:v>
                </c:pt>
                <c:pt idx="11553">
                  <c:v>23.498000000000001</c:v>
                </c:pt>
                <c:pt idx="11554">
                  <c:v>23.498000000000001</c:v>
                </c:pt>
                <c:pt idx="11555">
                  <c:v>23.498000000000001</c:v>
                </c:pt>
                <c:pt idx="11556">
                  <c:v>23.498000000000001</c:v>
                </c:pt>
                <c:pt idx="11557">
                  <c:v>23.498000000000001</c:v>
                </c:pt>
                <c:pt idx="11558">
                  <c:v>23.498000000000001</c:v>
                </c:pt>
                <c:pt idx="11559">
                  <c:v>23.498000000000001</c:v>
                </c:pt>
                <c:pt idx="11560">
                  <c:v>23.498000000000001</c:v>
                </c:pt>
                <c:pt idx="11561">
                  <c:v>23.498999999999999</c:v>
                </c:pt>
                <c:pt idx="11562">
                  <c:v>23.498999999999999</c:v>
                </c:pt>
                <c:pt idx="11563">
                  <c:v>23.498999999999999</c:v>
                </c:pt>
                <c:pt idx="11564">
                  <c:v>23.498999999999999</c:v>
                </c:pt>
                <c:pt idx="11565">
                  <c:v>23.5</c:v>
                </c:pt>
                <c:pt idx="11566">
                  <c:v>23.5</c:v>
                </c:pt>
                <c:pt idx="11567">
                  <c:v>23.518000000000001</c:v>
                </c:pt>
                <c:pt idx="11568">
                  <c:v>23.518000000000001</c:v>
                </c:pt>
                <c:pt idx="11569">
                  <c:v>23.518000000000001</c:v>
                </c:pt>
                <c:pt idx="11570">
                  <c:v>23.52</c:v>
                </c:pt>
                <c:pt idx="11571">
                  <c:v>23.52</c:v>
                </c:pt>
                <c:pt idx="11572">
                  <c:v>23.52</c:v>
                </c:pt>
                <c:pt idx="11573">
                  <c:v>23.521999999999998</c:v>
                </c:pt>
                <c:pt idx="11574">
                  <c:v>23.521999999999998</c:v>
                </c:pt>
                <c:pt idx="11575">
                  <c:v>23.524000000000001</c:v>
                </c:pt>
                <c:pt idx="11576">
                  <c:v>23.545999999999999</c:v>
                </c:pt>
                <c:pt idx="11577">
                  <c:v>23.545999999999999</c:v>
                </c:pt>
                <c:pt idx="11578">
                  <c:v>23.562999999999999</c:v>
                </c:pt>
                <c:pt idx="11579">
                  <c:v>23.562999999999999</c:v>
                </c:pt>
                <c:pt idx="11580">
                  <c:v>23.564</c:v>
                </c:pt>
                <c:pt idx="11581">
                  <c:v>23.567</c:v>
                </c:pt>
                <c:pt idx="11582">
                  <c:v>23.593</c:v>
                </c:pt>
                <c:pt idx="11583">
                  <c:v>23.61</c:v>
                </c:pt>
                <c:pt idx="11584">
                  <c:v>23.611999999999998</c:v>
                </c:pt>
                <c:pt idx="11585">
                  <c:v>23.614000000000001</c:v>
                </c:pt>
                <c:pt idx="11586">
                  <c:v>23.617000000000001</c:v>
                </c:pt>
                <c:pt idx="11587">
                  <c:v>23.617000000000001</c:v>
                </c:pt>
                <c:pt idx="11588">
                  <c:v>23.617000000000001</c:v>
                </c:pt>
                <c:pt idx="11589">
                  <c:v>23.617000000000001</c:v>
                </c:pt>
                <c:pt idx="11590">
                  <c:v>23.617000000000001</c:v>
                </c:pt>
                <c:pt idx="11591">
                  <c:v>23.617999999999999</c:v>
                </c:pt>
                <c:pt idx="11592">
                  <c:v>23.640999999999998</c:v>
                </c:pt>
                <c:pt idx="11593">
                  <c:v>23.640999999999998</c:v>
                </c:pt>
                <c:pt idx="11594">
                  <c:v>23.640999999999998</c:v>
                </c:pt>
                <c:pt idx="11595">
                  <c:v>23.640999999999998</c:v>
                </c:pt>
                <c:pt idx="11596">
                  <c:v>23.640999999999998</c:v>
                </c:pt>
                <c:pt idx="11597">
                  <c:v>23.640999999999998</c:v>
                </c:pt>
                <c:pt idx="11598">
                  <c:v>23.640999999999998</c:v>
                </c:pt>
                <c:pt idx="11599">
                  <c:v>23.640999999999998</c:v>
                </c:pt>
                <c:pt idx="11600">
                  <c:v>23.640999999999998</c:v>
                </c:pt>
                <c:pt idx="11601">
                  <c:v>23.640999999999998</c:v>
                </c:pt>
                <c:pt idx="11602">
                  <c:v>23.640999999999998</c:v>
                </c:pt>
                <c:pt idx="11603">
                  <c:v>23.640999999999998</c:v>
                </c:pt>
                <c:pt idx="11604">
                  <c:v>23.640999999999998</c:v>
                </c:pt>
                <c:pt idx="11605">
                  <c:v>23.640999999999998</c:v>
                </c:pt>
                <c:pt idx="11606">
                  <c:v>23.645</c:v>
                </c:pt>
                <c:pt idx="11607">
                  <c:v>23.655000000000001</c:v>
                </c:pt>
                <c:pt idx="11608">
                  <c:v>23.655000000000001</c:v>
                </c:pt>
                <c:pt idx="11609">
                  <c:v>23.657</c:v>
                </c:pt>
                <c:pt idx="11610">
                  <c:v>23.657</c:v>
                </c:pt>
                <c:pt idx="11611">
                  <c:v>23.657</c:v>
                </c:pt>
                <c:pt idx="11612">
                  <c:v>23.657</c:v>
                </c:pt>
                <c:pt idx="11613">
                  <c:v>23.657</c:v>
                </c:pt>
                <c:pt idx="11614">
                  <c:v>23.664999999999999</c:v>
                </c:pt>
                <c:pt idx="11615">
                  <c:v>23.664999999999999</c:v>
                </c:pt>
                <c:pt idx="11616">
                  <c:v>23.664999999999999</c:v>
                </c:pt>
                <c:pt idx="11617">
                  <c:v>23.664999999999999</c:v>
                </c:pt>
                <c:pt idx="11618">
                  <c:v>23.664999999999999</c:v>
                </c:pt>
                <c:pt idx="11619">
                  <c:v>23.666</c:v>
                </c:pt>
                <c:pt idx="11620">
                  <c:v>23.667999999999999</c:v>
                </c:pt>
                <c:pt idx="11621">
                  <c:v>23.689</c:v>
                </c:pt>
                <c:pt idx="11622">
                  <c:v>23.689</c:v>
                </c:pt>
                <c:pt idx="11623">
                  <c:v>23.698</c:v>
                </c:pt>
                <c:pt idx="11624">
                  <c:v>23.702000000000002</c:v>
                </c:pt>
                <c:pt idx="11625">
                  <c:v>23.702000000000002</c:v>
                </c:pt>
                <c:pt idx="11626">
                  <c:v>23.702000000000002</c:v>
                </c:pt>
                <c:pt idx="11627">
                  <c:v>23.702000000000002</c:v>
                </c:pt>
                <c:pt idx="11628">
                  <c:v>23.702999999999999</c:v>
                </c:pt>
                <c:pt idx="11629">
                  <c:v>23.702999999999999</c:v>
                </c:pt>
                <c:pt idx="11630">
                  <c:v>23.702999999999999</c:v>
                </c:pt>
                <c:pt idx="11631">
                  <c:v>23.702999999999999</c:v>
                </c:pt>
                <c:pt idx="11632">
                  <c:v>23.702999999999999</c:v>
                </c:pt>
                <c:pt idx="11633">
                  <c:v>23.702999999999999</c:v>
                </c:pt>
                <c:pt idx="11634">
                  <c:v>23.702999999999999</c:v>
                </c:pt>
                <c:pt idx="11635">
                  <c:v>23.702999999999999</c:v>
                </c:pt>
                <c:pt idx="11636">
                  <c:v>23.702999999999999</c:v>
                </c:pt>
                <c:pt idx="11637">
                  <c:v>23.702999999999999</c:v>
                </c:pt>
                <c:pt idx="11638">
                  <c:v>23.702999999999999</c:v>
                </c:pt>
                <c:pt idx="11639">
                  <c:v>23.702999999999999</c:v>
                </c:pt>
                <c:pt idx="11640">
                  <c:v>23.702999999999999</c:v>
                </c:pt>
                <c:pt idx="11641">
                  <c:v>23.702999999999999</c:v>
                </c:pt>
                <c:pt idx="11642">
                  <c:v>23.702999999999999</c:v>
                </c:pt>
                <c:pt idx="11643">
                  <c:v>23.702999999999999</c:v>
                </c:pt>
                <c:pt idx="11644">
                  <c:v>23.702999999999999</c:v>
                </c:pt>
                <c:pt idx="11645">
                  <c:v>23.702999999999999</c:v>
                </c:pt>
                <c:pt idx="11646">
                  <c:v>23.702999999999999</c:v>
                </c:pt>
                <c:pt idx="11647">
                  <c:v>23.702999999999999</c:v>
                </c:pt>
                <c:pt idx="11648">
                  <c:v>23.707000000000001</c:v>
                </c:pt>
                <c:pt idx="11649">
                  <c:v>23.713000000000001</c:v>
                </c:pt>
                <c:pt idx="11650">
                  <c:v>23.713000000000001</c:v>
                </c:pt>
                <c:pt idx="11651">
                  <c:v>23.713000000000001</c:v>
                </c:pt>
                <c:pt idx="11652">
                  <c:v>23.713999999999999</c:v>
                </c:pt>
                <c:pt idx="11653">
                  <c:v>23.713999999999999</c:v>
                </c:pt>
                <c:pt idx="11654">
                  <c:v>23.718</c:v>
                </c:pt>
                <c:pt idx="11655">
                  <c:v>23.736999999999998</c:v>
                </c:pt>
                <c:pt idx="11656">
                  <c:v>23.748000000000001</c:v>
                </c:pt>
                <c:pt idx="11657">
                  <c:v>23.75</c:v>
                </c:pt>
                <c:pt idx="11658">
                  <c:v>23.76</c:v>
                </c:pt>
                <c:pt idx="11659">
                  <c:v>23.76</c:v>
                </c:pt>
                <c:pt idx="11660">
                  <c:v>23.760999999999999</c:v>
                </c:pt>
                <c:pt idx="11661">
                  <c:v>23.783999999999999</c:v>
                </c:pt>
                <c:pt idx="11662">
                  <c:v>23.783999999999999</c:v>
                </c:pt>
                <c:pt idx="11663">
                  <c:v>23.783999999999999</c:v>
                </c:pt>
                <c:pt idx="11664">
                  <c:v>23.783999999999999</c:v>
                </c:pt>
                <c:pt idx="11665">
                  <c:v>23.783999999999999</c:v>
                </c:pt>
                <c:pt idx="11666">
                  <c:v>23.783999999999999</c:v>
                </c:pt>
                <c:pt idx="11667">
                  <c:v>23.783999999999999</c:v>
                </c:pt>
                <c:pt idx="11668">
                  <c:v>23.783999999999999</c:v>
                </c:pt>
                <c:pt idx="11669">
                  <c:v>23.783999999999999</c:v>
                </c:pt>
                <c:pt idx="11670">
                  <c:v>23.783999999999999</c:v>
                </c:pt>
                <c:pt idx="11671">
                  <c:v>23.783999999999999</c:v>
                </c:pt>
                <c:pt idx="11672">
                  <c:v>23.783999999999999</c:v>
                </c:pt>
                <c:pt idx="11673">
                  <c:v>23.785</c:v>
                </c:pt>
                <c:pt idx="11674">
                  <c:v>23.785</c:v>
                </c:pt>
                <c:pt idx="11675">
                  <c:v>23.786000000000001</c:v>
                </c:pt>
                <c:pt idx="11676">
                  <c:v>23.788</c:v>
                </c:pt>
                <c:pt idx="11677">
                  <c:v>23.797000000000001</c:v>
                </c:pt>
                <c:pt idx="11678">
                  <c:v>23.797000000000001</c:v>
                </c:pt>
                <c:pt idx="11679">
                  <c:v>23.797000000000001</c:v>
                </c:pt>
                <c:pt idx="11680">
                  <c:v>23.808</c:v>
                </c:pt>
                <c:pt idx="11681">
                  <c:v>23.808</c:v>
                </c:pt>
                <c:pt idx="11682">
                  <c:v>23.808</c:v>
                </c:pt>
                <c:pt idx="11683">
                  <c:v>23.808</c:v>
                </c:pt>
                <c:pt idx="11684">
                  <c:v>23.832000000000001</c:v>
                </c:pt>
                <c:pt idx="11685">
                  <c:v>23.832999999999998</c:v>
                </c:pt>
                <c:pt idx="11686">
                  <c:v>23.832999999999998</c:v>
                </c:pt>
                <c:pt idx="11687">
                  <c:v>23.841000000000001</c:v>
                </c:pt>
                <c:pt idx="11688">
                  <c:v>23.841000000000001</c:v>
                </c:pt>
                <c:pt idx="11689">
                  <c:v>23.841000000000001</c:v>
                </c:pt>
                <c:pt idx="11690">
                  <c:v>23.841000000000001</c:v>
                </c:pt>
                <c:pt idx="11691">
                  <c:v>23.841000000000001</c:v>
                </c:pt>
                <c:pt idx="11692">
                  <c:v>23.841000000000001</c:v>
                </c:pt>
                <c:pt idx="11693">
                  <c:v>23.841000000000001</c:v>
                </c:pt>
                <c:pt idx="11694">
                  <c:v>23.844000000000001</c:v>
                </c:pt>
                <c:pt idx="11695">
                  <c:v>23.844999999999999</c:v>
                </c:pt>
                <c:pt idx="11696">
                  <c:v>23.844999999999999</c:v>
                </c:pt>
                <c:pt idx="11697">
                  <c:v>23.844999999999999</c:v>
                </c:pt>
                <c:pt idx="11698">
                  <c:v>23.861999999999998</c:v>
                </c:pt>
                <c:pt idx="11699">
                  <c:v>23.88</c:v>
                </c:pt>
                <c:pt idx="11700">
                  <c:v>23.88</c:v>
                </c:pt>
                <c:pt idx="11701">
                  <c:v>23.88</c:v>
                </c:pt>
                <c:pt idx="11702">
                  <c:v>23.888000000000002</c:v>
                </c:pt>
                <c:pt idx="11703">
                  <c:v>23.888999999999999</c:v>
                </c:pt>
                <c:pt idx="11704">
                  <c:v>23.89</c:v>
                </c:pt>
                <c:pt idx="11705">
                  <c:v>23.89</c:v>
                </c:pt>
                <c:pt idx="11706">
                  <c:v>23.89</c:v>
                </c:pt>
                <c:pt idx="11707">
                  <c:v>23.89</c:v>
                </c:pt>
                <c:pt idx="11708">
                  <c:v>23.89</c:v>
                </c:pt>
                <c:pt idx="11709">
                  <c:v>23.89</c:v>
                </c:pt>
                <c:pt idx="11710">
                  <c:v>23.89</c:v>
                </c:pt>
                <c:pt idx="11711">
                  <c:v>23.89</c:v>
                </c:pt>
                <c:pt idx="11712">
                  <c:v>23.904</c:v>
                </c:pt>
                <c:pt idx="11713">
                  <c:v>23.905000000000001</c:v>
                </c:pt>
                <c:pt idx="11714">
                  <c:v>23.905000000000001</c:v>
                </c:pt>
                <c:pt idx="11715">
                  <c:v>23.905000000000001</c:v>
                </c:pt>
                <c:pt idx="11716">
                  <c:v>23.928000000000001</c:v>
                </c:pt>
                <c:pt idx="11717">
                  <c:v>23.928000000000001</c:v>
                </c:pt>
                <c:pt idx="11718">
                  <c:v>23.928000000000001</c:v>
                </c:pt>
                <c:pt idx="11719">
                  <c:v>23.928000000000001</c:v>
                </c:pt>
                <c:pt idx="11720">
                  <c:v>23.928000000000001</c:v>
                </c:pt>
                <c:pt idx="11721">
                  <c:v>23.928000000000001</c:v>
                </c:pt>
                <c:pt idx="11722">
                  <c:v>23.928000000000001</c:v>
                </c:pt>
                <c:pt idx="11723">
                  <c:v>23.928000000000001</c:v>
                </c:pt>
                <c:pt idx="11724">
                  <c:v>23.928000000000001</c:v>
                </c:pt>
                <c:pt idx="11725">
                  <c:v>23.928000000000001</c:v>
                </c:pt>
                <c:pt idx="11726">
                  <c:v>23.928000000000001</c:v>
                </c:pt>
                <c:pt idx="11727">
                  <c:v>23.928000000000001</c:v>
                </c:pt>
                <c:pt idx="11728">
                  <c:v>23.928000000000001</c:v>
                </c:pt>
                <c:pt idx="11729">
                  <c:v>23.928000000000001</c:v>
                </c:pt>
                <c:pt idx="11730">
                  <c:v>23.928000000000001</c:v>
                </c:pt>
                <c:pt idx="11731">
                  <c:v>23.928000000000001</c:v>
                </c:pt>
                <c:pt idx="11732">
                  <c:v>23.928000000000001</c:v>
                </c:pt>
                <c:pt idx="11733">
                  <c:v>23.928000000000001</c:v>
                </c:pt>
                <c:pt idx="11734">
                  <c:v>23.939</c:v>
                </c:pt>
                <c:pt idx="11735">
                  <c:v>23.939</c:v>
                </c:pt>
                <c:pt idx="11736">
                  <c:v>23.94</c:v>
                </c:pt>
                <c:pt idx="11737">
                  <c:v>23.94</c:v>
                </c:pt>
                <c:pt idx="11738">
                  <c:v>23.952000000000002</c:v>
                </c:pt>
                <c:pt idx="11739">
                  <c:v>23.952000000000002</c:v>
                </c:pt>
                <c:pt idx="11740">
                  <c:v>23.952000000000002</c:v>
                </c:pt>
                <c:pt idx="11741">
                  <c:v>23.952999999999999</c:v>
                </c:pt>
                <c:pt idx="11742">
                  <c:v>23.952999999999999</c:v>
                </c:pt>
                <c:pt idx="11743">
                  <c:v>23.975999999999999</c:v>
                </c:pt>
                <c:pt idx="11744">
                  <c:v>23.975999999999999</c:v>
                </c:pt>
                <c:pt idx="11745">
                  <c:v>23.975999999999999</c:v>
                </c:pt>
                <c:pt idx="11746">
                  <c:v>23.98</c:v>
                </c:pt>
                <c:pt idx="11747">
                  <c:v>23.98</c:v>
                </c:pt>
                <c:pt idx="11748">
                  <c:v>23.981999999999999</c:v>
                </c:pt>
                <c:pt idx="11749">
                  <c:v>23.981999999999999</c:v>
                </c:pt>
                <c:pt idx="11750">
                  <c:v>23.981999999999999</c:v>
                </c:pt>
                <c:pt idx="11751">
                  <c:v>23.984999999999999</c:v>
                </c:pt>
                <c:pt idx="11752">
                  <c:v>23.984999999999999</c:v>
                </c:pt>
                <c:pt idx="11753">
                  <c:v>23.984999999999999</c:v>
                </c:pt>
                <c:pt idx="11754">
                  <c:v>23.984999999999999</c:v>
                </c:pt>
                <c:pt idx="11755">
                  <c:v>23.984999999999999</c:v>
                </c:pt>
                <c:pt idx="11756">
                  <c:v>23.984999999999999</c:v>
                </c:pt>
                <c:pt idx="11757">
                  <c:v>23.984999999999999</c:v>
                </c:pt>
                <c:pt idx="11758">
                  <c:v>23.986999999999998</c:v>
                </c:pt>
                <c:pt idx="11759">
                  <c:v>23.986999999999998</c:v>
                </c:pt>
                <c:pt idx="11760">
                  <c:v>23.986999999999998</c:v>
                </c:pt>
                <c:pt idx="11761">
                  <c:v>23.986999999999998</c:v>
                </c:pt>
                <c:pt idx="11762">
                  <c:v>23.986999999999998</c:v>
                </c:pt>
                <c:pt idx="11763">
                  <c:v>23.986999999999998</c:v>
                </c:pt>
                <c:pt idx="11764">
                  <c:v>23.986999999999998</c:v>
                </c:pt>
                <c:pt idx="11765">
                  <c:v>23.986999999999998</c:v>
                </c:pt>
                <c:pt idx="11766">
                  <c:v>24</c:v>
                </c:pt>
                <c:pt idx="11767">
                  <c:v>24</c:v>
                </c:pt>
                <c:pt idx="11768">
                  <c:v>24</c:v>
                </c:pt>
                <c:pt idx="11769">
                  <c:v>24</c:v>
                </c:pt>
                <c:pt idx="11770">
                  <c:v>24</c:v>
                </c:pt>
                <c:pt idx="11771">
                  <c:v>24.024000000000001</c:v>
                </c:pt>
                <c:pt idx="11772">
                  <c:v>24.024000000000001</c:v>
                </c:pt>
                <c:pt idx="11773">
                  <c:v>24.024999999999999</c:v>
                </c:pt>
                <c:pt idx="11774">
                  <c:v>24.024999999999999</c:v>
                </c:pt>
                <c:pt idx="11775">
                  <c:v>24.029</c:v>
                </c:pt>
                <c:pt idx="11776">
                  <c:v>24.029</c:v>
                </c:pt>
                <c:pt idx="11777">
                  <c:v>24.033000000000001</c:v>
                </c:pt>
                <c:pt idx="11778">
                  <c:v>24.033000000000001</c:v>
                </c:pt>
                <c:pt idx="11779">
                  <c:v>24.033000000000001</c:v>
                </c:pt>
                <c:pt idx="11780">
                  <c:v>24.033000000000001</c:v>
                </c:pt>
                <c:pt idx="11781">
                  <c:v>24.035</c:v>
                </c:pt>
                <c:pt idx="11782">
                  <c:v>24.047999999999998</c:v>
                </c:pt>
                <c:pt idx="11783">
                  <c:v>24.047999999999998</c:v>
                </c:pt>
                <c:pt idx="11784">
                  <c:v>24.071999999999999</c:v>
                </c:pt>
                <c:pt idx="11785">
                  <c:v>24.071999999999999</c:v>
                </c:pt>
                <c:pt idx="11786">
                  <c:v>24.071999999999999</c:v>
                </c:pt>
                <c:pt idx="11787">
                  <c:v>24.071999999999999</c:v>
                </c:pt>
                <c:pt idx="11788">
                  <c:v>24.071999999999999</c:v>
                </c:pt>
                <c:pt idx="11789">
                  <c:v>24.071999999999999</c:v>
                </c:pt>
                <c:pt idx="11790">
                  <c:v>24.071999999999999</c:v>
                </c:pt>
                <c:pt idx="11791">
                  <c:v>24.071999999999999</c:v>
                </c:pt>
                <c:pt idx="11792">
                  <c:v>24.071999999999999</c:v>
                </c:pt>
                <c:pt idx="11793">
                  <c:v>24.074000000000002</c:v>
                </c:pt>
                <c:pt idx="11794">
                  <c:v>24.074000000000002</c:v>
                </c:pt>
                <c:pt idx="11795">
                  <c:v>24.074000000000002</c:v>
                </c:pt>
                <c:pt idx="11796">
                  <c:v>24.074999999999999</c:v>
                </c:pt>
                <c:pt idx="11797">
                  <c:v>24.077000000000002</c:v>
                </c:pt>
                <c:pt idx="11798">
                  <c:v>24.077000000000002</c:v>
                </c:pt>
                <c:pt idx="11799">
                  <c:v>24.077000000000002</c:v>
                </c:pt>
                <c:pt idx="11800">
                  <c:v>24.077000000000002</c:v>
                </c:pt>
                <c:pt idx="11801">
                  <c:v>24.077000000000002</c:v>
                </c:pt>
                <c:pt idx="11802">
                  <c:v>24.077000000000002</c:v>
                </c:pt>
                <c:pt idx="11803">
                  <c:v>24.096</c:v>
                </c:pt>
                <c:pt idx="11804">
                  <c:v>24.096</c:v>
                </c:pt>
                <c:pt idx="11805">
                  <c:v>24.096</c:v>
                </c:pt>
                <c:pt idx="11806">
                  <c:v>24.096</c:v>
                </c:pt>
                <c:pt idx="11807">
                  <c:v>24.096</c:v>
                </c:pt>
                <c:pt idx="11808">
                  <c:v>24.096</c:v>
                </c:pt>
                <c:pt idx="11809">
                  <c:v>24.097999999999999</c:v>
                </c:pt>
                <c:pt idx="11810">
                  <c:v>24.12</c:v>
                </c:pt>
                <c:pt idx="11811">
                  <c:v>24.12</c:v>
                </c:pt>
                <c:pt idx="11812">
                  <c:v>24.120999999999999</c:v>
                </c:pt>
                <c:pt idx="11813">
                  <c:v>24.120999999999999</c:v>
                </c:pt>
                <c:pt idx="11814">
                  <c:v>24.120999999999999</c:v>
                </c:pt>
                <c:pt idx="11815">
                  <c:v>24.120999999999999</c:v>
                </c:pt>
                <c:pt idx="11816">
                  <c:v>24.120999999999999</c:v>
                </c:pt>
                <c:pt idx="11817">
                  <c:v>24.120999999999999</c:v>
                </c:pt>
                <c:pt idx="11818">
                  <c:v>24.122</c:v>
                </c:pt>
                <c:pt idx="11819">
                  <c:v>24.122</c:v>
                </c:pt>
                <c:pt idx="11820">
                  <c:v>24.13</c:v>
                </c:pt>
                <c:pt idx="11821">
                  <c:v>24.145</c:v>
                </c:pt>
                <c:pt idx="11822">
                  <c:v>24.167000000000002</c:v>
                </c:pt>
                <c:pt idx="11823">
                  <c:v>24.167000000000002</c:v>
                </c:pt>
                <c:pt idx="11824">
                  <c:v>24.169</c:v>
                </c:pt>
                <c:pt idx="11825">
                  <c:v>24.169</c:v>
                </c:pt>
                <c:pt idx="11826">
                  <c:v>24.169</c:v>
                </c:pt>
                <c:pt idx="11827">
                  <c:v>24.169</c:v>
                </c:pt>
                <c:pt idx="11828">
                  <c:v>24.169</c:v>
                </c:pt>
                <c:pt idx="11829">
                  <c:v>24.175000000000001</c:v>
                </c:pt>
                <c:pt idx="11830">
                  <c:v>24.178999999999998</c:v>
                </c:pt>
                <c:pt idx="11831">
                  <c:v>24.193000000000001</c:v>
                </c:pt>
                <c:pt idx="11832">
                  <c:v>24.193000000000001</c:v>
                </c:pt>
                <c:pt idx="11833">
                  <c:v>24.193999999999999</c:v>
                </c:pt>
                <c:pt idx="11834">
                  <c:v>24.193999999999999</c:v>
                </c:pt>
                <c:pt idx="11835">
                  <c:v>24.193999999999999</c:v>
                </c:pt>
                <c:pt idx="11836">
                  <c:v>24.213999999999999</c:v>
                </c:pt>
                <c:pt idx="11837">
                  <c:v>24.213999999999999</c:v>
                </c:pt>
                <c:pt idx="11838">
                  <c:v>24.216000000000001</c:v>
                </c:pt>
                <c:pt idx="11839">
                  <c:v>24.216000000000001</c:v>
                </c:pt>
                <c:pt idx="11840">
                  <c:v>24.216000000000001</c:v>
                </c:pt>
                <c:pt idx="11841">
                  <c:v>24.216999999999999</c:v>
                </c:pt>
                <c:pt idx="11842">
                  <c:v>24.216999999999999</c:v>
                </c:pt>
                <c:pt idx="11843">
                  <c:v>24.216999999999999</c:v>
                </c:pt>
                <c:pt idx="11844">
                  <c:v>24.216999999999999</c:v>
                </c:pt>
                <c:pt idx="11845">
                  <c:v>24.216999999999999</c:v>
                </c:pt>
                <c:pt idx="11846">
                  <c:v>24.216999999999999</c:v>
                </c:pt>
                <c:pt idx="11847">
                  <c:v>24.216999999999999</c:v>
                </c:pt>
                <c:pt idx="11848">
                  <c:v>24.216999999999999</c:v>
                </c:pt>
                <c:pt idx="11849">
                  <c:v>24.216999999999999</c:v>
                </c:pt>
                <c:pt idx="11850">
                  <c:v>24.216999999999999</c:v>
                </c:pt>
                <c:pt idx="11851">
                  <c:v>24.218</c:v>
                </c:pt>
                <c:pt idx="11852">
                  <c:v>24.218</c:v>
                </c:pt>
                <c:pt idx="11853">
                  <c:v>24.218</c:v>
                </c:pt>
                <c:pt idx="11854">
                  <c:v>24.22</c:v>
                </c:pt>
                <c:pt idx="11855">
                  <c:v>24.231000000000002</c:v>
                </c:pt>
                <c:pt idx="11856">
                  <c:v>24.242000000000001</c:v>
                </c:pt>
                <c:pt idx="11857">
                  <c:v>24.242000000000001</c:v>
                </c:pt>
                <c:pt idx="11858">
                  <c:v>24.242000000000001</c:v>
                </c:pt>
                <c:pt idx="11859">
                  <c:v>24.242000000000001</c:v>
                </c:pt>
                <c:pt idx="11860">
                  <c:v>24.242000000000001</c:v>
                </c:pt>
                <c:pt idx="11861">
                  <c:v>24.242000000000001</c:v>
                </c:pt>
                <c:pt idx="11862">
                  <c:v>24.242000000000001</c:v>
                </c:pt>
                <c:pt idx="11863">
                  <c:v>24.260999999999999</c:v>
                </c:pt>
                <c:pt idx="11864">
                  <c:v>24.260999999999999</c:v>
                </c:pt>
                <c:pt idx="11865">
                  <c:v>24.260999999999999</c:v>
                </c:pt>
                <c:pt idx="11866">
                  <c:v>24.260999999999999</c:v>
                </c:pt>
                <c:pt idx="11867">
                  <c:v>24.262</c:v>
                </c:pt>
                <c:pt idx="11868">
                  <c:v>24.262</c:v>
                </c:pt>
                <c:pt idx="11869">
                  <c:v>24.262</c:v>
                </c:pt>
                <c:pt idx="11870">
                  <c:v>24.262</c:v>
                </c:pt>
                <c:pt idx="11871">
                  <c:v>24.262</c:v>
                </c:pt>
                <c:pt idx="11872">
                  <c:v>24.263999999999999</c:v>
                </c:pt>
                <c:pt idx="11873">
                  <c:v>24.271000000000001</c:v>
                </c:pt>
                <c:pt idx="11874">
                  <c:v>24.29</c:v>
                </c:pt>
                <c:pt idx="11875">
                  <c:v>24.29</c:v>
                </c:pt>
                <c:pt idx="11876">
                  <c:v>24.308</c:v>
                </c:pt>
                <c:pt idx="11877">
                  <c:v>24.308</c:v>
                </c:pt>
                <c:pt idx="11878">
                  <c:v>24.31</c:v>
                </c:pt>
                <c:pt idx="11879">
                  <c:v>24.31</c:v>
                </c:pt>
                <c:pt idx="11880">
                  <c:v>24.31</c:v>
                </c:pt>
                <c:pt idx="11881">
                  <c:v>24.31</c:v>
                </c:pt>
                <c:pt idx="11882">
                  <c:v>24.31</c:v>
                </c:pt>
                <c:pt idx="11883">
                  <c:v>24.31</c:v>
                </c:pt>
                <c:pt idx="11884">
                  <c:v>24.31</c:v>
                </c:pt>
                <c:pt idx="11885">
                  <c:v>24.31</c:v>
                </c:pt>
                <c:pt idx="11886">
                  <c:v>24.31</c:v>
                </c:pt>
                <c:pt idx="11887">
                  <c:v>24.31</c:v>
                </c:pt>
                <c:pt idx="11888">
                  <c:v>24.314</c:v>
                </c:pt>
                <c:pt idx="11889">
                  <c:v>24.314</c:v>
                </c:pt>
                <c:pt idx="11890">
                  <c:v>24.315000000000001</c:v>
                </c:pt>
                <c:pt idx="11891">
                  <c:v>24.338000000000001</c:v>
                </c:pt>
                <c:pt idx="11892">
                  <c:v>24.338000000000001</c:v>
                </c:pt>
                <c:pt idx="11893">
                  <c:v>24.338000000000001</c:v>
                </c:pt>
                <c:pt idx="11894">
                  <c:v>24.338000000000001</c:v>
                </c:pt>
                <c:pt idx="11895">
                  <c:v>24.338000000000001</c:v>
                </c:pt>
                <c:pt idx="11896">
                  <c:v>24.355</c:v>
                </c:pt>
                <c:pt idx="11897">
                  <c:v>24.355</c:v>
                </c:pt>
                <c:pt idx="11898">
                  <c:v>24.355</c:v>
                </c:pt>
                <c:pt idx="11899">
                  <c:v>24.355</c:v>
                </c:pt>
                <c:pt idx="11900">
                  <c:v>24.355</c:v>
                </c:pt>
                <c:pt idx="11901">
                  <c:v>24.355</c:v>
                </c:pt>
                <c:pt idx="11902">
                  <c:v>24.355</c:v>
                </c:pt>
                <c:pt idx="11903">
                  <c:v>24.363</c:v>
                </c:pt>
                <c:pt idx="11904">
                  <c:v>24.363</c:v>
                </c:pt>
                <c:pt idx="11905">
                  <c:v>24.363</c:v>
                </c:pt>
                <c:pt idx="11906">
                  <c:v>24.363</c:v>
                </c:pt>
                <c:pt idx="11907">
                  <c:v>24.363</c:v>
                </c:pt>
                <c:pt idx="11908">
                  <c:v>24.363</c:v>
                </c:pt>
                <c:pt idx="11909">
                  <c:v>24.363</c:v>
                </c:pt>
                <c:pt idx="11910">
                  <c:v>24.363</c:v>
                </c:pt>
                <c:pt idx="11911">
                  <c:v>24.363</c:v>
                </c:pt>
                <c:pt idx="11912">
                  <c:v>24.364000000000001</c:v>
                </c:pt>
                <c:pt idx="11913">
                  <c:v>24.364000000000001</c:v>
                </c:pt>
                <c:pt idx="11914">
                  <c:v>24.364000000000001</c:v>
                </c:pt>
                <c:pt idx="11915">
                  <c:v>24.364999999999998</c:v>
                </c:pt>
                <c:pt idx="11916">
                  <c:v>24.387</c:v>
                </c:pt>
                <c:pt idx="11917">
                  <c:v>24.387</c:v>
                </c:pt>
                <c:pt idx="11918">
                  <c:v>24.387</c:v>
                </c:pt>
                <c:pt idx="11919">
                  <c:v>24.387</c:v>
                </c:pt>
                <c:pt idx="11920">
                  <c:v>24.387</c:v>
                </c:pt>
                <c:pt idx="11921">
                  <c:v>24.388000000000002</c:v>
                </c:pt>
                <c:pt idx="11922">
                  <c:v>24.402000000000001</c:v>
                </c:pt>
                <c:pt idx="11923">
                  <c:v>24.402000000000001</c:v>
                </c:pt>
                <c:pt idx="11924">
                  <c:v>24.402999999999999</c:v>
                </c:pt>
                <c:pt idx="11925">
                  <c:v>24.402999999999999</c:v>
                </c:pt>
                <c:pt idx="11926">
                  <c:v>24.411000000000001</c:v>
                </c:pt>
                <c:pt idx="11927">
                  <c:v>24.413</c:v>
                </c:pt>
                <c:pt idx="11928">
                  <c:v>24.436</c:v>
                </c:pt>
                <c:pt idx="11929">
                  <c:v>24.437000000000001</c:v>
                </c:pt>
                <c:pt idx="11930">
                  <c:v>24.45</c:v>
                </c:pt>
                <c:pt idx="11931">
                  <c:v>24.45</c:v>
                </c:pt>
                <c:pt idx="11932">
                  <c:v>24.45</c:v>
                </c:pt>
                <c:pt idx="11933">
                  <c:v>24.452000000000002</c:v>
                </c:pt>
                <c:pt idx="11934">
                  <c:v>24.46</c:v>
                </c:pt>
                <c:pt idx="11935">
                  <c:v>24.46</c:v>
                </c:pt>
                <c:pt idx="11936">
                  <c:v>24.46</c:v>
                </c:pt>
                <c:pt idx="11937">
                  <c:v>24.471</c:v>
                </c:pt>
                <c:pt idx="11938">
                  <c:v>24.484999999999999</c:v>
                </c:pt>
                <c:pt idx="11939">
                  <c:v>24.484999999999999</c:v>
                </c:pt>
                <c:pt idx="11940">
                  <c:v>24.484999999999999</c:v>
                </c:pt>
                <c:pt idx="11941">
                  <c:v>24.484999999999999</c:v>
                </c:pt>
                <c:pt idx="11942">
                  <c:v>24.484999999999999</c:v>
                </c:pt>
                <c:pt idx="11943">
                  <c:v>24.484999999999999</c:v>
                </c:pt>
                <c:pt idx="11944">
                  <c:v>24.484999999999999</c:v>
                </c:pt>
                <c:pt idx="11945">
                  <c:v>24.495000000000001</c:v>
                </c:pt>
                <c:pt idx="11946">
                  <c:v>24.495999999999999</c:v>
                </c:pt>
                <c:pt idx="11947">
                  <c:v>24.498000000000001</c:v>
                </c:pt>
                <c:pt idx="11948">
                  <c:v>24.509</c:v>
                </c:pt>
                <c:pt idx="11949">
                  <c:v>24.509</c:v>
                </c:pt>
                <c:pt idx="11950">
                  <c:v>24.509</c:v>
                </c:pt>
                <c:pt idx="11951">
                  <c:v>24.509</c:v>
                </c:pt>
                <c:pt idx="11952">
                  <c:v>24.509</c:v>
                </c:pt>
                <c:pt idx="11953">
                  <c:v>24.509</c:v>
                </c:pt>
                <c:pt idx="11954">
                  <c:v>24.509</c:v>
                </c:pt>
                <c:pt idx="11955">
                  <c:v>24.509</c:v>
                </c:pt>
                <c:pt idx="11956">
                  <c:v>24.509</c:v>
                </c:pt>
                <c:pt idx="11957">
                  <c:v>24.509</c:v>
                </c:pt>
                <c:pt idx="11958">
                  <c:v>24.509</c:v>
                </c:pt>
                <c:pt idx="11959">
                  <c:v>24.509</c:v>
                </c:pt>
                <c:pt idx="11960">
                  <c:v>24.509</c:v>
                </c:pt>
                <c:pt idx="11961">
                  <c:v>24.509</c:v>
                </c:pt>
                <c:pt idx="11962">
                  <c:v>24.509</c:v>
                </c:pt>
                <c:pt idx="11963">
                  <c:v>24.51</c:v>
                </c:pt>
                <c:pt idx="11964">
                  <c:v>24.518999999999998</c:v>
                </c:pt>
                <c:pt idx="11965">
                  <c:v>24.533000000000001</c:v>
                </c:pt>
                <c:pt idx="11966">
                  <c:v>24.533000000000001</c:v>
                </c:pt>
                <c:pt idx="11967">
                  <c:v>24.533000000000001</c:v>
                </c:pt>
                <c:pt idx="11968">
                  <c:v>24.533000000000001</c:v>
                </c:pt>
                <c:pt idx="11969">
                  <c:v>24.533000000000001</c:v>
                </c:pt>
                <c:pt idx="11970">
                  <c:v>24.533999999999999</c:v>
                </c:pt>
                <c:pt idx="11971">
                  <c:v>24.533999999999999</c:v>
                </c:pt>
                <c:pt idx="11972">
                  <c:v>24.533999999999999</c:v>
                </c:pt>
                <c:pt idx="11973">
                  <c:v>24.533999999999999</c:v>
                </c:pt>
                <c:pt idx="11974">
                  <c:v>24.533999999999999</c:v>
                </c:pt>
                <c:pt idx="11975">
                  <c:v>24.545000000000002</c:v>
                </c:pt>
                <c:pt idx="11976">
                  <c:v>24.545000000000002</c:v>
                </c:pt>
                <c:pt idx="11977">
                  <c:v>24.545000000000002</c:v>
                </c:pt>
                <c:pt idx="11978">
                  <c:v>24.545000000000002</c:v>
                </c:pt>
                <c:pt idx="11979">
                  <c:v>24.547999999999998</c:v>
                </c:pt>
                <c:pt idx="11980">
                  <c:v>24.558</c:v>
                </c:pt>
                <c:pt idx="11981">
                  <c:v>24.558</c:v>
                </c:pt>
                <c:pt idx="11982">
                  <c:v>24.565000000000001</c:v>
                </c:pt>
                <c:pt idx="11983">
                  <c:v>24.582000000000001</c:v>
                </c:pt>
                <c:pt idx="11984">
                  <c:v>24.587</c:v>
                </c:pt>
                <c:pt idx="11985">
                  <c:v>24.593</c:v>
                </c:pt>
                <c:pt idx="11986">
                  <c:v>24.609000000000002</c:v>
                </c:pt>
                <c:pt idx="11987">
                  <c:v>24.631</c:v>
                </c:pt>
                <c:pt idx="11988">
                  <c:v>24.631</c:v>
                </c:pt>
                <c:pt idx="11989">
                  <c:v>24.631</c:v>
                </c:pt>
                <c:pt idx="11990">
                  <c:v>24.632000000000001</c:v>
                </c:pt>
                <c:pt idx="11991">
                  <c:v>24.640999999999998</c:v>
                </c:pt>
                <c:pt idx="11992">
                  <c:v>24.640999999999998</c:v>
                </c:pt>
                <c:pt idx="11993">
                  <c:v>24.640999999999998</c:v>
                </c:pt>
                <c:pt idx="11994">
                  <c:v>24.640999999999998</c:v>
                </c:pt>
                <c:pt idx="11995">
                  <c:v>24.640999999999998</c:v>
                </c:pt>
                <c:pt idx="11996">
                  <c:v>24.655000000000001</c:v>
                </c:pt>
                <c:pt idx="11997">
                  <c:v>24.655000000000001</c:v>
                </c:pt>
                <c:pt idx="11998">
                  <c:v>24.655000000000001</c:v>
                </c:pt>
                <c:pt idx="11999">
                  <c:v>24.655000000000001</c:v>
                </c:pt>
                <c:pt idx="12000">
                  <c:v>24.655000000000001</c:v>
                </c:pt>
                <c:pt idx="12001">
                  <c:v>24.655000000000001</c:v>
                </c:pt>
                <c:pt idx="12002">
                  <c:v>24.655000000000001</c:v>
                </c:pt>
                <c:pt idx="12003">
                  <c:v>24.655000000000001</c:v>
                </c:pt>
                <c:pt idx="12004">
                  <c:v>24.655000000000001</c:v>
                </c:pt>
                <c:pt idx="12005">
                  <c:v>24.655000000000001</c:v>
                </c:pt>
                <c:pt idx="12006">
                  <c:v>24.655000000000001</c:v>
                </c:pt>
                <c:pt idx="12007">
                  <c:v>24.655000000000001</c:v>
                </c:pt>
                <c:pt idx="12008">
                  <c:v>24.655000000000001</c:v>
                </c:pt>
                <c:pt idx="12009">
                  <c:v>24.655000000000001</c:v>
                </c:pt>
                <c:pt idx="12010">
                  <c:v>24.655000000000001</c:v>
                </c:pt>
                <c:pt idx="12011">
                  <c:v>24.655999999999999</c:v>
                </c:pt>
                <c:pt idx="12012">
                  <c:v>24.655999999999999</c:v>
                </c:pt>
                <c:pt idx="12013">
                  <c:v>24.68</c:v>
                </c:pt>
                <c:pt idx="12014">
                  <c:v>24.68</c:v>
                </c:pt>
                <c:pt idx="12015">
                  <c:v>24.68</c:v>
                </c:pt>
                <c:pt idx="12016">
                  <c:v>24.686</c:v>
                </c:pt>
                <c:pt idx="12017">
                  <c:v>24.686</c:v>
                </c:pt>
                <c:pt idx="12018">
                  <c:v>24.704000000000001</c:v>
                </c:pt>
                <c:pt idx="12019">
                  <c:v>24.704999999999998</c:v>
                </c:pt>
                <c:pt idx="12020">
                  <c:v>24.728999999999999</c:v>
                </c:pt>
                <c:pt idx="12021">
                  <c:v>24.733000000000001</c:v>
                </c:pt>
                <c:pt idx="12022">
                  <c:v>24.733000000000001</c:v>
                </c:pt>
                <c:pt idx="12023">
                  <c:v>24.733000000000001</c:v>
                </c:pt>
                <c:pt idx="12024">
                  <c:v>24.733000000000001</c:v>
                </c:pt>
                <c:pt idx="12025">
                  <c:v>24.733000000000001</c:v>
                </c:pt>
                <c:pt idx="12026">
                  <c:v>24.736000000000001</c:v>
                </c:pt>
                <c:pt idx="12027">
                  <c:v>24.754000000000001</c:v>
                </c:pt>
                <c:pt idx="12028">
                  <c:v>24.754000000000001</c:v>
                </c:pt>
                <c:pt idx="12029">
                  <c:v>24.756</c:v>
                </c:pt>
                <c:pt idx="12030">
                  <c:v>24.768000000000001</c:v>
                </c:pt>
                <c:pt idx="12031">
                  <c:v>24.77</c:v>
                </c:pt>
                <c:pt idx="12032">
                  <c:v>24.777999999999999</c:v>
                </c:pt>
                <c:pt idx="12033">
                  <c:v>24.777999999999999</c:v>
                </c:pt>
                <c:pt idx="12034">
                  <c:v>24.777999999999999</c:v>
                </c:pt>
                <c:pt idx="12035">
                  <c:v>24.777999999999999</c:v>
                </c:pt>
                <c:pt idx="12036">
                  <c:v>24.777999999999999</c:v>
                </c:pt>
                <c:pt idx="12037">
                  <c:v>24.777999999999999</c:v>
                </c:pt>
                <c:pt idx="12038">
                  <c:v>24.777999999999999</c:v>
                </c:pt>
                <c:pt idx="12039">
                  <c:v>24.779</c:v>
                </c:pt>
                <c:pt idx="12040">
                  <c:v>24.78</c:v>
                </c:pt>
                <c:pt idx="12041">
                  <c:v>24.78</c:v>
                </c:pt>
                <c:pt idx="12042">
                  <c:v>24.78</c:v>
                </c:pt>
                <c:pt idx="12043">
                  <c:v>24.782</c:v>
                </c:pt>
                <c:pt idx="12044">
                  <c:v>24.782</c:v>
                </c:pt>
                <c:pt idx="12045">
                  <c:v>24.782</c:v>
                </c:pt>
                <c:pt idx="12046">
                  <c:v>24.782</c:v>
                </c:pt>
                <c:pt idx="12047">
                  <c:v>24.802</c:v>
                </c:pt>
                <c:pt idx="12048">
                  <c:v>24.803000000000001</c:v>
                </c:pt>
                <c:pt idx="12049">
                  <c:v>24.803000000000001</c:v>
                </c:pt>
                <c:pt idx="12050">
                  <c:v>24.803000000000001</c:v>
                </c:pt>
                <c:pt idx="12051">
                  <c:v>24.803000000000001</c:v>
                </c:pt>
                <c:pt idx="12052">
                  <c:v>24.803000000000001</c:v>
                </c:pt>
                <c:pt idx="12053">
                  <c:v>24.803000000000001</c:v>
                </c:pt>
                <c:pt idx="12054">
                  <c:v>24.803000000000001</c:v>
                </c:pt>
                <c:pt idx="12055">
                  <c:v>24.803000000000001</c:v>
                </c:pt>
                <c:pt idx="12056">
                  <c:v>24.803000000000001</c:v>
                </c:pt>
                <c:pt idx="12057">
                  <c:v>24.803000000000001</c:v>
                </c:pt>
                <c:pt idx="12058">
                  <c:v>24.803000000000001</c:v>
                </c:pt>
                <c:pt idx="12059">
                  <c:v>24.803000000000001</c:v>
                </c:pt>
                <c:pt idx="12060">
                  <c:v>24.803000000000001</c:v>
                </c:pt>
                <c:pt idx="12061">
                  <c:v>24.803000000000001</c:v>
                </c:pt>
                <c:pt idx="12062">
                  <c:v>24.803000000000001</c:v>
                </c:pt>
                <c:pt idx="12063">
                  <c:v>24.803000000000001</c:v>
                </c:pt>
                <c:pt idx="12064">
                  <c:v>24.803000000000001</c:v>
                </c:pt>
                <c:pt idx="12065">
                  <c:v>24.803000000000001</c:v>
                </c:pt>
                <c:pt idx="12066">
                  <c:v>24.803000000000001</c:v>
                </c:pt>
                <c:pt idx="12067">
                  <c:v>24.803999999999998</c:v>
                </c:pt>
                <c:pt idx="12068">
                  <c:v>24.827000000000002</c:v>
                </c:pt>
                <c:pt idx="12069">
                  <c:v>24.827000000000002</c:v>
                </c:pt>
                <c:pt idx="12070">
                  <c:v>24.827000000000002</c:v>
                </c:pt>
                <c:pt idx="12071">
                  <c:v>24.827000000000002</c:v>
                </c:pt>
                <c:pt idx="12072">
                  <c:v>24.827000000000002</c:v>
                </c:pt>
                <c:pt idx="12073">
                  <c:v>24.827000000000002</c:v>
                </c:pt>
                <c:pt idx="12074">
                  <c:v>24.827000000000002</c:v>
                </c:pt>
                <c:pt idx="12075">
                  <c:v>24.827000000000002</c:v>
                </c:pt>
                <c:pt idx="12076">
                  <c:v>24.827000000000002</c:v>
                </c:pt>
                <c:pt idx="12077">
                  <c:v>24.827000000000002</c:v>
                </c:pt>
                <c:pt idx="12078">
                  <c:v>24.827000000000002</c:v>
                </c:pt>
                <c:pt idx="12079">
                  <c:v>24.827999999999999</c:v>
                </c:pt>
                <c:pt idx="12080">
                  <c:v>24.827999999999999</c:v>
                </c:pt>
                <c:pt idx="12081">
                  <c:v>24.827999999999999</c:v>
                </c:pt>
                <c:pt idx="12082">
                  <c:v>24.827999999999999</c:v>
                </c:pt>
                <c:pt idx="12083">
                  <c:v>24.827999999999999</c:v>
                </c:pt>
                <c:pt idx="12084">
                  <c:v>24.829000000000001</c:v>
                </c:pt>
                <c:pt idx="12085">
                  <c:v>24.829000000000001</c:v>
                </c:pt>
                <c:pt idx="12086">
                  <c:v>24.829000000000001</c:v>
                </c:pt>
                <c:pt idx="12087">
                  <c:v>24.829000000000001</c:v>
                </c:pt>
                <c:pt idx="12088">
                  <c:v>24.829000000000001</c:v>
                </c:pt>
                <c:pt idx="12089">
                  <c:v>24.829000000000001</c:v>
                </c:pt>
                <c:pt idx="12090">
                  <c:v>24.829000000000001</c:v>
                </c:pt>
                <c:pt idx="12091">
                  <c:v>24.829000000000001</c:v>
                </c:pt>
                <c:pt idx="12092">
                  <c:v>24.829000000000001</c:v>
                </c:pt>
                <c:pt idx="12093">
                  <c:v>24.829000000000001</c:v>
                </c:pt>
                <c:pt idx="12094">
                  <c:v>24.829000000000001</c:v>
                </c:pt>
                <c:pt idx="12095">
                  <c:v>24.829000000000001</c:v>
                </c:pt>
                <c:pt idx="12096">
                  <c:v>24.829000000000001</c:v>
                </c:pt>
                <c:pt idx="12097">
                  <c:v>24.829000000000001</c:v>
                </c:pt>
                <c:pt idx="12098">
                  <c:v>24.831</c:v>
                </c:pt>
                <c:pt idx="12099">
                  <c:v>24.852</c:v>
                </c:pt>
                <c:pt idx="12100">
                  <c:v>24.852</c:v>
                </c:pt>
                <c:pt idx="12101">
                  <c:v>24.852</c:v>
                </c:pt>
                <c:pt idx="12102">
                  <c:v>24.853000000000002</c:v>
                </c:pt>
                <c:pt idx="12103">
                  <c:v>24.875</c:v>
                </c:pt>
                <c:pt idx="12104">
                  <c:v>24.875</c:v>
                </c:pt>
                <c:pt idx="12105">
                  <c:v>24.875</c:v>
                </c:pt>
                <c:pt idx="12106">
                  <c:v>24.875</c:v>
                </c:pt>
                <c:pt idx="12107">
                  <c:v>24.875</c:v>
                </c:pt>
                <c:pt idx="12108">
                  <c:v>24.875</c:v>
                </c:pt>
                <c:pt idx="12109">
                  <c:v>24.875</c:v>
                </c:pt>
                <c:pt idx="12110">
                  <c:v>24.875</c:v>
                </c:pt>
                <c:pt idx="12111">
                  <c:v>24.875</c:v>
                </c:pt>
                <c:pt idx="12112">
                  <c:v>24.875</c:v>
                </c:pt>
                <c:pt idx="12113">
                  <c:v>24.876000000000001</c:v>
                </c:pt>
                <c:pt idx="12114">
                  <c:v>24.879000000000001</c:v>
                </c:pt>
                <c:pt idx="12115">
                  <c:v>24.879000000000001</c:v>
                </c:pt>
                <c:pt idx="12116">
                  <c:v>24.888000000000002</c:v>
                </c:pt>
                <c:pt idx="12117">
                  <c:v>24.901</c:v>
                </c:pt>
                <c:pt idx="12118">
                  <c:v>24.902000000000001</c:v>
                </c:pt>
                <c:pt idx="12119">
                  <c:v>24.902000000000001</c:v>
                </c:pt>
                <c:pt idx="12120">
                  <c:v>24.902000000000001</c:v>
                </c:pt>
                <c:pt idx="12121">
                  <c:v>24.923999999999999</c:v>
                </c:pt>
                <c:pt idx="12122">
                  <c:v>24.923999999999999</c:v>
                </c:pt>
                <c:pt idx="12123">
                  <c:v>24.923999999999999</c:v>
                </c:pt>
                <c:pt idx="12124">
                  <c:v>24.923999999999999</c:v>
                </c:pt>
                <c:pt idx="12125">
                  <c:v>24.923999999999999</c:v>
                </c:pt>
                <c:pt idx="12126">
                  <c:v>24.923999999999999</c:v>
                </c:pt>
                <c:pt idx="12127">
                  <c:v>24.925000000000001</c:v>
                </c:pt>
                <c:pt idx="12128">
                  <c:v>24.925000000000001</c:v>
                </c:pt>
                <c:pt idx="12129">
                  <c:v>24.925000000000001</c:v>
                </c:pt>
                <c:pt idx="12130">
                  <c:v>24.925000000000001</c:v>
                </c:pt>
                <c:pt idx="12131">
                  <c:v>24.925000000000001</c:v>
                </c:pt>
                <c:pt idx="12132">
                  <c:v>24.928999999999998</c:v>
                </c:pt>
                <c:pt idx="12133">
                  <c:v>24.95</c:v>
                </c:pt>
                <c:pt idx="12134">
                  <c:v>24.95</c:v>
                </c:pt>
                <c:pt idx="12135">
                  <c:v>24.95</c:v>
                </c:pt>
                <c:pt idx="12136">
                  <c:v>24.95</c:v>
                </c:pt>
                <c:pt idx="12137">
                  <c:v>24.95</c:v>
                </c:pt>
                <c:pt idx="12138">
                  <c:v>24.95</c:v>
                </c:pt>
                <c:pt idx="12139">
                  <c:v>24.95</c:v>
                </c:pt>
                <c:pt idx="12140">
                  <c:v>24.95</c:v>
                </c:pt>
                <c:pt idx="12141">
                  <c:v>24.95</c:v>
                </c:pt>
                <c:pt idx="12142">
                  <c:v>24.952000000000002</c:v>
                </c:pt>
                <c:pt idx="12143">
                  <c:v>24.952000000000002</c:v>
                </c:pt>
                <c:pt idx="12144">
                  <c:v>24.952000000000002</c:v>
                </c:pt>
                <c:pt idx="12145">
                  <c:v>24.971</c:v>
                </c:pt>
                <c:pt idx="12146">
                  <c:v>24.971</c:v>
                </c:pt>
                <c:pt idx="12147">
                  <c:v>24.971</c:v>
                </c:pt>
                <c:pt idx="12148">
                  <c:v>24.971</c:v>
                </c:pt>
                <c:pt idx="12149">
                  <c:v>24.971</c:v>
                </c:pt>
                <c:pt idx="12150">
                  <c:v>24.971</c:v>
                </c:pt>
                <c:pt idx="12151">
                  <c:v>24.971</c:v>
                </c:pt>
                <c:pt idx="12152">
                  <c:v>24.971</c:v>
                </c:pt>
                <c:pt idx="12153">
                  <c:v>24.971</c:v>
                </c:pt>
                <c:pt idx="12154">
                  <c:v>24.971</c:v>
                </c:pt>
                <c:pt idx="12155">
                  <c:v>24.971</c:v>
                </c:pt>
                <c:pt idx="12156">
                  <c:v>24.971</c:v>
                </c:pt>
                <c:pt idx="12157">
                  <c:v>24.974</c:v>
                </c:pt>
                <c:pt idx="12158">
                  <c:v>24.974</c:v>
                </c:pt>
                <c:pt idx="12159">
                  <c:v>24.975000000000001</c:v>
                </c:pt>
                <c:pt idx="12160">
                  <c:v>24.975000000000001</c:v>
                </c:pt>
                <c:pt idx="12161">
                  <c:v>24.975000000000001</c:v>
                </c:pt>
                <c:pt idx="12162">
                  <c:v>24.975000000000001</c:v>
                </c:pt>
                <c:pt idx="12163">
                  <c:v>24.975000000000001</c:v>
                </c:pt>
                <c:pt idx="12164">
                  <c:v>24.975000000000001</c:v>
                </c:pt>
                <c:pt idx="12165">
                  <c:v>24.975000000000001</c:v>
                </c:pt>
                <c:pt idx="12166">
                  <c:v>24.975000000000001</c:v>
                </c:pt>
                <c:pt idx="12167">
                  <c:v>24.975000000000001</c:v>
                </c:pt>
                <c:pt idx="12168">
                  <c:v>24.975000000000001</c:v>
                </c:pt>
                <c:pt idx="12169">
                  <c:v>24.975000000000001</c:v>
                </c:pt>
                <c:pt idx="12170">
                  <c:v>24.975000000000001</c:v>
                </c:pt>
                <c:pt idx="12171">
                  <c:v>24.975000000000001</c:v>
                </c:pt>
                <c:pt idx="12172">
                  <c:v>24.975000000000001</c:v>
                </c:pt>
                <c:pt idx="12173">
                  <c:v>24.975000000000001</c:v>
                </c:pt>
                <c:pt idx="12174">
                  <c:v>24.975000000000001</c:v>
                </c:pt>
                <c:pt idx="12175">
                  <c:v>24.975000000000001</c:v>
                </c:pt>
                <c:pt idx="12176">
                  <c:v>24.975000000000001</c:v>
                </c:pt>
                <c:pt idx="12177">
                  <c:v>24.975000000000001</c:v>
                </c:pt>
                <c:pt idx="12178">
                  <c:v>24.975999999999999</c:v>
                </c:pt>
                <c:pt idx="12179">
                  <c:v>24.988</c:v>
                </c:pt>
                <c:pt idx="12180">
                  <c:v>24.998999999999999</c:v>
                </c:pt>
                <c:pt idx="12181">
                  <c:v>24.998999999999999</c:v>
                </c:pt>
                <c:pt idx="12182">
                  <c:v>24.998999999999999</c:v>
                </c:pt>
                <c:pt idx="12183">
                  <c:v>25</c:v>
                </c:pt>
                <c:pt idx="12184">
                  <c:v>25.001000000000001</c:v>
                </c:pt>
                <c:pt idx="12185">
                  <c:v>25.018999999999998</c:v>
                </c:pt>
                <c:pt idx="12186">
                  <c:v>25.02</c:v>
                </c:pt>
                <c:pt idx="12187">
                  <c:v>25.02</c:v>
                </c:pt>
                <c:pt idx="12188">
                  <c:v>25.021000000000001</c:v>
                </c:pt>
                <c:pt idx="12189">
                  <c:v>25.021999999999998</c:v>
                </c:pt>
                <c:pt idx="12190">
                  <c:v>25.021999999999998</c:v>
                </c:pt>
                <c:pt idx="12191">
                  <c:v>25.021999999999998</c:v>
                </c:pt>
                <c:pt idx="12192">
                  <c:v>25.021999999999998</c:v>
                </c:pt>
                <c:pt idx="12193">
                  <c:v>25.021999999999998</c:v>
                </c:pt>
                <c:pt idx="12194">
                  <c:v>25.021999999999998</c:v>
                </c:pt>
                <c:pt idx="12195">
                  <c:v>25.024000000000001</c:v>
                </c:pt>
                <c:pt idx="12196">
                  <c:v>25.024999999999999</c:v>
                </c:pt>
                <c:pt idx="12197">
                  <c:v>25.039000000000001</c:v>
                </c:pt>
                <c:pt idx="12198">
                  <c:v>25.048999999999999</c:v>
                </c:pt>
                <c:pt idx="12199">
                  <c:v>25.048999999999999</c:v>
                </c:pt>
                <c:pt idx="12200">
                  <c:v>25.048999999999999</c:v>
                </c:pt>
                <c:pt idx="12201">
                  <c:v>25.073</c:v>
                </c:pt>
                <c:pt idx="12202">
                  <c:v>25.073</c:v>
                </c:pt>
                <c:pt idx="12203">
                  <c:v>25.073</c:v>
                </c:pt>
                <c:pt idx="12204">
                  <c:v>25.073</c:v>
                </c:pt>
                <c:pt idx="12205">
                  <c:v>25.074000000000002</c:v>
                </c:pt>
                <c:pt idx="12206">
                  <c:v>25.074000000000002</c:v>
                </c:pt>
                <c:pt idx="12207">
                  <c:v>25.074000000000002</c:v>
                </c:pt>
                <c:pt idx="12208">
                  <c:v>25.074000000000002</c:v>
                </c:pt>
                <c:pt idx="12209">
                  <c:v>25.097999999999999</c:v>
                </c:pt>
                <c:pt idx="12210">
                  <c:v>25.099</c:v>
                </c:pt>
                <c:pt idx="12211">
                  <c:v>25.099</c:v>
                </c:pt>
                <c:pt idx="12212">
                  <c:v>25.099</c:v>
                </c:pt>
                <c:pt idx="12213">
                  <c:v>25.099</c:v>
                </c:pt>
                <c:pt idx="12214">
                  <c:v>25.099</c:v>
                </c:pt>
                <c:pt idx="12215">
                  <c:v>25.099</c:v>
                </c:pt>
                <c:pt idx="12216">
                  <c:v>25.099</c:v>
                </c:pt>
                <c:pt idx="12217">
                  <c:v>25.099</c:v>
                </c:pt>
                <c:pt idx="12218">
                  <c:v>25.099</c:v>
                </c:pt>
                <c:pt idx="12219">
                  <c:v>25.099</c:v>
                </c:pt>
                <c:pt idx="12220">
                  <c:v>25.099</c:v>
                </c:pt>
                <c:pt idx="12221">
                  <c:v>25.099</c:v>
                </c:pt>
                <c:pt idx="12222">
                  <c:v>25.099</c:v>
                </c:pt>
                <c:pt idx="12223">
                  <c:v>25.099</c:v>
                </c:pt>
                <c:pt idx="12224">
                  <c:v>25.099</c:v>
                </c:pt>
                <c:pt idx="12225">
                  <c:v>25.099</c:v>
                </c:pt>
                <c:pt idx="12226">
                  <c:v>25.099</c:v>
                </c:pt>
                <c:pt idx="12227">
                  <c:v>25.099</c:v>
                </c:pt>
                <c:pt idx="12228">
                  <c:v>25.099</c:v>
                </c:pt>
                <c:pt idx="12229">
                  <c:v>25.099</c:v>
                </c:pt>
                <c:pt idx="12230">
                  <c:v>25.102</c:v>
                </c:pt>
                <c:pt idx="12231">
                  <c:v>25.114000000000001</c:v>
                </c:pt>
                <c:pt idx="12232">
                  <c:v>25.117000000000001</c:v>
                </c:pt>
                <c:pt idx="12233">
                  <c:v>25.117000000000001</c:v>
                </c:pt>
                <c:pt idx="12234">
                  <c:v>25.117000000000001</c:v>
                </c:pt>
                <c:pt idx="12235">
                  <c:v>25.117000000000001</c:v>
                </c:pt>
                <c:pt idx="12236">
                  <c:v>25.119</c:v>
                </c:pt>
                <c:pt idx="12237">
                  <c:v>25.119</c:v>
                </c:pt>
                <c:pt idx="12238">
                  <c:v>25.119</c:v>
                </c:pt>
                <c:pt idx="12239">
                  <c:v>25.119</c:v>
                </c:pt>
                <c:pt idx="12240">
                  <c:v>25.122</c:v>
                </c:pt>
                <c:pt idx="12241">
                  <c:v>25.122</c:v>
                </c:pt>
                <c:pt idx="12242">
                  <c:v>25.122</c:v>
                </c:pt>
                <c:pt idx="12243">
                  <c:v>25.122</c:v>
                </c:pt>
                <c:pt idx="12244">
                  <c:v>25.122</c:v>
                </c:pt>
                <c:pt idx="12245">
                  <c:v>25.122</c:v>
                </c:pt>
                <c:pt idx="12246">
                  <c:v>25.122</c:v>
                </c:pt>
                <c:pt idx="12247">
                  <c:v>25.123000000000001</c:v>
                </c:pt>
                <c:pt idx="12248">
                  <c:v>25.123000000000001</c:v>
                </c:pt>
                <c:pt idx="12249">
                  <c:v>25.123000000000001</c:v>
                </c:pt>
                <c:pt idx="12250">
                  <c:v>25.123999999999999</c:v>
                </c:pt>
                <c:pt idx="12251">
                  <c:v>25.123999999999999</c:v>
                </c:pt>
                <c:pt idx="12252">
                  <c:v>25.123999999999999</c:v>
                </c:pt>
                <c:pt idx="12253">
                  <c:v>25.126999999999999</c:v>
                </c:pt>
                <c:pt idx="12254">
                  <c:v>25.148</c:v>
                </c:pt>
                <c:pt idx="12255">
                  <c:v>25.148</c:v>
                </c:pt>
                <c:pt idx="12256">
                  <c:v>25.148</c:v>
                </c:pt>
                <c:pt idx="12257">
                  <c:v>25.148</c:v>
                </c:pt>
                <c:pt idx="12258">
                  <c:v>25.148</c:v>
                </c:pt>
                <c:pt idx="12259">
                  <c:v>25.164000000000001</c:v>
                </c:pt>
                <c:pt idx="12260">
                  <c:v>25.164000000000001</c:v>
                </c:pt>
                <c:pt idx="12261">
                  <c:v>25.164000000000001</c:v>
                </c:pt>
                <c:pt idx="12262">
                  <c:v>25.166</c:v>
                </c:pt>
                <c:pt idx="12263">
                  <c:v>25.167999999999999</c:v>
                </c:pt>
                <c:pt idx="12264">
                  <c:v>25.167999999999999</c:v>
                </c:pt>
                <c:pt idx="12265">
                  <c:v>25.167999999999999</c:v>
                </c:pt>
                <c:pt idx="12266">
                  <c:v>25.167999999999999</c:v>
                </c:pt>
                <c:pt idx="12267">
                  <c:v>25.167999999999999</c:v>
                </c:pt>
                <c:pt idx="12268">
                  <c:v>25.170999999999999</c:v>
                </c:pt>
                <c:pt idx="12269">
                  <c:v>25.172999999999998</c:v>
                </c:pt>
                <c:pt idx="12270">
                  <c:v>25.198</c:v>
                </c:pt>
                <c:pt idx="12271">
                  <c:v>25.198</c:v>
                </c:pt>
                <c:pt idx="12272">
                  <c:v>25.199000000000002</c:v>
                </c:pt>
                <c:pt idx="12273">
                  <c:v>25.212</c:v>
                </c:pt>
                <c:pt idx="12274">
                  <c:v>25.212</c:v>
                </c:pt>
                <c:pt idx="12275">
                  <c:v>25.212</c:v>
                </c:pt>
                <c:pt idx="12276">
                  <c:v>25.213999999999999</c:v>
                </c:pt>
                <c:pt idx="12277">
                  <c:v>25.213999999999999</c:v>
                </c:pt>
                <c:pt idx="12278">
                  <c:v>25.213999999999999</c:v>
                </c:pt>
                <c:pt idx="12279">
                  <c:v>25.213999999999999</c:v>
                </c:pt>
                <c:pt idx="12280">
                  <c:v>25.213999999999999</c:v>
                </c:pt>
                <c:pt idx="12281">
                  <c:v>25.213999999999999</c:v>
                </c:pt>
                <c:pt idx="12282">
                  <c:v>25.213999999999999</c:v>
                </c:pt>
                <c:pt idx="12283">
                  <c:v>25.213999999999999</c:v>
                </c:pt>
                <c:pt idx="12284">
                  <c:v>25.213999999999999</c:v>
                </c:pt>
                <c:pt idx="12285">
                  <c:v>25.213999999999999</c:v>
                </c:pt>
                <c:pt idx="12286">
                  <c:v>25.213999999999999</c:v>
                </c:pt>
                <c:pt idx="12287">
                  <c:v>25.213999999999999</c:v>
                </c:pt>
                <c:pt idx="12288">
                  <c:v>25.222000000000001</c:v>
                </c:pt>
                <c:pt idx="12289">
                  <c:v>25.222000000000001</c:v>
                </c:pt>
                <c:pt idx="12290">
                  <c:v>25.222000000000001</c:v>
                </c:pt>
                <c:pt idx="12291">
                  <c:v>25.222000000000001</c:v>
                </c:pt>
                <c:pt idx="12292">
                  <c:v>25.222000000000001</c:v>
                </c:pt>
                <c:pt idx="12293">
                  <c:v>25.222000000000001</c:v>
                </c:pt>
                <c:pt idx="12294">
                  <c:v>25.222000000000001</c:v>
                </c:pt>
                <c:pt idx="12295">
                  <c:v>25.222000000000001</c:v>
                </c:pt>
                <c:pt idx="12296">
                  <c:v>25.222000000000001</c:v>
                </c:pt>
                <c:pt idx="12297">
                  <c:v>25.222000000000001</c:v>
                </c:pt>
                <c:pt idx="12298">
                  <c:v>25.247</c:v>
                </c:pt>
                <c:pt idx="12299">
                  <c:v>25.247</c:v>
                </c:pt>
                <c:pt idx="12300">
                  <c:v>25.247</c:v>
                </c:pt>
                <c:pt idx="12301">
                  <c:v>25.247</c:v>
                </c:pt>
                <c:pt idx="12302">
                  <c:v>25.247</c:v>
                </c:pt>
                <c:pt idx="12303">
                  <c:v>25.247</c:v>
                </c:pt>
                <c:pt idx="12304">
                  <c:v>25.247</c:v>
                </c:pt>
                <c:pt idx="12305">
                  <c:v>25.247</c:v>
                </c:pt>
                <c:pt idx="12306">
                  <c:v>25.247</c:v>
                </c:pt>
                <c:pt idx="12307">
                  <c:v>25.247</c:v>
                </c:pt>
                <c:pt idx="12308">
                  <c:v>25.247</c:v>
                </c:pt>
                <c:pt idx="12309">
                  <c:v>25.247</c:v>
                </c:pt>
                <c:pt idx="12310">
                  <c:v>25.247</c:v>
                </c:pt>
                <c:pt idx="12311">
                  <c:v>25.247</c:v>
                </c:pt>
                <c:pt idx="12312">
                  <c:v>25.247</c:v>
                </c:pt>
                <c:pt idx="12313">
                  <c:v>25.247</c:v>
                </c:pt>
                <c:pt idx="12314">
                  <c:v>25.247</c:v>
                </c:pt>
                <c:pt idx="12315">
                  <c:v>25.247</c:v>
                </c:pt>
                <c:pt idx="12316">
                  <c:v>25.247</c:v>
                </c:pt>
                <c:pt idx="12317">
                  <c:v>25.247</c:v>
                </c:pt>
                <c:pt idx="12318">
                  <c:v>25.247</c:v>
                </c:pt>
                <c:pt idx="12319">
                  <c:v>25.248000000000001</c:v>
                </c:pt>
                <c:pt idx="12320">
                  <c:v>25.248000000000001</c:v>
                </c:pt>
                <c:pt idx="12321">
                  <c:v>25.248000000000001</c:v>
                </c:pt>
                <c:pt idx="12322">
                  <c:v>25.257000000000001</c:v>
                </c:pt>
                <c:pt idx="12323">
                  <c:v>25.257999999999999</c:v>
                </c:pt>
                <c:pt idx="12324">
                  <c:v>25.259</c:v>
                </c:pt>
                <c:pt idx="12325">
                  <c:v>25.259</c:v>
                </c:pt>
                <c:pt idx="12326">
                  <c:v>25.259</c:v>
                </c:pt>
                <c:pt idx="12327">
                  <c:v>25.259</c:v>
                </c:pt>
                <c:pt idx="12328">
                  <c:v>25.259</c:v>
                </c:pt>
                <c:pt idx="12329">
                  <c:v>25.259</c:v>
                </c:pt>
                <c:pt idx="12330">
                  <c:v>25.259</c:v>
                </c:pt>
                <c:pt idx="12331">
                  <c:v>25.260999999999999</c:v>
                </c:pt>
                <c:pt idx="12332">
                  <c:v>25.263000000000002</c:v>
                </c:pt>
                <c:pt idx="12333">
                  <c:v>25.263000000000002</c:v>
                </c:pt>
                <c:pt idx="12334">
                  <c:v>25.263000000000002</c:v>
                </c:pt>
                <c:pt idx="12335">
                  <c:v>25.263000000000002</c:v>
                </c:pt>
                <c:pt idx="12336">
                  <c:v>25.263000000000002</c:v>
                </c:pt>
                <c:pt idx="12337">
                  <c:v>25.263000000000002</c:v>
                </c:pt>
                <c:pt idx="12338">
                  <c:v>25.263000000000002</c:v>
                </c:pt>
                <c:pt idx="12339">
                  <c:v>25.271999999999998</c:v>
                </c:pt>
                <c:pt idx="12340">
                  <c:v>25.271999999999998</c:v>
                </c:pt>
                <c:pt idx="12341">
                  <c:v>25.271999999999998</c:v>
                </c:pt>
                <c:pt idx="12342">
                  <c:v>25.271999999999998</c:v>
                </c:pt>
                <c:pt idx="12343">
                  <c:v>25.271999999999998</c:v>
                </c:pt>
                <c:pt idx="12344">
                  <c:v>25.271999999999998</c:v>
                </c:pt>
                <c:pt idx="12345">
                  <c:v>25.271999999999998</c:v>
                </c:pt>
                <c:pt idx="12346">
                  <c:v>25.271999999999998</c:v>
                </c:pt>
                <c:pt idx="12347">
                  <c:v>25.271999999999998</c:v>
                </c:pt>
                <c:pt idx="12348">
                  <c:v>25.271999999999998</c:v>
                </c:pt>
                <c:pt idx="12349">
                  <c:v>25.271999999999998</c:v>
                </c:pt>
                <c:pt idx="12350">
                  <c:v>25.271999999999998</c:v>
                </c:pt>
                <c:pt idx="12351">
                  <c:v>25.273</c:v>
                </c:pt>
                <c:pt idx="12352">
                  <c:v>25.273</c:v>
                </c:pt>
                <c:pt idx="12353">
                  <c:v>25.274000000000001</c:v>
                </c:pt>
                <c:pt idx="12354">
                  <c:v>25.297000000000001</c:v>
                </c:pt>
                <c:pt idx="12355">
                  <c:v>25.298999999999999</c:v>
                </c:pt>
                <c:pt idx="12356">
                  <c:v>25.306999999999999</c:v>
                </c:pt>
                <c:pt idx="12357">
                  <c:v>25.308</c:v>
                </c:pt>
                <c:pt idx="12358">
                  <c:v>25.311</c:v>
                </c:pt>
                <c:pt idx="12359">
                  <c:v>25.311</c:v>
                </c:pt>
                <c:pt idx="12360">
                  <c:v>25.321999999999999</c:v>
                </c:pt>
                <c:pt idx="12361">
                  <c:v>25.329000000000001</c:v>
                </c:pt>
                <c:pt idx="12362">
                  <c:v>25.347000000000001</c:v>
                </c:pt>
                <c:pt idx="12363">
                  <c:v>25.347000000000001</c:v>
                </c:pt>
                <c:pt idx="12364">
                  <c:v>25.349</c:v>
                </c:pt>
                <c:pt idx="12365">
                  <c:v>25.355</c:v>
                </c:pt>
                <c:pt idx="12366">
                  <c:v>25.355</c:v>
                </c:pt>
                <c:pt idx="12367">
                  <c:v>25.355</c:v>
                </c:pt>
                <c:pt idx="12368">
                  <c:v>25.355</c:v>
                </c:pt>
                <c:pt idx="12369">
                  <c:v>25.355</c:v>
                </c:pt>
                <c:pt idx="12370">
                  <c:v>25.356999999999999</c:v>
                </c:pt>
                <c:pt idx="12371">
                  <c:v>25.356999999999999</c:v>
                </c:pt>
                <c:pt idx="12372">
                  <c:v>25.372</c:v>
                </c:pt>
                <c:pt idx="12373">
                  <c:v>25.372</c:v>
                </c:pt>
                <c:pt idx="12374">
                  <c:v>25.372</c:v>
                </c:pt>
                <c:pt idx="12375">
                  <c:v>25.372</c:v>
                </c:pt>
                <c:pt idx="12376">
                  <c:v>25.372</c:v>
                </c:pt>
                <c:pt idx="12377">
                  <c:v>25.372</c:v>
                </c:pt>
                <c:pt idx="12378">
                  <c:v>25.372</c:v>
                </c:pt>
                <c:pt idx="12379">
                  <c:v>25.372</c:v>
                </c:pt>
                <c:pt idx="12380">
                  <c:v>25.372</c:v>
                </c:pt>
                <c:pt idx="12381">
                  <c:v>25.372</c:v>
                </c:pt>
                <c:pt idx="12382">
                  <c:v>25.372</c:v>
                </c:pt>
                <c:pt idx="12383">
                  <c:v>25.396999999999998</c:v>
                </c:pt>
                <c:pt idx="12384">
                  <c:v>25.396999999999998</c:v>
                </c:pt>
                <c:pt idx="12385">
                  <c:v>25.396999999999998</c:v>
                </c:pt>
                <c:pt idx="12386">
                  <c:v>25.396999999999998</c:v>
                </c:pt>
                <c:pt idx="12387">
                  <c:v>25.396999999999998</c:v>
                </c:pt>
                <c:pt idx="12388">
                  <c:v>25.396999999999998</c:v>
                </c:pt>
                <c:pt idx="12389">
                  <c:v>25.396999999999998</c:v>
                </c:pt>
                <c:pt idx="12390">
                  <c:v>25.396999999999998</c:v>
                </c:pt>
                <c:pt idx="12391">
                  <c:v>25.396999999999998</c:v>
                </c:pt>
                <c:pt idx="12392">
                  <c:v>25.396999999999998</c:v>
                </c:pt>
                <c:pt idx="12393">
                  <c:v>25.396999999999998</c:v>
                </c:pt>
                <c:pt idx="12394">
                  <c:v>25.396999999999998</c:v>
                </c:pt>
                <c:pt idx="12395">
                  <c:v>25.396999999999998</c:v>
                </c:pt>
                <c:pt idx="12396">
                  <c:v>25.396999999999998</c:v>
                </c:pt>
                <c:pt idx="12397">
                  <c:v>25.396999999999998</c:v>
                </c:pt>
                <c:pt idx="12398">
                  <c:v>25.396999999999998</c:v>
                </c:pt>
                <c:pt idx="12399">
                  <c:v>25.396999999999998</c:v>
                </c:pt>
                <c:pt idx="12400">
                  <c:v>25.396999999999998</c:v>
                </c:pt>
                <c:pt idx="12401">
                  <c:v>25.396999999999998</c:v>
                </c:pt>
                <c:pt idx="12402">
                  <c:v>25.396999999999998</c:v>
                </c:pt>
                <c:pt idx="12403">
                  <c:v>25.396999999999998</c:v>
                </c:pt>
                <c:pt idx="12404">
                  <c:v>25.396999999999998</c:v>
                </c:pt>
                <c:pt idx="12405">
                  <c:v>25.396999999999998</c:v>
                </c:pt>
                <c:pt idx="12406">
                  <c:v>25.396999999999998</c:v>
                </c:pt>
                <c:pt idx="12407">
                  <c:v>25.396999999999998</c:v>
                </c:pt>
                <c:pt idx="12408">
                  <c:v>25.402999999999999</c:v>
                </c:pt>
                <c:pt idx="12409">
                  <c:v>25.402999999999999</c:v>
                </c:pt>
                <c:pt idx="12410">
                  <c:v>25.402999999999999</c:v>
                </c:pt>
                <c:pt idx="12411">
                  <c:v>25.402999999999999</c:v>
                </c:pt>
                <c:pt idx="12412">
                  <c:v>25.402999999999999</c:v>
                </c:pt>
                <c:pt idx="12413">
                  <c:v>25.404</c:v>
                </c:pt>
                <c:pt idx="12414">
                  <c:v>25.404</c:v>
                </c:pt>
                <c:pt idx="12415">
                  <c:v>25.404</c:v>
                </c:pt>
                <c:pt idx="12416">
                  <c:v>25.404</c:v>
                </c:pt>
                <c:pt idx="12417">
                  <c:v>25.404</c:v>
                </c:pt>
                <c:pt idx="12418">
                  <c:v>25.404</c:v>
                </c:pt>
                <c:pt idx="12419">
                  <c:v>25.404</c:v>
                </c:pt>
                <c:pt idx="12420">
                  <c:v>25.404</c:v>
                </c:pt>
                <c:pt idx="12421">
                  <c:v>25.404</c:v>
                </c:pt>
                <c:pt idx="12422">
                  <c:v>25.404</c:v>
                </c:pt>
                <c:pt idx="12423">
                  <c:v>25.404</c:v>
                </c:pt>
                <c:pt idx="12424">
                  <c:v>25.404</c:v>
                </c:pt>
                <c:pt idx="12425">
                  <c:v>25.404</c:v>
                </c:pt>
                <c:pt idx="12426">
                  <c:v>25.404</c:v>
                </c:pt>
                <c:pt idx="12427">
                  <c:v>25.404</c:v>
                </c:pt>
                <c:pt idx="12428">
                  <c:v>25.404</c:v>
                </c:pt>
                <c:pt idx="12429">
                  <c:v>25.414000000000001</c:v>
                </c:pt>
                <c:pt idx="12430">
                  <c:v>25.422000000000001</c:v>
                </c:pt>
                <c:pt idx="12431">
                  <c:v>25.422000000000001</c:v>
                </c:pt>
                <c:pt idx="12432">
                  <c:v>25.422000000000001</c:v>
                </c:pt>
                <c:pt idx="12433">
                  <c:v>25.422000000000001</c:v>
                </c:pt>
                <c:pt idx="12434">
                  <c:v>25.422000000000001</c:v>
                </c:pt>
                <c:pt idx="12435">
                  <c:v>25.422000000000001</c:v>
                </c:pt>
                <c:pt idx="12436">
                  <c:v>25.422000000000001</c:v>
                </c:pt>
                <c:pt idx="12437">
                  <c:v>25.422000000000001</c:v>
                </c:pt>
                <c:pt idx="12438">
                  <c:v>25.422000000000001</c:v>
                </c:pt>
                <c:pt idx="12439">
                  <c:v>25.446999999999999</c:v>
                </c:pt>
                <c:pt idx="12440">
                  <c:v>25.446999999999999</c:v>
                </c:pt>
                <c:pt idx="12441">
                  <c:v>25.452999999999999</c:v>
                </c:pt>
                <c:pt idx="12442">
                  <c:v>25.452999999999999</c:v>
                </c:pt>
                <c:pt idx="12443">
                  <c:v>25.452999999999999</c:v>
                </c:pt>
                <c:pt idx="12444">
                  <c:v>25.452999999999999</c:v>
                </c:pt>
                <c:pt idx="12445">
                  <c:v>25.452999999999999</c:v>
                </c:pt>
                <c:pt idx="12446">
                  <c:v>25.452999999999999</c:v>
                </c:pt>
                <c:pt idx="12447">
                  <c:v>25.452999999999999</c:v>
                </c:pt>
                <c:pt idx="12448">
                  <c:v>25.452999999999999</c:v>
                </c:pt>
                <c:pt idx="12449">
                  <c:v>25.452999999999999</c:v>
                </c:pt>
                <c:pt idx="12450">
                  <c:v>25.452999999999999</c:v>
                </c:pt>
                <c:pt idx="12451">
                  <c:v>25.452999999999999</c:v>
                </c:pt>
                <c:pt idx="12452">
                  <c:v>25.452999999999999</c:v>
                </c:pt>
                <c:pt idx="12453">
                  <c:v>25.452999999999999</c:v>
                </c:pt>
                <c:pt idx="12454">
                  <c:v>25.472000000000001</c:v>
                </c:pt>
                <c:pt idx="12455">
                  <c:v>25.472000000000001</c:v>
                </c:pt>
                <c:pt idx="12456">
                  <c:v>25.472000000000001</c:v>
                </c:pt>
                <c:pt idx="12457">
                  <c:v>25.497</c:v>
                </c:pt>
                <c:pt idx="12458">
                  <c:v>25.497</c:v>
                </c:pt>
                <c:pt idx="12459">
                  <c:v>25.497</c:v>
                </c:pt>
                <c:pt idx="12460">
                  <c:v>25.497</c:v>
                </c:pt>
                <c:pt idx="12461">
                  <c:v>25.497</c:v>
                </c:pt>
                <c:pt idx="12462">
                  <c:v>25.5</c:v>
                </c:pt>
                <c:pt idx="12463">
                  <c:v>25.521999999999998</c:v>
                </c:pt>
                <c:pt idx="12464">
                  <c:v>25.521999999999998</c:v>
                </c:pt>
                <c:pt idx="12465">
                  <c:v>25.521999999999998</c:v>
                </c:pt>
                <c:pt idx="12466">
                  <c:v>25.521999999999998</c:v>
                </c:pt>
                <c:pt idx="12467">
                  <c:v>25.521999999999998</c:v>
                </c:pt>
                <c:pt idx="12468">
                  <c:v>25.523</c:v>
                </c:pt>
                <c:pt idx="12469">
                  <c:v>25.547000000000001</c:v>
                </c:pt>
                <c:pt idx="12470">
                  <c:v>25.547000000000001</c:v>
                </c:pt>
                <c:pt idx="12471">
                  <c:v>25.547000000000001</c:v>
                </c:pt>
                <c:pt idx="12472">
                  <c:v>25.547000000000001</c:v>
                </c:pt>
                <c:pt idx="12473">
                  <c:v>25.547000000000001</c:v>
                </c:pt>
                <c:pt idx="12474">
                  <c:v>25.547000000000001</c:v>
                </c:pt>
                <c:pt idx="12475">
                  <c:v>25.547000000000001</c:v>
                </c:pt>
                <c:pt idx="12476">
                  <c:v>25.547000000000001</c:v>
                </c:pt>
                <c:pt idx="12477">
                  <c:v>25.547000000000001</c:v>
                </c:pt>
                <c:pt idx="12478">
                  <c:v>25.547000000000001</c:v>
                </c:pt>
                <c:pt idx="12479">
                  <c:v>25.547000000000001</c:v>
                </c:pt>
                <c:pt idx="12480">
                  <c:v>25.547000000000001</c:v>
                </c:pt>
                <c:pt idx="12481">
                  <c:v>25.547999999999998</c:v>
                </c:pt>
                <c:pt idx="12482">
                  <c:v>25.547999999999998</c:v>
                </c:pt>
                <c:pt idx="12483">
                  <c:v>25.547999999999998</c:v>
                </c:pt>
                <c:pt idx="12484">
                  <c:v>25.547999999999998</c:v>
                </c:pt>
                <c:pt idx="12485">
                  <c:v>25.547999999999998</c:v>
                </c:pt>
                <c:pt idx="12486">
                  <c:v>25.548999999999999</c:v>
                </c:pt>
                <c:pt idx="12487">
                  <c:v>25.548999999999999</c:v>
                </c:pt>
                <c:pt idx="12488">
                  <c:v>25.548999999999999</c:v>
                </c:pt>
                <c:pt idx="12489">
                  <c:v>25.548999999999999</c:v>
                </c:pt>
                <c:pt idx="12490">
                  <c:v>25.548999999999999</c:v>
                </c:pt>
                <c:pt idx="12491">
                  <c:v>25.571999999999999</c:v>
                </c:pt>
                <c:pt idx="12492">
                  <c:v>25.571999999999999</c:v>
                </c:pt>
                <c:pt idx="12493">
                  <c:v>25.571999999999999</c:v>
                </c:pt>
                <c:pt idx="12494">
                  <c:v>25.571999999999999</c:v>
                </c:pt>
                <c:pt idx="12495">
                  <c:v>25.597000000000001</c:v>
                </c:pt>
                <c:pt idx="12496">
                  <c:v>25.597000000000001</c:v>
                </c:pt>
                <c:pt idx="12497">
                  <c:v>25.597000000000001</c:v>
                </c:pt>
                <c:pt idx="12498">
                  <c:v>25.597999999999999</c:v>
                </c:pt>
                <c:pt idx="12499">
                  <c:v>25.599</c:v>
                </c:pt>
                <c:pt idx="12500">
                  <c:v>25.6</c:v>
                </c:pt>
                <c:pt idx="12501">
                  <c:v>25.6</c:v>
                </c:pt>
                <c:pt idx="12502">
                  <c:v>25.6</c:v>
                </c:pt>
                <c:pt idx="12503">
                  <c:v>25.6</c:v>
                </c:pt>
                <c:pt idx="12504">
                  <c:v>25.622</c:v>
                </c:pt>
                <c:pt idx="12505">
                  <c:v>25.623000000000001</c:v>
                </c:pt>
                <c:pt idx="12506">
                  <c:v>25.646999999999998</c:v>
                </c:pt>
                <c:pt idx="12507">
                  <c:v>25.646999999999998</c:v>
                </c:pt>
                <c:pt idx="12508">
                  <c:v>25.646999999999998</c:v>
                </c:pt>
                <c:pt idx="12509">
                  <c:v>25.648</c:v>
                </c:pt>
                <c:pt idx="12510">
                  <c:v>25.661000000000001</c:v>
                </c:pt>
                <c:pt idx="12511">
                  <c:v>25.672000000000001</c:v>
                </c:pt>
                <c:pt idx="12512">
                  <c:v>25.672000000000001</c:v>
                </c:pt>
                <c:pt idx="12513">
                  <c:v>25.672000000000001</c:v>
                </c:pt>
                <c:pt idx="12514">
                  <c:v>25.672000000000001</c:v>
                </c:pt>
                <c:pt idx="12515">
                  <c:v>25.672000000000001</c:v>
                </c:pt>
                <c:pt idx="12516">
                  <c:v>25.672000000000001</c:v>
                </c:pt>
                <c:pt idx="12517">
                  <c:v>25.672999999999998</c:v>
                </c:pt>
                <c:pt idx="12518">
                  <c:v>25.672999999999998</c:v>
                </c:pt>
                <c:pt idx="12519">
                  <c:v>25.675999999999998</c:v>
                </c:pt>
                <c:pt idx="12520">
                  <c:v>25.696000000000002</c:v>
                </c:pt>
                <c:pt idx="12521">
                  <c:v>25.696999999999999</c:v>
                </c:pt>
                <c:pt idx="12522">
                  <c:v>25.696999999999999</c:v>
                </c:pt>
                <c:pt idx="12523">
                  <c:v>25.696999999999999</c:v>
                </c:pt>
                <c:pt idx="12524">
                  <c:v>25.696999999999999</c:v>
                </c:pt>
                <c:pt idx="12525">
                  <c:v>25.696999999999999</c:v>
                </c:pt>
                <c:pt idx="12526">
                  <c:v>25.696999999999999</c:v>
                </c:pt>
                <c:pt idx="12527">
                  <c:v>25.696999999999999</c:v>
                </c:pt>
                <c:pt idx="12528">
                  <c:v>25.696999999999999</c:v>
                </c:pt>
                <c:pt idx="12529">
                  <c:v>25.696999999999999</c:v>
                </c:pt>
                <c:pt idx="12530">
                  <c:v>25.696999999999999</c:v>
                </c:pt>
                <c:pt idx="12531">
                  <c:v>25.696999999999999</c:v>
                </c:pt>
                <c:pt idx="12532">
                  <c:v>25.696999999999999</c:v>
                </c:pt>
                <c:pt idx="12533">
                  <c:v>25.696999999999999</c:v>
                </c:pt>
                <c:pt idx="12534">
                  <c:v>25.696999999999999</c:v>
                </c:pt>
                <c:pt idx="12535">
                  <c:v>25.698</c:v>
                </c:pt>
                <c:pt idx="12536">
                  <c:v>25.698</c:v>
                </c:pt>
                <c:pt idx="12537">
                  <c:v>25.698</c:v>
                </c:pt>
                <c:pt idx="12538">
                  <c:v>25.698</c:v>
                </c:pt>
                <c:pt idx="12539">
                  <c:v>25.698</c:v>
                </c:pt>
                <c:pt idx="12540">
                  <c:v>25.722000000000001</c:v>
                </c:pt>
                <c:pt idx="12541">
                  <c:v>25.722000000000001</c:v>
                </c:pt>
                <c:pt idx="12542">
                  <c:v>25.722999999999999</c:v>
                </c:pt>
                <c:pt idx="12543">
                  <c:v>25.722999999999999</c:v>
                </c:pt>
                <c:pt idx="12544">
                  <c:v>25.722999999999999</c:v>
                </c:pt>
                <c:pt idx="12545">
                  <c:v>25.722999999999999</c:v>
                </c:pt>
                <c:pt idx="12546">
                  <c:v>25.722999999999999</c:v>
                </c:pt>
                <c:pt idx="12547">
                  <c:v>25.722999999999999</c:v>
                </c:pt>
                <c:pt idx="12548">
                  <c:v>25.722999999999999</c:v>
                </c:pt>
                <c:pt idx="12549">
                  <c:v>25.722999999999999</c:v>
                </c:pt>
                <c:pt idx="12550">
                  <c:v>25.722999999999999</c:v>
                </c:pt>
                <c:pt idx="12551">
                  <c:v>25.742000000000001</c:v>
                </c:pt>
                <c:pt idx="12552">
                  <c:v>25.748000000000001</c:v>
                </c:pt>
                <c:pt idx="12553">
                  <c:v>25.748000000000001</c:v>
                </c:pt>
                <c:pt idx="12554">
                  <c:v>25.748000000000001</c:v>
                </c:pt>
                <c:pt idx="12555">
                  <c:v>25.773</c:v>
                </c:pt>
                <c:pt idx="12556">
                  <c:v>25.773</c:v>
                </c:pt>
                <c:pt idx="12557">
                  <c:v>25.773</c:v>
                </c:pt>
                <c:pt idx="12558">
                  <c:v>25.773</c:v>
                </c:pt>
                <c:pt idx="12559">
                  <c:v>25.79</c:v>
                </c:pt>
                <c:pt idx="12560">
                  <c:v>25.792000000000002</c:v>
                </c:pt>
                <c:pt idx="12561">
                  <c:v>25.792000000000002</c:v>
                </c:pt>
                <c:pt idx="12562">
                  <c:v>25.792999999999999</c:v>
                </c:pt>
                <c:pt idx="12563">
                  <c:v>25.794</c:v>
                </c:pt>
                <c:pt idx="12564">
                  <c:v>25.794</c:v>
                </c:pt>
                <c:pt idx="12565">
                  <c:v>25.794</c:v>
                </c:pt>
                <c:pt idx="12566">
                  <c:v>25.794</c:v>
                </c:pt>
                <c:pt idx="12567">
                  <c:v>25.794</c:v>
                </c:pt>
                <c:pt idx="12568">
                  <c:v>25.794</c:v>
                </c:pt>
                <c:pt idx="12569">
                  <c:v>25.797999999999998</c:v>
                </c:pt>
                <c:pt idx="12570">
                  <c:v>25.797999999999998</c:v>
                </c:pt>
                <c:pt idx="12571">
                  <c:v>25.798999999999999</c:v>
                </c:pt>
                <c:pt idx="12572">
                  <c:v>25.798999999999999</c:v>
                </c:pt>
                <c:pt idx="12573">
                  <c:v>25.798999999999999</c:v>
                </c:pt>
                <c:pt idx="12574">
                  <c:v>25.823</c:v>
                </c:pt>
                <c:pt idx="12575">
                  <c:v>25.823</c:v>
                </c:pt>
                <c:pt idx="12576">
                  <c:v>25.823</c:v>
                </c:pt>
                <c:pt idx="12577">
                  <c:v>25.823</c:v>
                </c:pt>
                <c:pt idx="12578">
                  <c:v>25.824000000000002</c:v>
                </c:pt>
                <c:pt idx="12579">
                  <c:v>25.84</c:v>
                </c:pt>
                <c:pt idx="12580">
                  <c:v>25.841000000000001</c:v>
                </c:pt>
                <c:pt idx="12581">
                  <c:v>25.841000000000001</c:v>
                </c:pt>
                <c:pt idx="12582">
                  <c:v>25.841000000000001</c:v>
                </c:pt>
                <c:pt idx="12583">
                  <c:v>25.841000000000001</c:v>
                </c:pt>
                <c:pt idx="12584">
                  <c:v>25.847999999999999</c:v>
                </c:pt>
                <c:pt idx="12585">
                  <c:v>25.847999999999999</c:v>
                </c:pt>
                <c:pt idx="12586">
                  <c:v>25.847999999999999</c:v>
                </c:pt>
                <c:pt idx="12587">
                  <c:v>25.847999999999999</c:v>
                </c:pt>
                <c:pt idx="12588">
                  <c:v>25.847999999999999</c:v>
                </c:pt>
                <c:pt idx="12589">
                  <c:v>25.847999999999999</c:v>
                </c:pt>
                <c:pt idx="12590">
                  <c:v>25.847999999999999</c:v>
                </c:pt>
                <c:pt idx="12591">
                  <c:v>25.847999999999999</c:v>
                </c:pt>
                <c:pt idx="12592">
                  <c:v>25.847999999999999</c:v>
                </c:pt>
                <c:pt idx="12593">
                  <c:v>25.847999999999999</c:v>
                </c:pt>
                <c:pt idx="12594">
                  <c:v>25.847999999999999</c:v>
                </c:pt>
                <c:pt idx="12595">
                  <c:v>25.847999999999999</c:v>
                </c:pt>
                <c:pt idx="12596">
                  <c:v>25.847999999999999</c:v>
                </c:pt>
                <c:pt idx="12597">
                  <c:v>25.85</c:v>
                </c:pt>
                <c:pt idx="12598">
                  <c:v>25.873000000000001</c:v>
                </c:pt>
                <c:pt idx="12599">
                  <c:v>25.873000000000001</c:v>
                </c:pt>
                <c:pt idx="12600">
                  <c:v>25.873000000000001</c:v>
                </c:pt>
                <c:pt idx="12601">
                  <c:v>25.873000000000001</c:v>
                </c:pt>
                <c:pt idx="12602">
                  <c:v>25.875</c:v>
                </c:pt>
                <c:pt idx="12603">
                  <c:v>25.888999999999999</c:v>
                </c:pt>
                <c:pt idx="12604">
                  <c:v>25.888999999999999</c:v>
                </c:pt>
                <c:pt idx="12605">
                  <c:v>25.891999999999999</c:v>
                </c:pt>
                <c:pt idx="12606">
                  <c:v>25.893999999999998</c:v>
                </c:pt>
                <c:pt idx="12607">
                  <c:v>25.923999999999999</c:v>
                </c:pt>
                <c:pt idx="12608">
                  <c:v>25.923999999999999</c:v>
                </c:pt>
                <c:pt idx="12609">
                  <c:v>25.937999999999999</c:v>
                </c:pt>
                <c:pt idx="12610">
                  <c:v>25.937999999999999</c:v>
                </c:pt>
                <c:pt idx="12611">
                  <c:v>25.939</c:v>
                </c:pt>
                <c:pt idx="12612">
                  <c:v>25.939</c:v>
                </c:pt>
                <c:pt idx="12613">
                  <c:v>25.939</c:v>
                </c:pt>
                <c:pt idx="12614">
                  <c:v>25.939</c:v>
                </c:pt>
                <c:pt idx="12615">
                  <c:v>25.939</c:v>
                </c:pt>
                <c:pt idx="12616">
                  <c:v>25.939</c:v>
                </c:pt>
                <c:pt idx="12617">
                  <c:v>25.939</c:v>
                </c:pt>
                <c:pt idx="12618">
                  <c:v>25.939</c:v>
                </c:pt>
                <c:pt idx="12619">
                  <c:v>25.939</c:v>
                </c:pt>
                <c:pt idx="12620">
                  <c:v>25.939</c:v>
                </c:pt>
                <c:pt idx="12621">
                  <c:v>25.939</c:v>
                </c:pt>
                <c:pt idx="12622">
                  <c:v>25.939</c:v>
                </c:pt>
                <c:pt idx="12623">
                  <c:v>25.939</c:v>
                </c:pt>
                <c:pt idx="12624">
                  <c:v>25.95</c:v>
                </c:pt>
                <c:pt idx="12625">
                  <c:v>25.975000000000001</c:v>
                </c:pt>
                <c:pt idx="12626">
                  <c:v>25.975000000000001</c:v>
                </c:pt>
                <c:pt idx="12627">
                  <c:v>25.975000000000001</c:v>
                </c:pt>
                <c:pt idx="12628">
                  <c:v>25.975000000000001</c:v>
                </c:pt>
                <c:pt idx="12629">
                  <c:v>25.975000000000001</c:v>
                </c:pt>
                <c:pt idx="12630">
                  <c:v>25.975000000000001</c:v>
                </c:pt>
                <c:pt idx="12631">
                  <c:v>25.986000000000001</c:v>
                </c:pt>
                <c:pt idx="12632">
                  <c:v>25.986000000000001</c:v>
                </c:pt>
                <c:pt idx="12633">
                  <c:v>25.986000000000001</c:v>
                </c:pt>
                <c:pt idx="12634">
                  <c:v>25.986000000000001</c:v>
                </c:pt>
                <c:pt idx="12635">
                  <c:v>25.986000000000001</c:v>
                </c:pt>
                <c:pt idx="12636">
                  <c:v>25.986000000000001</c:v>
                </c:pt>
                <c:pt idx="12637">
                  <c:v>25.986999999999998</c:v>
                </c:pt>
                <c:pt idx="12638">
                  <c:v>25.986999999999998</c:v>
                </c:pt>
                <c:pt idx="12639">
                  <c:v>25.986999999999998</c:v>
                </c:pt>
                <c:pt idx="12640">
                  <c:v>25.986999999999998</c:v>
                </c:pt>
                <c:pt idx="12641">
                  <c:v>25.986999999999998</c:v>
                </c:pt>
                <c:pt idx="12642">
                  <c:v>25.986999999999998</c:v>
                </c:pt>
                <c:pt idx="12643">
                  <c:v>25.986999999999998</c:v>
                </c:pt>
                <c:pt idx="12644">
                  <c:v>25.986999999999998</c:v>
                </c:pt>
                <c:pt idx="12645">
                  <c:v>25.986999999999998</c:v>
                </c:pt>
                <c:pt idx="12646">
                  <c:v>25.986999999999998</c:v>
                </c:pt>
                <c:pt idx="12647">
                  <c:v>25.986999999999998</c:v>
                </c:pt>
                <c:pt idx="12648">
                  <c:v>25.986999999999998</c:v>
                </c:pt>
                <c:pt idx="12649">
                  <c:v>25.986999999999998</c:v>
                </c:pt>
                <c:pt idx="12650">
                  <c:v>25.989000000000001</c:v>
                </c:pt>
                <c:pt idx="12651">
                  <c:v>25.992999999999999</c:v>
                </c:pt>
                <c:pt idx="12652">
                  <c:v>26</c:v>
                </c:pt>
                <c:pt idx="12653">
                  <c:v>26</c:v>
                </c:pt>
                <c:pt idx="12654">
                  <c:v>26</c:v>
                </c:pt>
                <c:pt idx="12655">
                  <c:v>26</c:v>
                </c:pt>
                <c:pt idx="12656">
                  <c:v>26</c:v>
                </c:pt>
                <c:pt idx="12657">
                  <c:v>26</c:v>
                </c:pt>
                <c:pt idx="12658">
                  <c:v>26</c:v>
                </c:pt>
                <c:pt idx="12659">
                  <c:v>26</c:v>
                </c:pt>
                <c:pt idx="12660">
                  <c:v>26</c:v>
                </c:pt>
                <c:pt idx="12661">
                  <c:v>26</c:v>
                </c:pt>
                <c:pt idx="12662">
                  <c:v>26</c:v>
                </c:pt>
                <c:pt idx="12663">
                  <c:v>26</c:v>
                </c:pt>
                <c:pt idx="12664">
                  <c:v>26.024999999999999</c:v>
                </c:pt>
                <c:pt idx="12665">
                  <c:v>26.026</c:v>
                </c:pt>
                <c:pt idx="12666">
                  <c:v>26.026</c:v>
                </c:pt>
                <c:pt idx="12667">
                  <c:v>26.035</c:v>
                </c:pt>
                <c:pt idx="12668">
                  <c:v>26.036000000000001</c:v>
                </c:pt>
                <c:pt idx="12669">
                  <c:v>26.036999999999999</c:v>
                </c:pt>
                <c:pt idx="12670">
                  <c:v>26.036999999999999</c:v>
                </c:pt>
                <c:pt idx="12671">
                  <c:v>26.036999999999999</c:v>
                </c:pt>
                <c:pt idx="12672">
                  <c:v>26.036999999999999</c:v>
                </c:pt>
                <c:pt idx="12673">
                  <c:v>26.050999999999998</c:v>
                </c:pt>
                <c:pt idx="12674">
                  <c:v>26.050999999999998</c:v>
                </c:pt>
                <c:pt idx="12675">
                  <c:v>26.050999999999998</c:v>
                </c:pt>
                <c:pt idx="12676">
                  <c:v>26.050999999999998</c:v>
                </c:pt>
                <c:pt idx="12677">
                  <c:v>26.055</c:v>
                </c:pt>
                <c:pt idx="12678">
                  <c:v>26.076000000000001</c:v>
                </c:pt>
                <c:pt idx="12679">
                  <c:v>26.076000000000001</c:v>
                </c:pt>
                <c:pt idx="12680">
                  <c:v>26.085000000000001</c:v>
                </c:pt>
                <c:pt idx="12681">
                  <c:v>26.088000000000001</c:v>
                </c:pt>
                <c:pt idx="12682">
                  <c:v>26.088000000000001</c:v>
                </c:pt>
                <c:pt idx="12683">
                  <c:v>26.088000000000001</c:v>
                </c:pt>
                <c:pt idx="12684">
                  <c:v>26.091000000000001</c:v>
                </c:pt>
                <c:pt idx="12685">
                  <c:v>26.100999999999999</c:v>
                </c:pt>
                <c:pt idx="12686">
                  <c:v>26.100999999999999</c:v>
                </c:pt>
                <c:pt idx="12687">
                  <c:v>26.126999999999999</c:v>
                </c:pt>
                <c:pt idx="12688">
                  <c:v>26.126999999999999</c:v>
                </c:pt>
                <c:pt idx="12689">
                  <c:v>26.126999999999999</c:v>
                </c:pt>
                <c:pt idx="12690">
                  <c:v>26.126999999999999</c:v>
                </c:pt>
                <c:pt idx="12691">
                  <c:v>26.126999999999999</c:v>
                </c:pt>
                <c:pt idx="12692">
                  <c:v>26.126999999999999</c:v>
                </c:pt>
                <c:pt idx="12693">
                  <c:v>26.126999999999999</c:v>
                </c:pt>
                <c:pt idx="12694">
                  <c:v>26.128</c:v>
                </c:pt>
                <c:pt idx="12695">
                  <c:v>26.134</c:v>
                </c:pt>
                <c:pt idx="12696">
                  <c:v>26.134</c:v>
                </c:pt>
                <c:pt idx="12697">
                  <c:v>26.134</c:v>
                </c:pt>
                <c:pt idx="12698">
                  <c:v>26.134</c:v>
                </c:pt>
                <c:pt idx="12699">
                  <c:v>26.134</c:v>
                </c:pt>
                <c:pt idx="12700">
                  <c:v>26.134</c:v>
                </c:pt>
                <c:pt idx="12701">
                  <c:v>26.134</c:v>
                </c:pt>
                <c:pt idx="12702">
                  <c:v>26.134</c:v>
                </c:pt>
                <c:pt idx="12703">
                  <c:v>26.134</c:v>
                </c:pt>
                <c:pt idx="12704">
                  <c:v>26.134</c:v>
                </c:pt>
                <c:pt idx="12705">
                  <c:v>26.134</c:v>
                </c:pt>
                <c:pt idx="12706">
                  <c:v>26.134</c:v>
                </c:pt>
                <c:pt idx="12707">
                  <c:v>26.134</c:v>
                </c:pt>
                <c:pt idx="12708">
                  <c:v>26.134</c:v>
                </c:pt>
                <c:pt idx="12709">
                  <c:v>26.134</c:v>
                </c:pt>
                <c:pt idx="12710">
                  <c:v>26.134</c:v>
                </c:pt>
                <c:pt idx="12711">
                  <c:v>26.134</c:v>
                </c:pt>
                <c:pt idx="12712">
                  <c:v>26.134</c:v>
                </c:pt>
                <c:pt idx="12713">
                  <c:v>26.137</c:v>
                </c:pt>
                <c:pt idx="12714">
                  <c:v>26.137</c:v>
                </c:pt>
                <c:pt idx="12715">
                  <c:v>26.138000000000002</c:v>
                </c:pt>
                <c:pt idx="12716">
                  <c:v>26.138000000000002</c:v>
                </c:pt>
                <c:pt idx="12717">
                  <c:v>26.143000000000001</c:v>
                </c:pt>
                <c:pt idx="12718">
                  <c:v>26.152000000000001</c:v>
                </c:pt>
                <c:pt idx="12719">
                  <c:v>26.152000000000001</c:v>
                </c:pt>
                <c:pt idx="12720">
                  <c:v>26.152000000000001</c:v>
                </c:pt>
                <c:pt idx="12721">
                  <c:v>26.152000000000001</c:v>
                </c:pt>
                <c:pt idx="12722">
                  <c:v>26.152000000000001</c:v>
                </c:pt>
                <c:pt idx="12723">
                  <c:v>26.152000000000001</c:v>
                </c:pt>
                <c:pt idx="12724">
                  <c:v>26.152000000000001</c:v>
                </c:pt>
                <c:pt idx="12725">
                  <c:v>26.152000000000001</c:v>
                </c:pt>
                <c:pt idx="12726">
                  <c:v>26.152000000000001</c:v>
                </c:pt>
                <c:pt idx="12727">
                  <c:v>26.152000000000001</c:v>
                </c:pt>
                <c:pt idx="12728">
                  <c:v>26.152999999999999</c:v>
                </c:pt>
                <c:pt idx="12729">
                  <c:v>26.152999999999999</c:v>
                </c:pt>
                <c:pt idx="12730">
                  <c:v>26.154</c:v>
                </c:pt>
                <c:pt idx="12731">
                  <c:v>26.154</c:v>
                </c:pt>
                <c:pt idx="12732">
                  <c:v>26.154</c:v>
                </c:pt>
                <c:pt idx="12733">
                  <c:v>26.155000000000001</c:v>
                </c:pt>
                <c:pt idx="12734">
                  <c:v>26.158000000000001</c:v>
                </c:pt>
                <c:pt idx="12735">
                  <c:v>26.178000000000001</c:v>
                </c:pt>
                <c:pt idx="12736">
                  <c:v>26.178000000000001</c:v>
                </c:pt>
                <c:pt idx="12737">
                  <c:v>26.178000000000001</c:v>
                </c:pt>
                <c:pt idx="12738">
                  <c:v>26.18</c:v>
                </c:pt>
                <c:pt idx="12739">
                  <c:v>26.18</c:v>
                </c:pt>
                <c:pt idx="12740">
                  <c:v>26.183</c:v>
                </c:pt>
                <c:pt idx="12741">
                  <c:v>26.184000000000001</c:v>
                </c:pt>
                <c:pt idx="12742">
                  <c:v>26.186</c:v>
                </c:pt>
                <c:pt idx="12743">
                  <c:v>26.186</c:v>
                </c:pt>
                <c:pt idx="12744">
                  <c:v>26.186</c:v>
                </c:pt>
                <c:pt idx="12745">
                  <c:v>26.186</c:v>
                </c:pt>
                <c:pt idx="12746">
                  <c:v>26.186</c:v>
                </c:pt>
                <c:pt idx="12747">
                  <c:v>26.186</c:v>
                </c:pt>
                <c:pt idx="12748">
                  <c:v>26.186</c:v>
                </c:pt>
                <c:pt idx="12749">
                  <c:v>26.186</c:v>
                </c:pt>
                <c:pt idx="12750">
                  <c:v>26.186</c:v>
                </c:pt>
                <c:pt idx="12751">
                  <c:v>26.186</c:v>
                </c:pt>
                <c:pt idx="12752">
                  <c:v>26.186</c:v>
                </c:pt>
                <c:pt idx="12753">
                  <c:v>26.204000000000001</c:v>
                </c:pt>
                <c:pt idx="12754">
                  <c:v>26.204000000000001</c:v>
                </c:pt>
                <c:pt idx="12755">
                  <c:v>26.204999999999998</c:v>
                </c:pt>
                <c:pt idx="12756">
                  <c:v>26.228999999999999</c:v>
                </c:pt>
                <c:pt idx="12757">
                  <c:v>26.228999999999999</c:v>
                </c:pt>
                <c:pt idx="12758">
                  <c:v>26.234000000000002</c:v>
                </c:pt>
                <c:pt idx="12759">
                  <c:v>26.238</c:v>
                </c:pt>
                <c:pt idx="12760">
                  <c:v>26.238</c:v>
                </c:pt>
                <c:pt idx="12761">
                  <c:v>26.238</c:v>
                </c:pt>
                <c:pt idx="12762">
                  <c:v>26.238</c:v>
                </c:pt>
                <c:pt idx="12763">
                  <c:v>26.238</c:v>
                </c:pt>
                <c:pt idx="12764">
                  <c:v>26.238</c:v>
                </c:pt>
                <c:pt idx="12765">
                  <c:v>26.238</c:v>
                </c:pt>
                <c:pt idx="12766">
                  <c:v>26.254000000000001</c:v>
                </c:pt>
                <c:pt idx="12767">
                  <c:v>26.254000000000001</c:v>
                </c:pt>
                <c:pt idx="12768">
                  <c:v>26.28</c:v>
                </c:pt>
                <c:pt idx="12769">
                  <c:v>26.28</c:v>
                </c:pt>
                <c:pt idx="12770">
                  <c:v>26.28</c:v>
                </c:pt>
                <c:pt idx="12771">
                  <c:v>26.28</c:v>
                </c:pt>
                <c:pt idx="12772">
                  <c:v>26.28</c:v>
                </c:pt>
                <c:pt idx="12773">
                  <c:v>26.28</c:v>
                </c:pt>
                <c:pt idx="12774">
                  <c:v>26.28</c:v>
                </c:pt>
                <c:pt idx="12775">
                  <c:v>26.28</c:v>
                </c:pt>
                <c:pt idx="12776">
                  <c:v>26.28</c:v>
                </c:pt>
                <c:pt idx="12777">
                  <c:v>26.28</c:v>
                </c:pt>
                <c:pt idx="12778">
                  <c:v>26.28</c:v>
                </c:pt>
                <c:pt idx="12779">
                  <c:v>26.283000000000001</c:v>
                </c:pt>
                <c:pt idx="12780">
                  <c:v>26.283000000000001</c:v>
                </c:pt>
                <c:pt idx="12781">
                  <c:v>26.283000000000001</c:v>
                </c:pt>
                <c:pt idx="12782">
                  <c:v>26.283000000000001</c:v>
                </c:pt>
                <c:pt idx="12783">
                  <c:v>26.283000000000001</c:v>
                </c:pt>
                <c:pt idx="12784">
                  <c:v>26.283000000000001</c:v>
                </c:pt>
                <c:pt idx="12785">
                  <c:v>26.283000000000001</c:v>
                </c:pt>
                <c:pt idx="12786">
                  <c:v>26.283999999999999</c:v>
                </c:pt>
                <c:pt idx="12787">
                  <c:v>26.283999999999999</c:v>
                </c:pt>
                <c:pt idx="12788">
                  <c:v>26.286000000000001</c:v>
                </c:pt>
                <c:pt idx="12789">
                  <c:v>26.288</c:v>
                </c:pt>
                <c:pt idx="12790">
                  <c:v>26.288</c:v>
                </c:pt>
                <c:pt idx="12791">
                  <c:v>26.288</c:v>
                </c:pt>
                <c:pt idx="12792">
                  <c:v>26.288</c:v>
                </c:pt>
                <c:pt idx="12793">
                  <c:v>26.288</c:v>
                </c:pt>
                <c:pt idx="12794">
                  <c:v>26.288</c:v>
                </c:pt>
                <c:pt idx="12795">
                  <c:v>26.305</c:v>
                </c:pt>
                <c:pt idx="12796">
                  <c:v>26.305</c:v>
                </c:pt>
                <c:pt idx="12797">
                  <c:v>26.305</c:v>
                </c:pt>
                <c:pt idx="12798">
                  <c:v>26.305</c:v>
                </c:pt>
                <c:pt idx="12799">
                  <c:v>26.305</c:v>
                </c:pt>
                <c:pt idx="12800">
                  <c:v>26.305</c:v>
                </c:pt>
                <c:pt idx="12801">
                  <c:v>26.305</c:v>
                </c:pt>
                <c:pt idx="12802">
                  <c:v>26.305</c:v>
                </c:pt>
                <c:pt idx="12803">
                  <c:v>26.305</c:v>
                </c:pt>
                <c:pt idx="12804">
                  <c:v>26.305</c:v>
                </c:pt>
                <c:pt idx="12805">
                  <c:v>26.305</c:v>
                </c:pt>
                <c:pt idx="12806">
                  <c:v>26.305</c:v>
                </c:pt>
                <c:pt idx="12807">
                  <c:v>26.305</c:v>
                </c:pt>
                <c:pt idx="12808">
                  <c:v>26.306000000000001</c:v>
                </c:pt>
                <c:pt idx="12809">
                  <c:v>26.306000000000001</c:v>
                </c:pt>
                <c:pt idx="12810">
                  <c:v>26.306000000000001</c:v>
                </c:pt>
                <c:pt idx="12811">
                  <c:v>26.306000000000001</c:v>
                </c:pt>
                <c:pt idx="12812">
                  <c:v>26.306000000000001</c:v>
                </c:pt>
                <c:pt idx="12813">
                  <c:v>26.306000000000001</c:v>
                </c:pt>
                <c:pt idx="12814">
                  <c:v>26.306000000000001</c:v>
                </c:pt>
                <c:pt idx="12815">
                  <c:v>26.306000000000001</c:v>
                </c:pt>
                <c:pt idx="12816">
                  <c:v>26.331</c:v>
                </c:pt>
                <c:pt idx="12817">
                  <c:v>26.331</c:v>
                </c:pt>
                <c:pt idx="12818">
                  <c:v>26.331</c:v>
                </c:pt>
                <c:pt idx="12819">
                  <c:v>26.331</c:v>
                </c:pt>
                <c:pt idx="12820">
                  <c:v>26.331</c:v>
                </c:pt>
                <c:pt idx="12821">
                  <c:v>26.332000000000001</c:v>
                </c:pt>
                <c:pt idx="12822">
                  <c:v>26.332000000000001</c:v>
                </c:pt>
                <c:pt idx="12823">
                  <c:v>26.335999999999999</c:v>
                </c:pt>
                <c:pt idx="12824">
                  <c:v>26.344000000000001</c:v>
                </c:pt>
                <c:pt idx="12825">
                  <c:v>26.350999999999999</c:v>
                </c:pt>
                <c:pt idx="12826">
                  <c:v>26.36</c:v>
                </c:pt>
                <c:pt idx="12827">
                  <c:v>26.381</c:v>
                </c:pt>
                <c:pt idx="12828">
                  <c:v>26.381</c:v>
                </c:pt>
                <c:pt idx="12829">
                  <c:v>26.381</c:v>
                </c:pt>
                <c:pt idx="12830">
                  <c:v>26.382999999999999</c:v>
                </c:pt>
                <c:pt idx="12831">
                  <c:v>26.382999999999999</c:v>
                </c:pt>
                <c:pt idx="12832">
                  <c:v>26.382999999999999</c:v>
                </c:pt>
                <c:pt idx="12833">
                  <c:v>26.382999999999999</c:v>
                </c:pt>
                <c:pt idx="12834">
                  <c:v>26.382999999999999</c:v>
                </c:pt>
                <c:pt idx="12835">
                  <c:v>26.382999999999999</c:v>
                </c:pt>
                <c:pt idx="12836">
                  <c:v>26.382999999999999</c:v>
                </c:pt>
                <c:pt idx="12837">
                  <c:v>26.382999999999999</c:v>
                </c:pt>
                <c:pt idx="12838">
                  <c:v>26.384</c:v>
                </c:pt>
                <c:pt idx="12839">
                  <c:v>26.39</c:v>
                </c:pt>
                <c:pt idx="12840">
                  <c:v>26.407</c:v>
                </c:pt>
                <c:pt idx="12841">
                  <c:v>26.407</c:v>
                </c:pt>
                <c:pt idx="12842">
                  <c:v>26.408000000000001</c:v>
                </c:pt>
                <c:pt idx="12843">
                  <c:v>26.408000000000001</c:v>
                </c:pt>
                <c:pt idx="12844">
                  <c:v>26.41</c:v>
                </c:pt>
                <c:pt idx="12845">
                  <c:v>26.428999999999998</c:v>
                </c:pt>
                <c:pt idx="12846">
                  <c:v>26.428999999999998</c:v>
                </c:pt>
                <c:pt idx="12847">
                  <c:v>26.428999999999998</c:v>
                </c:pt>
                <c:pt idx="12848">
                  <c:v>26.428999999999998</c:v>
                </c:pt>
                <c:pt idx="12849">
                  <c:v>26.428999999999998</c:v>
                </c:pt>
                <c:pt idx="12850">
                  <c:v>26.428999999999998</c:v>
                </c:pt>
                <c:pt idx="12851">
                  <c:v>26.428999999999998</c:v>
                </c:pt>
                <c:pt idx="12852">
                  <c:v>26.428999999999998</c:v>
                </c:pt>
                <c:pt idx="12853">
                  <c:v>26.428999999999998</c:v>
                </c:pt>
                <c:pt idx="12854">
                  <c:v>26.428999999999998</c:v>
                </c:pt>
                <c:pt idx="12855">
                  <c:v>26.428999999999998</c:v>
                </c:pt>
                <c:pt idx="12856">
                  <c:v>26.428999999999998</c:v>
                </c:pt>
                <c:pt idx="12857">
                  <c:v>26.428999999999998</c:v>
                </c:pt>
                <c:pt idx="12858">
                  <c:v>26.428999999999998</c:v>
                </c:pt>
                <c:pt idx="12859">
                  <c:v>26.428999999999998</c:v>
                </c:pt>
                <c:pt idx="12860">
                  <c:v>26.428999999999998</c:v>
                </c:pt>
                <c:pt idx="12861">
                  <c:v>26.428999999999998</c:v>
                </c:pt>
                <c:pt idx="12862">
                  <c:v>26.428999999999998</c:v>
                </c:pt>
                <c:pt idx="12863">
                  <c:v>26.428999999999998</c:v>
                </c:pt>
                <c:pt idx="12864">
                  <c:v>26.433</c:v>
                </c:pt>
                <c:pt idx="12865">
                  <c:v>26.433</c:v>
                </c:pt>
                <c:pt idx="12866">
                  <c:v>26.433</c:v>
                </c:pt>
                <c:pt idx="12867">
                  <c:v>26.433</c:v>
                </c:pt>
                <c:pt idx="12868">
                  <c:v>26.434000000000001</c:v>
                </c:pt>
                <c:pt idx="12869">
                  <c:v>26.434000000000001</c:v>
                </c:pt>
                <c:pt idx="12870">
                  <c:v>26.434000000000001</c:v>
                </c:pt>
                <c:pt idx="12871">
                  <c:v>26.434999999999999</c:v>
                </c:pt>
                <c:pt idx="12872">
                  <c:v>26.443999999999999</c:v>
                </c:pt>
                <c:pt idx="12873">
                  <c:v>26.457999999999998</c:v>
                </c:pt>
                <c:pt idx="12874">
                  <c:v>26.457999999999998</c:v>
                </c:pt>
                <c:pt idx="12875">
                  <c:v>26.457999999999998</c:v>
                </c:pt>
                <c:pt idx="12876">
                  <c:v>26.457999999999998</c:v>
                </c:pt>
                <c:pt idx="12877">
                  <c:v>26.457999999999998</c:v>
                </c:pt>
                <c:pt idx="12878">
                  <c:v>26.457999999999998</c:v>
                </c:pt>
                <c:pt idx="12879">
                  <c:v>26.457999999999998</c:v>
                </c:pt>
                <c:pt idx="12880">
                  <c:v>26.459</c:v>
                </c:pt>
                <c:pt idx="12881">
                  <c:v>26.459</c:v>
                </c:pt>
                <c:pt idx="12882">
                  <c:v>26.460999999999999</c:v>
                </c:pt>
                <c:pt idx="12883">
                  <c:v>26.478000000000002</c:v>
                </c:pt>
                <c:pt idx="12884">
                  <c:v>26.484000000000002</c:v>
                </c:pt>
                <c:pt idx="12885">
                  <c:v>26.484000000000002</c:v>
                </c:pt>
                <c:pt idx="12886">
                  <c:v>26.484000000000002</c:v>
                </c:pt>
                <c:pt idx="12887">
                  <c:v>26.484000000000002</c:v>
                </c:pt>
                <c:pt idx="12888">
                  <c:v>26.484000000000002</c:v>
                </c:pt>
                <c:pt idx="12889">
                  <c:v>26.486000000000001</c:v>
                </c:pt>
                <c:pt idx="12890">
                  <c:v>26.488</c:v>
                </c:pt>
                <c:pt idx="12891">
                  <c:v>26.492999999999999</c:v>
                </c:pt>
                <c:pt idx="12892">
                  <c:v>26.497</c:v>
                </c:pt>
                <c:pt idx="12893">
                  <c:v>26.510999999999999</c:v>
                </c:pt>
                <c:pt idx="12894">
                  <c:v>26.510999999999999</c:v>
                </c:pt>
                <c:pt idx="12895">
                  <c:v>26.527999999999999</c:v>
                </c:pt>
                <c:pt idx="12896">
                  <c:v>26.536000000000001</c:v>
                </c:pt>
                <c:pt idx="12897">
                  <c:v>26.536000000000001</c:v>
                </c:pt>
                <c:pt idx="12898">
                  <c:v>26.539000000000001</c:v>
                </c:pt>
                <c:pt idx="12899">
                  <c:v>26.577000000000002</c:v>
                </c:pt>
                <c:pt idx="12900">
                  <c:v>26.577000000000002</c:v>
                </c:pt>
                <c:pt idx="12901">
                  <c:v>26.577999999999999</c:v>
                </c:pt>
                <c:pt idx="12902">
                  <c:v>26.577999999999999</c:v>
                </c:pt>
                <c:pt idx="12903">
                  <c:v>26.577999999999999</c:v>
                </c:pt>
                <c:pt idx="12904">
                  <c:v>26.579000000000001</c:v>
                </c:pt>
                <c:pt idx="12905">
                  <c:v>26.579000000000001</c:v>
                </c:pt>
                <c:pt idx="12906">
                  <c:v>26.579000000000001</c:v>
                </c:pt>
                <c:pt idx="12907">
                  <c:v>26.579000000000001</c:v>
                </c:pt>
                <c:pt idx="12908">
                  <c:v>26.579000000000001</c:v>
                </c:pt>
                <c:pt idx="12909">
                  <c:v>26.579000000000001</c:v>
                </c:pt>
                <c:pt idx="12910">
                  <c:v>26.579000000000001</c:v>
                </c:pt>
                <c:pt idx="12911">
                  <c:v>26.579000000000001</c:v>
                </c:pt>
                <c:pt idx="12912">
                  <c:v>26.579000000000001</c:v>
                </c:pt>
                <c:pt idx="12913">
                  <c:v>26.579000000000001</c:v>
                </c:pt>
                <c:pt idx="12914">
                  <c:v>26.579000000000001</c:v>
                </c:pt>
                <c:pt idx="12915">
                  <c:v>26.579000000000001</c:v>
                </c:pt>
                <c:pt idx="12916">
                  <c:v>26.579000000000001</c:v>
                </c:pt>
                <c:pt idx="12917">
                  <c:v>26.579000000000001</c:v>
                </c:pt>
                <c:pt idx="12918">
                  <c:v>26.581</c:v>
                </c:pt>
                <c:pt idx="12919">
                  <c:v>26.587</c:v>
                </c:pt>
                <c:pt idx="12920">
                  <c:v>26.613</c:v>
                </c:pt>
                <c:pt idx="12921">
                  <c:v>26.613</c:v>
                </c:pt>
                <c:pt idx="12922">
                  <c:v>26.613</c:v>
                </c:pt>
                <c:pt idx="12923">
                  <c:v>26.613</c:v>
                </c:pt>
                <c:pt idx="12924">
                  <c:v>26.613</c:v>
                </c:pt>
                <c:pt idx="12925">
                  <c:v>26.613</c:v>
                </c:pt>
                <c:pt idx="12926">
                  <c:v>26.613</c:v>
                </c:pt>
                <c:pt idx="12927">
                  <c:v>26.613</c:v>
                </c:pt>
                <c:pt idx="12928">
                  <c:v>26.613</c:v>
                </c:pt>
                <c:pt idx="12929">
                  <c:v>26.613</c:v>
                </c:pt>
                <c:pt idx="12930">
                  <c:v>26.613</c:v>
                </c:pt>
                <c:pt idx="12931">
                  <c:v>26.613</c:v>
                </c:pt>
                <c:pt idx="12932">
                  <c:v>26.613</c:v>
                </c:pt>
                <c:pt idx="12933">
                  <c:v>26.613</c:v>
                </c:pt>
                <c:pt idx="12934">
                  <c:v>26.613</c:v>
                </c:pt>
                <c:pt idx="12935">
                  <c:v>26.613</c:v>
                </c:pt>
                <c:pt idx="12936">
                  <c:v>26.613</c:v>
                </c:pt>
                <c:pt idx="12937">
                  <c:v>26.613</c:v>
                </c:pt>
                <c:pt idx="12938">
                  <c:v>26.613</c:v>
                </c:pt>
                <c:pt idx="12939">
                  <c:v>26.628</c:v>
                </c:pt>
                <c:pt idx="12940">
                  <c:v>26.629000000000001</c:v>
                </c:pt>
                <c:pt idx="12941">
                  <c:v>26.629000000000001</c:v>
                </c:pt>
                <c:pt idx="12942">
                  <c:v>26.629000000000001</c:v>
                </c:pt>
                <c:pt idx="12943">
                  <c:v>26.629000000000001</c:v>
                </c:pt>
                <c:pt idx="12944">
                  <c:v>26.629000000000001</c:v>
                </c:pt>
                <c:pt idx="12945">
                  <c:v>26.629000000000001</c:v>
                </c:pt>
                <c:pt idx="12946">
                  <c:v>26.629000000000001</c:v>
                </c:pt>
                <c:pt idx="12947">
                  <c:v>26.629000000000001</c:v>
                </c:pt>
                <c:pt idx="12948">
                  <c:v>26.629000000000001</c:v>
                </c:pt>
                <c:pt idx="12949">
                  <c:v>26.629000000000001</c:v>
                </c:pt>
                <c:pt idx="12950">
                  <c:v>26.638000000000002</c:v>
                </c:pt>
                <c:pt idx="12951">
                  <c:v>26.638000000000002</c:v>
                </c:pt>
                <c:pt idx="12952">
                  <c:v>26.638000000000002</c:v>
                </c:pt>
                <c:pt idx="12953">
                  <c:v>26.638000000000002</c:v>
                </c:pt>
                <c:pt idx="12954">
                  <c:v>26.638000000000002</c:v>
                </c:pt>
                <c:pt idx="12955">
                  <c:v>26.638999999999999</c:v>
                </c:pt>
                <c:pt idx="12956">
                  <c:v>26.638999999999999</c:v>
                </c:pt>
                <c:pt idx="12957">
                  <c:v>26.643999999999998</c:v>
                </c:pt>
                <c:pt idx="12958">
                  <c:v>26.643999999999998</c:v>
                </c:pt>
                <c:pt idx="12959">
                  <c:v>26.666</c:v>
                </c:pt>
                <c:pt idx="12960">
                  <c:v>26.666</c:v>
                </c:pt>
                <c:pt idx="12961">
                  <c:v>26.677</c:v>
                </c:pt>
                <c:pt idx="12962">
                  <c:v>26.68</c:v>
                </c:pt>
                <c:pt idx="12963">
                  <c:v>26.690999999999999</c:v>
                </c:pt>
                <c:pt idx="12964">
                  <c:v>26.693000000000001</c:v>
                </c:pt>
                <c:pt idx="12965">
                  <c:v>26.716000000000001</c:v>
                </c:pt>
                <c:pt idx="12966">
                  <c:v>26.727</c:v>
                </c:pt>
                <c:pt idx="12967">
                  <c:v>26.733000000000001</c:v>
                </c:pt>
                <c:pt idx="12968">
                  <c:v>26.734999999999999</c:v>
                </c:pt>
                <c:pt idx="12969">
                  <c:v>26.741</c:v>
                </c:pt>
                <c:pt idx="12970">
                  <c:v>26.741</c:v>
                </c:pt>
                <c:pt idx="12971">
                  <c:v>26.741</c:v>
                </c:pt>
                <c:pt idx="12972">
                  <c:v>26.741</c:v>
                </c:pt>
                <c:pt idx="12973">
                  <c:v>26.741</c:v>
                </c:pt>
                <c:pt idx="12974">
                  <c:v>26.741</c:v>
                </c:pt>
                <c:pt idx="12975">
                  <c:v>26.741</c:v>
                </c:pt>
                <c:pt idx="12976">
                  <c:v>26.742999999999999</c:v>
                </c:pt>
                <c:pt idx="12977">
                  <c:v>26.766999999999999</c:v>
                </c:pt>
                <c:pt idx="12978">
                  <c:v>26.766999999999999</c:v>
                </c:pt>
                <c:pt idx="12979">
                  <c:v>26.766999999999999</c:v>
                </c:pt>
                <c:pt idx="12980">
                  <c:v>26.766999999999999</c:v>
                </c:pt>
                <c:pt idx="12981">
                  <c:v>26.766999999999999</c:v>
                </c:pt>
                <c:pt idx="12982">
                  <c:v>26.766999999999999</c:v>
                </c:pt>
                <c:pt idx="12983">
                  <c:v>26.766999999999999</c:v>
                </c:pt>
                <c:pt idx="12984">
                  <c:v>26.766999999999999</c:v>
                </c:pt>
                <c:pt idx="12985">
                  <c:v>26.768000000000001</c:v>
                </c:pt>
                <c:pt idx="12986">
                  <c:v>26.777999999999999</c:v>
                </c:pt>
                <c:pt idx="12987">
                  <c:v>26.777999999999999</c:v>
                </c:pt>
                <c:pt idx="12988">
                  <c:v>26.78</c:v>
                </c:pt>
                <c:pt idx="12989">
                  <c:v>26.78</c:v>
                </c:pt>
                <c:pt idx="12990">
                  <c:v>26.78</c:v>
                </c:pt>
                <c:pt idx="12991">
                  <c:v>26.78</c:v>
                </c:pt>
                <c:pt idx="12992">
                  <c:v>26.792999999999999</c:v>
                </c:pt>
                <c:pt idx="12993">
                  <c:v>26.792999999999999</c:v>
                </c:pt>
                <c:pt idx="12994">
                  <c:v>26.792999999999999</c:v>
                </c:pt>
                <c:pt idx="12995">
                  <c:v>26.792999999999999</c:v>
                </c:pt>
                <c:pt idx="12996">
                  <c:v>26.792999999999999</c:v>
                </c:pt>
                <c:pt idx="12997">
                  <c:v>26.792999999999999</c:v>
                </c:pt>
                <c:pt idx="12998">
                  <c:v>26.792999999999999</c:v>
                </c:pt>
                <c:pt idx="12999">
                  <c:v>26.792999999999999</c:v>
                </c:pt>
                <c:pt idx="13000">
                  <c:v>26.792999999999999</c:v>
                </c:pt>
                <c:pt idx="13001">
                  <c:v>26.794</c:v>
                </c:pt>
                <c:pt idx="13002">
                  <c:v>26.811</c:v>
                </c:pt>
                <c:pt idx="13003">
                  <c:v>26.811</c:v>
                </c:pt>
                <c:pt idx="13004">
                  <c:v>26.811</c:v>
                </c:pt>
                <c:pt idx="13005">
                  <c:v>26.818999999999999</c:v>
                </c:pt>
                <c:pt idx="13006">
                  <c:v>26.826000000000001</c:v>
                </c:pt>
                <c:pt idx="13007">
                  <c:v>26.826000000000001</c:v>
                </c:pt>
                <c:pt idx="13008">
                  <c:v>26.826000000000001</c:v>
                </c:pt>
                <c:pt idx="13009">
                  <c:v>26.844999999999999</c:v>
                </c:pt>
                <c:pt idx="13010">
                  <c:v>26.870999999999999</c:v>
                </c:pt>
                <c:pt idx="13011">
                  <c:v>26.876000000000001</c:v>
                </c:pt>
                <c:pt idx="13012">
                  <c:v>26.876000000000001</c:v>
                </c:pt>
                <c:pt idx="13013">
                  <c:v>26.879000000000001</c:v>
                </c:pt>
                <c:pt idx="13014">
                  <c:v>26.879000000000001</c:v>
                </c:pt>
                <c:pt idx="13015">
                  <c:v>26.879000000000001</c:v>
                </c:pt>
                <c:pt idx="13016">
                  <c:v>26.879000000000001</c:v>
                </c:pt>
                <c:pt idx="13017">
                  <c:v>26.881</c:v>
                </c:pt>
                <c:pt idx="13018">
                  <c:v>26.896000000000001</c:v>
                </c:pt>
                <c:pt idx="13019">
                  <c:v>26.896000000000001</c:v>
                </c:pt>
                <c:pt idx="13020">
                  <c:v>26.896999999999998</c:v>
                </c:pt>
                <c:pt idx="13021">
                  <c:v>26.922000000000001</c:v>
                </c:pt>
                <c:pt idx="13022">
                  <c:v>26.922000000000001</c:v>
                </c:pt>
                <c:pt idx="13023">
                  <c:v>26.922000000000001</c:v>
                </c:pt>
                <c:pt idx="13024">
                  <c:v>26.922000000000001</c:v>
                </c:pt>
                <c:pt idx="13025">
                  <c:v>26.922000000000001</c:v>
                </c:pt>
                <c:pt idx="13026">
                  <c:v>26.922000000000001</c:v>
                </c:pt>
                <c:pt idx="13027">
                  <c:v>26.922000000000001</c:v>
                </c:pt>
                <c:pt idx="13028">
                  <c:v>26.922000000000001</c:v>
                </c:pt>
                <c:pt idx="13029">
                  <c:v>26.922999999999998</c:v>
                </c:pt>
                <c:pt idx="13030">
                  <c:v>26.922999999999998</c:v>
                </c:pt>
                <c:pt idx="13031">
                  <c:v>26.949000000000002</c:v>
                </c:pt>
                <c:pt idx="13032">
                  <c:v>26.975000000000001</c:v>
                </c:pt>
                <c:pt idx="13033">
                  <c:v>26.978000000000002</c:v>
                </c:pt>
                <c:pt idx="13034">
                  <c:v>26.978000000000002</c:v>
                </c:pt>
                <c:pt idx="13035">
                  <c:v>26.978000000000002</c:v>
                </c:pt>
                <c:pt idx="13036">
                  <c:v>26.978000000000002</c:v>
                </c:pt>
                <c:pt idx="13037">
                  <c:v>26.978000000000002</c:v>
                </c:pt>
                <c:pt idx="13038">
                  <c:v>26.978999999999999</c:v>
                </c:pt>
                <c:pt idx="13039">
                  <c:v>26.978999999999999</c:v>
                </c:pt>
                <c:pt idx="13040">
                  <c:v>26.98</c:v>
                </c:pt>
                <c:pt idx="13041">
                  <c:v>26.98</c:v>
                </c:pt>
                <c:pt idx="13042">
                  <c:v>26.98</c:v>
                </c:pt>
                <c:pt idx="13043">
                  <c:v>27.026</c:v>
                </c:pt>
                <c:pt idx="13044">
                  <c:v>27.027000000000001</c:v>
                </c:pt>
                <c:pt idx="13045">
                  <c:v>27.027000000000001</c:v>
                </c:pt>
                <c:pt idx="13046">
                  <c:v>27.027999999999999</c:v>
                </c:pt>
                <c:pt idx="13047">
                  <c:v>27.027999999999999</c:v>
                </c:pt>
                <c:pt idx="13048">
                  <c:v>27.030999999999999</c:v>
                </c:pt>
                <c:pt idx="13049">
                  <c:v>27.052</c:v>
                </c:pt>
                <c:pt idx="13050">
                  <c:v>27.052</c:v>
                </c:pt>
                <c:pt idx="13051">
                  <c:v>27.052</c:v>
                </c:pt>
                <c:pt idx="13052">
                  <c:v>27.052</c:v>
                </c:pt>
                <c:pt idx="13053">
                  <c:v>27.052</c:v>
                </c:pt>
                <c:pt idx="13054">
                  <c:v>27.077000000000002</c:v>
                </c:pt>
                <c:pt idx="13055">
                  <c:v>27.077000000000002</c:v>
                </c:pt>
                <c:pt idx="13056">
                  <c:v>27.077000000000002</c:v>
                </c:pt>
                <c:pt idx="13057">
                  <c:v>27.077000000000002</c:v>
                </c:pt>
                <c:pt idx="13058">
                  <c:v>27.077000000000002</c:v>
                </c:pt>
                <c:pt idx="13059">
                  <c:v>27.077999999999999</c:v>
                </c:pt>
                <c:pt idx="13060">
                  <c:v>27.077999999999999</c:v>
                </c:pt>
                <c:pt idx="13061">
                  <c:v>27.077999999999999</c:v>
                </c:pt>
                <c:pt idx="13062">
                  <c:v>27.077999999999999</c:v>
                </c:pt>
                <c:pt idx="13063">
                  <c:v>27.103999999999999</c:v>
                </c:pt>
                <c:pt idx="13064">
                  <c:v>27.103999999999999</c:v>
                </c:pt>
                <c:pt idx="13065">
                  <c:v>27.103999999999999</c:v>
                </c:pt>
                <c:pt idx="13066">
                  <c:v>27.103999999999999</c:v>
                </c:pt>
                <c:pt idx="13067">
                  <c:v>27.105</c:v>
                </c:pt>
                <c:pt idx="13068">
                  <c:v>27.105</c:v>
                </c:pt>
                <c:pt idx="13069">
                  <c:v>27.126999999999999</c:v>
                </c:pt>
                <c:pt idx="13070">
                  <c:v>27.129000000000001</c:v>
                </c:pt>
                <c:pt idx="13071">
                  <c:v>27.129000000000001</c:v>
                </c:pt>
                <c:pt idx="13072">
                  <c:v>27.129000000000001</c:v>
                </c:pt>
                <c:pt idx="13073">
                  <c:v>27.129000000000001</c:v>
                </c:pt>
                <c:pt idx="13074">
                  <c:v>27.129000000000001</c:v>
                </c:pt>
                <c:pt idx="13075">
                  <c:v>27.129000000000001</c:v>
                </c:pt>
                <c:pt idx="13076">
                  <c:v>27.129000000000001</c:v>
                </c:pt>
                <c:pt idx="13077">
                  <c:v>27.129000000000001</c:v>
                </c:pt>
                <c:pt idx="13078">
                  <c:v>27.129000000000001</c:v>
                </c:pt>
                <c:pt idx="13079">
                  <c:v>27.129000000000001</c:v>
                </c:pt>
                <c:pt idx="13080">
                  <c:v>27.129000000000001</c:v>
                </c:pt>
                <c:pt idx="13081">
                  <c:v>27.129000000000001</c:v>
                </c:pt>
                <c:pt idx="13082">
                  <c:v>27.129000000000001</c:v>
                </c:pt>
                <c:pt idx="13083">
                  <c:v>27.131</c:v>
                </c:pt>
                <c:pt idx="13084">
                  <c:v>27.132999999999999</c:v>
                </c:pt>
                <c:pt idx="13085">
                  <c:v>27.16</c:v>
                </c:pt>
                <c:pt idx="13086">
                  <c:v>27.177</c:v>
                </c:pt>
                <c:pt idx="13087">
                  <c:v>27.177</c:v>
                </c:pt>
                <c:pt idx="13088">
                  <c:v>27.177</c:v>
                </c:pt>
                <c:pt idx="13089">
                  <c:v>27.177</c:v>
                </c:pt>
                <c:pt idx="13090">
                  <c:v>27.178000000000001</c:v>
                </c:pt>
                <c:pt idx="13091">
                  <c:v>27.178000000000001</c:v>
                </c:pt>
                <c:pt idx="13092">
                  <c:v>27.178000000000001</c:v>
                </c:pt>
                <c:pt idx="13093">
                  <c:v>27.178000000000001</c:v>
                </c:pt>
                <c:pt idx="13094">
                  <c:v>27.178000000000001</c:v>
                </c:pt>
                <c:pt idx="13095">
                  <c:v>27.178000000000001</c:v>
                </c:pt>
                <c:pt idx="13096">
                  <c:v>27.178000000000001</c:v>
                </c:pt>
                <c:pt idx="13097">
                  <c:v>27.178000000000001</c:v>
                </c:pt>
                <c:pt idx="13098">
                  <c:v>27.178000000000001</c:v>
                </c:pt>
                <c:pt idx="13099">
                  <c:v>27.178000000000001</c:v>
                </c:pt>
                <c:pt idx="13100">
                  <c:v>27.178000000000001</c:v>
                </c:pt>
                <c:pt idx="13101">
                  <c:v>27.178000000000001</c:v>
                </c:pt>
                <c:pt idx="13102">
                  <c:v>27.178000000000001</c:v>
                </c:pt>
                <c:pt idx="13103">
                  <c:v>27.178000000000001</c:v>
                </c:pt>
                <c:pt idx="13104">
                  <c:v>27.178000000000001</c:v>
                </c:pt>
                <c:pt idx="13105">
                  <c:v>27.18</c:v>
                </c:pt>
                <c:pt idx="13106">
                  <c:v>27.207999999999998</c:v>
                </c:pt>
                <c:pt idx="13107">
                  <c:v>27.207999999999998</c:v>
                </c:pt>
                <c:pt idx="13108">
                  <c:v>27.207999999999998</c:v>
                </c:pt>
                <c:pt idx="13109">
                  <c:v>27.207999999999998</c:v>
                </c:pt>
                <c:pt idx="13110">
                  <c:v>27.207999999999998</c:v>
                </c:pt>
                <c:pt idx="13111">
                  <c:v>27.207999999999998</c:v>
                </c:pt>
                <c:pt idx="13112">
                  <c:v>27.209</c:v>
                </c:pt>
                <c:pt idx="13113">
                  <c:v>27.209</c:v>
                </c:pt>
                <c:pt idx="13114">
                  <c:v>27.209</c:v>
                </c:pt>
                <c:pt idx="13115">
                  <c:v>27.21</c:v>
                </c:pt>
                <c:pt idx="13116">
                  <c:v>27.227</c:v>
                </c:pt>
                <c:pt idx="13117">
                  <c:v>27.228000000000002</c:v>
                </c:pt>
                <c:pt idx="13118">
                  <c:v>27.23</c:v>
                </c:pt>
                <c:pt idx="13119">
                  <c:v>27.23</c:v>
                </c:pt>
                <c:pt idx="13120">
                  <c:v>27.234000000000002</c:v>
                </c:pt>
                <c:pt idx="13121">
                  <c:v>27.234000000000002</c:v>
                </c:pt>
                <c:pt idx="13122">
                  <c:v>27.234000000000002</c:v>
                </c:pt>
                <c:pt idx="13123">
                  <c:v>27.234000000000002</c:v>
                </c:pt>
                <c:pt idx="13124">
                  <c:v>27.234000000000002</c:v>
                </c:pt>
                <c:pt idx="13125">
                  <c:v>27.234000000000002</c:v>
                </c:pt>
                <c:pt idx="13126">
                  <c:v>27.234000000000002</c:v>
                </c:pt>
                <c:pt idx="13127">
                  <c:v>27.234000000000002</c:v>
                </c:pt>
                <c:pt idx="13128">
                  <c:v>27.234000000000002</c:v>
                </c:pt>
                <c:pt idx="13129">
                  <c:v>27.234000000000002</c:v>
                </c:pt>
                <c:pt idx="13130">
                  <c:v>27.234000000000002</c:v>
                </c:pt>
                <c:pt idx="13131">
                  <c:v>27.234999999999999</c:v>
                </c:pt>
                <c:pt idx="13132">
                  <c:v>27.234999999999999</c:v>
                </c:pt>
                <c:pt idx="13133">
                  <c:v>27.234999999999999</c:v>
                </c:pt>
                <c:pt idx="13134">
                  <c:v>27.24</c:v>
                </c:pt>
                <c:pt idx="13135">
                  <c:v>27.26</c:v>
                </c:pt>
                <c:pt idx="13136">
                  <c:v>27.260999999999999</c:v>
                </c:pt>
                <c:pt idx="13137">
                  <c:v>27.260999999999999</c:v>
                </c:pt>
                <c:pt idx="13138">
                  <c:v>27.277999999999999</c:v>
                </c:pt>
                <c:pt idx="13139">
                  <c:v>27.280999999999999</c:v>
                </c:pt>
                <c:pt idx="13140">
                  <c:v>27.286999999999999</c:v>
                </c:pt>
                <c:pt idx="13141">
                  <c:v>27.286999999999999</c:v>
                </c:pt>
                <c:pt idx="13142">
                  <c:v>27.29</c:v>
                </c:pt>
                <c:pt idx="13143">
                  <c:v>27.292999999999999</c:v>
                </c:pt>
                <c:pt idx="13144">
                  <c:v>27.294</c:v>
                </c:pt>
                <c:pt idx="13145">
                  <c:v>27.329000000000001</c:v>
                </c:pt>
                <c:pt idx="13146">
                  <c:v>27.329000000000001</c:v>
                </c:pt>
                <c:pt idx="13147">
                  <c:v>27.329000000000001</c:v>
                </c:pt>
                <c:pt idx="13148">
                  <c:v>27.329000000000001</c:v>
                </c:pt>
                <c:pt idx="13149">
                  <c:v>27.329000000000001</c:v>
                </c:pt>
                <c:pt idx="13150">
                  <c:v>27.329000000000001</c:v>
                </c:pt>
                <c:pt idx="13151">
                  <c:v>27.329000000000001</c:v>
                </c:pt>
                <c:pt idx="13152">
                  <c:v>27.329000000000001</c:v>
                </c:pt>
                <c:pt idx="13153">
                  <c:v>27.329000000000001</c:v>
                </c:pt>
                <c:pt idx="13154">
                  <c:v>27.332000000000001</c:v>
                </c:pt>
                <c:pt idx="13155">
                  <c:v>27.332999999999998</c:v>
                </c:pt>
                <c:pt idx="13156">
                  <c:v>27.332999999999998</c:v>
                </c:pt>
                <c:pt idx="13157">
                  <c:v>27.332999999999998</c:v>
                </c:pt>
                <c:pt idx="13158">
                  <c:v>27.338000000000001</c:v>
                </c:pt>
                <c:pt idx="13159">
                  <c:v>27.364999999999998</c:v>
                </c:pt>
                <c:pt idx="13160">
                  <c:v>27.364999999999998</c:v>
                </c:pt>
                <c:pt idx="13161">
                  <c:v>27.366</c:v>
                </c:pt>
                <c:pt idx="13162">
                  <c:v>27.38</c:v>
                </c:pt>
                <c:pt idx="13163">
                  <c:v>27.38</c:v>
                </c:pt>
                <c:pt idx="13164">
                  <c:v>27.382000000000001</c:v>
                </c:pt>
                <c:pt idx="13165">
                  <c:v>27.382000000000001</c:v>
                </c:pt>
                <c:pt idx="13166">
                  <c:v>27.382000000000001</c:v>
                </c:pt>
                <c:pt idx="13167">
                  <c:v>27.382000000000001</c:v>
                </c:pt>
                <c:pt idx="13168">
                  <c:v>27.382000000000001</c:v>
                </c:pt>
                <c:pt idx="13169">
                  <c:v>27.382000000000001</c:v>
                </c:pt>
                <c:pt idx="13170">
                  <c:v>27.382000000000001</c:v>
                </c:pt>
                <c:pt idx="13171">
                  <c:v>27.382000000000001</c:v>
                </c:pt>
                <c:pt idx="13172">
                  <c:v>27.382000000000001</c:v>
                </c:pt>
                <c:pt idx="13173">
                  <c:v>27.382000000000001</c:v>
                </c:pt>
                <c:pt idx="13174">
                  <c:v>27.382000000000001</c:v>
                </c:pt>
                <c:pt idx="13175">
                  <c:v>27.388000000000002</c:v>
                </c:pt>
                <c:pt idx="13176">
                  <c:v>27.390999999999998</c:v>
                </c:pt>
                <c:pt idx="13177">
                  <c:v>27.390999999999998</c:v>
                </c:pt>
                <c:pt idx="13178">
                  <c:v>27.390999999999998</c:v>
                </c:pt>
                <c:pt idx="13179">
                  <c:v>27.391999999999999</c:v>
                </c:pt>
                <c:pt idx="13180">
                  <c:v>27.393000000000001</c:v>
                </c:pt>
                <c:pt idx="13181">
                  <c:v>27.398</c:v>
                </c:pt>
                <c:pt idx="13182">
                  <c:v>27.417000000000002</c:v>
                </c:pt>
                <c:pt idx="13183">
                  <c:v>27.417000000000002</c:v>
                </c:pt>
                <c:pt idx="13184">
                  <c:v>27.417000000000002</c:v>
                </c:pt>
                <c:pt idx="13185">
                  <c:v>27.417000000000002</c:v>
                </c:pt>
                <c:pt idx="13186">
                  <c:v>27.417999999999999</c:v>
                </c:pt>
                <c:pt idx="13187">
                  <c:v>27.431000000000001</c:v>
                </c:pt>
                <c:pt idx="13188">
                  <c:v>27.436</c:v>
                </c:pt>
                <c:pt idx="13189">
                  <c:v>27.436</c:v>
                </c:pt>
                <c:pt idx="13190">
                  <c:v>27.436</c:v>
                </c:pt>
                <c:pt idx="13191">
                  <c:v>27.478999999999999</c:v>
                </c:pt>
                <c:pt idx="13192">
                  <c:v>27.478999999999999</c:v>
                </c:pt>
                <c:pt idx="13193">
                  <c:v>27.481999999999999</c:v>
                </c:pt>
                <c:pt idx="13194">
                  <c:v>27.481999999999999</c:v>
                </c:pt>
                <c:pt idx="13195">
                  <c:v>27.481999999999999</c:v>
                </c:pt>
                <c:pt idx="13196">
                  <c:v>27.481999999999999</c:v>
                </c:pt>
                <c:pt idx="13197">
                  <c:v>27.481999999999999</c:v>
                </c:pt>
                <c:pt idx="13198">
                  <c:v>27.481999999999999</c:v>
                </c:pt>
                <c:pt idx="13199">
                  <c:v>27.481999999999999</c:v>
                </c:pt>
                <c:pt idx="13200">
                  <c:v>27.484999999999999</c:v>
                </c:pt>
                <c:pt idx="13201">
                  <c:v>27.484999999999999</c:v>
                </c:pt>
                <c:pt idx="13202">
                  <c:v>27.484999999999999</c:v>
                </c:pt>
                <c:pt idx="13203">
                  <c:v>27.486999999999998</c:v>
                </c:pt>
                <c:pt idx="13204">
                  <c:v>27.486999999999998</c:v>
                </c:pt>
                <c:pt idx="13205">
                  <c:v>27.486999999999998</c:v>
                </c:pt>
                <c:pt idx="13206">
                  <c:v>27.495999999999999</c:v>
                </c:pt>
                <c:pt idx="13207">
                  <c:v>27.495999999999999</c:v>
                </c:pt>
                <c:pt idx="13208">
                  <c:v>27.521999999999998</c:v>
                </c:pt>
                <c:pt idx="13209">
                  <c:v>27.521999999999998</c:v>
                </c:pt>
                <c:pt idx="13210">
                  <c:v>27.521999999999998</c:v>
                </c:pt>
                <c:pt idx="13211">
                  <c:v>27.521999999999998</c:v>
                </c:pt>
                <c:pt idx="13212">
                  <c:v>27.523</c:v>
                </c:pt>
                <c:pt idx="13213">
                  <c:v>27.523</c:v>
                </c:pt>
                <c:pt idx="13214">
                  <c:v>27.53</c:v>
                </c:pt>
                <c:pt idx="13215">
                  <c:v>27.530999999999999</c:v>
                </c:pt>
                <c:pt idx="13216">
                  <c:v>27.536999999999999</c:v>
                </c:pt>
                <c:pt idx="13217">
                  <c:v>27.536999999999999</c:v>
                </c:pt>
                <c:pt idx="13218">
                  <c:v>27.548999999999999</c:v>
                </c:pt>
                <c:pt idx="13219">
                  <c:v>27.548999999999999</c:v>
                </c:pt>
                <c:pt idx="13220">
                  <c:v>27.548999999999999</c:v>
                </c:pt>
                <c:pt idx="13221">
                  <c:v>27.548999999999999</c:v>
                </c:pt>
                <c:pt idx="13222">
                  <c:v>27.548999999999999</c:v>
                </c:pt>
                <c:pt idx="13223">
                  <c:v>27.548999999999999</c:v>
                </c:pt>
                <c:pt idx="13224">
                  <c:v>27.548999999999999</c:v>
                </c:pt>
                <c:pt idx="13225">
                  <c:v>27.548999999999999</c:v>
                </c:pt>
                <c:pt idx="13226">
                  <c:v>27.548999999999999</c:v>
                </c:pt>
                <c:pt idx="13227">
                  <c:v>27.574999999999999</c:v>
                </c:pt>
                <c:pt idx="13228">
                  <c:v>27.574999999999999</c:v>
                </c:pt>
                <c:pt idx="13229">
                  <c:v>27.574999999999999</c:v>
                </c:pt>
                <c:pt idx="13230">
                  <c:v>27.574999999999999</c:v>
                </c:pt>
                <c:pt idx="13231">
                  <c:v>27.584</c:v>
                </c:pt>
                <c:pt idx="13232">
                  <c:v>27.584</c:v>
                </c:pt>
                <c:pt idx="13233">
                  <c:v>27.585000000000001</c:v>
                </c:pt>
                <c:pt idx="13234">
                  <c:v>27.585000000000001</c:v>
                </c:pt>
                <c:pt idx="13235">
                  <c:v>27.585000000000001</c:v>
                </c:pt>
                <c:pt idx="13236">
                  <c:v>27.585000000000001</c:v>
                </c:pt>
                <c:pt idx="13237">
                  <c:v>27.585000000000001</c:v>
                </c:pt>
                <c:pt idx="13238">
                  <c:v>27.585000000000001</c:v>
                </c:pt>
                <c:pt idx="13239">
                  <c:v>27.585000000000001</c:v>
                </c:pt>
                <c:pt idx="13240">
                  <c:v>27.591000000000001</c:v>
                </c:pt>
                <c:pt idx="13241">
                  <c:v>27.632999999999999</c:v>
                </c:pt>
                <c:pt idx="13242">
                  <c:v>27.632999999999999</c:v>
                </c:pt>
                <c:pt idx="13243">
                  <c:v>27.632999999999999</c:v>
                </c:pt>
                <c:pt idx="13244">
                  <c:v>27.632999999999999</c:v>
                </c:pt>
                <c:pt idx="13245">
                  <c:v>27.632999999999999</c:v>
                </c:pt>
                <c:pt idx="13246">
                  <c:v>27.632999999999999</c:v>
                </c:pt>
                <c:pt idx="13247">
                  <c:v>27.632999999999999</c:v>
                </c:pt>
                <c:pt idx="13248">
                  <c:v>27.632999999999999</c:v>
                </c:pt>
                <c:pt idx="13249">
                  <c:v>27.632999999999999</c:v>
                </c:pt>
                <c:pt idx="13250">
                  <c:v>27.637</c:v>
                </c:pt>
                <c:pt idx="13251">
                  <c:v>27.637</c:v>
                </c:pt>
                <c:pt idx="13252">
                  <c:v>27.655000000000001</c:v>
                </c:pt>
                <c:pt idx="13253">
                  <c:v>27.68</c:v>
                </c:pt>
                <c:pt idx="13254">
                  <c:v>27.68</c:v>
                </c:pt>
                <c:pt idx="13255">
                  <c:v>27.683</c:v>
                </c:pt>
                <c:pt idx="13256">
                  <c:v>27.683</c:v>
                </c:pt>
                <c:pt idx="13257">
                  <c:v>27.683</c:v>
                </c:pt>
                <c:pt idx="13258">
                  <c:v>27.684000000000001</c:v>
                </c:pt>
                <c:pt idx="13259">
                  <c:v>27.706</c:v>
                </c:pt>
                <c:pt idx="13260">
                  <c:v>27.706</c:v>
                </c:pt>
                <c:pt idx="13261">
                  <c:v>27.706</c:v>
                </c:pt>
                <c:pt idx="13262">
                  <c:v>27.706</c:v>
                </c:pt>
                <c:pt idx="13263">
                  <c:v>27.706</c:v>
                </c:pt>
                <c:pt idx="13264">
                  <c:v>27.706</c:v>
                </c:pt>
                <c:pt idx="13265">
                  <c:v>27.707000000000001</c:v>
                </c:pt>
                <c:pt idx="13266">
                  <c:v>27.707000000000001</c:v>
                </c:pt>
                <c:pt idx="13267">
                  <c:v>27.707000000000001</c:v>
                </c:pt>
                <c:pt idx="13268">
                  <c:v>27.707000000000001</c:v>
                </c:pt>
                <c:pt idx="13269">
                  <c:v>27.707000000000001</c:v>
                </c:pt>
                <c:pt idx="13270">
                  <c:v>27.709</c:v>
                </c:pt>
                <c:pt idx="13271">
                  <c:v>27.733000000000001</c:v>
                </c:pt>
                <c:pt idx="13272">
                  <c:v>27.733000000000001</c:v>
                </c:pt>
                <c:pt idx="13273">
                  <c:v>27.733000000000001</c:v>
                </c:pt>
                <c:pt idx="13274">
                  <c:v>27.734000000000002</c:v>
                </c:pt>
                <c:pt idx="13275">
                  <c:v>27.734000000000002</c:v>
                </c:pt>
                <c:pt idx="13276">
                  <c:v>27.734000000000002</c:v>
                </c:pt>
                <c:pt idx="13277">
                  <c:v>27.734000000000002</c:v>
                </c:pt>
                <c:pt idx="13278">
                  <c:v>27.734999999999999</c:v>
                </c:pt>
                <c:pt idx="13279">
                  <c:v>27.734999999999999</c:v>
                </c:pt>
                <c:pt idx="13280">
                  <c:v>27.734999999999999</c:v>
                </c:pt>
                <c:pt idx="13281">
                  <c:v>27.736000000000001</c:v>
                </c:pt>
                <c:pt idx="13282">
                  <c:v>27.738</c:v>
                </c:pt>
                <c:pt idx="13283">
                  <c:v>27.785</c:v>
                </c:pt>
                <c:pt idx="13284">
                  <c:v>27.785</c:v>
                </c:pt>
                <c:pt idx="13285">
                  <c:v>27.785</c:v>
                </c:pt>
                <c:pt idx="13286">
                  <c:v>27.785</c:v>
                </c:pt>
                <c:pt idx="13287">
                  <c:v>27.785</c:v>
                </c:pt>
                <c:pt idx="13288">
                  <c:v>27.786000000000001</c:v>
                </c:pt>
                <c:pt idx="13289">
                  <c:v>27.786000000000001</c:v>
                </c:pt>
                <c:pt idx="13290">
                  <c:v>27.786000000000001</c:v>
                </c:pt>
                <c:pt idx="13291">
                  <c:v>27.786000000000001</c:v>
                </c:pt>
                <c:pt idx="13292">
                  <c:v>27.786000000000001</c:v>
                </c:pt>
                <c:pt idx="13293">
                  <c:v>27.786000000000001</c:v>
                </c:pt>
                <c:pt idx="13294">
                  <c:v>27.786000000000001</c:v>
                </c:pt>
                <c:pt idx="13295">
                  <c:v>27.786000000000001</c:v>
                </c:pt>
                <c:pt idx="13296">
                  <c:v>27.786000000000001</c:v>
                </c:pt>
                <c:pt idx="13297">
                  <c:v>27.786000000000001</c:v>
                </c:pt>
                <c:pt idx="13298">
                  <c:v>27.786000000000001</c:v>
                </c:pt>
                <c:pt idx="13299">
                  <c:v>27.786000000000001</c:v>
                </c:pt>
                <c:pt idx="13300">
                  <c:v>27.786000000000001</c:v>
                </c:pt>
                <c:pt idx="13301">
                  <c:v>27.786000000000001</c:v>
                </c:pt>
                <c:pt idx="13302">
                  <c:v>27.786000000000001</c:v>
                </c:pt>
                <c:pt idx="13303">
                  <c:v>27.789000000000001</c:v>
                </c:pt>
                <c:pt idx="13304">
                  <c:v>27.812999999999999</c:v>
                </c:pt>
                <c:pt idx="13305">
                  <c:v>27.818000000000001</c:v>
                </c:pt>
                <c:pt idx="13306">
                  <c:v>27.835999999999999</c:v>
                </c:pt>
                <c:pt idx="13307">
                  <c:v>27.835999999999999</c:v>
                </c:pt>
                <c:pt idx="13308">
                  <c:v>27.835999999999999</c:v>
                </c:pt>
                <c:pt idx="13309">
                  <c:v>27.838000000000001</c:v>
                </c:pt>
                <c:pt idx="13310">
                  <c:v>27.838000000000001</c:v>
                </c:pt>
                <c:pt idx="13311">
                  <c:v>27.838000000000001</c:v>
                </c:pt>
                <c:pt idx="13312">
                  <c:v>27.838999999999999</c:v>
                </c:pt>
                <c:pt idx="13313">
                  <c:v>27.838999999999999</c:v>
                </c:pt>
                <c:pt idx="13314">
                  <c:v>27.838999999999999</c:v>
                </c:pt>
                <c:pt idx="13315">
                  <c:v>27.838999999999999</c:v>
                </c:pt>
                <c:pt idx="13316">
                  <c:v>27.838999999999999</c:v>
                </c:pt>
                <c:pt idx="13317">
                  <c:v>27.841999999999999</c:v>
                </c:pt>
                <c:pt idx="13318">
                  <c:v>27.864999999999998</c:v>
                </c:pt>
                <c:pt idx="13319">
                  <c:v>27.864999999999998</c:v>
                </c:pt>
                <c:pt idx="13320">
                  <c:v>27.864999999999998</c:v>
                </c:pt>
                <c:pt idx="13321">
                  <c:v>27.864999999999998</c:v>
                </c:pt>
                <c:pt idx="13322">
                  <c:v>27.864999999999998</c:v>
                </c:pt>
                <c:pt idx="13323">
                  <c:v>27.864999999999998</c:v>
                </c:pt>
                <c:pt idx="13324">
                  <c:v>27.864999999999998</c:v>
                </c:pt>
                <c:pt idx="13325">
                  <c:v>27.864999999999998</c:v>
                </c:pt>
                <c:pt idx="13326">
                  <c:v>27.864999999999998</c:v>
                </c:pt>
                <c:pt idx="13327">
                  <c:v>27.864999999999998</c:v>
                </c:pt>
                <c:pt idx="13328">
                  <c:v>27.866</c:v>
                </c:pt>
                <c:pt idx="13329">
                  <c:v>27.866</c:v>
                </c:pt>
                <c:pt idx="13330">
                  <c:v>27.866</c:v>
                </c:pt>
                <c:pt idx="13331">
                  <c:v>27.873000000000001</c:v>
                </c:pt>
                <c:pt idx="13332">
                  <c:v>27.875</c:v>
                </c:pt>
                <c:pt idx="13333">
                  <c:v>27.887</c:v>
                </c:pt>
                <c:pt idx="13334">
                  <c:v>27.887</c:v>
                </c:pt>
                <c:pt idx="13335">
                  <c:v>27.887</c:v>
                </c:pt>
                <c:pt idx="13336">
                  <c:v>27.887</c:v>
                </c:pt>
                <c:pt idx="13337">
                  <c:v>27.887</c:v>
                </c:pt>
                <c:pt idx="13338">
                  <c:v>27.891999999999999</c:v>
                </c:pt>
                <c:pt idx="13339">
                  <c:v>27.891999999999999</c:v>
                </c:pt>
                <c:pt idx="13340">
                  <c:v>27.891999999999999</c:v>
                </c:pt>
                <c:pt idx="13341">
                  <c:v>27.891999999999999</c:v>
                </c:pt>
                <c:pt idx="13342">
                  <c:v>27.891999999999999</c:v>
                </c:pt>
                <c:pt idx="13343">
                  <c:v>27.891999999999999</c:v>
                </c:pt>
                <c:pt idx="13344">
                  <c:v>27.896000000000001</c:v>
                </c:pt>
                <c:pt idx="13345">
                  <c:v>27.917999999999999</c:v>
                </c:pt>
                <c:pt idx="13346">
                  <c:v>27.917999999999999</c:v>
                </c:pt>
                <c:pt idx="13347">
                  <c:v>27.939</c:v>
                </c:pt>
                <c:pt idx="13348">
                  <c:v>27.939</c:v>
                </c:pt>
                <c:pt idx="13349">
                  <c:v>27.939</c:v>
                </c:pt>
                <c:pt idx="13350">
                  <c:v>27.939</c:v>
                </c:pt>
                <c:pt idx="13351">
                  <c:v>27.939</c:v>
                </c:pt>
                <c:pt idx="13352">
                  <c:v>27.940999999999999</c:v>
                </c:pt>
                <c:pt idx="13353">
                  <c:v>27.943000000000001</c:v>
                </c:pt>
                <c:pt idx="13354">
                  <c:v>27.945</c:v>
                </c:pt>
                <c:pt idx="13355">
                  <c:v>27.946000000000002</c:v>
                </c:pt>
                <c:pt idx="13356">
                  <c:v>27.99</c:v>
                </c:pt>
                <c:pt idx="13357">
                  <c:v>27.99</c:v>
                </c:pt>
                <c:pt idx="13358">
                  <c:v>27.991</c:v>
                </c:pt>
                <c:pt idx="13359">
                  <c:v>27.992999999999999</c:v>
                </c:pt>
                <c:pt idx="13360">
                  <c:v>27.992999999999999</c:v>
                </c:pt>
                <c:pt idx="13361">
                  <c:v>27.998000000000001</c:v>
                </c:pt>
                <c:pt idx="13362">
                  <c:v>27.998000000000001</c:v>
                </c:pt>
                <c:pt idx="13363">
                  <c:v>27.998000000000001</c:v>
                </c:pt>
                <c:pt idx="13364">
                  <c:v>27.998000000000001</c:v>
                </c:pt>
                <c:pt idx="13365">
                  <c:v>27.998999999999999</c:v>
                </c:pt>
                <c:pt idx="13366">
                  <c:v>28.024000000000001</c:v>
                </c:pt>
                <c:pt idx="13367">
                  <c:v>28.024000000000001</c:v>
                </c:pt>
                <c:pt idx="13368">
                  <c:v>28.024000000000001</c:v>
                </c:pt>
                <c:pt idx="13369">
                  <c:v>28.024000000000001</c:v>
                </c:pt>
                <c:pt idx="13370">
                  <c:v>28.024000000000001</c:v>
                </c:pt>
                <c:pt idx="13371">
                  <c:v>28.024000000000001</c:v>
                </c:pt>
                <c:pt idx="13372">
                  <c:v>28.024000000000001</c:v>
                </c:pt>
                <c:pt idx="13373">
                  <c:v>28.024000000000001</c:v>
                </c:pt>
                <c:pt idx="13374">
                  <c:v>28.026</c:v>
                </c:pt>
                <c:pt idx="13375">
                  <c:v>28.026</c:v>
                </c:pt>
                <c:pt idx="13376">
                  <c:v>28.050999999999998</c:v>
                </c:pt>
                <c:pt idx="13377">
                  <c:v>28.050999999999998</c:v>
                </c:pt>
                <c:pt idx="13378">
                  <c:v>28.050999999999998</c:v>
                </c:pt>
                <c:pt idx="13379">
                  <c:v>28.050999999999998</c:v>
                </c:pt>
                <c:pt idx="13380">
                  <c:v>28.050999999999998</c:v>
                </c:pt>
                <c:pt idx="13381">
                  <c:v>28.050999999999998</c:v>
                </c:pt>
                <c:pt idx="13382">
                  <c:v>28.050999999999998</c:v>
                </c:pt>
                <c:pt idx="13383">
                  <c:v>28.052</c:v>
                </c:pt>
                <c:pt idx="13384">
                  <c:v>28.082999999999998</c:v>
                </c:pt>
                <c:pt idx="13385">
                  <c:v>28.091000000000001</c:v>
                </c:pt>
                <c:pt idx="13386">
                  <c:v>28.091000000000001</c:v>
                </c:pt>
                <c:pt idx="13387">
                  <c:v>28.094000000000001</c:v>
                </c:pt>
                <c:pt idx="13388">
                  <c:v>28.094000000000001</c:v>
                </c:pt>
                <c:pt idx="13389">
                  <c:v>28.094000000000001</c:v>
                </c:pt>
                <c:pt idx="13390">
                  <c:v>28.094000000000001</c:v>
                </c:pt>
                <c:pt idx="13391">
                  <c:v>28.094000000000001</c:v>
                </c:pt>
                <c:pt idx="13392">
                  <c:v>28.094000000000001</c:v>
                </c:pt>
                <c:pt idx="13393">
                  <c:v>28.094000000000001</c:v>
                </c:pt>
                <c:pt idx="13394">
                  <c:v>28.103999999999999</c:v>
                </c:pt>
                <c:pt idx="13395">
                  <c:v>28.131</c:v>
                </c:pt>
                <c:pt idx="13396">
                  <c:v>28.141999999999999</c:v>
                </c:pt>
                <c:pt idx="13397">
                  <c:v>28.145</c:v>
                </c:pt>
                <c:pt idx="13398">
                  <c:v>28.149000000000001</c:v>
                </c:pt>
                <c:pt idx="13399">
                  <c:v>28.152000000000001</c:v>
                </c:pt>
                <c:pt idx="13400">
                  <c:v>28.157</c:v>
                </c:pt>
                <c:pt idx="13401">
                  <c:v>28.157</c:v>
                </c:pt>
                <c:pt idx="13402">
                  <c:v>28.157</c:v>
                </c:pt>
                <c:pt idx="13403">
                  <c:v>28.158000000000001</c:v>
                </c:pt>
                <c:pt idx="13404">
                  <c:v>28.158000000000001</c:v>
                </c:pt>
                <c:pt idx="13405">
                  <c:v>28.184000000000001</c:v>
                </c:pt>
                <c:pt idx="13406">
                  <c:v>28.184000000000001</c:v>
                </c:pt>
                <c:pt idx="13407">
                  <c:v>28.184000000000001</c:v>
                </c:pt>
                <c:pt idx="13408">
                  <c:v>28.184000000000001</c:v>
                </c:pt>
                <c:pt idx="13409">
                  <c:v>28.184000000000001</c:v>
                </c:pt>
                <c:pt idx="13410">
                  <c:v>28.184000000000001</c:v>
                </c:pt>
                <c:pt idx="13411">
                  <c:v>28.196000000000002</c:v>
                </c:pt>
                <c:pt idx="13412">
                  <c:v>28.196000000000002</c:v>
                </c:pt>
                <c:pt idx="13413">
                  <c:v>28.196000000000002</c:v>
                </c:pt>
                <c:pt idx="13414">
                  <c:v>28.196000000000002</c:v>
                </c:pt>
                <c:pt idx="13415">
                  <c:v>28.196999999999999</c:v>
                </c:pt>
                <c:pt idx="13416">
                  <c:v>28.198</c:v>
                </c:pt>
                <c:pt idx="13417">
                  <c:v>28.198</c:v>
                </c:pt>
                <c:pt idx="13418">
                  <c:v>28.198</c:v>
                </c:pt>
                <c:pt idx="13419">
                  <c:v>28.198</c:v>
                </c:pt>
                <c:pt idx="13420">
                  <c:v>28.202000000000002</c:v>
                </c:pt>
                <c:pt idx="13421">
                  <c:v>28.210999999999999</c:v>
                </c:pt>
                <c:pt idx="13422">
                  <c:v>28.210999999999999</c:v>
                </c:pt>
                <c:pt idx="13423">
                  <c:v>28.210999999999999</c:v>
                </c:pt>
                <c:pt idx="13424">
                  <c:v>28.210999999999999</c:v>
                </c:pt>
                <c:pt idx="13425">
                  <c:v>28.210999999999999</c:v>
                </c:pt>
                <c:pt idx="13426">
                  <c:v>28.210999999999999</c:v>
                </c:pt>
                <c:pt idx="13427">
                  <c:v>28.213999999999999</c:v>
                </c:pt>
                <c:pt idx="13428">
                  <c:v>28.238</c:v>
                </c:pt>
                <c:pt idx="13429">
                  <c:v>28.241</c:v>
                </c:pt>
                <c:pt idx="13430">
                  <c:v>28.242000000000001</c:v>
                </c:pt>
                <c:pt idx="13431">
                  <c:v>28.245999999999999</c:v>
                </c:pt>
                <c:pt idx="13432">
                  <c:v>28.245999999999999</c:v>
                </c:pt>
                <c:pt idx="13433">
                  <c:v>28.245999999999999</c:v>
                </c:pt>
                <c:pt idx="13434">
                  <c:v>28.245999999999999</c:v>
                </c:pt>
                <c:pt idx="13435">
                  <c:v>28.247</c:v>
                </c:pt>
                <c:pt idx="13436">
                  <c:v>28.247</c:v>
                </c:pt>
                <c:pt idx="13437">
                  <c:v>28.247</c:v>
                </c:pt>
                <c:pt idx="13438">
                  <c:v>28.247</c:v>
                </c:pt>
                <c:pt idx="13439">
                  <c:v>28.247</c:v>
                </c:pt>
                <c:pt idx="13440">
                  <c:v>28.247</c:v>
                </c:pt>
                <c:pt idx="13441">
                  <c:v>28.247</c:v>
                </c:pt>
                <c:pt idx="13442">
                  <c:v>28.247</c:v>
                </c:pt>
                <c:pt idx="13443">
                  <c:v>28.265000000000001</c:v>
                </c:pt>
                <c:pt idx="13444">
                  <c:v>28.282</c:v>
                </c:pt>
                <c:pt idx="13445">
                  <c:v>28.285</c:v>
                </c:pt>
                <c:pt idx="13446">
                  <c:v>28.291</c:v>
                </c:pt>
                <c:pt idx="13447">
                  <c:v>28.291</c:v>
                </c:pt>
                <c:pt idx="13448">
                  <c:v>28.294</c:v>
                </c:pt>
                <c:pt idx="13449">
                  <c:v>28.297000000000001</c:v>
                </c:pt>
                <c:pt idx="13450">
                  <c:v>28.297999999999998</c:v>
                </c:pt>
                <c:pt idx="13451">
                  <c:v>28.297999999999998</c:v>
                </c:pt>
                <c:pt idx="13452">
                  <c:v>28.297999999999998</c:v>
                </c:pt>
                <c:pt idx="13453">
                  <c:v>28.318000000000001</c:v>
                </c:pt>
                <c:pt idx="13454">
                  <c:v>28.318000000000001</c:v>
                </c:pt>
                <c:pt idx="13455">
                  <c:v>28.318000000000001</c:v>
                </c:pt>
                <c:pt idx="13456">
                  <c:v>28.344000000000001</c:v>
                </c:pt>
                <c:pt idx="13457">
                  <c:v>28.344000000000001</c:v>
                </c:pt>
                <c:pt idx="13458">
                  <c:v>28.344000000000001</c:v>
                </c:pt>
                <c:pt idx="13459">
                  <c:v>28.344000000000001</c:v>
                </c:pt>
                <c:pt idx="13460">
                  <c:v>28.349</c:v>
                </c:pt>
                <c:pt idx="13461">
                  <c:v>28.35</c:v>
                </c:pt>
                <c:pt idx="13462">
                  <c:v>28.350999999999999</c:v>
                </c:pt>
                <c:pt idx="13463">
                  <c:v>28.350999999999999</c:v>
                </c:pt>
                <c:pt idx="13464">
                  <c:v>28.350999999999999</c:v>
                </c:pt>
                <c:pt idx="13465">
                  <c:v>28.350999999999999</c:v>
                </c:pt>
                <c:pt idx="13466">
                  <c:v>28.350999999999999</c:v>
                </c:pt>
                <c:pt idx="13467">
                  <c:v>28.350999999999999</c:v>
                </c:pt>
                <c:pt idx="13468">
                  <c:v>28.350999999999999</c:v>
                </c:pt>
                <c:pt idx="13469">
                  <c:v>28.350999999999999</c:v>
                </c:pt>
                <c:pt idx="13470">
                  <c:v>28.350999999999999</c:v>
                </c:pt>
                <c:pt idx="13471">
                  <c:v>28.350999999999999</c:v>
                </c:pt>
                <c:pt idx="13472">
                  <c:v>28.370999999999999</c:v>
                </c:pt>
                <c:pt idx="13473">
                  <c:v>28.370999999999999</c:v>
                </c:pt>
                <c:pt idx="13474">
                  <c:v>28.370999999999999</c:v>
                </c:pt>
                <c:pt idx="13475">
                  <c:v>28.370999999999999</c:v>
                </c:pt>
                <c:pt idx="13476">
                  <c:v>28.370999999999999</c:v>
                </c:pt>
                <c:pt idx="13477">
                  <c:v>28.370999999999999</c:v>
                </c:pt>
                <c:pt idx="13478">
                  <c:v>28.372</c:v>
                </c:pt>
                <c:pt idx="13479">
                  <c:v>28.372</c:v>
                </c:pt>
                <c:pt idx="13480">
                  <c:v>28.373000000000001</c:v>
                </c:pt>
                <c:pt idx="13481">
                  <c:v>28.398</c:v>
                </c:pt>
                <c:pt idx="13482">
                  <c:v>28.398</c:v>
                </c:pt>
                <c:pt idx="13483">
                  <c:v>28.399000000000001</c:v>
                </c:pt>
                <c:pt idx="13484">
                  <c:v>28.401</c:v>
                </c:pt>
                <c:pt idx="13485">
                  <c:v>28.401</c:v>
                </c:pt>
                <c:pt idx="13486">
                  <c:v>28.401</c:v>
                </c:pt>
                <c:pt idx="13487">
                  <c:v>28.401</c:v>
                </c:pt>
                <c:pt idx="13488">
                  <c:v>28.401</c:v>
                </c:pt>
                <c:pt idx="13489">
                  <c:v>28.402000000000001</c:v>
                </c:pt>
                <c:pt idx="13490">
                  <c:v>28.402000000000001</c:v>
                </c:pt>
                <c:pt idx="13491">
                  <c:v>28.402000000000001</c:v>
                </c:pt>
                <c:pt idx="13492">
                  <c:v>28.402000000000001</c:v>
                </c:pt>
                <c:pt idx="13493">
                  <c:v>28.402000000000001</c:v>
                </c:pt>
                <c:pt idx="13494">
                  <c:v>28.402000000000001</c:v>
                </c:pt>
                <c:pt idx="13495">
                  <c:v>28.402000000000001</c:v>
                </c:pt>
                <c:pt idx="13496">
                  <c:v>28.402000000000001</c:v>
                </c:pt>
                <c:pt idx="13497">
                  <c:v>28.402000000000001</c:v>
                </c:pt>
                <c:pt idx="13498">
                  <c:v>28.402000000000001</c:v>
                </c:pt>
                <c:pt idx="13499">
                  <c:v>28.402000000000001</c:v>
                </c:pt>
                <c:pt idx="13500">
                  <c:v>28.402000000000001</c:v>
                </c:pt>
                <c:pt idx="13501">
                  <c:v>28.402000000000001</c:v>
                </c:pt>
                <c:pt idx="13502">
                  <c:v>28.402000000000001</c:v>
                </c:pt>
                <c:pt idx="13503">
                  <c:v>28.402000000000001</c:v>
                </c:pt>
                <c:pt idx="13504">
                  <c:v>28.402000000000001</c:v>
                </c:pt>
                <c:pt idx="13505">
                  <c:v>28.402000000000001</c:v>
                </c:pt>
                <c:pt idx="13506">
                  <c:v>28.402000000000001</c:v>
                </c:pt>
                <c:pt idx="13507">
                  <c:v>28.402000000000001</c:v>
                </c:pt>
                <c:pt idx="13508">
                  <c:v>28.404</c:v>
                </c:pt>
                <c:pt idx="13509">
                  <c:v>28.425000000000001</c:v>
                </c:pt>
                <c:pt idx="13510">
                  <c:v>28.425000000000001</c:v>
                </c:pt>
                <c:pt idx="13511">
                  <c:v>28.425000000000001</c:v>
                </c:pt>
                <c:pt idx="13512">
                  <c:v>28.425000000000001</c:v>
                </c:pt>
                <c:pt idx="13513">
                  <c:v>28.425999999999998</c:v>
                </c:pt>
                <c:pt idx="13514">
                  <c:v>28.452000000000002</c:v>
                </c:pt>
                <c:pt idx="13515">
                  <c:v>28.452999999999999</c:v>
                </c:pt>
                <c:pt idx="13516">
                  <c:v>28.454000000000001</c:v>
                </c:pt>
                <c:pt idx="13517">
                  <c:v>28.454999999999998</c:v>
                </c:pt>
                <c:pt idx="13518">
                  <c:v>28.456</c:v>
                </c:pt>
                <c:pt idx="13519">
                  <c:v>28.478999999999999</c:v>
                </c:pt>
                <c:pt idx="13520">
                  <c:v>28.478999999999999</c:v>
                </c:pt>
                <c:pt idx="13521">
                  <c:v>28.478999999999999</c:v>
                </c:pt>
                <c:pt idx="13522">
                  <c:v>28.478999999999999</c:v>
                </c:pt>
                <c:pt idx="13523">
                  <c:v>28.478999999999999</c:v>
                </c:pt>
                <c:pt idx="13524">
                  <c:v>28.478999999999999</c:v>
                </c:pt>
                <c:pt idx="13525">
                  <c:v>28.489000000000001</c:v>
                </c:pt>
                <c:pt idx="13526">
                  <c:v>28.498999999999999</c:v>
                </c:pt>
                <c:pt idx="13527">
                  <c:v>28.504999999999999</c:v>
                </c:pt>
                <c:pt idx="13528">
                  <c:v>28.504999999999999</c:v>
                </c:pt>
                <c:pt idx="13529">
                  <c:v>28.504999999999999</c:v>
                </c:pt>
                <c:pt idx="13530">
                  <c:v>28.504999999999999</c:v>
                </c:pt>
                <c:pt idx="13531">
                  <c:v>28.504999999999999</c:v>
                </c:pt>
                <c:pt idx="13532">
                  <c:v>28.504999999999999</c:v>
                </c:pt>
                <c:pt idx="13533">
                  <c:v>28.504999999999999</c:v>
                </c:pt>
                <c:pt idx="13534">
                  <c:v>28.504999999999999</c:v>
                </c:pt>
                <c:pt idx="13535">
                  <c:v>28.504999999999999</c:v>
                </c:pt>
                <c:pt idx="13536">
                  <c:v>28.504999999999999</c:v>
                </c:pt>
                <c:pt idx="13537">
                  <c:v>28.504999999999999</c:v>
                </c:pt>
                <c:pt idx="13538">
                  <c:v>28.506</c:v>
                </c:pt>
                <c:pt idx="13539">
                  <c:v>28.506</c:v>
                </c:pt>
                <c:pt idx="13540">
                  <c:v>28.506</c:v>
                </c:pt>
                <c:pt idx="13541">
                  <c:v>28.506</c:v>
                </c:pt>
                <c:pt idx="13542">
                  <c:v>28.506</c:v>
                </c:pt>
                <c:pt idx="13543">
                  <c:v>28.506</c:v>
                </c:pt>
                <c:pt idx="13544">
                  <c:v>28.506</c:v>
                </c:pt>
                <c:pt idx="13545">
                  <c:v>28.532</c:v>
                </c:pt>
                <c:pt idx="13546">
                  <c:v>28.532</c:v>
                </c:pt>
                <c:pt idx="13547">
                  <c:v>28.532</c:v>
                </c:pt>
                <c:pt idx="13548">
                  <c:v>28.532</c:v>
                </c:pt>
                <c:pt idx="13549">
                  <c:v>28.532</c:v>
                </c:pt>
                <c:pt idx="13550">
                  <c:v>28.532</c:v>
                </c:pt>
                <c:pt idx="13551">
                  <c:v>28.533000000000001</c:v>
                </c:pt>
                <c:pt idx="13552">
                  <c:v>28.533000000000001</c:v>
                </c:pt>
                <c:pt idx="13553">
                  <c:v>28.556999999999999</c:v>
                </c:pt>
                <c:pt idx="13554">
                  <c:v>28.556999999999999</c:v>
                </c:pt>
                <c:pt idx="13555">
                  <c:v>28.556999999999999</c:v>
                </c:pt>
                <c:pt idx="13556">
                  <c:v>28.556999999999999</c:v>
                </c:pt>
                <c:pt idx="13557">
                  <c:v>28.559000000000001</c:v>
                </c:pt>
                <c:pt idx="13558">
                  <c:v>28.562000000000001</c:v>
                </c:pt>
                <c:pt idx="13559">
                  <c:v>28.588000000000001</c:v>
                </c:pt>
                <c:pt idx="13560">
                  <c:v>28.608000000000001</c:v>
                </c:pt>
                <c:pt idx="13561">
                  <c:v>28.61</c:v>
                </c:pt>
                <c:pt idx="13562">
                  <c:v>28.61</c:v>
                </c:pt>
                <c:pt idx="13563">
                  <c:v>28.613</c:v>
                </c:pt>
                <c:pt idx="13564">
                  <c:v>28.616</c:v>
                </c:pt>
                <c:pt idx="13565">
                  <c:v>28.64</c:v>
                </c:pt>
                <c:pt idx="13566">
                  <c:v>28.64</c:v>
                </c:pt>
                <c:pt idx="13567">
                  <c:v>28.64</c:v>
                </c:pt>
                <c:pt idx="13568">
                  <c:v>28.64</c:v>
                </c:pt>
                <c:pt idx="13569">
                  <c:v>28.64</c:v>
                </c:pt>
                <c:pt idx="13570">
                  <c:v>28.64</c:v>
                </c:pt>
                <c:pt idx="13571">
                  <c:v>28.64</c:v>
                </c:pt>
                <c:pt idx="13572">
                  <c:v>28.64</c:v>
                </c:pt>
                <c:pt idx="13573">
                  <c:v>28.658999999999999</c:v>
                </c:pt>
                <c:pt idx="13574">
                  <c:v>28.66</c:v>
                </c:pt>
                <c:pt idx="13575">
                  <c:v>28.667000000000002</c:v>
                </c:pt>
                <c:pt idx="13576">
                  <c:v>28.667000000000002</c:v>
                </c:pt>
                <c:pt idx="13577">
                  <c:v>28.667000000000002</c:v>
                </c:pt>
                <c:pt idx="13578">
                  <c:v>28.667000000000002</c:v>
                </c:pt>
                <c:pt idx="13579">
                  <c:v>28.667000000000002</c:v>
                </c:pt>
                <c:pt idx="13580">
                  <c:v>28.667000000000002</c:v>
                </c:pt>
                <c:pt idx="13581">
                  <c:v>28.667000000000002</c:v>
                </c:pt>
                <c:pt idx="13582">
                  <c:v>28.667000000000002</c:v>
                </c:pt>
                <c:pt idx="13583">
                  <c:v>28.667000000000002</c:v>
                </c:pt>
                <c:pt idx="13584">
                  <c:v>28.667000000000002</c:v>
                </c:pt>
                <c:pt idx="13585">
                  <c:v>28.667000000000002</c:v>
                </c:pt>
                <c:pt idx="13586">
                  <c:v>28.667999999999999</c:v>
                </c:pt>
                <c:pt idx="13587">
                  <c:v>28.669</c:v>
                </c:pt>
                <c:pt idx="13588">
                  <c:v>28.693999999999999</c:v>
                </c:pt>
                <c:pt idx="13589">
                  <c:v>28.693999999999999</c:v>
                </c:pt>
                <c:pt idx="13590">
                  <c:v>28.693999999999999</c:v>
                </c:pt>
                <c:pt idx="13591">
                  <c:v>28.693999999999999</c:v>
                </c:pt>
                <c:pt idx="13592">
                  <c:v>28.693999999999999</c:v>
                </c:pt>
                <c:pt idx="13593">
                  <c:v>28.693999999999999</c:v>
                </c:pt>
                <c:pt idx="13594">
                  <c:v>28.693999999999999</c:v>
                </c:pt>
                <c:pt idx="13595">
                  <c:v>28.693999999999999</c:v>
                </c:pt>
                <c:pt idx="13596">
                  <c:v>28.693999999999999</c:v>
                </c:pt>
                <c:pt idx="13597">
                  <c:v>28.693999999999999</c:v>
                </c:pt>
                <c:pt idx="13598">
                  <c:v>28.716999999999999</c:v>
                </c:pt>
                <c:pt idx="13599">
                  <c:v>28.716999999999999</c:v>
                </c:pt>
                <c:pt idx="13600">
                  <c:v>28.716999999999999</c:v>
                </c:pt>
                <c:pt idx="13601">
                  <c:v>28.719000000000001</c:v>
                </c:pt>
                <c:pt idx="13602">
                  <c:v>28.719000000000001</c:v>
                </c:pt>
                <c:pt idx="13603">
                  <c:v>28.719000000000001</c:v>
                </c:pt>
                <c:pt idx="13604">
                  <c:v>28.721</c:v>
                </c:pt>
                <c:pt idx="13605">
                  <c:v>28.722000000000001</c:v>
                </c:pt>
                <c:pt idx="13606">
                  <c:v>28.741</c:v>
                </c:pt>
                <c:pt idx="13607">
                  <c:v>28.747</c:v>
                </c:pt>
                <c:pt idx="13608">
                  <c:v>28.748999999999999</c:v>
                </c:pt>
                <c:pt idx="13609">
                  <c:v>28.765999999999998</c:v>
                </c:pt>
                <c:pt idx="13610">
                  <c:v>28.765999999999998</c:v>
                </c:pt>
                <c:pt idx="13611">
                  <c:v>28.78</c:v>
                </c:pt>
                <c:pt idx="13612">
                  <c:v>28.792000000000002</c:v>
                </c:pt>
                <c:pt idx="13613">
                  <c:v>28.802</c:v>
                </c:pt>
                <c:pt idx="13614">
                  <c:v>28.802</c:v>
                </c:pt>
                <c:pt idx="13615">
                  <c:v>28.802</c:v>
                </c:pt>
                <c:pt idx="13616">
                  <c:v>28.802</c:v>
                </c:pt>
                <c:pt idx="13617">
                  <c:v>28.802</c:v>
                </c:pt>
                <c:pt idx="13618">
                  <c:v>28.802</c:v>
                </c:pt>
                <c:pt idx="13619">
                  <c:v>28.802</c:v>
                </c:pt>
                <c:pt idx="13620">
                  <c:v>28.802</c:v>
                </c:pt>
                <c:pt idx="13621">
                  <c:v>28.817</c:v>
                </c:pt>
                <c:pt idx="13622">
                  <c:v>28.82</c:v>
                </c:pt>
                <c:pt idx="13623">
                  <c:v>28.829000000000001</c:v>
                </c:pt>
                <c:pt idx="13624">
                  <c:v>28.829000000000001</c:v>
                </c:pt>
                <c:pt idx="13625">
                  <c:v>28.829000000000001</c:v>
                </c:pt>
                <c:pt idx="13626">
                  <c:v>28.829000000000001</c:v>
                </c:pt>
                <c:pt idx="13627">
                  <c:v>28.829000000000001</c:v>
                </c:pt>
                <c:pt idx="13628">
                  <c:v>28.829000000000001</c:v>
                </c:pt>
                <c:pt idx="13629">
                  <c:v>28.829000000000001</c:v>
                </c:pt>
                <c:pt idx="13630">
                  <c:v>28.829000000000001</c:v>
                </c:pt>
                <c:pt idx="13631">
                  <c:v>28.829000000000001</c:v>
                </c:pt>
                <c:pt idx="13632">
                  <c:v>28.829000000000001</c:v>
                </c:pt>
                <c:pt idx="13633">
                  <c:v>28.829000000000001</c:v>
                </c:pt>
                <c:pt idx="13634">
                  <c:v>28.829000000000001</c:v>
                </c:pt>
                <c:pt idx="13635">
                  <c:v>28.829000000000001</c:v>
                </c:pt>
                <c:pt idx="13636">
                  <c:v>28.829000000000001</c:v>
                </c:pt>
                <c:pt idx="13637">
                  <c:v>28.829000000000001</c:v>
                </c:pt>
                <c:pt idx="13638">
                  <c:v>28.856000000000002</c:v>
                </c:pt>
                <c:pt idx="13639">
                  <c:v>28.856000000000002</c:v>
                </c:pt>
                <c:pt idx="13640">
                  <c:v>28.869</c:v>
                </c:pt>
                <c:pt idx="13641">
                  <c:v>28.873000000000001</c:v>
                </c:pt>
                <c:pt idx="13642">
                  <c:v>28.873000000000001</c:v>
                </c:pt>
                <c:pt idx="13643">
                  <c:v>28.884</c:v>
                </c:pt>
                <c:pt idx="13644">
                  <c:v>28.884</c:v>
                </c:pt>
                <c:pt idx="13645">
                  <c:v>28.884</c:v>
                </c:pt>
                <c:pt idx="13646">
                  <c:v>28.919</c:v>
                </c:pt>
                <c:pt idx="13647">
                  <c:v>28.920999999999999</c:v>
                </c:pt>
                <c:pt idx="13648">
                  <c:v>28.920999999999999</c:v>
                </c:pt>
                <c:pt idx="13649">
                  <c:v>28.920999999999999</c:v>
                </c:pt>
                <c:pt idx="13650">
                  <c:v>28.922000000000001</c:v>
                </c:pt>
                <c:pt idx="13651">
                  <c:v>28.937000000000001</c:v>
                </c:pt>
                <c:pt idx="13652">
                  <c:v>28.937000000000001</c:v>
                </c:pt>
                <c:pt idx="13653">
                  <c:v>28.963999999999999</c:v>
                </c:pt>
                <c:pt idx="13654">
                  <c:v>28.963999999999999</c:v>
                </c:pt>
                <c:pt idx="13655">
                  <c:v>28.963999999999999</c:v>
                </c:pt>
                <c:pt idx="13656">
                  <c:v>28.963999999999999</c:v>
                </c:pt>
                <c:pt idx="13657">
                  <c:v>28.963999999999999</c:v>
                </c:pt>
                <c:pt idx="13658">
                  <c:v>28.963999999999999</c:v>
                </c:pt>
                <c:pt idx="13659">
                  <c:v>28.963999999999999</c:v>
                </c:pt>
                <c:pt idx="13660">
                  <c:v>28.963999999999999</c:v>
                </c:pt>
                <c:pt idx="13661">
                  <c:v>28.963999999999999</c:v>
                </c:pt>
                <c:pt idx="13662">
                  <c:v>28.963999999999999</c:v>
                </c:pt>
                <c:pt idx="13663">
                  <c:v>28.963999999999999</c:v>
                </c:pt>
                <c:pt idx="13664">
                  <c:v>28.963999999999999</c:v>
                </c:pt>
                <c:pt idx="13665">
                  <c:v>28.963999999999999</c:v>
                </c:pt>
                <c:pt idx="13666">
                  <c:v>28.968</c:v>
                </c:pt>
                <c:pt idx="13667">
                  <c:v>28.972999999999999</c:v>
                </c:pt>
                <c:pt idx="13668">
                  <c:v>28.972999999999999</c:v>
                </c:pt>
                <c:pt idx="13669">
                  <c:v>28.972999999999999</c:v>
                </c:pt>
                <c:pt idx="13670">
                  <c:v>28.972999999999999</c:v>
                </c:pt>
                <c:pt idx="13671">
                  <c:v>28.975000000000001</c:v>
                </c:pt>
                <c:pt idx="13672">
                  <c:v>28.975000000000001</c:v>
                </c:pt>
                <c:pt idx="13673">
                  <c:v>28.975000000000001</c:v>
                </c:pt>
                <c:pt idx="13674">
                  <c:v>28.977</c:v>
                </c:pt>
                <c:pt idx="13675">
                  <c:v>28.981999999999999</c:v>
                </c:pt>
                <c:pt idx="13676">
                  <c:v>28.992000000000001</c:v>
                </c:pt>
                <c:pt idx="13677">
                  <c:v>28.992000000000001</c:v>
                </c:pt>
                <c:pt idx="13678">
                  <c:v>28.992000000000001</c:v>
                </c:pt>
                <c:pt idx="13679">
                  <c:v>28.992000000000001</c:v>
                </c:pt>
                <c:pt idx="13680">
                  <c:v>28.992000000000001</c:v>
                </c:pt>
                <c:pt idx="13681">
                  <c:v>28.992000000000001</c:v>
                </c:pt>
                <c:pt idx="13682">
                  <c:v>28.992000000000001</c:v>
                </c:pt>
                <c:pt idx="13683">
                  <c:v>28.992000000000001</c:v>
                </c:pt>
                <c:pt idx="13684">
                  <c:v>28.992000000000001</c:v>
                </c:pt>
                <c:pt idx="13685">
                  <c:v>28.992999999999999</c:v>
                </c:pt>
                <c:pt idx="13686">
                  <c:v>28.994</c:v>
                </c:pt>
                <c:pt idx="13687">
                  <c:v>29.018999999999998</c:v>
                </c:pt>
                <c:pt idx="13688">
                  <c:v>29.018999999999998</c:v>
                </c:pt>
                <c:pt idx="13689">
                  <c:v>29.018999999999998</c:v>
                </c:pt>
                <c:pt idx="13690">
                  <c:v>29.018999999999998</c:v>
                </c:pt>
                <c:pt idx="13691">
                  <c:v>29.018999999999998</c:v>
                </c:pt>
                <c:pt idx="13692">
                  <c:v>29.018999999999998</c:v>
                </c:pt>
                <c:pt idx="13693">
                  <c:v>29.018999999999998</c:v>
                </c:pt>
                <c:pt idx="13694">
                  <c:v>29.018999999999998</c:v>
                </c:pt>
                <c:pt idx="13695">
                  <c:v>29.018999999999998</c:v>
                </c:pt>
                <c:pt idx="13696">
                  <c:v>29.024999999999999</c:v>
                </c:pt>
                <c:pt idx="13697">
                  <c:v>29.024999999999999</c:v>
                </c:pt>
                <c:pt idx="13698">
                  <c:v>29.024999999999999</c:v>
                </c:pt>
                <c:pt idx="13699">
                  <c:v>29.026</c:v>
                </c:pt>
                <c:pt idx="13700">
                  <c:v>29.026</c:v>
                </c:pt>
                <c:pt idx="13701">
                  <c:v>29.026</c:v>
                </c:pt>
                <c:pt idx="13702">
                  <c:v>29.026</c:v>
                </c:pt>
                <c:pt idx="13703">
                  <c:v>29.026</c:v>
                </c:pt>
                <c:pt idx="13704">
                  <c:v>29.026</c:v>
                </c:pt>
                <c:pt idx="13705">
                  <c:v>29.026</c:v>
                </c:pt>
                <c:pt idx="13706">
                  <c:v>29.026</c:v>
                </c:pt>
                <c:pt idx="13707">
                  <c:v>29.026</c:v>
                </c:pt>
                <c:pt idx="13708">
                  <c:v>29.026</c:v>
                </c:pt>
                <c:pt idx="13709">
                  <c:v>29.026</c:v>
                </c:pt>
                <c:pt idx="13710">
                  <c:v>29.026</c:v>
                </c:pt>
                <c:pt idx="13711">
                  <c:v>29.027999999999999</c:v>
                </c:pt>
                <c:pt idx="13712">
                  <c:v>29.03</c:v>
                </c:pt>
                <c:pt idx="13713">
                  <c:v>29.045999999999999</c:v>
                </c:pt>
                <c:pt idx="13714">
                  <c:v>29.073</c:v>
                </c:pt>
                <c:pt idx="13715">
                  <c:v>29.077000000000002</c:v>
                </c:pt>
                <c:pt idx="13716">
                  <c:v>29.077999999999999</c:v>
                </c:pt>
                <c:pt idx="13717">
                  <c:v>29.079000000000001</c:v>
                </c:pt>
                <c:pt idx="13718">
                  <c:v>29.079000000000001</c:v>
                </c:pt>
                <c:pt idx="13719">
                  <c:v>29.079000000000001</c:v>
                </c:pt>
                <c:pt idx="13720">
                  <c:v>29.079000000000001</c:v>
                </c:pt>
                <c:pt idx="13721">
                  <c:v>29.079000000000001</c:v>
                </c:pt>
                <c:pt idx="13722">
                  <c:v>29.08</c:v>
                </c:pt>
                <c:pt idx="13723">
                  <c:v>29.08</c:v>
                </c:pt>
                <c:pt idx="13724">
                  <c:v>29.08</c:v>
                </c:pt>
                <c:pt idx="13725">
                  <c:v>29.100999999999999</c:v>
                </c:pt>
                <c:pt idx="13726">
                  <c:v>29.128</c:v>
                </c:pt>
                <c:pt idx="13727">
                  <c:v>29.128</c:v>
                </c:pt>
                <c:pt idx="13728">
                  <c:v>29.128</c:v>
                </c:pt>
                <c:pt idx="13729">
                  <c:v>29.128</c:v>
                </c:pt>
                <c:pt idx="13730">
                  <c:v>29.13</c:v>
                </c:pt>
                <c:pt idx="13731">
                  <c:v>29.13</c:v>
                </c:pt>
                <c:pt idx="13732">
                  <c:v>29.13</c:v>
                </c:pt>
                <c:pt idx="13733">
                  <c:v>29.13</c:v>
                </c:pt>
                <c:pt idx="13734">
                  <c:v>29.155000000000001</c:v>
                </c:pt>
                <c:pt idx="13735">
                  <c:v>29.155000000000001</c:v>
                </c:pt>
                <c:pt idx="13736">
                  <c:v>29.155000000000001</c:v>
                </c:pt>
                <c:pt idx="13737">
                  <c:v>29.155000000000001</c:v>
                </c:pt>
                <c:pt idx="13738">
                  <c:v>29.155000000000001</c:v>
                </c:pt>
                <c:pt idx="13739">
                  <c:v>29.155000000000001</c:v>
                </c:pt>
                <c:pt idx="13740">
                  <c:v>29.155000000000001</c:v>
                </c:pt>
                <c:pt idx="13741">
                  <c:v>29.155000000000001</c:v>
                </c:pt>
                <c:pt idx="13742">
                  <c:v>29.155000000000001</c:v>
                </c:pt>
                <c:pt idx="13743">
                  <c:v>29.155000000000001</c:v>
                </c:pt>
                <c:pt idx="13744">
                  <c:v>29.155000000000001</c:v>
                </c:pt>
                <c:pt idx="13745">
                  <c:v>29.155000000000001</c:v>
                </c:pt>
                <c:pt idx="13746">
                  <c:v>29.155000000000001</c:v>
                </c:pt>
                <c:pt idx="13747">
                  <c:v>29.155000000000001</c:v>
                </c:pt>
                <c:pt idx="13748">
                  <c:v>29.155000000000001</c:v>
                </c:pt>
                <c:pt idx="13749">
                  <c:v>29.155999999999999</c:v>
                </c:pt>
                <c:pt idx="13750">
                  <c:v>29.181999999999999</c:v>
                </c:pt>
                <c:pt idx="13751">
                  <c:v>29.181999999999999</c:v>
                </c:pt>
                <c:pt idx="13752">
                  <c:v>29.183</c:v>
                </c:pt>
                <c:pt idx="13753">
                  <c:v>29.183</c:v>
                </c:pt>
                <c:pt idx="13754">
                  <c:v>29.183</c:v>
                </c:pt>
                <c:pt idx="13755">
                  <c:v>29.183</c:v>
                </c:pt>
                <c:pt idx="13756">
                  <c:v>29.183</c:v>
                </c:pt>
                <c:pt idx="13757">
                  <c:v>29.183</c:v>
                </c:pt>
                <c:pt idx="13758">
                  <c:v>29.183</c:v>
                </c:pt>
                <c:pt idx="13759">
                  <c:v>29.183</c:v>
                </c:pt>
                <c:pt idx="13760">
                  <c:v>29.183</c:v>
                </c:pt>
                <c:pt idx="13761">
                  <c:v>29.183</c:v>
                </c:pt>
                <c:pt idx="13762">
                  <c:v>29.186</c:v>
                </c:pt>
                <c:pt idx="13763">
                  <c:v>29.187000000000001</c:v>
                </c:pt>
                <c:pt idx="13764">
                  <c:v>29.236000000000001</c:v>
                </c:pt>
                <c:pt idx="13765">
                  <c:v>29.236000000000001</c:v>
                </c:pt>
                <c:pt idx="13766">
                  <c:v>29.236999999999998</c:v>
                </c:pt>
                <c:pt idx="13767">
                  <c:v>29.238</c:v>
                </c:pt>
                <c:pt idx="13768">
                  <c:v>29.238</c:v>
                </c:pt>
                <c:pt idx="13769">
                  <c:v>29.271999999999998</c:v>
                </c:pt>
                <c:pt idx="13770">
                  <c:v>29.286999999999999</c:v>
                </c:pt>
                <c:pt idx="13771">
                  <c:v>29.291</c:v>
                </c:pt>
                <c:pt idx="13772">
                  <c:v>29.291</c:v>
                </c:pt>
                <c:pt idx="13773">
                  <c:v>29.291</c:v>
                </c:pt>
                <c:pt idx="13774">
                  <c:v>29.291</c:v>
                </c:pt>
                <c:pt idx="13775">
                  <c:v>29.291</c:v>
                </c:pt>
                <c:pt idx="13776">
                  <c:v>29.291</c:v>
                </c:pt>
                <c:pt idx="13777">
                  <c:v>29.291</c:v>
                </c:pt>
                <c:pt idx="13778">
                  <c:v>29.292000000000002</c:v>
                </c:pt>
                <c:pt idx="13779">
                  <c:v>29.318999999999999</c:v>
                </c:pt>
                <c:pt idx="13780">
                  <c:v>29.318999999999999</c:v>
                </c:pt>
                <c:pt idx="13781">
                  <c:v>29.318999999999999</c:v>
                </c:pt>
                <c:pt idx="13782">
                  <c:v>29.318999999999999</c:v>
                </c:pt>
                <c:pt idx="13783">
                  <c:v>29.318999999999999</c:v>
                </c:pt>
                <c:pt idx="13784">
                  <c:v>29.318999999999999</c:v>
                </c:pt>
                <c:pt idx="13785">
                  <c:v>29.318999999999999</c:v>
                </c:pt>
                <c:pt idx="13786">
                  <c:v>29.318999999999999</c:v>
                </c:pt>
                <c:pt idx="13787">
                  <c:v>29.32</c:v>
                </c:pt>
                <c:pt idx="13788">
                  <c:v>29.32</c:v>
                </c:pt>
                <c:pt idx="13789">
                  <c:v>29.32</c:v>
                </c:pt>
                <c:pt idx="13790">
                  <c:v>29.32</c:v>
                </c:pt>
                <c:pt idx="13791">
                  <c:v>29.32</c:v>
                </c:pt>
                <c:pt idx="13792">
                  <c:v>29.34</c:v>
                </c:pt>
                <c:pt idx="13793">
                  <c:v>29.343</c:v>
                </c:pt>
                <c:pt idx="13794">
                  <c:v>29.346</c:v>
                </c:pt>
                <c:pt idx="13795">
                  <c:v>29.346</c:v>
                </c:pt>
                <c:pt idx="13796">
                  <c:v>29.346</c:v>
                </c:pt>
                <c:pt idx="13797">
                  <c:v>29.347999999999999</c:v>
                </c:pt>
                <c:pt idx="13798">
                  <c:v>29.347999999999999</c:v>
                </c:pt>
                <c:pt idx="13799">
                  <c:v>29.373999999999999</c:v>
                </c:pt>
                <c:pt idx="13800">
                  <c:v>29.373999999999999</c:v>
                </c:pt>
                <c:pt idx="13801">
                  <c:v>29.375</c:v>
                </c:pt>
                <c:pt idx="13802">
                  <c:v>29.391999999999999</c:v>
                </c:pt>
                <c:pt idx="13803">
                  <c:v>29.449000000000002</c:v>
                </c:pt>
                <c:pt idx="13804">
                  <c:v>29.456</c:v>
                </c:pt>
                <c:pt idx="13805">
                  <c:v>29.456</c:v>
                </c:pt>
                <c:pt idx="13806">
                  <c:v>29.468</c:v>
                </c:pt>
                <c:pt idx="13807">
                  <c:v>29.47</c:v>
                </c:pt>
                <c:pt idx="13808">
                  <c:v>29.483000000000001</c:v>
                </c:pt>
                <c:pt idx="13809">
                  <c:v>29.483000000000001</c:v>
                </c:pt>
                <c:pt idx="13810">
                  <c:v>29.483000000000001</c:v>
                </c:pt>
                <c:pt idx="13811">
                  <c:v>29.483000000000001</c:v>
                </c:pt>
                <c:pt idx="13812">
                  <c:v>29.483000000000001</c:v>
                </c:pt>
                <c:pt idx="13813">
                  <c:v>29.483000000000001</c:v>
                </c:pt>
                <c:pt idx="13814">
                  <c:v>29.483000000000001</c:v>
                </c:pt>
                <c:pt idx="13815">
                  <c:v>29.483000000000001</c:v>
                </c:pt>
                <c:pt idx="13816">
                  <c:v>29.484000000000002</c:v>
                </c:pt>
                <c:pt idx="13817">
                  <c:v>29.484000000000002</c:v>
                </c:pt>
                <c:pt idx="13818">
                  <c:v>29.484000000000002</c:v>
                </c:pt>
                <c:pt idx="13819">
                  <c:v>29.484000000000002</c:v>
                </c:pt>
                <c:pt idx="13820">
                  <c:v>29.510999999999999</c:v>
                </c:pt>
                <c:pt idx="13821">
                  <c:v>29.510999999999999</c:v>
                </c:pt>
                <c:pt idx="13822">
                  <c:v>29.513000000000002</c:v>
                </c:pt>
                <c:pt idx="13823">
                  <c:v>29.538</c:v>
                </c:pt>
                <c:pt idx="13824">
                  <c:v>29.538</c:v>
                </c:pt>
                <c:pt idx="13825">
                  <c:v>29.538</c:v>
                </c:pt>
                <c:pt idx="13826">
                  <c:v>29.539000000000001</c:v>
                </c:pt>
                <c:pt idx="13827">
                  <c:v>29.54</c:v>
                </c:pt>
                <c:pt idx="13828">
                  <c:v>29.545999999999999</c:v>
                </c:pt>
                <c:pt idx="13829">
                  <c:v>29.552</c:v>
                </c:pt>
                <c:pt idx="13830">
                  <c:v>29.565000000000001</c:v>
                </c:pt>
                <c:pt idx="13831">
                  <c:v>29.593</c:v>
                </c:pt>
                <c:pt idx="13832">
                  <c:v>29.594000000000001</c:v>
                </c:pt>
                <c:pt idx="13833">
                  <c:v>29.594999999999999</c:v>
                </c:pt>
                <c:pt idx="13834">
                  <c:v>29.605</c:v>
                </c:pt>
                <c:pt idx="13835">
                  <c:v>29.605</c:v>
                </c:pt>
                <c:pt idx="13836">
                  <c:v>29.605</c:v>
                </c:pt>
                <c:pt idx="13837">
                  <c:v>29.606999999999999</c:v>
                </c:pt>
                <c:pt idx="13838">
                  <c:v>29.606999999999999</c:v>
                </c:pt>
                <c:pt idx="13839">
                  <c:v>29.606999999999999</c:v>
                </c:pt>
                <c:pt idx="13840">
                  <c:v>29.606999999999999</c:v>
                </c:pt>
                <c:pt idx="13841">
                  <c:v>29.606999999999999</c:v>
                </c:pt>
                <c:pt idx="13842">
                  <c:v>29.608000000000001</c:v>
                </c:pt>
                <c:pt idx="13843">
                  <c:v>29.620999999999999</c:v>
                </c:pt>
                <c:pt idx="13844">
                  <c:v>29.620999999999999</c:v>
                </c:pt>
                <c:pt idx="13845">
                  <c:v>29.620999999999999</c:v>
                </c:pt>
                <c:pt idx="13846">
                  <c:v>29.620999999999999</c:v>
                </c:pt>
                <c:pt idx="13847">
                  <c:v>29.620999999999999</c:v>
                </c:pt>
                <c:pt idx="13848">
                  <c:v>29.620999999999999</c:v>
                </c:pt>
                <c:pt idx="13849">
                  <c:v>29.622</c:v>
                </c:pt>
                <c:pt idx="13850">
                  <c:v>29.648</c:v>
                </c:pt>
                <c:pt idx="13851">
                  <c:v>29.648</c:v>
                </c:pt>
                <c:pt idx="13852">
                  <c:v>29.648</c:v>
                </c:pt>
                <c:pt idx="13853">
                  <c:v>29.648</c:v>
                </c:pt>
                <c:pt idx="13854">
                  <c:v>29.649000000000001</c:v>
                </c:pt>
                <c:pt idx="13855">
                  <c:v>29.649000000000001</c:v>
                </c:pt>
                <c:pt idx="13856">
                  <c:v>29.65</c:v>
                </c:pt>
                <c:pt idx="13857">
                  <c:v>29.657</c:v>
                </c:pt>
                <c:pt idx="13858">
                  <c:v>29.658999999999999</c:v>
                </c:pt>
                <c:pt idx="13859">
                  <c:v>29.658999999999999</c:v>
                </c:pt>
                <c:pt idx="13860">
                  <c:v>29.658999999999999</c:v>
                </c:pt>
                <c:pt idx="13861">
                  <c:v>29.658999999999999</c:v>
                </c:pt>
                <c:pt idx="13862">
                  <c:v>29.658999999999999</c:v>
                </c:pt>
                <c:pt idx="13863">
                  <c:v>29.658999999999999</c:v>
                </c:pt>
                <c:pt idx="13864">
                  <c:v>29.658999999999999</c:v>
                </c:pt>
                <c:pt idx="13865">
                  <c:v>29.658999999999999</c:v>
                </c:pt>
                <c:pt idx="13866">
                  <c:v>29.658999999999999</c:v>
                </c:pt>
                <c:pt idx="13867">
                  <c:v>29.658999999999999</c:v>
                </c:pt>
                <c:pt idx="13868">
                  <c:v>29.658999999999999</c:v>
                </c:pt>
                <c:pt idx="13869">
                  <c:v>29.658999999999999</c:v>
                </c:pt>
                <c:pt idx="13870">
                  <c:v>29.658999999999999</c:v>
                </c:pt>
                <c:pt idx="13871">
                  <c:v>29.658999999999999</c:v>
                </c:pt>
                <c:pt idx="13872">
                  <c:v>29.658999999999999</c:v>
                </c:pt>
                <c:pt idx="13873">
                  <c:v>29.658999999999999</c:v>
                </c:pt>
                <c:pt idx="13874">
                  <c:v>29.675999999999998</c:v>
                </c:pt>
                <c:pt idx="13875">
                  <c:v>29.675999999999998</c:v>
                </c:pt>
                <c:pt idx="13876">
                  <c:v>29.675999999999998</c:v>
                </c:pt>
                <c:pt idx="13877">
                  <c:v>29.675999999999998</c:v>
                </c:pt>
                <c:pt idx="13878">
                  <c:v>29.675999999999998</c:v>
                </c:pt>
                <c:pt idx="13879">
                  <c:v>29.704999999999998</c:v>
                </c:pt>
                <c:pt idx="13880">
                  <c:v>29.710999999999999</c:v>
                </c:pt>
                <c:pt idx="13881">
                  <c:v>29.710999999999999</c:v>
                </c:pt>
                <c:pt idx="13882">
                  <c:v>29.710999999999999</c:v>
                </c:pt>
                <c:pt idx="13883">
                  <c:v>29.710999999999999</c:v>
                </c:pt>
                <c:pt idx="13884">
                  <c:v>29.713000000000001</c:v>
                </c:pt>
                <c:pt idx="13885">
                  <c:v>29.713000000000001</c:v>
                </c:pt>
                <c:pt idx="13886">
                  <c:v>29.713000000000001</c:v>
                </c:pt>
                <c:pt idx="13887">
                  <c:v>29.715</c:v>
                </c:pt>
                <c:pt idx="13888">
                  <c:v>29.715</c:v>
                </c:pt>
                <c:pt idx="13889">
                  <c:v>29.731000000000002</c:v>
                </c:pt>
                <c:pt idx="13890">
                  <c:v>29.759</c:v>
                </c:pt>
                <c:pt idx="13891">
                  <c:v>29.773</c:v>
                </c:pt>
                <c:pt idx="13892">
                  <c:v>29.786000000000001</c:v>
                </c:pt>
                <c:pt idx="13893">
                  <c:v>29.786999999999999</c:v>
                </c:pt>
                <c:pt idx="13894">
                  <c:v>29.786999999999999</c:v>
                </c:pt>
                <c:pt idx="13895">
                  <c:v>29.786999999999999</c:v>
                </c:pt>
                <c:pt idx="13896">
                  <c:v>29.786999999999999</c:v>
                </c:pt>
                <c:pt idx="13897">
                  <c:v>29.786999999999999</c:v>
                </c:pt>
                <c:pt idx="13898">
                  <c:v>29.814</c:v>
                </c:pt>
                <c:pt idx="13899">
                  <c:v>29.814</c:v>
                </c:pt>
                <c:pt idx="13900">
                  <c:v>29.814</c:v>
                </c:pt>
                <c:pt idx="13901">
                  <c:v>29.814</c:v>
                </c:pt>
                <c:pt idx="13902">
                  <c:v>29.814</c:v>
                </c:pt>
                <c:pt idx="13903">
                  <c:v>29.814</c:v>
                </c:pt>
                <c:pt idx="13904">
                  <c:v>29.814</c:v>
                </c:pt>
                <c:pt idx="13905">
                  <c:v>29.814</c:v>
                </c:pt>
                <c:pt idx="13906">
                  <c:v>29.814</c:v>
                </c:pt>
                <c:pt idx="13907">
                  <c:v>29.814</c:v>
                </c:pt>
                <c:pt idx="13908">
                  <c:v>29.814</c:v>
                </c:pt>
                <c:pt idx="13909">
                  <c:v>29.814</c:v>
                </c:pt>
                <c:pt idx="13910">
                  <c:v>29.814</c:v>
                </c:pt>
                <c:pt idx="13911">
                  <c:v>29.814</c:v>
                </c:pt>
                <c:pt idx="13912">
                  <c:v>29.817</c:v>
                </c:pt>
                <c:pt idx="13913">
                  <c:v>29.817</c:v>
                </c:pt>
                <c:pt idx="13914">
                  <c:v>29.817</c:v>
                </c:pt>
                <c:pt idx="13915">
                  <c:v>29.817</c:v>
                </c:pt>
                <c:pt idx="13916">
                  <c:v>29.817</c:v>
                </c:pt>
                <c:pt idx="13917">
                  <c:v>29.817</c:v>
                </c:pt>
                <c:pt idx="13918">
                  <c:v>29.817</c:v>
                </c:pt>
                <c:pt idx="13919">
                  <c:v>29.817</c:v>
                </c:pt>
                <c:pt idx="13920">
                  <c:v>29.82</c:v>
                </c:pt>
                <c:pt idx="13921">
                  <c:v>29.832000000000001</c:v>
                </c:pt>
                <c:pt idx="13922">
                  <c:v>29.841999999999999</c:v>
                </c:pt>
                <c:pt idx="13923">
                  <c:v>29.841999999999999</c:v>
                </c:pt>
                <c:pt idx="13924">
                  <c:v>29.841999999999999</c:v>
                </c:pt>
                <c:pt idx="13925">
                  <c:v>29.841999999999999</c:v>
                </c:pt>
                <c:pt idx="13926">
                  <c:v>29.87</c:v>
                </c:pt>
                <c:pt idx="13927">
                  <c:v>29.870999999999999</c:v>
                </c:pt>
                <c:pt idx="13928">
                  <c:v>29.873999999999999</c:v>
                </c:pt>
                <c:pt idx="13929">
                  <c:v>29.873999999999999</c:v>
                </c:pt>
                <c:pt idx="13930">
                  <c:v>29.873999999999999</c:v>
                </c:pt>
                <c:pt idx="13931">
                  <c:v>29.873999999999999</c:v>
                </c:pt>
                <c:pt idx="13932">
                  <c:v>29.873999999999999</c:v>
                </c:pt>
                <c:pt idx="13933">
                  <c:v>29.925999999999998</c:v>
                </c:pt>
                <c:pt idx="13934">
                  <c:v>29.925999999999998</c:v>
                </c:pt>
                <c:pt idx="13935">
                  <c:v>29.925999999999998</c:v>
                </c:pt>
                <c:pt idx="13936">
                  <c:v>29.925999999999998</c:v>
                </c:pt>
                <c:pt idx="13937">
                  <c:v>29.93</c:v>
                </c:pt>
                <c:pt idx="13938">
                  <c:v>29.93</c:v>
                </c:pt>
                <c:pt idx="13939">
                  <c:v>29.933</c:v>
                </c:pt>
                <c:pt idx="13940">
                  <c:v>29.952000000000002</c:v>
                </c:pt>
                <c:pt idx="13941">
                  <c:v>29.952000000000002</c:v>
                </c:pt>
                <c:pt idx="13942">
                  <c:v>29.954000000000001</c:v>
                </c:pt>
                <c:pt idx="13943">
                  <c:v>29.954000000000001</c:v>
                </c:pt>
                <c:pt idx="13944">
                  <c:v>29.956</c:v>
                </c:pt>
                <c:pt idx="13945">
                  <c:v>29.975999999999999</c:v>
                </c:pt>
                <c:pt idx="13946">
                  <c:v>29.978999999999999</c:v>
                </c:pt>
                <c:pt idx="13947">
                  <c:v>29.978999999999999</c:v>
                </c:pt>
                <c:pt idx="13948">
                  <c:v>29.98</c:v>
                </c:pt>
                <c:pt idx="13949">
                  <c:v>29.98</c:v>
                </c:pt>
                <c:pt idx="13950">
                  <c:v>29.98</c:v>
                </c:pt>
                <c:pt idx="13951">
                  <c:v>29.98</c:v>
                </c:pt>
                <c:pt idx="13952">
                  <c:v>29.98</c:v>
                </c:pt>
                <c:pt idx="13953">
                  <c:v>29.98</c:v>
                </c:pt>
                <c:pt idx="13954">
                  <c:v>29.98</c:v>
                </c:pt>
                <c:pt idx="13955">
                  <c:v>29.981000000000002</c:v>
                </c:pt>
                <c:pt idx="13956">
                  <c:v>29.981000000000002</c:v>
                </c:pt>
                <c:pt idx="13957">
                  <c:v>29.981999999999999</c:v>
                </c:pt>
                <c:pt idx="13958">
                  <c:v>29.981999999999999</c:v>
                </c:pt>
                <c:pt idx="13959">
                  <c:v>29.981999999999999</c:v>
                </c:pt>
                <c:pt idx="13960">
                  <c:v>29.981999999999999</c:v>
                </c:pt>
                <c:pt idx="13961">
                  <c:v>29.981999999999999</c:v>
                </c:pt>
                <c:pt idx="13962">
                  <c:v>29.984000000000002</c:v>
                </c:pt>
                <c:pt idx="13963">
                  <c:v>29.984999999999999</c:v>
                </c:pt>
                <c:pt idx="13964">
                  <c:v>29.984999999999999</c:v>
                </c:pt>
                <c:pt idx="13965">
                  <c:v>29.984999999999999</c:v>
                </c:pt>
                <c:pt idx="13966">
                  <c:v>29.984999999999999</c:v>
                </c:pt>
                <c:pt idx="13967">
                  <c:v>30.007999999999999</c:v>
                </c:pt>
                <c:pt idx="13968">
                  <c:v>30.007999999999999</c:v>
                </c:pt>
                <c:pt idx="13969">
                  <c:v>30.007999999999999</c:v>
                </c:pt>
                <c:pt idx="13970">
                  <c:v>30.007999999999999</c:v>
                </c:pt>
                <c:pt idx="13971">
                  <c:v>30.032</c:v>
                </c:pt>
                <c:pt idx="13972">
                  <c:v>30.032</c:v>
                </c:pt>
                <c:pt idx="13973">
                  <c:v>30.036999999999999</c:v>
                </c:pt>
                <c:pt idx="13974">
                  <c:v>30.036999999999999</c:v>
                </c:pt>
                <c:pt idx="13975">
                  <c:v>30.036999999999999</c:v>
                </c:pt>
                <c:pt idx="13976">
                  <c:v>30.036999999999999</c:v>
                </c:pt>
                <c:pt idx="13977">
                  <c:v>30.036999999999999</c:v>
                </c:pt>
                <c:pt idx="13978">
                  <c:v>30.038</c:v>
                </c:pt>
                <c:pt idx="13979">
                  <c:v>30.039000000000001</c:v>
                </c:pt>
                <c:pt idx="13980">
                  <c:v>30.044</c:v>
                </c:pt>
                <c:pt idx="13981">
                  <c:v>30.085000000000001</c:v>
                </c:pt>
                <c:pt idx="13982">
                  <c:v>30.085000000000001</c:v>
                </c:pt>
                <c:pt idx="13983">
                  <c:v>30.087</c:v>
                </c:pt>
                <c:pt idx="13984">
                  <c:v>30.087</c:v>
                </c:pt>
                <c:pt idx="13985">
                  <c:v>30.091999999999999</c:v>
                </c:pt>
                <c:pt idx="13986">
                  <c:v>30.091999999999999</c:v>
                </c:pt>
                <c:pt idx="13987">
                  <c:v>30.091999999999999</c:v>
                </c:pt>
                <c:pt idx="13988">
                  <c:v>30.12</c:v>
                </c:pt>
                <c:pt idx="13989">
                  <c:v>30.12</c:v>
                </c:pt>
                <c:pt idx="13990">
                  <c:v>30.138000000000002</c:v>
                </c:pt>
                <c:pt idx="13991">
                  <c:v>30.138000000000002</c:v>
                </c:pt>
                <c:pt idx="13992">
                  <c:v>30.146999999999998</c:v>
                </c:pt>
                <c:pt idx="13993">
                  <c:v>30.146999999999998</c:v>
                </c:pt>
                <c:pt idx="13994">
                  <c:v>30.146999999999998</c:v>
                </c:pt>
                <c:pt idx="13995">
                  <c:v>30.146999999999998</c:v>
                </c:pt>
                <c:pt idx="13996">
                  <c:v>30.146999999999998</c:v>
                </c:pt>
                <c:pt idx="13997">
                  <c:v>30.146999999999998</c:v>
                </c:pt>
                <c:pt idx="13998">
                  <c:v>30.146999999999998</c:v>
                </c:pt>
                <c:pt idx="13999">
                  <c:v>30.146999999999998</c:v>
                </c:pt>
                <c:pt idx="14000">
                  <c:v>30.146999999999998</c:v>
                </c:pt>
                <c:pt idx="14001">
                  <c:v>30.146999999999998</c:v>
                </c:pt>
                <c:pt idx="14002">
                  <c:v>30.146999999999998</c:v>
                </c:pt>
                <c:pt idx="14003">
                  <c:v>30.148</c:v>
                </c:pt>
                <c:pt idx="14004">
                  <c:v>30.148</c:v>
                </c:pt>
                <c:pt idx="14005">
                  <c:v>30.148</c:v>
                </c:pt>
                <c:pt idx="14006">
                  <c:v>30.149000000000001</c:v>
                </c:pt>
                <c:pt idx="14007">
                  <c:v>30.175000000000001</c:v>
                </c:pt>
                <c:pt idx="14008">
                  <c:v>30.175000000000001</c:v>
                </c:pt>
                <c:pt idx="14009">
                  <c:v>30.175000000000001</c:v>
                </c:pt>
                <c:pt idx="14010">
                  <c:v>30.175000000000001</c:v>
                </c:pt>
                <c:pt idx="14011">
                  <c:v>30.190999999999999</c:v>
                </c:pt>
                <c:pt idx="14012">
                  <c:v>30.190999999999999</c:v>
                </c:pt>
                <c:pt idx="14013">
                  <c:v>30.195</c:v>
                </c:pt>
                <c:pt idx="14014">
                  <c:v>30.202999999999999</c:v>
                </c:pt>
                <c:pt idx="14015">
                  <c:v>30.202999999999999</c:v>
                </c:pt>
                <c:pt idx="14016">
                  <c:v>30.202999999999999</c:v>
                </c:pt>
                <c:pt idx="14017">
                  <c:v>30.231000000000002</c:v>
                </c:pt>
                <c:pt idx="14018">
                  <c:v>30.231000000000002</c:v>
                </c:pt>
                <c:pt idx="14019">
                  <c:v>30.245000000000001</c:v>
                </c:pt>
                <c:pt idx="14020">
                  <c:v>30.245000000000001</c:v>
                </c:pt>
                <c:pt idx="14021">
                  <c:v>30.245000000000001</c:v>
                </c:pt>
                <c:pt idx="14022">
                  <c:v>30.245000000000001</c:v>
                </c:pt>
                <c:pt idx="14023">
                  <c:v>30.247</c:v>
                </c:pt>
                <c:pt idx="14024">
                  <c:v>30.286999999999999</c:v>
                </c:pt>
                <c:pt idx="14025">
                  <c:v>30.286999999999999</c:v>
                </c:pt>
                <c:pt idx="14026">
                  <c:v>30.286999999999999</c:v>
                </c:pt>
                <c:pt idx="14027">
                  <c:v>30.286999999999999</c:v>
                </c:pt>
                <c:pt idx="14028">
                  <c:v>30.286999999999999</c:v>
                </c:pt>
                <c:pt idx="14029">
                  <c:v>30.288</c:v>
                </c:pt>
                <c:pt idx="14030">
                  <c:v>30.298999999999999</c:v>
                </c:pt>
                <c:pt idx="14031">
                  <c:v>30.298999999999999</c:v>
                </c:pt>
                <c:pt idx="14032">
                  <c:v>30.298999999999999</c:v>
                </c:pt>
                <c:pt idx="14033">
                  <c:v>30.298999999999999</c:v>
                </c:pt>
                <c:pt idx="14034">
                  <c:v>30.3</c:v>
                </c:pt>
                <c:pt idx="14035">
                  <c:v>30.3</c:v>
                </c:pt>
                <c:pt idx="14036">
                  <c:v>30.3</c:v>
                </c:pt>
                <c:pt idx="14037">
                  <c:v>30.3</c:v>
                </c:pt>
                <c:pt idx="14038">
                  <c:v>30.3</c:v>
                </c:pt>
                <c:pt idx="14039">
                  <c:v>30.3</c:v>
                </c:pt>
                <c:pt idx="14040">
                  <c:v>30.3</c:v>
                </c:pt>
                <c:pt idx="14041">
                  <c:v>30.3</c:v>
                </c:pt>
                <c:pt idx="14042">
                  <c:v>30.3</c:v>
                </c:pt>
                <c:pt idx="14043">
                  <c:v>30.3</c:v>
                </c:pt>
                <c:pt idx="14044">
                  <c:v>30.300999999999998</c:v>
                </c:pt>
                <c:pt idx="14045">
                  <c:v>30.309000000000001</c:v>
                </c:pt>
                <c:pt idx="14046">
                  <c:v>30.315000000000001</c:v>
                </c:pt>
                <c:pt idx="14047">
                  <c:v>30.315000000000001</c:v>
                </c:pt>
                <c:pt idx="14048">
                  <c:v>30.315000000000001</c:v>
                </c:pt>
                <c:pt idx="14049">
                  <c:v>30.315000000000001</c:v>
                </c:pt>
                <c:pt idx="14050">
                  <c:v>30.315000000000001</c:v>
                </c:pt>
                <c:pt idx="14051">
                  <c:v>30.315000000000001</c:v>
                </c:pt>
                <c:pt idx="14052">
                  <c:v>30.315000000000001</c:v>
                </c:pt>
                <c:pt idx="14053">
                  <c:v>30.318000000000001</c:v>
                </c:pt>
                <c:pt idx="14054">
                  <c:v>30.341999999999999</c:v>
                </c:pt>
                <c:pt idx="14055">
                  <c:v>30.341999999999999</c:v>
                </c:pt>
                <c:pt idx="14056">
                  <c:v>30.341999999999999</c:v>
                </c:pt>
                <c:pt idx="14057">
                  <c:v>30.344000000000001</c:v>
                </c:pt>
                <c:pt idx="14058">
                  <c:v>30.352</c:v>
                </c:pt>
                <c:pt idx="14059">
                  <c:v>30.352</c:v>
                </c:pt>
                <c:pt idx="14060">
                  <c:v>30.353000000000002</c:v>
                </c:pt>
                <c:pt idx="14061">
                  <c:v>30.353999999999999</c:v>
                </c:pt>
                <c:pt idx="14062">
                  <c:v>30.353999999999999</c:v>
                </c:pt>
                <c:pt idx="14063">
                  <c:v>30.353999999999999</c:v>
                </c:pt>
                <c:pt idx="14064">
                  <c:v>30.353999999999999</c:v>
                </c:pt>
                <c:pt idx="14065">
                  <c:v>30.353999999999999</c:v>
                </c:pt>
                <c:pt idx="14066">
                  <c:v>30.353999999999999</c:v>
                </c:pt>
                <c:pt idx="14067">
                  <c:v>30.353999999999999</c:v>
                </c:pt>
                <c:pt idx="14068">
                  <c:v>30.353999999999999</c:v>
                </c:pt>
                <c:pt idx="14069">
                  <c:v>30.353999999999999</c:v>
                </c:pt>
                <c:pt idx="14070">
                  <c:v>30.353999999999999</c:v>
                </c:pt>
                <c:pt idx="14071">
                  <c:v>30.37</c:v>
                </c:pt>
                <c:pt idx="14072">
                  <c:v>30.37</c:v>
                </c:pt>
                <c:pt idx="14073">
                  <c:v>30.37</c:v>
                </c:pt>
                <c:pt idx="14074">
                  <c:v>30.370999999999999</c:v>
                </c:pt>
                <c:pt idx="14075">
                  <c:v>30.372</c:v>
                </c:pt>
                <c:pt idx="14076">
                  <c:v>30.399000000000001</c:v>
                </c:pt>
                <c:pt idx="14077">
                  <c:v>30.405000000000001</c:v>
                </c:pt>
                <c:pt idx="14078">
                  <c:v>30.407</c:v>
                </c:pt>
                <c:pt idx="14079">
                  <c:v>30.407</c:v>
                </c:pt>
                <c:pt idx="14080">
                  <c:v>30.407</c:v>
                </c:pt>
                <c:pt idx="14081">
                  <c:v>30.408000000000001</c:v>
                </c:pt>
                <c:pt idx="14082">
                  <c:v>30.427</c:v>
                </c:pt>
                <c:pt idx="14083">
                  <c:v>30.427</c:v>
                </c:pt>
                <c:pt idx="14084">
                  <c:v>30.443999999999999</c:v>
                </c:pt>
                <c:pt idx="14085">
                  <c:v>30.454999999999998</c:v>
                </c:pt>
                <c:pt idx="14086">
                  <c:v>30.454999999999998</c:v>
                </c:pt>
                <c:pt idx="14087">
                  <c:v>30.454999999999998</c:v>
                </c:pt>
                <c:pt idx="14088">
                  <c:v>30.454999999999998</c:v>
                </c:pt>
                <c:pt idx="14089">
                  <c:v>30.454999999999998</c:v>
                </c:pt>
                <c:pt idx="14090">
                  <c:v>30.454999999999998</c:v>
                </c:pt>
                <c:pt idx="14091">
                  <c:v>30.456</c:v>
                </c:pt>
                <c:pt idx="14092">
                  <c:v>30.457000000000001</c:v>
                </c:pt>
                <c:pt idx="14093">
                  <c:v>30.46</c:v>
                </c:pt>
                <c:pt idx="14094">
                  <c:v>30.46</c:v>
                </c:pt>
                <c:pt idx="14095">
                  <c:v>30.460999999999999</c:v>
                </c:pt>
                <c:pt idx="14096">
                  <c:v>30.460999999999999</c:v>
                </c:pt>
                <c:pt idx="14097">
                  <c:v>30.460999999999999</c:v>
                </c:pt>
                <c:pt idx="14098">
                  <c:v>30.460999999999999</c:v>
                </c:pt>
                <c:pt idx="14099">
                  <c:v>30.47</c:v>
                </c:pt>
                <c:pt idx="14100">
                  <c:v>30.475000000000001</c:v>
                </c:pt>
                <c:pt idx="14101">
                  <c:v>30.483000000000001</c:v>
                </c:pt>
                <c:pt idx="14102">
                  <c:v>30.483000000000001</c:v>
                </c:pt>
                <c:pt idx="14103">
                  <c:v>30.483000000000001</c:v>
                </c:pt>
                <c:pt idx="14104">
                  <c:v>30.483000000000001</c:v>
                </c:pt>
                <c:pt idx="14105">
                  <c:v>30.483000000000001</c:v>
                </c:pt>
                <c:pt idx="14106">
                  <c:v>30.483000000000001</c:v>
                </c:pt>
                <c:pt idx="14107">
                  <c:v>30.483000000000001</c:v>
                </c:pt>
                <c:pt idx="14108">
                  <c:v>30.483000000000001</c:v>
                </c:pt>
                <c:pt idx="14109">
                  <c:v>30.483000000000001</c:v>
                </c:pt>
                <c:pt idx="14110">
                  <c:v>30.483000000000001</c:v>
                </c:pt>
                <c:pt idx="14111">
                  <c:v>30.483000000000001</c:v>
                </c:pt>
                <c:pt idx="14112">
                  <c:v>30.483000000000001</c:v>
                </c:pt>
                <c:pt idx="14113">
                  <c:v>30.484000000000002</c:v>
                </c:pt>
                <c:pt idx="14114">
                  <c:v>30.488</c:v>
                </c:pt>
                <c:pt idx="14115">
                  <c:v>30.510999999999999</c:v>
                </c:pt>
                <c:pt idx="14116">
                  <c:v>30.510999999999999</c:v>
                </c:pt>
                <c:pt idx="14117">
                  <c:v>30.510999999999999</c:v>
                </c:pt>
                <c:pt idx="14118">
                  <c:v>30.515000000000001</c:v>
                </c:pt>
                <c:pt idx="14119">
                  <c:v>30.515000000000001</c:v>
                </c:pt>
                <c:pt idx="14120">
                  <c:v>30.515000000000001</c:v>
                </c:pt>
                <c:pt idx="14121">
                  <c:v>30.515000000000001</c:v>
                </c:pt>
                <c:pt idx="14122">
                  <c:v>30.518000000000001</c:v>
                </c:pt>
                <c:pt idx="14123">
                  <c:v>30.518000000000001</c:v>
                </c:pt>
                <c:pt idx="14124">
                  <c:v>30.539000000000001</c:v>
                </c:pt>
                <c:pt idx="14125">
                  <c:v>30.54</c:v>
                </c:pt>
                <c:pt idx="14126">
                  <c:v>30.568999999999999</c:v>
                </c:pt>
                <c:pt idx="14127">
                  <c:v>30.594999999999999</c:v>
                </c:pt>
                <c:pt idx="14128">
                  <c:v>30.594999999999999</c:v>
                </c:pt>
                <c:pt idx="14129">
                  <c:v>30.597000000000001</c:v>
                </c:pt>
                <c:pt idx="14130">
                  <c:v>30.620999999999999</c:v>
                </c:pt>
                <c:pt idx="14131">
                  <c:v>30.622</c:v>
                </c:pt>
                <c:pt idx="14132">
                  <c:v>30.622</c:v>
                </c:pt>
                <c:pt idx="14133">
                  <c:v>30.623000000000001</c:v>
                </c:pt>
                <c:pt idx="14134">
                  <c:v>30.623000000000001</c:v>
                </c:pt>
                <c:pt idx="14135">
                  <c:v>30.623000000000001</c:v>
                </c:pt>
                <c:pt idx="14136">
                  <c:v>30.623000000000001</c:v>
                </c:pt>
                <c:pt idx="14137">
                  <c:v>30.623000000000001</c:v>
                </c:pt>
                <c:pt idx="14138">
                  <c:v>30.623000000000001</c:v>
                </c:pt>
                <c:pt idx="14139">
                  <c:v>30.623000000000001</c:v>
                </c:pt>
                <c:pt idx="14140">
                  <c:v>30.623999999999999</c:v>
                </c:pt>
                <c:pt idx="14141">
                  <c:v>30.625</c:v>
                </c:pt>
                <c:pt idx="14142">
                  <c:v>30.645</c:v>
                </c:pt>
                <c:pt idx="14143">
                  <c:v>30.645</c:v>
                </c:pt>
                <c:pt idx="14144">
                  <c:v>30.645</c:v>
                </c:pt>
                <c:pt idx="14145">
                  <c:v>30.651</c:v>
                </c:pt>
                <c:pt idx="14146">
                  <c:v>30.651</c:v>
                </c:pt>
                <c:pt idx="14147">
                  <c:v>30.651</c:v>
                </c:pt>
                <c:pt idx="14148">
                  <c:v>30.651</c:v>
                </c:pt>
                <c:pt idx="14149">
                  <c:v>30.651</c:v>
                </c:pt>
                <c:pt idx="14150">
                  <c:v>30.652999999999999</c:v>
                </c:pt>
                <c:pt idx="14151">
                  <c:v>30.675999999999998</c:v>
                </c:pt>
                <c:pt idx="14152">
                  <c:v>30.678000000000001</c:v>
                </c:pt>
                <c:pt idx="14153">
                  <c:v>30.678000000000001</c:v>
                </c:pt>
                <c:pt idx="14154">
                  <c:v>30.678999999999998</c:v>
                </c:pt>
                <c:pt idx="14155">
                  <c:v>30.678999999999998</c:v>
                </c:pt>
                <c:pt idx="14156">
                  <c:v>30.678999999999998</c:v>
                </c:pt>
                <c:pt idx="14157">
                  <c:v>30.678999999999998</c:v>
                </c:pt>
                <c:pt idx="14158">
                  <c:v>30.678999999999998</c:v>
                </c:pt>
                <c:pt idx="14159">
                  <c:v>30.678999999999998</c:v>
                </c:pt>
                <c:pt idx="14160">
                  <c:v>30.68</c:v>
                </c:pt>
                <c:pt idx="14161">
                  <c:v>30.68</c:v>
                </c:pt>
                <c:pt idx="14162">
                  <c:v>30.681000000000001</c:v>
                </c:pt>
                <c:pt idx="14163">
                  <c:v>30.681000000000001</c:v>
                </c:pt>
                <c:pt idx="14164">
                  <c:v>30.701000000000001</c:v>
                </c:pt>
                <c:pt idx="14165">
                  <c:v>30.710999999999999</c:v>
                </c:pt>
                <c:pt idx="14166">
                  <c:v>30.731999999999999</c:v>
                </c:pt>
                <c:pt idx="14167">
                  <c:v>30.733000000000001</c:v>
                </c:pt>
                <c:pt idx="14168">
                  <c:v>30.734000000000002</c:v>
                </c:pt>
                <c:pt idx="14169">
                  <c:v>30.734000000000002</c:v>
                </c:pt>
                <c:pt idx="14170">
                  <c:v>30.765000000000001</c:v>
                </c:pt>
                <c:pt idx="14171">
                  <c:v>30.785</c:v>
                </c:pt>
                <c:pt idx="14172">
                  <c:v>30.785</c:v>
                </c:pt>
                <c:pt idx="14173">
                  <c:v>30.785</c:v>
                </c:pt>
                <c:pt idx="14174">
                  <c:v>30.786000000000001</c:v>
                </c:pt>
                <c:pt idx="14175">
                  <c:v>30.789000000000001</c:v>
                </c:pt>
                <c:pt idx="14176">
                  <c:v>30.792000000000002</c:v>
                </c:pt>
                <c:pt idx="14177">
                  <c:v>30.792000000000002</c:v>
                </c:pt>
                <c:pt idx="14178">
                  <c:v>30.792999999999999</c:v>
                </c:pt>
                <c:pt idx="14179">
                  <c:v>30.792999999999999</c:v>
                </c:pt>
                <c:pt idx="14180">
                  <c:v>30.792999999999999</c:v>
                </c:pt>
                <c:pt idx="14181">
                  <c:v>30.792999999999999</c:v>
                </c:pt>
                <c:pt idx="14182">
                  <c:v>30.792999999999999</c:v>
                </c:pt>
                <c:pt idx="14183">
                  <c:v>30.792999999999999</c:v>
                </c:pt>
                <c:pt idx="14184">
                  <c:v>30.821000000000002</c:v>
                </c:pt>
                <c:pt idx="14185">
                  <c:v>30.821000000000002</c:v>
                </c:pt>
                <c:pt idx="14186">
                  <c:v>30.821000000000002</c:v>
                </c:pt>
                <c:pt idx="14187">
                  <c:v>30.821000000000002</c:v>
                </c:pt>
                <c:pt idx="14188">
                  <c:v>30.821000000000002</c:v>
                </c:pt>
                <c:pt idx="14189">
                  <c:v>30.821000000000002</c:v>
                </c:pt>
                <c:pt idx="14190">
                  <c:v>30.821000000000002</c:v>
                </c:pt>
                <c:pt idx="14191">
                  <c:v>30.821000000000002</c:v>
                </c:pt>
                <c:pt idx="14192">
                  <c:v>30.821000000000002</c:v>
                </c:pt>
                <c:pt idx="14193">
                  <c:v>30.849</c:v>
                </c:pt>
                <c:pt idx="14194">
                  <c:v>30.849</c:v>
                </c:pt>
                <c:pt idx="14195">
                  <c:v>30.849</c:v>
                </c:pt>
                <c:pt idx="14196">
                  <c:v>30.849</c:v>
                </c:pt>
                <c:pt idx="14197">
                  <c:v>30.878</c:v>
                </c:pt>
                <c:pt idx="14198">
                  <c:v>30.893000000000001</c:v>
                </c:pt>
                <c:pt idx="14199">
                  <c:v>30.895</c:v>
                </c:pt>
                <c:pt idx="14200">
                  <c:v>30.895</c:v>
                </c:pt>
                <c:pt idx="14201">
                  <c:v>30.895</c:v>
                </c:pt>
                <c:pt idx="14202">
                  <c:v>30.898</c:v>
                </c:pt>
                <c:pt idx="14203">
                  <c:v>30.905999999999999</c:v>
                </c:pt>
                <c:pt idx="14204">
                  <c:v>30.907</c:v>
                </c:pt>
                <c:pt idx="14205">
                  <c:v>30.934000000000001</c:v>
                </c:pt>
                <c:pt idx="14206">
                  <c:v>30.934000000000001</c:v>
                </c:pt>
                <c:pt idx="14207">
                  <c:v>30.939</c:v>
                </c:pt>
                <c:pt idx="14208">
                  <c:v>30.948</c:v>
                </c:pt>
                <c:pt idx="14209">
                  <c:v>30.948</c:v>
                </c:pt>
                <c:pt idx="14210">
                  <c:v>30.948</c:v>
                </c:pt>
                <c:pt idx="14211">
                  <c:v>30.948</c:v>
                </c:pt>
                <c:pt idx="14212">
                  <c:v>30.948</c:v>
                </c:pt>
                <c:pt idx="14213">
                  <c:v>30.949000000000002</c:v>
                </c:pt>
                <c:pt idx="14214">
                  <c:v>30.949000000000002</c:v>
                </c:pt>
                <c:pt idx="14215">
                  <c:v>30.949000000000002</c:v>
                </c:pt>
                <c:pt idx="14216">
                  <c:v>30.949000000000002</c:v>
                </c:pt>
                <c:pt idx="14217">
                  <c:v>30.949000000000002</c:v>
                </c:pt>
                <c:pt idx="14218">
                  <c:v>30.949000000000002</c:v>
                </c:pt>
                <c:pt idx="14219">
                  <c:v>30.949000000000002</c:v>
                </c:pt>
                <c:pt idx="14220">
                  <c:v>30.949000000000002</c:v>
                </c:pt>
                <c:pt idx="14221">
                  <c:v>30.949000000000002</c:v>
                </c:pt>
                <c:pt idx="14222">
                  <c:v>30.963000000000001</c:v>
                </c:pt>
                <c:pt idx="14223">
                  <c:v>30.99</c:v>
                </c:pt>
                <c:pt idx="14224">
                  <c:v>30.99</c:v>
                </c:pt>
                <c:pt idx="14225">
                  <c:v>30.99</c:v>
                </c:pt>
                <c:pt idx="14226">
                  <c:v>30.99</c:v>
                </c:pt>
                <c:pt idx="14227">
                  <c:v>30.99</c:v>
                </c:pt>
                <c:pt idx="14228">
                  <c:v>30.991</c:v>
                </c:pt>
                <c:pt idx="14229">
                  <c:v>30.992000000000001</c:v>
                </c:pt>
                <c:pt idx="14230">
                  <c:v>31.001999999999999</c:v>
                </c:pt>
                <c:pt idx="14231">
                  <c:v>31.001999999999999</c:v>
                </c:pt>
                <c:pt idx="14232">
                  <c:v>31.001999999999999</c:v>
                </c:pt>
                <c:pt idx="14233">
                  <c:v>31.003</c:v>
                </c:pt>
                <c:pt idx="14234">
                  <c:v>31.004000000000001</c:v>
                </c:pt>
                <c:pt idx="14235">
                  <c:v>31.004000000000001</c:v>
                </c:pt>
                <c:pt idx="14236">
                  <c:v>31.004000000000001</c:v>
                </c:pt>
                <c:pt idx="14237">
                  <c:v>31.007999999999999</c:v>
                </c:pt>
                <c:pt idx="14238">
                  <c:v>31.018999999999998</c:v>
                </c:pt>
                <c:pt idx="14239">
                  <c:v>31.018999999999998</c:v>
                </c:pt>
                <c:pt idx="14240">
                  <c:v>31.018999999999998</c:v>
                </c:pt>
                <c:pt idx="14241">
                  <c:v>31.018999999999998</c:v>
                </c:pt>
                <c:pt idx="14242">
                  <c:v>31.02</c:v>
                </c:pt>
                <c:pt idx="14243">
                  <c:v>31.02</c:v>
                </c:pt>
                <c:pt idx="14244">
                  <c:v>31.023</c:v>
                </c:pt>
                <c:pt idx="14245">
                  <c:v>31.047000000000001</c:v>
                </c:pt>
                <c:pt idx="14246">
                  <c:v>31.047000000000001</c:v>
                </c:pt>
                <c:pt idx="14247">
                  <c:v>31.047999999999998</c:v>
                </c:pt>
                <c:pt idx="14248">
                  <c:v>31.056999999999999</c:v>
                </c:pt>
                <c:pt idx="14249">
                  <c:v>31.06</c:v>
                </c:pt>
                <c:pt idx="14250">
                  <c:v>31.06</c:v>
                </c:pt>
                <c:pt idx="14251">
                  <c:v>31.076000000000001</c:v>
                </c:pt>
                <c:pt idx="14252">
                  <c:v>31.077000000000002</c:v>
                </c:pt>
                <c:pt idx="14253">
                  <c:v>31.103999999999999</c:v>
                </c:pt>
                <c:pt idx="14254">
                  <c:v>31.103999999999999</c:v>
                </c:pt>
                <c:pt idx="14255">
                  <c:v>31.111999999999998</c:v>
                </c:pt>
                <c:pt idx="14256">
                  <c:v>31.111999999999998</c:v>
                </c:pt>
                <c:pt idx="14257">
                  <c:v>31.111999999999998</c:v>
                </c:pt>
                <c:pt idx="14258">
                  <c:v>31.111999999999998</c:v>
                </c:pt>
                <c:pt idx="14259">
                  <c:v>31.111999999999998</c:v>
                </c:pt>
                <c:pt idx="14260">
                  <c:v>31.111999999999998</c:v>
                </c:pt>
                <c:pt idx="14261">
                  <c:v>31.111999999999998</c:v>
                </c:pt>
                <c:pt idx="14262">
                  <c:v>31.111999999999998</c:v>
                </c:pt>
                <c:pt idx="14263">
                  <c:v>31.111999999999998</c:v>
                </c:pt>
                <c:pt idx="14264">
                  <c:v>31.114000000000001</c:v>
                </c:pt>
                <c:pt idx="14265">
                  <c:v>31.114999999999998</c:v>
                </c:pt>
                <c:pt idx="14266">
                  <c:v>31.116</c:v>
                </c:pt>
                <c:pt idx="14267">
                  <c:v>31.116</c:v>
                </c:pt>
                <c:pt idx="14268">
                  <c:v>31.12</c:v>
                </c:pt>
                <c:pt idx="14269">
                  <c:v>31.122</c:v>
                </c:pt>
                <c:pt idx="14270">
                  <c:v>31.132000000000001</c:v>
                </c:pt>
                <c:pt idx="14271">
                  <c:v>31.132000000000001</c:v>
                </c:pt>
                <c:pt idx="14272">
                  <c:v>31.132999999999999</c:v>
                </c:pt>
                <c:pt idx="14273">
                  <c:v>31.132999999999999</c:v>
                </c:pt>
                <c:pt idx="14274">
                  <c:v>31.132999999999999</c:v>
                </c:pt>
                <c:pt idx="14275">
                  <c:v>31.132999999999999</c:v>
                </c:pt>
                <c:pt idx="14276">
                  <c:v>31.132999999999999</c:v>
                </c:pt>
                <c:pt idx="14277">
                  <c:v>31.161000000000001</c:v>
                </c:pt>
                <c:pt idx="14278">
                  <c:v>31.161000000000001</c:v>
                </c:pt>
                <c:pt idx="14279">
                  <c:v>31.161000000000001</c:v>
                </c:pt>
                <c:pt idx="14280">
                  <c:v>31.161000000000001</c:v>
                </c:pt>
                <c:pt idx="14281">
                  <c:v>31.161000000000001</c:v>
                </c:pt>
                <c:pt idx="14282">
                  <c:v>31.161000000000001</c:v>
                </c:pt>
                <c:pt idx="14283">
                  <c:v>31.161000000000001</c:v>
                </c:pt>
                <c:pt idx="14284">
                  <c:v>31.161000000000001</c:v>
                </c:pt>
                <c:pt idx="14285">
                  <c:v>31.161000000000001</c:v>
                </c:pt>
                <c:pt idx="14286">
                  <c:v>31.161000000000001</c:v>
                </c:pt>
                <c:pt idx="14287">
                  <c:v>31.161000000000001</c:v>
                </c:pt>
                <c:pt idx="14288">
                  <c:v>31.161000000000001</c:v>
                </c:pt>
                <c:pt idx="14289">
                  <c:v>31.167999999999999</c:v>
                </c:pt>
                <c:pt idx="14290">
                  <c:v>31.169</c:v>
                </c:pt>
                <c:pt idx="14291">
                  <c:v>31.17</c:v>
                </c:pt>
                <c:pt idx="14292">
                  <c:v>31.17</c:v>
                </c:pt>
                <c:pt idx="14293">
                  <c:v>31.173999999999999</c:v>
                </c:pt>
                <c:pt idx="14294">
                  <c:v>31.177</c:v>
                </c:pt>
                <c:pt idx="14295">
                  <c:v>31.189</c:v>
                </c:pt>
                <c:pt idx="14296">
                  <c:v>31.189</c:v>
                </c:pt>
                <c:pt idx="14297">
                  <c:v>31.189</c:v>
                </c:pt>
                <c:pt idx="14298">
                  <c:v>31.189</c:v>
                </c:pt>
                <c:pt idx="14299">
                  <c:v>31.189</c:v>
                </c:pt>
                <c:pt idx="14300">
                  <c:v>31.19</c:v>
                </c:pt>
                <c:pt idx="14301">
                  <c:v>31.19</c:v>
                </c:pt>
                <c:pt idx="14302">
                  <c:v>31.218</c:v>
                </c:pt>
                <c:pt idx="14303">
                  <c:v>31.218</c:v>
                </c:pt>
                <c:pt idx="14304">
                  <c:v>31.222999999999999</c:v>
                </c:pt>
                <c:pt idx="14305">
                  <c:v>31.222999999999999</c:v>
                </c:pt>
                <c:pt idx="14306">
                  <c:v>31.227</c:v>
                </c:pt>
                <c:pt idx="14307">
                  <c:v>31.227</c:v>
                </c:pt>
                <c:pt idx="14308">
                  <c:v>31.23</c:v>
                </c:pt>
                <c:pt idx="14309">
                  <c:v>31.23</c:v>
                </c:pt>
                <c:pt idx="14310">
                  <c:v>31.23</c:v>
                </c:pt>
                <c:pt idx="14311">
                  <c:v>31.25</c:v>
                </c:pt>
                <c:pt idx="14312">
                  <c:v>31.274999999999999</c:v>
                </c:pt>
                <c:pt idx="14313">
                  <c:v>31.274999999999999</c:v>
                </c:pt>
                <c:pt idx="14314">
                  <c:v>31.274999999999999</c:v>
                </c:pt>
                <c:pt idx="14315">
                  <c:v>31.276</c:v>
                </c:pt>
                <c:pt idx="14316">
                  <c:v>31.277999999999999</c:v>
                </c:pt>
                <c:pt idx="14317">
                  <c:v>31.277999999999999</c:v>
                </c:pt>
                <c:pt idx="14318">
                  <c:v>31.279</c:v>
                </c:pt>
                <c:pt idx="14319">
                  <c:v>31.280999999999999</c:v>
                </c:pt>
                <c:pt idx="14320">
                  <c:v>31.280999999999999</c:v>
                </c:pt>
                <c:pt idx="14321">
                  <c:v>31.280999999999999</c:v>
                </c:pt>
                <c:pt idx="14322">
                  <c:v>31.283000000000001</c:v>
                </c:pt>
                <c:pt idx="14323">
                  <c:v>31.283000000000001</c:v>
                </c:pt>
                <c:pt idx="14324">
                  <c:v>31.283000000000001</c:v>
                </c:pt>
                <c:pt idx="14325">
                  <c:v>31.283000000000001</c:v>
                </c:pt>
                <c:pt idx="14326">
                  <c:v>31.297999999999998</c:v>
                </c:pt>
                <c:pt idx="14327">
                  <c:v>31.303000000000001</c:v>
                </c:pt>
                <c:pt idx="14328">
                  <c:v>31.303000000000001</c:v>
                </c:pt>
                <c:pt idx="14329">
                  <c:v>31.303000000000001</c:v>
                </c:pt>
                <c:pt idx="14330">
                  <c:v>31.303000000000001</c:v>
                </c:pt>
                <c:pt idx="14331">
                  <c:v>31.303000000000001</c:v>
                </c:pt>
                <c:pt idx="14332">
                  <c:v>31.305</c:v>
                </c:pt>
                <c:pt idx="14333">
                  <c:v>31.323</c:v>
                </c:pt>
                <c:pt idx="14334">
                  <c:v>31.332000000000001</c:v>
                </c:pt>
                <c:pt idx="14335">
                  <c:v>31.332000000000001</c:v>
                </c:pt>
                <c:pt idx="14336">
                  <c:v>31.332000000000001</c:v>
                </c:pt>
                <c:pt idx="14337">
                  <c:v>31.332000000000001</c:v>
                </c:pt>
                <c:pt idx="14338">
                  <c:v>31.332000000000001</c:v>
                </c:pt>
                <c:pt idx="14339">
                  <c:v>31.332999999999998</c:v>
                </c:pt>
                <c:pt idx="14340">
                  <c:v>31.332999999999998</c:v>
                </c:pt>
                <c:pt idx="14341">
                  <c:v>31.332999999999998</c:v>
                </c:pt>
                <c:pt idx="14342">
                  <c:v>31.332999999999998</c:v>
                </c:pt>
                <c:pt idx="14343">
                  <c:v>31.332999999999998</c:v>
                </c:pt>
                <c:pt idx="14344">
                  <c:v>31.332999999999998</c:v>
                </c:pt>
                <c:pt idx="14345">
                  <c:v>31.335000000000001</c:v>
                </c:pt>
                <c:pt idx="14346">
                  <c:v>31.337</c:v>
                </c:pt>
                <c:pt idx="14347">
                  <c:v>31.337</c:v>
                </c:pt>
                <c:pt idx="14348">
                  <c:v>31.337</c:v>
                </c:pt>
                <c:pt idx="14349">
                  <c:v>31.337</c:v>
                </c:pt>
                <c:pt idx="14350">
                  <c:v>31.337</c:v>
                </c:pt>
                <c:pt idx="14351">
                  <c:v>31.36</c:v>
                </c:pt>
                <c:pt idx="14352">
                  <c:v>31.36</c:v>
                </c:pt>
                <c:pt idx="14353">
                  <c:v>31.36</c:v>
                </c:pt>
                <c:pt idx="14354">
                  <c:v>31.361999999999998</c:v>
                </c:pt>
                <c:pt idx="14355">
                  <c:v>31.385999999999999</c:v>
                </c:pt>
                <c:pt idx="14356">
                  <c:v>31.385999999999999</c:v>
                </c:pt>
                <c:pt idx="14357">
                  <c:v>31.385999999999999</c:v>
                </c:pt>
                <c:pt idx="14358">
                  <c:v>31.385999999999999</c:v>
                </c:pt>
                <c:pt idx="14359">
                  <c:v>31.388999999999999</c:v>
                </c:pt>
                <c:pt idx="14360">
                  <c:v>31.388999999999999</c:v>
                </c:pt>
                <c:pt idx="14361">
                  <c:v>31.388999999999999</c:v>
                </c:pt>
                <c:pt idx="14362">
                  <c:v>31.388999999999999</c:v>
                </c:pt>
                <c:pt idx="14363">
                  <c:v>31.388999999999999</c:v>
                </c:pt>
                <c:pt idx="14364">
                  <c:v>31.388999999999999</c:v>
                </c:pt>
                <c:pt idx="14365">
                  <c:v>31.39</c:v>
                </c:pt>
                <c:pt idx="14366">
                  <c:v>31.39</c:v>
                </c:pt>
                <c:pt idx="14367">
                  <c:v>31.390999999999998</c:v>
                </c:pt>
                <c:pt idx="14368">
                  <c:v>31.417999999999999</c:v>
                </c:pt>
                <c:pt idx="14369">
                  <c:v>31.440999999999999</c:v>
                </c:pt>
                <c:pt idx="14370">
                  <c:v>31.440999999999999</c:v>
                </c:pt>
                <c:pt idx="14371">
                  <c:v>31.440999999999999</c:v>
                </c:pt>
                <c:pt idx="14372">
                  <c:v>31.443999999999999</c:v>
                </c:pt>
                <c:pt idx="14373">
                  <c:v>31.445</c:v>
                </c:pt>
                <c:pt idx="14374">
                  <c:v>31.445</c:v>
                </c:pt>
                <c:pt idx="14375">
                  <c:v>31.446000000000002</c:v>
                </c:pt>
                <c:pt idx="14376">
                  <c:v>31.446000000000002</c:v>
                </c:pt>
                <c:pt idx="14377">
                  <c:v>31.451000000000001</c:v>
                </c:pt>
                <c:pt idx="14378">
                  <c:v>31.475000000000001</c:v>
                </c:pt>
                <c:pt idx="14379">
                  <c:v>31.475000000000001</c:v>
                </c:pt>
                <c:pt idx="14380">
                  <c:v>31.475000000000001</c:v>
                </c:pt>
                <c:pt idx="14381">
                  <c:v>31.475000000000001</c:v>
                </c:pt>
                <c:pt idx="14382">
                  <c:v>31.475000000000001</c:v>
                </c:pt>
                <c:pt idx="14383">
                  <c:v>31.481999999999999</c:v>
                </c:pt>
                <c:pt idx="14384">
                  <c:v>31.495999999999999</c:v>
                </c:pt>
                <c:pt idx="14385">
                  <c:v>31.495999999999999</c:v>
                </c:pt>
                <c:pt idx="14386">
                  <c:v>31.504000000000001</c:v>
                </c:pt>
                <c:pt idx="14387">
                  <c:v>31.504000000000001</c:v>
                </c:pt>
                <c:pt idx="14388">
                  <c:v>31.504000000000001</c:v>
                </c:pt>
                <c:pt idx="14389">
                  <c:v>31.504000000000001</c:v>
                </c:pt>
                <c:pt idx="14390">
                  <c:v>31.504000000000001</c:v>
                </c:pt>
                <c:pt idx="14391">
                  <c:v>31.504000000000001</c:v>
                </c:pt>
                <c:pt idx="14392">
                  <c:v>31.504000000000001</c:v>
                </c:pt>
                <c:pt idx="14393">
                  <c:v>31.504000000000001</c:v>
                </c:pt>
                <c:pt idx="14394">
                  <c:v>31.504000000000001</c:v>
                </c:pt>
                <c:pt idx="14395">
                  <c:v>31.504000000000001</c:v>
                </c:pt>
                <c:pt idx="14396">
                  <c:v>31.504000000000001</c:v>
                </c:pt>
                <c:pt idx="14397">
                  <c:v>31.504000000000001</c:v>
                </c:pt>
                <c:pt idx="14398">
                  <c:v>31.532</c:v>
                </c:pt>
                <c:pt idx="14399">
                  <c:v>31.533000000000001</c:v>
                </c:pt>
                <c:pt idx="14400">
                  <c:v>31.55</c:v>
                </c:pt>
                <c:pt idx="14401">
                  <c:v>31.55</c:v>
                </c:pt>
                <c:pt idx="14402">
                  <c:v>31.55</c:v>
                </c:pt>
                <c:pt idx="14403">
                  <c:v>31.550999999999998</c:v>
                </c:pt>
                <c:pt idx="14404">
                  <c:v>31.550999999999998</c:v>
                </c:pt>
                <c:pt idx="14405">
                  <c:v>31.552</c:v>
                </c:pt>
                <c:pt idx="14406">
                  <c:v>31.552</c:v>
                </c:pt>
                <c:pt idx="14407">
                  <c:v>31.552</c:v>
                </c:pt>
                <c:pt idx="14408">
                  <c:v>31.555</c:v>
                </c:pt>
                <c:pt idx="14409">
                  <c:v>31.561</c:v>
                </c:pt>
                <c:pt idx="14410">
                  <c:v>31.562999999999999</c:v>
                </c:pt>
                <c:pt idx="14411">
                  <c:v>31.59</c:v>
                </c:pt>
                <c:pt idx="14412">
                  <c:v>31.59</c:v>
                </c:pt>
                <c:pt idx="14413">
                  <c:v>31.59</c:v>
                </c:pt>
                <c:pt idx="14414">
                  <c:v>31.591000000000001</c:v>
                </c:pt>
                <c:pt idx="14415">
                  <c:v>31.606000000000002</c:v>
                </c:pt>
                <c:pt idx="14416">
                  <c:v>31.606000000000002</c:v>
                </c:pt>
                <c:pt idx="14417">
                  <c:v>31.606999999999999</c:v>
                </c:pt>
                <c:pt idx="14418">
                  <c:v>31.606999999999999</c:v>
                </c:pt>
                <c:pt idx="14419">
                  <c:v>31.606999999999999</c:v>
                </c:pt>
                <c:pt idx="14420">
                  <c:v>31.606999999999999</c:v>
                </c:pt>
                <c:pt idx="14421">
                  <c:v>31.606999999999999</c:v>
                </c:pt>
                <c:pt idx="14422">
                  <c:v>31.606999999999999</c:v>
                </c:pt>
                <c:pt idx="14423">
                  <c:v>31.606999999999999</c:v>
                </c:pt>
                <c:pt idx="14424">
                  <c:v>31.606999999999999</c:v>
                </c:pt>
                <c:pt idx="14425">
                  <c:v>31.606999999999999</c:v>
                </c:pt>
                <c:pt idx="14426">
                  <c:v>31.606999999999999</c:v>
                </c:pt>
                <c:pt idx="14427">
                  <c:v>31.606999999999999</c:v>
                </c:pt>
                <c:pt idx="14428">
                  <c:v>31.606999999999999</c:v>
                </c:pt>
                <c:pt idx="14429">
                  <c:v>31.606999999999999</c:v>
                </c:pt>
                <c:pt idx="14430">
                  <c:v>31.606999999999999</c:v>
                </c:pt>
                <c:pt idx="14431">
                  <c:v>31.606999999999999</c:v>
                </c:pt>
                <c:pt idx="14432">
                  <c:v>31.606999999999999</c:v>
                </c:pt>
                <c:pt idx="14433">
                  <c:v>31.606999999999999</c:v>
                </c:pt>
                <c:pt idx="14434">
                  <c:v>31.611000000000001</c:v>
                </c:pt>
                <c:pt idx="14435">
                  <c:v>31.617999999999999</c:v>
                </c:pt>
                <c:pt idx="14436">
                  <c:v>31.617999999999999</c:v>
                </c:pt>
                <c:pt idx="14437">
                  <c:v>31.646999999999998</c:v>
                </c:pt>
                <c:pt idx="14438">
                  <c:v>31.649000000000001</c:v>
                </c:pt>
                <c:pt idx="14439">
                  <c:v>31.65</c:v>
                </c:pt>
                <c:pt idx="14440">
                  <c:v>31.663</c:v>
                </c:pt>
                <c:pt idx="14441">
                  <c:v>31.663</c:v>
                </c:pt>
                <c:pt idx="14442">
                  <c:v>31.663</c:v>
                </c:pt>
                <c:pt idx="14443">
                  <c:v>31.663</c:v>
                </c:pt>
                <c:pt idx="14444">
                  <c:v>31.663</c:v>
                </c:pt>
                <c:pt idx="14445">
                  <c:v>31.675000000000001</c:v>
                </c:pt>
                <c:pt idx="14446">
                  <c:v>31.675000000000001</c:v>
                </c:pt>
                <c:pt idx="14447">
                  <c:v>31.675999999999998</c:v>
                </c:pt>
                <c:pt idx="14448">
                  <c:v>31.675999999999998</c:v>
                </c:pt>
                <c:pt idx="14449">
                  <c:v>31.675999999999998</c:v>
                </c:pt>
                <c:pt idx="14450">
                  <c:v>31.675999999999998</c:v>
                </c:pt>
                <c:pt idx="14451">
                  <c:v>31.675999999999998</c:v>
                </c:pt>
                <c:pt idx="14452">
                  <c:v>31.704000000000001</c:v>
                </c:pt>
                <c:pt idx="14453">
                  <c:v>31.704000000000001</c:v>
                </c:pt>
                <c:pt idx="14454">
                  <c:v>31.706</c:v>
                </c:pt>
                <c:pt idx="14455">
                  <c:v>31.706</c:v>
                </c:pt>
                <c:pt idx="14456">
                  <c:v>31.716000000000001</c:v>
                </c:pt>
                <c:pt idx="14457">
                  <c:v>31.716000000000001</c:v>
                </c:pt>
                <c:pt idx="14458">
                  <c:v>31.716000000000001</c:v>
                </c:pt>
                <c:pt idx="14459">
                  <c:v>31.716000000000001</c:v>
                </c:pt>
                <c:pt idx="14460">
                  <c:v>31.716000000000001</c:v>
                </c:pt>
                <c:pt idx="14461">
                  <c:v>31.72</c:v>
                </c:pt>
                <c:pt idx="14462">
                  <c:v>31.722000000000001</c:v>
                </c:pt>
                <c:pt idx="14463">
                  <c:v>31.733000000000001</c:v>
                </c:pt>
                <c:pt idx="14464">
                  <c:v>31.762</c:v>
                </c:pt>
                <c:pt idx="14465">
                  <c:v>31.762</c:v>
                </c:pt>
                <c:pt idx="14466">
                  <c:v>31.762</c:v>
                </c:pt>
                <c:pt idx="14467">
                  <c:v>31.762</c:v>
                </c:pt>
                <c:pt idx="14468">
                  <c:v>31.763000000000002</c:v>
                </c:pt>
                <c:pt idx="14469">
                  <c:v>31.766999999999999</c:v>
                </c:pt>
                <c:pt idx="14470">
                  <c:v>31.771999999999998</c:v>
                </c:pt>
                <c:pt idx="14471">
                  <c:v>31.771999999999998</c:v>
                </c:pt>
                <c:pt idx="14472">
                  <c:v>31.771999999999998</c:v>
                </c:pt>
                <c:pt idx="14473">
                  <c:v>31.776</c:v>
                </c:pt>
                <c:pt idx="14474">
                  <c:v>31.779</c:v>
                </c:pt>
                <c:pt idx="14475">
                  <c:v>31.795999999999999</c:v>
                </c:pt>
                <c:pt idx="14476">
                  <c:v>31.82</c:v>
                </c:pt>
                <c:pt idx="14477">
                  <c:v>31.82</c:v>
                </c:pt>
                <c:pt idx="14478">
                  <c:v>31.82</c:v>
                </c:pt>
                <c:pt idx="14479">
                  <c:v>31.82</c:v>
                </c:pt>
                <c:pt idx="14480">
                  <c:v>31.827999999999999</c:v>
                </c:pt>
                <c:pt idx="14481">
                  <c:v>31.827999999999999</c:v>
                </c:pt>
                <c:pt idx="14482">
                  <c:v>31.827999999999999</c:v>
                </c:pt>
                <c:pt idx="14483">
                  <c:v>31.827999999999999</c:v>
                </c:pt>
                <c:pt idx="14484">
                  <c:v>31.83</c:v>
                </c:pt>
                <c:pt idx="14485">
                  <c:v>31.849</c:v>
                </c:pt>
                <c:pt idx="14486">
                  <c:v>31.849</c:v>
                </c:pt>
                <c:pt idx="14487">
                  <c:v>31.849</c:v>
                </c:pt>
                <c:pt idx="14488">
                  <c:v>31.849</c:v>
                </c:pt>
                <c:pt idx="14489">
                  <c:v>31.849</c:v>
                </c:pt>
                <c:pt idx="14490">
                  <c:v>31.849</c:v>
                </c:pt>
                <c:pt idx="14491">
                  <c:v>31.849</c:v>
                </c:pt>
                <c:pt idx="14492">
                  <c:v>31.849</c:v>
                </c:pt>
                <c:pt idx="14493">
                  <c:v>31.878</c:v>
                </c:pt>
                <c:pt idx="14494">
                  <c:v>31.882000000000001</c:v>
                </c:pt>
                <c:pt idx="14495">
                  <c:v>31.905999999999999</c:v>
                </c:pt>
                <c:pt idx="14496">
                  <c:v>31.905999999999999</c:v>
                </c:pt>
                <c:pt idx="14497">
                  <c:v>31.907</c:v>
                </c:pt>
                <c:pt idx="14498">
                  <c:v>31.914999999999999</c:v>
                </c:pt>
                <c:pt idx="14499">
                  <c:v>31.963999999999999</c:v>
                </c:pt>
                <c:pt idx="14500">
                  <c:v>31.992999999999999</c:v>
                </c:pt>
                <c:pt idx="14501">
                  <c:v>31.994</c:v>
                </c:pt>
                <c:pt idx="14502">
                  <c:v>31.998999999999999</c:v>
                </c:pt>
                <c:pt idx="14503">
                  <c:v>32.009</c:v>
                </c:pt>
                <c:pt idx="14504">
                  <c:v>32.021999999999998</c:v>
                </c:pt>
                <c:pt idx="14505">
                  <c:v>32.021999999999998</c:v>
                </c:pt>
                <c:pt idx="14506">
                  <c:v>32.021999999999998</c:v>
                </c:pt>
                <c:pt idx="14507">
                  <c:v>32.021999999999998</c:v>
                </c:pt>
                <c:pt idx="14508">
                  <c:v>32.021999999999998</c:v>
                </c:pt>
                <c:pt idx="14509">
                  <c:v>32.021999999999998</c:v>
                </c:pt>
                <c:pt idx="14510">
                  <c:v>32.023000000000003</c:v>
                </c:pt>
                <c:pt idx="14511">
                  <c:v>32.024000000000001</c:v>
                </c:pt>
                <c:pt idx="14512">
                  <c:v>32.049999999999997</c:v>
                </c:pt>
                <c:pt idx="14513">
                  <c:v>32.049999999999997</c:v>
                </c:pt>
                <c:pt idx="14514">
                  <c:v>32.049999999999997</c:v>
                </c:pt>
                <c:pt idx="14515">
                  <c:v>32.049999999999997</c:v>
                </c:pt>
                <c:pt idx="14516">
                  <c:v>32.051000000000002</c:v>
                </c:pt>
                <c:pt idx="14517">
                  <c:v>32.052</c:v>
                </c:pt>
                <c:pt idx="14518">
                  <c:v>32.052</c:v>
                </c:pt>
                <c:pt idx="14519">
                  <c:v>32.052</c:v>
                </c:pt>
                <c:pt idx="14520">
                  <c:v>32.052999999999997</c:v>
                </c:pt>
                <c:pt idx="14521">
                  <c:v>32.081000000000003</c:v>
                </c:pt>
                <c:pt idx="14522">
                  <c:v>32.088000000000001</c:v>
                </c:pt>
                <c:pt idx="14523">
                  <c:v>32.104999999999997</c:v>
                </c:pt>
                <c:pt idx="14524">
                  <c:v>32.113</c:v>
                </c:pt>
                <c:pt idx="14525">
                  <c:v>32.142000000000003</c:v>
                </c:pt>
                <c:pt idx="14526">
                  <c:v>32.145000000000003</c:v>
                </c:pt>
                <c:pt idx="14527">
                  <c:v>32.159999999999997</c:v>
                </c:pt>
                <c:pt idx="14528">
                  <c:v>32.159999999999997</c:v>
                </c:pt>
                <c:pt idx="14529">
                  <c:v>32.162999999999997</c:v>
                </c:pt>
                <c:pt idx="14530">
                  <c:v>32.167000000000002</c:v>
                </c:pt>
                <c:pt idx="14531">
                  <c:v>32.167000000000002</c:v>
                </c:pt>
                <c:pt idx="14532">
                  <c:v>32.167000000000002</c:v>
                </c:pt>
                <c:pt idx="14533">
                  <c:v>32.167000000000002</c:v>
                </c:pt>
                <c:pt idx="14534">
                  <c:v>32.167000000000002</c:v>
                </c:pt>
                <c:pt idx="14535">
                  <c:v>32.167000000000002</c:v>
                </c:pt>
                <c:pt idx="14536">
                  <c:v>32.167999999999999</c:v>
                </c:pt>
                <c:pt idx="14537">
                  <c:v>32.167999999999999</c:v>
                </c:pt>
                <c:pt idx="14538">
                  <c:v>32.167999999999999</c:v>
                </c:pt>
                <c:pt idx="14539">
                  <c:v>32.167999999999999</c:v>
                </c:pt>
                <c:pt idx="14540">
                  <c:v>32.177</c:v>
                </c:pt>
                <c:pt idx="14541">
                  <c:v>32.195999999999998</c:v>
                </c:pt>
                <c:pt idx="14542">
                  <c:v>32.195999999999998</c:v>
                </c:pt>
                <c:pt idx="14543">
                  <c:v>32.195999999999998</c:v>
                </c:pt>
                <c:pt idx="14544">
                  <c:v>32.195999999999998</c:v>
                </c:pt>
                <c:pt idx="14545">
                  <c:v>32.197000000000003</c:v>
                </c:pt>
                <c:pt idx="14546">
                  <c:v>32.216999999999999</c:v>
                </c:pt>
                <c:pt idx="14547">
                  <c:v>32.218000000000004</c:v>
                </c:pt>
                <c:pt idx="14548">
                  <c:v>32.218000000000004</c:v>
                </c:pt>
                <c:pt idx="14549">
                  <c:v>32.218000000000004</c:v>
                </c:pt>
                <c:pt idx="14550">
                  <c:v>32.218000000000004</c:v>
                </c:pt>
                <c:pt idx="14551">
                  <c:v>32.218000000000004</c:v>
                </c:pt>
                <c:pt idx="14552">
                  <c:v>32.218000000000004</c:v>
                </c:pt>
                <c:pt idx="14553">
                  <c:v>32.218000000000004</c:v>
                </c:pt>
                <c:pt idx="14554">
                  <c:v>32.218000000000004</c:v>
                </c:pt>
                <c:pt idx="14555">
                  <c:v>32.218000000000004</c:v>
                </c:pt>
                <c:pt idx="14556">
                  <c:v>32.218000000000004</c:v>
                </c:pt>
                <c:pt idx="14557">
                  <c:v>32.218000000000004</c:v>
                </c:pt>
                <c:pt idx="14558">
                  <c:v>32.218000000000004</c:v>
                </c:pt>
                <c:pt idx="14559">
                  <c:v>32.218000000000004</c:v>
                </c:pt>
                <c:pt idx="14560">
                  <c:v>32.218000000000004</c:v>
                </c:pt>
                <c:pt idx="14561">
                  <c:v>32.218000000000004</c:v>
                </c:pt>
                <c:pt idx="14562">
                  <c:v>32.218000000000004</c:v>
                </c:pt>
                <c:pt idx="14563">
                  <c:v>32.218000000000004</c:v>
                </c:pt>
                <c:pt idx="14564">
                  <c:v>32.225000000000001</c:v>
                </c:pt>
                <c:pt idx="14565">
                  <c:v>32.225000000000001</c:v>
                </c:pt>
                <c:pt idx="14566">
                  <c:v>32.225000000000001</c:v>
                </c:pt>
                <c:pt idx="14567">
                  <c:v>32.225000000000001</c:v>
                </c:pt>
                <c:pt idx="14568">
                  <c:v>32.225999999999999</c:v>
                </c:pt>
                <c:pt idx="14569">
                  <c:v>32.271999999999998</c:v>
                </c:pt>
                <c:pt idx="14570">
                  <c:v>32.271999999999998</c:v>
                </c:pt>
                <c:pt idx="14571">
                  <c:v>32.271999999999998</c:v>
                </c:pt>
                <c:pt idx="14572">
                  <c:v>32.271999999999998</c:v>
                </c:pt>
                <c:pt idx="14573">
                  <c:v>32.271999999999998</c:v>
                </c:pt>
                <c:pt idx="14574">
                  <c:v>32.273000000000003</c:v>
                </c:pt>
                <c:pt idx="14575">
                  <c:v>32.273000000000003</c:v>
                </c:pt>
                <c:pt idx="14576">
                  <c:v>32.273000000000003</c:v>
                </c:pt>
                <c:pt idx="14577">
                  <c:v>32.273000000000003</c:v>
                </c:pt>
                <c:pt idx="14578">
                  <c:v>32.273000000000003</c:v>
                </c:pt>
                <c:pt idx="14579">
                  <c:v>32.273000000000003</c:v>
                </c:pt>
                <c:pt idx="14580">
                  <c:v>32.273000000000003</c:v>
                </c:pt>
                <c:pt idx="14581">
                  <c:v>32.273000000000003</c:v>
                </c:pt>
                <c:pt idx="14582">
                  <c:v>32.273000000000003</c:v>
                </c:pt>
                <c:pt idx="14583">
                  <c:v>32.273000000000003</c:v>
                </c:pt>
                <c:pt idx="14584">
                  <c:v>32.273000000000003</c:v>
                </c:pt>
                <c:pt idx="14585">
                  <c:v>32.273000000000003</c:v>
                </c:pt>
                <c:pt idx="14586">
                  <c:v>32.273000000000003</c:v>
                </c:pt>
                <c:pt idx="14587">
                  <c:v>32.273000000000003</c:v>
                </c:pt>
                <c:pt idx="14588">
                  <c:v>32.273000000000003</c:v>
                </c:pt>
                <c:pt idx="14589">
                  <c:v>32.273000000000003</c:v>
                </c:pt>
                <c:pt idx="14590">
                  <c:v>32.274999999999999</c:v>
                </c:pt>
                <c:pt idx="14591">
                  <c:v>32.283999999999999</c:v>
                </c:pt>
                <c:pt idx="14592">
                  <c:v>32.283999999999999</c:v>
                </c:pt>
                <c:pt idx="14593">
                  <c:v>32.283999999999999</c:v>
                </c:pt>
                <c:pt idx="14594">
                  <c:v>32.286000000000001</c:v>
                </c:pt>
                <c:pt idx="14595">
                  <c:v>32.292999999999999</c:v>
                </c:pt>
                <c:pt idx="14596">
                  <c:v>32.311999999999998</c:v>
                </c:pt>
                <c:pt idx="14597">
                  <c:v>32.311999999999998</c:v>
                </c:pt>
                <c:pt idx="14598">
                  <c:v>32.328000000000003</c:v>
                </c:pt>
                <c:pt idx="14599">
                  <c:v>32.328000000000003</c:v>
                </c:pt>
                <c:pt idx="14600">
                  <c:v>32.328000000000003</c:v>
                </c:pt>
                <c:pt idx="14601">
                  <c:v>32.329000000000001</c:v>
                </c:pt>
                <c:pt idx="14602">
                  <c:v>32.33</c:v>
                </c:pt>
                <c:pt idx="14603">
                  <c:v>32.347999999999999</c:v>
                </c:pt>
                <c:pt idx="14604">
                  <c:v>32.371000000000002</c:v>
                </c:pt>
                <c:pt idx="14605">
                  <c:v>32.371000000000002</c:v>
                </c:pt>
                <c:pt idx="14606">
                  <c:v>32.371000000000002</c:v>
                </c:pt>
                <c:pt idx="14607">
                  <c:v>32.371000000000002</c:v>
                </c:pt>
                <c:pt idx="14608">
                  <c:v>32.371000000000002</c:v>
                </c:pt>
                <c:pt idx="14609">
                  <c:v>32.371000000000002</c:v>
                </c:pt>
                <c:pt idx="14610">
                  <c:v>32.371000000000002</c:v>
                </c:pt>
                <c:pt idx="14611">
                  <c:v>32.371000000000002</c:v>
                </c:pt>
                <c:pt idx="14612">
                  <c:v>32.372</c:v>
                </c:pt>
                <c:pt idx="14613">
                  <c:v>32.384</c:v>
                </c:pt>
                <c:pt idx="14614">
                  <c:v>32.384</c:v>
                </c:pt>
                <c:pt idx="14615">
                  <c:v>32.384999999999998</c:v>
                </c:pt>
                <c:pt idx="14616">
                  <c:v>32.387999999999998</c:v>
                </c:pt>
                <c:pt idx="14617">
                  <c:v>32.402000000000001</c:v>
                </c:pt>
                <c:pt idx="14618">
                  <c:v>32.404000000000003</c:v>
                </c:pt>
                <c:pt idx="14619">
                  <c:v>32.429000000000002</c:v>
                </c:pt>
                <c:pt idx="14620">
                  <c:v>32.430999999999997</c:v>
                </c:pt>
                <c:pt idx="14621">
                  <c:v>32.430999999999997</c:v>
                </c:pt>
                <c:pt idx="14622">
                  <c:v>32.44</c:v>
                </c:pt>
                <c:pt idx="14623">
                  <c:v>32.44</c:v>
                </c:pt>
                <c:pt idx="14624">
                  <c:v>32.44</c:v>
                </c:pt>
                <c:pt idx="14625">
                  <c:v>32.44</c:v>
                </c:pt>
                <c:pt idx="14626">
                  <c:v>32.44</c:v>
                </c:pt>
                <c:pt idx="14627">
                  <c:v>32.44</c:v>
                </c:pt>
                <c:pt idx="14628">
                  <c:v>32.44</c:v>
                </c:pt>
                <c:pt idx="14629">
                  <c:v>32.44</c:v>
                </c:pt>
                <c:pt idx="14630">
                  <c:v>32.44</c:v>
                </c:pt>
                <c:pt idx="14631">
                  <c:v>32.44</c:v>
                </c:pt>
                <c:pt idx="14632">
                  <c:v>32.44</c:v>
                </c:pt>
                <c:pt idx="14633">
                  <c:v>32.444000000000003</c:v>
                </c:pt>
                <c:pt idx="14634">
                  <c:v>32.444000000000003</c:v>
                </c:pt>
                <c:pt idx="14635">
                  <c:v>32.444000000000003</c:v>
                </c:pt>
                <c:pt idx="14636">
                  <c:v>32.444000000000003</c:v>
                </c:pt>
                <c:pt idx="14637">
                  <c:v>32.444000000000003</c:v>
                </c:pt>
                <c:pt idx="14638">
                  <c:v>32.444000000000003</c:v>
                </c:pt>
                <c:pt idx="14639">
                  <c:v>32.444000000000003</c:v>
                </c:pt>
                <c:pt idx="14640">
                  <c:v>32.448</c:v>
                </c:pt>
                <c:pt idx="14641">
                  <c:v>32.499000000000002</c:v>
                </c:pt>
                <c:pt idx="14642">
                  <c:v>32.499000000000002</c:v>
                </c:pt>
                <c:pt idx="14643">
                  <c:v>32.499000000000002</c:v>
                </c:pt>
                <c:pt idx="14644">
                  <c:v>32.499000000000002</c:v>
                </c:pt>
                <c:pt idx="14645">
                  <c:v>32.499000000000002</c:v>
                </c:pt>
                <c:pt idx="14646">
                  <c:v>32.517000000000003</c:v>
                </c:pt>
                <c:pt idx="14647">
                  <c:v>32.517000000000003</c:v>
                </c:pt>
                <c:pt idx="14648">
                  <c:v>32.517000000000003</c:v>
                </c:pt>
                <c:pt idx="14649">
                  <c:v>32.517000000000003</c:v>
                </c:pt>
                <c:pt idx="14650">
                  <c:v>32.545999999999999</c:v>
                </c:pt>
                <c:pt idx="14651">
                  <c:v>32.545999999999999</c:v>
                </c:pt>
                <c:pt idx="14652">
                  <c:v>32.545999999999999</c:v>
                </c:pt>
                <c:pt idx="14653">
                  <c:v>32.545999999999999</c:v>
                </c:pt>
                <c:pt idx="14654">
                  <c:v>32.545999999999999</c:v>
                </c:pt>
                <c:pt idx="14655">
                  <c:v>32.545999999999999</c:v>
                </c:pt>
                <c:pt idx="14656">
                  <c:v>32.554000000000002</c:v>
                </c:pt>
                <c:pt idx="14657">
                  <c:v>32.554000000000002</c:v>
                </c:pt>
                <c:pt idx="14658">
                  <c:v>32.555</c:v>
                </c:pt>
                <c:pt idx="14659">
                  <c:v>32.558</c:v>
                </c:pt>
                <c:pt idx="14660">
                  <c:v>32.558</c:v>
                </c:pt>
                <c:pt idx="14661">
                  <c:v>32.558</c:v>
                </c:pt>
                <c:pt idx="14662">
                  <c:v>32.558</c:v>
                </c:pt>
                <c:pt idx="14663">
                  <c:v>32.575000000000003</c:v>
                </c:pt>
                <c:pt idx="14664">
                  <c:v>32.575000000000003</c:v>
                </c:pt>
                <c:pt idx="14665">
                  <c:v>32.606000000000002</c:v>
                </c:pt>
                <c:pt idx="14666">
                  <c:v>32.606999999999999</c:v>
                </c:pt>
                <c:pt idx="14667">
                  <c:v>32.61</c:v>
                </c:pt>
                <c:pt idx="14668">
                  <c:v>32.61</c:v>
                </c:pt>
                <c:pt idx="14669">
                  <c:v>32.61</c:v>
                </c:pt>
                <c:pt idx="14670">
                  <c:v>32.61</c:v>
                </c:pt>
                <c:pt idx="14671">
                  <c:v>32.613</c:v>
                </c:pt>
                <c:pt idx="14672">
                  <c:v>32.613</c:v>
                </c:pt>
                <c:pt idx="14673">
                  <c:v>32.616</c:v>
                </c:pt>
                <c:pt idx="14674">
                  <c:v>32.616</c:v>
                </c:pt>
                <c:pt idx="14675">
                  <c:v>32.616</c:v>
                </c:pt>
                <c:pt idx="14676">
                  <c:v>32.622</c:v>
                </c:pt>
                <c:pt idx="14677">
                  <c:v>32.636000000000003</c:v>
                </c:pt>
                <c:pt idx="14678">
                  <c:v>32.664000000000001</c:v>
                </c:pt>
                <c:pt idx="14679">
                  <c:v>32.665999999999997</c:v>
                </c:pt>
                <c:pt idx="14680">
                  <c:v>32.665999999999997</c:v>
                </c:pt>
                <c:pt idx="14681">
                  <c:v>32.667999999999999</c:v>
                </c:pt>
                <c:pt idx="14682">
                  <c:v>32.670999999999999</c:v>
                </c:pt>
                <c:pt idx="14683">
                  <c:v>32.670999999999999</c:v>
                </c:pt>
                <c:pt idx="14684">
                  <c:v>32.692</c:v>
                </c:pt>
                <c:pt idx="14685">
                  <c:v>32.694000000000003</c:v>
                </c:pt>
                <c:pt idx="14686">
                  <c:v>32.722000000000001</c:v>
                </c:pt>
                <c:pt idx="14687">
                  <c:v>32.722000000000001</c:v>
                </c:pt>
                <c:pt idx="14688">
                  <c:v>32.722000000000001</c:v>
                </c:pt>
                <c:pt idx="14689">
                  <c:v>32.722000000000001</c:v>
                </c:pt>
                <c:pt idx="14690">
                  <c:v>32.722000000000001</c:v>
                </c:pt>
                <c:pt idx="14691">
                  <c:v>32.722999999999999</c:v>
                </c:pt>
                <c:pt idx="14692">
                  <c:v>32.722999999999999</c:v>
                </c:pt>
                <c:pt idx="14693">
                  <c:v>32.722999999999999</c:v>
                </c:pt>
                <c:pt idx="14694">
                  <c:v>32.722999999999999</c:v>
                </c:pt>
                <c:pt idx="14695">
                  <c:v>32.723999999999997</c:v>
                </c:pt>
                <c:pt idx="14696">
                  <c:v>32.723999999999997</c:v>
                </c:pt>
                <c:pt idx="14697">
                  <c:v>32.723999999999997</c:v>
                </c:pt>
                <c:pt idx="14698">
                  <c:v>32.723999999999997</c:v>
                </c:pt>
                <c:pt idx="14699">
                  <c:v>32.723999999999997</c:v>
                </c:pt>
                <c:pt idx="14700">
                  <c:v>32.723999999999997</c:v>
                </c:pt>
                <c:pt idx="14701">
                  <c:v>32.723999999999997</c:v>
                </c:pt>
                <c:pt idx="14702">
                  <c:v>32.723999999999997</c:v>
                </c:pt>
                <c:pt idx="14703">
                  <c:v>32.725999999999999</c:v>
                </c:pt>
                <c:pt idx="14704">
                  <c:v>32.777000000000001</c:v>
                </c:pt>
                <c:pt idx="14705">
                  <c:v>32.777000000000001</c:v>
                </c:pt>
                <c:pt idx="14706">
                  <c:v>32.777000000000001</c:v>
                </c:pt>
                <c:pt idx="14707">
                  <c:v>32.777000000000001</c:v>
                </c:pt>
                <c:pt idx="14708">
                  <c:v>32.777000000000001</c:v>
                </c:pt>
                <c:pt idx="14709">
                  <c:v>32.777000000000001</c:v>
                </c:pt>
                <c:pt idx="14710">
                  <c:v>32.777000000000001</c:v>
                </c:pt>
                <c:pt idx="14711">
                  <c:v>32.777000000000001</c:v>
                </c:pt>
                <c:pt idx="14712">
                  <c:v>32.777000000000001</c:v>
                </c:pt>
                <c:pt idx="14713">
                  <c:v>32.777000000000001</c:v>
                </c:pt>
                <c:pt idx="14714">
                  <c:v>32.777999999999999</c:v>
                </c:pt>
                <c:pt idx="14715">
                  <c:v>32.781999999999996</c:v>
                </c:pt>
                <c:pt idx="14716">
                  <c:v>32.781999999999996</c:v>
                </c:pt>
                <c:pt idx="14717">
                  <c:v>32.781999999999996</c:v>
                </c:pt>
                <c:pt idx="14718">
                  <c:v>32.81</c:v>
                </c:pt>
                <c:pt idx="14719">
                  <c:v>32.81</c:v>
                </c:pt>
                <c:pt idx="14720">
                  <c:v>32.81</c:v>
                </c:pt>
                <c:pt idx="14721">
                  <c:v>32.811</c:v>
                </c:pt>
                <c:pt idx="14722">
                  <c:v>32.826000000000001</c:v>
                </c:pt>
                <c:pt idx="14723">
                  <c:v>32.834000000000003</c:v>
                </c:pt>
                <c:pt idx="14724">
                  <c:v>32.840000000000003</c:v>
                </c:pt>
                <c:pt idx="14725">
                  <c:v>32.844999999999999</c:v>
                </c:pt>
                <c:pt idx="14726">
                  <c:v>32.869</c:v>
                </c:pt>
                <c:pt idx="14727">
                  <c:v>32.869</c:v>
                </c:pt>
                <c:pt idx="14728">
                  <c:v>32.869</c:v>
                </c:pt>
                <c:pt idx="14729">
                  <c:v>32.869</c:v>
                </c:pt>
                <c:pt idx="14730">
                  <c:v>32.869</c:v>
                </c:pt>
                <c:pt idx="14731">
                  <c:v>32.869999999999997</c:v>
                </c:pt>
                <c:pt idx="14732">
                  <c:v>32.869999999999997</c:v>
                </c:pt>
                <c:pt idx="14733">
                  <c:v>32.89</c:v>
                </c:pt>
                <c:pt idx="14734">
                  <c:v>32.89</c:v>
                </c:pt>
                <c:pt idx="14735">
                  <c:v>32.89</c:v>
                </c:pt>
                <c:pt idx="14736">
                  <c:v>32.89</c:v>
                </c:pt>
                <c:pt idx="14737">
                  <c:v>32.89</c:v>
                </c:pt>
                <c:pt idx="14738">
                  <c:v>32.89</c:v>
                </c:pt>
                <c:pt idx="14739">
                  <c:v>32.890999999999998</c:v>
                </c:pt>
                <c:pt idx="14740">
                  <c:v>32.890999999999998</c:v>
                </c:pt>
                <c:pt idx="14741">
                  <c:v>32.892000000000003</c:v>
                </c:pt>
                <c:pt idx="14742">
                  <c:v>32.892000000000003</c:v>
                </c:pt>
                <c:pt idx="14743">
                  <c:v>32.893999999999998</c:v>
                </c:pt>
                <c:pt idx="14744">
                  <c:v>32.898000000000003</c:v>
                </c:pt>
                <c:pt idx="14745">
                  <c:v>32.898000000000003</c:v>
                </c:pt>
                <c:pt idx="14746">
                  <c:v>32.898000000000003</c:v>
                </c:pt>
                <c:pt idx="14747">
                  <c:v>32.898000000000003</c:v>
                </c:pt>
                <c:pt idx="14748">
                  <c:v>32.899000000000001</c:v>
                </c:pt>
                <c:pt idx="14749">
                  <c:v>32.899000000000001</c:v>
                </c:pt>
                <c:pt idx="14750">
                  <c:v>32.899000000000001</c:v>
                </c:pt>
                <c:pt idx="14751">
                  <c:v>32.927999999999997</c:v>
                </c:pt>
                <c:pt idx="14752">
                  <c:v>32.927999999999997</c:v>
                </c:pt>
                <c:pt idx="14753">
                  <c:v>32.927999999999997</c:v>
                </c:pt>
                <c:pt idx="14754">
                  <c:v>32.933999999999997</c:v>
                </c:pt>
                <c:pt idx="14755">
                  <c:v>32.942</c:v>
                </c:pt>
                <c:pt idx="14756">
                  <c:v>32.945999999999998</c:v>
                </c:pt>
                <c:pt idx="14757">
                  <c:v>32.947000000000003</c:v>
                </c:pt>
                <c:pt idx="14758">
                  <c:v>32.947000000000003</c:v>
                </c:pt>
                <c:pt idx="14759">
                  <c:v>32.947000000000003</c:v>
                </c:pt>
                <c:pt idx="14760">
                  <c:v>32.947000000000003</c:v>
                </c:pt>
                <c:pt idx="14761">
                  <c:v>32.947000000000003</c:v>
                </c:pt>
                <c:pt idx="14762">
                  <c:v>32.947000000000003</c:v>
                </c:pt>
                <c:pt idx="14763">
                  <c:v>32.947000000000003</c:v>
                </c:pt>
                <c:pt idx="14764">
                  <c:v>32.948</c:v>
                </c:pt>
                <c:pt idx="14765">
                  <c:v>32.948</c:v>
                </c:pt>
                <c:pt idx="14766">
                  <c:v>32.948</c:v>
                </c:pt>
                <c:pt idx="14767">
                  <c:v>32.948</c:v>
                </c:pt>
                <c:pt idx="14768">
                  <c:v>32.948</c:v>
                </c:pt>
                <c:pt idx="14769">
                  <c:v>32.948</c:v>
                </c:pt>
                <c:pt idx="14770">
                  <c:v>32.948</c:v>
                </c:pt>
                <c:pt idx="14771">
                  <c:v>32.948</c:v>
                </c:pt>
                <c:pt idx="14772">
                  <c:v>32.948</c:v>
                </c:pt>
                <c:pt idx="14773">
                  <c:v>32.948</c:v>
                </c:pt>
                <c:pt idx="14774">
                  <c:v>32.948</c:v>
                </c:pt>
                <c:pt idx="14775">
                  <c:v>32.948</c:v>
                </c:pt>
                <c:pt idx="14776">
                  <c:v>32.948</c:v>
                </c:pt>
                <c:pt idx="14777">
                  <c:v>32.948</c:v>
                </c:pt>
                <c:pt idx="14778">
                  <c:v>32.948</c:v>
                </c:pt>
                <c:pt idx="14779">
                  <c:v>32.948</c:v>
                </c:pt>
                <c:pt idx="14780">
                  <c:v>32.948</c:v>
                </c:pt>
                <c:pt idx="14781">
                  <c:v>32.948</c:v>
                </c:pt>
                <c:pt idx="14782">
                  <c:v>32.948</c:v>
                </c:pt>
                <c:pt idx="14783">
                  <c:v>32.948</c:v>
                </c:pt>
                <c:pt idx="14784">
                  <c:v>32.957999999999998</c:v>
                </c:pt>
                <c:pt idx="14785">
                  <c:v>32.968000000000004</c:v>
                </c:pt>
                <c:pt idx="14786">
                  <c:v>33.003</c:v>
                </c:pt>
                <c:pt idx="14787">
                  <c:v>33.003</c:v>
                </c:pt>
                <c:pt idx="14788">
                  <c:v>33.003</c:v>
                </c:pt>
                <c:pt idx="14789">
                  <c:v>33.005000000000003</c:v>
                </c:pt>
                <c:pt idx="14790">
                  <c:v>33.005000000000003</c:v>
                </c:pt>
                <c:pt idx="14791">
                  <c:v>33.005000000000003</c:v>
                </c:pt>
                <c:pt idx="14792">
                  <c:v>33.005000000000003</c:v>
                </c:pt>
                <c:pt idx="14793">
                  <c:v>33.005000000000003</c:v>
                </c:pt>
                <c:pt idx="14794">
                  <c:v>33.015999999999998</c:v>
                </c:pt>
                <c:pt idx="14795">
                  <c:v>33.017000000000003</c:v>
                </c:pt>
                <c:pt idx="14796">
                  <c:v>33.017000000000003</c:v>
                </c:pt>
                <c:pt idx="14797">
                  <c:v>33.017000000000003</c:v>
                </c:pt>
                <c:pt idx="14798">
                  <c:v>33.018000000000001</c:v>
                </c:pt>
                <c:pt idx="14799">
                  <c:v>33.045999999999999</c:v>
                </c:pt>
                <c:pt idx="14800">
                  <c:v>33.06</c:v>
                </c:pt>
                <c:pt idx="14801">
                  <c:v>33.06</c:v>
                </c:pt>
                <c:pt idx="14802">
                  <c:v>33.063000000000002</c:v>
                </c:pt>
                <c:pt idx="14803">
                  <c:v>33.063000000000002</c:v>
                </c:pt>
                <c:pt idx="14804">
                  <c:v>33.075000000000003</c:v>
                </c:pt>
                <c:pt idx="14805">
                  <c:v>33.075000000000003</c:v>
                </c:pt>
                <c:pt idx="14806">
                  <c:v>33.075000000000003</c:v>
                </c:pt>
                <c:pt idx="14807">
                  <c:v>33.078000000000003</c:v>
                </c:pt>
                <c:pt idx="14808">
                  <c:v>33.104999999999997</c:v>
                </c:pt>
                <c:pt idx="14809">
                  <c:v>33.116999999999997</c:v>
                </c:pt>
                <c:pt idx="14810">
                  <c:v>33.116999999999997</c:v>
                </c:pt>
                <c:pt idx="14811">
                  <c:v>33.116999999999997</c:v>
                </c:pt>
                <c:pt idx="14812">
                  <c:v>33.116999999999997</c:v>
                </c:pt>
                <c:pt idx="14813">
                  <c:v>33.116999999999997</c:v>
                </c:pt>
                <c:pt idx="14814">
                  <c:v>33.118000000000002</c:v>
                </c:pt>
                <c:pt idx="14815">
                  <c:v>33.125</c:v>
                </c:pt>
                <c:pt idx="14816">
                  <c:v>33.137</c:v>
                </c:pt>
                <c:pt idx="14817">
                  <c:v>33.173999999999999</c:v>
                </c:pt>
                <c:pt idx="14818">
                  <c:v>33.177</c:v>
                </c:pt>
                <c:pt idx="14819">
                  <c:v>33.177</c:v>
                </c:pt>
                <c:pt idx="14820">
                  <c:v>33.177</c:v>
                </c:pt>
                <c:pt idx="14821">
                  <c:v>33.177</c:v>
                </c:pt>
                <c:pt idx="14822">
                  <c:v>33.177</c:v>
                </c:pt>
                <c:pt idx="14823">
                  <c:v>33.177</c:v>
                </c:pt>
                <c:pt idx="14824">
                  <c:v>33.195999999999998</c:v>
                </c:pt>
                <c:pt idx="14825">
                  <c:v>33.195999999999998</c:v>
                </c:pt>
                <c:pt idx="14826">
                  <c:v>33.223999999999997</c:v>
                </c:pt>
                <c:pt idx="14827">
                  <c:v>33.223999999999997</c:v>
                </c:pt>
                <c:pt idx="14828">
                  <c:v>33.223999999999997</c:v>
                </c:pt>
                <c:pt idx="14829">
                  <c:v>33.223999999999997</c:v>
                </c:pt>
                <c:pt idx="14830">
                  <c:v>33.231000000000002</c:v>
                </c:pt>
                <c:pt idx="14831">
                  <c:v>33.231999999999999</c:v>
                </c:pt>
                <c:pt idx="14832">
                  <c:v>33.235999999999997</c:v>
                </c:pt>
                <c:pt idx="14833">
                  <c:v>33.253</c:v>
                </c:pt>
                <c:pt idx="14834">
                  <c:v>33.253</c:v>
                </c:pt>
                <c:pt idx="14835">
                  <c:v>33.253</c:v>
                </c:pt>
                <c:pt idx="14836">
                  <c:v>33.253</c:v>
                </c:pt>
                <c:pt idx="14837">
                  <c:v>33.253</c:v>
                </c:pt>
                <c:pt idx="14838">
                  <c:v>33.253</c:v>
                </c:pt>
                <c:pt idx="14839">
                  <c:v>33.253999999999998</c:v>
                </c:pt>
                <c:pt idx="14840">
                  <c:v>33.253999999999998</c:v>
                </c:pt>
                <c:pt idx="14841">
                  <c:v>33.253999999999998</c:v>
                </c:pt>
                <c:pt idx="14842">
                  <c:v>33.283000000000001</c:v>
                </c:pt>
                <c:pt idx="14843">
                  <c:v>33.283000000000001</c:v>
                </c:pt>
                <c:pt idx="14844">
                  <c:v>33.283000000000001</c:v>
                </c:pt>
                <c:pt idx="14845">
                  <c:v>33.283000000000001</c:v>
                </c:pt>
                <c:pt idx="14846">
                  <c:v>33.286000000000001</c:v>
                </c:pt>
                <c:pt idx="14847">
                  <c:v>33.289000000000001</c:v>
                </c:pt>
                <c:pt idx="14848">
                  <c:v>33.289000000000001</c:v>
                </c:pt>
                <c:pt idx="14849">
                  <c:v>33.289000000000001</c:v>
                </c:pt>
                <c:pt idx="14850">
                  <c:v>33.289000000000001</c:v>
                </c:pt>
                <c:pt idx="14851">
                  <c:v>33.289000000000001</c:v>
                </c:pt>
                <c:pt idx="14852">
                  <c:v>33.289000000000001</c:v>
                </c:pt>
                <c:pt idx="14853">
                  <c:v>33.292000000000002</c:v>
                </c:pt>
                <c:pt idx="14854">
                  <c:v>33.292000000000002</c:v>
                </c:pt>
                <c:pt idx="14855">
                  <c:v>33.314999999999998</c:v>
                </c:pt>
                <c:pt idx="14856">
                  <c:v>33.316000000000003</c:v>
                </c:pt>
                <c:pt idx="14857">
                  <c:v>33.326000000000001</c:v>
                </c:pt>
                <c:pt idx="14858">
                  <c:v>33.372999999999998</c:v>
                </c:pt>
                <c:pt idx="14859">
                  <c:v>33.374000000000002</c:v>
                </c:pt>
                <c:pt idx="14860">
                  <c:v>33.402000000000001</c:v>
                </c:pt>
                <c:pt idx="14861">
                  <c:v>33.402000000000001</c:v>
                </c:pt>
                <c:pt idx="14862">
                  <c:v>33.402000000000001</c:v>
                </c:pt>
                <c:pt idx="14863">
                  <c:v>33.402000000000001</c:v>
                </c:pt>
                <c:pt idx="14864">
                  <c:v>33.405000000000001</c:v>
                </c:pt>
                <c:pt idx="14865">
                  <c:v>33.405000000000001</c:v>
                </c:pt>
                <c:pt idx="14866">
                  <c:v>33.405000000000001</c:v>
                </c:pt>
                <c:pt idx="14867">
                  <c:v>33.405000000000001</c:v>
                </c:pt>
                <c:pt idx="14868">
                  <c:v>33.405000000000001</c:v>
                </c:pt>
                <c:pt idx="14869">
                  <c:v>33.430999999999997</c:v>
                </c:pt>
                <c:pt idx="14870">
                  <c:v>33.430999999999997</c:v>
                </c:pt>
                <c:pt idx="14871">
                  <c:v>33.432000000000002</c:v>
                </c:pt>
                <c:pt idx="14872">
                  <c:v>33.457999999999998</c:v>
                </c:pt>
                <c:pt idx="14873">
                  <c:v>33.457999999999998</c:v>
                </c:pt>
                <c:pt idx="14874">
                  <c:v>33.457999999999998</c:v>
                </c:pt>
                <c:pt idx="14875">
                  <c:v>33.457999999999998</c:v>
                </c:pt>
                <c:pt idx="14876">
                  <c:v>33.457999999999998</c:v>
                </c:pt>
                <c:pt idx="14877">
                  <c:v>33.459000000000003</c:v>
                </c:pt>
                <c:pt idx="14878">
                  <c:v>33.491</c:v>
                </c:pt>
                <c:pt idx="14879">
                  <c:v>33.493000000000002</c:v>
                </c:pt>
                <c:pt idx="14880">
                  <c:v>33.515999999999998</c:v>
                </c:pt>
                <c:pt idx="14881">
                  <c:v>33.515999999999998</c:v>
                </c:pt>
                <c:pt idx="14882">
                  <c:v>33.515999999999998</c:v>
                </c:pt>
                <c:pt idx="14883">
                  <c:v>33.521000000000001</c:v>
                </c:pt>
                <c:pt idx="14884">
                  <c:v>33.552</c:v>
                </c:pt>
                <c:pt idx="14885">
                  <c:v>33.572000000000003</c:v>
                </c:pt>
                <c:pt idx="14886">
                  <c:v>33.572000000000003</c:v>
                </c:pt>
                <c:pt idx="14887">
                  <c:v>33.572000000000003</c:v>
                </c:pt>
                <c:pt idx="14888">
                  <c:v>33.573999999999998</c:v>
                </c:pt>
                <c:pt idx="14889">
                  <c:v>33.573999999999998</c:v>
                </c:pt>
                <c:pt idx="14890">
                  <c:v>33.573999999999998</c:v>
                </c:pt>
                <c:pt idx="14891">
                  <c:v>33.573999999999998</c:v>
                </c:pt>
                <c:pt idx="14892">
                  <c:v>33.573999999999998</c:v>
                </c:pt>
                <c:pt idx="14893">
                  <c:v>33.573999999999998</c:v>
                </c:pt>
                <c:pt idx="14894">
                  <c:v>33.573999999999998</c:v>
                </c:pt>
                <c:pt idx="14895">
                  <c:v>33.575000000000003</c:v>
                </c:pt>
                <c:pt idx="14896">
                  <c:v>33.575000000000003</c:v>
                </c:pt>
                <c:pt idx="14897">
                  <c:v>33.575000000000003</c:v>
                </c:pt>
                <c:pt idx="14898">
                  <c:v>33.575000000000003</c:v>
                </c:pt>
                <c:pt idx="14899">
                  <c:v>33.575000000000003</c:v>
                </c:pt>
                <c:pt idx="14900">
                  <c:v>33.581000000000003</c:v>
                </c:pt>
                <c:pt idx="14901">
                  <c:v>33.582999999999998</c:v>
                </c:pt>
                <c:pt idx="14902">
                  <c:v>33.597999999999999</c:v>
                </c:pt>
                <c:pt idx="14903">
                  <c:v>33.610999999999997</c:v>
                </c:pt>
                <c:pt idx="14904">
                  <c:v>33.610999999999997</c:v>
                </c:pt>
                <c:pt idx="14905">
                  <c:v>33.610999999999997</c:v>
                </c:pt>
                <c:pt idx="14906">
                  <c:v>33.610999999999997</c:v>
                </c:pt>
                <c:pt idx="14907">
                  <c:v>33.610999999999997</c:v>
                </c:pt>
                <c:pt idx="14908">
                  <c:v>33.610999999999997</c:v>
                </c:pt>
                <c:pt idx="14909">
                  <c:v>33.610999999999997</c:v>
                </c:pt>
                <c:pt idx="14910">
                  <c:v>33.610999999999997</c:v>
                </c:pt>
                <c:pt idx="14911">
                  <c:v>33.628999999999998</c:v>
                </c:pt>
                <c:pt idx="14912">
                  <c:v>33.630000000000003</c:v>
                </c:pt>
                <c:pt idx="14913">
                  <c:v>33.630000000000003</c:v>
                </c:pt>
                <c:pt idx="14914">
                  <c:v>33.630000000000003</c:v>
                </c:pt>
                <c:pt idx="14915">
                  <c:v>33.630000000000003</c:v>
                </c:pt>
                <c:pt idx="14916">
                  <c:v>33.630000000000003</c:v>
                </c:pt>
                <c:pt idx="14917">
                  <c:v>33.631</c:v>
                </c:pt>
                <c:pt idx="14918">
                  <c:v>33.631</c:v>
                </c:pt>
                <c:pt idx="14919">
                  <c:v>33.631</c:v>
                </c:pt>
                <c:pt idx="14920">
                  <c:v>33.631</c:v>
                </c:pt>
                <c:pt idx="14921">
                  <c:v>33.631</c:v>
                </c:pt>
                <c:pt idx="14922">
                  <c:v>33.631</c:v>
                </c:pt>
                <c:pt idx="14923">
                  <c:v>33.631</c:v>
                </c:pt>
                <c:pt idx="14924">
                  <c:v>33.631</c:v>
                </c:pt>
                <c:pt idx="14925">
                  <c:v>33.631</c:v>
                </c:pt>
                <c:pt idx="14926">
                  <c:v>33.631</c:v>
                </c:pt>
                <c:pt idx="14927">
                  <c:v>33.631</c:v>
                </c:pt>
                <c:pt idx="14928">
                  <c:v>33.631</c:v>
                </c:pt>
                <c:pt idx="14929">
                  <c:v>33.631</c:v>
                </c:pt>
                <c:pt idx="14930">
                  <c:v>33.631</c:v>
                </c:pt>
                <c:pt idx="14931">
                  <c:v>33.631</c:v>
                </c:pt>
                <c:pt idx="14932">
                  <c:v>33.631</c:v>
                </c:pt>
                <c:pt idx="14933">
                  <c:v>33.631</c:v>
                </c:pt>
                <c:pt idx="14934">
                  <c:v>33.631</c:v>
                </c:pt>
                <c:pt idx="14935">
                  <c:v>33.631</c:v>
                </c:pt>
                <c:pt idx="14936">
                  <c:v>33.631</c:v>
                </c:pt>
                <c:pt idx="14937">
                  <c:v>33.631</c:v>
                </c:pt>
                <c:pt idx="14938">
                  <c:v>33.631</c:v>
                </c:pt>
                <c:pt idx="14939">
                  <c:v>33.631</c:v>
                </c:pt>
                <c:pt idx="14940">
                  <c:v>33.634</c:v>
                </c:pt>
                <c:pt idx="14941">
                  <c:v>33.640999999999998</c:v>
                </c:pt>
                <c:pt idx="14942">
                  <c:v>33.640999999999998</c:v>
                </c:pt>
                <c:pt idx="14943">
                  <c:v>33.640999999999998</c:v>
                </c:pt>
                <c:pt idx="14944">
                  <c:v>33.643000000000001</c:v>
                </c:pt>
                <c:pt idx="14945">
                  <c:v>33.67</c:v>
                </c:pt>
                <c:pt idx="14946">
                  <c:v>33.686999999999998</c:v>
                </c:pt>
                <c:pt idx="14947">
                  <c:v>33.686999999999998</c:v>
                </c:pt>
                <c:pt idx="14948">
                  <c:v>33.686999999999998</c:v>
                </c:pt>
                <c:pt idx="14949">
                  <c:v>33.688000000000002</c:v>
                </c:pt>
                <c:pt idx="14950">
                  <c:v>33.689</c:v>
                </c:pt>
                <c:pt idx="14951">
                  <c:v>33.689</c:v>
                </c:pt>
                <c:pt idx="14952">
                  <c:v>33.689</c:v>
                </c:pt>
                <c:pt idx="14953">
                  <c:v>33.689</c:v>
                </c:pt>
                <c:pt idx="14954">
                  <c:v>33.689</c:v>
                </c:pt>
                <c:pt idx="14955">
                  <c:v>33.689</c:v>
                </c:pt>
                <c:pt idx="14956">
                  <c:v>33.700000000000003</c:v>
                </c:pt>
                <c:pt idx="14957">
                  <c:v>33.729999999999997</c:v>
                </c:pt>
                <c:pt idx="14958">
                  <c:v>33.731999999999999</c:v>
                </c:pt>
                <c:pt idx="14959">
                  <c:v>33.731999999999999</c:v>
                </c:pt>
                <c:pt idx="14960">
                  <c:v>33.731999999999999</c:v>
                </c:pt>
                <c:pt idx="14961">
                  <c:v>33.744</c:v>
                </c:pt>
                <c:pt idx="14962">
                  <c:v>33.744999999999997</c:v>
                </c:pt>
                <c:pt idx="14963">
                  <c:v>33.76</c:v>
                </c:pt>
                <c:pt idx="14964">
                  <c:v>33.761000000000003</c:v>
                </c:pt>
                <c:pt idx="14965">
                  <c:v>33.79</c:v>
                </c:pt>
                <c:pt idx="14966">
                  <c:v>33.79</c:v>
                </c:pt>
                <c:pt idx="14967">
                  <c:v>33.79</c:v>
                </c:pt>
                <c:pt idx="14968">
                  <c:v>33.79</c:v>
                </c:pt>
                <c:pt idx="14969">
                  <c:v>33.792000000000002</c:v>
                </c:pt>
                <c:pt idx="14970">
                  <c:v>33.802</c:v>
                </c:pt>
                <c:pt idx="14971">
                  <c:v>33.802</c:v>
                </c:pt>
                <c:pt idx="14972">
                  <c:v>33.802</c:v>
                </c:pt>
                <c:pt idx="14973">
                  <c:v>33.802</c:v>
                </c:pt>
                <c:pt idx="14974">
                  <c:v>33.802</c:v>
                </c:pt>
                <c:pt idx="14975">
                  <c:v>33.802</c:v>
                </c:pt>
                <c:pt idx="14976">
                  <c:v>33.802</c:v>
                </c:pt>
                <c:pt idx="14977">
                  <c:v>33.802</c:v>
                </c:pt>
                <c:pt idx="14978">
                  <c:v>33.802</c:v>
                </c:pt>
                <c:pt idx="14979">
                  <c:v>33.802</c:v>
                </c:pt>
                <c:pt idx="14980">
                  <c:v>33.802</c:v>
                </c:pt>
                <c:pt idx="14981">
                  <c:v>33.802</c:v>
                </c:pt>
                <c:pt idx="14982">
                  <c:v>33.802</c:v>
                </c:pt>
                <c:pt idx="14983">
                  <c:v>33.802</c:v>
                </c:pt>
                <c:pt idx="14984">
                  <c:v>33.802</c:v>
                </c:pt>
                <c:pt idx="14985">
                  <c:v>33.805</c:v>
                </c:pt>
                <c:pt idx="14986">
                  <c:v>33.805</c:v>
                </c:pt>
                <c:pt idx="14987">
                  <c:v>33.807000000000002</c:v>
                </c:pt>
                <c:pt idx="14988">
                  <c:v>33.807000000000002</c:v>
                </c:pt>
                <c:pt idx="14989">
                  <c:v>33.807000000000002</c:v>
                </c:pt>
                <c:pt idx="14990">
                  <c:v>33.807000000000002</c:v>
                </c:pt>
                <c:pt idx="14991">
                  <c:v>33.807000000000002</c:v>
                </c:pt>
                <c:pt idx="14992">
                  <c:v>33.811999999999998</c:v>
                </c:pt>
                <c:pt idx="14993">
                  <c:v>33.82</c:v>
                </c:pt>
                <c:pt idx="14994">
                  <c:v>33.820999999999998</c:v>
                </c:pt>
                <c:pt idx="14995">
                  <c:v>33.85</c:v>
                </c:pt>
                <c:pt idx="14996">
                  <c:v>33.85</c:v>
                </c:pt>
                <c:pt idx="14997">
                  <c:v>33.86</c:v>
                </c:pt>
                <c:pt idx="14998">
                  <c:v>33.863</c:v>
                </c:pt>
                <c:pt idx="14999">
                  <c:v>33.863</c:v>
                </c:pt>
                <c:pt idx="15000">
                  <c:v>33.863</c:v>
                </c:pt>
                <c:pt idx="15001">
                  <c:v>33.863</c:v>
                </c:pt>
                <c:pt idx="15002">
                  <c:v>33.863</c:v>
                </c:pt>
                <c:pt idx="15003">
                  <c:v>33.863</c:v>
                </c:pt>
                <c:pt idx="15004">
                  <c:v>33.863</c:v>
                </c:pt>
                <c:pt idx="15005">
                  <c:v>33.863</c:v>
                </c:pt>
                <c:pt idx="15006">
                  <c:v>33.863</c:v>
                </c:pt>
                <c:pt idx="15007">
                  <c:v>33.863</c:v>
                </c:pt>
                <c:pt idx="15008">
                  <c:v>33.863</c:v>
                </c:pt>
                <c:pt idx="15009">
                  <c:v>33.883000000000003</c:v>
                </c:pt>
                <c:pt idx="15010">
                  <c:v>33.887999999999998</c:v>
                </c:pt>
                <c:pt idx="15011">
                  <c:v>33.912999999999997</c:v>
                </c:pt>
                <c:pt idx="15012">
                  <c:v>33.912999999999997</c:v>
                </c:pt>
                <c:pt idx="15013">
                  <c:v>33.923000000000002</c:v>
                </c:pt>
                <c:pt idx="15014">
                  <c:v>33.94</c:v>
                </c:pt>
                <c:pt idx="15015">
                  <c:v>33.941000000000003</c:v>
                </c:pt>
                <c:pt idx="15016">
                  <c:v>33.941000000000003</c:v>
                </c:pt>
                <c:pt idx="15017">
                  <c:v>33.944000000000003</c:v>
                </c:pt>
                <c:pt idx="15018">
                  <c:v>33.948999999999998</c:v>
                </c:pt>
                <c:pt idx="15019">
                  <c:v>33.97</c:v>
                </c:pt>
                <c:pt idx="15020">
                  <c:v>33.97</c:v>
                </c:pt>
                <c:pt idx="15021">
                  <c:v>33.97</c:v>
                </c:pt>
                <c:pt idx="15022">
                  <c:v>33.97</c:v>
                </c:pt>
                <c:pt idx="15023">
                  <c:v>33.97</c:v>
                </c:pt>
                <c:pt idx="15024">
                  <c:v>33.97</c:v>
                </c:pt>
                <c:pt idx="15025">
                  <c:v>33.970999999999997</c:v>
                </c:pt>
                <c:pt idx="15026">
                  <c:v>33.970999999999997</c:v>
                </c:pt>
                <c:pt idx="15027">
                  <c:v>33.976999999999997</c:v>
                </c:pt>
                <c:pt idx="15028">
                  <c:v>33.976999999999997</c:v>
                </c:pt>
                <c:pt idx="15029">
                  <c:v>33.976999999999997</c:v>
                </c:pt>
                <c:pt idx="15030">
                  <c:v>33.979999999999997</c:v>
                </c:pt>
                <c:pt idx="15031">
                  <c:v>33.979999999999997</c:v>
                </c:pt>
                <c:pt idx="15032">
                  <c:v>33.981999999999999</c:v>
                </c:pt>
                <c:pt idx="15033">
                  <c:v>33.981999999999999</c:v>
                </c:pt>
                <c:pt idx="15034">
                  <c:v>34</c:v>
                </c:pt>
                <c:pt idx="15035">
                  <c:v>34.003</c:v>
                </c:pt>
                <c:pt idx="15036">
                  <c:v>34.003</c:v>
                </c:pt>
                <c:pt idx="15037">
                  <c:v>34.03</c:v>
                </c:pt>
                <c:pt idx="15038">
                  <c:v>34.03</c:v>
                </c:pt>
                <c:pt idx="15039">
                  <c:v>34.033999999999999</c:v>
                </c:pt>
                <c:pt idx="15040">
                  <c:v>34.039000000000001</c:v>
                </c:pt>
                <c:pt idx="15041">
                  <c:v>34.061</c:v>
                </c:pt>
                <c:pt idx="15042">
                  <c:v>34.088999999999999</c:v>
                </c:pt>
                <c:pt idx="15043">
                  <c:v>34.091000000000001</c:v>
                </c:pt>
                <c:pt idx="15044">
                  <c:v>34.091000000000001</c:v>
                </c:pt>
                <c:pt idx="15045">
                  <c:v>34.091000000000001</c:v>
                </c:pt>
                <c:pt idx="15046">
                  <c:v>34.091000000000001</c:v>
                </c:pt>
                <c:pt idx="15047">
                  <c:v>34.093000000000004</c:v>
                </c:pt>
                <c:pt idx="15048">
                  <c:v>34.094000000000001</c:v>
                </c:pt>
                <c:pt idx="15049">
                  <c:v>34.094000000000001</c:v>
                </c:pt>
                <c:pt idx="15050">
                  <c:v>34.094000000000001</c:v>
                </c:pt>
                <c:pt idx="15051">
                  <c:v>34.094000000000001</c:v>
                </c:pt>
                <c:pt idx="15052">
                  <c:v>34.094000000000001</c:v>
                </c:pt>
                <c:pt idx="15053">
                  <c:v>34.121000000000002</c:v>
                </c:pt>
                <c:pt idx="15054">
                  <c:v>34.121000000000002</c:v>
                </c:pt>
                <c:pt idx="15055">
                  <c:v>34.122999999999998</c:v>
                </c:pt>
                <c:pt idx="15056">
                  <c:v>34.148000000000003</c:v>
                </c:pt>
                <c:pt idx="15057">
                  <c:v>34.148000000000003</c:v>
                </c:pt>
                <c:pt idx="15058">
                  <c:v>34.148000000000003</c:v>
                </c:pt>
                <c:pt idx="15059">
                  <c:v>34.148000000000003</c:v>
                </c:pt>
                <c:pt idx="15060">
                  <c:v>34.148000000000003</c:v>
                </c:pt>
                <c:pt idx="15061">
                  <c:v>34.148000000000003</c:v>
                </c:pt>
                <c:pt idx="15062">
                  <c:v>34.148000000000003</c:v>
                </c:pt>
                <c:pt idx="15063">
                  <c:v>34.148000000000003</c:v>
                </c:pt>
                <c:pt idx="15064">
                  <c:v>34.148000000000003</c:v>
                </c:pt>
                <c:pt idx="15065">
                  <c:v>34.148000000000003</c:v>
                </c:pt>
                <c:pt idx="15066">
                  <c:v>34.148000000000003</c:v>
                </c:pt>
                <c:pt idx="15067">
                  <c:v>34.148000000000003</c:v>
                </c:pt>
                <c:pt idx="15068">
                  <c:v>34.149000000000001</c:v>
                </c:pt>
                <c:pt idx="15069">
                  <c:v>34.151000000000003</c:v>
                </c:pt>
                <c:pt idx="15070">
                  <c:v>34.151000000000003</c:v>
                </c:pt>
                <c:pt idx="15071">
                  <c:v>34.151000000000003</c:v>
                </c:pt>
                <c:pt idx="15072">
                  <c:v>34.151000000000003</c:v>
                </c:pt>
                <c:pt idx="15073">
                  <c:v>34.151000000000003</c:v>
                </c:pt>
                <c:pt idx="15074">
                  <c:v>34.151000000000003</c:v>
                </c:pt>
                <c:pt idx="15075">
                  <c:v>34.151000000000003</c:v>
                </c:pt>
                <c:pt idx="15076">
                  <c:v>34.152000000000001</c:v>
                </c:pt>
                <c:pt idx="15077">
                  <c:v>34.180999999999997</c:v>
                </c:pt>
                <c:pt idx="15078">
                  <c:v>34.180999999999997</c:v>
                </c:pt>
                <c:pt idx="15079">
                  <c:v>34.180999999999997</c:v>
                </c:pt>
                <c:pt idx="15080">
                  <c:v>34.182000000000002</c:v>
                </c:pt>
                <c:pt idx="15081">
                  <c:v>34.183</c:v>
                </c:pt>
                <c:pt idx="15082">
                  <c:v>34.206000000000003</c:v>
                </c:pt>
                <c:pt idx="15083">
                  <c:v>34.206000000000003</c:v>
                </c:pt>
                <c:pt idx="15084">
                  <c:v>34.206000000000003</c:v>
                </c:pt>
                <c:pt idx="15085">
                  <c:v>34.206000000000003</c:v>
                </c:pt>
                <c:pt idx="15086">
                  <c:v>34.206000000000003</c:v>
                </c:pt>
                <c:pt idx="15087">
                  <c:v>34.206000000000003</c:v>
                </c:pt>
                <c:pt idx="15088">
                  <c:v>34.210999999999999</c:v>
                </c:pt>
                <c:pt idx="15089">
                  <c:v>34.216000000000001</c:v>
                </c:pt>
                <c:pt idx="15090">
                  <c:v>34.241999999999997</c:v>
                </c:pt>
                <c:pt idx="15091">
                  <c:v>34.262999999999998</c:v>
                </c:pt>
                <c:pt idx="15092">
                  <c:v>34.262999999999998</c:v>
                </c:pt>
                <c:pt idx="15093">
                  <c:v>34.262999999999998</c:v>
                </c:pt>
                <c:pt idx="15094">
                  <c:v>34.264000000000003</c:v>
                </c:pt>
                <c:pt idx="15095">
                  <c:v>34.264000000000003</c:v>
                </c:pt>
                <c:pt idx="15096">
                  <c:v>34.264000000000003</c:v>
                </c:pt>
                <c:pt idx="15097">
                  <c:v>34.265999999999998</c:v>
                </c:pt>
                <c:pt idx="15098">
                  <c:v>34.265999999999998</c:v>
                </c:pt>
                <c:pt idx="15099">
                  <c:v>34.271000000000001</c:v>
                </c:pt>
                <c:pt idx="15100">
                  <c:v>34.276000000000003</c:v>
                </c:pt>
                <c:pt idx="15101">
                  <c:v>34.302</c:v>
                </c:pt>
                <c:pt idx="15102">
                  <c:v>34.302</c:v>
                </c:pt>
                <c:pt idx="15103">
                  <c:v>34.302</c:v>
                </c:pt>
                <c:pt idx="15104">
                  <c:v>34.302</c:v>
                </c:pt>
                <c:pt idx="15105">
                  <c:v>34.302</c:v>
                </c:pt>
                <c:pt idx="15106">
                  <c:v>34.302</c:v>
                </c:pt>
                <c:pt idx="15107">
                  <c:v>34.322000000000003</c:v>
                </c:pt>
                <c:pt idx="15108">
                  <c:v>34.322000000000003</c:v>
                </c:pt>
                <c:pt idx="15109">
                  <c:v>34.323</c:v>
                </c:pt>
                <c:pt idx="15110">
                  <c:v>34.323</c:v>
                </c:pt>
                <c:pt idx="15111">
                  <c:v>34.323</c:v>
                </c:pt>
                <c:pt idx="15112">
                  <c:v>34.323</c:v>
                </c:pt>
                <c:pt idx="15113">
                  <c:v>34.323</c:v>
                </c:pt>
                <c:pt idx="15114">
                  <c:v>34.323</c:v>
                </c:pt>
                <c:pt idx="15115">
                  <c:v>34.323</c:v>
                </c:pt>
                <c:pt idx="15116">
                  <c:v>34.323</c:v>
                </c:pt>
                <c:pt idx="15117">
                  <c:v>34.323</c:v>
                </c:pt>
                <c:pt idx="15118">
                  <c:v>34.323</c:v>
                </c:pt>
                <c:pt idx="15119">
                  <c:v>34.323</c:v>
                </c:pt>
                <c:pt idx="15120">
                  <c:v>34.323</c:v>
                </c:pt>
                <c:pt idx="15121">
                  <c:v>34.323</c:v>
                </c:pt>
                <c:pt idx="15122">
                  <c:v>34.323</c:v>
                </c:pt>
                <c:pt idx="15123">
                  <c:v>34.328000000000003</c:v>
                </c:pt>
                <c:pt idx="15124">
                  <c:v>34.332000000000001</c:v>
                </c:pt>
                <c:pt idx="15125">
                  <c:v>34.332000000000001</c:v>
                </c:pt>
                <c:pt idx="15126">
                  <c:v>34.332000000000001</c:v>
                </c:pt>
                <c:pt idx="15127">
                  <c:v>34.332999999999998</c:v>
                </c:pt>
                <c:pt idx="15128">
                  <c:v>34.332999999999998</c:v>
                </c:pt>
                <c:pt idx="15129">
                  <c:v>34.338000000000001</c:v>
                </c:pt>
                <c:pt idx="15130">
                  <c:v>34.380000000000003</c:v>
                </c:pt>
                <c:pt idx="15131">
                  <c:v>34.380000000000003</c:v>
                </c:pt>
                <c:pt idx="15132">
                  <c:v>34.381999999999998</c:v>
                </c:pt>
                <c:pt idx="15133">
                  <c:v>34.381999999999998</c:v>
                </c:pt>
                <c:pt idx="15134">
                  <c:v>34.423999999999999</c:v>
                </c:pt>
                <c:pt idx="15135">
                  <c:v>34.438000000000002</c:v>
                </c:pt>
                <c:pt idx="15136">
                  <c:v>34.438000000000002</c:v>
                </c:pt>
                <c:pt idx="15137">
                  <c:v>34.438000000000002</c:v>
                </c:pt>
                <c:pt idx="15138">
                  <c:v>34.441000000000003</c:v>
                </c:pt>
                <c:pt idx="15139">
                  <c:v>34.453000000000003</c:v>
                </c:pt>
                <c:pt idx="15140">
                  <c:v>34.454000000000001</c:v>
                </c:pt>
                <c:pt idx="15141">
                  <c:v>34.454000000000001</c:v>
                </c:pt>
                <c:pt idx="15142">
                  <c:v>34.457000000000001</c:v>
                </c:pt>
                <c:pt idx="15143">
                  <c:v>34.484000000000002</c:v>
                </c:pt>
                <c:pt idx="15144">
                  <c:v>34.484000000000002</c:v>
                </c:pt>
                <c:pt idx="15145">
                  <c:v>34.496000000000002</c:v>
                </c:pt>
                <c:pt idx="15146">
                  <c:v>34.496000000000002</c:v>
                </c:pt>
                <c:pt idx="15147">
                  <c:v>34.496000000000002</c:v>
                </c:pt>
                <c:pt idx="15148">
                  <c:v>34.496000000000002</c:v>
                </c:pt>
                <c:pt idx="15149">
                  <c:v>34.496000000000002</c:v>
                </c:pt>
                <c:pt idx="15150">
                  <c:v>34.496000000000002</c:v>
                </c:pt>
                <c:pt idx="15151">
                  <c:v>34.497999999999998</c:v>
                </c:pt>
                <c:pt idx="15152">
                  <c:v>34.514000000000003</c:v>
                </c:pt>
                <c:pt idx="15153">
                  <c:v>34.514000000000003</c:v>
                </c:pt>
                <c:pt idx="15154">
                  <c:v>34.545000000000002</c:v>
                </c:pt>
                <c:pt idx="15155">
                  <c:v>34.545000000000002</c:v>
                </c:pt>
                <c:pt idx="15156">
                  <c:v>34.545999999999999</c:v>
                </c:pt>
                <c:pt idx="15157">
                  <c:v>34.554000000000002</c:v>
                </c:pt>
                <c:pt idx="15158">
                  <c:v>34.554000000000002</c:v>
                </c:pt>
                <c:pt idx="15159">
                  <c:v>34.555</c:v>
                </c:pt>
                <c:pt idx="15160">
                  <c:v>34.555</c:v>
                </c:pt>
                <c:pt idx="15161">
                  <c:v>34.555999999999997</c:v>
                </c:pt>
                <c:pt idx="15162">
                  <c:v>34.558</c:v>
                </c:pt>
                <c:pt idx="15163">
                  <c:v>34.558</c:v>
                </c:pt>
                <c:pt idx="15164">
                  <c:v>34.558</c:v>
                </c:pt>
                <c:pt idx="15165">
                  <c:v>34.558</c:v>
                </c:pt>
                <c:pt idx="15166">
                  <c:v>34.575000000000003</c:v>
                </c:pt>
                <c:pt idx="15167">
                  <c:v>34.575000000000003</c:v>
                </c:pt>
                <c:pt idx="15168">
                  <c:v>34.578000000000003</c:v>
                </c:pt>
                <c:pt idx="15169">
                  <c:v>34.612000000000002</c:v>
                </c:pt>
                <c:pt idx="15170">
                  <c:v>34.613999999999997</c:v>
                </c:pt>
                <c:pt idx="15171">
                  <c:v>34.616999999999997</c:v>
                </c:pt>
                <c:pt idx="15172">
                  <c:v>34.636000000000003</c:v>
                </c:pt>
                <c:pt idx="15173">
                  <c:v>34.636000000000003</c:v>
                </c:pt>
                <c:pt idx="15174">
                  <c:v>34.636000000000003</c:v>
                </c:pt>
                <c:pt idx="15175">
                  <c:v>34.637</c:v>
                </c:pt>
                <c:pt idx="15176">
                  <c:v>34.667000000000002</c:v>
                </c:pt>
                <c:pt idx="15177">
                  <c:v>34.667000000000002</c:v>
                </c:pt>
                <c:pt idx="15178">
                  <c:v>34.667000000000002</c:v>
                </c:pt>
                <c:pt idx="15179">
                  <c:v>34.673000000000002</c:v>
                </c:pt>
                <c:pt idx="15180">
                  <c:v>34.673000000000002</c:v>
                </c:pt>
                <c:pt idx="15181">
                  <c:v>34.676000000000002</c:v>
                </c:pt>
                <c:pt idx="15182">
                  <c:v>34.676000000000002</c:v>
                </c:pt>
                <c:pt idx="15183">
                  <c:v>34.697000000000003</c:v>
                </c:pt>
                <c:pt idx="15184">
                  <c:v>34.697000000000003</c:v>
                </c:pt>
                <c:pt idx="15185">
                  <c:v>34.697000000000003</c:v>
                </c:pt>
                <c:pt idx="15186">
                  <c:v>34.697000000000003</c:v>
                </c:pt>
                <c:pt idx="15187">
                  <c:v>34.697000000000003</c:v>
                </c:pt>
                <c:pt idx="15188">
                  <c:v>34.697000000000003</c:v>
                </c:pt>
                <c:pt idx="15189">
                  <c:v>34.697000000000003</c:v>
                </c:pt>
                <c:pt idx="15190">
                  <c:v>34.697000000000003</c:v>
                </c:pt>
                <c:pt idx="15191">
                  <c:v>34.697000000000003</c:v>
                </c:pt>
                <c:pt idx="15192">
                  <c:v>34.697000000000003</c:v>
                </c:pt>
                <c:pt idx="15193">
                  <c:v>34.728000000000002</c:v>
                </c:pt>
                <c:pt idx="15194">
                  <c:v>34.728000000000002</c:v>
                </c:pt>
                <c:pt idx="15195">
                  <c:v>34.728000000000002</c:v>
                </c:pt>
                <c:pt idx="15196">
                  <c:v>34.728000000000002</c:v>
                </c:pt>
                <c:pt idx="15197">
                  <c:v>34.731000000000002</c:v>
                </c:pt>
                <c:pt idx="15198">
                  <c:v>34.734999999999999</c:v>
                </c:pt>
                <c:pt idx="15199">
                  <c:v>34.758000000000003</c:v>
                </c:pt>
                <c:pt idx="15200">
                  <c:v>34.789000000000001</c:v>
                </c:pt>
                <c:pt idx="15201">
                  <c:v>34.790999999999997</c:v>
                </c:pt>
                <c:pt idx="15202">
                  <c:v>34.790999999999997</c:v>
                </c:pt>
                <c:pt idx="15203">
                  <c:v>34.790999999999997</c:v>
                </c:pt>
                <c:pt idx="15204">
                  <c:v>34.790999999999997</c:v>
                </c:pt>
                <c:pt idx="15205">
                  <c:v>34.792000000000002</c:v>
                </c:pt>
                <c:pt idx="15206">
                  <c:v>34.792000000000002</c:v>
                </c:pt>
                <c:pt idx="15207">
                  <c:v>34.792999999999999</c:v>
                </c:pt>
                <c:pt idx="15208">
                  <c:v>34.82</c:v>
                </c:pt>
                <c:pt idx="15209">
                  <c:v>34.820999999999998</c:v>
                </c:pt>
                <c:pt idx="15210">
                  <c:v>34.847000000000001</c:v>
                </c:pt>
                <c:pt idx="15211">
                  <c:v>34.847000000000001</c:v>
                </c:pt>
                <c:pt idx="15212">
                  <c:v>34.847000000000001</c:v>
                </c:pt>
                <c:pt idx="15213">
                  <c:v>34.847000000000001</c:v>
                </c:pt>
                <c:pt idx="15214">
                  <c:v>34.847000000000001</c:v>
                </c:pt>
                <c:pt idx="15215">
                  <c:v>34.847000000000001</c:v>
                </c:pt>
                <c:pt idx="15216">
                  <c:v>34.847000000000001</c:v>
                </c:pt>
                <c:pt idx="15217">
                  <c:v>34.847000000000001</c:v>
                </c:pt>
                <c:pt idx="15218">
                  <c:v>34.847000000000001</c:v>
                </c:pt>
                <c:pt idx="15219">
                  <c:v>34.848999999999997</c:v>
                </c:pt>
                <c:pt idx="15220">
                  <c:v>34.848999999999997</c:v>
                </c:pt>
                <c:pt idx="15221">
                  <c:v>34.85</c:v>
                </c:pt>
                <c:pt idx="15222">
                  <c:v>34.850999999999999</c:v>
                </c:pt>
                <c:pt idx="15223">
                  <c:v>34.850999999999999</c:v>
                </c:pt>
                <c:pt idx="15224">
                  <c:v>34.880000000000003</c:v>
                </c:pt>
                <c:pt idx="15225">
                  <c:v>34.880000000000003</c:v>
                </c:pt>
                <c:pt idx="15226">
                  <c:v>34.880000000000003</c:v>
                </c:pt>
                <c:pt idx="15227">
                  <c:v>34.883000000000003</c:v>
                </c:pt>
                <c:pt idx="15228">
                  <c:v>34.905000000000001</c:v>
                </c:pt>
                <c:pt idx="15229">
                  <c:v>34.905000000000001</c:v>
                </c:pt>
                <c:pt idx="15230">
                  <c:v>34.905000000000001</c:v>
                </c:pt>
                <c:pt idx="15231">
                  <c:v>34.905000000000001</c:v>
                </c:pt>
                <c:pt idx="15232">
                  <c:v>34.905000000000001</c:v>
                </c:pt>
                <c:pt idx="15233">
                  <c:v>34.905000000000001</c:v>
                </c:pt>
                <c:pt idx="15234">
                  <c:v>34.905000000000001</c:v>
                </c:pt>
                <c:pt idx="15235">
                  <c:v>34.905999999999999</c:v>
                </c:pt>
                <c:pt idx="15236">
                  <c:v>34.911000000000001</c:v>
                </c:pt>
                <c:pt idx="15237">
                  <c:v>34.912999999999997</c:v>
                </c:pt>
                <c:pt idx="15238">
                  <c:v>34.941000000000003</c:v>
                </c:pt>
                <c:pt idx="15239">
                  <c:v>34.941000000000003</c:v>
                </c:pt>
                <c:pt idx="15240">
                  <c:v>34.942999999999998</c:v>
                </c:pt>
                <c:pt idx="15241">
                  <c:v>34.942999999999998</c:v>
                </c:pt>
                <c:pt idx="15242">
                  <c:v>34.945</c:v>
                </c:pt>
                <c:pt idx="15243">
                  <c:v>34.963000000000001</c:v>
                </c:pt>
                <c:pt idx="15244">
                  <c:v>34.965000000000003</c:v>
                </c:pt>
                <c:pt idx="15245">
                  <c:v>34.965000000000003</c:v>
                </c:pt>
                <c:pt idx="15246">
                  <c:v>34.965000000000003</c:v>
                </c:pt>
                <c:pt idx="15247">
                  <c:v>34.965000000000003</c:v>
                </c:pt>
                <c:pt idx="15248">
                  <c:v>34.965000000000003</c:v>
                </c:pt>
                <c:pt idx="15249">
                  <c:v>34.965000000000003</c:v>
                </c:pt>
                <c:pt idx="15250">
                  <c:v>34.965000000000003</c:v>
                </c:pt>
                <c:pt idx="15251">
                  <c:v>34.965000000000003</c:v>
                </c:pt>
                <c:pt idx="15252">
                  <c:v>34.972999999999999</c:v>
                </c:pt>
                <c:pt idx="15253">
                  <c:v>34.975000000000001</c:v>
                </c:pt>
                <c:pt idx="15254">
                  <c:v>35.006</c:v>
                </c:pt>
                <c:pt idx="15255">
                  <c:v>35.021999999999998</c:v>
                </c:pt>
                <c:pt idx="15256">
                  <c:v>35.021999999999998</c:v>
                </c:pt>
                <c:pt idx="15257">
                  <c:v>35.021999999999998</c:v>
                </c:pt>
                <c:pt idx="15258">
                  <c:v>35.021999999999998</c:v>
                </c:pt>
                <c:pt idx="15259">
                  <c:v>35.021999999999998</c:v>
                </c:pt>
                <c:pt idx="15260">
                  <c:v>35.021999999999998</c:v>
                </c:pt>
                <c:pt idx="15261">
                  <c:v>35.021999999999998</c:v>
                </c:pt>
                <c:pt idx="15262">
                  <c:v>35.023000000000003</c:v>
                </c:pt>
                <c:pt idx="15263">
                  <c:v>35.023000000000003</c:v>
                </c:pt>
                <c:pt idx="15264">
                  <c:v>35.023000000000003</c:v>
                </c:pt>
                <c:pt idx="15265">
                  <c:v>35.023000000000003</c:v>
                </c:pt>
                <c:pt idx="15266">
                  <c:v>35.023000000000003</c:v>
                </c:pt>
                <c:pt idx="15267">
                  <c:v>35.023000000000003</c:v>
                </c:pt>
                <c:pt idx="15268">
                  <c:v>35.023000000000003</c:v>
                </c:pt>
                <c:pt idx="15269">
                  <c:v>35.023000000000003</c:v>
                </c:pt>
                <c:pt idx="15270">
                  <c:v>35.023000000000003</c:v>
                </c:pt>
                <c:pt idx="15271">
                  <c:v>35.023000000000003</c:v>
                </c:pt>
                <c:pt idx="15272">
                  <c:v>35.023000000000003</c:v>
                </c:pt>
                <c:pt idx="15273">
                  <c:v>35.023000000000003</c:v>
                </c:pt>
                <c:pt idx="15274">
                  <c:v>35.023000000000003</c:v>
                </c:pt>
                <c:pt idx="15275">
                  <c:v>35.023000000000003</c:v>
                </c:pt>
                <c:pt idx="15276">
                  <c:v>35.023000000000003</c:v>
                </c:pt>
                <c:pt idx="15277">
                  <c:v>35.023000000000003</c:v>
                </c:pt>
                <c:pt idx="15278">
                  <c:v>35.023000000000003</c:v>
                </c:pt>
                <c:pt idx="15279">
                  <c:v>35.023000000000003</c:v>
                </c:pt>
                <c:pt idx="15280">
                  <c:v>35.023000000000003</c:v>
                </c:pt>
                <c:pt idx="15281">
                  <c:v>35.023000000000003</c:v>
                </c:pt>
                <c:pt idx="15282">
                  <c:v>35.023000000000003</c:v>
                </c:pt>
                <c:pt idx="15283">
                  <c:v>35.024999999999999</c:v>
                </c:pt>
                <c:pt idx="15284">
                  <c:v>35.033999999999999</c:v>
                </c:pt>
                <c:pt idx="15285">
                  <c:v>35.033999999999999</c:v>
                </c:pt>
                <c:pt idx="15286">
                  <c:v>35.037999999999997</c:v>
                </c:pt>
                <c:pt idx="15287">
                  <c:v>35.058</c:v>
                </c:pt>
                <c:pt idx="15288">
                  <c:v>35.064</c:v>
                </c:pt>
                <c:pt idx="15289">
                  <c:v>35.064</c:v>
                </c:pt>
                <c:pt idx="15290">
                  <c:v>35.064</c:v>
                </c:pt>
                <c:pt idx="15291">
                  <c:v>35.064</c:v>
                </c:pt>
                <c:pt idx="15292">
                  <c:v>35.064</c:v>
                </c:pt>
                <c:pt idx="15293">
                  <c:v>35.081000000000003</c:v>
                </c:pt>
                <c:pt idx="15294">
                  <c:v>35.081000000000003</c:v>
                </c:pt>
                <c:pt idx="15295">
                  <c:v>35.081000000000003</c:v>
                </c:pt>
                <c:pt idx="15296">
                  <c:v>35.082999999999998</c:v>
                </c:pt>
                <c:pt idx="15297">
                  <c:v>35.082999999999998</c:v>
                </c:pt>
                <c:pt idx="15298">
                  <c:v>35.085000000000001</c:v>
                </c:pt>
                <c:pt idx="15299">
                  <c:v>35.094000000000001</c:v>
                </c:pt>
                <c:pt idx="15300">
                  <c:v>35.094999999999999</c:v>
                </c:pt>
                <c:pt idx="15301">
                  <c:v>35.094999999999999</c:v>
                </c:pt>
                <c:pt idx="15302">
                  <c:v>35.098999999999997</c:v>
                </c:pt>
                <c:pt idx="15303">
                  <c:v>35.101999999999997</c:v>
                </c:pt>
                <c:pt idx="15304">
                  <c:v>35.14</c:v>
                </c:pt>
                <c:pt idx="15305">
                  <c:v>35.155999999999999</c:v>
                </c:pt>
                <c:pt idx="15306">
                  <c:v>35.155999999999999</c:v>
                </c:pt>
                <c:pt idx="15307">
                  <c:v>35.156999999999996</c:v>
                </c:pt>
                <c:pt idx="15308">
                  <c:v>35.158999999999999</c:v>
                </c:pt>
                <c:pt idx="15309">
                  <c:v>35.186999999999998</c:v>
                </c:pt>
                <c:pt idx="15310">
                  <c:v>35.186999999999998</c:v>
                </c:pt>
                <c:pt idx="15311">
                  <c:v>35.198999999999998</c:v>
                </c:pt>
                <c:pt idx="15312">
                  <c:v>35.198999999999998</c:v>
                </c:pt>
                <c:pt idx="15313">
                  <c:v>35.198999999999998</c:v>
                </c:pt>
                <c:pt idx="15314">
                  <c:v>35.198999999999998</c:v>
                </c:pt>
                <c:pt idx="15315">
                  <c:v>35.198999999999998</c:v>
                </c:pt>
                <c:pt idx="15316">
                  <c:v>35.198999999999998</c:v>
                </c:pt>
                <c:pt idx="15317">
                  <c:v>35.203000000000003</c:v>
                </c:pt>
                <c:pt idx="15318">
                  <c:v>35.216000000000001</c:v>
                </c:pt>
                <c:pt idx="15319">
                  <c:v>35.218000000000004</c:v>
                </c:pt>
                <c:pt idx="15320">
                  <c:v>35.219000000000001</c:v>
                </c:pt>
                <c:pt idx="15321">
                  <c:v>35.222999999999999</c:v>
                </c:pt>
                <c:pt idx="15322">
                  <c:v>35.247999999999998</c:v>
                </c:pt>
                <c:pt idx="15323">
                  <c:v>35.249000000000002</c:v>
                </c:pt>
                <c:pt idx="15324">
                  <c:v>35.249000000000002</c:v>
                </c:pt>
                <c:pt idx="15325">
                  <c:v>35.25</c:v>
                </c:pt>
                <c:pt idx="15326">
                  <c:v>35.25</c:v>
                </c:pt>
                <c:pt idx="15327">
                  <c:v>35.261000000000003</c:v>
                </c:pt>
                <c:pt idx="15328">
                  <c:v>35.261000000000003</c:v>
                </c:pt>
                <c:pt idx="15329">
                  <c:v>35.279000000000003</c:v>
                </c:pt>
                <c:pt idx="15330">
                  <c:v>35.279000000000003</c:v>
                </c:pt>
                <c:pt idx="15331">
                  <c:v>35.279000000000003</c:v>
                </c:pt>
                <c:pt idx="15332">
                  <c:v>35.280999999999999</c:v>
                </c:pt>
                <c:pt idx="15333">
                  <c:v>35.280999999999999</c:v>
                </c:pt>
                <c:pt idx="15334">
                  <c:v>35.280999999999999</c:v>
                </c:pt>
                <c:pt idx="15335">
                  <c:v>35.287999999999997</c:v>
                </c:pt>
                <c:pt idx="15336">
                  <c:v>35.351999999999997</c:v>
                </c:pt>
                <c:pt idx="15337">
                  <c:v>35.372</c:v>
                </c:pt>
                <c:pt idx="15338">
                  <c:v>35.375</c:v>
                </c:pt>
                <c:pt idx="15339">
                  <c:v>35.375</c:v>
                </c:pt>
                <c:pt idx="15340">
                  <c:v>35.378</c:v>
                </c:pt>
                <c:pt idx="15341">
                  <c:v>35.381</c:v>
                </c:pt>
                <c:pt idx="15342">
                  <c:v>35.381</c:v>
                </c:pt>
                <c:pt idx="15343">
                  <c:v>35.381</c:v>
                </c:pt>
                <c:pt idx="15344">
                  <c:v>35.381</c:v>
                </c:pt>
                <c:pt idx="15345">
                  <c:v>35.383000000000003</c:v>
                </c:pt>
                <c:pt idx="15346">
                  <c:v>35.383000000000003</c:v>
                </c:pt>
                <c:pt idx="15347">
                  <c:v>35.383000000000003</c:v>
                </c:pt>
                <c:pt idx="15348">
                  <c:v>35.383000000000003</c:v>
                </c:pt>
                <c:pt idx="15349">
                  <c:v>35.387</c:v>
                </c:pt>
                <c:pt idx="15350">
                  <c:v>35.402999999999999</c:v>
                </c:pt>
                <c:pt idx="15351">
                  <c:v>35.433999999999997</c:v>
                </c:pt>
                <c:pt idx="15352">
                  <c:v>35.433999999999997</c:v>
                </c:pt>
                <c:pt idx="15353">
                  <c:v>35.433999999999997</c:v>
                </c:pt>
                <c:pt idx="15354">
                  <c:v>35.433999999999997</c:v>
                </c:pt>
                <c:pt idx="15355">
                  <c:v>35.433999999999997</c:v>
                </c:pt>
                <c:pt idx="15356">
                  <c:v>35.433999999999997</c:v>
                </c:pt>
                <c:pt idx="15357">
                  <c:v>35.433999999999997</c:v>
                </c:pt>
                <c:pt idx="15358">
                  <c:v>35.433999999999997</c:v>
                </c:pt>
                <c:pt idx="15359">
                  <c:v>35.435000000000002</c:v>
                </c:pt>
                <c:pt idx="15360">
                  <c:v>35.441000000000003</c:v>
                </c:pt>
                <c:pt idx="15361">
                  <c:v>35.441000000000003</c:v>
                </c:pt>
                <c:pt idx="15362">
                  <c:v>35.441000000000003</c:v>
                </c:pt>
                <c:pt idx="15363">
                  <c:v>35.441000000000003</c:v>
                </c:pt>
                <c:pt idx="15364">
                  <c:v>35.441000000000003</c:v>
                </c:pt>
                <c:pt idx="15365">
                  <c:v>35.441000000000003</c:v>
                </c:pt>
                <c:pt idx="15366">
                  <c:v>35.494999999999997</c:v>
                </c:pt>
                <c:pt idx="15367">
                  <c:v>35.497</c:v>
                </c:pt>
                <c:pt idx="15368">
                  <c:v>35.502000000000002</c:v>
                </c:pt>
                <c:pt idx="15369">
                  <c:v>35.503999999999998</c:v>
                </c:pt>
                <c:pt idx="15370">
                  <c:v>35.505000000000003</c:v>
                </c:pt>
                <c:pt idx="15371">
                  <c:v>35.527000000000001</c:v>
                </c:pt>
                <c:pt idx="15372">
                  <c:v>35.527000000000001</c:v>
                </c:pt>
                <c:pt idx="15373">
                  <c:v>35.53</c:v>
                </c:pt>
                <c:pt idx="15374">
                  <c:v>35.552999999999997</c:v>
                </c:pt>
                <c:pt idx="15375">
                  <c:v>35.554000000000002</c:v>
                </c:pt>
                <c:pt idx="15376">
                  <c:v>35.554000000000002</c:v>
                </c:pt>
                <c:pt idx="15377">
                  <c:v>35.555999999999997</c:v>
                </c:pt>
                <c:pt idx="15378">
                  <c:v>35.558</c:v>
                </c:pt>
                <c:pt idx="15379">
                  <c:v>35.558</c:v>
                </c:pt>
                <c:pt idx="15380">
                  <c:v>35.558</c:v>
                </c:pt>
                <c:pt idx="15381">
                  <c:v>35.588000000000001</c:v>
                </c:pt>
                <c:pt idx="15382">
                  <c:v>35.588000000000001</c:v>
                </c:pt>
                <c:pt idx="15383">
                  <c:v>35.590000000000003</c:v>
                </c:pt>
                <c:pt idx="15384">
                  <c:v>35.616999999999997</c:v>
                </c:pt>
                <c:pt idx="15385">
                  <c:v>35.619</c:v>
                </c:pt>
                <c:pt idx="15386">
                  <c:v>35.619</c:v>
                </c:pt>
                <c:pt idx="15387">
                  <c:v>35.621000000000002</c:v>
                </c:pt>
                <c:pt idx="15388">
                  <c:v>35.652999999999999</c:v>
                </c:pt>
                <c:pt idx="15389">
                  <c:v>35.671999999999997</c:v>
                </c:pt>
                <c:pt idx="15390">
                  <c:v>35.673999999999999</c:v>
                </c:pt>
                <c:pt idx="15391">
                  <c:v>35.673999999999999</c:v>
                </c:pt>
                <c:pt idx="15392">
                  <c:v>35.676000000000002</c:v>
                </c:pt>
                <c:pt idx="15393">
                  <c:v>35.677</c:v>
                </c:pt>
                <c:pt idx="15394">
                  <c:v>35.713000000000001</c:v>
                </c:pt>
                <c:pt idx="15395">
                  <c:v>35.713999999999999</c:v>
                </c:pt>
                <c:pt idx="15396">
                  <c:v>35.731000000000002</c:v>
                </c:pt>
                <c:pt idx="15397">
                  <c:v>35.731999999999999</c:v>
                </c:pt>
                <c:pt idx="15398">
                  <c:v>35.731999999999999</c:v>
                </c:pt>
                <c:pt idx="15399">
                  <c:v>35.731999999999999</c:v>
                </c:pt>
                <c:pt idx="15400">
                  <c:v>35.731999999999999</c:v>
                </c:pt>
                <c:pt idx="15401">
                  <c:v>35.731999999999999</c:v>
                </c:pt>
                <c:pt idx="15402">
                  <c:v>35.731999999999999</c:v>
                </c:pt>
                <c:pt idx="15403">
                  <c:v>35.731999999999999</c:v>
                </c:pt>
                <c:pt idx="15404">
                  <c:v>35.731999999999999</c:v>
                </c:pt>
                <c:pt idx="15405">
                  <c:v>35.731999999999999</c:v>
                </c:pt>
                <c:pt idx="15406">
                  <c:v>35.731999999999999</c:v>
                </c:pt>
                <c:pt idx="15407">
                  <c:v>35.731999999999999</c:v>
                </c:pt>
                <c:pt idx="15408">
                  <c:v>35.734000000000002</c:v>
                </c:pt>
                <c:pt idx="15409">
                  <c:v>35.734000000000002</c:v>
                </c:pt>
                <c:pt idx="15410">
                  <c:v>35.774999999999999</c:v>
                </c:pt>
                <c:pt idx="15411">
                  <c:v>35.774999999999999</c:v>
                </c:pt>
                <c:pt idx="15412">
                  <c:v>35.774999999999999</c:v>
                </c:pt>
                <c:pt idx="15413">
                  <c:v>35.774999999999999</c:v>
                </c:pt>
                <c:pt idx="15414">
                  <c:v>35.774999999999999</c:v>
                </c:pt>
                <c:pt idx="15415">
                  <c:v>35.774999999999999</c:v>
                </c:pt>
                <c:pt idx="15416">
                  <c:v>35.776000000000003</c:v>
                </c:pt>
                <c:pt idx="15417">
                  <c:v>35.790999999999997</c:v>
                </c:pt>
                <c:pt idx="15418">
                  <c:v>35.790999999999997</c:v>
                </c:pt>
                <c:pt idx="15419">
                  <c:v>35.792999999999999</c:v>
                </c:pt>
                <c:pt idx="15420">
                  <c:v>35.792999999999999</c:v>
                </c:pt>
                <c:pt idx="15421">
                  <c:v>35.792999999999999</c:v>
                </c:pt>
                <c:pt idx="15422">
                  <c:v>35.792999999999999</c:v>
                </c:pt>
                <c:pt idx="15423">
                  <c:v>35.792999999999999</c:v>
                </c:pt>
                <c:pt idx="15424">
                  <c:v>35.805999999999997</c:v>
                </c:pt>
                <c:pt idx="15425">
                  <c:v>35.805999999999997</c:v>
                </c:pt>
                <c:pt idx="15426">
                  <c:v>35.805999999999997</c:v>
                </c:pt>
                <c:pt idx="15427">
                  <c:v>35.805999999999997</c:v>
                </c:pt>
                <c:pt idx="15428">
                  <c:v>35.805999999999997</c:v>
                </c:pt>
                <c:pt idx="15429">
                  <c:v>35.805999999999997</c:v>
                </c:pt>
                <c:pt idx="15430">
                  <c:v>35.805999999999997</c:v>
                </c:pt>
                <c:pt idx="15431">
                  <c:v>35.805999999999997</c:v>
                </c:pt>
                <c:pt idx="15432">
                  <c:v>35.805999999999997</c:v>
                </c:pt>
                <c:pt idx="15433">
                  <c:v>35.807000000000002</c:v>
                </c:pt>
                <c:pt idx="15434">
                  <c:v>35.837000000000003</c:v>
                </c:pt>
                <c:pt idx="15435">
                  <c:v>35.837000000000003</c:v>
                </c:pt>
                <c:pt idx="15436">
                  <c:v>35.838000000000001</c:v>
                </c:pt>
                <c:pt idx="15437">
                  <c:v>35.850999999999999</c:v>
                </c:pt>
                <c:pt idx="15438">
                  <c:v>35.853000000000002</c:v>
                </c:pt>
                <c:pt idx="15439">
                  <c:v>35.911000000000001</c:v>
                </c:pt>
                <c:pt idx="15440">
                  <c:v>35.933999999999997</c:v>
                </c:pt>
                <c:pt idx="15441">
                  <c:v>35.960999999999999</c:v>
                </c:pt>
                <c:pt idx="15442">
                  <c:v>35.962000000000003</c:v>
                </c:pt>
                <c:pt idx="15443">
                  <c:v>35.963999999999999</c:v>
                </c:pt>
                <c:pt idx="15444">
                  <c:v>35.969000000000001</c:v>
                </c:pt>
                <c:pt idx="15445">
                  <c:v>35.97</c:v>
                </c:pt>
                <c:pt idx="15446">
                  <c:v>35.993000000000002</c:v>
                </c:pt>
                <c:pt idx="15447">
                  <c:v>35.993000000000002</c:v>
                </c:pt>
                <c:pt idx="15448">
                  <c:v>35.993000000000002</c:v>
                </c:pt>
                <c:pt idx="15449">
                  <c:v>35.993000000000002</c:v>
                </c:pt>
                <c:pt idx="15450">
                  <c:v>35.993000000000002</c:v>
                </c:pt>
                <c:pt idx="15451">
                  <c:v>35.993000000000002</c:v>
                </c:pt>
                <c:pt idx="15452">
                  <c:v>35.993000000000002</c:v>
                </c:pt>
                <c:pt idx="15453">
                  <c:v>35.994</c:v>
                </c:pt>
                <c:pt idx="15454">
                  <c:v>36.024999999999999</c:v>
                </c:pt>
                <c:pt idx="15455">
                  <c:v>36.027000000000001</c:v>
                </c:pt>
                <c:pt idx="15456">
                  <c:v>36.087000000000003</c:v>
                </c:pt>
                <c:pt idx="15457">
                  <c:v>36.087000000000003</c:v>
                </c:pt>
                <c:pt idx="15458">
                  <c:v>36.088000000000001</c:v>
                </c:pt>
                <c:pt idx="15459">
                  <c:v>36.088000000000001</c:v>
                </c:pt>
                <c:pt idx="15460">
                  <c:v>36.149000000000001</c:v>
                </c:pt>
                <c:pt idx="15461">
                  <c:v>36.149000000000001</c:v>
                </c:pt>
                <c:pt idx="15462">
                  <c:v>36.149000000000001</c:v>
                </c:pt>
                <c:pt idx="15463">
                  <c:v>36.15</c:v>
                </c:pt>
                <c:pt idx="15464">
                  <c:v>36.15</c:v>
                </c:pt>
                <c:pt idx="15465">
                  <c:v>36.15</c:v>
                </c:pt>
                <c:pt idx="15466">
                  <c:v>36.152999999999999</c:v>
                </c:pt>
                <c:pt idx="15467">
                  <c:v>36.180999999999997</c:v>
                </c:pt>
                <c:pt idx="15468">
                  <c:v>36.180999999999997</c:v>
                </c:pt>
                <c:pt idx="15469">
                  <c:v>36.180999999999997</c:v>
                </c:pt>
                <c:pt idx="15470">
                  <c:v>36.180999999999997</c:v>
                </c:pt>
                <c:pt idx="15471">
                  <c:v>36.180999999999997</c:v>
                </c:pt>
                <c:pt idx="15472">
                  <c:v>36.212000000000003</c:v>
                </c:pt>
                <c:pt idx="15473">
                  <c:v>36.212000000000003</c:v>
                </c:pt>
                <c:pt idx="15474">
                  <c:v>36.212000000000003</c:v>
                </c:pt>
                <c:pt idx="15475">
                  <c:v>36.216999999999999</c:v>
                </c:pt>
                <c:pt idx="15476">
                  <c:v>36.222999999999999</c:v>
                </c:pt>
                <c:pt idx="15477">
                  <c:v>36.244</c:v>
                </c:pt>
                <c:pt idx="15478">
                  <c:v>36.249000000000002</c:v>
                </c:pt>
                <c:pt idx="15479">
                  <c:v>36.268999999999998</c:v>
                </c:pt>
                <c:pt idx="15480">
                  <c:v>36.274999999999999</c:v>
                </c:pt>
                <c:pt idx="15481">
                  <c:v>36.276000000000003</c:v>
                </c:pt>
                <c:pt idx="15482">
                  <c:v>36.277000000000001</c:v>
                </c:pt>
                <c:pt idx="15483">
                  <c:v>36.277000000000001</c:v>
                </c:pt>
                <c:pt idx="15484">
                  <c:v>36.329000000000001</c:v>
                </c:pt>
                <c:pt idx="15485">
                  <c:v>36.329000000000001</c:v>
                </c:pt>
                <c:pt idx="15486">
                  <c:v>36.329000000000001</c:v>
                </c:pt>
                <c:pt idx="15487">
                  <c:v>36.337000000000003</c:v>
                </c:pt>
                <c:pt idx="15488">
                  <c:v>36.369</c:v>
                </c:pt>
                <c:pt idx="15489">
                  <c:v>36.369</c:v>
                </c:pt>
                <c:pt idx="15490">
                  <c:v>36.369999999999997</c:v>
                </c:pt>
                <c:pt idx="15491">
                  <c:v>36.389000000000003</c:v>
                </c:pt>
                <c:pt idx="15492">
                  <c:v>36.39</c:v>
                </c:pt>
                <c:pt idx="15493">
                  <c:v>36.39</c:v>
                </c:pt>
                <c:pt idx="15494">
                  <c:v>36.39</c:v>
                </c:pt>
                <c:pt idx="15495">
                  <c:v>36.390999999999998</c:v>
                </c:pt>
                <c:pt idx="15496">
                  <c:v>36.390999999999998</c:v>
                </c:pt>
                <c:pt idx="15497">
                  <c:v>36.390999999999998</c:v>
                </c:pt>
                <c:pt idx="15498">
                  <c:v>36.390999999999998</c:v>
                </c:pt>
                <c:pt idx="15499">
                  <c:v>36.390999999999998</c:v>
                </c:pt>
                <c:pt idx="15500">
                  <c:v>36.390999999999998</c:v>
                </c:pt>
                <c:pt idx="15501">
                  <c:v>36.390999999999998</c:v>
                </c:pt>
                <c:pt idx="15502">
                  <c:v>36.4</c:v>
                </c:pt>
                <c:pt idx="15503">
                  <c:v>36.4</c:v>
                </c:pt>
                <c:pt idx="15504">
                  <c:v>36.401000000000003</c:v>
                </c:pt>
                <c:pt idx="15505">
                  <c:v>36.448999999999998</c:v>
                </c:pt>
                <c:pt idx="15506">
                  <c:v>36.448999999999998</c:v>
                </c:pt>
                <c:pt idx="15507">
                  <c:v>36.448999999999998</c:v>
                </c:pt>
                <c:pt idx="15508">
                  <c:v>36.450000000000003</c:v>
                </c:pt>
                <c:pt idx="15509">
                  <c:v>36.450000000000003</c:v>
                </c:pt>
                <c:pt idx="15510">
                  <c:v>36.450000000000003</c:v>
                </c:pt>
                <c:pt idx="15511">
                  <c:v>36.450000000000003</c:v>
                </c:pt>
                <c:pt idx="15512">
                  <c:v>36.450000000000003</c:v>
                </c:pt>
                <c:pt idx="15513">
                  <c:v>36.450000000000003</c:v>
                </c:pt>
                <c:pt idx="15514">
                  <c:v>36.450000000000003</c:v>
                </c:pt>
                <c:pt idx="15515">
                  <c:v>36.450000000000003</c:v>
                </c:pt>
                <c:pt idx="15516">
                  <c:v>36.450000000000003</c:v>
                </c:pt>
                <c:pt idx="15517">
                  <c:v>36.450000000000003</c:v>
                </c:pt>
                <c:pt idx="15518">
                  <c:v>36.450000000000003</c:v>
                </c:pt>
                <c:pt idx="15519">
                  <c:v>36.450000000000003</c:v>
                </c:pt>
                <c:pt idx="15520">
                  <c:v>36.450000000000003</c:v>
                </c:pt>
                <c:pt idx="15521">
                  <c:v>36.509</c:v>
                </c:pt>
                <c:pt idx="15522">
                  <c:v>36.511000000000003</c:v>
                </c:pt>
                <c:pt idx="15523">
                  <c:v>36.511000000000003</c:v>
                </c:pt>
                <c:pt idx="15524">
                  <c:v>36.526000000000003</c:v>
                </c:pt>
                <c:pt idx="15525">
                  <c:v>36.558</c:v>
                </c:pt>
                <c:pt idx="15526">
                  <c:v>36.558</c:v>
                </c:pt>
                <c:pt idx="15527">
                  <c:v>36.558</c:v>
                </c:pt>
                <c:pt idx="15528">
                  <c:v>36.558</c:v>
                </c:pt>
                <c:pt idx="15529">
                  <c:v>36.558</c:v>
                </c:pt>
                <c:pt idx="15530">
                  <c:v>36.558</c:v>
                </c:pt>
                <c:pt idx="15531">
                  <c:v>36.588999999999999</c:v>
                </c:pt>
                <c:pt idx="15532">
                  <c:v>36.588999999999999</c:v>
                </c:pt>
                <c:pt idx="15533">
                  <c:v>36.621000000000002</c:v>
                </c:pt>
                <c:pt idx="15534">
                  <c:v>36.624000000000002</c:v>
                </c:pt>
                <c:pt idx="15535">
                  <c:v>36.630000000000003</c:v>
                </c:pt>
                <c:pt idx="15536">
                  <c:v>36.630000000000003</c:v>
                </c:pt>
                <c:pt idx="15537">
                  <c:v>36.630000000000003</c:v>
                </c:pt>
                <c:pt idx="15538">
                  <c:v>36.630000000000003</c:v>
                </c:pt>
                <c:pt idx="15539">
                  <c:v>36.633000000000003</c:v>
                </c:pt>
                <c:pt idx="15540">
                  <c:v>36.686999999999998</c:v>
                </c:pt>
                <c:pt idx="15541">
                  <c:v>36.686999999999998</c:v>
                </c:pt>
                <c:pt idx="15542">
                  <c:v>36.691000000000003</c:v>
                </c:pt>
                <c:pt idx="15543">
                  <c:v>36.692</c:v>
                </c:pt>
                <c:pt idx="15544">
                  <c:v>36.694000000000003</c:v>
                </c:pt>
                <c:pt idx="15545">
                  <c:v>36.694000000000003</c:v>
                </c:pt>
                <c:pt idx="15546">
                  <c:v>36.694000000000003</c:v>
                </c:pt>
                <c:pt idx="15547">
                  <c:v>36.715000000000003</c:v>
                </c:pt>
                <c:pt idx="15548">
                  <c:v>36.716000000000001</c:v>
                </c:pt>
                <c:pt idx="15549">
                  <c:v>36.716999999999999</c:v>
                </c:pt>
                <c:pt idx="15550">
                  <c:v>36.747</c:v>
                </c:pt>
                <c:pt idx="15551">
                  <c:v>36.756999999999998</c:v>
                </c:pt>
                <c:pt idx="15552">
                  <c:v>36.756999999999998</c:v>
                </c:pt>
                <c:pt idx="15553">
                  <c:v>36.780999999999999</c:v>
                </c:pt>
                <c:pt idx="15554">
                  <c:v>36.784999999999997</c:v>
                </c:pt>
                <c:pt idx="15555">
                  <c:v>36.811999999999998</c:v>
                </c:pt>
                <c:pt idx="15556">
                  <c:v>36.814</c:v>
                </c:pt>
                <c:pt idx="15557">
                  <c:v>36.816000000000003</c:v>
                </c:pt>
                <c:pt idx="15558">
                  <c:v>36.816000000000003</c:v>
                </c:pt>
                <c:pt idx="15559">
                  <c:v>36.816000000000003</c:v>
                </c:pt>
                <c:pt idx="15560">
                  <c:v>36.816000000000003</c:v>
                </c:pt>
                <c:pt idx="15561">
                  <c:v>36.817</c:v>
                </c:pt>
                <c:pt idx="15562">
                  <c:v>36.817</c:v>
                </c:pt>
                <c:pt idx="15563">
                  <c:v>36.817</c:v>
                </c:pt>
                <c:pt idx="15564">
                  <c:v>36.819000000000003</c:v>
                </c:pt>
                <c:pt idx="15565">
                  <c:v>36.819000000000003</c:v>
                </c:pt>
                <c:pt idx="15566">
                  <c:v>36.819000000000003</c:v>
                </c:pt>
                <c:pt idx="15567">
                  <c:v>36.819000000000003</c:v>
                </c:pt>
                <c:pt idx="15568">
                  <c:v>36.844999999999999</c:v>
                </c:pt>
                <c:pt idx="15569">
                  <c:v>36.875999999999998</c:v>
                </c:pt>
                <c:pt idx="15570">
                  <c:v>36.878</c:v>
                </c:pt>
                <c:pt idx="15571">
                  <c:v>36.878</c:v>
                </c:pt>
                <c:pt idx="15572">
                  <c:v>36.878</c:v>
                </c:pt>
                <c:pt idx="15573">
                  <c:v>36.878</c:v>
                </c:pt>
                <c:pt idx="15574">
                  <c:v>36.878</c:v>
                </c:pt>
                <c:pt idx="15575">
                  <c:v>36.878999999999998</c:v>
                </c:pt>
                <c:pt idx="15576">
                  <c:v>36.905999999999999</c:v>
                </c:pt>
                <c:pt idx="15577">
                  <c:v>36.905999999999999</c:v>
                </c:pt>
                <c:pt idx="15578">
                  <c:v>36.935000000000002</c:v>
                </c:pt>
                <c:pt idx="15579">
                  <c:v>36.936</c:v>
                </c:pt>
                <c:pt idx="15580">
                  <c:v>36.936</c:v>
                </c:pt>
                <c:pt idx="15581">
                  <c:v>36.936</c:v>
                </c:pt>
                <c:pt idx="15582">
                  <c:v>36.936999999999998</c:v>
                </c:pt>
                <c:pt idx="15583">
                  <c:v>36.936999999999998</c:v>
                </c:pt>
                <c:pt idx="15584">
                  <c:v>36.938000000000002</c:v>
                </c:pt>
                <c:pt idx="15585">
                  <c:v>36.938000000000002</c:v>
                </c:pt>
                <c:pt idx="15586">
                  <c:v>36.941000000000003</c:v>
                </c:pt>
                <c:pt idx="15587">
                  <c:v>36.994</c:v>
                </c:pt>
                <c:pt idx="15588">
                  <c:v>36.996000000000002</c:v>
                </c:pt>
                <c:pt idx="15589">
                  <c:v>36.997</c:v>
                </c:pt>
                <c:pt idx="15590">
                  <c:v>36.997999999999998</c:v>
                </c:pt>
                <c:pt idx="15591">
                  <c:v>36.997999999999998</c:v>
                </c:pt>
                <c:pt idx="15592">
                  <c:v>37.000999999999998</c:v>
                </c:pt>
                <c:pt idx="15593">
                  <c:v>37.036000000000001</c:v>
                </c:pt>
                <c:pt idx="15594">
                  <c:v>37.036999999999999</c:v>
                </c:pt>
                <c:pt idx="15595">
                  <c:v>37.054000000000002</c:v>
                </c:pt>
                <c:pt idx="15596">
                  <c:v>37.054000000000002</c:v>
                </c:pt>
                <c:pt idx="15597">
                  <c:v>37.066000000000003</c:v>
                </c:pt>
                <c:pt idx="15598">
                  <c:v>37.095999999999997</c:v>
                </c:pt>
                <c:pt idx="15599">
                  <c:v>37.095999999999997</c:v>
                </c:pt>
                <c:pt idx="15600">
                  <c:v>37.097999999999999</c:v>
                </c:pt>
                <c:pt idx="15601">
                  <c:v>37.115000000000002</c:v>
                </c:pt>
                <c:pt idx="15602">
                  <c:v>37.115000000000002</c:v>
                </c:pt>
                <c:pt idx="15603">
                  <c:v>37.115000000000002</c:v>
                </c:pt>
                <c:pt idx="15604">
                  <c:v>37.128</c:v>
                </c:pt>
                <c:pt idx="15605">
                  <c:v>37.128</c:v>
                </c:pt>
                <c:pt idx="15606">
                  <c:v>37.130000000000003</c:v>
                </c:pt>
                <c:pt idx="15607">
                  <c:v>37.14</c:v>
                </c:pt>
                <c:pt idx="15608">
                  <c:v>37.176000000000002</c:v>
                </c:pt>
                <c:pt idx="15609">
                  <c:v>37.176000000000002</c:v>
                </c:pt>
                <c:pt idx="15610">
                  <c:v>37.176000000000002</c:v>
                </c:pt>
                <c:pt idx="15611">
                  <c:v>37.176000000000002</c:v>
                </c:pt>
                <c:pt idx="15612">
                  <c:v>37.177</c:v>
                </c:pt>
                <c:pt idx="15613">
                  <c:v>37.177</c:v>
                </c:pt>
                <c:pt idx="15614">
                  <c:v>37.177</c:v>
                </c:pt>
                <c:pt idx="15615">
                  <c:v>37.177</c:v>
                </c:pt>
                <c:pt idx="15616">
                  <c:v>37.177</c:v>
                </c:pt>
                <c:pt idx="15617">
                  <c:v>37.177</c:v>
                </c:pt>
                <c:pt idx="15618">
                  <c:v>37.177</c:v>
                </c:pt>
                <c:pt idx="15619">
                  <c:v>37.177</c:v>
                </c:pt>
                <c:pt idx="15620">
                  <c:v>37.177</c:v>
                </c:pt>
                <c:pt idx="15621">
                  <c:v>37.177</c:v>
                </c:pt>
                <c:pt idx="15622">
                  <c:v>37.177</c:v>
                </c:pt>
                <c:pt idx="15623">
                  <c:v>37.177</c:v>
                </c:pt>
                <c:pt idx="15624">
                  <c:v>37.177</c:v>
                </c:pt>
                <c:pt idx="15625">
                  <c:v>37.177</c:v>
                </c:pt>
                <c:pt idx="15626">
                  <c:v>37.177</c:v>
                </c:pt>
                <c:pt idx="15627">
                  <c:v>37.192</c:v>
                </c:pt>
                <c:pt idx="15628">
                  <c:v>37.192999999999998</c:v>
                </c:pt>
                <c:pt idx="15629">
                  <c:v>37.194000000000003</c:v>
                </c:pt>
                <c:pt idx="15630">
                  <c:v>37.195</c:v>
                </c:pt>
                <c:pt idx="15631">
                  <c:v>37.237000000000002</c:v>
                </c:pt>
                <c:pt idx="15632">
                  <c:v>37.238999999999997</c:v>
                </c:pt>
                <c:pt idx="15633">
                  <c:v>37.238999999999997</c:v>
                </c:pt>
                <c:pt idx="15634">
                  <c:v>37.238999999999997</c:v>
                </c:pt>
                <c:pt idx="15635">
                  <c:v>37.238999999999997</c:v>
                </c:pt>
                <c:pt idx="15636">
                  <c:v>37.238999999999997</c:v>
                </c:pt>
                <c:pt idx="15637">
                  <c:v>37.238999999999997</c:v>
                </c:pt>
                <c:pt idx="15638">
                  <c:v>37.238999999999997</c:v>
                </c:pt>
                <c:pt idx="15639">
                  <c:v>37.238999999999997</c:v>
                </c:pt>
                <c:pt idx="15640">
                  <c:v>37.247</c:v>
                </c:pt>
                <c:pt idx="15641">
                  <c:v>37.287999999999997</c:v>
                </c:pt>
                <c:pt idx="15642">
                  <c:v>37.287999999999997</c:v>
                </c:pt>
                <c:pt idx="15643">
                  <c:v>37.287999999999997</c:v>
                </c:pt>
                <c:pt idx="15644">
                  <c:v>37.289000000000001</c:v>
                </c:pt>
                <c:pt idx="15645">
                  <c:v>37.298000000000002</c:v>
                </c:pt>
                <c:pt idx="15646">
                  <c:v>37.298000000000002</c:v>
                </c:pt>
                <c:pt idx="15647">
                  <c:v>37.298000000000002</c:v>
                </c:pt>
                <c:pt idx="15648">
                  <c:v>37.298000000000002</c:v>
                </c:pt>
                <c:pt idx="15649">
                  <c:v>37.298000000000002</c:v>
                </c:pt>
                <c:pt idx="15650">
                  <c:v>37.298000000000002</c:v>
                </c:pt>
                <c:pt idx="15651">
                  <c:v>37.298000000000002</c:v>
                </c:pt>
                <c:pt idx="15652">
                  <c:v>37.32</c:v>
                </c:pt>
                <c:pt idx="15653">
                  <c:v>37.32</c:v>
                </c:pt>
                <c:pt idx="15654">
                  <c:v>37.32</c:v>
                </c:pt>
                <c:pt idx="15655">
                  <c:v>37.32</c:v>
                </c:pt>
                <c:pt idx="15656">
                  <c:v>37.32</c:v>
                </c:pt>
                <c:pt idx="15657">
                  <c:v>37.32</c:v>
                </c:pt>
                <c:pt idx="15658">
                  <c:v>37.350999999999999</c:v>
                </c:pt>
                <c:pt idx="15659">
                  <c:v>37.351999999999997</c:v>
                </c:pt>
                <c:pt idx="15660">
                  <c:v>37.351999999999997</c:v>
                </c:pt>
                <c:pt idx="15661">
                  <c:v>37.359000000000002</c:v>
                </c:pt>
                <c:pt idx="15662">
                  <c:v>37.359000000000002</c:v>
                </c:pt>
                <c:pt idx="15663">
                  <c:v>37.359000000000002</c:v>
                </c:pt>
                <c:pt idx="15664">
                  <c:v>37.359000000000002</c:v>
                </c:pt>
                <c:pt idx="15665">
                  <c:v>37.36</c:v>
                </c:pt>
                <c:pt idx="15666">
                  <c:v>37.372</c:v>
                </c:pt>
                <c:pt idx="15667">
                  <c:v>37.386000000000003</c:v>
                </c:pt>
                <c:pt idx="15668">
                  <c:v>37.414999999999999</c:v>
                </c:pt>
                <c:pt idx="15669">
                  <c:v>37.415999999999997</c:v>
                </c:pt>
                <c:pt idx="15670">
                  <c:v>37.420999999999999</c:v>
                </c:pt>
                <c:pt idx="15671">
                  <c:v>37.420999999999999</c:v>
                </c:pt>
                <c:pt idx="15672">
                  <c:v>37.420999999999999</c:v>
                </c:pt>
                <c:pt idx="15673">
                  <c:v>37.420999999999999</c:v>
                </c:pt>
                <c:pt idx="15674">
                  <c:v>37.463000000000001</c:v>
                </c:pt>
                <c:pt idx="15675">
                  <c:v>37.478999999999999</c:v>
                </c:pt>
                <c:pt idx="15676">
                  <c:v>37.479999999999997</c:v>
                </c:pt>
                <c:pt idx="15677">
                  <c:v>37.488999999999997</c:v>
                </c:pt>
                <c:pt idx="15678">
                  <c:v>37.511000000000003</c:v>
                </c:pt>
                <c:pt idx="15679">
                  <c:v>37.514000000000003</c:v>
                </c:pt>
                <c:pt idx="15680">
                  <c:v>37.540999999999997</c:v>
                </c:pt>
                <c:pt idx="15681">
                  <c:v>37.542000000000002</c:v>
                </c:pt>
                <c:pt idx="15682">
                  <c:v>37.545000000000002</c:v>
                </c:pt>
                <c:pt idx="15683">
                  <c:v>37.545000000000002</c:v>
                </c:pt>
                <c:pt idx="15684">
                  <c:v>37.545000000000002</c:v>
                </c:pt>
                <c:pt idx="15685">
                  <c:v>37.545000000000002</c:v>
                </c:pt>
                <c:pt idx="15686">
                  <c:v>37.545000000000002</c:v>
                </c:pt>
                <c:pt idx="15687">
                  <c:v>37.545000000000002</c:v>
                </c:pt>
                <c:pt idx="15688">
                  <c:v>37.545000000000002</c:v>
                </c:pt>
                <c:pt idx="15689">
                  <c:v>37.625999999999998</c:v>
                </c:pt>
                <c:pt idx="15690">
                  <c:v>37.64</c:v>
                </c:pt>
                <c:pt idx="15691">
                  <c:v>37.640999999999998</c:v>
                </c:pt>
                <c:pt idx="15692">
                  <c:v>37.654000000000003</c:v>
                </c:pt>
                <c:pt idx="15693">
                  <c:v>37.668999999999997</c:v>
                </c:pt>
                <c:pt idx="15694">
                  <c:v>37.668999999999997</c:v>
                </c:pt>
                <c:pt idx="15695">
                  <c:v>37.668999999999997</c:v>
                </c:pt>
                <c:pt idx="15696">
                  <c:v>37.676000000000002</c:v>
                </c:pt>
                <c:pt idx="15697">
                  <c:v>37.704000000000001</c:v>
                </c:pt>
                <c:pt idx="15698">
                  <c:v>37.704000000000001</c:v>
                </c:pt>
                <c:pt idx="15699">
                  <c:v>37.704999999999998</c:v>
                </c:pt>
                <c:pt idx="15700">
                  <c:v>37.704999999999998</c:v>
                </c:pt>
                <c:pt idx="15701">
                  <c:v>37.726999999999997</c:v>
                </c:pt>
                <c:pt idx="15702">
                  <c:v>37.726999999999997</c:v>
                </c:pt>
                <c:pt idx="15703">
                  <c:v>37.728000000000002</c:v>
                </c:pt>
                <c:pt idx="15704">
                  <c:v>37.728000000000002</c:v>
                </c:pt>
                <c:pt idx="15705">
                  <c:v>37.728000000000002</c:v>
                </c:pt>
                <c:pt idx="15706">
                  <c:v>37.737000000000002</c:v>
                </c:pt>
                <c:pt idx="15707">
                  <c:v>37.737000000000002</c:v>
                </c:pt>
                <c:pt idx="15708">
                  <c:v>37.755000000000003</c:v>
                </c:pt>
                <c:pt idx="15709">
                  <c:v>37.787999999999997</c:v>
                </c:pt>
                <c:pt idx="15710">
                  <c:v>37.787999999999997</c:v>
                </c:pt>
                <c:pt idx="15711">
                  <c:v>37.787999999999997</c:v>
                </c:pt>
                <c:pt idx="15712">
                  <c:v>37.787999999999997</c:v>
                </c:pt>
                <c:pt idx="15713">
                  <c:v>37.787999999999997</c:v>
                </c:pt>
                <c:pt idx="15714">
                  <c:v>37.848999999999997</c:v>
                </c:pt>
                <c:pt idx="15715">
                  <c:v>37.848999999999997</c:v>
                </c:pt>
                <c:pt idx="15716">
                  <c:v>37.848999999999997</c:v>
                </c:pt>
                <c:pt idx="15717">
                  <c:v>37.848999999999997</c:v>
                </c:pt>
                <c:pt idx="15718">
                  <c:v>37.851999999999997</c:v>
                </c:pt>
                <c:pt idx="15719">
                  <c:v>37.851999999999997</c:v>
                </c:pt>
                <c:pt idx="15720">
                  <c:v>37.851999999999997</c:v>
                </c:pt>
                <c:pt idx="15721">
                  <c:v>37.851999999999997</c:v>
                </c:pt>
                <c:pt idx="15722">
                  <c:v>37.851999999999997</c:v>
                </c:pt>
                <c:pt idx="15723">
                  <c:v>37.851999999999997</c:v>
                </c:pt>
                <c:pt idx="15724">
                  <c:v>37.851999999999997</c:v>
                </c:pt>
                <c:pt idx="15725">
                  <c:v>37.851999999999997</c:v>
                </c:pt>
                <c:pt idx="15726">
                  <c:v>37.851999999999997</c:v>
                </c:pt>
                <c:pt idx="15727">
                  <c:v>37.851999999999997</c:v>
                </c:pt>
                <c:pt idx="15728">
                  <c:v>37.865000000000002</c:v>
                </c:pt>
                <c:pt idx="15729">
                  <c:v>37.865000000000002</c:v>
                </c:pt>
                <c:pt idx="15730">
                  <c:v>37.896999999999998</c:v>
                </c:pt>
                <c:pt idx="15731">
                  <c:v>37.911000000000001</c:v>
                </c:pt>
                <c:pt idx="15732">
                  <c:v>37.911000000000001</c:v>
                </c:pt>
                <c:pt idx="15733">
                  <c:v>37.911000000000001</c:v>
                </c:pt>
                <c:pt idx="15734">
                  <c:v>37.911000000000001</c:v>
                </c:pt>
                <c:pt idx="15735">
                  <c:v>37.911000000000001</c:v>
                </c:pt>
                <c:pt idx="15736">
                  <c:v>37.911999999999999</c:v>
                </c:pt>
                <c:pt idx="15737">
                  <c:v>37.911999999999999</c:v>
                </c:pt>
                <c:pt idx="15738">
                  <c:v>37.911999999999999</c:v>
                </c:pt>
                <c:pt idx="15739">
                  <c:v>37.911999999999999</c:v>
                </c:pt>
                <c:pt idx="15740">
                  <c:v>37.911999999999999</c:v>
                </c:pt>
                <c:pt idx="15741">
                  <c:v>37.911999999999999</c:v>
                </c:pt>
                <c:pt idx="15742">
                  <c:v>37.911999999999999</c:v>
                </c:pt>
                <c:pt idx="15743">
                  <c:v>37.911999999999999</c:v>
                </c:pt>
                <c:pt idx="15744">
                  <c:v>37.911999999999999</c:v>
                </c:pt>
                <c:pt idx="15745">
                  <c:v>37.914000000000001</c:v>
                </c:pt>
                <c:pt idx="15746">
                  <c:v>37.914000000000001</c:v>
                </c:pt>
                <c:pt idx="15747">
                  <c:v>37.93</c:v>
                </c:pt>
                <c:pt idx="15748">
                  <c:v>37.930999999999997</c:v>
                </c:pt>
                <c:pt idx="15749">
                  <c:v>37.933999999999997</c:v>
                </c:pt>
                <c:pt idx="15750">
                  <c:v>37.963000000000001</c:v>
                </c:pt>
                <c:pt idx="15751">
                  <c:v>37.972999999999999</c:v>
                </c:pt>
                <c:pt idx="15752">
                  <c:v>37.972999999999999</c:v>
                </c:pt>
                <c:pt idx="15753">
                  <c:v>37.972999999999999</c:v>
                </c:pt>
                <c:pt idx="15754">
                  <c:v>37.972999999999999</c:v>
                </c:pt>
                <c:pt idx="15755">
                  <c:v>37.975000000000001</c:v>
                </c:pt>
                <c:pt idx="15756">
                  <c:v>37.985999999999997</c:v>
                </c:pt>
                <c:pt idx="15757">
                  <c:v>38.027999999999999</c:v>
                </c:pt>
                <c:pt idx="15758">
                  <c:v>38.034999999999997</c:v>
                </c:pt>
                <c:pt idx="15759">
                  <c:v>38.034999999999997</c:v>
                </c:pt>
                <c:pt idx="15760">
                  <c:v>38.034999999999997</c:v>
                </c:pt>
                <c:pt idx="15761">
                  <c:v>38.039000000000001</c:v>
                </c:pt>
                <c:pt idx="15762">
                  <c:v>38.039000000000001</c:v>
                </c:pt>
                <c:pt idx="15763">
                  <c:v>38.058999999999997</c:v>
                </c:pt>
                <c:pt idx="15764">
                  <c:v>38.064999999999998</c:v>
                </c:pt>
                <c:pt idx="15765">
                  <c:v>38.091999999999999</c:v>
                </c:pt>
                <c:pt idx="15766">
                  <c:v>38.091999999999999</c:v>
                </c:pt>
                <c:pt idx="15767">
                  <c:v>38.091999999999999</c:v>
                </c:pt>
                <c:pt idx="15768">
                  <c:v>38.091999999999999</c:v>
                </c:pt>
                <c:pt idx="15769">
                  <c:v>38.091999999999999</c:v>
                </c:pt>
                <c:pt idx="15770">
                  <c:v>38.091999999999999</c:v>
                </c:pt>
                <c:pt idx="15771">
                  <c:v>38.091999999999999</c:v>
                </c:pt>
                <c:pt idx="15772">
                  <c:v>38.091999999999999</c:v>
                </c:pt>
                <c:pt idx="15773">
                  <c:v>38.091999999999999</c:v>
                </c:pt>
                <c:pt idx="15774">
                  <c:v>38.097000000000001</c:v>
                </c:pt>
                <c:pt idx="15775">
                  <c:v>38.097000000000001</c:v>
                </c:pt>
                <c:pt idx="15776">
                  <c:v>38.097000000000001</c:v>
                </c:pt>
                <c:pt idx="15777">
                  <c:v>38.097000000000001</c:v>
                </c:pt>
                <c:pt idx="15778">
                  <c:v>38.097000000000001</c:v>
                </c:pt>
                <c:pt idx="15779">
                  <c:v>38.097000000000001</c:v>
                </c:pt>
                <c:pt idx="15780">
                  <c:v>38.097000000000001</c:v>
                </c:pt>
                <c:pt idx="15781">
                  <c:v>38.097000000000001</c:v>
                </c:pt>
                <c:pt idx="15782">
                  <c:v>38.097000000000001</c:v>
                </c:pt>
                <c:pt idx="15783">
                  <c:v>38.097000000000001</c:v>
                </c:pt>
                <c:pt idx="15784">
                  <c:v>38.097000000000001</c:v>
                </c:pt>
                <c:pt idx="15785">
                  <c:v>38.097000000000001</c:v>
                </c:pt>
                <c:pt idx="15786">
                  <c:v>38.1</c:v>
                </c:pt>
                <c:pt idx="15787">
                  <c:v>38.124000000000002</c:v>
                </c:pt>
                <c:pt idx="15788">
                  <c:v>38.158999999999999</c:v>
                </c:pt>
                <c:pt idx="15789">
                  <c:v>38.161999999999999</c:v>
                </c:pt>
                <c:pt idx="15790">
                  <c:v>38.161999999999999</c:v>
                </c:pt>
                <c:pt idx="15791">
                  <c:v>38.161999999999999</c:v>
                </c:pt>
                <c:pt idx="15792">
                  <c:v>38.161999999999999</c:v>
                </c:pt>
                <c:pt idx="15793">
                  <c:v>38.161999999999999</c:v>
                </c:pt>
                <c:pt idx="15794">
                  <c:v>38.161999999999999</c:v>
                </c:pt>
                <c:pt idx="15795">
                  <c:v>38.161999999999999</c:v>
                </c:pt>
                <c:pt idx="15796">
                  <c:v>38.161999999999999</c:v>
                </c:pt>
                <c:pt idx="15797">
                  <c:v>38.165999999999997</c:v>
                </c:pt>
                <c:pt idx="15798">
                  <c:v>38.192</c:v>
                </c:pt>
                <c:pt idx="15799">
                  <c:v>38.219000000000001</c:v>
                </c:pt>
                <c:pt idx="15800">
                  <c:v>38.220999999999997</c:v>
                </c:pt>
                <c:pt idx="15801">
                  <c:v>38.222999999999999</c:v>
                </c:pt>
                <c:pt idx="15802">
                  <c:v>38.226999999999997</c:v>
                </c:pt>
                <c:pt idx="15803">
                  <c:v>38.226999999999997</c:v>
                </c:pt>
                <c:pt idx="15804">
                  <c:v>38.226999999999997</c:v>
                </c:pt>
                <c:pt idx="15805">
                  <c:v>38.226999999999997</c:v>
                </c:pt>
                <c:pt idx="15806">
                  <c:v>38.226999999999997</c:v>
                </c:pt>
                <c:pt idx="15807">
                  <c:v>38.253</c:v>
                </c:pt>
                <c:pt idx="15808">
                  <c:v>38.283999999999999</c:v>
                </c:pt>
                <c:pt idx="15809">
                  <c:v>38.283999999999999</c:v>
                </c:pt>
                <c:pt idx="15810">
                  <c:v>38.283999999999999</c:v>
                </c:pt>
                <c:pt idx="15811">
                  <c:v>38.286000000000001</c:v>
                </c:pt>
                <c:pt idx="15812">
                  <c:v>38.286999999999999</c:v>
                </c:pt>
                <c:pt idx="15813">
                  <c:v>38.286999999999999</c:v>
                </c:pt>
                <c:pt idx="15814">
                  <c:v>38.286999999999999</c:v>
                </c:pt>
                <c:pt idx="15815">
                  <c:v>38.286999999999999</c:v>
                </c:pt>
                <c:pt idx="15816">
                  <c:v>38.286999999999999</c:v>
                </c:pt>
                <c:pt idx="15817">
                  <c:v>38.286999999999999</c:v>
                </c:pt>
                <c:pt idx="15818">
                  <c:v>38.286999999999999</c:v>
                </c:pt>
                <c:pt idx="15819">
                  <c:v>38.29</c:v>
                </c:pt>
                <c:pt idx="15820">
                  <c:v>38.29</c:v>
                </c:pt>
                <c:pt idx="15821">
                  <c:v>38.29</c:v>
                </c:pt>
                <c:pt idx="15822">
                  <c:v>38.331000000000003</c:v>
                </c:pt>
                <c:pt idx="15823">
                  <c:v>38.331000000000003</c:v>
                </c:pt>
                <c:pt idx="15824">
                  <c:v>38.331000000000003</c:v>
                </c:pt>
                <c:pt idx="15825">
                  <c:v>38.343000000000004</c:v>
                </c:pt>
                <c:pt idx="15826">
                  <c:v>38.343000000000004</c:v>
                </c:pt>
                <c:pt idx="15827">
                  <c:v>38.345999999999997</c:v>
                </c:pt>
                <c:pt idx="15828">
                  <c:v>38.345999999999997</c:v>
                </c:pt>
                <c:pt idx="15829">
                  <c:v>38.350999999999999</c:v>
                </c:pt>
                <c:pt idx="15830">
                  <c:v>38.350999999999999</c:v>
                </c:pt>
                <c:pt idx="15831">
                  <c:v>38.350999999999999</c:v>
                </c:pt>
                <c:pt idx="15832">
                  <c:v>38.350999999999999</c:v>
                </c:pt>
                <c:pt idx="15833">
                  <c:v>38.353000000000002</c:v>
                </c:pt>
                <c:pt idx="15834">
                  <c:v>38.387999999999998</c:v>
                </c:pt>
                <c:pt idx="15835">
                  <c:v>38.406999999999996</c:v>
                </c:pt>
                <c:pt idx="15836">
                  <c:v>38.406999999999996</c:v>
                </c:pt>
                <c:pt idx="15837">
                  <c:v>38.406999999999996</c:v>
                </c:pt>
                <c:pt idx="15838">
                  <c:v>38.409999999999997</c:v>
                </c:pt>
                <c:pt idx="15839">
                  <c:v>38.409999999999997</c:v>
                </c:pt>
                <c:pt idx="15840">
                  <c:v>38.409999999999997</c:v>
                </c:pt>
                <c:pt idx="15841">
                  <c:v>38.409999999999997</c:v>
                </c:pt>
                <c:pt idx="15842">
                  <c:v>38.409999999999997</c:v>
                </c:pt>
                <c:pt idx="15843">
                  <c:v>38.448999999999998</c:v>
                </c:pt>
                <c:pt idx="15844">
                  <c:v>38.469000000000001</c:v>
                </c:pt>
                <c:pt idx="15845">
                  <c:v>38.469000000000001</c:v>
                </c:pt>
                <c:pt idx="15846">
                  <c:v>38.469000000000001</c:v>
                </c:pt>
                <c:pt idx="15847">
                  <c:v>38.469000000000001</c:v>
                </c:pt>
                <c:pt idx="15848">
                  <c:v>38.469000000000001</c:v>
                </c:pt>
                <c:pt idx="15849">
                  <c:v>38.469000000000001</c:v>
                </c:pt>
                <c:pt idx="15850">
                  <c:v>38.47</c:v>
                </c:pt>
                <c:pt idx="15851">
                  <c:v>38.472000000000001</c:v>
                </c:pt>
                <c:pt idx="15852">
                  <c:v>38.472999999999999</c:v>
                </c:pt>
                <c:pt idx="15853">
                  <c:v>38.472999999999999</c:v>
                </c:pt>
                <c:pt idx="15854">
                  <c:v>38.472999999999999</c:v>
                </c:pt>
                <c:pt idx="15855">
                  <c:v>38.472999999999999</c:v>
                </c:pt>
                <c:pt idx="15856">
                  <c:v>38.472999999999999</c:v>
                </c:pt>
                <c:pt idx="15857">
                  <c:v>38.481000000000002</c:v>
                </c:pt>
                <c:pt idx="15858">
                  <c:v>38.481000000000002</c:v>
                </c:pt>
                <c:pt idx="15859">
                  <c:v>38.481000000000002</c:v>
                </c:pt>
                <c:pt idx="15860">
                  <c:v>38.481000000000002</c:v>
                </c:pt>
                <c:pt idx="15861">
                  <c:v>38.481999999999999</c:v>
                </c:pt>
                <c:pt idx="15862">
                  <c:v>38.481999999999999</c:v>
                </c:pt>
                <c:pt idx="15863">
                  <c:v>38.485999999999997</c:v>
                </c:pt>
                <c:pt idx="15864">
                  <c:v>38.514000000000003</c:v>
                </c:pt>
                <c:pt idx="15865">
                  <c:v>38.514000000000003</c:v>
                </c:pt>
                <c:pt idx="15866">
                  <c:v>38.514000000000003</c:v>
                </c:pt>
                <c:pt idx="15867">
                  <c:v>38.515000000000001</c:v>
                </c:pt>
                <c:pt idx="15868">
                  <c:v>38.530999999999999</c:v>
                </c:pt>
                <c:pt idx="15869">
                  <c:v>38.530999999999999</c:v>
                </c:pt>
                <c:pt idx="15870">
                  <c:v>38.530999999999999</c:v>
                </c:pt>
                <c:pt idx="15871">
                  <c:v>38.530999999999999</c:v>
                </c:pt>
                <c:pt idx="15872">
                  <c:v>38.530999999999999</c:v>
                </c:pt>
                <c:pt idx="15873">
                  <c:v>38.533999999999999</c:v>
                </c:pt>
                <c:pt idx="15874">
                  <c:v>38.533999999999999</c:v>
                </c:pt>
                <c:pt idx="15875">
                  <c:v>38.552</c:v>
                </c:pt>
                <c:pt idx="15876">
                  <c:v>38.579000000000001</c:v>
                </c:pt>
                <c:pt idx="15877">
                  <c:v>38.593000000000004</c:v>
                </c:pt>
                <c:pt idx="15878">
                  <c:v>38.593000000000004</c:v>
                </c:pt>
                <c:pt idx="15879">
                  <c:v>38.594999999999999</c:v>
                </c:pt>
                <c:pt idx="15880">
                  <c:v>38.613</c:v>
                </c:pt>
                <c:pt idx="15881">
                  <c:v>38.643999999999998</c:v>
                </c:pt>
                <c:pt idx="15882">
                  <c:v>38.646000000000001</c:v>
                </c:pt>
                <c:pt idx="15883">
                  <c:v>38.655000000000001</c:v>
                </c:pt>
                <c:pt idx="15884">
                  <c:v>38.655000000000001</c:v>
                </c:pt>
                <c:pt idx="15885">
                  <c:v>38.655000000000001</c:v>
                </c:pt>
                <c:pt idx="15886">
                  <c:v>38.655000000000001</c:v>
                </c:pt>
                <c:pt idx="15887">
                  <c:v>38.655000000000001</c:v>
                </c:pt>
                <c:pt idx="15888">
                  <c:v>38.655999999999999</c:v>
                </c:pt>
                <c:pt idx="15889">
                  <c:v>38.655999999999999</c:v>
                </c:pt>
                <c:pt idx="15890">
                  <c:v>38.655999999999999</c:v>
                </c:pt>
                <c:pt idx="15891">
                  <c:v>38.655999999999999</c:v>
                </c:pt>
                <c:pt idx="15892">
                  <c:v>38.655999999999999</c:v>
                </c:pt>
                <c:pt idx="15893">
                  <c:v>38.655999999999999</c:v>
                </c:pt>
                <c:pt idx="15894">
                  <c:v>38.655999999999999</c:v>
                </c:pt>
                <c:pt idx="15895">
                  <c:v>38.655999999999999</c:v>
                </c:pt>
                <c:pt idx="15896">
                  <c:v>38.655999999999999</c:v>
                </c:pt>
                <c:pt idx="15897">
                  <c:v>38.655999999999999</c:v>
                </c:pt>
                <c:pt idx="15898">
                  <c:v>38.655999999999999</c:v>
                </c:pt>
                <c:pt idx="15899">
                  <c:v>38.655999999999999</c:v>
                </c:pt>
                <c:pt idx="15900">
                  <c:v>38.655999999999999</c:v>
                </c:pt>
                <c:pt idx="15901">
                  <c:v>38.655999999999999</c:v>
                </c:pt>
                <c:pt idx="15902">
                  <c:v>38.655999999999999</c:v>
                </c:pt>
                <c:pt idx="15903">
                  <c:v>38.655999999999999</c:v>
                </c:pt>
                <c:pt idx="15904">
                  <c:v>38.677</c:v>
                </c:pt>
                <c:pt idx="15905">
                  <c:v>38.677999999999997</c:v>
                </c:pt>
                <c:pt idx="15906">
                  <c:v>38.718000000000004</c:v>
                </c:pt>
                <c:pt idx="15907">
                  <c:v>38.718000000000004</c:v>
                </c:pt>
                <c:pt idx="15908">
                  <c:v>38.72</c:v>
                </c:pt>
                <c:pt idx="15909">
                  <c:v>38.72</c:v>
                </c:pt>
                <c:pt idx="15910">
                  <c:v>38.72</c:v>
                </c:pt>
                <c:pt idx="15911">
                  <c:v>38.72</c:v>
                </c:pt>
                <c:pt idx="15912">
                  <c:v>38.72</c:v>
                </c:pt>
                <c:pt idx="15913">
                  <c:v>38.72</c:v>
                </c:pt>
                <c:pt idx="15914">
                  <c:v>38.72</c:v>
                </c:pt>
                <c:pt idx="15915">
                  <c:v>38.72</c:v>
                </c:pt>
                <c:pt idx="15916">
                  <c:v>38.72</c:v>
                </c:pt>
                <c:pt idx="15917">
                  <c:v>38.72</c:v>
                </c:pt>
                <c:pt idx="15918">
                  <c:v>38.72</c:v>
                </c:pt>
                <c:pt idx="15919">
                  <c:v>38.72</c:v>
                </c:pt>
                <c:pt idx="15920">
                  <c:v>38.72</c:v>
                </c:pt>
                <c:pt idx="15921">
                  <c:v>38.72</c:v>
                </c:pt>
                <c:pt idx="15922">
                  <c:v>38.743000000000002</c:v>
                </c:pt>
                <c:pt idx="15923">
                  <c:v>38.774999999999999</c:v>
                </c:pt>
                <c:pt idx="15924">
                  <c:v>38.774999999999999</c:v>
                </c:pt>
                <c:pt idx="15925">
                  <c:v>38.789000000000001</c:v>
                </c:pt>
                <c:pt idx="15926">
                  <c:v>38.841000000000001</c:v>
                </c:pt>
                <c:pt idx="15927">
                  <c:v>38.841000000000001</c:v>
                </c:pt>
                <c:pt idx="15928">
                  <c:v>38.843000000000004</c:v>
                </c:pt>
                <c:pt idx="15929">
                  <c:v>38.844000000000001</c:v>
                </c:pt>
                <c:pt idx="15930">
                  <c:v>38.847999999999999</c:v>
                </c:pt>
                <c:pt idx="15931">
                  <c:v>38.874000000000002</c:v>
                </c:pt>
                <c:pt idx="15932">
                  <c:v>38.874000000000002</c:v>
                </c:pt>
                <c:pt idx="15933">
                  <c:v>38.905999999999999</c:v>
                </c:pt>
                <c:pt idx="15934">
                  <c:v>38.905999999999999</c:v>
                </c:pt>
                <c:pt idx="15935">
                  <c:v>38.905999999999999</c:v>
                </c:pt>
                <c:pt idx="15936">
                  <c:v>38.905999999999999</c:v>
                </c:pt>
                <c:pt idx="15937">
                  <c:v>38.906999999999996</c:v>
                </c:pt>
                <c:pt idx="15938">
                  <c:v>38.908999999999999</c:v>
                </c:pt>
                <c:pt idx="15939">
                  <c:v>38.908999999999999</c:v>
                </c:pt>
                <c:pt idx="15940">
                  <c:v>38.97</c:v>
                </c:pt>
                <c:pt idx="15941">
                  <c:v>38.972000000000001</c:v>
                </c:pt>
                <c:pt idx="15942">
                  <c:v>39.033000000000001</c:v>
                </c:pt>
                <c:pt idx="15943">
                  <c:v>39.037999999999997</c:v>
                </c:pt>
                <c:pt idx="15944">
                  <c:v>39.037999999999997</c:v>
                </c:pt>
                <c:pt idx="15945">
                  <c:v>39.037999999999997</c:v>
                </c:pt>
                <c:pt idx="15946">
                  <c:v>39.070999999999998</c:v>
                </c:pt>
                <c:pt idx="15947">
                  <c:v>39.072000000000003</c:v>
                </c:pt>
                <c:pt idx="15948">
                  <c:v>39.093000000000004</c:v>
                </c:pt>
                <c:pt idx="15949">
                  <c:v>39.103000000000002</c:v>
                </c:pt>
                <c:pt idx="15950">
                  <c:v>39.156999999999996</c:v>
                </c:pt>
                <c:pt idx="15951">
                  <c:v>39.156999999999996</c:v>
                </c:pt>
                <c:pt idx="15952">
                  <c:v>39.156999999999996</c:v>
                </c:pt>
                <c:pt idx="15953">
                  <c:v>39.159999999999997</c:v>
                </c:pt>
                <c:pt idx="15954">
                  <c:v>39.17</c:v>
                </c:pt>
                <c:pt idx="15955">
                  <c:v>39.186</c:v>
                </c:pt>
                <c:pt idx="15956">
                  <c:v>39.186</c:v>
                </c:pt>
                <c:pt idx="15957">
                  <c:v>39.22</c:v>
                </c:pt>
                <c:pt idx="15958">
                  <c:v>39.22</c:v>
                </c:pt>
                <c:pt idx="15959">
                  <c:v>39.22</c:v>
                </c:pt>
                <c:pt idx="15960">
                  <c:v>39.22</c:v>
                </c:pt>
                <c:pt idx="15961">
                  <c:v>39.222999999999999</c:v>
                </c:pt>
                <c:pt idx="15962">
                  <c:v>39.231000000000002</c:v>
                </c:pt>
                <c:pt idx="15963">
                  <c:v>39.235999999999997</c:v>
                </c:pt>
                <c:pt idx="15964">
                  <c:v>39.235999999999997</c:v>
                </c:pt>
                <c:pt idx="15965">
                  <c:v>39.235999999999997</c:v>
                </c:pt>
                <c:pt idx="15966">
                  <c:v>39.268999999999998</c:v>
                </c:pt>
                <c:pt idx="15967">
                  <c:v>39.268999999999998</c:v>
                </c:pt>
                <c:pt idx="15968">
                  <c:v>39.268999999999998</c:v>
                </c:pt>
                <c:pt idx="15969">
                  <c:v>39.268999999999998</c:v>
                </c:pt>
                <c:pt idx="15970">
                  <c:v>39.283000000000001</c:v>
                </c:pt>
                <c:pt idx="15971">
                  <c:v>39.283000000000001</c:v>
                </c:pt>
                <c:pt idx="15972">
                  <c:v>39.287999999999997</c:v>
                </c:pt>
                <c:pt idx="15973">
                  <c:v>39.302</c:v>
                </c:pt>
                <c:pt idx="15974">
                  <c:v>39.302</c:v>
                </c:pt>
                <c:pt idx="15975">
                  <c:v>39.302</c:v>
                </c:pt>
                <c:pt idx="15976">
                  <c:v>39.302</c:v>
                </c:pt>
                <c:pt idx="15977">
                  <c:v>39.344999999999999</c:v>
                </c:pt>
                <c:pt idx="15978">
                  <c:v>39.347000000000001</c:v>
                </c:pt>
                <c:pt idx="15979">
                  <c:v>39.347000000000001</c:v>
                </c:pt>
                <c:pt idx="15980">
                  <c:v>39.347000000000001</c:v>
                </c:pt>
                <c:pt idx="15981">
                  <c:v>39.347000000000001</c:v>
                </c:pt>
                <c:pt idx="15982">
                  <c:v>39.347000000000001</c:v>
                </c:pt>
                <c:pt idx="15983">
                  <c:v>39.347000000000001</c:v>
                </c:pt>
                <c:pt idx="15984">
                  <c:v>39.35</c:v>
                </c:pt>
                <c:pt idx="15985">
                  <c:v>39.359000000000002</c:v>
                </c:pt>
                <c:pt idx="15986">
                  <c:v>39.368000000000002</c:v>
                </c:pt>
                <c:pt idx="15987">
                  <c:v>39.402000000000001</c:v>
                </c:pt>
                <c:pt idx="15988">
                  <c:v>39.408000000000001</c:v>
                </c:pt>
                <c:pt idx="15989">
                  <c:v>39.408000000000001</c:v>
                </c:pt>
                <c:pt idx="15990">
                  <c:v>39.409999999999997</c:v>
                </c:pt>
                <c:pt idx="15991">
                  <c:v>39.409999999999997</c:v>
                </c:pt>
                <c:pt idx="15992">
                  <c:v>39.409999999999997</c:v>
                </c:pt>
                <c:pt idx="15993">
                  <c:v>39.409999999999997</c:v>
                </c:pt>
                <c:pt idx="15994">
                  <c:v>39.409999999999997</c:v>
                </c:pt>
                <c:pt idx="15995">
                  <c:v>39.409999999999997</c:v>
                </c:pt>
                <c:pt idx="15996">
                  <c:v>39.409999999999997</c:v>
                </c:pt>
                <c:pt idx="15997">
                  <c:v>39.409999999999997</c:v>
                </c:pt>
                <c:pt idx="15998">
                  <c:v>39.409999999999997</c:v>
                </c:pt>
                <c:pt idx="15999">
                  <c:v>39.409999999999997</c:v>
                </c:pt>
                <c:pt idx="16000">
                  <c:v>39.409999999999997</c:v>
                </c:pt>
                <c:pt idx="16001">
                  <c:v>39.409999999999997</c:v>
                </c:pt>
                <c:pt idx="16002">
                  <c:v>39.409999999999997</c:v>
                </c:pt>
                <c:pt idx="16003">
                  <c:v>39.409999999999997</c:v>
                </c:pt>
                <c:pt idx="16004">
                  <c:v>39.411000000000001</c:v>
                </c:pt>
                <c:pt idx="16005">
                  <c:v>39.433999999999997</c:v>
                </c:pt>
                <c:pt idx="16006">
                  <c:v>39.436</c:v>
                </c:pt>
                <c:pt idx="16007">
                  <c:v>39.468000000000004</c:v>
                </c:pt>
                <c:pt idx="16008">
                  <c:v>39.469000000000001</c:v>
                </c:pt>
                <c:pt idx="16009">
                  <c:v>39.470999999999997</c:v>
                </c:pt>
                <c:pt idx="16010">
                  <c:v>39.472000000000001</c:v>
                </c:pt>
                <c:pt idx="16011">
                  <c:v>39.473999999999997</c:v>
                </c:pt>
                <c:pt idx="16012">
                  <c:v>39.473999999999997</c:v>
                </c:pt>
                <c:pt idx="16013">
                  <c:v>39.479999999999997</c:v>
                </c:pt>
                <c:pt idx="16014">
                  <c:v>39.502000000000002</c:v>
                </c:pt>
                <c:pt idx="16015">
                  <c:v>39.502000000000002</c:v>
                </c:pt>
                <c:pt idx="16016">
                  <c:v>39.534999999999997</c:v>
                </c:pt>
                <c:pt idx="16017">
                  <c:v>39.534999999999997</c:v>
                </c:pt>
                <c:pt idx="16018">
                  <c:v>39.543999999999997</c:v>
                </c:pt>
                <c:pt idx="16019">
                  <c:v>39.597999999999999</c:v>
                </c:pt>
                <c:pt idx="16020">
                  <c:v>39.597999999999999</c:v>
                </c:pt>
                <c:pt idx="16021">
                  <c:v>39.597999999999999</c:v>
                </c:pt>
                <c:pt idx="16022">
                  <c:v>39.597999999999999</c:v>
                </c:pt>
                <c:pt idx="16023">
                  <c:v>39.6</c:v>
                </c:pt>
                <c:pt idx="16024">
                  <c:v>39.600999999999999</c:v>
                </c:pt>
                <c:pt idx="16025">
                  <c:v>39.603000000000002</c:v>
                </c:pt>
                <c:pt idx="16026">
                  <c:v>39.603000000000002</c:v>
                </c:pt>
                <c:pt idx="16027">
                  <c:v>39.661999999999999</c:v>
                </c:pt>
                <c:pt idx="16028">
                  <c:v>39.664000000000001</c:v>
                </c:pt>
                <c:pt idx="16029">
                  <c:v>39.664999999999999</c:v>
                </c:pt>
                <c:pt idx="16030">
                  <c:v>39.664999999999999</c:v>
                </c:pt>
                <c:pt idx="16031">
                  <c:v>39.665999999999997</c:v>
                </c:pt>
                <c:pt idx="16032">
                  <c:v>39.665999999999997</c:v>
                </c:pt>
                <c:pt idx="16033">
                  <c:v>39.665999999999997</c:v>
                </c:pt>
                <c:pt idx="16034">
                  <c:v>39.665999999999997</c:v>
                </c:pt>
                <c:pt idx="16035">
                  <c:v>39.667000000000002</c:v>
                </c:pt>
                <c:pt idx="16036">
                  <c:v>39.67</c:v>
                </c:pt>
                <c:pt idx="16037">
                  <c:v>39.673000000000002</c:v>
                </c:pt>
                <c:pt idx="16038">
                  <c:v>39.673000000000002</c:v>
                </c:pt>
                <c:pt idx="16039">
                  <c:v>39.673000000000002</c:v>
                </c:pt>
                <c:pt idx="16040">
                  <c:v>39.698999999999998</c:v>
                </c:pt>
                <c:pt idx="16041">
                  <c:v>39.698999999999998</c:v>
                </c:pt>
                <c:pt idx="16042">
                  <c:v>39.698999999999998</c:v>
                </c:pt>
                <c:pt idx="16043">
                  <c:v>39.700000000000003</c:v>
                </c:pt>
                <c:pt idx="16044">
                  <c:v>39.726999999999997</c:v>
                </c:pt>
                <c:pt idx="16045">
                  <c:v>39.747999999999998</c:v>
                </c:pt>
                <c:pt idx="16046">
                  <c:v>39.790999999999997</c:v>
                </c:pt>
                <c:pt idx="16047">
                  <c:v>39.790999999999997</c:v>
                </c:pt>
                <c:pt idx="16048">
                  <c:v>39.795999999999999</c:v>
                </c:pt>
                <c:pt idx="16049">
                  <c:v>39.795999999999999</c:v>
                </c:pt>
                <c:pt idx="16050">
                  <c:v>39.795999999999999</c:v>
                </c:pt>
                <c:pt idx="16051">
                  <c:v>39.795999999999999</c:v>
                </c:pt>
                <c:pt idx="16052">
                  <c:v>39.795999999999999</c:v>
                </c:pt>
                <c:pt idx="16053">
                  <c:v>39.798999999999999</c:v>
                </c:pt>
                <c:pt idx="16054">
                  <c:v>39.851999999999997</c:v>
                </c:pt>
                <c:pt idx="16055">
                  <c:v>39.853999999999999</c:v>
                </c:pt>
                <c:pt idx="16056">
                  <c:v>39.853999999999999</c:v>
                </c:pt>
                <c:pt idx="16057">
                  <c:v>39.857999999999997</c:v>
                </c:pt>
                <c:pt idx="16058">
                  <c:v>39.857999999999997</c:v>
                </c:pt>
                <c:pt idx="16059">
                  <c:v>39.899000000000001</c:v>
                </c:pt>
                <c:pt idx="16060">
                  <c:v>39.899000000000001</c:v>
                </c:pt>
                <c:pt idx="16061">
                  <c:v>39.914999999999999</c:v>
                </c:pt>
                <c:pt idx="16062">
                  <c:v>39.915999999999997</c:v>
                </c:pt>
                <c:pt idx="16063">
                  <c:v>39.915999999999997</c:v>
                </c:pt>
                <c:pt idx="16064">
                  <c:v>39.917999999999999</c:v>
                </c:pt>
                <c:pt idx="16065">
                  <c:v>39.918999999999997</c:v>
                </c:pt>
                <c:pt idx="16066">
                  <c:v>39.918999999999997</c:v>
                </c:pt>
                <c:pt idx="16067">
                  <c:v>39.918999999999997</c:v>
                </c:pt>
                <c:pt idx="16068">
                  <c:v>39.966999999999999</c:v>
                </c:pt>
                <c:pt idx="16069">
                  <c:v>39.972000000000001</c:v>
                </c:pt>
                <c:pt idx="16070">
                  <c:v>39.978999999999999</c:v>
                </c:pt>
                <c:pt idx="16071">
                  <c:v>39.978999999999999</c:v>
                </c:pt>
                <c:pt idx="16072">
                  <c:v>39.978999999999999</c:v>
                </c:pt>
                <c:pt idx="16073">
                  <c:v>39.978999999999999</c:v>
                </c:pt>
                <c:pt idx="16074">
                  <c:v>39.978999999999999</c:v>
                </c:pt>
                <c:pt idx="16075">
                  <c:v>39.978999999999999</c:v>
                </c:pt>
                <c:pt idx="16076">
                  <c:v>39.978999999999999</c:v>
                </c:pt>
                <c:pt idx="16077">
                  <c:v>39.978999999999999</c:v>
                </c:pt>
                <c:pt idx="16078">
                  <c:v>39.978999999999999</c:v>
                </c:pt>
                <c:pt idx="16079">
                  <c:v>39.978999999999999</c:v>
                </c:pt>
                <c:pt idx="16080">
                  <c:v>39.978999999999999</c:v>
                </c:pt>
                <c:pt idx="16081">
                  <c:v>39.981999999999999</c:v>
                </c:pt>
                <c:pt idx="16082">
                  <c:v>40.033000000000001</c:v>
                </c:pt>
                <c:pt idx="16083">
                  <c:v>40.042999999999999</c:v>
                </c:pt>
                <c:pt idx="16084">
                  <c:v>40.042999999999999</c:v>
                </c:pt>
                <c:pt idx="16085">
                  <c:v>40.066000000000003</c:v>
                </c:pt>
                <c:pt idx="16086">
                  <c:v>40.066000000000003</c:v>
                </c:pt>
                <c:pt idx="16087">
                  <c:v>40.106000000000002</c:v>
                </c:pt>
                <c:pt idx="16088">
                  <c:v>40.106000000000002</c:v>
                </c:pt>
                <c:pt idx="16089">
                  <c:v>40.109000000000002</c:v>
                </c:pt>
                <c:pt idx="16090">
                  <c:v>40.17</c:v>
                </c:pt>
                <c:pt idx="16091">
                  <c:v>40.17</c:v>
                </c:pt>
                <c:pt idx="16092">
                  <c:v>40.17</c:v>
                </c:pt>
                <c:pt idx="16093">
                  <c:v>40.171999999999997</c:v>
                </c:pt>
                <c:pt idx="16094">
                  <c:v>40.171999999999997</c:v>
                </c:pt>
                <c:pt idx="16095">
                  <c:v>40.171999999999997</c:v>
                </c:pt>
                <c:pt idx="16096">
                  <c:v>40.171999999999997</c:v>
                </c:pt>
                <c:pt idx="16097">
                  <c:v>40.171999999999997</c:v>
                </c:pt>
                <c:pt idx="16098">
                  <c:v>40.171999999999997</c:v>
                </c:pt>
                <c:pt idx="16099">
                  <c:v>40.171999999999997</c:v>
                </c:pt>
                <c:pt idx="16100">
                  <c:v>40.171999999999997</c:v>
                </c:pt>
                <c:pt idx="16101">
                  <c:v>40.171999999999997</c:v>
                </c:pt>
                <c:pt idx="16102">
                  <c:v>40.171999999999997</c:v>
                </c:pt>
                <c:pt idx="16103">
                  <c:v>40.171999999999997</c:v>
                </c:pt>
                <c:pt idx="16104">
                  <c:v>40.171999999999997</c:v>
                </c:pt>
                <c:pt idx="16105">
                  <c:v>40.171999999999997</c:v>
                </c:pt>
                <c:pt idx="16106">
                  <c:v>40.171999999999997</c:v>
                </c:pt>
                <c:pt idx="16107">
                  <c:v>40.171999999999997</c:v>
                </c:pt>
                <c:pt idx="16108">
                  <c:v>40.173000000000002</c:v>
                </c:pt>
                <c:pt idx="16109">
                  <c:v>40.173000000000002</c:v>
                </c:pt>
                <c:pt idx="16110">
                  <c:v>40.182000000000002</c:v>
                </c:pt>
                <c:pt idx="16111">
                  <c:v>40.213000000000001</c:v>
                </c:pt>
                <c:pt idx="16112">
                  <c:v>40.234000000000002</c:v>
                </c:pt>
                <c:pt idx="16113">
                  <c:v>40.234000000000002</c:v>
                </c:pt>
                <c:pt idx="16114">
                  <c:v>40.234999999999999</c:v>
                </c:pt>
                <c:pt idx="16115">
                  <c:v>40.235999999999997</c:v>
                </c:pt>
                <c:pt idx="16116">
                  <c:v>40.235999999999997</c:v>
                </c:pt>
                <c:pt idx="16117">
                  <c:v>40.235999999999997</c:v>
                </c:pt>
                <c:pt idx="16118">
                  <c:v>40.235999999999997</c:v>
                </c:pt>
                <c:pt idx="16119">
                  <c:v>40.235999999999997</c:v>
                </c:pt>
                <c:pt idx="16120">
                  <c:v>40.235999999999997</c:v>
                </c:pt>
                <c:pt idx="16121">
                  <c:v>40.235999999999997</c:v>
                </c:pt>
                <c:pt idx="16122">
                  <c:v>40.363</c:v>
                </c:pt>
                <c:pt idx="16123">
                  <c:v>40.363</c:v>
                </c:pt>
                <c:pt idx="16124">
                  <c:v>40.363</c:v>
                </c:pt>
                <c:pt idx="16125">
                  <c:v>40.363</c:v>
                </c:pt>
                <c:pt idx="16126">
                  <c:v>40.363</c:v>
                </c:pt>
                <c:pt idx="16127">
                  <c:v>40.363</c:v>
                </c:pt>
                <c:pt idx="16128">
                  <c:v>40.366999999999997</c:v>
                </c:pt>
                <c:pt idx="16129">
                  <c:v>40.371000000000002</c:v>
                </c:pt>
                <c:pt idx="16130">
                  <c:v>40.426000000000002</c:v>
                </c:pt>
                <c:pt idx="16131">
                  <c:v>40.43</c:v>
                </c:pt>
                <c:pt idx="16132">
                  <c:v>40.43</c:v>
                </c:pt>
                <c:pt idx="16133">
                  <c:v>40.43</c:v>
                </c:pt>
                <c:pt idx="16134">
                  <c:v>40.43</c:v>
                </c:pt>
                <c:pt idx="16135">
                  <c:v>40.521999999999998</c:v>
                </c:pt>
                <c:pt idx="16136">
                  <c:v>40.554000000000002</c:v>
                </c:pt>
                <c:pt idx="16137">
                  <c:v>40.554000000000002</c:v>
                </c:pt>
                <c:pt idx="16138">
                  <c:v>40.554000000000002</c:v>
                </c:pt>
                <c:pt idx="16139">
                  <c:v>40.557000000000002</c:v>
                </c:pt>
                <c:pt idx="16140">
                  <c:v>40.557000000000002</c:v>
                </c:pt>
                <c:pt idx="16141">
                  <c:v>40.567</c:v>
                </c:pt>
                <c:pt idx="16142">
                  <c:v>40.683999999999997</c:v>
                </c:pt>
                <c:pt idx="16143">
                  <c:v>40.683999999999997</c:v>
                </c:pt>
                <c:pt idx="16144">
                  <c:v>40.683999999999997</c:v>
                </c:pt>
                <c:pt idx="16145">
                  <c:v>40.683999999999997</c:v>
                </c:pt>
                <c:pt idx="16146">
                  <c:v>40.747999999999998</c:v>
                </c:pt>
                <c:pt idx="16147">
                  <c:v>40.747999999999998</c:v>
                </c:pt>
                <c:pt idx="16148">
                  <c:v>40.811999999999998</c:v>
                </c:pt>
                <c:pt idx="16149">
                  <c:v>40.811999999999998</c:v>
                </c:pt>
                <c:pt idx="16150">
                  <c:v>40.811999999999998</c:v>
                </c:pt>
                <c:pt idx="16151">
                  <c:v>40.811999999999998</c:v>
                </c:pt>
                <c:pt idx="16152">
                  <c:v>40.813000000000002</c:v>
                </c:pt>
                <c:pt idx="16153">
                  <c:v>40.814</c:v>
                </c:pt>
                <c:pt idx="16154">
                  <c:v>40.877000000000002</c:v>
                </c:pt>
                <c:pt idx="16155">
                  <c:v>40.877000000000002</c:v>
                </c:pt>
                <c:pt idx="16156">
                  <c:v>40.877000000000002</c:v>
                </c:pt>
                <c:pt idx="16157">
                  <c:v>40.877000000000002</c:v>
                </c:pt>
                <c:pt idx="16158">
                  <c:v>40.877000000000002</c:v>
                </c:pt>
                <c:pt idx="16159">
                  <c:v>40.878999999999998</c:v>
                </c:pt>
                <c:pt idx="16160">
                  <c:v>40.878999999999998</c:v>
                </c:pt>
                <c:pt idx="16161">
                  <c:v>40.878999999999998</c:v>
                </c:pt>
                <c:pt idx="16162">
                  <c:v>40.878999999999998</c:v>
                </c:pt>
                <c:pt idx="16163">
                  <c:v>40.878999999999998</c:v>
                </c:pt>
                <c:pt idx="16164">
                  <c:v>40.878999999999998</c:v>
                </c:pt>
                <c:pt idx="16165">
                  <c:v>40.878999999999998</c:v>
                </c:pt>
                <c:pt idx="16166">
                  <c:v>40.878999999999998</c:v>
                </c:pt>
                <c:pt idx="16167">
                  <c:v>40.941000000000003</c:v>
                </c:pt>
                <c:pt idx="16168">
                  <c:v>40.942</c:v>
                </c:pt>
                <c:pt idx="16169">
                  <c:v>40.942</c:v>
                </c:pt>
                <c:pt idx="16170">
                  <c:v>40.942</c:v>
                </c:pt>
                <c:pt idx="16171">
                  <c:v>40.942</c:v>
                </c:pt>
                <c:pt idx="16172">
                  <c:v>40.942</c:v>
                </c:pt>
                <c:pt idx="16173">
                  <c:v>41.006</c:v>
                </c:pt>
                <c:pt idx="16174">
                  <c:v>41.006</c:v>
                </c:pt>
                <c:pt idx="16175">
                  <c:v>41.006999999999998</c:v>
                </c:pt>
                <c:pt idx="16176">
                  <c:v>41.070999999999998</c:v>
                </c:pt>
                <c:pt idx="16177">
                  <c:v>41.070999999999998</c:v>
                </c:pt>
                <c:pt idx="16178">
                  <c:v>41.070999999999998</c:v>
                </c:pt>
                <c:pt idx="16179">
                  <c:v>41.070999999999998</c:v>
                </c:pt>
                <c:pt idx="16180">
                  <c:v>41.076999999999998</c:v>
                </c:pt>
                <c:pt idx="16181">
                  <c:v>41.13</c:v>
                </c:pt>
                <c:pt idx="16182">
                  <c:v>41.136000000000003</c:v>
                </c:pt>
                <c:pt idx="16183">
                  <c:v>41.136000000000003</c:v>
                </c:pt>
                <c:pt idx="16184">
                  <c:v>41.136000000000003</c:v>
                </c:pt>
                <c:pt idx="16185">
                  <c:v>41.136000000000003</c:v>
                </c:pt>
                <c:pt idx="16186">
                  <c:v>41.136000000000003</c:v>
                </c:pt>
                <c:pt idx="16187">
                  <c:v>41.14</c:v>
                </c:pt>
                <c:pt idx="16188">
                  <c:v>41.14</c:v>
                </c:pt>
                <c:pt idx="16189">
                  <c:v>41.14</c:v>
                </c:pt>
                <c:pt idx="16190">
                  <c:v>41.14</c:v>
                </c:pt>
                <c:pt idx="16191">
                  <c:v>41.14</c:v>
                </c:pt>
                <c:pt idx="16192">
                  <c:v>41.201000000000001</c:v>
                </c:pt>
                <c:pt idx="16193">
                  <c:v>41.201000000000001</c:v>
                </c:pt>
                <c:pt idx="16194">
                  <c:v>41.204000000000001</c:v>
                </c:pt>
                <c:pt idx="16195">
                  <c:v>41.204000000000001</c:v>
                </c:pt>
                <c:pt idx="16196">
                  <c:v>41.204000000000001</c:v>
                </c:pt>
                <c:pt idx="16197">
                  <c:v>41.204000000000001</c:v>
                </c:pt>
                <c:pt idx="16198">
                  <c:v>41.204000000000001</c:v>
                </c:pt>
                <c:pt idx="16199">
                  <c:v>41.267000000000003</c:v>
                </c:pt>
                <c:pt idx="16200">
                  <c:v>41.271999999999998</c:v>
                </c:pt>
                <c:pt idx="16201">
                  <c:v>41.271999999999998</c:v>
                </c:pt>
                <c:pt idx="16202">
                  <c:v>41.271999999999998</c:v>
                </c:pt>
                <c:pt idx="16203">
                  <c:v>41.329000000000001</c:v>
                </c:pt>
                <c:pt idx="16204">
                  <c:v>41.332000000000001</c:v>
                </c:pt>
                <c:pt idx="16205">
                  <c:v>41.332000000000001</c:v>
                </c:pt>
                <c:pt idx="16206">
                  <c:v>41.332000000000001</c:v>
                </c:pt>
                <c:pt idx="16207">
                  <c:v>41.332000000000001</c:v>
                </c:pt>
                <c:pt idx="16208">
                  <c:v>41.332000000000001</c:v>
                </c:pt>
                <c:pt idx="16209">
                  <c:v>41.335000000000001</c:v>
                </c:pt>
                <c:pt idx="16210">
                  <c:v>41.335000000000001</c:v>
                </c:pt>
                <c:pt idx="16211">
                  <c:v>41.338000000000001</c:v>
                </c:pt>
                <c:pt idx="16212">
                  <c:v>41.402000000000001</c:v>
                </c:pt>
                <c:pt idx="16213">
                  <c:v>41.463999999999999</c:v>
                </c:pt>
                <c:pt idx="16214">
                  <c:v>41.463999999999999</c:v>
                </c:pt>
                <c:pt idx="16215">
                  <c:v>41.463999999999999</c:v>
                </c:pt>
                <c:pt idx="16216">
                  <c:v>41.526000000000003</c:v>
                </c:pt>
                <c:pt idx="16217">
                  <c:v>41.526000000000003</c:v>
                </c:pt>
                <c:pt idx="16218">
                  <c:v>41.526000000000003</c:v>
                </c:pt>
                <c:pt idx="16219">
                  <c:v>41.526000000000003</c:v>
                </c:pt>
                <c:pt idx="16220">
                  <c:v>41.526000000000003</c:v>
                </c:pt>
                <c:pt idx="16221">
                  <c:v>41.526000000000003</c:v>
                </c:pt>
                <c:pt idx="16222">
                  <c:v>41.526000000000003</c:v>
                </c:pt>
                <c:pt idx="16223">
                  <c:v>41.526000000000003</c:v>
                </c:pt>
                <c:pt idx="16224">
                  <c:v>41.526000000000003</c:v>
                </c:pt>
                <c:pt idx="16225">
                  <c:v>41.527999999999999</c:v>
                </c:pt>
                <c:pt idx="16226">
                  <c:v>41.529000000000003</c:v>
                </c:pt>
                <c:pt idx="16227">
                  <c:v>41.536000000000001</c:v>
                </c:pt>
                <c:pt idx="16228">
                  <c:v>41.597000000000001</c:v>
                </c:pt>
                <c:pt idx="16229">
                  <c:v>41.655999999999999</c:v>
                </c:pt>
                <c:pt idx="16230">
                  <c:v>41.655999999999999</c:v>
                </c:pt>
                <c:pt idx="16231">
                  <c:v>41.655999999999999</c:v>
                </c:pt>
                <c:pt idx="16232">
                  <c:v>41.655999999999999</c:v>
                </c:pt>
                <c:pt idx="16233">
                  <c:v>41.655999999999999</c:v>
                </c:pt>
                <c:pt idx="16234">
                  <c:v>41.655999999999999</c:v>
                </c:pt>
                <c:pt idx="16235">
                  <c:v>41.655999999999999</c:v>
                </c:pt>
                <c:pt idx="16236">
                  <c:v>41.658000000000001</c:v>
                </c:pt>
                <c:pt idx="16237">
                  <c:v>41.720999999999997</c:v>
                </c:pt>
                <c:pt idx="16238">
                  <c:v>41.720999999999997</c:v>
                </c:pt>
                <c:pt idx="16239">
                  <c:v>41.720999999999997</c:v>
                </c:pt>
                <c:pt idx="16240">
                  <c:v>41.720999999999997</c:v>
                </c:pt>
                <c:pt idx="16241">
                  <c:v>41.722000000000001</c:v>
                </c:pt>
                <c:pt idx="16242">
                  <c:v>41.722000000000001</c:v>
                </c:pt>
                <c:pt idx="16243">
                  <c:v>41.722000000000001</c:v>
                </c:pt>
                <c:pt idx="16244">
                  <c:v>41.722000000000001</c:v>
                </c:pt>
                <c:pt idx="16245">
                  <c:v>41.722000000000001</c:v>
                </c:pt>
                <c:pt idx="16246">
                  <c:v>41.722000000000001</c:v>
                </c:pt>
                <c:pt idx="16247">
                  <c:v>41.722000000000001</c:v>
                </c:pt>
                <c:pt idx="16248">
                  <c:v>41.722000000000001</c:v>
                </c:pt>
                <c:pt idx="16249">
                  <c:v>41.722000000000001</c:v>
                </c:pt>
                <c:pt idx="16250">
                  <c:v>41.722000000000001</c:v>
                </c:pt>
                <c:pt idx="16251">
                  <c:v>41.722000000000001</c:v>
                </c:pt>
                <c:pt idx="16252">
                  <c:v>41.722000000000001</c:v>
                </c:pt>
                <c:pt idx="16253">
                  <c:v>41.722000000000001</c:v>
                </c:pt>
                <c:pt idx="16254">
                  <c:v>41.722000000000001</c:v>
                </c:pt>
                <c:pt idx="16255">
                  <c:v>41.723999999999997</c:v>
                </c:pt>
                <c:pt idx="16256">
                  <c:v>41.786999999999999</c:v>
                </c:pt>
                <c:pt idx="16257">
                  <c:v>41.789000000000001</c:v>
                </c:pt>
                <c:pt idx="16258">
                  <c:v>41.789000000000001</c:v>
                </c:pt>
                <c:pt idx="16259">
                  <c:v>41.789000000000001</c:v>
                </c:pt>
                <c:pt idx="16260">
                  <c:v>41.789000000000001</c:v>
                </c:pt>
                <c:pt idx="16261">
                  <c:v>41.789000000000001</c:v>
                </c:pt>
                <c:pt idx="16262">
                  <c:v>41.789000000000001</c:v>
                </c:pt>
                <c:pt idx="16263">
                  <c:v>41.851999999999997</c:v>
                </c:pt>
                <c:pt idx="16264">
                  <c:v>41.851999999999997</c:v>
                </c:pt>
                <c:pt idx="16265">
                  <c:v>41.851999999999997</c:v>
                </c:pt>
                <c:pt idx="16266">
                  <c:v>41.851999999999997</c:v>
                </c:pt>
                <c:pt idx="16267">
                  <c:v>41.865000000000002</c:v>
                </c:pt>
                <c:pt idx="16268">
                  <c:v>41.917999999999999</c:v>
                </c:pt>
                <c:pt idx="16269">
                  <c:v>41.917999999999999</c:v>
                </c:pt>
                <c:pt idx="16270">
                  <c:v>41.921999999999997</c:v>
                </c:pt>
                <c:pt idx="16271">
                  <c:v>41.984000000000002</c:v>
                </c:pt>
                <c:pt idx="16272">
                  <c:v>41.987000000000002</c:v>
                </c:pt>
                <c:pt idx="16273">
                  <c:v>41.987000000000002</c:v>
                </c:pt>
                <c:pt idx="16274">
                  <c:v>41.987000000000002</c:v>
                </c:pt>
                <c:pt idx="16275">
                  <c:v>41.987000000000002</c:v>
                </c:pt>
                <c:pt idx="16276">
                  <c:v>42.048000000000002</c:v>
                </c:pt>
                <c:pt idx="16277">
                  <c:v>42.113999999999997</c:v>
                </c:pt>
                <c:pt idx="16278">
                  <c:v>42.116999999999997</c:v>
                </c:pt>
                <c:pt idx="16279">
                  <c:v>42.116999999999997</c:v>
                </c:pt>
                <c:pt idx="16280">
                  <c:v>42.127000000000002</c:v>
                </c:pt>
                <c:pt idx="16281">
                  <c:v>42.179000000000002</c:v>
                </c:pt>
                <c:pt idx="16282">
                  <c:v>42.247</c:v>
                </c:pt>
                <c:pt idx="16283">
                  <c:v>42.247</c:v>
                </c:pt>
                <c:pt idx="16284">
                  <c:v>42.25</c:v>
                </c:pt>
                <c:pt idx="16285">
                  <c:v>42.378</c:v>
                </c:pt>
                <c:pt idx="16286">
                  <c:v>42.378</c:v>
                </c:pt>
                <c:pt idx="16287">
                  <c:v>42.378</c:v>
                </c:pt>
                <c:pt idx="16288">
                  <c:v>42.378</c:v>
                </c:pt>
                <c:pt idx="16289">
                  <c:v>42.378</c:v>
                </c:pt>
                <c:pt idx="16290">
                  <c:v>42.445</c:v>
                </c:pt>
                <c:pt idx="16291">
                  <c:v>42.445999999999998</c:v>
                </c:pt>
                <c:pt idx="16292">
                  <c:v>42.445999999999998</c:v>
                </c:pt>
                <c:pt idx="16293">
                  <c:v>42.445999999999998</c:v>
                </c:pt>
                <c:pt idx="16294">
                  <c:v>42.445999999999998</c:v>
                </c:pt>
                <c:pt idx="16295">
                  <c:v>42.445999999999998</c:v>
                </c:pt>
                <c:pt idx="16296">
                  <c:v>42.445999999999998</c:v>
                </c:pt>
                <c:pt idx="16297">
                  <c:v>42.445999999999998</c:v>
                </c:pt>
                <c:pt idx="16298">
                  <c:v>42.445999999999998</c:v>
                </c:pt>
                <c:pt idx="16299">
                  <c:v>42.445999999999998</c:v>
                </c:pt>
                <c:pt idx="16300">
                  <c:v>42.51</c:v>
                </c:pt>
                <c:pt idx="16301">
                  <c:v>42.51</c:v>
                </c:pt>
                <c:pt idx="16302">
                  <c:v>42.511000000000003</c:v>
                </c:pt>
                <c:pt idx="16303">
                  <c:v>42.511000000000003</c:v>
                </c:pt>
                <c:pt idx="16304">
                  <c:v>42.511000000000003</c:v>
                </c:pt>
                <c:pt idx="16305">
                  <c:v>42.511000000000003</c:v>
                </c:pt>
                <c:pt idx="16306">
                  <c:v>42.511000000000003</c:v>
                </c:pt>
                <c:pt idx="16307">
                  <c:v>42.511000000000003</c:v>
                </c:pt>
                <c:pt idx="16308">
                  <c:v>42.511000000000003</c:v>
                </c:pt>
                <c:pt idx="16309">
                  <c:v>42.576000000000001</c:v>
                </c:pt>
                <c:pt idx="16310">
                  <c:v>42.576000000000001</c:v>
                </c:pt>
                <c:pt idx="16311">
                  <c:v>42.576000000000001</c:v>
                </c:pt>
                <c:pt idx="16312">
                  <c:v>42.576999999999998</c:v>
                </c:pt>
                <c:pt idx="16313">
                  <c:v>42.576999999999998</c:v>
                </c:pt>
                <c:pt idx="16314">
                  <c:v>42.576999999999998</c:v>
                </c:pt>
                <c:pt idx="16315">
                  <c:v>42.709000000000003</c:v>
                </c:pt>
                <c:pt idx="16316">
                  <c:v>42.709000000000003</c:v>
                </c:pt>
                <c:pt idx="16317">
                  <c:v>42.709000000000003</c:v>
                </c:pt>
                <c:pt idx="16318">
                  <c:v>42.713999999999999</c:v>
                </c:pt>
                <c:pt idx="16319">
                  <c:v>42.786999999999999</c:v>
                </c:pt>
                <c:pt idx="16320">
                  <c:v>42.847999999999999</c:v>
                </c:pt>
                <c:pt idx="16321">
                  <c:v>42.847999999999999</c:v>
                </c:pt>
                <c:pt idx="16322">
                  <c:v>42.847999999999999</c:v>
                </c:pt>
                <c:pt idx="16323">
                  <c:v>42.906999999999996</c:v>
                </c:pt>
                <c:pt idx="16324">
                  <c:v>42.912999999999997</c:v>
                </c:pt>
                <c:pt idx="16325">
                  <c:v>42.912999999999997</c:v>
                </c:pt>
                <c:pt idx="16326">
                  <c:v>42.915999999999997</c:v>
                </c:pt>
                <c:pt idx="16327">
                  <c:v>42.915999999999997</c:v>
                </c:pt>
                <c:pt idx="16328">
                  <c:v>42.915999999999997</c:v>
                </c:pt>
                <c:pt idx="16329">
                  <c:v>42.981000000000002</c:v>
                </c:pt>
                <c:pt idx="16330">
                  <c:v>43.042000000000002</c:v>
                </c:pt>
                <c:pt idx="16331">
                  <c:v>43.042000000000002</c:v>
                </c:pt>
                <c:pt idx="16332">
                  <c:v>43.118000000000002</c:v>
                </c:pt>
                <c:pt idx="16333">
                  <c:v>43.118000000000002</c:v>
                </c:pt>
                <c:pt idx="16334">
                  <c:v>43.173999999999999</c:v>
                </c:pt>
                <c:pt idx="16335">
                  <c:v>43.183999999999997</c:v>
                </c:pt>
                <c:pt idx="16336">
                  <c:v>43.243000000000002</c:v>
                </c:pt>
                <c:pt idx="16337">
                  <c:v>43.308</c:v>
                </c:pt>
                <c:pt idx="16338">
                  <c:v>43.308</c:v>
                </c:pt>
                <c:pt idx="16339">
                  <c:v>43.308</c:v>
                </c:pt>
                <c:pt idx="16340">
                  <c:v>43.308999999999997</c:v>
                </c:pt>
                <c:pt idx="16341">
                  <c:v>43.308999999999997</c:v>
                </c:pt>
                <c:pt idx="16342">
                  <c:v>43.308999999999997</c:v>
                </c:pt>
                <c:pt idx="16343">
                  <c:v>43.308999999999997</c:v>
                </c:pt>
                <c:pt idx="16344">
                  <c:v>43.308999999999997</c:v>
                </c:pt>
                <c:pt idx="16345">
                  <c:v>43.308999999999997</c:v>
                </c:pt>
                <c:pt idx="16346">
                  <c:v>43.308999999999997</c:v>
                </c:pt>
                <c:pt idx="16347">
                  <c:v>43.308999999999997</c:v>
                </c:pt>
                <c:pt idx="16348">
                  <c:v>43.308999999999997</c:v>
                </c:pt>
                <c:pt idx="16349">
                  <c:v>43.313000000000002</c:v>
                </c:pt>
                <c:pt idx="16350">
                  <c:v>43.377000000000002</c:v>
                </c:pt>
                <c:pt idx="16351">
                  <c:v>43.377000000000002</c:v>
                </c:pt>
                <c:pt idx="16352">
                  <c:v>43.377000000000002</c:v>
                </c:pt>
                <c:pt idx="16353">
                  <c:v>43.377000000000002</c:v>
                </c:pt>
                <c:pt idx="16354">
                  <c:v>43.377000000000002</c:v>
                </c:pt>
                <c:pt idx="16355">
                  <c:v>43.377000000000002</c:v>
                </c:pt>
                <c:pt idx="16356">
                  <c:v>43.381999999999998</c:v>
                </c:pt>
                <c:pt idx="16357">
                  <c:v>43.442999999999998</c:v>
                </c:pt>
                <c:pt idx="16358">
                  <c:v>43.51</c:v>
                </c:pt>
                <c:pt idx="16359">
                  <c:v>43.51</c:v>
                </c:pt>
                <c:pt idx="16360">
                  <c:v>43.521000000000001</c:v>
                </c:pt>
                <c:pt idx="16361">
                  <c:v>43.576999999999998</c:v>
                </c:pt>
                <c:pt idx="16362">
                  <c:v>43.576999999999998</c:v>
                </c:pt>
                <c:pt idx="16363">
                  <c:v>43.645000000000003</c:v>
                </c:pt>
                <c:pt idx="16364">
                  <c:v>43.71</c:v>
                </c:pt>
                <c:pt idx="16365">
                  <c:v>43.71</c:v>
                </c:pt>
                <c:pt idx="16366">
                  <c:v>43.734999999999999</c:v>
                </c:pt>
                <c:pt idx="16367">
                  <c:v>43.845999999999997</c:v>
                </c:pt>
                <c:pt idx="16368">
                  <c:v>43.845999999999997</c:v>
                </c:pt>
                <c:pt idx="16369">
                  <c:v>43.912999999999997</c:v>
                </c:pt>
                <c:pt idx="16370">
                  <c:v>43.933</c:v>
                </c:pt>
                <c:pt idx="16371">
                  <c:v>43.985999999999997</c:v>
                </c:pt>
                <c:pt idx="16372">
                  <c:v>44.046999999999997</c:v>
                </c:pt>
                <c:pt idx="16373">
                  <c:v>44.048000000000002</c:v>
                </c:pt>
                <c:pt idx="16374">
                  <c:v>44.05</c:v>
                </c:pt>
                <c:pt idx="16375">
                  <c:v>44.05</c:v>
                </c:pt>
                <c:pt idx="16376">
                  <c:v>44.05</c:v>
                </c:pt>
                <c:pt idx="16377">
                  <c:v>44.05</c:v>
                </c:pt>
                <c:pt idx="16378">
                  <c:v>44.05</c:v>
                </c:pt>
                <c:pt idx="16379">
                  <c:v>44.115000000000002</c:v>
                </c:pt>
                <c:pt idx="16380">
                  <c:v>44.116</c:v>
                </c:pt>
                <c:pt idx="16381">
                  <c:v>44.116</c:v>
                </c:pt>
                <c:pt idx="16382">
                  <c:v>44.116</c:v>
                </c:pt>
                <c:pt idx="16383">
                  <c:v>44.116</c:v>
                </c:pt>
                <c:pt idx="16384">
                  <c:v>44.118000000000002</c:v>
                </c:pt>
                <c:pt idx="16385">
                  <c:v>44.183</c:v>
                </c:pt>
                <c:pt idx="16386">
                  <c:v>44.185000000000002</c:v>
                </c:pt>
                <c:pt idx="16387">
                  <c:v>44.253999999999998</c:v>
                </c:pt>
                <c:pt idx="16388">
                  <c:v>44.319000000000003</c:v>
                </c:pt>
                <c:pt idx="16389">
                  <c:v>44.319000000000003</c:v>
                </c:pt>
                <c:pt idx="16390">
                  <c:v>44.39</c:v>
                </c:pt>
                <c:pt idx="16391">
                  <c:v>44.396000000000001</c:v>
                </c:pt>
                <c:pt idx="16392">
                  <c:v>44.398000000000003</c:v>
                </c:pt>
                <c:pt idx="16393">
                  <c:v>44.398000000000003</c:v>
                </c:pt>
                <c:pt idx="16394">
                  <c:v>44.456000000000003</c:v>
                </c:pt>
                <c:pt idx="16395">
                  <c:v>44.460999999999999</c:v>
                </c:pt>
                <c:pt idx="16396">
                  <c:v>44.460999999999999</c:v>
                </c:pt>
                <c:pt idx="16397">
                  <c:v>44.463999999999999</c:v>
                </c:pt>
                <c:pt idx="16398">
                  <c:v>44.521000000000001</c:v>
                </c:pt>
                <c:pt idx="16399">
                  <c:v>44.524000000000001</c:v>
                </c:pt>
                <c:pt idx="16400">
                  <c:v>44.527000000000001</c:v>
                </c:pt>
                <c:pt idx="16401">
                  <c:v>44.53</c:v>
                </c:pt>
                <c:pt idx="16402">
                  <c:v>44.597000000000001</c:v>
                </c:pt>
                <c:pt idx="16403">
                  <c:v>44.597000000000001</c:v>
                </c:pt>
                <c:pt idx="16404">
                  <c:v>44.597000000000001</c:v>
                </c:pt>
                <c:pt idx="16405">
                  <c:v>44.597000000000001</c:v>
                </c:pt>
                <c:pt idx="16406">
                  <c:v>44.597000000000001</c:v>
                </c:pt>
                <c:pt idx="16407">
                  <c:v>44.597000000000001</c:v>
                </c:pt>
                <c:pt idx="16408">
                  <c:v>44.597000000000001</c:v>
                </c:pt>
                <c:pt idx="16409">
                  <c:v>44.597000000000001</c:v>
                </c:pt>
                <c:pt idx="16410">
                  <c:v>44.597000000000001</c:v>
                </c:pt>
                <c:pt idx="16411">
                  <c:v>44.597000000000001</c:v>
                </c:pt>
                <c:pt idx="16412">
                  <c:v>44.658999999999999</c:v>
                </c:pt>
                <c:pt idx="16413">
                  <c:v>44.661999999999999</c:v>
                </c:pt>
                <c:pt idx="16414">
                  <c:v>44.726999999999997</c:v>
                </c:pt>
                <c:pt idx="16415">
                  <c:v>44.726999999999997</c:v>
                </c:pt>
                <c:pt idx="16416">
                  <c:v>44.726999999999997</c:v>
                </c:pt>
                <c:pt idx="16417">
                  <c:v>44.726999999999997</c:v>
                </c:pt>
                <c:pt idx="16418">
                  <c:v>44.726999999999997</c:v>
                </c:pt>
                <c:pt idx="16419">
                  <c:v>44.726999999999997</c:v>
                </c:pt>
                <c:pt idx="16420">
                  <c:v>44.863</c:v>
                </c:pt>
                <c:pt idx="16421">
                  <c:v>44.863999999999997</c:v>
                </c:pt>
                <c:pt idx="16422">
                  <c:v>44.932000000000002</c:v>
                </c:pt>
                <c:pt idx="16423">
                  <c:v>44.932000000000002</c:v>
                </c:pt>
                <c:pt idx="16424">
                  <c:v>44.932000000000002</c:v>
                </c:pt>
                <c:pt idx="16425">
                  <c:v>44.932000000000002</c:v>
                </c:pt>
                <c:pt idx="16426">
                  <c:v>45</c:v>
                </c:pt>
                <c:pt idx="16427">
                  <c:v>45</c:v>
                </c:pt>
                <c:pt idx="16428">
                  <c:v>45.002000000000002</c:v>
                </c:pt>
                <c:pt idx="16429">
                  <c:v>45.002000000000002</c:v>
                </c:pt>
                <c:pt idx="16430">
                  <c:v>45.002000000000002</c:v>
                </c:pt>
                <c:pt idx="16431">
                  <c:v>45.002000000000002</c:v>
                </c:pt>
                <c:pt idx="16432">
                  <c:v>45.002000000000002</c:v>
                </c:pt>
                <c:pt idx="16433">
                  <c:v>45.002000000000002</c:v>
                </c:pt>
                <c:pt idx="16434">
                  <c:v>45.002000000000002</c:v>
                </c:pt>
                <c:pt idx="16435">
                  <c:v>45.067999999999998</c:v>
                </c:pt>
                <c:pt idx="16436">
                  <c:v>45.136000000000003</c:v>
                </c:pt>
                <c:pt idx="16437">
                  <c:v>45.137</c:v>
                </c:pt>
                <c:pt idx="16438">
                  <c:v>45.137</c:v>
                </c:pt>
                <c:pt idx="16439">
                  <c:v>45.142000000000003</c:v>
                </c:pt>
                <c:pt idx="16440">
                  <c:v>45.206000000000003</c:v>
                </c:pt>
                <c:pt idx="16441">
                  <c:v>45.206000000000003</c:v>
                </c:pt>
                <c:pt idx="16442">
                  <c:v>45.206000000000003</c:v>
                </c:pt>
                <c:pt idx="16443">
                  <c:v>45.206000000000003</c:v>
                </c:pt>
                <c:pt idx="16444">
                  <c:v>45.344999999999999</c:v>
                </c:pt>
                <c:pt idx="16445">
                  <c:v>45.344999999999999</c:v>
                </c:pt>
                <c:pt idx="16446">
                  <c:v>45.368000000000002</c:v>
                </c:pt>
                <c:pt idx="16447">
                  <c:v>45.411000000000001</c:v>
                </c:pt>
                <c:pt idx="16448">
                  <c:v>45.414999999999999</c:v>
                </c:pt>
                <c:pt idx="16449">
                  <c:v>45.433999999999997</c:v>
                </c:pt>
                <c:pt idx="16450">
                  <c:v>45.48</c:v>
                </c:pt>
                <c:pt idx="16451">
                  <c:v>45.511000000000003</c:v>
                </c:pt>
                <c:pt idx="16452">
                  <c:v>45.57</c:v>
                </c:pt>
                <c:pt idx="16453">
                  <c:v>45.686999999999998</c:v>
                </c:pt>
                <c:pt idx="16454">
                  <c:v>45.686999999999998</c:v>
                </c:pt>
                <c:pt idx="16455">
                  <c:v>45.69</c:v>
                </c:pt>
                <c:pt idx="16456">
                  <c:v>45.69</c:v>
                </c:pt>
                <c:pt idx="16457">
                  <c:v>45.69</c:v>
                </c:pt>
                <c:pt idx="16458">
                  <c:v>45.756</c:v>
                </c:pt>
                <c:pt idx="16459">
                  <c:v>45.756999999999998</c:v>
                </c:pt>
                <c:pt idx="16460">
                  <c:v>45.756999999999998</c:v>
                </c:pt>
                <c:pt idx="16461">
                  <c:v>45.756999999999998</c:v>
                </c:pt>
                <c:pt idx="16462">
                  <c:v>45.758000000000003</c:v>
                </c:pt>
                <c:pt idx="16463">
                  <c:v>45.758000000000003</c:v>
                </c:pt>
                <c:pt idx="16464">
                  <c:v>45.758000000000003</c:v>
                </c:pt>
                <c:pt idx="16465">
                  <c:v>45.758000000000003</c:v>
                </c:pt>
                <c:pt idx="16466">
                  <c:v>45.758000000000003</c:v>
                </c:pt>
                <c:pt idx="16467">
                  <c:v>45.76</c:v>
                </c:pt>
                <c:pt idx="16468">
                  <c:v>45.761000000000003</c:v>
                </c:pt>
                <c:pt idx="16469">
                  <c:v>45.826000000000001</c:v>
                </c:pt>
                <c:pt idx="16470">
                  <c:v>45.895000000000003</c:v>
                </c:pt>
                <c:pt idx="16471">
                  <c:v>45.9</c:v>
                </c:pt>
                <c:pt idx="16472">
                  <c:v>45.9</c:v>
                </c:pt>
                <c:pt idx="16473">
                  <c:v>45.9</c:v>
                </c:pt>
                <c:pt idx="16474">
                  <c:v>45.965000000000003</c:v>
                </c:pt>
                <c:pt idx="16475">
                  <c:v>45.965000000000003</c:v>
                </c:pt>
                <c:pt idx="16476">
                  <c:v>45.965000000000003</c:v>
                </c:pt>
                <c:pt idx="16477">
                  <c:v>45.969000000000001</c:v>
                </c:pt>
                <c:pt idx="16478">
                  <c:v>46.037999999999997</c:v>
                </c:pt>
                <c:pt idx="16479">
                  <c:v>46.045999999999999</c:v>
                </c:pt>
                <c:pt idx="16480">
                  <c:v>46.104999999999997</c:v>
                </c:pt>
                <c:pt idx="16481">
                  <c:v>46.106000000000002</c:v>
                </c:pt>
                <c:pt idx="16482">
                  <c:v>46.171999999999997</c:v>
                </c:pt>
                <c:pt idx="16483">
                  <c:v>46.174999999999997</c:v>
                </c:pt>
                <c:pt idx="16484">
                  <c:v>46.174999999999997</c:v>
                </c:pt>
                <c:pt idx="16485">
                  <c:v>46.177999999999997</c:v>
                </c:pt>
                <c:pt idx="16486">
                  <c:v>46.177999999999997</c:v>
                </c:pt>
                <c:pt idx="16487">
                  <c:v>46.180999999999997</c:v>
                </c:pt>
                <c:pt idx="16488">
                  <c:v>46.180999999999997</c:v>
                </c:pt>
                <c:pt idx="16489">
                  <c:v>46.180999999999997</c:v>
                </c:pt>
                <c:pt idx="16490">
                  <c:v>46.180999999999997</c:v>
                </c:pt>
                <c:pt idx="16491">
                  <c:v>46.223999999999997</c:v>
                </c:pt>
                <c:pt idx="16492">
                  <c:v>46.244</c:v>
                </c:pt>
                <c:pt idx="16493">
                  <c:v>46.249000000000002</c:v>
                </c:pt>
                <c:pt idx="16494">
                  <c:v>46.249000000000002</c:v>
                </c:pt>
                <c:pt idx="16495">
                  <c:v>46.249000000000002</c:v>
                </c:pt>
                <c:pt idx="16496">
                  <c:v>46.249000000000002</c:v>
                </c:pt>
                <c:pt idx="16497">
                  <c:v>46.313000000000002</c:v>
                </c:pt>
                <c:pt idx="16498">
                  <c:v>46.314</c:v>
                </c:pt>
                <c:pt idx="16499">
                  <c:v>46.316000000000003</c:v>
                </c:pt>
                <c:pt idx="16500">
                  <c:v>46.381999999999998</c:v>
                </c:pt>
                <c:pt idx="16501">
                  <c:v>46.381999999999998</c:v>
                </c:pt>
                <c:pt idx="16502">
                  <c:v>46.381999999999998</c:v>
                </c:pt>
                <c:pt idx="16503">
                  <c:v>46.384999999999998</c:v>
                </c:pt>
                <c:pt idx="16504">
                  <c:v>46.534999999999997</c:v>
                </c:pt>
                <c:pt idx="16505">
                  <c:v>46.591000000000001</c:v>
                </c:pt>
                <c:pt idx="16506">
                  <c:v>46.591000000000001</c:v>
                </c:pt>
                <c:pt idx="16507">
                  <c:v>46.591999999999999</c:v>
                </c:pt>
                <c:pt idx="16508">
                  <c:v>46.591999999999999</c:v>
                </c:pt>
                <c:pt idx="16509">
                  <c:v>46.591999999999999</c:v>
                </c:pt>
                <c:pt idx="16510">
                  <c:v>46.591999999999999</c:v>
                </c:pt>
                <c:pt idx="16511">
                  <c:v>46.591999999999999</c:v>
                </c:pt>
                <c:pt idx="16512">
                  <c:v>46.591999999999999</c:v>
                </c:pt>
                <c:pt idx="16513">
                  <c:v>46.591999999999999</c:v>
                </c:pt>
                <c:pt idx="16514">
                  <c:v>46.591999999999999</c:v>
                </c:pt>
                <c:pt idx="16515">
                  <c:v>46.591999999999999</c:v>
                </c:pt>
                <c:pt idx="16516">
                  <c:v>46.591999999999999</c:v>
                </c:pt>
                <c:pt idx="16517">
                  <c:v>46.662999999999997</c:v>
                </c:pt>
                <c:pt idx="16518">
                  <c:v>46.662999999999997</c:v>
                </c:pt>
                <c:pt idx="16519">
                  <c:v>46.731000000000002</c:v>
                </c:pt>
                <c:pt idx="16520">
                  <c:v>46.731000000000002</c:v>
                </c:pt>
                <c:pt idx="16521">
                  <c:v>46.780999999999999</c:v>
                </c:pt>
                <c:pt idx="16522">
                  <c:v>46.802</c:v>
                </c:pt>
                <c:pt idx="16523">
                  <c:v>46.871000000000002</c:v>
                </c:pt>
                <c:pt idx="16524">
                  <c:v>46.872</c:v>
                </c:pt>
                <c:pt idx="16525">
                  <c:v>46.872</c:v>
                </c:pt>
                <c:pt idx="16526">
                  <c:v>46.872</c:v>
                </c:pt>
                <c:pt idx="16527">
                  <c:v>46.875999999999998</c:v>
                </c:pt>
                <c:pt idx="16528">
                  <c:v>47.017000000000003</c:v>
                </c:pt>
                <c:pt idx="16529">
                  <c:v>47.017000000000003</c:v>
                </c:pt>
                <c:pt idx="16530">
                  <c:v>47.02</c:v>
                </c:pt>
                <c:pt idx="16531">
                  <c:v>47.104999999999997</c:v>
                </c:pt>
                <c:pt idx="16532">
                  <c:v>47.154000000000003</c:v>
                </c:pt>
                <c:pt idx="16533">
                  <c:v>47.155999999999999</c:v>
                </c:pt>
                <c:pt idx="16534">
                  <c:v>47.183</c:v>
                </c:pt>
                <c:pt idx="16535">
                  <c:v>47.222999999999999</c:v>
                </c:pt>
                <c:pt idx="16536">
                  <c:v>47.223999999999997</c:v>
                </c:pt>
                <c:pt idx="16537">
                  <c:v>47.223999999999997</c:v>
                </c:pt>
                <c:pt idx="16538">
                  <c:v>47.223999999999997</c:v>
                </c:pt>
                <c:pt idx="16539">
                  <c:v>47.223999999999997</c:v>
                </c:pt>
                <c:pt idx="16540">
                  <c:v>47.228000000000002</c:v>
                </c:pt>
                <c:pt idx="16541">
                  <c:v>47.293999999999997</c:v>
                </c:pt>
                <c:pt idx="16542">
                  <c:v>47.293999999999997</c:v>
                </c:pt>
                <c:pt idx="16543">
                  <c:v>47.296999999999997</c:v>
                </c:pt>
                <c:pt idx="16544">
                  <c:v>47.363999999999997</c:v>
                </c:pt>
                <c:pt idx="16545">
                  <c:v>47.366</c:v>
                </c:pt>
                <c:pt idx="16546">
                  <c:v>47.366</c:v>
                </c:pt>
                <c:pt idx="16547">
                  <c:v>47.366</c:v>
                </c:pt>
                <c:pt idx="16548">
                  <c:v>47.366</c:v>
                </c:pt>
                <c:pt idx="16549">
                  <c:v>47.366</c:v>
                </c:pt>
                <c:pt idx="16550">
                  <c:v>47.366</c:v>
                </c:pt>
                <c:pt idx="16551">
                  <c:v>47.366</c:v>
                </c:pt>
                <c:pt idx="16552">
                  <c:v>47.366</c:v>
                </c:pt>
                <c:pt idx="16553">
                  <c:v>47.387</c:v>
                </c:pt>
                <c:pt idx="16554">
                  <c:v>47.435000000000002</c:v>
                </c:pt>
                <c:pt idx="16555">
                  <c:v>47.435000000000002</c:v>
                </c:pt>
                <c:pt idx="16556">
                  <c:v>47.436</c:v>
                </c:pt>
                <c:pt idx="16557">
                  <c:v>47.436</c:v>
                </c:pt>
                <c:pt idx="16558">
                  <c:v>47.436</c:v>
                </c:pt>
                <c:pt idx="16559">
                  <c:v>47.505000000000003</c:v>
                </c:pt>
                <c:pt idx="16560">
                  <c:v>47.51</c:v>
                </c:pt>
                <c:pt idx="16561">
                  <c:v>47.518999999999998</c:v>
                </c:pt>
                <c:pt idx="16562">
                  <c:v>47.576999999999998</c:v>
                </c:pt>
                <c:pt idx="16563">
                  <c:v>47.576999999999998</c:v>
                </c:pt>
                <c:pt idx="16564">
                  <c:v>47.648000000000003</c:v>
                </c:pt>
                <c:pt idx="16565">
                  <c:v>47.648000000000003</c:v>
                </c:pt>
                <c:pt idx="16566">
                  <c:v>47.648000000000003</c:v>
                </c:pt>
                <c:pt idx="16567">
                  <c:v>47.648000000000003</c:v>
                </c:pt>
                <c:pt idx="16568">
                  <c:v>47.652000000000001</c:v>
                </c:pt>
                <c:pt idx="16569">
                  <c:v>47.719000000000001</c:v>
                </c:pt>
                <c:pt idx="16570">
                  <c:v>47.72</c:v>
                </c:pt>
                <c:pt idx="16571">
                  <c:v>47.722000000000001</c:v>
                </c:pt>
                <c:pt idx="16572">
                  <c:v>47.722000000000001</c:v>
                </c:pt>
                <c:pt idx="16573">
                  <c:v>47.790999999999997</c:v>
                </c:pt>
                <c:pt idx="16574">
                  <c:v>47.790999999999997</c:v>
                </c:pt>
                <c:pt idx="16575">
                  <c:v>47.795999999999999</c:v>
                </c:pt>
                <c:pt idx="16576">
                  <c:v>47.795999999999999</c:v>
                </c:pt>
                <c:pt idx="16577">
                  <c:v>47.802999999999997</c:v>
                </c:pt>
                <c:pt idx="16578">
                  <c:v>47.863</c:v>
                </c:pt>
                <c:pt idx="16579">
                  <c:v>47.863</c:v>
                </c:pt>
                <c:pt idx="16580">
                  <c:v>47.863</c:v>
                </c:pt>
                <c:pt idx="16581">
                  <c:v>47.863</c:v>
                </c:pt>
                <c:pt idx="16582">
                  <c:v>47.868000000000002</c:v>
                </c:pt>
                <c:pt idx="16583">
                  <c:v>47.868000000000002</c:v>
                </c:pt>
                <c:pt idx="16584">
                  <c:v>47.868000000000002</c:v>
                </c:pt>
                <c:pt idx="16585">
                  <c:v>47.868000000000002</c:v>
                </c:pt>
                <c:pt idx="16586">
                  <c:v>47.868000000000002</c:v>
                </c:pt>
                <c:pt idx="16587">
                  <c:v>47.868000000000002</c:v>
                </c:pt>
                <c:pt idx="16588">
                  <c:v>47.93</c:v>
                </c:pt>
                <c:pt idx="16589">
                  <c:v>47.938000000000002</c:v>
                </c:pt>
                <c:pt idx="16590">
                  <c:v>47.938000000000002</c:v>
                </c:pt>
                <c:pt idx="16591">
                  <c:v>47.938000000000002</c:v>
                </c:pt>
                <c:pt idx="16592">
                  <c:v>47.941000000000003</c:v>
                </c:pt>
                <c:pt idx="16593">
                  <c:v>48.006</c:v>
                </c:pt>
                <c:pt idx="16594">
                  <c:v>48.006</c:v>
                </c:pt>
                <c:pt idx="16595">
                  <c:v>48.006</c:v>
                </c:pt>
                <c:pt idx="16596">
                  <c:v>48.006</c:v>
                </c:pt>
                <c:pt idx="16597">
                  <c:v>48.006</c:v>
                </c:pt>
                <c:pt idx="16598">
                  <c:v>48.073999999999998</c:v>
                </c:pt>
                <c:pt idx="16599">
                  <c:v>48.073999999999998</c:v>
                </c:pt>
                <c:pt idx="16600">
                  <c:v>48.073999999999998</c:v>
                </c:pt>
                <c:pt idx="16601">
                  <c:v>48.073999999999998</c:v>
                </c:pt>
                <c:pt idx="16602">
                  <c:v>48.073999999999998</c:v>
                </c:pt>
                <c:pt idx="16603">
                  <c:v>48.073999999999998</c:v>
                </c:pt>
                <c:pt idx="16604">
                  <c:v>48.079000000000001</c:v>
                </c:pt>
                <c:pt idx="16605">
                  <c:v>48.145000000000003</c:v>
                </c:pt>
                <c:pt idx="16606">
                  <c:v>48.216000000000001</c:v>
                </c:pt>
                <c:pt idx="16607">
                  <c:v>48.219000000000001</c:v>
                </c:pt>
                <c:pt idx="16608">
                  <c:v>48.287999999999997</c:v>
                </c:pt>
                <c:pt idx="16609">
                  <c:v>48.287999999999997</c:v>
                </c:pt>
                <c:pt idx="16610">
                  <c:v>48.287999999999997</c:v>
                </c:pt>
                <c:pt idx="16611">
                  <c:v>48.289000000000001</c:v>
                </c:pt>
                <c:pt idx="16612">
                  <c:v>48.289000000000001</c:v>
                </c:pt>
                <c:pt idx="16613">
                  <c:v>48.289000000000001</c:v>
                </c:pt>
                <c:pt idx="16614">
                  <c:v>48.289000000000001</c:v>
                </c:pt>
                <c:pt idx="16615">
                  <c:v>48.289000000000001</c:v>
                </c:pt>
                <c:pt idx="16616">
                  <c:v>48.289000000000001</c:v>
                </c:pt>
                <c:pt idx="16617">
                  <c:v>48.289000000000001</c:v>
                </c:pt>
                <c:pt idx="16618">
                  <c:v>48.289000000000001</c:v>
                </c:pt>
                <c:pt idx="16619">
                  <c:v>48.289000000000001</c:v>
                </c:pt>
                <c:pt idx="16620">
                  <c:v>48.289000000000001</c:v>
                </c:pt>
                <c:pt idx="16621">
                  <c:v>48.289000000000001</c:v>
                </c:pt>
                <c:pt idx="16622">
                  <c:v>48.289000000000001</c:v>
                </c:pt>
                <c:pt idx="16623">
                  <c:v>48.289000000000001</c:v>
                </c:pt>
                <c:pt idx="16624">
                  <c:v>48.289000000000001</c:v>
                </c:pt>
                <c:pt idx="16625">
                  <c:v>48.289000000000001</c:v>
                </c:pt>
                <c:pt idx="16626">
                  <c:v>48.289000000000001</c:v>
                </c:pt>
                <c:pt idx="16627">
                  <c:v>48.290999999999997</c:v>
                </c:pt>
                <c:pt idx="16628">
                  <c:v>48.362000000000002</c:v>
                </c:pt>
                <c:pt idx="16629">
                  <c:v>48.362000000000002</c:v>
                </c:pt>
                <c:pt idx="16630">
                  <c:v>48.362000000000002</c:v>
                </c:pt>
                <c:pt idx="16631">
                  <c:v>48.362000000000002</c:v>
                </c:pt>
                <c:pt idx="16632">
                  <c:v>48.503</c:v>
                </c:pt>
                <c:pt idx="16633">
                  <c:v>48.503</c:v>
                </c:pt>
                <c:pt idx="16634">
                  <c:v>48.503999999999998</c:v>
                </c:pt>
                <c:pt idx="16635">
                  <c:v>48.578000000000003</c:v>
                </c:pt>
                <c:pt idx="16636">
                  <c:v>48.716999999999999</c:v>
                </c:pt>
                <c:pt idx="16637">
                  <c:v>48.72</c:v>
                </c:pt>
                <c:pt idx="16638">
                  <c:v>48.723999999999997</c:v>
                </c:pt>
                <c:pt idx="16639">
                  <c:v>48.789000000000001</c:v>
                </c:pt>
                <c:pt idx="16640">
                  <c:v>48.796999999999997</c:v>
                </c:pt>
                <c:pt idx="16641">
                  <c:v>48.798999999999999</c:v>
                </c:pt>
                <c:pt idx="16642">
                  <c:v>48.866</c:v>
                </c:pt>
                <c:pt idx="16643">
                  <c:v>48.866</c:v>
                </c:pt>
                <c:pt idx="16644">
                  <c:v>48.933999999999997</c:v>
                </c:pt>
                <c:pt idx="16645">
                  <c:v>48.933999999999997</c:v>
                </c:pt>
                <c:pt idx="16646">
                  <c:v>48.935000000000002</c:v>
                </c:pt>
                <c:pt idx="16647">
                  <c:v>48.935000000000002</c:v>
                </c:pt>
                <c:pt idx="16648">
                  <c:v>49.006</c:v>
                </c:pt>
                <c:pt idx="16649">
                  <c:v>49.006</c:v>
                </c:pt>
                <c:pt idx="16650">
                  <c:v>49.006</c:v>
                </c:pt>
                <c:pt idx="16651">
                  <c:v>49.006</c:v>
                </c:pt>
                <c:pt idx="16652">
                  <c:v>49.006</c:v>
                </c:pt>
                <c:pt idx="16653">
                  <c:v>49.006999999999998</c:v>
                </c:pt>
                <c:pt idx="16654">
                  <c:v>49.078000000000003</c:v>
                </c:pt>
                <c:pt idx="16655">
                  <c:v>49.078000000000003</c:v>
                </c:pt>
                <c:pt idx="16656">
                  <c:v>49.08</c:v>
                </c:pt>
                <c:pt idx="16657">
                  <c:v>49.08</c:v>
                </c:pt>
                <c:pt idx="16658">
                  <c:v>49.08</c:v>
                </c:pt>
                <c:pt idx="16659">
                  <c:v>49.15</c:v>
                </c:pt>
                <c:pt idx="16660">
                  <c:v>49.152000000000001</c:v>
                </c:pt>
                <c:pt idx="16661">
                  <c:v>49.152000000000001</c:v>
                </c:pt>
                <c:pt idx="16662">
                  <c:v>49.152000000000001</c:v>
                </c:pt>
                <c:pt idx="16663">
                  <c:v>49.152000000000001</c:v>
                </c:pt>
                <c:pt idx="16664">
                  <c:v>49.152000000000001</c:v>
                </c:pt>
                <c:pt idx="16665">
                  <c:v>49.152000000000001</c:v>
                </c:pt>
                <c:pt idx="16666">
                  <c:v>49.152000000000001</c:v>
                </c:pt>
                <c:pt idx="16667">
                  <c:v>49.152999999999999</c:v>
                </c:pt>
                <c:pt idx="16668">
                  <c:v>49.225000000000001</c:v>
                </c:pt>
                <c:pt idx="16669">
                  <c:v>49.295000000000002</c:v>
                </c:pt>
                <c:pt idx="16670">
                  <c:v>49.368000000000002</c:v>
                </c:pt>
                <c:pt idx="16671">
                  <c:v>49.368000000000002</c:v>
                </c:pt>
                <c:pt idx="16672">
                  <c:v>49.374000000000002</c:v>
                </c:pt>
                <c:pt idx="16673">
                  <c:v>49.441000000000003</c:v>
                </c:pt>
                <c:pt idx="16674">
                  <c:v>49.444000000000003</c:v>
                </c:pt>
                <c:pt idx="16675">
                  <c:v>49.515000000000001</c:v>
                </c:pt>
                <c:pt idx="16676">
                  <c:v>49.518999999999998</c:v>
                </c:pt>
                <c:pt idx="16677">
                  <c:v>49.531999999999996</c:v>
                </c:pt>
                <c:pt idx="16678">
                  <c:v>49.584000000000003</c:v>
                </c:pt>
                <c:pt idx="16679">
                  <c:v>49.587000000000003</c:v>
                </c:pt>
                <c:pt idx="16680">
                  <c:v>49.587000000000003</c:v>
                </c:pt>
                <c:pt idx="16681">
                  <c:v>49.587000000000003</c:v>
                </c:pt>
                <c:pt idx="16682">
                  <c:v>49.587000000000003</c:v>
                </c:pt>
                <c:pt idx="16683">
                  <c:v>49.587000000000003</c:v>
                </c:pt>
                <c:pt idx="16684">
                  <c:v>49.591000000000001</c:v>
                </c:pt>
                <c:pt idx="16685">
                  <c:v>49.593000000000004</c:v>
                </c:pt>
                <c:pt idx="16686">
                  <c:v>49.593000000000004</c:v>
                </c:pt>
                <c:pt idx="16687">
                  <c:v>49.593000000000004</c:v>
                </c:pt>
                <c:pt idx="16688">
                  <c:v>49.593000000000004</c:v>
                </c:pt>
                <c:pt idx="16689">
                  <c:v>49.731999999999999</c:v>
                </c:pt>
                <c:pt idx="16690">
                  <c:v>49.732999999999997</c:v>
                </c:pt>
                <c:pt idx="16691">
                  <c:v>49.734000000000002</c:v>
                </c:pt>
                <c:pt idx="16692">
                  <c:v>49.734000000000002</c:v>
                </c:pt>
                <c:pt idx="16693">
                  <c:v>49.734000000000002</c:v>
                </c:pt>
                <c:pt idx="16694">
                  <c:v>49.741999999999997</c:v>
                </c:pt>
                <c:pt idx="16695">
                  <c:v>49.804000000000002</c:v>
                </c:pt>
                <c:pt idx="16696">
                  <c:v>49.804000000000002</c:v>
                </c:pt>
                <c:pt idx="16697">
                  <c:v>49.804000000000002</c:v>
                </c:pt>
                <c:pt idx="16698">
                  <c:v>49.804000000000002</c:v>
                </c:pt>
                <c:pt idx="16699">
                  <c:v>49.804000000000002</c:v>
                </c:pt>
                <c:pt idx="16700">
                  <c:v>49.875999999999998</c:v>
                </c:pt>
                <c:pt idx="16701">
                  <c:v>49.875999999999998</c:v>
                </c:pt>
                <c:pt idx="16702">
                  <c:v>49.875999999999998</c:v>
                </c:pt>
                <c:pt idx="16703">
                  <c:v>49.948999999999998</c:v>
                </c:pt>
                <c:pt idx="16704">
                  <c:v>49.951000000000001</c:v>
                </c:pt>
                <c:pt idx="16705">
                  <c:v>50.021999999999998</c:v>
                </c:pt>
                <c:pt idx="16706">
                  <c:v>50.021999999999998</c:v>
                </c:pt>
                <c:pt idx="16707">
                  <c:v>50.021999999999998</c:v>
                </c:pt>
                <c:pt idx="16708">
                  <c:v>50.023000000000003</c:v>
                </c:pt>
                <c:pt idx="16709">
                  <c:v>50.023000000000003</c:v>
                </c:pt>
                <c:pt idx="16710">
                  <c:v>50.023000000000003</c:v>
                </c:pt>
                <c:pt idx="16711">
                  <c:v>50.023000000000003</c:v>
                </c:pt>
                <c:pt idx="16712">
                  <c:v>50.023000000000003</c:v>
                </c:pt>
                <c:pt idx="16713">
                  <c:v>50.023000000000003</c:v>
                </c:pt>
                <c:pt idx="16714">
                  <c:v>50.023000000000003</c:v>
                </c:pt>
                <c:pt idx="16715">
                  <c:v>50.023000000000003</c:v>
                </c:pt>
                <c:pt idx="16716">
                  <c:v>50.023000000000003</c:v>
                </c:pt>
                <c:pt idx="16717">
                  <c:v>50.023000000000003</c:v>
                </c:pt>
                <c:pt idx="16718">
                  <c:v>50.023000000000003</c:v>
                </c:pt>
                <c:pt idx="16719">
                  <c:v>50.023000000000003</c:v>
                </c:pt>
                <c:pt idx="16720">
                  <c:v>50.023000000000003</c:v>
                </c:pt>
                <c:pt idx="16721">
                  <c:v>50.085000000000001</c:v>
                </c:pt>
                <c:pt idx="16722">
                  <c:v>50.094999999999999</c:v>
                </c:pt>
                <c:pt idx="16723">
                  <c:v>50.094999999999999</c:v>
                </c:pt>
                <c:pt idx="16724">
                  <c:v>50.097000000000001</c:v>
                </c:pt>
                <c:pt idx="16725">
                  <c:v>50.097000000000001</c:v>
                </c:pt>
                <c:pt idx="16726">
                  <c:v>50.097000000000001</c:v>
                </c:pt>
                <c:pt idx="16727">
                  <c:v>50.097000000000001</c:v>
                </c:pt>
                <c:pt idx="16728">
                  <c:v>50.097000000000001</c:v>
                </c:pt>
                <c:pt idx="16729">
                  <c:v>50.168999999999997</c:v>
                </c:pt>
                <c:pt idx="16730">
                  <c:v>50.17</c:v>
                </c:pt>
                <c:pt idx="16731">
                  <c:v>50.171999999999997</c:v>
                </c:pt>
                <c:pt idx="16732">
                  <c:v>50.241999999999997</c:v>
                </c:pt>
                <c:pt idx="16733">
                  <c:v>50.241999999999997</c:v>
                </c:pt>
                <c:pt idx="16734">
                  <c:v>50.25</c:v>
                </c:pt>
                <c:pt idx="16735">
                  <c:v>50.258000000000003</c:v>
                </c:pt>
                <c:pt idx="16736">
                  <c:v>50.317</c:v>
                </c:pt>
                <c:pt idx="16737">
                  <c:v>50.319000000000003</c:v>
                </c:pt>
                <c:pt idx="16738">
                  <c:v>50.319000000000003</c:v>
                </c:pt>
                <c:pt idx="16739">
                  <c:v>50.319000000000003</c:v>
                </c:pt>
                <c:pt idx="16740">
                  <c:v>50.389000000000003</c:v>
                </c:pt>
                <c:pt idx="16741">
                  <c:v>50.460999999999999</c:v>
                </c:pt>
                <c:pt idx="16742">
                  <c:v>50.47</c:v>
                </c:pt>
                <c:pt idx="16743">
                  <c:v>50.539000000000001</c:v>
                </c:pt>
                <c:pt idx="16744">
                  <c:v>50.61</c:v>
                </c:pt>
                <c:pt idx="16745">
                  <c:v>50.612000000000002</c:v>
                </c:pt>
                <c:pt idx="16746">
                  <c:v>50.612000000000002</c:v>
                </c:pt>
                <c:pt idx="16747">
                  <c:v>50.682000000000002</c:v>
                </c:pt>
                <c:pt idx="16748">
                  <c:v>50.682000000000002</c:v>
                </c:pt>
                <c:pt idx="16749">
                  <c:v>50.682000000000002</c:v>
                </c:pt>
                <c:pt idx="16750">
                  <c:v>50.686999999999998</c:v>
                </c:pt>
                <c:pt idx="16751">
                  <c:v>50.756</c:v>
                </c:pt>
                <c:pt idx="16752">
                  <c:v>50.756</c:v>
                </c:pt>
                <c:pt idx="16753">
                  <c:v>50.829000000000001</c:v>
                </c:pt>
                <c:pt idx="16754">
                  <c:v>50.829000000000001</c:v>
                </c:pt>
                <c:pt idx="16755">
                  <c:v>50.832000000000001</c:v>
                </c:pt>
                <c:pt idx="16756">
                  <c:v>50.832000000000001</c:v>
                </c:pt>
                <c:pt idx="16757">
                  <c:v>50.902999999999999</c:v>
                </c:pt>
                <c:pt idx="16758">
                  <c:v>50.904000000000003</c:v>
                </c:pt>
                <c:pt idx="16759">
                  <c:v>50.904000000000003</c:v>
                </c:pt>
                <c:pt idx="16760">
                  <c:v>50.904000000000003</c:v>
                </c:pt>
                <c:pt idx="16761">
                  <c:v>50.904000000000003</c:v>
                </c:pt>
                <c:pt idx="16762">
                  <c:v>50.904000000000003</c:v>
                </c:pt>
                <c:pt idx="16763">
                  <c:v>50.904000000000003</c:v>
                </c:pt>
                <c:pt idx="16764">
                  <c:v>50.904000000000003</c:v>
                </c:pt>
                <c:pt idx="16765">
                  <c:v>50.904000000000003</c:v>
                </c:pt>
                <c:pt idx="16766">
                  <c:v>50.904000000000003</c:v>
                </c:pt>
                <c:pt idx="16767">
                  <c:v>50.904000000000003</c:v>
                </c:pt>
                <c:pt idx="16768">
                  <c:v>50.905999999999999</c:v>
                </c:pt>
                <c:pt idx="16769">
                  <c:v>50.914000000000001</c:v>
                </c:pt>
                <c:pt idx="16770">
                  <c:v>50.976999999999997</c:v>
                </c:pt>
                <c:pt idx="16771">
                  <c:v>50.976999999999997</c:v>
                </c:pt>
                <c:pt idx="16772">
                  <c:v>50.976999999999997</c:v>
                </c:pt>
                <c:pt idx="16773">
                  <c:v>50.981999999999999</c:v>
                </c:pt>
                <c:pt idx="16774">
                  <c:v>50.981999999999999</c:v>
                </c:pt>
                <c:pt idx="16775">
                  <c:v>51.061</c:v>
                </c:pt>
                <c:pt idx="16776">
                  <c:v>51.28</c:v>
                </c:pt>
                <c:pt idx="16777">
                  <c:v>51.345999999999997</c:v>
                </c:pt>
                <c:pt idx="16778">
                  <c:v>51.35</c:v>
                </c:pt>
                <c:pt idx="16779">
                  <c:v>51.356000000000002</c:v>
                </c:pt>
                <c:pt idx="16780">
                  <c:v>51.356000000000002</c:v>
                </c:pt>
                <c:pt idx="16781">
                  <c:v>51.356000000000002</c:v>
                </c:pt>
                <c:pt idx="16782">
                  <c:v>51.42</c:v>
                </c:pt>
                <c:pt idx="16783">
                  <c:v>51.420999999999999</c:v>
                </c:pt>
                <c:pt idx="16784">
                  <c:v>51.5</c:v>
                </c:pt>
                <c:pt idx="16785">
                  <c:v>51.5</c:v>
                </c:pt>
                <c:pt idx="16786">
                  <c:v>51.508000000000003</c:v>
                </c:pt>
                <c:pt idx="16787">
                  <c:v>51.578000000000003</c:v>
                </c:pt>
                <c:pt idx="16788">
                  <c:v>51.579000000000001</c:v>
                </c:pt>
                <c:pt idx="16789">
                  <c:v>51.645000000000003</c:v>
                </c:pt>
                <c:pt idx="16790">
                  <c:v>51.72</c:v>
                </c:pt>
                <c:pt idx="16791">
                  <c:v>51.720999999999997</c:v>
                </c:pt>
                <c:pt idx="16792">
                  <c:v>51.723999999999997</c:v>
                </c:pt>
                <c:pt idx="16793">
                  <c:v>51.723999999999997</c:v>
                </c:pt>
                <c:pt idx="16794">
                  <c:v>51.723999999999997</c:v>
                </c:pt>
                <c:pt idx="16795">
                  <c:v>51.793999999999997</c:v>
                </c:pt>
                <c:pt idx="16796">
                  <c:v>51.795000000000002</c:v>
                </c:pt>
                <c:pt idx="16797">
                  <c:v>51.795000000000002</c:v>
                </c:pt>
                <c:pt idx="16798">
                  <c:v>51.795000000000002</c:v>
                </c:pt>
                <c:pt idx="16799">
                  <c:v>51.795000000000002</c:v>
                </c:pt>
                <c:pt idx="16800">
                  <c:v>51.795000000000002</c:v>
                </c:pt>
                <c:pt idx="16801">
                  <c:v>51.795000000000002</c:v>
                </c:pt>
                <c:pt idx="16802">
                  <c:v>51.795000000000002</c:v>
                </c:pt>
                <c:pt idx="16803">
                  <c:v>51.796999999999997</c:v>
                </c:pt>
                <c:pt idx="16804">
                  <c:v>51.796999999999997</c:v>
                </c:pt>
                <c:pt idx="16805">
                  <c:v>51.87</c:v>
                </c:pt>
                <c:pt idx="16806">
                  <c:v>51.87</c:v>
                </c:pt>
                <c:pt idx="16807">
                  <c:v>51.87</c:v>
                </c:pt>
                <c:pt idx="16808">
                  <c:v>51.87</c:v>
                </c:pt>
                <c:pt idx="16809">
                  <c:v>51.87</c:v>
                </c:pt>
                <c:pt idx="16810">
                  <c:v>51.87</c:v>
                </c:pt>
                <c:pt idx="16811">
                  <c:v>51.87</c:v>
                </c:pt>
                <c:pt idx="16812">
                  <c:v>51.87</c:v>
                </c:pt>
                <c:pt idx="16813">
                  <c:v>51.87</c:v>
                </c:pt>
                <c:pt idx="16814">
                  <c:v>51.945999999999998</c:v>
                </c:pt>
                <c:pt idx="16815">
                  <c:v>52.017000000000003</c:v>
                </c:pt>
                <c:pt idx="16816">
                  <c:v>52.018999999999998</c:v>
                </c:pt>
                <c:pt idx="16817">
                  <c:v>52.091999999999999</c:v>
                </c:pt>
                <c:pt idx="16818">
                  <c:v>52.094000000000001</c:v>
                </c:pt>
                <c:pt idx="16819">
                  <c:v>52.095999999999997</c:v>
                </c:pt>
                <c:pt idx="16820">
                  <c:v>52.241999999999997</c:v>
                </c:pt>
                <c:pt idx="16821">
                  <c:v>52.36</c:v>
                </c:pt>
                <c:pt idx="16822">
                  <c:v>52.393999999999998</c:v>
                </c:pt>
                <c:pt idx="16823">
                  <c:v>52.62</c:v>
                </c:pt>
                <c:pt idx="16824">
                  <c:v>52.62</c:v>
                </c:pt>
                <c:pt idx="16825">
                  <c:v>52.695</c:v>
                </c:pt>
                <c:pt idx="16826">
                  <c:v>52.695</c:v>
                </c:pt>
                <c:pt idx="16827">
                  <c:v>52.695</c:v>
                </c:pt>
                <c:pt idx="16828">
                  <c:v>52.695</c:v>
                </c:pt>
                <c:pt idx="16829">
                  <c:v>52.695</c:v>
                </c:pt>
                <c:pt idx="16830">
                  <c:v>52.695</c:v>
                </c:pt>
                <c:pt idx="16831">
                  <c:v>52.695</c:v>
                </c:pt>
                <c:pt idx="16832">
                  <c:v>52.697000000000003</c:v>
                </c:pt>
                <c:pt idx="16833">
                  <c:v>52.768999999999998</c:v>
                </c:pt>
                <c:pt idx="16834">
                  <c:v>52.771000000000001</c:v>
                </c:pt>
                <c:pt idx="16835">
                  <c:v>52.847999999999999</c:v>
                </c:pt>
                <c:pt idx="16836">
                  <c:v>52.850999999999999</c:v>
                </c:pt>
                <c:pt idx="16837">
                  <c:v>52.857999999999997</c:v>
                </c:pt>
                <c:pt idx="16838">
                  <c:v>52.906999999999996</c:v>
                </c:pt>
                <c:pt idx="16839">
                  <c:v>52.92</c:v>
                </c:pt>
                <c:pt idx="16840">
                  <c:v>52.92</c:v>
                </c:pt>
                <c:pt idx="16841">
                  <c:v>52.98</c:v>
                </c:pt>
                <c:pt idx="16842">
                  <c:v>53</c:v>
                </c:pt>
                <c:pt idx="16843">
                  <c:v>53.078000000000003</c:v>
                </c:pt>
                <c:pt idx="16844">
                  <c:v>53.078000000000003</c:v>
                </c:pt>
                <c:pt idx="16845">
                  <c:v>53.146000000000001</c:v>
                </c:pt>
                <c:pt idx="16846">
                  <c:v>53.152999999999999</c:v>
                </c:pt>
                <c:pt idx="16847">
                  <c:v>53.152999999999999</c:v>
                </c:pt>
                <c:pt idx="16848">
                  <c:v>53.152999999999999</c:v>
                </c:pt>
                <c:pt idx="16849">
                  <c:v>53.155999999999999</c:v>
                </c:pt>
                <c:pt idx="16850">
                  <c:v>53.155999999999999</c:v>
                </c:pt>
                <c:pt idx="16851">
                  <c:v>53.155999999999999</c:v>
                </c:pt>
                <c:pt idx="16852">
                  <c:v>53.225000000000001</c:v>
                </c:pt>
                <c:pt idx="16853">
                  <c:v>53.225000000000001</c:v>
                </c:pt>
                <c:pt idx="16854">
                  <c:v>53.225000000000001</c:v>
                </c:pt>
                <c:pt idx="16855">
                  <c:v>53.225000000000001</c:v>
                </c:pt>
                <c:pt idx="16856">
                  <c:v>53.3</c:v>
                </c:pt>
                <c:pt idx="16857">
                  <c:v>53.308999999999997</c:v>
                </c:pt>
                <c:pt idx="16858">
                  <c:v>53.375</c:v>
                </c:pt>
                <c:pt idx="16859">
                  <c:v>53.375</c:v>
                </c:pt>
                <c:pt idx="16860">
                  <c:v>53.527000000000001</c:v>
                </c:pt>
                <c:pt idx="16861">
                  <c:v>53.527000000000001</c:v>
                </c:pt>
                <c:pt idx="16862">
                  <c:v>53.529000000000003</c:v>
                </c:pt>
                <c:pt idx="16863">
                  <c:v>53.603000000000002</c:v>
                </c:pt>
                <c:pt idx="16864">
                  <c:v>53.603000000000002</c:v>
                </c:pt>
                <c:pt idx="16865">
                  <c:v>53.603999999999999</c:v>
                </c:pt>
                <c:pt idx="16866">
                  <c:v>53.603999999999999</c:v>
                </c:pt>
                <c:pt idx="16867">
                  <c:v>53.603999999999999</c:v>
                </c:pt>
                <c:pt idx="16868">
                  <c:v>53.603999999999999</c:v>
                </c:pt>
                <c:pt idx="16869">
                  <c:v>53.603999999999999</c:v>
                </c:pt>
                <c:pt idx="16870">
                  <c:v>53.607999999999997</c:v>
                </c:pt>
                <c:pt idx="16871">
                  <c:v>53.680999999999997</c:v>
                </c:pt>
                <c:pt idx="16872">
                  <c:v>53.832999999999998</c:v>
                </c:pt>
                <c:pt idx="16873">
                  <c:v>53.908999999999999</c:v>
                </c:pt>
                <c:pt idx="16874">
                  <c:v>53.908999999999999</c:v>
                </c:pt>
                <c:pt idx="16875">
                  <c:v>53.908999999999999</c:v>
                </c:pt>
                <c:pt idx="16876">
                  <c:v>53.911000000000001</c:v>
                </c:pt>
                <c:pt idx="16877">
                  <c:v>53.911999999999999</c:v>
                </c:pt>
                <c:pt idx="16878">
                  <c:v>53.911999999999999</c:v>
                </c:pt>
                <c:pt idx="16879">
                  <c:v>54.061</c:v>
                </c:pt>
                <c:pt idx="16880">
                  <c:v>54.064</c:v>
                </c:pt>
                <c:pt idx="16881">
                  <c:v>54.151000000000003</c:v>
                </c:pt>
                <c:pt idx="16882">
                  <c:v>54.161999999999999</c:v>
                </c:pt>
                <c:pt idx="16883">
                  <c:v>54.216000000000001</c:v>
                </c:pt>
                <c:pt idx="16884">
                  <c:v>54.219000000000001</c:v>
                </c:pt>
                <c:pt idx="16885">
                  <c:v>54.246000000000002</c:v>
                </c:pt>
                <c:pt idx="16886">
                  <c:v>54.393999999999998</c:v>
                </c:pt>
                <c:pt idx="16887">
                  <c:v>54.445</c:v>
                </c:pt>
                <c:pt idx="16888">
                  <c:v>54.447000000000003</c:v>
                </c:pt>
                <c:pt idx="16889">
                  <c:v>54.447000000000003</c:v>
                </c:pt>
                <c:pt idx="16890">
                  <c:v>54.521999999999998</c:v>
                </c:pt>
                <c:pt idx="16891">
                  <c:v>54.523000000000003</c:v>
                </c:pt>
                <c:pt idx="16892">
                  <c:v>54.523000000000003</c:v>
                </c:pt>
                <c:pt idx="16893">
                  <c:v>54.523000000000003</c:v>
                </c:pt>
                <c:pt idx="16894">
                  <c:v>54.523000000000003</c:v>
                </c:pt>
                <c:pt idx="16895">
                  <c:v>54.537999999999997</c:v>
                </c:pt>
                <c:pt idx="16896">
                  <c:v>54.598999999999997</c:v>
                </c:pt>
                <c:pt idx="16897">
                  <c:v>54.603000000000002</c:v>
                </c:pt>
                <c:pt idx="16898">
                  <c:v>54.603999999999999</c:v>
                </c:pt>
                <c:pt idx="16899">
                  <c:v>54.676000000000002</c:v>
                </c:pt>
                <c:pt idx="16900">
                  <c:v>54.677999999999997</c:v>
                </c:pt>
                <c:pt idx="16901">
                  <c:v>54.753999999999998</c:v>
                </c:pt>
                <c:pt idx="16902">
                  <c:v>54.753999999999998</c:v>
                </c:pt>
                <c:pt idx="16903">
                  <c:v>54.753999999999998</c:v>
                </c:pt>
                <c:pt idx="16904">
                  <c:v>54.753999999999998</c:v>
                </c:pt>
                <c:pt idx="16905">
                  <c:v>54.753999999999998</c:v>
                </c:pt>
                <c:pt idx="16906">
                  <c:v>54.758000000000003</c:v>
                </c:pt>
                <c:pt idx="16907">
                  <c:v>54.762</c:v>
                </c:pt>
                <c:pt idx="16908">
                  <c:v>54.834000000000003</c:v>
                </c:pt>
                <c:pt idx="16909">
                  <c:v>54.890999999999998</c:v>
                </c:pt>
                <c:pt idx="16910">
                  <c:v>54.914999999999999</c:v>
                </c:pt>
                <c:pt idx="16911">
                  <c:v>54.914999999999999</c:v>
                </c:pt>
                <c:pt idx="16912">
                  <c:v>54.914999999999999</c:v>
                </c:pt>
                <c:pt idx="16913">
                  <c:v>54.917999999999999</c:v>
                </c:pt>
                <c:pt idx="16914">
                  <c:v>54.921999999999997</c:v>
                </c:pt>
                <c:pt idx="16915">
                  <c:v>54.984000000000002</c:v>
                </c:pt>
                <c:pt idx="16916">
                  <c:v>54.988</c:v>
                </c:pt>
                <c:pt idx="16917">
                  <c:v>54.991</c:v>
                </c:pt>
                <c:pt idx="16918">
                  <c:v>54.991</c:v>
                </c:pt>
                <c:pt idx="16919">
                  <c:v>54.991</c:v>
                </c:pt>
                <c:pt idx="16920">
                  <c:v>54.991</c:v>
                </c:pt>
                <c:pt idx="16921">
                  <c:v>54.994</c:v>
                </c:pt>
                <c:pt idx="16922">
                  <c:v>54.994</c:v>
                </c:pt>
                <c:pt idx="16923">
                  <c:v>54.994</c:v>
                </c:pt>
                <c:pt idx="16924">
                  <c:v>54.994</c:v>
                </c:pt>
                <c:pt idx="16925">
                  <c:v>54.994</c:v>
                </c:pt>
                <c:pt idx="16926">
                  <c:v>54.994</c:v>
                </c:pt>
                <c:pt idx="16927">
                  <c:v>55.07</c:v>
                </c:pt>
                <c:pt idx="16928">
                  <c:v>55.07</c:v>
                </c:pt>
                <c:pt idx="16929">
                  <c:v>55.140999999999998</c:v>
                </c:pt>
                <c:pt idx="16930">
                  <c:v>55.143999999999998</c:v>
                </c:pt>
                <c:pt idx="16931">
                  <c:v>55.143999999999998</c:v>
                </c:pt>
                <c:pt idx="16932">
                  <c:v>55.218000000000004</c:v>
                </c:pt>
                <c:pt idx="16933">
                  <c:v>55.222999999999999</c:v>
                </c:pt>
                <c:pt idx="16934">
                  <c:v>55.372999999999998</c:v>
                </c:pt>
                <c:pt idx="16935">
                  <c:v>55.451000000000001</c:v>
                </c:pt>
                <c:pt idx="16936">
                  <c:v>55.451999999999998</c:v>
                </c:pt>
                <c:pt idx="16937">
                  <c:v>55.451999999999998</c:v>
                </c:pt>
                <c:pt idx="16938">
                  <c:v>55.451999999999998</c:v>
                </c:pt>
                <c:pt idx="16939">
                  <c:v>55.451999999999998</c:v>
                </c:pt>
                <c:pt idx="16940">
                  <c:v>55.451999999999998</c:v>
                </c:pt>
                <c:pt idx="16941">
                  <c:v>55.451999999999998</c:v>
                </c:pt>
                <c:pt idx="16942">
                  <c:v>55.451999999999998</c:v>
                </c:pt>
                <c:pt idx="16943">
                  <c:v>55.454000000000001</c:v>
                </c:pt>
                <c:pt idx="16944">
                  <c:v>55.454000000000001</c:v>
                </c:pt>
                <c:pt idx="16945">
                  <c:v>55.530999999999999</c:v>
                </c:pt>
                <c:pt idx="16946">
                  <c:v>55.530999999999999</c:v>
                </c:pt>
                <c:pt idx="16947">
                  <c:v>55.530999999999999</c:v>
                </c:pt>
                <c:pt idx="16948">
                  <c:v>55.530999999999999</c:v>
                </c:pt>
                <c:pt idx="16949">
                  <c:v>55.530999999999999</c:v>
                </c:pt>
                <c:pt idx="16950">
                  <c:v>55.765999999999998</c:v>
                </c:pt>
                <c:pt idx="16951">
                  <c:v>55.765999999999998</c:v>
                </c:pt>
                <c:pt idx="16952">
                  <c:v>55.920999999999999</c:v>
                </c:pt>
                <c:pt idx="16953">
                  <c:v>55.933</c:v>
                </c:pt>
                <c:pt idx="16954">
                  <c:v>55.945</c:v>
                </c:pt>
                <c:pt idx="16955">
                  <c:v>55.996000000000002</c:v>
                </c:pt>
                <c:pt idx="16956">
                  <c:v>56.073</c:v>
                </c:pt>
                <c:pt idx="16957">
                  <c:v>56.079000000000001</c:v>
                </c:pt>
                <c:pt idx="16958">
                  <c:v>56.079000000000001</c:v>
                </c:pt>
                <c:pt idx="16959">
                  <c:v>56.100999999999999</c:v>
                </c:pt>
                <c:pt idx="16960">
                  <c:v>56.158999999999999</c:v>
                </c:pt>
                <c:pt idx="16961">
                  <c:v>56.234999999999999</c:v>
                </c:pt>
                <c:pt idx="16962">
                  <c:v>56.264000000000003</c:v>
                </c:pt>
                <c:pt idx="16963">
                  <c:v>56.311999999999998</c:v>
                </c:pt>
                <c:pt idx="16964">
                  <c:v>56.311999999999998</c:v>
                </c:pt>
                <c:pt idx="16965">
                  <c:v>56.39</c:v>
                </c:pt>
                <c:pt idx="16966">
                  <c:v>56.39</c:v>
                </c:pt>
                <c:pt idx="16967">
                  <c:v>56.39</c:v>
                </c:pt>
                <c:pt idx="16968">
                  <c:v>56.39</c:v>
                </c:pt>
                <c:pt idx="16969">
                  <c:v>56.39</c:v>
                </c:pt>
                <c:pt idx="16970">
                  <c:v>56.39</c:v>
                </c:pt>
                <c:pt idx="16971">
                  <c:v>56.39</c:v>
                </c:pt>
                <c:pt idx="16972">
                  <c:v>56.39</c:v>
                </c:pt>
                <c:pt idx="16973">
                  <c:v>56.39</c:v>
                </c:pt>
                <c:pt idx="16974">
                  <c:v>56.392000000000003</c:v>
                </c:pt>
                <c:pt idx="16975">
                  <c:v>56.392000000000003</c:v>
                </c:pt>
                <c:pt idx="16976">
                  <c:v>56.462000000000003</c:v>
                </c:pt>
                <c:pt idx="16977">
                  <c:v>56.466999999999999</c:v>
                </c:pt>
                <c:pt idx="16978">
                  <c:v>56.548000000000002</c:v>
                </c:pt>
                <c:pt idx="16979">
                  <c:v>56.551000000000002</c:v>
                </c:pt>
                <c:pt idx="16980">
                  <c:v>56.625</c:v>
                </c:pt>
                <c:pt idx="16981">
                  <c:v>56.625</c:v>
                </c:pt>
                <c:pt idx="16982">
                  <c:v>56.625</c:v>
                </c:pt>
                <c:pt idx="16983">
                  <c:v>56.625</c:v>
                </c:pt>
                <c:pt idx="16984">
                  <c:v>56.625</c:v>
                </c:pt>
                <c:pt idx="16985">
                  <c:v>56.625</c:v>
                </c:pt>
                <c:pt idx="16986">
                  <c:v>56.625999999999998</c:v>
                </c:pt>
                <c:pt idx="16987">
                  <c:v>56.628</c:v>
                </c:pt>
                <c:pt idx="16988">
                  <c:v>56.628</c:v>
                </c:pt>
                <c:pt idx="16989">
                  <c:v>56.63</c:v>
                </c:pt>
                <c:pt idx="16990">
                  <c:v>56.63</c:v>
                </c:pt>
                <c:pt idx="16991">
                  <c:v>56.63</c:v>
                </c:pt>
                <c:pt idx="16992">
                  <c:v>56.704999999999998</c:v>
                </c:pt>
                <c:pt idx="16993">
                  <c:v>56.707999999999998</c:v>
                </c:pt>
                <c:pt idx="16994">
                  <c:v>56.783999999999999</c:v>
                </c:pt>
                <c:pt idx="16995">
                  <c:v>56.784999999999997</c:v>
                </c:pt>
                <c:pt idx="16996">
                  <c:v>56.79</c:v>
                </c:pt>
                <c:pt idx="16997">
                  <c:v>56.79</c:v>
                </c:pt>
                <c:pt idx="16998">
                  <c:v>56.863999999999997</c:v>
                </c:pt>
                <c:pt idx="16999">
                  <c:v>56.87</c:v>
                </c:pt>
                <c:pt idx="17000">
                  <c:v>56.87</c:v>
                </c:pt>
                <c:pt idx="17001">
                  <c:v>56.902999999999999</c:v>
                </c:pt>
                <c:pt idx="17002">
                  <c:v>56.945</c:v>
                </c:pt>
                <c:pt idx="17003">
                  <c:v>56.948</c:v>
                </c:pt>
                <c:pt idx="17004">
                  <c:v>56.948</c:v>
                </c:pt>
                <c:pt idx="17005">
                  <c:v>57.021000000000001</c:v>
                </c:pt>
                <c:pt idx="17006">
                  <c:v>57.098999999999997</c:v>
                </c:pt>
                <c:pt idx="17007">
                  <c:v>57.098999999999997</c:v>
                </c:pt>
                <c:pt idx="17008">
                  <c:v>57.098999999999997</c:v>
                </c:pt>
                <c:pt idx="17009">
                  <c:v>57.098999999999997</c:v>
                </c:pt>
                <c:pt idx="17010">
                  <c:v>57.256999999999998</c:v>
                </c:pt>
                <c:pt idx="17011">
                  <c:v>57.338000000000001</c:v>
                </c:pt>
                <c:pt idx="17012">
                  <c:v>57.338000000000001</c:v>
                </c:pt>
                <c:pt idx="17013">
                  <c:v>57.338000000000001</c:v>
                </c:pt>
                <c:pt idx="17014">
                  <c:v>57.338000000000001</c:v>
                </c:pt>
                <c:pt idx="17015">
                  <c:v>57.338000000000001</c:v>
                </c:pt>
                <c:pt idx="17016">
                  <c:v>57.417999999999999</c:v>
                </c:pt>
                <c:pt idx="17017">
                  <c:v>57.417999999999999</c:v>
                </c:pt>
                <c:pt idx="17018">
                  <c:v>57.417999999999999</c:v>
                </c:pt>
                <c:pt idx="17019">
                  <c:v>57.417999999999999</c:v>
                </c:pt>
                <c:pt idx="17020">
                  <c:v>57.417999999999999</c:v>
                </c:pt>
                <c:pt idx="17021">
                  <c:v>57.575000000000003</c:v>
                </c:pt>
                <c:pt idx="17022">
                  <c:v>57.58</c:v>
                </c:pt>
                <c:pt idx="17023">
                  <c:v>57.658999999999999</c:v>
                </c:pt>
                <c:pt idx="17024">
                  <c:v>57.658999999999999</c:v>
                </c:pt>
                <c:pt idx="17025">
                  <c:v>57.817</c:v>
                </c:pt>
                <c:pt idx="17026">
                  <c:v>57.817999999999998</c:v>
                </c:pt>
                <c:pt idx="17027">
                  <c:v>57.975000000000001</c:v>
                </c:pt>
                <c:pt idx="17028">
                  <c:v>57.975000000000001</c:v>
                </c:pt>
                <c:pt idx="17029">
                  <c:v>57.975000000000001</c:v>
                </c:pt>
                <c:pt idx="17030">
                  <c:v>57.978000000000002</c:v>
                </c:pt>
                <c:pt idx="17031">
                  <c:v>58.054000000000002</c:v>
                </c:pt>
                <c:pt idx="17032">
                  <c:v>58.054000000000002</c:v>
                </c:pt>
                <c:pt idx="17033">
                  <c:v>58.054000000000002</c:v>
                </c:pt>
                <c:pt idx="17034">
                  <c:v>58.055</c:v>
                </c:pt>
                <c:pt idx="17035">
                  <c:v>58.215000000000003</c:v>
                </c:pt>
                <c:pt idx="17036">
                  <c:v>58.216000000000001</c:v>
                </c:pt>
                <c:pt idx="17037">
                  <c:v>58.216000000000001</c:v>
                </c:pt>
                <c:pt idx="17038">
                  <c:v>58.216000000000001</c:v>
                </c:pt>
                <c:pt idx="17039">
                  <c:v>58.216000000000001</c:v>
                </c:pt>
                <c:pt idx="17040">
                  <c:v>58.216000000000001</c:v>
                </c:pt>
                <c:pt idx="17041">
                  <c:v>58.216000000000001</c:v>
                </c:pt>
                <c:pt idx="17042">
                  <c:v>58.216000000000001</c:v>
                </c:pt>
                <c:pt idx="17043">
                  <c:v>58.216000000000001</c:v>
                </c:pt>
                <c:pt idx="17044">
                  <c:v>58.295000000000002</c:v>
                </c:pt>
                <c:pt idx="17045">
                  <c:v>58.295000000000002</c:v>
                </c:pt>
                <c:pt idx="17046">
                  <c:v>58.295000000000002</c:v>
                </c:pt>
                <c:pt idx="17047">
                  <c:v>58.295000000000002</c:v>
                </c:pt>
                <c:pt idx="17048">
                  <c:v>58.295000000000002</c:v>
                </c:pt>
                <c:pt idx="17049">
                  <c:v>58.295000000000002</c:v>
                </c:pt>
                <c:pt idx="17050">
                  <c:v>58.295000000000002</c:v>
                </c:pt>
                <c:pt idx="17051">
                  <c:v>58.301000000000002</c:v>
                </c:pt>
                <c:pt idx="17052">
                  <c:v>58.374000000000002</c:v>
                </c:pt>
                <c:pt idx="17053">
                  <c:v>58.377000000000002</c:v>
                </c:pt>
                <c:pt idx="17054">
                  <c:v>58.377000000000002</c:v>
                </c:pt>
                <c:pt idx="17055">
                  <c:v>58.534999999999997</c:v>
                </c:pt>
                <c:pt idx="17056">
                  <c:v>58.534999999999997</c:v>
                </c:pt>
                <c:pt idx="17057">
                  <c:v>58.536000000000001</c:v>
                </c:pt>
                <c:pt idx="17058">
                  <c:v>58.616999999999997</c:v>
                </c:pt>
                <c:pt idx="17059">
                  <c:v>58.619</c:v>
                </c:pt>
                <c:pt idx="17060">
                  <c:v>58.619</c:v>
                </c:pt>
                <c:pt idx="17061">
                  <c:v>58.698</c:v>
                </c:pt>
                <c:pt idx="17062">
                  <c:v>58.703000000000003</c:v>
                </c:pt>
                <c:pt idx="17063">
                  <c:v>58.776000000000003</c:v>
                </c:pt>
                <c:pt idx="17064">
                  <c:v>58.779000000000003</c:v>
                </c:pt>
                <c:pt idx="17065">
                  <c:v>58.779000000000003</c:v>
                </c:pt>
                <c:pt idx="17066">
                  <c:v>58.779000000000003</c:v>
                </c:pt>
                <c:pt idx="17067">
                  <c:v>58.779000000000003</c:v>
                </c:pt>
                <c:pt idx="17068">
                  <c:v>58.781999999999996</c:v>
                </c:pt>
                <c:pt idx="17069">
                  <c:v>58.781999999999996</c:v>
                </c:pt>
                <c:pt idx="17070">
                  <c:v>58.781999999999996</c:v>
                </c:pt>
                <c:pt idx="17071">
                  <c:v>58.784999999999997</c:v>
                </c:pt>
                <c:pt idx="17072">
                  <c:v>58.784999999999997</c:v>
                </c:pt>
                <c:pt idx="17073">
                  <c:v>58.784999999999997</c:v>
                </c:pt>
                <c:pt idx="17074">
                  <c:v>58.784999999999997</c:v>
                </c:pt>
                <c:pt idx="17075">
                  <c:v>58.871000000000002</c:v>
                </c:pt>
                <c:pt idx="17076">
                  <c:v>58.942</c:v>
                </c:pt>
                <c:pt idx="17077">
                  <c:v>58.947000000000003</c:v>
                </c:pt>
                <c:pt idx="17078">
                  <c:v>59.018999999999998</c:v>
                </c:pt>
                <c:pt idx="17079">
                  <c:v>59.03</c:v>
                </c:pt>
                <c:pt idx="17080">
                  <c:v>59.100999999999999</c:v>
                </c:pt>
                <c:pt idx="17081">
                  <c:v>59.124000000000002</c:v>
                </c:pt>
                <c:pt idx="17082">
                  <c:v>59.183</c:v>
                </c:pt>
                <c:pt idx="17083">
                  <c:v>59.185000000000002</c:v>
                </c:pt>
                <c:pt idx="17084">
                  <c:v>59.256999999999998</c:v>
                </c:pt>
                <c:pt idx="17085">
                  <c:v>59.261000000000003</c:v>
                </c:pt>
                <c:pt idx="17086">
                  <c:v>59.261000000000003</c:v>
                </c:pt>
                <c:pt idx="17087">
                  <c:v>59.261000000000003</c:v>
                </c:pt>
                <c:pt idx="17088">
                  <c:v>59.262</c:v>
                </c:pt>
                <c:pt idx="17089">
                  <c:v>59.262</c:v>
                </c:pt>
                <c:pt idx="17090">
                  <c:v>59.262</c:v>
                </c:pt>
                <c:pt idx="17091">
                  <c:v>59.262</c:v>
                </c:pt>
                <c:pt idx="17092">
                  <c:v>59.341999999999999</c:v>
                </c:pt>
                <c:pt idx="17093">
                  <c:v>59.344999999999999</c:v>
                </c:pt>
                <c:pt idx="17094">
                  <c:v>59.505000000000003</c:v>
                </c:pt>
                <c:pt idx="17095">
                  <c:v>59.505000000000003</c:v>
                </c:pt>
                <c:pt idx="17096">
                  <c:v>59.51</c:v>
                </c:pt>
                <c:pt idx="17097">
                  <c:v>59.530999999999999</c:v>
                </c:pt>
                <c:pt idx="17098">
                  <c:v>59.585000000000001</c:v>
                </c:pt>
                <c:pt idx="17099">
                  <c:v>59.587000000000003</c:v>
                </c:pt>
                <c:pt idx="17100">
                  <c:v>59.588000000000001</c:v>
                </c:pt>
                <c:pt idx="17101">
                  <c:v>59.59</c:v>
                </c:pt>
                <c:pt idx="17102">
                  <c:v>59.59</c:v>
                </c:pt>
                <c:pt idx="17103">
                  <c:v>59.911000000000001</c:v>
                </c:pt>
                <c:pt idx="17104">
                  <c:v>59.911999999999999</c:v>
                </c:pt>
                <c:pt idx="17105">
                  <c:v>59.912999999999997</c:v>
                </c:pt>
                <c:pt idx="17106">
                  <c:v>59.993000000000002</c:v>
                </c:pt>
                <c:pt idx="17107">
                  <c:v>59.994</c:v>
                </c:pt>
                <c:pt idx="17108">
                  <c:v>59.994</c:v>
                </c:pt>
                <c:pt idx="17109">
                  <c:v>60.075000000000003</c:v>
                </c:pt>
                <c:pt idx="17110">
                  <c:v>60.155999999999999</c:v>
                </c:pt>
                <c:pt idx="17111">
                  <c:v>60.155999999999999</c:v>
                </c:pt>
                <c:pt idx="17112">
                  <c:v>60.155999999999999</c:v>
                </c:pt>
                <c:pt idx="17113">
                  <c:v>60.155999999999999</c:v>
                </c:pt>
                <c:pt idx="17114">
                  <c:v>60.158999999999999</c:v>
                </c:pt>
                <c:pt idx="17115">
                  <c:v>60.158999999999999</c:v>
                </c:pt>
                <c:pt idx="17116">
                  <c:v>60.158999999999999</c:v>
                </c:pt>
                <c:pt idx="17117">
                  <c:v>60.158999999999999</c:v>
                </c:pt>
                <c:pt idx="17118">
                  <c:v>60.238</c:v>
                </c:pt>
                <c:pt idx="17119">
                  <c:v>60.238999999999997</c:v>
                </c:pt>
                <c:pt idx="17120">
                  <c:v>60.238999999999997</c:v>
                </c:pt>
                <c:pt idx="17121">
                  <c:v>60.238999999999997</c:v>
                </c:pt>
                <c:pt idx="17122">
                  <c:v>60.238999999999997</c:v>
                </c:pt>
                <c:pt idx="17123">
                  <c:v>60.238999999999997</c:v>
                </c:pt>
                <c:pt idx="17124">
                  <c:v>60.32</c:v>
                </c:pt>
                <c:pt idx="17125">
                  <c:v>60.32</c:v>
                </c:pt>
                <c:pt idx="17126">
                  <c:v>60.320999999999998</c:v>
                </c:pt>
                <c:pt idx="17127">
                  <c:v>60.405000000000001</c:v>
                </c:pt>
                <c:pt idx="17128">
                  <c:v>60.578000000000003</c:v>
                </c:pt>
                <c:pt idx="17129">
                  <c:v>60.735999999999997</c:v>
                </c:pt>
                <c:pt idx="17130">
                  <c:v>60.735999999999997</c:v>
                </c:pt>
                <c:pt idx="17131">
                  <c:v>60.738999999999997</c:v>
                </c:pt>
                <c:pt idx="17132">
                  <c:v>60.738999999999997</c:v>
                </c:pt>
                <c:pt idx="17133">
                  <c:v>60.738999999999997</c:v>
                </c:pt>
                <c:pt idx="17134">
                  <c:v>60.82</c:v>
                </c:pt>
                <c:pt idx="17135">
                  <c:v>60.896000000000001</c:v>
                </c:pt>
                <c:pt idx="17136">
                  <c:v>60.896999999999998</c:v>
                </c:pt>
                <c:pt idx="17137">
                  <c:v>60.899000000000001</c:v>
                </c:pt>
                <c:pt idx="17138">
                  <c:v>60.901000000000003</c:v>
                </c:pt>
                <c:pt idx="17139">
                  <c:v>60.978000000000002</c:v>
                </c:pt>
                <c:pt idx="17140">
                  <c:v>60.982999999999997</c:v>
                </c:pt>
                <c:pt idx="17141">
                  <c:v>60.982999999999997</c:v>
                </c:pt>
                <c:pt idx="17142">
                  <c:v>61.073</c:v>
                </c:pt>
                <c:pt idx="17143">
                  <c:v>61.145000000000003</c:v>
                </c:pt>
                <c:pt idx="17144">
                  <c:v>61.145000000000003</c:v>
                </c:pt>
                <c:pt idx="17145">
                  <c:v>61.225999999999999</c:v>
                </c:pt>
                <c:pt idx="17146">
                  <c:v>61.225999999999999</c:v>
                </c:pt>
                <c:pt idx="17147">
                  <c:v>61.225999999999999</c:v>
                </c:pt>
                <c:pt idx="17148">
                  <c:v>61.225999999999999</c:v>
                </c:pt>
                <c:pt idx="17149">
                  <c:v>61.225999999999999</c:v>
                </c:pt>
                <c:pt idx="17150">
                  <c:v>61.225999999999999</c:v>
                </c:pt>
                <c:pt idx="17151">
                  <c:v>61.225999999999999</c:v>
                </c:pt>
                <c:pt idx="17152">
                  <c:v>61.228000000000002</c:v>
                </c:pt>
                <c:pt idx="17153">
                  <c:v>61.31</c:v>
                </c:pt>
                <c:pt idx="17154">
                  <c:v>61.56</c:v>
                </c:pt>
                <c:pt idx="17155">
                  <c:v>61.646000000000001</c:v>
                </c:pt>
                <c:pt idx="17156">
                  <c:v>61.662999999999997</c:v>
                </c:pt>
                <c:pt idx="17157">
                  <c:v>61.805999999999997</c:v>
                </c:pt>
                <c:pt idx="17158">
                  <c:v>61.829000000000001</c:v>
                </c:pt>
                <c:pt idx="17159">
                  <c:v>61.889000000000003</c:v>
                </c:pt>
                <c:pt idx="17160">
                  <c:v>61.976999999999997</c:v>
                </c:pt>
                <c:pt idx="17161">
                  <c:v>62.005000000000003</c:v>
                </c:pt>
                <c:pt idx="17162">
                  <c:v>62.14</c:v>
                </c:pt>
                <c:pt idx="17163">
                  <c:v>62.222999999999999</c:v>
                </c:pt>
                <c:pt idx="17164">
                  <c:v>62.222999999999999</c:v>
                </c:pt>
                <c:pt idx="17165">
                  <c:v>62.222999999999999</c:v>
                </c:pt>
                <c:pt idx="17166">
                  <c:v>62.222999999999999</c:v>
                </c:pt>
                <c:pt idx="17167">
                  <c:v>62.222999999999999</c:v>
                </c:pt>
                <c:pt idx="17168">
                  <c:v>62.414999999999999</c:v>
                </c:pt>
                <c:pt idx="17169">
                  <c:v>62.472000000000001</c:v>
                </c:pt>
                <c:pt idx="17170">
                  <c:v>62.472000000000001</c:v>
                </c:pt>
                <c:pt idx="17171">
                  <c:v>62.475999999999999</c:v>
                </c:pt>
                <c:pt idx="17172">
                  <c:v>62.646999999999998</c:v>
                </c:pt>
                <c:pt idx="17173">
                  <c:v>62.725999999999999</c:v>
                </c:pt>
                <c:pt idx="17174">
                  <c:v>62.728999999999999</c:v>
                </c:pt>
                <c:pt idx="17175">
                  <c:v>62.731999999999999</c:v>
                </c:pt>
                <c:pt idx="17176">
                  <c:v>62.731999999999999</c:v>
                </c:pt>
                <c:pt idx="17177">
                  <c:v>62.81</c:v>
                </c:pt>
                <c:pt idx="17178">
                  <c:v>62.81</c:v>
                </c:pt>
                <c:pt idx="17179">
                  <c:v>62.814</c:v>
                </c:pt>
                <c:pt idx="17180">
                  <c:v>62.975999999999999</c:v>
                </c:pt>
                <c:pt idx="17181">
                  <c:v>62.975999999999999</c:v>
                </c:pt>
                <c:pt idx="17182">
                  <c:v>63.103000000000002</c:v>
                </c:pt>
                <c:pt idx="17183">
                  <c:v>63.143000000000001</c:v>
                </c:pt>
                <c:pt idx="17184">
                  <c:v>63.228000000000002</c:v>
                </c:pt>
                <c:pt idx="17185">
                  <c:v>63.228999999999999</c:v>
                </c:pt>
                <c:pt idx="17186">
                  <c:v>63.228999999999999</c:v>
                </c:pt>
                <c:pt idx="17187">
                  <c:v>63.228999999999999</c:v>
                </c:pt>
                <c:pt idx="17188">
                  <c:v>63.228999999999999</c:v>
                </c:pt>
                <c:pt idx="17189">
                  <c:v>63.228999999999999</c:v>
                </c:pt>
                <c:pt idx="17190">
                  <c:v>63.228999999999999</c:v>
                </c:pt>
                <c:pt idx="17191">
                  <c:v>63.228999999999999</c:v>
                </c:pt>
                <c:pt idx="17192">
                  <c:v>63.244999999999997</c:v>
                </c:pt>
                <c:pt idx="17193">
                  <c:v>63.308999999999997</c:v>
                </c:pt>
                <c:pt idx="17194">
                  <c:v>63.313000000000002</c:v>
                </c:pt>
                <c:pt idx="17195">
                  <c:v>63.396999999999998</c:v>
                </c:pt>
                <c:pt idx="17196">
                  <c:v>63.396999999999998</c:v>
                </c:pt>
                <c:pt idx="17197">
                  <c:v>63.441000000000003</c:v>
                </c:pt>
                <c:pt idx="17198">
                  <c:v>63.481000000000002</c:v>
                </c:pt>
                <c:pt idx="17199">
                  <c:v>63.481000000000002</c:v>
                </c:pt>
                <c:pt idx="17200">
                  <c:v>63.481999999999999</c:v>
                </c:pt>
                <c:pt idx="17201">
                  <c:v>63.496000000000002</c:v>
                </c:pt>
                <c:pt idx="17202">
                  <c:v>63.567</c:v>
                </c:pt>
                <c:pt idx="17203">
                  <c:v>63.569000000000003</c:v>
                </c:pt>
                <c:pt idx="17204">
                  <c:v>63.569000000000003</c:v>
                </c:pt>
                <c:pt idx="17205">
                  <c:v>63.585000000000001</c:v>
                </c:pt>
                <c:pt idx="17206">
                  <c:v>63.634</c:v>
                </c:pt>
                <c:pt idx="17207">
                  <c:v>63.74</c:v>
                </c:pt>
                <c:pt idx="17208">
                  <c:v>63.762</c:v>
                </c:pt>
                <c:pt idx="17209">
                  <c:v>63.796999999999997</c:v>
                </c:pt>
                <c:pt idx="17210">
                  <c:v>63.988999999999997</c:v>
                </c:pt>
                <c:pt idx="17211">
                  <c:v>63.99</c:v>
                </c:pt>
                <c:pt idx="17212">
                  <c:v>64.244</c:v>
                </c:pt>
                <c:pt idx="17213">
                  <c:v>64.245000000000005</c:v>
                </c:pt>
                <c:pt idx="17214">
                  <c:v>64.245000000000005</c:v>
                </c:pt>
                <c:pt idx="17215">
                  <c:v>64.245000000000005</c:v>
                </c:pt>
                <c:pt idx="17216">
                  <c:v>64.262</c:v>
                </c:pt>
                <c:pt idx="17217">
                  <c:v>64.343999999999994</c:v>
                </c:pt>
                <c:pt idx="17218">
                  <c:v>64.344999999999999</c:v>
                </c:pt>
                <c:pt idx="17219">
                  <c:v>64.415000000000006</c:v>
                </c:pt>
                <c:pt idx="17220">
                  <c:v>64.415000000000006</c:v>
                </c:pt>
                <c:pt idx="17221">
                  <c:v>64.418999999999997</c:v>
                </c:pt>
                <c:pt idx="17222">
                  <c:v>64.5</c:v>
                </c:pt>
                <c:pt idx="17223">
                  <c:v>64.5</c:v>
                </c:pt>
                <c:pt idx="17224">
                  <c:v>64.5</c:v>
                </c:pt>
                <c:pt idx="17225">
                  <c:v>64.5</c:v>
                </c:pt>
                <c:pt idx="17226">
                  <c:v>64.504999999999995</c:v>
                </c:pt>
                <c:pt idx="17227">
                  <c:v>64.507000000000005</c:v>
                </c:pt>
                <c:pt idx="17228">
                  <c:v>64.588999999999999</c:v>
                </c:pt>
                <c:pt idx="17229">
                  <c:v>64.757999999999996</c:v>
                </c:pt>
                <c:pt idx="17230">
                  <c:v>64.757999999999996</c:v>
                </c:pt>
                <c:pt idx="17231">
                  <c:v>64.762</c:v>
                </c:pt>
                <c:pt idx="17232">
                  <c:v>64.762</c:v>
                </c:pt>
                <c:pt idx="17233">
                  <c:v>64.762</c:v>
                </c:pt>
                <c:pt idx="17234">
                  <c:v>64.765000000000001</c:v>
                </c:pt>
                <c:pt idx="17235">
                  <c:v>64.765000000000001</c:v>
                </c:pt>
                <c:pt idx="17236">
                  <c:v>64.765000000000001</c:v>
                </c:pt>
                <c:pt idx="17237">
                  <c:v>64.765000000000001</c:v>
                </c:pt>
                <c:pt idx="17238">
                  <c:v>64.811000000000007</c:v>
                </c:pt>
                <c:pt idx="17239">
                  <c:v>64.811000000000007</c:v>
                </c:pt>
                <c:pt idx="17240">
                  <c:v>64.843999999999994</c:v>
                </c:pt>
                <c:pt idx="17241">
                  <c:v>64.849000000000004</c:v>
                </c:pt>
                <c:pt idx="17242">
                  <c:v>64.927999999999997</c:v>
                </c:pt>
                <c:pt idx="17243">
                  <c:v>64.930999999999997</c:v>
                </c:pt>
                <c:pt idx="17244">
                  <c:v>64.930999999999997</c:v>
                </c:pt>
                <c:pt idx="17245">
                  <c:v>64.930999999999997</c:v>
                </c:pt>
                <c:pt idx="17246">
                  <c:v>64.930999999999997</c:v>
                </c:pt>
                <c:pt idx="17247">
                  <c:v>65.013000000000005</c:v>
                </c:pt>
                <c:pt idx="17248">
                  <c:v>65.018000000000001</c:v>
                </c:pt>
                <c:pt idx="17249">
                  <c:v>65.018000000000001</c:v>
                </c:pt>
                <c:pt idx="17250">
                  <c:v>65.099000000000004</c:v>
                </c:pt>
                <c:pt idx="17251">
                  <c:v>65.108000000000004</c:v>
                </c:pt>
                <c:pt idx="17252">
                  <c:v>65.186999999999998</c:v>
                </c:pt>
                <c:pt idx="17253">
                  <c:v>65.188999999999993</c:v>
                </c:pt>
                <c:pt idx="17254">
                  <c:v>65.198999999999998</c:v>
                </c:pt>
                <c:pt idx="17255">
                  <c:v>65.27</c:v>
                </c:pt>
                <c:pt idx="17256">
                  <c:v>65.272000000000006</c:v>
                </c:pt>
                <c:pt idx="17257">
                  <c:v>65.272000000000006</c:v>
                </c:pt>
                <c:pt idx="17258">
                  <c:v>65.272000000000006</c:v>
                </c:pt>
                <c:pt idx="17259">
                  <c:v>65.272000000000006</c:v>
                </c:pt>
                <c:pt idx="17260">
                  <c:v>65.272000000000006</c:v>
                </c:pt>
                <c:pt idx="17261">
                  <c:v>65.272000000000006</c:v>
                </c:pt>
                <c:pt idx="17262">
                  <c:v>65.272000000000006</c:v>
                </c:pt>
                <c:pt idx="17263">
                  <c:v>65.272000000000006</c:v>
                </c:pt>
                <c:pt idx="17264">
                  <c:v>65.272000000000006</c:v>
                </c:pt>
                <c:pt idx="17265">
                  <c:v>65.272000000000006</c:v>
                </c:pt>
                <c:pt idx="17266">
                  <c:v>65.272000000000006</c:v>
                </c:pt>
                <c:pt idx="17267">
                  <c:v>65.272000000000006</c:v>
                </c:pt>
                <c:pt idx="17268">
                  <c:v>65.358000000000004</c:v>
                </c:pt>
                <c:pt idx="17269">
                  <c:v>65.358000000000004</c:v>
                </c:pt>
                <c:pt idx="17270">
                  <c:v>65.358000000000004</c:v>
                </c:pt>
                <c:pt idx="17271">
                  <c:v>65.358999999999995</c:v>
                </c:pt>
                <c:pt idx="17272">
                  <c:v>65.358999999999995</c:v>
                </c:pt>
                <c:pt idx="17273">
                  <c:v>65.358999999999995</c:v>
                </c:pt>
                <c:pt idx="17274">
                  <c:v>65.361000000000004</c:v>
                </c:pt>
                <c:pt idx="17275">
                  <c:v>65.442999999999998</c:v>
                </c:pt>
                <c:pt idx="17276">
                  <c:v>65.442999999999998</c:v>
                </c:pt>
                <c:pt idx="17277">
                  <c:v>65.442999999999998</c:v>
                </c:pt>
                <c:pt idx="17278">
                  <c:v>65.528999999999996</c:v>
                </c:pt>
                <c:pt idx="17279">
                  <c:v>65.619</c:v>
                </c:pt>
                <c:pt idx="17280">
                  <c:v>65.619</c:v>
                </c:pt>
                <c:pt idx="17281">
                  <c:v>65.75</c:v>
                </c:pt>
                <c:pt idx="17282">
                  <c:v>65.775999999999996</c:v>
                </c:pt>
                <c:pt idx="17283">
                  <c:v>65.789000000000001</c:v>
                </c:pt>
                <c:pt idx="17284">
                  <c:v>65.790000000000006</c:v>
                </c:pt>
                <c:pt idx="17285">
                  <c:v>65.793000000000006</c:v>
                </c:pt>
                <c:pt idx="17286">
                  <c:v>65.876000000000005</c:v>
                </c:pt>
                <c:pt idx="17287">
                  <c:v>65.897999999999996</c:v>
                </c:pt>
                <c:pt idx="17288">
                  <c:v>65.960999999999999</c:v>
                </c:pt>
                <c:pt idx="17289">
                  <c:v>65.963999999999999</c:v>
                </c:pt>
                <c:pt idx="17290">
                  <c:v>65.963999999999999</c:v>
                </c:pt>
                <c:pt idx="17291">
                  <c:v>65.963999999999999</c:v>
                </c:pt>
                <c:pt idx="17292">
                  <c:v>66.132999999999996</c:v>
                </c:pt>
                <c:pt idx="17293">
                  <c:v>66.22</c:v>
                </c:pt>
                <c:pt idx="17294">
                  <c:v>66.221999999999994</c:v>
                </c:pt>
                <c:pt idx="17295">
                  <c:v>66.221999999999994</c:v>
                </c:pt>
                <c:pt idx="17296">
                  <c:v>66.221999999999994</c:v>
                </c:pt>
                <c:pt idx="17297">
                  <c:v>66.221999999999994</c:v>
                </c:pt>
                <c:pt idx="17298">
                  <c:v>66.221999999999994</c:v>
                </c:pt>
                <c:pt idx="17299">
                  <c:v>66.305999999999997</c:v>
                </c:pt>
                <c:pt idx="17300">
                  <c:v>66.305999999999997</c:v>
                </c:pt>
                <c:pt idx="17301">
                  <c:v>66.308000000000007</c:v>
                </c:pt>
                <c:pt idx="17302">
                  <c:v>66.308000000000007</c:v>
                </c:pt>
                <c:pt idx="17303">
                  <c:v>66.308000000000007</c:v>
                </c:pt>
                <c:pt idx="17304">
                  <c:v>66.308000000000007</c:v>
                </c:pt>
                <c:pt idx="17305">
                  <c:v>66.393000000000001</c:v>
                </c:pt>
                <c:pt idx="17306">
                  <c:v>66.393000000000001</c:v>
                </c:pt>
                <c:pt idx="17307">
                  <c:v>66.394999999999996</c:v>
                </c:pt>
                <c:pt idx="17308">
                  <c:v>66.394999999999996</c:v>
                </c:pt>
                <c:pt idx="17309">
                  <c:v>66.412000000000006</c:v>
                </c:pt>
                <c:pt idx="17310">
                  <c:v>66.48</c:v>
                </c:pt>
                <c:pt idx="17311">
                  <c:v>66.566999999999993</c:v>
                </c:pt>
                <c:pt idx="17312">
                  <c:v>66.566999999999993</c:v>
                </c:pt>
                <c:pt idx="17313">
                  <c:v>66.658000000000001</c:v>
                </c:pt>
                <c:pt idx="17314">
                  <c:v>66.831000000000003</c:v>
                </c:pt>
                <c:pt idx="17315">
                  <c:v>66.831000000000003</c:v>
                </c:pt>
                <c:pt idx="17316">
                  <c:v>66.834000000000003</c:v>
                </c:pt>
                <c:pt idx="17317">
                  <c:v>66.834000000000003</c:v>
                </c:pt>
                <c:pt idx="17318">
                  <c:v>66.837000000000003</c:v>
                </c:pt>
                <c:pt idx="17319">
                  <c:v>66.837000000000003</c:v>
                </c:pt>
                <c:pt idx="17320">
                  <c:v>67.007000000000005</c:v>
                </c:pt>
                <c:pt idx="17321">
                  <c:v>67.007000000000005</c:v>
                </c:pt>
                <c:pt idx="17322">
                  <c:v>67.007000000000005</c:v>
                </c:pt>
                <c:pt idx="17323">
                  <c:v>67.007000000000005</c:v>
                </c:pt>
                <c:pt idx="17324">
                  <c:v>67.09</c:v>
                </c:pt>
                <c:pt idx="17325">
                  <c:v>67.09</c:v>
                </c:pt>
                <c:pt idx="17326">
                  <c:v>67.09</c:v>
                </c:pt>
                <c:pt idx="17327">
                  <c:v>67.09</c:v>
                </c:pt>
                <c:pt idx="17328">
                  <c:v>67.09</c:v>
                </c:pt>
                <c:pt idx="17329">
                  <c:v>67.09</c:v>
                </c:pt>
                <c:pt idx="17330">
                  <c:v>67.094999999999999</c:v>
                </c:pt>
                <c:pt idx="17331">
                  <c:v>67.158000000000001</c:v>
                </c:pt>
                <c:pt idx="17332">
                  <c:v>67.177999999999997</c:v>
                </c:pt>
                <c:pt idx="17333">
                  <c:v>67.177999999999997</c:v>
                </c:pt>
                <c:pt idx="17334">
                  <c:v>67.177999999999997</c:v>
                </c:pt>
                <c:pt idx="17335">
                  <c:v>67.186000000000007</c:v>
                </c:pt>
                <c:pt idx="17336">
                  <c:v>67.265000000000001</c:v>
                </c:pt>
                <c:pt idx="17337">
                  <c:v>67.265000000000001</c:v>
                </c:pt>
                <c:pt idx="17338">
                  <c:v>67.352999999999994</c:v>
                </c:pt>
                <c:pt idx="17339">
                  <c:v>67.353999999999999</c:v>
                </c:pt>
                <c:pt idx="17340">
                  <c:v>67.353999999999999</c:v>
                </c:pt>
                <c:pt idx="17341">
                  <c:v>67.353999999999999</c:v>
                </c:pt>
                <c:pt idx="17342">
                  <c:v>67.353999999999999</c:v>
                </c:pt>
                <c:pt idx="17343">
                  <c:v>67.353999999999999</c:v>
                </c:pt>
                <c:pt idx="17344">
                  <c:v>67.353999999999999</c:v>
                </c:pt>
                <c:pt idx="17345">
                  <c:v>67.353999999999999</c:v>
                </c:pt>
                <c:pt idx="17346">
                  <c:v>67.353999999999999</c:v>
                </c:pt>
                <c:pt idx="17347">
                  <c:v>67.442999999999998</c:v>
                </c:pt>
                <c:pt idx="17348">
                  <c:v>67.442999999999998</c:v>
                </c:pt>
                <c:pt idx="17349">
                  <c:v>67.442999999999998</c:v>
                </c:pt>
                <c:pt idx="17350">
                  <c:v>67.442999999999998</c:v>
                </c:pt>
                <c:pt idx="17351">
                  <c:v>67.528999999999996</c:v>
                </c:pt>
                <c:pt idx="17352">
                  <c:v>67.616</c:v>
                </c:pt>
                <c:pt idx="17353">
                  <c:v>67.616</c:v>
                </c:pt>
                <c:pt idx="17354">
                  <c:v>67.617000000000004</c:v>
                </c:pt>
                <c:pt idx="17355">
                  <c:v>67.704999999999998</c:v>
                </c:pt>
                <c:pt idx="17356">
                  <c:v>67.704999999999998</c:v>
                </c:pt>
                <c:pt idx="17357">
                  <c:v>67.707999999999998</c:v>
                </c:pt>
                <c:pt idx="17358">
                  <c:v>67.707999999999998</c:v>
                </c:pt>
                <c:pt idx="17359">
                  <c:v>67.707999999999998</c:v>
                </c:pt>
                <c:pt idx="17360">
                  <c:v>67.882000000000005</c:v>
                </c:pt>
                <c:pt idx="17361">
                  <c:v>68.055999999999997</c:v>
                </c:pt>
                <c:pt idx="17362">
                  <c:v>68.06</c:v>
                </c:pt>
                <c:pt idx="17363">
                  <c:v>68.144000000000005</c:v>
                </c:pt>
                <c:pt idx="17364">
                  <c:v>68.144000000000005</c:v>
                </c:pt>
                <c:pt idx="17365">
                  <c:v>68.210999999999999</c:v>
                </c:pt>
                <c:pt idx="17366">
                  <c:v>68.233999999999995</c:v>
                </c:pt>
                <c:pt idx="17367">
                  <c:v>68.322999999999993</c:v>
                </c:pt>
                <c:pt idx="17368">
                  <c:v>68.322999999999993</c:v>
                </c:pt>
                <c:pt idx="17369">
                  <c:v>68.322999999999993</c:v>
                </c:pt>
                <c:pt idx="17370">
                  <c:v>68.409000000000006</c:v>
                </c:pt>
                <c:pt idx="17371">
                  <c:v>68.41</c:v>
                </c:pt>
                <c:pt idx="17372">
                  <c:v>68.41</c:v>
                </c:pt>
                <c:pt idx="17373">
                  <c:v>68.41</c:v>
                </c:pt>
                <c:pt idx="17374">
                  <c:v>68.41</c:v>
                </c:pt>
                <c:pt idx="17375">
                  <c:v>68.41</c:v>
                </c:pt>
                <c:pt idx="17376">
                  <c:v>68.412000000000006</c:v>
                </c:pt>
                <c:pt idx="17377">
                  <c:v>68.421999999999997</c:v>
                </c:pt>
                <c:pt idx="17378">
                  <c:v>68.497</c:v>
                </c:pt>
                <c:pt idx="17379">
                  <c:v>68.498999999999995</c:v>
                </c:pt>
                <c:pt idx="17380">
                  <c:v>68.498999999999995</c:v>
                </c:pt>
                <c:pt idx="17381">
                  <c:v>68.674999999999997</c:v>
                </c:pt>
                <c:pt idx="17382">
                  <c:v>68.677999999999997</c:v>
                </c:pt>
                <c:pt idx="17383">
                  <c:v>68.680000000000007</c:v>
                </c:pt>
                <c:pt idx="17384">
                  <c:v>68.766999999999996</c:v>
                </c:pt>
                <c:pt idx="17385">
                  <c:v>68.858999999999995</c:v>
                </c:pt>
                <c:pt idx="17386">
                  <c:v>68.896000000000001</c:v>
                </c:pt>
                <c:pt idx="17387">
                  <c:v>68.948999999999998</c:v>
                </c:pt>
                <c:pt idx="17388">
                  <c:v>68.948999999999998</c:v>
                </c:pt>
                <c:pt idx="17389">
                  <c:v>68.948999999999998</c:v>
                </c:pt>
                <c:pt idx="17390">
                  <c:v>68.948999999999998</c:v>
                </c:pt>
                <c:pt idx="17391">
                  <c:v>68.948999999999998</c:v>
                </c:pt>
                <c:pt idx="17392">
                  <c:v>69.037000000000006</c:v>
                </c:pt>
                <c:pt idx="17393">
                  <c:v>69.037000000000006</c:v>
                </c:pt>
                <c:pt idx="17394">
                  <c:v>69.12</c:v>
                </c:pt>
                <c:pt idx="17395">
                  <c:v>69.131</c:v>
                </c:pt>
                <c:pt idx="17396">
                  <c:v>69.207999999999998</c:v>
                </c:pt>
                <c:pt idx="17397">
                  <c:v>69.296999999999997</c:v>
                </c:pt>
                <c:pt idx="17398">
                  <c:v>69.301000000000002</c:v>
                </c:pt>
                <c:pt idx="17399">
                  <c:v>69.385000000000005</c:v>
                </c:pt>
                <c:pt idx="17400">
                  <c:v>69.388000000000005</c:v>
                </c:pt>
                <c:pt idx="17401">
                  <c:v>69.474999999999994</c:v>
                </c:pt>
                <c:pt idx="17402">
                  <c:v>69.475999999999999</c:v>
                </c:pt>
                <c:pt idx="17403">
                  <c:v>69.475999999999999</c:v>
                </c:pt>
                <c:pt idx="17404">
                  <c:v>69.475999999999999</c:v>
                </c:pt>
                <c:pt idx="17405">
                  <c:v>69.475999999999999</c:v>
                </c:pt>
                <c:pt idx="17406">
                  <c:v>69.475999999999999</c:v>
                </c:pt>
                <c:pt idx="17407">
                  <c:v>69.477999999999994</c:v>
                </c:pt>
                <c:pt idx="17408">
                  <c:v>69.563999999999993</c:v>
                </c:pt>
                <c:pt idx="17409">
                  <c:v>69.564999999999998</c:v>
                </c:pt>
                <c:pt idx="17410">
                  <c:v>69.566999999999993</c:v>
                </c:pt>
                <c:pt idx="17411">
                  <c:v>69.653999999999996</c:v>
                </c:pt>
                <c:pt idx="17412">
                  <c:v>69.742999999999995</c:v>
                </c:pt>
                <c:pt idx="17413">
                  <c:v>69.742999999999995</c:v>
                </c:pt>
                <c:pt idx="17414">
                  <c:v>69.748000000000005</c:v>
                </c:pt>
                <c:pt idx="17415">
                  <c:v>69.837000000000003</c:v>
                </c:pt>
                <c:pt idx="17416">
                  <c:v>69.837000000000003</c:v>
                </c:pt>
                <c:pt idx="17417">
                  <c:v>70.161000000000001</c:v>
                </c:pt>
                <c:pt idx="17418">
                  <c:v>70.19</c:v>
                </c:pt>
                <c:pt idx="17419">
                  <c:v>70.194000000000003</c:v>
                </c:pt>
                <c:pt idx="17420">
                  <c:v>70.194999999999993</c:v>
                </c:pt>
                <c:pt idx="17421">
                  <c:v>70.224999999999994</c:v>
                </c:pt>
                <c:pt idx="17422">
                  <c:v>70.281999999999996</c:v>
                </c:pt>
                <c:pt idx="17423">
                  <c:v>70.281999999999996</c:v>
                </c:pt>
                <c:pt idx="17424">
                  <c:v>70.370999999999995</c:v>
                </c:pt>
                <c:pt idx="17425">
                  <c:v>70.370999999999995</c:v>
                </c:pt>
                <c:pt idx="17426">
                  <c:v>70.462999999999994</c:v>
                </c:pt>
                <c:pt idx="17427">
                  <c:v>70.462999999999994</c:v>
                </c:pt>
                <c:pt idx="17428">
                  <c:v>70.462999999999994</c:v>
                </c:pt>
                <c:pt idx="17429">
                  <c:v>70.463999999999999</c:v>
                </c:pt>
                <c:pt idx="17430">
                  <c:v>70.463999999999999</c:v>
                </c:pt>
                <c:pt idx="17431">
                  <c:v>70.551000000000002</c:v>
                </c:pt>
                <c:pt idx="17432">
                  <c:v>70.551000000000002</c:v>
                </c:pt>
                <c:pt idx="17433">
                  <c:v>70.551000000000002</c:v>
                </c:pt>
                <c:pt idx="17434">
                  <c:v>70.552999999999997</c:v>
                </c:pt>
                <c:pt idx="17435">
                  <c:v>70.552999999999997</c:v>
                </c:pt>
                <c:pt idx="17436">
                  <c:v>70.552999999999997</c:v>
                </c:pt>
                <c:pt idx="17437">
                  <c:v>70.646000000000001</c:v>
                </c:pt>
                <c:pt idx="17438">
                  <c:v>71.091999999999999</c:v>
                </c:pt>
                <c:pt idx="17439">
                  <c:v>71.099000000000004</c:v>
                </c:pt>
                <c:pt idx="17440">
                  <c:v>71.099000000000004</c:v>
                </c:pt>
                <c:pt idx="17441">
                  <c:v>71.099000000000004</c:v>
                </c:pt>
                <c:pt idx="17442">
                  <c:v>71.102000000000004</c:v>
                </c:pt>
                <c:pt idx="17443">
                  <c:v>71.102000000000004</c:v>
                </c:pt>
                <c:pt idx="17444">
                  <c:v>71.158000000000001</c:v>
                </c:pt>
                <c:pt idx="17445">
                  <c:v>71.191000000000003</c:v>
                </c:pt>
                <c:pt idx="17446">
                  <c:v>71.194999999999993</c:v>
                </c:pt>
                <c:pt idx="17447">
                  <c:v>71.275000000000006</c:v>
                </c:pt>
                <c:pt idx="17448">
                  <c:v>71.287000000000006</c:v>
                </c:pt>
                <c:pt idx="17449">
                  <c:v>71.287000000000006</c:v>
                </c:pt>
                <c:pt idx="17450">
                  <c:v>71.366</c:v>
                </c:pt>
                <c:pt idx="17451">
                  <c:v>71.474999999999994</c:v>
                </c:pt>
                <c:pt idx="17452">
                  <c:v>71.546999999999997</c:v>
                </c:pt>
                <c:pt idx="17453">
                  <c:v>71.549000000000007</c:v>
                </c:pt>
                <c:pt idx="17454">
                  <c:v>71.638999999999996</c:v>
                </c:pt>
                <c:pt idx="17455">
                  <c:v>71.638999999999996</c:v>
                </c:pt>
                <c:pt idx="17456">
                  <c:v>71.730999999999995</c:v>
                </c:pt>
                <c:pt idx="17457">
                  <c:v>71.823999999999998</c:v>
                </c:pt>
                <c:pt idx="17458">
                  <c:v>71.825999999999993</c:v>
                </c:pt>
                <c:pt idx="17459">
                  <c:v>72.093000000000004</c:v>
                </c:pt>
                <c:pt idx="17460">
                  <c:v>72.094999999999999</c:v>
                </c:pt>
                <c:pt idx="17461">
                  <c:v>72.381</c:v>
                </c:pt>
                <c:pt idx="17462">
                  <c:v>72.644999999999996</c:v>
                </c:pt>
                <c:pt idx="17463">
                  <c:v>72.644999999999996</c:v>
                </c:pt>
                <c:pt idx="17464">
                  <c:v>72.644999999999996</c:v>
                </c:pt>
                <c:pt idx="17465">
                  <c:v>72.644999999999996</c:v>
                </c:pt>
                <c:pt idx="17466">
                  <c:v>72.736000000000004</c:v>
                </c:pt>
                <c:pt idx="17467">
                  <c:v>72.751000000000005</c:v>
                </c:pt>
                <c:pt idx="17468">
                  <c:v>72.828000000000003</c:v>
                </c:pt>
                <c:pt idx="17469">
                  <c:v>72.828000000000003</c:v>
                </c:pt>
                <c:pt idx="17470">
                  <c:v>72.828999999999994</c:v>
                </c:pt>
                <c:pt idx="17471">
                  <c:v>72.831000000000003</c:v>
                </c:pt>
                <c:pt idx="17472">
                  <c:v>73.013999999999996</c:v>
                </c:pt>
                <c:pt idx="17473">
                  <c:v>73.201999999999998</c:v>
                </c:pt>
                <c:pt idx="17474">
                  <c:v>73.292000000000002</c:v>
                </c:pt>
                <c:pt idx="17475">
                  <c:v>73.292000000000002</c:v>
                </c:pt>
                <c:pt idx="17476">
                  <c:v>73.292000000000002</c:v>
                </c:pt>
                <c:pt idx="17477">
                  <c:v>73.292000000000002</c:v>
                </c:pt>
                <c:pt idx="17478">
                  <c:v>73.295000000000002</c:v>
                </c:pt>
                <c:pt idx="17479">
                  <c:v>73.295000000000002</c:v>
                </c:pt>
                <c:pt idx="17480">
                  <c:v>73.295000000000002</c:v>
                </c:pt>
                <c:pt idx="17481">
                  <c:v>73.385999999999996</c:v>
                </c:pt>
                <c:pt idx="17482">
                  <c:v>73.429000000000002</c:v>
                </c:pt>
                <c:pt idx="17483">
                  <c:v>73.471999999999994</c:v>
                </c:pt>
                <c:pt idx="17484">
                  <c:v>73.474999999999994</c:v>
                </c:pt>
                <c:pt idx="17485">
                  <c:v>73.662999999999997</c:v>
                </c:pt>
                <c:pt idx="17486">
                  <c:v>73.715000000000003</c:v>
                </c:pt>
                <c:pt idx="17487">
                  <c:v>73.841999999999999</c:v>
                </c:pt>
                <c:pt idx="17488">
                  <c:v>73.841999999999999</c:v>
                </c:pt>
                <c:pt idx="17489">
                  <c:v>73.841999999999999</c:v>
                </c:pt>
                <c:pt idx="17490">
                  <c:v>73.841999999999999</c:v>
                </c:pt>
                <c:pt idx="17491">
                  <c:v>73.841999999999999</c:v>
                </c:pt>
                <c:pt idx="17492">
                  <c:v>73.841999999999999</c:v>
                </c:pt>
                <c:pt idx="17493">
                  <c:v>73.853999999999999</c:v>
                </c:pt>
                <c:pt idx="17494">
                  <c:v>73.936000000000007</c:v>
                </c:pt>
                <c:pt idx="17495">
                  <c:v>74.12</c:v>
                </c:pt>
                <c:pt idx="17496">
                  <c:v>74.212999999999994</c:v>
                </c:pt>
                <c:pt idx="17497">
                  <c:v>74.308000000000007</c:v>
                </c:pt>
                <c:pt idx="17498">
                  <c:v>74.320999999999998</c:v>
                </c:pt>
                <c:pt idx="17499">
                  <c:v>74.400999999999996</c:v>
                </c:pt>
                <c:pt idx="17500">
                  <c:v>74.587000000000003</c:v>
                </c:pt>
                <c:pt idx="17501">
                  <c:v>74.677999999999997</c:v>
                </c:pt>
                <c:pt idx="17502">
                  <c:v>74.772000000000006</c:v>
                </c:pt>
                <c:pt idx="17503">
                  <c:v>74.864000000000004</c:v>
                </c:pt>
                <c:pt idx="17504">
                  <c:v>74.867000000000004</c:v>
                </c:pt>
                <c:pt idx="17505">
                  <c:v>74.959000000000003</c:v>
                </c:pt>
                <c:pt idx="17506">
                  <c:v>75.052000000000007</c:v>
                </c:pt>
                <c:pt idx="17507">
                  <c:v>75.239000000000004</c:v>
                </c:pt>
                <c:pt idx="17508">
                  <c:v>75.245000000000005</c:v>
                </c:pt>
                <c:pt idx="17509">
                  <c:v>75.334999999999994</c:v>
                </c:pt>
                <c:pt idx="17510">
                  <c:v>75.34</c:v>
                </c:pt>
                <c:pt idx="17511">
                  <c:v>75.346000000000004</c:v>
                </c:pt>
                <c:pt idx="17512">
                  <c:v>75.527000000000001</c:v>
                </c:pt>
                <c:pt idx="17513">
                  <c:v>75.53</c:v>
                </c:pt>
                <c:pt idx="17514">
                  <c:v>75.53</c:v>
                </c:pt>
                <c:pt idx="17515">
                  <c:v>75.55</c:v>
                </c:pt>
                <c:pt idx="17516">
                  <c:v>75.622</c:v>
                </c:pt>
                <c:pt idx="17517">
                  <c:v>75.674999999999997</c:v>
                </c:pt>
                <c:pt idx="17518">
                  <c:v>75.709999999999994</c:v>
                </c:pt>
                <c:pt idx="17519">
                  <c:v>75.712999999999994</c:v>
                </c:pt>
                <c:pt idx="17520">
                  <c:v>75.808000000000007</c:v>
                </c:pt>
                <c:pt idx="17521">
                  <c:v>75.994</c:v>
                </c:pt>
                <c:pt idx="17522">
                  <c:v>75.995999999999995</c:v>
                </c:pt>
                <c:pt idx="17523">
                  <c:v>76.087000000000003</c:v>
                </c:pt>
                <c:pt idx="17524">
                  <c:v>76.087000000000003</c:v>
                </c:pt>
                <c:pt idx="17525">
                  <c:v>76.087000000000003</c:v>
                </c:pt>
                <c:pt idx="17526">
                  <c:v>76.087000000000003</c:v>
                </c:pt>
                <c:pt idx="17527">
                  <c:v>76.087000000000003</c:v>
                </c:pt>
                <c:pt idx="17528">
                  <c:v>76.087000000000003</c:v>
                </c:pt>
                <c:pt idx="17529">
                  <c:v>76.088999999999999</c:v>
                </c:pt>
                <c:pt idx="17530">
                  <c:v>76.182000000000002</c:v>
                </c:pt>
                <c:pt idx="17531">
                  <c:v>76.182000000000002</c:v>
                </c:pt>
                <c:pt idx="17532">
                  <c:v>76.278000000000006</c:v>
                </c:pt>
                <c:pt idx="17533">
                  <c:v>76.373999999999995</c:v>
                </c:pt>
                <c:pt idx="17534">
                  <c:v>76.468000000000004</c:v>
                </c:pt>
                <c:pt idx="17535">
                  <c:v>76.468000000000004</c:v>
                </c:pt>
                <c:pt idx="17536">
                  <c:v>76.558000000000007</c:v>
                </c:pt>
                <c:pt idx="17537">
                  <c:v>76.569000000000003</c:v>
                </c:pt>
                <c:pt idx="17538">
                  <c:v>76.846999999999994</c:v>
                </c:pt>
                <c:pt idx="17539">
                  <c:v>76.938999999999993</c:v>
                </c:pt>
                <c:pt idx="17540">
                  <c:v>77.040000000000006</c:v>
                </c:pt>
                <c:pt idx="17541">
                  <c:v>77.13</c:v>
                </c:pt>
                <c:pt idx="17542">
                  <c:v>77.224000000000004</c:v>
                </c:pt>
                <c:pt idx="17543">
                  <c:v>77.239999999999995</c:v>
                </c:pt>
                <c:pt idx="17544">
                  <c:v>77.617999999999995</c:v>
                </c:pt>
                <c:pt idx="17545">
                  <c:v>77.617999999999995</c:v>
                </c:pt>
                <c:pt idx="17546">
                  <c:v>77.617999999999995</c:v>
                </c:pt>
                <c:pt idx="17547">
                  <c:v>77.707999999999998</c:v>
                </c:pt>
                <c:pt idx="17548">
                  <c:v>77.707999999999998</c:v>
                </c:pt>
                <c:pt idx="17549">
                  <c:v>77.710999999999999</c:v>
                </c:pt>
                <c:pt idx="17550">
                  <c:v>77.715999999999994</c:v>
                </c:pt>
                <c:pt idx="17551">
                  <c:v>77.795000000000002</c:v>
                </c:pt>
                <c:pt idx="17552">
                  <c:v>77.798000000000002</c:v>
                </c:pt>
                <c:pt idx="17553">
                  <c:v>77.802000000000007</c:v>
                </c:pt>
                <c:pt idx="17554">
                  <c:v>77.802000000000007</c:v>
                </c:pt>
                <c:pt idx="17555">
                  <c:v>77.802000000000007</c:v>
                </c:pt>
                <c:pt idx="17556">
                  <c:v>77.802000000000007</c:v>
                </c:pt>
                <c:pt idx="17557">
                  <c:v>77.902000000000001</c:v>
                </c:pt>
                <c:pt idx="17558">
                  <c:v>78.275999999999996</c:v>
                </c:pt>
                <c:pt idx="17559">
                  <c:v>78.372</c:v>
                </c:pt>
                <c:pt idx="17560">
                  <c:v>78.372</c:v>
                </c:pt>
                <c:pt idx="17561">
                  <c:v>78.47</c:v>
                </c:pt>
                <c:pt idx="17562">
                  <c:v>78.47</c:v>
                </c:pt>
                <c:pt idx="17563">
                  <c:v>78.47</c:v>
                </c:pt>
                <c:pt idx="17564">
                  <c:v>78.757000000000005</c:v>
                </c:pt>
                <c:pt idx="17565">
                  <c:v>78.765000000000001</c:v>
                </c:pt>
                <c:pt idx="17566">
                  <c:v>78.867999999999995</c:v>
                </c:pt>
                <c:pt idx="17567">
                  <c:v>78.954999999999998</c:v>
                </c:pt>
                <c:pt idx="17568">
                  <c:v>79.176000000000002</c:v>
                </c:pt>
                <c:pt idx="17569">
                  <c:v>79.239999999999995</c:v>
                </c:pt>
                <c:pt idx="17570">
                  <c:v>79.239999999999995</c:v>
                </c:pt>
                <c:pt idx="17571">
                  <c:v>79.435000000000002</c:v>
                </c:pt>
                <c:pt idx="17572">
                  <c:v>79.435000000000002</c:v>
                </c:pt>
                <c:pt idx="17573">
                  <c:v>79.531000000000006</c:v>
                </c:pt>
                <c:pt idx="17574">
                  <c:v>79.533000000000001</c:v>
                </c:pt>
                <c:pt idx="17575">
                  <c:v>79.641999999999996</c:v>
                </c:pt>
                <c:pt idx="17576">
                  <c:v>80.022999999999996</c:v>
                </c:pt>
                <c:pt idx="17577">
                  <c:v>80.119</c:v>
                </c:pt>
                <c:pt idx="17578">
                  <c:v>80.122</c:v>
                </c:pt>
                <c:pt idx="17579">
                  <c:v>80.215000000000003</c:v>
                </c:pt>
                <c:pt idx="17580">
                  <c:v>80.218000000000004</c:v>
                </c:pt>
                <c:pt idx="17581">
                  <c:v>80.405000000000001</c:v>
                </c:pt>
                <c:pt idx="17582">
                  <c:v>80.405000000000001</c:v>
                </c:pt>
                <c:pt idx="17583">
                  <c:v>80.405000000000001</c:v>
                </c:pt>
                <c:pt idx="17584">
                  <c:v>80.405000000000001</c:v>
                </c:pt>
                <c:pt idx="17585">
                  <c:v>80.506</c:v>
                </c:pt>
                <c:pt idx="17586">
                  <c:v>80.602999999999994</c:v>
                </c:pt>
                <c:pt idx="17587">
                  <c:v>80.616</c:v>
                </c:pt>
                <c:pt idx="17588">
                  <c:v>80.798000000000002</c:v>
                </c:pt>
                <c:pt idx="17589">
                  <c:v>80.798000000000002</c:v>
                </c:pt>
                <c:pt idx="17590">
                  <c:v>80.992000000000004</c:v>
                </c:pt>
                <c:pt idx="17591">
                  <c:v>81.314999999999998</c:v>
                </c:pt>
                <c:pt idx="17592">
                  <c:v>81.396000000000001</c:v>
                </c:pt>
                <c:pt idx="17593">
                  <c:v>81.581999999999994</c:v>
                </c:pt>
                <c:pt idx="17594">
                  <c:v>81.587000000000003</c:v>
                </c:pt>
                <c:pt idx="17595">
                  <c:v>81.781000000000006</c:v>
                </c:pt>
                <c:pt idx="17596">
                  <c:v>81.781000000000006</c:v>
                </c:pt>
                <c:pt idx="17597">
                  <c:v>81.781000000000006</c:v>
                </c:pt>
                <c:pt idx="17598">
                  <c:v>81.879000000000005</c:v>
                </c:pt>
                <c:pt idx="17599">
                  <c:v>81.879000000000005</c:v>
                </c:pt>
                <c:pt idx="17600">
                  <c:v>82.578000000000003</c:v>
                </c:pt>
                <c:pt idx="17601">
                  <c:v>82.578000000000003</c:v>
                </c:pt>
                <c:pt idx="17602">
                  <c:v>82.97</c:v>
                </c:pt>
                <c:pt idx="17603">
                  <c:v>82.971999999999994</c:v>
                </c:pt>
                <c:pt idx="17604">
                  <c:v>82.971999999999994</c:v>
                </c:pt>
                <c:pt idx="17605">
                  <c:v>83.066000000000003</c:v>
                </c:pt>
                <c:pt idx="17606">
                  <c:v>83.067999999999998</c:v>
                </c:pt>
                <c:pt idx="17607">
                  <c:v>83.067999999999998</c:v>
                </c:pt>
                <c:pt idx="17608">
                  <c:v>83.067999999999998</c:v>
                </c:pt>
                <c:pt idx="17609">
                  <c:v>83.168999999999997</c:v>
                </c:pt>
                <c:pt idx="17610">
                  <c:v>83.372</c:v>
                </c:pt>
                <c:pt idx="17611">
                  <c:v>83.474000000000004</c:v>
                </c:pt>
                <c:pt idx="17612">
                  <c:v>83.665000000000006</c:v>
                </c:pt>
                <c:pt idx="17613">
                  <c:v>83.665999999999997</c:v>
                </c:pt>
                <c:pt idx="17614">
                  <c:v>83.694000000000003</c:v>
                </c:pt>
                <c:pt idx="17615">
                  <c:v>83.765000000000001</c:v>
                </c:pt>
                <c:pt idx="17616">
                  <c:v>84.066999999999993</c:v>
                </c:pt>
                <c:pt idx="17617">
                  <c:v>84.168999999999997</c:v>
                </c:pt>
                <c:pt idx="17618">
                  <c:v>84.168999999999997</c:v>
                </c:pt>
                <c:pt idx="17619">
                  <c:v>84.174000000000007</c:v>
                </c:pt>
                <c:pt idx="17620">
                  <c:v>84.266999999999996</c:v>
                </c:pt>
                <c:pt idx="17621">
                  <c:v>84.268000000000001</c:v>
                </c:pt>
                <c:pt idx="17622">
                  <c:v>84.268000000000001</c:v>
                </c:pt>
                <c:pt idx="17623">
                  <c:v>84.271000000000001</c:v>
                </c:pt>
                <c:pt idx="17624">
                  <c:v>84.367000000000004</c:v>
                </c:pt>
                <c:pt idx="17625">
                  <c:v>84.600999999999999</c:v>
                </c:pt>
                <c:pt idx="17626">
                  <c:v>84.849000000000004</c:v>
                </c:pt>
                <c:pt idx="17627">
                  <c:v>84.87</c:v>
                </c:pt>
                <c:pt idx="17628">
                  <c:v>84.876999999999995</c:v>
                </c:pt>
                <c:pt idx="17629">
                  <c:v>84.98</c:v>
                </c:pt>
                <c:pt idx="17630">
                  <c:v>85.186000000000007</c:v>
                </c:pt>
                <c:pt idx="17631">
                  <c:v>85.275999999999996</c:v>
                </c:pt>
                <c:pt idx="17632">
                  <c:v>85.391999999999996</c:v>
                </c:pt>
                <c:pt idx="17633">
                  <c:v>85.478999999999999</c:v>
                </c:pt>
                <c:pt idx="17634">
                  <c:v>85.581999999999994</c:v>
                </c:pt>
                <c:pt idx="17635">
                  <c:v>85.581999999999994</c:v>
                </c:pt>
                <c:pt idx="17636">
                  <c:v>85.581999999999994</c:v>
                </c:pt>
                <c:pt idx="17637">
                  <c:v>85.587999999999994</c:v>
                </c:pt>
                <c:pt idx="17638">
                  <c:v>86.215000000000003</c:v>
                </c:pt>
                <c:pt idx="17639">
                  <c:v>86.292000000000002</c:v>
                </c:pt>
                <c:pt idx="17640">
                  <c:v>86.7</c:v>
                </c:pt>
                <c:pt idx="17641">
                  <c:v>87.11</c:v>
                </c:pt>
                <c:pt idx="17642">
                  <c:v>87.218999999999994</c:v>
                </c:pt>
                <c:pt idx="17643">
                  <c:v>87.32</c:v>
                </c:pt>
                <c:pt idx="17644">
                  <c:v>87.322999999999993</c:v>
                </c:pt>
                <c:pt idx="17645">
                  <c:v>87.322999999999993</c:v>
                </c:pt>
                <c:pt idx="17646">
                  <c:v>87.322999999999993</c:v>
                </c:pt>
                <c:pt idx="17647">
                  <c:v>87.424000000000007</c:v>
                </c:pt>
                <c:pt idx="17648">
                  <c:v>87.424000000000007</c:v>
                </c:pt>
                <c:pt idx="17649">
                  <c:v>87.522999999999996</c:v>
                </c:pt>
                <c:pt idx="17650">
                  <c:v>87.622</c:v>
                </c:pt>
                <c:pt idx="17651">
                  <c:v>87.638000000000005</c:v>
                </c:pt>
                <c:pt idx="17652">
                  <c:v>87.728999999999999</c:v>
                </c:pt>
                <c:pt idx="17653">
                  <c:v>87.742999999999995</c:v>
                </c:pt>
                <c:pt idx="17654">
                  <c:v>87.932000000000002</c:v>
                </c:pt>
                <c:pt idx="17655">
                  <c:v>87.932000000000002</c:v>
                </c:pt>
                <c:pt idx="17656">
                  <c:v>88.138000000000005</c:v>
                </c:pt>
                <c:pt idx="17657">
                  <c:v>88.242000000000004</c:v>
                </c:pt>
                <c:pt idx="17658">
                  <c:v>88.484999999999999</c:v>
                </c:pt>
                <c:pt idx="17659">
                  <c:v>88.551000000000002</c:v>
                </c:pt>
                <c:pt idx="17660">
                  <c:v>88.608000000000004</c:v>
                </c:pt>
                <c:pt idx="17661">
                  <c:v>89.174999999999997</c:v>
                </c:pt>
                <c:pt idx="17662">
                  <c:v>89.177000000000007</c:v>
                </c:pt>
                <c:pt idx="17663">
                  <c:v>89.277000000000001</c:v>
                </c:pt>
                <c:pt idx="17664">
                  <c:v>89.385000000000005</c:v>
                </c:pt>
                <c:pt idx="17665">
                  <c:v>89.491</c:v>
                </c:pt>
                <c:pt idx="17666">
                  <c:v>89.498000000000005</c:v>
                </c:pt>
                <c:pt idx="17667">
                  <c:v>89.593999999999994</c:v>
                </c:pt>
                <c:pt idx="17668">
                  <c:v>89.701999999999998</c:v>
                </c:pt>
                <c:pt idx="17669">
                  <c:v>89.805000000000007</c:v>
                </c:pt>
                <c:pt idx="17670">
                  <c:v>89.808000000000007</c:v>
                </c:pt>
                <c:pt idx="17671">
                  <c:v>90.012</c:v>
                </c:pt>
                <c:pt idx="17672">
                  <c:v>90.122</c:v>
                </c:pt>
                <c:pt idx="17673">
                  <c:v>90.221999999999994</c:v>
                </c:pt>
                <c:pt idx="17674">
                  <c:v>90.320999999999998</c:v>
                </c:pt>
                <c:pt idx="17675">
                  <c:v>90.427999999999997</c:v>
                </c:pt>
                <c:pt idx="17676">
                  <c:v>90.427999999999997</c:v>
                </c:pt>
                <c:pt idx="17677">
                  <c:v>90.427999999999997</c:v>
                </c:pt>
                <c:pt idx="17678">
                  <c:v>90.427999999999997</c:v>
                </c:pt>
                <c:pt idx="17679">
                  <c:v>90.427999999999997</c:v>
                </c:pt>
                <c:pt idx="17680">
                  <c:v>90.747</c:v>
                </c:pt>
                <c:pt idx="17681">
                  <c:v>90.846000000000004</c:v>
                </c:pt>
                <c:pt idx="17682">
                  <c:v>90.847999999999999</c:v>
                </c:pt>
                <c:pt idx="17683">
                  <c:v>90.850999999999999</c:v>
                </c:pt>
                <c:pt idx="17684">
                  <c:v>91.058000000000007</c:v>
                </c:pt>
                <c:pt idx="17685">
                  <c:v>91.06</c:v>
                </c:pt>
                <c:pt idx="17686">
                  <c:v>91.272000000000006</c:v>
                </c:pt>
                <c:pt idx="17687">
                  <c:v>91.375</c:v>
                </c:pt>
                <c:pt idx="17688">
                  <c:v>91.483000000000004</c:v>
                </c:pt>
                <c:pt idx="17689">
                  <c:v>91.587000000000003</c:v>
                </c:pt>
                <c:pt idx="17690">
                  <c:v>91.587000000000003</c:v>
                </c:pt>
                <c:pt idx="17691">
                  <c:v>91.587000000000003</c:v>
                </c:pt>
                <c:pt idx="17692">
                  <c:v>91.691999999999993</c:v>
                </c:pt>
                <c:pt idx="17693">
                  <c:v>91.698999999999998</c:v>
                </c:pt>
                <c:pt idx="17694">
                  <c:v>91.805999999999997</c:v>
                </c:pt>
                <c:pt idx="17695">
                  <c:v>91.92</c:v>
                </c:pt>
                <c:pt idx="17696">
                  <c:v>92.114999999999995</c:v>
                </c:pt>
                <c:pt idx="17697">
                  <c:v>92.117999999999995</c:v>
                </c:pt>
                <c:pt idx="17698">
                  <c:v>92.227999999999994</c:v>
                </c:pt>
                <c:pt idx="17699">
                  <c:v>92.227999999999994</c:v>
                </c:pt>
                <c:pt idx="17700">
                  <c:v>92.227999999999994</c:v>
                </c:pt>
                <c:pt idx="17701">
                  <c:v>92.441000000000003</c:v>
                </c:pt>
                <c:pt idx="17702">
                  <c:v>92.543000000000006</c:v>
                </c:pt>
                <c:pt idx="17703">
                  <c:v>92.543000000000006</c:v>
                </c:pt>
                <c:pt idx="17704">
                  <c:v>92.646000000000001</c:v>
                </c:pt>
                <c:pt idx="17705">
                  <c:v>92.646000000000001</c:v>
                </c:pt>
                <c:pt idx="17706">
                  <c:v>92.649000000000001</c:v>
                </c:pt>
                <c:pt idx="17707">
                  <c:v>92.753</c:v>
                </c:pt>
                <c:pt idx="17708">
                  <c:v>92.861000000000004</c:v>
                </c:pt>
                <c:pt idx="17709">
                  <c:v>92.965000000000003</c:v>
                </c:pt>
                <c:pt idx="17710">
                  <c:v>92.965999999999994</c:v>
                </c:pt>
                <c:pt idx="17711">
                  <c:v>92.965999999999994</c:v>
                </c:pt>
                <c:pt idx="17712">
                  <c:v>92.965999999999994</c:v>
                </c:pt>
                <c:pt idx="17713">
                  <c:v>92.965999999999994</c:v>
                </c:pt>
                <c:pt idx="17714">
                  <c:v>92.965999999999994</c:v>
                </c:pt>
                <c:pt idx="17715">
                  <c:v>93.286000000000001</c:v>
                </c:pt>
                <c:pt idx="17716">
                  <c:v>93.418999999999997</c:v>
                </c:pt>
                <c:pt idx="17717">
                  <c:v>93.501000000000005</c:v>
                </c:pt>
                <c:pt idx="17718">
                  <c:v>93.605000000000004</c:v>
                </c:pt>
                <c:pt idx="17719">
                  <c:v>93.606999999999999</c:v>
                </c:pt>
                <c:pt idx="17720">
                  <c:v>93.608999999999995</c:v>
                </c:pt>
                <c:pt idx="17721">
                  <c:v>93.712000000000003</c:v>
                </c:pt>
                <c:pt idx="17722">
                  <c:v>93.822000000000003</c:v>
                </c:pt>
                <c:pt idx="17723">
                  <c:v>93.933999999999997</c:v>
                </c:pt>
                <c:pt idx="17724">
                  <c:v>94.036000000000001</c:v>
                </c:pt>
                <c:pt idx="17725">
                  <c:v>94.036000000000001</c:v>
                </c:pt>
                <c:pt idx="17726">
                  <c:v>94.036000000000001</c:v>
                </c:pt>
                <c:pt idx="17727">
                  <c:v>94.144999999999996</c:v>
                </c:pt>
                <c:pt idx="17728">
                  <c:v>94.25</c:v>
                </c:pt>
                <c:pt idx="17729">
                  <c:v>94.25</c:v>
                </c:pt>
                <c:pt idx="17730">
                  <c:v>94.254000000000005</c:v>
                </c:pt>
                <c:pt idx="17731">
                  <c:v>94.257000000000005</c:v>
                </c:pt>
                <c:pt idx="17732">
                  <c:v>94.358000000000004</c:v>
                </c:pt>
                <c:pt idx="17733">
                  <c:v>94.358000000000004</c:v>
                </c:pt>
                <c:pt idx="17734">
                  <c:v>94.36</c:v>
                </c:pt>
                <c:pt idx="17735">
                  <c:v>94.361000000000004</c:v>
                </c:pt>
                <c:pt idx="17736">
                  <c:v>94.370999999999995</c:v>
                </c:pt>
                <c:pt idx="17737">
                  <c:v>94.575000000000003</c:v>
                </c:pt>
                <c:pt idx="17738">
                  <c:v>94.68</c:v>
                </c:pt>
                <c:pt idx="17739">
                  <c:v>94.683999999999997</c:v>
                </c:pt>
                <c:pt idx="17740">
                  <c:v>94.787999999999997</c:v>
                </c:pt>
                <c:pt idx="17741">
                  <c:v>94.790999999999997</c:v>
                </c:pt>
                <c:pt idx="17742">
                  <c:v>94.837999999999994</c:v>
                </c:pt>
                <c:pt idx="17743">
                  <c:v>95.009</c:v>
                </c:pt>
                <c:pt idx="17744">
                  <c:v>95.66</c:v>
                </c:pt>
                <c:pt idx="17745">
                  <c:v>95.991</c:v>
                </c:pt>
                <c:pt idx="17746">
                  <c:v>96.198999999999998</c:v>
                </c:pt>
                <c:pt idx="17747">
                  <c:v>96.204999999999998</c:v>
                </c:pt>
                <c:pt idx="17748">
                  <c:v>96.204999999999998</c:v>
                </c:pt>
                <c:pt idx="17749">
                  <c:v>96.204999999999998</c:v>
                </c:pt>
                <c:pt idx="17750">
                  <c:v>96.204999999999998</c:v>
                </c:pt>
                <c:pt idx="17751">
                  <c:v>96.204999999999998</c:v>
                </c:pt>
                <c:pt idx="17752">
                  <c:v>96.204999999999998</c:v>
                </c:pt>
                <c:pt idx="17753">
                  <c:v>96.31</c:v>
                </c:pt>
                <c:pt idx="17754">
                  <c:v>96.313000000000002</c:v>
                </c:pt>
                <c:pt idx="17755">
                  <c:v>96.316000000000003</c:v>
                </c:pt>
                <c:pt idx="17756">
                  <c:v>96.334999999999994</c:v>
                </c:pt>
                <c:pt idx="17757">
                  <c:v>96.418000000000006</c:v>
                </c:pt>
                <c:pt idx="17758">
                  <c:v>96.427000000000007</c:v>
                </c:pt>
                <c:pt idx="17759">
                  <c:v>96.638999999999996</c:v>
                </c:pt>
                <c:pt idx="17760">
                  <c:v>96.638999999999996</c:v>
                </c:pt>
                <c:pt idx="17761">
                  <c:v>96.971000000000004</c:v>
                </c:pt>
                <c:pt idx="17762">
                  <c:v>96.978999999999999</c:v>
                </c:pt>
                <c:pt idx="17763">
                  <c:v>96.983999999999995</c:v>
                </c:pt>
                <c:pt idx="17764">
                  <c:v>97.191999999999993</c:v>
                </c:pt>
                <c:pt idx="17765">
                  <c:v>97.203000000000003</c:v>
                </c:pt>
                <c:pt idx="17766">
                  <c:v>97.513999999999996</c:v>
                </c:pt>
                <c:pt idx="17767">
                  <c:v>97.521000000000001</c:v>
                </c:pt>
                <c:pt idx="17768">
                  <c:v>97.841999999999999</c:v>
                </c:pt>
                <c:pt idx="17769">
                  <c:v>97.841999999999999</c:v>
                </c:pt>
                <c:pt idx="17770">
                  <c:v>97.896000000000001</c:v>
                </c:pt>
                <c:pt idx="17771">
                  <c:v>97.950999999999993</c:v>
                </c:pt>
                <c:pt idx="17772">
                  <c:v>97.950999999999993</c:v>
                </c:pt>
                <c:pt idx="17773">
                  <c:v>98.063999999999993</c:v>
                </c:pt>
                <c:pt idx="17774">
                  <c:v>98.171000000000006</c:v>
                </c:pt>
                <c:pt idx="17775">
                  <c:v>98.174999999999997</c:v>
                </c:pt>
                <c:pt idx="17776">
                  <c:v>98.174999999999997</c:v>
                </c:pt>
                <c:pt idx="17777">
                  <c:v>98.174999999999997</c:v>
                </c:pt>
                <c:pt idx="17778">
                  <c:v>98.281999999999996</c:v>
                </c:pt>
                <c:pt idx="17779">
                  <c:v>98.391999999999996</c:v>
                </c:pt>
                <c:pt idx="17780">
                  <c:v>98.504000000000005</c:v>
                </c:pt>
                <c:pt idx="17781">
                  <c:v>98.506</c:v>
                </c:pt>
                <c:pt idx="17782">
                  <c:v>98.516000000000005</c:v>
                </c:pt>
                <c:pt idx="17783">
                  <c:v>98.757999999999996</c:v>
                </c:pt>
                <c:pt idx="17784">
                  <c:v>99.061000000000007</c:v>
                </c:pt>
                <c:pt idx="17785">
                  <c:v>99.061000000000007</c:v>
                </c:pt>
                <c:pt idx="17786">
                  <c:v>99.061000000000007</c:v>
                </c:pt>
                <c:pt idx="17787">
                  <c:v>99.067999999999998</c:v>
                </c:pt>
                <c:pt idx="17788">
                  <c:v>99.168000000000006</c:v>
                </c:pt>
                <c:pt idx="17789">
                  <c:v>99.18</c:v>
                </c:pt>
                <c:pt idx="17790">
                  <c:v>99.278000000000006</c:v>
                </c:pt>
                <c:pt idx="17791">
                  <c:v>99.278000000000006</c:v>
                </c:pt>
                <c:pt idx="17792">
                  <c:v>99.278000000000006</c:v>
                </c:pt>
                <c:pt idx="17793">
                  <c:v>99.281999999999996</c:v>
                </c:pt>
                <c:pt idx="17794">
                  <c:v>99.5</c:v>
                </c:pt>
                <c:pt idx="17795">
                  <c:v>99.501999999999995</c:v>
                </c:pt>
                <c:pt idx="17796">
                  <c:v>99.501999999999995</c:v>
                </c:pt>
                <c:pt idx="17797">
                  <c:v>99.501999999999995</c:v>
                </c:pt>
                <c:pt idx="17798">
                  <c:v>99.524000000000001</c:v>
                </c:pt>
                <c:pt idx="17799">
                  <c:v>99.614000000000004</c:v>
                </c:pt>
                <c:pt idx="17800">
                  <c:v>99.614000000000004</c:v>
                </c:pt>
                <c:pt idx="17801">
                  <c:v>99.722999999999999</c:v>
                </c:pt>
                <c:pt idx="17802">
                  <c:v>99.834999999999994</c:v>
                </c:pt>
                <c:pt idx="17803">
                  <c:v>99.834999999999994</c:v>
                </c:pt>
                <c:pt idx="17804">
                  <c:v>99.95</c:v>
                </c:pt>
                <c:pt idx="17805">
                  <c:v>99.95</c:v>
                </c:pt>
                <c:pt idx="17806">
                  <c:v>100.065</c:v>
                </c:pt>
                <c:pt idx="17807">
                  <c:v>100.172</c:v>
                </c:pt>
                <c:pt idx="17808">
                  <c:v>100.175</c:v>
                </c:pt>
                <c:pt idx="17809">
                  <c:v>100.175</c:v>
                </c:pt>
                <c:pt idx="17810">
                  <c:v>100.288</c:v>
                </c:pt>
                <c:pt idx="17811">
                  <c:v>100.393</c:v>
                </c:pt>
                <c:pt idx="17812">
                  <c:v>100.39700000000001</c:v>
                </c:pt>
                <c:pt idx="17813">
                  <c:v>100.505</c:v>
                </c:pt>
                <c:pt idx="17814">
                  <c:v>100.505</c:v>
                </c:pt>
                <c:pt idx="17815">
                  <c:v>100.505</c:v>
                </c:pt>
                <c:pt idx="17816">
                  <c:v>100.51</c:v>
                </c:pt>
                <c:pt idx="17817">
                  <c:v>100.51</c:v>
                </c:pt>
                <c:pt idx="17818">
                  <c:v>100.51</c:v>
                </c:pt>
                <c:pt idx="17819">
                  <c:v>100.84099999999999</c:v>
                </c:pt>
                <c:pt idx="17820">
                  <c:v>100.955</c:v>
                </c:pt>
                <c:pt idx="17821">
                  <c:v>100.955</c:v>
                </c:pt>
                <c:pt idx="17822">
                  <c:v>100.977</c:v>
                </c:pt>
                <c:pt idx="17823">
                  <c:v>101.29900000000001</c:v>
                </c:pt>
                <c:pt idx="17824">
                  <c:v>101.741</c:v>
                </c:pt>
                <c:pt idx="17825">
                  <c:v>101.744</c:v>
                </c:pt>
                <c:pt idx="17826">
                  <c:v>101.85299999999999</c:v>
                </c:pt>
                <c:pt idx="17827">
                  <c:v>102.08</c:v>
                </c:pt>
                <c:pt idx="17828">
                  <c:v>102.19199999999999</c:v>
                </c:pt>
                <c:pt idx="17829">
                  <c:v>102.306</c:v>
                </c:pt>
                <c:pt idx="17830">
                  <c:v>102.34</c:v>
                </c:pt>
                <c:pt idx="17831">
                  <c:v>102.53100000000001</c:v>
                </c:pt>
                <c:pt idx="17832">
                  <c:v>102.536</c:v>
                </c:pt>
                <c:pt idx="17833">
                  <c:v>102.536</c:v>
                </c:pt>
                <c:pt idx="17834">
                  <c:v>102.648</c:v>
                </c:pt>
                <c:pt idx="17835">
                  <c:v>102.648</c:v>
                </c:pt>
                <c:pt idx="17836">
                  <c:v>102.663</c:v>
                </c:pt>
                <c:pt idx="17837">
                  <c:v>102.759</c:v>
                </c:pt>
                <c:pt idx="17838">
                  <c:v>102.765</c:v>
                </c:pt>
                <c:pt idx="17839">
                  <c:v>102.873</c:v>
                </c:pt>
                <c:pt idx="17840">
                  <c:v>102.877</c:v>
                </c:pt>
                <c:pt idx="17841">
                  <c:v>102.88</c:v>
                </c:pt>
                <c:pt idx="17842">
                  <c:v>102.992</c:v>
                </c:pt>
                <c:pt idx="17843">
                  <c:v>103.104</c:v>
                </c:pt>
                <c:pt idx="17844">
                  <c:v>103.211</c:v>
                </c:pt>
                <c:pt idx="17845">
                  <c:v>103.211</c:v>
                </c:pt>
                <c:pt idx="17846">
                  <c:v>103.211</c:v>
                </c:pt>
                <c:pt idx="17847">
                  <c:v>103.21599999999999</c:v>
                </c:pt>
                <c:pt idx="17848">
                  <c:v>103.217</c:v>
                </c:pt>
                <c:pt idx="17849">
                  <c:v>103.36499999999999</c:v>
                </c:pt>
                <c:pt idx="17850">
                  <c:v>103.554</c:v>
                </c:pt>
                <c:pt idx="17851">
                  <c:v>103.669</c:v>
                </c:pt>
                <c:pt idx="17852">
                  <c:v>103.669</c:v>
                </c:pt>
                <c:pt idx="17853">
                  <c:v>103.669</c:v>
                </c:pt>
                <c:pt idx="17854">
                  <c:v>104.24</c:v>
                </c:pt>
                <c:pt idx="17855">
                  <c:v>104.81100000000001</c:v>
                </c:pt>
                <c:pt idx="17856">
                  <c:v>104.925</c:v>
                </c:pt>
                <c:pt idx="17857">
                  <c:v>105.15900000000001</c:v>
                </c:pt>
                <c:pt idx="17858">
                  <c:v>105.276</c:v>
                </c:pt>
                <c:pt idx="17859">
                  <c:v>105.503</c:v>
                </c:pt>
                <c:pt idx="17860">
                  <c:v>105.509</c:v>
                </c:pt>
                <c:pt idx="17861">
                  <c:v>105.625</c:v>
                </c:pt>
                <c:pt idx="17862">
                  <c:v>105.861</c:v>
                </c:pt>
                <c:pt idx="17863">
                  <c:v>105.872</c:v>
                </c:pt>
                <c:pt idx="17864">
                  <c:v>106.194</c:v>
                </c:pt>
                <c:pt idx="17865">
                  <c:v>106.21</c:v>
                </c:pt>
                <c:pt idx="17866">
                  <c:v>106.241</c:v>
                </c:pt>
                <c:pt idx="17867">
                  <c:v>106.309</c:v>
                </c:pt>
                <c:pt idx="17868">
                  <c:v>106.31100000000001</c:v>
                </c:pt>
                <c:pt idx="17869">
                  <c:v>106.42700000000001</c:v>
                </c:pt>
                <c:pt idx="17870">
                  <c:v>107.008</c:v>
                </c:pt>
                <c:pt idx="17871">
                  <c:v>107.59</c:v>
                </c:pt>
                <c:pt idx="17872">
                  <c:v>107.59</c:v>
                </c:pt>
                <c:pt idx="17873">
                  <c:v>107.821</c:v>
                </c:pt>
                <c:pt idx="17874">
                  <c:v>107.82599999999999</c:v>
                </c:pt>
                <c:pt idx="17875">
                  <c:v>107.938</c:v>
                </c:pt>
                <c:pt idx="17876">
                  <c:v>108.297</c:v>
                </c:pt>
                <c:pt idx="17877">
                  <c:v>108.3</c:v>
                </c:pt>
                <c:pt idx="17878">
                  <c:v>108.405</c:v>
                </c:pt>
                <c:pt idx="17879">
                  <c:v>108.41500000000001</c:v>
                </c:pt>
                <c:pt idx="17880">
                  <c:v>108.41500000000001</c:v>
                </c:pt>
                <c:pt idx="17881">
                  <c:v>108.535</c:v>
                </c:pt>
                <c:pt idx="17882">
                  <c:v>108.77500000000001</c:v>
                </c:pt>
                <c:pt idx="17883">
                  <c:v>108.992</c:v>
                </c:pt>
                <c:pt idx="17884">
                  <c:v>109.11</c:v>
                </c:pt>
                <c:pt idx="17885">
                  <c:v>109.11</c:v>
                </c:pt>
                <c:pt idx="17886">
                  <c:v>109.111</c:v>
                </c:pt>
                <c:pt idx="17887">
                  <c:v>109.233</c:v>
                </c:pt>
                <c:pt idx="17888">
                  <c:v>109.599</c:v>
                </c:pt>
                <c:pt idx="17889">
                  <c:v>109.69799999999999</c:v>
                </c:pt>
                <c:pt idx="17890">
                  <c:v>110.181</c:v>
                </c:pt>
                <c:pt idx="17891">
                  <c:v>110.313</c:v>
                </c:pt>
                <c:pt idx="17892">
                  <c:v>110.40900000000001</c:v>
                </c:pt>
                <c:pt idx="17893">
                  <c:v>110.529</c:v>
                </c:pt>
                <c:pt idx="17894">
                  <c:v>110.65</c:v>
                </c:pt>
                <c:pt idx="17895">
                  <c:v>110.651</c:v>
                </c:pt>
                <c:pt idx="17896">
                  <c:v>110.673</c:v>
                </c:pt>
                <c:pt idx="17897">
                  <c:v>111.005</c:v>
                </c:pt>
                <c:pt idx="17898">
                  <c:v>111.129</c:v>
                </c:pt>
                <c:pt idx="17899">
                  <c:v>111.247</c:v>
                </c:pt>
                <c:pt idx="17900">
                  <c:v>111.25</c:v>
                </c:pt>
                <c:pt idx="17901">
                  <c:v>111.39400000000001</c:v>
                </c:pt>
                <c:pt idx="17902">
                  <c:v>111.956</c:v>
                </c:pt>
                <c:pt idx="17903">
                  <c:v>111.95699999999999</c:v>
                </c:pt>
                <c:pt idx="17904">
                  <c:v>111.95699999999999</c:v>
                </c:pt>
                <c:pt idx="17905">
                  <c:v>112.07599999999999</c:v>
                </c:pt>
                <c:pt idx="17906">
                  <c:v>112.078</c:v>
                </c:pt>
                <c:pt idx="17907">
                  <c:v>112.224</c:v>
                </c:pt>
                <c:pt idx="17908">
                  <c:v>113.39700000000001</c:v>
                </c:pt>
                <c:pt idx="17909">
                  <c:v>113.544</c:v>
                </c:pt>
                <c:pt idx="17910">
                  <c:v>113.877</c:v>
                </c:pt>
                <c:pt idx="17911">
                  <c:v>114.001</c:v>
                </c:pt>
                <c:pt idx="17912">
                  <c:v>114.00700000000001</c:v>
                </c:pt>
                <c:pt idx="17913">
                  <c:v>114.129</c:v>
                </c:pt>
                <c:pt idx="17914">
                  <c:v>114.129</c:v>
                </c:pt>
                <c:pt idx="17915">
                  <c:v>114.608</c:v>
                </c:pt>
                <c:pt idx="17916">
                  <c:v>114.727</c:v>
                </c:pt>
                <c:pt idx="17917">
                  <c:v>114.73</c:v>
                </c:pt>
                <c:pt idx="17918">
                  <c:v>114.97</c:v>
                </c:pt>
                <c:pt idx="17919">
                  <c:v>114.97</c:v>
                </c:pt>
                <c:pt idx="17920">
                  <c:v>114.97</c:v>
                </c:pt>
                <c:pt idx="17921">
                  <c:v>115.57899999999999</c:v>
                </c:pt>
                <c:pt idx="17922">
                  <c:v>115.706</c:v>
                </c:pt>
                <c:pt idx="17923">
                  <c:v>116.068</c:v>
                </c:pt>
                <c:pt idx="17924">
                  <c:v>116.31</c:v>
                </c:pt>
                <c:pt idx="17925">
                  <c:v>116.31</c:v>
                </c:pt>
                <c:pt idx="17926">
                  <c:v>116.43</c:v>
                </c:pt>
                <c:pt idx="17927">
                  <c:v>116.553</c:v>
                </c:pt>
                <c:pt idx="17928">
                  <c:v>116.574</c:v>
                </c:pt>
                <c:pt idx="17929">
                  <c:v>116.676</c:v>
                </c:pt>
                <c:pt idx="17930">
                  <c:v>116.67700000000001</c:v>
                </c:pt>
                <c:pt idx="17931">
                  <c:v>116.682</c:v>
                </c:pt>
                <c:pt idx="17932">
                  <c:v>117.054</c:v>
                </c:pt>
                <c:pt idx="17933">
                  <c:v>117.413</c:v>
                </c:pt>
                <c:pt idx="17934">
                  <c:v>117.783</c:v>
                </c:pt>
                <c:pt idx="17935">
                  <c:v>118.036</c:v>
                </c:pt>
                <c:pt idx="17936">
                  <c:v>118.548</c:v>
                </c:pt>
                <c:pt idx="17937">
                  <c:v>118.658</c:v>
                </c:pt>
                <c:pt idx="17938">
                  <c:v>118.675</c:v>
                </c:pt>
                <c:pt idx="17939">
                  <c:v>118.77200000000001</c:v>
                </c:pt>
                <c:pt idx="17940">
                  <c:v>119.145</c:v>
                </c:pt>
                <c:pt idx="17941">
                  <c:v>119.145</c:v>
                </c:pt>
                <c:pt idx="17942">
                  <c:v>119.145</c:v>
                </c:pt>
                <c:pt idx="17943">
                  <c:v>119.268</c:v>
                </c:pt>
                <c:pt idx="17944">
                  <c:v>119.268</c:v>
                </c:pt>
                <c:pt idx="17945">
                  <c:v>119.646</c:v>
                </c:pt>
                <c:pt idx="17946">
                  <c:v>119.646</c:v>
                </c:pt>
                <c:pt idx="17947">
                  <c:v>119.76900000000001</c:v>
                </c:pt>
                <c:pt idx="17948">
                  <c:v>120.15</c:v>
                </c:pt>
                <c:pt idx="17949">
                  <c:v>120.41</c:v>
                </c:pt>
                <c:pt idx="17950">
                  <c:v>120.64</c:v>
                </c:pt>
                <c:pt idx="17951">
                  <c:v>120.764</c:v>
                </c:pt>
                <c:pt idx="17952">
                  <c:v>120.77800000000001</c:v>
                </c:pt>
                <c:pt idx="17953">
                  <c:v>121.64100000000001</c:v>
                </c:pt>
                <c:pt idx="17954">
                  <c:v>122.27200000000001</c:v>
                </c:pt>
                <c:pt idx="17955">
                  <c:v>122.91</c:v>
                </c:pt>
                <c:pt idx="17956">
                  <c:v>123.039</c:v>
                </c:pt>
                <c:pt idx="17957">
                  <c:v>123.292</c:v>
                </c:pt>
                <c:pt idx="17958">
                  <c:v>123.791</c:v>
                </c:pt>
                <c:pt idx="17959">
                  <c:v>123.919</c:v>
                </c:pt>
                <c:pt idx="17960">
                  <c:v>124.554</c:v>
                </c:pt>
                <c:pt idx="17961">
                  <c:v>125.717</c:v>
                </c:pt>
                <c:pt idx="17962">
                  <c:v>126.476</c:v>
                </c:pt>
                <c:pt idx="17963">
                  <c:v>126.877</c:v>
                </c:pt>
                <c:pt idx="17964">
                  <c:v>126.994</c:v>
                </c:pt>
                <c:pt idx="17965">
                  <c:v>127.018</c:v>
                </c:pt>
                <c:pt idx="17966">
                  <c:v>127.128</c:v>
                </c:pt>
                <c:pt idx="17967">
                  <c:v>128.41999999999999</c:v>
                </c:pt>
                <c:pt idx="17968">
                  <c:v>128.69200000000001</c:v>
                </c:pt>
                <c:pt idx="17969">
                  <c:v>128.80600000000001</c:v>
                </c:pt>
                <c:pt idx="17970">
                  <c:v>129.07499999999999</c:v>
                </c:pt>
                <c:pt idx="17971">
                  <c:v>129.19999999999999</c:v>
                </c:pt>
                <c:pt idx="17972">
                  <c:v>129.33000000000001</c:v>
                </c:pt>
                <c:pt idx="17973">
                  <c:v>129.983</c:v>
                </c:pt>
                <c:pt idx="17974">
                  <c:v>131.00399999999999</c:v>
                </c:pt>
                <c:pt idx="17975">
                  <c:v>131.429</c:v>
                </c:pt>
                <c:pt idx="17976">
                  <c:v>132.49100000000001</c:v>
                </c:pt>
                <c:pt idx="17977">
                  <c:v>133.148</c:v>
                </c:pt>
                <c:pt idx="17978">
                  <c:v>133.148</c:v>
                </c:pt>
                <c:pt idx="17979">
                  <c:v>133.15</c:v>
                </c:pt>
                <c:pt idx="17980">
                  <c:v>133.952</c:v>
                </c:pt>
                <c:pt idx="17981">
                  <c:v>134.74799999999999</c:v>
                </c:pt>
                <c:pt idx="17982">
                  <c:v>135.554</c:v>
                </c:pt>
                <c:pt idx="17983">
                  <c:v>136.22399999999999</c:v>
                </c:pt>
                <c:pt idx="17984">
                  <c:v>136.49600000000001</c:v>
                </c:pt>
                <c:pt idx="17985">
                  <c:v>136.49600000000001</c:v>
                </c:pt>
                <c:pt idx="17986">
                  <c:v>137.30600000000001</c:v>
                </c:pt>
                <c:pt idx="17987">
                  <c:v>137.84899999999999</c:v>
                </c:pt>
                <c:pt idx="17988">
                  <c:v>138.11799999999999</c:v>
                </c:pt>
                <c:pt idx="17989">
                  <c:v>138.94300000000001</c:v>
                </c:pt>
                <c:pt idx="17990">
                  <c:v>139.244</c:v>
                </c:pt>
                <c:pt idx="17991">
                  <c:v>140.715</c:v>
                </c:pt>
                <c:pt idx="17992">
                  <c:v>141.12899999999999</c:v>
                </c:pt>
                <c:pt idx="17993">
                  <c:v>141.96299999999999</c:v>
                </c:pt>
                <c:pt idx="17994">
                  <c:v>142.37899999999999</c:v>
                </c:pt>
                <c:pt idx="17995">
                  <c:v>143.34</c:v>
                </c:pt>
                <c:pt idx="17996">
                  <c:v>144.18100000000001</c:v>
                </c:pt>
                <c:pt idx="17997">
                  <c:v>144.315</c:v>
                </c:pt>
                <c:pt idx="17998">
                  <c:v>144.45400000000001</c:v>
                </c:pt>
                <c:pt idx="17999">
                  <c:v>145.15799999999999</c:v>
                </c:pt>
                <c:pt idx="18000">
                  <c:v>145.78899999999999</c:v>
                </c:pt>
                <c:pt idx="18001">
                  <c:v>146.29599999999999</c:v>
                </c:pt>
                <c:pt idx="18002">
                  <c:v>146.41999999999999</c:v>
                </c:pt>
                <c:pt idx="18003">
                  <c:v>146.41999999999999</c:v>
                </c:pt>
                <c:pt idx="18004">
                  <c:v>147.83000000000001</c:v>
                </c:pt>
                <c:pt idx="18005">
                  <c:v>147.97300000000001</c:v>
                </c:pt>
                <c:pt idx="18006">
                  <c:v>148.256</c:v>
                </c:pt>
                <c:pt idx="18007">
                  <c:v>148.55500000000001</c:v>
                </c:pt>
                <c:pt idx="18008">
                  <c:v>151.10900000000001</c:v>
                </c:pt>
                <c:pt idx="18009">
                  <c:v>151.255</c:v>
                </c:pt>
                <c:pt idx="18010">
                  <c:v>151.4</c:v>
                </c:pt>
                <c:pt idx="18011">
                  <c:v>152.404</c:v>
                </c:pt>
                <c:pt idx="18012">
                  <c:v>152.98500000000001</c:v>
                </c:pt>
                <c:pt idx="18013">
                  <c:v>154.43299999999999</c:v>
                </c:pt>
                <c:pt idx="18014">
                  <c:v>154.869</c:v>
                </c:pt>
                <c:pt idx="18015">
                  <c:v>155.32</c:v>
                </c:pt>
                <c:pt idx="18016">
                  <c:v>156.477</c:v>
                </c:pt>
                <c:pt idx="18017">
                  <c:v>156.483</c:v>
                </c:pt>
                <c:pt idx="18018">
                  <c:v>156.773</c:v>
                </c:pt>
                <c:pt idx="18019">
                  <c:v>159.435</c:v>
                </c:pt>
                <c:pt idx="18020">
                  <c:v>160.16900000000001</c:v>
                </c:pt>
                <c:pt idx="18021">
                  <c:v>160.321</c:v>
                </c:pt>
                <c:pt idx="18022">
                  <c:v>161.11000000000001</c:v>
                </c:pt>
                <c:pt idx="18023">
                  <c:v>163.61199999999999</c:v>
                </c:pt>
                <c:pt idx="18024">
                  <c:v>164.703</c:v>
                </c:pt>
                <c:pt idx="18025">
                  <c:v>165.58</c:v>
                </c:pt>
                <c:pt idx="18026">
                  <c:v>165.59899999999999</c:v>
                </c:pt>
                <c:pt idx="18027">
                  <c:v>166.50200000000001</c:v>
                </c:pt>
                <c:pt idx="18028">
                  <c:v>169.40299999999999</c:v>
                </c:pt>
                <c:pt idx="18029">
                  <c:v>169.864</c:v>
                </c:pt>
                <c:pt idx="18030">
                  <c:v>171.25399999999999</c:v>
                </c:pt>
                <c:pt idx="18031">
                  <c:v>171.82</c:v>
                </c:pt>
                <c:pt idx="18032">
                  <c:v>172.34100000000001</c:v>
                </c:pt>
                <c:pt idx="18033">
                  <c:v>172.34100000000001</c:v>
                </c:pt>
                <c:pt idx="18034">
                  <c:v>173.92099999999999</c:v>
                </c:pt>
                <c:pt idx="18035">
                  <c:v>174.22900000000001</c:v>
                </c:pt>
                <c:pt idx="18036">
                  <c:v>178.983</c:v>
                </c:pt>
                <c:pt idx="18037">
                  <c:v>183.02799999999999</c:v>
                </c:pt>
                <c:pt idx="18038">
                  <c:v>184.898</c:v>
                </c:pt>
                <c:pt idx="18039">
                  <c:v>184.91200000000001</c:v>
                </c:pt>
                <c:pt idx="18040">
                  <c:v>187.05699999999999</c:v>
                </c:pt>
                <c:pt idx="18041">
                  <c:v>189.97399999999999</c:v>
                </c:pt>
                <c:pt idx="18042">
                  <c:v>190.93299999999999</c:v>
                </c:pt>
                <c:pt idx="18043">
                  <c:v>193.83500000000001</c:v>
                </c:pt>
                <c:pt idx="18044">
                  <c:v>196.14500000000001</c:v>
                </c:pt>
                <c:pt idx="18045">
                  <c:v>201.411</c:v>
                </c:pt>
                <c:pt idx="18046">
                  <c:v>203.673</c:v>
                </c:pt>
                <c:pt idx="18047">
                  <c:v>203.81299999999999</c:v>
                </c:pt>
                <c:pt idx="18048">
                  <c:v>204.15299999999999</c:v>
                </c:pt>
                <c:pt idx="18049">
                  <c:v>208.67</c:v>
                </c:pt>
                <c:pt idx="18050">
                  <c:v>209.554</c:v>
                </c:pt>
                <c:pt idx="18051">
                  <c:v>209.89699999999999</c:v>
                </c:pt>
                <c:pt idx="18052">
                  <c:v>212.71600000000001</c:v>
                </c:pt>
                <c:pt idx="18053">
                  <c:v>212.892</c:v>
                </c:pt>
                <c:pt idx="18054">
                  <c:v>215.93600000000001</c:v>
                </c:pt>
                <c:pt idx="18055">
                  <c:v>218.24799999999999</c:v>
                </c:pt>
                <c:pt idx="18056">
                  <c:v>218.429</c:v>
                </c:pt>
                <c:pt idx="18057">
                  <c:v>223.858</c:v>
                </c:pt>
                <c:pt idx="18058">
                  <c:v>225.21199999999999</c:v>
                </c:pt>
                <c:pt idx="18059">
                  <c:v>225.68700000000001</c:v>
                </c:pt>
                <c:pt idx="18060">
                  <c:v>228.261</c:v>
                </c:pt>
                <c:pt idx="18061">
                  <c:v>229.55799999999999</c:v>
                </c:pt>
                <c:pt idx="18062">
                  <c:v>233.68100000000001</c:v>
                </c:pt>
              </c:numCache>
            </c:numRef>
          </c:xVal>
          <c:yVal>
            <c:numRef>
              <c:f>Mpologoma!$F$2:$F$18064</c:f>
              <c:numCache>
                <c:formatCode>General</c:formatCode>
                <c:ptCount val="18063"/>
                <c:pt idx="0">
                  <c:v>98.72121346324181</c:v>
                </c:pt>
                <c:pt idx="1">
                  <c:v>98.72121346324181</c:v>
                </c:pt>
                <c:pt idx="2">
                  <c:v>98.72121346324181</c:v>
                </c:pt>
                <c:pt idx="3">
                  <c:v>98.72121346324181</c:v>
                </c:pt>
                <c:pt idx="4">
                  <c:v>98.72121346324181</c:v>
                </c:pt>
                <c:pt idx="5">
                  <c:v>98.72121346324181</c:v>
                </c:pt>
                <c:pt idx="6">
                  <c:v>98.72121346324181</c:v>
                </c:pt>
                <c:pt idx="7">
                  <c:v>98.72121346324181</c:v>
                </c:pt>
                <c:pt idx="8">
                  <c:v>98.72121346324181</c:v>
                </c:pt>
                <c:pt idx="9">
                  <c:v>98.72121346324181</c:v>
                </c:pt>
                <c:pt idx="10">
                  <c:v>98.72121346324181</c:v>
                </c:pt>
                <c:pt idx="11">
                  <c:v>98.72121346324181</c:v>
                </c:pt>
                <c:pt idx="12">
                  <c:v>98.72121346324181</c:v>
                </c:pt>
                <c:pt idx="13">
                  <c:v>98.72121346324181</c:v>
                </c:pt>
                <c:pt idx="14">
                  <c:v>98.72121346324181</c:v>
                </c:pt>
                <c:pt idx="15">
                  <c:v>98.72121346324181</c:v>
                </c:pt>
                <c:pt idx="16">
                  <c:v>98.72121346324181</c:v>
                </c:pt>
                <c:pt idx="17">
                  <c:v>98.72121346324181</c:v>
                </c:pt>
                <c:pt idx="18">
                  <c:v>98.72121346324181</c:v>
                </c:pt>
                <c:pt idx="19">
                  <c:v>98.72121346324181</c:v>
                </c:pt>
                <c:pt idx="20">
                  <c:v>98.72121346324181</c:v>
                </c:pt>
                <c:pt idx="21">
                  <c:v>98.72121346324181</c:v>
                </c:pt>
                <c:pt idx="22">
                  <c:v>98.72121346324181</c:v>
                </c:pt>
                <c:pt idx="23">
                  <c:v>98.72121346324181</c:v>
                </c:pt>
                <c:pt idx="24">
                  <c:v>98.72121346324181</c:v>
                </c:pt>
                <c:pt idx="25">
                  <c:v>98.72121346324181</c:v>
                </c:pt>
                <c:pt idx="26">
                  <c:v>98.72121346324181</c:v>
                </c:pt>
                <c:pt idx="27">
                  <c:v>98.72121346324181</c:v>
                </c:pt>
                <c:pt idx="28">
                  <c:v>98.72121346324181</c:v>
                </c:pt>
                <c:pt idx="29">
                  <c:v>98.72121346324181</c:v>
                </c:pt>
                <c:pt idx="30">
                  <c:v>98.72121346324181</c:v>
                </c:pt>
                <c:pt idx="31">
                  <c:v>98.72121346324181</c:v>
                </c:pt>
                <c:pt idx="32">
                  <c:v>98.72121346324181</c:v>
                </c:pt>
                <c:pt idx="33">
                  <c:v>98.72121346324181</c:v>
                </c:pt>
                <c:pt idx="34">
                  <c:v>98.72121346324181</c:v>
                </c:pt>
                <c:pt idx="35">
                  <c:v>98.72121346324181</c:v>
                </c:pt>
                <c:pt idx="36">
                  <c:v>98.72121346324181</c:v>
                </c:pt>
                <c:pt idx="37">
                  <c:v>98.72121346324181</c:v>
                </c:pt>
                <c:pt idx="38">
                  <c:v>98.72121346324181</c:v>
                </c:pt>
                <c:pt idx="39">
                  <c:v>98.72121346324181</c:v>
                </c:pt>
                <c:pt idx="40">
                  <c:v>98.72121346324181</c:v>
                </c:pt>
                <c:pt idx="41">
                  <c:v>98.72121346324181</c:v>
                </c:pt>
                <c:pt idx="42">
                  <c:v>98.72121346324181</c:v>
                </c:pt>
                <c:pt idx="43">
                  <c:v>98.72121346324181</c:v>
                </c:pt>
                <c:pt idx="44">
                  <c:v>98.72121346324181</c:v>
                </c:pt>
                <c:pt idx="45">
                  <c:v>98.72121346324181</c:v>
                </c:pt>
                <c:pt idx="46">
                  <c:v>98.72121346324181</c:v>
                </c:pt>
                <c:pt idx="47">
                  <c:v>98.72121346324181</c:v>
                </c:pt>
                <c:pt idx="48">
                  <c:v>98.72121346324181</c:v>
                </c:pt>
                <c:pt idx="49">
                  <c:v>98.72121346324181</c:v>
                </c:pt>
                <c:pt idx="50">
                  <c:v>98.72121346324181</c:v>
                </c:pt>
                <c:pt idx="51">
                  <c:v>98.72121346324181</c:v>
                </c:pt>
                <c:pt idx="52">
                  <c:v>98.72121346324181</c:v>
                </c:pt>
                <c:pt idx="53">
                  <c:v>98.72121346324181</c:v>
                </c:pt>
                <c:pt idx="54">
                  <c:v>98.72121346324181</c:v>
                </c:pt>
                <c:pt idx="55">
                  <c:v>98.72121346324181</c:v>
                </c:pt>
                <c:pt idx="56">
                  <c:v>98.72121346324181</c:v>
                </c:pt>
                <c:pt idx="57">
                  <c:v>98.72121346324181</c:v>
                </c:pt>
                <c:pt idx="58">
                  <c:v>98.72121346324181</c:v>
                </c:pt>
                <c:pt idx="59">
                  <c:v>98.72121346324181</c:v>
                </c:pt>
                <c:pt idx="60">
                  <c:v>98.72121346324181</c:v>
                </c:pt>
                <c:pt idx="61">
                  <c:v>98.72121346324181</c:v>
                </c:pt>
                <c:pt idx="62">
                  <c:v>98.72121346324181</c:v>
                </c:pt>
                <c:pt idx="63">
                  <c:v>98.72121346324181</c:v>
                </c:pt>
                <c:pt idx="64">
                  <c:v>98.72121346324181</c:v>
                </c:pt>
                <c:pt idx="65">
                  <c:v>98.72121346324181</c:v>
                </c:pt>
                <c:pt idx="66">
                  <c:v>98.72121346324181</c:v>
                </c:pt>
                <c:pt idx="67">
                  <c:v>98.72121346324181</c:v>
                </c:pt>
                <c:pt idx="68">
                  <c:v>98.72121346324181</c:v>
                </c:pt>
                <c:pt idx="69">
                  <c:v>98.72121346324181</c:v>
                </c:pt>
                <c:pt idx="70">
                  <c:v>98.72121346324181</c:v>
                </c:pt>
                <c:pt idx="71">
                  <c:v>98.72121346324181</c:v>
                </c:pt>
                <c:pt idx="72">
                  <c:v>98.72121346324181</c:v>
                </c:pt>
                <c:pt idx="73">
                  <c:v>98.72121346324181</c:v>
                </c:pt>
                <c:pt idx="74">
                  <c:v>98.72121346324181</c:v>
                </c:pt>
                <c:pt idx="75">
                  <c:v>98.72121346324181</c:v>
                </c:pt>
                <c:pt idx="76">
                  <c:v>98.72121346324181</c:v>
                </c:pt>
                <c:pt idx="77">
                  <c:v>98.72121346324181</c:v>
                </c:pt>
                <c:pt idx="78">
                  <c:v>98.72121346324181</c:v>
                </c:pt>
                <c:pt idx="79">
                  <c:v>98.72121346324181</c:v>
                </c:pt>
                <c:pt idx="80">
                  <c:v>98.72121346324181</c:v>
                </c:pt>
                <c:pt idx="81">
                  <c:v>98.72121346324181</c:v>
                </c:pt>
                <c:pt idx="82">
                  <c:v>98.72121346324181</c:v>
                </c:pt>
                <c:pt idx="83">
                  <c:v>98.72121346324181</c:v>
                </c:pt>
                <c:pt idx="84">
                  <c:v>98.72121346324181</c:v>
                </c:pt>
                <c:pt idx="85">
                  <c:v>98.72121346324181</c:v>
                </c:pt>
                <c:pt idx="86">
                  <c:v>98.72121346324181</c:v>
                </c:pt>
                <c:pt idx="87">
                  <c:v>98.72121346324181</c:v>
                </c:pt>
                <c:pt idx="88">
                  <c:v>98.72121346324181</c:v>
                </c:pt>
                <c:pt idx="89">
                  <c:v>98.72121346324181</c:v>
                </c:pt>
                <c:pt idx="90">
                  <c:v>98.72121346324181</c:v>
                </c:pt>
                <c:pt idx="91">
                  <c:v>98.72121346324181</c:v>
                </c:pt>
                <c:pt idx="92">
                  <c:v>98.72121346324181</c:v>
                </c:pt>
                <c:pt idx="93">
                  <c:v>98.72121346324181</c:v>
                </c:pt>
                <c:pt idx="94">
                  <c:v>98.72121346324181</c:v>
                </c:pt>
                <c:pt idx="95">
                  <c:v>98.72121346324181</c:v>
                </c:pt>
                <c:pt idx="96">
                  <c:v>98.72121346324181</c:v>
                </c:pt>
                <c:pt idx="97">
                  <c:v>98.72121346324181</c:v>
                </c:pt>
                <c:pt idx="98">
                  <c:v>98.72121346324181</c:v>
                </c:pt>
                <c:pt idx="99">
                  <c:v>98.72121346324181</c:v>
                </c:pt>
                <c:pt idx="100">
                  <c:v>98.72121346324181</c:v>
                </c:pt>
                <c:pt idx="101">
                  <c:v>98.72121346324181</c:v>
                </c:pt>
                <c:pt idx="102">
                  <c:v>98.72121346324181</c:v>
                </c:pt>
                <c:pt idx="103">
                  <c:v>98.72121346324181</c:v>
                </c:pt>
                <c:pt idx="104">
                  <c:v>98.72121346324181</c:v>
                </c:pt>
                <c:pt idx="105">
                  <c:v>98.72121346324181</c:v>
                </c:pt>
                <c:pt idx="106">
                  <c:v>98.72121346324181</c:v>
                </c:pt>
                <c:pt idx="107">
                  <c:v>98.72121346324181</c:v>
                </c:pt>
                <c:pt idx="108">
                  <c:v>98.72121346324181</c:v>
                </c:pt>
                <c:pt idx="109">
                  <c:v>98.72121346324181</c:v>
                </c:pt>
                <c:pt idx="110">
                  <c:v>98.72121346324181</c:v>
                </c:pt>
                <c:pt idx="111">
                  <c:v>98.72121346324181</c:v>
                </c:pt>
                <c:pt idx="112">
                  <c:v>98.72121346324181</c:v>
                </c:pt>
                <c:pt idx="113">
                  <c:v>98.72121346324181</c:v>
                </c:pt>
                <c:pt idx="114">
                  <c:v>98.72121346324181</c:v>
                </c:pt>
                <c:pt idx="115">
                  <c:v>98.72121346324181</c:v>
                </c:pt>
                <c:pt idx="116">
                  <c:v>98.72121346324181</c:v>
                </c:pt>
                <c:pt idx="117">
                  <c:v>98.72121346324181</c:v>
                </c:pt>
                <c:pt idx="118">
                  <c:v>98.72121346324181</c:v>
                </c:pt>
                <c:pt idx="119">
                  <c:v>98.72121346324181</c:v>
                </c:pt>
                <c:pt idx="120">
                  <c:v>98.72121346324181</c:v>
                </c:pt>
                <c:pt idx="121">
                  <c:v>98.72121346324181</c:v>
                </c:pt>
                <c:pt idx="122">
                  <c:v>98.72121346324181</c:v>
                </c:pt>
                <c:pt idx="123">
                  <c:v>98.72121346324181</c:v>
                </c:pt>
                <c:pt idx="124">
                  <c:v>98.72121346324181</c:v>
                </c:pt>
                <c:pt idx="125">
                  <c:v>98.72121346324181</c:v>
                </c:pt>
                <c:pt idx="126">
                  <c:v>98.72121346324181</c:v>
                </c:pt>
                <c:pt idx="127">
                  <c:v>98.72121346324181</c:v>
                </c:pt>
                <c:pt idx="128">
                  <c:v>98.72121346324181</c:v>
                </c:pt>
                <c:pt idx="129">
                  <c:v>98.72121346324181</c:v>
                </c:pt>
                <c:pt idx="130">
                  <c:v>98.72121346324181</c:v>
                </c:pt>
                <c:pt idx="131">
                  <c:v>98.72121346324181</c:v>
                </c:pt>
                <c:pt idx="132">
                  <c:v>98.72121346324181</c:v>
                </c:pt>
                <c:pt idx="133">
                  <c:v>98.72121346324181</c:v>
                </c:pt>
                <c:pt idx="134">
                  <c:v>98.72121346324181</c:v>
                </c:pt>
                <c:pt idx="135">
                  <c:v>98.72121346324181</c:v>
                </c:pt>
                <c:pt idx="136">
                  <c:v>98.72121346324181</c:v>
                </c:pt>
                <c:pt idx="137">
                  <c:v>98.72121346324181</c:v>
                </c:pt>
                <c:pt idx="138">
                  <c:v>98.72121346324181</c:v>
                </c:pt>
                <c:pt idx="139">
                  <c:v>98.72121346324181</c:v>
                </c:pt>
                <c:pt idx="140">
                  <c:v>98.72121346324181</c:v>
                </c:pt>
                <c:pt idx="141">
                  <c:v>98.72121346324181</c:v>
                </c:pt>
                <c:pt idx="142">
                  <c:v>98.72121346324181</c:v>
                </c:pt>
                <c:pt idx="143">
                  <c:v>98.72121346324181</c:v>
                </c:pt>
                <c:pt idx="144">
                  <c:v>98.72121346324181</c:v>
                </c:pt>
                <c:pt idx="145">
                  <c:v>98.72121346324181</c:v>
                </c:pt>
                <c:pt idx="146">
                  <c:v>98.72121346324181</c:v>
                </c:pt>
                <c:pt idx="147">
                  <c:v>98.72121346324181</c:v>
                </c:pt>
                <c:pt idx="148">
                  <c:v>98.72121346324181</c:v>
                </c:pt>
                <c:pt idx="149">
                  <c:v>98.72121346324181</c:v>
                </c:pt>
                <c:pt idx="150">
                  <c:v>98.72121346324181</c:v>
                </c:pt>
                <c:pt idx="151">
                  <c:v>98.72121346324181</c:v>
                </c:pt>
                <c:pt idx="152">
                  <c:v>98.72121346324181</c:v>
                </c:pt>
                <c:pt idx="153">
                  <c:v>98.72121346324181</c:v>
                </c:pt>
                <c:pt idx="154">
                  <c:v>98.72121346324181</c:v>
                </c:pt>
                <c:pt idx="155">
                  <c:v>98.72121346324181</c:v>
                </c:pt>
                <c:pt idx="156">
                  <c:v>98.72121346324181</c:v>
                </c:pt>
                <c:pt idx="157">
                  <c:v>98.72121346324181</c:v>
                </c:pt>
                <c:pt idx="158">
                  <c:v>98.72121346324181</c:v>
                </c:pt>
                <c:pt idx="159">
                  <c:v>98.72121346324181</c:v>
                </c:pt>
                <c:pt idx="160">
                  <c:v>98.72121346324181</c:v>
                </c:pt>
                <c:pt idx="161">
                  <c:v>98.72121346324181</c:v>
                </c:pt>
                <c:pt idx="162">
                  <c:v>98.72121346324181</c:v>
                </c:pt>
                <c:pt idx="163">
                  <c:v>98.72121346324181</c:v>
                </c:pt>
                <c:pt idx="164">
                  <c:v>98.72121346324181</c:v>
                </c:pt>
                <c:pt idx="165">
                  <c:v>98.72121346324181</c:v>
                </c:pt>
                <c:pt idx="166">
                  <c:v>98.72121346324181</c:v>
                </c:pt>
                <c:pt idx="167">
                  <c:v>98.72121346324181</c:v>
                </c:pt>
                <c:pt idx="168">
                  <c:v>98.72121346324181</c:v>
                </c:pt>
                <c:pt idx="169">
                  <c:v>98.72121346324181</c:v>
                </c:pt>
                <c:pt idx="170">
                  <c:v>98.72121346324181</c:v>
                </c:pt>
                <c:pt idx="171">
                  <c:v>98.72121346324181</c:v>
                </c:pt>
                <c:pt idx="172">
                  <c:v>98.72121346324181</c:v>
                </c:pt>
                <c:pt idx="173">
                  <c:v>98.72121346324181</c:v>
                </c:pt>
                <c:pt idx="174">
                  <c:v>98.72121346324181</c:v>
                </c:pt>
                <c:pt idx="175">
                  <c:v>98.72121346324181</c:v>
                </c:pt>
                <c:pt idx="176">
                  <c:v>98.72121346324181</c:v>
                </c:pt>
                <c:pt idx="177">
                  <c:v>98.72121346324181</c:v>
                </c:pt>
                <c:pt idx="178">
                  <c:v>98.72121346324181</c:v>
                </c:pt>
                <c:pt idx="179">
                  <c:v>98.72121346324181</c:v>
                </c:pt>
                <c:pt idx="180">
                  <c:v>98.72121346324181</c:v>
                </c:pt>
                <c:pt idx="181">
                  <c:v>98.72121346324181</c:v>
                </c:pt>
                <c:pt idx="182">
                  <c:v>98.72121346324181</c:v>
                </c:pt>
                <c:pt idx="183">
                  <c:v>98.72121346324181</c:v>
                </c:pt>
                <c:pt idx="184">
                  <c:v>98.72121346324181</c:v>
                </c:pt>
                <c:pt idx="185">
                  <c:v>98.72121346324181</c:v>
                </c:pt>
                <c:pt idx="186">
                  <c:v>98.72121346324181</c:v>
                </c:pt>
                <c:pt idx="187">
                  <c:v>98.72121346324181</c:v>
                </c:pt>
                <c:pt idx="188">
                  <c:v>98.72121346324181</c:v>
                </c:pt>
                <c:pt idx="189">
                  <c:v>98.72121346324181</c:v>
                </c:pt>
                <c:pt idx="190">
                  <c:v>98.72121346324181</c:v>
                </c:pt>
                <c:pt idx="191">
                  <c:v>98.72121346324181</c:v>
                </c:pt>
                <c:pt idx="192">
                  <c:v>98.72121346324181</c:v>
                </c:pt>
                <c:pt idx="193">
                  <c:v>98.72121346324181</c:v>
                </c:pt>
                <c:pt idx="194">
                  <c:v>98.72121346324181</c:v>
                </c:pt>
                <c:pt idx="195">
                  <c:v>98.72121346324181</c:v>
                </c:pt>
                <c:pt idx="196">
                  <c:v>98.72121346324181</c:v>
                </c:pt>
                <c:pt idx="197">
                  <c:v>98.72121346324181</c:v>
                </c:pt>
                <c:pt idx="198">
                  <c:v>98.72121346324181</c:v>
                </c:pt>
                <c:pt idx="199">
                  <c:v>98.72121346324181</c:v>
                </c:pt>
                <c:pt idx="200">
                  <c:v>98.72121346324181</c:v>
                </c:pt>
                <c:pt idx="201">
                  <c:v>98.72121346324181</c:v>
                </c:pt>
                <c:pt idx="202">
                  <c:v>98.72121346324181</c:v>
                </c:pt>
                <c:pt idx="203">
                  <c:v>98.72121346324181</c:v>
                </c:pt>
                <c:pt idx="204">
                  <c:v>98.72121346324181</c:v>
                </c:pt>
                <c:pt idx="205">
                  <c:v>98.72121346324181</c:v>
                </c:pt>
                <c:pt idx="206">
                  <c:v>98.72121346324181</c:v>
                </c:pt>
                <c:pt idx="207">
                  <c:v>98.72121346324181</c:v>
                </c:pt>
                <c:pt idx="208">
                  <c:v>98.72121346324181</c:v>
                </c:pt>
                <c:pt idx="209">
                  <c:v>98.72121346324181</c:v>
                </c:pt>
                <c:pt idx="210">
                  <c:v>98.72121346324181</c:v>
                </c:pt>
                <c:pt idx="211">
                  <c:v>98.72121346324181</c:v>
                </c:pt>
                <c:pt idx="212">
                  <c:v>98.72121346324181</c:v>
                </c:pt>
                <c:pt idx="213">
                  <c:v>98.72121346324181</c:v>
                </c:pt>
                <c:pt idx="214">
                  <c:v>98.72121346324181</c:v>
                </c:pt>
                <c:pt idx="215">
                  <c:v>98.72121346324181</c:v>
                </c:pt>
                <c:pt idx="216">
                  <c:v>98.72121346324181</c:v>
                </c:pt>
                <c:pt idx="217">
                  <c:v>98.72121346324181</c:v>
                </c:pt>
                <c:pt idx="218">
                  <c:v>98.72121346324181</c:v>
                </c:pt>
                <c:pt idx="219">
                  <c:v>98.72121346324181</c:v>
                </c:pt>
                <c:pt idx="220">
                  <c:v>98.72121346324181</c:v>
                </c:pt>
                <c:pt idx="221">
                  <c:v>98.72121346324181</c:v>
                </c:pt>
                <c:pt idx="222">
                  <c:v>98.72121346324181</c:v>
                </c:pt>
                <c:pt idx="223">
                  <c:v>98.72121346324181</c:v>
                </c:pt>
                <c:pt idx="224">
                  <c:v>98.72121346324181</c:v>
                </c:pt>
                <c:pt idx="225">
                  <c:v>98.72121346324181</c:v>
                </c:pt>
                <c:pt idx="226">
                  <c:v>98.72121346324181</c:v>
                </c:pt>
                <c:pt idx="227">
                  <c:v>98.72121346324181</c:v>
                </c:pt>
                <c:pt idx="228">
                  <c:v>98.72121346324181</c:v>
                </c:pt>
                <c:pt idx="229">
                  <c:v>98.72121346324181</c:v>
                </c:pt>
                <c:pt idx="230">
                  <c:v>98.72121346324181</c:v>
                </c:pt>
                <c:pt idx="231">
                  <c:v>98.72121346324181</c:v>
                </c:pt>
                <c:pt idx="232">
                  <c:v>98.72121346324181</c:v>
                </c:pt>
                <c:pt idx="233">
                  <c:v>98.72121346324181</c:v>
                </c:pt>
                <c:pt idx="234">
                  <c:v>98.72121346324181</c:v>
                </c:pt>
                <c:pt idx="235">
                  <c:v>98.72121346324181</c:v>
                </c:pt>
                <c:pt idx="236">
                  <c:v>98.72121346324181</c:v>
                </c:pt>
                <c:pt idx="237">
                  <c:v>98.72121346324181</c:v>
                </c:pt>
                <c:pt idx="238">
                  <c:v>98.72121346324181</c:v>
                </c:pt>
                <c:pt idx="239">
                  <c:v>98.72121346324181</c:v>
                </c:pt>
                <c:pt idx="240">
                  <c:v>98.72121346324181</c:v>
                </c:pt>
                <c:pt idx="241">
                  <c:v>98.72121346324181</c:v>
                </c:pt>
                <c:pt idx="242">
                  <c:v>98.72121346324181</c:v>
                </c:pt>
                <c:pt idx="243">
                  <c:v>98.72121346324181</c:v>
                </c:pt>
                <c:pt idx="244">
                  <c:v>98.72121346324181</c:v>
                </c:pt>
                <c:pt idx="245">
                  <c:v>98.72121346324181</c:v>
                </c:pt>
                <c:pt idx="246">
                  <c:v>98.72121346324181</c:v>
                </c:pt>
                <c:pt idx="247">
                  <c:v>98.72121346324181</c:v>
                </c:pt>
                <c:pt idx="248">
                  <c:v>98.72121346324181</c:v>
                </c:pt>
                <c:pt idx="249">
                  <c:v>98.72121346324181</c:v>
                </c:pt>
                <c:pt idx="250">
                  <c:v>98.72121346324181</c:v>
                </c:pt>
                <c:pt idx="251">
                  <c:v>98.72121346324181</c:v>
                </c:pt>
                <c:pt idx="252">
                  <c:v>98.72121346324181</c:v>
                </c:pt>
                <c:pt idx="253">
                  <c:v>98.72121346324181</c:v>
                </c:pt>
                <c:pt idx="254">
                  <c:v>98.72121346324181</c:v>
                </c:pt>
                <c:pt idx="255">
                  <c:v>98.72121346324181</c:v>
                </c:pt>
                <c:pt idx="256">
                  <c:v>98.72121346324181</c:v>
                </c:pt>
                <c:pt idx="257">
                  <c:v>98.72121346324181</c:v>
                </c:pt>
                <c:pt idx="258">
                  <c:v>98.72121346324181</c:v>
                </c:pt>
                <c:pt idx="259">
                  <c:v>98.72121346324181</c:v>
                </c:pt>
                <c:pt idx="260">
                  <c:v>98.72121346324181</c:v>
                </c:pt>
                <c:pt idx="261">
                  <c:v>98.72121346324181</c:v>
                </c:pt>
                <c:pt idx="262">
                  <c:v>98.72121346324181</c:v>
                </c:pt>
                <c:pt idx="263">
                  <c:v>98.72121346324181</c:v>
                </c:pt>
                <c:pt idx="264">
                  <c:v>98.72121346324181</c:v>
                </c:pt>
                <c:pt idx="265">
                  <c:v>98.72121346324181</c:v>
                </c:pt>
                <c:pt idx="266">
                  <c:v>98.72121346324181</c:v>
                </c:pt>
                <c:pt idx="267">
                  <c:v>98.72121346324181</c:v>
                </c:pt>
                <c:pt idx="268">
                  <c:v>98.72121346324181</c:v>
                </c:pt>
                <c:pt idx="269">
                  <c:v>98.72121346324181</c:v>
                </c:pt>
                <c:pt idx="270">
                  <c:v>98.72121346324181</c:v>
                </c:pt>
                <c:pt idx="271">
                  <c:v>98.72121346324181</c:v>
                </c:pt>
                <c:pt idx="272">
                  <c:v>98.72121346324181</c:v>
                </c:pt>
                <c:pt idx="273">
                  <c:v>98.72121346324181</c:v>
                </c:pt>
                <c:pt idx="274">
                  <c:v>98.72121346324181</c:v>
                </c:pt>
                <c:pt idx="275">
                  <c:v>98.72121346324181</c:v>
                </c:pt>
                <c:pt idx="276">
                  <c:v>98.72121346324181</c:v>
                </c:pt>
                <c:pt idx="277">
                  <c:v>98.72121346324181</c:v>
                </c:pt>
                <c:pt idx="278">
                  <c:v>98.72121346324181</c:v>
                </c:pt>
                <c:pt idx="279">
                  <c:v>98.72121346324181</c:v>
                </c:pt>
                <c:pt idx="280">
                  <c:v>98.72121346324181</c:v>
                </c:pt>
                <c:pt idx="281">
                  <c:v>98.72121346324181</c:v>
                </c:pt>
                <c:pt idx="282">
                  <c:v>98.72121346324181</c:v>
                </c:pt>
                <c:pt idx="283">
                  <c:v>98.72121346324181</c:v>
                </c:pt>
                <c:pt idx="284">
                  <c:v>98.72121346324181</c:v>
                </c:pt>
                <c:pt idx="285">
                  <c:v>98.72121346324181</c:v>
                </c:pt>
                <c:pt idx="286">
                  <c:v>98.72121346324181</c:v>
                </c:pt>
                <c:pt idx="287">
                  <c:v>98.72121346324181</c:v>
                </c:pt>
                <c:pt idx="288">
                  <c:v>98.72121346324181</c:v>
                </c:pt>
                <c:pt idx="289">
                  <c:v>98.72121346324181</c:v>
                </c:pt>
                <c:pt idx="290">
                  <c:v>98.72121346324181</c:v>
                </c:pt>
                <c:pt idx="291">
                  <c:v>98.72121346324181</c:v>
                </c:pt>
                <c:pt idx="292">
                  <c:v>98.72121346324181</c:v>
                </c:pt>
                <c:pt idx="293">
                  <c:v>98.72121346324181</c:v>
                </c:pt>
                <c:pt idx="294">
                  <c:v>98.72121346324181</c:v>
                </c:pt>
                <c:pt idx="295">
                  <c:v>98.72121346324181</c:v>
                </c:pt>
                <c:pt idx="296">
                  <c:v>98.72121346324181</c:v>
                </c:pt>
                <c:pt idx="297">
                  <c:v>98.72121346324181</c:v>
                </c:pt>
                <c:pt idx="298">
                  <c:v>98.72121346324181</c:v>
                </c:pt>
                <c:pt idx="299">
                  <c:v>98.72121346324181</c:v>
                </c:pt>
                <c:pt idx="300">
                  <c:v>98.72121346324181</c:v>
                </c:pt>
                <c:pt idx="301">
                  <c:v>98.72121346324181</c:v>
                </c:pt>
                <c:pt idx="302">
                  <c:v>98.72121346324181</c:v>
                </c:pt>
                <c:pt idx="303">
                  <c:v>98.72121346324181</c:v>
                </c:pt>
                <c:pt idx="304">
                  <c:v>98.72121346324181</c:v>
                </c:pt>
                <c:pt idx="305">
                  <c:v>98.72121346324181</c:v>
                </c:pt>
                <c:pt idx="306">
                  <c:v>98.72121346324181</c:v>
                </c:pt>
                <c:pt idx="307">
                  <c:v>98.72121346324181</c:v>
                </c:pt>
                <c:pt idx="308">
                  <c:v>98.72121346324181</c:v>
                </c:pt>
                <c:pt idx="309">
                  <c:v>98.72121346324181</c:v>
                </c:pt>
                <c:pt idx="310">
                  <c:v>98.72121346324181</c:v>
                </c:pt>
                <c:pt idx="311">
                  <c:v>98.72121346324181</c:v>
                </c:pt>
                <c:pt idx="312">
                  <c:v>98.72121346324181</c:v>
                </c:pt>
                <c:pt idx="313">
                  <c:v>98.72121346324181</c:v>
                </c:pt>
                <c:pt idx="314">
                  <c:v>98.72121346324181</c:v>
                </c:pt>
                <c:pt idx="315">
                  <c:v>98.72121346324181</c:v>
                </c:pt>
                <c:pt idx="316">
                  <c:v>98.72121346324181</c:v>
                </c:pt>
                <c:pt idx="317">
                  <c:v>98.72121346324181</c:v>
                </c:pt>
                <c:pt idx="318">
                  <c:v>98.72121346324181</c:v>
                </c:pt>
                <c:pt idx="319">
                  <c:v>98.72121346324181</c:v>
                </c:pt>
                <c:pt idx="320">
                  <c:v>98.72121346324181</c:v>
                </c:pt>
                <c:pt idx="321">
                  <c:v>98.72121346324181</c:v>
                </c:pt>
                <c:pt idx="322">
                  <c:v>98.72121346324181</c:v>
                </c:pt>
                <c:pt idx="323">
                  <c:v>98.72121346324181</c:v>
                </c:pt>
                <c:pt idx="324">
                  <c:v>98.72121346324181</c:v>
                </c:pt>
                <c:pt idx="325">
                  <c:v>98.72121346324181</c:v>
                </c:pt>
                <c:pt idx="326">
                  <c:v>98.72121346324181</c:v>
                </c:pt>
                <c:pt idx="327">
                  <c:v>98.72121346324181</c:v>
                </c:pt>
                <c:pt idx="328">
                  <c:v>98.72121346324181</c:v>
                </c:pt>
                <c:pt idx="329">
                  <c:v>98.72121346324181</c:v>
                </c:pt>
                <c:pt idx="330">
                  <c:v>98.72121346324181</c:v>
                </c:pt>
                <c:pt idx="331">
                  <c:v>98.72121346324181</c:v>
                </c:pt>
                <c:pt idx="332">
                  <c:v>98.72121346324181</c:v>
                </c:pt>
                <c:pt idx="333">
                  <c:v>98.72121346324181</c:v>
                </c:pt>
                <c:pt idx="334">
                  <c:v>98.72121346324181</c:v>
                </c:pt>
                <c:pt idx="335">
                  <c:v>98.72121346324181</c:v>
                </c:pt>
                <c:pt idx="336">
                  <c:v>98.72121346324181</c:v>
                </c:pt>
                <c:pt idx="337">
                  <c:v>98.72121346324181</c:v>
                </c:pt>
                <c:pt idx="338">
                  <c:v>98.72121346324181</c:v>
                </c:pt>
                <c:pt idx="339">
                  <c:v>98.72121346324181</c:v>
                </c:pt>
                <c:pt idx="340">
                  <c:v>98.72121346324181</c:v>
                </c:pt>
                <c:pt idx="341">
                  <c:v>98.72121346324181</c:v>
                </c:pt>
                <c:pt idx="342">
                  <c:v>98.72121346324181</c:v>
                </c:pt>
                <c:pt idx="343">
                  <c:v>98.72121346324181</c:v>
                </c:pt>
                <c:pt idx="344">
                  <c:v>98.72121346324181</c:v>
                </c:pt>
                <c:pt idx="345">
                  <c:v>98.72121346324181</c:v>
                </c:pt>
                <c:pt idx="346">
                  <c:v>98.72121346324181</c:v>
                </c:pt>
                <c:pt idx="347">
                  <c:v>98.72121346324181</c:v>
                </c:pt>
                <c:pt idx="348">
                  <c:v>98.72121346324181</c:v>
                </c:pt>
                <c:pt idx="349">
                  <c:v>98.72121346324181</c:v>
                </c:pt>
                <c:pt idx="350">
                  <c:v>98.72121346324181</c:v>
                </c:pt>
                <c:pt idx="351">
                  <c:v>98.72121346324181</c:v>
                </c:pt>
                <c:pt idx="352">
                  <c:v>98.72121346324181</c:v>
                </c:pt>
                <c:pt idx="353">
                  <c:v>98.72121346324181</c:v>
                </c:pt>
                <c:pt idx="354">
                  <c:v>98.72121346324181</c:v>
                </c:pt>
                <c:pt idx="355">
                  <c:v>98.72121346324181</c:v>
                </c:pt>
                <c:pt idx="356">
                  <c:v>98.72121346324181</c:v>
                </c:pt>
                <c:pt idx="357">
                  <c:v>98.72121346324181</c:v>
                </c:pt>
                <c:pt idx="358">
                  <c:v>98.72121346324181</c:v>
                </c:pt>
                <c:pt idx="359">
                  <c:v>98.72121346324181</c:v>
                </c:pt>
                <c:pt idx="360">
                  <c:v>98.72121346324181</c:v>
                </c:pt>
                <c:pt idx="361">
                  <c:v>98.72121346324181</c:v>
                </c:pt>
                <c:pt idx="362">
                  <c:v>98.72121346324181</c:v>
                </c:pt>
                <c:pt idx="363">
                  <c:v>98.72121346324181</c:v>
                </c:pt>
                <c:pt idx="364">
                  <c:v>98.72121346324181</c:v>
                </c:pt>
                <c:pt idx="365">
                  <c:v>98.72121346324181</c:v>
                </c:pt>
                <c:pt idx="366">
                  <c:v>98.72121346324181</c:v>
                </c:pt>
                <c:pt idx="367">
                  <c:v>98.72121346324181</c:v>
                </c:pt>
                <c:pt idx="368">
                  <c:v>98.72121346324181</c:v>
                </c:pt>
                <c:pt idx="369">
                  <c:v>98.72121346324181</c:v>
                </c:pt>
                <c:pt idx="370">
                  <c:v>98.72121346324181</c:v>
                </c:pt>
                <c:pt idx="371">
                  <c:v>98.72121346324181</c:v>
                </c:pt>
                <c:pt idx="372">
                  <c:v>98.72121346324181</c:v>
                </c:pt>
                <c:pt idx="373">
                  <c:v>98.72121346324181</c:v>
                </c:pt>
                <c:pt idx="374">
                  <c:v>98.72121346324181</c:v>
                </c:pt>
                <c:pt idx="375">
                  <c:v>98.72121346324181</c:v>
                </c:pt>
                <c:pt idx="376">
                  <c:v>98.72121346324181</c:v>
                </c:pt>
                <c:pt idx="377">
                  <c:v>98.72121346324181</c:v>
                </c:pt>
                <c:pt idx="378">
                  <c:v>98.72121346324181</c:v>
                </c:pt>
                <c:pt idx="379">
                  <c:v>98.72121346324181</c:v>
                </c:pt>
                <c:pt idx="380">
                  <c:v>98.72121346324181</c:v>
                </c:pt>
                <c:pt idx="381">
                  <c:v>98.72121346324181</c:v>
                </c:pt>
                <c:pt idx="382">
                  <c:v>98.72121346324181</c:v>
                </c:pt>
                <c:pt idx="383">
                  <c:v>98.72121346324181</c:v>
                </c:pt>
                <c:pt idx="384">
                  <c:v>98.72121346324181</c:v>
                </c:pt>
                <c:pt idx="385">
                  <c:v>98.72121346324181</c:v>
                </c:pt>
                <c:pt idx="386">
                  <c:v>98.72121346324181</c:v>
                </c:pt>
                <c:pt idx="387">
                  <c:v>98.72121346324181</c:v>
                </c:pt>
                <c:pt idx="388">
                  <c:v>98.72121346324181</c:v>
                </c:pt>
                <c:pt idx="389">
                  <c:v>98.72121346324181</c:v>
                </c:pt>
                <c:pt idx="390">
                  <c:v>98.72121346324181</c:v>
                </c:pt>
                <c:pt idx="391">
                  <c:v>98.72121346324181</c:v>
                </c:pt>
                <c:pt idx="392">
                  <c:v>98.72121346324181</c:v>
                </c:pt>
                <c:pt idx="393">
                  <c:v>98.72121346324181</c:v>
                </c:pt>
                <c:pt idx="394">
                  <c:v>98.72121346324181</c:v>
                </c:pt>
                <c:pt idx="395">
                  <c:v>98.72121346324181</c:v>
                </c:pt>
                <c:pt idx="396">
                  <c:v>98.72121346324181</c:v>
                </c:pt>
                <c:pt idx="397">
                  <c:v>98.72121346324181</c:v>
                </c:pt>
                <c:pt idx="398">
                  <c:v>98.72121346324181</c:v>
                </c:pt>
                <c:pt idx="399">
                  <c:v>98.72121346324181</c:v>
                </c:pt>
                <c:pt idx="400">
                  <c:v>98.72121346324181</c:v>
                </c:pt>
                <c:pt idx="401">
                  <c:v>98.72121346324181</c:v>
                </c:pt>
                <c:pt idx="402">
                  <c:v>98.72121346324181</c:v>
                </c:pt>
                <c:pt idx="403">
                  <c:v>98.72121346324181</c:v>
                </c:pt>
                <c:pt idx="404">
                  <c:v>98.72121346324181</c:v>
                </c:pt>
                <c:pt idx="405">
                  <c:v>98.72121346324181</c:v>
                </c:pt>
                <c:pt idx="406">
                  <c:v>98.72121346324181</c:v>
                </c:pt>
                <c:pt idx="407">
                  <c:v>98.72121346324181</c:v>
                </c:pt>
                <c:pt idx="408">
                  <c:v>98.72121346324181</c:v>
                </c:pt>
                <c:pt idx="409">
                  <c:v>98.72121346324181</c:v>
                </c:pt>
                <c:pt idx="410">
                  <c:v>98.72121346324181</c:v>
                </c:pt>
                <c:pt idx="411">
                  <c:v>98.72121346324181</c:v>
                </c:pt>
                <c:pt idx="412">
                  <c:v>98.72121346324181</c:v>
                </c:pt>
                <c:pt idx="413">
                  <c:v>98.72121346324181</c:v>
                </c:pt>
                <c:pt idx="414">
                  <c:v>98.72121346324181</c:v>
                </c:pt>
                <c:pt idx="415">
                  <c:v>98.72121346324181</c:v>
                </c:pt>
                <c:pt idx="416">
                  <c:v>98.72121346324181</c:v>
                </c:pt>
                <c:pt idx="417">
                  <c:v>98.72121346324181</c:v>
                </c:pt>
                <c:pt idx="418">
                  <c:v>98.72121346324181</c:v>
                </c:pt>
                <c:pt idx="419">
                  <c:v>98.72121346324181</c:v>
                </c:pt>
                <c:pt idx="420">
                  <c:v>98.72121346324181</c:v>
                </c:pt>
                <c:pt idx="421">
                  <c:v>98.72121346324181</c:v>
                </c:pt>
                <c:pt idx="422">
                  <c:v>98.72121346324181</c:v>
                </c:pt>
                <c:pt idx="423">
                  <c:v>98.72121346324181</c:v>
                </c:pt>
                <c:pt idx="424">
                  <c:v>98.72121346324181</c:v>
                </c:pt>
                <c:pt idx="425">
                  <c:v>98.72121346324181</c:v>
                </c:pt>
                <c:pt idx="426">
                  <c:v>98.72121346324181</c:v>
                </c:pt>
                <c:pt idx="427">
                  <c:v>98.72121346324181</c:v>
                </c:pt>
                <c:pt idx="428">
                  <c:v>98.72121346324181</c:v>
                </c:pt>
                <c:pt idx="429">
                  <c:v>98.72121346324181</c:v>
                </c:pt>
                <c:pt idx="430">
                  <c:v>98.72121346324181</c:v>
                </c:pt>
                <c:pt idx="431">
                  <c:v>98.72121346324181</c:v>
                </c:pt>
                <c:pt idx="432">
                  <c:v>98.72121346324181</c:v>
                </c:pt>
                <c:pt idx="433">
                  <c:v>98.72121346324181</c:v>
                </c:pt>
                <c:pt idx="434">
                  <c:v>98.72121346324181</c:v>
                </c:pt>
                <c:pt idx="435">
                  <c:v>98.72121346324181</c:v>
                </c:pt>
                <c:pt idx="436">
                  <c:v>98.72121346324181</c:v>
                </c:pt>
                <c:pt idx="437">
                  <c:v>98.72121346324181</c:v>
                </c:pt>
                <c:pt idx="438">
                  <c:v>98.72121346324181</c:v>
                </c:pt>
                <c:pt idx="439">
                  <c:v>98.72121346324181</c:v>
                </c:pt>
                <c:pt idx="440">
                  <c:v>98.72121346324181</c:v>
                </c:pt>
                <c:pt idx="441">
                  <c:v>98.72121346324181</c:v>
                </c:pt>
                <c:pt idx="442">
                  <c:v>98.72121346324181</c:v>
                </c:pt>
                <c:pt idx="443">
                  <c:v>98.72121346324181</c:v>
                </c:pt>
                <c:pt idx="444">
                  <c:v>98.72121346324181</c:v>
                </c:pt>
                <c:pt idx="445">
                  <c:v>98.72121346324181</c:v>
                </c:pt>
                <c:pt idx="446">
                  <c:v>98.72121346324181</c:v>
                </c:pt>
                <c:pt idx="447">
                  <c:v>98.72121346324181</c:v>
                </c:pt>
                <c:pt idx="448">
                  <c:v>98.72121346324181</c:v>
                </c:pt>
                <c:pt idx="449">
                  <c:v>98.72121346324181</c:v>
                </c:pt>
                <c:pt idx="450">
                  <c:v>98.72121346324181</c:v>
                </c:pt>
                <c:pt idx="451">
                  <c:v>98.72121346324181</c:v>
                </c:pt>
                <c:pt idx="452">
                  <c:v>98.72121346324181</c:v>
                </c:pt>
                <c:pt idx="453">
                  <c:v>98.72121346324181</c:v>
                </c:pt>
                <c:pt idx="454">
                  <c:v>98.72121346324181</c:v>
                </c:pt>
                <c:pt idx="455">
                  <c:v>98.72121346324181</c:v>
                </c:pt>
                <c:pt idx="456">
                  <c:v>98.72121346324181</c:v>
                </c:pt>
                <c:pt idx="457">
                  <c:v>98.72121346324181</c:v>
                </c:pt>
                <c:pt idx="458">
                  <c:v>98.72121346324181</c:v>
                </c:pt>
                <c:pt idx="459">
                  <c:v>98.72121346324181</c:v>
                </c:pt>
                <c:pt idx="460">
                  <c:v>98.72121346324181</c:v>
                </c:pt>
                <c:pt idx="461">
                  <c:v>97.367692648361384</c:v>
                </c:pt>
                <c:pt idx="462">
                  <c:v>97.367692648361384</c:v>
                </c:pt>
                <c:pt idx="463">
                  <c:v>97.367692648361384</c:v>
                </c:pt>
                <c:pt idx="464">
                  <c:v>97.367692648361384</c:v>
                </c:pt>
                <c:pt idx="465">
                  <c:v>97.367692648361384</c:v>
                </c:pt>
                <c:pt idx="466">
                  <c:v>97.367692648361384</c:v>
                </c:pt>
                <c:pt idx="467">
                  <c:v>97.367692648361384</c:v>
                </c:pt>
                <c:pt idx="468">
                  <c:v>97.367692648361384</c:v>
                </c:pt>
                <c:pt idx="469">
                  <c:v>97.367692648361384</c:v>
                </c:pt>
                <c:pt idx="470">
                  <c:v>97.367692648361384</c:v>
                </c:pt>
                <c:pt idx="471">
                  <c:v>97.367692648361384</c:v>
                </c:pt>
                <c:pt idx="472">
                  <c:v>97.367692648361384</c:v>
                </c:pt>
                <c:pt idx="473">
                  <c:v>97.367692648361384</c:v>
                </c:pt>
                <c:pt idx="474">
                  <c:v>97.367692648361384</c:v>
                </c:pt>
                <c:pt idx="475">
                  <c:v>97.367692648361384</c:v>
                </c:pt>
                <c:pt idx="476">
                  <c:v>97.367692648361384</c:v>
                </c:pt>
                <c:pt idx="477">
                  <c:v>97.367692648361384</c:v>
                </c:pt>
                <c:pt idx="478">
                  <c:v>97.367692648361384</c:v>
                </c:pt>
                <c:pt idx="479">
                  <c:v>97.367692648361384</c:v>
                </c:pt>
                <c:pt idx="480">
                  <c:v>97.367692648361384</c:v>
                </c:pt>
                <c:pt idx="481">
                  <c:v>97.367692648361384</c:v>
                </c:pt>
                <c:pt idx="482">
                  <c:v>97.367692648361384</c:v>
                </c:pt>
                <c:pt idx="483">
                  <c:v>97.367692648361384</c:v>
                </c:pt>
                <c:pt idx="484">
                  <c:v>97.367692648361384</c:v>
                </c:pt>
                <c:pt idx="485">
                  <c:v>97.367692648361384</c:v>
                </c:pt>
                <c:pt idx="486">
                  <c:v>97.367692648361384</c:v>
                </c:pt>
                <c:pt idx="487">
                  <c:v>97.367692648361384</c:v>
                </c:pt>
                <c:pt idx="488">
                  <c:v>97.367692648361384</c:v>
                </c:pt>
                <c:pt idx="489">
                  <c:v>97.268046944198403</c:v>
                </c:pt>
                <c:pt idx="490">
                  <c:v>97.268046944198403</c:v>
                </c:pt>
                <c:pt idx="491">
                  <c:v>97.268046944198403</c:v>
                </c:pt>
                <c:pt idx="492">
                  <c:v>97.268046944198403</c:v>
                </c:pt>
                <c:pt idx="493">
                  <c:v>97.268046944198403</c:v>
                </c:pt>
                <c:pt idx="494">
                  <c:v>97.268046944198403</c:v>
                </c:pt>
                <c:pt idx="495">
                  <c:v>97.268046944198403</c:v>
                </c:pt>
                <c:pt idx="496">
                  <c:v>97.268046944198403</c:v>
                </c:pt>
                <c:pt idx="497">
                  <c:v>97.232063773250673</c:v>
                </c:pt>
                <c:pt idx="498">
                  <c:v>97.232063773250673</c:v>
                </c:pt>
                <c:pt idx="499">
                  <c:v>97.232063773250673</c:v>
                </c:pt>
                <c:pt idx="500">
                  <c:v>97.232063773250673</c:v>
                </c:pt>
                <c:pt idx="501">
                  <c:v>97.232063773250673</c:v>
                </c:pt>
                <c:pt idx="502">
                  <c:v>97.204384410983167</c:v>
                </c:pt>
                <c:pt idx="503">
                  <c:v>97.204384410983167</c:v>
                </c:pt>
                <c:pt idx="504">
                  <c:v>97.204384410983167</c:v>
                </c:pt>
                <c:pt idx="505">
                  <c:v>97.204384410983167</c:v>
                </c:pt>
                <c:pt idx="506">
                  <c:v>97.204384410983167</c:v>
                </c:pt>
                <c:pt idx="507">
                  <c:v>97.168401240035422</c:v>
                </c:pt>
                <c:pt idx="508">
                  <c:v>97.168401240035422</c:v>
                </c:pt>
                <c:pt idx="509">
                  <c:v>97.168401240035422</c:v>
                </c:pt>
                <c:pt idx="510">
                  <c:v>97.168401240035422</c:v>
                </c:pt>
                <c:pt idx="511">
                  <c:v>97.168401240035422</c:v>
                </c:pt>
                <c:pt idx="512">
                  <c:v>97.168401240035422</c:v>
                </c:pt>
                <c:pt idx="513">
                  <c:v>97.168401240035422</c:v>
                </c:pt>
                <c:pt idx="514">
                  <c:v>97.168401240035422</c:v>
                </c:pt>
                <c:pt idx="515">
                  <c:v>97.126882196634185</c:v>
                </c:pt>
                <c:pt idx="516">
                  <c:v>97.126882196634185</c:v>
                </c:pt>
                <c:pt idx="517">
                  <c:v>97.126882196634185</c:v>
                </c:pt>
                <c:pt idx="518">
                  <c:v>97.126882196634185</c:v>
                </c:pt>
                <c:pt idx="519">
                  <c:v>97.126882196634185</c:v>
                </c:pt>
                <c:pt idx="520">
                  <c:v>97.126882196634185</c:v>
                </c:pt>
                <c:pt idx="521">
                  <c:v>97.126882196634185</c:v>
                </c:pt>
                <c:pt idx="522">
                  <c:v>97.090899025686454</c:v>
                </c:pt>
                <c:pt idx="523">
                  <c:v>97.090899025686454</c:v>
                </c:pt>
                <c:pt idx="524">
                  <c:v>97.090899025686454</c:v>
                </c:pt>
                <c:pt idx="525">
                  <c:v>97.090899025686454</c:v>
                </c:pt>
                <c:pt idx="526">
                  <c:v>97.090899025686454</c:v>
                </c:pt>
                <c:pt idx="527">
                  <c:v>97.090899025686454</c:v>
                </c:pt>
                <c:pt idx="528">
                  <c:v>97.049379982285217</c:v>
                </c:pt>
                <c:pt idx="529">
                  <c:v>97.049379982285217</c:v>
                </c:pt>
                <c:pt idx="530">
                  <c:v>97.049379982285217</c:v>
                </c:pt>
                <c:pt idx="531">
                  <c:v>97.049379982285217</c:v>
                </c:pt>
                <c:pt idx="532">
                  <c:v>97.049379982285217</c:v>
                </c:pt>
                <c:pt idx="533">
                  <c:v>97.049379982285217</c:v>
                </c:pt>
                <c:pt idx="534">
                  <c:v>97.049379982285217</c:v>
                </c:pt>
                <c:pt idx="535">
                  <c:v>97.049379982285217</c:v>
                </c:pt>
                <c:pt idx="536">
                  <c:v>97.049379982285217</c:v>
                </c:pt>
                <c:pt idx="537">
                  <c:v>97.016164747564218</c:v>
                </c:pt>
                <c:pt idx="538">
                  <c:v>97.016164747564218</c:v>
                </c:pt>
                <c:pt idx="539">
                  <c:v>97.016164747564218</c:v>
                </c:pt>
                <c:pt idx="540">
                  <c:v>96.999557130203712</c:v>
                </c:pt>
                <c:pt idx="541">
                  <c:v>96.999557130203712</c:v>
                </c:pt>
                <c:pt idx="542">
                  <c:v>96.999557130203712</c:v>
                </c:pt>
                <c:pt idx="543">
                  <c:v>96.988485385296713</c:v>
                </c:pt>
                <c:pt idx="544">
                  <c:v>96.966341895482728</c:v>
                </c:pt>
                <c:pt idx="545">
                  <c:v>96.966341895482728</c:v>
                </c:pt>
                <c:pt idx="546">
                  <c:v>96.966341895482728</c:v>
                </c:pt>
                <c:pt idx="547">
                  <c:v>96.966341895482728</c:v>
                </c:pt>
                <c:pt idx="548">
                  <c:v>96.966341895482728</c:v>
                </c:pt>
                <c:pt idx="549">
                  <c:v>96.966341895482728</c:v>
                </c:pt>
                <c:pt idx="550">
                  <c:v>96.966341895482728</c:v>
                </c:pt>
                <c:pt idx="551">
                  <c:v>96.941430469441983</c:v>
                </c:pt>
                <c:pt idx="552">
                  <c:v>96.941430469441983</c:v>
                </c:pt>
                <c:pt idx="553">
                  <c:v>96.930358724534983</c:v>
                </c:pt>
                <c:pt idx="554">
                  <c:v>96.930358724534983</c:v>
                </c:pt>
                <c:pt idx="555">
                  <c:v>96.899911426040745</c:v>
                </c:pt>
                <c:pt idx="556">
                  <c:v>96.899911426040745</c:v>
                </c:pt>
                <c:pt idx="557">
                  <c:v>96.899911426040745</c:v>
                </c:pt>
                <c:pt idx="558">
                  <c:v>96.899911426040745</c:v>
                </c:pt>
                <c:pt idx="559">
                  <c:v>96.899911426040745</c:v>
                </c:pt>
                <c:pt idx="560">
                  <c:v>96.899911426040745</c:v>
                </c:pt>
                <c:pt idx="561">
                  <c:v>96.899911426040745</c:v>
                </c:pt>
                <c:pt idx="562">
                  <c:v>96.899911426040745</c:v>
                </c:pt>
                <c:pt idx="563">
                  <c:v>96.899911426040745</c:v>
                </c:pt>
                <c:pt idx="564">
                  <c:v>96.861160318866254</c:v>
                </c:pt>
                <c:pt idx="565">
                  <c:v>96.861160318866254</c:v>
                </c:pt>
                <c:pt idx="566">
                  <c:v>96.861160318866254</c:v>
                </c:pt>
                <c:pt idx="567">
                  <c:v>96.861160318866254</c:v>
                </c:pt>
                <c:pt idx="568">
                  <c:v>96.861160318866254</c:v>
                </c:pt>
                <c:pt idx="569">
                  <c:v>96.844552701505762</c:v>
                </c:pt>
                <c:pt idx="570">
                  <c:v>96.830713020372002</c:v>
                </c:pt>
                <c:pt idx="571">
                  <c:v>96.830713020372002</c:v>
                </c:pt>
                <c:pt idx="572">
                  <c:v>96.830713020372002</c:v>
                </c:pt>
                <c:pt idx="573">
                  <c:v>96.830713020372002</c:v>
                </c:pt>
                <c:pt idx="574">
                  <c:v>96.803033658104525</c:v>
                </c:pt>
                <c:pt idx="575">
                  <c:v>96.803033658104525</c:v>
                </c:pt>
                <c:pt idx="576">
                  <c:v>96.803033658104525</c:v>
                </c:pt>
                <c:pt idx="577">
                  <c:v>96.803033658104525</c:v>
                </c:pt>
                <c:pt idx="578">
                  <c:v>96.803033658104525</c:v>
                </c:pt>
                <c:pt idx="579">
                  <c:v>96.803033658104525</c:v>
                </c:pt>
                <c:pt idx="580">
                  <c:v>96.783658104517272</c:v>
                </c:pt>
                <c:pt idx="581">
                  <c:v>96.775354295837019</c:v>
                </c:pt>
                <c:pt idx="582">
                  <c:v>96.775354295837019</c:v>
                </c:pt>
                <c:pt idx="583">
                  <c:v>96.75321080602302</c:v>
                </c:pt>
                <c:pt idx="584">
                  <c:v>96.75321080602302</c:v>
                </c:pt>
                <c:pt idx="585">
                  <c:v>96.75321080602302</c:v>
                </c:pt>
                <c:pt idx="586">
                  <c:v>96.75321080602302</c:v>
                </c:pt>
                <c:pt idx="587">
                  <c:v>96.75321080602302</c:v>
                </c:pt>
                <c:pt idx="588">
                  <c:v>96.75321080602302</c:v>
                </c:pt>
                <c:pt idx="589">
                  <c:v>96.733835252435782</c:v>
                </c:pt>
                <c:pt idx="590">
                  <c:v>96.719995571302036</c:v>
                </c:pt>
                <c:pt idx="591">
                  <c:v>96.719995571302036</c:v>
                </c:pt>
                <c:pt idx="592">
                  <c:v>96.719995571302036</c:v>
                </c:pt>
                <c:pt idx="593">
                  <c:v>96.719995571302036</c:v>
                </c:pt>
                <c:pt idx="594">
                  <c:v>96.692316209034544</c:v>
                </c:pt>
                <c:pt idx="595">
                  <c:v>96.692316209034544</c:v>
                </c:pt>
                <c:pt idx="596">
                  <c:v>96.692316209034544</c:v>
                </c:pt>
                <c:pt idx="597">
                  <c:v>96.692316209034544</c:v>
                </c:pt>
                <c:pt idx="598">
                  <c:v>96.692316209034544</c:v>
                </c:pt>
                <c:pt idx="599">
                  <c:v>96.692316209034544</c:v>
                </c:pt>
                <c:pt idx="600">
                  <c:v>96.672940655447306</c:v>
                </c:pt>
                <c:pt idx="601">
                  <c:v>96.664636846767053</c:v>
                </c:pt>
                <c:pt idx="602">
                  <c:v>96.664636846767053</c:v>
                </c:pt>
                <c:pt idx="603">
                  <c:v>96.650797165633307</c:v>
                </c:pt>
                <c:pt idx="604">
                  <c:v>96.650797165633307</c:v>
                </c:pt>
                <c:pt idx="605">
                  <c:v>96.650797165633307</c:v>
                </c:pt>
                <c:pt idx="606">
                  <c:v>96.631421612046054</c:v>
                </c:pt>
                <c:pt idx="607">
                  <c:v>96.631421612046054</c:v>
                </c:pt>
                <c:pt idx="608">
                  <c:v>96.631421612046054</c:v>
                </c:pt>
                <c:pt idx="609">
                  <c:v>96.631421612046054</c:v>
                </c:pt>
                <c:pt idx="610">
                  <c:v>96.617581930912309</c:v>
                </c:pt>
                <c:pt idx="611">
                  <c:v>96.612046058458816</c:v>
                </c:pt>
                <c:pt idx="612">
                  <c:v>96.603742249778563</c:v>
                </c:pt>
                <c:pt idx="613">
                  <c:v>96.603742249778563</c:v>
                </c:pt>
                <c:pt idx="614">
                  <c:v>96.59543844109831</c:v>
                </c:pt>
                <c:pt idx="615">
                  <c:v>96.589902568644817</c:v>
                </c:pt>
                <c:pt idx="616">
                  <c:v>96.58436669619131</c:v>
                </c:pt>
                <c:pt idx="617">
                  <c:v>96.578830823737817</c:v>
                </c:pt>
                <c:pt idx="618">
                  <c:v>96.553919397697072</c:v>
                </c:pt>
                <c:pt idx="619">
                  <c:v>96.553919397697072</c:v>
                </c:pt>
                <c:pt idx="620">
                  <c:v>96.553919397697072</c:v>
                </c:pt>
                <c:pt idx="621">
                  <c:v>96.553919397697072</c:v>
                </c:pt>
                <c:pt idx="622">
                  <c:v>96.553919397697072</c:v>
                </c:pt>
                <c:pt idx="623">
                  <c:v>96.553919397697072</c:v>
                </c:pt>
                <c:pt idx="624">
                  <c:v>96.553919397697072</c:v>
                </c:pt>
                <c:pt idx="625">
                  <c:v>96.553919397697072</c:v>
                </c:pt>
                <c:pt idx="626">
                  <c:v>96.529007971656327</c:v>
                </c:pt>
                <c:pt idx="627">
                  <c:v>96.523472099202834</c:v>
                </c:pt>
                <c:pt idx="628">
                  <c:v>96.515168290522595</c:v>
                </c:pt>
                <c:pt idx="629">
                  <c:v>96.515168290522595</c:v>
                </c:pt>
                <c:pt idx="630">
                  <c:v>96.504096545615596</c:v>
                </c:pt>
                <c:pt idx="631">
                  <c:v>96.504096545615596</c:v>
                </c:pt>
                <c:pt idx="632">
                  <c:v>96.490256864481836</c:v>
                </c:pt>
                <c:pt idx="633">
                  <c:v>96.490256864481836</c:v>
                </c:pt>
                <c:pt idx="634">
                  <c:v>96.490256864481836</c:v>
                </c:pt>
                <c:pt idx="635">
                  <c:v>96.473649247121358</c:v>
                </c:pt>
                <c:pt idx="636">
                  <c:v>96.473649247121358</c:v>
                </c:pt>
                <c:pt idx="637">
                  <c:v>96.473649247121358</c:v>
                </c:pt>
                <c:pt idx="638">
                  <c:v>96.459809565987598</c:v>
                </c:pt>
                <c:pt idx="639">
                  <c:v>96.459809565987598</c:v>
                </c:pt>
                <c:pt idx="640">
                  <c:v>96.451505757307359</c:v>
                </c:pt>
                <c:pt idx="641">
                  <c:v>96.445969884853852</c:v>
                </c:pt>
                <c:pt idx="642">
                  <c:v>96.44043401240036</c:v>
                </c:pt>
                <c:pt idx="643">
                  <c:v>96.434898139946853</c:v>
                </c:pt>
                <c:pt idx="644">
                  <c:v>96.423826395039853</c:v>
                </c:pt>
                <c:pt idx="645">
                  <c:v>96.423826395039853</c:v>
                </c:pt>
                <c:pt idx="646">
                  <c:v>96.423826395039853</c:v>
                </c:pt>
                <c:pt idx="647">
                  <c:v>96.407218777679361</c:v>
                </c:pt>
                <c:pt idx="648">
                  <c:v>96.407218777679361</c:v>
                </c:pt>
                <c:pt idx="649">
                  <c:v>96.407218777679361</c:v>
                </c:pt>
                <c:pt idx="650">
                  <c:v>96.396147032772362</c:v>
                </c:pt>
                <c:pt idx="651">
                  <c:v>96.37953941541187</c:v>
                </c:pt>
                <c:pt idx="652">
                  <c:v>96.37953941541187</c:v>
                </c:pt>
                <c:pt idx="653">
                  <c:v>96.37953941541187</c:v>
                </c:pt>
                <c:pt idx="654">
                  <c:v>96.37953941541187</c:v>
                </c:pt>
                <c:pt idx="655">
                  <c:v>96.37953941541187</c:v>
                </c:pt>
                <c:pt idx="656">
                  <c:v>96.362931798051378</c:v>
                </c:pt>
                <c:pt idx="657">
                  <c:v>96.335252435783886</c:v>
                </c:pt>
                <c:pt idx="658">
                  <c:v>96.335252435783886</c:v>
                </c:pt>
                <c:pt idx="659">
                  <c:v>96.335252435783886</c:v>
                </c:pt>
                <c:pt idx="660">
                  <c:v>96.335252435783886</c:v>
                </c:pt>
                <c:pt idx="661">
                  <c:v>96.335252435783886</c:v>
                </c:pt>
                <c:pt idx="662">
                  <c:v>96.335252435783886</c:v>
                </c:pt>
                <c:pt idx="663">
                  <c:v>96.335252435783886</c:v>
                </c:pt>
                <c:pt idx="664">
                  <c:v>96.335252435783886</c:v>
                </c:pt>
                <c:pt idx="665">
                  <c:v>96.335252435783886</c:v>
                </c:pt>
                <c:pt idx="666">
                  <c:v>96.30757307351638</c:v>
                </c:pt>
                <c:pt idx="667">
                  <c:v>96.293733392382634</c:v>
                </c:pt>
                <c:pt idx="668">
                  <c:v>96.293733392382634</c:v>
                </c:pt>
                <c:pt idx="669">
                  <c:v>96.293733392382634</c:v>
                </c:pt>
                <c:pt idx="670">
                  <c:v>96.293733392382634</c:v>
                </c:pt>
                <c:pt idx="671">
                  <c:v>96.27158990256865</c:v>
                </c:pt>
                <c:pt idx="672">
                  <c:v>96.27158990256865</c:v>
                </c:pt>
                <c:pt idx="673">
                  <c:v>96.27158990256865</c:v>
                </c:pt>
                <c:pt idx="674">
                  <c:v>96.27158990256865</c:v>
                </c:pt>
                <c:pt idx="675">
                  <c:v>96.254982285208143</c:v>
                </c:pt>
                <c:pt idx="676">
                  <c:v>96.254982285208143</c:v>
                </c:pt>
                <c:pt idx="677">
                  <c:v>96.246678476527904</c:v>
                </c:pt>
                <c:pt idx="678">
                  <c:v>96.241142604074398</c:v>
                </c:pt>
                <c:pt idx="679">
                  <c:v>96.230070859167398</c:v>
                </c:pt>
                <c:pt idx="680">
                  <c:v>96.230070859167398</c:v>
                </c:pt>
                <c:pt idx="681">
                  <c:v>96.230070859167398</c:v>
                </c:pt>
                <c:pt idx="682">
                  <c:v>96.21069530558016</c:v>
                </c:pt>
                <c:pt idx="683">
                  <c:v>96.21069530558016</c:v>
                </c:pt>
                <c:pt idx="684">
                  <c:v>96.21069530558016</c:v>
                </c:pt>
                <c:pt idx="685">
                  <c:v>96.21069530558016</c:v>
                </c:pt>
                <c:pt idx="686">
                  <c:v>96.196855624446414</c:v>
                </c:pt>
                <c:pt idx="687">
                  <c:v>96.188551815766161</c:v>
                </c:pt>
                <c:pt idx="688">
                  <c:v>96.188551815766161</c:v>
                </c:pt>
                <c:pt idx="689">
                  <c:v>96.166408325952162</c:v>
                </c:pt>
                <c:pt idx="690">
                  <c:v>96.166408325952162</c:v>
                </c:pt>
                <c:pt idx="691">
                  <c:v>96.166408325952162</c:v>
                </c:pt>
                <c:pt idx="692">
                  <c:v>96.166408325952162</c:v>
                </c:pt>
                <c:pt idx="693">
                  <c:v>96.166408325952162</c:v>
                </c:pt>
                <c:pt idx="694">
                  <c:v>96.166408325952162</c:v>
                </c:pt>
                <c:pt idx="695">
                  <c:v>96.144264836138177</c:v>
                </c:pt>
                <c:pt idx="696">
                  <c:v>96.144264836138177</c:v>
                </c:pt>
                <c:pt idx="697">
                  <c:v>96.135961027457924</c:v>
                </c:pt>
                <c:pt idx="698">
                  <c:v>96.130425155004431</c:v>
                </c:pt>
                <c:pt idx="699">
                  <c:v>96.111049601417193</c:v>
                </c:pt>
                <c:pt idx="700">
                  <c:v>96.111049601417193</c:v>
                </c:pt>
                <c:pt idx="701">
                  <c:v>96.111049601417193</c:v>
                </c:pt>
                <c:pt idx="702">
                  <c:v>96.111049601417193</c:v>
                </c:pt>
                <c:pt idx="703">
                  <c:v>96.111049601417193</c:v>
                </c:pt>
                <c:pt idx="704">
                  <c:v>96.111049601417193</c:v>
                </c:pt>
                <c:pt idx="705">
                  <c:v>96.088906111603194</c:v>
                </c:pt>
                <c:pt idx="706">
                  <c:v>96.088906111603194</c:v>
                </c:pt>
                <c:pt idx="707">
                  <c:v>96.080602302922941</c:v>
                </c:pt>
                <c:pt idx="708">
                  <c:v>96.075066430469448</c:v>
                </c:pt>
                <c:pt idx="709">
                  <c:v>96.063994685562449</c:v>
                </c:pt>
                <c:pt idx="710">
                  <c:v>96.063994685562449</c:v>
                </c:pt>
                <c:pt idx="711">
                  <c:v>96.063994685562449</c:v>
                </c:pt>
                <c:pt idx="712">
                  <c:v>96.052922940655449</c:v>
                </c:pt>
                <c:pt idx="713">
                  <c:v>96.039083259521689</c:v>
                </c:pt>
                <c:pt idx="714">
                  <c:v>96.039083259521689</c:v>
                </c:pt>
                <c:pt idx="715">
                  <c:v>96.039083259521689</c:v>
                </c:pt>
                <c:pt idx="716">
                  <c:v>96.039083259521689</c:v>
                </c:pt>
                <c:pt idx="717">
                  <c:v>96.025243578387958</c:v>
                </c:pt>
                <c:pt idx="718">
                  <c:v>96.011403897254212</c:v>
                </c:pt>
                <c:pt idx="719">
                  <c:v>96.011403897254212</c:v>
                </c:pt>
                <c:pt idx="720">
                  <c:v>96.011403897254212</c:v>
                </c:pt>
                <c:pt idx="721">
                  <c:v>96.011403897254212</c:v>
                </c:pt>
                <c:pt idx="722">
                  <c:v>95.994796279893706</c:v>
                </c:pt>
                <c:pt idx="723">
                  <c:v>95.994796279893706</c:v>
                </c:pt>
                <c:pt idx="724">
                  <c:v>95.986492471213452</c:v>
                </c:pt>
                <c:pt idx="725">
                  <c:v>95.972652790079721</c:v>
                </c:pt>
                <c:pt idx="726">
                  <c:v>95.972652790079721</c:v>
                </c:pt>
                <c:pt idx="727">
                  <c:v>95.972652790079721</c:v>
                </c:pt>
                <c:pt idx="728">
                  <c:v>95.972652790079721</c:v>
                </c:pt>
                <c:pt idx="729">
                  <c:v>95.956045172719215</c:v>
                </c:pt>
                <c:pt idx="730">
                  <c:v>95.956045172719215</c:v>
                </c:pt>
                <c:pt idx="731">
                  <c:v>95.947741364038976</c:v>
                </c:pt>
                <c:pt idx="732">
                  <c:v>95.939437555358722</c:v>
                </c:pt>
                <c:pt idx="733">
                  <c:v>95.939437555358722</c:v>
                </c:pt>
                <c:pt idx="734">
                  <c:v>95.928365810451737</c:v>
                </c:pt>
                <c:pt idx="735">
                  <c:v>95.928365810451737</c:v>
                </c:pt>
                <c:pt idx="736">
                  <c:v>95.911758193091231</c:v>
                </c:pt>
                <c:pt idx="737">
                  <c:v>95.911758193091231</c:v>
                </c:pt>
                <c:pt idx="738">
                  <c:v>95.911758193091231</c:v>
                </c:pt>
                <c:pt idx="739">
                  <c:v>95.911758193091231</c:v>
                </c:pt>
                <c:pt idx="740">
                  <c:v>95.889614703277232</c:v>
                </c:pt>
                <c:pt idx="741">
                  <c:v>95.889614703277232</c:v>
                </c:pt>
                <c:pt idx="742">
                  <c:v>95.889614703277232</c:v>
                </c:pt>
                <c:pt idx="743">
                  <c:v>95.889614703277232</c:v>
                </c:pt>
                <c:pt idx="744">
                  <c:v>95.8757750221435</c:v>
                </c:pt>
                <c:pt idx="745">
                  <c:v>95.864703277236501</c:v>
                </c:pt>
                <c:pt idx="746">
                  <c:v>95.864703277236501</c:v>
                </c:pt>
                <c:pt idx="747">
                  <c:v>95.864703277236501</c:v>
                </c:pt>
                <c:pt idx="748">
                  <c:v>95.853631532329501</c:v>
                </c:pt>
                <c:pt idx="749">
                  <c:v>95.848095659875995</c:v>
                </c:pt>
                <c:pt idx="750">
                  <c:v>95.842559787422502</c:v>
                </c:pt>
                <c:pt idx="751">
                  <c:v>95.837023914968995</c:v>
                </c:pt>
                <c:pt idx="752">
                  <c:v>95.831488042515502</c:v>
                </c:pt>
                <c:pt idx="753">
                  <c:v>95.823184233835264</c:v>
                </c:pt>
                <c:pt idx="754">
                  <c:v>95.823184233835264</c:v>
                </c:pt>
                <c:pt idx="755">
                  <c:v>95.809344552701504</c:v>
                </c:pt>
                <c:pt idx="756">
                  <c:v>95.809344552701504</c:v>
                </c:pt>
                <c:pt idx="757">
                  <c:v>95.809344552701504</c:v>
                </c:pt>
                <c:pt idx="758">
                  <c:v>95.798272807794504</c:v>
                </c:pt>
                <c:pt idx="759">
                  <c:v>95.792736935341011</c:v>
                </c:pt>
                <c:pt idx="760">
                  <c:v>95.787201062887505</c:v>
                </c:pt>
                <c:pt idx="761">
                  <c:v>95.778897254207266</c:v>
                </c:pt>
                <c:pt idx="762">
                  <c:v>95.778897254207266</c:v>
                </c:pt>
                <c:pt idx="763">
                  <c:v>95.75121789193976</c:v>
                </c:pt>
                <c:pt idx="764">
                  <c:v>95.75121789193976</c:v>
                </c:pt>
                <c:pt idx="765">
                  <c:v>95.75121789193976</c:v>
                </c:pt>
                <c:pt idx="766">
                  <c:v>95.75121789193976</c:v>
                </c:pt>
                <c:pt idx="767">
                  <c:v>95.75121789193976</c:v>
                </c:pt>
                <c:pt idx="768">
                  <c:v>95.75121789193976</c:v>
                </c:pt>
                <c:pt idx="769">
                  <c:v>95.75121789193976</c:v>
                </c:pt>
                <c:pt idx="770">
                  <c:v>95.75121789193976</c:v>
                </c:pt>
                <c:pt idx="771">
                  <c:v>95.726306465899029</c:v>
                </c:pt>
                <c:pt idx="772">
                  <c:v>95.718002657218776</c:v>
                </c:pt>
                <c:pt idx="773">
                  <c:v>95.718002657218776</c:v>
                </c:pt>
                <c:pt idx="774">
                  <c:v>95.701395039858284</c:v>
                </c:pt>
                <c:pt idx="775">
                  <c:v>95.701395039858284</c:v>
                </c:pt>
                <c:pt idx="776">
                  <c:v>95.701395039858284</c:v>
                </c:pt>
                <c:pt idx="777">
                  <c:v>95.701395039858284</c:v>
                </c:pt>
                <c:pt idx="778">
                  <c:v>95.682019486271045</c:v>
                </c:pt>
                <c:pt idx="779">
                  <c:v>95.682019486271045</c:v>
                </c:pt>
                <c:pt idx="780">
                  <c:v>95.682019486271045</c:v>
                </c:pt>
                <c:pt idx="781">
                  <c:v>95.670947741364046</c:v>
                </c:pt>
                <c:pt idx="782">
                  <c:v>95.654340124003539</c:v>
                </c:pt>
                <c:pt idx="783">
                  <c:v>95.654340124003539</c:v>
                </c:pt>
                <c:pt idx="784">
                  <c:v>95.654340124003539</c:v>
                </c:pt>
                <c:pt idx="785">
                  <c:v>95.654340124003539</c:v>
                </c:pt>
                <c:pt idx="786">
                  <c:v>95.654340124003539</c:v>
                </c:pt>
                <c:pt idx="787">
                  <c:v>95.632196634189555</c:v>
                </c:pt>
                <c:pt idx="788">
                  <c:v>95.632196634189555</c:v>
                </c:pt>
                <c:pt idx="789">
                  <c:v>95.632196634189555</c:v>
                </c:pt>
                <c:pt idx="790">
                  <c:v>95.621124889282555</c:v>
                </c:pt>
                <c:pt idx="791">
                  <c:v>95.610053144375556</c:v>
                </c:pt>
                <c:pt idx="792">
                  <c:v>95.610053144375556</c:v>
                </c:pt>
                <c:pt idx="793">
                  <c:v>95.610053144375556</c:v>
                </c:pt>
                <c:pt idx="794">
                  <c:v>95.59621346324181</c:v>
                </c:pt>
                <c:pt idx="795">
                  <c:v>95.59621346324181</c:v>
                </c:pt>
                <c:pt idx="796">
                  <c:v>95.587909654561557</c:v>
                </c:pt>
                <c:pt idx="797">
                  <c:v>95.582373782108064</c:v>
                </c:pt>
                <c:pt idx="798">
                  <c:v>95.565766164747572</c:v>
                </c:pt>
                <c:pt idx="799">
                  <c:v>95.565766164747572</c:v>
                </c:pt>
                <c:pt idx="800">
                  <c:v>95.565766164747572</c:v>
                </c:pt>
                <c:pt idx="801">
                  <c:v>95.565766164747572</c:v>
                </c:pt>
                <c:pt idx="802">
                  <c:v>95.565766164747572</c:v>
                </c:pt>
                <c:pt idx="803">
                  <c:v>95.524247121346335</c:v>
                </c:pt>
                <c:pt idx="804">
                  <c:v>95.524247121346335</c:v>
                </c:pt>
                <c:pt idx="805">
                  <c:v>95.524247121346335</c:v>
                </c:pt>
                <c:pt idx="806">
                  <c:v>95.524247121346335</c:v>
                </c:pt>
                <c:pt idx="807">
                  <c:v>95.524247121346335</c:v>
                </c:pt>
                <c:pt idx="808">
                  <c:v>95.524247121346335</c:v>
                </c:pt>
                <c:pt idx="809">
                  <c:v>95.524247121346335</c:v>
                </c:pt>
                <c:pt idx="810">
                  <c:v>95.524247121346335</c:v>
                </c:pt>
                <c:pt idx="811">
                  <c:v>95.524247121346335</c:v>
                </c:pt>
                <c:pt idx="812">
                  <c:v>95.524247121346335</c:v>
                </c:pt>
                <c:pt idx="813">
                  <c:v>95.491031886625336</c:v>
                </c:pt>
                <c:pt idx="814">
                  <c:v>95.491031886625336</c:v>
                </c:pt>
                <c:pt idx="815">
                  <c:v>95.479960141718337</c:v>
                </c:pt>
                <c:pt idx="816">
                  <c:v>95.479960141718337</c:v>
                </c:pt>
                <c:pt idx="817">
                  <c:v>95.466120460584591</c:v>
                </c:pt>
                <c:pt idx="818">
                  <c:v>95.466120460584591</c:v>
                </c:pt>
                <c:pt idx="819">
                  <c:v>95.466120460584591</c:v>
                </c:pt>
                <c:pt idx="820">
                  <c:v>95.449512843224099</c:v>
                </c:pt>
                <c:pt idx="821">
                  <c:v>95.449512843224099</c:v>
                </c:pt>
                <c:pt idx="822">
                  <c:v>95.449512843224099</c:v>
                </c:pt>
                <c:pt idx="823">
                  <c:v>95.432905225863593</c:v>
                </c:pt>
                <c:pt idx="824">
                  <c:v>95.432905225863593</c:v>
                </c:pt>
                <c:pt idx="825">
                  <c:v>95.432905225863593</c:v>
                </c:pt>
                <c:pt idx="826">
                  <c:v>95.410761736049594</c:v>
                </c:pt>
                <c:pt idx="827">
                  <c:v>95.410761736049594</c:v>
                </c:pt>
                <c:pt idx="828">
                  <c:v>95.410761736049594</c:v>
                </c:pt>
                <c:pt idx="829">
                  <c:v>95.410761736049594</c:v>
                </c:pt>
                <c:pt idx="830">
                  <c:v>95.410761736049594</c:v>
                </c:pt>
                <c:pt idx="831">
                  <c:v>95.391386182462355</c:v>
                </c:pt>
                <c:pt idx="832">
                  <c:v>95.391386182462355</c:v>
                </c:pt>
                <c:pt idx="833">
                  <c:v>95.377546501328609</c:v>
                </c:pt>
                <c:pt idx="834">
                  <c:v>95.377546501328609</c:v>
                </c:pt>
                <c:pt idx="835">
                  <c:v>95.377546501328609</c:v>
                </c:pt>
                <c:pt idx="836">
                  <c:v>95.363706820194864</c:v>
                </c:pt>
                <c:pt idx="837">
                  <c:v>95.363706820194864</c:v>
                </c:pt>
                <c:pt idx="838">
                  <c:v>95.349867139061118</c:v>
                </c:pt>
                <c:pt idx="839">
                  <c:v>95.349867139061118</c:v>
                </c:pt>
                <c:pt idx="840">
                  <c:v>95.349867139061118</c:v>
                </c:pt>
                <c:pt idx="841">
                  <c:v>95.338795394154118</c:v>
                </c:pt>
                <c:pt idx="842">
                  <c:v>95.333259521700626</c:v>
                </c:pt>
                <c:pt idx="843">
                  <c:v>95.327723649247119</c:v>
                </c:pt>
                <c:pt idx="844">
                  <c:v>95.316651904340119</c:v>
                </c:pt>
                <c:pt idx="845">
                  <c:v>95.316651904340119</c:v>
                </c:pt>
                <c:pt idx="846">
                  <c:v>95.316651904340119</c:v>
                </c:pt>
                <c:pt idx="847">
                  <c:v>95.30558015943312</c:v>
                </c:pt>
                <c:pt idx="848">
                  <c:v>95.286204605845882</c:v>
                </c:pt>
                <c:pt idx="849">
                  <c:v>95.286204605845882</c:v>
                </c:pt>
                <c:pt idx="850">
                  <c:v>95.286204605845882</c:v>
                </c:pt>
                <c:pt idx="851">
                  <c:v>95.286204605845882</c:v>
                </c:pt>
                <c:pt idx="852">
                  <c:v>95.286204605845882</c:v>
                </c:pt>
                <c:pt idx="853">
                  <c:v>95.286204605845882</c:v>
                </c:pt>
                <c:pt idx="854">
                  <c:v>95.266829052258643</c:v>
                </c:pt>
                <c:pt idx="855">
                  <c:v>95.261293179805136</c:v>
                </c:pt>
                <c:pt idx="856">
                  <c:v>95.252989371124883</c:v>
                </c:pt>
                <c:pt idx="857">
                  <c:v>95.252989371124883</c:v>
                </c:pt>
                <c:pt idx="858">
                  <c:v>95.244685562444644</c:v>
                </c:pt>
                <c:pt idx="859">
                  <c:v>95.233613817537645</c:v>
                </c:pt>
                <c:pt idx="860">
                  <c:v>95.233613817537645</c:v>
                </c:pt>
                <c:pt idx="861">
                  <c:v>95.233613817537645</c:v>
                </c:pt>
                <c:pt idx="862">
                  <c:v>95.222542072630645</c:v>
                </c:pt>
                <c:pt idx="863">
                  <c:v>95.214238263950406</c:v>
                </c:pt>
                <c:pt idx="864">
                  <c:v>95.214238263950406</c:v>
                </c:pt>
                <c:pt idx="865">
                  <c:v>95.203166519043407</c:v>
                </c:pt>
                <c:pt idx="866">
                  <c:v>95.203166519043407</c:v>
                </c:pt>
                <c:pt idx="867">
                  <c:v>95.194862710363154</c:v>
                </c:pt>
                <c:pt idx="868">
                  <c:v>95.189326837909647</c:v>
                </c:pt>
                <c:pt idx="869">
                  <c:v>95.175487156775901</c:v>
                </c:pt>
                <c:pt idx="870">
                  <c:v>95.175487156775901</c:v>
                </c:pt>
                <c:pt idx="871">
                  <c:v>95.175487156775901</c:v>
                </c:pt>
                <c:pt idx="872">
                  <c:v>95.175487156775901</c:v>
                </c:pt>
                <c:pt idx="873">
                  <c:v>95.158879539415409</c:v>
                </c:pt>
                <c:pt idx="874">
                  <c:v>95.158879539415409</c:v>
                </c:pt>
                <c:pt idx="875">
                  <c:v>95.15057573073517</c:v>
                </c:pt>
                <c:pt idx="876">
                  <c:v>95.145039858281663</c:v>
                </c:pt>
                <c:pt idx="877">
                  <c:v>95.139503985828171</c:v>
                </c:pt>
                <c:pt idx="878">
                  <c:v>95.131200177147917</c:v>
                </c:pt>
                <c:pt idx="879">
                  <c:v>95.131200177147917</c:v>
                </c:pt>
                <c:pt idx="880">
                  <c:v>95.122896368467664</c:v>
                </c:pt>
                <c:pt idx="881">
                  <c:v>95.117360496014172</c:v>
                </c:pt>
                <c:pt idx="882">
                  <c:v>95.111824623560665</c:v>
                </c:pt>
                <c:pt idx="883">
                  <c:v>95.106288751107172</c:v>
                </c:pt>
                <c:pt idx="884">
                  <c:v>95.097984942426933</c:v>
                </c:pt>
                <c:pt idx="885">
                  <c:v>95.097984942426933</c:v>
                </c:pt>
                <c:pt idx="886">
                  <c:v>95.084145261293187</c:v>
                </c:pt>
                <c:pt idx="887">
                  <c:v>95.084145261293187</c:v>
                </c:pt>
                <c:pt idx="888">
                  <c:v>95.084145261293187</c:v>
                </c:pt>
                <c:pt idx="889">
                  <c:v>95.073073516386188</c:v>
                </c:pt>
                <c:pt idx="890">
                  <c:v>95.064769707705935</c:v>
                </c:pt>
                <c:pt idx="891">
                  <c:v>95.064769707705935</c:v>
                </c:pt>
                <c:pt idx="892">
                  <c:v>95.053697962798935</c:v>
                </c:pt>
                <c:pt idx="893">
                  <c:v>95.053697962798935</c:v>
                </c:pt>
                <c:pt idx="894">
                  <c:v>95.045394154118696</c:v>
                </c:pt>
                <c:pt idx="895">
                  <c:v>95.03985828166519</c:v>
                </c:pt>
                <c:pt idx="896">
                  <c:v>95.034322409211697</c:v>
                </c:pt>
                <c:pt idx="897">
                  <c:v>95.02878653675819</c:v>
                </c:pt>
                <c:pt idx="898">
                  <c:v>95.020482728077951</c:v>
                </c:pt>
                <c:pt idx="899">
                  <c:v>95.020482728077951</c:v>
                </c:pt>
                <c:pt idx="900">
                  <c:v>95.006643046944191</c:v>
                </c:pt>
                <c:pt idx="901">
                  <c:v>95.006643046944191</c:v>
                </c:pt>
                <c:pt idx="902">
                  <c:v>95.006643046944191</c:v>
                </c:pt>
                <c:pt idx="903">
                  <c:v>94.992803365810445</c:v>
                </c:pt>
                <c:pt idx="904">
                  <c:v>94.992803365810445</c:v>
                </c:pt>
                <c:pt idx="905">
                  <c:v>94.984499557130206</c:v>
                </c:pt>
                <c:pt idx="906">
                  <c:v>94.978963684676714</c:v>
                </c:pt>
                <c:pt idx="907">
                  <c:v>94.973427812223207</c:v>
                </c:pt>
                <c:pt idx="908">
                  <c:v>94.967891939769714</c:v>
                </c:pt>
                <c:pt idx="909">
                  <c:v>94.959588131089461</c:v>
                </c:pt>
                <c:pt idx="910">
                  <c:v>94.959588131089461</c:v>
                </c:pt>
                <c:pt idx="911">
                  <c:v>94.945748449955715</c:v>
                </c:pt>
                <c:pt idx="912">
                  <c:v>94.945748449955715</c:v>
                </c:pt>
                <c:pt idx="913">
                  <c:v>94.945748449955715</c:v>
                </c:pt>
                <c:pt idx="914">
                  <c:v>94.934676705048716</c:v>
                </c:pt>
                <c:pt idx="915">
                  <c:v>94.929140832595209</c:v>
                </c:pt>
                <c:pt idx="916">
                  <c:v>94.923604960141716</c:v>
                </c:pt>
                <c:pt idx="917">
                  <c:v>94.915301151461478</c:v>
                </c:pt>
                <c:pt idx="918">
                  <c:v>94.915301151461478</c:v>
                </c:pt>
                <c:pt idx="919">
                  <c:v>94.906997342781224</c:v>
                </c:pt>
                <c:pt idx="920">
                  <c:v>94.895925597874225</c:v>
                </c:pt>
                <c:pt idx="921">
                  <c:v>94.895925597874225</c:v>
                </c:pt>
                <c:pt idx="922">
                  <c:v>94.895925597874225</c:v>
                </c:pt>
                <c:pt idx="923">
                  <c:v>94.88485385296724</c:v>
                </c:pt>
                <c:pt idx="924">
                  <c:v>94.879317980513733</c:v>
                </c:pt>
                <c:pt idx="925">
                  <c:v>94.87378210806024</c:v>
                </c:pt>
                <c:pt idx="926">
                  <c:v>94.868246235606733</c:v>
                </c:pt>
                <c:pt idx="927">
                  <c:v>94.862710363153241</c:v>
                </c:pt>
                <c:pt idx="928">
                  <c:v>94.857174490699734</c:v>
                </c:pt>
                <c:pt idx="929">
                  <c:v>94.848870682019481</c:v>
                </c:pt>
                <c:pt idx="930">
                  <c:v>94.848870682019481</c:v>
                </c:pt>
                <c:pt idx="931">
                  <c:v>94.840566873339242</c:v>
                </c:pt>
                <c:pt idx="932">
                  <c:v>94.835031000885735</c:v>
                </c:pt>
                <c:pt idx="933">
                  <c:v>94.829495128432242</c:v>
                </c:pt>
                <c:pt idx="934">
                  <c:v>94.821191319751989</c:v>
                </c:pt>
                <c:pt idx="935">
                  <c:v>94.821191319751989</c:v>
                </c:pt>
                <c:pt idx="936">
                  <c:v>94.812887511071736</c:v>
                </c:pt>
                <c:pt idx="937">
                  <c:v>94.807351638618243</c:v>
                </c:pt>
                <c:pt idx="938">
                  <c:v>94.801815766164736</c:v>
                </c:pt>
                <c:pt idx="939">
                  <c:v>94.793511957484498</c:v>
                </c:pt>
                <c:pt idx="940">
                  <c:v>94.793511957484498</c:v>
                </c:pt>
                <c:pt idx="941">
                  <c:v>94.774136403897259</c:v>
                </c:pt>
                <c:pt idx="942">
                  <c:v>94.774136403897259</c:v>
                </c:pt>
                <c:pt idx="943">
                  <c:v>94.774136403897259</c:v>
                </c:pt>
                <c:pt idx="944">
                  <c:v>94.774136403897259</c:v>
                </c:pt>
                <c:pt idx="945">
                  <c:v>94.774136403897259</c:v>
                </c:pt>
                <c:pt idx="946">
                  <c:v>94.757528786536767</c:v>
                </c:pt>
                <c:pt idx="947">
                  <c:v>94.75199291408326</c:v>
                </c:pt>
                <c:pt idx="948">
                  <c:v>94.743689105403007</c:v>
                </c:pt>
                <c:pt idx="949">
                  <c:v>94.743689105403007</c:v>
                </c:pt>
                <c:pt idx="950">
                  <c:v>94.732617360496022</c:v>
                </c:pt>
                <c:pt idx="951">
                  <c:v>94.732617360496022</c:v>
                </c:pt>
                <c:pt idx="952">
                  <c:v>94.724313551815769</c:v>
                </c:pt>
                <c:pt idx="953">
                  <c:v>94.716009743135515</c:v>
                </c:pt>
                <c:pt idx="954">
                  <c:v>94.716009743135515</c:v>
                </c:pt>
                <c:pt idx="955">
                  <c:v>94.707705934455262</c:v>
                </c:pt>
                <c:pt idx="956">
                  <c:v>94.699402125775023</c:v>
                </c:pt>
                <c:pt idx="957">
                  <c:v>94.699402125775023</c:v>
                </c:pt>
                <c:pt idx="958">
                  <c:v>94.688330380868024</c:v>
                </c:pt>
                <c:pt idx="959">
                  <c:v>94.688330380868024</c:v>
                </c:pt>
                <c:pt idx="960">
                  <c:v>94.680026572187785</c:v>
                </c:pt>
                <c:pt idx="961">
                  <c:v>94.671722763507532</c:v>
                </c:pt>
                <c:pt idx="962">
                  <c:v>94.671722763507532</c:v>
                </c:pt>
                <c:pt idx="963">
                  <c:v>94.663418954827279</c:v>
                </c:pt>
                <c:pt idx="964">
                  <c:v>94.644043401240026</c:v>
                </c:pt>
                <c:pt idx="965">
                  <c:v>94.644043401240026</c:v>
                </c:pt>
                <c:pt idx="966">
                  <c:v>94.644043401240026</c:v>
                </c:pt>
                <c:pt idx="967">
                  <c:v>94.644043401240026</c:v>
                </c:pt>
                <c:pt idx="968">
                  <c:v>94.644043401240026</c:v>
                </c:pt>
                <c:pt idx="969">
                  <c:v>94.644043401240026</c:v>
                </c:pt>
                <c:pt idx="970">
                  <c:v>94.624667847652788</c:v>
                </c:pt>
                <c:pt idx="971">
                  <c:v>94.619131975199295</c:v>
                </c:pt>
                <c:pt idx="972">
                  <c:v>94.613596102745788</c:v>
                </c:pt>
                <c:pt idx="973">
                  <c:v>94.605292294065549</c:v>
                </c:pt>
                <c:pt idx="974">
                  <c:v>94.605292294065549</c:v>
                </c:pt>
                <c:pt idx="975">
                  <c:v>94.588684676705043</c:v>
                </c:pt>
                <c:pt idx="976">
                  <c:v>94.588684676705043</c:v>
                </c:pt>
                <c:pt idx="977">
                  <c:v>94.588684676705043</c:v>
                </c:pt>
                <c:pt idx="978">
                  <c:v>94.588684676705043</c:v>
                </c:pt>
                <c:pt idx="979">
                  <c:v>94.574844995571311</c:v>
                </c:pt>
                <c:pt idx="980">
                  <c:v>94.566541186891044</c:v>
                </c:pt>
                <c:pt idx="981">
                  <c:v>94.566541186891044</c:v>
                </c:pt>
                <c:pt idx="982">
                  <c:v>94.558237378210805</c:v>
                </c:pt>
                <c:pt idx="983">
                  <c:v>94.547165633303806</c:v>
                </c:pt>
                <c:pt idx="984">
                  <c:v>94.547165633303806</c:v>
                </c:pt>
                <c:pt idx="985">
                  <c:v>94.547165633303806</c:v>
                </c:pt>
                <c:pt idx="986">
                  <c:v>94.536093888396806</c:v>
                </c:pt>
                <c:pt idx="987">
                  <c:v>94.530558015943313</c:v>
                </c:pt>
                <c:pt idx="988">
                  <c:v>94.508414526129314</c:v>
                </c:pt>
                <c:pt idx="989">
                  <c:v>94.508414526129314</c:v>
                </c:pt>
                <c:pt idx="990">
                  <c:v>94.508414526129314</c:v>
                </c:pt>
                <c:pt idx="991">
                  <c:v>94.508414526129314</c:v>
                </c:pt>
                <c:pt idx="992">
                  <c:v>94.508414526129314</c:v>
                </c:pt>
                <c:pt idx="993">
                  <c:v>94.508414526129314</c:v>
                </c:pt>
                <c:pt idx="994">
                  <c:v>94.508414526129314</c:v>
                </c:pt>
                <c:pt idx="995">
                  <c:v>94.48627103631533</c:v>
                </c:pt>
                <c:pt idx="996">
                  <c:v>94.480735163861823</c:v>
                </c:pt>
                <c:pt idx="997">
                  <c:v>94.47243135518157</c:v>
                </c:pt>
                <c:pt idx="998">
                  <c:v>94.47243135518157</c:v>
                </c:pt>
                <c:pt idx="999">
                  <c:v>94.464127546501331</c:v>
                </c:pt>
                <c:pt idx="1000">
                  <c:v>94.447519929140839</c:v>
                </c:pt>
                <c:pt idx="1001">
                  <c:v>94.447519929140839</c:v>
                </c:pt>
                <c:pt idx="1002">
                  <c:v>94.447519929140839</c:v>
                </c:pt>
                <c:pt idx="1003">
                  <c:v>94.447519929140839</c:v>
                </c:pt>
                <c:pt idx="1004">
                  <c:v>94.447519929140839</c:v>
                </c:pt>
                <c:pt idx="1005">
                  <c:v>94.430912311780332</c:v>
                </c:pt>
                <c:pt idx="1006">
                  <c:v>94.42537643932684</c:v>
                </c:pt>
                <c:pt idx="1007">
                  <c:v>94.417072630646587</c:v>
                </c:pt>
                <c:pt idx="1008">
                  <c:v>94.417072630646587</c:v>
                </c:pt>
                <c:pt idx="1009">
                  <c:v>94.408768821966333</c:v>
                </c:pt>
                <c:pt idx="1010">
                  <c:v>94.394929140832602</c:v>
                </c:pt>
                <c:pt idx="1011">
                  <c:v>94.394929140832602</c:v>
                </c:pt>
                <c:pt idx="1012">
                  <c:v>94.394929140832602</c:v>
                </c:pt>
                <c:pt idx="1013">
                  <c:v>94.394929140832602</c:v>
                </c:pt>
                <c:pt idx="1014">
                  <c:v>94.381089459698856</c:v>
                </c:pt>
                <c:pt idx="1015">
                  <c:v>94.370017714791857</c:v>
                </c:pt>
                <c:pt idx="1016">
                  <c:v>94.370017714791857</c:v>
                </c:pt>
                <c:pt idx="1017">
                  <c:v>94.370017714791857</c:v>
                </c:pt>
                <c:pt idx="1018">
                  <c:v>94.358945969884857</c:v>
                </c:pt>
                <c:pt idx="1019">
                  <c:v>94.35341009743135</c:v>
                </c:pt>
                <c:pt idx="1020">
                  <c:v>94.339570416297619</c:v>
                </c:pt>
                <c:pt idx="1021">
                  <c:v>94.339570416297619</c:v>
                </c:pt>
                <c:pt idx="1022">
                  <c:v>94.339570416297619</c:v>
                </c:pt>
                <c:pt idx="1023">
                  <c:v>94.339570416297619</c:v>
                </c:pt>
                <c:pt idx="1024">
                  <c:v>94.320194862710366</c:v>
                </c:pt>
                <c:pt idx="1025">
                  <c:v>94.320194862710366</c:v>
                </c:pt>
                <c:pt idx="1026">
                  <c:v>94.320194862710366</c:v>
                </c:pt>
                <c:pt idx="1027">
                  <c:v>94.309123117803367</c:v>
                </c:pt>
                <c:pt idx="1028">
                  <c:v>94.300819309123113</c:v>
                </c:pt>
                <c:pt idx="1029">
                  <c:v>94.300819309123113</c:v>
                </c:pt>
                <c:pt idx="1030">
                  <c:v>94.292515500442875</c:v>
                </c:pt>
                <c:pt idx="1031">
                  <c:v>94.281443755535875</c:v>
                </c:pt>
                <c:pt idx="1032">
                  <c:v>94.281443755535875</c:v>
                </c:pt>
                <c:pt idx="1033">
                  <c:v>94.281443755535875</c:v>
                </c:pt>
                <c:pt idx="1034">
                  <c:v>94.262068201948622</c:v>
                </c:pt>
                <c:pt idx="1035">
                  <c:v>94.262068201948622</c:v>
                </c:pt>
                <c:pt idx="1036">
                  <c:v>94.262068201948622</c:v>
                </c:pt>
                <c:pt idx="1037">
                  <c:v>94.262068201948622</c:v>
                </c:pt>
                <c:pt idx="1038">
                  <c:v>94.248228520814877</c:v>
                </c:pt>
                <c:pt idx="1039">
                  <c:v>94.242692648361384</c:v>
                </c:pt>
                <c:pt idx="1040">
                  <c:v>94.237156775907877</c:v>
                </c:pt>
                <c:pt idx="1041">
                  <c:v>94.231620903454385</c:v>
                </c:pt>
                <c:pt idx="1042">
                  <c:v>94.223317094774146</c:v>
                </c:pt>
                <c:pt idx="1043">
                  <c:v>94.223317094774146</c:v>
                </c:pt>
                <c:pt idx="1044">
                  <c:v>94.212245349867146</c:v>
                </c:pt>
                <c:pt idx="1045">
                  <c:v>94.212245349867146</c:v>
                </c:pt>
                <c:pt idx="1046">
                  <c:v>94.190101860053147</c:v>
                </c:pt>
                <c:pt idx="1047">
                  <c:v>94.190101860053147</c:v>
                </c:pt>
                <c:pt idx="1048">
                  <c:v>94.190101860053147</c:v>
                </c:pt>
                <c:pt idx="1049">
                  <c:v>94.190101860053147</c:v>
                </c:pt>
                <c:pt idx="1050">
                  <c:v>94.190101860053147</c:v>
                </c:pt>
                <c:pt idx="1051">
                  <c:v>94.190101860053147</c:v>
                </c:pt>
                <c:pt idx="1052">
                  <c:v>94.170726306465895</c:v>
                </c:pt>
                <c:pt idx="1053">
                  <c:v>94.165190434012402</c:v>
                </c:pt>
                <c:pt idx="1054">
                  <c:v>94.159654561558909</c:v>
                </c:pt>
                <c:pt idx="1055">
                  <c:v>94.154118689105402</c:v>
                </c:pt>
                <c:pt idx="1056">
                  <c:v>94.14858281665191</c:v>
                </c:pt>
                <c:pt idx="1057">
                  <c:v>94.140279007971657</c:v>
                </c:pt>
                <c:pt idx="1058">
                  <c:v>94.140279007971657</c:v>
                </c:pt>
                <c:pt idx="1059">
                  <c:v>94.131975199291404</c:v>
                </c:pt>
                <c:pt idx="1060">
                  <c:v>94.126439326837911</c:v>
                </c:pt>
                <c:pt idx="1061">
                  <c:v>94.118135518157658</c:v>
                </c:pt>
                <c:pt idx="1062">
                  <c:v>94.118135518157658</c:v>
                </c:pt>
                <c:pt idx="1063">
                  <c:v>94.104295837023912</c:v>
                </c:pt>
                <c:pt idx="1064">
                  <c:v>94.104295837023912</c:v>
                </c:pt>
                <c:pt idx="1065">
                  <c:v>94.104295837023912</c:v>
                </c:pt>
                <c:pt idx="1066">
                  <c:v>94.093224092116927</c:v>
                </c:pt>
                <c:pt idx="1067">
                  <c:v>94.082152347209927</c:v>
                </c:pt>
                <c:pt idx="1068">
                  <c:v>94.082152347209927</c:v>
                </c:pt>
                <c:pt idx="1069">
                  <c:v>94.082152347209927</c:v>
                </c:pt>
                <c:pt idx="1070">
                  <c:v>94.068312666076167</c:v>
                </c:pt>
                <c:pt idx="1071">
                  <c:v>94.068312666076167</c:v>
                </c:pt>
                <c:pt idx="1072">
                  <c:v>94.060008857395928</c:v>
                </c:pt>
                <c:pt idx="1073">
                  <c:v>94.054472984942421</c:v>
                </c:pt>
                <c:pt idx="1074">
                  <c:v>94.046169176262183</c:v>
                </c:pt>
                <c:pt idx="1075">
                  <c:v>94.046169176262183</c:v>
                </c:pt>
                <c:pt idx="1076">
                  <c:v>94.037865367581929</c:v>
                </c:pt>
                <c:pt idx="1077">
                  <c:v>94.032329495128437</c:v>
                </c:pt>
                <c:pt idx="1078">
                  <c:v>94.02679362267493</c:v>
                </c:pt>
                <c:pt idx="1079">
                  <c:v>94.021257750221437</c:v>
                </c:pt>
                <c:pt idx="1080">
                  <c:v>94.01572187776793</c:v>
                </c:pt>
                <c:pt idx="1081">
                  <c:v>94.010186005314438</c:v>
                </c:pt>
                <c:pt idx="1082">
                  <c:v>94.001882196634185</c:v>
                </c:pt>
                <c:pt idx="1083">
                  <c:v>94.001882196634185</c:v>
                </c:pt>
                <c:pt idx="1084">
                  <c:v>93.993578387953946</c:v>
                </c:pt>
                <c:pt idx="1085">
                  <c:v>93.988042515500453</c:v>
                </c:pt>
                <c:pt idx="1086">
                  <c:v>93.982506643046946</c:v>
                </c:pt>
                <c:pt idx="1087">
                  <c:v>93.976970770593454</c:v>
                </c:pt>
                <c:pt idx="1088">
                  <c:v>93.971434898139947</c:v>
                </c:pt>
                <c:pt idx="1089">
                  <c:v>93.965899025686454</c:v>
                </c:pt>
                <c:pt idx="1090">
                  <c:v>93.960363153232947</c:v>
                </c:pt>
                <c:pt idx="1091">
                  <c:v>93.954827280779455</c:v>
                </c:pt>
                <c:pt idx="1092">
                  <c:v>93.938219663418948</c:v>
                </c:pt>
                <c:pt idx="1093">
                  <c:v>93.938219663418948</c:v>
                </c:pt>
                <c:pt idx="1094">
                  <c:v>93.938219663418948</c:v>
                </c:pt>
                <c:pt idx="1095">
                  <c:v>93.938219663418948</c:v>
                </c:pt>
                <c:pt idx="1096">
                  <c:v>93.938219663418948</c:v>
                </c:pt>
                <c:pt idx="1097">
                  <c:v>93.921612046058456</c:v>
                </c:pt>
                <c:pt idx="1098">
                  <c:v>93.916076173604949</c:v>
                </c:pt>
                <c:pt idx="1099">
                  <c:v>93.910540301151457</c:v>
                </c:pt>
                <c:pt idx="1100">
                  <c:v>93.905004428697964</c:v>
                </c:pt>
                <c:pt idx="1101">
                  <c:v>93.899468556244457</c:v>
                </c:pt>
                <c:pt idx="1102">
                  <c:v>93.893932683790965</c:v>
                </c:pt>
                <c:pt idx="1103">
                  <c:v>93.888396811337472</c:v>
                </c:pt>
                <c:pt idx="1104">
                  <c:v>93.880093002657219</c:v>
                </c:pt>
                <c:pt idx="1105">
                  <c:v>93.880093002657219</c:v>
                </c:pt>
                <c:pt idx="1106">
                  <c:v>93.87178919397698</c:v>
                </c:pt>
                <c:pt idx="1107">
                  <c:v>93.866253321523473</c:v>
                </c:pt>
                <c:pt idx="1108">
                  <c:v>93.85794951284322</c:v>
                </c:pt>
                <c:pt idx="1109">
                  <c:v>93.85794951284322</c:v>
                </c:pt>
                <c:pt idx="1110">
                  <c:v>93.841341895482728</c:v>
                </c:pt>
                <c:pt idx="1111">
                  <c:v>93.841341895482728</c:v>
                </c:pt>
                <c:pt idx="1112">
                  <c:v>93.841341895482728</c:v>
                </c:pt>
                <c:pt idx="1113">
                  <c:v>93.841341895482728</c:v>
                </c:pt>
                <c:pt idx="1114">
                  <c:v>93.824734278122236</c:v>
                </c:pt>
                <c:pt idx="1115">
                  <c:v>93.824734278122236</c:v>
                </c:pt>
                <c:pt idx="1116">
                  <c:v>93.813662533215236</c:v>
                </c:pt>
                <c:pt idx="1117">
                  <c:v>93.813662533215236</c:v>
                </c:pt>
                <c:pt idx="1118">
                  <c:v>93.802590788308237</c:v>
                </c:pt>
                <c:pt idx="1119">
                  <c:v>93.802590788308237</c:v>
                </c:pt>
                <c:pt idx="1120">
                  <c:v>93.794286979627998</c:v>
                </c:pt>
                <c:pt idx="1121">
                  <c:v>93.785983170947745</c:v>
                </c:pt>
                <c:pt idx="1122">
                  <c:v>93.785983170947745</c:v>
                </c:pt>
                <c:pt idx="1123">
                  <c:v>93.774911426040745</c:v>
                </c:pt>
                <c:pt idx="1124">
                  <c:v>93.774911426040745</c:v>
                </c:pt>
                <c:pt idx="1125">
                  <c:v>93.766607617360492</c:v>
                </c:pt>
                <c:pt idx="1126">
                  <c:v>93.761071744906999</c:v>
                </c:pt>
                <c:pt idx="1127">
                  <c:v>93.755535872453493</c:v>
                </c:pt>
                <c:pt idx="1128">
                  <c:v>93.75</c:v>
                </c:pt>
                <c:pt idx="1129">
                  <c:v>93.744464127546507</c:v>
                </c:pt>
                <c:pt idx="1130">
                  <c:v>93.736160318866254</c:v>
                </c:pt>
                <c:pt idx="1131">
                  <c:v>93.736160318866254</c:v>
                </c:pt>
                <c:pt idx="1132">
                  <c:v>93.727856510186001</c:v>
                </c:pt>
                <c:pt idx="1133">
                  <c:v>93.722320637732508</c:v>
                </c:pt>
                <c:pt idx="1134">
                  <c:v>93.716784765279002</c:v>
                </c:pt>
                <c:pt idx="1135">
                  <c:v>93.711248892825509</c:v>
                </c:pt>
                <c:pt idx="1136">
                  <c:v>93.705713020372002</c:v>
                </c:pt>
                <c:pt idx="1137">
                  <c:v>93.694641275465017</c:v>
                </c:pt>
                <c:pt idx="1138">
                  <c:v>93.694641275465017</c:v>
                </c:pt>
                <c:pt idx="1139">
                  <c:v>93.694641275465017</c:v>
                </c:pt>
                <c:pt idx="1140">
                  <c:v>93.678033658104525</c:v>
                </c:pt>
                <c:pt idx="1141">
                  <c:v>93.678033658104525</c:v>
                </c:pt>
                <c:pt idx="1142">
                  <c:v>93.678033658104525</c:v>
                </c:pt>
                <c:pt idx="1143">
                  <c:v>93.666961913197525</c:v>
                </c:pt>
                <c:pt idx="1144">
                  <c:v>93.661426040744018</c:v>
                </c:pt>
                <c:pt idx="1145">
                  <c:v>93.655890168290526</c:v>
                </c:pt>
                <c:pt idx="1146">
                  <c:v>93.63928255093002</c:v>
                </c:pt>
                <c:pt idx="1147">
                  <c:v>93.63928255093002</c:v>
                </c:pt>
                <c:pt idx="1148">
                  <c:v>93.63928255093002</c:v>
                </c:pt>
                <c:pt idx="1149">
                  <c:v>93.63928255093002</c:v>
                </c:pt>
                <c:pt idx="1150">
                  <c:v>93.63928255093002</c:v>
                </c:pt>
                <c:pt idx="1151">
                  <c:v>93.622674933569527</c:v>
                </c:pt>
                <c:pt idx="1152">
                  <c:v>93.617139061116035</c:v>
                </c:pt>
                <c:pt idx="1153">
                  <c:v>93.611603188662528</c:v>
                </c:pt>
                <c:pt idx="1154">
                  <c:v>93.606067316209035</c:v>
                </c:pt>
                <c:pt idx="1155">
                  <c:v>93.597763507528782</c:v>
                </c:pt>
                <c:pt idx="1156">
                  <c:v>93.597763507528782</c:v>
                </c:pt>
                <c:pt idx="1157">
                  <c:v>93.583923826395051</c:v>
                </c:pt>
                <c:pt idx="1158">
                  <c:v>93.583923826395051</c:v>
                </c:pt>
                <c:pt idx="1159">
                  <c:v>93.583923826395051</c:v>
                </c:pt>
                <c:pt idx="1160">
                  <c:v>93.572852081488051</c:v>
                </c:pt>
                <c:pt idx="1161">
                  <c:v>93.564548272807784</c:v>
                </c:pt>
                <c:pt idx="1162">
                  <c:v>93.564548272807784</c:v>
                </c:pt>
                <c:pt idx="1163">
                  <c:v>93.553476527900798</c:v>
                </c:pt>
                <c:pt idx="1164">
                  <c:v>93.553476527900798</c:v>
                </c:pt>
                <c:pt idx="1165">
                  <c:v>93.545172719220545</c:v>
                </c:pt>
                <c:pt idx="1166">
                  <c:v>93.539636846767053</c:v>
                </c:pt>
                <c:pt idx="1167">
                  <c:v>93.534100974313546</c:v>
                </c:pt>
                <c:pt idx="1168">
                  <c:v>93.528565101860053</c:v>
                </c:pt>
                <c:pt idx="1169">
                  <c:v>93.523029229406546</c:v>
                </c:pt>
                <c:pt idx="1170">
                  <c:v>93.517493356953054</c:v>
                </c:pt>
                <c:pt idx="1171">
                  <c:v>93.509189548272815</c:v>
                </c:pt>
                <c:pt idx="1172">
                  <c:v>93.509189548272815</c:v>
                </c:pt>
                <c:pt idx="1173">
                  <c:v>93.500885739592562</c:v>
                </c:pt>
                <c:pt idx="1174">
                  <c:v>93.495349867139069</c:v>
                </c:pt>
                <c:pt idx="1175">
                  <c:v>93.48427812223207</c:v>
                </c:pt>
                <c:pt idx="1176">
                  <c:v>93.48427812223207</c:v>
                </c:pt>
                <c:pt idx="1177">
                  <c:v>93.48427812223207</c:v>
                </c:pt>
                <c:pt idx="1178">
                  <c:v>93.47320637732507</c:v>
                </c:pt>
                <c:pt idx="1179">
                  <c:v>93.467670504871563</c:v>
                </c:pt>
                <c:pt idx="1180">
                  <c:v>93.456598759964578</c:v>
                </c:pt>
                <c:pt idx="1181">
                  <c:v>93.456598759964578</c:v>
                </c:pt>
                <c:pt idx="1182">
                  <c:v>93.456598759964578</c:v>
                </c:pt>
                <c:pt idx="1183">
                  <c:v>93.434455270150579</c:v>
                </c:pt>
                <c:pt idx="1184">
                  <c:v>93.434455270150579</c:v>
                </c:pt>
                <c:pt idx="1185">
                  <c:v>93.434455270150579</c:v>
                </c:pt>
                <c:pt idx="1186">
                  <c:v>93.434455270150579</c:v>
                </c:pt>
                <c:pt idx="1187">
                  <c:v>93.434455270150579</c:v>
                </c:pt>
                <c:pt idx="1188">
                  <c:v>93.41231178033658</c:v>
                </c:pt>
                <c:pt idx="1189">
                  <c:v>93.41231178033658</c:v>
                </c:pt>
                <c:pt idx="1190">
                  <c:v>93.41231178033658</c:v>
                </c:pt>
                <c:pt idx="1191">
                  <c:v>93.390168290522595</c:v>
                </c:pt>
                <c:pt idx="1192">
                  <c:v>93.390168290522595</c:v>
                </c:pt>
                <c:pt idx="1193">
                  <c:v>93.390168290522595</c:v>
                </c:pt>
                <c:pt idx="1194">
                  <c:v>93.390168290522595</c:v>
                </c:pt>
                <c:pt idx="1195">
                  <c:v>93.390168290522595</c:v>
                </c:pt>
                <c:pt idx="1196">
                  <c:v>93.365256864481836</c:v>
                </c:pt>
                <c:pt idx="1197">
                  <c:v>93.365256864481836</c:v>
                </c:pt>
                <c:pt idx="1198">
                  <c:v>93.365256864481836</c:v>
                </c:pt>
                <c:pt idx="1199">
                  <c:v>93.365256864481836</c:v>
                </c:pt>
                <c:pt idx="1200">
                  <c:v>93.345881310894598</c:v>
                </c:pt>
                <c:pt idx="1201">
                  <c:v>93.345881310894598</c:v>
                </c:pt>
                <c:pt idx="1202">
                  <c:v>93.345881310894598</c:v>
                </c:pt>
                <c:pt idx="1203">
                  <c:v>93.332041629760852</c:v>
                </c:pt>
                <c:pt idx="1204">
                  <c:v>93.332041629760852</c:v>
                </c:pt>
                <c:pt idx="1205">
                  <c:v>93.323737821080599</c:v>
                </c:pt>
                <c:pt idx="1206">
                  <c:v>93.318201948627106</c:v>
                </c:pt>
                <c:pt idx="1207">
                  <c:v>93.312666076173599</c:v>
                </c:pt>
                <c:pt idx="1208">
                  <c:v>93.30436226749336</c:v>
                </c:pt>
                <c:pt idx="1209">
                  <c:v>93.30436226749336</c:v>
                </c:pt>
                <c:pt idx="1210">
                  <c:v>93.287754650132854</c:v>
                </c:pt>
                <c:pt idx="1211">
                  <c:v>93.287754650132854</c:v>
                </c:pt>
                <c:pt idx="1212">
                  <c:v>93.287754650132854</c:v>
                </c:pt>
                <c:pt idx="1213">
                  <c:v>93.287754650132854</c:v>
                </c:pt>
                <c:pt idx="1214">
                  <c:v>93.271147032772362</c:v>
                </c:pt>
                <c:pt idx="1215">
                  <c:v>93.271147032772362</c:v>
                </c:pt>
                <c:pt idx="1216">
                  <c:v>93.262843224092123</c:v>
                </c:pt>
                <c:pt idx="1217">
                  <c:v>93.257307351638616</c:v>
                </c:pt>
                <c:pt idx="1218">
                  <c:v>93.246235606731616</c:v>
                </c:pt>
                <c:pt idx="1219">
                  <c:v>93.246235606731616</c:v>
                </c:pt>
                <c:pt idx="1220">
                  <c:v>93.246235606731616</c:v>
                </c:pt>
                <c:pt idx="1221">
                  <c:v>93.235163861824617</c:v>
                </c:pt>
                <c:pt idx="1222">
                  <c:v>93.226860053144378</c:v>
                </c:pt>
                <c:pt idx="1223">
                  <c:v>93.226860053144378</c:v>
                </c:pt>
                <c:pt idx="1224">
                  <c:v>93.215788308237379</c:v>
                </c:pt>
                <c:pt idx="1225">
                  <c:v>93.215788308237379</c:v>
                </c:pt>
                <c:pt idx="1226">
                  <c:v>93.207484499557125</c:v>
                </c:pt>
                <c:pt idx="1227">
                  <c:v>93.19364481842338</c:v>
                </c:pt>
                <c:pt idx="1228">
                  <c:v>93.19364481842338</c:v>
                </c:pt>
                <c:pt idx="1229">
                  <c:v>93.19364481842338</c:v>
                </c:pt>
                <c:pt idx="1230">
                  <c:v>93.19364481842338</c:v>
                </c:pt>
                <c:pt idx="1231">
                  <c:v>93.165965456155888</c:v>
                </c:pt>
                <c:pt idx="1232">
                  <c:v>93.165965456155888</c:v>
                </c:pt>
                <c:pt idx="1233">
                  <c:v>93.165965456155888</c:v>
                </c:pt>
                <c:pt idx="1234">
                  <c:v>93.165965456155888</c:v>
                </c:pt>
                <c:pt idx="1235">
                  <c:v>93.165965456155888</c:v>
                </c:pt>
                <c:pt idx="1236">
                  <c:v>93.165965456155888</c:v>
                </c:pt>
                <c:pt idx="1237">
                  <c:v>93.143821966341903</c:v>
                </c:pt>
                <c:pt idx="1238">
                  <c:v>93.143821966341903</c:v>
                </c:pt>
                <c:pt idx="1239">
                  <c:v>93.13551815766165</c:v>
                </c:pt>
                <c:pt idx="1240">
                  <c:v>93.124446412754651</c:v>
                </c:pt>
                <c:pt idx="1241">
                  <c:v>93.124446412754651</c:v>
                </c:pt>
                <c:pt idx="1242">
                  <c:v>93.124446412754651</c:v>
                </c:pt>
                <c:pt idx="1243">
                  <c:v>93.113374667847651</c:v>
                </c:pt>
                <c:pt idx="1244">
                  <c:v>93.107838795394144</c:v>
                </c:pt>
                <c:pt idx="1245">
                  <c:v>93.102302922940666</c:v>
                </c:pt>
                <c:pt idx="1246">
                  <c:v>93.096767050487159</c:v>
                </c:pt>
                <c:pt idx="1247">
                  <c:v>93.091231178033667</c:v>
                </c:pt>
                <c:pt idx="1248">
                  <c:v>93.077391496899907</c:v>
                </c:pt>
                <c:pt idx="1249">
                  <c:v>93.077391496899907</c:v>
                </c:pt>
                <c:pt idx="1250">
                  <c:v>93.077391496899907</c:v>
                </c:pt>
                <c:pt idx="1251">
                  <c:v>93.077391496899907</c:v>
                </c:pt>
                <c:pt idx="1252">
                  <c:v>93.060783879539414</c:v>
                </c:pt>
                <c:pt idx="1253">
                  <c:v>93.060783879539414</c:v>
                </c:pt>
                <c:pt idx="1254">
                  <c:v>93.052480070859161</c:v>
                </c:pt>
                <c:pt idx="1255">
                  <c:v>93.046944198405669</c:v>
                </c:pt>
                <c:pt idx="1256">
                  <c:v>93.041408325952162</c:v>
                </c:pt>
                <c:pt idx="1257">
                  <c:v>93.035872453498669</c:v>
                </c:pt>
                <c:pt idx="1258">
                  <c:v>93.02756864481843</c:v>
                </c:pt>
                <c:pt idx="1259">
                  <c:v>93.02756864481843</c:v>
                </c:pt>
                <c:pt idx="1260">
                  <c:v>92.999889282550924</c:v>
                </c:pt>
                <c:pt idx="1261">
                  <c:v>92.999889282550924</c:v>
                </c:pt>
                <c:pt idx="1262">
                  <c:v>92.999889282550924</c:v>
                </c:pt>
                <c:pt idx="1263">
                  <c:v>92.999889282550924</c:v>
                </c:pt>
                <c:pt idx="1264">
                  <c:v>92.999889282550924</c:v>
                </c:pt>
                <c:pt idx="1265">
                  <c:v>92.999889282550924</c:v>
                </c:pt>
                <c:pt idx="1266">
                  <c:v>92.999889282550924</c:v>
                </c:pt>
                <c:pt idx="1267">
                  <c:v>92.999889282550924</c:v>
                </c:pt>
                <c:pt idx="1268">
                  <c:v>92.961138175376433</c:v>
                </c:pt>
                <c:pt idx="1269">
                  <c:v>92.961138175376433</c:v>
                </c:pt>
                <c:pt idx="1270">
                  <c:v>92.961138175376433</c:v>
                </c:pt>
                <c:pt idx="1271">
                  <c:v>92.961138175376433</c:v>
                </c:pt>
                <c:pt idx="1272">
                  <c:v>92.961138175376433</c:v>
                </c:pt>
                <c:pt idx="1273">
                  <c:v>92.961138175376433</c:v>
                </c:pt>
                <c:pt idx="1274">
                  <c:v>92.938994685562449</c:v>
                </c:pt>
                <c:pt idx="1275">
                  <c:v>92.938994685562449</c:v>
                </c:pt>
                <c:pt idx="1276">
                  <c:v>92.925155004428689</c:v>
                </c:pt>
                <c:pt idx="1277">
                  <c:v>92.925155004428689</c:v>
                </c:pt>
                <c:pt idx="1278">
                  <c:v>92.925155004428689</c:v>
                </c:pt>
                <c:pt idx="1279">
                  <c:v>92.911315323294957</c:v>
                </c:pt>
                <c:pt idx="1280">
                  <c:v>92.911315323294957</c:v>
                </c:pt>
                <c:pt idx="1281">
                  <c:v>92.903011514614704</c:v>
                </c:pt>
                <c:pt idx="1282">
                  <c:v>92.894707705934451</c:v>
                </c:pt>
                <c:pt idx="1283">
                  <c:v>92.894707705934451</c:v>
                </c:pt>
                <c:pt idx="1284">
                  <c:v>92.886403897254212</c:v>
                </c:pt>
                <c:pt idx="1285">
                  <c:v>92.880868024800705</c:v>
                </c:pt>
                <c:pt idx="1286">
                  <c:v>92.875332152347212</c:v>
                </c:pt>
                <c:pt idx="1287">
                  <c:v>92.867028343666959</c:v>
                </c:pt>
                <c:pt idx="1288">
                  <c:v>92.867028343666959</c:v>
                </c:pt>
                <c:pt idx="1289">
                  <c:v>92.85872453498672</c:v>
                </c:pt>
                <c:pt idx="1290">
                  <c:v>92.850420726306467</c:v>
                </c:pt>
                <c:pt idx="1291">
                  <c:v>92.850420726306467</c:v>
                </c:pt>
                <c:pt idx="1292">
                  <c:v>92.842116917626214</c:v>
                </c:pt>
                <c:pt idx="1293">
                  <c:v>92.836581045172721</c:v>
                </c:pt>
                <c:pt idx="1294">
                  <c:v>92.831045172719215</c:v>
                </c:pt>
                <c:pt idx="1295">
                  <c:v>92.825509300265722</c:v>
                </c:pt>
                <c:pt idx="1296">
                  <c:v>92.819973427812215</c:v>
                </c:pt>
                <c:pt idx="1297">
                  <c:v>92.814437555358722</c:v>
                </c:pt>
                <c:pt idx="1298">
                  <c:v>92.795062001771484</c:v>
                </c:pt>
                <c:pt idx="1299">
                  <c:v>92.795062001771484</c:v>
                </c:pt>
                <c:pt idx="1300">
                  <c:v>92.795062001771484</c:v>
                </c:pt>
                <c:pt idx="1301">
                  <c:v>92.795062001771484</c:v>
                </c:pt>
                <c:pt idx="1302">
                  <c:v>92.795062001771484</c:v>
                </c:pt>
                <c:pt idx="1303">
                  <c:v>92.795062001771484</c:v>
                </c:pt>
                <c:pt idx="1304">
                  <c:v>92.772918511957485</c:v>
                </c:pt>
                <c:pt idx="1305">
                  <c:v>92.772918511957485</c:v>
                </c:pt>
                <c:pt idx="1306">
                  <c:v>92.764614703277232</c:v>
                </c:pt>
                <c:pt idx="1307">
                  <c:v>92.759078830823739</c:v>
                </c:pt>
                <c:pt idx="1308">
                  <c:v>92.753542958370232</c:v>
                </c:pt>
                <c:pt idx="1309">
                  <c:v>92.745239149689993</c:v>
                </c:pt>
                <c:pt idx="1310">
                  <c:v>92.745239149689993</c:v>
                </c:pt>
                <c:pt idx="1311">
                  <c:v>92.73693534100974</c:v>
                </c:pt>
                <c:pt idx="1312">
                  <c:v>92.725863596102741</c:v>
                </c:pt>
                <c:pt idx="1313">
                  <c:v>92.725863596102741</c:v>
                </c:pt>
                <c:pt idx="1314">
                  <c:v>92.725863596102741</c:v>
                </c:pt>
                <c:pt idx="1315">
                  <c:v>92.714791851195741</c:v>
                </c:pt>
                <c:pt idx="1316">
                  <c:v>92.709255978742249</c:v>
                </c:pt>
                <c:pt idx="1317">
                  <c:v>92.703720106288756</c:v>
                </c:pt>
                <c:pt idx="1318">
                  <c:v>92.698184233835264</c:v>
                </c:pt>
                <c:pt idx="1319">
                  <c:v>92.692648361381757</c:v>
                </c:pt>
                <c:pt idx="1320">
                  <c:v>92.687112488928264</c:v>
                </c:pt>
                <c:pt idx="1321">
                  <c:v>92.670504871567758</c:v>
                </c:pt>
                <c:pt idx="1322">
                  <c:v>92.670504871567758</c:v>
                </c:pt>
                <c:pt idx="1323">
                  <c:v>92.670504871567758</c:v>
                </c:pt>
                <c:pt idx="1324">
                  <c:v>92.670504871567758</c:v>
                </c:pt>
                <c:pt idx="1325">
                  <c:v>92.670504871567758</c:v>
                </c:pt>
                <c:pt idx="1326">
                  <c:v>92.653897254207266</c:v>
                </c:pt>
                <c:pt idx="1327">
                  <c:v>92.648361381753759</c:v>
                </c:pt>
                <c:pt idx="1328">
                  <c:v>92.642825509300266</c:v>
                </c:pt>
                <c:pt idx="1329">
                  <c:v>92.637289636846759</c:v>
                </c:pt>
                <c:pt idx="1330">
                  <c:v>92.631753764393267</c:v>
                </c:pt>
                <c:pt idx="1331">
                  <c:v>92.623449955713028</c:v>
                </c:pt>
                <c:pt idx="1332">
                  <c:v>92.623449955713028</c:v>
                </c:pt>
                <c:pt idx="1333">
                  <c:v>92.61514614703276</c:v>
                </c:pt>
                <c:pt idx="1334">
                  <c:v>92.604074402125775</c:v>
                </c:pt>
                <c:pt idx="1335">
                  <c:v>92.604074402125775</c:v>
                </c:pt>
                <c:pt idx="1336">
                  <c:v>92.604074402125775</c:v>
                </c:pt>
                <c:pt idx="1337">
                  <c:v>92.590234720992029</c:v>
                </c:pt>
                <c:pt idx="1338">
                  <c:v>92.590234720992029</c:v>
                </c:pt>
                <c:pt idx="1339">
                  <c:v>92.581930912311776</c:v>
                </c:pt>
                <c:pt idx="1340">
                  <c:v>92.573627103631523</c:v>
                </c:pt>
                <c:pt idx="1341">
                  <c:v>92.573627103631523</c:v>
                </c:pt>
                <c:pt idx="1342">
                  <c:v>92.562555358724524</c:v>
                </c:pt>
                <c:pt idx="1343">
                  <c:v>92.562555358724524</c:v>
                </c:pt>
                <c:pt idx="1344">
                  <c:v>92.554251550044285</c:v>
                </c:pt>
                <c:pt idx="1345">
                  <c:v>92.545947741364046</c:v>
                </c:pt>
                <c:pt idx="1346">
                  <c:v>92.545947741364046</c:v>
                </c:pt>
                <c:pt idx="1347">
                  <c:v>92.537643932683793</c:v>
                </c:pt>
                <c:pt idx="1348">
                  <c:v>92.532108060230286</c:v>
                </c:pt>
                <c:pt idx="1349">
                  <c:v>92.526572187776793</c:v>
                </c:pt>
                <c:pt idx="1350">
                  <c:v>92.521036315323286</c:v>
                </c:pt>
                <c:pt idx="1351">
                  <c:v>92.509964570416287</c:v>
                </c:pt>
                <c:pt idx="1352">
                  <c:v>92.509964570416287</c:v>
                </c:pt>
                <c:pt idx="1353">
                  <c:v>92.509964570416287</c:v>
                </c:pt>
                <c:pt idx="1354">
                  <c:v>92.496124889282555</c:v>
                </c:pt>
                <c:pt idx="1355">
                  <c:v>92.496124889282555</c:v>
                </c:pt>
                <c:pt idx="1356">
                  <c:v>92.485053144375556</c:v>
                </c:pt>
                <c:pt idx="1357">
                  <c:v>92.485053144375556</c:v>
                </c:pt>
                <c:pt idx="1358">
                  <c:v>92.476749335695303</c:v>
                </c:pt>
                <c:pt idx="1359">
                  <c:v>92.468445527015049</c:v>
                </c:pt>
                <c:pt idx="1360">
                  <c:v>92.468445527015049</c:v>
                </c:pt>
                <c:pt idx="1361">
                  <c:v>92.46014171833481</c:v>
                </c:pt>
                <c:pt idx="1362">
                  <c:v>92.446302037201065</c:v>
                </c:pt>
                <c:pt idx="1363">
                  <c:v>92.446302037201065</c:v>
                </c:pt>
                <c:pt idx="1364">
                  <c:v>92.446302037201065</c:v>
                </c:pt>
                <c:pt idx="1365">
                  <c:v>92.446302037201065</c:v>
                </c:pt>
                <c:pt idx="1366">
                  <c:v>92.415854738706813</c:v>
                </c:pt>
                <c:pt idx="1367">
                  <c:v>92.415854738706813</c:v>
                </c:pt>
                <c:pt idx="1368">
                  <c:v>92.415854738706813</c:v>
                </c:pt>
                <c:pt idx="1369">
                  <c:v>92.415854738706813</c:v>
                </c:pt>
                <c:pt idx="1370">
                  <c:v>92.415854738706813</c:v>
                </c:pt>
                <c:pt idx="1371">
                  <c:v>92.415854738706813</c:v>
                </c:pt>
                <c:pt idx="1372">
                  <c:v>92.415854738706813</c:v>
                </c:pt>
                <c:pt idx="1373">
                  <c:v>92.393711248892828</c:v>
                </c:pt>
                <c:pt idx="1374">
                  <c:v>92.388175376439335</c:v>
                </c:pt>
                <c:pt idx="1375">
                  <c:v>92.379871567759082</c:v>
                </c:pt>
                <c:pt idx="1376">
                  <c:v>92.379871567759082</c:v>
                </c:pt>
                <c:pt idx="1377">
                  <c:v>92.366031886625336</c:v>
                </c:pt>
                <c:pt idx="1378">
                  <c:v>92.366031886625336</c:v>
                </c:pt>
                <c:pt idx="1379">
                  <c:v>92.366031886625336</c:v>
                </c:pt>
                <c:pt idx="1380">
                  <c:v>92.354960141718337</c:v>
                </c:pt>
                <c:pt idx="1381">
                  <c:v>92.346656333038084</c:v>
                </c:pt>
                <c:pt idx="1382">
                  <c:v>92.346656333038084</c:v>
                </c:pt>
                <c:pt idx="1383">
                  <c:v>92.33835252435783</c:v>
                </c:pt>
                <c:pt idx="1384">
                  <c:v>92.327280779450831</c:v>
                </c:pt>
                <c:pt idx="1385">
                  <c:v>92.327280779450831</c:v>
                </c:pt>
                <c:pt idx="1386">
                  <c:v>92.327280779450831</c:v>
                </c:pt>
                <c:pt idx="1387">
                  <c:v>92.316209034543846</c:v>
                </c:pt>
                <c:pt idx="1388">
                  <c:v>92.310673162090353</c:v>
                </c:pt>
                <c:pt idx="1389">
                  <c:v>92.305137289636846</c:v>
                </c:pt>
                <c:pt idx="1390">
                  <c:v>92.299601417183354</c:v>
                </c:pt>
                <c:pt idx="1391">
                  <c:v>92.282993799822862</c:v>
                </c:pt>
                <c:pt idx="1392">
                  <c:v>92.282993799822862</c:v>
                </c:pt>
                <c:pt idx="1393">
                  <c:v>92.282993799822862</c:v>
                </c:pt>
                <c:pt idx="1394">
                  <c:v>92.282993799822862</c:v>
                </c:pt>
                <c:pt idx="1395">
                  <c:v>92.282993799822862</c:v>
                </c:pt>
                <c:pt idx="1396">
                  <c:v>92.266386182462355</c:v>
                </c:pt>
                <c:pt idx="1397">
                  <c:v>92.260850310008863</c:v>
                </c:pt>
                <c:pt idx="1398">
                  <c:v>92.238706820194864</c:v>
                </c:pt>
                <c:pt idx="1399">
                  <c:v>92.238706820194864</c:v>
                </c:pt>
                <c:pt idx="1400">
                  <c:v>92.238706820194864</c:v>
                </c:pt>
                <c:pt idx="1401">
                  <c:v>92.238706820194864</c:v>
                </c:pt>
                <c:pt idx="1402">
                  <c:v>92.238706820194864</c:v>
                </c:pt>
                <c:pt idx="1403">
                  <c:v>92.238706820194864</c:v>
                </c:pt>
                <c:pt idx="1404">
                  <c:v>92.238706820194864</c:v>
                </c:pt>
                <c:pt idx="1405">
                  <c:v>92.216563330380865</c:v>
                </c:pt>
                <c:pt idx="1406">
                  <c:v>92.211027457927372</c:v>
                </c:pt>
                <c:pt idx="1407">
                  <c:v>92.202723649247119</c:v>
                </c:pt>
                <c:pt idx="1408">
                  <c:v>92.202723649247119</c:v>
                </c:pt>
                <c:pt idx="1409">
                  <c:v>92.19441984056688</c:v>
                </c:pt>
                <c:pt idx="1410">
                  <c:v>92.169508414526121</c:v>
                </c:pt>
                <c:pt idx="1411">
                  <c:v>92.169508414526121</c:v>
                </c:pt>
                <c:pt idx="1412">
                  <c:v>92.169508414526121</c:v>
                </c:pt>
                <c:pt idx="1413">
                  <c:v>92.169508414526121</c:v>
                </c:pt>
                <c:pt idx="1414">
                  <c:v>92.169508414526121</c:v>
                </c:pt>
                <c:pt idx="1415">
                  <c:v>92.169508414526121</c:v>
                </c:pt>
                <c:pt idx="1416">
                  <c:v>92.169508414526121</c:v>
                </c:pt>
                <c:pt idx="1417">
                  <c:v>92.169508414526121</c:v>
                </c:pt>
                <c:pt idx="1418">
                  <c:v>92.122453498671391</c:v>
                </c:pt>
                <c:pt idx="1419">
                  <c:v>92.122453498671391</c:v>
                </c:pt>
                <c:pt idx="1420">
                  <c:v>92.122453498671391</c:v>
                </c:pt>
                <c:pt idx="1421">
                  <c:v>92.122453498671391</c:v>
                </c:pt>
                <c:pt idx="1422">
                  <c:v>92.122453498671391</c:v>
                </c:pt>
                <c:pt idx="1423">
                  <c:v>92.122453498671391</c:v>
                </c:pt>
                <c:pt idx="1424">
                  <c:v>92.122453498671391</c:v>
                </c:pt>
                <c:pt idx="1425">
                  <c:v>92.122453498671391</c:v>
                </c:pt>
                <c:pt idx="1426">
                  <c:v>92.122453498671391</c:v>
                </c:pt>
                <c:pt idx="1427">
                  <c:v>92.092006200177138</c:v>
                </c:pt>
                <c:pt idx="1428">
                  <c:v>92.092006200177138</c:v>
                </c:pt>
                <c:pt idx="1429">
                  <c:v>92.0837023914969</c:v>
                </c:pt>
                <c:pt idx="1430">
                  <c:v>92.075398582816646</c:v>
                </c:pt>
                <c:pt idx="1431">
                  <c:v>92.075398582816646</c:v>
                </c:pt>
                <c:pt idx="1432">
                  <c:v>92.044951284322408</c:v>
                </c:pt>
                <c:pt idx="1433">
                  <c:v>92.044951284322408</c:v>
                </c:pt>
                <c:pt idx="1434">
                  <c:v>92.044951284322408</c:v>
                </c:pt>
                <c:pt idx="1435">
                  <c:v>92.044951284322408</c:v>
                </c:pt>
                <c:pt idx="1436">
                  <c:v>92.044951284322408</c:v>
                </c:pt>
                <c:pt idx="1437">
                  <c:v>92.044951284322408</c:v>
                </c:pt>
                <c:pt idx="1438">
                  <c:v>92.044951284322408</c:v>
                </c:pt>
                <c:pt idx="1439">
                  <c:v>92.044951284322408</c:v>
                </c:pt>
                <c:pt idx="1440">
                  <c:v>92.044951284322408</c:v>
                </c:pt>
                <c:pt idx="1441">
                  <c:v>92.017271922054917</c:v>
                </c:pt>
                <c:pt idx="1442">
                  <c:v>92.006200177147917</c:v>
                </c:pt>
                <c:pt idx="1443">
                  <c:v>92.006200177147917</c:v>
                </c:pt>
                <c:pt idx="1444">
                  <c:v>92.006200177147917</c:v>
                </c:pt>
                <c:pt idx="1445">
                  <c:v>91.995128432240918</c:v>
                </c:pt>
                <c:pt idx="1446">
                  <c:v>91.961913197519934</c:v>
                </c:pt>
                <c:pt idx="1447">
                  <c:v>91.961913197519934</c:v>
                </c:pt>
                <c:pt idx="1448">
                  <c:v>91.961913197519934</c:v>
                </c:pt>
                <c:pt idx="1449">
                  <c:v>91.961913197519934</c:v>
                </c:pt>
                <c:pt idx="1450">
                  <c:v>91.961913197519934</c:v>
                </c:pt>
                <c:pt idx="1451">
                  <c:v>91.961913197519934</c:v>
                </c:pt>
                <c:pt idx="1452">
                  <c:v>91.961913197519934</c:v>
                </c:pt>
                <c:pt idx="1453">
                  <c:v>91.961913197519934</c:v>
                </c:pt>
                <c:pt idx="1454">
                  <c:v>91.961913197519934</c:v>
                </c:pt>
                <c:pt idx="1455">
                  <c:v>91.961913197519934</c:v>
                </c:pt>
                <c:pt idx="1456">
                  <c:v>91.961913197519934</c:v>
                </c:pt>
                <c:pt idx="1457">
                  <c:v>91.928697962798935</c:v>
                </c:pt>
                <c:pt idx="1458">
                  <c:v>91.91485828166519</c:v>
                </c:pt>
                <c:pt idx="1459">
                  <c:v>91.91485828166519</c:v>
                </c:pt>
                <c:pt idx="1460">
                  <c:v>91.91485828166519</c:v>
                </c:pt>
                <c:pt idx="1461">
                  <c:v>91.91485828166519</c:v>
                </c:pt>
                <c:pt idx="1462">
                  <c:v>91.895482728077951</c:v>
                </c:pt>
                <c:pt idx="1463">
                  <c:v>91.895482728077951</c:v>
                </c:pt>
                <c:pt idx="1464">
                  <c:v>91.895482728077951</c:v>
                </c:pt>
                <c:pt idx="1465">
                  <c:v>91.876107174490699</c:v>
                </c:pt>
                <c:pt idx="1466">
                  <c:v>91.876107174490699</c:v>
                </c:pt>
                <c:pt idx="1467">
                  <c:v>91.876107174490699</c:v>
                </c:pt>
                <c:pt idx="1468">
                  <c:v>91.876107174490699</c:v>
                </c:pt>
                <c:pt idx="1469">
                  <c:v>91.862267493356953</c:v>
                </c:pt>
                <c:pt idx="1470">
                  <c:v>91.853963684676714</c:v>
                </c:pt>
                <c:pt idx="1471">
                  <c:v>91.853963684676714</c:v>
                </c:pt>
                <c:pt idx="1472">
                  <c:v>91.845659875996461</c:v>
                </c:pt>
                <c:pt idx="1473">
                  <c:v>91.829052258635954</c:v>
                </c:pt>
                <c:pt idx="1474">
                  <c:v>91.829052258635954</c:v>
                </c:pt>
                <c:pt idx="1475">
                  <c:v>91.829052258635954</c:v>
                </c:pt>
                <c:pt idx="1476">
                  <c:v>91.829052258635954</c:v>
                </c:pt>
                <c:pt idx="1477">
                  <c:v>91.829052258635954</c:v>
                </c:pt>
                <c:pt idx="1478">
                  <c:v>91.80690876882197</c:v>
                </c:pt>
                <c:pt idx="1479">
                  <c:v>91.80690876882197</c:v>
                </c:pt>
                <c:pt idx="1480">
                  <c:v>91.80690876882197</c:v>
                </c:pt>
                <c:pt idx="1481">
                  <c:v>91.79583702391497</c:v>
                </c:pt>
                <c:pt idx="1482">
                  <c:v>91.776461470327718</c:v>
                </c:pt>
                <c:pt idx="1483">
                  <c:v>91.776461470327718</c:v>
                </c:pt>
                <c:pt idx="1484">
                  <c:v>91.776461470327718</c:v>
                </c:pt>
                <c:pt idx="1485">
                  <c:v>91.776461470327718</c:v>
                </c:pt>
                <c:pt idx="1486">
                  <c:v>91.776461470327718</c:v>
                </c:pt>
                <c:pt idx="1487">
                  <c:v>91.776461470327718</c:v>
                </c:pt>
                <c:pt idx="1488">
                  <c:v>91.757085916740479</c:v>
                </c:pt>
                <c:pt idx="1489">
                  <c:v>91.740478299379973</c:v>
                </c:pt>
                <c:pt idx="1490">
                  <c:v>91.740478299379973</c:v>
                </c:pt>
                <c:pt idx="1491">
                  <c:v>91.740478299379973</c:v>
                </c:pt>
                <c:pt idx="1492">
                  <c:v>91.740478299379973</c:v>
                </c:pt>
                <c:pt idx="1493">
                  <c:v>91.740478299379973</c:v>
                </c:pt>
                <c:pt idx="1494">
                  <c:v>91.723870682019481</c:v>
                </c:pt>
                <c:pt idx="1495">
                  <c:v>91.715566873339242</c:v>
                </c:pt>
                <c:pt idx="1496">
                  <c:v>91.715566873339242</c:v>
                </c:pt>
                <c:pt idx="1497">
                  <c:v>91.704495128432242</c:v>
                </c:pt>
                <c:pt idx="1498">
                  <c:v>91.704495128432242</c:v>
                </c:pt>
                <c:pt idx="1499">
                  <c:v>91.687887511071736</c:v>
                </c:pt>
                <c:pt idx="1500">
                  <c:v>91.687887511071736</c:v>
                </c:pt>
                <c:pt idx="1501">
                  <c:v>91.687887511071736</c:v>
                </c:pt>
                <c:pt idx="1502">
                  <c:v>91.687887511071736</c:v>
                </c:pt>
                <c:pt idx="1503">
                  <c:v>91.674047829938004</c:v>
                </c:pt>
                <c:pt idx="1504">
                  <c:v>91.662976085031005</c:v>
                </c:pt>
                <c:pt idx="1505">
                  <c:v>91.662976085031005</c:v>
                </c:pt>
                <c:pt idx="1506">
                  <c:v>91.662976085031005</c:v>
                </c:pt>
                <c:pt idx="1507">
                  <c:v>91.646368467670499</c:v>
                </c:pt>
                <c:pt idx="1508">
                  <c:v>91.646368467670499</c:v>
                </c:pt>
                <c:pt idx="1509">
                  <c:v>91.646368467670499</c:v>
                </c:pt>
                <c:pt idx="1510">
                  <c:v>91.635296722763499</c:v>
                </c:pt>
                <c:pt idx="1511">
                  <c:v>91.6242249778565</c:v>
                </c:pt>
                <c:pt idx="1512">
                  <c:v>91.6242249778565</c:v>
                </c:pt>
                <c:pt idx="1513">
                  <c:v>91.6242249778565</c:v>
                </c:pt>
                <c:pt idx="1514">
                  <c:v>91.602081488042515</c:v>
                </c:pt>
                <c:pt idx="1515">
                  <c:v>91.602081488042515</c:v>
                </c:pt>
                <c:pt idx="1516">
                  <c:v>91.602081488042515</c:v>
                </c:pt>
                <c:pt idx="1517">
                  <c:v>91.602081488042515</c:v>
                </c:pt>
                <c:pt idx="1518">
                  <c:v>91.602081488042515</c:v>
                </c:pt>
                <c:pt idx="1519">
                  <c:v>91.582705934455262</c:v>
                </c:pt>
                <c:pt idx="1520">
                  <c:v>91.582705934455262</c:v>
                </c:pt>
                <c:pt idx="1521">
                  <c:v>91.574402125775023</c:v>
                </c:pt>
                <c:pt idx="1522">
                  <c:v>91.566098317094784</c:v>
                </c:pt>
                <c:pt idx="1523">
                  <c:v>91.566098317094784</c:v>
                </c:pt>
                <c:pt idx="1524">
                  <c:v>91.557794508414531</c:v>
                </c:pt>
                <c:pt idx="1525">
                  <c:v>91.546722763507532</c:v>
                </c:pt>
                <c:pt idx="1526">
                  <c:v>91.546722763507532</c:v>
                </c:pt>
                <c:pt idx="1527">
                  <c:v>91.546722763507532</c:v>
                </c:pt>
                <c:pt idx="1528">
                  <c:v>91.532883082373786</c:v>
                </c:pt>
                <c:pt idx="1529">
                  <c:v>91.532883082373786</c:v>
                </c:pt>
                <c:pt idx="1530">
                  <c:v>91.524579273693533</c:v>
                </c:pt>
                <c:pt idx="1531">
                  <c:v>91.519043401240026</c:v>
                </c:pt>
                <c:pt idx="1532">
                  <c:v>91.507971656333041</c:v>
                </c:pt>
                <c:pt idx="1533">
                  <c:v>91.507971656333041</c:v>
                </c:pt>
                <c:pt idx="1534">
                  <c:v>91.507971656333041</c:v>
                </c:pt>
                <c:pt idx="1535">
                  <c:v>91.474756421612042</c:v>
                </c:pt>
                <c:pt idx="1536">
                  <c:v>91.474756421612042</c:v>
                </c:pt>
                <c:pt idx="1537">
                  <c:v>91.474756421612042</c:v>
                </c:pt>
                <c:pt idx="1538">
                  <c:v>91.474756421612042</c:v>
                </c:pt>
                <c:pt idx="1539">
                  <c:v>91.474756421612042</c:v>
                </c:pt>
                <c:pt idx="1540">
                  <c:v>91.474756421612042</c:v>
                </c:pt>
                <c:pt idx="1541">
                  <c:v>91.474756421612042</c:v>
                </c:pt>
                <c:pt idx="1542">
                  <c:v>91.474756421612042</c:v>
                </c:pt>
                <c:pt idx="1543">
                  <c:v>91.474756421612042</c:v>
                </c:pt>
                <c:pt idx="1544">
                  <c:v>91.447077059344551</c:v>
                </c:pt>
                <c:pt idx="1545">
                  <c:v>91.436005314437551</c:v>
                </c:pt>
                <c:pt idx="1546">
                  <c:v>91.436005314437551</c:v>
                </c:pt>
                <c:pt idx="1547">
                  <c:v>91.436005314437551</c:v>
                </c:pt>
                <c:pt idx="1548">
                  <c:v>91.419397697077059</c:v>
                </c:pt>
                <c:pt idx="1549">
                  <c:v>91.419397697077059</c:v>
                </c:pt>
                <c:pt idx="1550">
                  <c:v>91.419397697077059</c:v>
                </c:pt>
                <c:pt idx="1551">
                  <c:v>91.405558015943313</c:v>
                </c:pt>
                <c:pt idx="1552">
                  <c:v>91.405558015943313</c:v>
                </c:pt>
                <c:pt idx="1553">
                  <c:v>91.397254207263074</c:v>
                </c:pt>
                <c:pt idx="1554">
                  <c:v>91.369574844995569</c:v>
                </c:pt>
                <c:pt idx="1555">
                  <c:v>91.369574844995569</c:v>
                </c:pt>
                <c:pt idx="1556">
                  <c:v>91.369574844995569</c:v>
                </c:pt>
                <c:pt idx="1557">
                  <c:v>91.369574844995569</c:v>
                </c:pt>
                <c:pt idx="1558">
                  <c:v>91.369574844995569</c:v>
                </c:pt>
                <c:pt idx="1559">
                  <c:v>91.369574844995569</c:v>
                </c:pt>
                <c:pt idx="1560">
                  <c:v>91.369574844995569</c:v>
                </c:pt>
                <c:pt idx="1561">
                  <c:v>91.369574844995569</c:v>
                </c:pt>
                <c:pt idx="1562">
                  <c:v>91.369574844995569</c:v>
                </c:pt>
                <c:pt idx="1563">
                  <c:v>91.341895482728077</c:v>
                </c:pt>
                <c:pt idx="1564">
                  <c:v>91.333591674047838</c:v>
                </c:pt>
                <c:pt idx="1565">
                  <c:v>91.333591674047838</c:v>
                </c:pt>
                <c:pt idx="1566">
                  <c:v>91.322519929140839</c:v>
                </c:pt>
                <c:pt idx="1567">
                  <c:v>91.322519929140839</c:v>
                </c:pt>
                <c:pt idx="1568">
                  <c:v>91.305912311780332</c:v>
                </c:pt>
                <c:pt idx="1569">
                  <c:v>91.305912311780332</c:v>
                </c:pt>
                <c:pt idx="1570">
                  <c:v>91.305912311780332</c:v>
                </c:pt>
                <c:pt idx="1571">
                  <c:v>91.305912311780332</c:v>
                </c:pt>
                <c:pt idx="1572">
                  <c:v>91.28930469441984</c:v>
                </c:pt>
                <c:pt idx="1573">
                  <c:v>91.28930469441984</c:v>
                </c:pt>
                <c:pt idx="1574">
                  <c:v>91.278232949512841</c:v>
                </c:pt>
                <c:pt idx="1575">
                  <c:v>91.278232949512841</c:v>
                </c:pt>
                <c:pt idx="1576">
                  <c:v>91.261625332152349</c:v>
                </c:pt>
                <c:pt idx="1577">
                  <c:v>91.261625332152349</c:v>
                </c:pt>
                <c:pt idx="1578">
                  <c:v>91.261625332152349</c:v>
                </c:pt>
                <c:pt idx="1579">
                  <c:v>91.261625332152349</c:v>
                </c:pt>
                <c:pt idx="1580">
                  <c:v>91.247785651018603</c:v>
                </c:pt>
                <c:pt idx="1581">
                  <c:v>91.23948184233835</c:v>
                </c:pt>
                <c:pt idx="1582">
                  <c:v>91.23948184233835</c:v>
                </c:pt>
                <c:pt idx="1583">
                  <c:v>91.22841009743135</c:v>
                </c:pt>
                <c:pt idx="1584">
                  <c:v>91.22841009743135</c:v>
                </c:pt>
                <c:pt idx="1585">
                  <c:v>91.217338352524351</c:v>
                </c:pt>
                <c:pt idx="1586">
                  <c:v>91.217338352524351</c:v>
                </c:pt>
                <c:pt idx="1587">
                  <c:v>91.209034543844112</c:v>
                </c:pt>
                <c:pt idx="1588">
                  <c:v>91.195194862710366</c:v>
                </c:pt>
                <c:pt idx="1589">
                  <c:v>91.195194862710366</c:v>
                </c:pt>
                <c:pt idx="1590">
                  <c:v>91.195194862710366</c:v>
                </c:pt>
                <c:pt idx="1591">
                  <c:v>91.195194862710366</c:v>
                </c:pt>
                <c:pt idx="1592">
                  <c:v>91.175819309123113</c:v>
                </c:pt>
                <c:pt idx="1593">
                  <c:v>91.175819309123113</c:v>
                </c:pt>
                <c:pt idx="1594">
                  <c:v>91.175819309123113</c:v>
                </c:pt>
                <c:pt idx="1595">
                  <c:v>91.161979627989382</c:v>
                </c:pt>
                <c:pt idx="1596">
                  <c:v>91.161979627989382</c:v>
                </c:pt>
                <c:pt idx="1597">
                  <c:v>91.148139946855622</c:v>
                </c:pt>
                <c:pt idx="1598">
                  <c:v>91.148139946855622</c:v>
                </c:pt>
                <c:pt idx="1599">
                  <c:v>91.148139946855622</c:v>
                </c:pt>
                <c:pt idx="1600">
                  <c:v>91.134300265721876</c:v>
                </c:pt>
                <c:pt idx="1601">
                  <c:v>91.134300265721876</c:v>
                </c:pt>
                <c:pt idx="1602">
                  <c:v>91.12046058458813</c:v>
                </c:pt>
                <c:pt idx="1603">
                  <c:v>91.12046058458813</c:v>
                </c:pt>
                <c:pt idx="1604">
                  <c:v>91.12046058458813</c:v>
                </c:pt>
                <c:pt idx="1605">
                  <c:v>91.098317094774146</c:v>
                </c:pt>
                <c:pt idx="1606">
                  <c:v>91.098317094774146</c:v>
                </c:pt>
                <c:pt idx="1607">
                  <c:v>91.098317094774146</c:v>
                </c:pt>
                <c:pt idx="1608">
                  <c:v>91.098317094774146</c:v>
                </c:pt>
                <c:pt idx="1609">
                  <c:v>91.098317094774146</c:v>
                </c:pt>
                <c:pt idx="1610">
                  <c:v>91.081709477413639</c:v>
                </c:pt>
                <c:pt idx="1611">
                  <c:v>91.076173604960147</c:v>
                </c:pt>
                <c:pt idx="1612">
                  <c:v>91.07063773250664</c:v>
                </c:pt>
                <c:pt idx="1613">
                  <c:v>91.062333923826401</c:v>
                </c:pt>
                <c:pt idx="1614">
                  <c:v>91.062333923826401</c:v>
                </c:pt>
                <c:pt idx="1615">
                  <c:v>91.051262178919401</c:v>
                </c:pt>
                <c:pt idx="1616">
                  <c:v>91.051262178919401</c:v>
                </c:pt>
                <c:pt idx="1617">
                  <c:v>91.037422497785641</c:v>
                </c:pt>
                <c:pt idx="1618">
                  <c:v>91.037422497785641</c:v>
                </c:pt>
                <c:pt idx="1619">
                  <c:v>91.037422497785641</c:v>
                </c:pt>
                <c:pt idx="1620">
                  <c:v>91.026350752878642</c:v>
                </c:pt>
                <c:pt idx="1621">
                  <c:v>91.020814880425164</c:v>
                </c:pt>
                <c:pt idx="1622">
                  <c:v>91.015279007971657</c:v>
                </c:pt>
                <c:pt idx="1623">
                  <c:v>91.009743135518164</c:v>
                </c:pt>
                <c:pt idx="1624">
                  <c:v>90.995903454384404</c:v>
                </c:pt>
                <c:pt idx="1625">
                  <c:v>90.995903454384404</c:v>
                </c:pt>
                <c:pt idx="1626">
                  <c:v>90.995903454384404</c:v>
                </c:pt>
                <c:pt idx="1627">
                  <c:v>90.995903454384404</c:v>
                </c:pt>
                <c:pt idx="1628">
                  <c:v>90.982063773250673</c:v>
                </c:pt>
                <c:pt idx="1629">
                  <c:v>90.948848538529674</c:v>
                </c:pt>
                <c:pt idx="1630">
                  <c:v>90.948848538529674</c:v>
                </c:pt>
                <c:pt idx="1631">
                  <c:v>90.948848538529674</c:v>
                </c:pt>
                <c:pt idx="1632">
                  <c:v>90.948848538529674</c:v>
                </c:pt>
                <c:pt idx="1633">
                  <c:v>90.948848538529674</c:v>
                </c:pt>
                <c:pt idx="1634">
                  <c:v>90.948848538529674</c:v>
                </c:pt>
                <c:pt idx="1635">
                  <c:v>90.948848538529674</c:v>
                </c:pt>
                <c:pt idx="1636">
                  <c:v>90.948848538529674</c:v>
                </c:pt>
                <c:pt idx="1637">
                  <c:v>90.948848538529674</c:v>
                </c:pt>
                <c:pt idx="1638">
                  <c:v>90.948848538529674</c:v>
                </c:pt>
                <c:pt idx="1639">
                  <c:v>90.948848538529674</c:v>
                </c:pt>
                <c:pt idx="1640">
                  <c:v>90.91563330380869</c:v>
                </c:pt>
                <c:pt idx="1641">
                  <c:v>90.910097431355183</c:v>
                </c:pt>
                <c:pt idx="1642">
                  <c:v>90.90179362267493</c:v>
                </c:pt>
                <c:pt idx="1643">
                  <c:v>90.90179362267493</c:v>
                </c:pt>
                <c:pt idx="1644">
                  <c:v>90.893489813994691</c:v>
                </c:pt>
                <c:pt idx="1645">
                  <c:v>90.887953941541184</c:v>
                </c:pt>
                <c:pt idx="1646">
                  <c:v>90.882418069087691</c:v>
                </c:pt>
                <c:pt idx="1647">
                  <c:v>90.876882196634185</c:v>
                </c:pt>
                <c:pt idx="1648">
                  <c:v>90.868578387953946</c:v>
                </c:pt>
                <c:pt idx="1649">
                  <c:v>90.868578387953946</c:v>
                </c:pt>
                <c:pt idx="1650">
                  <c:v>90.860274579273693</c:v>
                </c:pt>
                <c:pt idx="1651">
                  <c:v>90.8547387068202</c:v>
                </c:pt>
                <c:pt idx="1652">
                  <c:v>90.846434898139947</c:v>
                </c:pt>
                <c:pt idx="1653">
                  <c:v>90.846434898139947</c:v>
                </c:pt>
                <c:pt idx="1654">
                  <c:v>90.827059344552694</c:v>
                </c:pt>
                <c:pt idx="1655">
                  <c:v>90.827059344552694</c:v>
                </c:pt>
                <c:pt idx="1656">
                  <c:v>90.827059344552694</c:v>
                </c:pt>
                <c:pt idx="1657">
                  <c:v>90.827059344552694</c:v>
                </c:pt>
                <c:pt idx="1658">
                  <c:v>90.827059344552694</c:v>
                </c:pt>
                <c:pt idx="1659">
                  <c:v>90.807683790965456</c:v>
                </c:pt>
                <c:pt idx="1660">
                  <c:v>90.807683790965456</c:v>
                </c:pt>
                <c:pt idx="1661">
                  <c:v>90.79384410983171</c:v>
                </c:pt>
                <c:pt idx="1662">
                  <c:v>90.79384410983171</c:v>
                </c:pt>
                <c:pt idx="1663">
                  <c:v>90.79384410983171</c:v>
                </c:pt>
                <c:pt idx="1664">
                  <c:v>90.780004428697964</c:v>
                </c:pt>
                <c:pt idx="1665">
                  <c:v>90.780004428697964</c:v>
                </c:pt>
                <c:pt idx="1666">
                  <c:v>90.771700620017711</c:v>
                </c:pt>
                <c:pt idx="1667">
                  <c:v>90.763396811337472</c:v>
                </c:pt>
                <c:pt idx="1668">
                  <c:v>90.763396811337472</c:v>
                </c:pt>
                <c:pt idx="1669">
                  <c:v>90.749557130203712</c:v>
                </c:pt>
                <c:pt idx="1670">
                  <c:v>90.749557130203712</c:v>
                </c:pt>
                <c:pt idx="1671">
                  <c:v>90.749557130203712</c:v>
                </c:pt>
                <c:pt idx="1672">
                  <c:v>90.738485385296713</c:v>
                </c:pt>
                <c:pt idx="1673">
                  <c:v>90.73294951284322</c:v>
                </c:pt>
                <c:pt idx="1674">
                  <c:v>90.727413640389727</c:v>
                </c:pt>
                <c:pt idx="1675">
                  <c:v>90.721877767936235</c:v>
                </c:pt>
                <c:pt idx="1676">
                  <c:v>90.716341895482728</c:v>
                </c:pt>
                <c:pt idx="1677">
                  <c:v>90.710806023029235</c:v>
                </c:pt>
                <c:pt idx="1678">
                  <c:v>90.674822852081476</c:v>
                </c:pt>
                <c:pt idx="1679">
                  <c:v>90.674822852081476</c:v>
                </c:pt>
                <c:pt idx="1680">
                  <c:v>90.674822852081476</c:v>
                </c:pt>
                <c:pt idx="1681">
                  <c:v>90.674822852081476</c:v>
                </c:pt>
                <c:pt idx="1682">
                  <c:v>90.674822852081476</c:v>
                </c:pt>
                <c:pt idx="1683">
                  <c:v>90.674822852081476</c:v>
                </c:pt>
                <c:pt idx="1684">
                  <c:v>90.674822852081476</c:v>
                </c:pt>
                <c:pt idx="1685">
                  <c:v>90.674822852081476</c:v>
                </c:pt>
                <c:pt idx="1686">
                  <c:v>90.674822852081476</c:v>
                </c:pt>
                <c:pt idx="1687">
                  <c:v>90.674822852081476</c:v>
                </c:pt>
                <c:pt idx="1688">
                  <c:v>90.674822852081476</c:v>
                </c:pt>
                <c:pt idx="1689">
                  <c:v>90.674822852081476</c:v>
                </c:pt>
                <c:pt idx="1690">
                  <c:v>90.638839681133746</c:v>
                </c:pt>
                <c:pt idx="1691">
                  <c:v>90.633303808680239</c:v>
                </c:pt>
                <c:pt idx="1692">
                  <c:v>90.627767936226746</c:v>
                </c:pt>
                <c:pt idx="1693">
                  <c:v>90.622232063773254</c:v>
                </c:pt>
                <c:pt idx="1694">
                  <c:v>90.616696191319761</c:v>
                </c:pt>
                <c:pt idx="1695">
                  <c:v>90.602856510186001</c:v>
                </c:pt>
                <c:pt idx="1696">
                  <c:v>90.602856510186001</c:v>
                </c:pt>
                <c:pt idx="1697">
                  <c:v>90.602856510186001</c:v>
                </c:pt>
                <c:pt idx="1698">
                  <c:v>90.602856510186001</c:v>
                </c:pt>
                <c:pt idx="1699">
                  <c:v>90.586248892825509</c:v>
                </c:pt>
                <c:pt idx="1700">
                  <c:v>90.586248892825509</c:v>
                </c:pt>
                <c:pt idx="1701">
                  <c:v>90.575177147918524</c:v>
                </c:pt>
                <c:pt idx="1702">
                  <c:v>90.575177147918524</c:v>
                </c:pt>
                <c:pt idx="1703">
                  <c:v>90.564105403011524</c:v>
                </c:pt>
                <c:pt idx="1704">
                  <c:v>90.564105403011524</c:v>
                </c:pt>
                <c:pt idx="1705">
                  <c:v>90.555801594331271</c:v>
                </c:pt>
                <c:pt idx="1706">
                  <c:v>90.550265721877764</c:v>
                </c:pt>
                <c:pt idx="1707">
                  <c:v>90.544729849424272</c:v>
                </c:pt>
                <c:pt idx="1708">
                  <c:v>90.525354295837019</c:v>
                </c:pt>
                <c:pt idx="1709">
                  <c:v>90.525354295837019</c:v>
                </c:pt>
                <c:pt idx="1710">
                  <c:v>90.525354295837019</c:v>
                </c:pt>
                <c:pt idx="1711">
                  <c:v>90.525354295837019</c:v>
                </c:pt>
                <c:pt idx="1712">
                  <c:v>90.525354295837019</c:v>
                </c:pt>
                <c:pt idx="1713">
                  <c:v>90.525354295837019</c:v>
                </c:pt>
                <c:pt idx="1714">
                  <c:v>90.505978742249781</c:v>
                </c:pt>
                <c:pt idx="1715">
                  <c:v>90.500442869796288</c:v>
                </c:pt>
                <c:pt idx="1716">
                  <c:v>90.494906997342781</c:v>
                </c:pt>
                <c:pt idx="1717">
                  <c:v>90.486603188662528</c:v>
                </c:pt>
                <c:pt idx="1718">
                  <c:v>90.486603188662528</c:v>
                </c:pt>
                <c:pt idx="1719">
                  <c:v>90.478299379982289</c:v>
                </c:pt>
                <c:pt idx="1720">
                  <c:v>90.469995571302036</c:v>
                </c:pt>
                <c:pt idx="1721">
                  <c:v>90.469995571302036</c:v>
                </c:pt>
                <c:pt idx="1722">
                  <c:v>90.461691762621783</c:v>
                </c:pt>
                <c:pt idx="1723">
                  <c:v>90.45615589016829</c:v>
                </c:pt>
                <c:pt idx="1724">
                  <c:v>90.450620017714783</c:v>
                </c:pt>
                <c:pt idx="1725">
                  <c:v>90.445084145261291</c:v>
                </c:pt>
                <c:pt idx="1726">
                  <c:v>90.439548272807784</c:v>
                </c:pt>
                <c:pt idx="1727">
                  <c:v>90.434012400354291</c:v>
                </c:pt>
                <c:pt idx="1728">
                  <c:v>90.3952612931798</c:v>
                </c:pt>
                <c:pt idx="1729">
                  <c:v>90.3952612931798</c:v>
                </c:pt>
                <c:pt idx="1730">
                  <c:v>90.3952612931798</c:v>
                </c:pt>
                <c:pt idx="1731">
                  <c:v>90.3952612931798</c:v>
                </c:pt>
                <c:pt idx="1732">
                  <c:v>90.3952612931798</c:v>
                </c:pt>
                <c:pt idx="1733">
                  <c:v>90.3952612931798</c:v>
                </c:pt>
                <c:pt idx="1734">
                  <c:v>90.3952612931798</c:v>
                </c:pt>
                <c:pt idx="1735">
                  <c:v>90.3952612931798</c:v>
                </c:pt>
                <c:pt idx="1736">
                  <c:v>90.3952612931798</c:v>
                </c:pt>
                <c:pt idx="1737">
                  <c:v>90.3952612931798</c:v>
                </c:pt>
                <c:pt idx="1738">
                  <c:v>90.3952612931798</c:v>
                </c:pt>
                <c:pt idx="1739">
                  <c:v>90.3952612931798</c:v>
                </c:pt>
                <c:pt idx="1740">
                  <c:v>90.3952612931798</c:v>
                </c:pt>
                <c:pt idx="1741">
                  <c:v>90.356510186005309</c:v>
                </c:pt>
                <c:pt idx="1742">
                  <c:v>90.34820637732507</c:v>
                </c:pt>
                <c:pt idx="1743">
                  <c:v>90.34820637732507</c:v>
                </c:pt>
                <c:pt idx="1744">
                  <c:v>90.337134632418071</c:v>
                </c:pt>
                <c:pt idx="1745">
                  <c:v>90.337134632418071</c:v>
                </c:pt>
                <c:pt idx="1746">
                  <c:v>90.323294951284325</c:v>
                </c:pt>
                <c:pt idx="1747">
                  <c:v>90.323294951284325</c:v>
                </c:pt>
                <c:pt idx="1748">
                  <c:v>90.323294951284325</c:v>
                </c:pt>
                <c:pt idx="1749">
                  <c:v>90.312223206377325</c:v>
                </c:pt>
                <c:pt idx="1750">
                  <c:v>90.306687333923833</c:v>
                </c:pt>
                <c:pt idx="1751">
                  <c:v>90.290079716563326</c:v>
                </c:pt>
                <c:pt idx="1752">
                  <c:v>90.290079716563326</c:v>
                </c:pt>
                <c:pt idx="1753">
                  <c:v>90.290079716563326</c:v>
                </c:pt>
                <c:pt idx="1754">
                  <c:v>90.290079716563326</c:v>
                </c:pt>
                <c:pt idx="1755">
                  <c:v>90.290079716563326</c:v>
                </c:pt>
                <c:pt idx="1756">
                  <c:v>90.273472099202834</c:v>
                </c:pt>
                <c:pt idx="1757">
                  <c:v>90.259632418069089</c:v>
                </c:pt>
                <c:pt idx="1758">
                  <c:v>90.259632418069089</c:v>
                </c:pt>
                <c:pt idx="1759">
                  <c:v>90.259632418069089</c:v>
                </c:pt>
                <c:pt idx="1760">
                  <c:v>90.259632418069089</c:v>
                </c:pt>
                <c:pt idx="1761">
                  <c:v>90.245792736935343</c:v>
                </c:pt>
                <c:pt idx="1762">
                  <c:v>90.240256864481836</c:v>
                </c:pt>
                <c:pt idx="1763">
                  <c:v>90.229185119574836</c:v>
                </c:pt>
                <c:pt idx="1764">
                  <c:v>90.229185119574836</c:v>
                </c:pt>
                <c:pt idx="1765">
                  <c:v>90.229185119574836</c:v>
                </c:pt>
                <c:pt idx="1766">
                  <c:v>90.218113374667851</c:v>
                </c:pt>
                <c:pt idx="1767">
                  <c:v>90.207041629760852</c:v>
                </c:pt>
                <c:pt idx="1768">
                  <c:v>90.207041629760852</c:v>
                </c:pt>
                <c:pt idx="1769">
                  <c:v>90.207041629760852</c:v>
                </c:pt>
                <c:pt idx="1770">
                  <c:v>90.17936226749336</c:v>
                </c:pt>
                <c:pt idx="1771">
                  <c:v>90.17936226749336</c:v>
                </c:pt>
                <c:pt idx="1772">
                  <c:v>90.17936226749336</c:v>
                </c:pt>
                <c:pt idx="1773">
                  <c:v>90.17936226749336</c:v>
                </c:pt>
                <c:pt idx="1774">
                  <c:v>90.17936226749336</c:v>
                </c:pt>
                <c:pt idx="1775">
                  <c:v>90.17936226749336</c:v>
                </c:pt>
                <c:pt idx="1776">
                  <c:v>90.17936226749336</c:v>
                </c:pt>
                <c:pt idx="1777">
                  <c:v>90.157218777679361</c:v>
                </c:pt>
                <c:pt idx="1778">
                  <c:v>90.151682905225854</c:v>
                </c:pt>
                <c:pt idx="1779">
                  <c:v>90.146147032772362</c:v>
                </c:pt>
                <c:pt idx="1780">
                  <c:v>90.140611160318855</c:v>
                </c:pt>
                <c:pt idx="1781">
                  <c:v>90.12953941541187</c:v>
                </c:pt>
                <c:pt idx="1782">
                  <c:v>90.12953941541187</c:v>
                </c:pt>
                <c:pt idx="1783">
                  <c:v>90.12953941541187</c:v>
                </c:pt>
                <c:pt idx="1784">
                  <c:v>90.11846767050487</c:v>
                </c:pt>
                <c:pt idx="1785">
                  <c:v>90.112931798051378</c:v>
                </c:pt>
                <c:pt idx="1786">
                  <c:v>90.101860053144378</c:v>
                </c:pt>
                <c:pt idx="1787">
                  <c:v>90.101860053144378</c:v>
                </c:pt>
                <c:pt idx="1788">
                  <c:v>90.101860053144378</c:v>
                </c:pt>
                <c:pt idx="1789">
                  <c:v>90.06864481842338</c:v>
                </c:pt>
                <c:pt idx="1790">
                  <c:v>90.06864481842338</c:v>
                </c:pt>
                <c:pt idx="1791">
                  <c:v>90.06864481842338</c:v>
                </c:pt>
                <c:pt idx="1792">
                  <c:v>90.06864481842338</c:v>
                </c:pt>
                <c:pt idx="1793">
                  <c:v>90.06864481842338</c:v>
                </c:pt>
                <c:pt idx="1794">
                  <c:v>90.06864481842338</c:v>
                </c:pt>
                <c:pt idx="1795">
                  <c:v>90.06864481842338</c:v>
                </c:pt>
                <c:pt idx="1796">
                  <c:v>90.06864481842338</c:v>
                </c:pt>
                <c:pt idx="1797">
                  <c:v>90.06864481842338</c:v>
                </c:pt>
                <c:pt idx="1798">
                  <c:v>90.040965456155888</c:v>
                </c:pt>
                <c:pt idx="1799">
                  <c:v>90.035429583702381</c:v>
                </c:pt>
                <c:pt idx="1800">
                  <c:v>90.029893711248889</c:v>
                </c:pt>
                <c:pt idx="1801">
                  <c:v>90.024357838795396</c:v>
                </c:pt>
                <c:pt idx="1802">
                  <c:v>90.018821966341903</c:v>
                </c:pt>
                <c:pt idx="1803">
                  <c:v>90.01051815766165</c:v>
                </c:pt>
                <c:pt idx="1804">
                  <c:v>90.01051815766165</c:v>
                </c:pt>
                <c:pt idx="1805">
                  <c:v>90.002214348981397</c:v>
                </c:pt>
                <c:pt idx="1806">
                  <c:v>89.996678476527904</c:v>
                </c:pt>
                <c:pt idx="1807">
                  <c:v>89.991142604074398</c:v>
                </c:pt>
                <c:pt idx="1808">
                  <c:v>89.985606731620905</c:v>
                </c:pt>
                <c:pt idx="1809">
                  <c:v>89.974534986713905</c:v>
                </c:pt>
                <c:pt idx="1810">
                  <c:v>89.974534986713905</c:v>
                </c:pt>
                <c:pt idx="1811">
                  <c:v>89.974534986713905</c:v>
                </c:pt>
                <c:pt idx="1812">
                  <c:v>89.952391496899907</c:v>
                </c:pt>
                <c:pt idx="1813">
                  <c:v>89.952391496899907</c:v>
                </c:pt>
                <c:pt idx="1814">
                  <c:v>89.952391496899907</c:v>
                </c:pt>
                <c:pt idx="1815">
                  <c:v>89.952391496899907</c:v>
                </c:pt>
                <c:pt idx="1816">
                  <c:v>89.952391496899907</c:v>
                </c:pt>
                <c:pt idx="1817">
                  <c:v>89.935783879539414</c:v>
                </c:pt>
                <c:pt idx="1818">
                  <c:v>89.930248007085922</c:v>
                </c:pt>
                <c:pt idx="1819">
                  <c:v>89.921944198405669</c:v>
                </c:pt>
                <c:pt idx="1820">
                  <c:v>89.921944198405669</c:v>
                </c:pt>
                <c:pt idx="1821">
                  <c:v>89.905336581045177</c:v>
                </c:pt>
                <c:pt idx="1822">
                  <c:v>89.905336581045177</c:v>
                </c:pt>
                <c:pt idx="1823">
                  <c:v>89.905336581045177</c:v>
                </c:pt>
                <c:pt idx="1824">
                  <c:v>89.905336581045177</c:v>
                </c:pt>
                <c:pt idx="1825">
                  <c:v>89.891496899911431</c:v>
                </c:pt>
                <c:pt idx="1826">
                  <c:v>89.883193091231178</c:v>
                </c:pt>
                <c:pt idx="1827">
                  <c:v>89.883193091231178</c:v>
                </c:pt>
                <c:pt idx="1828">
                  <c:v>89.874889282550924</c:v>
                </c:pt>
                <c:pt idx="1829">
                  <c:v>89.869353410097432</c:v>
                </c:pt>
                <c:pt idx="1830">
                  <c:v>89.863817537643925</c:v>
                </c:pt>
                <c:pt idx="1831">
                  <c:v>89.858281665190432</c:v>
                </c:pt>
                <c:pt idx="1832">
                  <c:v>89.849977856510193</c:v>
                </c:pt>
                <c:pt idx="1833">
                  <c:v>89.849977856510193</c:v>
                </c:pt>
                <c:pt idx="1834">
                  <c:v>89.84167404782994</c:v>
                </c:pt>
                <c:pt idx="1835">
                  <c:v>89.836138175376433</c:v>
                </c:pt>
                <c:pt idx="1836">
                  <c:v>89.805690876882196</c:v>
                </c:pt>
                <c:pt idx="1837">
                  <c:v>89.805690876882196</c:v>
                </c:pt>
                <c:pt idx="1838">
                  <c:v>89.805690876882196</c:v>
                </c:pt>
                <c:pt idx="1839">
                  <c:v>89.805690876882196</c:v>
                </c:pt>
                <c:pt idx="1840">
                  <c:v>89.805690876882196</c:v>
                </c:pt>
                <c:pt idx="1841">
                  <c:v>89.805690876882196</c:v>
                </c:pt>
                <c:pt idx="1842">
                  <c:v>89.805690876882196</c:v>
                </c:pt>
                <c:pt idx="1843">
                  <c:v>89.805690876882196</c:v>
                </c:pt>
                <c:pt idx="1844">
                  <c:v>89.805690876882196</c:v>
                </c:pt>
                <c:pt idx="1845">
                  <c:v>89.805690876882196</c:v>
                </c:pt>
                <c:pt idx="1846">
                  <c:v>89.775243578387958</c:v>
                </c:pt>
                <c:pt idx="1847">
                  <c:v>89.764171833480958</c:v>
                </c:pt>
                <c:pt idx="1848">
                  <c:v>89.764171833480958</c:v>
                </c:pt>
                <c:pt idx="1849">
                  <c:v>89.764171833480958</c:v>
                </c:pt>
                <c:pt idx="1850">
                  <c:v>89.753100088573959</c:v>
                </c:pt>
                <c:pt idx="1851">
                  <c:v>89.747564216120452</c:v>
                </c:pt>
                <c:pt idx="1852">
                  <c:v>89.739260407440213</c:v>
                </c:pt>
                <c:pt idx="1853">
                  <c:v>89.739260407440213</c:v>
                </c:pt>
                <c:pt idx="1854">
                  <c:v>89.730956598759974</c:v>
                </c:pt>
                <c:pt idx="1855">
                  <c:v>89.722652790079721</c:v>
                </c:pt>
                <c:pt idx="1856">
                  <c:v>89.722652790079721</c:v>
                </c:pt>
                <c:pt idx="1857">
                  <c:v>89.714348981399468</c:v>
                </c:pt>
                <c:pt idx="1858">
                  <c:v>89.703277236492468</c:v>
                </c:pt>
                <c:pt idx="1859">
                  <c:v>89.703277236492468</c:v>
                </c:pt>
                <c:pt idx="1860">
                  <c:v>89.703277236492468</c:v>
                </c:pt>
                <c:pt idx="1861">
                  <c:v>89.692205491585469</c:v>
                </c:pt>
                <c:pt idx="1862">
                  <c:v>89.678365810451737</c:v>
                </c:pt>
                <c:pt idx="1863">
                  <c:v>89.678365810451737</c:v>
                </c:pt>
                <c:pt idx="1864">
                  <c:v>89.678365810451737</c:v>
                </c:pt>
                <c:pt idx="1865">
                  <c:v>89.678365810451737</c:v>
                </c:pt>
                <c:pt idx="1866">
                  <c:v>89.664526129317977</c:v>
                </c:pt>
                <c:pt idx="1867">
                  <c:v>89.658990256864485</c:v>
                </c:pt>
                <c:pt idx="1868">
                  <c:v>89.645150575730739</c:v>
                </c:pt>
                <c:pt idx="1869">
                  <c:v>89.645150575730739</c:v>
                </c:pt>
                <c:pt idx="1870">
                  <c:v>89.645150575730739</c:v>
                </c:pt>
                <c:pt idx="1871">
                  <c:v>89.645150575730739</c:v>
                </c:pt>
                <c:pt idx="1872">
                  <c:v>89.631310894596993</c:v>
                </c:pt>
                <c:pt idx="1873">
                  <c:v>89.6257750221435</c:v>
                </c:pt>
                <c:pt idx="1874">
                  <c:v>89.620239149689993</c:v>
                </c:pt>
                <c:pt idx="1875">
                  <c:v>89.614703277236501</c:v>
                </c:pt>
                <c:pt idx="1876">
                  <c:v>89.609167404782994</c:v>
                </c:pt>
                <c:pt idx="1877">
                  <c:v>89.603631532329501</c:v>
                </c:pt>
                <c:pt idx="1878">
                  <c:v>89.598095659875995</c:v>
                </c:pt>
                <c:pt idx="1879">
                  <c:v>89.592559787422502</c:v>
                </c:pt>
                <c:pt idx="1880">
                  <c:v>89.587023914968995</c:v>
                </c:pt>
                <c:pt idx="1881">
                  <c:v>89.581488042515502</c:v>
                </c:pt>
                <c:pt idx="1882">
                  <c:v>89.575952170061996</c:v>
                </c:pt>
                <c:pt idx="1883">
                  <c:v>89.570416297608503</c:v>
                </c:pt>
                <c:pt idx="1884">
                  <c:v>89.548272807794504</c:v>
                </c:pt>
                <c:pt idx="1885">
                  <c:v>89.548272807794504</c:v>
                </c:pt>
                <c:pt idx="1886">
                  <c:v>89.548272807794504</c:v>
                </c:pt>
                <c:pt idx="1887">
                  <c:v>89.548272807794504</c:v>
                </c:pt>
                <c:pt idx="1888">
                  <c:v>89.548272807794504</c:v>
                </c:pt>
                <c:pt idx="1889">
                  <c:v>89.548272807794504</c:v>
                </c:pt>
                <c:pt idx="1890">
                  <c:v>89.548272807794504</c:v>
                </c:pt>
                <c:pt idx="1891">
                  <c:v>89.526129317980519</c:v>
                </c:pt>
                <c:pt idx="1892">
                  <c:v>89.517825509300266</c:v>
                </c:pt>
                <c:pt idx="1893">
                  <c:v>89.517825509300266</c:v>
                </c:pt>
                <c:pt idx="1894">
                  <c:v>89.509521700620027</c:v>
                </c:pt>
                <c:pt idx="1895">
                  <c:v>89.50398582816652</c:v>
                </c:pt>
                <c:pt idx="1896">
                  <c:v>89.498449955713028</c:v>
                </c:pt>
                <c:pt idx="1897">
                  <c:v>89.492914083259521</c:v>
                </c:pt>
                <c:pt idx="1898">
                  <c:v>89.487378210806028</c:v>
                </c:pt>
                <c:pt idx="1899">
                  <c:v>89.476306465899029</c:v>
                </c:pt>
                <c:pt idx="1900">
                  <c:v>89.476306465899029</c:v>
                </c:pt>
                <c:pt idx="1901">
                  <c:v>89.476306465899029</c:v>
                </c:pt>
                <c:pt idx="1902">
                  <c:v>89.465234720992029</c:v>
                </c:pt>
                <c:pt idx="1903">
                  <c:v>89.459698848538522</c:v>
                </c:pt>
                <c:pt idx="1904">
                  <c:v>89.45416297608503</c:v>
                </c:pt>
                <c:pt idx="1905">
                  <c:v>89.445859167404791</c:v>
                </c:pt>
                <c:pt idx="1906">
                  <c:v>89.445859167404791</c:v>
                </c:pt>
                <c:pt idx="1907">
                  <c:v>89.418179805137285</c:v>
                </c:pt>
                <c:pt idx="1908">
                  <c:v>89.418179805137285</c:v>
                </c:pt>
                <c:pt idx="1909">
                  <c:v>89.418179805137285</c:v>
                </c:pt>
                <c:pt idx="1910">
                  <c:v>89.418179805137285</c:v>
                </c:pt>
                <c:pt idx="1911">
                  <c:v>89.418179805137285</c:v>
                </c:pt>
                <c:pt idx="1912">
                  <c:v>89.418179805137285</c:v>
                </c:pt>
                <c:pt idx="1913">
                  <c:v>89.418179805137285</c:v>
                </c:pt>
                <c:pt idx="1914">
                  <c:v>89.418179805137285</c:v>
                </c:pt>
                <c:pt idx="1915">
                  <c:v>89.390500442869794</c:v>
                </c:pt>
                <c:pt idx="1916">
                  <c:v>89.390500442869794</c:v>
                </c:pt>
                <c:pt idx="1917">
                  <c:v>89.382196634189555</c:v>
                </c:pt>
                <c:pt idx="1918">
                  <c:v>89.360053144375556</c:v>
                </c:pt>
                <c:pt idx="1919">
                  <c:v>89.360053144375556</c:v>
                </c:pt>
                <c:pt idx="1920">
                  <c:v>89.360053144375556</c:v>
                </c:pt>
                <c:pt idx="1921">
                  <c:v>89.360053144375556</c:v>
                </c:pt>
                <c:pt idx="1922">
                  <c:v>89.360053144375556</c:v>
                </c:pt>
                <c:pt idx="1923">
                  <c:v>89.360053144375556</c:v>
                </c:pt>
                <c:pt idx="1924">
                  <c:v>89.360053144375556</c:v>
                </c:pt>
                <c:pt idx="1925">
                  <c:v>89.337909654561557</c:v>
                </c:pt>
                <c:pt idx="1926">
                  <c:v>89.329605845881304</c:v>
                </c:pt>
                <c:pt idx="1927">
                  <c:v>89.329605845881304</c:v>
                </c:pt>
                <c:pt idx="1928">
                  <c:v>89.321302037201065</c:v>
                </c:pt>
                <c:pt idx="1929">
                  <c:v>89.312998228520811</c:v>
                </c:pt>
                <c:pt idx="1930">
                  <c:v>89.312998228520811</c:v>
                </c:pt>
                <c:pt idx="1931">
                  <c:v>89.304694419840573</c:v>
                </c:pt>
                <c:pt idx="1932">
                  <c:v>89.296390611160319</c:v>
                </c:pt>
                <c:pt idx="1933">
                  <c:v>89.296390611160319</c:v>
                </c:pt>
                <c:pt idx="1934">
                  <c:v>89.285318866253334</c:v>
                </c:pt>
                <c:pt idx="1935">
                  <c:v>89.285318866253334</c:v>
                </c:pt>
                <c:pt idx="1936">
                  <c:v>89.277015057573067</c:v>
                </c:pt>
                <c:pt idx="1937">
                  <c:v>89.271479185119574</c:v>
                </c:pt>
                <c:pt idx="1938">
                  <c:v>89.265943312666067</c:v>
                </c:pt>
                <c:pt idx="1939">
                  <c:v>89.260407440212575</c:v>
                </c:pt>
                <c:pt idx="1940">
                  <c:v>89.243799822852083</c:v>
                </c:pt>
                <c:pt idx="1941">
                  <c:v>89.243799822852083</c:v>
                </c:pt>
                <c:pt idx="1942">
                  <c:v>89.243799822852083</c:v>
                </c:pt>
                <c:pt idx="1943">
                  <c:v>89.243799822852083</c:v>
                </c:pt>
                <c:pt idx="1944">
                  <c:v>89.243799822852083</c:v>
                </c:pt>
                <c:pt idx="1945">
                  <c:v>89.221656333038084</c:v>
                </c:pt>
                <c:pt idx="1946">
                  <c:v>89.221656333038084</c:v>
                </c:pt>
                <c:pt idx="1947">
                  <c:v>89.221656333038084</c:v>
                </c:pt>
                <c:pt idx="1948">
                  <c:v>89.210584588131098</c:v>
                </c:pt>
                <c:pt idx="1949">
                  <c:v>89.205048715677592</c:v>
                </c:pt>
                <c:pt idx="1950">
                  <c:v>89.199512843224099</c:v>
                </c:pt>
                <c:pt idx="1951">
                  <c:v>89.193976970770592</c:v>
                </c:pt>
                <c:pt idx="1952">
                  <c:v>89.185673162090353</c:v>
                </c:pt>
                <c:pt idx="1953">
                  <c:v>89.185673162090353</c:v>
                </c:pt>
                <c:pt idx="1954">
                  <c:v>89.1773693534101</c:v>
                </c:pt>
                <c:pt idx="1955">
                  <c:v>89.1662976085031</c:v>
                </c:pt>
                <c:pt idx="1956">
                  <c:v>89.1662976085031</c:v>
                </c:pt>
                <c:pt idx="1957">
                  <c:v>89.1662976085031</c:v>
                </c:pt>
                <c:pt idx="1958">
                  <c:v>89.152457927369355</c:v>
                </c:pt>
                <c:pt idx="1959">
                  <c:v>89.152457927369355</c:v>
                </c:pt>
                <c:pt idx="1960">
                  <c:v>89.144154118689102</c:v>
                </c:pt>
                <c:pt idx="1961">
                  <c:v>89.138618246235595</c:v>
                </c:pt>
                <c:pt idx="1962">
                  <c:v>89.133082373782116</c:v>
                </c:pt>
                <c:pt idx="1963">
                  <c:v>89.127546501328609</c:v>
                </c:pt>
                <c:pt idx="1964">
                  <c:v>89.119242692648356</c:v>
                </c:pt>
                <c:pt idx="1965">
                  <c:v>89.119242692648356</c:v>
                </c:pt>
                <c:pt idx="1966">
                  <c:v>89.110938883968117</c:v>
                </c:pt>
                <c:pt idx="1967">
                  <c:v>89.105403011514611</c:v>
                </c:pt>
                <c:pt idx="1968">
                  <c:v>89.099867139061118</c:v>
                </c:pt>
                <c:pt idx="1969">
                  <c:v>89.080491585473879</c:v>
                </c:pt>
                <c:pt idx="1970">
                  <c:v>89.080491585473879</c:v>
                </c:pt>
                <c:pt idx="1971">
                  <c:v>89.080491585473879</c:v>
                </c:pt>
                <c:pt idx="1972">
                  <c:v>89.080491585473879</c:v>
                </c:pt>
                <c:pt idx="1973">
                  <c:v>89.080491585473879</c:v>
                </c:pt>
                <c:pt idx="1974">
                  <c:v>89.080491585473879</c:v>
                </c:pt>
                <c:pt idx="1975">
                  <c:v>89.05558015943312</c:v>
                </c:pt>
                <c:pt idx="1976">
                  <c:v>89.05558015943312</c:v>
                </c:pt>
                <c:pt idx="1977">
                  <c:v>89.05558015943312</c:v>
                </c:pt>
                <c:pt idx="1978">
                  <c:v>89.044508414526121</c:v>
                </c:pt>
                <c:pt idx="1979">
                  <c:v>89.038972542072628</c:v>
                </c:pt>
                <c:pt idx="1980">
                  <c:v>89.033436669619135</c:v>
                </c:pt>
                <c:pt idx="1981">
                  <c:v>89.022364924712136</c:v>
                </c:pt>
                <c:pt idx="1982">
                  <c:v>89.022364924712136</c:v>
                </c:pt>
                <c:pt idx="1983">
                  <c:v>89.022364924712136</c:v>
                </c:pt>
                <c:pt idx="1984">
                  <c:v>89.011293179805136</c:v>
                </c:pt>
                <c:pt idx="1985">
                  <c:v>89.000221434898137</c:v>
                </c:pt>
                <c:pt idx="1986">
                  <c:v>89.000221434898137</c:v>
                </c:pt>
                <c:pt idx="1987">
                  <c:v>89.000221434898137</c:v>
                </c:pt>
                <c:pt idx="1988">
                  <c:v>88.989149689991137</c:v>
                </c:pt>
                <c:pt idx="1989">
                  <c:v>88.983613817537645</c:v>
                </c:pt>
                <c:pt idx="1990">
                  <c:v>88.978077945084138</c:v>
                </c:pt>
                <c:pt idx="1991">
                  <c:v>88.972542072630645</c:v>
                </c:pt>
                <c:pt idx="1992">
                  <c:v>88.964238263950406</c:v>
                </c:pt>
                <c:pt idx="1993">
                  <c:v>88.964238263950406</c:v>
                </c:pt>
                <c:pt idx="1994">
                  <c:v>88.955934455270153</c:v>
                </c:pt>
                <c:pt idx="1995">
                  <c:v>88.928255093002662</c:v>
                </c:pt>
                <c:pt idx="1996">
                  <c:v>88.928255093002662</c:v>
                </c:pt>
                <c:pt idx="1997">
                  <c:v>88.928255093002662</c:v>
                </c:pt>
                <c:pt idx="1998">
                  <c:v>88.928255093002662</c:v>
                </c:pt>
                <c:pt idx="1999">
                  <c:v>88.928255093002662</c:v>
                </c:pt>
                <c:pt idx="2000">
                  <c:v>88.928255093002662</c:v>
                </c:pt>
                <c:pt idx="2001">
                  <c:v>88.928255093002662</c:v>
                </c:pt>
                <c:pt idx="2002">
                  <c:v>88.928255093002662</c:v>
                </c:pt>
                <c:pt idx="2003">
                  <c:v>88.928255093002662</c:v>
                </c:pt>
                <c:pt idx="2004">
                  <c:v>88.90057573073517</c:v>
                </c:pt>
                <c:pt idx="2005">
                  <c:v>88.895039858281663</c:v>
                </c:pt>
                <c:pt idx="2006">
                  <c:v>88.886736049601424</c:v>
                </c:pt>
                <c:pt idx="2007">
                  <c:v>88.886736049601424</c:v>
                </c:pt>
                <c:pt idx="2008">
                  <c:v>88.870128432240918</c:v>
                </c:pt>
                <c:pt idx="2009">
                  <c:v>88.870128432240918</c:v>
                </c:pt>
                <c:pt idx="2010">
                  <c:v>88.870128432240918</c:v>
                </c:pt>
                <c:pt idx="2011">
                  <c:v>88.870128432240918</c:v>
                </c:pt>
                <c:pt idx="2012">
                  <c:v>88.856288751107172</c:v>
                </c:pt>
                <c:pt idx="2013">
                  <c:v>88.847984942426933</c:v>
                </c:pt>
                <c:pt idx="2014">
                  <c:v>88.847984942426933</c:v>
                </c:pt>
                <c:pt idx="2015">
                  <c:v>88.836913197519934</c:v>
                </c:pt>
                <c:pt idx="2016">
                  <c:v>88.836913197519934</c:v>
                </c:pt>
                <c:pt idx="2017">
                  <c:v>88.828609388839681</c:v>
                </c:pt>
                <c:pt idx="2018">
                  <c:v>88.798162090345429</c:v>
                </c:pt>
                <c:pt idx="2019">
                  <c:v>88.798162090345429</c:v>
                </c:pt>
                <c:pt idx="2020">
                  <c:v>88.798162090345429</c:v>
                </c:pt>
                <c:pt idx="2021">
                  <c:v>88.798162090345429</c:v>
                </c:pt>
                <c:pt idx="2022">
                  <c:v>88.798162090345429</c:v>
                </c:pt>
                <c:pt idx="2023">
                  <c:v>88.798162090345429</c:v>
                </c:pt>
                <c:pt idx="2024">
                  <c:v>88.798162090345429</c:v>
                </c:pt>
                <c:pt idx="2025">
                  <c:v>88.798162090345429</c:v>
                </c:pt>
                <c:pt idx="2026">
                  <c:v>88.798162090345429</c:v>
                </c:pt>
                <c:pt idx="2027">
                  <c:v>88.798162090345429</c:v>
                </c:pt>
                <c:pt idx="2028">
                  <c:v>88.767714791851191</c:v>
                </c:pt>
                <c:pt idx="2029">
                  <c:v>88.762178919397698</c:v>
                </c:pt>
                <c:pt idx="2030">
                  <c:v>88.753875110717445</c:v>
                </c:pt>
                <c:pt idx="2031">
                  <c:v>88.753875110717445</c:v>
                </c:pt>
                <c:pt idx="2032">
                  <c:v>88.742803365810445</c:v>
                </c:pt>
                <c:pt idx="2033">
                  <c:v>88.742803365810445</c:v>
                </c:pt>
                <c:pt idx="2034">
                  <c:v>88.734499557130206</c:v>
                </c:pt>
                <c:pt idx="2035">
                  <c:v>88.728963684676714</c:v>
                </c:pt>
                <c:pt idx="2036">
                  <c:v>88.717891939769714</c:v>
                </c:pt>
                <c:pt idx="2037">
                  <c:v>88.717891939769714</c:v>
                </c:pt>
                <c:pt idx="2038">
                  <c:v>88.717891939769714</c:v>
                </c:pt>
                <c:pt idx="2039">
                  <c:v>88.690212577502209</c:v>
                </c:pt>
                <c:pt idx="2040">
                  <c:v>88.690212577502209</c:v>
                </c:pt>
                <c:pt idx="2041">
                  <c:v>88.690212577502209</c:v>
                </c:pt>
                <c:pt idx="2042">
                  <c:v>88.690212577502209</c:v>
                </c:pt>
                <c:pt idx="2043">
                  <c:v>88.690212577502209</c:v>
                </c:pt>
                <c:pt idx="2044">
                  <c:v>88.690212577502209</c:v>
                </c:pt>
                <c:pt idx="2045">
                  <c:v>88.690212577502209</c:v>
                </c:pt>
                <c:pt idx="2046">
                  <c:v>88.665301151461478</c:v>
                </c:pt>
                <c:pt idx="2047">
                  <c:v>88.665301151461478</c:v>
                </c:pt>
                <c:pt idx="2048">
                  <c:v>88.656997342781224</c:v>
                </c:pt>
                <c:pt idx="2049">
                  <c:v>88.643157661647479</c:v>
                </c:pt>
                <c:pt idx="2050">
                  <c:v>88.643157661647479</c:v>
                </c:pt>
                <c:pt idx="2051">
                  <c:v>88.643157661647479</c:v>
                </c:pt>
                <c:pt idx="2052">
                  <c:v>88.643157661647479</c:v>
                </c:pt>
                <c:pt idx="2053">
                  <c:v>88.629317980513733</c:v>
                </c:pt>
                <c:pt idx="2054">
                  <c:v>88.62378210806024</c:v>
                </c:pt>
                <c:pt idx="2055">
                  <c:v>88.618246235606733</c:v>
                </c:pt>
                <c:pt idx="2056">
                  <c:v>88.601638618246241</c:v>
                </c:pt>
                <c:pt idx="2057">
                  <c:v>88.601638618246241</c:v>
                </c:pt>
                <c:pt idx="2058">
                  <c:v>88.601638618246241</c:v>
                </c:pt>
                <c:pt idx="2059">
                  <c:v>88.601638618246241</c:v>
                </c:pt>
                <c:pt idx="2060">
                  <c:v>88.601638618246241</c:v>
                </c:pt>
                <c:pt idx="2061">
                  <c:v>88.585031000885735</c:v>
                </c:pt>
                <c:pt idx="2062">
                  <c:v>88.576727192205496</c:v>
                </c:pt>
                <c:pt idx="2063">
                  <c:v>88.576727192205496</c:v>
                </c:pt>
                <c:pt idx="2064">
                  <c:v>88.568423383525243</c:v>
                </c:pt>
                <c:pt idx="2065">
                  <c:v>88.562887511071736</c:v>
                </c:pt>
                <c:pt idx="2066">
                  <c:v>88.554583702391497</c:v>
                </c:pt>
                <c:pt idx="2067">
                  <c:v>88.554583702391497</c:v>
                </c:pt>
                <c:pt idx="2068">
                  <c:v>88.546279893711244</c:v>
                </c:pt>
                <c:pt idx="2069">
                  <c:v>88.537976085031005</c:v>
                </c:pt>
                <c:pt idx="2070">
                  <c:v>88.537976085031005</c:v>
                </c:pt>
                <c:pt idx="2071">
                  <c:v>88.529672276350752</c:v>
                </c:pt>
                <c:pt idx="2072">
                  <c:v>88.51306465899026</c:v>
                </c:pt>
                <c:pt idx="2073">
                  <c:v>88.51306465899026</c:v>
                </c:pt>
                <c:pt idx="2074">
                  <c:v>88.51306465899026</c:v>
                </c:pt>
                <c:pt idx="2075">
                  <c:v>88.51306465899026</c:v>
                </c:pt>
                <c:pt idx="2076">
                  <c:v>88.51306465899026</c:v>
                </c:pt>
                <c:pt idx="2077">
                  <c:v>88.490921169176261</c:v>
                </c:pt>
                <c:pt idx="2078">
                  <c:v>88.490921169176261</c:v>
                </c:pt>
                <c:pt idx="2079">
                  <c:v>88.490921169176261</c:v>
                </c:pt>
                <c:pt idx="2080">
                  <c:v>88.474313551815769</c:v>
                </c:pt>
                <c:pt idx="2081">
                  <c:v>88.474313551815769</c:v>
                </c:pt>
                <c:pt idx="2082">
                  <c:v>88.474313551815769</c:v>
                </c:pt>
                <c:pt idx="2083">
                  <c:v>88.463241806908769</c:v>
                </c:pt>
                <c:pt idx="2084">
                  <c:v>88.454937998228516</c:v>
                </c:pt>
                <c:pt idx="2085">
                  <c:v>88.454937998228516</c:v>
                </c:pt>
                <c:pt idx="2086">
                  <c:v>88.446634189548263</c:v>
                </c:pt>
                <c:pt idx="2087">
                  <c:v>88.441098317094784</c:v>
                </c:pt>
                <c:pt idx="2088">
                  <c:v>88.430026572187785</c:v>
                </c:pt>
                <c:pt idx="2089">
                  <c:v>88.430026572187785</c:v>
                </c:pt>
                <c:pt idx="2090">
                  <c:v>88.430026572187785</c:v>
                </c:pt>
                <c:pt idx="2091">
                  <c:v>88.418954827280785</c:v>
                </c:pt>
                <c:pt idx="2092">
                  <c:v>88.413418954827279</c:v>
                </c:pt>
                <c:pt idx="2093">
                  <c:v>88.407883082373786</c:v>
                </c:pt>
                <c:pt idx="2094">
                  <c:v>88.402347209920279</c:v>
                </c:pt>
                <c:pt idx="2095">
                  <c:v>88.388507528786548</c:v>
                </c:pt>
                <c:pt idx="2096">
                  <c:v>88.388507528786548</c:v>
                </c:pt>
                <c:pt idx="2097">
                  <c:v>88.388507528786548</c:v>
                </c:pt>
                <c:pt idx="2098">
                  <c:v>88.388507528786548</c:v>
                </c:pt>
                <c:pt idx="2099">
                  <c:v>88.374667847652788</c:v>
                </c:pt>
                <c:pt idx="2100">
                  <c:v>88.366364038972549</c:v>
                </c:pt>
                <c:pt idx="2101">
                  <c:v>88.366364038972549</c:v>
                </c:pt>
                <c:pt idx="2102">
                  <c:v>88.355292294065549</c:v>
                </c:pt>
                <c:pt idx="2103">
                  <c:v>88.355292294065549</c:v>
                </c:pt>
                <c:pt idx="2104">
                  <c:v>88.338684676705043</c:v>
                </c:pt>
                <c:pt idx="2105">
                  <c:v>88.338684676705043</c:v>
                </c:pt>
                <c:pt idx="2106">
                  <c:v>88.338684676705043</c:v>
                </c:pt>
                <c:pt idx="2107">
                  <c:v>88.338684676705043</c:v>
                </c:pt>
                <c:pt idx="2108">
                  <c:v>88.305469441984059</c:v>
                </c:pt>
                <c:pt idx="2109">
                  <c:v>88.305469441984059</c:v>
                </c:pt>
                <c:pt idx="2110">
                  <c:v>88.305469441984059</c:v>
                </c:pt>
                <c:pt idx="2111">
                  <c:v>88.305469441984059</c:v>
                </c:pt>
                <c:pt idx="2112">
                  <c:v>88.305469441984059</c:v>
                </c:pt>
                <c:pt idx="2113">
                  <c:v>88.305469441984059</c:v>
                </c:pt>
                <c:pt idx="2114">
                  <c:v>88.305469441984059</c:v>
                </c:pt>
                <c:pt idx="2115">
                  <c:v>88.305469441984059</c:v>
                </c:pt>
                <c:pt idx="2116">
                  <c:v>88.280558015943313</c:v>
                </c:pt>
                <c:pt idx="2117">
                  <c:v>88.269486271036314</c:v>
                </c:pt>
                <c:pt idx="2118">
                  <c:v>88.269486271036314</c:v>
                </c:pt>
                <c:pt idx="2119">
                  <c:v>88.269486271036314</c:v>
                </c:pt>
                <c:pt idx="2120">
                  <c:v>88.258414526129314</c:v>
                </c:pt>
                <c:pt idx="2121">
                  <c:v>88.244574844995569</c:v>
                </c:pt>
                <c:pt idx="2122">
                  <c:v>88.244574844995569</c:v>
                </c:pt>
                <c:pt idx="2123">
                  <c:v>88.244574844995569</c:v>
                </c:pt>
                <c:pt idx="2124">
                  <c:v>88.244574844995569</c:v>
                </c:pt>
                <c:pt idx="2125">
                  <c:v>88.230735163861823</c:v>
                </c:pt>
                <c:pt idx="2126">
                  <c:v>88.22519929140833</c:v>
                </c:pt>
                <c:pt idx="2127">
                  <c:v>88.219663418954823</c:v>
                </c:pt>
                <c:pt idx="2128">
                  <c:v>88.208591674047838</c:v>
                </c:pt>
                <c:pt idx="2129">
                  <c:v>88.208591674047838</c:v>
                </c:pt>
                <c:pt idx="2130">
                  <c:v>88.208591674047838</c:v>
                </c:pt>
                <c:pt idx="2131">
                  <c:v>88.194751992914078</c:v>
                </c:pt>
                <c:pt idx="2132">
                  <c:v>88.194751992914078</c:v>
                </c:pt>
                <c:pt idx="2133">
                  <c:v>88.186448184233839</c:v>
                </c:pt>
                <c:pt idx="2134">
                  <c:v>88.180912311780332</c:v>
                </c:pt>
                <c:pt idx="2135">
                  <c:v>88.17537643932684</c:v>
                </c:pt>
                <c:pt idx="2136">
                  <c:v>88.161536758193094</c:v>
                </c:pt>
                <c:pt idx="2137">
                  <c:v>88.161536758193094</c:v>
                </c:pt>
                <c:pt idx="2138">
                  <c:v>88.161536758193094</c:v>
                </c:pt>
                <c:pt idx="2139">
                  <c:v>88.161536758193094</c:v>
                </c:pt>
                <c:pt idx="2140">
                  <c:v>88.147697077059334</c:v>
                </c:pt>
                <c:pt idx="2141">
                  <c:v>88.139393268379095</c:v>
                </c:pt>
                <c:pt idx="2142">
                  <c:v>88.139393268379095</c:v>
                </c:pt>
                <c:pt idx="2143">
                  <c:v>88.131089459698856</c:v>
                </c:pt>
                <c:pt idx="2144">
                  <c:v>88.125553587245349</c:v>
                </c:pt>
                <c:pt idx="2145">
                  <c:v>88.120017714791857</c:v>
                </c:pt>
                <c:pt idx="2146">
                  <c:v>88.111713906111603</c:v>
                </c:pt>
                <c:pt idx="2147">
                  <c:v>88.111713906111603</c:v>
                </c:pt>
                <c:pt idx="2148">
                  <c:v>88.095106288751111</c:v>
                </c:pt>
                <c:pt idx="2149">
                  <c:v>88.095106288751111</c:v>
                </c:pt>
                <c:pt idx="2150">
                  <c:v>88.095106288751111</c:v>
                </c:pt>
                <c:pt idx="2151">
                  <c:v>88.095106288751111</c:v>
                </c:pt>
                <c:pt idx="2152">
                  <c:v>88.081266607617366</c:v>
                </c:pt>
                <c:pt idx="2153">
                  <c:v>88.072962798937112</c:v>
                </c:pt>
                <c:pt idx="2154">
                  <c:v>88.072962798937112</c:v>
                </c:pt>
                <c:pt idx="2155">
                  <c:v>88.064658990256859</c:v>
                </c:pt>
                <c:pt idx="2156">
                  <c:v>88.048051372896367</c:v>
                </c:pt>
                <c:pt idx="2157">
                  <c:v>88.048051372896367</c:v>
                </c:pt>
                <c:pt idx="2158">
                  <c:v>88.048051372896367</c:v>
                </c:pt>
                <c:pt idx="2159">
                  <c:v>88.048051372896367</c:v>
                </c:pt>
                <c:pt idx="2160">
                  <c:v>88.048051372896367</c:v>
                </c:pt>
                <c:pt idx="2161">
                  <c:v>88.020372010628876</c:v>
                </c:pt>
                <c:pt idx="2162">
                  <c:v>88.020372010628876</c:v>
                </c:pt>
                <c:pt idx="2163">
                  <c:v>88.020372010628876</c:v>
                </c:pt>
                <c:pt idx="2164">
                  <c:v>88.020372010628876</c:v>
                </c:pt>
                <c:pt idx="2165">
                  <c:v>88.020372010628876</c:v>
                </c:pt>
                <c:pt idx="2166">
                  <c:v>88.003764393268384</c:v>
                </c:pt>
                <c:pt idx="2167">
                  <c:v>87.998228520814877</c:v>
                </c:pt>
                <c:pt idx="2168">
                  <c:v>87.992692648361384</c:v>
                </c:pt>
                <c:pt idx="2169">
                  <c:v>87.987156775907877</c:v>
                </c:pt>
                <c:pt idx="2170">
                  <c:v>87.981620903454385</c:v>
                </c:pt>
                <c:pt idx="2171">
                  <c:v>87.970549158547385</c:v>
                </c:pt>
                <c:pt idx="2172">
                  <c:v>87.970549158547385</c:v>
                </c:pt>
                <c:pt idx="2173">
                  <c:v>87.970549158547385</c:v>
                </c:pt>
                <c:pt idx="2174">
                  <c:v>87.959477413640386</c:v>
                </c:pt>
                <c:pt idx="2175">
                  <c:v>87.94563773250664</c:v>
                </c:pt>
                <c:pt idx="2176">
                  <c:v>87.94563773250664</c:v>
                </c:pt>
                <c:pt idx="2177">
                  <c:v>87.94563773250664</c:v>
                </c:pt>
                <c:pt idx="2178">
                  <c:v>87.94563773250664</c:v>
                </c:pt>
                <c:pt idx="2179">
                  <c:v>87.931798051372894</c:v>
                </c:pt>
                <c:pt idx="2180">
                  <c:v>87.923494242692641</c:v>
                </c:pt>
                <c:pt idx="2181">
                  <c:v>87.923494242692641</c:v>
                </c:pt>
                <c:pt idx="2182">
                  <c:v>87.912422497785641</c:v>
                </c:pt>
                <c:pt idx="2183">
                  <c:v>87.912422497785641</c:v>
                </c:pt>
                <c:pt idx="2184">
                  <c:v>87.904118689105402</c:v>
                </c:pt>
                <c:pt idx="2185">
                  <c:v>87.88751107174491</c:v>
                </c:pt>
                <c:pt idx="2186">
                  <c:v>87.88751107174491</c:v>
                </c:pt>
                <c:pt idx="2187">
                  <c:v>87.88751107174491</c:v>
                </c:pt>
                <c:pt idx="2188">
                  <c:v>87.88751107174491</c:v>
                </c:pt>
                <c:pt idx="2189">
                  <c:v>87.88751107174491</c:v>
                </c:pt>
                <c:pt idx="2190">
                  <c:v>87.865367581930911</c:v>
                </c:pt>
                <c:pt idx="2191">
                  <c:v>87.865367581930911</c:v>
                </c:pt>
                <c:pt idx="2192">
                  <c:v>87.865367581930911</c:v>
                </c:pt>
                <c:pt idx="2193">
                  <c:v>87.851527900797166</c:v>
                </c:pt>
                <c:pt idx="2194">
                  <c:v>87.851527900797166</c:v>
                </c:pt>
                <c:pt idx="2195">
                  <c:v>87.843224092116927</c:v>
                </c:pt>
                <c:pt idx="2196">
                  <c:v>87.83768821966342</c:v>
                </c:pt>
                <c:pt idx="2197">
                  <c:v>87.82661647475642</c:v>
                </c:pt>
                <c:pt idx="2198">
                  <c:v>87.82661647475642</c:v>
                </c:pt>
                <c:pt idx="2199">
                  <c:v>87.82661647475642</c:v>
                </c:pt>
                <c:pt idx="2200">
                  <c:v>87.815544729849421</c:v>
                </c:pt>
                <c:pt idx="2201">
                  <c:v>87.807240921169168</c:v>
                </c:pt>
                <c:pt idx="2202">
                  <c:v>87.807240921169168</c:v>
                </c:pt>
                <c:pt idx="2203">
                  <c:v>87.787865367581929</c:v>
                </c:pt>
                <c:pt idx="2204">
                  <c:v>87.787865367581929</c:v>
                </c:pt>
                <c:pt idx="2205">
                  <c:v>87.787865367581929</c:v>
                </c:pt>
                <c:pt idx="2206">
                  <c:v>87.787865367581929</c:v>
                </c:pt>
                <c:pt idx="2207">
                  <c:v>87.787865367581929</c:v>
                </c:pt>
                <c:pt idx="2208">
                  <c:v>87.771257750221437</c:v>
                </c:pt>
                <c:pt idx="2209">
                  <c:v>87.76572187776793</c:v>
                </c:pt>
                <c:pt idx="2210">
                  <c:v>87.760186005314438</c:v>
                </c:pt>
                <c:pt idx="2211">
                  <c:v>87.746346324180692</c:v>
                </c:pt>
                <c:pt idx="2212">
                  <c:v>87.746346324180692</c:v>
                </c:pt>
                <c:pt idx="2213">
                  <c:v>87.746346324180692</c:v>
                </c:pt>
                <c:pt idx="2214">
                  <c:v>87.746346324180692</c:v>
                </c:pt>
                <c:pt idx="2215">
                  <c:v>87.732506643046946</c:v>
                </c:pt>
                <c:pt idx="2216">
                  <c:v>87.724202834366693</c:v>
                </c:pt>
                <c:pt idx="2217">
                  <c:v>87.724202834366693</c:v>
                </c:pt>
                <c:pt idx="2218">
                  <c:v>87.715899025686454</c:v>
                </c:pt>
                <c:pt idx="2219">
                  <c:v>87.685451727192216</c:v>
                </c:pt>
                <c:pt idx="2220">
                  <c:v>87.685451727192216</c:v>
                </c:pt>
                <c:pt idx="2221">
                  <c:v>87.685451727192216</c:v>
                </c:pt>
                <c:pt idx="2222">
                  <c:v>87.685451727192216</c:v>
                </c:pt>
                <c:pt idx="2223">
                  <c:v>87.685451727192216</c:v>
                </c:pt>
                <c:pt idx="2224">
                  <c:v>87.685451727192216</c:v>
                </c:pt>
                <c:pt idx="2225">
                  <c:v>87.685451727192216</c:v>
                </c:pt>
                <c:pt idx="2226">
                  <c:v>87.685451727192216</c:v>
                </c:pt>
                <c:pt idx="2227">
                  <c:v>87.685451727192216</c:v>
                </c:pt>
                <c:pt idx="2228">
                  <c:v>87.685451727192216</c:v>
                </c:pt>
                <c:pt idx="2229">
                  <c:v>87.655004428697964</c:v>
                </c:pt>
                <c:pt idx="2230">
                  <c:v>87.649468556244457</c:v>
                </c:pt>
                <c:pt idx="2231">
                  <c:v>87.643932683790965</c:v>
                </c:pt>
                <c:pt idx="2232">
                  <c:v>87.638396811337472</c:v>
                </c:pt>
                <c:pt idx="2233">
                  <c:v>87.630093002657219</c:v>
                </c:pt>
                <c:pt idx="2234">
                  <c:v>87.630093002657219</c:v>
                </c:pt>
                <c:pt idx="2235">
                  <c:v>87.62178919397698</c:v>
                </c:pt>
                <c:pt idx="2236">
                  <c:v>87.61071744906998</c:v>
                </c:pt>
                <c:pt idx="2237">
                  <c:v>87.61071744906998</c:v>
                </c:pt>
                <c:pt idx="2238">
                  <c:v>87.61071744906998</c:v>
                </c:pt>
                <c:pt idx="2239">
                  <c:v>87.599645704162981</c:v>
                </c:pt>
                <c:pt idx="2240">
                  <c:v>87.588573959255982</c:v>
                </c:pt>
                <c:pt idx="2241">
                  <c:v>87.588573959255982</c:v>
                </c:pt>
                <c:pt idx="2242">
                  <c:v>87.588573959255982</c:v>
                </c:pt>
                <c:pt idx="2243">
                  <c:v>87.577502214348982</c:v>
                </c:pt>
                <c:pt idx="2244">
                  <c:v>87.571966341895475</c:v>
                </c:pt>
                <c:pt idx="2245">
                  <c:v>87.566430469441983</c:v>
                </c:pt>
                <c:pt idx="2246">
                  <c:v>87.558126660761744</c:v>
                </c:pt>
                <c:pt idx="2247">
                  <c:v>87.558126660761744</c:v>
                </c:pt>
                <c:pt idx="2248">
                  <c:v>87.549822852081476</c:v>
                </c:pt>
                <c:pt idx="2249">
                  <c:v>87.544286979627998</c:v>
                </c:pt>
                <c:pt idx="2250">
                  <c:v>87.538751107174491</c:v>
                </c:pt>
                <c:pt idx="2251">
                  <c:v>87.524911426040745</c:v>
                </c:pt>
                <c:pt idx="2252">
                  <c:v>87.524911426040745</c:v>
                </c:pt>
                <c:pt idx="2253">
                  <c:v>87.524911426040745</c:v>
                </c:pt>
                <c:pt idx="2254">
                  <c:v>87.524911426040745</c:v>
                </c:pt>
                <c:pt idx="2255">
                  <c:v>87.511071744906999</c:v>
                </c:pt>
                <c:pt idx="2256">
                  <c:v>87.5</c:v>
                </c:pt>
                <c:pt idx="2257">
                  <c:v>87.5</c:v>
                </c:pt>
                <c:pt idx="2258">
                  <c:v>87.5</c:v>
                </c:pt>
                <c:pt idx="2259">
                  <c:v>87.488928255093001</c:v>
                </c:pt>
                <c:pt idx="2260">
                  <c:v>87.483392382639508</c:v>
                </c:pt>
                <c:pt idx="2261">
                  <c:v>87.475088573959255</c:v>
                </c:pt>
                <c:pt idx="2262">
                  <c:v>87.475088573959255</c:v>
                </c:pt>
                <c:pt idx="2263">
                  <c:v>87.466784765279002</c:v>
                </c:pt>
                <c:pt idx="2264">
                  <c:v>87.458480956598763</c:v>
                </c:pt>
                <c:pt idx="2265">
                  <c:v>87.458480956598763</c:v>
                </c:pt>
                <c:pt idx="2266">
                  <c:v>87.447409211691763</c:v>
                </c:pt>
                <c:pt idx="2267">
                  <c:v>87.447409211691763</c:v>
                </c:pt>
                <c:pt idx="2268">
                  <c:v>87.425265721877764</c:v>
                </c:pt>
                <c:pt idx="2269">
                  <c:v>87.425265721877764</c:v>
                </c:pt>
                <c:pt idx="2270">
                  <c:v>87.425265721877764</c:v>
                </c:pt>
                <c:pt idx="2271">
                  <c:v>87.425265721877764</c:v>
                </c:pt>
                <c:pt idx="2272">
                  <c:v>87.425265721877764</c:v>
                </c:pt>
                <c:pt idx="2273">
                  <c:v>87.425265721877764</c:v>
                </c:pt>
                <c:pt idx="2274">
                  <c:v>87.405890168290526</c:v>
                </c:pt>
                <c:pt idx="2275">
                  <c:v>87.400354295837019</c:v>
                </c:pt>
                <c:pt idx="2276">
                  <c:v>87.394818423383526</c:v>
                </c:pt>
                <c:pt idx="2277">
                  <c:v>87.38928255093002</c:v>
                </c:pt>
                <c:pt idx="2278">
                  <c:v>87.375442869796288</c:v>
                </c:pt>
                <c:pt idx="2279">
                  <c:v>87.375442869796288</c:v>
                </c:pt>
                <c:pt idx="2280">
                  <c:v>87.375442869796288</c:v>
                </c:pt>
                <c:pt idx="2281">
                  <c:v>87.375442869796288</c:v>
                </c:pt>
                <c:pt idx="2282">
                  <c:v>87.361603188662528</c:v>
                </c:pt>
                <c:pt idx="2283">
                  <c:v>87.353299379982289</c:v>
                </c:pt>
                <c:pt idx="2284">
                  <c:v>87.353299379982289</c:v>
                </c:pt>
                <c:pt idx="2285">
                  <c:v>87.34222763507529</c:v>
                </c:pt>
                <c:pt idx="2286">
                  <c:v>87.34222763507529</c:v>
                </c:pt>
                <c:pt idx="2287">
                  <c:v>87.33115589016829</c:v>
                </c:pt>
                <c:pt idx="2288">
                  <c:v>87.33115589016829</c:v>
                </c:pt>
                <c:pt idx="2289">
                  <c:v>87.322852081488051</c:v>
                </c:pt>
                <c:pt idx="2290">
                  <c:v>87.314548272807784</c:v>
                </c:pt>
                <c:pt idx="2291">
                  <c:v>87.314548272807784</c:v>
                </c:pt>
                <c:pt idx="2292">
                  <c:v>87.303476527900798</c:v>
                </c:pt>
                <c:pt idx="2293">
                  <c:v>87.303476527900798</c:v>
                </c:pt>
                <c:pt idx="2294">
                  <c:v>87.295172719220545</c:v>
                </c:pt>
                <c:pt idx="2295">
                  <c:v>87.289636846767053</c:v>
                </c:pt>
                <c:pt idx="2296">
                  <c:v>87.273029229406546</c:v>
                </c:pt>
                <c:pt idx="2297">
                  <c:v>87.273029229406546</c:v>
                </c:pt>
                <c:pt idx="2298">
                  <c:v>87.273029229406546</c:v>
                </c:pt>
                <c:pt idx="2299">
                  <c:v>87.273029229406546</c:v>
                </c:pt>
                <c:pt idx="2300">
                  <c:v>87.273029229406546</c:v>
                </c:pt>
                <c:pt idx="2301">
                  <c:v>87.242581930912309</c:v>
                </c:pt>
                <c:pt idx="2302">
                  <c:v>87.242581930912309</c:v>
                </c:pt>
                <c:pt idx="2303">
                  <c:v>87.242581930912309</c:v>
                </c:pt>
                <c:pt idx="2304">
                  <c:v>87.242581930912309</c:v>
                </c:pt>
                <c:pt idx="2305">
                  <c:v>87.242581930912309</c:v>
                </c:pt>
                <c:pt idx="2306">
                  <c:v>87.242581930912309</c:v>
                </c:pt>
                <c:pt idx="2307">
                  <c:v>87.22320637732507</c:v>
                </c:pt>
                <c:pt idx="2308">
                  <c:v>87.217670504871563</c:v>
                </c:pt>
                <c:pt idx="2309">
                  <c:v>87.203830823737817</c:v>
                </c:pt>
                <c:pt idx="2310">
                  <c:v>87.203830823737817</c:v>
                </c:pt>
                <c:pt idx="2311">
                  <c:v>87.203830823737817</c:v>
                </c:pt>
                <c:pt idx="2312">
                  <c:v>87.203830823737817</c:v>
                </c:pt>
                <c:pt idx="2313">
                  <c:v>87.189991142604072</c:v>
                </c:pt>
                <c:pt idx="2314">
                  <c:v>87.184455270150579</c:v>
                </c:pt>
                <c:pt idx="2315">
                  <c:v>87.178919397697072</c:v>
                </c:pt>
                <c:pt idx="2316">
                  <c:v>87.165079716563326</c:v>
                </c:pt>
                <c:pt idx="2317">
                  <c:v>87.165079716563326</c:v>
                </c:pt>
                <c:pt idx="2318">
                  <c:v>87.165079716563326</c:v>
                </c:pt>
                <c:pt idx="2319">
                  <c:v>87.165079716563326</c:v>
                </c:pt>
                <c:pt idx="2320">
                  <c:v>87.151240035429595</c:v>
                </c:pt>
                <c:pt idx="2321">
                  <c:v>87.131864481842342</c:v>
                </c:pt>
                <c:pt idx="2322">
                  <c:v>87.131864481842342</c:v>
                </c:pt>
                <c:pt idx="2323">
                  <c:v>87.131864481842342</c:v>
                </c:pt>
                <c:pt idx="2324">
                  <c:v>87.131864481842342</c:v>
                </c:pt>
                <c:pt idx="2325">
                  <c:v>87.131864481842342</c:v>
                </c:pt>
                <c:pt idx="2326">
                  <c:v>87.131864481842342</c:v>
                </c:pt>
                <c:pt idx="2327">
                  <c:v>87.109720992028343</c:v>
                </c:pt>
                <c:pt idx="2328">
                  <c:v>87.109720992028343</c:v>
                </c:pt>
                <c:pt idx="2329">
                  <c:v>87.098649247121358</c:v>
                </c:pt>
                <c:pt idx="2330">
                  <c:v>87.098649247121358</c:v>
                </c:pt>
                <c:pt idx="2331">
                  <c:v>87.090345438441091</c:v>
                </c:pt>
                <c:pt idx="2332">
                  <c:v>87.084809565987598</c:v>
                </c:pt>
                <c:pt idx="2333">
                  <c:v>87.079273693534105</c:v>
                </c:pt>
                <c:pt idx="2334">
                  <c:v>87.06543401240036</c:v>
                </c:pt>
                <c:pt idx="2335">
                  <c:v>87.06543401240036</c:v>
                </c:pt>
                <c:pt idx="2336">
                  <c:v>87.06543401240036</c:v>
                </c:pt>
                <c:pt idx="2337">
                  <c:v>87.06543401240036</c:v>
                </c:pt>
                <c:pt idx="2338">
                  <c:v>87.051594331266614</c:v>
                </c:pt>
                <c:pt idx="2339">
                  <c:v>87.046058458813107</c:v>
                </c:pt>
                <c:pt idx="2340">
                  <c:v>87.040522586359614</c:v>
                </c:pt>
                <c:pt idx="2341">
                  <c:v>87.034986713906122</c:v>
                </c:pt>
                <c:pt idx="2342">
                  <c:v>87.026682905225854</c:v>
                </c:pt>
                <c:pt idx="2343">
                  <c:v>87.026682905225854</c:v>
                </c:pt>
                <c:pt idx="2344">
                  <c:v>87.00453941541187</c:v>
                </c:pt>
                <c:pt idx="2345">
                  <c:v>87.00453941541187</c:v>
                </c:pt>
                <c:pt idx="2346">
                  <c:v>87.00453941541187</c:v>
                </c:pt>
                <c:pt idx="2347">
                  <c:v>87.00453941541187</c:v>
                </c:pt>
                <c:pt idx="2348">
                  <c:v>87.00453941541187</c:v>
                </c:pt>
                <c:pt idx="2349">
                  <c:v>87.00453941541187</c:v>
                </c:pt>
                <c:pt idx="2350">
                  <c:v>86.985163861824617</c:v>
                </c:pt>
                <c:pt idx="2351">
                  <c:v>86.976860053144378</c:v>
                </c:pt>
                <c:pt idx="2352">
                  <c:v>86.976860053144378</c:v>
                </c:pt>
                <c:pt idx="2353">
                  <c:v>86.968556244464125</c:v>
                </c:pt>
                <c:pt idx="2354">
                  <c:v>86.963020372010618</c:v>
                </c:pt>
                <c:pt idx="2355">
                  <c:v>86.954716563330379</c:v>
                </c:pt>
                <c:pt idx="2356">
                  <c:v>86.954716563330379</c:v>
                </c:pt>
                <c:pt idx="2357">
                  <c:v>86.94364481842338</c:v>
                </c:pt>
                <c:pt idx="2358">
                  <c:v>86.94364481842338</c:v>
                </c:pt>
                <c:pt idx="2359">
                  <c:v>86.935341009743141</c:v>
                </c:pt>
                <c:pt idx="2360">
                  <c:v>86.927037201062888</c:v>
                </c:pt>
                <c:pt idx="2361">
                  <c:v>86.927037201062888</c:v>
                </c:pt>
                <c:pt idx="2362">
                  <c:v>86.910429583702381</c:v>
                </c:pt>
                <c:pt idx="2363">
                  <c:v>86.910429583702381</c:v>
                </c:pt>
                <c:pt idx="2364">
                  <c:v>86.910429583702381</c:v>
                </c:pt>
                <c:pt idx="2365">
                  <c:v>86.910429583702381</c:v>
                </c:pt>
                <c:pt idx="2366">
                  <c:v>86.89658990256865</c:v>
                </c:pt>
                <c:pt idx="2367">
                  <c:v>86.891054030115143</c:v>
                </c:pt>
                <c:pt idx="2368">
                  <c:v>86.88551815766165</c:v>
                </c:pt>
                <c:pt idx="2369">
                  <c:v>86.879982285208143</c:v>
                </c:pt>
                <c:pt idx="2370">
                  <c:v>86.874446412754651</c:v>
                </c:pt>
                <c:pt idx="2371">
                  <c:v>86.866142604074398</c:v>
                </c:pt>
                <c:pt idx="2372">
                  <c:v>86.866142604074398</c:v>
                </c:pt>
                <c:pt idx="2373">
                  <c:v>86.857838795394144</c:v>
                </c:pt>
                <c:pt idx="2374">
                  <c:v>86.852302922940666</c:v>
                </c:pt>
                <c:pt idx="2375">
                  <c:v>86.841231178033667</c:v>
                </c:pt>
                <c:pt idx="2376">
                  <c:v>86.841231178033667</c:v>
                </c:pt>
                <c:pt idx="2377">
                  <c:v>86.841231178033667</c:v>
                </c:pt>
                <c:pt idx="2378">
                  <c:v>86.830159433126667</c:v>
                </c:pt>
                <c:pt idx="2379">
                  <c:v>86.810783879539414</c:v>
                </c:pt>
                <c:pt idx="2380">
                  <c:v>86.810783879539414</c:v>
                </c:pt>
                <c:pt idx="2381">
                  <c:v>86.810783879539414</c:v>
                </c:pt>
                <c:pt idx="2382">
                  <c:v>86.810783879539414</c:v>
                </c:pt>
                <c:pt idx="2383">
                  <c:v>86.810783879539414</c:v>
                </c:pt>
                <c:pt idx="2384">
                  <c:v>86.810783879539414</c:v>
                </c:pt>
                <c:pt idx="2385">
                  <c:v>86.791408325952162</c:v>
                </c:pt>
                <c:pt idx="2386">
                  <c:v>86.785872453498669</c:v>
                </c:pt>
                <c:pt idx="2387">
                  <c:v>86.780336581045177</c:v>
                </c:pt>
                <c:pt idx="2388">
                  <c:v>86.769264836138177</c:v>
                </c:pt>
                <c:pt idx="2389">
                  <c:v>86.769264836138177</c:v>
                </c:pt>
                <c:pt idx="2390">
                  <c:v>86.769264836138177</c:v>
                </c:pt>
                <c:pt idx="2391">
                  <c:v>86.758193091231178</c:v>
                </c:pt>
                <c:pt idx="2392">
                  <c:v>86.744353410097432</c:v>
                </c:pt>
                <c:pt idx="2393">
                  <c:v>86.744353410097432</c:v>
                </c:pt>
                <c:pt idx="2394">
                  <c:v>86.744353410097432</c:v>
                </c:pt>
                <c:pt idx="2395">
                  <c:v>86.744353410097432</c:v>
                </c:pt>
                <c:pt idx="2396">
                  <c:v>86.713906111603194</c:v>
                </c:pt>
                <c:pt idx="2397">
                  <c:v>86.713906111603194</c:v>
                </c:pt>
                <c:pt idx="2398">
                  <c:v>86.713906111603194</c:v>
                </c:pt>
                <c:pt idx="2399">
                  <c:v>86.713906111603194</c:v>
                </c:pt>
                <c:pt idx="2400">
                  <c:v>86.713906111603194</c:v>
                </c:pt>
                <c:pt idx="2401">
                  <c:v>86.713906111603194</c:v>
                </c:pt>
                <c:pt idx="2402">
                  <c:v>86.713906111603194</c:v>
                </c:pt>
                <c:pt idx="2403">
                  <c:v>86.688994685562449</c:v>
                </c:pt>
                <c:pt idx="2404">
                  <c:v>86.688994685562449</c:v>
                </c:pt>
                <c:pt idx="2405">
                  <c:v>86.677922940655449</c:v>
                </c:pt>
                <c:pt idx="2406">
                  <c:v>86.677922940655449</c:v>
                </c:pt>
                <c:pt idx="2407">
                  <c:v>86.669619131975196</c:v>
                </c:pt>
                <c:pt idx="2408">
                  <c:v>86.664083259521689</c:v>
                </c:pt>
                <c:pt idx="2409">
                  <c:v>86.658547387068197</c:v>
                </c:pt>
                <c:pt idx="2410">
                  <c:v>86.653011514614704</c:v>
                </c:pt>
                <c:pt idx="2411">
                  <c:v>86.647475642161211</c:v>
                </c:pt>
                <c:pt idx="2412">
                  <c:v>86.641939769707704</c:v>
                </c:pt>
                <c:pt idx="2413">
                  <c:v>86.636403897254212</c:v>
                </c:pt>
                <c:pt idx="2414">
                  <c:v>86.630868024800705</c:v>
                </c:pt>
                <c:pt idx="2415">
                  <c:v>86.583813108945975</c:v>
                </c:pt>
                <c:pt idx="2416">
                  <c:v>86.583813108945975</c:v>
                </c:pt>
                <c:pt idx="2417">
                  <c:v>86.583813108945975</c:v>
                </c:pt>
                <c:pt idx="2418">
                  <c:v>86.583813108945975</c:v>
                </c:pt>
                <c:pt idx="2419">
                  <c:v>86.583813108945975</c:v>
                </c:pt>
                <c:pt idx="2420">
                  <c:v>86.583813108945975</c:v>
                </c:pt>
                <c:pt idx="2421">
                  <c:v>86.583813108945975</c:v>
                </c:pt>
                <c:pt idx="2422">
                  <c:v>86.583813108945975</c:v>
                </c:pt>
                <c:pt idx="2423">
                  <c:v>86.583813108945975</c:v>
                </c:pt>
                <c:pt idx="2424">
                  <c:v>86.583813108945975</c:v>
                </c:pt>
                <c:pt idx="2425">
                  <c:v>86.583813108945975</c:v>
                </c:pt>
                <c:pt idx="2426">
                  <c:v>86.583813108945975</c:v>
                </c:pt>
                <c:pt idx="2427">
                  <c:v>86.583813108945975</c:v>
                </c:pt>
                <c:pt idx="2428">
                  <c:v>86.583813108945975</c:v>
                </c:pt>
                <c:pt idx="2429">
                  <c:v>86.583813108945975</c:v>
                </c:pt>
                <c:pt idx="2430">
                  <c:v>86.583813108945975</c:v>
                </c:pt>
                <c:pt idx="2431">
                  <c:v>86.536758193091231</c:v>
                </c:pt>
                <c:pt idx="2432">
                  <c:v>86.531222320637738</c:v>
                </c:pt>
                <c:pt idx="2433">
                  <c:v>86.525686448184231</c:v>
                </c:pt>
                <c:pt idx="2434">
                  <c:v>86.520150575730739</c:v>
                </c:pt>
                <c:pt idx="2435">
                  <c:v>86.506310894596993</c:v>
                </c:pt>
                <c:pt idx="2436">
                  <c:v>86.506310894596993</c:v>
                </c:pt>
                <c:pt idx="2437">
                  <c:v>86.506310894596993</c:v>
                </c:pt>
                <c:pt idx="2438">
                  <c:v>86.506310894596993</c:v>
                </c:pt>
                <c:pt idx="2439">
                  <c:v>86.492471213463233</c:v>
                </c:pt>
                <c:pt idx="2440">
                  <c:v>86.48693534100974</c:v>
                </c:pt>
                <c:pt idx="2441">
                  <c:v>86.473095659875995</c:v>
                </c:pt>
                <c:pt idx="2442">
                  <c:v>86.473095659875995</c:v>
                </c:pt>
                <c:pt idx="2443">
                  <c:v>86.473095659875995</c:v>
                </c:pt>
                <c:pt idx="2444">
                  <c:v>86.473095659875995</c:v>
                </c:pt>
                <c:pt idx="2445">
                  <c:v>86.453720106288756</c:v>
                </c:pt>
                <c:pt idx="2446">
                  <c:v>86.453720106288756</c:v>
                </c:pt>
                <c:pt idx="2447">
                  <c:v>86.453720106288756</c:v>
                </c:pt>
                <c:pt idx="2448">
                  <c:v>86.439880425154996</c:v>
                </c:pt>
                <c:pt idx="2449">
                  <c:v>86.439880425154996</c:v>
                </c:pt>
                <c:pt idx="2450">
                  <c:v>86.431576616474757</c:v>
                </c:pt>
                <c:pt idx="2451">
                  <c:v>86.426040744021265</c:v>
                </c:pt>
                <c:pt idx="2452">
                  <c:v>86.420504871567758</c:v>
                </c:pt>
                <c:pt idx="2453">
                  <c:v>86.414968999114265</c:v>
                </c:pt>
                <c:pt idx="2454">
                  <c:v>86.409433126660758</c:v>
                </c:pt>
                <c:pt idx="2455">
                  <c:v>86.403897254207266</c:v>
                </c:pt>
                <c:pt idx="2456">
                  <c:v>86.398361381753759</c:v>
                </c:pt>
                <c:pt idx="2457">
                  <c:v>86.39005757307352</c:v>
                </c:pt>
                <c:pt idx="2458">
                  <c:v>86.39005757307352</c:v>
                </c:pt>
                <c:pt idx="2459">
                  <c:v>86.381753764393267</c:v>
                </c:pt>
                <c:pt idx="2460">
                  <c:v>86.37621789193976</c:v>
                </c:pt>
                <c:pt idx="2461">
                  <c:v>86.370682019486267</c:v>
                </c:pt>
                <c:pt idx="2462">
                  <c:v>86.359610274579268</c:v>
                </c:pt>
                <c:pt idx="2463">
                  <c:v>86.359610274579268</c:v>
                </c:pt>
                <c:pt idx="2464">
                  <c:v>86.359610274579268</c:v>
                </c:pt>
                <c:pt idx="2465">
                  <c:v>86.348538529672282</c:v>
                </c:pt>
                <c:pt idx="2466">
                  <c:v>86.334698848538522</c:v>
                </c:pt>
                <c:pt idx="2467">
                  <c:v>86.334698848538522</c:v>
                </c:pt>
                <c:pt idx="2468">
                  <c:v>86.334698848538522</c:v>
                </c:pt>
                <c:pt idx="2469">
                  <c:v>86.334698848538522</c:v>
                </c:pt>
                <c:pt idx="2470">
                  <c:v>86.320859167404791</c:v>
                </c:pt>
                <c:pt idx="2471">
                  <c:v>86.315323294951284</c:v>
                </c:pt>
                <c:pt idx="2472">
                  <c:v>86.309787422497791</c:v>
                </c:pt>
                <c:pt idx="2473">
                  <c:v>86.298715677590792</c:v>
                </c:pt>
                <c:pt idx="2474">
                  <c:v>86.298715677590792</c:v>
                </c:pt>
                <c:pt idx="2475">
                  <c:v>86.298715677590792</c:v>
                </c:pt>
                <c:pt idx="2476">
                  <c:v>86.287643932683793</c:v>
                </c:pt>
                <c:pt idx="2477">
                  <c:v>86.273804251550047</c:v>
                </c:pt>
                <c:pt idx="2478">
                  <c:v>86.273804251550047</c:v>
                </c:pt>
                <c:pt idx="2479">
                  <c:v>86.273804251550047</c:v>
                </c:pt>
                <c:pt idx="2480">
                  <c:v>86.273804251550047</c:v>
                </c:pt>
                <c:pt idx="2481">
                  <c:v>86.257196634189555</c:v>
                </c:pt>
                <c:pt idx="2482">
                  <c:v>86.257196634189555</c:v>
                </c:pt>
                <c:pt idx="2483">
                  <c:v>86.248892825509301</c:v>
                </c:pt>
                <c:pt idx="2484">
                  <c:v>86.218445527015049</c:v>
                </c:pt>
                <c:pt idx="2485">
                  <c:v>86.218445527015049</c:v>
                </c:pt>
                <c:pt idx="2486">
                  <c:v>86.218445527015049</c:v>
                </c:pt>
                <c:pt idx="2487">
                  <c:v>86.218445527015049</c:v>
                </c:pt>
                <c:pt idx="2488">
                  <c:v>86.218445527015049</c:v>
                </c:pt>
                <c:pt idx="2489">
                  <c:v>86.218445527015049</c:v>
                </c:pt>
                <c:pt idx="2490">
                  <c:v>86.218445527015049</c:v>
                </c:pt>
                <c:pt idx="2491">
                  <c:v>86.218445527015049</c:v>
                </c:pt>
                <c:pt idx="2492">
                  <c:v>86.218445527015049</c:v>
                </c:pt>
                <c:pt idx="2493">
                  <c:v>86.218445527015049</c:v>
                </c:pt>
                <c:pt idx="2494">
                  <c:v>86.187998228520811</c:v>
                </c:pt>
                <c:pt idx="2495">
                  <c:v>86.182462356067319</c:v>
                </c:pt>
                <c:pt idx="2496">
                  <c:v>86.174158547387066</c:v>
                </c:pt>
                <c:pt idx="2497">
                  <c:v>86.174158547387066</c:v>
                </c:pt>
                <c:pt idx="2498">
                  <c:v>86.165854738706813</c:v>
                </c:pt>
                <c:pt idx="2499">
                  <c:v>86.160318866253334</c:v>
                </c:pt>
                <c:pt idx="2500">
                  <c:v>86.146479185119574</c:v>
                </c:pt>
                <c:pt idx="2501">
                  <c:v>86.146479185119574</c:v>
                </c:pt>
                <c:pt idx="2502">
                  <c:v>86.146479185119574</c:v>
                </c:pt>
                <c:pt idx="2503">
                  <c:v>86.146479185119574</c:v>
                </c:pt>
                <c:pt idx="2504">
                  <c:v>86.132639503985828</c:v>
                </c:pt>
                <c:pt idx="2505">
                  <c:v>86.124335695305575</c:v>
                </c:pt>
                <c:pt idx="2506">
                  <c:v>86.124335695305575</c:v>
                </c:pt>
                <c:pt idx="2507">
                  <c:v>86.110496014171829</c:v>
                </c:pt>
                <c:pt idx="2508">
                  <c:v>86.110496014171829</c:v>
                </c:pt>
                <c:pt idx="2509">
                  <c:v>86.110496014171829</c:v>
                </c:pt>
                <c:pt idx="2510">
                  <c:v>86.096656333038084</c:v>
                </c:pt>
                <c:pt idx="2511">
                  <c:v>86.096656333038084</c:v>
                </c:pt>
                <c:pt idx="2512">
                  <c:v>86.08835252435783</c:v>
                </c:pt>
                <c:pt idx="2513">
                  <c:v>86.080048715677592</c:v>
                </c:pt>
                <c:pt idx="2514">
                  <c:v>86.080048715677592</c:v>
                </c:pt>
                <c:pt idx="2515">
                  <c:v>86.068976970770592</c:v>
                </c:pt>
                <c:pt idx="2516">
                  <c:v>86.068976970770592</c:v>
                </c:pt>
                <c:pt idx="2517">
                  <c:v>86.060673162090353</c:v>
                </c:pt>
                <c:pt idx="2518">
                  <c:v>86.055137289636846</c:v>
                </c:pt>
                <c:pt idx="2519">
                  <c:v>86.046833480956593</c:v>
                </c:pt>
                <c:pt idx="2520">
                  <c:v>86.046833480956593</c:v>
                </c:pt>
                <c:pt idx="2521">
                  <c:v>86.038529672276354</c:v>
                </c:pt>
                <c:pt idx="2522">
                  <c:v>86.032993799822862</c:v>
                </c:pt>
                <c:pt idx="2523">
                  <c:v>86.024689991142594</c:v>
                </c:pt>
                <c:pt idx="2524">
                  <c:v>86.024689991142594</c:v>
                </c:pt>
                <c:pt idx="2525">
                  <c:v>86.010850310008863</c:v>
                </c:pt>
                <c:pt idx="2526">
                  <c:v>86.010850310008863</c:v>
                </c:pt>
                <c:pt idx="2527">
                  <c:v>86.010850310008863</c:v>
                </c:pt>
                <c:pt idx="2528">
                  <c:v>85.999778565101863</c:v>
                </c:pt>
                <c:pt idx="2529">
                  <c:v>85.994242692648356</c:v>
                </c:pt>
                <c:pt idx="2530">
                  <c:v>85.988706820194864</c:v>
                </c:pt>
                <c:pt idx="2531">
                  <c:v>85.983170947741357</c:v>
                </c:pt>
                <c:pt idx="2532">
                  <c:v>85.974867139061118</c:v>
                </c:pt>
                <c:pt idx="2533">
                  <c:v>85.974867139061118</c:v>
                </c:pt>
                <c:pt idx="2534">
                  <c:v>85.966563330380865</c:v>
                </c:pt>
                <c:pt idx="2535">
                  <c:v>85.961027457927372</c:v>
                </c:pt>
                <c:pt idx="2536">
                  <c:v>85.955491585473879</c:v>
                </c:pt>
                <c:pt idx="2537">
                  <c:v>85.949955713020373</c:v>
                </c:pt>
                <c:pt idx="2538">
                  <c:v>85.93058015943312</c:v>
                </c:pt>
                <c:pt idx="2539">
                  <c:v>85.93058015943312</c:v>
                </c:pt>
                <c:pt idx="2540">
                  <c:v>85.93058015943312</c:v>
                </c:pt>
                <c:pt idx="2541">
                  <c:v>85.93058015943312</c:v>
                </c:pt>
                <c:pt idx="2542">
                  <c:v>85.93058015943312</c:v>
                </c:pt>
                <c:pt idx="2543">
                  <c:v>85.93058015943312</c:v>
                </c:pt>
                <c:pt idx="2544">
                  <c:v>85.894596988485389</c:v>
                </c:pt>
                <c:pt idx="2545">
                  <c:v>85.894596988485389</c:v>
                </c:pt>
                <c:pt idx="2546">
                  <c:v>85.894596988485389</c:v>
                </c:pt>
                <c:pt idx="2547">
                  <c:v>85.894596988485389</c:v>
                </c:pt>
                <c:pt idx="2548">
                  <c:v>85.894596988485389</c:v>
                </c:pt>
                <c:pt idx="2549">
                  <c:v>85.894596988485389</c:v>
                </c:pt>
                <c:pt idx="2550">
                  <c:v>85.894596988485389</c:v>
                </c:pt>
                <c:pt idx="2551">
                  <c:v>85.872453498671391</c:v>
                </c:pt>
                <c:pt idx="2552">
                  <c:v>85.866917626217884</c:v>
                </c:pt>
                <c:pt idx="2553">
                  <c:v>85.861381753764405</c:v>
                </c:pt>
                <c:pt idx="2554">
                  <c:v>85.855845881310898</c:v>
                </c:pt>
                <c:pt idx="2555">
                  <c:v>85.850310008857406</c:v>
                </c:pt>
                <c:pt idx="2556">
                  <c:v>85.842006200177138</c:v>
                </c:pt>
                <c:pt idx="2557">
                  <c:v>85.842006200177138</c:v>
                </c:pt>
                <c:pt idx="2558">
                  <c:v>85.825398582816646</c:v>
                </c:pt>
                <c:pt idx="2559">
                  <c:v>85.825398582816646</c:v>
                </c:pt>
                <c:pt idx="2560">
                  <c:v>85.825398582816646</c:v>
                </c:pt>
                <c:pt idx="2561">
                  <c:v>85.825398582816646</c:v>
                </c:pt>
                <c:pt idx="2562">
                  <c:v>85.811558901682901</c:v>
                </c:pt>
                <c:pt idx="2563">
                  <c:v>85.806023029229408</c:v>
                </c:pt>
                <c:pt idx="2564">
                  <c:v>85.800487156775901</c:v>
                </c:pt>
                <c:pt idx="2565">
                  <c:v>85.794951284322408</c:v>
                </c:pt>
                <c:pt idx="2566">
                  <c:v>85.78664747564217</c:v>
                </c:pt>
                <c:pt idx="2567">
                  <c:v>85.78664747564217</c:v>
                </c:pt>
                <c:pt idx="2568">
                  <c:v>85.770039858281663</c:v>
                </c:pt>
                <c:pt idx="2569">
                  <c:v>85.770039858281663</c:v>
                </c:pt>
                <c:pt idx="2570">
                  <c:v>85.770039858281663</c:v>
                </c:pt>
                <c:pt idx="2571">
                  <c:v>85.770039858281663</c:v>
                </c:pt>
                <c:pt idx="2572">
                  <c:v>85.756200177147917</c:v>
                </c:pt>
                <c:pt idx="2573">
                  <c:v>85.747896368467664</c:v>
                </c:pt>
                <c:pt idx="2574">
                  <c:v>85.747896368467664</c:v>
                </c:pt>
                <c:pt idx="2575">
                  <c:v>85.739592559787425</c:v>
                </c:pt>
                <c:pt idx="2576">
                  <c:v>85.728520814880426</c:v>
                </c:pt>
                <c:pt idx="2577">
                  <c:v>85.728520814880426</c:v>
                </c:pt>
                <c:pt idx="2578">
                  <c:v>85.728520814880426</c:v>
                </c:pt>
                <c:pt idx="2579">
                  <c:v>85.714681133746666</c:v>
                </c:pt>
                <c:pt idx="2580">
                  <c:v>85.714681133746666</c:v>
                </c:pt>
                <c:pt idx="2581">
                  <c:v>85.703609388839681</c:v>
                </c:pt>
                <c:pt idx="2582">
                  <c:v>85.703609388839681</c:v>
                </c:pt>
                <c:pt idx="2583">
                  <c:v>85.695305580159427</c:v>
                </c:pt>
                <c:pt idx="2584">
                  <c:v>85.687001771479189</c:v>
                </c:pt>
                <c:pt idx="2585">
                  <c:v>85.687001771479189</c:v>
                </c:pt>
                <c:pt idx="2586">
                  <c:v>85.675930026572189</c:v>
                </c:pt>
                <c:pt idx="2587">
                  <c:v>85.675930026572189</c:v>
                </c:pt>
                <c:pt idx="2588">
                  <c:v>85.667626217891936</c:v>
                </c:pt>
                <c:pt idx="2589">
                  <c:v>85.65378653675819</c:v>
                </c:pt>
                <c:pt idx="2590">
                  <c:v>85.65378653675819</c:v>
                </c:pt>
                <c:pt idx="2591">
                  <c:v>85.65378653675819</c:v>
                </c:pt>
                <c:pt idx="2592">
                  <c:v>85.65378653675819</c:v>
                </c:pt>
                <c:pt idx="2593">
                  <c:v>85.639946855624444</c:v>
                </c:pt>
                <c:pt idx="2594">
                  <c:v>85.628875110717445</c:v>
                </c:pt>
                <c:pt idx="2595">
                  <c:v>85.628875110717445</c:v>
                </c:pt>
                <c:pt idx="2596">
                  <c:v>85.628875110717445</c:v>
                </c:pt>
                <c:pt idx="2597">
                  <c:v>85.617803365810445</c:v>
                </c:pt>
                <c:pt idx="2598">
                  <c:v>85.612267493356953</c:v>
                </c:pt>
                <c:pt idx="2599">
                  <c:v>85.601195748449953</c:v>
                </c:pt>
                <c:pt idx="2600">
                  <c:v>85.601195748449953</c:v>
                </c:pt>
                <c:pt idx="2601">
                  <c:v>85.601195748449953</c:v>
                </c:pt>
                <c:pt idx="2602">
                  <c:v>85.562444641275476</c:v>
                </c:pt>
                <c:pt idx="2603">
                  <c:v>85.562444641275476</c:v>
                </c:pt>
                <c:pt idx="2604">
                  <c:v>85.562444641275476</c:v>
                </c:pt>
                <c:pt idx="2605">
                  <c:v>85.562444641275476</c:v>
                </c:pt>
                <c:pt idx="2606">
                  <c:v>85.562444641275476</c:v>
                </c:pt>
                <c:pt idx="2607">
                  <c:v>85.562444641275476</c:v>
                </c:pt>
                <c:pt idx="2608">
                  <c:v>85.562444641275476</c:v>
                </c:pt>
                <c:pt idx="2609">
                  <c:v>85.562444641275476</c:v>
                </c:pt>
                <c:pt idx="2610">
                  <c:v>85.562444641275476</c:v>
                </c:pt>
                <c:pt idx="2611">
                  <c:v>85.562444641275476</c:v>
                </c:pt>
                <c:pt idx="2612">
                  <c:v>85.562444641275476</c:v>
                </c:pt>
                <c:pt idx="2613">
                  <c:v>85.529229406554478</c:v>
                </c:pt>
                <c:pt idx="2614">
                  <c:v>85.523693534100971</c:v>
                </c:pt>
                <c:pt idx="2615">
                  <c:v>85.518157661647479</c:v>
                </c:pt>
                <c:pt idx="2616">
                  <c:v>85.504317980513733</c:v>
                </c:pt>
                <c:pt idx="2617">
                  <c:v>85.504317980513733</c:v>
                </c:pt>
                <c:pt idx="2618">
                  <c:v>85.504317980513733</c:v>
                </c:pt>
                <c:pt idx="2619">
                  <c:v>85.504317980513733</c:v>
                </c:pt>
                <c:pt idx="2620">
                  <c:v>85.48494242692648</c:v>
                </c:pt>
                <c:pt idx="2621">
                  <c:v>85.48494242692648</c:v>
                </c:pt>
                <c:pt idx="2622">
                  <c:v>85.48494242692648</c:v>
                </c:pt>
                <c:pt idx="2623">
                  <c:v>85.473870682019481</c:v>
                </c:pt>
                <c:pt idx="2624">
                  <c:v>85.451727192205496</c:v>
                </c:pt>
                <c:pt idx="2625">
                  <c:v>85.451727192205496</c:v>
                </c:pt>
                <c:pt idx="2626">
                  <c:v>85.451727192205496</c:v>
                </c:pt>
                <c:pt idx="2627">
                  <c:v>85.451727192205496</c:v>
                </c:pt>
                <c:pt idx="2628">
                  <c:v>85.451727192205496</c:v>
                </c:pt>
                <c:pt idx="2629">
                  <c:v>85.451727192205496</c:v>
                </c:pt>
                <c:pt idx="2630">
                  <c:v>85.451727192205496</c:v>
                </c:pt>
                <c:pt idx="2631">
                  <c:v>85.429583702391497</c:v>
                </c:pt>
                <c:pt idx="2632">
                  <c:v>85.407440212577498</c:v>
                </c:pt>
                <c:pt idx="2633">
                  <c:v>85.407440212577498</c:v>
                </c:pt>
                <c:pt idx="2634">
                  <c:v>85.407440212577498</c:v>
                </c:pt>
                <c:pt idx="2635">
                  <c:v>85.407440212577498</c:v>
                </c:pt>
                <c:pt idx="2636">
                  <c:v>85.407440212577498</c:v>
                </c:pt>
                <c:pt idx="2637">
                  <c:v>85.407440212577498</c:v>
                </c:pt>
                <c:pt idx="2638">
                  <c:v>85.407440212577498</c:v>
                </c:pt>
                <c:pt idx="2639">
                  <c:v>85.385296722763499</c:v>
                </c:pt>
                <c:pt idx="2640">
                  <c:v>85.379760850310007</c:v>
                </c:pt>
                <c:pt idx="2641">
                  <c:v>85.371457041629768</c:v>
                </c:pt>
                <c:pt idx="2642">
                  <c:v>85.371457041629768</c:v>
                </c:pt>
                <c:pt idx="2643">
                  <c:v>85.363153232949514</c:v>
                </c:pt>
                <c:pt idx="2644">
                  <c:v>85.357617360496022</c:v>
                </c:pt>
                <c:pt idx="2645">
                  <c:v>85.349313551815769</c:v>
                </c:pt>
                <c:pt idx="2646">
                  <c:v>85.349313551815769</c:v>
                </c:pt>
                <c:pt idx="2647">
                  <c:v>85.335473870682023</c:v>
                </c:pt>
                <c:pt idx="2648">
                  <c:v>85.335473870682023</c:v>
                </c:pt>
                <c:pt idx="2649">
                  <c:v>85.335473870682023</c:v>
                </c:pt>
                <c:pt idx="2650">
                  <c:v>85.324402125775023</c:v>
                </c:pt>
                <c:pt idx="2651">
                  <c:v>85.318866253321517</c:v>
                </c:pt>
                <c:pt idx="2652">
                  <c:v>85.310562444641278</c:v>
                </c:pt>
                <c:pt idx="2653">
                  <c:v>85.310562444641278</c:v>
                </c:pt>
                <c:pt idx="2654">
                  <c:v>85.293954827280785</c:v>
                </c:pt>
                <c:pt idx="2655">
                  <c:v>85.293954827280785</c:v>
                </c:pt>
                <c:pt idx="2656">
                  <c:v>85.293954827280785</c:v>
                </c:pt>
                <c:pt idx="2657">
                  <c:v>85.293954827280785</c:v>
                </c:pt>
                <c:pt idx="2658">
                  <c:v>85.274579273693533</c:v>
                </c:pt>
                <c:pt idx="2659">
                  <c:v>85.274579273693533</c:v>
                </c:pt>
                <c:pt idx="2660">
                  <c:v>85.274579273693533</c:v>
                </c:pt>
                <c:pt idx="2661">
                  <c:v>85.263507528786548</c:v>
                </c:pt>
                <c:pt idx="2662">
                  <c:v>85.255203720106294</c:v>
                </c:pt>
                <c:pt idx="2663">
                  <c:v>85.255203720106294</c:v>
                </c:pt>
                <c:pt idx="2664">
                  <c:v>85.246899911426041</c:v>
                </c:pt>
                <c:pt idx="2665">
                  <c:v>85.241364038972549</c:v>
                </c:pt>
                <c:pt idx="2666">
                  <c:v>85.233060230292296</c:v>
                </c:pt>
                <c:pt idx="2667">
                  <c:v>85.233060230292296</c:v>
                </c:pt>
                <c:pt idx="2668">
                  <c:v>85.224756421612042</c:v>
                </c:pt>
                <c:pt idx="2669">
                  <c:v>85.21922054915855</c:v>
                </c:pt>
                <c:pt idx="2670">
                  <c:v>85.210916740478311</c:v>
                </c:pt>
                <c:pt idx="2671">
                  <c:v>85.210916740478311</c:v>
                </c:pt>
                <c:pt idx="2672">
                  <c:v>85.202612931798043</c:v>
                </c:pt>
                <c:pt idx="2673">
                  <c:v>85.188773250664312</c:v>
                </c:pt>
                <c:pt idx="2674">
                  <c:v>85.188773250664312</c:v>
                </c:pt>
                <c:pt idx="2675">
                  <c:v>85.188773250664312</c:v>
                </c:pt>
                <c:pt idx="2676">
                  <c:v>85.188773250664312</c:v>
                </c:pt>
                <c:pt idx="2677">
                  <c:v>85.174933569530552</c:v>
                </c:pt>
                <c:pt idx="2678">
                  <c:v>85.15832595217006</c:v>
                </c:pt>
                <c:pt idx="2679">
                  <c:v>85.15832595217006</c:v>
                </c:pt>
                <c:pt idx="2680">
                  <c:v>85.15832595217006</c:v>
                </c:pt>
                <c:pt idx="2681">
                  <c:v>85.15832595217006</c:v>
                </c:pt>
                <c:pt idx="2682">
                  <c:v>85.15832595217006</c:v>
                </c:pt>
                <c:pt idx="2683">
                  <c:v>85.138950398582807</c:v>
                </c:pt>
                <c:pt idx="2684">
                  <c:v>85.138950398582807</c:v>
                </c:pt>
                <c:pt idx="2685">
                  <c:v>85.127878653675822</c:v>
                </c:pt>
                <c:pt idx="2686">
                  <c:v>85.127878653675822</c:v>
                </c:pt>
                <c:pt idx="2687">
                  <c:v>85.116806908768822</c:v>
                </c:pt>
                <c:pt idx="2688">
                  <c:v>85.116806908768822</c:v>
                </c:pt>
                <c:pt idx="2689">
                  <c:v>85.10019929140833</c:v>
                </c:pt>
                <c:pt idx="2690">
                  <c:v>85.10019929140833</c:v>
                </c:pt>
                <c:pt idx="2691">
                  <c:v>85.10019929140833</c:v>
                </c:pt>
                <c:pt idx="2692">
                  <c:v>85.10019929140833</c:v>
                </c:pt>
                <c:pt idx="2693">
                  <c:v>85.083591674047838</c:v>
                </c:pt>
                <c:pt idx="2694">
                  <c:v>85.083591674047838</c:v>
                </c:pt>
                <c:pt idx="2695">
                  <c:v>85.075287865367571</c:v>
                </c:pt>
                <c:pt idx="2696">
                  <c:v>85.053144375553586</c:v>
                </c:pt>
                <c:pt idx="2697">
                  <c:v>85.053144375553586</c:v>
                </c:pt>
                <c:pt idx="2698">
                  <c:v>85.053144375553586</c:v>
                </c:pt>
                <c:pt idx="2699">
                  <c:v>85.053144375553586</c:v>
                </c:pt>
                <c:pt idx="2700">
                  <c:v>85.053144375553586</c:v>
                </c:pt>
                <c:pt idx="2701">
                  <c:v>85.053144375553586</c:v>
                </c:pt>
                <c:pt idx="2702">
                  <c:v>85.053144375553586</c:v>
                </c:pt>
                <c:pt idx="2703">
                  <c:v>84.995017714791857</c:v>
                </c:pt>
                <c:pt idx="2704">
                  <c:v>84.995017714791857</c:v>
                </c:pt>
                <c:pt idx="2705">
                  <c:v>84.995017714791857</c:v>
                </c:pt>
                <c:pt idx="2706">
                  <c:v>84.995017714791857</c:v>
                </c:pt>
                <c:pt idx="2707">
                  <c:v>84.995017714791857</c:v>
                </c:pt>
                <c:pt idx="2708">
                  <c:v>84.995017714791857</c:v>
                </c:pt>
                <c:pt idx="2709">
                  <c:v>84.995017714791857</c:v>
                </c:pt>
                <c:pt idx="2710">
                  <c:v>84.995017714791857</c:v>
                </c:pt>
                <c:pt idx="2711">
                  <c:v>84.995017714791857</c:v>
                </c:pt>
                <c:pt idx="2712">
                  <c:v>84.995017714791857</c:v>
                </c:pt>
                <c:pt idx="2713">
                  <c:v>84.995017714791857</c:v>
                </c:pt>
                <c:pt idx="2714">
                  <c:v>84.995017714791857</c:v>
                </c:pt>
                <c:pt idx="2715">
                  <c:v>84.995017714791857</c:v>
                </c:pt>
                <c:pt idx="2716">
                  <c:v>84.995017714791857</c:v>
                </c:pt>
                <c:pt idx="2717">
                  <c:v>84.953498671390619</c:v>
                </c:pt>
                <c:pt idx="2718">
                  <c:v>84.945194862710366</c:v>
                </c:pt>
                <c:pt idx="2719">
                  <c:v>84.945194862710366</c:v>
                </c:pt>
                <c:pt idx="2720">
                  <c:v>84.936891054030113</c:v>
                </c:pt>
                <c:pt idx="2721">
                  <c:v>84.92858724534986</c:v>
                </c:pt>
                <c:pt idx="2722">
                  <c:v>84.92858724534986</c:v>
                </c:pt>
                <c:pt idx="2723">
                  <c:v>84.920283436669621</c:v>
                </c:pt>
                <c:pt idx="2724">
                  <c:v>84.909211691762621</c:v>
                </c:pt>
                <c:pt idx="2725">
                  <c:v>84.909211691762621</c:v>
                </c:pt>
                <c:pt idx="2726">
                  <c:v>84.909211691762621</c:v>
                </c:pt>
                <c:pt idx="2727">
                  <c:v>84.887068201948622</c:v>
                </c:pt>
                <c:pt idx="2728">
                  <c:v>84.887068201948622</c:v>
                </c:pt>
                <c:pt idx="2729">
                  <c:v>84.887068201948622</c:v>
                </c:pt>
                <c:pt idx="2730">
                  <c:v>84.887068201948622</c:v>
                </c:pt>
                <c:pt idx="2731">
                  <c:v>84.887068201948622</c:v>
                </c:pt>
                <c:pt idx="2732">
                  <c:v>84.864924712134638</c:v>
                </c:pt>
                <c:pt idx="2733">
                  <c:v>84.864924712134638</c:v>
                </c:pt>
                <c:pt idx="2734">
                  <c:v>84.864924712134638</c:v>
                </c:pt>
                <c:pt idx="2735">
                  <c:v>84.853852967227638</c:v>
                </c:pt>
                <c:pt idx="2736">
                  <c:v>84.848317094774146</c:v>
                </c:pt>
                <c:pt idx="2737">
                  <c:v>84.842781222320639</c:v>
                </c:pt>
                <c:pt idx="2738">
                  <c:v>84.828941541186893</c:v>
                </c:pt>
                <c:pt idx="2739">
                  <c:v>84.828941541186893</c:v>
                </c:pt>
                <c:pt idx="2740">
                  <c:v>84.828941541186893</c:v>
                </c:pt>
                <c:pt idx="2741">
                  <c:v>84.828941541186893</c:v>
                </c:pt>
                <c:pt idx="2742">
                  <c:v>84.80956598759964</c:v>
                </c:pt>
                <c:pt idx="2743">
                  <c:v>84.80956598759964</c:v>
                </c:pt>
                <c:pt idx="2744">
                  <c:v>84.80956598759964</c:v>
                </c:pt>
                <c:pt idx="2745">
                  <c:v>84.798494242692641</c:v>
                </c:pt>
                <c:pt idx="2746">
                  <c:v>84.792958370239148</c:v>
                </c:pt>
                <c:pt idx="2747">
                  <c:v>84.787422497785641</c:v>
                </c:pt>
                <c:pt idx="2748">
                  <c:v>84.781886625332149</c:v>
                </c:pt>
                <c:pt idx="2749">
                  <c:v>84.770814880425164</c:v>
                </c:pt>
                <c:pt idx="2750">
                  <c:v>84.770814880425164</c:v>
                </c:pt>
                <c:pt idx="2751">
                  <c:v>84.770814880425164</c:v>
                </c:pt>
                <c:pt idx="2752">
                  <c:v>84.759743135518164</c:v>
                </c:pt>
                <c:pt idx="2753">
                  <c:v>84.751439326837911</c:v>
                </c:pt>
                <c:pt idx="2754">
                  <c:v>84.751439326837911</c:v>
                </c:pt>
                <c:pt idx="2755">
                  <c:v>84.743135518157658</c:v>
                </c:pt>
                <c:pt idx="2756">
                  <c:v>84.737599645704165</c:v>
                </c:pt>
                <c:pt idx="2757">
                  <c:v>84.726527900797166</c:v>
                </c:pt>
                <c:pt idx="2758">
                  <c:v>84.726527900797166</c:v>
                </c:pt>
                <c:pt idx="2759">
                  <c:v>84.726527900797166</c:v>
                </c:pt>
                <c:pt idx="2760">
                  <c:v>84.715456155890166</c:v>
                </c:pt>
                <c:pt idx="2761">
                  <c:v>84.704384410983167</c:v>
                </c:pt>
                <c:pt idx="2762">
                  <c:v>84.704384410983167</c:v>
                </c:pt>
                <c:pt idx="2763">
                  <c:v>84.704384410983167</c:v>
                </c:pt>
                <c:pt idx="2764">
                  <c:v>84.687776793622675</c:v>
                </c:pt>
                <c:pt idx="2765">
                  <c:v>84.687776793622675</c:v>
                </c:pt>
                <c:pt idx="2766">
                  <c:v>84.687776793622675</c:v>
                </c:pt>
                <c:pt idx="2767">
                  <c:v>84.671169176262183</c:v>
                </c:pt>
                <c:pt idx="2768">
                  <c:v>84.671169176262183</c:v>
                </c:pt>
                <c:pt idx="2769">
                  <c:v>84.671169176262183</c:v>
                </c:pt>
                <c:pt idx="2770">
                  <c:v>84.660097431355183</c:v>
                </c:pt>
                <c:pt idx="2771">
                  <c:v>84.65456155890169</c:v>
                </c:pt>
                <c:pt idx="2772">
                  <c:v>84.649025686448184</c:v>
                </c:pt>
                <c:pt idx="2773">
                  <c:v>84.64072187776793</c:v>
                </c:pt>
                <c:pt idx="2774">
                  <c:v>84.64072187776793</c:v>
                </c:pt>
                <c:pt idx="2775">
                  <c:v>84.585363153232947</c:v>
                </c:pt>
                <c:pt idx="2776">
                  <c:v>84.585363153232947</c:v>
                </c:pt>
                <c:pt idx="2777">
                  <c:v>84.585363153232947</c:v>
                </c:pt>
                <c:pt idx="2778">
                  <c:v>84.585363153232947</c:v>
                </c:pt>
                <c:pt idx="2779">
                  <c:v>84.585363153232947</c:v>
                </c:pt>
                <c:pt idx="2780">
                  <c:v>84.585363153232947</c:v>
                </c:pt>
                <c:pt idx="2781">
                  <c:v>84.585363153232947</c:v>
                </c:pt>
                <c:pt idx="2782">
                  <c:v>84.585363153232947</c:v>
                </c:pt>
                <c:pt idx="2783">
                  <c:v>84.585363153232947</c:v>
                </c:pt>
                <c:pt idx="2784">
                  <c:v>84.585363153232947</c:v>
                </c:pt>
                <c:pt idx="2785">
                  <c:v>84.585363153232947</c:v>
                </c:pt>
                <c:pt idx="2786">
                  <c:v>84.585363153232947</c:v>
                </c:pt>
                <c:pt idx="2787">
                  <c:v>84.585363153232947</c:v>
                </c:pt>
                <c:pt idx="2788">
                  <c:v>84.585363153232947</c:v>
                </c:pt>
                <c:pt idx="2789">
                  <c:v>84.585363153232947</c:v>
                </c:pt>
                <c:pt idx="2790">
                  <c:v>84.585363153232947</c:v>
                </c:pt>
                <c:pt idx="2791">
                  <c:v>84.585363153232947</c:v>
                </c:pt>
                <c:pt idx="2792">
                  <c:v>84.585363153232947</c:v>
                </c:pt>
                <c:pt idx="2793">
                  <c:v>84.53277236492471</c:v>
                </c:pt>
                <c:pt idx="2794">
                  <c:v>84.518932683790965</c:v>
                </c:pt>
                <c:pt idx="2795">
                  <c:v>84.518932683790965</c:v>
                </c:pt>
                <c:pt idx="2796">
                  <c:v>84.518932683790965</c:v>
                </c:pt>
                <c:pt idx="2797">
                  <c:v>84.518932683790965</c:v>
                </c:pt>
                <c:pt idx="2798">
                  <c:v>84.505093002657219</c:v>
                </c:pt>
                <c:pt idx="2799">
                  <c:v>84.49678919397698</c:v>
                </c:pt>
                <c:pt idx="2800">
                  <c:v>84.49678919397698</c:v>
                </c:pt>
                <c:pt idx="2801">
                  <c:v>84.488485385296713</c:v>
                </c:pt>
                <c:pt idx="2802">
                  <c:v>84.463573959255982</c:v>
                </c:pt>
                <c:pt idx="2803">
                  <c:v>84.463573959255982</c:v>
                </c:pt>
                <c:pt idx="2804">
                  <c:v>84.463573959255982</c:v>
                </c:pt>
                <c:pt idx="2805">
                  <c:v>84.463573959255982</c:v>
                </c:pt>
                <c:pt idx="2806">
                  <c:v>84.463573959255982</c:v>
                </c:pt>
                <c:pt idx="2807">
                  <c:v>84.463573959255982</c:v>
                </c:pt>
                <c:pt idx="2808">
                  <c:v>84.463573959255982</c:v>
                </c:pt>
                <c:pt idx="2809">
                  <c:v>84.463573959255982</c:v>
                </c:pt>
                <c:pt idx="2810">
                  <c:v>84.438662533215236</c:v>
                </c:pt>
                <c:pt idx="2811">
                  <c:v>84.433126660761744</c:v>
                </c:pt>
                <c:pt idx="2812">
                  <c:v>84.427590788308237</c:v>
                </c:pt>
                <c:pt idx="2813">
                  <c:v>84.422054915854744</c:v>
                </c:pt>
                <c:pt idx="2814">
                  <c:v>84.416519043401237</c:v>
                </c:pt>
                <c:pt idx="2815">
                  <c:v>84.405447298494238</c:v>
                </c:pt>
                <c:pt idx="2816">
                  <c:v>84.405447298494238</c:v>
                </c:pt>
                <c:pt idx="2817">
                  <c:v>84.405447298494238</c:v>
                </c:pt>
                <c:pt idx="2818">
                  <c:v>84.394375553587238</c:v>
                </c:pt>
                <c:pt idx="2819">
                  <c:v>84.388839681133746</c:v>
                </c:pt>
                <c:pt idx="2820">
                  <c:v>84.383303808680239</c:v>
                </c:pt>
                <c:pt idx="2821">
                  <c:v>84.377767936226746</c:v>
                </c:pt>
                <c:pt idx="2822">
                  <c:v>84.372232063773254</c:v>
                </c:pt>
                <c:pt idx="2823">
                  <c:v>84.347320637732508</c:v>
                </c:pt>
                <c:pt idx="2824">
                  <c:v>84.347320637732508</c:v>
                </c:pt>
                <c:pt idx="2825">
                  <c:v>84.347320637732508</c:v>
                </c:pt>
                <c:pt idx="2826">
                  <c:v>84.347320637732508</c:v>
                </c:pt>
                <c:pt idx="2827">
                  <c:v>84.347320637732508</c:v>
                </c:pt>
                <c:pt idx="2828">
                  <c:v>84.347320637732508</c:v>
                </c:pt>
                <c:pt idx="2829">
                  <c:v>84.347320637732508</c:v>
                </c:pt>
                <c:pt idx="2830">
                  <c:v>84.347320637732508</c:v>
                </c:pt>
                <c:pt idx="2831">
                  <c:v>84.319641275465017</c:v>
                </c:pt>
                <c:pt idx="2832">
                  <c:v>84.319641275465017</c:v>
                </c:pt>
                <c:pt idx="2833">
                  <c:v>84.311337466784764</c:v>
                </c:pt>
                <c:pt idx="2834">
                  <c:v>84.305801594331271</c:v>
                </c:pt>
                <c:pt idx="2835">
                  <c:v>84.300265721877764</c:v>
                </c:pt>
                <c:pt idx="2836">
                  <c:v>84.291961913197525</c:v>
                </c:pt>
                <c:pt idx="2837">
                  <c:v>84.291961913197525</c:v>
                </c:pt>
                <c:pt idx="2838">
                  <c:v>84.283658104517272</c:v>
                </c:pt>
                <c:pt idx="2839">
                  <c:v>84.278122232063765</c:v>
                </c:pt>
                <c:pt idx="2840">
                  <c:v>84.269818423383526</c:v>
                </c:pt>
                <c:pt idx="2841">
                  <c:v>84.269818423383526</c:v>
                </c:pt>
                <c:pt idx="2842">
                  <c:v>84.258746678476527</c:v>
                </c:pt>
                <c:pt idx="2843">
                  <c:v>84.258746678476527</c:v>
                </c:pt>
                <c:pt idx="2844">
                  <c:v>84.244906997342781</c:v>
                </c:pt>
                <c:pt idx="2845">
                  <c:v>84.244906997342781</c:v>
                </c:pt>
                <c:pt idx="2846">
                  <c:v>84.244906997342781</c:v>
                </c:pt>
                <c:pt idx="2847">
                  <c:v>84.219995571302036</c:v>
                </c:pt>
                <c:pt idx="2848">
                  <c:v>84.219995571302036</c:v>
                </c:pt>
                <c:pt idx="2849">
                  <c:v>84.219995571302036</c:v>
                </c:pt>
                <c:pt idx="2850">
                  <c:v>84.219995571302036</c:v>
                </c:pt>
                <c:pt idx="2851">
                  <c:v>84.219995571302036</c:v>
                </c:pt>
                <c:pt idx="2852">
                  <c:v>84.219995571302036</c:v>
                </c:pt>
                <c:pt idx="2853">
                  <c:v>84.200620017714783</c:v>
                </c:pt>
                <c:pt idx="2854">
                  <c:v>84.195084145261291</c:v>
                </c:pt>
                <c:pt idx="2855">
                  <c:v>84.178476527900798</c:v>
                </c:pt>
                <c:pt idx="2856">
                  <c:v>84.178476527900798</c:v>
                </c:pt>
                <c:pt idx="2857">
                  <c:v>84.178476527900798</c:v>
                </c:pt>
                <c:pt idx="2858">
                  <c:v>84.178476527900798</c:v>
                </c:pt>
                <c:pt idx="2859">
                  <c:v>84.178476527900798</c:v>
                </c:pt>
                <c:pt idx="2860">
                  <c:v>84.161868910540306</c:v>
                </c:pt>
                <c:pt idx="2861">
                  <c:v>84.148029229406546</c:v>
                </c:pt>
                <c:pt idx="2862">
                  <c:v>84.148029229406546</c:v>
                </c:pt>
                <c:pt idx="2863">
                  <c:v>84.148029229406546</c:v>
                </c:pt>
                <c:pt idx="2864">
                  <c:v>84.148029229406546</c:v>
                </c:pt>
                <c:pt idx="2865">
                  <c:v>84.117581930912309</c:v>
                </c:pt>
                <c:pt idx="2866">
                  <c:v>84.117581930912309</c:v>
                </c:pt>
                <c:pt idx="2867">
                  <c:v>84.117581930912309</c:v>
                </c:pt>
                <c:pt idx="2868">
                  <c:v>84.117581930912309</c:v>
                </c:pt>
                <c:pt idx="2869">
                  <c:v>84.117581930912309</c:v>
                </c:pt>
                <c:pt idx="2870">
                  <c:v>84.117581930912309</c:v>
                </c:pt>
                <c:pt idx="2871">
                  <c:v>84.117581930912309</c:v>
                </c:pt>
                <c:pt idx="2872">
                  <c:v>84.089902568644817</c:v>
                </c:pt>
                <c:pt idx="2873">
                  <c:v>84.089902568644817</c:v>
                </c:pt>
                <c:pt idx="2874">
                  <c:v>84.089902568644817</c:v>
                </c:pt>
                <c:pt idx="2875">
                  <c:v>84.067759078830832</c:v>
                </c:pt>
                <c:pt idx="2876">
                  <c:v>84.067759078830832</c:v>
                </c:pt>
                <c:pt idx="2877">
                  <c:v>84.067759078830832</c:v>
                </c:pt>
                <c:pt idx="2878">
                  <c:v>84.067759078830832</c:v>
                </c:pt>
                <c:pt idx="2879">
                  <c:v>84.067759078830832</c:v>
                </c:pt>
                <c:pt idx="2880">
                  <c:v>84.001328609388835</c:v>
                </c:pt>
                <c:pt idx="2881">
                  <c:v>84.001328609388835</c:v>
                </c:pt>
                <c:pt idx="2882">
                  <c:v>84.001328609388835</c:v>
                </c:pt>
                <c:pt idx="2883">
                  <c:v>84.001328609388835</c:v>
                </c:pt>
                <c:pt idx="2884">
                  <c:v>84.001328609388835</c:v>
                </c:pt>
                <c:pt idx="2885">
                  <c:v>84.001328609388835</c:v>
                </c:pt>
                <c:pt idx="2886">
                  <c:v>84.001328609388835</c:v>
                </c:pt>
                <c:pt idx="2887">
                  <c:v>84.001328609388835</c:v>
                </c:pt>
                <c:pt idx="2888">
                  <c:v>84.001328609388835</c:v>
                </c:pt>
                <c:pt idx="2889">
                  <c:v>84.001328609388835</c:v>
                </c:pt>
                <c:pt idx="2890">
                  <c:v>84.001328609388835</c:v>
                </c:pt>
                <c:pt idx="2891">
                  <c:v>84.001328609388835</c:v>
                </c:pt>
                <c:pt idx="2892">
                  <c:v>84.001328609388835</c:v>
                </c:pt>
                <c:pt idx="2893">
                  <c:v>84.001328609388835</c:v>
                </c:pt>
                <c:pt idx="2894">
                  <c:v>84.001328609388835</c:v>
                </c:pt>
                <c:pt idx="2895">
                  <c:v>84.001328609388835</c:v>
                </c:pt>
                <c:pt idx="2896">
                  <c:v>84.001328609388835</c:v>
                </c:pt>
                <c:pt idx="2897">
                  <c:v>84.001328609388835</c:v>
                </c:pt>
                <c:pt idx="2898">
                  <c:v>84.001328609388835</c:v>
                </c:pt>
                <c:pt idx="2899">
                  <c:v>83.945969884853852</c:v>
                </c:pt>
                <c:pt idx="2900">
                  <c:v>83.94043401240036</c:v>
                </c:pt>
                <c:pt idx="2901">
                  <c:v>83.921058458813107</c:v>
                </c:pt>
                <c:pt idx="2902">
                  <c:v>83.921058458813107</c:v>
                </c:pt>
                <c:pt idx="2903">
                  <c:v>83.921058458813107</c:v>
                </c:pt>
                <c:pt idx="2904">
                  <c:v>83.921058458813107</c:v>
                </c:pt>
                <c:pt idx="2905">
                  <c:v>83.921058458813107</c:v>
                </c:pt>
                <c:pt idx="2906">
                  <c:v>83.921058458813107</c:v>
                </c:pt>
                <c:pt idx="2907">
                  <c:v>83.901682905225854</c:v>
                </c:pt>
                <c:pt idx="2908">
                  <c:v>83.893379096545615</c:v>
                </c:pt>
                <c:pt idx="2909">
                  <c:v>83.893379096545615</c:v>
                </c:pt>
                <c:pt idx="2910">
                  <c:v>83.885075287865362</c:v>
                </c:pt>
                <c:pt idx="2911">
                  <c:v>83.87953941541187</c:v>
                </c:pt>
                <c:pt idx="2912">
                  <c:v>83.865699734278124</c:v>
                </c:pt>
                <c:pt idx="2913">
                  <c:v>83.865699734278124</c:v>
                </c:pt>
                <c:pt idx="2914">
                  <c:v>83.865699734278124</c:v>
                </c:pt>
                <c:pt idx="2915">
                  <c:v>83.865699734278124</c:v>
                </c:pt>
                <c:pt idx="2916">
                  <c:v>83.851860053144378</c:v>
                </c:pt>
                <c:pt idx="2917">
                  <c:v>83.835252435783886</c:v>
                </c:pt>
                <c:pt idx="2918">
                  <c:v>83.835252435783886</c:v>
                </c:pt>
                <c:pt idx="2919">
                  <c:v>83.835252435783886</c:v>
                </c:pt>
                <c:pt idx="2920">
                  <c:v>83.835252435783886</c:v>
                </c:pt>
                <c:pt idx="2921">
                  <c:v>83.835252435783886</c:v>
                </c:pt>
                <c:pt idx="2922">
                  <c:v>83.815876882196633</c:v>
                </c:pt>
                <c:pt idx="2923">
                  <c:v>83.815876882196633</c:v>
                </c:pt>
                <c:pt idx="2924">
                  <c:v>83.804805137289634</c:v>
                </c:pt>
                <c:pt idx="2925">
                  <c:v>83.804805137289634</c:v>
                </c:pt>
                <c:pt idx="2926">
                  <c:v>83.793733392382634</c:v>
                </c:pt>
                <c:pt idx="2927">
                  <c:v>83.793733392382634</c:v>
                </c:pt>
                <c:pt idx="2928">
                  <c:v>83.785429583702381</c:v>
                </c:pt>
                <c:pt idx="2929">
                  <c:v>83.77158990256865</c:v>
                </c:pt>
                <c:pt idx="2930">
                  <c:v>83.77158990256865</c:v>
                </c:pt>
                <c:pt idx="2931">
                  <c:v>83.77158990256865</c:v>
                </c:pt>
                <c:pt idx="2932">
                  <c:v>83.77158990256865</c:v>
                </c:pt>
                <c:pt idx="2933">
                  <c:v>83.757750221434904</c:v>
                </c:pt>
                <c:pt idx="2934">
                  <c:v>83.752214348981397</c:v>
                </c:pt>
                <c:pt idx="2935">
                  <c:v>83.746678476527904</c:v>
                </c:pt>
                <c:pt idx="2936">
                  <c:v>83.741142604074398</c:v>
                </c:pt>
                <c:pt idx="2937">
                  <c:v>83.735606731620905</c:v>
                </c:pt>
                <c:pt idx="2938">
                  <c:v>83.727302922940666</c:v>
                </c:pt>
                <c:pt idx="2939">
                  <c:v>83.727302922940666</c:v>
                </c:pt>
                <c:pt idx="2940">
                  <c:v>83.713463241806906</c:v>
                </c:pt>
                <c:pt idx="2941">
                  <c:v>83.713463241806906</c:v>
                </c:pt>
                <c:pt idx="2942">
                  <c:v>83.713463241806906</c:v>
                </c:pt>
                <c:pt idx="2943">
                  <c:v>83.702391496899907</c:v>
                </c:pt>
                <c:pt idx="2944">
                  <c:v>83.696855624446414</c:v>
                </c:pt>
                <c:pt idx="2945">
                  <c:v>83.691319751992907</c:v>
                </c:pt>
                <c:pt idx="2946">
                  <c:v>83.683015943312668</c:v>
                </c:pt>
                <c:pt idx="2947">
                  <c:v>83.683015943312668</c:v>
                </c:pt>
                <c:pt idx="2948">
                  <c:v>83.660872453498669</c:v>
                </c:pt>
                <c:pt idx="2949">
                  <c:v>83.660872453498669</c:v>
                </c:pt>
                <c:pt idx="2950">
                  <c:v>83.660872453498669</c:v>
                </c:pt>
                <c:pt idx="2951">
                  <c:v>83.660872453498669</c:v>
                </c:pt>
                <c:pt idx="2952">
                  <c:v>83.660872453498669</c:v>
                </c:pt>
                <c:pt idx="2953">
                  <c:v>83.660872453498669</c:v>
                </c:pt>
                <c:pt idx="2954">
                  <c:v>83.641496899911431</c:v>
                </c:pt>
                <c:pt idx="2955">
                  <c:v>83.635961027457924</c:v>
                </c:pt>
                <c:pt idx="2956">
                  <c:v>83.630425155004431</c:v>
                </c:pt>
                <c:pt idx="2957">
                  <c:v>83.619353410097432</c:v>
                </c:pt>
                <c:pt idx="2958">
                  <c:v>83.619353410097432</c:v>
                </c:pt>
                <c:pt idx="2959">
                  <c:v>83.619353410097432</c:v>
                </c:pt>
                <c:pt idx="2960">
                  <c:v>83.602745792736926</c:v>
                </c:pt>
                <c:pt idx="2961">
                  <c:v>83.602745792736926</c:v>
                </c:pt>
                <c:pt idx="2962">
                  <c:v>83.602745792736926</c:v>
                </c:pt>
                <c:pt idx="2963">
                  <c:v>83.586138175376433</c:v>
                </c:pt>
                <c:pt idx="2964">
                  <c:v>83.586138175376433</c:v>
                </c:pt>
                <c:pt idx="2965">
                  <c:v>83.586138175376433</c:v>
                </c:pt>
                <c:pt idx="2966">
                  <c:v>83.528011514614704</c:v>
                </c:pt>
                <c:pt idx="2967">
                  <c:v>83.528011514614704</c:v>
                </c:pt>
                <c:pt idx="2968">
                  <c:v>83.528011514614704</c:v>
                </c:pt>
                <c:pt idx="2969">
                  <c:v>83.528011514614704</c:v>
                </c:pt>
                <c:pt idx="2970">
                  <c:v>83.528011514614704</c:v>
                </c:pt>
                <c:pt idx="2971">
                  <c:v>83.528011514614704</c:v>
                </c:pt>
                <c:pt idx="2972">
                  <c:v>83.528011514614704</c:v>
                </c:pt>
                <c:pt idx="2973">
                  <c:v>83.528011514614704</c:v>
                </c:pt>
                <c:pt idx="2974">
                  <c:v>83.528011514614704</c:v>
                </c:pt>
                <c:pt idx="2975">
                  <c:v>83.528011514614704</c:v>
                </c:pt>
                <c:pt idx="2976">
                  <c:v>83.528011514614704</c:v>
                </c:pt>
                <c:pt idx="2977">
                  <c:v>83.528011514614704</c:v>
                </c:pt>
                <c:pt idx="2978">
                  <c:v>83.528011514614704</c:v>
                </c:pt>
                <c:pt idx="2979">
                  <c:v>83.528011514614704</c:v>
                </c:pt>
                <c:pt idx="2980">
                  <c:v>83.528011514614704</c:v>
                </c:pt>
                <c:pt idx="2981">
                  <c:v>83.528011514614704</c:v>
                </c:pt>
                <c:pt idx="2982">
                  <c:v>83.528011514614704</c:v>
                </c:pt>
                <c:pt idx="2983">
                  <c:v>83.528011514614704</c:v>
                </c:pt>
                <c:pt idx="2984">
                  <c:v>83.475420726306467</c:v>
                </c:pt>
                <c:pt idx="2985">
                  <c:v>83.469884853852975</c:v>
                </c:pt>
                <c:pt idx="2986">
                  <c:v>83.464348981399468</c:v>
                </c:pt>
                <c:pt idx="2987">
                  <c:v>83.458813108945975</c:v>
                </c:pt>
                <c:pt idx="2988">
                  <c:v>83.444973427812215</c:v>
                </c:pt>
                <c:pt idx="2989">
                  <c:v>83.444973427812215</c:v>
                </c:pt>
                <c:pt idx="2990">
                  <c:v>83.444973427812215</c:v>
                </c:pt>
                <c:pt idx="2991">
                  <c:v>83.444973427812215</c:v>
                </c:pt>
                <c:pt idx="2992">
                  <c:v>83.42282993799823</c:v>
                </c:pt>
                <c:pt idx="2993">
                  <c:v>83.42282993799823</c:v>
                </c:pt>
                <c:pt idx="2994">
                  <c:v>83.42282993799823</c:v>
                </c:pt>
                <c:pt idx="2995">
                  <c:v>83.42282993799823</c:v>
                </c:pt>
                <c:pt idx="2996">
                  <c:v>83.403454384410978</c:v>
                </c:pt>
                <c:pt idx="2997">
                  <c:v>83.403454384410978</c:v>
                </c:pt>
                <c:pt idx="2998">
                  <c:v>83.403454384410978</c:v>
                </c:pt>
                <c:pt idx="2999">
                  <c:v>83.392382639503978</c:v>
                </c:pt>
                <c:pt idx="3000">
                  <c:v>83.384078830823739</c:v>
                </c:pt>
                <c:pt idx="3001">
                  <c:v>83.384078830823739</c:v>
                </c:pt>
                <c:pt idx="3002">
                  <c:v>83.370239149689993</c:v>
                </c:pt>
                <c:pt idx="3003">
                  <c:v>83.370239149689993</c:v>
                </c:pt>
                <c:pt idx="3004">
                  <c:v>83.370239149689993</c:v>
                </c:pt>
                <c:pt idx="3005">
                  <c:v>83.356399468556248</c:v>
                </c:pt>
                <c:pt idx="3006">
                  <c:v>83.356399468556248</c:v>
                </c:pt>
                <c:pt idx="3007">
                  <c:v>83.345327723649248</c:v>
                </c:pt>
                <c:pt idx="3008">
                  <c:v>83.345327723649248</c:v>
                </c:pt>
                <c:pt idx="3009">
                  <c:v>83.334255978742249</c:v>
                </c:pt>
                <c:pt idx="3010">
                  <c:v>83.334255978742249</c:v>
                </c:pt>
                <c:pt idx="3011">
                  <c:v>83.325952170061996</c:v>
                </c:pt>
                <c:pt idx="3012">
                  <c:v>83.314880425154996</c:v>
                </c:pt>
                <c:pt idx="3013">
                  <c:v>83.314880425154996</c:v>
                </c:pt>
                <c:pt idx="3014">
                  <c:v>83.314880425154996</c:v>
                </c:pt>
                <c:pt idx="3015">
                  <c:v>83.303808680248011</c:v>
                </c:pt>
                <c:pt idx="3016">
                  <c:v>83.289968999114265</c:v>
                </c:pt>
                <c:pt idx="3017">
                  <c:v>83.289968999114265</c:v>
                </c:pt>
                <c:pt idx="3018">
                  <c:v>83.289968999114265</c:v>
                </c:pt>
                <c:pt idx="3019">
                  <c:v>83.289968999114265</c:v>
                </c:pt>
                <c:pt idx="3020">
                  <c:v>83.276129317980519</c:v>
                </c:pt>
                <c:pt idx="3021">
                  <c:v>83.270593445527012</c:v>
                </c:pt>
                <c:pt idx="3022">
                  <c:v>83.26505757307352</c:v>
                </c:pt>
                <c:pt idx="3023">
                  <c:v>83.256753764393267</c:v>
                </c:pt>
                <c:pt idx="3024">
                  <c:v>83.256753764393267</c:v>
                </c:pt>
                <c:pt idx="3025">
                  <c:v>83.248449955713028</c:v>
                </c:pt>
                <c:pt idx="3026">
                  <c:v>83.231842338352521</c:v>
                </c:pt>
                <c:pt idx="3027">
                  <c:v>83.231842338352521</c:v>
                </c:pt>
                <c:pt idx="3028">
                  <c:v>83.231842338352521</c:v>
                </c:pt>
                <c:pt idx="3029">
                  <c:v>83.231842338352521</c:v>
                </c:pt>
                <c:pt idx="3030">
                  <c:v>83.231842338352521</c:v>
                </c:pt>
                <c:pt idx="3031">
                  <c:v>83.215234720992029</c:v>
                </c:pt>
                <c:pt idx="3032">
                  <c:v>83.209698848538522</c:v>
                </c:pt>
                <c:pt idx="3033">
                  <c:v>83.201395039858284</c:v>
                </c:pt>
                <c:pt idx="3034">
                  <c:v>83.201395039858284</c:v>
                </c:pt>
                <c:pt idx="3035">
                  <c:v>83.19309123117803</c:v>
                </c:pt>
                <c:pt idx="3036">
                  <c:v>83.187555358724524</c:v>
                </c:pt>
                <c:pt idx="3037">
                  <c:v>83.165411868910539</c:v>
                </c:pt>
                <c:pt idx="3038">
                  <c:v>83.165411868910539</c:v>
                </c:pt>
                <c:pt idx="3039">
                  <c:v>83.165411868910539</c:v>
                </c:pt>
                <c:pt idx="3040">
                  <c:v>83.165411868910539</c:v>
                </c:pt>
                <c:pt idx="3041">
                  <c:v>83.165411868910539</c:v>
                </c:pt>
                <c:pt idx="3042">
                  <c:v>83.165411868910539</c:v>
                </c:pt>
                <c:pt idx="3043">
                  <c:v>83.165411868910539</c:v>
                </c:pt>
                <c:pt idx="3044">
                  <c:v>83.14326837909654</c:v>
                </c:pt>
                <c:pt idx="3045">
                  <c:v>83.137732506643047</c:v>
                </c:pt>
                <c:pt idx="3046">
                  <c:v>83.132196634189555</c:v>
                </c:pt>
                <c:pt idx="3047">
                  <c:v>83.121124889282555</c:v>
                </c:pt>
                <c:pt idx="3048">
                  <c:v>83.121124889282555</c:v>
                </c:pt>
                <c:pt idx="3049">
                  <c:v>83.121124889282555</c:v>
                </c:pt>
                <c:pt idx="3050">
                  <c:v>83.110053144375556</c:v>
                </c:pt>
                <c:pt idx="3051">
                  <c:v>83.104517271922049</c:v>
                </c:pt>
                <c:pt idx="3052">
                  <c:v>83.090677590788303</c:v>
                </c:pt>
                <c:pt idx="3053">
                  <c:v>83.090677590788303</c:v>
                </c:pt>
                <c:pt idx="3054">
                  <c:v>83.090677590788303</c:v>
                </c:pt>
                <c:pt idx="3055">
                  <c:v>83.090677590788303</c:v>
                </c:pt>
                <c:pt idx="3056">
                  <c:v>83.040854738706813</c:v>
                </c:pt>
                <c:pt idx="3057">
                  <c:v>83.040854738706813</c:v>
                </c:pt>
                <c:pt idx="3058">
                  <c:v>83.040854738706813</c:v>
                </c:pt>
                <c:pt idx="3059">
                  <c:v>83.040854738706813</c:v>
                </c:pt>
                <c:pt idx="3060">
                  <c:v>83.040854738706813</c:v>
                </c:pt>
                <c:pt idx="3061">
                  <c:v>83.040854738706813</c:v>
                </c:pt>
                <c:pt idx="3062">
                  <c:v>83.040854738706813</c:v>
                </c:pt>
                <c:pt idx="3063">
                  <c:v>83.040854738706813</c:v>
                </c:pt>
                <c:pt idx="3064">
                  <c:v>83.040854738706813</c:v>
                </c:pt>
                <c:pt idx="3065">
                  <c:v>83.040854738706813</c:v>
                </c:pt>
                <c:pt idx="3066">
                  <c:v>83.040854738706813</c:v>
                </c:pt>
                <c:pt idx="3067">
                  <c:v>83.040854738706813</c:v>
                </c:pt>
                <c:pt idx="3068">
                  <c:v>83.040854738706813</c:v>
                </c:pt>
                <c:pt idx="3069">
                  <c:v>83.040854738706813</c:v>
                </c:pt>
                <c:pt idx="3070">
                  <c:v>82.999335695305575</c:v>
                </c:pt>
                <c:pt idx="3071">
                  <c:v>82.993799822852083</c:v>
                </c:pt>
                <c:pt idx="3072">
                  <c:v>82.982728077945083</c:v>
                </c:pt>
                <c:pt idx="3073">
                  <c:v>82.982728077945083</c:v>
                </c:pt>
                <c:pt idx="3074">
                  <c:v>82.982728077945083</c:v>
                </c:pt>
                <c:pt idx="3075">
                  <c:v>82.971656333038084</c:v>
                </c:pt>
                <c:pt idx="3076">
                  <c:v>82.966120460584591</c:v>
                </c:pt>
                <c:pt idx="3077">
                  <c:v>82.957816651904338</c:v>
                </c:pt>
                <c:pt idx="3078">
                  <c:v>82.957816651904338</c:v>
                </c:pt>
                <c:pt idx="3079">
                  <c:v>82.946744906997338</c:v>
                </c:pt>
                <c:pt idx="3080">
                  <c:v>82.946744906997338</c:v>
                </c:pt>
                <c:pt idx="3081">
                  <c:v>82.938441098317099</c:v>
                </c:pt>
                <c:pt idx="3082">
                  <c:v>82.930137289636846</c:v>
                </c:pt>
                <c:pt idx="3083">
                  <c:v>82.930137289636846</c:v>
                </c:pt>
                <c:pt idx="3084">
                  <c:v>82.921833480956593</c:v>
                </c:pt>
                <c:pt idx="3085">
                  <c:v>82.9162976085031</c:v>
                </c:pt>
                <c:pt idx="3086">
                  <c:v>82.910761736049594</c:v>
                </c:pt>
                <c:pt idx="3087">
                  <c:v>82.902457927369355</c:v>
                </c:pt>
                <c:pt idx="3088">
                  <c:v>82.902457927369355</c:v>
                </c:pt>
                <c:pt idx="3089">
                  <c:v>82.894154118689102</c:v>
                </c:pt>
                <c:pt idx="3090">
                  <c:v>82.885850310008863</c:v>
                </c:pt>
                <c:pt idx="3091">
                  <c:v>82.885850310008863</c:v>
                </c:pt>
                <c:pt idx="3092">
                  <c:v>82.874778565101863</c:v>
                </c:pt>
                <c:pt idx="3093">
                  <c:v>82.874778565101863</c:v>
                </c:pt>
                <c:pt idx="3094">
                  <c:v>82.86647475642161</c:v>
                </c:pt>
                <c:pt idx="3095">
                  <c:v>82.860938883968117</c:v>
                </c:pt>
                <c:pt idx="3096">
                  <c:v>82.855403011514611</c:v>
                </c:pt>
                <c:pt idx="3097">
                  <c:v>82.844331266607611</c:v>
                </c:pt>
                <c:pt idx="3098">
                  <c:v>82.844331266607611</c:v>
                </c:pt>
                <c:pt idx="3099">
                  <c:v>82.844331266607611</c:v>
                </c:pt>
                <c:pt idx="3100">
                  <c:v>82.813883968113373</c:v>
                </c:pt>
                <c:pt idx="3101">
                  <c:v>82.813883968113373</c:v>
                </c:pt>
                <c:pt idx="3102">
                  <c:v>82.813883968113373</c:v>
                </c:pt>
                <c:pt idx="3103">
                  <c:v>82.813883968113373</c:v>
                </c:pt>
                <c:pt idx="3104">
                  <c:v>82.813883968113373</c:v>
                </c:pt>
                <c:pt idx="3105">
                  <c:v>82.813883968113373</c:v>
                </c:pt>
                <c:pt idx="3106">
                  <c:v>82.813883968113373</c:v>
                </c:pt>
                <c:pt idx="3107">
                  <c:v>82.813883968113373</c:v>
                </c:pt>
                <c:pt idx="3108">
                  <c:v>82.786204605845882</c:v>
                </c:pt>
                <c:pt idx="3109">
                  <c:v>82.786204605845882</c:v>
                </c:pt>
                <c:pt idx="3110">
                  <c:v>82.766829052258643</c:v>
                </c:pt>
                <c:pt idx="3111">
                  <c:v>82.766829052258643</c:v>
                </c:pt>
                <c:pt idx="3112">
                  <c:v>82.766829052258643</c:v>
                </c:pt>
                <c:pt idx="3113">
                  <c:v>82.766829052258643</c:v>
                </c:pt>
                <c:pt idx="3114">
                  <c:v>82.766829052258643</c:v>
                </c:pt>
                <c:pt idx="3115">
                  <c:v>82.730845881310898</c:v>
                </c:pt>
                <c:pt idx="3116">
                  <c:v>82.730845881310898</c:v>
                </c:pt>
                <c:pt idx="3117">
                  <c:v>82.730845881310898</c:v>
                </c:pt>
                <c:pt idx="3118">
                  <c:v>82.730845881310898</c:v>
                </c:pt>
                <c:pt idx="3119">
                  <c:v>82.730845881310898</c:v>
                </c:pt>
                <c:pt idx="3120">
                  <c:v>82.730845881310898</c:v>
                </c:pt>
                <c:pt idx="3121">
                  <c:v>82.730845881310898</c:v>
                </c:pt>
                <c:pt idx="3122">
                  <c:v>82.730845881310898</c:v>
                </c:pt>
                <c:pt idx="3123">
                  <c:v>82.705934455270153</c:v>
                </c:pt>
                <c:pt idx="3124">
                  <c:v>82.667183348095662</c:v>
                </c:pt>
                <c:pt idx="3125">
                  <c:v>82.667183348095662</c:v>
                </c:pt>
                <c:pt idx="3126">
                  <c:v>82.667183348095662</c:v>
                </c:pt>
                <c:pt idx="3127">
                  <c:v>82.667183348095662</c:v>
                </c:pt>
                <c:pt idx="3128">
                  <c:v>82.667183348095662</c:v>
                </c:pt>
                <c:pt idx="3129">
                  <c:v>82.667183348095662</c:v>
                </c:pt>
                <c:pt idx="3130">
                  <c:v>82.667183348095662</c:v>
                </c:pt>
                <c:pt idx="3131">
                  <c:v>82.667183348095662</c:v>
                </c:pt>
                <c:pt idx="3132">
                  <c:v>82.667183348095662</c:v>
                </c:pt>
                <c:pt idx="3133">
                  <c:v>82.667183348095662</c:v>
                </c:pt>
                <c:pt idx="3134">
                  <c:v>82.667183348095662</c:v>
                </c:pt>
                <c:pt idx="3135">
                  <c:v>82.667183348095662</c:v>
                </c:pt>
                <c:pt idx="3136">
                  <c:v>82.667183348095662</c:v>
                </c:pt>
                <c:pt idx="3137">
                  <c:v>82.625664304694425</c:v>
                </c:pt>
                <c:pt idx="3138">
                  <c:v>82.625664304694425</c:v>
                </c:pt>
                <c:pt idx="3139">
                  <c:v>82.617360496014172</c:v>
                </c:pt>
                <c:pt idx="3140">
                  <c:v>82.603520814880426</c:v>
                </c:pt>
                <c:pt idx="3141">
                  <c:v>82.603520814880426</c:v>
                </c:pt>
                <c:pt idx="3142">
                  <c:v>82.603520814880426</c:v>
                </c:pt>
                <c:pt idx="3143">
                  <c:v>82.603520814880426</c:v>
                </c:pt>
                <c:pt idx="3144">
                  <c:v>82.589681133746666</c:v>
                </c:pt>
                <c:pt idx="3145">
                  <c:v>82.584145261293187</c:v>
                </c:pt>
                <c:pt idx="3146">
                  <c:v>82.578609388839681</c:v>
                </c:pt>
                <c:pt idx="3147">
                  <c:v>82.559233835252428</c:v>
                </c:pt>
                <c:pt idx="3148">
                  <c:v>82.559233835252428</c:v>
                </c:pt>
                <c:pt idx="3149">
                  <c:v>82.559233835252428</c:v>
                </c:pt>
                <c:pt idx="3150">
                  <c:v>82.559233835252428</c:v>
                </c:pt>
                <c:pt idx="3151">
                  <c:v>82.559233835252428</c:v>
                </c:pt>
                <c:pt idx="3152">
                  <c:v>82.559233835252428</c:v>
                </c:pt>
                <c:pt idx="3153">
                  <c:v>82.53985828166519</c:v>
                </c:pt>
                <c:pt idx="3154">
                  <c:v>82.534322409211697</c:v>
                </c:pt>
                <c:pt idx="3155">
                  <c:v>82.526018600531444</c:v>
                </c:pt>
                <c:pt idx="3156">
                  <c:v>82.526018600531444</c:v>
                </c:pt>
                <c:pt idx="3157">
                  <c:v>82.517714791851191</c:v>
                </c:pt>
                <c:pt idx="3158">
                  <c:v>82.509410983170952</c:v>
                </c:pt>
                <c:pt idx="3159">
                  <c:v>82.509410983170952</c:v>
                </c:pt>
                <c:pt idx="3160">
                  <c:v>82.495571302037192</c:v>
                </c:pt>
                <c:pt idx="3161">
                  <c:v>82.495571302037192</c:v>
                </c:pt>
                <c:pt idx="3162">
                  <c:v>82.495571302037192</c:v>
                </c:pt>
                <c:pt idx="3163">
                  <c:v>82.484499557130206</c:v>
                </c:pt>
                <c:pt idx="3164">
                  <c:v>82.478963684676714</c:v>
                </c:pt>
                <c:pt idx="3165">
                  <c:v>82.470659875996461</c:v>
                </c:pt>
                <c:pt idx="3166">
                  <c:v>82.470659875996461</c:v>
                </c:pt>
                <c:pt idx="3167">
                  <c:v>82.459588131089461</c:v>
                </c:pt>
                <c:pt idx="3168">
                  <c:v>82.459588131089461</c:v>
                </c:pt>
                <c:pt idx="3169">
                  <c:v>82.448516386182462</c:v>
                </c:pt>
                <c:pt idx="3170">
                  <c:v>82.448516386182462</c:v>
                </c:pt>
                <c:pt idx="3171">
                  <c:v>82.437444641275476</c:v>
                </c:pt>
                <c:pt idx="3172">
                  <c:v>82.437444641275476</c:v>
                </c:pt>
                <c:pt idx="3173">
                  <c:v>82.426372896368477</c:v>
                </c:pt>
                <c:pt idx="3174">
                  <c:v>82.426372896368477</c:v>
                </c:pt>
                <c:pt idx="3175">
                  <c:v>82.418069087688224</c:v>
                </c:pt>
                <c:pt idx="3176">
                  <c:v>82.406997342781224</c:v>
                </c:pt>
                <c:pt idx="3177">
                  <c:v>82.406997342781224</c:v>
                </c:pt>
                <c:pt idx="3178">
                  <c:v>82.406997342781224</c:v>
                </c:pt>
                <c:pt idx="3179">
                  <c:v>82.393157661647479</c:v>
                </c:pt>
                <c:pt idx="3180">
                  <c:v>82.393157661647479</c:v>
                </c:pt>
                <c:pt idx="3181">
                  <c:v>82.38485385296724</c:v>
                </c:pt>
                <c:pt idx="3182">
                  <c:v>82.379317980513733</c:v>
                </c:pt>
                <c:pt idx="3183">
                  <c:v>82.37378210806024</c:v>
                </c:pt>
                <c:pt idx="3184">
                  <c:v>82.368246235606733</c:v>
                </c:pt>
                <c:pt idx="3185">
                  <c:v>82.35994242692648</c:v>
                </c:pt>
                <c:pt idx="3186">
                  <c:v>82.35994242692648</c:v>
                </c:pt>
                <c:pt idx="3187">
                  <c:v>82.351638618246241</c:v>
                </c:pt>
                <c:pt idx="3188">
                  <c:v>82.343334809565988</c:v>
                </c:pt>
                <c:pt idx="3189">
                  <c:v>82.343334809565988</c:v>
                </c:pt>
                <c:pt idx="3190">
                  <c:v>82.310119574845004</c:v>
                </c:pt>
                <c:pt idx="3191">
                  <c:v>82.310119574845004</c:v>
                </c:pt>
                <c:pt idx="3192">
                  <c:v>82.310119574845004</c:v>
                </c:pt>
                <c:pt idx="3193">
                  <c:v>82.310119574845004</c:v>
                </c:pt>
                <c:pt idx="3194">
                  <c:v>82.310119574845004</c:v>
                </c:pt>
                <c:pt idx="3195">
                  <c:v>82.310119574845004</c:v>
                </c:pt>
                <c:pt idx="3196">
                  <c:v>82.310119574845004</c:v>
                </c:pt>
                <c:pt idx="3197">
                  <c:v>82.310119574845004</c:v>
                </c:pt>
                <c:pt idx="3198">
                  <c:v>82.310119574845004</c:v>
                </c:pt>
                <c:pt idx="3199">
                  <c:v>82.310119574845004</c:v>
                </c:pt>
                <c:pt idx="3200">
                  <c:v>82.274136403897259</c:v>
                </c:pt>
                <c:pt idx="3201">
                  <c:v>82.274136403897259</c:v>
                </c:pt>
                <c:pt idx="3202">
                  <c:v>82.274136403897259</c:v>
                </c:pt>
                <c:pt idx="3203">
                  <c:v>82.257528786536767</c:v>
                </c:pt>
                <c:pt idx="3204">
                  <c:v>82.257528786536767</c:v>
                </c:pt>
                <c:pt idx="3205">
                  <c:v>82.257528786536767</c:v>
                </c:pt>
                <c:pt idx="3206">
                  <c:v>82.246457041629768</c:v>
                </c:pt>
                <c:pt idx="3207">
                  <c:v>82.238153232949514</c:v>
                </c:pt>
                <c:pt idx="3208">
                  <c:v>82.238153232949514</c:v>
                </c:pt>
                <c:pt idx="3209">
                  <c:v>82.229849424269261</c:v>
                </c:pt>
                <c:pt idx="3210">
                  <c:v>82.221545615589022</c:v>
                </c:pt>
                <c:pt idx="3211">
                  <c:v>82.221545615589022</c:v>
                </c:pt>
                <c:pt idx="3212">
                  <c:v>82.213241806908769</c:v>
                </c:pt>
                <c:pt idx="3213">
                  <c:v>82.207705934455262</c:v>
                </c:pt>
                <c:pt idx="3214">
                  <c:v>82.199402125775023</c:v>
                </c:pt>
                <c:pt idx="3215">
                  <c:v>82.199402125775023</c:v>
                </c:pt>
                <c:pt idx="3216">
                  <c:v>82.177258635961024</c:v>
                </c:pt>
                <c:pt idx="3217">
                  <c:v>82.177258635961024</c:v>
                </c:pt>
                <c:pt idx="3218">
                  <c:v>82.177258635961024</c:v>
                </c:pt>
                <c:pt idx="3219">
                  <c:v>82.177258635961024</c:v>
                </c:pt>
                <c:pt idx="3220">
                  <c:v>82.177258635961024</c:v>
                </c:pt>
                <c:pt idx="3221">
                  <c:v>82.177258635961024</c:v>
                </c:pt>
                <c:pt idx="3222">
                  <c:v>82.157883082373786</c:v>
                </c:pt>
                <c:pt idx="3223">
                  <c:v>82.152347209920279</c:v>
                </c:pt>
                <c:pt idx="3224">
                  <c:v>82.146811337466787</c:v>
                </c:pt>
                <c:pt idx="3225">
                  <c:v>82.14127546501328</c:v>
                </c:pt>
                <c:pt idx="3226">
                  <c:v>82.132971656333041</c:v>
                </c:pt>
                <c:pt idx="3227">
                  <c:v>82.132971656333041</c:v>
                </c:pt>
                <c:pt idx="3228">
                  <c:v>82.119131975199295</c:v>
                </c:pt>
                <c:pt idx="3229">
                  <c:v>82.119131975199295</c:v>
                </c:pt>
                <c:pt idx="3230">
                  <c:v>82.119131975199295</c:v>
                </c:pt>
                <c:pt idx="3231">
                  <c:v>82.108060230292296</c:v>
                </c:pt>
                <c:pt idx="3232">
                  <c:v>82.099756421612042</c:v>
                </c:pt>
                <c:pt idx="3233">
                  <c:v>82.099756421612042</c:v>
                </c:pt>
                <c:pt idx="3234">
                  <c:v>82.091452612931803</c:v>
                </c:pt>
                <c:pt idx="3235">
                  <c:v>82.077612931798043</c:v>
                </c:pt>
                <c:pt idx="3236">
                  <c:v>82.077612931798043</c:v>
                </c:pt>
                <c:pt idx="3237">
                  <c:v>82.077612931798043</c:v>
                </c:pt>
                <c:pt idx="3238">
                  <c:v>82.077612931798043</c:v>
                </c:pt>
                <c:pt idx="3239">
                  <c:v>82.063773250664312</c:v>
                </c:pt>
                <c:pt idx="3240">
                  <c:v>82.055469441984059</c:v>
                </c:pt>
                <c:pt idx="3241">
                  <c:v>82.055469441984059</c:v>
                </c:pt>
                <c:pt idx="3242">
                  <c:v>82.005646589902568</c:v>
                </c:pt>
                <c:pt idx="3243">
                  <c:v>82.005646589902568</c:v>
                </c:pt>
                <c:pt idx="3244">
                  <c:v>82.005646589902568</c:v>
                </c:pt>
                <c:pt idx="3245">
                  <c:v>82.005646589902568</c:v>
                </c:pt>
                <c:pt idx="3246">
                  <c:v>82.005646589902568</c:v>
                </c:pt>
                <c:pt idx="3247">
                  <c:v>82.005646589902568</c:v>
                </c:pt>
                <c:pt idx="3248">
                  <c:v>82.005646589902568</c:v>
                </c:pt>
                <c:pt idx="3249">
                  <c:v>82.005646589902568</c:v>
                </c:pt>
                <c:pt idx="3250">
                  <c:v>82.005646589902568</c:v>
                </c:pt>
                <c:pt idx="3251">
                  <c:v>82.005646589902568</c:v>
                </c:pt>
                <c:pt idx="3252">
                  <c:v>82.005646589902568</c:v>
                </c:pt>
                <c:pt idx="3253">
                  <c:v>82.005646589902568</c:v>
                </c:pt>
                <c:pt idx="3254">
                  <c:v>82.005646589902568</c:v>
                </c:pt>
                <c:pt idx="3255">
                  <c:v>82.005646589902568</c:v>
                </c:pt>
                <c:pt idx="3256">
                  <c:v>82.005646589902568</c:v>
                </c:pt>
                <c:pt idx="3257">
                  <c:v>82.005646589902568</c:v>
                </c:pt>
                <c:pt idx="3258">
                  <c:v>81.958591674047838</c:v>
                </c:pt>
                <c:pt idx="3259">
                  <c:v>81.939216120460586</c:v>
                </c:pt>
                <c:pt idx="3260">
                  <c:v>81.939216120460586</c:v>
                </c:pt>
                <c:pt idx="3261">
                  <c:v>81.939216120460586</c:v>
                </c:pt>
                <c:pt idx="3262">
                  <c:v>81.939216120460586</c:v>
                </c:pt>
                <c:pt idx="3263">
                  <c:v>81.939216120460586</c:v>
                </c:pt>
                <c:pt idx="3264">
                  <c:v>81.939216120460586</c:v>
                </c:pt>
                <c:pt idx="3265">
                  <c:v>81.919840566873333</c:v>
                </c:pt>
                <c:pt idx="3266">
                  <c:v>81.91430469441984</c:v>
                </c:pt>
                <c:pt idx="3267">
                  <c:v>81.908768821966333</c:v>
                </c:pt>
                <c:pt idx="3268">
                  <c:v>81.900465013286095</c:v>
                </c:pt>
                <c:pt idx="3269">
                  <c:v>81.900465013286095</c:v>
                </c:pt>
                <c:pt idx="3270">
                  <c:v>81.892161204605856</c:v>
                </c:pt>
                <c:pt idx="3271">
                  <c:v>81.875553587245349</c:v>
                </c:pt>
                <c:pt idx="3272">
                  <c:v>81.875553587245349</c:v>
                </c:pt>
                <c:pt idx="3273">
                  <c:v>81.875553587245349</c:v>
                </c:pt>
                <c:pt idx="3274">
                  <c:v>81.875553587245349</c:v>
                </c:pt>
                <c:pt idx="3275">
                  <c:v>81.875553587245349</c:v>
                </c:pt>
                <c:pt idx="3276">
                  <c:v>81.856178033658097</c:v>
                </c:pt>
                <c:pt idx="3277">
                  <c:v>81.856178033658097</c:v>
                </c:pt>
                <c:pt idx="3278">
                  <c:v>81.842338352524351</c:v>
                </c:pt>
                <c:pt idx="3279">
                  <c:v>81.842338352524351</c:v>
                </c:pt>
                <c:pt idx="3280">
                  <c:v>81.842338352524351</c:v>
                </c:pt>
                <c:pt idx="3281">
                  <c:v>81.831266607617366</c:v>
                </c:pt>
                <c:pt idx="3282">
                  <c:v>81.822962798937112</c:v>
                </c:pt>
                <c:pt idx="3283">
                  <c:v>81.822962798937112</c:v>
                </c:pt>
                <c:pt idx="3284">
                  <c:v>81.811891054030113</c:v>
                </c:pt>
                <c:pt idx="3285">
                  <c:v>81.811891054030113</c:v>
                </c:pt>
                <c:pt idx="3286">
                  <c:v>81.80358724534986</c:v>
                </c:pt>
                <c:pt idx="3287">
                  <c:v>81.798051372896367</c:v>
                </c:pt>
                <c:pt idx="3288">
                  <c:v>81.789747564216114</c:v>
                </c:pt>
                <c:pt idx="3289">
                  <c:v>81.789747564216114</c:v>
                </c:pt>
                <c:pt idx="3290">
                  <c:v>81.781443755535875</c:v>
                </c:pt>
                <c:pt idx="3291">
                  <c:v>81.775907883082382</c:v>
                </c:pt>
                <c:pt idx="3292">
                  <c:v>81.770372010628876</c:v>
                </c:pt>
                <c:pt idx="3293">
                  <c:v>81.762068201948622</c:v>
                </c:pt>
                <c:pt idx="3294">
                  <c:v>81.762068201948622</c:v>
                </c:pt>
                <c:pt idx="3295">
                  <c:v>81.748228520814877</c:v>
                </c:pt>
                <c:pt idx="3296">
                  <c:v>81.748228520814877</c:v>
                </c:pt>
                <c:pt idx="3297">
                  <c:v>81.748228520814877</c:v>
                </c:pt>
                <c:pt idx="3298">
                  <c:v>81.737156775907877</c:v>
                </c:pt>
                <c:pt idx="3299">
                  <c:v>81.731620903454385</c:v>
                </c:pt>
                <c:pt idx="3300">
                  <c:v>81.726085031000878</c:v>
                </c:pt>
                <c:pt idx="3301">
                  <c:v>81.717781222320639</c:v>
                </c:pt>
                <c:pt idx="3302">
                  <c:v>81.717781222320639</c:v>
                </c:pt>
                <c:pt idx="3303">
                  <c:v>81.709477413640386</c:v>
                </c:pt>
                <c:pt idx="3304">
                  <c:v>81.703941541186893</c:v>
                </c:pt>
                <c:pt idx="3305">
                  <c:v>81.69563773250664</c:v>
                </c:pt>
                <c:pt idx="3306">
                  <c:v>81.69563773250664</c:v>
                </c:pt>
                <c:pt idx="3307">
                  <c:v>81.687333923826401</c:v>
                </c:pt>
                <c:pt idx="3308">
                  <c:v>81.679030115146148</c:v>
                </c:pt>
                <c:pt idx="3309">
                  <c:v>81.679030115146148</c:v>
                </c:pt>
                <c:pt idx="3310">
                  <c:v>81.634743135518164</c:v>
                </c:pt>
                <c:pt idx="3311">
                  <c:v>81.634743135518164</c:v>
                </c:pt>
                <c:pt idx="3312">
                  <c:v>81.634743135518164</c:v>
                </c:pt>
                <c:pt idx="3313">
                  <c:v>81.634743135518164</c:v>
                </c:pt>
                <c:pt idx="3314">
                  <c:v>81.634743135518164</c:v>
                </c:pt>
                <c:pt idx="3315">
                  <c:v>81.634743135518164</c:v>
                </c:pt>
                <c:pt idx="3316">
                  <c:v>81.634743135518164</c:v>
                </c:pt>
                <c:pt idx="3317">
                  <c:v>81.634743135518164</c:v>
                </c:pt>
                <c:pt idx="3318">
                  <c:v>81.634743135518164</c:v>
                </c:pt>
                <c:pt idx="3319">
                  <c:v>81.634743135518164</c:v>
                </c:pt>
                <c:pt idx="3320">
                  <c:v>81.634743135518164</c:v>
                </c:pt>
                <c:pt idx="3321">
                  <c:v>81.634743135518164</c:v>
                </c:pt>
                <c:pt idx="3322">
                  <c:v>81.634743135518164</c:v>
                </c:pt>
                <c:pt idx="3323">
                  <c:v>81.634743135518164</c:v>
                </c:pt>
                <c:pt idx="3324">
                  <c:v>81.590456155890166</c:v>
                </c:pt>
                <c:pt idx="3325">
                  <c:v>81.590456155890166</c:v>
                </c:pt>
                <c:pt idx="3326">
                  <c:v>81.579384410983167</c:v>
                </c:pt>
                <c:pt idx="3327">
                  <c:v>81.579384410983167</c:v>
                </c:pt>
                <c:pt idx="3328">
                  <c:v>81.568312666076167</c:v>
                </c:pt>
                <c:pt idx="3329">
                  <c:v>81.568312666076167</c:v>
                </c:pt>
                <c:pt idx="3330">
                  <c:v>81.554472984942421</c:v>
                </c:pt>
                <c:pt idx="3331">
                  <c:v>81.554472984942421</c:v>
                </c:pt>
                <c:pt idx="3332">
                  <c:v>81.554472984942421</c:v>
                </c:pt>
                <c:pt idx="3333">
                  <c:v>81.543401240035422</c:v>
                </c:pt>
                <c:pt idx="3334">
                  <c:v>81.518489813994691</c:v>
                </c:pt>
                <c:pt idx="3335">
                  <c:v>81.518489813994691</c:v>
                </c:pt>
                <c:pt idx="3336">
                  <c:v>81.518489813994691</c:v>
                </c:pt>
                <c:pt idx="3337">
                  <c:v>81.518489813994691</c:v>
                </c:pt>
                <c:pt idx="3338">
                  <c:v>81.518489813994691</c:v>
                </c:pt>
                <c:pt idx="3339">
                  <c:v>81.518489813994691</c:v>
                </c:pt>
                <c:pt idx="3340">
                  <c:v>81.518489813994691</c:v>
                </c:pt>
                <c:pt idx="3341">
                  <c:v>81.518489813994691</c:v>
                </c:pt>
                <c:pt idx="3342">
                  <c:v>81.471434898139947</c:v>
                </c:pt>
                <c:pt idx="3343">
                  <c:v>81.471434898139947</c:v>
                </c:pt>
                <c:pt idx="3344">
                  <c:v>81.471434898139947</c:v>
                </c:pt>
                <c:pt idx="3345">
                  <c:v>81.471434898139947</c:v>
                </c:pt>
                <c:pt idx="3346">
                  <c:v>81.471434898139947</c:v>
                </c:pt>
                <c:pt idx="3347">
                  <c:v>81.471434898139947</c:v>
                </c:pt>
                <c:pt idx="3348">
                  <c:v>81.471434898139947</c:v>
                </c:pt>
                <c:pt idx="3349">
                  <c:v>81.471434898139947</c:v>
                </c:pt>
                <c:pt idx="3350">
                  <c:v>81.471434898139947</c:v>
                </c:pt>
                <c:pt idx="3351">
                  <c:v>81.440987599645709</c:v>
                </c:pt>
                <c:pt idx="3352">
                  <c:v>81.440987599645709</c:v>
                </c:pt>
                <c:pt idx="3353">
                  <c:v>81.429915854738709</c:v>
                </c:pt>
                <c:pt idx="3354">
                  <c:v>81.429915854738709</c:v>
                </c:pt>
                <c:pt idx="3355">
                  <c:v>81.421612046058456</c:v>
                </c:pt>
                <c:pt idx="3356">
                  <c:v>81.416076173604949</c:v>
                </c:pt>
                <c:pt idx="3357">
                  <c:v>81.40777236492471</c:v>
                </c:pt>
                <c:pt idx="3358">
                  <c:v>81.40777236492471</c:v>
                </c:pt>
                <c:pt idx="3359">
                  <c:v>81.399468556244457</c:v>
                </c:pt>
                <c:pt idx="3360">
                  <c:v>81.393932683790965</c:v>
                </c:pt>
                <c:pt idx="3361">
                  <c:v>81.388396811337472</c:v>
                </c:pt>
                <c:pt idx="3362">
                  <c:v>81.374557130203712</c:v>
                </c:pt>
                <c:pt idx="3363">
                  <c:v>81.374557130203712</c:v>
                </c:pt>
                <c:pt idx="3364">
                  <c:v>81.374557130203712</c:v>
                </c:pt>
                <c:pt idx="3365">
                  <c:v>81.374557130203712</c:v>
                </c:pt>
                <c:pt idx="3366">
                  <c:v>81.35794951284322</c:v>
                </c:pt>
                <c:pt idx="3367">
                  <c:v>81.35794951284322</c:v>
                </c:pt>
                <c:pt idx="3368">
                  <c:v>81.349645704162981</c:v>
                </c:pt>
                <c:pt idx="3369">
                  <c:v>81.344109831709474</c:v>
                </c:pt>
                <c:pt idx="3370">
                  <c:v>81.335806023029235</c:v>
                </c:pt>
                <c:pt idx="3371">
                  <c:v>81.335806023029235</c:v>
                </c:pt>
                <c:pt idx="3372">
                  <c:v>81.327502214348982</c:v>
                </c:pt>
                <c:pt idx="3373">
                  <c:v>81.321966341895475</c:v>
                </c:pt>
                <c:pt idx="3374">
                  <c:v>81.316430469441983</c:v>
                </c:pt>
                <c:pt idx="3375">
                  <c:v>81.308126660761744</c:v>
                </c:pt>
                <c:pt idx="3376">
                  <c:v>81.308126660761744</c:v>
                </c:pt>
                <c:pt idx="3377">
                  <c:v>81.299822852081476</c:v>
                </c:pt>
                <c:pt idx="3378">
                  <c:v>81.291519043401237</c:v>
                </c:pt>
                <c:pt idx="3379">
                  <c:v>81.291519043401237</c:v>
                </c:pt>
                <c:pt idx="3380">
                  <c:v>81.274911426040745</c:v>
                </c:pt>
                <c:pt idx="3381">
                  <c:v>81.274911426040745</c:v>
                </c:pt>
                <c:pt idx="3382">
                  <c:v>81.274911426040745</c:v>
                </c:pt>
                <c:pt idx="3383">
                  <c:v>81.274911426040745</c:v>
                </c:pt>
                <c:pt idx="3384">
                  <c:v>81.261071744906999</c:v>
                </c:pt>
                <c:pt idx="3385">
                  <c:v>81.255535872453493</c:v>
                </c:pt>
                <c:pt idx="3386">
                  <c:v>81.241696191319761</c:v>
                </c:pt>
                <c:pt idx="3387">
                  <c:v>81.241696191319761</c:v>
                </c:pt>
                <c:pt idx="3388">
                  <c:v>81.241696191319761</c:v>
                </c:pt>
                <c:pt idx="3389">
                  <c:v>81.241696191319761</c:v>
                </c:pt>
                <c:pt idx="3390">
                  <c:v>81.225088573959255</c:v>
                </c:pt>
                <c:pt idx="3391">
                  <c:v>81.225088573959255</c:v>
                </c:pt>
                <c:pt idx="3392">
                  <c:v>81.205713020372002</c:v>
                </c:pt>
                <c:pt idx="3393">
                  <c:v>81.205713020372002</c:v>
                </c:pt>
                <c:pt idx="3394">
                  <c:v>81.205713020372002</c:v>
                </c:pt>
                <c:pt idx="3395">
                  <c:v>81.205713020372002</c:v>
                </c:pt>
                <c:pt idx="3396">
                  <c:v>81.205713020372002</c:v>
                </c:pt>
                <c:pt idx="3397">
                  <c:v>81.164193976970765</c:v>
                </c:pt>
                <c:pt idx="3398">
                  <c:v>81.164193976970765</c:v>
                </c:pt>
                <c:pt idx="3399">
                  <c:v>81.164193976970765</c:v>
                </c:pt>
                <c:pt idx="3400">
                  <c:v>81.164193976970765</c:v>
                </c:pt>
                <c:pt idx="3401">
                  <c:v>81.164193976970765</c:v>
                </c:pt>
                <c:pt idx="3402">
                  <c:v>81.164193976970765</c:v>
                </c:pt>
                <c:pt idx="3403">
                  <c:v>81.164193976970765</c:v>
                </c:pt>
                <c:pt idx="3404">
                  <c:v>81.164193976970765</c:v>
                </c:pt>
                <c:pt idx="3405">
                  <c:v>81.164193976970765</c:v>
                </c:pt>
                <c:pt idx="3406">
                  <c:v>81.164193976970765</c:v>
                </c:pt>
                <c:pt idx="3407">
                  <c:v>81.09222763507529</c:v>
                </c:pt>
                <c:pt idx="3408">
                  <c:v>81.09222763507529</c:v>
                </c:pt>
                <c:pt idx="3409">
                  <c:v>81.09222763507529</c:v>
                </c:pt>
                <c:pt idx="3410">
                  <c:v>81.09222763507529</c:v>
                </c:pt>
                <c:pt idx="3411">
                  <c:v>81.09222763507529</c:v>
                </c:pt>
                <c:pt idx="3412">
                  <c:v>81.09222763507529</c:v>
                </c:pt>
                <c:pt idx="3413">
                  <c:v>81.09222763507529</c:v>
                </c:pt>
                <c:pt idx="3414">
                  <c:v>81.09222763507529</c:v>
                </c:pt>
                <c:pt idx="3415">
                  <c:v>81.09222763507529</c:v>
                </c:pt>
                <c:pt idx="3416">
                  <c:v>81.09222763507529</c:v>
                </c:pt>
                <c:pt idx="3417">
                  <c:v>81.09222763507529</c:v>
                </c:pt>
                <c:pt idx="3418">
                  <c:v>81.09222763507529</c:v>
                </c:pt>
                <c:pt idx="3419">
                  <c:v>81.09222763507529</c:v>
                </c:pt>
                <c:pt idx="3420">
                  <c:v>81.09222763507529</c:v>
                </c:pt>
                <c:pt idx="3421">
                  <c:v>81.09222763507529</c:v>
                </c:pt>
                <c:pt idx="3422">
                  <c:v>81.09222763507529</c:v>
                </c:pt>
                <c:pt idx="3423">
                  <c:v>81.045172719220545</c:v>
                </c:pt>
                <c:pt idx="3424">
                  <c:v>81.0313330380868</c:v>
                </c:pt>
                <c:pt idx="3425">
                  <c:v>81.0313330380868</c:v>
                </c:pt>
                <c:pt idx="3426">
                  <c:v>81.0313330380868</c:v>
                </c:pt>
                <c:pt idx="3427">
                  <c:v>81.0313330380868</c:v>
                </c:pt>
                <c:pt idx="3428">
                  <c:v>81.014725420726307</c:v>
                </c:pt>
                <c:pt idx="3429">
                  <c:v>81.014725420726307</c:v>
                </c:pt>
                <c:pt idx="3430">
                  <c:v>81.006421612046054</c:v>
                </c:pt>
                <c:pt idx="3431">
                  <c:v>80.992581930912309</c:v>
                </c:pt>
                <c:pt idx="3432">
                  <c:v>80.992581930912309</c:v>
                </c:pt>
                <c:pt idx="3433">
                  <c:v>80.992581930912309</c:v>
                </c:pt>
                <c:pt idx="3434">
                  <c:v>80.992581930912309</c:v>
                </c:pt>
                <c:pt idx="3435">
                  <c:v>80.978742249778563</c:v>
                </c:pt>
                <c:pt idx="3436">
                  <c:v>80.953830823737817</c:v>
                </c:pt>
                <c:pt idx="3437">
                  <c:v>80.953830823737817</c:v>
                </c:pt>
                <c:pt idx="3438">
                  <c:v>80.953830823737817</c:v>
                </c:pt>
                <c:pt idx="3439">
                  <c:v>80.953830823737817</c:v>
                </c:pt>
                <c:pt idx="3440">
                  <c:v>80.953830823737817</c:v>
                </c:pt>
                <c:pt idx="3441">
                  <c:v>80.953830823737817</c:v>
                </c:pt>
                <c:pt idx="3442">
                  <c:v>80.953830823737817</c:v>
                </c:pt>
                <c:pt idx="3443">
                  <c:v>80.953830823737817</c:v>
                </c:pt>
                <c:pt idx="3444">
                  <c:v>80.928919397697072</c:v>
                </c:pt>
                <c:pt idx="3445">
                  <c:v>80.920615589016833</c:v>
                </c:pt>
                <c:pt idx="3446">
                  <c:v>80.920615589016833</c:v>
                </c:pt>
                <c:pt idx="3447">
                  <c:v>80.906775907883073</c:v>
                </c:pt>
                <c:pt idx="3448">
                  <c:v>80.906775907883073</c:v>
                </c:pt>
                <c:pt idx="3449">
                  <c:v>80.906775907883073</c:v>
                </c:pt>
                <c:pt idx="3450">
                  <c:v>80.895704162976088</c:v>
                </c:pt>
                <c:pt idx="3451">
                  <c:v>80.881864481842342</c:v>
                </c:pt>
                <c:pt idx="3452">
                  <c:v>80.881864481842342</c:v>
                </c:pt>
                <c:pt idx="3453">
                  <c:v>80.881864481842342</c:v>
                </c:pt>
                <c:pt idx="3454">
                  <c:v>80.881864481842342</c:v>
                </c:pt>
                <c:pt idx="3455">
                  <c:v>80.868024800708596</c:v>
                </c:pt>
                <c:pt idx="3456">
                  <c:v>80.86248892825509</c:v>
                </c:pt>
                <c:pt idx="3457">
                  <c:v>80.856953055801597</c:v>
                </c:pt>
                <c:pt idx="3458">
                  <c:v>80.85141718334809</c:v>
                </c:pt>
                <c:pt idx="3459">
                  <c:v>80.840345438441091</c:v>
                </c:pt>
                <c:pt idx="3460">
                  <c:v>80.840345438441091</c:v>
                </c:pt>
                <c:pt idx="3461">
                  <c:v>80.840345438441091</c:v>
                </c:pt>
                <c:pt idx="3462">
                  <c:v>80.829273693534105</c:v>
                </c:pt>
                <c:pt idx="3463">
                  <c:v>80.823737821080599</c:v>
                </c:pt>
                <c:pt idx="3464">
                  <c:v>80.809898139946853</c:v>
                </c:pt>
                <c:pt idx="3465">
                  <c:v>80.809898139946853</c:v>
                </c:pt>
                <c:pt idx="3466">
                  <c:v>80.809898139946853</c:v>
                </c:pt>
                <c:pt idx="3467">
                  <c:v>80.809898139946853</c:v>
                </c:pt>
                <c:pt idx="3468">
                  <c:v>80.787754650132854</c:v>
                </c:pt>
                <c:pt idx="3469">
                  <c:v>80.787754650132854</c:v>
                </c:pt>
                <c:pt idx="3470">
                  <c:v>80.787754650132854</c:v>
                </c:pt>
                <c:pt idx="3471">
                  <c:v>80.787754650132854</c:v>
                </c:pt>
                <c:pt idx="3472">
                  <c:v>80.762843224092123</c:v>
                </c:pt>
                <c:pt idx="3473">
                  <c:v>80.762843224092123</c:v>
                </c:pt>
                <c:pt idx="3474">
                  <c:v>80.762843224092123</c:v>
                </c:pt>
                <c:pt idx="3475">
                  <c:v>80.762843224092123</c:v>
                </c:pt>
                <c:pt idx="3476">
                  <c:v>80.762843224092123</c:v>
                </c:pt>
                <c:pt idx="3477">
                  <c:v>80.746235606731616</c:v>
                </c:pt>
                <c:pt idx="3478">
                  <c:v>80.740699734278124</c:v>
                </c:pt>
                <c:pt idx="3479">
                  <c:v>80.732395925597871</c:v>
                </c:pt>
                <c:pt idx="3480">
                  <c:v>80.732395925597871</c:v>
                </c:pt>
                <c:pt idx="3481">
                  <c:v>80.724092116917618</c:v>
                </c:pt>
                <c:pt idx="3482">
                  <c:v>80.707484499557125</c:v>
                </c:pt>
                <c:pt idx="3483">
                  <c:v>80.707484499557125</c:v>
                </c:pt>
                <c:pt idx="3484">
                  <c:v>80.707484499557125</c:v>
                </c:pt>
                <c:pt idx="3485">
                  <c:v>80.707484499557125</c:v>
                </c:pt>
                <c:pt idx="3486">
                  <c:v>80.707484499557125</c:v>
                </c:pt>
                <c:pt idx="3487">
                  <c:v>80.690876882196633</c:v>
                </c:pt>
                <c:pt idx="3488">
                  <c:v>80.674269264836141</c:v>
                </c:pt>
                <c:pt idx="3489">
                  <c:v>80.674269264836141</c:v>
                </c:pt>
                <c:pt idx="3490">
                  <c:v>80.674269264836141</c:v>
                </c:pt>
                <c:pt idx="3491">
                  <c:v>80.674269264836141</c:v>
                </c:pt>
                <c:pt idx="3492">
                  <c:v>80.674269264836141</c:v>
                </c:pt>
                <c:pt idx="3493">
                  <c:v>80.652125775022142</c:v>
                </c:pt>
                <c:pt idx="3494">
                  <c:v>80.652125775022142</c:v>
                </c:pt>
                <c:pt idx="3495">
                  <c:v>80.652125775022142</c:v>
                </c:pt>
                <c:pt idx="3496">
                  <c:v>80.641054030115143</c:v>
                </c:pt>
                <c:pt idx="3497">
                  <c:v>80.621678476527904</c:v>
                </c:pt>
                <c:pt idx="3498">
                  <c:v>80.621678476527904</c:v>
                </c:pt>
                <c:pt idx="3499">
                  <c:v>80.621678476527904</c:v>
                </c:pt>
                <c:pt idx="3500">
                  <c:v>80.621678476527904</c:v>
                </c:pt>
                <c:pt idx="3501">
                  <c:v>80.621678476527904</c:v>
                </c:pt>
                <c:pt idx="3502">
                  <c:v>80.621678476527904</c:v>
                </c:pt>
                <c:pt idx="3503">
                  <c:v>80.602302922940666</c:v>
                </c:pt>
                <c:pt idx="3504">
                  <c:v>80.580159433126667</c:v>
                </c:pt>
                <c:pt idx="3505">
                  <c:v>80.580159433126667</c:v>
                </c:pt>
                <c:pt idx="3506">
                  <c:v>80.580159433126667</c:v>
                </c:pt>
                <c:pt idx="3507">
                  <c:v>80.580159433126667</c:v>
                </c:pt>
                <c:pt idx="3508">
                  <c:v>80.580159433126667</c:v>
                </c:pt>
                <c:pt idx="3509">
                  <c:v>80.580159433126667</c:v>
                </c:pt>
                <c:pt idx="3510">
                  <c:v>80.580159433126667</c:v>
                </c:pt>
                <c:pt idx="3511">
                  <c:v>80.549712134632429</c:v>
                </c:pt>
                <c:pt idx="3512">
                  <c:v>80.549712134632429</c:v>
                </c:pt>
                <c:pt idx="3513">
                  <c:v>80.549712134632429</c:v>
                </c:pt>
                <c:pt idx="3514">
                  <c:v>80.549712134632429</c:v>
                </c:pt>
                <c:pt idx="3515">
                  <c:v>80.519264836138177</c:v>
                </c:pt>
                <c:pt idx="3516">
                  <c:v>80.519264836138177</c:v>
                </c:pt>
                <c:pt idx="3517">
                  <c:v>80.519264836138177</c:v>
                </c:pt>
                <c:pt idx="3518">
                  <c:v>80.519264836138177</c:v>
                </c:pt>
                <c:pt idx="3519">
                  <c:v>80.519264836138177</c:v>
                </c:pt>
                <c:pt idx="3520">
                  <c:v>80.519264836138177</c:v>
                </c:pt>
                <c:pt idx="3521">
                  <c:v>80.519264836138177</c:v>
                </c:pt>
                <c:pt idx="3522">
                  <c:v>80.447298494242688</c:v>
                </c:pt>
                <c:pt idx="3523">
                  <c:v>80.447298494242688</c:v>
                </c:pt>
                <c:pt idx="3524">
                  <c:v>80.447298494242688</c:v>
                </c:pt>
                <c:pt idx="3525">
                  <c:v>80.447298494242688</c:v>
                </c:pt>
                <c:pt idx="3526">
                  <c:v>80.447298494242688</c:v>
                </c:pt>
                <c:pt idx="3527">
                  <c:v>80.447298494242688</c:v>
                </c:pt>
                <c:pt idx="3528">
                  <c:v>80.447298494242688</c:v>
                </c:pt>
                <c:pt idx="3529">
                  <c:v>80.447298494242688</c:v>
                </c:pt>
                <c:pt idx="3530">
                  <c:v>80.447298494242688</c:v>
                </c:pt>
                <c:pt idx="3531">
                  <c:v>80.447298494242688</c:v>
                </c:pt>
                <c:pt idx="3532">
                  <c:v>80.447298494242688</c:v>
                </c:pt>
                <c:pt idx="3533">
                  <c:v>80.447298494242688</c:v>
                </c:pt>
                <c:pt idx="3534">
                  <c:v>80.447298494242688</c:v>
                </c:pt>
                <c:pt idx="3535">
                  <c:v>80.447298494242688</c:v>
                </c:pt>
                <c:pt idx="3536">
                  <c:v>80.447298494242688</c:v>
                </c:pt>
                <c:pt idx="3537">
                  <c:v>80.447298494242688</c:v>
                </c:pt>
                <c:pt idx="3538">
                  <c:v>80.447298494242688</c:v>
                </c:pt>
                <c:pt idx="3539">
                  <c:v>80.447298494242688</c:v>
                </c:pt>
                <c:pt idx="3540">
                  <c:v>80.447298494242688</c:v>
                </c:pt>
                <c:pt idx="3541">
                  <c:v>80.391939769707704</c:v>
                </c:pt>
                <c:pt idx="3542">
                  <c:v>80.380868024800705</c:v>
                </c:pt>
                <c:pt idx="3543">
                  <c:v>80.380868024800705</c:v>
                </c:pt>
                <c:pt idx="3544">
                  <c:v>80.380868024800705</c:v>
                </c:pt>
                <c:pt idx="3545">
                  <c:v>80.369796279893706</c:v>
                </c:pt>
                <c:pt idx="3546">
                  <c:v>80.355956598759974</c:v>
                </c:pt>
                <c:pt idx="3547">
                  <c:v>80.355956598759974</c:v>
                </c:pt>
                <c:pt idx="3548">
                  <c:v>80.355956598759974</c:v>
                </c:pt>
                <c:pt idx="3549">
                  <c:v>80.355956598759974</c:v>
                </c:pt>
                <c:pt idx="3550">
                  <c:v>80.342116917626214</c:v>
                </c:pt>
                <c:pt idx="3551">
                  <c:v>80.331045172719215</c:v>
                </c:pt>
                <c:pt idx="3552">
                  <c:v>80.331045172719215</c:v>
                </c:pt>
                <c:pt idx="3553">
                  <c:v>80.331045172719215</c:v>
                </c:pt>
                <c:pt idx="3554">
                  <c:v>80.319973427812215</c:v>
                </c:pt>
                <c:pt idx="3555">
                  <c:v>80.314437555358722</c:v>
                </c:pt>
                <c:pt idx="3556">
                  <c:v>80.303365810451737</c:v>
                </c:pt>
                <c:pt idx="3557">
                  <c:v>80.303365810451737</c:v>
                </c:pt>
                <c:pt idx="3558">
                  <c:v>80.303365810451737</c:v>
                </c:pt>
                <c:pt idx="3559">
                  <c:v>80.292294065544738</c:v>
                </c:pt>
                <c:pt idx="3560">
                  <c:v>80.286758193091231</c:v>
                </c:pt>
                <c:pt idx="3561">
                  <c:v>80.281222320637738</c:v>
                </c:pt>
                <c:pt idx="3562">
                  <c:v>80.272918511957485</c:v>
                </c:pt>
                <c:pt idx="3563">
                  <c:v>80.272918511957485</c:v>
                </c:pt>
                <c:pt idx="3564">
                  <c:v>80.264614703277232</c:v>
                </c:pt>
                <c:pt idx="3565">
                  <c:v>80.259078830823739</c:v>
                </c:pt>
                <c:pt idx="3566">
                  <c:v>80.253542958370232</c:v>
                </c:pt>
                <c:pt idx="3567">
                  <c:v>80.242471213463233</c:v>
                </c:pt>
                <c:pt idx="3568">
                  <c:v>80.242471213463233</c:v>
                </c:pt>
                <c:pt idx="3569">
                  <c:v>80.242471213463233</c:v>
                </c:pt>
                <c:pt idx="3570">
                  <c:v>80.231399468556248</c:v>
                </c:pt>
                <c:pt idx="3571">
                  <c:v>80.223095659875995</c:v>
                </c:pt>
                <c:pt idx="3572">
                  <c:v>80.223095659875995</c:v>
                </c:pt>
                <c:pt idx="3573">
                  <c:v>80.212023914968995</c:v>
                </c:pt>
                <c:pt idx="3574">
                  <c:v>80.212023914968995</c:v>
                </c:pt>
                <c:pt idx="3575">
                  <c:v>80.200952170061996</c:v>
                </c:pt>
                <c:pt idx="3576">
                  <c:v>80.200952170061996</c:v>
                </c:pt>
                <c:pt idx="3577">
                  <c:v>80.187112488928264</c:v>
                </c:pt>
                <c:pt idx="3578">
                  <c:v>80.187112488928264</c:v>
                </c:pt>
                <c:pt idx="3579">
                  <c:v>80.187112488928264</c:v>
                </c:pt>
                <c:pt idx="3580">
                  <c:v>80.173272807794504</c:v>
                </c:pt>
                <c:pt idx="3581">
                  <c:v>80.173272807794504</c:v>
                </c:pt>
                <c:pt idx="3582">
                  <c:v>80.162201062887505</c:v>
                </c:pt>
                <c:pt idx="3583">
                  <c:v>80.162201062887505</c:v>
                </c:pt>
                <c:pt idx="3584">
                  <c:v>80.151129317980519</c:v>
                </c:pt>
                <c:pt idx="3585">
                  <c:v>80.151129317980519</c:v>
                </c:pt>
                <c:pt idx="3586">
                  <c:v>80.142825509300266</c:v>
                </c:pt>
                <c:pt idx="3587">
                  <c:v>80.137289636846759</c:v>
                </c:pt>
                <c:pt idx="3588">
                  <c:v>80.12898582816652</c:v>
                </c:pt>
                <c:pt idx="3589">
                  <c:v>80.12898582816652</c:v>
                </c:pt>
                <c:pt idx="3590">
                  <c:v>80.109610274579268</c:v>
                </c:pt>
                <c:pt idx="3591">
                  <c:v>80.109610274579268</c:v>
                </c:pt>
                <c:pt idx="3592">
                  <c:v>80.109610274579268</c:v>
                </c:pt>
                <c:pt idx="3593">
                  <c:v>80.109610274579268</c:v>
                </c:pt>
                <c:pt idx="3594">
                  <c:v>80.109610274579268</c:v>
                </c:pt>
                <c:pt idx="3595">
                  <c:v>80.093002657218776</c:v>
                </c:pt>
                <c:pt idx="3596">
                  <c:v>80.081930912311776</c:v>
                </c:pt>
                <c:pt idx="3597">
                  <c:v>80.081930912311776</c:v>
                </c:pt>
                <c:pt idx="3598">
                  <c:v>80.081930912311776</c:v>
                </c:pt>
                <c:pt idx="3599">
                  <c:v>80.054251550044285</c:v>
                </c:pt>
                <c:pt idx="3600">
                  <c:v>80.054251550044285</c:v>
                </c:pt>
                <c:pt idx="3601">
                  <c:v>80.054251550044285</c:v>
                </c:pt>
                <c:pt idx="3602">
                  <c:v>80.054251550044285</c:v>
                </c:pt>
                <c:pt idx="3603">
                  <c:v>80.054251550044285</c:v>
                </c:pt>
                <c:pt idx="3604">
                  <c:v>80.054251550044285</c:v>
                </c:pt>
                <c:pt idx="3605">
                  <c:v>80.054251550044285</c:v>
                </c:pt>
                <c:pt idx="3606">
                  <c:v>80.015500442869794</c:v>
                </c:pt>
                <c:pt idx="3607">
                  <c:v>80.015500442869794</c:v>
                </c:pt>
                <c:pt idx="3608">
                  <c:v>80.015500442869794</c:v>
                </c:pt>
                <c:pt idx="3609">
                  <c:v>80.015500442869794</c:v>
                </c:pt>
                <c:pt idx="3610">
                  <c:v>80.015500442869794</c:v>
                </c:pt>
                <c:pt idx="3611">
                  <c:v>80.015500442869794</c:v>
                </c:pt>
                <c:pt idx="3612">
                  <c:v>80.015500442869794</c:v>
                </c:pt>
                <c:pt idx="3613">
                  <c:v>79.954605845881304</c:v>
                </c:pt>
                <c:pt idx="3614">
                  <c:v>79.954605845881304</c:v>
                </c:pt>
                <c:pt idx="3615">
                  <c:v>79.954605845881304</c:v>
                </c:pt>
                <c:pt idx="3616">
                  <c:v>79.954605845881304</c:v>
                </c:pt>
                <c:pt idx="3617">
                  <c:v>79.954605845881304</c:v>
                </c:pt>
                <c:pt idx="3618">
                  <c:v>79.954605845881304</c:v>
                </c:pt>
                <c:pt idx="3619">
                  <c:v>79.954605845881304</c:v>
                </c:pt>
                <c:pt idx="3620">
                  <c:v>79.954605845881304</c:v>
                </c:pt>
                <c:pt idx="3621">
                  <c:v>79.954605845881304</c:v>
                </c:pt>
                <c:pt idx="3622">
                  <c:v>79.954605845881304</c:v>
                </c:pt>
                <c:pt idx="3623">
                  <c:v>79.954605845881304</c:v>
                </c:pt>
                <c:pt idx="3624">
                  <c:v>79.954605845881304</c:v>
                </c:pt>
                <c:pt idx="3625">
                  <c:v>79.954605845881304</c:v>
                </c:pt>
                <c:pt idx="3626">
                  <c:v>79.954605845881304</c:v>
                </c:pt>
                <c:pt idx="3627">
                  <c:v>79.954605845881304</c:v>
                </c:pt>
                <c:pt idx="3628">
                  <c:v>79.907550930026574</c:v>
                </c:pt>
                <c:pt idx="3629">
                  <c:v>79.907550930026574</c:v>
                </c:pt>
                <c:pt idx="3630">
                  <c:v>79.896479185119574</c:v>
                </c:pt>
                <c:pt idx="3631">
                  <c:v>79.896479185119574</c:v>
                </c:pt>
                <c:pt idx="3632">
                  <c:v>79.888175376439335</c:v>
                </c:pt>
                <c:pt idx="3633">
                  <c:v>79.877103631532336</c:v>
                </c:pt>
                <c:pt idx="3634">
                  <c:v>79.877103631532336</c:v>
                </c:pt>
                <c:pt idx="3635">
                  <c:v>79.877103631532336</c:v>
                </c:pt>
                <c:pt idx="3636">
                  <c:v>79.860496014171829</c:v>
                </c:pt>
                <c:pt idx="3637">
                  <c:v>79.860496014171829</c:v>
                </c:pt>
                <c:pt idx="3638">
                  <c:v>79.860496014171829</c:v>
                </c:pt>
                <c:pt idx="3639">
                  <c:v>79.84942426926483</c:v>
                </c:pt>
                <c:pt idx="3640">
                  <c:v>79.835584588131098</c:v>
                </c:pt>
                <c:pt idx="3641">
                  <c:v>79.835584588131098</c:v>
                </c:pt>
                <c:pt idx="3642">
                  <c:v>79.835584588131098</c:v>
                </c:pt>
                <c:pt idx="3643">
                  <c:v>79.835584588131098</c:v>
                </c:pt>
                <c:pt idx="3644">
                  <c:v>79.821744906997338</c:v>
                </c:pt>
                <c:pt idx="3645">
                  <c:v>79.816209034543846</c:v>
                </c:pt>
                <c:pt idx="3646">
                  <c:v>79.796833480956593</c:v>
                </c:pt>
                <c:pt idx="3647">
                  <c:v>79.796833480956593</c:v>
                </c:pt>
                <c:pt idx="3648">
                  <c:v>79.796833480956593</c:v>
                </c:pt>
                <c:pt idx="3649">
                  <c:v>79.796833480956593</c:v>
                </c:pt>
                <c:pt idx="3650">
                  <c:v>79.796833480956593</c:v>
                </c:pt>
                <c:pt idx="3651">
                  <c:v>79.796833480956593</c:v>
                </c:pt>
                <c:pt idx="3652">
                  <c:v>79.777457927369355</c:v>
                </c:pt>
                <c:pt idx="3653">
                  <c:v>79.769154118689102</c:v>
                </c:pt>
                <c:pt idx="3654">
                  <c:v>79.769154118689102</c:v>
                </c:pt>
                <c:pt idx="3655">
                  <c:v>79.760850310008863</c:v>
                </c:pt>
                <c:pt idx="3656">
                  <c:v>79.744242692648356</c:v>
                </c:pt>
                <c:pt idx="3657">
                  <c:v>79.744242692648356</c:v>
                </c:pt>
                <c:pt idx="3658">
                  <c:v>79.744242692648356</c:v>
                </c:pt>
                <c:pt idx="3659">
                  <c:v>79.744242692648356</c:v>
                </c:pt>
                <c:pt idx="3660">
                  <c:v>79.744242692648356</c:v>
                </c:pt>
                <c:pt idx="3661">
                  <c:v>79.722099202834357</c:v>
                </c:pt>
                <c:pt idx="3662">
                  <c:v>79.722099202834357</c:v>
                </c:pt>
                <c:pt idx="3663">
                  <c:v>79.722099202834357</c:v>
                </c:pt>
                <c:pt idx="3664">
                  <c:v>79.711027457927372</c:v>
                </c:pt>
                <c:pt idx="3665">
                  <c:v>79.699955713020373</c:v>
                </c:pt>
                <c:pt idx="3666">
                  <c:v>79.699955713020373</c:v>
                </c:pt>
                <c:pt idx="3667">
                  <c:v>79.699955713020373</c:v>
                </c:pt>
                <c:pt idx="3668">
                  <c:v>79.683348095659881</c:v>
                </c:pt>
                <c:pt idx="3669">
                  <c:v>79.683348095659881</c:v>
                </c:pt>
                <c:pt idx="3670">
                  <c:v>79.683348095659881</c:v>
                </c:pt>
                <c:pt idx="3671">
                  <c:v>79.672276350752881</c:v>
                </c:pt>
                <c:pt idx="3672">
                  <c:v>79.666740478299374</c:v>
                </c:pt>
                <c:pt idx="3673">
                  <c:v>79.655668733392389</c:v>
                </c:pt>
                <c:pt idx="3674">
                  <c:v>79.655668733392389</c:v>
                </c:pt>
                <c:pt idx="3675">
                  <c:v>79.655668733392389</c:v>
                </c:pt>
                <c:pt idx="3676">
                  <c:v>79.63352524357839</c:v>
                </c:pt>
                <c:pt idx="3677">
                  <c:v>79.63352524357839</c:v>
                </c:pt>
                <c:pt idx="3678">
                  <c:v>79.63352524357839</c:v>
                </c:pt>
                <c:pt idx="3679">
                  <c:v>79.63352524357839</c:v>
                </c:pt>
                <c:pt idx="3680">
                  <c:v>79.63352524357839</c:v>
                </c:pt>
                <c:pt idx="3681">
                  <c:v>79.616917626217884</c:v>
                </c:pt>
                <c:pt idx="3682">
                  <c:v>79.605845881310898</c:v>
                </c:pt>
                <c:pt idx="3683">
                  <c:v>79.605845881310898</c:v>
                </c:pt>
                <c:pt idx="3684">
                  <c:v>79.605845881310898</c:v>
                </c:pt>
                <c:pt idx="3685">
                  <c:v>79.594774136403899</c:v>
                </c:pt>
                <c:pt idx="3686">
                  <c:v>79.589238263950406</c:v>
                </c:pt>
                <c:pt idx="3687">
                  <c:v>79.5837023914969</c:v>
                </c:pt>
                <c:pt idx="3688">
                  <c:v>79.567094774136407</c:v>
                </c:pt>
                <c:pt idx="3689">
                  <c:v>79.567094774136407</c:v>
                </c:pt>
                <c:pt idx="3690">
                  <c:v>79.567094774136407</c:v>
                </c:pt>
                <c:pt idx="3691">
                  <c:v>79.567094774136407</c:v>
                </c:pt>
                <c:pt idx="3692">
                  <c:v>79.567094774136407</c:v>
                </c:pt>
                <c:pt idx="3693">
                  <c:v>79.547719220549169</c:v>
                </c:pt>
                <c:pt idx="3694">
                  <c:v>79.547719220549169</c:v>
                </c:pt>
                <c:pt idx="3695">
                  <c:v>79.539415411868902</c:v>
                </c:pt>
                <c:pt idx="3696">
                  <c:v>79.533879539415409</c:v>
                </c:pt>
                <c:pt idx="3697">
                  <c:v>79.528343666961916</c:v>
                </c:pt>
                <c:pt idx="3698">
                  <c:v>79.52280779450841</c:v>
                </c:pt>
                <c:pt idx="3699">
                  <c:v>79.514503985828171</c:v>
                </c:pt>
                <c:pt idx="3700">
                  <c:v>79.514503985828171</c:v>
                </c:pt>
                <c:pt idx="3701">
                  <c:v>79.492360496014172</c:v>
                </c:pt>
                <c:pt idx="3702">
                  <c:v>79.492360496014172</c:v>
                </c:pt>
                <c:pt idx="3703">
                  <c:v>79.492360496014172</c:v>
                </c:pt>
                <c:pt idx="3704">
                  <c:v>79.492360496014172</c:v>
                </c:pt>
                <c:pt idx="3705">
                  <c:v>79.492360496014172</c:v>
                </c:pt>
                <c:pt idx="3706">
                  <c:v>79.492360496014172</c:v>
                </c:pt>
                <c:pt idx="3707">
                  <c:v>79.450841452612934</c:v>
                </c:pt>
                <c:pt idx="3708">
                  <c:v>79.450841452612934</c:v>
                </c:pt>
                <c:pt idx="3709">
                  <c:v>79.450841452612934</c:v>
                </c:pt>
                <c:pt idx="3710">
                  <c:v>79.450841452612934</c:v>
                </c:pt>
                <c:pt idx="3711">
                  <c:v>79.450841452612934</c:v>
                </c:pt>
                <c:pt idx="3712">
                  <c:v>79.450841452612934</c:v>
                </c:pt>
                <c:pt idx="3713">
                  <c:v>79.450841452612934</c:v>
                </c:pt>
                <c:pt idx="3714">
                  <c:v>79.450841452612934</c:v>
                </c:pt>
                <c:pt idx="3715">
                  <c:v>79.450841452612934</c:v>
                </c:pt>
                <c:pt idx="3716">
                  <c:v>79.423162090345429</c:v>
                </c:pt>
                <c:pt idx="3717">
                  <c:v>79.41485828166519</c:v>
                </c:pt>
                <c:pt idx="3718">
                  <c:v>79.41485828166519</c:v>
                </c:pt>
                <c:pt idx="3719">
                  <c:v>79.40378653675819</c:v>
                </c:pt>
                <c:pt idx="3720">
                  <c:v>79.40378653675819</c:v>
                </c:pt>
                <c:pt idx="3721">
                  <c:v>79.384410983170952</c:v>
                </c:pt>
                <c:pt idx="3722">
                  <c:v>79.384410983170952</c:v>
                </c:pt>
                <c:pt idx="3723">
                  <c:v>79.384410983170952</c:v>
                </c:pt>
                <c:pt idx="3724">
                  <c:v>79.384410983170952</c:v>
                </c:pt>
                <c:pt idx="3725">
                  <c:v>79.384410983170952</c:v>
                </c:pt>
                <c:pt idx="3726">
                  <c:v>79.362267493356953</c:v>
                </c:pt>
                <c:pt idx="3727">
                  <c:v>79.362267493356953</c:v>
                </c:pt>
                <c:pt idx="3728">
                  <c:v>79.362267493356953</c:v>
                </c:pt>
                <c:pt idx="3729">
                  <c:v>79.351195748449953</c:v>
                </c:pt>
                <c:pt idx="3730">
                  <c:v>79.345659875996461</c:v>
                </c:pt>
                <c:pt idx="3731">
                  <c:v>79.334588131089461</c:v>
                </c:pt>
                <c:pt idx="3732">
                  <c:v>79.334588131089461</c:v>
                </c:pt>
                <c:pt idx="3733">
                  <c:v>79.334588131089461</c:v>
                </c:pt>
                <c:pt idx="3734">
                  <c:v>79.317980513728955</c:v>
                </c:pt>
                <c:pt idx="3735">
                  <c:v>79.317980513728955</c:v>
                </c:pt>
                <c:pt idx="3736">
                  <c:v>79.317980513728955</c:v>
                </c:pt>
                <c:pt idx="3737">
                  <c:v>79.29583702391497</c:v>
                </c:pt>
                <c:pt idx="3738">
                  <c:v>79.29583702391497</c:v>
                </c:pt>
                <c:pt idx="3739">
                  <c:v>79.29583702391497</c:v>
                </c:pt>
                <c:pt idx="3740">
                  <c:v>79.29583702391497</c:v>
                </c:pt>
                <c:pt idx="3741">
                  <c:v>79.29583702391497</c:v>
                </c:pt>
                <c:pt idx="3742">
                  <c:v>79.223870682019481</c:v>
                </c:pt>
                <c:pt idx="3743">
                  <c:v>79.223870682019481</c:v>
                </c:pt>
                <c:pt idx="3744">
                  <c:v>79.223870682019481</c:v>
                </c:pt>
                <c:pt idx="3745">
                  <c:v>79.223870682019481</c:v>
                </c:pt>
                <c:pt idx="3746">
                  <c:v>79.223870682019481</c:v>
                </c:pt>
                <c:pt idx="3747">
                  <c:v>79.223870682019481</c:v>
                </c:pt>
                <c:pt idx="3748">
                  <c:v>79.223870682019481</c:v>
                </c:pt>
                <c:pt idx="3749">
                  <c:v>79.223870682019481</c:v>
                </c:pt>
                <c:pt idx="3750">
                  <c:v>79.223870682019481</c:v>
                </c:pt>
                <c:pt idx="3751">
                  <c:v>79.223870682019481</c:v>
                </c:pt>
                <c:pt idx="3752">
                  <c:v>79.223870682019481</c:v>
                </c:pt>
                <c:pt idx="3753">
                  <c:v>79.223870682019481</c:v>
                </c:pt>
                <c:pt idx="3754">
                  <c:v>79.223870682019481</c:v>
                </c:pt>
                <c:pt idx="3755">
                  <c:v>79.223870682019481</c:v>
                </c:pt>
                <c:pt idx="3756">
                  <c:v>79.223870682019481</c:v>
                </c:pt>
                <c:pt idx="3757">
                  <c:v>79.223870682019481</c:v>
                </c:pt>
                <c:pt idx="3758">
                  <c:v>79.223870682019481</c:v>
                </c:pt>
                <c:pt idx="3759">
                  <c:v>79.223870682019481</c:v>
                </c:pt>
                <c:pt idx="3760">
                  <c:v>79.223870682019481</c:v>
                </c:pt>
                <c:pt idx="3761">
                  <c:v>79.223870682019481</c:v>
                </c:pt>
                <c:pt idx="3762">
                  <c:v>79.223870682019481</c:v>
                </c:pt>
                <c:pt idx="3763">
                  <c:v>79.162976085031005</c:v>
                </c:pt>
                <c:pt idx="3764">
                  <c:v>79.140832595217006</c:v>
                </c:pt>
                <c:pt idx="3765">
                  <c:v>79.140832595217006</c:v>
                </c:pt>
                <c:pt idx="3766">
                  <c:v>79.140832595217006</c:v>
                </c:pt>
                <c:pt idx="3767">
                  <c:v>79.140832595217006</c:v>
                </c:pt>
                <c:pt idx="3768">
                  <c:v>79.140832595217006</c:v>
                </c:pt>
                <c:pt idx="3769">
                  <c:v>79.140832595217006</c:v>
                </c:pt>
                <c:pt idx="3770">
                  <c:v>79.140832595217006</c:v>
                </c:pt>
                <c:pt idx="3771">
                  <c:v>79.104849424269261</c:v>
                </c:pt>
                <c:pt idx="3772">
                  <c:v>79.104849424269261</c:v>
                </c:pt>
                <c:pt idx="3773">
                  <c:v>79.104849424269261</c:v>
                </c:pt>
                <c:pt idx="3774">
                  <c:v>79.104849424269261</c:v>
                </c:pt>
                <c:pt idx="3775">
                  <c:v>79.104849424269261</c:v>
                </c:pt>
                <c:pt idx="3776">
                  <c:v>79.104849424269261</c:v>
                </c:pt>
                <c:pt idx="3777">
                  <c:v>79.07717006200177</c:v>
                </c:pt>
                <c:pt idx="3778">
                  <c:v>79.07717006200177</c:v>
                </c:pt>
                <c:pt idx="3779">
                  <c:v>79.07717006200177</c:v>
                </c:pt>
                <c:pt idx="3780">
                  <c:v>79.07717006200177</c:v>
                </c:pt>
                <c:pt idx="3781">
                  <c:v>79.063330380868024</c:v>
                </c:pt>
                <c:pt idx="3782">
                  <c:v>79.057794508414531</c:v>
                </c:pt>
                <c:pt idx="3783">
                  <c:v>79.043954827280785</c:v>
                </c:pt>
                <c:pt idx="3784">
                  <c:v>79.043954827280785</c:v>
                </c:pt>
                <c:pt idx="3785">
                  <c:v>79.043954827280785</c:v>
                </c:pt>
                <c:pt idx="3786">
                  <c:v>79.043954827280785</c:v>
                </c:pt>
                <c:pt idx="3787">
                  <c:v>79.030115146147025</c:v>
                </c:pt>
                <c:pt idx="3788">
                  <c:v>79.024579273693533</c:v>
                </c:pt>
                <c:pt idx="3789">
                  <c:v>79.005203720106294</c:v>
                </c:pt>
                <c:pt idx="3790">
                  <c:v>79.005203720106294</c:v>
                </c:pt>
                <c:pt idx="3791">
                  <c:v>79.005203720106294</c:v>
                </c:pt>
                <c:pt idx="3792">
                  <c:v>79.005203720106294</c:v>
                </c:pt>
                <c:pt idx="3793">
                  <c:v>79.005203720106294</c:v>
                </c:pt>
                <c:pt idx="3794">
                  <c:v>79.005203720106294</c:v>
                </c:pt>
                <c:pt idx="3795">
                  <c:v>78.983060230292296</c:v>
                </c:pt>
                <c:pt idx="3796">
                  <c:v>78.983060230292296</c:v>
                </c:pt>
                <c:pt idx="3797">
                  <c:v>78.955380868024804</c:v>
                </c:pt>
                <c:pt idx="3798">
                  <c:v>78.955380868024804</c:v>
                </c:pt>
                <c:pt idx="3799">
                  <c:v>78.955380868024804</c:v>
                </c:pt>
                <c:pt idx="3800">
                  <c:v>78.955380868024804</c:v>
                </c:pt>
                <c:pt idx="3801">
                  <c:v>78.955380868024804</c:v>
                </c:pt>
                <c:pt idx="3802">
                  <c:v>78.955380868024804</c:v>
                </c:pt>
                <c:pt idx="3803">
                  <c:v>78.955380868024804</c:v>
                </c:pt>
                <c:pt idx="3804">
                  <c:v>78.955380868024804</c:v>
                </c:pt>
                <c:pt idx="3805">
                  <c:v>78.930469441984059</c:v>
                </c:pt>
                <c:pt idx="3806">
                  <c:v>78.916629760850313</c:v>
                </c:pt>
                <c:pt idx="3807">
                  <c:v>78.916629760850313</c:v>
                </c:pt>
                <c:pt idx="3808">
                  <c:v>78.916629760850313</c:v>
                </c:pt>
                <c:pt idx="3809">
                  <c:v>78.916629760850313</c:v>
                </c:pt>
                <c:pt idx="3810">
                  <c:v>78.902790079716567</c:v>
                </c:pt>
                <c:pt idx="3811">
                  <c:v>78.897254207263074</c:v>
                </c:pt>
                <c:pt idx="3812">
                  <c:v>78.888950398582807</c:v>
                </c:pt>
                <c:pt idx="3813">
                  <c:v>78.888950398582807</c:v>
                </c:pt>
                <c:pt idx="3814">
                  <c:v>78.880646589902568</c:v>
                </c:pt>
                <c:pt idx="3815">
                  <c:v>78.855735163861823</c:v>
                </c:pt>
                <c:pt idx="3816">
                  <c:v>78.855735163861823</c:v>
                </c:pt>
                <c:pt idx="3817">
                  <c:v>78.855735163861823</c:v>
                </c:pt>
                <c:pt idx="3818">
                  <c:v>78.855735163861823</c:v>
                </c:pt>
                <c:pt idx="3819">
                  <c:v>78.855735163861823</c:v>
                </c:pt>
                <c:pt idx="3820">
                  <c:v>78.855735163861823</c:v>
                </c:pt>
                <c:pt idx="3821">
                  <c:v>78.855735163861823</c:v>
                </c:pt>
                <c:pt idx="3822">
                  <c:v>78.855735163861823</c:v>
                </c:pt>
                <c:pt idx="3823">
                  <c:v>78.825287865367571</c:v>
                </c:pt>
                <c:pt idx="3824">
                  <c:v>78.825287865367571</c:v>
                </c:pt>
                <c:pt idx="3825">
                  <c:v>78.825287865367571</c:v>
                </c:pt>
                <c:pt idx="3826">
                  <c:v>78.814216120460586</c:v>
                </c:pt>
                <c:pt idx="3827">
                  <c:v>78.808680248007093</c:v>
                </c:pt>
                <c:pt idx="3828">
                  <c:v>78.803144375553586</c:v>
                </c:pt>
                <c:pt idx="3829">
                  <c:v>78.794840566873333</c:v>
                </c:pt>
                <c:pt idx="3830">
                  <c:v>78.794840566873333</c:v>
                </c:pt>
                <c:pt idx="3831">
                  <c:v>78.786536758193094</c:v>
                </c:pt>
                <c:pt idx="3832">
                  <c:v>78.781000885739587</c:v>
                </c:pt>
                <c:pt idx="3833">
                  <c:v>78.775465013286095</c:v>
                </c:pt>
                <c:pt idx="3834">
                  <c:v>78.767161204605856</c:v>
                </c:pt>
                <c:pt idx="3835">
                  <c:v>78.767161204605856</c:v>
                </c:pt>
                <c:pt idx="3836">
                  <c:v>78.758857395925602</c:v>
                </c:pt>
                <c:pt idx="3837">
                  <c:v>78.750553587245349</c:v>
                </c:pt>
                <c:pt idx="3838">
                  <c:v>78.750553587245349</c:v>
                </c:pt>
                <c:pt idx="3839">
                  <c:v>78.742249778565096</c:v>
                </c:pt>
                <c:pt idx="3840">
                  <c:v>78.72841009743135</c:v>
                </c:pt>
                <c:pt idx="3841">
                  <c:v>78.72841009743135</c:v>
                </c:pt>
                <c:pt idx="3842">
                  <c:v>78.72841009743135</c:v>
                </c:pt>
                <c:pt idx="3843">
                  <c:v>78.72841009743135</c:v>
                </c:pt>
                <c:pt idx="3844">
                  <c:v>78.706266607617366</c:v>
                </c:pt>
                <c:pt idx="3845">
                  <c:v>78.706266607617366</c:v>
                </c:pt>
                <c:pt idx="3846">
                  <c:v>78.706266607617366</c:v>
                </c:pt>
                <c:pt idx="3847">
                  <c:v>78.706266607617366</c:v>
                </c:pt>
                <c:pt idx="3848">
                  <c:v>78.684123117803367</c:v>
                </c:pt>
                <c:pt idx="3849">
                  <c:v>78.684123117803367</c:v>
                </c:pt>
                <c:pt idx="3850">
                  <c:v>78.684123117803367</c:v>
                </c:pt>
                <c:pt idx="3851">
                  <c:v>78.684123117803367</c:v>
                </c:pt>
                <c:pt idx="3852">
                  <c:v>78.667515500442875</c:v>
                </c:pt>
                <c:pt idx="3853">
                  <c:v>78.667515500442875</c:v>
                </c:pt>
                <c:pt idx="3854">
                  <c:v>78.639836138175383</c:v>
                </c:pt>
                <c:pt idx="3855">
                  <c:v>78.639836138175383</c:v>
                </c:pt>
                <c:pt idx="3856">
                  <c:v>78.639836138175383</c:v>
                </c:pt>
                <c:pt idx="3857">
                  <c:v>78.639836138175383</c:v>
                </c:pt>
                <c:pt idx="3858">
                  <c:v>78.639836138175383</c:v>
                </c:pt>
                <c:pt idx="3859">
                  <c:v>78.639836138175383</c:v>
                </c:pt>
                <c:pt idx="3860">
                  <c:v>78.639836138175383</c:v>
                </c:pt>
                <c:pt idx="3861">
                  <c:v>78.639836138175383</c:v>
                </c:pt>
                <c:pt idx="3862">
                  <c:v>78.614924712134638</c:v>
                </c:pt>
                <c:pt idx="3863">
                  <c:v>78.609388839681145</c:v>
                </c:pt>
                <c:pt idx="3864">
                  <c:v>78.603852967227638</c:v>
                </c:pt>
                <c:pt idx="3865">
                  <c:v>78.542958370239148</c:v>
                </c:pt>
                <c:pt idx="3866">
                  <c:v>78.542958370239148</c:v>
                </c:pt>
                <c:pt idx="3867">
                  <c:v>78.542958370239148</c:v>
                </c:pt>
                <c:pt idx="3868">
                  <c:v>78.542958370239148</c:v>
                </c:pt>
                <c:pt idx="3869">
                  <c:v>78.542958370239148</c:v>
                </c:pt>
                <c:pt idx="3870">
                  <c:v>78.542958370239148</c:v>
                </c:pt>
                <c:pt idx="3871">
                  <c:v>78.542958370239148</c:v>
                </c:pt>
                <c:pt idx="3872">
                  <c:v>78.542958370239148</c:v>
                </c:pt>
                <c:pt idx="3873">
                  <c:v>78.542958370239148</c:v>
                </c:pt>
                <c:pt idx="3874">
                  <c:v>78.542958370239148</c:v>
                </c:pt>
                <c:pt idx="3875">
                  <c:v>78.542958370239148</c:v>
                </c:pt>
                <c:pt idx="3876">
                  <c:v>78.542958370239148</c:v>
                </c:pt>
                <c:pt idx="3877">
                  <c:v>78.542958370239148</c:v>
                </c:pt>
                <c:pt idx="3878">
                  <c:v>78.542958370239148</c:v>
                </c:pt>
                <c:pt idx="3879">
                  <c:v>78.542958370239148</c:v>
                </c:pt>
                <c:pt idx="3880">
                  <c:v>78.542958370239148</c:v>
                </c:pt>
                <c:pt idx="3881">
                  <c:v>78.542958370239148</c:v>
                </c:pt>
                <c:pt idx="3882">
                  <c:v>78.542958370239148</c:v>
                </c:pt>
                <c:pt idx="3883">
                  <c:v>78.542958370239148</c:v>
                </c:pt>
                <c:pt idx="3884">
                  <c:v>78.542958370239148</c:v>
                </c:pt>
                <c:pt idx="3885">
                  <c:v>78.542958370239148</c:v>
                </c:pt>
                <c:pt idx="3886">
                  <c:v>78.482063773250673</c:v>
                </c:pt>
                <c:pt idx="3887">
                  <c:v>78.476527900797166</c:v>
                </c:pt>
                <c:pt idx="3888">
                  <c:v>78.459920283436674</c:v>
                </c:pt>
                <c:pt idx="3889">
                  <c:v>78.459920283436674</c:v>
                </c:pt>
                <c:pt idx="3890">
                  <c:v>78.459920283436674</c:v>
                </c:pt>
                <c:pt idx="3891">
                  <c:v>78.459920283436674</c:v>
                </c:pt>
                <c:pt idx="3892">
                  <c:v>78.459920283436674</c:v>
                </c:pt>
                <c:pt idx="3893">
                  <c:v>78.443312666076167</c:v>
                </c:pt>
                <c:pt idx="3894">
                  <c:v>78.435008857395928</c:v>
                </c:pt>
                <c:pt idx="3895">
                  <c:v>78.435008857395928</c:v>
                </c:pt>
                <c:pt idx="3896">
                  <c:v>78.423937112488929</c:v>
                </c:pt>
                <c:pt idx="3897">
                  <c:v>78.423937112488929</c:v>
                </c:pt>
                <c:pt idx="3898">
                  <c:v>78.410097431355183</c:v>
                </c:pt>
                <c:pt idx="3899">
                  <c:v>78.410097431355183</c:v>
                </c:pt>
                <c:pt idx="3900">
                  <c:v>78.410097431355183</c:v>
                </c:pt>
                <c:pt idx="3901">
                  <c:v>78.399025686448184</c:v>
                </c:pt>
                <c:pt idx="3902">
                  <c:v>78.393489813994691</c:v>
                </c:pt>
                <c:pt idx="3903">
                  <c:v>78.387953941541184</c:v>
                </c:pt>
                <c:pt idx="3904">
                  <c:v>78.360274579273693</c:v>
                </c:pt>
                <c:pt idx="3905">
                  <c:v>78.360274579273693</c:v>
                </c:pt>
                <c:pt idx="3906">
                  <c:v>78.360274579273693</c:v>
                </c:pt>
                <c:pt idx="3907">
                  <c:v>78.360274579273693</c:v>
                </c:pt>
                <c:pt idx="3908">
                  <c:v>78.360274579273693</c:v>
                </c:pt>
                <c:pt idx="3909">
                  <c:v>78.360274579273693</c:v>
                </c:pt>
                <c:pt idx="3910">
                  <c:v>78.360274579273693</c:v>
                </c:pt>
                <c:pt idx="3911">
                  <c:v>78.360274579273693</c:v>
                </c:pt>
                <c:pt idx="3912">
                  <c:v>78.360274579273693</c:v>
                </c:pt>
                <c:pt idx="3913">
                  <c:v>78.332595217006201</c:v>
                </c:pt>
                <c:pt idx="3914">
                  <c:v>78.327059344552694</c:v>
                </c:pt>
                <c:pt idx="3915">
                  <c:v>78.321523472099202</c:v>
                </c:pt>
                <c:pt idx="3916">
                  <c:v>78.313219663418948</c:v>
                </c:pt>
                <c:pt idx="3917">
                  <c:v>78.313219663418948</c:v>
                </c:pt>
                <c:pt idx="3918">
                  <c:v>78.299379982285217</c:v>
                </c:pt>
                <c:pt idx="3919">
                  <c:v>78.299379982285217</c:v>
                </c:pt>
                <c:pt idx="3920">
                  <c:v>78.299379982285217</c:v>
                </c:pt>
                <c:pt idx="3921">
                  <c:v>78.288308237378217</c:v>
                </c:pt>
                <c:pt idx="3922">
                  <c:v>78.277236492471218</c:v>
                </c:pt>
                <c:pt idx="3923">
                  <c:v>78.277236492471218</c:v>
                </c:pt>
                <c:pt idx="3924">
                  <c:v>78.277236492471218</c:v>
                </c:pt>
                <c:pt idx="3925">
                  <c:v>78.266164747564218</c:v>
                </c:pt>
                <c:pt idx="3926">
                  <c:v>78.260628875110712</c:v>
                </c:pt>
                <c:pt idx="3927">
                  <c:v>78.255093002657219</c:v>
                </c:pt>
                <c:pt idx="3928">
                  <c:v>78.23571744906998</c:v>
                </c:pt>
                <c:pt idx="3929">
                  <c:v>78.23571744906998</c:v>
                </c:pt>
                <c:pt idx="3930">
                  <c:v>78.23571744906998</c:v>
                </c:pt>
                <c:pt idx="3931">
                  <c:v>78.23571744906998</c:v>
                </c:pt>
                <c:pt idx="3932">
                  <c:v>78.23571744906998</c:v>
                </c:pt>
                <c:pt idx="3933">
                  <c:v>78.23571744906998</c:v>
                </c:pt>
                <c:pt idx="3934">
                  <c:v>78.210806023029235</c:v>
                </c:pt>
                <c:pt idx="3935">
                  <c:v>78.210806023029235</c:v>
                </c:pt>
                <c:pt idx="3936">
                  <c:v>78.210806023029235</c:v>
                </c:pt>
                <c:pt idx="3937">
                  <c:v>78.199734278122236</c:v>
                </c:pt>
                <c:pt idx="3938">
                  <c:v>78.194198405668729</c:v>
                </c:pt>
                <c:pt idx="3939">
                  <c:v>78.188662533215236</c:v>
                </c:pt>
                <c:pt idx="3940">
                  <c:v>78.183126660761744</c:v>
                </c:pt>
                <c:pt idx="3941">
                  <c:v>78.177590788308237</c:v>
                </c:pt>
                <c:pt idx="3942">
                  <c:v>78.169286979627998</c:v>
                </c:pt>
                <c:pt idx="3943">
                  <c:v>78.169286979627998</c:v>
                </c:pt>
                <c:pt idx="3944">
                  <c:v>78.158215234720998</c:v>
                </c:pt>
                <c:pt idx="3945">
                  <c:v>78.158215234720998</c:v>
                </c:pt>
                <c:pt idx="3946">
                  <c:v>78.149911426040745</c:v>
                </c:pt>
                <c:pt idx="3947">
                  <c:v>78.138839681133746</c:v>
                </c:pt>
                <c:pt idx="3948">
                  <c:v>78.138839681133746</c:v>
                </c:pt>
                <c:pt idx="3949">
                  <c:v>78.138839681133746</c:v>
                </c:pt>
                <c:pt idx="3950">
                  <c:v>78.127767936226746</c:v>
                </c:pt>
                <c:pt idx="3951">
                  <c:v>78.122232063773254</c:v>
                </c:pt>
                <c:pt idx="3952">
                  <c:v>78.108392382639508</c:v>
                </c:pt>
                <c:pt idx="3953">
                  <c:v>78.108392382639508</c:v>
                </c:pt>
                <c:pt idx="3954">
                  <c:v>78.108392382639508</c:v>
                </c:pt>
                <c:pt idx="3955">
                  <c:v>78.108392382639508</c:v>
                </c:pt>
                <c:pt idx="3956">
                  <c:v>78.094552701505762</c:v>
                </c:pt>
                <c:pt idx="3957">
                  <c:v>78.083480956598763</c:v>
                </c:pt>
                <c:pt idx="3958">
                  <c:v>78.083480956598763</c:v>
                </c:pt>
                <c:pt idx="3959">
                  <c:v>78.083480956598763</c:v>
                </c:pt>
                <c:pt idx="3960">
                  <c:v>78.072409211691763</c:v>
                </c:pt>
                <c:pt idx="3961">
                  <c:v>78.061337466784764</c:v>
                </c:pt>
                <c:pt idx="3962">
                  <c:v>78.061337466784764</c:v>
                </c:pt>
                <c:pt idx="3963">
                  <c:v>78.061337466784764</c:v>
                </c:pt>
                <c:pt idx="3964">
                  <c:v>78.039193976970765</c:v>
                </c:pt>
                <c:pt idx="3965">
                  <c:v>78.039193976970765</c:v>
                </c:pt>
                <c:pt idx="3966">
                  <c:v>78.039193976970765</c:v>
                </c:pt>
                <c:pt idx="3967">
                  <c:v>78.039193976970765</c:v>
                </c:pt>
                <c:pt idx="3968">
                  <c:v>78.039193976970765</c:v>
                </c:pt>
                <c:pt idx="3969">
                  <c:v>78.022586359610273</c:v>
                </c:pt>
                <c:pt idx="3970">
                  <c:v>78.01428255093002</c:v>
                </c:pt>
                <c:pt idx="3971">
                  <c:v>78.01428255093002</c:v>
                </c:pt>
                <c:pt idx="3972">
                  <c:v>77.992139061116035</c:v>
                </c:pt>
                <c:pt idx="3973">
                  <c:v>77.992139061116035</c:v>
                </c:pt>
                <c:pt idx="3974">
                  <c:v>77.992139061116035</c:v>
                </c:pt>
                <c:pt idx="3975">
                  <c:v>77.992139061116035</c:v>
                </c:pt>
                <c:pt idx="3976">
                  <c:v>77.992139061116035</c:v>
                </c:pt>
                <c:pt idx="3977">
                  <c:v>77.992139061116035</c:v>
                </c:pt>
                <c:pt idx="3978">
                  <c:v>77.969995571302036</c:v>
                </c:pt>
                <c:pt idx="3979">
                  <c:v>77.969995571302036</c:v>
                </c:pt>
                <c:pt idx="3980">
                  <c:v>77.961691762621783</c:v>
                </c:pt>
                <c:pt idx="3981">
                  <c:v>77.917404782993799</c:v>
                </c:pt>
                <c:pt idx="3982">
                  <c:v>77.917404782993799</c:v>
                </c:pt>
                <c:pt idx="3983">
                  <c:v>77.917404782993799</c:v>
                </c:pt>
                <c:pt idx="3984">
                  <c:v>77.917404782993799</c:v>
                </c:pt>
                <c:pt idx="3985">
                  <c:v>77.917404782993799</c:v>
                </c:pt>
                <c:pt idx="3986">
                  <c:v>77.917404782993799</c:v>
                </c:pt>
                <c:pt idx="3987">
                  <c:v>77.917404782993799</c:v>
                </c:pt>
                <c:pt idx="3988">
                  <c:v>77.917404782993799</c:v>
                </c:pt>
                <c:pt idx="3989">
                  <c:v>77.917404782993799</c:v>
                </c:pt>
                <c:pt idx="3990">
                  <c:v>77.917404782993799</c:v>
                </c:pt>
                <c:pt idx="3991">
                  <c:v>77.917404782993799</c:v>
                </c:pt>
                <c:pt idx="3992">
                  <c:v>77.917404782993799</c:v>
                </c:pt>
                <c:pt idx="3993">
                  <c:v>77.917404782993799</c:v>
                </c:pt>
                <c:pt idx="3994">
                  <c:v>77.917404782993799</c:v>
                </c:pt>
                <c:pt idx="3995">
                  <c:v>77.917404782993799</c:v>
                </c:pt>
                <c:pt idx="3996">
                  <c:v>77.820527015057579</c:v>
                </c:pt>
                <c:pt idx="3997">
                  <c:v>77.820527015057579</c:v>
                </c:pt>
                <c:pt idx="3998">
                  <c:v>77.820527015057579</c:v>
                </c:pt>
                <c:pt idx="3999">
                  <c:v>77.820527015057579</c:v>
                </c:pt>
                <c:pt idx="4000">
                  <c:v>77.820527015057579</c:v>
                </c:pt>
                <c:pt idx="4001">
                  <c:v>77.820527015057579</c:v>
                </c:pt>
                <c:pt idx="4002">
                  <c:v>77.820527015057579</c:v>
                </c:pt>
                <c:pt idx="4003">
                  <c:v>77.820527015057579</c:v>
                </c:pt>
                <c:pt idx="4004">
                  <c:v>77.820527015057579</c:v>
                </c:pt>
                <c:pt idx="4005">
                  <c:v>77.820527015057579</c:v>
                </c:pt>
                <c:pt idx="4006">
                  <c:v>77.820527015057579</c:v>
                </c:pt>
                <c:pt idx="4007">
                  <c:v>77.820527015057579</c:v>
                </c:pt>
                <c:pt idx="4008">
                  <c:v>77.820527015057579</c:v>
                </c:pt>
                <c:pt idx="4009">
                  <c:v>77.820527015057579</c:v>
                </c:pt>
                <c:pt idx="4010">
                  <c:v>77.820527015057579</c:v>
                </c:pt>
                <c:pt idx="4011">
                  <c:v>77.820527015057579</c:v>
                </c:pt>
                <c:pt idx="4012">
                  <c:v>77.820527015057579</c:v>
                </c:pt>
                <c:pt idx="4013">
                  <c:v>77.820527015057579</c:v>
                </c:pt>
                <c:pt idx="4014">
                  <c:v>77.820527015057579</c:v>
                </c:pt>
                <c:pt idx="4015">
                  <c:v>77.820527015057579</c:v>
                </c:pt>
                <c:pt idx="4016">
                  <c:v>77.754096545615596</c:v>
                </c:pt>
                <c:pt idx="4017">
                  <c:v>77.754096545615596</c:v>
                </c:pt>
                <c:pt idx="4018">
                  <c:v>77.754096545615596</c:v>
                </c:pt>
                <c:pt idx="4019">
                  <c:v>77.754096545615596</c:v>
                </c:pt>
                <c:pt idx="4020">
                  <c:v>77.73748892825509</c:v>
                </c:pt>
                <c:pt idx="4021">
                  <c:v>77.73748892825509</c:v>
                </c:pt>
                <c:pt idx="4022">
                  <c:v>77.729185119574836</c:v>
                </c:pt>
                <c:pt idx="4023">
                  <c:v>77.712577502214359</c:v>
                </c:pt>
                <c:pt idx="4024">
                  <c:v>77.712577502214359</c:v>
                </c:pt>
                <c:pt idx="4025">
                  <c:v>77.712577502214359</c:v>
                </c:pt>
                <c:pt idx="4026">
                  <c:v>77.712577502214359</c:v>
                </c:pt>
                <c:pt idx="4027">
                  <c:v>77.712577502214359</c:v>
                </c:pt>
                <c:pt idx="4028">
                  <c:v>77.693201948627106</c:v>
                </c:pt>
                <c:pt idx="4029">
                  <c:v>77.693201948627106</c:v>
                </c:pt>
                <c:pt idx="4030">
                  <c:v>77.676594331266614</c:v>
                </c:pt>
                <c:pt idx="4031">
                  <c:v>77.676594331266614</c:v>
                </c:pt>
                <c:pt idx="4032">
                  <c:v>77.676594331266614</c:v>
                </c:pt>
                <c:pt idx="4033">
                  <c:v>77.676594331266614</c:v>
                </c:pt>
                <c:pt idx="4034">
                  <c:v>77.662754650132854</c:v>
                </c:pt>
                <c:pt idx="4035">
                  <c:v>77.651682905225854</c:v>
                </c:pt>
                <c:pt idx="4036">
                  <c:v>77.651682905225854</c:v>
                </c:pt>
                <c:pt idx="4037">
                  <c:v>77.651682905225854</c:v>
                </c:pt>
                <c:pt idx="4038">
                  <c:v>77.640611160318855</c:v>
                </c:pt>
                <c:pt idx="4039">
                  <c:v>77.626771479185123</c:v>
                </c:pt>
                <c:pt idx="4040">
                  <c:v>77.626771479185123</c:v>
                </c:pt>
                <c:pt idx="4041">
                  <c:v>77.626771479185123</c:v>
                </c:pt>
                <c:pt idx="4042">
                  <c:v>77.626771479185123</c:v>
                </c:pt>
                <c:pt idx="4043">
                  <c:v>77.612931798051378</c:v>
                </c:pt>
                <c:pt idx="4044">
                  <c:v>77.604627989371124</c:v>
                </c:pt>
                <c:pt idx="4045">
                  <c:v>77.604627989371124</c:v>
                </c:pt>
                <c:pt idx="4046">
                  <c:v>77.596324180690885</c:v>
                </c:pt>
                <c:pt idx="4047">
                  <c:v>77.590788308237379</c:v>
                </c:pt>
                <c:pt idx="4048">
                  <c:v>77.579716563330379</c:v>
                </c:pt>
                <c:pt idx="4049">
                  <c:v>77.579716563330379</c:v>
                </c:pt>
                <c:pt idx="4050">
                  <c:v>77.579716563330379</c:v>
                </c:pt>
                <c:pt idx="4051">
                  <c:v>77.565876882196633</c:v>
                </c:pt>
                <c:pt idx="4052">
                  <c:v>77.565876882196633</c:v>
                </c:pt>
                <c:pt idx="4053">
                  <c:v>77.554805137289634</c:v>
                </c:pt>
                <c:pt idx="4054">
                  <c:v>77.554805137289634</c:v>
                </c:pt>
                <c:pt idx="4055">
                  <c:v>77.546501328609381</c:v>
                </c:pt>
                <c:pt idx="4056">
                  <c:v>77.540965456155888</c:v>
                </c:pt>
                <c:pt idx="4057">
                  <c:v>77.532661647475649</c:v>
                </c:pt>
                <c:pt idx="4058">
                  <c:v>77.532661647475649</c:v>
                </c:pt>
                <c:pt idx="4059">
                  <c:v>77.516054030115143</c:v>
                </c:pt>
                <c:pt idx="4060">
                  <c:v>77.516054030115143</c:v>
                </c:pt>
                <c:pt idx="4061">
                  <c:v>77.516054030115143</c:v>
                </c:pt>
                <c:pt idx="4062">
                  <c:v>77.516054030115143</c:v>
                </c:pt>
                <c:pt idx="4063">
                  <c:v>77.502214348981397</c:v>
                </c:pt>
                <c:pt idx="4064">
                  <c:v>77.493910540301144</c:v>
                </c:pt>
                <c:pt idx="4065">
                  <c:v>77.493910540301144</c:v>
                </c:pt>
                <c:pt idx="4066">
                  <c:v>77.485606731620905</c:v>
                </c:pt>
                <c:pt idx="4067">
                  <c:v>77.480070859167398</c:v>
                </c:pt>
                <c:pt idx="4068">
                  <c:v>77.474534986713905</c:v>
                </c:pt>
                <c:pt idx="4069">
                  <c:v>77.466231178033667</c:v>
                </c:pt>
                <c:pt idx="4070">
                  <c:v>77.466231178033667</c:v>
                </c:pt>
                <c:pt idx="4071">
                  <c:v>77.457927369353413</c:v>
                </c:pt>
                <c:pt idx="4072">
                  <c:v>77.452391496899907</c:v>
                </c:pt>
                <c:pt idx="4073">
                  <c:v>77.446855624446414</c:v>
                </c:pt>
                <c:pt idx="4074">
                  <c:v>77.441319751992907</c:v>
                </c:pt>
                <c:pt idx="4075">
                  <c:v>77.435783879539414</c:v>
                </c:pt>
                <c:pt idx="4076">
                  <c:v>77.408104517271923</c:v>
                </c:pt>
                <c:pt idx="4077">
                  <c:v>77.408104517271923</c:v>
                </c:pt>
                <c:pt idx="4078">
                  <c:v>77.408104517271923</c:v>
                </c:pt>
                <c:pt idx="4079">
                  <c:v>77.408104517271923</c:v>
                </c:pt>
                <c:pt idx="4080">
                  <c:v>77.408104517271923</c:v>
                </c:pt>
                <c:pt idx="4081">
                  <c:v>77.408104517271923</c:v>
                </c:pt>
                <c:pt idx="4082">
                  <c:v>77.408104517271923</c:v>
                </c:pt>
                <c:pt idx="4083">
                  <c:v>77.408104517271923</c:v>
                </c:pt>
                <c:pt idx="4084">
                  <c:v>77.408104517271923</c:v>
                </c:pt>
                <c:pt idx="4085">
                  <c:v>77.372121346324178</c:v>
                </c:pt>
                <c:pt idx="4086">
                  <c:v>77.372121346324178</c:v>
                </c:pt>
                <c:pt idx="4087">
                  <c:v>77.372121346324178</c:v>
                </c:pt>
                <c:pt idx="4088">
                  <c:v>77.372121346324178</c:v>
                </c:pt>
                <c:pt idx="4089">
                  <c:v>77.355513728963686</c:v>
                </c:pt>
                <c:pt idx="4090">
                  <c:v>77.355513728963686</c:v>
                </c:pt>
                <c:pt idx="4091">
                  <c:v>77.347209920283433</c:v>
                </c:pt>
                <c:pt idx="4092">
                  <c:v>77.330602302922941</c:v>
                </c:pt>
                <c:pt idx="4093">
                  <c:v>77.330602302922941</c:v>
                </c:pt>
                <c:pt idx="4094">
                  <c:v>77.330602302922941</c:v>
                </c:pt>
                <c:pt idx="4095">
                  <c:v>77.330602302922941</c:v>
                </c:pt>
                <c:pt idx="4096">
                  <c:v>77.330602302922941</c:v>
                </c:pt>
                <c:pt idx="4097">
                  <c:v>77.313994685562449</c:v>
                </c:pt>
                <c:pt idx="4098">
                  <c:v>77.308458813108956</c:v>
                </c:pt>
                <c:pt idx="4099">
                  <c:v>77.286315323294957</c:v>
                </c:pt>
                <c:pt idx="4100">
                  <c:v>77.286315323294957</c:v>
                </c:pt>
                <c:pt idx="4101">
                  <c:v>77.286315323294957</c:v>
                </c:pt>
                <c:pt idx="4102">
                  <c:v>77.286315323294957</c:v>
                </c:pt>
                <c:pt idx="4103">
                  <c:v>77.286315323294957</c:v>
                </c:pt>
                <c:pt idx="4104">
                  <c:v>77.286315323294957</c:v>
                </c:pt>
                <c:pt idx="4105">
                  <c:v>77.286315323294957</c:v>
                </c:pt>
                <c:pt idx="4106">
                  <c:v>77.244796279893706</c:v>
                </c:pt>
                <c:pt idx="4107">
                  <c:v>77.244796279893706</c:v>
                </c:pt>
                <c:pt idx="4108">
                  <c:v>77.244796279893706</c:v>
                </c:pt>
                <c:pt idx="4109">
                  <c:v>77.244796279893706</c:v>
                </c:pt>
                <c:pt idx="4110">
                  <c:v>77.244796279893706</c:v>
                </c:pt>
                <c:pt idx="4111">
                  <c:v>77.244796279893706</c:v>
                </c:pt>
                <c:pt idx="4112">
                  <c:v>77.244796279893706</c:v>
                </c:pt>
                <c:pt idx="4113">
                  <c:v>77.244796279893706</c:v>
                </c:pt>
                <c:pt idx="4114">
                  <c:v>77.214348981399468</c:v>
                </c:pt>
                <c:pt idx="4115">
                  <c:v>77.214348981399468</c:v>
                </c:pt>
                <c:pt idx="4116">
                  <c:v>77.214348981399468</c:v>
                </c:pt>
                <c:pt idx="4117">
                  <c:v>77.147918511957485</c:v>
                </c:pt>
                <c:pt idx="4118">
                  <c:v>77.147918511957485</c:v>
                </c:pt>
                <c:pt idx="4119">
                  <c:v>77.147918511957485</c:v>
                </c:pt>
                <c:pt idx="4120">
                  <c:v>77.147918511957485</c:v>
                </c:pt>
                <c:pt idx="4121">
                  <c:v>77.147918511957485</c:v>
                </c:pt>
                <c:pt idx="4122">
                  <c:v>77.147918511957485</c:v>
                </c:pt>
                <c:pt idx="4123">
                  <c:v>77.147918511957485</c:v>
                </c:pt>
                <c:pt idx="4124">
                  <c:v>77.147918511957485</c:v>
                </c:pt>
                <c:pt idx="4125">
                  <c:v>77.147918511957485</c:v>
                </c:pt>
                <c:pt idx="4126">
                  <c:v>77.147918511957485</c:v>
                </c:pt>
                <c:pt idx="4127">
                  <c:v>77.147918511957485</c:v>
                </c:pt>
                <c:pt idx="4128">
                  <c:v>77.147918511957485</c:v>
                </c:pt>
                <c:pt idx="4129">
                  <c:v>77.147918511957485</c:v>
                </c:pt>
                <c:pt idx="4130">
                  <c:v>77.147918511957485</c:v>
                </c:pt>
                <c:pt idx="4131">
                  <c:v>77.147918511957485</c:v>
                </c:pt>
                <c:pt idx="4132">
                  <c:v>77.147918511957485</c:v>
                </c:pt>
                <c:pt idx="4133">
                  <c:v>77.147918511957485</c:v>
                </c:pt>
                <c:pt idx="4134">
                  <c:v>77.147918511957485</c:v>
                </c:pt>
                <c:pt idx="4135">
                  <c:v>77.147918511957485</c:v>
                </c:pt>
                <c:pt idx="4136">
                  <c:v>77.147918511957485</c:v>
                </c:pt>
                <c:pt idx="4137">
                  <c:v>77.147918511957485</c:v>
                </c:pt>
                <c:pt idx="4138">
                  <c:v>77.081488042515502</c:v>
                </c:pt>
                <c:pt idx="4139">
                  <c:v>77.081488042515502</c:v>
                </c:pt>
                <c:pt idx="4140">
                  <c:v>77.081488042515502</c:v>
                </c:pt>
                <c:pt idx="4141">
                  <c:v>77.053808680248011</c:v>
                </c:pt>
                <c:pt idx="4142">
                  <c:v>77.053808680248011</c:v>
                </c:pt>
                <c:pt idx="4143">
                  <c:v>77.053808680248011</c:v>
                </c:pt>
                <c:pt idx="4144">
                  <c:v>77.053808680248011</c:v>
                </c:pt>
                <c:pt idx="4145">
                  <c:v>77.053808680248011</c:v>
                </c:pt>
                <c:pt idx="4146">
                  <c:v>77.053808680248011</c:v>
                </c:pt>
                <c:pt idx="4147">
                  <c:v>77.053808680248011</c:v>
                </c:pt>
                <c:pt idx="4148">
                  <c:v>77.031665190434012</c:v>
                </c:pt>
                <c:pt idx="4149">
                  <c:v>77.026129317980519</c:v>
                </c:pt>
                <c:pt idx="4150">
                  <c:v>77.017825509300266</c:v>
                </c:pt>
                <c:pt idx="4151">
                  <c:v>77.017825509300266</c:v>
                </c:pt>
                <c:pt idx="4152">
                  <c:v>77.006753764393267</c:v>
                </c:pt>
                <c:pt idx="4153">
                  <c:v>77.006753764393267</c:v>
                </c:pt>
                <c:pt idx="4154">
                  <c:v>76.992914083259521</c:v>
                </c:pt>
                <c:pt idx="4155">
                  <c:v>76.992914083259521</c:v>
                </c:pt>
                <c:pt idx="4156">
                  <c:v>76.992914083259521</c:v>
                </c:pt>
                <c:pt idx="4157">
                  <c:v>76.981842338352521</c:v>
                </c:pt>
                <c:pt idx="4158">
                  <c:v>76.976306465899029</c:v>
                </c:pt>
                <c:pt idx="4159">
                  <c:v>76.965234720992029</c:v>
                </c:pt>
                <c:pt idx="4160">
                  <c:v>76.965234720992029</c:v>
                </c:pt>
                <c:pt idx="4161">
                  <c:v>76.965234720992029</c:v>
                </c:pt>
                <c:pt idx="4162">
                  <c:v>76.95416297608503</c:v>
                </c:pt>
                <c:pt idx="4163">
                  <c:v>76.948627103631523</c:v>
                </c:pt>
                <c:pt idx="4164">
                  <c:v>76.932019486271045</c:v>
                </c:pt>
                <c:pt idx="4165">
                  <c:v>76.932019486271045</c:v>
                </c:pt>
                <c:pt idx="4166">
                  <c:v>76.932019486271045</c:v>
                </c:pt>
                <c:pt idx="4167">
                  <c:v>76.932019486271045</c:v>
                </c:pt>
                <c:pt idx="4168">
                  <c:v>76.932019486271045</c:v>
                </c:pt>
                <c:pt idx="4169">
                  <c:v>76.912643932683793</c:v>
                </c:pt>
                <c:pt idx="4170">
                  <c:v>76.912643932683793</c:v>
                </c:pt>
                <c:pt idx="4171">
                  <c:v>76.89326837909654</c:v>
                </c:pt>
                <c:pt idx="4172">
                  <c:v>76.89326837909654</c:v>
                </c:pt>
                <c:pt idx="4173">
                  <c:v>76.89326837909654</c:v>
                </c:pt>
                <c:pt idx="4174">
                  <c:v>76.89326837909654</c:v>
                </c:pt>
                <c:pt idx="4175">
                  <c:v>76.89326837909654</c:v>
                </c:pt>
                <c:pt idx="4176">
                  <c:v>76.871124889282555</c:v>
                </c:pt>
                <c:pt idx="4177">
                  <c:v>76.871124889282555</c:v>
                </c:pt>
                <c:pt idx="4178">
                  <c:v>76.871124889282555</c:v>
                </c:pt>
                <c:pt idx="4179">
                  <c:v>76.857285208148809</c:v>
                </c:pt>
                <c:pt idx="4180">
                  <c:v>76.857285208148809</c:v>
                </c:pt>
                <c:pt idx="4181">
                  <c:v>76.848981399468556</c:v>
                </c:pt>
                <c:pt idx="4182">
                  <c:v>76.843445527015049</c:v>
                </c:pt>
                <c:pt idx="4183">
                  <c:v>76.837909654561557</c:v>
                </c:pt>
                <c:pt idx="4184">
                  <c:v>76.832373782108064</c:v>
                </c:pt>
                <c:pt idx="4185">
                  <c:v>76.810230292294065</c:v>
                </c:pt>
                <c:pt idx="4186">
                  <c:v>76.810230292294065</c:v>
                </c:pt>
                <c:pt idx="4187">
                  <c:v>76.810230292294065</c:v>
                </c:pt>
                <c:pt idx="4188">
                  <c:v>76.810230292294065</c:v>
                </c:pt>
                <c:pt idx="4189">
                  <c:v>76.810230292294065</c:v>
                </c:pt>
                <c:pt idx="4190">
                  <c:v>76.810230292294065</c:v>
                </c:pt>
                <c:pt idx="4191">
                  <c:v>76.810230292294065</c:v>
                </c:pt>
                <c:pt idx="4192">
                  <c:v>76.788086802480066</c:v>
                </c:pt>
                <c:pt idx="4193">
                  <c:v>76.779782993799827</c:v>
                </c:pt>
                <c:pt idx="4194">
                  <c:v>76.779782993799827</c:v>
                </c:pt>
                <c:pt idx="4195">
                  <c:v>76.771479185119574</c:v>
                </c:pt>
                <c:pt idx="4196">
                  <c:v>76.749335695305575</c:v>
                </c:pt>
                <c:pt idx="4197">
                  <c:v>76.749335695305575</c:v>
                </c:pt>
                <c:pt idx="4198">
                  <c:v>76.749335695305575</c:v>
                </c:pt>
                <c:pt idx="4199">
                  <c:v>76.749335695305575</c:v>
                </c:pt>
                <c:pt idx="4200">
                  <c:v>76.749335695305575</c:v>
                </c:pt>
                <c:pt idx="4201">
                  <c:v>76.749335695305575</c:v>
                </c:pt>
                <c:pt idx="4202">
                  <c:v>76.749335695305575</c:v>
                </c:pt>
                <c:pt idx="4203">
                  <c:v>76.721656333038084</c:v>
                </c:pt>
                <c:pt idx="4204">
                  <c:v>76.721656333038084</c:v>
                </c:pt>
                <c:pt idx="4205">
                  <c:v>76.721656333038084</c:v>
                </c:pt>
                <c:pt idx="4206">
                  <c:v>76.707816651904338</c:v>
                </c:pt>
                <c:pt idx="4207">
                  <c:v>76.707816651904338</c:v>
                </c:pt>
                <c:pt idx="4208">
                  <c:v>76.699512843224099</c:v>
                </c:pt>
                <c:pt idx="4209">
                  <c:v>76.685673162090353</c:v>
                </c:pt>
                <c:pt idx="4210">
                  <c:v>76.685673162090353</c:v>
                </c:pt>
                <c:pt idx="4211">
                  <c:v>76.685673162090353</c:v>
                </c:pt>
                <c:pt idx="4212">
                  <c:v>76.685673162090353</c:v>
                </c:pt>
                <c:pt idx="4213">
                  <c:v>76.671833480956593</c:v>
                </c:pt>
                <c:pt idx="4214">
                  <c:v>76.663529672276354</c:v>
                </c:pt>
                <c:pt idx="4215">
                  <c:v>76.663529672276354</c:v>
                </c:pt>
                <c:pt idx="4216">
                  <c:v>76.655225863596101</c:v>
                </c:pt>
                <c:pt idx="4217">
                  <c:v>76.649689991142594</c:v>
                </c:pt>
                <c:pt idx="4218">
                  <c:v>76.641386182462355</c:v>
                </c:pt>
                <c:pt idx="4219">
                  <c:v>76.641386182462355</c:v>
                </c:pt>
                <c:pt idx="4220">
                  <c:v>76.633082373782116</c:v>
                </c:pt>
                <c:pt idx="4221">
                  <c:v>76.627546501328609</c:v>
                </c:pt>
                <c:pt idx="4222">
                  <c:v>76.622010628875117</c:v>
                </c:pt>
                <c:pt idx="4223">
                  <c:v>76.599867139061118</c:v>
                </c:pt>
                <c:pt idx="4224">
                  <c:v>76.599867139061118</c:v>
                </c:pt>
                <c:pt idx="4225">
                  <c:v>76.599867139061118</c:v>
                </c:pt>
                <c:pt idx="4226">
                  <c:v>76.599867139061118</c:v>
                </c:pt>
                <c:pt idx="4227">
                  <c:v>76.599867139061118</c:v>
                </c:pt>
                <c:pt idx="4228">
                  <c:v>76.599867139061118</c:v>
                </c:pt>
                <c:pt idx="4229">
                  <c:v>76.599867139061118</c:v>
                </c:pt>
                <c:pt idx="4230">
                  <c:v>76.577723649247119</c:v>
                </c:pt>
                <c:pt idx="4231">
                  <c:v>76.572187776793626</c:v>
                </c:pt>
                <c:pt idx="4232">
                  <c:v>76.561116031886627</c:v>
                </c:pt>
                <c:pt idx="4233">
                  <c:v>76.561116031886627</c:v>
                </c:pt>
                <c:pt idx="4234">
                  <c:v>76.561116031886627</c:v>
                </c:pt>
                <c:pt idx="4235">
                  <c:v>76.550044286979627</c:v>
                </c:pt>
                <c:pt idx="4236">
                  <c:v>76.544508414526121</c:v>
                </c:pt>
                <c:pt idx="4237">
                  <c:v>76.538972542072628</c:v>
                </c:pt>
                <c:pt idx="4238">
                  <c:v>76.533436669619135</c:v>
                </c:pt>
                <c:pt idx="4239">
                  <c:v>76.527900797165643</c:v>
                </c:pt>
                <c:pt idx="4240">
                  <c:v>76.516829052258643</c:v>
                </c:pt>
                <c:pt idx="4241">
                  <c:v>76.516829052258643</c:v>
                </c:pt>
                <c:pt idx="4242">
                  <c:v>76.516829052258643</c:v>
                </c:pt>
                <c:pt idx="4243">
                  <c:v>76.467006200177138</c:v>
                </c:pt>
                <c:pt idx="4244">
                  <c:v>76.467006200177138</c:v>
                </c:pt>
                <c:pt idx="4245">
                  <c:v>76.467006200177138</c:v>
                </c:pt>
                <c:pt idx="4246">
                  <c:v>76.467006200177138</c:v>
                </c:pt>
                <c:pt idx="4247">
                  <c:v>76.467006200177138</c:v>
                </c:pt>
                <c:pt idx="4248">
                  <c:v>76.467006200177138</c:v>
                </c:pt>
                <c:pt idx="4249">
                  <c:v>76.467006200177138</c:v>
                </c:pt>
                <c:pt idx="4250">
                  <c:v>76.467006200177138</c:v>
                </c:pt>
                <c:pt idx="4251">
                  <c:v>76.467006200177138</c:v>
                </c:pt>
                <c:pt idx="4252">
                  <c:v>76.467006200177138</c:v>
                </c:pt>
                <c:pt idx="4253">
                  <c:v>76.467006200177138</c:v>
                </c:pt>
                <c:pt idx="4254">
                  <c:v>76.467006200177138</c:v>
                </c:pt>
                <c:pt idx="4255">
                  <c:v>76.467006200177138</c:v>
                </c:pt>
                <c:pt idx="4256">
                  <c:v>76.467006200177138</c:v>
                </c:pt>
                <c:pt idx="4257">
                  <c:v>76.467006200177138</c:v>
                </c:pt>
                <c:pt idx="4258">
                  <c:v>76.422719220549169</c:v>
                </c:pt>
                <c:pt idx="4259">
                  <c:v>76.41164747564217</c:v>
                </c:pt>
                <c:pt idx="4260">
                  <c:v>76.41164747564217</c:v>
                </c:pt>
                <c:pt idx="4261">
                  <c:v>76.41164747564217</c:v>
                </c:pt>
                <c:pt idx="4262">
                  <c:v>76.392271922054917</c:v>
                </c:pt>
                <c:pt idx="4263">
                  <c:v>76.392271922054917</c:v>
                </c:pt>
                <c:pt idx="4264">
                  <c:v>76.392271922054917</c:v>
                </c:pt>
                <c:pt idx="4265">
                  <c:v>76.392271922054917</c:v>
                </c:pt>
                <c:pt idx="4266">
                  <c:v>76.378432240921171</c:v>
                </c:pt>
                <c:pt idx="4267">
                  <c:v>76.372896368467664</c:v>
                </c:pt>
                <c:pt idx="4268">
                  <c:v>76.356288751107172</c:v>
                </c:pt>
                <c:pt idx="4269">
                  <c:v>76.356288751107172</c:v>
                </c:pt>
                <c:pt idx="4270">
                  <c:v>76.356288751107172</c:v>
                </c:pt>
                <c:pt idx="4271">
                  <c:v>76.356288751107172</c:v>
                </c:pt>
                <c:pt idx="4272">
                  <c:v>76.356288751107172</c:v>
                </c:pt>
                <c:pt idx="4273">
                  <c:v>76.339681133746666</c:v>
                </c:pt>
                <c:pt idx="4274">
                  <c:v>76.331377325066427</c:v>
                </c:pt>
                <c:pt idx="4275">
                  <c:v>76.331377325066427</c:v>
                </c:pt>
                <c:pt idx="4276">
                  <c:v>76.323073516386188</c:v>
                </c:pt>
                <c:pt idx="4277">
                  <c:v>76.309233835252428</c:v>
                </c:pt>
                <c:pt idx="4278">
                  <c:v>76.309233835252428</c:v>
                </c:pt>
                <c:pt idx="4279">
                  <c:v>76.309233835252428</c:v>
                </c:pt>
                <c:pt idx="4280">
                  <c:v>76.309233835252428</c:v>
                </c:pt>
                <c:pt idx="4281">
                  <c:v>76.295394154118696</c:v>
                </c:pt>
                <c:pt idx="4282">
                  <c:v>76.28985828166519</c:v>
                </c:pt>
                <c:pt idx="4283">
                  <c:v>76.284322409211697</c:v>
                </c:pt>
                <c:pt idx="4284">
                  <c:v>76.27878653675819</c:v>
                </c:pt>
                <c:pt idx="4285">
                  <c:v>76.267714791851191</c:v>
                </c:pt>
                <c:pt idx="4286">
                  <c:v>76.267714791851191</c:v>
                </c:pt>
                <c:pt idx="4287">
                  <c:v>76.267714791851191</c:v>
                </c:pt>
                <c:pt idx="4288">
                  <c:v>76.256643046944191</c:v>
                </c:pt>
                <c:pt idx="4289">
                  <c:v>76.248339238263952</c:v>
                </c:pt>
                <c:pt idx="4290">
                  <c:v>76.248339238263952</c:v>
                </c:pt>
                <c:pt idx="4291">
                  <c:v>76.240035429583713</c:v>
                </c:pt>
                <c:pt idx="4292">
                  <c:v>76.23173162090346</c:v>
                </c:pt>
                <c:pt idx="4293">
                  <c:v>76.23173162090346</c:v>
                </c:pt>
                <c:pt idx="4294">
                  <c:v>76.220659875996461</c:v>
                </c:pt>
                <c:pt idx="4295">
                  <c:v>76.220659875996461</c:v>
                </c:pt>
                <c:pt idx="4296">
                  <c:v>76.212356067316207</c:v>
                </c:pt>
                <c:pt idx="4297">
                  <c:v>76.204052258635954</c:v>
                </c:pt>
                <c:pt idx="4298">
                  <c:v>76.204052258635954</c:v>
                </c:pt>
                <c:pt idx="4299">
                  <c:v>76.187444641275476</c:v>
                </c:pt>
                <c:pt idx="4300">
                  <c:v>76.187444641275476</c:v>
                </c:pt>
                <c:pt idx="4301">
                  <c:v>76.187444641275476</c:v>
                </c:pt>
                <c:pt idx="4302">
                  <c:v>76.187444641275476</c:v>
                </c:pt>
                <c:pt idx="4303">
                  <c:v>76.168069087688224</c:v>
                </c:pt>
                <c:pt idx="4304">
                  <c:v>76.168069087688224</c:v>
                </c:pt>
                <c:pt idx="4305">
                  <c:v>76.168069087688224</c:v>
                </c:pt>
                <c:pt idx="4306">
                  <c:v>76.156997342781224</c:v>
                </c:pt>
                <c:pt idx="4307">
                  <c:v>76.132085916740479</c:v>
                </c:pt>
                <c:pt idx="4308">
                  <c:v>76.132085916740479</c:v>
                </c:pt>
                <c:pt idx="4309">
                  <c:v>76.132085916740479</c:v>
                </c:pt>
                <c:pt idx="4310">
                  <c:v>76.132085916740479</c:v>
                </c:pt>
                <c:pt idx="4311">
                  <c:v>76.132085916740479</c:v>
                </c:pt>
                <c:pt idx="4312">
                  <c:v>76.132085916740479</c:v>
                </c:pt>
                <c:pt idx="4313">
                  <c:v>76.132085916740479</c:v>
                </c:pt>
                <c:pt idx="4314">
                  <c:v>76.132085916740479</c:v>
                </c:pt>
                <c:pt idx="4315">
                  <c:v>76.093334809565988</c:v>
                </c:pt>
                <c:pt idx="4316">
                  <c:v>76.093334809565988</c:v>
                </c:pt>
                <c:pt idx="4317">
                  <c:v>76.093334809565988</c:v>
                </c:pt>
                <c:pt idx="4318">
                  <c:v>76.093334809565988</c:v>
                </c:pt>
                <c:pt idx="4319">
                  <c:v>76.093334809565988</c:v>
                </c:pt>
                <c:pt idx="4320">
                  <c:v>76.093334809565988</c:v>
                </c:pt>
                <c:pt idx="4321">
                  <c:v>76.073959255978735</c:v>
                </c:pt>
                <c:pt idx="4322">
                  <c:v>76.068423383525243</c:v>
                </c:pt>
                <c:pt idx="4323">
                  <c:v>76.057351638618243</c:v>
                </c:pt>
                <c:pt idx="4324">
                  <c:v>76.057351638618243</c:v>
                </c:pt>
                <c:pt idx="4325">
                  <c:v>76.057351638618243</c:v>
                </c:pt>
                <c:pt idx="4326">
                  <c:v>76.046279893711244</c:v>
                </c:pt>
                <c:pt idx="4327">
                  <c:v>76.040744021257751</c:v>
                </c:pt>
                <c:pt idx="4328">
                  <c:v>76.035208148804259</c:v>
                </c:pt>
                <c:pt idx="4329">
                  <c:v>76.029672276350752</c:v>
                </c:pt>
                <c:pt idx="4330">
                  <c:v>76.018600531443752</c:v>
                </c:pt>
                <c:pt idx="4331">
                  <c:v>76.018600531443752</c:v>
                </c:pt>
                <c:pt idx="4332">
                  <c:v>76.018600531443752</c:v>
                </c:pt>
                <c:pt idx="4333">
                  <c:v>75.996457041629768</c:v>
                </c:pt>
                <c:pt idx="4334">
                  <c:v>75.996457041629768</c:v>
                </c:pt>
                <c:pt idx="4335">
                  <c:v>75.996457041629768</c:v>
                </c:pt>
                <c:pt idx="4336">
                  <c:v>75.996457041629768</c:v>
                </c:pt>
                <c:pt idx="4337">
                  <c:v>75.996457041629768</c:v>
                </c:pt>
                <c:pt idx="4338">
                  <c:v>75.979849424269261</c:v>
                </c:pt>
                <c:pt idx="4339">
                  <c:v>75.966009743135515</c:v>
                </c:pt>
                <c:pt idx="4340">
                  <c:v>75.966009743135515</c:v>
                </c:pt>
                <c:pt idx="4341">
                  <c:v>75.966009743135515</c:v>
                </c:pt>
                <c:pt idx="4342">
                  <c:v>75.966009743135515</c:v>
                </c:pt>
                <c:pt idx="4343">
                  <c:v>75.95217006200177</c:v>
                </c:pt>
                <c:pt idx="4344">
                  <c:v>75.946634189548263</c:v>
                </c:pt>
                <c:pt idx="4345">
                  <c:v>75.941098317094784</c:v>
                </c:pt>
                <c:pt idx="4346">
                  <c:v>75.932794508414531</c:v>
                </c:pt>
                <c:pt idx="4347">
                  <c:v>75.932794508414531</c:v>
                </c:pt>
                <c:pt idx="4348">
                  <c:v>75.918954827280785</c:v>
                </c:pt>
                <c:pt idx="4349">
                  <c:v>75.918954827280785</c:v>
                </c:pt>
                <c:pt idx="4350">
                  <c:v>75.918954827280785</c:v>
                </c:pt>
                <c:pt idx="4351">
                  <c:v>75.902347209920279</c:v>
                </c:pt>
                <c:pt idx="4352">
                  <c:v>75.902347209920279</c:v>
                </c:pt>
                <c:pt idx="4353">
                  <c:v>75.902347209920279</c:v>
                </c:pt>
                <c:pt idx="4354">
                  <c:v>75.89127546501328</c:v>
                </c:pt>
                <c:pt idx="4355">
                  <c:v>75.871899911426041</c:v>
                </c:pt>
                <c:pt idx="4356">
                  <c:v>75.871899911426041</c:v>
                </c:pt>
                <c:pt idx="4357">
                  <c:v>75.871899911426041</c:v>
                </c:pt>
                <c:pt idx="4358">
                  <c:v>75.871899911426041</c:v>
                </c:pt>
                <c:pt idx="4359">
                  <c:v>75.871899911426041</c:v>
                </c:pt>
                <c:pt idx="4360">
                  <c:v>75.871899911426041</c:v>
                </c:pt>
                <c:pt idx="4361">
                  <c:v>75.824844995571311</c:v>
                </c:pt>
                <c:pt idx="4362">
                  <c:v>75.824844995571311</c:v>
                </c:pt>
                <c:pt idx="4363">
                  <c:v>75.824844995571311</c:v>
                </c:pt>
                <c:pt idx="4364">
                  <c:v>75.824844995571311</c:v>
                </c:pt>
                <c:pt idx="4365">
                  <c:v>75.824844995571311</c:v>
                </c:pt>
                <c:pt idx="4366">
                  <c:v>75.824844995571311</c:v>
                </c:pt>
                <c:pt idx="4367">
                  <c:v>75.824844995571311</c:v>
                </c:pt>
                <c:pt idx="4368">
                  <c:v>75.824844995571311</c:v>
                </c:pt>
                <c:pt idx="4369">
                  <c:v>75.824844995571311</c:v>
                </c:pt>
                <c:pt idx="4370">
                  <c:v>75.824844995571311</c:v>
                </c:pt>
                <c:pt idx="4371">
                  <c:v>75.824844995571311</c:v>
                </c:pt>
                <c:pt idx="4372">
                  <c:v>75.791629760850313</c:v>
                </c:pt>
                <c:pt idx="4373">
                  <c:v>75.78332595217006</c:v>
                </c:pt>
                <c:pt idx="4374">
                  <c:v>75.78332595217006</c:v>
                </c:pt>
                <c:pt idx="4375">
                  <c:v>75.766718334809568</c:v>
                </c:pt>
                <c:pt idx="4376">
                  <c:v>75.766718334809568</c:v>
                </c:pt>
                <c:pt idx="4377">
                  <c:v>75.766718334809568</c:v>
                </c:pt>
                <c:pt idx="4378">
                  <c:v>75.766718334809568</c:v>
                </c:pt>
                <c:pt idx="4379">
                  <c:v>75.744574844995569</c:v>
                </c:pt>
                <c:pt idx="4380">
                  <c:v>75.744574844995569</c:v>
                </c:pt>
                <c:pt idx="4381">
                  <c:v>75.744574844995569</c:v>
                </c:pt>
                <c:pt idx="4382">
                  <c:v>75.744574844995569</c:v>
                </c:pt>
                <c:pt idx="4383">
                  <c:v>75.72519929140833</c:v>
                </c:pt>
                <c:pt idx="4384">
                  <c:v>75.72519929140833</c:v>
                </c:pt>
                <c:pt idx="4385">
                  <c:v>75.72519929140833</c:v>
                </c:pt>
                <c:pt idx="4386">
                  <c:v>75.714127546501331</c:v>
                </c:pt>
                <c:pt idx="4387">
                  <c:v>75.705823737821078</c:v>
                </c:pt>
                <c:pt idx="4388">
                  <c:v>75.705823737821078</c:v>
                </c:pt>
                <c:pt idx="4389">
                  <c:v>75.697519929140839</c:v>
                </c:pt>
                <c:pt idx="4390">
                  <c:v>75.691984056687332</c:v>
                </c:pt>
                <c:pt idx="4391">
                  <c:v>75.67537643932684</c:v>
                </c:pt>
                <c:pt idx="4392">
                  <c:v>75.67537643932684</c:v>
                </c:pt>
                <c:pt idx="4393">
                  <c:v>75.67537643932684</c:v>
                </c:pt>
                <c:pt idx="4394">
                  <c:v>75.67537643932684</c:v>
                </c:pt>
                <c:pt idx="4395">
                  <c:v>75.67537643932684</c:v>
                </c:pt>
                <c:pt idx="4396">
                  <c:v>75.658768821966333</c:v>
                </c:pt>
                <c:pt idx="4397">
                  <c:v>75.650465013286095</c:v>
                </c:pt>
                <c:pt idx="4398">
                  <c:v>75.650465013286095</c:v>
                </c:pt>
                <c:pt idx="4399">
                  <c:v>75.642161204605856</c:v>
                </c:pt>
                <c:pt idx="4400">
                  <c:v>75.633857395925602</c:v>
                </c:pt>
                <c:pt idx="4401">
                  <c:v>75.633857395925602</c:v>
                </c:pt>
                <c:pt idx="4402">
                  <c:v>75.60341009743135</c:v>
                </c:pt>
                <c:pt idx="4403">
                  <c:v>75.60341009743135</c:v>
                </c:pt>
                <c:pt idx="4404">
                  <c:v>75.60341009743135</c:v>
                </c:pt>
                <c:pt idx="4405">
                  <c:v>75.60341009743135</c:v>
                </c:pt>
                <c:pt idx="4406">
                  <c:v>75.60341009743135</c:v>
                </c:pt>
                <c:pt idx="4407">
                  <c:v>75.60341009743135</c:v>
                </c:pt>
                <c:pt idx="4408">
                  <c:v>75.60341009743135</c:v>
                </c:pt>
                <c:pt idx="4409">
                  <c:v>75.60341009743135</c:v>
                </c:pt>
                <c:pt idx="4410">
                  <c:v>75.60341009743135</c:v>
                </c:pt>
                <c:pt idx="4411">
                  <c:v>75.564658990256859</c:v>
                </c:pt>
                <c:pt idx="4412">
                  <c:v>75.564658990256859</c:v>
                </c:pt>
                <c:pt idx="4413">
                  <c:v>75.564658990256859</c:v>
                </c:pt>
                <c:pt idx="4414">
                  <c:v>75.564658990256859</c:v>
                </c:pt>
                <c:pt idx="4415">
                  <c:v>75.564658990256859</c:v>
                </c:pt>
                <c:pt idx="4416">
                  <c:v>75.548051372896367</c:v>
                </c:pt>
                <c:pt idx="4417">
                  <c:v>75.542515500442875</c:v>
                </c:pt>
                <c:pt idx="4418">
                  <c:v>75.534211691762621</c:v>
                </c:pt>
                <c:pt idx="4419">
                  <c:v>75.534211691762621</c:v>
                </c:pt>
                <c:pt idx="4420">
                  <c:v>75.525907883082382</c:v>
                </c:pt>
                <c:pt idx="4421">
                  <c:v>75.517604074402129</c:v>
                </c:pt>
                <c:pt idx="4422">
                  <c:v>75.517604074402129</c:v>
                </c:pt>
                <c:pt idx="4423">
                  <c:v>75.498228520814877</c:v>
                </c:pt>
                <c:pt idx="4424">
                  <c:v>75.498228520814877</c:v>
                </c:pt>
                <c:pt idx="4425">
                  <c:v>75.498228520814877</c:v>
                </c:pt>
                <c:pt idx="4426">
                  <c:v>75.498228520814877</c:v>
                </c:pt>
                <c:pt idx="4427">
                  <c:v>75.498228520814877</c:v>
                </c:pt>
                <c:pt idx="4428">
                  <c:v>75.481620903454385</c:v>
                </c:pt>
                <c:pt idx="4429">
                  <c:v>75.459477413640386</c:v>
                </c:pt>
                <c:pt idx="4430">
                  <c:v>75.459477413640386</c:v>
                </c:pt>
                <c:pt idx="4431">
                  <c:v>75.459477413640386</c:v>
                </c:pt>
                <c:pt idx="4432">
                  <c:v>75.459477413640386</c:v>
                </c:pt>
                <c:pt idx="4433">
                  <c:v>75.459477413640386</c:v>
                </c:pt>
                <c:pt idx="4434">
                  <c:v>75.459477413640386</c:v>
                </c:pt>
                <c:pt idx="4435">
                  <c:v>75.459477413640386</c:v>
                </c:pt>
                <c:pt idx="4436">
                  <c:v>75.437333923826401</c:v>
                </c:pt>
                <c:pt idx="4437">
                  <c:v>75.431798051372894</c:v>
                </c:pt>
                <c:pt idx="4438">
                  <c:v>75.420726306465895</c:v>
                </c:pt>
                <c:pt idx="4439">
                  <c:v>75.420726306465895</c:v>
                </c:pt>
                <c:pt idx="4440">
                  <c:v>75.420726306465895</c:v>
                </c:pt>
                <c:pt idx="4441">
                  <c:v>75.406886625332149</c:v>
                </c:pt>
                <c:pt idx="4442">
                  <c:v>75.406886625332149</c:v>
                </c:pt>
                <c:pt idx="4443">
                  <c:v>75.390279007971657</c:v>
                </c:pt>
                <c:pt idx="4444">
                  <c:v>75.390279007971657</c:v>
                </c:pt>
                <c:pt idx="4445">
                  <c:v>75.390279007971657</c:v>
                </c:pt>
                <c:pt idx="4446">
                  <c:v>75.390279007971657</c:v>
                </c:pt>
                <c:pt idx="4447">
                  <c:v>75.376439326837911</c:v>
                </c:pt>
                <c:pt idx="4448">
                  <c:v>75.370903454384404</c:v>
                </c:pt>
                <c:pt idx="4449">
                  <c:v>75.365367581930911</c:v>
                </c:pt>
                <c:pt idx="4450">
                  <c:v>75.348759964570405</c:v>
                </c:pt>
                <c:pt idx="4451">
                  <c:v>75.348759964570405</c:v>
                </c:pt>
                <c:pt idx="4452">
                  <c:v>75.348759964570405</c:v>
                </c:pt>
                <c:pt idx="4453">
                  <c:v>75.348759964570405</c:v>
                </c:pt>
                <c:pt idx="4454">
                  <c:v>75.348759964570405</c:v>
                </c:pt>
                <c:pt idx="4455">
                  <c:v>75.332152347209927</c:v>
                </c:pt>
                <c:pt idx="4456">
                  <c:v>75.315544729849421</c:v>
                </c:pt>
                <c:pt idx="4457">
                  <c:v>75.315544729849421</c:v>
                </c:pt>
                <c:pt idx="4458">
                  <c:v>75.315544729849421</c:v>
                </c:pt>
                <c:pt idx="4459">
                  <c:v>75.315544729849421</c:v>
                </c:pt>
                <c:pt idx="4460">
                  <c:v>75.315544729849421</c:v>
                </c:pt>
                <c:pt idx="4461">
                  <c:v>75.293401240035422</c:v>
                </c:pt>
                <c:pt idx="4462">
                  <c:v>75.293401240035422</c:v>
                </c:pt>
                <c:pt idx="4463">
                  <c:v>75.293401240035422</c:v>
                </c:pt>
                <c:pt idx="4464">
                  <c:v>75.27679362267493</c:v>
                </c:pt>
                <c:pt idx="4465">
                  <c:v>75.27679362267493</c:v>
                </c:pt>
                <c:pt idx="4466">
                  <c:v>75.27679362267493</c:v>
                </c:pt>
                <c:pt idx="4467">
                  <c:v>75.26572187776793</c:v>
                </c:pt>
                <c:pt idx="4468">
                  <c:v>75.257418069087691</c:v>
                </c:pt>
                <c:pt idx="4469">
                  <c:v>75.257418069087691</c:v>
                </c:pt>
                <c:pt idx="4470">
                  <c:v>75.249114260407438</c:v>
                </c:pt>
                <c:pt idx="4471">
                  <c:v>75.243578387953946</c:v>
                </c:pt>
                <c:pt idx="4472">
                  <c:v>75.235274579273693</c:v>
                </c:pt>
                <c:pt idx="4473">
                  <c:v>75.235274579273693</c:v>
                </c:pt>
                <c:pt idx="4474">
                  <c:v>75.221434898139947</c:v>
                </c:pt>
                <c:pt idx="4475">
                  <c:v>75.221434898139947</c:v>
                </c:pt>
                <c:pt idx="4476">
                  <c:v>75.221434898139947</c:v>
                </c:pt>
                <c:pt idx="4477">
                  <c:v>75.190987599645709</c:v>
                </c:pt>
                <c:pt idx="4478">
                  <c:v>75.190987599645709</c:v>
                </c:pt>
                <c:pt idx="4479">
                  <c:v>75.190987599645709</c:v>
                </c:pt>
                <c:pt idx="4480">
                  <c:v>75.190987599645709</c:v>
                </c:pt>
                <c:pt idx="4481">
                  <c:v>75.190987599645709</c:v>
                </c:pt>
                <c:pt idx="4482">
                  <c:v>75.190987599645709</c:v>
                </c:pt>
                <c:pt idx="4483">
                  <c:v>75.190987599645709</c:v>
                </c:pt>
                <c:pt idx="4484">
                  <c:v>75.190987599645709</c:v>
                </c:pt>
                <c:pt idx="4485">
                  <c:v>75.166076173604949</c:v>
                </c:pt>
                <c:pt idx="4486">
                  <c:v>75.135628875110712</c:v>
                </c:pt>
                <c:pt idx="4487">
                  <c:v>75.135628875110712</c:v>
                </c:pt>
                <c:pt idx="4488">
                  <c:v>75.135628875110712</c:v>
                </c:pt>
                <c:pt idx="4489">
                  <c:v>75.135628875110712</c:v>
                </c:pt>
                <c:pt idx="4490">
                  <c:v>75.135628875110712</c:v>
                </c:pt>
                <c:pt idx="4491">
                  <c:v>75.135628875110712</c:v>
                </c:pt>
                <c:pt idx="4492">
                  <c:v>75.135628875110712</c:v>
                </c:pt>
                <c:pt idx="4493">
                  <c:v>75.135628875110712</c:v>
                </c:pt>
                <c:pt idx="4494">
                  <c:v>75.135628875110712</c:v>
                </c:pt>
                <c:pt idx="4495">
                  <c:v>75.135628875110712</c:v>
                </c:pt>
                <c:pt idx="4496">
                  <c:v>75.105181576616474</c:v>
                </c:pt>
                <c:pt idx="4497">
                  <c:v>75.088573959255982</c:v>
                </c:pt>
                <c:pt idx="4498">
                  <c:v>75.088573959255982</c:v>
                </c:pt>
                <c:pt idx="4499">
                  <c:v>75.088573959255982</c:v>
                </c:pt>
                <c:pt idx="4500">
                  <c:v>75.088573959255982</c:v>
                </c:pt>
                <c:pt idx="4501">
                  <c:v>75.088573959255982</c:v>
                </c:pt>
                <c:pt idx="4502">
                  <c:v>75.041519043401237</c:v>
                </c:pt>
                <c:pt idx="4503">
                  <c:v>75.041519043401237</c:v>
                </c:pt>
                <c:pt idx="4504">
                  <c:v>75.041519043401237</c:v>
                </c:pt>
                <c:pt idx="4505">
                  <c:v>75.041519043401237</c:v>
                </c:pt>
                <c:pt idx="4506">
                  <c:v>75.041519043401237</c:v>
                </c:pt>
                <c:pt idx="4507">
                  <c:v>75.041519043401237</c:v>
                </c:pt>
                <c:pt idx="4508">
                  <c:v>75.041519043401237</c:v>
                </c:pt>
                <c:pt idx="4509">
                  <c:v>75.041519043401237</c:v>
                </c:pt>
                <c:pt idx="4510">
                  <c:v>75.041519043401237</c:v>
                </c:pt>
                <c:pt idx="4511">
                  <c:v>75.041519043401237</c:v>
                </c:pt>
                <c:pt idx="4512">
                  <c:v>75.041519043401237</c:v>
                </c:pt>
                <c:pt idx="4513">
                  <c:v>75.041519043401237</c:v>
                </c:pt>
                <c:pt idx="4514">
                  <c:v>75.005535872453493</c:v>
                </c:pt>
                <c:pt idx="4515">
                  <c:v>75</c:v>
                </c:pt>
                <c:pt idx="4516">
                  <c:v>74.986160318866254</c:v>
                </c:pt>
                <c:pt idx="4517">
                  <c:v>74.986160318866254</c:v>
                </c:pt>
                <c:pt idx="4518">
                  <c:v>74.986160318866254</c:v>
                </c:pt>
                <c:pt idx="4519">
                  <c:v>74.986160318866254</c:v>
                </c:pt>
                <c:pt idx="4520">
                  <c:v>74.961248892825509</c:v>
                </c:pt>
                <c:pt idx="4521">
                  <c:v>74.961248892825509</c:v>
                </c:pt>
                <c:pt idx="4522">
                  <c:v>74.961248892825509</c:v>
                </c:pt>
                <c:pt idx="4523">
                  <c:v>74.961248892825509</c:v>
                </c:pt>
                <c:pt idx="4524">
                  <c:v>74.961248892825509</c:v>
                </c:pt>
                <c:pt idx="4525">
                  <c:v>74.933569530558017</c:v>
                </c:pt>
                <c:pt idx="4526">
                  <c:v>74.933569530558017</c:v>
                </c:pt>
                <c:pt idx="4527">
                  <c:v>74.933569530558017</c:v>
                </c:pt>
                <c:pt idx="4528">
                  <c:v>74.933569530558017</c:v>
                </c:pt>
                <c:pt idx="4529">
                  <c:v>74.933569530558017</c:v>
                </c:pt>
                <c:pt idx="4530">
                  <c:v>74.903122232063765</c:v>
                </c:pt>
                <c:pt idx="4531">
                  <c:v>74.903122232063765</c:v>
                </c:pt>
                <c:pt idx="4532">
                  <c:v>74.903122232063765</c:v>
                </c:pt>
                <c:pt idx="4533">
                  <c:v>74.903122232063765</c:v>
                </c:pt>
                <c:pt idx="4534">
                  <c:v>74.903122232063765</c:v>
                </c:pt>
                <c:pt idx="4535">
                  <c:v>74.903122232063765</c:v>
                </c:pt>
                <c:pt idx="4536">
                  <c:v>74.883746678476527</c:v>
                </c:pt>
                <c:pt idx="4537">
                  <c:v>74.87821080602302</c:v>
                </c:pt>
                <c:pt idx="4538">
                  <c:v>74.872674933569527</c:v>
                </c:pt>
                <c:pt idx="4539">
                  <c:v>74.864371124889288</c:v>
                </c:pt>
                <c:pt idx="4540">
                  <c:v>74.864371124889288</c:v>
                </c:pt>
                <c:pt idx="4541">
                  <c:v>74.856067316209035</c:v>
                </c:pt>
                <c:pt idx="4542">
                  <c:v>74.850531443755543</c:v>
                </c:pt>
                <c:pt idx="4543">
                  <c:v>74.825620017714783</c:v>
                </c:pt>
                <c:pt idx="4544">
                  <c:v>74.825620017714783</c:v>
                </c:pt>
                <c:pt idx="4545">
                  <c:v>74.825620017714783</c:v>
                </c:pt>
                <c:pt idx="4546">
                  <c:v>74.825620017714783</c:v>
                </c:pt>
                <c:pt idx="4547">
                  <c:v>74.825620017714783</c:v>
                </c:pt>
                <c:pt idx="4548">
                  <c:v>74.825620017714783</c:v>
                </c:pt>
                <c:pt idx="4549">
                  <c:v>74.825620017714783</c:v>
                </c:pt>
                <c:pt idx="4550">
                  <c:v>74.825620017714783</c:v>
                </c:pt>
                <c:pt idx="4551">
                  <c:v>74.800708591674052</c:v>
                </c:pt>
                <c:pt idx="4552">
                  <c:v>74.795172719220545</c:v>
                </c:pt>
                <c:pt idx="4553">
                  <c:v>74.789636846767053</c:v>
                </c:pt>
                <c:pt idx="4554">
                  <c:v>74.784100974313546</c:v>
                </c:pt>
                <c:pt idx="4555">
                  <c:v>74.778565101860053</c:v>
                </c:pt>
                <c:pt idx="4556">
                  <c:v>74.767493356953054</c:v>
                </c:pt>
                <c:pt idx="4557">
                  <c:v>74.767493356953054</c:v>
                </c:pt>
                <c:pt idx="4558">
                  <c:v>74.767493356953054</c:v>
                </c:pt>
                <c:pt idx="4559">
                  <c:v>74.756421612046054</c:v>
                </c:pt>
                <c:pt idx="4560">
                  <c:v>74.742581930912309</c:v>
                </c:pt>
                <c:pt idx="4561">
                  <c:v>74.742581930912309</c:v>
                </c:pt>
                <c:pt idx="4562">
                  <c:v>74.742581930912309</c:v>
                </c:pt>
                <c:pt idx="4563">
                  <c:v>74.742581930912309</c:v>
                </c:pt>
                <c:pt idx="4564">
                  <c:v>74.728742249778563</c:v>
                </c:pt>
                <c:pt idx="4565">
                  <c:v>74.72320637732507</c:v>
                </c:pt>
                <c:pt idx="4566">
                  <c:v>74.712134632418071</c:v>
                </c:pt>
                <c:pt idx="4567">
                  <c:v>74.712134632418071</c:v>
                </c:pt>
                <c:pt idx="4568">
                  <c:v>74.712134632418071</c:v>
                </c:pt>
                <c:pt idx="4569">
                  <c:v>74.689991142604072</c:v>
                </c:pt>
                <c:pt idx="4570">
                  <c:v>74.689991142604072</c:v>
                </c:pt>
                <c:pt idx="4571">
                  <c:v>74.689991142604072</c:v>
                </c:pt>
                <c:pt idx="4572">
                  <c:v>74.689991142604072</c:v>
                </c:pt>
                <c:pt idx="4573">
                  <c:v>74.689991142604072</c:v>
                </c:pt>
                <c:pt idx="4574">
                  <c:v>74.67338352524358</c:v>
                </c:pt>
                <c:pt idx="4575">
                  <c:v>74.667847652790073</c:v>
                </c:pt>
                <c:pt idx="4576">
                  <c:v>74.66231178033658</c:v>
                </c:pt>
                <c:pt idx="4577">
                  <c:v>74.654007971656327</c:v>
                </c:pt>
                <c:pt idx="4578">
                  <c:v>74.654007971656327</c:v>
                </c:pt>
                <c:pt idx="4579">
                  <c:v>74.640168290522595</c:v>
                </c:pt>
                <c:pt idx="4580">
                  <c:v>74.640168290522595</c:v>
                </c:pt>
                <c:pt idx="4581">
                  <c:v>74.640168290522595</c:v>
                </c:pt>
                <c:pt idx="4582">
                  <c:v>74.629096545615596</c:v>
                </c:pt>
                <c:pt idx="4583">
                  <c:v>74.606953055801597</c:v>
                </c:pt>
                <c:pt idx="4584">
                  <c:v>74.606953055801597</c:v>
                </c:pt>
                <c:pt idx="4585">
                  <c:v>74.606953055801597</c:v>
                </c:pt>
                <c:pt idx="4586">
                  <c:v>74.606953055801597</c:v>
                </c:pt>
                <c:pt idx="4587">
                  <c:v>74.606953055801597</c:v>
                </c:pt>
                <c:pt idx="4588">
                  <c:v>74.606953055801597</c:v>
                </c:pt>
                <c:pt idx="4589">
                  <c:v>74.606953055801597</c:v>
                </c:pt>
                <c:pt idx="4590">
                  <c:v>74.573737821080599</c:v>
                </c:pt>
                <c:pt idx="4591">
                  <c:v>74.573737821080599</c:v>
                </c:pt>
                <c:pt idx="4592">
                  <c:v>74.573737821080599</c:v>
                </c:pt>
                <c:pt idx="4593">
                  <c:v>74.573737821080599</c:v>
                </c:pt>
                <c:pt idx="4594">
                  <c:v>74.573737821080599</c:v>
                </c:pt>
                <c:pt idx="4595">
                  <c:v>74.557130203720106</c:v>
                </c:pt>
                <c:pt idx="4596">
                  <c:v>74.548826395039853</c:v>
                </c:pt>
                <c:pt idx="4597">
                  <c:v>74.548826395039853</c:v>
                </c:pt>
                <c:pt idx="4598">
                  <c:v>74.532218777679361</c:v>
                </c:pt>
                <c:pt idx="4599">
                  <c:v>74.532218777679361</c:v>
                </c:pt>
                <c:pt idx="4600">
                  <c:v>74.532218777679361</c:v>
                </c:pt>
                <c:pt idx="4601">
                  <c:v>74.532218777679361</c:v>
                </c:pt>
                <c:pt idx="4602">
                  <c:v>74.518379096545615</c:v>
                </c:pt>
                <c:pt idx="4603">
                  <c:v>74.512843224092123</c:v>
                </c:pt>
                <c:pt idx="4604">
                  <c:v>74.507307351638616</c:v>
                </c:pt>
                <c:pt idx="4605">
                  <c:v>74.501771479185123</c:v>
                </c:pt>
                <c:pt idx="4606">
                  <c:v>74.490699734278124</c:v>
                </c:pt>
                <c:pt idx="4607">
                  <c:v>74.490699734278124</c:v>
                </c:pt>
                <c:pt idx="4608">
                  <c:v>74.490699734278124</c:v>
                </c:pt>
                <c:pt idx="4609">
                  <c:v>74.479627989371124</c:v>
                </c:pt>
                <c:pt idx="4610">
                  <c:v>74.474092116917618</c:v>
                </c:pt>
                <c:pt idx="4611">
                  <c:v>74.468556244464125</c:v>
                </c:pt>
                <c:pt idx="4612">
                  <c:v>74.457484499557125</c:v>
                </c:pt>
                <c:pt idx="4613">
                  <c:v>74.457484499557125</c:v>
                </c:pt>
                <c:pt idx="4614">
                  <c:v>74.457484499557125</c:v>
                </c:pt>
                <c:pt idx="4615">
                  <c:v>74.44641275465014</c:v>
                </c:pt>
                <c:pt idx="4616">
                  <c:v>74.429805137289634</c:v>
                </c:pt>
                <c:pt idx="4617">
                  <c:v>74.429805137289634</c:v>
                </c:pt>
                <c:pt idx="4618">
                  <c:v>74.429805137289634</c:v>
                </c:pt>
                <c:pt idx="4619">
                  <c:v>74.429805137289634</c:v>
                </c:pt>
                <c:pt idx="4620">
                  <c:v>74.429805137289634</c:v>
                </c:pt>
                <c:pt idx="4621">
                  <c:v>74.413197519929142</c:v>
                </c:pt>
                <c:pt idx="4622">
                  <c:v>74.39658990256865</c:v>
                </c:pt>
                <c:pt idx="4623">
                  <c:v>74.39658990256865</c:v>
                </c:pt>
                <c:pt idx="4624">
                  <c:v>74.39658990256865</c:v>
                </c:pt>
                <c:pt idx="4625">
                  <c:v>74.39658990256865</c:v>
                </c:pt>
                <c:pt idx="4626">
                  <c:v>74.39658990256865</c:v>
                </c:pt>
                <c:pt idx="4627">
                  <c:v>74.368910540301144</c:v>
                </c:pt>
                <c:pt idx="4628">
                  <c:v>74.368910540301144</c:v>
                </c:pt>
                <c:pt idx="4629">
                  <c:v>74.368910540301144</c:v>
                </c:pt>
                <c:pt idx="4630">
                  <c:v>74.368910540301144</c:v>
                </c:pt>
                <c:pt idx="4631">
                  <c:v>74.368910540301144</c:v>
                </c:pt>
                <c:pt idx="4632">
                  <c:v>74.352302922940666</c:v>
                </c:pt>
                <c:pt idx="4633">
                  <c:v>74.346767050487159</c:v>
                </c:pt>
                <c:pt idx="4634">
                  <c:v>74.327391496899907</c:v>
                </c:pt>
                <c:pt idx="4635">
                  <c:v>74.327391496899907</c:v>
                </c:pt>
                <c:pt idx="4636">
                  <c:v>74.327391496899907</c:v>
                </c:pt>
                <c:pt idx="4637">
                  <c:v>74.327391496899907</c:v>
                </c:pt>
                <c:pt idx="4638">
                  <c:v>74.327391496899907</c:v>
                </c:pt>
                <c:pt idx="4639">
                  <c:v>74.327391496899907</c:v>
                </c:pt>
                <c:pt idx="4640">
                  <c:v>74.308015943312668</c:v>
                </c:pt>
                <c:pt idx="4641">
                  <c:v>74.302480070859161</c:v>
                </c:pt>
                <c:pt idx="4642">
                  <c:v>74.296944198405669</c:v>
                </c:pt>
                <c:pt idx="4643">
                  <c:v>74.291408325952162</c:v>
                </c:pt>
                <c:pt idx="4644">
                  <c:v>74.260961027457924</c:v>
                </c:pt>
                <c:pt idx="4645">
                  <c:v>74.260961027457924</c:v>
                </c:pt>
                <c:pt idx="4646">
                  <c:v>74.260961027457924</c:v>
                </c:pt>
                <c:pt idx="4647">
                  <c:v>74.260961027457924</c:v>
                </c:pt>
                <c:pt idx="4648">
                  <c:v>74.260961027457924</c:v>
                </c:pt>
                <c:pt idx="4649">
                  <c:v>74.260961027457924</c:v>
                </c:pt>
                <c:pt idx="4650">
                  <c:v>74.260961027457924</c:v>
                </c:pt>
                <c:pt idx="4651">
                  <c:v>74.260961027457924</c:v>
                </c:pt>
                <c:pt idx="4652">
                  <c:v>74.260961027457924</c:v>
                </c:pt>
                <c:pt idx="4653">
                  <c:v>74.260961027457924</c:v>
                </c:pt>
                <c:pt idx="4654">
                  <c:v>74.205602302922941</c:v>
                </c:pt>
                <c:pt idx="4655">
                  <c:v>74.205602302922941</c:v>
                </c:pt>
                <c:pt idx="4656">
                  <c:v>74.205602302922941</c:v>
                </c:pt>
                <c:pt idx="4657">
                  <c:v>74.205602302922941</c:v>
                </c:pt>
                <c:pt idx="4658">
                  <c:v>74.205602302922941</c:v>
                </c:pt>
                <c:pt idx="4659">
                  <c:v>74.205602302922941</c:v>
                </c:pt>
                <c:pt idx="4660">
                  <c:v>74.205602302922941</c:v>
                </c:pt>
                <c:pt idx="4661">
                  <c:v>74.205602302922941</c:v>
                </c:pt>
                <c:pt idx="4662">
                  <c:v>74.205602302922941</c:v>
                </c:pt>
                <c:pt idx="4663">
                  <c:v>74.205602302922941</c:v>
                </c:pt>
                <c:pt idx="4664">
                  <c:v>74.175155004428689</c:v>
                </c:pt>
                <c:pt idx="4665">
                  <c:v>74.169619131975196</c:v>
                </c:pt>
                <c:pt idx="4666">
                  <c:v>74.153011514614704</c:v>
                </c:pt>
                <c:pt idx="4667">
                  <c:v>74.153011514614704</c:v>
                </c:pt>
                <c:pt idx="4668">
                  <c:v>74.153011514614704</c:v>
                </c:pt>
                <c:pt idx="4669">
                  <c:v>74.153011514614704</c:v>
                </c:pt>
                <c:pt idx="4670">
                  <c:v>74.153011514614704</c:v>
                </c:pt>
                <c:pt idx="4671">
                  <c:v>74.125332152347212</c:v>
                </c:pt>
                <c:pt idx="4672">
                  <c:v>74.125332152347212</c:v>
                </c:pt>
                <c:pt idx="4673">
                  <c:v>74.125332152347212</c:v>
                </c:pt>
                <c:pt idx="4674">
                  <c:v>74.125332152347212</c:v>
                </c:pt>
                <c:pt idx="4675">
                  <c:v>74.125332152347212</c:v>
                </c:pt>
                <c:pt idx="4676">
                  <c:v>74.094884853852975</c:v>
                </c:pt>
                <c:pt idx="4677">
                  <c:v>74.094884853852975</c:v>
                </c:pt>
                <c:pt idx="4678">
                  <c:v>74.094884853852975</c:v>
                </c:pt>
                <c:pt idx="4679">
                  <c:v>74.094884853852975</c:v>
                </c:pt>
                <c:pt idx="4680">
                  <c:v>74.094884853852975</c:v>
                </c:pt>
                <c:pt idx="4681">
                  <c:v>74.094884853852975</c:v>
                </c:pt>
                <c:pt idx="4682">
                  <c:v>74.072741364038976</c:v>
                </c:pt>
                <c:pt idx="4683">
                  <c:v>74.072741364038976</c:v>
                </c:pt>
                <c:pt idx="4684">
                  <c:v>74.053365810451737</c:v>
                </c:pt>
                <c:pt idx="4685">
                  <c:v>74.053365810451737</c:v>
                </c:pt>
                <c:pt idx="4686">
                  <c:v>74.053365810451737</c:v>
                </c:pt>
                <c:pt idx="4687">
                  <c:v>74.053365810451737</c:v>
                </c:pt>
                <c:pt idx="4688">
                  <c:v>74.053365810451737</c:v>
                </c:pt>
                <c:pt idx="4689">
                  <c:v>74.036758193091231</c:v>
                </c:pt>
                <c:pt idx="4690">
                  <c:v>74.028454384410978</c:v>
                </c:pt>
                <c:pt idx="4691">
                  <c:v>74.028454384410978</c:v>
                </c:pt>
                <c:pt idx="4692">
                  <c:v>73.98693534100974</c:v>
                </c:pt>
                <c:pt idx="4693">
                  <c:v>73.98693534100974</c:v>
                </c:pt>
                <c:pt idx="4694">
                  <c:v>73.98693534100974</c:v>
                </c:pt>
                <c:pt idx="4695">
                  <c:v>73.98693534100974</c:v>
                </c:pt>
                <c:pt idx="4696">
                  <c:v>73.98693534100974</c:v>
                </c:pt>
                <c:pt idx="4697">
                  <c:v>73.98693534100974</c:v>
                </c:pt>
                <c:pt idx="4698">
                  <c:v>73.98693534100974</c:v>
                </c:pt>
                <c:pt idx="4699">
                  <c:v>73.98693534100974</c:v>
                </c:pt>
                <c:pt idx="4700">
                  <c:v>73.98693534100974</c:v>
                </c:pt>
                <c:pt idx="4701">
                  <c:v>73.98693534100974</c:v>
                </c:pt>
                <c:pt idx="4702">
                  <c:v>73.98693534100974</c:v>
                </c:pt>
                <c:pt idx="4703">
                  <c:v>73.98693534100974</c:v>
                </c:pt>
                <c:pt idx="4704">
                  <c:v>73.98693534100974</c:v>
                </c:pt>
                <c:pt idx="4705">
                  <c:v>73.948184233835264</c:v>
                </c:pt>
                <c:pt idx="4706">
                  <c:v>73.942648361381757</c:v>
                </c:pt>
                <c:pt idx="4707">
                  <c:v>73.937112488928264</c:v>
                </c:pt>
                <c:pt idx="4708">
                  <c:v>73.931576616474757</c:v>
                </c:pt>
                <c:pt idx="4709">
                  <c:v>73.926040744021265</c:v>
                </c:pt>
                <c:pt idx="4710">
                  <c:v>73.917736935341011</c:v>
                </c:pt>
                <c:pt idx="4711">
                  <c:v>73.917736935341011</c:v>
                </c:pt>
                <c:pt idx="4712">
                  <c:v>73.906665190434012</c:v>
                </c:pt>
                <c:pt idx="4713">
                  <c:v>73.906665190434012</c:v>
                </c:pt>
                <c:pt idx="4714">
                  <c:v>73.895593445527012</c:v>
                </c:pt>
                <c:pt idx="4715">
                  <c:v>73.895593445527012</c:v>
                </c:pt>
                <c:pt idx="4716">
                  <c:v>73.881753764393267</c:v>
                </c:pt>
                <c:pt idx="4717">
                  <c:v>73.881753764393267</c:v>
                </c:pt>
                <c:pt idx="4718">
                  <c:v>73.881753764393267</c:v>
                </c:pt>
                <c:pt idx="4719">
                  <c:v>73.86514614703276</c:v>
                </c:pt>
                <c:pt idx="4720">
                  <c:v>73.86514614703276</c:v>
                </c:pt>
                <c:pt idx="4721">
                  <c:v>73.86514614703276</c:v>
                </c:pt>
                <c:pt idx="4722">
                  <c:v>73.854074402125775</c:v>
                </c:pt>
                <c:pt idx="4723">
                  <c:v>73.848538529672282</c:v>
                </c:pt>
                <c:pt idx="4724">
                  <c:v>73.843002657218776</c:v>
                </c:pt>
                <c:pt idx="4725">
                  <c:v>73.837466784765283</c:v>
                </c:pt>
                <c:pt idx="4726">
                  <c:v>73.820859167404791</c:v>
                </c:pt>
                <c:pt idx="4727">
                  <c:v>73.820859167404791</c:v>
                </c:pt>
                <c:pt idx="4728">
                  <c:v>73.820859167404791</c:v>
                </c:pt>
                <c:pt idx="4729">
                  <c:v>73.820859167404791</c:v>
                </c:pt>
                <c:pt idx="4730">
                  <c:v>73.820859167404791</c:v>
                </c:pt>
                <c:pt idx="4731">
                  <c:v>73.801483613817538</c:v>
                </c:pt>
                <c:pt idx="4732">
                  <c:v>73.801483613817538</c:v>
                </c:pt>
                <c:pt idx="4733">
                  <c:v>73.793179805137285</c:v>
                </c:pt>
                <c:pt idx="4734">
                  <c:v>73.787643932683793</c:v>
                </c:pt>
                <c:pt idx="4735">
                  <c:v>73.782108060230286</c:v>
                </c:pt>
                <c:pt idx="4736">
                  <c:v>73.754428697962808</c:v>
                </c:pt>
                <c:pt idx="4737">
                  <c:v>73.754428697962808</c:v>
                </c:pt>
                <c:pt idx="4738">
                  <c:v>73.754428697962808</c:v>
                </c:pt>
                <c:pt idx="4739">
                  <c:v>73.754428697962808</c:v>
                </c:pt>
                <c:pt idx="4740">
                  <c:v>73.754428697962808</c:v>
                </c:pt>
                <c:pt idx="4741">
                  <c:v>73.754428697962808</c:v>
                </c:pt>
                <c:pt idx="4742">
                  <c:v>73.754428697962808</c:v>
                </c:pt>
                <c:pt idx="4743">
                  <c:v>73.754428697962808</c:v>
                </c:pt>
                <c:pt idx="4744">
                  <c:v>73.754428697962808</c:v>
                </c:pt>
                <c:pt idx="4745">
                  <c:v>73.718445527015049</c:v>
                </c:pt>
                <c:pt idx="4746">
                  <c:v>73.718445527015049</c:v>
                </c:pt>
                <c:pt idx="4747">
                  <c:v>73.718445527015049</c:v>
                </c:pt>
                <c:pt idx="4748">
                  <c:v>73.718445527015049</c:v>
                </c:pt>
                <c:pt idx="4749">
                  <c:v>73.687998228520811</c:v>
                </c:pt>
                <c:pt idx="4750">
                  <c:v>73.687998228520811</c:v>
                </c:pt>
                <c:pt idx="4751">
                  <c:v>73.687998228520811</c:v>
                </c:pt>
                <c:pt idx="4752">
                  <c:v>73.687998228520811</c:v>
                </c:pt>
                <c:pt idx="4753">
                  <c:v>73.687998228520811</c:v>
                </c:pt>
                <c:pt idx="4754">
                  <c:v>73.687998228520811</c:v>
                </c:pt>
                <c:pt idx="4755">
                  <c:v>73.687998228520811</c:v>
                </c:pt>
                <c:pt idx="4756">
                  <c:v>73.665854738706813</c:v>
                </c:pt>
                <c:pt idx="4757">
                  <c:v>73.657550930026574</c:v>
                </c:pt>
                <c:pt idx="4758">
                  <c:v>73.657550930026574</c:v>
                </c:pt>
                <c:pt idx="4759">
                  <c:v>73.646479185119574</c:v>
                </c:pt>
                <c:pt idx="4760">
                  <c:v>73.646479185119574</c:v>
                </c:pt>
                <c:pt idx="4761">
                  <c:v>73.638175376439335</c:v>
                </c:pt>
                <c:pt idx="4762">
                  <c:v>73.632639503985828</c:v>
                </c:pt>
                <c:pt idx="4763">
                  <c:v>73.624335695305575</c:v>
                </c:pt>
                <c:pt idx="4764">
                  <c:v>73.624335695305575</c:v>
                </c:pt>
                <c:pt idx="4765">
                  <c:v>73.616031886625336</c:v>
                </c:pt>
                <c:pt idx="4766">
                  <c:v>73.577280779450831</c:v>
                </c:pt>
                <c:pt idx="4767">
                  <c:v>73.577280779450831</c:v>
                </c:pt>
                <c:pt idx="4768">
                  <c:v>73.577280779450831</c:v>
                </c:pt>
                <c:pt idx="4769">
                  <c:v>73.577280779450831</c:v>
                </c:pt>
                <c:pt idx="4770">
                  <c:v>73.577280779450831</c:v>
                </c:pt>
                <c:pt idx="4771">
                  <c:v>73.577280779450831</c:v>
                </c:pt>
                <c:pt idx="4772">
                  <c:v>73.577280779450831</c:v>
                </c:pt>
                <c:pt idx="4773">
                  <c:v>73.577280779450831</c:v>
                </c:pt>
                <c:pt idx="4774">
                  <c:v>73.577280779450831</c:v>
                </c:pt>
                <c:pt idx="4775">
                  <c:v>73.577280779450831</c:v>
                </c:pt>
                <c:pt idx="4776">
                  <c:v>73.577280779450831</c:v>
                </c:pt>
                <c:pt idx="4777">
                  <c:v>73.577280779450831</c:v>
                </c:pt>
                <c:pt idx="4778">
                  <c:v>73.577280779450831</c:v>
                </c:pt>
                <c:pt idx="4779">
                  <c:v>73.535761736049594</c:v>
                </c:pt>
                <c:pt idx="4780">
                  <c:v>73.535761736049594</c:v>
                </c:pt>
                <c:pt idx="4781">
                  <c:v>73.521922054915862</c:v>
                </c:pt>
                <c:pt idx="4782">
                  <c:v>73.521922054915862</c:v>
                </c:pt>
                <c:pt idx="4783">
                  <c:v>73.521922054915862</c:v>
                </c:pt>
                <c:pt idx="4784">
                  <c:v>73.505314437555356</c:v>
                </c:pt>
                <c:pt idx="4785">
                  <c:v>73.505314437555356</c:v>
                </c:pt>
                <c:pt idx="4786">
                  <c:v>73.505314437555356</c:v>
                </c:pt>
                <c:pt idx="4787">
                  <c:v>73.483170947741357</c:v>
                </c:pt>
                <c:pt idx="4788">
                  <c:v>73.483170947741357</c:v>
                </c:pt>
                <c:pt idx="4789">
                  <c:v>73.483170947741357</c:v>
                </c:pt>
                <c:pt idx="4790">
                  <c:v>73.483170947741357</c:v>
                </c:pt>
                <c:pt idx="4791">
                  <c:v>73.483170947741357</c:v>
                </c:pt>
                <c:pt idx="4792">
                  <c:v>73.466563330380865</c:v>
                </c:pt>
                <c:pt idx="4793">
                  <c:v>73.458259521700626</c:v>
                </c:pt>
                <c:pt idx="4794">
                  <c:v>73.458259521700626</c:v>
                </c:pt>
                <c:pt idx="4795">
                  <c:v>73.449955713020373</c:v>
                </c:pt>
                <c:pt idx="4796">
                  <c:v>73.441651904340119</c:v>
                </c:pt>
                <c:pt idx="4797">
                  <c:v>73.441651904340119</c:v>
                </c:pt>
                <c:pt idx="4798">
                  <c:v>73.433348095659881</c:v>
                </c:pt>
                <c:pt idx="4799">
                  <c:v>73.427812223206374</c:v>
                </c:pt>
                <c:pt idx="4800">
                  <c:v>73.397364924712136</c:v>
                </c:pt>
                <c:pt idx="4801">
                  <c:v>73.397364924712136</c:v>
                </c:pt>
                <c:pt idx="4802">
                  <c:v>73.397364924712136</c:v>
                </c:pt>
                <c:pt idx="4803">
                  <c:v>73.397364924712136</c:v>
                </c:pt>
                <c:pt idx="4804">
                  <c:v>73.397364924712136</c:v>
                </c:pt>
                <c:pt idx="4805">
                  <c:v>73.397364924712136</c:v>
                </c:pt>
                <c:pt idx="4806">
                  <c:v>73.397364924712136</c:v>
                </c:pt>
                <c:pt idx="4807">
                  <c:v>73.397364924712136</c:v>
                </c:pt>
                <c:pt idx="4808">
                  <c:v>73.397364924712136</c:v>
                </c:pt>
                <c:pt idx="4809">
                  <c:v>73.397364924712136</c:v>
                </c:pt>
                <c:pt idx="4810">
                  <c:v>73.366917626217884</c:v>
                </c:pt>
                <c:pt idx="4811">
                  <c:v>73.358613817537645</c:v>
                </c:pt>
                <c:pt idx="4812">
                  <c:v>73.358613817537645</c:v>
                </c:pt>
                <c:pt idx="4813">
                  <c:v>73.347542072630645</c:v>
                </c:pt>
                <c:pt idx="4814">
                  <c:v>73.347542072630645</c:v>
                </c:pt>
                <c:pt idx="4815">
                  <c:v>73.339238263950406</c:v>
                </c:pt>
                <c:pt idx="4816">
                  <c:v>73.325398582816646</c:v>
                </c:pt>
                <c:pt idx="4817">
                  <c:v>73.325398582816646</c:v>
                </c:pt>
                <c:pt idx="4818">
                  <c:v>73.325398582816646</c:v>
                </c:pt>
                <c:pt idx="4819">
                  <c:v>73.325398582816646</c:v>
                </c:pt>
                <c:pt idx="4820">
                  <c:v>73.294951284322408</c:v>
                </c:pt>
                <c:pt idx="4821">
                  <c:v>73.294951284322408</c:v>
                </c:pt>
                <c:pt idx="4822">
                  <c:v>73.294951284322408</c:v>
                </c:pt>
                <c:pt idx="4823">
                  <c:v>73.294951284322408</c:v>
                </c:pt>
                <c:pt idx="4824">
                  <c:v>73.294951284322408</c:v>
                </c:pt>
                <c:pt idx="4825">
                  <c:v>73.294951284322408</c:v>
                </c:pt>
                <c:pt idx="4826">
                  <c:v>73.294951284322408</c:v>
                </c:pt>
                <c:pt idx="4827">
                  <c:v>73.267271922054917</c:v>
                </c:pt>
                <c:pt idx="4828">
                  <c:v>73.267271922054917</c:v>
                </c:pt>
                <c:pt idx="4829">
                  <c:v>73.267271922054917</c:v>
                </c:pt>
                <c:pt idx="4830">
                  <c:v>73.253432240921171</c:v>
                </c:pt>
                <c:pt idx="4831">
                  <c:v>73.253432240921171</c:v>
                </c:pt>
                <c:pt idx="4832">
                  <c:v>73.245128432240918</c:v>
                </c:pt>
                <c:pt idx="4833">
                  <c:v>73.236824623560665</c:v>
                </c:pt>
                <c:pt idx="4834">
                  <c:v>73.236824623560665</c:v>
                </c:pt>
                <c:pt idx="4835">
                  <c:v>73.225752878653665</c:v>
                </c:pt>
                <c:pt idx="4836">
                  <c:v>73.225752878653665</c:v>
                </c:pt>
                <c:pt idx="4837">
                  <c:v>73.189769707705935</c:v>
                </c:pt>
                <c:pt idx="4838">
                  <c:v>73.189769707705935</c:v>
                </c:pt>
                <c:pt idx="4839">
                  <c:v>73.189769707705935</c:v>
                </c:pt>
                <c:pt idx="4840">
                  <c:v>73.189769707705935</c:v>
                </c:pt>
                <c:pt idx="4841">
                  <c:v>73.189769707705935</c:v>
                </c:pt>
                <c:pt idx="4842">
                  <c:v>73.189769707705935</c:v>
                </c:pt>
                <c:pt idx="4843">
                  <c:v>73.189769707705935</c:v>
                </c:pt>
                <c:pt idx="4844">
                  <c:v>73.189769707705935</c:v>
                </c:pt>
                <c:pt idx="4845">
                  <c:v>73.189769707705935</c:v>
                </c:pt>
                <c:pt idx="4846">
                  <c:v>73.189769707705935</c:v>
                </c:pt>
                <c:pt idx="4847">
                  <c:v>73.189769707705935</c:v>
                </c:pt>
                <c:pt idx="4848">
                  <c:v>73.117803365810445</c:v>
                </c:pt>
                <c:pt idx="4849">
                  <c:v>73.117803365810445</c:v>
                </c:pt>
                <c:pt idx="4850">
                  <c:v>73.117803365810445</c:v>
                </c:pt>
                <c:pt idx="4851">
                  <c:v>73.117803365810445</c:v>
                </c:pt>
                <c:pt idx="4852">
                  <c:v>73.117803365810445</c:v>
                </c:pt>
                <c:pt idx="4853">
                  <c:v>73.117803365810445</c:v>
                </c:pt>
                <c:pt idx="4854">
                  <c:v>73.117803365810445</c:v>
                </c:pt>
                <c:pt idx="4855">
                  <c:v>73.117803365810445</c:v>
                </c:pt>
                <c:pt idx="4856">
                  <c:v>73.117803365810445</c:v>
                </c:pt>
                <c:pt idx="4857">
                  <c:v>73.117803365810445</c:v>
                </c:pt>
                <c:pt idx="4858">
                  <c:v>73.117803365810445</c:v>
                </c:pt>
                <c:pt idx="4859">
                  <c:v>73.117803365810445</c:v>
                </c:pt>
                <c:pt idx="4860">
                  <c:v>73.117803365810445</c:v>
                </c:pt>
                <c:pt idx="4861">
                  <c:v>73.117803365810445</c:v>
                </c:pt>
                <c:pt idx="4862">
                  <c:v>73.117803365810445</c:v>
                </c:pt>
                <c:pt idx="4863">
                  <c:v>73.073516386182462</c:v>
                </c:pt>
                <c:pt idx="4864">
                  <c:v>73.067980513728955</c:v>
                </c:pt>
                <c:pt idx="4865">
                  <c:v>73.05690876882197</c:v>
                </c:pt>
                <c:pt idx="4866">
                  <c:v>73.05690876882197</c:v>
                </c:pt>
                <c:pt idx="4867">
                  <c:v>73.05690876882197</c:v>
                </c:pt>
                <c:pt idx="4868">
                  <c:v>73.040301151461478</c:v>
                </c:pt>
                <c:pt idx="4869">
                  <c:v>73.040301151461478</c:v>
                </c:pt>
                <c:pt idx="4870">
                  <c:v>73.040301151461478</c:v>
                </c:pt>
                <c:pt idx="4871">
                  <c:v>73.012621789193972</c:v>
                </c:pt>
                <c:pt idx="4872">
                  <c:v>73.012621789193972</c:v>
                </c:pt>
                <c:pt idx="4873">
                  <c:v>73.012621789193972</c:v>
                </c:pt>
                <c:pt idx="4874">
                  <c:v>73.012621789193972</c:v>
                </c:pt>
                <c:pt idx="4875">
                  <c:v>73.012621789193972</c:v>
                </c:pt>
                <c:pt idx="4876">
                  <c:v>73.012621789193972</c:v>
                </c:pt>
                <c:pt idx="4877">
                  <c:v>73.012621789193972</c:v>
                </c:pt>
                <c:pt idx="4878">
                  <c:v>72.990478299379973</c:v>
                </c:pt>
                <c:pt idx="4879">
                  <c:v>72.932351638618243</c:v>
                </c:pt>
                <c:pt idx="4880">
                  <c:v>72.932351638618243</c:v>
                </c:pt>
                <c:pt idx="4881">
                  <c:v>72.932351638618243</c:v>
                </c:pt>
                <c:pt idx="4882">
                  <c:v>72.932351638618243</c:v>
                </c:pt>
                <c:pt idx="4883">
                  <c:v>72.932351638618243</c:v>
                </c:pt>
                <c:pt idx="4884">
                  <c:v>72.932351638618243</c:v>
                </c:pt>
                <c:pt idx="4885">
                  <c:v>72.932351638618243</c:v>
                </c:pt>
                <c:pt idx="4886">
                  <c:v>72.932351638618243</c:v>
                </c:pt>
                <c:pt idx="4887">
                  <c:v>72.932351638618243</c:v>
                </c:pt>
                <c:pt idx="4888">
                  <c:v>72.932351638618243</c:v>
                </c:pt>
                <c:pt idx="4889">
                  <c:v>72.932351638618243</c:v>
                </c:pt>
                <c:pt idx="4890">
                  <c:v>72.932351638618243</c:v>
                </c:pt>
                <c:pt idx="4891">
                  <c:v>72.932351638618243</c:v>
                </c:pt>
                <c:pt idx="4892">
                  <c:v>72.932351638618243</c:v>
                </c:pt>
                <c:pt idx="4893">
                  <c:v>72.932351638618243</c:v>
                </c:pt>
                <c:pt idx="4894">
                  <c:v>72.932351638618243</c:v>
                </c:pt>
                <c:pt idx="4895">
                  <c:v>72.932351638618243</c:v>
                </c:pt>
                <c:pt idx="4896">
                  <c:v>72.932351638618243</c:v>
                </c:pt>
                <c:pt idx="4897">
                  <c:v>72.932351638618243</c:v>
                </c:pt>
                <c:pt idx="4898">
                  <c:v>72.932351638618243</c:v>
                </c:pt>
                <c:pt idx="4899">
                  <c:v>72.860385296722768</c:v>
                </c:pt>
                <c:pt idx="4900">
                  <c:v>72.860385296722768</c:v>
                </c:pt>
                <c:pt idx="4901">
                  <c:v>72.860385296722768</c:v>
                </c:pt>
                <c:pt idx="4902">
                  <c:v>72.860385296722768</c:v>
                </c:pt>
                <c:pt idx="4903">
                  <c:v>72.860385296722768</c:v>
                </c:pt>
                <c:pt idx="4904">
                  <c:v>72.860385296722768</c:v>
                </c:pt>
                <c:pt idx="4905">
                  <c:v>72.802258635961024</c:v>
                </c:pt>
                <c:pt idx="4906">
                  <c:v>72.802258635961024</c:v>
                </c:pt>
                <c:pt idx="4907">
                  <c:v>72.802258635961024</c:v>
                </c:pt>
                <c:pt idx="4908">
                  <c:v>72.802258635961024</c:v>
                </c:pt>
                <c:pt idx="4909">
                  <c:v>72.802258635961024</c:v>
                </c:pt>
                <c:pt idx="4910">
                  <c:v>72.802258635961024</c:v>
                </c:pt>
                <c:pt idx="4911">
                  <c:v>72.802258635961024</c:v>
                </c:pt>
                <c:pt idx="4912">
                  <c:v>72.802258635961024</c:v>
                </c:pt>
                <c:pt idx="4913">
                  <c:v>72.802258635961024</c:v>
                </c:pt>
                <c:pt idx="4914">
                  <c:v>72.802258635961024</c:v>
                </c:pt>
                <c:pt idx="4915">
                  <c:v>72.802258635961024</c:v>
                </c:pt>
                <c:pt idx="4916">
                  <c:v>72.802258635961024</c:v>
                </c:pt>
                <c:pt idx="4917">
                  <c:v>72.802258635961024</c:v>
                </c:pt>
                <c:pt idx="4918">
                  <c:v>72.802258635961024</c:v>
                </c:pt>
                <c:pt idx="4919">
                  <c:v>72.802258635961024</c:v>
                </c:pt>
                <c:pt idx="4920">
                  <c:v>72.757971656333041</c:v>
                </c:pt>
                <c:pt idx="4921">
                  <c:v>72.752435783879548</c:v>
                </c:pt>
                <c:pt idx="4922">
                  <c:v>72.746899911426041</c:v>
                </c:pt>
                <c:pt idx="4923">
                  <c:v>72.730292294065549</c:v>
                </c:pt>
                <c:pt idx="4924">
                  <c:v>72.730292294065549</c:v>
                </c:pt>
                <c:pt idx="4925">
                  <c:v>72.730292294065549</c:v>
                </c:pt>
                <c:pt idx="4926">
                  <c:v>72.730292294065549</c:v>
                </c:pt>
                <c:pt idx="4927">
                  <c:v>72.730292294065549</c:v>
                </c:pt>
                <c:pt idx="4928">
                  <c:v>72.713684676705043</c:v>
                </c:pt>
                <c:pt idx="4929">
                  <c:v>72.70814880425155</c:v>
                </c:pt>
                <c:pt idx="4930">
                  <c:v>72.702612931798043</c:v>
                </c:pt>
                <c:pt idx="4931">
                  <c:v>72.663861824623567</c:v>
                </c:pt>
                <c:pt idx="4932">
                  <c:v>72.663861824623567</c:v>
                </c:pt>
                <c:pt idx="4933">
                  <c:v>72.663861824623567</c:v>
                </c:pt>
                <c:pt idx="4934">
                  <c:v>72.663861824623567</c:v>
                </c:pt>
                <c:pt idx="4935">
                  <c:v>72.663861824623567</c:v>
                </c:pt>
                <c:pt idx="4936">
                  <c:v>72.663861824623567</c:v>
                </c:pt>
                <c:pt idx="4937">
                  <c:v>72.663861824623567</c:v>
                </c:pt>
                <c:pt idx="4938">
                  <c:v>72.663861824623567</c:v>
                </c:pt>
                <c:pt idx="4939">
                  <c:v>72.663861824623567</c:v>
                </c:pt>
                <c:pt idx="4940">
                  <c:v>72.663861824623567</c:v>
                </c:pt>
                <c:pt idx="4941">
                  <c:v>72.663861824623567</c:v>
                </c:pt>
                <c:pt idx="4942">
                  <c:v>72.663861824623567</c:v>
                </c:pt>
                <c:pt idx="4943">
                  <c:v>72.663861824623567</c:v>
                </c:pt>
                <c:pt idx="4944">
                  <c:v>72.619574844995569</c:v>
                </c:pt>
                <c:pt idx="4945">
                  <c:v>72.619574844995569</c:v>
                </c:pt>
                <c:pt idx="4946">
                  <c:v>72.619574844995569</c:v>
                </c:pt>
                <c:pt idx="4947">
                  <c:v>72.59743135518157</c:v>
                </c:pt>
                <c:pt idx="4948">
                  <c:v>72.59743135518157</c:v>
                </c:pt>
                <c:pt idx="4949">
                  <c:v>72.59743135518157</c:v>
                </c:pt>
                <c:pt idx="4950">
                  <c:v>72.59743135518157</c:v>
                </c:pt>
                <c:pt idx="4951">
                  <c:v>72.59743135518157</c:v>
                </c:pt>
                <c:pt idx="4952">
                  <c:v>72.580823737821078</c:v>
                </c:pt>
                <c:pt idx="4953">
                  <c:v>72.564216120460586</c:v>
                </c:pt>
                <c:pt idx="4954">
                  <c:v>72.564216120460586</c:v>
                </c:pt>
                <c:pt idx="4955">
                  <c:v>72.564216120460586</c:v>
                </c:pt>
                <c:pt idx="4956">
                  <c:v>72.564216120460586</c:v>
                </c:pt>
                <c:pt idx="4957">
                  <c:v>72.564216120460586</c:v>
                </c:pt>
                <c:pt idx="4958">
                  <c:v>72.544840566873333</c:v>
                </c:pt>
                <c:pt idx="4959">
                  <c:v>72.544840566873333</c:v>
                </c:pt>
                <c:pt idx="4960">
                  <c:v>72.533768821966333</c:v>
                </c:pt>
                <c:pt idx="4961">
                  <c:v>72.533768821966333</c:v>
                </c:pt>
                <c:pt idx="4962">
                  <c:v>72.525465013286095</c:v>
                </c:pt>
                <c:pt idx="4963">
                  <c:v>72.511625332152349</c:v>
                </c:pt>
                <c:pt idx="4964">
                  <c:v>72.511625332152349</c:v>
                </c:pt>
                <c:pt idx="4965">
                  <c:v>72.511625332152349</c:v>
                </c:pt>
                <c:pt idx="4966">
                  <c:v>72.511625332152349</c:v>
                </c:pt>
                <c:pt idx="4967">
                  <c:v>72.481178033658097</c:v>
                </c:pt>
                <c:pt idx="4968">
                  <c:v>72.481178033658097</c:v>
                </c:pt>
                <c:pt idx="4969">
                  <c:v>72.481178033658097</c:v>
                </c:pt>
                <c:pt idx="4970">
                  <c:v>72.481178033658097</c:v>
                </c:pt>
                <c:pt idx="4971">
                  <c:v>72.481178033658097</c:v>
                </c:pt>
                <c:pt idx="4972">
                  <c:v>72.481178033658097</c:v>
                </c:pt>
                <c:pt idx="4973">
                  <c:v>72.481178033658097</c:v>
                </c:pt>
                <c:pt idx="4974">
                  <c:v>72.459034543844112</c:v>
                </c:pt>
                <c:pt idx="4975">
                  <c:v>72.453498671390619</c:v>
                </c:pt>
                <c:pt idx="4976">
                  <c:v>72.447962798937112</c:v>
                </c:pt>
                <c:pt idx="4977">
                  <c:v>72.42858724534986</c:v>
                </c:pt>
                <c:pt idx="4978">
                  <c:v>72.42858724534986</c:v>
                </c:pt>
                <c:pt idx="4979">
                  <c:v>72.42858724534986</c:v>
                </c:pt>
                <c:pt idx="4980">
                  <c:v>72.42858724534986</c:v>
                </c:pt>
                <c:pt idx="4981">
                  <c:v>72.42858724534986</c:v>
                </c:pt>
                <c:pt idx="4982">
                  <c:v>72.42858724534986</c:v>
                </c:pt>
                <c:pt idx="4983">
                  <c:v>72.409211691762621</c:v>
                </c:pt>
                <c:pt idx="4984">
                  <c:v>72.392604074402129</c:v>
                </c:pt>
                <c:pt idx="4985">
                  <c:v>72.392604074402129</c:v>
                </c:pt>
                <c:pt idx="4986">
                  <c:v>72.392604074402129</c:v>
                </c:pt>
                <c:pt idx="4987">
                  <c:v>72.392604074402129</c:v>
                </c:pt>
                <c:pt idx="4988">
                  <c:v>72.392604074402129</c:v>
                </c:pt>
                <c:pt idx="4989">
                  <c:v>72.323405668733386</c:v>
                </c:pt>
                <c:pt idx="4990">
                  <c:v>72.323405668733386</c:v>
                </c:pt>
                <c:pt idx="4991">
                  <c:v>72.323405668733386</c:v>
                </c:pt>
                <c:pt idx="4992">
                  <c:v>72.323405668733386</c:v>
                </c:pt>
                <c:pt idx="4993">
                  <c:v>72.323405668733386</c:v>
                </c:pt>
                <c:pt idx="4994">
                  <c:v>72.323405668733386</c:v>
                </c:pt>
                <c:pt idx="4995">
                  <c:v>72.323405668733386</c:v>
                </c:pt>
                <c:pt idx="4996">
                  <c:v>72.323405668733386</c:v>
                </c:pt>
                <c:pt idx="4997">
                  <c:v>72.323405668733386</c:v>
                </c:pt>
                <c:pt idx="4998">
                  <c:v>72.323405668733386</c:v>
                </c:pt>
                <c:pt idx="4999">
                  <c:v>72.323405668733386</c:v>
                </c:pt>
                <c:pt idx="5000">
                  <c:v>72.323405668733386</c:v>
                </c:pt>
                <c:pt idx="5001">
                  <c:v>72.323405668733386</c:v>
                </c:pt>
                <c:pt idx="5002">
                  <c:v>72.323405668733386</c:v>
                </c:pt>
                <c:pt idx="5003">
                  <c:v>72.323405668733386</c:v>
                </c:pt>
                <c:pt idx="5004">
                  <c:v>72.323405668733386</c:v>
                </c:pt>
                <c:pt idx="5005">
                  <c:v>72.323405668733386</c:v>
                </c:pt>
                <c:pt idx="5006">
                  <c:v>72.323405668733386</c:v>
                </c:pt>
                <c:pt idx="5007">
                  <c:v>72.323405668733386</c:v>
                </c:pt>
                <c:pt idx="5008">
                  <c:v>72.323405668733386</c:v>
                </c:pt>
                <c:pt idx="5009">
                  <c:v>72.256975199291404</c:v>
                </c:pt>
                <c:pt idx="5010">
                  <c:v>72.256975199291404</c:v>
                </c:pt>
                <c:pt idx="5011">
                  <c:v>72.256975199291404</c:v>
                </c:pt>
                <c:pt idx="5012">
                  <c:v>72.256975199291404</c:v>
                </c:pt>
                <c:pt idx="5013">
                  <c:v>72.220992028343673</c:v>
                </c:pt>
                <c:pt idx="5014">
                  <c:v>72.220992028343673</c:v>
                </c:pt>
                <c:pt idx="5015">
                  <c:v>72.220992028343673</c:v>
                </c:pt>
                <c:pt idx="5016">
                  <c:v>72.220992028343673</c:v>
                </c:pt>
                <c:pt idx="5017">
                  <c:v>72.220992028343673</c:v>
                </c:pt>
                <c:pt idx="5018">
                  <c:v>72.220992028343673</c:v>
                </c:pt>
                <c:pt idx="5019">
                  <c:v>72.220992028343673</c:v>
                </c:pt>
                <c:pt idx="5020">
                  <c:v>72.220992028343673</c:v>
                </c:pt>
                <c:pt idx="5021">
                  <c:v>72.220992028343673</c:v>
                </c:pt>
                <c:pt idx="5022">
                  <c:v>72.190544729849421</c:v>
                </c:pt>
                <c:pt idx="5023">
                  <c:v>72.190544729849421</c:v>
                </c:pt>
                <c:pt idx="5024">
                  <c:v>72.176705048715675</c:v>
                </c:pt>
                <c:pt idx="5025">
                  <c:v>72.176705048715675</c:v>
                </c:pt>
                <c:pt idx="5026">
                  <c:v>72.176705048715675</c:v>
                </c:pt>
                <c:pt idx="5027">
                  <c:v>72.16563330380869</c:v>
                </c:pt>
                <c:pt idx="5028">
                  <c:v>72.160097431355183</c:v>
                </c:pt>
                <c:pt idx="5029">
                  <c:v>72.15179362267493</c:v>
                </c:pt>
                <c:pt idx="5030">
                  <c:v>72.15179362267493</c:v>
                </c:pt>
                <c:pt idx="5031">
                  <c:v>72.143489813994691</c:v>
                </c:pt>
                <c:pt idx="5032">
                  <c:v>72.132418069087691</c:v>
                </c:pt>
                <c:pt idx="5033">
                  <c:v>72.132418069087691</c:v>
                </c:pt>
                <c:pt idx="5034">
                  <c:v>72.132418069087691</c:v>
                </c:pt>
                <c:pt idx="5035">
                  <c:v>72.115810451727185</c:v>
                </c:pt>
                <c:pt idx="5036">
                  <c:v>72.115810451727185</c:v>
                </c:pt>
                <c:pt idx="5037">
                  <c:v>72.115810451727185</c:v>
                </c:pt>
                <c:pt idx="5038">
                  <c:v>72.082595217006201</c:v>
                </c:pt>
                <c:pt idx="5039">
                  <c:v>72.082595217006201</c:v>
                </c:pt>
                <c:pt idx="5040">
                  <c:v>72.082595217006201</c:v>
                </c:pt>
                <c:pt idx="5041">
                  <c:v>72.082595217006201</c:v>
                </c:pt>
                <c:pt idx="5042">
                  <c:v>72.082595217006201</c:v>
                </c:pt>
                <c:pt idx="5043">
                  <c:v>72.082595217006201</c:v>
                </c:pt>
                <c:pt idx="5044">
                  <c:v>72.082595217006201</c:v>
                </c:pt>
                <c:pt idx="5045">
                  <c:v>72.082595217006201</c:v>
                </c:pt>
                <c:pt idx="5046">
                  <c:v>72.082595217006201</c:v>
                </c:pt>
                <c:pt idx="5047">
                  <c:v>72.041076173604949</c:v>
                </c:pt>
                <c:pt idx="5048">
                  <c:v>72.041076173604949</c:v>
                </c:pt>
                <c:pt idx="5049">
                  <c:v>72.041076173604949</c:v>
                </c:pt>
                <c:pt idx="5050">
                  <c:v>72.041076173604949</c:v>
                </c:pt>
                <c:pt idx="5051">
                  <c:v>72.041076173604949</c:v>
                </c:pt>
                <c:pt idx="5052">
                  <c:v>72.041076173604949</c:v>
                </c:pt>
                <c:pt idx="5053">
                  <c:v>72.002325066430473</c:v>
                </c:pt>
                <c:pt idx="5054">
                  <c:v>72.002325066430473</c:v>
                </c:pt>
                <c:pt idx="5055">
                  <c:v>72.002325066430473</c:v>
                </c:pt>
                <c:pt idx="5056">
                  <c:v>72.002325066430473</c:v>
                </c:pt>
                <c:pt idx="5057">
                  <c:v>72.002325066430473</c:v>
                </c:pt>
                <c:pt idx="5058">
                  <c:v>72.002325066430473</c:v>
                </c:pt>
                <c:pt idx="5059">
                  <c:v>72.002325066430473</c:v>
                </c:pt>
                <c:pt idx="5060">
                  <c:v>72.002325066430473</c:v>
                </c:pt>
                <c:pt idx="5061">
                  <c:v>71.963573959255982</c:v>
                </c:pt>
                <c:pt idx="5062">
                  <c:v>71.963573959255982</c:v>
                </c:pt>
                <c:pt idx="5063">
                  <c:v>71.963573959255982</c:v>
                </c:pt>
                <c:pt idx="5064">
                  <c:v>71.963573959255982</c:v>
                </c:pt>
                <c:pt idx="5065">
                  <c:v>71.963573959255982</c:v>
                </c:pt>
                <c:pt idx="5066">
                  <c:v>71.963573959255982</c:v>
                </c:pt>
                <c:pt idx="5067">
                  <c:v>71.944198405668729</c:v>
                </c:pt>
                <c:pt idx="5068">
                  <c:v>71.905447298494238</c:v>
                </c:pt>
                <c:pt idx="5069">
                  <c:v>71.905447298494238</c:v>
                </c:pt>
                <c:pt idx="5070">
                  <c:v>71.905447298494238</c:v>
                </c:pt>
                <c:pt idx="5071">
                  <c:v>71.905447298494238</c:v>
                </c:pt>
                <c:pt idx="5072">
                  <c:v>71.905447298494238</c:v>
                </c:pt>
                <c:pt idx="5073">
                  <c:v>71.905447298494238</c:v>
                </c:pt>
                <c:pt idx="5074">
                  <c:v>71.905447298494238</c:v>
                </c:pt>
                <c:pt idx="5075">
                  <c:v>71.905447298494238</c:v>
                </c:pt>
                <c:pt idx="5076">
                  <c:v>71.905447298494238</c:v>
                </c:pt>
                <c:pt idx="5077">
                  <c:v>71.905447298494238</c:v>
                </c:pt>
                <c:pt idx="5078">
                  <c:v>71.905447298494238</c:v>
                </c:pt>
                <c:pt idx="5079">
                  <c:v>71.905447298494238</c:v>
                </c:pt>
                <c:pt idx="5080">
                  <c:v>71.905447298494238</c:v>
                </c:pt>
                <c:pt idx="5081">
                  <c:v>71.861160318866254</c:v>
                </c:pt>
                <c:pt idx="5082">
                  <c:v>71.861160318866254</c:v>
                </c:pt>
                <c:pt idx="5083">
                  <c:v>71.861160318866254</c:v>
                </c:pt>
                <c:pt idx="5084">
                  <c:v>71.850088573959255</c:v>
                </c:pt>
                <c:pt idx="5085">
                  <c:v>71.836248892825509</c:v>
                </c:pt>
                <c:pt idx="5086">
                  <c:v>71.836248892825509</c:v>
                </c:pt>
                <c:pt idx="5087">
                  <c:v>71.836248892825509</c:v>
                </c:pt>
                <c:pt idx="5088">
                  <c:v>71.836248892825509</c:v>
                </c:pt>
                <c:pt idx="5089">
                  <c:v>71.805801594331271</c:v>
                </c:pt>
                <c:pt idx="5090">
                  <c:v>71.805801594331271</c:v>
                </c:pt>
                <c:pt idx="5091">
                  <c:v>71.805801594331271</c:v>
                </c:pt>
                <c:pt idx="5092">
                  <c:v>71.805801594331271</c:v>
                </c:pt>
                <c:pt idx="5093">
                  <c:v>71.805801594331271</c:v>
                </c:pt>
                <c:pt idx="5094">
                  <c:v>71.805801594331271</c:v>
                </c:pt>
                <c:pt idx="5095">
                  <c:v>71.805801594331271</c:v>
                </c:pt>
                <c:pt idx="5096">
                  <c:v>71.725531443755543</c:v>
                </c:pt>
                <c:pt idx="5097">
                  <c:v>71.725531443755543</c:v>
                </c:pt>
                <c:pt idx="5098">
                  <c:v>71.725531443755543</c:v>
                </c:pt>
                <c:pt idx="5099">
                  <c:v>71.725531443755543</c:v>
                </c:pt>
                <c:pt idx="5100">
                  <c:v>71.725531443755543</c:v>
                </c:pt>
                <c:pt idx="5101">
                  <c:v>71.725531443755543</c:v>
                </c:pt>
                <c:pt idx="5102">
                  <c:v>71.725531443755543</c:v>
                </c:pt>
                <c:pt idx="5103">
                  <c:v>71.725531443755543</c:v>
                </c:pt>
                <c:pt idx="5104">
                  <c:v>71.725531443755543</c:v>
                </c:pt>
                <c:pt idx="5105">
                  <c:v>71.725531443755543</c:v>
                </c:pt>
                <c:pt idx="5106">
                  <c:v>71.725531443755543</c:v>
                </c:pt>
                <c:pt idx="5107">
                  <c:v>71.725531443755543</c:v>
                </c:pt>
                <c:pt idx="5108">
                  <c:v>71.725531443755543</c:v>
                </c:pt>
                <c:pt idx="5109">
                  <c:v>71.725531443755543</c:v>
                </c:pt>
                <c:pt idx="5110">
                  <c:v>71.725531443755543</c:v>
                </c:pt>
                <c:pt idx="5111">
                  <c:v>71.725531443755543</c:v>
                </c:pt>
                <c:pt idx="5112">
                  <c:v>71.725531443755543</c:v>
                </c:pt>
                <c:pt idx="5113">
                  <c:v>71.725531443755543</c:v>
                </c:pt>
                <c:pt idx="5114">
                  <c:v>71.725531443755543</c:v>
                </c:pt>
                <c:pt idx="5115">
                  <c:v>71.725531443755543</c:v>
                </c:pt>
                <c:pt idx="5116">
                  <c:v>71.725531443755543</c:v>
                </c:pt>
                <c:pt idx="5117">
                  <c:v>71.725531443755543</c:v>
                </c:pt>
                <c:pt idx="5118">
                  <c:v>71.6563330380868</c:v>
                </c:pt>
                <c:pt idx="5119">
                  <c:v>71.6563330380868</c:v>
                </c:pt>
                <c:pt idx="5120">
                  <c:v>71.6563330380868</c:v>
                </c:pt>
                <c:pt idx="5121">
                  <c:v>71.6452612931798</c:v>
                </c:pt>
                <c:pt idx="5122">
                  <c:v>71.636957484499547</c:v>
                </c:pt>
                <c:pt idx="5123">
                  <c:v>71.636957484499547</c:v>
                </c:pt>
                <c:pt idx="5124">
                  <c:v>71.612046058458816</c:v>
                </c:pt>
                <c:pt idx="5125">
                  <c:v>71.612046058458816</c:v>
                </c:pt>
                <c:pt idx="5126">
                  <c:v>71.612046058458816</c:v>
                </c:pt>
                <c:pt idx="5127">
                  <c:v>71.612046058458816</c:v>
                </c:pt>
                <c:pt idx="5128">
                  <c:v>71.612046058458816</c:v>
                </c:pt>
                <c:pt idx="5129">
                  <c:v>71.612046058458816</c:v>
                </c:pt>
                <c:pt idx="5130">
                  <c:v>71.612046058458816</c:v>
                </c:pt>
                <c:pt idx="5131">
                  <c:v>71.587134632418071</c:v>
                </c:pt>
                <c:pt idx="5132">
                  <c:v>71.587134632418071</c:v>
                </c:pt>
                <c:pt idx="5133">
                  <c:v>71.567759078830832</c:v>
                </c:pt>
                <c:pt idx="5134">
                  <c:v>71.567759078830832</c:v>
                </c:pt>
                <c:pt idx="5135">
                  <c:v>71.567759078830832</c:v>
                </c:pt>
                <c:pt idx="5136">
                  <c:v>71.567759078830832</c:v>
                </c:pt>
                <c:pt idx="5137">
                  <c:v>71.567759078830832</c:v>
                </c:pt>
                <c:pt idx="5138">
                  <c:v>71.506864481842342</c:v>
                </c:pt>
                <c:pt idx="5139">
                  <c:v>71.506864481842342</c:v>
                </c:pt>
                <c:pt idx="5140">
                  <c:v>71.506864481842342</c:v>
                </c:pt>
                <c:pt idx="5141">
                  <c:v>71.506864481842342</c:v>
                </c:pt>
                <c:pt idx="5142">
                  <c:v>71.506864481842342</c:v>
                </c:pt>
                <c:pt idx="5143">
                  <c:v>71.506864481842342</c:v>
                </c:pt>
                <c:pt idx="5144">
                  <c:v>71.506864481842342</c:v>
                </c:pt>
                <c:pt idx="5145">
                  <c:v>71.506864481842342</c:v>
                </c:pt>
                <c:pt idx="5146">
                  <c:v>71.506864481842342</c:v>
                </c:pt>
                <c:pt idx="5147">
                  <c:v>71.506864481842342</c:v>
                </c:pt>
                <c:pt idx="5148">
                  <c:v>71.506864481842342</c:v>
                </c:pt>
                <c:pt idx="5149">
                  <c:v>71.506864481842342</c:v>
                </c:pt>
                <c:pt idx="5150">
                  <c:v>71.506864481842342</c:v>
                </c:pt>
                <c:pt idx="5151">
                  <c:v>71.506864481842342</c:v>
                </c:pt>
                <c:pt idx="5152">
                  <c:v>71.506864481842342</c:v>
                </c:pt>
                <c:pt idx="5153">
                  <c:v>71.506864481842342</c:v>
                </c:pt>
                <c:pt idx="5154">
                  <c:v>71.506864481842342</c:v>
                </c:pt>
                <c:pt idx="5155">
                  <c:v>71.443201948627106</c:v>
                </c:pt>
                <c:pt idx="5156">
                  <c:v>71.443201948627106</c:v>
                </c:pt>
                <c:pt idx="5157">
                  <c:v>71.443201948627106</c:v>
                </c:pt>
                <c:pt idx="5158">
                  <c:v>71.443201948627106</c:v>
                </c:pt>
                <c:pt idx="5159">
                  <c:v>71.443201948627106</c:v>
                </c:pt>
                <c:pt idx="5160">
                  <c:v>71.443201948627106</c:v>
                </c:pt>
                <c:pt idx="5161">
                  <c:v>71.421058458813107</c:v>
                </c:pt>
                <c:pt idx="5162">
                  <c:v>71.421058458813107</c:v>
                </c:pt>
                <c:pt idx="5163">
                  <c:v>71.390611160318855</c:v>
                </c:pt>
                <c:pt idx="5164">
                  <c:v>71.390611160318855</c:v>
                </c:pt>
                <c:pt idx="5165">
                  <c:v>71.390611160318855</c:v>
                </c:pt>
                <c:pt idx="5166">
                  <c:v>71.390611160318855</c:v>
                </c:pt>
                <c:pt idx="5167">
                  <c:v>71.390611160318855</c:v>
                </c:pt>
                <c:pt idx="5168">
                  <c:v>71.390611160318855</c:v>
                </c:pt>
                <c:pt idx="5169">
                  <c:v>71.390611160318855</c:v>
                </c:pt>
                <c:pt idx="5170">
                  <c:v>71.390611160318855</c:v>
                </c:pt>
                <c:pt idx="5171">
                  <c:v>71.390611160318855</c:v>
                </c:pt>
                <c:pt idx="5172">
                  <c:v>71.362931798051378</c:v>
                </c:pt>
                <c:pt idx="5173">
                  <c:v>71.357395925597871</c:v>
                </c:pt>
                <c:pt idx="5174">
                  <c:v>71.351860053144378</c:v>
                </c:pt>
                <c:pt idx="5175">
                  <c:v>71.340788308237379</c:v>
                </c:pt>
                <c:pt idx="5176">
                  <c:v>71.340788308237379</c:v>
                </c:pt>
                <c:pt idx="5177">
                  <c:v>71.340788308237379</c:v>
                </c:pt>
                <c:pt idx="5178">
                  <c:v>71.31864481842338</c:v>
                </c:pt>
                <c:pt idx="5179">
                  <c:v>71.31864481842338</c:v>
                </c:pt>
                <c:pt idx="5180">
                  <c:v>71.31864481842338</c:v>
                </c:pt>
                <c:pt idx="5181">
                  <c:v>71.31864481842338</c:v>
                </c:pt>
                <c:pt idx="5182">
                  <c:v>71.31864481842338</c:v>
                </c:pt>
                <c:pt idx="5183">
                  <c:v>71.263286093888397</c:v>
                </c:pt>
                <c:pt idx="5184">
                  <c:v>71.263286093888397</c:v>
                </c:pt>
                <c:pt idx="5185">
                  <c:v>71.263286093888397</c:v>
                </c:pt>
                <c:pt idx="5186">
                  <c:v>71.263286093888397</c:v>
                </c:pt>
                <c:pt idx="5187">
                  <c:v>71.263286093888397</c:v>
                </c:pt>
                <c:pt idx="5188">
                  <c:v>71.263286093888397</c:v>
                </c:pt>
                <c:pt idx="5189">
                  <c:v>71.263286093888397</c:v>
                </c:pt>
                <c:pt idx="5190">
                  <c:v>71.263286093888397</c:v>
                </c:pt>
                <c:pt idx="5191">
                  <c:v>71.263286093888397</c:v>
                </c:pt>
                <c:pt idx="5192">
                  <c:v>71.263286093888397</c:v>
                </c:pt>
                <c:pt idx="5193">
                  <c:v>71.263286093888397</c:v>
                </c:pt>
                <c:pt idx="5194">
                  <c:v>71.263286093888397</c:v>
                </c:pt>
                <c:pt idx="5195">
                  <c:v>71.263286093888397</c:v>
                </c:pt>
                <c:pt idx="5196">
                  <c:v>71.263286093888397</c:v>
                </c:pt>
                <c:pt idx="5197">
                  <c:v>71.263286093888397</c:v>
                </c:pt>
                <c:pt idx="5198">
                  <c:v>71.216231178033667</c:v>
                </c:pt>
                <c:pt idx="5199">
                  <c:v>71.216231178033667</c:v>
                </c:pt>
                <c:pt idx="5200">
                  <c:v>71.205159433126667</c:v>
                </c:pt>
                <c:pt idx="5201">
                  <c:v>71.205159433126667</c:v>
                </c:pt>
                <c:pt idx="5202">
                  <c:v>71.196855624446414</c:v>
                </c:pt>
                <c:pt idx="5203">
                  <c:v>71.188551815766161</c:v>
                </c:pt>
                <c:pt idx="5204">
                  <c:v>71.188551815766161</c:v>
                </c:pt>
                <c:pt idx="5205">
                  <c:v>71.180248007085922</c:v>
                </c:pt>
                <c:pt idx="5206">
                  <c:v>71.174712134632429</c:v>
                </c:pt>
                <c:pt idx="5207">
                  <c:v>71.166408325952162</c:v>
                </c:pt>
                <c:pt idx="5208">
                  <c:v>71.166408325952162</c:v>
                </c:pt>
                <c:pt idx="5209">
                  <c:v>71.144264836138177</c:v>
                </c:pt>
                <c:pt idx="5210">
                  <c:v>71.144264836138177</c:v>
                </c:pt>
                <c:pt idx="5211">
                  <c:v>71.144264836138177</c:v>
                </c:pt>
                <c:pt idx="5212">
                  <c:v>71.144264836138177</c:v>
                </c:pt>
                <c:pt idx="5213">
                  <c:v>71.144264836138177</c:v>
                </c:pt>
                <c:pt idx="5214">
                  <c:v>71.144264836138177</c:v>
                </c:pt>
                <c:pt idx="5215">
                  <c:v>71.124889282550924</c:v>
                </c:pt>
                <c:pt idx="5216">
                  <c:v>71.09167404782994</c:v>
                </c:pt>
                <c:pt idx="5217">
                  <c:v>71.09167404782994</c:v>
                </c:pt>
                <c:pt idx="5218">
                  <c:v>71.09167404782994</c:v>
                </c:pt>
                <c:pt idx="5219">
                  <c:v>71.09167404782994</c:v>
                </c:pt>
                <c:pt idx="5220">
                  <c:v>71.09167404782994</c:v>
                </c:pt>
                <c:pt idx="5221">
                  <c:v>71.09167404782994</c:v>
                </c:pt>
                <c:pt idx="5222">
                  <c:v>71.09167404782994</c:v>
                </c:pt>
                <c:pt idx="5223">
                  <c:v>71.09167404782994</c:v>
                </c:pt>
                <c:pt idx="5224">
                  <c:v>71.09167404782994</c:v>
                </c:pt>
                <c:pt idx="5225">
                  <c:v>71.09167404782994</c:v>
                </c:pt>
                <c:pt idx="5226">
                  <c:v>71.09167404782994</c:v>
                </c:pt>
                <c:pt idx="5227">
                  <c:v>71.058458813108956</c:v>
                </c:pt>
                <c:pt idx="5228">
                  <c:v>71.050155004428689</c:v>
                </c:pt>
                <c:pt idx="5229">
                  <c:v>71.050155004428689</c:v>
                </c:pt>
                <c:pt idx="5230">
                  <c:v>71.04185119574845</c:v>
                </c:pt>
                <c:pt idx="5231">
                  <c:v>71.036315323294957</c:v>
                </c:pt>
                <c:pt idx="5232">
                  <c:v>71.03077945084145</c:v>
                </c:pt>
                <c:pt idx="5233">
                  <c:v>71.025243578387958</c:v>
                </c:pt>
                <c:pt idx="5234">
                  <c:v>71.014171833480958</c:v>
                </c:pt>
                <c:pt idx="5235">
                  <c:v>71.014171833480958</c:v>
                </c:pt>
                <c:pt idx="5236">
                  <c:v>71.014171833480958</c:v>
                </c:pt>
                <c:pt idx="5237">
                  <c:v>71.000332152347212</c:v>
                </c:pt>
                <c:pt idx="5238">
                  <c:v>71.000332152347212</c:v>
                </c:pt>
                <c:pt idx="5239">
                  <c:v>70.950509300265722</c:v>
                </c:pt>
                <c:pt idx="5240">
                  <c:v>70.950509300265722</c:v>
                </c:pt>
                <c:pt idx="5241">
                  <c:v>70.950509300265722</c:v>
                </c:pt>
                <c:pt idx="5242">
                  <c:v>70.950509300265722</c:v>
                </c:pt>
                <c:pt idx="5243">
                  <c:v>70.950509300265722</c:v>
                </c:pt>
                <c:pt idx="5244">
                  <c:v>70.950509300265722</c:v>
                </c:pt>
                <c:pt idx="5245">
                  <c:v>70.950509300265722</c:v>
                </c:pt>
                <c:pt idx="5246">
                  <c:v>70.950509300265722</c:v>
                </c:pt>
                <c:pt idx="5247">
                  <c:v>70.950509300265722</c:v>
                </c:pt>
                <c:pt idx="5248">
                  <c:v>70.950509300265722</c:v>
                </c:pt>
                <c:pt idx="5249">
                  <c:v>70.950509300265722</c:v>
                </c:pt>
                <c:pt idx="5250">
                  <c:v>70.950509300265722</c:v>
                </c:pt>
                <c:pt idx="5251">
                  <c:v>70.950509300265722</c:v>
                </c:pt>
                <c:pt idx="5252">
                  <c:v>70.950509300265722</c:v>
                </c:pt>
                <c:pt idx="5253">
                  <c:v>70.950509300265722</c:v>
                </c:pt>
                <c:pt idx="5254">
                  <c:v>70.950509300265722</c:v>
                </c:pt>
                <c:pt idx="5255">
                  <c:v>70.897918511957485</c:v>
                </c:pt>
                <c:pt idx="5256">
                  <c:v>70.897918511957485</c:v>
                </c:pt>
                <c:pt idx="5257">
                  <c:v>70.897918511957485</c:v>
                </c:pt>
                <c:pt idx="5258">
                  <c:v>70.8757750221435</c:v>
                </c:pt>
                <c:pt idx="5259">
                  <c:v>70.8757750221435</c:v>
                </c:pt>
                <c:pt idx="5260">
                  <c:v>70.8757750221435</c:v>
                </c:pt>
                <c:pt idx="5261">
                  <c:v>70.8757750221435</c:v>
                </c:pt>
                <c:pt idx="5262">
                  <c:v>70.8757750221435</c:v>
                </c:pt>
                <c:pt idx="5263">
                  <c:v>70.856399468556248</c:v>
                </c:pt>
                <c:pt idx="5264">
                  <c:v>70.856399468556248</c:v>
                </c:pt>
                <c:pt idx="5265">
                  <c:v>70.842559787422502</c:v>
                </c:pt>
                <c:pt idx="5266">
                  <c:v>70.842559787422502</c:v>
                </c:pt>
                <c:pt idx="5267">
                  <c:v>70.842559787422502</c:v>
                </c:pt>
                <c:pt idx="5268">
                  <c:v>70.831488042515502</c:v>
                </c:pt>
                <c:pt idx="5269">
                  <c:v>70.825952170061996</c:v>
                </c:pt>
                <c:pt idx="5270">
                  <c:v>70.801040744021265</c:v>
                </c:pt>
                <c:pt idx="5271">
                  <c:v>70.801040744021265</c:v>
                </c:pt>
                <c:pt idx="5272">
                  <c:v>70.801040744021265</c:v>
                </c:pt>
                <c:pt idx="5273">
                  <c:v>70.801040744021265</c:v>
                </c:pt>
                <c:pt idx="5274">
                  <c:v>70.801040744021265</c:v>
                </c:pt>
                <c:pt idx="5275">
                  <c:v>70.801040744021265</c:v>
                </c:pt>
                <c:pt idx="5276">
                  <c:v>70.801040744021265</c:v>
                </c:pt>
                <c:pt idx="5277">
                  <c:v>70.801040744021265</c:v>
                </c:pt>
                <c:pt idx="5278">
                  <c:v>70.773361381753759</c:v>
                </c:pt>
                <c:pt idx="5279">
                  <c:v>70.773361381753759</c:v>
                </c:pt>
                <c:pt idx="5280">
                  <c:v>70.762289636846759</c:v>
                </c:pt>
                <c:pt idx="5281">
                  <c:v>70.762289636846759</c:v>
                </c:pt>
                <c:pt idx="5282">
                  <c:v>70.75121789193976</c:v>
                </c:pt>
                <c:pt idx="5283">
                  <c:v>70.75121789193976</c:v>
                </c:pt>
                <c:pt idx="5284">
                  <c:v>70.742914083259521</c:v>
                </c:pt>
                <c:pt idx="5285">
                  <c:v>70.695859167404791</c:v>
                </c:pt>
                <c:pt idx="5286">
                  <c:v>70.695859167404791</c:v>
                </c:pt>
                <c:pt idx="5287">
                  <c:v>70.695859167404791</c:v>
                </c:pt>
                <c:pt idx="5288">
                  <c:v>70.695859167404791</c:v>
                </c:pt>
                <c:pt idx="5289">
                  <c:v>70.695859167404791</c:v>
                </c:pt>
                <c:pt idx="5290">
                  <c:v>70.695859167404791</c:v>
                </c:pt>
                <c:pt idx="5291">
                  <c:v>70.695859167404791</c:v>
                </c:pt>
                <c:pt idx="5292">
                  <c:v>70.695859167404791</c:v>
                </c:pt>
                <c:pt idx="5293">
                  <c:v>70.695859167404791</c:v>
                </c:pt>
                <c:pt idx="5294">
                  <c:v>70.695859167404791</c:v>
                </c:pt>
                <c:pt idx="5295">
                  <c:v>70.695859167404791</c:v>
                </c:pt>
                <c:pt idx="5296">
                  <c:v>70.695859167404791</c:v>
                </c:pt>
                <c:pt idx="5297">
                  <c:v>70.695859167404791</c:v>
                </c:pt>
                <c:pt idx="5298">
                  <c:v>70.695859167404791</c:v>
                </c:pt>
                <c:pt idx="5299">
                  <c:v>70.695859167404791</c:v>
                </c:pt>
                <c:pt idx="5300">
                  <c:v>70.695859167404791</c:v>
                </c:pt>
                <c:pt idx="5301">
                  <c:v>70.640500442869794</c:v>
                </c:pt>
                <c:pt idx="5302">
                  <c:v>70.640500442869794</c:v>
                </c:pt>
                <c:pt idx="5303">
                  <c:v>70.640500442869794</c:v>
                </c:pt>
                <c:pt idx="5304">
                  <c:v>70.640500442869794</c:v>
                </c:pt>
                <c:pt idx="5305">
                  <c:v>70.623892825509301</c:v>
                </c:pt>
                <c:pt idx="5306">
                  <c:v>70.623892825509301</c:v>
                </c:pt>
                <c:pt idx="5307">
                  <c:v>70.612821080602302</c:v>
                </c:pt>
                <c:pt idx="5308">
                  <c:v>70.612821080602302</c:v>
                </c:pt>
                <c:pt idx="5309">
                  <c:v>70.601749335695303</c:v>
                </c:pt>
                <c:pt idx="5310">
                  <c:v>70.601749335695303</c:v>
                </c:pt>
                <c:pt idx="5311">
                  <c:v>70.582373782108064</c:v>
                </c:pt>
                <c:pt idx="5312">
                  <c:v>70.582373782108064</c:v>
                </c:pt>
                <c:pt idx="5313">
                  <c:v>70.582373782108064</c:v>
                </c:pt>
                <c:pt idx="5314">
                  <c:v>70.582373782108064</c:v>
                </c:pt>
                <c:pt idx="5315">
                  <c:v>70.582373782108064</c:v>
                </c:pt>
                <c:pt idx="5316">
                  <c:v>70.560230292294065</c:v>
                </c:pt>
                <c:pt idx="5317">
                  <c:v>70.560230292294065</c:v>
                </c:pt>
                <c:pt idx="5318">
                  <c:v>70.560230292294065</c:v>
                </c:pt>
                <c:pt idx="5319">
                  <c:v>70.543622674933573</c:v>
                </c:pt>
                <c:pt idx="5320">
                  <c:v>70.543622674933573</c:v>
                </c:pt>
                <c:pt idx="5321">
                  <c:v>70.543622674933573</c:v>
                </c:pt>
                <c:pt idx="5322">
                  <c:v>70.507639503985828</c:v>
                </c:pt>
                <c:pt idx="5323">
                  <c:v>70.507639503985828</c:v>
                </c:pt>
                <c:pt idx="5324">
                  <c:v>70.507639503985828</c:v>
                </c:pt>
                <c:pt idx="5325">
                  <c:v>70.507639503985828</c:v>
                </c:pt>
                <c:pt idx="5326">
                  <c:v>70.507639503985828</c:v>
                </c:pt>
                <c:pt idx="5327">
                  <c:v>70.507639503985828</c:v>
                </c:pt>
                <c:pt idx="5328">
                  <c:v>70.507639503985828</c:v>
                </c:pt>
                <c:pt idx="5329">
                  <c:v>70.507639503985828</c:v>
                </c:pt>
                <c:pt idx="5330">
                  <c:v>70.507639503985828</c:v>
                </c:pt>
                <c:pt idx="5331">
                  <c:v>70.507639503985828</c:v>
                </c:pt>
                <c:pt idx="5332">
                  <c:v>70.47442426926483</c:v>
                </c:pt>
                <c:pt idx="5333">
                  <c:v>70.47442426926483</c:v>
                </c:pt>
                <c:pt idx="5334">
                  <c:v>70.46335252435783</c:v>
                </c:pt>
                <c:pt idx="5335">
                  <c:v>70.46335252435783</c:v>
                </c:pt>
                <c:pt idx="5336">
                  <c:v>70.441209034543846</c:v>
                </c:pt>
                <c:pt idx="5337">
                  <c:v>70.441209034543846</c:v>
                </c:pt>
                <c:pt idx="5338">
                  <c:v>70.441209034543846</c:v>
                </c:pt>
                <c:pt idx="5339">
                  <c:v>70.441209034543846</c:v>
                </c:pt>
                <c:pt idx="5340">
                  <c:v>70.441209034543846</c:v>
                </c:pt>
                <c:pt idx="5341">
                  <c:v>70.441209034543846</c:v>
                </c:pt>
                <c:pt idx="5342">
                  <c:v>70.421833480956593</c:v>
                </c:pt>
                <c:pt idx="5343">
                  <c:v>70.399689991142594</c:v>
                </c:pt>
                <c:pt idx="5344">
                  <c:v>70.399689991142594</c:v>
                </c:pt>
                <c:pt idx="5345">
                  <c:v>70.399689991142594</c:v>
                </c:pt>
                <c:pt idx="5346">
                  <c:v>70.399689991142594</c:v>
                </c:pt>
                <c:pt idx="5347">
                  <c:v>70.399689991142594</c:v>
                </c:pt>
                <c:pt idx="5348">
                  <c:v>70.399689991142594</c:v>
                </c:pt>
                <c:pt idx="5349">
                  <c:v>70.399689991142594</c:v>
                </c:pt>
                <c:pt idx="5350">
                  <c:v>70.369242692648356</c:v>
                </c:pt>
                <c:pt idx="5351">
                  <c:v>70.369242692648356</c:v>
                </c:pt>
                <c:pt idx="5352">
                  <c:v>70.369242692648356</c:v>
                </c:pt>
                <c:pt idx="5353">
                  <c:v>70.369242692648356</c:v>
                </c:pt>
                <c:pt idx="5354">
                  <c:v>70.344331266607611</c:v>
                </c:pt>
                <c:pt idx="5355">
                  <c:v>70.344331266607611</c:v>
                </c:pt>
                <c:pt idx="5356">
                  <c:v>70.344331266607611</c:v>
                </c:pt>
                <c:pt idx="5357">
                  <c:v>70.344331266607611</c:v>
                </c:pt>
                <c:pt idx="5358">
                  <c:v>70.344331266607611</c:v>
                </c:pt>
                <c:pt idx="5359">
                  <c:v>70.31941984056688</c:v>
                </c:pt>
                <c:pt idx="5360">
                  <c:v>70.31941984056688</c:v>
                </c:pt>
                <c:pt idx="5361">
                  <c:v>70.31941984056688</c:v>
                </c:pt>
                <c:pt idx="5362">
                  <c:v>70.31941984056688</c:v>
                </c:pt>
                <c:pt idx="5363">
                  <c:v>70.302812223206374</c:v>
                </c:pt>
                <c:pt idx="5364">
                  <c:v>70.302812223206374</c:v>
                </c:pt>
                <c:pt idx="5365">
                  <c:v>70.291740478299374</c:v>
                </c:pt>
                <c:pt idx="5366">
                  <c:v>70.291740478299374</c:v>
                </c:pt>
                <c:pt idx="5367">
                  <c:v>70.272364924712136</c:v>
                </c:pt>
                <c:pt idx="5368">
                  <c:v>70.272364924712136</c:v>
                </c:pt>
                <c:pt idx="5369">
                  <c:v>70.272364924712136</c:v>
                </c:pt>
                <c:pt idx="5370">
                  <c:v>70.272364924712136</c:v>
                </c:pt>
                <c:pt idx="5371">
                  <c:v>70.272364924712136</c:v>
                </c:pt>
                <c:pt idx="5372">
                  <c:v>70.189326837909647</c:v>
                </c:pt>
                <c:pt idx="5373">
                  <c:v>70.189326837909647</c:v>
                </c:pt>
                <c:pt idx="5374">
                  <c:v>70.189326837909647</c:v>
                </c:pt>
                <c:pt idx="5375">
                  <c:v>70.189326837909647</c:v>
                </c:pt>
                <c:pt idx="5376">
                  <c:v>70.189326837909647</c:v>
                </c:pt>
                <c:pt idx="5377">
                  <c:v>70.189326837909647</c:v>
                </c:pt>
                <c:pt idx="5378">
                  <c:v>70.189326837909647</c:v>
                </c:pt>
                <c:pt idx="5379">
                  <c:v>70.189326837909647</c:v>
                </c:pt>
                <c:pt idx="5380">
                  <c:v>70.189326837909647</c:v>
                </c:pt>
                <c:pt idx="5381">
                  <c:v>70.189326837909647</c:v>
                </c:pt>
                <c:pt idx="5382">
                  <c:v>70.189326837909647</c:v>
                </c:pt>
                <c:pt idx="5383">
                  <c:v>70.189326837909647</c:v>
                </c:pt>
                <c:pt idx="5384">
                  <c:v>70.189326837909647</c:v>
                </c:pt>
                <c:pt idx="5385">
                  <c:v>70.189326837909647</c:v>
                </c:pt>
                <c:pt idx="5386">
                  <c:v>70.189326837909647</c:v>
                </c:pt>
                <c:pt idx="5387">
                  <c:v>70.189326837909647</c:v>
                </c:pt>
                <c:pt idx="5388">
                  <c:v>70.189326837909647</c:v>
                </c:pt>
                <c:pt idx="5389">
                  <c:v>70.189326837909647</c:v>
                </c:pt>
                <c:pt idx="5390">
                  <c:v>70.189326837909647</c:v>
                </c:pt>
                <c:pt idx="5391">
                  <c:v>70.189326837909647</c:v>
                </c:pt>
                <c:pt idx="5392">
                  <c:v>70.189326837909647</c:v>
                </c:pt>
                <c:pt idx="5393">
                  <c:v>70.189326837909647</c:v>
                </c:pt>
                <c:pt idx="5394">
                  <c:v>70.189326837909647</c:v>
                </c:pt>
                <c:pt idx="5395">
                  <c:v>70.189326837909647</c:v>
                </c:pt>
                <c:pt idx="5396">
                  <c:v>70.189326837909647</c:v>
                </c:pt>
                <c:pt idx="5397">
                  <c:v>70.117360496014172</c:v>
                </c:pt>
                <c:pt idx="5398">
                  <c:v>70.106288751107172</c:v>
                </c:pt>
                <c:pt idx="5399">
                  <c:v>70.106288751107172</c:v>
                </c:pt>
                <c:pt idx="5400">
                  <c:v>70.106288751107172</c:v>
                </c:pt>
                <c:pt idx="5401">
                  <c:v>70.092449069973426</c:v>
                </c:pt>
                <c:pt idx="5402">
                  <c:v>70.092449069973426</c:v>
                </c:pt>
                <c:pt idx="5403">
                  <c:v>70.084145261293187</c:v>
                </c:pt>
                <c:pt idx="5404">
                  <c:v>70.064769707705935</c:v>
                </c:pt>
                <c:pt idx="5405">
                  <c:v>70.064769707705935</c:v>
                </c:pt>
                <c:pt idx="5406">
                  <c:v>70.064769707705935</c:v>
                </c:pt>
                <c:pt idx="5407">
                  <c:v>70.064769707705935</c:v>
                </c:pt>
                <c:pt idx="5408">
                  <c:v>70.064769707705935</c:v>
                </c:pt>
                <c:pt idx="5409">
                  <c:v>70.064769707705935</c:v>
                </c:pt>
                <c:pt idx="5410">
                  <c:v>70.020482728077951</c:v>
                </c:pt>
                <c:pt idx="5411">
                  <c:v>70.020482728077951</c:v>
                </c:pt>
                <c:pt idx="5412">
                  <c:v>70.020482728077951</c:v>
                </c:pt>
                <c:pt idx="5413">
                  <c:v>70.020482728077951</c:v>
                </c:pt>
                <c:pt idx="5414">
                  <c:v>70.020482728077951</c:v>
                </c:pt>
                <c:pt idx="5415">
                  <c:v>70.020482728077951</c:v>
                </c:pt>
                <c:pt idx="5416">
                  <c:v>70.020482728077951</c:v>
                </c:pt>
                <c:pt idx="5417">
                  <c:v>70.020482728077951</c:v>
                </c:pt>
                <c:pt idx="5418">
                  <c:v>70.020482728077951</c:v>
                </c:pt>
                <c:pt idx="5419">
                  <c:v>70.020482728077951</c:v>
                </c:pt>
                <c:pt idx="5420">
                  <c:v>69.990035429583713</c:v>
                </c:pt>
                <c:pt idx="5421">
                  <c:v>69.978963684676714</c:v>
                </c:pt>
                <c:pt idx="5422">
                  <c:v>69.978963684676714</c:v>
                </c:pt>
                <c:pt idx="5423">
                  <c:v>69.978963684676714</c:v>
                </c:pt>
                <c:pt idx="5424">
                  <c:v>69.948516386182462</c:v>
                </c:pt>
                <c:pt idx="5425">
                  <c:v>69.948516386182462</c:v>
                </c:pt>
                <c:pt idx="5426">
                  <c:v>69.948516386182462</c:v>
                </c:pt>
                <c:pt idx="5427">
                  <c:v>69.948516386182462</c:v>
                </c:pt>
                <c:pt idx="5428">
                  <c:v>69.948516386182462</c:v>
                </c:pt>
                <c:pt idx="5429">
                  <c:v>69.948516386182462</c:v>
                </c:pt>
                <c:pt idx="5430">
                  <c:v>69.948516386182462</c:v>
                </c:pt>
                <c:pt idx="5431">
                  <c:v>69.948516386182462</c:v>
                </c:pt>
                <c:pt idx="5432">
                  <c:v>69.923604960141716</c:v>
                </c:pt>
                <c:pt idx="5433">
                  <c:v>69.918069087688224</c:v>
                </c:pt>
                <c:pt idx="5434">
                  <c:v>69.912533215234717</c:v>
                </c:pt>
                <c:pt idx="5435">
                  <c:v>69.88485385296724</c:v>
                </c:pt>
                <c:pt idx="5436">
                  <c:v>69.88485385296724</c:v>
                </c:pt>
                <c:pt idx="5437">
                  <c:v>69.88485385296724</c:v>
                </c:pt>
                <c:pt idx="5438">
                  <c:v>69.88485385296724</c:v>
                </c:pt>
                <c:pt idx="5439">
                  <c:v>69.88485385296724</c:v>
                </c:pt>
                <c:pt idx="5440">
                  <c:v>69.88485385296724</c:v>
                </c:pt>
                <c:pt idx="5441">
                  <c:v>69.88485385296724</c:v>
                </c:pt>
                <c:pt idx="5442">
                  <c:v>69.88485385296724</c:v>
                </c:pt>
                <c:pt idx="5443">
                  <c:v>69.88485385296724</c:v>
                </c:pt>
                <c:pt idx="5444">
                  <c:v>69.854406554472988</c:v>
                </c:pt>
                <c:pt idx="5445">
                  <c:v>69.854406554472988</c:v>
                </c:pt>
                <c:pt idx="5446">
                  <c:v>69.846102745792734</c:v>
                </c:pt>
                <c:pt idx="5447">
                  <c:v>69.840566873339242</c:v>
                </c:pt>
                <c:pt idx="5448">
                  <c:v>69.835031000885735</c:v>
                </c:pt>
                <c:pt idx="5449">
                  <c:v>69.829495128432242</c:v>
                </c:pt>
                <c:pt idx="5450">
                  <c:v>69.823959255978735</c:v>
                </c:pt>
                <c:pt idx="5451">
                  <c:v>69.818423383525243</c:v>
                </c:pt>
                <c:pt idx="5452">
                  <c:v>69.810119574845004</c:v>
                </c:pt>
                <c:pt idx="5453">
                  <c:v>69.810119574845004</c:v>
                </c:pt>
                <c:pt idx="5454">
                  <c:v>69.796279893711244</c:v>
                </c:pt>
                <c:pt idx="5455">
                  <c:v>69.796279893711244</c:v>
                </c:pt>
                <c:pt idx="5456">
                  <c:v>69.796279893711244</c:v>
                </c:pt>
                <c:pt idx="5457">
                  <c:v>69.782440212577498</c:v>
                </c:pt>
                <c:pt idx="5458">
                  <c:v>69.782440212577498</c:v>
                </c:pt>
                <c:pt idx="5459">
                  <c:v>69.771368467670499</c:v>
                </c:pt>
                <c:pt idx="5460">
                  <c:v>69.771368467670499</c:v>
                </c:pt>
                <c:pt idx="5461">
                  <c:v>69.76306465899026</c:v>
                </c:pt>
                <c:pt idx="5462">
                  <c:v>69.757528786536767</c:v>
                </c:pt>
                <c:pt idx="5463">
                  <c:v>69.716009743135515</c:v>
                </c:pt>
                <c:pt idx="5464">
                  <c:v>69.716009743135515</c:v>
                </c:pt>
                <c:pt idx="5465">
                  <c:v>69.716009743135515</c:v>
                </c:pt>
                <c:pt idx="5466">
                  <c:v>69.716009743135515</c:v>
                </c:pt>
                <c:pt idx="5467">
                  <c:v>69.716009743135515</c:v>
                </c:pt>
                <c:pt idx="5468">
                  <c:v>69.716009743135515</c:v>
                </c:pt>
                <c:pt idx="5469">
                  <c:v>69.716009743135515</c:v>
                </c:pt>
                <c:pt idx="5470">
                  <c:v>69.716009743135515</c:v>
                </c:pt>
                <c:pt idx="5471">
                  <c:v>69.716009743135515</c:v>
                </c:pt>
                <c:pt idx="5472">
                  <c:v>69.716009743135515</c:v>
                </c:pt>
                <c:pt idx="5473">
                  <c:v>69.716009743135515</c:v>
                </c:pt>
                <c:pt idx="5474">
                  <c:v>69.716009743135515</c:v>
                </c:pt>
                <c:pt idx="5475">
                  <c:v>69.716009743135515</c:v>
                </c:pt>
                <c:pt idx="5476">
                  <c:v>69.716009743135515</c:v>
                </c:pt>
                <c:pt idx="5477">
                  <c:v>69.674490699734278</c:v>
                </c:pt>
                <c:pt idx="5478">
                  <c:v>69.668954827280785</c:v>
                </c:pt>
                <c:pt idx="5479">
                  <c:v>69.660651018600532</c:v>
                </c:pt>
                <c:pt idx="5480">
                  <c:v>69.660651018600532</c:v>
                </c:pt>
                <c:pt idx="5481">
                  <c:v>69.652347209920279</c:v>
                </c:pt>
                <c:pt idx="5482">
                  <c:v>69.610828166519042</c:v>
                </c:pt>
                <c:pt idx="5483">
                  <c:v>69.610828166519042</c:v>
                </c:pt>
                <c:pt idx="5484">
                  <c:v>69.610828166519042</c:v>
                </c:pt>
                <c:pt idx="5485">
                  <c:v>69.610828166519042</c:v>
                </c:pt>
                <c:pt idx="5486">
                  <c:v>69.610828166519042</c:v>
                </c:pt>
                <c:pt idx="5487">
                  <c:v>69.610828166519042</c:v>
                </c:pt>
                <c:pt idx="5488">
                  <c:v>69.610828166519042</c:v>
                </c:pt>
                <c:pt idx="5489">
                  <c:v>69.610828166519042</c:v>
                </c:pt>
                <c:pt idx="5490">
                  <c:v>69.610828166519042</c:v>
                </c:pt>
                <c:pt idx="5491">
                  <c:v>69.610828166519042</c:v>
                </c:pt>
                <c:pt idx="5492">
                  <c:v>69.610828166519042</c:v>
                </c:pt>
                <c:pt idx="5493">
                  <c:v>69.610828166519042</c:v>
                </c:pt>
                <c:pt idx="5494">
                  <c:v>69.610828166519042</c:v>
                </c:pt>
                <c:pt idx="5495">
                  <c:v>69.610828166519042</c:v>
                </c:pt>
                <c:pt idx="5496">
                  <c:v>69.563773250664312</c:v>
                </c:pt>
                <c:pt idx="5497">
                  <c:v>69.563773250664312</c:v>
                </c:pt>
                <c:pt idx="5498">
                  <c:v>69.563773250664312</c:v>
                </c:pt>
                <c:pt idx="5499">
                  <c:v>69.547165633303806</c:v>
                </c:pt>
                <c:pt idx="5500">
                  <c:v>69.547165633303806</c:v>
                </c:pt>
                <c:pt idx="5501">
                  <c:v>69.547165633303806</c:v>
                </c:pt>
                <c:pt idx="5502">
                  <c:v>69.53332595217006</c:v>
                </c:pt>
                <c:pt idx="5503">
                  <c:v>69.53332595217006</c:v>
                </c:pt>
                <c:pt idx="5504">
                  <c:v>69.522254207263074</c:v>
                </c:pt>
                <c:pt idx="5505">
                  <c:v>69.522254207263074</c:v>
                </c:pt>
                <c:pt idx="5506">
                  <c:v>69.511182462356075</c:v>
                </c:pt>
                <c:pt idx="5507">
                  <c:v>69.511182462356075</c:v>
                </c:pt>
                <c:pt idx="5508">
                  <c:v>69.502878653675822</c:v>
                </c:pt>
                <c:pt idx="5509">
                  <c:v>69.489038972542076</c:v>
                </c:pt>
                <c:pt idx="5510">
                  <c:v>69.489038972542076</c:v>
                </c:pt>
                <c:pt idx="5511">
                  <c:v>69.489038972542076</c:v>
                </c:pt>
                <c:pt idx="5512">
                  <c:v>69.489038972542076</c:v>
                </c:pt>
                <c:pt idx="5513">
                  <c:v>69.47243135518157</c:v>
                </c:pt>
                <c:pt idx="5514">
                  <c:v>69.47243135518157</c:v>
                </c:pt>
                <c:pt idx="5515">
                  <c:v>69.397697077059334</c:v>
                </c:pt>
                <c:pt idx="5516">
                  <c:v>69.397697077059334</c:v>
                </c:pt>
                <c:pt idx="5517">
                  <c:v>69.397697077059334</c:v>
                </c:pt>
                <c:pt idx="5518">
                  <c:v>69.397697077059334</c:v>
                </c:pt>
                <c:pt idx="5519">
                  <c:v>69.397697077059334</c:v>
                </c:pt>
                <c:pt idx="5520">
                  <c:v>69.397697077059334</c:v>
                </c:pt>
                <c:pt idx="5521">
                  <c:v>69.397697077059334</c:v>
                </c:pt>
                <c:pt idx="5522">
                  <c:v>69.397697077059334</c:v>
                </c:pt>
                <c:pt idx="5523">
                  <c:v>69.397697077059334</c:v>
                </c:pt>
                <c:pt idx="5524">
                  <c:v>69.397697077059334</c:v>
                </c:pt>
                <c:pt idx="5525">
                  <c:v>69.397697077059334</c:v>
                </c:pt>
                <c:pt idx="5526">
                  <c:v>69.397697077059334</c:v>
                </c:pt>
                <c:pt idx="5527">
                  <c:v>69.397697077059334</c:v>
                </c:pt>
                <c:pt idx="5528">
                  <c:v>69.397697077059334</c:v>
                </c:pt>
                <c:pt idx="5529">
                  <c:v>69.397697077059334</c:v>
                </c:pt>
                <c:pt idx="5530">
                  <c:v>69.397697077059334</c:v>
                </c:pt>
                <c:pt idx="5531">
                  <c:v>69.397697077059334</c:v>
                </c:pt>
                <c:pt idx="5532">
                  <c:v>69.397697077059334</c:v>
                </c:pt>
                <c:pt idx="5533">
                  <c:v>69.397697077059334</c:v>
                </c:pt>
                <c:pt idx="5534">
                  <c:v>69.397697077059334</c:v>
                </c:pt>
                <c:pt idx="5535">
                  <c:v>69.397697077059334</c:v>
                </c:pt>
                <c:pt idx="5536">
                  <c:v>69.397697077059334</c:v>
                </c:pt>
                <c:pt idx="5537">
                  <c:v>69.397697077059334</c:v>
                </c:pt>
                <c:pt idx="5538">
                  <c:v>69.397697077059334</c:v>
                </c:pt>
                <c:pt idx="5539">
                  <c:v>69.397697077059334</c:v>
                </c:pt>
                <c:pt idx="5540">
                  <c:v>69.325730735163859</c:v>
                </c:pt>
                <c:pt idx="5541">
                  <c:v>69.31742692648362</c:v>
                </c:pt>
                <c:pt idx="5542">
                  <c:v>69.31742692648362</c:v>
                </c:pt>
                <c:pt idx="5543">
                  <c:v>69.309123117803367</c:v>
                </c:pt>
                <c:pt idx="5544">
                  <c:v>69.300819309123113</c:v>
                </c:pt>
                <c:pt idx="5545">
                  <c:v>69.300819309123113</c:v>
                </c:pt>
                <c:pt idx="5546">
                  <c:v>69.289747564216114</c:v>
                </c:pt>
                <c:pt idx="5547">
                  <c:v>69.289747564216114</c:v>
                </c:pt>
                <c:pt idx="5548">
                  <c:v>69.267604074402129</c:v>
                </c:pt>
                <c:pt idx="5549">
                  <c:v>69.267604074402129</c:v>
                </c:pt>
                <c:pt idx="5550">
                  <c:v>69.267604074402129</c:v>
                </c:pt>
                <c:pt idx="5551">
                  <c:v>69.267604074402129</c:v>
                </c:pt>
                <c:pt idx="5552">
                  <c:v>69.267604074402129</c:v>
                </c:pt>
                <c:pt idx="5553">
                  <c:v>69.267604074402129</c:v>
                </c:pt>
                <c:pt idx="5554">
                  <c:v>69.239924712134638</c:v>
                </c:pt>
                <c:pt idx="5555">
                  <c:v>69.239924712134638</c:v>
                </c:pt>
                <c:pt idx="5556">
                  <c:v>69.239924712134638</c:v>
                </c:pt>
                <c:pt idx="5557">
                  <c:v>69.239924712134638</c:v>
                </c:pt>
                <c:pt idx="5558">
                  <c:v>69.223317094774146</c:v>
                </c:pt>
                <c:pt idx="5559">
                  <c:v>69.223317094774146</c:v>
                </c:pt>
                <c:pt idx="5560">
                  <c:v>69.212245349867146</c:v>
                </c:pt>
                <c:pt idx="5561">
                  <c:v>69.212245349867146</c:v>
                </c:pt>
                <c:pt idx="5562">
                  <c:v>69.201173604960147</c:v>
                </c:pt>
                <c:pt idx="5563">
                  <c:v>69.201173604960147</c:v>
                </c:pt>
                <c:pt idx="5564">
                  <c:v>69.190101860053147</c:v>
                </c:pt>
                <c:pt idx="5565">
                  <c:v>69.190101860053147</c:v>
                </c:pt>
                <c:pt idx="5566">
                  <c:v>69.179030115146148</c:v>
                </c:pt>
                <c:pt idx="5567">
                  <c:v>69.179030115146148</c:v>
                </c:pt>
                <c:pt idx="5568">
                  <c:v>69.140279007971657</c:v>
                </c:pt>
                <c:pt idx="5569">
                  <c:v>69.140279007971657</c:v>
                </c:pt>
                <c:pt idx="5570">
                  <c:v>69.140279007971657</c:v>
                </c:pt>
                <c:pt idx="5571">
                  <c:v>69.140279007971657</c:v>
                </c:pt>
                <c:pt idx="5572">
                  <c:v>69.140279007971657</c:v>
                </c:pt>
                <c:pt idx="5573">
                  <c:v>69.140279007971657</c:v>
                </c:pt>
                <c:pt idx="5574">
                  <c:v>69.140279007971657</c:v>
                </c:pt>
                <c:pt idx="5575">
                  <c:v>69.140279007971657</c:v>
                </c:pt>
                <c:pt idx="5576">
                  <c:v>69.140279007971657</c:v>
                </c:pt>
                <c:pt idx="5577">
                  <c:v>69.140279007971657</c:v>
                </c:pt>
                <c:pt idx="5578">
                  <c:v>69.140279007971657</c:v>
                </c:pt>
                <c:pt idx="5579">
                  <c:v>69.140279007971657</c:v>
                </c:pt>
                <c:pt idx="5580">
                  <c:v>69.095992028343673</c:v>
                </c:pt>
                <c:pt idx="5581">
                  <c:v>69.095992028343673</c:v>
                </c:pt>
                <c:pt idx="5582">
                  <c:v>69.095992028343673</c:v>
                </c:pt>
                <c:pt idx="5583">
                  <c:v>69.095992028343673</c:v>
                </c:pt>
                <c:pt idx="5584">
                  <c:v>69.082152347209927</c:v>
                </c:pt>
                <c:pt idx="5585">
                  <c:v>69.065544729849421</c:v>
                </c:pt>
                <c:pt idx="5586">
                  <c:v>69.065544729849421</c:v>
                </c:pt>
                <c:pt idx="5587">
                  <c:v>69.065544729849421</c:v>
                </c:pt>
                <c:pt idx="5588">
                  <c:v>69.065544729849421</c:v>
                </c:pt>
                <c:pt idx="5589">
                  <c:v>69.065544729849421</c:v>
                </c:pt>
                <c:pt idx="5590">
                  <c:v>69.035097431355183</c:v>
                </c:pt>
                <c:pt idx="5591">
                  <c:v>69.035097431355183</c:v>
                </c:pt>
                <c:pt idx="5592">
                  <c:v>69.035097431355183</c:v>
                </c:pt>
                <c:pt idx="5593">
                  <c:v>69.035097431355183</c:v>
                </c:pt>
                <c:pt idx="5594">
                  <c:v>69.035097431355183</c:v>
                </c:pt>
                <c:pt idx="5595">
                  <c:v>69.035097431355183</c:v>
                </c:pt>
                <c:pt idx="5596">
                  <c:v>69.007418069087691</c:v>
                </c:pt>
                <c:pt idx="5597">
                  <c:v>69.007418069087691</c:v>
                </c:pt>
                <c:pt idx="5598">
                  <c:v>69.007418069087691</c:v>
                </c:pt>
                <c:pt idx="5599">
                  <c:v>69.007418069087691</c:v>
                </c:pt>
                <c:pt idx="5600">
                  <c:v>68.993578387953946</c:v>
                </c:pt>
                <c:pt idx="5601">
                  <c:v>68.988042515500453</c:v>
                </c:pt>
                <c:pt idx="5602">
                  <c:v>68.965899025686454</c:v>
                </c:pt>
                <c:pt idx="5603">
                  <c:v>68.965899025686454</c:v>
                </c:pt>
                <c:pt idx="5604">
                  <c:v>68.965899025686454</c:v>
                </c:pt>
                <c:pt idx="5605">
                  <c:v>68.965899025686454</c:v>
                </c:pt>
                <c:pt idx="5606">
                  <c:v>68.965899025686454</c:v>
                </c:pt>
                <c:pt idx="5607">
                  <c:v>68.965899025686454</c:v>
                </c:pt>
                <c:pt idx="5608">
                  <c:v>68.965899025686454</c:v>
                </c:pt>
                <c:pt idx="5609">
                  <c:v>68.833038086802475</c:v>
                </c:pt>
                <c:pt idx="5610">
                  <c:v>68.833038086802475</c:v>
                </c:pt>
                <c:pt idx="5611">
                  <c:v>68.833038086802475</c:v>
                </c:pt>
                <c:pt idx="5612">
                  <c:v>68.833038086802475</c:v>
                </c:pt>
                <c:pt idx="5613">
                  <c:v>68.833038086802475</c:v>
                </c:pt>
                <c:pt idx="5614">
                  <c:v>68.833038086802475</c:v>
                </c:pt>
                <c:pt idx="5615">
                  <c:v>68.833038086802475</c:v>
                </c:pt>
                <c:pt idx="5616">
                  <c:v>68.833038086802475</c:v>
                </c:pt>
                <c:pt idx="5617">
                  <c:v>68.833038086802475</c:v>
                </c:pt>
                <c:pt idx="5618">
                  <c:v>68.833038086802475</c:v>
                </c:pt>
                <c:pt idx="5619">
                  <c:v>68.833038086802475</c:v>
                </c:pt>
                <c:pt idx="5620">
                  <c:v>68.833038086802475</c:v>
                </c:pt>
                <c:pt idx="5621">
                  <c:v>68.833038086802475</c:v>
                </c:pt>
                <c:pt idx="5622">
                  <c:v>68.833038086802475</c:v>
                </c:pt>
                <c:pt idx="5623">
                  <c:v>68.833038086802475</c:v>
                </c:pt>
                <c:pt idx="5624">
                  <c:v>68.833038086802475</c:v>
                </c:pt>
                <c:pt idx="5625">
                  <c:v>68.833038086802475</c:v>
                </c:pt>
                <c:pt idx="5626">
                  <c:v>68.833038086802475</c:v>
                </c:pt>
                <c:pt idx="5627">
                  <c:v>68.833038086802475</c:v>
                </c:pt>
                <c:pt idx="5628">
                  <c:v>68.833038086802475</c:v>
                </c:pt>
                <c:pt idx="5629">
                  <c:v>68.833038086802475</c:v>
                </c:pt>
                <c:pt idx="5630">
                  <c:v>68.833038086802475</c:v>
                </c:pt>
                <c:pt idx="5631">
                  <c:v>68.833038086802475</c:v>
                </c:pt>
                <c:pt idx="5632">
                  <c:v>68.833038086802475</c:v>
                </c:pt>
                <c:pt idx="5633">
                  <c:v>68.833038086802475</c:v>
                </c:pt>
                <c:pt idx="5634">
                  <c:v>68.833038086802475</c:v>
                </c:pt>
                <c:pt idx="5635">
                  <c:v>68.833038086802475</c:v>
                </c:pt>
                <c:pt idx="5636">
                  <c:v>68.833038086802475</c:v>
                </c:pt>
                <c:pt idx="5637">
                  <c:v>68.833038086802475</c:v>
                </c:pt>
                <c:pt idx="5638">
                  <c:v>68.833038086802475</c:v>
                </c:pt>
                <c:pt idx="5639">
                  <c:v>68.833038086802475</c:v>
                </c:pt>
                <c:pt idx="5640">
                  <c:v>68.833038086802475</c:v>
                </c:pt>
                <c:pt idx="5641">
                  <c:v>68.833038086802475</c:v>
                </c:pt>
                <c:pt idx="5642">
                  <c:v>68.833038086802475</c:v>
                </c:pt>
                <c:pt idx="5643">
                  <c:v>68.833038086802475</c:v>
                </c:pt>
                <c:pt idx="5644">
                  <c:v>68.833038086802475</c:v>
                </c:pt>
                <c:pt idx="5645">
                  <c:v>68.833038086802475</c:v>
                </c:pt>
                <c:pt idx="5646">
                  <c:v>68.833038086802475</c:v>
                </c:pt>
                <c:pt idx="5647">
                  <c:v>68.833038086802475</c:v>
                </c:pt>
                <c:pt idx="5648">
                  <c:v>68.833038086802475</c:v>
                </c:pt>
                <c:pt idx="5649">
                  <c:v>68.833038086802475</c:v>
                </c:pt>
                <c:pt idx="5650">
                  <c:v>68.711248892825509</c:v>
                </c:pt>
                <c:pt idx="5651">
                  <c:v>68.711248892825509</c:v>
                </c:pt>
                <c:pt idx="5652">
                  <c:v>68.711248892825509</c:v>
                </c:pt>
                <c:pt idx="5653">
                  <c:v>68.700177147918524</c:v>
                </c:pt>
                <c:pt idx="5654">
                  <c:v>68.691873339238256</c:v>
                </c:pt>
                <c:pt idx="5655">
                  <c:v>68.691873339238256</c:v>
                </c:pt>
                <c:pt idx="5656">
                  <c:v>68.675265721877764</c:v>
                </c:pt>
                <c:pt idx="5657">
                  <c:v>68.675265721877764</c:v>
                </c:pt>
                <c:pt idx="5658">
                  <c:v>68.675265721877764</c:v>
                </c:pt>
                <c:pt idx="5659">
                  <c:v>68.675265721877764</c:v>
                </c:pt>
                <c:pt idx="5660">
                  <c:v>68.661426040744018</c:v>
                </c:pt>
                <c:pt idx="5661">
                  <c:v>68.647586359610273</c:v>
                </c:pt>
                <c:pt idx="5662">
                  <c:v>68.647586359610273</c:v>
                </c:pt>
                <c:pt idx="5663">
                  <c:v>68.647586359610273</c:v>
                </c:pt>
                <c:pt idx="5664">
                  <c:v>68.647586359610273</c:v>
                </c:pt>
                <c:pt idx="5665">
                  <c:v>68.622674933569527</c:v>
                </c:pt>
                <c:pt idx="5666">
                  <c:v>68.622674933569527</c:v>
                </c:pt>
                <c:pt idx="5667">
                  <c:v>68.622674933569527</c:v>
                </c:pt>
                <c:pt idx="5668">
                  <c:v>68.622674933569527</c:v>
                </c:pt>
                <c:pt idx="5669">
                  <c:v>68.622674933569527</c:v>
                </c:pt>
                <c:pt idx="5670">
                  <c:v>68.575620017714783</c:v>
                </c:pt>
                <c:pt idx="5671">
                  <c:v>68.575620017714783</c:v>
                </c:pt>
                <c:pt idx="5672">
                  <c:v>68.575620017714783</c:v>
                </c:pt>
                <c:pt idx="5673">
                  <c:v>68.575620017714783</c:v>
                </c:pt>
                <c:pt idx="5674">
                  <c:v>68.575620017714783</c:v>
                </c:pt>
                <c:pt idx="5675">
                  <c:v>68.575620017714783</c:v>
                </c:pt>
                <c:pt idx="5676">
                  <c:v>68.575620017714783</c:v>
                </c:pt>
                <c:pt idx="5677">
                  <c:v>68.575620017714783</c:v>
                </c:pt>
                <c:pt idx="5678">
                  <c:v>68.575620017714783</c:v>
                </c:pt>
                <c:pt idx="5679">
                  <c:v>68.575620017714783</c:v>
                </c:pt>
                <c:pt idx="5680">
                  <c:v>68.575620017714783</c:v>
                </c:pt>
                <c:pt idx="5681">
                  <c:v>68.575620017714783</c:v>
                </c:pt>
                <c:pt idx="5682">
                  <c:v>68.539636846767053</c:v>
                </c:pt>
                <c:pt idx="5683">
                  <c:v>68.534100974313546</c:v>
                </c:pt>
                <c:pt idx="5684">
                  <c:v>68.498117803365815</c:v>
                </c:pt>
                <c:pt idx="5685">
                  <c:v>68.498117803365815</c:v>
                </c:pt>
                <c:pt idx="5686">
                  <c:v>68.498117803365815</c:v>
                </c:pt>
                <c:pt idx="5687">
                  <c:v>68.498117803365815</c:v>
                </c:pt>
                <c:pt idx="5688">
                  <c:v>68.498117803365815</c:v>
                </c:pt>
                <c:pt idx="5689">
                  <c:v>68.498117803365815</c:v>
                </c:pt>
                <c:pt idx="5690">
                  <c:v>68.498117803365815</c:v>
                </c:pt>
                <c:pt idx="5691">
                  <c:v>68.498117803365815</c:v>
                </c:pt>
                <c:pt idx="5692">
                  <c:v>68.498117803365815</c:v>
                </c:pt>
                <c:pt idx="5693">
                  <c:v>68.498117803365815</c:v>
                </c:pt>
                <c:pt idx="5694">
                  <c:v>68.498117803365815</c:v>
                </c:pt>
                <c:pt idx="5695">
                  <c:v>68.498117803365815</c:v>
                </c:pt>
                <c:pt idx="5696">
                  <c:v>68.451062887511071</c:v>
                </c:pt>
                <c:pt idx="5697">
                  <c:v>68.451062887511071</c:v>
                </c:pt>
                <c:pt idx="5698">
                  <c:v>68.451062887511071</c:v>
                </c:pt>
                <c:pt idx="5699">
                  <c:v>68.451062887511071</c:v>
                </c:pt>
                <c:pt idx="5700">
                  <c:v>68.451062887511071</c:v>
                </c:pt>
                <c:pt idx="5701">
                  <c:v>68.428919397697072</c:v>
                </c:pt>
                <c:pt idx="5702">
                  <c:v>68.428919397697072</c:v>
                </c:pt>
                <c:pt idx="5703">
                  <c:v>68.428919397697072</c:v>
                </c:pt>
                <c:pt idx="5704">
                  <c:v>68.417847652790073</c:v>
                </c:pt>
                <c:pt idx="5705">
                  <c:v>68.406775907883073</c:v>
                </c:pt>
                <c:pt idx="5706">
                  <c:v>68.406775907883073</c:v>
                </c:pt>
                <c:pt idx="5707">
                  <c:v>68.406775907883073</c:v>
                </c:pt>
                <c:pt idx="5708">
                  <c:v>68.395704162976088</c:v>
                </c:pt>
                <c:pt idx="5709">
                  <c:v>68.390168290522595</c:v>
                </c:pt>
                <c:pt idx="5710">
                  <c:v>68.370792736935343</c:v>
                </c:pt>
                <c:pt idx="5711">
                  <c:v>68.370792736935343</c:v>
                </c:pt>
                <c:pt idx="5712">
                  <c:v>68.370792736935343</c:v>
                </c:pt>
                <c:pt idx="5713">
                  <c:v>68.370792736935343</c:v>
                </c:pt>
                <c:pt idx="5714">
                  <c:v>68.370792736935343</c:v>
                </c:pt>
                <c:pt idx="5715">
                  <c:v>68.370792736935343</c:v>
                </c:pt>
                <c:pt idx="5716">
                  <c:v>68.348649247121358</c:v>
                </c:pt>
                <c:pt idx="5717">
                  <c:v>68.348649247121358</c:v>
                </c:pt>
                <c:pt idx="5718">
                  <c:v>68.332041629760852</c:v>
                </c:pt>
                <c:pt idx="5719">
                  <c:v>68.332041629760852</c:v>
                </c:pt>
                <c:pt idx="5720">
                  <c:v>68.332041629760852</c:v>
                </c:pt>
                <c:pt idx="5721">
                  <c:v>68.332041629760852</c:v>
                </c:pt>
                <c:pt idx="5722">
                  <c:v>68.312666076173599</c:v>
                </c:pt>
                <c:pt idx="5723">
                  <c:v>68.312666076173599</c:v>
                </c:pt>
                <c:pt idx="5724">
                  <c:v>68.312666076173599</c:v>
                </c:pt>
                <c:pt idx="5725">
                  <c:v>68.296058458813107</c:v>
                </c:pt>
                <c:pt idx="5726">
                  <c:v>68.296058458813107</c:v>
                </c:pt>
                <c:pt idx="5727">
                  <c:v>68.296058458813107</c:v>
                </c:pt>
                <c:pt idx="5728">
                  <c:v>68.249003542958377</c:v>
                </c:pt>
                <c:pt idx="5729">
                  <c:v>68.249003542958377</c:v>
                </c:pt>
                <c:pt idx="5730">
                  <c:v>68.249003542958377</c:v>
                </c:pt>
                <c:pt idx="5731">
                  <c:v>68.249003542958377</c:v>
                </c:pt>
                <c:pt idx="5732">
                  <c:v>68.249003542958377</c:v>
                </c:pt>
                <c:pt idx="5733">
                  <c:v>68.249003542958377</c:v>
                </c:pt>
                <c:pt idx="5734">
                  <c:v>68.249003542958377</c:v>
                </c:pt>
                <c:pt idx="5735">
                  <c:v>68.249003542958377</c:v>
                </c:pt>
                <c:pt idx="5736">
                  <c:v>68.249003542958377</c:v>
                </c:pt>
                <c:pt idx="5737">
                  <c:v>68.249003542958377</c:v>
                </c:pt>
                <c:pt idx="5738">
                  <c:v>68.249003542958377</c:v>
                </c:pt>
                <c:pt idx="5739">
                  <c:v>68.249003542958377</c:v>
                </c:pt>
                <c:pt idx="5740">
                  <c:v>68.249003542958377</c:v>
                </c:pt>
                <c:pt idx="5741">
                  <c:v>68.249003542958377</c:v>
                </c:pt>
                <c:pt idx="5742">
                  <c:v>68.207484499557125</c:v>
                </c:pt>
                <c:pt idx="5743">
                  <c:v>68.201948627103633</c:v>
                </c:pt>
                <c:pt idx="5744">
                  <c:v>68.19641275465014</c:v>
                </c:pt>
                <c:pt idx="5745">
                  <c:v>68.185341009743141</c:v>
                </c:pt>
                <c:pt idx="5746">
                  <c:v>68.185341009743141</c:v>
                </c:pt>
                <c:pt idx="5747">
                  <c:v>68.185341009743141</c:v>
                </c:pt>
                <c:pt idx="5748">
                  <c:v>68.163197519929142</c:v>
                </c:pt>
                <c:pt idx="5749">
                  <c:v>68.163197519929142</c:v>
                </c:pt>
                <c:pt idx="5750">
                  <c:v>68.163197519929142</c:v>
                </c:pt>
                <c:pt idx="5751">
                  <c:v>68.163197519929142</c:v>
                </c:pt>
                <c:pt idx="5752">
                  <c:v>68.163197519929142</c:v>
                </c:pt>
                <c:pt idx="5753">
                  <c:v>68.14658990256865</c:v>
                </c:pt>
                <c:pt idx="5754">
                  <c:v>68.132750221434904</c:v>
                </c:pt>
                <c:pt idx="5755">
                  <c:v>68.132750221434904</c:v>
                </c:pt>
                <c:pt idx="5756">
                  <c:v>68.132750221434904</c:v>
                </c:pt>
                <c:pt idx="5757">
                  <c:v>68.132750221434904</c:v>
                </c:pt>
                <c:pt idx="5758">
                  <c:v>68.099534986713905</c:v>
                </c:pt>
                <c:pt idx="5759">
                  <c:v>68.099534986713905</c:v>
                </c:pt>
                <c:pt idx="5760">
                  <c:v>68.099534986713905</c:v>
                </c:pt>
                <c:pt idx="5761">
                  <c:v>68.099534986713905</c:v>
                </c:pt>
                <c:pt idx="5762">
                  <c:v>68.099534986713905</c:v>
                </c:pt>
                <c:pt idx="5763">
                  <c:v>68.099534986713905</c:v>
                </c:pt>
                <c:pt idx="5764">
                  <c:v>68.099534986713905</c:v>
                </c:pt>
                <c:pt idx="5765">
                  <c:v>68.099534986713905</c:v>
                </c:pt>
                <c:pt idx="5766">
                  <c:v>68.066319751992907</c:v>
                </c:pt>
                <c:pt idx="5767">
                  <c:v>68.066319751992907</c:v>
                </c:pt>
                <c:pt idx="5768">
                  <c:v>68.066319751992907</c:v>
                </c:pt>
                <c:pt idx="5769">
                  <c:v>68.066319751992907</c:v>
                </c:pt>
                <c:pt idx="5770">
                  <c:v>68.052480070859161</c:v>
                </c:pt>
                <c:pt idx="5771">
                  <c:v>68.046944198405669</c:v>
                </c:pt>
                <c:pt idx="5772">
                  <c:v>68.041408325952162</c:v>
                </c:pt>
                <c:pt idx="5773">
                  <c:v>68.033104517271923</c:v>
                </c:pt>
                <c:pt idx="5774">
                  <c:v>68.033104517271923</c:v>
                </c:pt>
                <c:pt idx="5775">
                  <c:v>68.02480070859167</c:v>
                </c:pt>
                <c:pt idx="5776">
                  <c:v>68.01372896368467</c:v>
                </c:pt>
                <c:pt idx="5777">
                  <c:v>68.01372896368467</c:v>
                </c:pt>
                <c:pt idx="5778">
                  <c:v>68.01372896368467</c:v>
                </c:pt>
                <c:pt idx="5779">
                  <c:v>68.002657218777685</c:v>
                </c:pt>
                <c:pt idx="5780">
                  <c:v>67.944530558015941</c:v>
                </c:pt>
                <c:pt idx="5781">
                  <c:v>67.944530558015941</c:v>
                </c:pt>
                <c:pt idx="5782">
                  <c:v>67.944530558015941</c:v>
                </c:pt>
                <c:pt idx="5783">
                  <c:v>67.944530558015941</c:v>
                </c:pt>
                <c:pt idx="5784">
                  <c:v>67.944530558015941</c:v>
                </c:pt>
                <c:pt idx="5785">
                  <c:v>67.944530558015941</c:v>
                </c:pt>
                <c:pt idx="5786">
                  <c:v>67.944530558015941</c:v>
                </c:pt>
                <c:pt idx="5787">
                  <c:v>67.944530558015941</c:v>
                </c:pt>
                <c:pt idx="5788">
                  <c:v>67.944530558015941</c:v>
                </c:pt>
                <c:pt idx="5789">
                  <c:v>67.944530558015941</c:v>
                </c:pt>
                <c:pt idx="5790">
                  <c:v>67.944530558015941</c:v>
                </c:pt>
                <c:pt idx="5791">
                  <c:v>67.944530558015941</c:v>
                </c:pt>
                <c:pt idx="5792">
                  <c:v>67.944530558015941</c:v>
                </c:pt>
                <c:pt idx="5793">
                  <c:v>67.944530558015941</c:v>
                </c:pt>
                <c:pt idx="5794">
                  <c:v>67.944530558015941</c:v>
                </c:pt>
                <c:pt idx="5795">
                  <c:v>67.944530558015941</c:v>
                </c:pt>
                <c:pt idx="5796">
                  <c:v>67.944530558015941</c:v>
                </c:pt>
                <c:pt idx="5797">
                  <c:v>67.944530558015941</c:v>
                </c:pt>
                <c:pt idx="5798">
                  <c:v>67.944530558015941</c:v>
                </c:pt>
                <c:pt idx="5799">
                  <c:v>67.944530558015941</c:v>
                </c:pt>
                <c:pt idx="5800">
                  <c:v>67.886403897254212</c:v>
                </c:pt>
                <c:pt idx="5801">
                  <c:v>67.880868024800705</c:v>
                </c:pt>
                <c:pt idx="5802">
                  <c:v>67.872564216120452</c:v>
                </c:pt>
                <c:pt idx="5803">
                  <c:v>67.872564216120452</c:v>
                </c:pt>
                <c:pt idx="5804">
                  <c:v>67.85872453498672</c:v>
                </c:pt>
                <c:pt idx="5805">
                  <c:v>67.85872453498672</c:v>
                </c:pt>
                <c:pt idx="5806">
                  <c:v>67.85872453498672</c:v>
                </c:pt>
                <c:pt idx="5807">
                  <c:v>67.836581045172721</c:v>
                </c:pt>
                <c:pt idx="5808">
                  <c:v>67.836581045172721</c:v>
                </c:pt>
                <c:pt idx="5809">
                  <c:v>67.836581045172721</c:v>
                </c:pt>
                <c:pt idx="5810">
                  <c:v>67.836581045172721</c:v>
                </c:pt>
                <c:pt idx="5811">
                  <c:v>67.836581045172721</c:v>
                </c:pt>
                <c:pt idx="5812">
                  <c:v>67.783990256864485</c:v>
                </c:pt>
                <c:pt idx="5813">
                  <c:v>67.783990256864485</c:v>
                </c:pt>
                <c:pt idx="5814">
                  <c:v>67.783990256864485</c:v>
                </c:pt>
                <c:pt idx="5815">
                  <c:v>67.783990256864485</c:v>
                </c:pt>
                <c:pt idx="5816">
                  <c:v>67.783990256864485</c:v>
                </c:pt>
                <c:pt idx="5817">
                  <c:v>67.783990256864485</c:v>
                </c:pt>
                <c:pt idx="5818">
                  <c:v>67.783990256864485</c:v>
                </c:pt>
                <c:pt idx="5819">
                  <c:v>67.783990256864485</c:v>
                </c:pt>
                <c:pt idx="5820">
                  <c:v>67.783990256864485</c:v>
                </c:pt>
                <c:pt idx="5821">
                  <c:v>67.783990256864485</c:v>
                </c:pt>
                <c:pt idx="5822">
                  <c:v>67.783990256864485</c:v>
                </c:pt>
                <c:pt idx="5823">
                  <c:v>67.783990256864485</c:v>
                </c:pt>
                <c:pt idx="5824">
                  <c:v>67.783990256864485</c:v>
                </c:pt>
                <c:pt idx="5825">
                  <c:v>67.783990256864485</c:v>
                </c:pt>
                <c:pt idx="5826">
                  <c:v>67.742471213463233</c:v>
                </c:pt>
                <c:pt idx="5827">
                  <c:v>67.73693534100974</c:v>
                </c:pt>
                <c:pt idx="5828">
                  <c:v>67.725863596102741</c:v>
                </c:pt>
                <c:pt idx="5829">
                  <c:v>67.725863596102741</c:v>
                </c:pt>
                <c:pt idx="5830">
                  <c:v>67.725863596102741</c:v>
                </c:pt>
                <c:pt idx="5831">
                  <c:v>67.712023914968995</c:v>
                </c:pt>
                <c:pt idx="5832">
                  <c:v>67.712023914968995</c:v>
                </c:pt>
                <c:pt idx="5833">
                  <c:v>67.703720106288756</c:v>
                </c:pt>
                <c:pt idx="5834">
                  <c:v>67.673272807794504</c:v>
                </c:pt>
                <c:pt idx="5835">
                  <c:v>67.673272807794504</c:v>
                </c:pt>
                <c:pt idx="5836">
                  <c:v>67.673272807794504</c:v>
                </c:pt>
                <c:pt idx="5837">
                  <c:v>67.673272807794504</c:v>
                </c:pt>
                <c:pt idx="5838">
                  <c:v>67.673272807794504</c:v>
                </c:pt>
                <c:pt idx="5839">
                  <c:v>67.673272807794504</c:v>
                </c:pt>
                <c:pt idx="5840">
                  <c:v>67.673272807794504</c:v>
                </c:pt>
                <c:pt idx="5841">
                  <c:v>67.673272807794504</c:v>
                </c:pt>
                <c:pt idx="5842">
                  <c:v>67.673272807794504</c:v>
                </c:pt>
                <c:pt idx="5843">
                  <c:v>67.673272807794504</c:v>
                </c:pt>
                <c:pt idx="5844">
                  <c:v>67.64005757307352</c:v>
                </c:pt>
                <c:pt idx="5845">
                  <c:v>67.64005757307352</c:v>
                </c:pt>
                <c:pt idx="5846">
                  <c:v>67.631753764393267</c:v>
                </c:pt>
                <c:pt idx="5847">
                  <c:v>67.620682019486267</c:v>
                </c:pt>
                <c:pt idx="5848">
                  <c:v>67.620682019486267</c:v>
                </c:pt>
                <c:pt idx="5849">
                  <c:v>67.620682019486267</c:v>
                </c:pt>
                <c:pt idx="5850">
                  <c:v>67.609610274579268</c:v>
                </c:pt>
                <c:pt idx="5851">
                  <c:v>67.604074402125775</c:v>
                </c:pt>
                <c:pt idx="5852">
                  <c:v>67.598538529672282</c:v>
                </c:pt>
                <c:pt idx="5853">
                  <c:v>67.543179805137285</c:v>
                </c:pt>
                <c:pt idx="5854">
                  <c:v>67.543179805137285</c:v>
                </c:pt>
                <c:pt idx="5855">
                  <c:v>67.543179805137285</c:v>
                </c:pt>
                <c:pt idx="5856">
                  <c:v>67.543179805137285</c:v>
                </c:pt>
                <c:pt idx="5857">
                  <c:v>67.543179805137285</c:v>
                </c:pt>
                <c:pt idx="5858">
                  <c:v>67.543179805137285</c:v>
                </c:pt>
                <c:pt idx="5859">
                  <c:v>67.543179805137285</c:v>
                </c:pt>
                <c:pt idx="5860">
                  <c:v>67.543179805137285</c:v>
                </c:pt>
                <c:pt idx="5861">
                  <c:v>67.543179805137285</c:v>
                </c:pt>
                <c:pt idx="5862">
                  <c:v>67.543179805137285</c:v>
                </c:pt>
                <c:pt idx="5863">
                  <c:v>67.543179805137285</c:v>
                </c:pt>
                <c:pt idx="5864">
                  <c:v>67.543179805137285</c:v>
                </c:pt>
                <c:pt idx="5865">
                  <c:v>67.543179805137285</c:v>
                </c:pt>
                <c:pt idx="5866">
                  <c:v>67.543179805137285</c:v>
                </c:pt>
                <c:pt idx="5867">
                  <c:v>67.543179805137285</c:v>
                </c:pt>
                <c:pt idx="5868">
                  <c:v>67.543179805137285</c:v>
                </c:pt>
                <c:pt idx="5869">
                  <c:v>67.543179805137285</c:v>
                </c:pt>
                <c:pt idx="5870">
                  <c:v>67.543179805137285</c:v>
                </c:pt>
                <c:pt idx="5871">
                  <c:v>67.543179805137285</c:v>
                </c:pt>
                <c:pt idx="5872">
                  <c:v>67.485053144375556</c:v>
                </c:pt>
                <c:pt idx="5873">
                  <c:v>67.485053144375556</c:v>
                </c:pt>
                <c:pt idx="5874">
                  <c:v>67.476749335695303</c:v>
                </c:pt>
                <c:pt idx="5875">
                  <c:v>67.462909654561557</c:v>
                </c:pt>
                <c:pt idx="5876">
                  <c:v>67.462909654561557</c:v>
                </c:pt>
                <c:pt idx="5877">
                  <c:v>67.462909654561557</c:v>
                </c:pt>
                <c:pt idx="5878">
                  <c:v>67.462909654561557</c:v>
                </c:pt>
                <c:pt idx="5879">
                  <c:v>67.426926483613812</c:v>
                </c:pt>
                <c:pt idx="5880">
                  <c:v>67.426926483613812</c:v>
                </c:pt>
                <c:pt idx="5881">
                  <c:v>67.426926483613812</c:v>
                </c:pt>
                <c:pt idx="5882">
                  <c:v>67.426926483613812</c:v>
                </c:pt>
                <c:pt idx="5883">
                  <c:v>67.426926483613812</c:v>
                </c:pt>
                <c:pt idx="5884">
                  <c:v>67.426926483613812</c:v>
                </c:pt>
                <c:pt idx="5885">
                  <c:v>67.426926483613812</c:v>
                </c:pt>
                <c:pt idx="5886">
                  <c:v>67.426926483613812</c:v>
                </c:pt>
                <c:pt idx="5887">
                  <c:v>67.426926483613812</c:v>
                </c:pt>
                <c:pt idx="5888">
                  <c:v>67.388175376439335</c:v>
                </c:pt>
                <c:pt idx="5889">
                  <c:v>67.388175376439335</c:v>
                </c:pt>
                <c:pt idx="5890">
                  <c:v>67.388175376439335</c:v>
                </c:pt>
                <c:pt idx="5891">
                  <c:v>67.388175376439335</c:v>
                </c:pt>
                <c:pt idx="5892">
                  <c:v>67.388175376439335</c:v>
                </c:pt>
                <c:pt idx="5893">
                  <c:v>67.357728077945083</c:v>
                </c:pt>
                <c:pt idx="5894">
                  <c:v>67.357728077945083</c:v>
                </c:pt>
                <c:pt idx="5895">
                  <c:v>67.357728077945083</c:v>
                </c:pt>
                <c:pt idx="5896">
                  <c:v>67.357728077945083</c:v>
                </c:pt>
                <c:pt idx="5897">
                  <c:v>67.357728077945083</c:v>
                </c:pt>
                <c:pt idx="5898">
                  <c:v>67.357728077945083</c:v>
                </c:pt>
                <c:pt idx="5899">
                  <c:v>67.33835252435783</c:v>
                </c:pt>
                <c:pt idx="5900">
                  <c:v>67.321744906997338</c:v>
                </c:pt>
                <c:pt idx="5901">
                  <c:v>67.321744906997338</c:v>
                </c:pt>
                <c:pt idx="5902">
                  <c:v>67.321744906997338</c:v>
                </c:pt>
                <c:pt idx="5903">
                  <c:v>67.321744906997338</c:v>
                </c:pt>
                <c:pt idx="5904">
                  <c:v>67.321744906997338</c:v>
                </c:pt>
                <c:pt idx="5905">
                  <c:v>67.3023693534101</c:v>
                </c:pt>
                <c:pt idx="5906">
                  <c:v>67.3023693534101</c:v>
                </c:pt>
                <c:pt idx="5907">
                  <c:v>67.282993799822862</c:v>
                </c:pt>
                <c:pt idx="5908">
                  <c:v>67.282993799822862</c:v>
                </c:pt>
                <c:pt idx="5909">
                  <c:v>67.282993799822862</c:v>
                </c:pt>
                <c:pt idx="5910">
                  <c:v>67.282993799822862</c:v>
                </c:pt>
                <c:pt idx="5911">
                  <c:v>67.282993799822862</c:v>
                </c:pt>
                <c:pt idx="5912">
                  <c:v>67.191651904340119</c:v>
                </c:pt>
                <c:pt idx="5913">
                  <c:v>67.191651904340119</c:v>
                </c:pt>
                <c:pt idx="5914">
                  <c:v>67.191651904340119</c:v>
                </c:pt>
                <c:pt idx="5915">
                  <c:v>67.191651904340119</c:v>
                </c:pt>
                <c:pt idx="5916">
                  <c:v>67.191651904340119</c:v>
                </c:pt>
                <c:pt idx="5917">
                  <c:v>67.191651904340119</c:v>
                </c:pt>
                <c:pt idx="5918">
                  <c:v>67.191651904340119</c:v>
                </c:pt>
                <c:pt idx="5919">
                  <c:v>67.191651904340119</c:v>
                </c:pt>
                <c:pt idx="5920">
                  <c:v>67.191651904340119</c:v>
                </c:pt>
                <c:pt idx="5921">
                  <c:v>67.191651904340119</c:v>
                </c:pt>
                <c:pt idx="5922">
                  <c:v>67.191651904340119</c:v>
                </c:pt>
                <c:pt idx="5923">
                  <c:v>67.191651904340119</c:v>
                </c:pt>
                <c:pt idx="5924">
                  <c:v>67.191651904340119</c:v>
                </c:pt>
                <c:pt idx="5925">
                  <c:v>67.191651904340119</c:v>
                </c:pt>
                <c:pt idx="5926">
                  <c:v>67.191651904340119</c:v>
                </c:pt>
                <c:pt idx="5927">
                  <c:v>67.191651904340119</c:v>
                </c:pt>
                <c:pt idx="5928">
                  <c:v>67.191651904340119</c:v>
                </c:pt>
                <c:pt idx="5929">
                  <c:v>67.191651904340119</c:v>
                </c:pt>
                <c:pt idx="5930">
                  <c:v>67.191651904340119</c:v>
                </c:pt>
                <c:pt idx="5931">
                  <c:v>67.191651904340119</c:v>
                </c:pt>
                <c:pt idx="5932">
                  <c:v>67.191651904340119</c:v>
                </c:pt>
                <c:pt idx="5933">
                  <c:v>67.191651904340119</c:v>
                </c:pt>
                <c:pt idx="5934">
                  <c:v>67.191651904340119</c:v>
                </c:pt>
                <c:pt idx="5935">
                  <c:v>67.191651904340119</c:v>
                </c:pt>
                <c:pt idx="5936">
                  <c:v>67.191651904340119</c:v>
                </c:pt>
                <c:pt idx="5937">
                  <c:v>67.191651904340119</c:v>
                </c:pt>
                <c:pt idx="5938">
                  <c:v>67.191651904340119</c:v>
                </c:pt>
                <c:pt idx="5939">
                  <c:v>67.191651904340119</c:v>
                </c:pt>
                <c:pt idx="5940">
                  <c:v>67.103077945084138</c:v>
                </c:pt>
                <c:pt idx="5941">
                  <c:v>67.103077945084138</c:v>
                </c:pt>
                <c:pt idx="5942">
                  <c:v>67.103077945084138</c:v>
                </c:pt>
                <c:pt idx="5943">
                  <c:v>67.103077945084138</c:v>
                </c:pt>
                <c:pt idx="5944">
                  <c:v>67.089238263950406</c:v>
                </c:pt>
                <c:pt idx="5945">
                  <c:v>67.078166519043407</c:v>
                </c:pt>
                <c:pt idx="5946">
                  <c:v>67.078166519043407</c:v>
                </c:pt>
                <c:pt idx="5947">
                  <c:v>67.078166519043407</c:v>
                </c:pt>
                <c:pt idx="5948">
                  <c:v>67.064326837909647</c:v>
                </c:pt>
                <c:pt idx="5949">
                  <c:v>67.064326837909647</c:v>
                </c:pt>
                <c:pt idx="5950">
                  <c:v>67.047719220549169</c:v>
                </c:pt>
                <c:pt idx="5951">
                  <c:v>67.047719220549169</c:v>
                </c:pt>
                <c:pt idx="5952">
                  <c:v>67.047719220549169</c:v>
                </c:pt>
                <c:pt idx="5953">
                  <c:v>67.047719220549169</c:v>
                </c:pt>
                <c:pt idx="5954">
                  <c:v>67.033879539415409</c:v>
                </c:pt>
                <c:pt idx="5955">
                  <c:v>67.017271922054917</c:v>
                </c:pt>
                <c:pt idx="5956">
                  <c:v>67.017271922054917</c:v>
                </c:pt>
                <c:pt idx="5957">
                  <c:v>67.017271922054917</c:v>
                </c:pt>
                <c:pt idx="5958">
                  <c:v>67.017271922054917</c:v>
                </c:pt>
                <c:pt idx="5959">
                  <c:v>67.017271922054917</c:v>
                </c:pt>
                <c:pt idx="5960">
                  <c:v>66.989592559787425</c:v>
                </c:pt>
                <c:pt idx="5961">
                  <c:v>66.989592559787425</c:v>
                </c:pt>
                <c:pt idx="5962">
                  <c:v>66.989592559787425</c:v>
                </c:pt>
                <c:pt idx="5963">
                  <c:v>66.989592559787425</c:v>
                </c:pt>
                <c:pt idx="5964">
                  <c:v>66.989592559787425</c:v>
                </c:pt>
                <c:pt idx="5965">
                  <c:v>66.956377325066427</c:v>
                </c:pt>
                <c:pt idx="5966">
                  <c:v>66.956377325066427</c:v>
                </c:pt>
                <c:pt idx="5967">
                  <c:v>66.956377325066427</c:v>
                </c:pt>
                <c:pt idx="5968">
                  <c:v>66.956377325066427</c:v>
                </c:pt>
                <c:pt idx="5969">
                  <c:v>66.956377325066427</c:v>
                </c:pt>
                <c:pt idx="5970">
                  <c:v>66.956377325066427</c:v>
                </c:pt>
                <c:pt idx="5971">
                  <c:v>66.956377325066427</c:v>
                </c:pt>
                <c:pt idx="5972">
                  <c:v>66.923162090345429</c:v>
                </c:pt>
                <c:pt idx="5973">
                  <c:v>66.923162090345429</c:v>
                </c:pt>
                <c:pt idx="5974">
                  <c:v>66.923162090345429</c:v>
                </c:pt>
                <c:pt idx="5975">
                  <c:v>66.923162090345429</c:v>
                </c:pt>
                <c:pt idx="5976">
                  <c:v>66.923162090345429</c:v>
                </c:pt>
                <c:pt idx="5977">
                  <c:v>66.901018600531444</c:v>
                </c:pt>
                <c:pt idx="5978">
                  <c:v>66.901018600531444</c:v>
                </c:pt>
                <c:pt idx="5979">
                  <c:v>66.901018600531444</c:v>
                </c:pt>
                <c:pt idx="5980">
                  <c:v>66.889946855624444</c:v>
                </c:pt>
                <c:pt idx="5981">
                  <c:v>66.884410983170952</c:v>
                </c:pt>
                <c:pt idx="5982">
                  <c:v>66.873339238263952</c:v>
                </c:pt>
                <c:pt idx="5983">
                  <c:v>66.873339238263952</c:v>
                </c:pt>
                <c:pt idx="5984">
                  <c:v>66.873339238263952</c:v>
                </c:pt>
                <c:pt idx="5985">
                  <c:v>66.859499557130206</c:v>
                </c:pt>
                <c:pt idx="5986">
                  <c:v>66.859499557130206</c:v>
                </c:pt>
                <c:pt idx="5987">
                  <c:v>66.851195748449953</c:v>
                </c:pt>
                <c:pt idx="5988">
                  <c:v>66.842891939769714</c:v>
                </c:pt>
                <c:pt idx="5989">
                  <c:v>66.842891939769714</c:v>
                </c:pt>
                <c:pt idx="5990">
                  <c:v>66.834588131089461</c:v>
                </c:pt>
                <c:pt idx="5991">
                  <c:v>66.823516386182462</c:v>
                </c:pt>
                <c:pt idx="5992">
                  <c:v>66.823516386182462</c:v>
                </c:pt>
                <c:pt idx="5993">
                  <c:v>66.823516386182462</c:v>
                </c:pt>
                <c:pt idx="5994">
                  <c:v>66.804140832595209</c:v>
                </c:pt>
                <c:pt idx="5995">
                  <c:v>66.804140832595209</c:v>
                </c:pt>
                <c:pt idx="5996">
                  <c:v>66.804140832595209</c:v>
                </c:pt>
                <c:pt idx="5997">
                  <c:v>66.804140832595209</c:v>
                </c:pt>
                <c:pt idx="5998">
                  <c:v>66.787533215234717</c:v>
                </c:pt>
                <c:pt idx="5999">
                  <c:v>66.787533215234717</c:v>
                </c:pt>
                <c:pt idx="6000">
                  <c:v>66.75985385296724</c:v>
                </c:pt>
                <c:pt idx="6001">
                  <c:v>66.75985385296724</c:v>
                </c:pt>
                <c:pt idx="6002">
                  <c:v>66.75985385296724</c:v>
                </c:pt>
                <c:pt idx="6003">
                  <c:v>66.75985385296724</c:v>
                </c:pt>
                <c:pt idx="6004">
                  <c:v>66.75985385296724</c:v>
                </c:pt>
                <c:pt idx="6005">
                  <c:v>66.75985385296724</c:v>
                </c:pt>
                <c:pt idx="6006">
                  <c:v>66.75985385296724</c:v>
                </c:pt>
                <c:pt idx="6007">
                  <c:v>66.75985385296724</c:v>
                </c:pt>
                <c:pt idx="6008">
                  <c:v>66.715566873339242</c:v>
                </c:pt>
                <c:pt idx="6009">
                  <c:v>66.715566873339242</c:v>
                </c:pt>
                <c:pt idx="6010">
                  <c:v>66.715566873339242</c:v>
                </c:pt>
                <c:pt idx="6011">
                  <c:v>66.715566873339242</c:v>
                </c:pt>
                <c:pt idx="6012">
                  <c:v>66.715566873339242</c:v>
                </c:pt>
                <c:pt idx="6013">
                  <c:v>66.715566873339242</c:v>
                </c:pt>
                <c:pt idx="6014">
                  <c:v>66.715566873339242</c:v>
                </c:pt>
                <c:pt idx="6015">
                  <c:v>66.715566873339242</c:v>
                </c:pt>
                <c:pt idx="6016">
                  <c:v>66.682351638618243</c:v>
                </c:pt>
                <c:pt idx="6017">
                  <c:v>66.682351638618243</c:v>
                </c:pt>
                <c:pt idx="6018">
                  <c:v>66.682351638618243</c:v>
                </c:pt>
                <c:pt idx="6019">
                  <c:v>66.682351638618243</c:v>
                </c:pt>
                <c:pt idx="6020">
                  <c:v>66.662976085031005</c:v>
                </c:pt>
                <c:pt idx="6021">
                  <c:v>66.662976085031005</c:v>
                </c:pt>
                <c:pt idx="6022">
                  <c:v>66.662976085031005</c:v>
                </c:pt>
                <c:pt idx="6023">
                  <c:v>66.651904340124005</c:v>
                </c:pt>
                <c:pt idx="6024">
                  <c:v>66.63806465899026</c:v>
                </c:pt>
                <c:pt idx="6025">
                  <c:v>66.63806465899026</c:v>
                </c:pt>
                <c:pt idx="6026">
                  <c:v>66.63806465899026</c:v>
                </c:pt>
                <c:pt idx="6027">
                  <c:v>66.63806465899026</c:v>
                </c:pt>
                <c:pt idx="6028">
                  <c:v>66.6242249778565</c:v>
                </c:pt>
                <c:pt idx="6029">
                  <c:v>66.596545615589022</c:v>
                </c:pt>
                <c:pt idx="6030">
                  <c:v>66.596545615589022</c:v>
                </c:pt>
                <c:pt idx="6031">
                  <c:v>66.596545615589022</c:v>
                </c:pt>
                <c:pt idx="6032">
                  <c:v>66.596545615589022</c:v>
                </c:pt>
                <c:pt idx="6033">
                  <c:v>66.596545615589022</c:v>
                </c:pt>
                <c:pt idx="6034">
                  <c:v>66.596545615589022</c:v>
                </c:pt>
                <c:pt idx="6035">
                  <c:v>66.596545615589022</c:v>
                </c:pt>
                <c:pt idx="6036">
                  <c:v>66.596545615589022</c:v>
                </c:pt>
                <c:pt idx="6037">
                  <c:v>66.596545615589022</c:v>
                </c:pt>
                <c:pt idx="6038">
                  <c:v>66.563330380868024</c:v>
                </c:pt>
                <c:pt idx="6039">
                  <c:v>66.563330380868024</c:v>
                </c:pt>
                <c:pt idx="6040">
                  <c:v>66.563330380868024</c:v>
                </c:pt>
                <c:pt idx="6041">
                  <c:v>66.552258635961024</c:v>
                </c:pt>
                <c:pt idx="6042">
                  <c:v>66.546722763507532</c:v>
                </c:pt>
                <c:pt idx="6043">
                  <c:v>66.535651018600532</c:v>
                </c:pt>
                <c:pt idx="6044">
                  <c:v>66.535651018600532</c:v>
                </c:pt>
                <c:pt idx="6045">
                  <c:v>66.535651018600532</c:v>
                </c:pt>
                <c:pt idx="6046">
                  <c:v>66.524579273693533</c:v>
                </c:pt>
                <c:pt idx="6047">
                  <c:v>66.507971656333041</c:v>
                </c:pt>
                <c:pt idx="6048">
                  <c:v>66.507971656333041</c:v>
                </c:pt>
                <c:pt idx="6049">
                  <c:v>66.507971656333041</c:v>
                </c:pt>
                <c:pt idx="6050">
                  <c:v>66.507971656333041</c:v>
                </c:pt>
                <c:pt idx="6051">
                  <c:v>66.507971656333041</c:v>
                </c:pt>
                <c:pt idx="6052">
                  <c:v>66.491364038972549</c:v>
                </c:pt>
                <c:pt idx="6053">
                  <c:v>66.483060230292296</c:v>
                </c:pt>
                <c:pt idx="6054">
                  <c:v>66.483060230292296</c:v>
                </c:pt>
                <c:pt idx="6055">
                  <c:v>66.416629760850313</c:v>
                </c:pt>
                <c:pt idx="6056">
                  <c:v>66.416629760850313</c:v>
                </c:pt>
                <c:pt idx="6057">
                  <c:v>66.416629760850313</c:v>
                </c:pt>
                <c:pt idx="6058">
                  <c:v>66.416629760850313</c:v>
                </c:pt>
                <c:pt idx="6059">
                  <c:v>66.416629760850313</c:v>
                </c:pt>
                <c:pt idx="6060">
                  <c:v>66.416629760850313</c:v>
                </c:pt>
                <c:pt idx="6061">
                  <c:v>66.416629760850313</c:v>
                </c:pt>
                <c:pt idx="6062">
                  <c:v>66.416629760850313</c:v>
                </c:pt>
                <c:pt idx="6063">
                  <c:v>66.416629760850313</c:v>
                </c:pt>
                <c:pt idx="6064">
                  <c:v>66.416629760850313</c:v>
                </c:pt>
                <c:pt idx="6065">
                  <c:v>66.416629760850313</c:v>
                </c:pt>
                <c:pt idx="6066">
                  <c:v>66.416629760850313</c:v>
                </c:pt>
                <c:pt idx="6067">
                  <c:v>66.416629760850313</c:v>
                </c:pt>
                <c:pt idx="6068">
                  <c:v>66.416629760850313</c:v>
                </c:pt>
                <c:pt idx="6069">
                  <c:v>66.416629760850313</c:v>
                </c:pt>
                <c:pt idx="6070">
                  <c:v>66.416629760850313</c:v>
                </c:pt>
                <c:pt idx="6071">
                  <c:v>66.416629760850313</c:v>
                </c:pt>
                <c:pt idx="6072">
                  <c:v>66.416629760850313</c:v>
                </c:pt>
                <c:pt idx="6073">
                  <c:v>66.416629760850313</c:v>
                </c:pt>
                <c:pt idx="6074">
                  <c:v>66.416629760850313</c:v>
                </c:pt>
                <c:pt idx="6075">
                  <c:v>66.416629760850313</c:v>
                </c:pt>
                <c:pt idx="6076">
                  <c:v>66.416629760850313</c:v>
                </c:pt>
                <c:pt idx="6077">
                  <c:v>66.35019929140833</c:v>
                </c:pt>
                <c:pt idx="6078">
                  <c:v>66.35019929140833</c:v>
                </c:pt>
                <c:pt idx="6079">
                  <c:v>66.341895482728077</c:v>
                </c:pt>
                <c:pt idx="6080">
                  <c:v>66.328055801594331</c:v>
                </c:pt>
                <c:pt idx="6081">
                  <c:v>66.328055801594331</c:v>
                </c:pt>
                <c:pt idx="6082">
                  <c:v>66.328055801594331</c:v>
                </c:pt>
                <c:pt idx="6083">
                  <c:v>66.328055801594331</c:v>
                </c:pt>
                <c:pt idx="6084">
                  <c:v>66.308680248007093</c:v>
                </c:pt>
                <c:pt idx="6085">
                  <c:v>66.308680248007093</c:v>
                </c:pt>
                <c:pt idx="6086">
                  <c:v>66.308680248007093</c:v>
                </c:pt>
                <c:pt idx="6087">
                  <c:v>66.297608503100093</c:v>
                </c:pt>
                <c:pt idx="6088">
                  <c:v>66.292072630646587</c:v>
                </c:pt>
                <c:pt idx="6089">
                  <c:v>66.264393268379095</c:v>
                </c:pt>
                <c:pt idx="6090">
                  <c:v>66.264393268379095</c:v>
                </c:pt>
                <c:pt idx="6091">
                  <c:v>66.264393268379095</c:v>
                </c:pt>
                <c:pt idx="6092">
                  <c:v>66.264393268379095</c:v>
                </c:pt>
                <c:pt idx="6093">
                  <c:v>66.264393268379095</c:v>
                </c:pt>
                <c:pt idx="6094">
                  <c:v>66.264393268379095</c:v>
                </c:pt>
                <c:pt idx="6095">
                  <c:v>66.264393268379095</c:v>
                </c:pt>
                <c:pt idx="6096">
                  <c:v>66.264393268379095</c:v>
                </c:pt>
                <c:pt idx="6097">
                  <c:v>66.264393268379095</c:v>
                </c:pt>
                <c:pt idx="6098">
                  <c:v>66.22841009743135</c:v>
                </c:pt>
                <c:pt idx="6099">
                  <c:v>66.22841009743135</c:v>
                </c:pt>
                <c:pt idx="6100">
                  <c:v>66.22841009743135</c:v>
                </c:pt>
                <c:pt idx="6101">
                  <c:v>66.22841009743135</c:v>
                </c:pt>
                <c:pt idx="6102">
                  <c:v>66.214570416297619</c:v>
                </c:pt>
                <c:pt idx="6103">
                  <c:v>66.209034543844112</c:v>
                </c:pt>
                <c:pt idx="6104">
                  <c:v>66.203498671390619</c:v>
                </c:pt>
                <c:pt idx="6105">
                  <c:v>66.197962798937112</c:v>
                </c:pt>
                <c:pt idx="6106">
                  <c:v>66.173051372896367</c:v>
                </c:pt>
                <c:pt idx="6107">
                  <c:v>66.173051372896367</c:v>
                </c:pt>
                <c:pt idx="6108">
                  <c:v>66.173051372896367</c:v>
                </c:pt>
                <c:pt idx="6109">
                  <c:v>66.173051372896367</c:v>
                </c:pt>
                <c:pt idx="6110">
                  <c:v>66.173051372896367</c:v>
                </c:pt>
                <c:pt idx="6111">
                  <c:v>66.173051372896367</c:v>
                </c:pt>
                <c:pt idx="6112">
                  <c:v>66.173051372896367</c:v>
                </c:pt>
                <c:pt idx="6113">
                  <c:v>66.173051372896367</c:v>
                </c:pt>
                <c:pt idx="6114">
                  <c:v>66.148139946855622</c:v>
                </c:pt>
                <c:pt idx="6115">
                  <c:v>66.134300265721876</c:v>
                </c:pt>
                <c:pt idx="6116">
                  <c:v>66.134300265721876</c:v>
                </c:pt>
                <c:pt idx="6117">
                  <c:v>66.134300265721876</c:v>
                </c:pt>
                <c:pt idx="6118">
                  <c:v>66.134300265721876</c:v>
                </c:pt>
                <c:pt idx="6119">
                  <c:v>66.112156775907877</c:v>
                </c:pt>
                <c:pt idx="6120">
                  <c:v>66.112156775907877</c:v>
                </c:pt>
                <c:pt idx="6121">
                  <c:v>66.112156775907877</c:v>
                </c:pt>
                <c:pt idx="6122">
                  <c:v>66.112156775907877</c:v>
                </c:pt>
                <c:pt idx="6123">
                  <c:v>66.098317094774146</c:v>
                </c:pt>
                <c:pt idx="6124">
                  <c:v>66.092781222320639</c:v>
                </c:pt>
                <c:pt idx="6125">
                  <c:v>66.087245349867146</c:v>
                </c:pt>
                <c:pt idx="6126">
                  <c:v>66.081709477413639</c:v>
                </c:pt>
                <c:pt idx="6127">
                  <c:v>66.026350752878642</c:v>
                </c:pt>
                <c:pt idx="6128">
                  <c:v>66.026350752878642</c:v>
                </c:pt>
                <c:pt idx="6129">
                  <c:v>66.026350752878642</c:v>
                </c:pt>
                <c:pt idx="6130">
                  <c:v>66.026350752878642</c:v>
                </c:pt>
                <c:pt idx="6131">
                  <c:v>66.026350752878642</c:v>
                </c:pt>
                <c:pt idx="6132">
                  <c:v>66.026350752878642</c:v>
                </c:pt>
                <c:pt idx="6133">
                  <c:v>66.026350752878642</c:v>
                </c:pt>
                <c:pt idx="6134">
                  <c:v>66.026350752878642</c:v>
                </c:pt>
                <c:pt idx="6135">
                  <c:v>66.026350752878642</c:v>
                </c:pt>
                <c:pt idx="6136">
                  <c:v>66.026350752878642</c:v>
                </c:pt>
                <c:pt idx="6137">
                  <c:v>66.026350752878642</c:v>
                </c:pt>
                <c:pt idx="6138">
                  <c:v>66.026350752878642</c:v>
                </c:pt>
                <c:pt idx="6139">
                  <c:v>66.026350752878642</c:v>
                </c:pt>
                <c:pt idx="6140">
                  <c:v>66.026350752878642</c:v>
                </c:pt>
                <c:pt idx="6141">
                  <c:v>66.026350752878642</c:v>
                </c:pt>
                <c:pt idx="6142">
                  <c:v>66.026350752878642</c:v>
                </c:pt>
                <c:pt idx="6143">
                  <c:v>66.026350752878642</c:v>
                </c:pt>
                <c:pt idx="6144">
                  <c:v>66.026350752878642</c:v>
                </c:pt>
                <c:pt idx="6145">
                  <c:v>66.026350752878642</c:v>
                </c:pt>
                <c:pt idx="6146">
                  <c:v>65.970992028343673</c:v>
                </c:pt>
                <c:pt idx="6147">
                  <c:v>65.965456155890166</c:v>
                </c:pt>
                <c:pt idx="6148">
                  <c:v>65.959920283436674</c:v>
                </c:pt>
                <c:pt idx="6149">
                  <c:v>65.954384410983167</c:v>
                </c:pt>
                <c:pt idx="6150">
                  <c:v>65.912865367581929</c:v>
                </c:pt>
                <c:pt idx="6151">
                  <c:v>65.912865367581929</c:v>
                </c:pt>
                <c:pt idx="6152">
                  <c:v>65.912865367581929</c:v>
                </c:pt>
                <c:pt idx="6153">
                  <c:v>65.912865367581929</c:v>
                </c:pt>
                <c:pt idx="6154">
                  <c:v>65.912865367581929</c:v>
                </c:pt>
                <c:pt idx="6155">
                  <c:v>65.912865367581929</c:v>
                </c:pt>
                <c:pt idx="6156">
                  <c:v>65.912865367581929</c:v>
                </c:pt>
                <c:pt idx="6157">
                  <c:v>65.912865367581929</c:v>
                </c:pt>
                <c:pt idx="6158">
                  <c:v>65.912865367581929</c:v>
                </c:pt>
                <c:pt idx="6159">
                  <c:v>65.912865367581929</c:v>
                </c:pt>
                <c:pt idx="6160">
                  <c:v>65.912865367581929</c:v>
                </c:pt>
                <c:pt idx="6161">
                  <c:v>65.912865367581929</c:v>
                </c:pt>
                <c:pt idx="6162">
                  <c:v>65.912865367581929</c:v>
                </c:pt>
                <c:pt idx="6163">
                  <c:v>65.912865367581929</c:v>
                </c:pt>
                <c:pt idx="6164">
                  <c:v>65.868578387953946</c:v>
                </c:pt>
                <c:pt idx="6165">
                  <c:v>65.868578387953946</c:v>
                </c:pt>
                <c:pt idx="6166">
                  <c:v>65.8547387068202</c:v>
                </c:pt>
                <c:pt idx="6167">
                  <c:v>65.8547387068202</c:v>
                </c:pt>
                <c:pt idx="6168">
                  <c:v>65.8547387068202</c:v>
                </c:pt>
                <c:pt idx="6169">
                  <c:v>65.8436669619132</c:v>
                </c:pt>
                <c:pt idx="6170">
                  <c:v>65.835363153232947</c:v>
                </c:pt>
                <c:pt idx="6171">
                  <c:v>65.835363153232947</c:v>
                </c:pt>
                <c:pt idx="6172">
                  <c:v>65.818755535872455</c:v>
                </c:pt>
                <c:pt idx="6173">
                  <c:v>65.818755535872455</c:v>
                </c:pt>
                <c:pt idx="6174">
                  <c:v>65.818755535872455</c:v>
                </c:pt>
                <c:pt idx="6175">
                  <c:v>65.818755535872455</c:v>
                </c:pt>
                <c:pt idx="6176">
                  <c:v>65.804915854738709</c:v>
                </c:pt>
                <c:pt idx="6177">
                  <c:v>65.780004428697964</c:v>
                </c:pt>
                <c:pt idx="6178">
                  <c:v>65.780004428697964</c:v>
                </c:pt>
                <c:pt idx="6179">
                  <c:v>65.780004428697964</c:v>
                </c:pt>
                <c:pt idx="6180">
                  <c:v>65.780004428697964</c:v>
                </c:pt>
                <c:pt idx="6181">
                  <c:v>65.780004428697964</c:v>
                </c:pt>
                <c:pt idx="6182">
                  <c:v>65.780004428697964</c:v>
                </c:pt>
                <c:pt idx="6183">
                  <c:v>65.780004428697964</c:v>
                </c:pt>
                <c:pt idx="6184">
                  <c:v>65.780004428697964</c:v>
                </c:pt>
                <c:pt idx="6185">
                  <c:v>65.755093002657219</c:v>
                </c:pt>
                <c:pt idx="6186">
                  <c:v>65.730181576616474</c:v>
                </c:pt>
                <c:pt idx="6187">
                  <c:v>65.730181576616474</c:v>
                </c:pt>
                <c:pt idx="6188">
                  <c:v>65.730181576616474</c:v>
                </c:pt>
                <c:pt idx="6189">
                  <c:v>65.730181576616474</c:v>
                </c:pt>
                <c:pt idx="6190">
                  <c:v>65.730181576616474</c:v>
                </c:pt>
                <c:pt idx="6191">
                  <c:v>65.730181576616474</c:v>
                </c:pt>
                <c:pt idx="6192">
                  <c:v>65.730181576616474</c:v>
                </c:pt>
                <c:pt idx="6193">
                  <c:v>65.730181576616474</c:v>
                </c:pt>
                <c:pt idx="6194">
                  <c:v>65.705270150575728</c:v>
                </c:pt>
                <c:pt idx="6195">
                  <c:v>65.699734278122236</c:v>
                </c:pt>
                <c:pt idx="6196">
                  <c:v>65.694198405668729</c:v>
                </c:pt>
                <c:pt idx="6197">
                  <c:v>65.688662533215236</c:v>
                </c:pt>
                <c:pt idx="6198">
                  <c:v>65.680358724534983</c:v>
                </c:pt>
                <c:pt idx="6199">
                  <c:v>65.680358724534983</c:v>
                </c:pt>
                <c:pt idx="6200">
                  <c:v>65.669286979627998</c:v>
                </c:pt>
                <c:pt idx="6201">
                  <c:v>65.669286979627998</c:v>
                </c:pt>
                <c:pt idx="6202">
                  <c:v>65.636071744906999</c:v>
                </c:pt>
                <c:pt idx="6203">
                  <c:v>65.636071744906999</c:v>
                </c:pt>
                <c:pt idx="6204">
                  <c:v>65.636071744906999</c:v>
                </c:pt>
                <c:pt idx="6205">
                  <c:v>65.636071744906999</c:v>
                </c:pt>
                <c:pt idx="6206">
                  <c:v>65.636071744906999</c:v>
                </c:pt>
                <c:pt idx="6207">
                  <c:v>65.636071744906999</c:v>
                </c:pt>
                <c:pt idx="6208">
                  <c:v>65.636071744906999</c:v>
                </c:pt>
                <c:pt idx="6209">
                  <c:v>65.636071744906999</c:v>
                </c:pt>
                <c:pt idx="6210">
                  <c:v>65.636071744906999</c:v>
                </c:pt>
                <c:pt idx="6211">
                  <c:v>65.636071744906999</c:v>
                </c:pt>
                <c:pt idx="6212">
                  <c:v>65.605624446412762</c:v>
                </c:pt>
                <c:pt idx="6213">
                  <c:v>65.575177147918524</c:v>
                </c:pt>
                <c:pt idx="6214">
                  <c:v>65.575177147918524</c:v>
                </c:pt>
                <c:pt idx="6215">
                  <c:v>65.575177147918524</c:v>
                </c:pt>
                <c:pt idx="6216">
                  <c:v>65.575177147918524</c:v>
                </c:pt>
                <c:pt idx="6217">
                  <c:v>65.575177147918524</c:v>
                </c:pt>
                <c:pt idx="6218">
                  <c:v>65.575177147918524</c:v>
                </c:pt>
                <c:pt idx="6219">
                  <c:v>65.575177147918524</c:v>
                </c:pt>
                <c:pt idx="6220">
                  <c:v>65.575177147918524</c:v>
                </c:pt>
                <c:pt idx="6221">
                  <c:v>65.575177147918524</c:v>
                </c:pt>
                <c:pt idx="6222">
                  <c:v>65.575177147918524</c:v>
                </c:pt>
                <c:pt idx="6223">
                  <c:v>65.541961913197525</c:v>
                </c:pt>
                <c:pt idx="6224">
                  <c:v>65.541961913197525</c:v>
                </c:pt>
                <c:pt idx="6225">
                  <c:v>65.533658104517272</c:v>
                </c:pt>
                <c:pt idx="6226">
                  <c:v>65.528122232063765</c:v>
                </c:pt>
                <c:pt idx="6227">
                  <c:v>65.505978742249781</c:v>
                </c:pt>
                <c:pt idx="6228">
                  <c:v>65.505978742249781</c:v>
                </c:pt>
                <c:pt idx="6229">
                  <c:v>65.505978742249781</c:v>
                </c:pt>
                <c:pt idx="6230">
                  <c:v>65.505978742249781</c:v>
                </c:pt>
                <c:pt idx="6231">
                  <c:v>65.505978742249781</c:v>
                </c:pt>
                <c:pt idx="6232">
                  <c:v>65.505978742249781</c:v>
                </c:pt>
                <c:pt idx="6233">
                  <c:v>65.505978742249781</c:v>
                </c:pt>
                <c:pt idx="6234">
                  <c:v>65.483835252435782</c:v>
                </c:pt>
                <c:pt idx="6235">
                  <c:v>65.469995571302036</c:v>
                </c:pt>
                <c:pt idx="6236">
                  <c:v>65.469995571302036</c:v>
                </c:pt>
                <c:pt idx="6237">
                  <c:v>65.469995571302036</c:v>
                </c:pt>
                <c:pt idx="6238">
                  <c:v>65.469995571302036</c:v>
                </c:pt>
                <c:pt idx="6239">
                  <c:v>65.45615589016829</c:v>
                </c:pt>
                <c:pt idx="6240">
                  <c:v>65.439548272807784</c:v>
                </c:pt>
                <c:pt idx="6241">
                  <c:v>65.439548272807784</c:v>
                </c:pt>
                <c:pt idx="6242">
                  <c:v>65.439548272807784</c:v>
                </c:pt>
                <c:pt idx="6243">
                  <c:v>65.439548272807784</c:v>
                </c:pt>
                <c:pt idx="6244">
                  <c:v>65.439548272807784</c:v>
                </c:pt>
                <c:pt idx="6245">
                  <c:v>65.411868910540306</c:v>
                </c:pt>
                <c:pt idx="6246">
                  <c:v>65.411868910540306</c:v>
                </c:pt>
                <c:pt idx="6247">
                  <c:v>65.411868910540306</c:v>
                </c:pt>
                <c:pt idx="6248">
                  <c:v>65.411868910540306</c:v>
                </c:pt>
                <c:pt idx="6249">
                  <c:v>65.411868910540306</c:v>
                </c:pt>
                <c:pt idx="6250">
                  <c:v>65.384189548272815</c:v>
                </c:pt>
                <c:pt idx="6251">
                  <c:v>65.384189548272815</c:v>
                </c:pt>
                <c:pt idx="6252">
                  <c:v>65.384189548272815</c:v>
                </c:pt>
                <c:pt idx="6253">
                  <c:v>65.384189548272815</c:v>
                </c:pt>
                <c:pt idx="6254">
                  <c:v>65.384189548272815</c:v>
                </c:pt>
                <c:pt idx="6255">
                  <c:v>65.367581930912309</c:v>
                </c:pt>
                <c:pt idx="6256">
                  <c:v>65.362046058458816</c:v>
                </c:pt>
                <c:pt idx="6257">
                  <c:v>65.353742249778563</c:v>
                </c:pt>
                <c:pt idx="6258">
                  <c:v>65.353742249778563</c:v>
                </c:pt>
                <c:pt idx="6259">
                  <c:v>65.34543844109831</c:v>
                </c:pt>
                <c:pt idx="6260">
                  <c:v>65.339902568644817</c:v>
                </c:pt>
                <c:pt idx="6261">
                  <c:v>65.33436669619131</c:v>
                </c:pt>
                <c:pt idx="6262">
                  <c:v>65.317759078830832</c:v>
                </c:pt>
                <c:pt idx="6263">
                  <c:v>65.317759078830832</c:v>
                </c:pt>
                <c:pt idx="6264">
                  <c:v>65.317759078830832</c:v>
                </c:pt>
                <c:pt idx="6265">
                  <c:v>65.317759078830832</c:v>
                </c:pt>
                <c:pt idx="6266">
                  <c:v>65.317759078830832</c:v>
                </c:pt>
                <c:pt idx="6267">
                  <c:v>65.301151461470326</c:v>
                </c:pt>
                <c:pt idx="6268">
                  <c:v>65.295615589016833</c:v>
                </c:pt>
                <c:pt idx="6269">
                  <c:v>65.273472099202834</c:v>
                </c:pt>
                <c:pt idx="6270">
                  <c:v>65.273472099202834</c:v>
                </c:pt>
                <c:pt idx="6271">
                  <c:v>65.273472099202834</c:v>
                </c:pt>
                <c:pt idx="6272">
                  <c:v>65.273472099202834</c:v>
                </c:pt>
                <c:pt idx="6273">
                  <c:v>65.273472099202834</c:v>
                </c:pt>
                <c:pt idx="6274">
                  <c:v>65.273472099202834</c:v>
                </c:pt>
                <c:pt idx="6275">
                  <c:v>65.273472099202834</c:v>
                </c:pt>
                <c:pt idx="6276">
                  <c:v>65.223649247121358</c:v>
                </c:pt>
                <c:pt idx="6277">
                  <c:v>65.223649247121358</c:v>
                </c:pt>
                <c:pt idx="6278">
                  <c:v>65.223649247121358</c:v>
                </c:pt>
                <c:pt idx="6279">
                  <c:v>65.223649247121358</c:v>
                </c:pt>
                <c:pt idx="6280">
                  <c:v>65.223649247121358</c:v>
                </c:pt>
                <c:pt idx="6281">
                  <c:v>65.223649247121358</c:v>
                </c:pt>
                <c:pt idx="6282">
                  <c:v>65.223649247121358</c:v>
                </c:pt>
                <c:pt idx="6283">
                  <c:v>65.223649247121358</c:v>
                </c:pt>
                <c:pt idx="6284">
                  <c:v>65.223649247121358</c:v>
                </c:pt>
                <c:pt idx="6285">
                  <c:v>65.223649247121358</c:v>
                </c:pt>
                <c:pt idx="6286">
                  <c:v>65.223649247121358</c:v>
                </c:pt>
                <c:pt idx="6287">
                  <c:v>65.184898139946853</c:v>
                </c:pt>
                <c:pt idx="6288">
                  <c:v>65.184898139946853</c:v>
                </c:pt>
                <c:pt idx="6289">
                  <c:v>65.184898139946853</c:v>
                </c:pt>
                <c:pt idx="6290">
                  <c:v>65.173826395039853</c:v>
                </c:pt>
                <c:pt idx="6291">
                  <c:v>65.157218777679361</c:v>
                </c:pt>
                <c:pt idx="6292">
                  <c:v>65.157218777679361</c:v>
                </c:pt>
                <c:pt idx="6293">
                  <c:v>65.157218777679361</c:v>
                </c:pt>
                <c:pt idx="6294">
                  <c:v>65.157218777679361</c:v>
                </c:pt>
                <c:pt idx="6295">
                  <c:v>65.157218777679361</c:v>
                </c:pt>
                <c:pt idx="6296">
                  <c:v>65.110163861824617</c:v>
                </c:pt>
                <c:pt idx="6297">
                  <c:v>65.110163861824617</c:v>
                </c:pt>
                <c:pt idx="6298">
                  <c:v>65.110163861824617</c:v>
                </c:pt>
                <c:pt idx="6299">
                  <c:v>65.110163861824617</c:v>
                </c:pt>
                <c:pt idx="6300">
                  <c:v>65.110163861824617</c:v>
                </c:pt>
                <c:pt idx="6301">
                  <c:v>65.110163861824617</c:v>
                </c:pt>
                <c:pt idx="6302">
                  <c:v>65.110163861824617</c:v>
                </c:pt>
                <c:pt idx="6303">
                  <c:v>65.110163861824617</c:v>
                </c:pt>
                <c:pt idx="6304">
                  <c:v>65.110163861824617</c:v>
                </c:pt>
                <c:pt idx="6305">
                  <c:v>65.110163861824617</c:v>
                </c:pt>
                <c:pt idx="6306">
                  <c:v>65.110163861824617</c:v>
                </c:pt>
                <c:pt idx="6307">
                  <c:v>65.110163861824617</c:v>
                </c:pt>
                <c:pt idx="6308">
                  <c:v>65.06864481842338</c:v>
                </c:pt>
                <c:pt idx="6309">
                  <c:v>65.06864481842338</c:v>
                </c:pt>
                <c:pt idx="6310">
                  <c:v>65.06864481842338</c:v>
                </c:pt>
                <c:pt idx="6311">
                  <c:v>65.052037201062888</c:v>
                </c:pt>
                <c:pt idx="6312">
                  <c:v>65.052037201062888</c:v>
                </c:pt>
                <c:pt idx="6313">
                  <c:v>65.052037201062888</c:v>
                </c:pt>
                <c:pt idx="6314">
                  <c:v>65.040965456155888</c:v>
                </c:pt>
                <c:pt idx="6315">
                  <c:v>65.035429583702381</c:v>
                </c:pt>
                <c:pt idx="6316">
                  <c:v>65.024357838795396</c:v>
                </c:pt>
                <c:pt idx="6317">
                  <c:v>65.024357838795396</c:v>
                </c:pt>
                <c:pt idx="6318">
                  <c:v>65.024357838795396</c:v>
                </c:pt>
                <c:pt idx="6319">
                  <c:v>64.996678476527904</c:v>
                </c:pt>
                <c:pt idx="6320">
                  <c:v>64.996678476527904</c:v>
                </c:pt>
                <c:pt idx="6321">
                  <c:v>64.996678476527904</c:v>
                </c:pt>
                <c:pt idx="6322">
                  <c:v>64.996678476527904</c:v>
                </c:pt>
                <c:pt idx="6323">
                  <c:v>64.996678476527904</c:v>
                </c:pt>
                <c:pt idx="6324">
                  <c:v>64.996678476527904</c:v>
                </c:pt>
                <c:pt idx="6325">
                  <c:v>64.996678476527904</c:v>
                </c:pt>
                <c:pt idx="6326">
                  <c:v>64.974534986713905</c:v>
                </c:pt>
                <c:pt idx="6327">
                  <c:v>64.966231178033667</c:v>
                </c:pt>
                <c:pt idx="6328">
                  <c:v>64.966231178033667</c:v>
                </c:pt>
                <c:pt idx="6329">
                  <c:v>64.957927369353413</c:v>
                </c:pt>
                <c:pt idx="6330">
                  <c:v>64.916408325952162</c:v>
                </c:pt>
                <c:pt idx="6331">
                  <c:v>64.916408325952162</c:v>
                </c:pt>
                <c:pt idx="6332">
                  <c:v>64.916408325952162</c:v>
                </c:pt>
                <c:pt idx="6333">
                  <c:v>64.916408325952162</c:v>
                </c:pt>
                <c:pt idx="6334">
                  <c:v>64.916408325952162</c:v>
                </c:pt>
                <c:pt idx="6335">
                  <c:v>64.916408325952162</c:v>
                </c:pt>
                <c:pt idx="6336">
                  <c:v>64.916408325952162</c:v>
                </c:pt>
                <c:pt idx="6337">
                  <c:v>64.916408325952162</c:v>
                </c:pt>
                <c:pt idx="6338">
                  <c:v>64.916408325952162</c:v>
                </c:pt>
                <c:pt idx="6339">
                  <c:v>64.916408325952162</c:v>
                </c:pt>
                <c:pt idx="6340">
                  <c:v>64.916408325952162</c:v>
                </c:pt>
                <c:pt idx="6341">
                  <c:v>64.916408325952162</c:v>
                </c:pt>
                <c:pt idx="6342">
                  <c:v>64.916408325952162</c:v>
                </c:pt>
                <c:pt idx="6343">
                  <c:v>64.916408325952162</c:v>
                </c:pt>
                <c:pt idx="6344">
                  <c:v>64.869353410097432</c:v>
                </c:pt>
                <c:pt idx="6345">
                  <c:v>64.869353410097432</c:v>
                </c:pt>
                <c:pt idx="6346">
                  <c:v>64.869353410097432</c:v>
                </c:pt>
                <c:pt idx="6347">
                  <c:v>64.836138175376433</c:v>
                </c:pt>
                <c:pt idx="6348">
                  <c:v>64.836138175376433</c:v>
                </c:pt>
                <c:pt idx="6349">
                  <c:v>64.836138175376433</c:v>
                </c:pt>
                <c:pt idx="6350">
                  <c:v>64.836138175376433</c:v>
                </c:pt>
                <c:pt idx="6351">
                  <c:v>64.836138175376433</c:v>
                </c:pt>
                <c:pt idx="6352">
                  <c:v>64.836138175376433</c:v>
                </c:pt>
                <c:pt idx="6353">
                  <c:v>64.836138175376433</c:v>
                </c:pt>
                <c:pt idx="6354">
                  <c:v>64.836138175376433</c:v>
                </c:pt>
                <c:pt idx="6355">
                  <c:v>64.836138175376433</c:v>
                </c:pt>
                <c:pt idx="6356">
                  <c:v>64.808458813108956</c:v>
                </c:pt>
                <c:pt idx="6357">
                  <c:v>64.802922940655449</c:v>
                </c:pt>
                <c:pt idx="6358">
                  <c:v>64.79185119574845</c:v>
                </c:pt>
                <c:pt idx="6359">
                  <c:v>64.79185119574845</c:v>
                </c:pt>
                <c:pt idx="6360">
                  <c:v>64.79185119574845</c:v>
                </c:pt>
                <c:pt idx="6361">
                  <c:v>64.78077945084145</c:v>
                </c:pt>
                <c:pt idx="6362">
                  <c:v>64.772475642161211</c:v>
                </c:pt>
                <c:pt idx="6363">
                  <c:v>64.772475642161211</c:v>
                </c:pt>
                <c:pt idx="6364">
                  <c:v>64.761403897254212</c:v>
                </c:pt>
                <c:pt idx="6365">
                  <c:v>64.761403897254212</c:v>
                </c:pt>
                <c:pt idx="6366">
                  <c:v>64.753100088573959</c:v>
                </c:pt>
                <c:pt idx="6367">
                  <c:v>64.747564216120452</c:v>
                </c:pt>
                <c:pt idx="6368">
                  <c:v>64.742028343666959</c:v>
                </c:pt>
                <c:pt idx="6369">
                  <c:v>64.678365810451737</c:v>
                </c:pt>
                <c:pt idx="6370">
                  <c:v>64.678365810451737</c:v>
                </c:pt>
                <c:pt idx="6371">
                  <c:v>64.678365810451737</c:v>
                </c:pt>
                <c:pt idx="6372">
                  <c:v>64.678365810451737</c:v>
                </c:pt>
                <c:pt idx="6373">
                  <c:v>64.678365810451737</c:v>
                </c:pt>
                <c:pt idx="6374">
                  <c:v>64.678365810451737</c:v>
                </c:pt>
                <c:pt idx="6375">
                  <c:v>64.678365810451737</c:v>
                </c:pt>
                <c:pt idx="6376">
                  <c:v>64.678365810451737</c:v>
                </c:pt>
                <c:pt idx="6377">
                  <c:v>64.678365810451737</c:v>
                </c:pt>
                <c:pt idx="6378">
                  <c:v>64.678365810451737</c:v>
                </c:pt>
                <c:pt idx="6379">
                  <c:v>64.678365810451737</c:v>
                </c:pt>
                <c:pt idx="6380">
                  <c:v>64.678365810451737</c:v>
                </c:pt>
                <c:pt idx="6381">
                  <c:v>64.678365810451737</c:v>
                </c:pt>
                <c:pt idx="6382">
                  <c:v>64.678365810451737</c:v>
                </c:pt>
                <c:pt idx="6383">
                  <c:v>64.678365810451737</c:v>
                </c:pt>
                <c:pt idx="6384">
                  <c:v>64.678365810451737</c:v>
                </c:pt>
                <c:pt idx="6385">
                  <c:v>64.678365810451737</c:v>
                </c:pt>
                <c:pt idx="6386">
                  <c:v>64.678365810451737</c:v>
                </c:pt>
                <c:pt idx="6387">
                  <c:v>64.678365810451737</c:v>
                </c:pt>
                <c:pt idx="6388">
                  <c:v>64.678365810451737</c:v>
                </c:pt>
                <c:pt idx="6389">
                  <c:v>64.678365810451737</c:v>
                </c:pt>
                <c:pt idx="6390">
                  <c:v>64.678365810451737</c:v>
                </c:pt>
                <c:pt idx="6391">
                  <c:v>64.614703277236501</c:v>
                </c:pt>
                <c:pt idx="6392">
                  <c:v>64.609167404782994</c:v>
                </c:pt>
                <c:pt idx="6393">
                  <c:v>64.589791851195741</c:v>
                </c:pt>
                <c:pt idx="6394">
                  <c:v>64.589791851195741</c:v>
                </c:pt>
                <c:pt idx="6395">
                  <c:v>64.589791851195741</c:v>
                </c:pt>
                <c:pt idx="6396">
                  <c:v>64.589791851195741</c:v>
                </c:pt>
                <c:pt idx="6397">
                  <c:v>64.589791851195741</c:v>
                </c:pt>
                <c:pt idx="6398">
                  <c:v>64.589791851195741</c:v>
                </c:pt>
                <c:pt idx="6399">
                  <c:v>64.570416297608503</c:v>
                </c:pt>
                <c:pt idx="6400">
                  <c:v>64.562112488928264</c:v>
                </c:pt>
                <c:pt idx="6401">
                  <c:v>64.562112488928264</c:v>
                </c:pt>
                <c:pt idx="6402">
                  <c:v>64.551040744021265</c:v>
                </c:pt>
                <c:pt idx="6403">
                  <c:v>64.551040744021265</c:v>
                </c:pt>
                <c:pt idx="6404">
                  <c:v>64.542736935341011</c:v>
                </c:pt>
                <c:pt idx="6405">
                  <c:v>64.537201062887505</c:v>
                </c:pt>
                <c:pt idx="6406">
                  <c:v>64.526129317980519</c:v>
                </c:pt>
                <c:pt idx="6407">
                  <c:v>64.526129317980519</c:v>
                </c:pt>
                <c:pt idx="6408">
                  <c:v>64.526129317980519</c:v>
                </c:pt>
                <c:pt idx="6409">
                  <c:v>64.512289636846759</c:v>
                </c:pt>
                <c:pt idx="6410">
                  <c:v>64.512289636846759</c:v>
                </c:pt>
                <c:pt idx="6411">
                  <c:v>64.50398582816652</c:v>
                </c:pt>
                <c:pt idx="6412">
                  <c:v>64.498449955713028</c:v>
                </c:pt>
                <c:pt idx="6413">
                  <c:v>64.473538529672282</c:v>
                </c:pt>
                <c:pt idx="6414">
                  <c:v>64.473538529672282</c:v>
                </c:pt>
                <c:pt idx="6415">
                  <c:v>64.473538529672282</c:v>
                </c:pt>
                <c:pt idx="6416">
                  <c:v>64.473538529672282</c:v>
                </c:pt>
                <c:pt idx="6417">
                  <c:v>64.473538529672282</c:v>
                </c:pt>
                <c:pt idx="6418">
                  <c:v>64.473538529672282</c:v>
                </c:pt>
                <c:pt idx="6419">
                  <c:v>64.473538529672282</c:v>
                </c:pt>
                <c:pt idx="6420">
                  <c:v>64.473538529672282</c:v>
                </c:pt>
                <c:pt idx="6421">
                  <c:v>64.448627103631523</c:v>
                </c:pt>
                <c:pt idx="6422">
                  <c:v>64.420947741364046</c:v>
                </c:pt>
                <c:pt idx="6423">
                  <c:v>64.420947741364046</c:v>
                </c:pt>
                <c:pt idx="6424">
                  <c:v>64.420947741364046</c:v>
                </c:pt>
                <c:pt idx="6425">
                  <c:v>64.420947741364046</c:v>
                </c:pt>
                <c:pt idx="6426">
                  <c:v>64.420947741364046</c:v>
                </c:pt>
                <c:pt idx="6427">
                  <c:v>64.420947741364046</c:v>
                </c:pt>
                <c:pt idx="6428">
                  <c:v>64.420947741364046</c:v>
                </c:pt>
                <c:pt idx="6429">
                  <c:v>64.420947741364046</c:v>
                </c:pt>
                <c:pt idx="6430">
                  <c:v>64.420947741364046</c:v>
                </c:pt>
                <c:pt idx="6431">
                  <c:v>64.39326837909654</c:v>
                </c:pt>
                <c:pt idx="6432">
                  <c:v>64.387732506643047</c:v>
                </c:pt>
                <c:pt idx="6433">
                  <c:v>64.371124889282555</c:v>
                </c:pt>
                <c:pt idx="6434">
                  <c:v>64.371124889282555</c:v>
                </c:pt>
                <c:pt idx="6435">
                  <c:v>64.371124889282555</c:v>
                </c:pt>
                <c:pt idx="6436">
                  <c:v>64.371124889282555</c:v>
                </c:pt>
                <c:pt idx="6437">
                  <c:v>64.371124889282555</c:v>
                </c:pt>
                <c:pt idx="6438">
                  <c:v>64.354517271922049</c:v>
                </c:pt>
                <c:pt idx="6439">
                  <c:v>64.348981399468556</c:v>
                </c:pt>
                <c:pt idx="6440">
                  <c:v>64.340677590788303</c:v>
                </c:pt>
                <c:pt idx="6441">
                  <c:v>64.340677590788303</c:v>
                </c:pt>
                <c:pt idx="6442">
                  <c:v>64.329605845881304</c:v>
                </c:pt>
                <c:pt idx="6443">
                  <c:v>64.329605845881304</c:v>
                </c:pt>
                <c:pt idx="6444">
                  <c:v>64.321302037201065</c:v>
                </c:pt>
                <c:pt idx="6445">
                  <c:v>64.315766164747572</c:v>
                </c:pt>
                <c:pt idx="6446">
                  <c:v>64.304694419840573</c:v>
                </c:pt>
                <c:pt idx="6447">
                  <c:v>64.304694419840573</c:v>
                </c:pt>
                <c:pt idx="6448">
                  <c:v>64.304694419840573</c:v>
                </c:pt>
                <c:pt idx="6449">
                  <c:v>64.293622674933573</c:v>
                </c:pt>
                <c:pt idx="6450">
                  <c:v>64.265943312666067</c:v>
                </c:pt>
                <c:pt idx="6451">
                  <c:v>64.265943312666067</c:v>
                </c:pt>
                <c:pt idx="6452">
                  <c:v>64.265943312666067</c:v>
                </c:pt>
                <c:pt idx="6453">
                  <c:v>64.265943312666067</c:v>
                </c:pt>
                <c:pt idx="6454">
                  <c:v>64.265943312666067</c:v>
                </c:pt>
                <c:pt idx="6455">
                  <c:v>64.265943312666067</c:v>
                </c:pt>
                <c:pt idx="6456">
                  <c:v>64.265943312666067</c:v>
                </c:pt>
                <c:pt idx="6457">
                  <c:v>64.265943312666067</c:v>
                </c:pt>
                <c:pt idx="6458">
                  <c:v>64.265943312666067</c:v>
                </c:pt>
                <c:pt idx="6459">
                  <c:v>64.235496014171829</c:v>
                </c:pt>
                <c:pt idx="6460">
                  <c:v>64.235496014171829</c:v>
                </c:pt>
                <c:pt idx="6461">
                  <c:v>64.22719220549159</c:v>
                </c:pt>
                <c:pt idx="6462">
                  <c:v>64.218888396811337</c:v>
                </c:pt>
                <c:pt idx="6463">
                  <c:v>64.218888396811337</c:v>
                </c:pt>
                <c:pt idx="6464">
                  <c:v>64.144154118689102</c:v>
                </c:pt>
                <c:pt idx="6465">
                  <c:v>64.144154118689102</c:v>
                </c:pt>
                <c:pt idx="6466">
                  <c:v>64.144154118689102</c:v>
                </c:pt>
                <c:pt idx="6467">
                  <c:v>64.144154118689102</c:v>
                </c:pt>
                <c:pt idx="6468">
                  <c:v>64.144154118689102</c:v>
                </c:pt>
                <c:pt idx="6469">
                  <c:v>64.144154118689102</c:v>
                </c:pt>
                <c:pt idx="6470">
                  <c:v>64.144154118689102</c:v>
                </c:pt>
                <c:pt idx="6471">
                  <c:v>64.144154118689102</c:v>
                </c:pt>
                <c:pt idx="6472">
                  <c:v>64.144154118689102</c:v>
                </c:pt>
                <c:pt idx="6473">
                  <c:v>64.144154118689102</c:v>
                </c:pt>
                <c:pt idx="6474">
                  <c:v>64.144154118689102</c:v>
                </c:pt>
                <c:pt idx="6475">
                  <c:v>64.144154118689102</c:v>
                </c:pt>
                <c:pt idx="6476">
                  <c:v>64.144154118689102</c:v>
                </c:pt>
                <c:pt idx="6477">
                  <c:v>64.144154118689102</c:v>
                </c:pt>
                <c:pt idx="6478">
                  <c:v>64.144154118689102</c:v>
                </c:pt>
                <c:pt idx="6479">
                  <c:v>64.144154118689102</c:v>
                </c:pt>
                <c:pt idx="6480">
                  <c:v>64.144154118689102</c:v>
                </c:pt>
                <c:pt idx="6481">
                  <c:v>64.144154118689102</c:v>
                </c:pt>
                <c:pt idx="6482">
                  <c:v>64.144154118689102</c:v>
                </c:pt>
                <c:pt idx="6483">
                  <c:v>64.144154118689102</c:v>
                </c:pt>
                <c:pt idx="6484">
                  <c:v>64.144154118689102</c:v>
                </c:pt>
                <c:pt idx="6485">
                  <c:v>64.144154118689102</c:v>
                </c:pt>
                <c:pt idx="6486">
                  <c:v>64.144154118689102</c:v>
                </c:pt>
                <c:pt idx="6487">
                  <c:v>64.144154118689102</c:v>
                </c:pt>
                <c:pt idx="6488">
                  <c:v>64.144154118689102</c:v>
                </c:pt>
                <c:pt idx="6489">
                  <c:v>64.072187776793626</c:v>
                </c:pt>
                <c:pt idx="6490">
                  <c:v>64.063883968113373</c:v>
                </c:pt>
                <c:pt idx="6491">
                  <c:v>64.063883968113373</c:v>
                </c:pt>
                <c:pt idx="6492">
                  <c:v>64.05558015943312</c:v>
                </c:pt>
                <c:pt idx="6493">
                  <c:v>64.050044286979627</c:v>
                </c:pt>
                <c:pt idx="6494">
                  <c:v>64.044508414526121</c:v>
                </c:pt>
                <c:pt idx="6495">
                  <c:v>63.983613817537645</c:v>
                </c:pt>
                <c:pt idx="6496">
                  <c:v>63.983613817537645</c:v>
                </c:pt>
                <c:pt idx="6497">
                  <c:v>63.983613817537645</c:v>
                </c:pt>
                <c:pt idx="6498">
                  <c:v>63.983613817537645</c:v>
                </c:pt>
                <c:pt idx="6499">
                  <c:v>63.983613817537645</c:v>
                </c:pt>
                <c:pt idx="6500">
                  <c:v>63.983613817537645</c:v>
                </c:pt>
                <c:pt idx="6501">
                  <c:v>63.983613817537645</c:v>
                </c:pt>
                <c:pt idx="6502">
                  <c:v>63.983613817537645</c:v>
                </c:pt>
                <c:pt idx="6503">
                  <c:v>63.983613817537645</c:v>
                </c:pt>
                <c:pt idx="6504">
                  <c:v>63.983613817537645</c:v>
                </c:pt>
                <c:pt idx="6505">
                  <c:v>63.983613817537645</c:v>
                </c:pt>
                <c:pt idx="6506">
                  <c:v>63.983613817537645</c:v>
                </c:pt>
                <c:pt idx="6507">
                  <c:v>63.983613817537645</c:v>
                </c:pt>
                <c:pt idx="6508">
                  <c:v>63.983613817537645</c:v>
                </c:pt>
                <c:pt idx="6509">
                  <c:v>63.983613817537645</c:v>
                </c:pt>
                <c:pt idx="6510">
                  <c:v>63.983613817537645</c:v>
                </c:pt>
                <c:pt idx="6511">
                  <c:v>63.983613817537645</c:v>
                </c:pt>
                <c:pt idx="6512">
                  <c:v>63.983613817537645</c:v>
                </c:pt>
                <c:pt idx="6513">
                  <c:v>63.983613817537645</c:v>
                </c:pt>
                <c:pt idx="6514">
                  <c:v>63.983613817537645</c:v>
                </c:pt>
                <c:pt idx="6515">
                  <c:v>63.983613817537645</c:v>
                </c:pt>
                <c:pt idx="6516">
                  <c:v>63.917183348095662</c:v>
                </c:pt>
                <c:pt idx="6517">
                  <c:v>63.917183348095662</c:v>
                </c:pt>
                <c:pt idx="6518">
                  <c:v>63.917183348095662</c:v>
                </c:pt>
                <c:pt idx="6519">
                  <c:v>63.906111603188663</c:v>
                </c:pt>
                <c:pt idx="6520">
                  <c:v>63.900575730735163</c:v>
                </c:pt>
                <c:pt idx="6521">
                  <c:v>63.889503985828163</c:v>
                </c:pt>
                <c:pt idx="6522">
                  <c:v>63.889503985828163</c:v>
                </c:pt>
                <c:pt idx="6523">
                  <c:v>63.889503985828163</c:v>
                </c:pt>
                <c:pt idx="6524">
                  <c:v>63.878432240921171</c:v>
                </c:pt>
                <c:pt idx="6525">
                  <c:v>63.853520814880426</c:v>
                </c:pt>
                <c:pt idx="6526">
                  <c:v>63.853520814880426</c:v>
                </c:pt>
                <c:pt idx="6527">
                  <c:v>63.853520814880426</c:v>
                </c:pt>
                <c:pt idx="6528">
                  <c:v>63.853520814880426</c:v>
                </c:pt>
                <c:pt idx="6529">
                  <c:v>63.853520814880426</c:v>
                </c:pt>
                <c:pt idx="6530">
                  <c:v>63.853520814880426</c:v>
                </c:pt>
                <c:pt idx="6531">
                  <c:v>63.853520814880426</c:v>
                </c:pt>
                <c:pt idx="6532">
                  <c:v>63.853520814880426</c:v>
                </c:pt>
                <c:pt idx="6533">
                  <c:v>63.828609388839688</c:v>
                </c:pt>
                <c:pt idx="6534">
                  <c:v>63.77878653675819</c:v>
                </c:pt>
                <c:pt idx="6535">
                  <c:v>63.77878653675819</c:v>
                </c:pt>
                <c:pt idx="6536">
                  <c:v>63.77878653675819</c:v>
                </c:pt>
                <c:pt idx="6537">
                  <c:v>63.77878653675819</c:v>
                </c:pt>
                <c:pt idx="6538">
                  <c:v>63.77878653675819</c:v>
                </c:pt>
                <c:pt idx="6539">
                  <c:v>63.77878653675819</c:v>
                </c:pt>
                <c:pt idx="6540">
                  <c:v>63.77878653675819</c:v>
                </c:pt>
                <c:pt idx="6541">
                  <c:v>63.77878653675819</c:v>
                </c:pt>
                <c:pt idx="6542">
                  <c:v>63.77878653675819</c:v>
                </c:pt>
                <c:pt idx="6543">
                  <c:v>63.77878653675819</c:v>
                </c:pt>
                <c:pt idx="6544">
                  <c:v>63.77878653675819</c:v>
                </c:pt>
                <c:pt idx="6545">
                  <c:v>63.77878653675819</c:v>
                </c:pt>
                <c:pt idx="6546">
                  <c:v>63.77878653675819</c:v>
                </c:pt>
                <c:pt idx="6547">
                  <c:v>63.77878653675819</c:v>
                </c:pt>
                <c:pt idx="6548">
                  <c:v>63.77878653675819</c:v>
                </c:pt>
                <c:pt idx="6549">
                  <c:v>63.77878653675819</c:v>
                </c:pt>
                <c:pt idx="6550">
                  <c:v>63.77878653675819</c:v>
                </c:pt>
                <c:pt idx="6551">
                  <c:v>63.728963684676707</c:v>
                </c:pt>
                <c:pt idx="6552">
                  <c:v>63.692980513728955</c:v>
                </c:pt>
                <c:pt idx="6553">
                  <c:v>63.692980513728955</c:v>
                </c:pt>
                <c:pt idx="6554">
                  <c:v>63.692980513728955</c:v>
                </c:pt>
                <c:pt idx="6555">
                  <c:v>63.692980513728955</c:v>
                </c:pt>
                <c:pt idx="6556">
                  <c:v>63.692980513728955</c:v>
                </c:pt>
                <c:pt idx="6557">
                  <c:v>63.692980513728955</c:v>
                </c:pt>
                <c:pt idx="6558">
                  <c:v>63.692980513728955</c:v>
                </c:pt>
                <c:pt idx="6559">
                  <c:v>63.692980513728955</c:v>
                </c:pt>
                <c:pt idx="6560">
                  <c:v>63.692980513728955</c:v>
                </c:pt>
                <c:pt idx="6561">
                  <c:v>63.692980513728955</c:v>
                </c:pt>
                <c:pt idx="6562">
                  <c:v>63.692980513728955</c:v>
                </c:pt>
                <c:pt idx="6563">
                  <c:v>63.692980513728955</c:v>
                </c:pt>
                <c:pt idx="6564">
                  <c:v>63.656997342781217</c:v>
                </c:pt>
                <c:pt idx="6565">
                  <c:v>63.651461470327718</c:v>
                </c:pt>
                <c:pt idx="6566">
                  <c:v>63.645925597874218</c:v>
                </c:pt>
                <c:pt idx="6567">
                  <c:v>63.637621789193979</c:v>
                </c:pt>
                <c:pt idx="6568">
                  <c:v>63.637621789193979</c:v>
                </c:pt>
                <c:pt idx="6569">
                  <c:v>63.626550044286979</c:v>
                </c:pt>
                <c:pt idx="6570">
                  <c:v>63.626550044286979</c:v>
                </c:pt>
                <c:pt idx="6571">
                  <c:v>63.612710363153234</c:v>
                </c:pt>
                <c:pt idx="6572">
                  <c:v>63.612710363153234</c:v>
                </c:pt>
                <c:pt idx="6573">
                  <c:v>63.612710363153234</c:v>
                </c:pt>
                <c:pt idx="6574">
                  <c:v>63.601638618246234</c:v>
                </c:pt>
                <c:pt idx="6575">
                  <c:v>63.596102745792734</c:v>
                </c:pt>
                <c:pt idx="6576">
                  <c:v>63.590566873339242</c:v>
                </c:pt>
                <c:pt idx="6577">
                  <c:v>63.585031000885742</c:v>
                </c:pt>
                <c:pt idx="6578">
                  <c:v>63.576727192205496</c:v>
                </c:pt>
                <c:pt idx="6579">
                  <c:v>63.576727192205496</c:v>
                </c:pt>
                <c:pt idx="6580">
                  <c:v>63.560119574844997</c:v>
                </c:pt>
                <c:pt idx="6581">
                  <c:v>63.560119574844997</c:v>
                </c:pt>
                <c:pt idx="6582">
                  <c:v>63.560119574844997</c:v>
                </c:pt>
                <c:pt idx="6583">
                  <c:v>63.560119574844997</c:v>
                </c:pt>
                <c:pt idx="6584">
                  <c:v>63.546279893711244</c:v>
                </c:pt>
                <c:pt idx="6585">
                  <c:v>63.540744021257758</c:v>
                </c:pt>
                <c:pt idx="6586">
                  <c:v>63.468777679362262</c:v>
                </c:pt>
                <c:pt idx="6587">
                  <c:v>63.468777679362262</c:v>
                </c:pt>
                <c:pt idx="6588">
                  <c:v>63.468777679362262</c:v>
                </c:pt>
                <c:pt idx="6589">
                  <c:v>63.468777679362262</c:v>
                </c:pt>
                <c:pt idx="6590">
                  <c:v>63.468777679362262</c:v>
                </c:pt>
                <c:pt idx="6591">
                  <c:v>63.468777679362262</c:v>
                </c:pt>
                <c:pt idx="6592">
                  <c:v>63.468777679362262</c:v>
                </c:pt>
                <c:pt idx="6593">
                  <c:v>63.468777679362262</c:v>
                </c:pt>
                <c:pt idx="6594">
                  <c:v>63.468777679362262</c:v>
                </c:pt>
                <c:pt idx="6595">
                  <c:v>63.468777679362262</c:v>
                </c:pt>
                <c:pt idx="6596">
                  <c:v>63.468777679362262</c:v>
                </c:pt>
                <c:pt idx="6597">
                  <c:v>63.468777679362262</c:v>
                </c:pt>
                <c:pt idx="6598">
                  <c:v>63.468777679362262</c:v>
                </c:pt>
                <c:pt idx="6599">
                  <c:v>63.468777679362262</c:v>
                </c:pt>
                <c:pt idx="6600">
                  <c:v>63.468777679362262</c:v>
                </c:pt>
                <c:pt idx="6601">
                  <c:v>63.468777679362262</c:v>
                </c:pt>
                <c:pt idx="6602">
                  <c:v>63.468777679362262</c:v>
                </c:pt>
                <c:pt idx="6603">
                  <c:v>63.468777679362262</c:v>
                </c:pt>
                <c:pt idx="6604">
                  <c:v>63.468777679362262</c:v>
                </c:pt>
                <c:pt idx="6605">
                  <c:v>63.468777679362262</c:v>
                </c:pt>
                <c:pt idx="6606">
                  <c:v>63.468777679362262</c:v>
                </c:pt>
                <c:pt idx="6607">
                  <c:v>63.468777679362262</c:v>
                </c:pt>
                <c:pt idx="6608">
                  <c:v>63.468777679362262</c:v>
                </c:pt>
                <c:pt idx="6609">
                  <c:v>63.468777679362262</c:v>
                </c:pt>
                <c:pt idx="6610">
                  <c:v>63.468777679362262</c:v>
                </c:pt>
                <c:pt idx="6611">
                  <c:v>63.396811337466787</c:v>
                </c:pt>
                <c:pt idx="6612">
                  <c:v>63.391275465013287</c:v>
                </c:pt>
                <c:pt idx="6613">
                  <c:v>63.374667847652788</c:v>
                </c:pt>
                <c:pt idx="6614">
                  <c:v>63.374667847652788</c:v>
                </c:pt>
                <c:pt idx="6615">
                  <c:v>63.374667847652788</c:v>
                </c:pt>
                <c:pt idx="6616">
                  <c:v>63.374667847652788</c:v>
                </c:pt>
                <c:pt idx="6617">
                  <c:v>63.374667847652788</c:v>
                </c:pt>
                <c:pt idx="6618">
                  <c:v>63.355292294065549</c:v>
                </c:pt>
                <c:pt idx="6619">
                  <c:v>63.355292294065549</c:v>
                </c:pt>
                <c:pt idx="6620">
                  <c:v>63.33868467670505</c:v>
                </c:pt>
                <c:pt idx="6621">
                  <c:v>63.33868467670505</c:v>
                </c:pt>
                <c:pt idx="6622">
                  <c:v>63.33868467670505</c:v>
                </c:pt>
                <c:pt idx="6623">
                  <c:v>63.33868467670505</c:v>
                </c:pt>
                <c:pt idx="6624">
                  <c:v>63.324844995571304</c:v>
                </c:pt>
                <c:pt idx="6625">
                  <c:v>63.316541186891051</c:v>
                </c:pt>
                <c:pt idx="6626">
                  <c:v>63.316541186891051</c:v>
                </c:pt>
                <c:pt idx="6627">
                  <c:v>63.308237378210805</c:v>
                </c:pt>
                <c:pt idx="6628">
                  <c:v>63.302701505757305</c:v>
                </c:pt>
                <c:pt idx="6629">
                  <c:v>63.297165633303806</c:v>
                </c:pt>
                <c:pt idx="6630">
                  <c:v>63.286093888396813</c:v>
                </c:pt>
                <c:pt idx="6631">
                  <c:v>63.286093888396813</c:v>
                </c:pt>
                <c:pt idx="6632">
                  <c:v>63.286093888396813</c:v>
                </c:pt>
                <c:pt idx="6633">
                  <c:v>63.272254207263067</c:v>
                </c:pt>
                <c:pt idx="6634">
                  <c:v>63.272254207263067</c:v>
                </c:pt>
                <c:pt idx="6635">
                  <c:v>63.261182462356068</c:v>
                </c:pt>
                <c:pt idx="6636">
                  <c:v>63.261182462356068</c:v>
                </c:pt>
                <c:pt idx="6637">
                  <c:v>63.239038972542069</c:v>
                </c:pt>
                <c:pt idx="6638">
                  <c:v>63.239038972542069</c:v>
                </c:pt>
                <c:pt idx="6639">
                  <c:v>63.239038972542069</c:v>
                </c:pt>
                <c:pt idx="6640">
                  <c:v>63.239038972542069</c:v>
                </c:pt>
                <c:pt idx="6641">
                  <c:v>63.239038972542069</c:v>
                </c:pt>
                <c:pt idx="6642">
                  <c:v>63.239038972542069</c:v>
                </c:pt>
                <c:pt idx="6643">
                  <c:v>63.216895482728077</c:v>
                </c:pt>
                <c:pt idx="6644">
                  <c:v>63.216895482728077</c:v>
                </c:pt>
                <c:pt idx="6645">
                  <c:v>63.208591674047831</c:v>
                </c:pt>
                <c:pt idx="6646">
                  <c:v>63.150465013286095</c:v>
                </c:pt>
                <c:pt idx="6647">
                  <c:v>63.150465013286095</c:v>
                </c:pt>
                <c:pt idx="6648">
                  <c:v>63.150465013286095</c:v>
                </c:pt>
                <c:pt idx="6649">
                  <c:v>63.150465013286095</c:v>
                </c:pt>
                <c:pt idx="6650">
                  <c:v>63.150465013286095</c:v>
                </c:pt>
                <c:pt idx="6651">
                  <c:v>63.150465013286095</c:v>
                </c:pt>
                <c:pt idx="6652">
                  <c:v>63.150465013286095</c:v>
                </c:pt>
                <c:pt idx="6653">
                  <c:v>63.150465013286095</c:v>
                </c:pt>
                <c:pt idx="6654">
                  <c:v>63.150465013286095</c:v>
                </c:pt>
                <c:pt idx="6655">
                  <c:v>63.150465013286095</c:v>
                </c:pt>
                <c:pt idx="6656">
                  <c:v>63.150465013286095</c:v>
                </c:pt>
                <c:pt idx="6657">
                  <c:v>63.150465013286095</c:v>
                </c:pt>
                <c:pt idx="6658">
                  <c:v>63.150465013286095</c:v>
                </c:pt>
                <c:pt idx="6659">
                  <c:v>63.150465013286095</c:v>
                </c:pt>
                <c:pt idx="6660">
                  <c:v>63.150465013286095</c:v>
                </c:pt>
                <c:pt idx="6661">
                  <c:v>63.150465013286095</c:v>
                </c:pt>
                <c:pt idx="6662">
                  <c:v>63.150465013286095</c:v>
                </c:pt>
                <c:pt idx="6663">
                  <c:v>63.150465013286095</c:v>
                </c:pt>
                <c:pt idx="6664">
                  <c:v>63.150465013286095</c:v>
                </c:pt>
                <c:pt idx="6665">
                  <c:v>63.150465013286095</c:v>
                </c:pt>
                <c:pt idx="6666">
                  <c:v>63.089570416297612</c:v>
                </c:pt>
                <c:pt idx="6667">
                  <c:v>63.089570416297612</c:v>
                </c:pt>
                <c:pt idx="6668">
                  <c:v>63.081266607617358</c:v>
                </c:pt>
                <c:pt idx="6669">
                  <c:v>63.050819309123121</c:v>
                </c:pt>
                <c:pt idx="6670">
                  <c:v>63.050819309123121</c:v>
                </c:pt>
                <c:pt idx="6671">
                  <c:v>63.050819309123121</c:v>
                </c:pt>
                <c:pt idx="6672">
                  <c:v>63.050819309123121</c:v>
                </c:pt>
                <c:pt idx="6673">
                  <c:v>63.050819309123121</c:v>
                </c:pt>
                <c:pt idx="6674">
                  <c:v>63.050819309123121</c:v>
                </c:pt>
                <c:pt idx="6675">
                  <c:v>63.050819309123121</c:v>
                </c:pt>
                <c:pt idx="6676">
                  <c:v>63.050819309123121</c:v>
                </c:pt>
                <c:pt idx="6677">
                  <c:v>63.050819309123121</c:v>
                </c:pt>
                <c:pt idx="6678">
                  <c:v>63.050819309123121</c:v>
                </c:pt>
                <c:pt idx="6679">
                  <c:v>63.020372010628876</c:v>
                </c:pt>
                <c:pt idx="6680">
                  <c:v>63.014836138175376</c:v>
                </c:pt>
                <c:pt idx="6681">
                  <c:v>63.009300265721876</c:v>
                </c:pt>
                <c:pt idx="6682">
                  <c:v>63.003764393268384</c:v>
                </c:pt>
                <c:pt idx="6683">
                  <c:v>62.987156775907884</c:v>
                </c:pt>
                <c:pt idx="6684">
                  <c:v>62.987156775907884</c:v>
                </c:pt>
                <c:pt idx="6685">
                  <c:v>62.987156775907884</c:v>
                </c:pt>
                <c:pt idx="6686">
                  <c:v>62.987156775907884</c:v>
                </c:pt>
                <c:pt idx="6687">
                  <c:v>62.987156775907884</c:v>
                </c:pt>
                <c:pt idx="6688">
                  <c:v>62.970549158547385</c:v>
                </c:pt>
                <c:pt idx="6689">
                  <c:v>62.962245349867139</c:v>
                </c:pt>
                <c:pt idx="6690">
                  <c:v>62.962245349867139</c:v>
                </c:pt>
                <c:pt idx="6691">
                  <c:v>62.95117360496014</c:v>
                </c:pt>
                <c:pt idx="6692">
                  <c:v>62.95117360496014</c:v>
                </c:pt>
                <c:pt idx="6693">
                  <c:v>62.940101860053147</c:v>
                </c:pt>
                <c:pt idx="6694">
                  <c:v>62.940101860053147</c:v>
                </c:pt>
                <c:pt idx="6695">
                  <c:v>62.931798051372901</c:v>
                </c:pt>
                <c:pt idx="6696">
                  <c:v>62.917958370239148</c:v>
                </c:pt>
                <c:pt idx="6697">
                  <c:v>62.917958370239148</c:v>
                </c:pt>
                <c:pt idx="6698">
                  <c:v>62.917958370239148</c:v>
                </c:pt>
                <c:pt idx="6699">
                  <c:v>62.917958370239148</c:v>
                </c:pt>
                <c:pt idx="6700">
                  <c:v>62.904118689105402</c:v>
                </c:pt>
                <c:pt idx="6701">
                  <c:v>62.887511071744903</c:v>
                </c:pt>
                <c:pt idx="6702">
                  <c:v>62.887511071744903</c:v>
                </c:pt>
                <c:pt idx="6703">
                  <c:v>62.887511071744903</c:v>
                </c:pt>
                <c:pt idx="6704">
                  <c:v>62.887511071744903</c:v>
                </c:pt>
                <c:pt idx="6705">
                  <c:v>62.887511071744903</c:v>
                </c:pt>
                <c:pt idx="6706">
                  <c:v>62.868135518157665</c:v>
                </c:pt>
                <c:pt idx="6707">
                  <c:v>62.868135518157665</c:v>
                </c:pt>
                <c:pt idx="6708">
                  <c:v>62.859831709477412</c:v>
                </c:pt>
                <c:pt idx="6709">
                  <c:v>62.821080602302928</c:v>
                </c:pt>
                <c:pt idx="6710">
                  <c:v>62.821080602302928</c:v>
                </c:pt>
                <c:pt idx="6711">
                  <c:v>62.821080602302928</c:v>
                </c:pt>
                <c:pt idx="6712">
                  <c:v>62.821080602302928</c:v>
                </c:pt>
                <c:pt idx="6713">
                  <c:v>62.821080602302928</c:v>
                </c:pt>
                <c:pt idx="6714">
                  <c:v>62.821080602302928</c:v>
                </c:pt>
                <c:pt idx="6715">
                  <c:v>62.821080602302928</c:v>
                </c:pt>
                <c:pt idx="6716">
                  <c:v>62.821080602302928</c:v>
                </c:pt>
                <c:pt idx="6717">
                  <c:v>62.821080602302928</c:v>
                </c:pt>
                <c:pt idx="6718">
                  <c:v>62.821080602302928</c:v>
                </c:pt>
                <c:pt idx="6719">
                  <c:v>62.821080602302928</c:v>
                </c:pt>
                <c:pt idx="6720">
                  <c:v>62.821080602302928</c:v>
                </c:pt>
                <c:pt idx="6721">
                  <c:v>62.821080602302928</c:v>
                </c:pt>
                <c:pt idx="6722">
                  <c:v>62.77679362267493</c:v>
                </c:pt>
                <c:pt idx="6723">
                  <c:v>62.77679362267493</c:v>
                </c:pt>
                <c:pt idx="6724">
                  <c:v>62.77679362267493</c:v>
                </c:pt>
                <c:pt idx="6725">
                  <c:v>62.76572187776793</c:v>
                </c:pt>
                <c:pt idx="6726">
                  <c:v>62.751882196634192</c:v>
                </c:pt>
                <c:pt idx="6727">
                  <c:v>62.751882196634192</c:v>
                </c:pt>
                <c:pt idx="6728">
                  <c:v>62.751882196634192</c:v>
                </c:pt>
                <c:pt idx="6729">
                  <c:v>62.751882196634192</c:v>
                </c:pt>
                <c:pt idx="6730">
                  <c:v>62.729738706820193</c:v>
                </c:pt>
                <c:pt idx="6731">
                  <c:v>62.729738706820193</c:v>
                </c:pt>
                <c:pt idx="6732">
                  <c:v>62.729738706820193</c:v>
                </c:pt>
                <c:pt idx="6733">
                  <c:v>62.729738706820193</c:v>
                </c:pt>
                <c:pt idx="6734">
                  <c:v>62.702059344552694</c:v>
                </c:pt>
                <c:pt idx="6735">
                  <c:v>62.702059344552694</c:v>
                </c:pt>
                <c:pt idx="6736">
                  <c:v>62.702059344552694</c:v>
                </c:pt>
                <c:pt idx="6737">
                  <c:v>62.702059344552694</c:v>
                </c:pt>
                <c:pt idx="6738">
                  <c:v>62.702059344552694</c:v>
                </c:pt>
                <c:pt idx="6739">
                  <c:v>62.702059344552694</c:v>
                </c:pt>
                <c:pt idx="6740">
                  <c:v>62.67437998228521</c:v>
                </c:pt>
                <c:pt idx="6741">
                  <c:v>62.67437998228521</c:v>
                </c:pt>
                <c:pt idx="6742">
                  <c:v>62.67437998228521</c:v>
                </c:pt>
                <c:pt idx="6743">
                  <c:v>62.67437998228521</c:v>
                </c:pt>
                <c:pt idx="6744">
                  <c:v>62.660540301151457</c:v>
                </c:pt>
                <c:pt idx="6745">
                  <c:v>62.649468556244457</c:v>
                </c:pt>
                <c:pt idx="6746">
                  <c:v>62.649468556244457</c:v>
                </c:pt>
                <c:pt idx="6747">
                  <c:v>62.649468556244457</c:v>
                </c:pt>
                <c:pt idx="6748">
                  <c:v>62.638396811337472</c:v>
                </c:pt>
                <c:pt idx="6749">
                  <c:v>62.621789193976973</c:v>
                </c:pt>
                <c:pt idx="6750">
                  <c:v>62.621789193976973</c:v>
                </c:pt>
                <c:pt idx="6751">
                  <c:v>62.621789193976973</c:v>
                </c:pt>
                <c:pt idx="6752">
                  <c:v>62.621789193976973</c:v>
                </c:pt>
                <c:pt idx="6753">
                  <c:v>62.621789193976973</c:v>
                </c:pt>
                <c:pt idx="6754">
                  <c:v>62.588573959255974</c:v>
                </c:pt>
                <c:pt idx="6755">
                  <c:v>62.588573959255974</c:v>
                </c:pt>
                <c:pt idx="6756">
                  <c:v>62.588573959255974</c:v>
                </c:pt>
                <c:pt idx="6757">
                  <c:v>62.588573959255974</c:v>
                </c:pt>
                <c:pt idx="6758">
                  <c:v>62.588573959255974</c:v>
                </c:pt>
                <c:pt idx="6759">
                  <c:v>62.588573959255974</c:v>
                </c:pt>
                <c:pt idx="6760">
                  <c:v>62.588573959255974</c:v>
                </c:pt>
                <c:pt idx="6761">
                  <c:v>62.560894596988483</c:v>
                </c:pt>
                <c:pt idx="6762">
                  <c:v>62.560894596988483</c:v>
                </c:pt>
                <c:pt idx="6763">
                  <c:v>62.560894596988483</c:v>
                </c:pt>
                <c:pt idx="6764">
                  <c:v>62.541519043401237</c:v>
                </c:pt>
                <c:pt idx="6765">
                  <c:v>62.541519043401237</c:v>
                </c:pt>
                <c:pt idx="6766">
                  <c:v>62.541519043401237</c:v>
                </c:pt>
                <c:pt idx="6767">
                  <c:v>62.541519043401237</c:v>
                </c:pt>
                <c:pt idx="6768">
                  <c:v>62.527679362267499</c:v>
                </c:pt>
                <c:pt idx="6769">
                  <c:v>62.513839681133746</c:v>
                </c:pt>
                <c:pt idx="6770">
                  <c:v>62.513839681133746</c:v>
                </c:pt>
                <c:pt idx="6771">
                  <c:v>62.513839681133746</c:v>
                </c:pt>
                <c:pt idx="6772">
                  <c:v>62.513839681133746</c:v>
                </c:pt>
                <c:pt idx="6773">
                  <c:v>62.5</c:v>
                </c:pt>
                <c:pt idx="6774">
                  <c:v>62.4944641275465</c:v>
                </c:pt>
                <c:pt idx="6775">
                  <c:v>62.461248892825502</c:v>
                </c:pt>
                <c:pt idx="6776">
                  <c:v>62.461248892825502</c:v>
                </c:pt>
                <c:pt idx="6777">
                  <c:v>62.461248892825502</c:v>
                </c:pt>
                <c:pt idx="6778">
                  <c:v>62.461248892825502</c:v>
                </c:pt>
                <c:pt idx="6779">
                  <c:v>62.461248892825502</c:v>
                </c:pt>
                <c:pt idx="6780">
                  <c:v>62.461248892825502</c:v>
                </c:pt>
                <c:pt idx="6781">
                  <c:v>62.461248892825502</c:v>
                </c:pt>
                <c:pt idx="6782">
                  <c:v>62.461248892825502</c:v>
                </c:pt>
                <c:pt idx="6783">
                  <c:v>62.461248892825502</c:v>
                </c:pt>
                <c:pt idx="6784">
                  <c:v>62.461248892825502</c:v>
                </c:pt>
                <c:pt idx="6785">
                  <c:v>62.461248892825502</c:v>
                </c:pt>
                <c:pt idx="6786">
                  <c:v>62.428033658104518</c:v>
                </c:pt>
                <c:pt idx="6787">
                  <c:v>62.422497785651018</c:v>
                </c:pt>
                <c:pt idx="6788">
                  <c:v>62.416961913197525</c:v>
                </c:pt>
                <c:pt idx="6789">
                  <c:v>62.408658104517265</c:v>
                </c:pt>
                <c:pt idx="6790">
                  <c:v>62.408658104517265</c:v>
                </c:pt>
                <c:pt idx="6791">
                  <c:v>62.400354295837026</c:v>
                </c:pt>
                <c:pt idx="6792">
                  <c:v>62.39205048715678</c:v>
                </c:pt>
                <c:pt idx="6793">
                  <c:v>62.39205048715678</c:v>
                </c:pt>
                <c:pt idx="6794">
                  <c:v>62.383746678476527</c:v>
                </c:pt>
                <c:pt idx="6795">
                  <c:v>62.372674933569527</c:v>
                </c:pt>
                <c:pt idx="6796">
                  <c:v>62.372674933569527</c:v>
                </c:pt>
                <c:pt idx="6797">
                  <c:v>62.372674933569527</c:v>
                </c:pt>
                <c:pt idx="6798">
                  <c:v>62.358835252435782</c:v>
                </c:pt>
                <c:pt idx="6799">
                  <c:v>62.358835252435782</c:v>
                </c:pt>
                <c:pt idx="6800">
                  <c:v>62.32562001771479</c:v>
                </c:pt>
                <c:pt idx="6801">
                  <c:v>62.32562001771479</c:v>
                </c:pt>
                <c:pt idx="6802">
                  <c:v>62.32562001771479</c:v>
                </c:pt>
                <c:pt idx="6803">
                  <c:v>62.32562001771479</c:v>
                </c:pt>
                <c:pt idx="6804">
                  <c:v>62.32562001771479</c:v>
                </c:pt>
                <c:pt idx="6805">
                  <c:v>62.32562001771479</c:v>
                </c:pt>
                <c:pt idx="6806">
                  <c:v>62.32562001771479</c:v>
                </c:pt>
                <c:pt idx="6807">
                  <c:v>62.32562001771479</c:v>
                </c:pt>
                <c:pt idx="6808">
                  <c:v>62.32562001771479</c:v>
                </c:pt>
                <c:pt idx="6809">
                  <c:v>62.32562001771479</c:v>
                </c:pt>
                <c:pt idx="6810">
                  <c:v>62.289636846767053</c:v>
                </c:pt>
                <c:pt idx="6811">
                  <c:v>62.289636846767053</c:v>
                </c:pt>
                <c:pt idx="6812">
                  <c:v>62.289636846767053</c:v>
                </c:pt>
                <c:pt idx="6813">
                  <c:v>62.278565101860053</c:v>
                </c:pt>
                <c:pt idx="6814">
                  <c:v>62.273029229406553</c:v>
                </c:pt>
                <c:pt idx="6815">
                  <c:v>62.261957484499554</c:v>
                </c:pt>
                <c:pt idx="6816">
                  <c:v>62.261957484499554</c:v>
                </c:pt>
                <c:pt idx="6817">
                  <c:v>62.261957484499554</c:v>
                </c:pt>
                <c:pt idx="6818">
                  <c:v>62.23427812223207</c:v>
                </c:pt>
                <c:pt idx="6819">
                  <c:v>62.23427812223207</c:v>
                </c:pt>
                <c:pt idx="6820">
                  <c:v>62.23427812223207</c:v>
                </c:pt>
                <c:pt idx="6821">
                  <c:v>62.23427812223207</c:v>
                </c:pt>
                <c:pt idx="6822">
                  <c:v>62.23427812223207</c:v>
                </c:pt>
                <c:pt idx="6823">
                  <c:v>62.23427812223207</c:v>
                </c:pt>
                <c:pt idx="6824">
                  <c:v>62.23427812223207</c:v>
                </c:pt>
                <c:pt idx="6825">
                  <c:v>62.206598759964571</c:v>
                </c:pt>
                <c:pt idx="6826">
                  <c:v>62.206598759964571</c:v>
                </c:pt>
                <c:pt idx="6827">
                  <c:v>62.206598759964571</c:v>
                </c:pt>
                <c:pt idx="6828">
                  <c:v>62.195527015057571</c:v>
                </c:pt>
                <c:pt idx="6829">
                  <c:v>62.167847652790073</c:v>
                </c:pt>
                <c:pt idx="6830">
                  <c:v>62.167847652790073</c:v>
                </c:pt>
                <c:pt idx="6831">
                  <c:v>62.167847652790073</c:v>
                </c:pt>
                <c:pt idx="6832">
                  <c:v>62.167847652790073</c:v>
                </c:pt>
                <c:pt idx="6833">
                  <c:v>62.167847652790073</c:v>
                </c:pt>
                <c:pt idx="6834">
                  <c:v>62.167847652790073</c:v>
                </c:pt>
                <c:pt idx="6835">
                  <c:v>62.167847652790073</c:v>
                </c:pt>
                <c:pt idx="6836">
                  <c:v>62.167847652790073</c:v>
                </c:pt>
                <c:pt idx="6837">
                  <c:v>62.167847652790073</c:v>
                </c:pt>
                <c:pt idx="6838">
                  <c:v>62.140168290522588</c:v>
                </c:pt>
                <c:pt idx="6839">
                  <c:v>62.134632418069089</c:v>
                </c:pt>
                <c:pt idx="6840">
                  <c:v>62.129096545615589</c:v>
                </c:pt>
                <c:pt idx="6841">
                  <c:v>62.118024800708596</c:v>
                </c:pt>
                <c:pt idx="6842">
                  <c:v>62.118024800708596</c:v>
                </c:pt>
                <c:pt idx="6843">
                  <c:v>62.118024800708596</c:v>
                </c:pt>
                <c:pt idx="6844">
                  <c:v>62.106953055801597</c:v>
                </c:pt>
                <c:pt idx="6845">
                  <c:v>62.098649247121351</c:v>
                </c:pt>
                <c:pt idx="6846">
                  <c:v>62.098649247121351</c:v>
                </c:pt>
                <c:pt idx="6847">
                  <c:v>62.090345438441098</c:v>
                </c:pt>
                <c:pt idx="6848">
                  <c:v>62.084809565987598</c:v>
                </c:pt>
                <c:pt idx="6849">
                  <c:v>62.057130203720099</c:v>
                </c:pt>
                <c:pt idx="6850">
                  <c:v>62.057130203720099</c:v>
                </c:pt>
                <c:pt idx="6851">
                  <c:v>62.057130203720099</c:v>
                </c:pt>
                <c:pt idx="6852">
                  <c:v>62.057130203720099</c:v>
                </c:pt>
                <c:pt idx="6853">
                  <c:v>62.057130203720099</c:v>
                </c:pt>
                <c:pt idx="6854">
                  <c:v>62.057130203720099</c:v>
                </c:pt>
                <c:pt idx="6855">
                  <c:v>62.057130203720099</c:v>
                </c:pt>
                <c:pt idx="6856">
                  <c:v>62.057130203720099</c:v>
                </c:pt>
                <c:pt idx="6857">
                  <c:v>62.057130203720099</c:v>
                </c:pt>
                <c:pt idx="6858">
                  <c:v>62.029450841452615</c:v>
                </c:pt>
                <c:pt idx="6859">
                  <c:v>62.023914968999115</c:v>
                </c:pt>
                <c:pt idx="6860">
                  <c:v>62.001771479185116</c:v>
                </c:pt>
                <c:pt idx="6861">
                  <c:v>62.001771479185116</c:v>
                </c:pt>
                <c:pt idx="6862">
                  <c:v>62.001771479185116</c:v>
                </c:pt>
                <c:pt idx="6863">
                  <c:v>62.001771479185116</c:v>
                </c:pt>
                <c:pt idx="6864">
                  <c:v>62.001771479185116</c:v>
                </c:pt>
                <c:pt idx="6865">
                  <c:v>62.001771479185116</c:v>
                </c:pt>
                <c:pt idx="6866">
                  <c:v>62.001771479185116</c:v>
                </c:pt>
                <c:pt idx="6867">
                  <c:v>61.957484499557125</c:v>
                </c:pt>
                <c:pt idx="6868">
                  <c:v>61.957484499557125</c:v>
                </c:pt>
                <c:pt idx="6869">
                  <c:v>61.957484499557125</c:v>
                </c:pt>
                <c:pt idx="6870">
                  <c:v>61.957484499557125</c:v>
                </c:pt>
                <c:pt idx="6871">
                  <c:v>61.957484499557125</c:v>
                </c:pt>
                <c:pt idx="6872">
                  <c:v>61.957484499557125</c:v>
                </c:pt>
                <c:pt idx="6873">
                  <c:v>61.957484499557125</c:v>
                </c:pt>
                <c:pt idx="6874">
                  <c:v>61.957484499557125</c:v>
                </c:pt>
                <c:pt idx="6875">
                  <c:v>61.957484499557125</c:v>
                </c:pt>
                <c:pt idx="6876">
                  <c:v>61.929805137289641</c:v>
                </c:pt>
                <c:pt idx="6877">
                  <c:v>61.924269264836141</c:v>
                </c:pt>
                <c:pt idx="6878">
                  <c:v>61.904893711248889</c:v>
                </c:pt>
                <c:pt idx="6879">
                  <c:v>61.904893711248889</c:v>
                </c:pt>
                <c:pt idx="6880">
                  <c:v>61.904893711248889</c:v>
                </c:pt>
                <c:pt idx="6881">
                  <c:v>61.904893711248889</c:v>
                </c:pt>
                <c:pt idx="6882">
                  <c:v>61.904893711248889</c:v>
                </c:pt>
                <c:pt idx="6883">
                  <c:v>61.904893711248889</c:v>
                </c:pt>
                <c:pt idx="6884">
                  <c:v>61.885518157661643</c:v>
                </c:pt>
                <c:pt idx="6885">
                  <c:v>61.874446412754644</c:v>
                </c:pt>
                <c:pt idx="6886">
                  <c:v>61.874446412754644</c:v>
                </c:pt>
                <c:pt idx="6887">
                  <c:v>61.874446412754644</c:v>
                </c:pt>
                <c:pt idx="6888">
                  <c:v>61.863374667847651</c:v>
                </c:pt>
                <c:pt idx="6889">
                  <c:v>61.857838795394152</c:v>
                </c:pt>
                <c:pt idx="6890">
                  <c:v>61.846767050487159</c:v>
                </c:pt>
                <c:pt idx="6891">
                  <c:v>61.846767050487159</c:v>
                </c:pt>
                <c:pt idx="6892">
                  <c:v>61.846767050487159</c:v>
                </c:pt>
                <c:pt idx="6893">
                  <c:v>61.830159433126667</c:v>
                </c:pt>
                <c:pt idx="6894">
                  <c:v>61.830159433126667</c:v>
                </c:pt>
                <c:pt idx="6895">
                  <c:v>61.830159433126667</c:v>
                </c:pt>
                <c:pt idx="6896">
                  <c:v>61.805248007085922</c:v>
                </c:pt>
                <c:pt idx="6897">
                  <c:v>61.805248007085922</c:v>
                </c:pt>
                <c:pt idx="6898">
                  <c:v>61.805248007085922</c:v>
                </c:pt>
                <c:pt idx="6899">
                  <c:v>61.805248007085922</c:v>
                </c:pt>
                <c:pt idx="6900">
                  <c:v>61.805248007085922</c:v>
                </c:pt>
                <c:pt idx="6901">
                  <c:v>61.805248007085922</c:v>
                </c:pt>
                <c:pt idx="6902">
                  <c:v>61.785872453498669</c:v>
                </c:pt>
                <c:pt idx="6903">
                  <c:v>61.780336581045169</c:v>
                </c:pt>
                <c:pt idx="6904">
                  <c:v>61.77480070859167</c:v>
                </c:pt>
                <c:pt idx="6905">
                  <c:v>61.758193091231171</c:v>
                </c:pt>
                <c:pt idx="6906">
                  <c:v>61.758193091231171</c:v>
                </c:pt>
                <c:pt idx="6907">
                  <c:v>61.758193091231171</c:v>
                </c:pt>
                <c:pt idx="6908">
                  <c:v>61.758193091231171</c:v>
                </c:pt>
                <c:pt idx="6909">
                  <c:v>61.758193091231171</c:v>
                </c:pt>
                <c:pt idx="6910">
                  <c:v>61.736049601417186</c:v>
                </c:pt>
                <c:pt idx="6911">
                  <c:v>61.736049601417186</c:v>
                </c:pt>
                <c:pt idx="6912">
                  <c:v>61.736049601417186</c:v>
                </c:pt>
                <c:pt idx="6913">
                  <c:v>61.711138175376433</c:v>
                </c:pt>
                <c:pt idx="6914">
                  <c:v>61.711138175376433</c:v>
                </c:pt>
                <c:pt idx="6915">
                  <c:v>61.711138175376433</c:v>
                </c:pt>
                <c:pt idx="6916">
                  <c:v>61.711138175376433</c:v>
                </c:pt>
                <c:pt idx="6917">
                  <c:v>61.711138175376433</c:v>
                </c:pt>
                <c:pt idx="6918">
                  <c:v>61.711138175376433</c:v>
                </c:pt>
                <c:pt idx="6919">
                  <c:v>61.691762621789195</c:v>
                </c:pt>
                <c:pt idx="6920">
                  <c:v>61.686226749335695</c:v>
                </c:pt>
                <c:pt idx="6921">
                  <c:v>61.677922940655449</c:v>
                </c:pt>
                <c:pt idx="6922">
                  <c:v>61.677922940655449</c:v>
                </c:pt>
                <c:pt idx="6923">
                  <c:v>61.669619131975196</c:v>
                </c:pt>
                <c:pt idx="6924">
                  <c:v>61.658547387068197</c:v>
                </c:pt>
                <c:pt idx="6925">
                  <c:v>61.658547387068197</c:v>
                </c:pt>
                <c:pt idx="6926">
                  <c:v>61.658547387068197</c:v>
                </c:pt>
                <c:pt idx="6927">
                  <c:v>61.647475642161211</c:v>
                </c:pt>
                <c:pt idx="6928">
                  <c:v>61.639171833480958</c:v>
                </c:pt>
                <c:pt idx="6929">
                  <c:v>61.639171833480958</c:v>
                </c:pt>
                <c:pt idx="6930">
                  <c:v>61.630868024800712</c:v>
                </c:pt>
                <c:pt idx="6931">
                  <c:v>61.622564216120459</c:v>
                </c:pt>
                <c:pt idx="6932">
                  <c:v>61.622564216120459</c:v>
                </c:pt>
                <c:pt idx="6933">
                  <c:v>61.614260407440213</c:v>
                </c:pt>
                <c:pt idx="6934">
                  <c:v>61.583813108945975</c:v>
                </c:pt>
                <c:pt idx="6935">
                  <c:v>61.583813108945975</c:v>
                </c:pt>
                <c:pt idx="6936">
                  <c:v>61.583813108945975</c:v>
                </c:pt>
                <c:pt idx="6937">
                  <c:v>61.583813108945975</c:v>
                </c:pt>
                <c:pt idx="6938">
                  <c:v>61.583813108945975</c:v>
                </c:pt>
                <c:pt idx="6939">
                  <c:v>61.583813108945975</c:v>
                </c:pt>
                <c:pt idx="6940">
                  <c:v>61.583813108945975</c:v>
                </c:pt>
                <c:pt idx="6941">
                  <c:v>61.583813108945975</c:v>
                </c:pt>
                <c:pt idx="6942">
                  <c:v>61.583813108945975</c:v>
                </c:pt>
                <c:pt idx="6943">
                  <c:v>61.583813108945975</c:v>
                </c:pt>
                <c:pt idx="6944">
                  <c:v>61.54782993799823</c:v>
                </c:pt>
                <c:pt idx="6945">
                  <c:v>61.54782993799823</c:v>
                </c:pt>
                <c:pt idx="6946">
                  <c:v>61.54782993799823</c:v>
                </c:pt>
                <c:pt idx="6947">
                  <c:v>61.522918511957478</c:v>
                </c:pt>
                <c:pt idx="6948">
                  <c:v>61.522918511957478</c:v>
                </c:pt>
                <c:pt idx="6949">
                  <c:v>61.522918511957478</c:v>
                </c:pt>
                <c:pt idx="6950">
                  <c:v>61.522918511957478</c:v>
                </c:pt>
                <c:pt idx="6951">
                  <c:v>61.522918511957478</c:v>
                </c:pt>
                <c:pt idx="6952">
                  <c:v>61.522918511957478</c:v>
                </c:pt>
                <c:pt idx="6953">
                  <c:v>61.50354295837024</c:v>
                </c:pt>
                <c:pt idx="6954">
                  <c:v>61.49800708591674</c:v>
                </c:pt>
                <c:pt idx="6955">
                  <c:v>61.473095659875995</c:v>
                </c:pt>
                <c:pt idx="6956">
                  <c:v>61.473095659875995</c:v>
                </c:pt>
                <c:pt idx="6957">
                  <c:v>61.473095659875995</c:v>
                </c:pt>
                <c:pt idx="6958">
                  <c:v>61.473095659875995</c:v>
                </c:pt>
                <c:pt idx="6959">
                  <c:v>61.473095659875995</c:v>
                </c:pt>
                <c:pt idx="6960">
                  <c:v>61.473095659875995</c:v>
                </c:pt>
                <c:pt idx="6961">
                  <c:v>61.473095659875995</c:v>
                </c:pt>
                <c:pt idx="6962">
                  <c:v>61.473095659875995</c:v>
                </c:pt>
                <c:pt idx="6963">
                  <c:v>61.426040744021257</c:v>
                </c:pt>
                <c:pt idx="6964">
                  <c:v>61.426040744021257</c:v>
                </c:pt>
                <c:pt idx="6965">
                  <c:v>61.426040744021257</c:v>
                </c:pt>
                <c:pt idx="6966">
                  <c:v>61.426040744021257</c:v>
                </c:pt>
                <c:pt idx="6967">
                  <c:v>61.426040744021257</c:v>
                </c:pt>
                <c:pt idx="6968">
                  <c:v>61.426040744021257</c:v>
                </c:pt>
                <c:pt idx="6969">
                  <c:v>61.426040744021257</c:v>
                </c:pt>
                <c:pt idx="6970">
                  <c:v>61.426040744021257</c:v>
                </c:pt>
                <c:pt idx="6971">
                  <c:v>61.426040744021257</c:v>
                </c:pt>
                <c:pt idx="6972">
                  <c:v>61.398361381753766</c:v>
                </c:pt>
                <c:pt idx="6973">
                  <c:v>61.392825509300266</c:v>
                </c:pt>
                <c:pt idx="6974">
                  <c:v>61.373449955713021</c:v>
                </c:pt>
                <c:pt idx="6975">
                  <c:v>61.373449955713021</c:v>
                </c:pt>
                <c:pt idx="6976">
                  <c:v>61.373449955713021</c:v>
                </c:pt>
                <c:pt idx="6977">
                  <c:v>61.373449955713021</c:v>
                </c:pt>
                <c:pt idx="6978">
                  <c:v>61.373449955713021</c:v>
                </c:pt>
                <c:pt idx="6979">
                  <c:v>61.373449955713021</c:v>
                </c:pt>
                <c:pt idx="6980">
                  <c:v>61.348538529672282</c:v>
                </c:pt>
                <c:pt idx="6981">
                  <c:v>61.348538529672282</c:v>
                </c:pt>
                <c:pt idx="6982">
                  <c:v>61.348538529672282</c:v>
                </c:pt>
                <c:pt idx="6983">
                  <c:v>61.32916297608503</c:v>
                </c:pt>
                <c:pt idx="6984">
                  <c:v>61.32916297608503</c:v>
                </c:pt>
                <c:pt idx="6985">
                  <c:v>61.32916297608503</c:v>
                </c:pt>
                <c:pt idx="6986">
                  <c:v>61.32916297608503</c:v>
                </c:pt>
                <c:pt idx="6987">
                  <c:v>61.315323294951284</c:v>
                </c:pt>
                <c:pt idx="6988">
                  <c:v>61.304251550044285</c:v>
                </c:pt>
                <c:pt idx="6989">
                  <c:v>61.304251550044285</c:v>
                </c:pt>
                <c:pt idx="6990">
                  <c:v>61.304251550044285</c:v>
                </c:pt>
                <c:pt idx="6991">
                  <c:v>61.293179805137285</c:v>
                </c:pt>
                <c:pt idx="6992">
                  <c:v>61.279340124003546</c:v>
                </c:pt>
                <c:pt idx="6993">
                  <c:v>61.279340124003546</c:v>
                </c:pt>
                <c:pt idx="6994">
                  <c:v>61.279340124003546</c:v>
                </c:pt>
                <c:pt idx="6995">
                  <c:v>61.279340124003546</c:v>
                </c:pt>
                <c:pt idx="6996">
                  <c:v>61.257196634189548</c:v>
                </c:pt>
                <c:pt idx="6997">
                  <c:v>61.257196634189548</c:v>
                </c:pt>
                <c:pt idx="6998">
                  <c:v>61.257196634189548</c:v>
                </c:pt>
                <c:pt idx="6999">
                  <c:v>61.257196634189548</c:v>
                </c:pt>
                <c:pt idx="7000">
                  <c:v>61.223981399468549</c:v>
                </c:pt>
                <c:pt idx="7001">
                  <c:v>61.223981399468549</c:v>
                </c:pt>
                <c:pt idx="7002">
                  <c:v>61.223981399468549</c:v>
                </c:pt>
                <c:pt idx="7003">
                  <c:v>61.223981399468549</c:v>
                </c:pt>
                <c:pt idx="7004">
                  <c:v>61.223981399468549</c:v>
                </c:pt>
                <c:pt idx="7005">
                  <c:v>61.223981399468549</c:v>
                </c:pt>
                <c:pt idx="7006">
                  <c:v>61.223981399468549</c:v>
                </c:pt>
                <c:pt idx="7007">
                  <c:v>61.223981399468549</c:v>
                </c:pt>
                <c:pt idx="7008">
                  <c:v>61.199069973427811</c:v>
                </c:pt>
                <c:pt idx="7009">
                  <c:v>61.157550930026574</c:v>
                </c:pt>
                <c:pt idx="7010">
                  <c:v>61.157550930026574</c:v>
                </c:pt>
                <c:pt idx="7011">
                  <c:v>61.157550930026574</c:v>
                </c:pt>
                <c:pt idx="7012">
                  <c:v>61.157550930026574</c:v>
                </c:pt>
                <c:pt idx="7013">
                  <c:v>61.157550930026574</c:v>
                </c:pt>
                <c:pt idx="7014">
                  <c:v>61.157550930026574</c:v>
                </c:pt>
                <c:pt idx="7015">
                  <c:v>61.157550930026574</c:v>
                </c:pt>
                <c:pt idx="7016">
                  <c:v>61.157550930026574</c:v>
                </c:pt>
                <c:pt idx="7017">
                  <c:v>61.157550930026574</c:v>
                </c:pt>
                <c:pt idx="7018">
                  <c:v>61.157550930026574</c:v>
                </c:pt>
                <c:pt idx="7019">
                  <c:v>61.157550930026574</c:v>
                </c:pt>
                <c:pt idx="7020">
                  <c:v>61.157550930026574</c:v>
                </c:pt>
                <c:pt idx="7021">
                  <c:v>61.157550930026574</c:v>
                </c:pt>
                <c:pt idx="7022">
                  <c:v>61.157550930026574</c:v>
                </c:pt>
                <c:pt idx="7023">
                  <c:v>61.116031886625336</c:v>
                </c:pt>
                <c:pt idx="7024">
                  <c:v>61.088352524357838</c:v>
                </c:pt>
                <c:pt idx="7025">
                  <c:v>61.088352524357838</c:v>
                </c:pt>
                <c:pt idx="7026">
                  <c:v>61.088352524357838</c:v>
                </c:pt>
                <c:pt idx="7027">
                  <c:v>61.088352524357838</c:v>
                </c:pt>
                <c:pt idx="7028">
                  <c:v>61.088352524357838</c:v>
                </c:pt>
                <c:pt idx="7029">
                  <c:v>61.088352524357838</c:v>
                </c:pt>
                <c:pt idx="7030">
                  <c:v>61.088352524357838</c:v>
                </c:pt>
                <c:pt idx="7031">
                  <c:v>61.088352524357838</c:v>
                </c:pt>
                <c:pt idx="7032">
                  <c:v>61.088352524357838</c:v>
                </c:pt>
                <c:pt idx="7033">
                  <c:v>61.024689991142601</c:v>
                </c:pt>
                <c:pt idx="7034">
                  <c:v>61.024689991142601</c:v>
                </c:pt>
                <c:pt idx="7035">
                  <c:v>61.024689991142601</c:v>
                </c:pt>
                <c:pt idx="7036">
                  <c:v>61.024689991142601</c:v>
                </c:pt>
                <c:pt idx="7037">
                  <c:v>61.024689991142601</c:v>
                </c:pt>
                <c:pt idx="7038">
                  <c:v>61.024689991142601</c:v>
                </c:pt>
                <c:pt idx="7039">
                  <c:v>61.024689991142601</c:v>
                </c:pt>
                <c:pt idx="7040">
                  <c:v>61.024689991142601</c:v>
                </c:pt>
                <c:pt idx="7041">
                  <c:v>61.024689991142601</c:v>
                </c:pt>
                <c:pt idx="7042">
                  <c:v>61.024689991142601</c:v>
                </c:pt>
                <c:pt idx="7043">
                  <c:v>61.024689991142601</c:v>
                </c:pt>
                <c:pt idx="7044">
                  <c:v>61.024689991142601</c:v>
                </c:pt>
                <c:pt idx="7045">
                  <c:v>61.024689991142601</c:v>
                </c:pt>
                <c:pt idx="7046">
                  <c:v>61.024689991142601</c:v>
                </c:pt>
                <c:pt idx="7047">
                  <c:v>60.972099202834364</c:v>
                </c:pt>
                <c:pt idx="7048">
                  <c:v>60.972099202834364</c:v>
                </c:pt>
                <c:pt idx="7049">
                  <c:v>60.972099202834364</c:v>
                </c:pt>
                <c:pt idx="7050">
                  <c:v>60.972099202834364</c:v>
                </c:pt>
                <c:pt idx="7051">
                  <c:v>60.972099202834364</c:v>
                </c:pt>
                <c:pt idx="7052">
                  <c:v>60.952723649247119</c:v>
                </c:pt>
                <c:pt idx="7053">
                  <c:v>60.952723649247119</c:v>
                </c:pt>
                <c:pt idx="7054">
                  <c:v>60.94441984056688</c:v>
                </c:pt>
                <c:pt idx="7055">
                  <c:v>60.925044286979627</c:v>
                </c:pt>
                <c:pt idx="7056">
                  <c:v>60.925044286979627</c:v>
                </c:pt>
                <c:pt idx="7057">
                  <c:v>60.925044286979627</c:v>
                </c:pt>
                <c:pt idx="7058">
                  <c:v>60.925044286979627</c:v>
                </c:pt>
                <c:pt idx="7059">
                  <c:v>60.925044286979627</c:v>
                </c:pt>
                <c:pt idx="7060">
                  <c:v>60.925044286979627</c:v>
                </c:pt>
                <c:pt idx="7061">
                  <c:v>60.902900797165636</c:v>
                </c:pt>
                <c:pt idx="7062">
                  <c:v>60.902900797165636</c:v>
                </c:pt>
                <c:pt idx="7063">
                  <c:v>60.891829052258636</c:v>
                </c:pt>
                <c:pt idx="7064">
                  <c:v>60.891829052258636</c:v>
                </c:pt>
                <c:pt idx="7065">
                  <c:v>60.883525243578383</c:v>
                </c:pt>
                <c:pt idx="7066">
                  <c:v>60.861381753764398</c:v>
                </c:pt>
                <c:pt idx="7067">
                  <c:v>60.861381753764398</c:v>
                </c:pt>
                <c:pt idx="7068">
                  <c:v>60.861381753764398</c:v>
                </c:pt>
                <c:pt idx="7069">
                  <c:v>60.861381753764398</c:v>
                </c:pt>
                <c:pt idx="7070">
                  <c:v>60.861381753764398</c:v>
                </c:pt>
                <c:pt idx="7071">
                  <c:v>60.861381753764398</c:v>
                </c:pt>
                <c:pt idx="7072">
                  <c:v>60.861381753764398</c:v>
                </c:pt>
                <c:pt idx="7073">
                  <c:v>60.839238263950399</c:v>
                </c:pt>
                <c:pt idx="7074">
                  <c:v>60.817094774136407</c:v>
                </c:pt>
                <c:pt idx="7075">
                  <c:v>60.817094774136407</c:v>
                </c:pt>
                <c:pt idx="7076">
                  <c:v>60.817094774136407</c:v>
                </c:pt>
                <c:pt idx="7077">
                  <c:v>60.817094774136407</c:v>
                </c:pt>
                <c:pt idx="7078">
                  <c:v>60.817094774136407</c:v>
                </c:pt>
                <c:pt idx="7079">
                  <c:v>60.817094774136407</c:v>
                </c:pt>
                <c:pt idx="7080">
                  <c:v>60.817094774136407</c:v>
                </c:pt>
                <c:pt idx="7081">
                  <c:v>60.792183348095662</c:v>
                </c:pt>
                <c:pt idx="7082">
                  <c:v>60.792183348095662</c:v>
                </c:pt>
                <c:pt idx="7083">
                  <c:v>60.703609388839688</c:v>
                </c:pt>
                <c:pt idx="7084">
                  <c:v>60.703609388839688</c:v>
                </c:pt>
                <c:pt idx="7085">
                  <c:v>60.703609388839688</c:v>
                </c:pt>
                <c:pt idx="7086">
                  <c:v>60.703609388839688</c:v>
                </c:pt>
                <c:pt idx="7087">
                  <c:v>60.703609388839688</c:v>
                </c:pt>
                <c:pt idx="7088">
                  <c:v>60.703609388839688</c:v>
                </c:pt>
                <c:pt idx="7089">
                  <c:v>60.703609388839688</c:v>
                </c:pt>
                <c:pt idx="7090">
                  <c:v>60.703609388839688</c:v>
                </c:pt>
                <c:pt idx="7091">
                  <c:v>60.703609388839688</c:v>
                </c:pt>
                <c:pt idx="7092">
                  <c:v>60.703609388839688</c:v>
                </c:pt>
                <c:pt idx="7093">
                  <c:v>60.703609388839688</c:v>
                </c:pt>
                <c:pt idx="7094">
                  <c:v>60.703609388839688</c:v>
                </c:pt>
                <c:pt idx="7095">
                  <c:v>60.703609388839688</c:v>
                </c:pt>
                <c:pt idx="7096">
                  <c:v>60.703609388839688</c:v>
                </c:pt>
                <c:pt idx="7097">
                  <c:v>60.703609388839688</c:v>
                </c:pt>
                <c:pt idx="7098">
                  <c:v>60.703609388839688</c:v>
                </c:pt>
                <c:pt idx="7099">
                  <c:v>60.703609388839688</c:v>
                </c:pt>
                <c:pt idx="7100">
                  <c:v>60.703609388839688</c:v>
                </c:pt>
                <c:pt idx="7101">
                  <c:v>60.703609388839688</c:v>
                </c:pt>
                <c:pt idx="7102">
                  <c:v>60.703609388839688</c:v>
                </c:pt>
                <c:pt idx="7103">
                  <c:v>60.703609388839688</c:v>
                </c:pt>
                <c:pt idx="7104">
                  <c:v>60.703609388839688</c:v>
                </c:pt>
                <c:pt idx="7105">
                  <c:v>60.703609388839688</c:v>
                </c:pt>
                <c:pt idx="7106">
                  <c:v>60.703609388839688</c:v>
                </c:pt>
                <c:pt idx="7107">
                  <c:v>60.703609388839688</c:v>
                </c:pt>
                <c:pt idx="7108">
                  <c:v>60.703609388839688</c:v>
                </c:pt>
                <c:pt idx="7109">
                  <c:v>60.703609388839688</c:v>
                </c:pt>
                <c:pt idx="7110">
                  <c:v>60.703609388839688</c:v>
                </c:pt>
                <c:pt idx="7111">
                  <c:v>60.703609388839688</c:v>
                </c:pt>
                <c:pt idx="7112">
                  <c:v>60.703609388839688</c:v>
                </c:pt>
                <c:pt idx="7113">
                  <c:v>60.617803365810452</c:v>
                </c:pt>
                <c:pt idx="7114">
                  <c:v>60.584588131089454</c:v>
                </c:pt>
                <c:pt idx="7115">
                  <c:v>60.584588131089454</c:v>
                </c:pt>
                <c:pt idx="7116">
                  <c:v>60.584588131089454</c:v>
                </c:pt>
                <c:pt idx="7117">
                  <c:v>60.584588131089454</c:v>
                </c:pt>
                <c:pt idx="7118">
                  <c:v>60.584588131089454</c:v>
                </c:pt>
                <c:pt idx="7119">
                  <c:v>60.584588131089454</c:v>
                </c:pt>
                <c:pt idx="7120">
                  <c:v>60.584588131089454</c:v>
                </c:pt>
                <c:pt idx="7121">
                  <c:v>60.584588131089454</c:v>
                </c:pt>
                <c:pt idx="7122">
                  <c:v>60.584588131089454</c:v>
                </c:pt>
                <c:pt idx="7123">
                  <c:v>60.584588131089454</c:v>
                </c:pt>
                <c:pt idx="7124">
                  <c:v>60.584588131089454</c:v>
                </c:pt>
                <c:pt idx="7125">
                  <c:v>60.534765279007971</c:v>
                </c:pt>
                <c:pt idx="7126">
                  <c:v>60.534765279007971</c:v>
                </c:pt>
                <c:pt idx="7127">
                  <c:v>60.534765279007971</c:v>
                </c:pt>
                <c:pt idx="7128">
                  <c:v>60.534765279007971</c:v>
                </c:pt>
                <c:pt idx="7129">
                  <c:v>60.534765279007971</c:v>
                </c:pt>
                <c:pt idx="7130">
                  <c:v>60.534765279007971</c:v>
                </c:pt>
                <c:pt idx="7131">
                  <c:v>60.534765279007971</c:v>
                </c:pt>
                <c:pt idx="7132">
                  <c:v>60.509853852967233</c:v>
                </c:pt>
                <c:pt idx="7133">
                  <c:v>60.509853852967233</c:v>
                </c:pt>
                <c:pt idx="7134">
                  <c:v>60.498782108060233</c:v>
                </c:pt>
                <c:pt idx="7135">
                  <c:v>60.498782108060233</c:v>
                </c:pt>
                <c:pt idx="7136">
                  <c:v>60.49047829937998</c:v>
                </c:pt>
                <c:pt idx="7137">
                  <c:v>60.48494242692648</c:v>
                </c:pt>
                <c:pt idx="7138">
                  <c:v>60.476638618246234</c:v>
                </c:pt>
                <c:pt idx="7139">
                  <c:v>60.476638618246234</c:v>
                </c:pt>
                <c:pt idx="7140">
                  <c:v>60.462798937112495</c:v>
                </c:pt>
                <c:pt idx="7141">
                  <c:v>60.462798937112495</c:v>
                </c:pt>
                <c:pt idx="7142">
                  <c:v>60.462798937112495</c:v>
                </c:pt>
                <c:pt idx="7143">
                  <c:v>60.451727192205496</c:v>
                </c:pt>
                <c:pt idx="7144">
                  <c:v>60.446191319751996</c:v>
                </c:pt>
                <c:pt idx="7145">
                  <c:v>60.432351638618243</c:v>
                </c:pt>
                <c:pt idx="7146">
                  <c:v>60.432351638618243</c:v>
                </c:pt>
                <c:pt idx="7147">
                  <c:v>60.432351638618243</c:v>
                </c:pt>
                <c:pt idx="7148">
                  <c:v>60.432351638618243</c:v>
                </c:pt>
                <c:pt idx="7149">
                  <c:v>60.410208148804259</c:v>
                </c:pt>
                <c:pt idx="7150">
                  <c:v>60.410208148804259</c:v>
                </c:pt>
                <c:pt idx="7151">
                  <c:v>60.410208148804259</c:v>
                </c:pt>
                <c:pt idx="7152">
                  <c:v>60.410208148804259</c:v>
                </c:pt>
                <c:pt idx="7153">
                  <c:v>60.393600531443759</c:v>
                </c:pt>
                <c:pt idx="7154">
                  <c:v>60.393600531443759</c:v>
                </c:pt>
                <c:pt idx="7155">
                  <c:v>60.385296722763506</c:v>
                </c:pt>
                <c:pt idx="7156">
                  <c:v>60.37699291408326</c:v>
                </c:pt>
                <c:pt idx="7157">
                  <c:v>60.37699291408326</c:v>
                </c:pt>
                <c:pt idx="7158">
                  <c:v>60.360385296722761</c:v>
                </c:pt>
                <c:pt idx="7159">
                  <c:v>60.360385296722761</c:v>
                </c:pt>
                <c:pt idx="7160">
                  <c:v>60.360385296722761</c:v>
                </c:pt>
                <c:pt idx="7161">
                  <c:v>60.360385296722761</c:v>
                </c:pt>
                <c:pt idx="7162">
                  <c:v>60.346545615589022</c:v>
                </c:pt>
                <c:pt idx="7163">
                  <c:v>60.332705934455269</c:v>
                </c:pt>
                <c:pt idx="7164">
                  <c:v>60.332705934455269</c:v>
                </c:pt>
                <c:pt idx="7165">
                  <c:v>60.332705934455269</c:v>
                </c:pt>
                <c:pt idx="7166">
                  <c:v>60.332705934455269</c:v>
                </c:pt>
                <c:pt idx="7167">
                  <c:v>60.299490699734278</c:v>
                </c:pt>
                <c:pt idx="7168">
                  <c:v>60.299490699734278</c:v>
                </c:pt>
                <c:pt idx="7169">
                  <c:v>60.299490699734278</c:v>
                </c:pt>
                <c:pt idx="7170">
                  <c:v>60.299490699734278</c:v>
                </c:pt>
                <c:pt idx="7171">
                  <c:v>60.299490699734278</c:v>
                </c:pt>
                <c:pt idx="7172">
                  <c:v>60.299490699734278</c:v>
                </c:pt>
                <c:pt idx="7173">
                  <c:v>60.299490699734278</c:v>
                </c:pt>
                <c:pt idx="7174">
                  <c:v>60.299490699734278</c:v>
                </c:pt>
                <c:pt idx="7175">
                  <c:v>60.235828166519042</c:v>
                </c:pt>
                <c:pt idx="7176">
                  <c:v>60.235828166519042</c:v>
                </c:pt>
                <c:pt idx="7177">
                  <c:v>60.235828166519042</c:v>
                </c:pt>
                <c:pt idx="7178">
                  <c:v>60.235828166519042</c:v>
                </c:pt>
                <c:pt idx="7179">
                  <c:v>60.235828166519042</c:v>
                </c:pt>
                <c:pt idx="7180">
                  <c:v>60.235828166519042</c:v>
                </c:pt>
                <c:pt idx="7181">
                  <c:v>60.235828166519042</c:v>
                </c:pt>
                <c:pt idx="7182">
                  <c:v>60.235828166519042</c:v>
                </c:pt>
                <c:pt idx="7183">
                  <c:v>60.235828166519042</c:v>
                </c:pt>
                <c:pt idx="7184">
                  <c:v>60.235828166519042</c:v>
                </c:pt>
                <c:pt idx="7185">
                  <c:v>60.235828166519042</c:v>
                </c:pt>
                <c:pt idx="7186">
                  <c:v>60.235828166519042</c:v>
                </c:pt>
                <c:pt idx="7187">
                  <c:v>60.235828166519042</c:v>
                </c:pt>
                <c:pt idx="7188">
                  <c:v>60.235828166519042</c:v>
                </c:pt>
                <c:pt idx="7189">
                  <c:v>60.235828166519042</c:v>
                </c:pt>
                <c:pt idx="7190">
                  <c:v>60.183237378210805</c:v>
                </c:pt>
                <c:pt idx="7191">
                  <c:v>60.183237378210805</c:v>
                </c:pt>
                <c:pt idx="7192">
                  <c:v>60.183237378210805</c:v>
                </c:pt>
                <c:pt idx="7193">
                  <c:v>60.183237378210805</c:v>
                </c:pt>
                <c:pt idx="7194">
                  <c:v>60.166629760850313</c:v>
                </c:pt>
                <c:pt idx="7195">
                  <c:v>60.166629760850313</c:v>
                </c:pt>
                <c:pt idx="7196">
                  <c:v>60.152790079716567</c:v>
                </c:pt>
                <c:pt idx="7197">
                  <c:v>60.152790079716567</c:v>
                </c:pt>
                <c:pt idx="7198">
                  <c:v>60.152790079716567</c:v>
                </c:pt>
                <c:pt idx="7199">
                  <c:v>60.119574844995569</c:v>
                </c:pt>
                <c:pt idx="7200">
                  <c:v>60.119574844995569</c:v>
                </c:pt>
                <c:pt idx="7201">
                  <c:v>60.119574844995569</c:v>
                </c:pt>
                <c:pt idx="7202">
                  <c:v>60.119574844995569</c:v>
                </c:pt>
                <c:pt idx="7203">
                  <c:v>60.119574844995569</c:v>
                </c:pt>
                <c:pt idx="7204">
                  <c:v>60.119574844995569</c:v>
                </c:pt>
                <c:pt idx="7205">
                  <c:v>60.119574844995569</c:v>
                </c:pt>
                <c:pt idx="7206">
                  <c:v>60.119574844995569</c:v>
                </c:pt>
                <c:pt idx="7207">
                  <c:v>60.119574844995569</c:v>
                </c:pt>
                <c:pt idx="7208">
                  <c:v>60.091895482728077</c:v>
                </c:pt>
                <c:pt idx="7209">
                  <c:v>60.080823737821078</c:v>
                </c:pt>
                <c:pt idx="7210">
                  <c:v>60.080823737821078</c:v>
                </c:pt>
                <c:pt idx="7211">
                  <c:v>60.080823737821078</c:v>
                </c:pt>
                <c:pt idx="7212">
                  <c:v>60.066984056687332</c:v>
                </c:pt>
                <c:pt idx="7213">
                  <c:v>60.066984056687332</c:v>
                </c:pt>
                <c:pt idx="7214">
                  <c:v>60.050376439326833</c:v>
                </c:pt>
                <c:pt idx="7215">
                  <c:v>60.050376439326833</c:v>
                </c:pt>
                <c:pt idx="7216">
                  <c:v>60.050376439326833</c:v>
                </c:pt>
                <c:pt idx="7217">
                  <c:v>60.050376439326833</c:v>
                </c:pt>
                <c:pt idx="7218">
                  <c:v>60.036536758193094</c:v>
                </c:pt>
                <c:pt idx="7219">
                  <c:v>60.025465013286095</c:v>
                </c:pt>
                <c:pt idx="7220">
                  <c:v>60.025465013286095</c:v>
                </c:pt>
                <c:pt idx="7221">
                  <c:v>60.025465013286095</c:v>
                </c:pt>
                <c:pt idx="7222">
                  <c:v>60.008857395925595</c:v>
                </c:pt>
                <c:pt idx="7223">
                  <c:v>60.008857395925595</c:v>
                </c:pt>
                <c:pt idx="7224">
                  <c:v>60.008857395925595</c:v>
                </c:pt>
                <c:pt idx="7225">
                  <c:v>59.983945969884857</c:v>
                </c:pt>
                <c:pt idx="7226">
                  <c:v>59.983945969884857</c:v>
                </c:pt>
                <c:pt idx="7227">
                  <c:v>59.983945969884857</c:v>
                </c:pt>
                <c:pt idx="7228">
                  <c:v>59.983945969884857</c:v>
                </c:pt>
                <c:pt idx="7229">
                  <c:v>59.983945969884857</c:v>
                </c:pt>
                <c:pt idx="7230">
                  <c:v>59.983945969884857</c:v>
                </c:pt>
                <c:pt idx="7231">
                  <c:v>59.961802480070858</c:v>
                </c:pt>
                <c:pt idx="7232">
                  <c:v>59.961802480070858</c:v>
                </c:pt>
                <c:pt idx="7233">
                  <c:v>59.950730735163859</c:v>
                </c:pt>
                <c:pt idx="7234">
                  <c:v>59.950730735163859</c:v>
                </c:pt>
                <c:pt idx="7235">
                  <c:v>59.939658990256859</c:v>
                </c:pt>
                <c:pt idx="7236">
                  <c:v>59.939658990256859</c:v>
                </c:pt>
                <c:pt idx="7237">
                  <c:v>59.93135518157662</c:v>
                </c:pt>
                <c:pt idx="7238">
                  <c:v>59.892604074402122</c:v>
                </c:pt>
                <c:pt idx="7239">
                  <c:v>59.892604074402122</c:v>
                </c:pt>
                <c:pt idx="7240">
                  <c:v>59.892604074402122</c:v>
                </c:pt>
                <c:pt idx="7241">
                  <c:v>59.892604074402122</c:v>
                </c:pt>
                <c:pt idx="7242">
                  <c:v>59.892604074402122</c:v>
                </c:pt>
                <c:pt idx="7243">
                  <c:v>59.892604074402122</c:v>
                </c:pt>
                <c:pt idx="7244">
                  <c:v>59.892604074402122</c:v>
                </c:pt>
                <c:pt idx="7245">
                  <c:v>59.892604074402122</c:v>
                </c:pt>
                <c:pt idx="7246">
                  <c:v>59.892604074402122</c:v>
                </c:pt>
                <c:pt idx="7247">
                  <c:v>59.892604074402122</c:v>
                </c:pt>
                <c:pt idx="7248">
                  <c:v>59.892604074402122</c:v>
                </c:pt>
                <c:pt idx="7249">
                  <c:v>59.892604074402122</c:v>
                </c:pt>
                <c:pt idx="7250">
                  <c:v>59.892604074402122</c:v>
                </c:pt>
                <c:pt idx="7251">
                  <c:v>59.851085031000885</c:v>
                </c:pt>
                <c:pt idx="7252">
                  <c:v>59.851085031000885</c:v>
                </c:pt>
                <c:pt idx="7253">
                  <c:v>59.801262178919401</c:v>
                </c:pt>
                <c:pt idx="7254">
                  <c:v>59.801262178919401</c:v>
                </c:pt>
                <c:pt idx="7255">
                  <c:v>59.801262178919401</c:v>
                </c:pt>
                <c:pt idx="7256">
                  <c:v>59.801262178919401</c:v>
                </c:pt>
                <c:pt idx="7257">
                  <c:v>59.801262178919401</c:v>
                </c:pt>
                <c:pt idx="7258">
                  <c:v>59.801262178919401</c:v>
                </c:pt>
                <c:pt idx="7259">
                  <c:v>59.801262178919401</c:v>
                </c:pt>
                <c:pt idx="7260">
                  <c:v>59.801262178919401</c:v>
                </c:pt>
                <c:pt idx="7261">
                  <c:v>59.801262178919401</c:v>
                </c:pt>
                <c:pt idx="7262">
                  <c:v>59.801262178919401</c:v>
                </c:pt>
                <c:pt idx="7263">
                  <c:v>59.801262178919401</c:v>
                </c:pt>
                <c:pt idx="7264">
                  <c:v>59.801262178919401</c:v>
                </c:pt>
                <c:pt idx="7265">
                  <c:v>59.801262178919401</c:v>
                </c:pt>
                <c:pt idx="7266">
                  <c:v>59.801262178919401</c:v>
                </c:pt>
                <c:pt idx="7267">
                  <c:v>59.801262178919401</c:v>
                </c:pt>
                <c:pt idx="7268">
                  <c:v>59.801262178919401</c:v>
                </c:pt>
                <c:pt idx="7269">
                  <c:v>59.751439326837911</c:v>
                </c:pt>
                <c:pt idx="7270">
                  <c:v>59.751439326837911</c:v>
                </c:pt>
                <c:pt idx="7271">
                  <c:v>59.743135518157665</c:v>
                </c:pt>
                <c:pt idx="7272">
                  <c:v>59.723759964570412</c:v>
                </c:pt>
                <c:pt idx="7273">
                  <c:v>59.723759964570412</c:v>
                </c:pt>
                <c:pt idx="7274">
                  <c:v>59.723759964570412</c:v>
                </c:pt>
                <c:pt idx="7275">
                  <c:v>59.723759964570412</c:v>
                </c:pt>
                <c:pt idx="7276">
                  <c:v>59.723759964570412</c:v>
                </c:pt>
                <c:pt idx="7277">
                  <c:v>59.723759964570412</c:v>
                </c:pt>
                <c:pt idx="7278">
                  <c:v>59.704384410983167</c:v>
                </c:pt>
                <c:pt idx="7279">
                  <c:v>59.685008857395928</c:v>
                </c:pt>
                <c:pt idx="7280">
                  <c:v>59.685008857395928</c:v>
                </c:pt>
                <c:pt idx="7281">
                  <c:v>59.685008857395928</c:v>
                </c:pt>
                <c:pt idx="7282">
                  <c:v>59.685008857395928</c:v>
                </c:pt>
                <c:pt idx="7283">
                  <c:v>59.685008857395928</c:v>
                </c:pt>
                <c:pt idx="7284">
                  <c:v>59.685008857395928</c:v>
                </c:pt>
                <c:pt idx="7285">
                  <c:v>59.654561558901683</c:v>
                </c:pt>
                <c:pt idx="7286">
                  <c:v>59.654561558901683</c:v>
                </c:pt>
                <c:pt idx="7287">
                  <c:v>59.654561558901683</c:v>
                </c:pt>
                <c:pt idx="7288">
                  <c:v>59.654561558901683</c:v>
                </c:pt>
                <c:pt idx="7289">
                  <c:v>59.654561558901683</c:v>
                </c:pt>
                <c:pt idx="7290">
                  <c:v>59.635186005314431</c:v>
                </c:pt>
                <c:pt idx="7291">
                  <c:v>59.635186005314431</c:v>
                </c:pt>
                <c:pt idx="7292">
                  <c:v>59.626882196634192</c:v>
                </c:pt>
                <c:pt idx="7293">
                  <c:v>59.621346324180692</c:v>
                </c:pt>
                <c:pt idx="7294">
                  <c:v>59.607506643046946</c:v>
                </c:pt>
                <c:pt idx="7295">
                  <c:v>59.607506643046946</c:v>
                </c:pt>
                <c:pt idx="7296">
                  <c:v>59.607506643046946</c:v>
                </c:pt>
                <c:pt idx="7297">
                  <c:v>59.607506643046946</c:v>
                </c:pt>
                <c:pt idx="7298">
                  <c:v>59.593666961913193</c:v>
                </c:pt>
                <c:pt idx="7299">
                  <c:v>59.588131089459694</c:v>
                </c:pt>
                <c:pt idx="7300">
                  <c:v>59.579827280779455</c:v>
                </c:pt>
                <c:pt idx="7301">
                  <c:v>59.579827280779455</c:v>
                </c:pt>
                <c:pt idx="7302">
                  <c:v>59.563219663418955</c:v>
                </c:pt>
                <c:pt idx="7303">
                  <c:v>59.563219663418955</c:v>
                </c:pt>
                <c:pt idx="7304">
                  <c:v>59.563219663418955</c:v>
                </c:pt>
                <c:pt idx="7305">
                  <c:v>59.563219663418955</c:v>
                </c:pt>
                <c:pt idx="7306">
                  <c:v>59.54937998228521</c:v>
                </c:pt>
                <c:pt idx="7307">
                  <c:v>59.54384410983171</c:v>
                </c:pt>
                <c:pt idx="7308">
                  <c:v>59.524468556244457</c:v>
                </c:pt>
                <c:pt idx="7309">
                  <c:v>59.524468556244457</c:v>
                </c:pt>
                <c:pt idx="7310">
                  <c:v>59.524468556244457</c:v>
                </c:pt>
                <c:pt idx="7311">
                  <c:v>59.524468556244457</c:v>
                </c:pt>
                <c:pt idx="7312">
                  <c:v>59.524468556244457</c:v>
                </c:pt>
                <c:pt idx="7313">
                  <c:v>59.524468556244457</c:v>
                </c:pt>
                <c:pt idx="7314">
                  <c:v>59.505093002657219</c:v>
                </c:pt>
                <c:pt idx="7315">
                  <c:v>59.446966341895482</c:v>
                </c:pt>
                <c:pt idx="7316">
                  <c:v>59.446966341895482</c:v>
                </c:pt>
                <c:pt idx="7317">
                  <c:v>59.446966341895482</c:v>
                </c:pt>
                <c:pt idx="7318">
                  <c:v>59.446966341895482</c:v>
                </c:pt>
                <c:pt idx="7319">
                  <c:v>59.446966341895482</c:v>
                </c:pt>
                <c:pt idx="7320">
                  <c:v>59.446966341895482</c:v>
                </c:pt>
                <c:pt idx="7321">
                  <c:v>59.446966341895482</c:v>
                </c:pt>
                <c:pt idx="7322">
                  <c:v>59.446966341895482</c:v>
                </c:pt>
                <c:pt idx="7323">
                  <c:v>59.446966341895482</c:v>
                </c:pt>
                <c:pt idx="7324">
                  <c:v>59.446966341895482</c:v>
                </c:pt>
                <c:pt idx="7325">
                  <c:v>59.446966341895482</c:v>
                </c:pt>
                <c:pt idx="7326">
                  <c:v>59.446966341895482</c:v>
                </c:pt>
                <c:pt idx="7327">
                  <c:v>59.446966341895482</c:v>
                </c:pt>
                <c:pt idx="7328">
                  <c:v>59.446966341895482</c:v>
                </c:pt>
                <c:pt idx="7329">
                  <c:v>59.446966341895482</c:v>
                </c:pt>
                <c:pt idx="7330">
                  <c:v>59.446966341895482</c:v>
                </c:pt>
                <c:pt idx="7331">
                  <c:v>59.446966341895482</c:v>
                </c:pt>
                <c:pt idx="7332">
                  <c:v>59.446966341895482</c:v>
                </c:pt>
                <c:pt idx="7333">
                  <c:v>59.446966341895482</c:v>
                </c:pt>
                <c:pt idx="7334">
                  <c:v>59.446966341895482</c:v>
                </c:pt>
                <c:pt idx="7335">
                  <c:v>59.386071744906999</c:v>
                </c:pt>
                <c:pt idx="7336">
                  <c:v>59.386071744906999</c:v>
                </c:pt>
                <c:pt idx="7337">
                  <c:v>59.372232063773254</c:v>
                </c:pt>
                <c:pt idx="7338">
                  <c:v>59.372232063773254</c:v>
                </c:pt>
                <c:pt idx="7339">
                  <c:v>59.372232063773254</c:v>
                </c:pt>
                <c:pt idx="7340">
                  <c:v>59.316873339238263</c:v>
                </c:pt>
                <c:pt idx="7341">
                  <c:v>59.316873339238263</c:v>
                </c:pt>
                <c:pt idx="7342">
                  <c:v>59.316873339238263</c:v>
                </c:pt>
                <c:pt idx="7343">
                  <c:v>59.316873339238263</c:v>
                </c:pt>
                <c:pt idx="7344">
                  <c:v>59.316873339238263</c:v>
                </c:pt>
                <c:pt idx="7345">
                  <c:v>59.316873339238263</c:v>
                </c:pt>
                <c:pt idx="7346">
                  <c:v>59.316873339238263</c:v>
                </c:pt>
                <c:pt idx="7347">
                  <c:v>59.316873339238263</c:v>
                </c:pt>
                <c:pt idx="7348">
                  <c:v>59.316873339238263</c:v>
                </c:pt>
                <c:pt idx="7349">
                  <c:v>59.316873339238263</c:v>
                </c:pt>
                <c:pt idx="7350">
                  <c:v>59.316873339238263</c:v>
                </c:pt>
                <c:pt idx="7351">
                  <c:v>59.316873339238263</c:v>
                </c:pt>
                <c:pt idx="7352">
                  <c:v>59.316873339238263</c:v>
                </c:pt>
                <c:pt idx="7353">
                  <c:v>59.316873339238263</c:v>
                </c:pt>
                <c:pt idx="7354">
                  <c:v>59.316873339238263</c:v>
                </c:pt>
                <c:pt idx="7355">
                  <c:v>59.316873339238263</c:v>
                </c:pt>
                <c:pt idx="7356">
                  <c:v>59.316873339238263</c:v>
                </c:pt>
                <c:pt idx="7357">
                  <c:v>59.26705048715678</c:v>
                </c:pt>
                <c:pt idx="7358">
                  <c:v>59.26151461470328</c:v>
                </c:pt>
                <c:pt idx="7359">
                  <c:v>59.236603188662528</c:v>
                </c:pt>
                <c:pt idx="7360">
                  <c:v>59.236603188662528</c:v>
                </c:pt>
                <c:pt idx="7361">
                  <c:v>59.236603188662528</c:v>
                </c:pt>
                <c:pt idx="7362">
                  <c:v>59.236603188662528</c:v>
                </c:pt>
                <c:pt idx="7363">
                  <c:v>59.236603188662528</c:v>
                </c:pt>
                <c:pt idx="7364">
                  <c:v>59.236603188662528</c:v>
                </c:pt>
                <c:pt idx="7365">
                  <c:v>59.236603188662528</c:v>
                </c:pt>
                <c:pt idx="7366">
                  <c:v>59.236603188662528</c:v>
                </c:pt>
                <c:pt idx="7367">
                  <c:v>59.21169176262179</c:v>
                </c:pt>
                <c:pt idx="7368">
                  <c:v>59.20615589016829</c:v>
                </c:pt>
                <c:pt idx="7369">
                  <c:v>59.20062001771479</c:v>
                </c:pt>
                <c:pt idx="7370">
                  <c:v>59.186780336581045</c:v>
                </c:pt>
                <c:pt idx="7371">
                  <c:v>59.186780336581045</c:v>
                </c:pt>
                <c:pt idx="7372">
                  <c:v>59.186780336581045</c:v>
                </c:pt>
                <c:pt idx="7373">
                  <c:v>59.186780336581045</c:v>
                </c:pt>
                <c:pt idx="7374">
                  <c:v>59.172940655447306</c:v>
                </c:pt>
                <c:pt idx="7375">
                  <c:v>59.167404782993806</c:v>
                </c:pt>
                <c:pt idx="7376">
                  <c:v>59.153565101860053</c:v>
                </c:pt>
                <c:pt idx="7377">
                  <c:v>59.153565101860053</c:v>
                </c:pt>
                <c:pt idx="7378">
                  <c:v>59.153565101860053</c:v>
                </c:pt>
                <c:pt idx="7379">
                  <c:v>59.153565101860053</c:v>
                </c:pt>
                <c:pt idx="7380">
                  <c:v>59.139725420726307</c:v>
                </c:pt>
                <c:pt idx="7381">
                  <c:v>59.117581930912309</c:v>
                </c:pt>
                <c:pt idx="7382">
                  <c:v>59.117581930912309</c:v>
                </c:pt>
                <c:pt idx="7383">
                  <c:v>59.117581930912309</c:v>
                </c:pt>
                <c:pt idx="7384">
                  <c:v>59.117581930912309</c:v>
                </c:pt>
                <c:pt idx="7385">
                  <c:v>59.117581930912309</c:v>
                </c:pt>
                <c:pt idx="7386">
                  <c:v>59.117581930912309</c:v>
                </c:pt>
                <c:pt idx="7387">
                  <c:v>59.117581930912309</c:v>
                </c:pt>
                <c:pt idx="7388">
                  <c:v>59.073294951284325</c:v>
                </c:pt>
                <c:pt idx="7389">
                  <c:v>59.073294951284325</c:v>
                </c:pt>
                <c:pt idx="7390">
                  <c:v>59.073294951284325</c:v>
                </c:pt>
                <c:pt idx="7391">
                  <c:v>59.073294951284325</c:v>
                </c:pt>
                <c:pt idx="7392">
                  <c:v>59.073294951284325</c:v>
                </c:pt>
                <c:pt idx="7393">
                  <c:v>59.073294951284325</c:v>
                </c:pt>
                <c:pt idx="7394">
                  <c:v>59.073294951284325</c:v>
                </c:pt>
                <c:pt idx="7395">
                  <c:v>59.073294951284325</c:v>
                </c:pt>
                <c:pt idx="7396">
                  <c:v>59.073294951284325</c:v>
                </c:pt>
                <c:pt idx="7397">
                  <c:v>59.045615589016833</c:v>
                </c:pt>
                <c:pt idx="7398">
                  <c:v>59.015168290522588</c:v>
                </c:pt>
                <c:pt idx="7399">
                  <c:v>59.015168290522588</c:v>
                </c:pt>
                <c:pt idx="7400">
                  <c:v>59.015168290522588</c:v>
                </c:pt>
                <c:pt idx="7401">
                  <c:v>59.015168290522588</c:v>
                </c:pt>
                <c:pt idx="7402">
                  <c:v>59.015168290522588</c:v>
                </c:pt>
                <c:pt idx="7403">
                  <c:v>59.015168290522588</c:v>
                </c:pt>
                <c:pt idx="7404">
                  <c:v>59.015168290522588</c:v>
                </c:pt>
                <c:pt idx="7405">
                  <c:v>59.015168290522588</c:v>
                </c:pt>
                <c:pt idx="7406">
                  <c:v>59.015168290522588</c:v>
                </c:pt>
                <c:pt idx="7407">
                  <c:v>59.015168290522588</c:v>
                </c:pt>
                <c:pt idx="7408">
                  <c:v>58.981953055801597</c:v>
                </c:pt>
                <c:pt idx="7409">
                  <c:v>58.981953055801597</c:v>
                </c:pt>
                <c:pt idx="7410">
                  <c:v>58.965345438441098</c:v>
                </c:pt>
                <c:pt idx="7411">
                  <c:v>58.965345438441098</c:v>
                </c:pt>
                <c:pt idx="7412">
                  <c:v>58.965345438441098</c:v>
                </c:pt>
                <c:pt idx="7413">
                  <c:v>58.965345438441098</c:v>
                </c:pt>
                <c:pt idx="7414">
                  <c:v>58.934898139946853</c:v>
                </c:pt>
                <c:pt idx="7415">
                  <c:v>58.934898139946853</c:v>
                </c:pt>
                <c:pt idx="7416">
                  <c:v>58.934898139946853</c:v>
                </c:pt>
                <c:pt idx="7417">
                  <c:v>58.934898139946853</c:v>
                </c:pt>
                <c:pt idx="7418">
                  <c:v>58.934898139946853</c:v>
                </c:pt>
                <c:pt idx="7419">
                  <c:v>58.934898139946853</c:v>
                </c:pt>
                <c:pt idx="7420">
                  <c:v>58.934898139946853</c:v>
                </c:pt>
                <c:pt idx="7421">
                  <c:v>58.912754650132861</c:v>
                </c:pt>
                <c:pt idx="7422">
                  <c:v>58.907218777679361</c:v>
                </c:pt>
                <c:pt idx="7423">
                  <c:v>58.898914968999115</c:v>
                </c:pt>
                <c:pt idx="7424">
                  <c:v>58.898914968999115</c:v>
                </c:pt>
                <c:pt idx="7425">
                  <c:v>58.887843224092116</c:v>
                </c:pt>
                <c:pt idx="7426">
                  <c:v>58.887843224092116</c:v>
                </c:pt>
                <c:pt idx="7427">
                  <c:v>58.879539415411863</c:v>
                </c:pt>
                <c:pt idx="7428">
                  <c:v>58.871235606731616</c:v>
                </c:pt>
                <c:pt idx="7429">
                  <c:v>58.871235606731616</c:v>
                </c:pt>
                <c:pt idx="7430">
                  <c:v>58.857395925597878</c:v>
                </c:pt>
                <c:pt idx="7431">
                  <c:v>58.857395925597878</c:v>
                </c:pt>
                <c:pt idx="7432">
                  <c:v>58.857395925597878</c:v>
                </c:pt>
                <c:pt idx="7433">
                  <c:v>58.846324180690878</c:v>
                </c:pt>
                <c:pt idx="7434">
                  <c:v>58.838020372010625</c:v>
                </c:pt>
                <c:pt idx="7435">
                  <c:v>58.838020372010625</c:v>
                </c:pt>
                <c:pt idx="7436">
                  <c:v>58.829716563330379</c:v>
                </c:pt>
                <c:pt idx="7437">
                  <c:v>58.824180690876879</c:v>
                </c:pt>
                <c:pt idx="7438">
                  <c:v>58.81587688219664</c:v>
                </c:pt>
                <c:pt idx="7439">
                  <c:v>58.81587688219664</c:v>
                </c:pt>
                <c:pt idx="7440">
                  <c:v>58.80757307351638</c:v>
                </c:pt>
                <c:pt idx="7441">
                  <c:v>58.802037201062888</c:v>
                </c:pt>
                <c:pt idx="7442">
                  <c:v>58.754982285208143</c:v>
                </c:pt>
                <c:pt idx="7443">
                  <c:v>58.754982285208143</c:v>
                </c:pt>
                <c:pt idx="7444">
                  <c:v>58.754982285208143</c:v>
                </c:pt>
                <c:pt idx="7445">
                  <c:v>58.754982285208143</c:v>
                </c:pt>
                <c:pt idx="7446">
                  <c:v>58.754982285208143</c:v>
                </c:pt>
                <c:pt idx="7447">
                  <c:v>58.754982285208143</c:v>
                </c:pt>
                <c:pt idx="7448">
                  <c:v>58.754982285208143</c:v>
                </c:pt>
                <c:pt idx="7449">
                  <c:v>58.754982285208143</c:v>
                </c:pt>
                <c:pt idx="7450">
                  <c:v>58.754982285208143</c:v>
                </c:pt>
                <c:pt idx="7451">
                  <c:v>58.754982285208143</c:v>
                </c:pt>
                <c:pt idx="7452">
                  <c:v>58.754982285208143</c:v>
                </c:pt>
                <c:pt idx="7453">
                  <c:v>58.754982285208143</c:v>
                </c:pt>
                <c:pt idx="7454">
                  <c:v>58.754982285208143</c:v>
                </c:pt>
                <c:pt idx="7455">
                  <c:v>58.754982285208143</c:v>
                </c:pt>
                <c:pt idx="7456">
                  <c:v>58.754982285208143</c:v>
                </c:pt>
                <c:pt idx="7457">
                  <c:v>58.754982285208143</c:v>
                </c:pt>
                <c:pt idx="7458">
                  <c:v>58.691319751992907</c:v>
                </c:pt>
                <c:pt idx="7459">
                  <c:v>58.691319751992907</c:v>
                </c:pt>
                <c:pt idx="7460">
                  <c:v>58.691319751992907</c:v>
                </c:pt>
                <c:pt idx="7461">
                  <c:v>58.691319751992907</c:v>
                </c:pt>
                <c:pt idx="7462">
                  <c:v>58.691319751992907</c:v>
                </c:pt>
                <c:pt idx="7463">
                  <c:v>58.691319751992907</c:v>
                </c:pt>
                <c:pt idx="7464">
                  <c:v>58.691319751992907</c:v>
                </c:pt>
                <c:pt idx="7465">
                  <c:v>58.666408325952169</c:v>
                </c:pt>
                <c:pt idx="7466">
                  <c:v>58.666408325952169</c:v>
                </c:pt>
                <c:pt idx="7467">
                  <c:v>58.658104517271923</c:v>
                </c:pt>
                <c:pt idx="7468">
                  <c:v>58.647032772364923</c:v>
                </c:pt>
                <c:pt idx="7469">
                  <c:v>58.647032772364923</c:v>
                </c:pt>
                <c:pt idx="7470">
                  <c:v>58.647032772364923</c:v>
                </c:pt>
                <c:pt idx="7471">
                  <c:v>58.633193091231171</c:v>
                </c:pt>
                <c:pt idx="7472">
                  <c:v>58.633193091231171</c:v>
                </c:pt>
                <c:pt idx="7473">
                  <c:v>58.624889282550932</c:v>
                </c:pt>
                <c:pt idx="7474">
                  <c:v>58.619353410097432</c:v>
                </c:pt>
                <c:pt idx="7475">
                  <c:v>58.611049601417186</c:v>
                </c:pt>
                <c:pt idx="7476">
                  <c:v>58.611049601417186</c:v>
                </c:pt>
                <c:pt idx="7477">
                  <c:v>58.602745792736933</c:v>
                </c:pt>
                <c:pt idx="7478">
                  <c:v>58.597209920283433</c:v>
                </c:pt>
                <c:pt idx="7479">
                  <c:v>58.577834366696194</c:v>
                </c:pt>
                <c:pt idx="7480">
                  <c:v>58.577834366696194</c:v>
                </c:pt>
                <c:pt idx="7481">
                  <c:v>58.577834366696194</c:v>
                </c:pt>
                <c:pt idx="7482">
                  <c:v>58.577834366696194</c:v>
                </c:pt>
                <c:pt idx="7483">
                  <c:v>58.577834366696194</c:v>
                </c:pt>
                <c:pt idx="7484">
                  <c:v>58.577834366696194</c:v>
                </c:pt>
                <c:pt idx="7485">
                  <c:v>58.558458813108949</c:v>
                </c:pt>
                <c:pt idx="7486">
                  <c:v>58.550155004428696</c:v>
                </c:pt>
                <c:pt idx="7487">
                  <c:v>58.550155004428696</c:v>
                </c:pt>
                <c:pt idx="7488">
                  <c:v>58.539083259521696</c:v>
                </c:pt>
                <c:pt idx="7489">
                  <c:v>58.539083259521696</c:v>
                </c:pt>
                <c:pt idx="7490">
                  <c:v>58.53077945084145</c:v>
                </c:pt>
                <c:pt idx="7491">
                  <c:v>58.508635961027458</c:v>
                </c:pt>
                <c:pt idx="7492">
                  <c:v>58.508635961027458</c:v>
                </c:pt>
                <c:pt idx="7493">
                  <c:v>58.508635961027458</c:v>
                </c:pt>
                <c:pt idx="7494">
                  <c:v>58.508635961027458</c:v>
                </c:pt>
                <c:pt idx="7495">
                  <c:v>58.508635961027458</c:v>
                </c:pt>
                <c:pt idx="7496">
                  <c:v>58.508635961027458</c:v>
                </c:pt>
                <c:pt idx="7497">
                  <c:v>58.508635961027458</c:v>
                </c:pt>
                <c:pt idx="7498">
                  <c:v>58.483724534986713</c:v>
                </c:pt>
                <c:pt idx="7499">
                  <c:v>58.483724534986713</c:v>
                </c:pt>
                <c:pt idx="7500">
                  <c:v>58.450509300265722</c:v>
                </c:pt>
                <c:pt idx="7501">
                  <c:v>58.450509300265722</c:v>
                </c:pt>
                <c:pt idx="7502">
                  <c:v>58.450509300265722</c:v>
                </c:pt>
                <c:pt idx="7503">
                  <c:v>58.450509300265722</c:v>
                </c:pt>
                <c:pt idx="7504">
                  <c:v>58.450509300265722</c:v>
                </c:pt>
                <c:pt idx="7505">
                  <c:v>58.450509300265722</c:v>
                </c:pt>
                <c:pt idx="7506">
                  <c:v>58.450509300265722</c:v>
                </c:pt>
                <c:pt idx="7507">
                  <c:v>58.450509300265722</c:v>
                </c:pt>
                <c:pt idx="7508">
                  <c:v>58.450509300265722</c:v>
                </c:pt>
                <c:pt idx="7509">
                  <c:v>58.450509300265722</c:v>
                </c:pt>
                <c:pt idx="7510">
                  <c:v>58.420062001771477</c:v>
                </c:pt>
                <c:pt idx="7511">
                  <c:v>58.414526129317977</c:v>
                </c:pt>
                <c:pt idx="7512">
                  <c:v>58.395150575730739</c:v>
                </c:pt>
                <c:pt idx="7513">
                  <c:v>58.395150575730739</c:v>
                </c:pt>
                <c:pt idx="7514">
                  <c:v>58.395150575730739</c:v>
                </c:pt>
                <c:pt idx="7515">
                  <c:v>58.395150575730739</c:v>
                </c:pt>
                <c:pt idx="7516">
                  <c:v>58.395150575730739</c:v>
                </c:pt>
                <c:pt idx="7517">
                  <c:v>58.395150575730739</c:v>
                </c:pt>
                <c:pt idx="7518">
                  <c:v>58.375775022143493</c:v>
                </c:pt>
                <c:pt idx="7519">
                  <c:v>58.36747121346324</c:v>
                </c:pt>
                <c:pt idx="7520">
                  <c:v>58.36747121346324</c:v>
                </c:pt>
                <c:pt idx="7521">
                  <c:v>58.353631532329494</c:v>
                </c:pt>
                <c:pt idx="7522">
                  <c:v>58.353631532329494</c:v>
                </c:pt>
                <c:pt idx="7523">
                  <c:v>58.353631532329494</c:v>
                </c:pt>
                <c:pt idx="7524">
                  <c:v>58.342559787422502</c:v>
                </c:pt>
                <c:pt idx="7525">
                  <c:v>58.331488042515502</c:v>
                </c:pt>
                <c:pt idx="7526">
                  <c:v>58.331488042515502</c:v>
                </c:pt>
                <c:pt idx="7527">
                  <c:v>58.331488042515502</c:v>
                </c:pt>
                <c:pt idx="7528">
                  <c:v>58.306576616474757</c:v>
                </c:pt>
                <c:pt idx="7529">
                  <c:v>58.306576616474757</c:v>
                </c:pt>
                <c:pt idx="7530">
                  <c:v>58.306576616474757</c:v>
                </c:pt>
                <c:pt idx="7531">
                  <c:v>58.306576616474757</c:v>
                </c:pt>
                <c:pt idx="7532">
                  <c:v>58.306576616474757</c:v>
                </c:pt>
                <c:pt idx="7533">
                  <c:v>58.306576616474757</c:v>
                </c:pt>
                <c:pt idx="7534">
                  <c:v>58.284433126660758</c:v>
                </c:pt>
                <c:pt idx="7535">
                  <c:v>58.284433126660758</c:v>
                </c:pt>
                <c:pt idx="7536">
                  <c:v>58.276129317980519</c:v>
                </c:pt>
                <c:pt idx="7537">
                  <c:v>58.248449955713021</c:v>
                </c:pt>
                <c:pt idx="7538">
                  <c:v>58.248449955713021</c:v>
                </c:pt>
                <c:pt idx="7539">
                  <c:v>58.248449955713021</c:v>
                </c:pt>
                <c:pt idx="7540">
                  <c:v>58.248449955713021</c:v>
                </c:pt>
                <c:pt idx="7541">
                  <c:v>58.248449955713021</c:v>
                </c:pt>
                <c:pt idx="7542">
                  <c:v>58.248449955713021</c:v>
                </c:pt>
                <c:pt idx="7543">
                  <c:v>58.248449955713021</c:v>
                </c:pt>
                <c:pt idx="7544">
                  <c:v>58.248449955713021</c:v>
                </c:pt>
                <c:pt idx="7545">
                  <c:v>58.248449955713021</c:v>
                </c:pt>
                <c:pt idx="7546">
                  <c:v>58.218002657218783</c:v>
                </c:pt>
                <c:pt idx="7547">
                  <c:v>58.218002657218783</c:v>
                </c:pt>
                <c:pt idx="7548">
                  <c:v>58.179251550044285</c:v>
                </c:pt>
                <c:pt idx="7549">
                  <c:v>58.179251550044285</c:v>
                </c:pt>
                <c:pt idx="7550">
                  <c:v>58.179251550044285</c:v>
                </c:pt>
                <c:pt idx="7551">
                  <c:v>58.179251550044285</c:v>
                </c:pt>
                <c:pt idx="7552">
                  <c:v>58.179251550044285</c:v>
                </c:pt>
                <c:pt idx="7553">
                  <c:v>58.179251550044285</c:v>
                </c:pt>
                <c:pt idx="7554">
                  <c:v>58.179251550044285</c:v>
                </c:pt>
                <c:pt idx="7555">
                  <c:v>58.179251550044285</c:v>
                </c:pt>
                <c:pt idx="7556">
                  <c:v>58.179251550044285</c:v>
                </c:pt>
                <c:pt idx="7557">
                  <c:v>58.179251550044285</c:v>
                </c:pt>
                <c:pt idx="7558">
                  <c:v>58.179251550044285</c:v>
                </c:pt>
                <c:pt idx="7559">
                  <c:v>58.179251550044285</c:v>
                </c:pt>
                <c:pt idx="7560">
                  <c:v>58.132196634189548</c:v>
                </c:pt>
                <c:pt idx="7561">
                  <c:v>58.132196634189548</c:v>
                </c:pt>
                <c:pt idx="7562">
                  <c:v>58.132196634189548</c:v>
                </c:pt>
                <c:pt idx="7563">
                  <c:v>58.132196634189548</c:v>
                </c:pt>
                <c:pt idx="7564">
                  <c:v>58.132196634189548</c:v>
                </c:pt>
                <c:pt idx="7565">
                  <c:v>58.079605845881311</c:v>
                </c:pt>
                <c:pt idx="7566">
                  <c:v>58.079605845881311</c:v>
                </c:pt>
                <c:pt idx="7567">
                  <c:v>58.079605845881311</c:v>
                </c:pt>
                <c:pt idx="7568">
                  <c:v>58.079605845881311</c:v>
                </c:pt>
                <c:pt idx="7569">
                  <c:v>58.079605845881311</c:v>
                </c:pt>
                <c:pt idx="7570">
                  <c:v>58.079605845881311</c:v>
                </c:pt>
                <c:pt idx="7571">
                  <c:v>58.079605845881311</c:v>
                </c:pt>
                <c:pt idx="7572">
                  <c:v>58.079605845881311</c:v>
                </c:pt>
                <c:pt idx="7573">
                  <c:v>58.079605845881311</c:v>
                </c:pt>
                <c:pt idx="7574">
                  <c:v>58.079605845881311</c:v>
                </c:pt>
                <c:pt idx="7575">
                  <c:v>58.079605845881311</c:v>
                </c:pt>
                <c:pt idx="7576">
                  <c:v>58.079605845881311</c:v>
                </c:pt>
                <c:pt idx="7577">
                  <c:v>58.079605845881311</c:v>
                </c:pt>
                <c:pt idx="7578">
                  <c:v>58.079605845881311</c:v>
                </c:pt>
                <c:pt idx="7579">
                  <c:v>57.974424269264837</c:v>
                </c:pt>
                <c:pt idx="7580">
                  <c:v>57.974424269264837</c:v>
                </c:pt>
                <c:pt idx="7581">
                  <c:v>57.974424269264837</c:v>
                </c:pt>
                <c:pt idx="7582">
                  <c:v>57.974424269264837</c:v>
                </c:pt>
                <c:pt idx="7583">
                  <c:v>57.974424269264837</c:v>
                </c:pt>
                <c:pt idx="7584">
                  <c:v>57.974424269264837</c:v>
                </c:pt>
                <c:pt idx="7585">
                  <c:v>57.974424269264837</c:v>
                </c:pt>
                <c:pt idx="7586">
                  <c:v>57.974424269264837</c:v>
                </c:pt>
                <c:pt idx="7587">
                  <c:v>57.974424269264837</c:v>
                </c:pt>
                <c:pt idx="7588">
                  <c:v>57.974424269264837</c:v>
                </c:pt>
                <c:pt idx="7589">
                  <c:v>57.974424269264837</c:v>
                </c:pt>
                <c:pt idx="7590">
                  <c:v>57.974424269264837</c:v>
                </c:pt>
                <c:pt idx="7591">
                  <c:v>57.974424269264837</c:v>
                </c:pt>
                <c:pt idx="7592">
                  <c:v>57.974424269264837</c:v>
                </c:pt>
                <c:pt idx="7593">
                  <c:v>57.974424269264837</c:v>
                </c:pt>
                <c:pt idx="7594">
                  <c:v>57.974424269264837</c:v>
                </c:pt>
                <c:pt idx="7595">
                  <c:v>57.974424269264837</c:v>
                </c:pt>
                <c:pt idx="7596">
                  <c:v>57.974424269264837</c:v>
                </c:pt>
                <c:pt idx="7597">
                  <c:v>57.974424269264837</c:v>
                </c:pt>
                <c:pt idx="7598">
                  <c:v>57.974424269264837</c:v>
                </c:pt>
                <c:pt idx="7599">
                  <c:v>57.974424269264837</c:v>
                </c:pt>
                <c:pt idx="7600">
                  <c:v>57.974424269264837</c:v>
                </c:pt>
                <c:pt idx="7601">
                  <c:v>57.974424269264837</c:v>
                </c:pt>
                <c:pt idx="7602">
                  <c:v>57.974424269264837</c:v>
                </c:pt>
                <c:pt idx="7603">
                  <c:v>57.902457927369355</c:v>
                </c:pt>
                <c:pt idx="7604">
                  <c:v>57.902457927369355</c:v>
                </c:pt>
                <c:pt idx="7605">
                  <c:v>57.894154118689102</c:v>
                </c:pt>
                <c:pt idx="7606">
                  <c:v>57.872010628875117</c:v>
                </c:pt>
                <c:pt idx="7607">
                  <c:v>57.872010628875117</c:v>
                </c:pt>
                <c:pt idx="7608">
                  <c:v>57.872010628875117</c:v>
                </c:pt>
                <c:pt idx="7609">
                  <c:v>57.872010628875117</c:v>
                </c:pt>
                <c:pt idx="7610">
                  <c:v>57.872010628875117</c:v>
                </c:pt>
                <c:pt idx="7611">
                  <c:v>57.872010628875117</c:v>
                </c:pt>
                <c:pt idx="7612">
                  <c:v>57.872010628875117</c:v>
                </c:pt>
                <c:pt idx="7613">
                  <c:v>57.847099202834364</c:v>
                </c:pt>
                <c:pt idx="7614">
                  <c:v>57.847099202834364</c:v>
                </c:pt>
                <c:pt idx="7615">
                  <c:v>57.827723649247119</c:v>
                </c:pt>
                <c:pt idx="7616">
                  <c:v>57.827723649247119</c:v>
                </c:pt>
                <c:pt idx="7617">
                  <c:v>57.827723649247119</c:v>
                </c:pt>
                <c:pt idx="7618">
                  <c:v>57.827723649247119</c:v>
                </c:pt>
                <c:pt idx="7619">
                  <c:v>57.827723649247119</c:v>
                </c:pt>
                <c:pt idx="7620">
                  <c:v>57.802812223206381</c:v>
                </c:pt>
                <c:pt idx="7621">
                  <c:v>57.802812223206381</c:v>
                </c:pt>
                <c:pt idx="7622">
                  <c:v>57.802812223206381</c:v>
                </c:pt>
                <c:pt idx="7623">
                  <c:v>57.802812223206381</c:v>
                </c:pt>
                <c:pt idx="7624">
                  <c:v>57.788972542072628</c:v>
                </c:pt>
                <c:pt idx="7625">
                  <c:v>57.780668733392382</c:v>
                </c:pt>
                <c:pt idx="7626">
                  <c:v>57.780668733392382</c:v>
                </c:pt>
                <c:pt idx="7627">
                  <c:v>57.769596988485382</c:v>
                </c:pt>
                <c:pt idx="7628">
                  <c:v>57.769596988485382</c:v>
                </c:pt>
                <c:pt idx="7629">
                  <c:v>57.761293179805136</c:v>
                </c:pt>
                <c:pt idx="7630">
                  <c:v>57.739149689991144</c:v>
                </c:pt>
                <c:pt idx="7631">
                  <c:v>57.739149689991144</c:v>
                </c:pt>
                <c:pt idx="7632">
                  <c:v>57.739149689991144</c:v>
                </c:pt>
                <c:pt idx="7633">
                  <c:v>57.739149689991144</c:v>
                </c:pt>
                <c:pt idx="7634">
                  <c:v>57.739149689991144</c:v>
                </c:pt>
                <c:pt idx="7635">
                  <c:v>57.739149689991144</c:v>
                </c:pt>
                <c:pt idx="7636">
                  <c:v>57.739149689991144</c:v>
                </c:pt>
                <c:pt idx="7637">
                  <c:v>57.717006200177146</c:v>
                </c:pt>
                <c:pt idx="7638">
                  <c:v>57.7031665190434</c:v>
                </c:pt>
                <c:pt idx="7639">
                  <c:v>57.7031665190434</c:v>
                </c:pt>
                <c:pt idx="7640">
                  <c:v>57.7031665190434</c:v>
                </c:pt>
                <c:pt idx="7641">
                  <c:v>57.7031665190434</c:v>
                </c:pt>
                <c:pt idx="7642">
                  <c:v>57.686558901682908</c:v>
                </c:pt>
                <c:pt idx="7643">
                  <c:v>57.686558901682908</c:v>
                </c:pt>
                <c:pt idx="7644">
                  <c:v>57.64780779450841</c:v>
                </c:pt>
                <c:pt idx="7645">
                  <c:v>57.64780779450841</c:v>
                </c:pt>
                <c:pt idx="7646">
                  <c:v>57.64780779450841</c:v>
                </c:pt>
                <c:pt idx="7647">
                  <c:v>57.64780779450841</c:v>
                </c:pt>
                <c:pt idx="7648">
                  <c:v>57.64780779450841</c:v>
                </c:pt>
                <c:pt idx="7649">
                  <c:v>57.64780779450841</c:v>
                </c:pt>
                <c:pt idx="7650">
                  <c:v>57.64780779450841</c:v>
                </c:pt>
                <c:pt idx="7651">
                  <c:v>57.64780779450841</c:v>
                </c:pt>
                <c:pt idx="7652">
                  <c:v>57.64780779450841</c:v>
                </c:pt>
                <c:pt idx="7653">
                  <c:v>57.64780779450841</c:v>
                </c:pt>
                <c:pt idx="7654">
                  <c:v>57.64780779450841</c:v>
                </c:pt>
                <c:pt idx="7655">
                  <c:v>57.64780779450841</c:v>
                </c:pt>
                <c:pt idx="7656">
                  <c:v>57.570305580159427</c:v>
                </c:pt>
                <c:pt idx="7657">
                  <c:v>57.570305580159427</c:v>
                </c:pt>
                <c:pt idx="7658">
                  <c:v>57.570305580159427</c:v>
                </c:pt>
                <c:pt idx="7659">
                  <c:v>57.570305580159427</c:v>
                </c:pt>
                <c:pt idx="7660">
                  <c:v>57.570305580159427</c:v>
                </c:pt>
                <c:pt idx="7661">
                  <c:v>57.570305580159427</c:v>
                </c:pt>
                <c:pt idx="7662">
                  <c:v>57.570305580159427</c:v>
                </c:pt>
                <c:pt idx="7663">
                  <c:v>57.570305580159427</c:v>
                </c:pt>
                <c:pt idx="7664">
                  <c:v>57.570305580159427</c:v>
                </c:pt>
                <c:pt idx="7665">
                  <c:v>57.570305580159427</c:v>
                </c:pt>
                <c:pt idx="7666">
                  <c:v>57.570305580159427</c:v>
                </c:pt>
                <c:pt idx="7667">
                  <c:v>57.570305580159427</c:v>
                </c:pt>
                <c:pt idx="7668">
                  <c:v>57.570305580159427</c:v>
                </c:pt>
                <c:pt idx="7669">
                  <c:v>57.570305580159427</c:v>
                </c:pt>
                <c:pt idx="7670">
                  <c:v>57.570305580159427</c:v>
                </c:pt>
                <c:pt idx="7671">
                  <c:v>57.570305580159427</c:v>
                </c:pt>
                <c:pt idx="7672">
                  <c:v>57.52325066430469</c:v>
                </c:pt>
                <c:pt idx="7673">
                  <c:v>57.509410983170952</c:v>
                </c:pt>
                <c:pt idx="7674">
                  <c:v>57.509410983170952</c:v>
                </c:pt>
                <c:pt idx="7675">
                  <c:v>57.509410983170952</c:v>
                </c:pt>
                <c:pt idx="7676">
                  <c:v>57.509410983170952</c:v>
                </c:pt>
                <c:pt idx="7677">
                  <c:v>57.492803365810452</c:v>
                </c:pt>
                <c:pt idx="7678">
                  <c:v>57.492803365810452</c:v>
                </c:pt>
                <c:pt idx="7679">
                  <c:v>57.484499557130206</c:v>
                </c:pt>
                <c:pt idx="7680">
                  <c:v>57.473427812223207</c:v>
                </c:pt>
                <c:pt idx="7681">
                  <c:v>57.473427812223207</c:v>
                </c:pt>
                <c:pt idx="7682">
                  <c:v>57.473427812223207</c:v>
                </c:pt>
                <c:pt idx="7683">
                  <c:v>57.456820194862715</c:v>
                </c:pt>
                <c:pt idx="7684">
                  <c:v>57.456820194862715</c:v>
                </c:pt>
                <c:pt idx="7685">
                  <c:v>57.456820194862715</c:v>
                </c:pt>
                <c:pt idx="7686">
                  <c:v>57.442980513728955</c:v>
                </c:pt>
                <c:pt idx="7687">
                  <c:v>57.442980513728955</c:v>
                </c:pt>
                <c:pt idx="7688">
                  <c:v>57.418069087688217</c:v>
                </c:pt>
                <c:pt idx="7689">
                  <c:v>57.418069087688217</c:v>
                </c:pt>
                <c:pt idx="7690">
                  <c:v>57.418069087688217</c:v>
                </c:pt>
                <c:pt idx="7691">
                  <c:v>57.418069087688217</c:v>
                </c:pt>
                <c:pt idx="7692">
                  <c:v>57.418069087688217</c:v>
                </c:pt>
                <c:pt idx="7693">
                  <c:v>57.418069087688217</c:v>
                </c:pt>
                <c:pt idx="7694">
                  <c:v>57.418069087688217</c:v>
                </c:pt>
                <c:pt idx="7695">
                  <c:v>57.395925597874218</c:v>
                </c:pt>
                <c:pt idx="7696">
                  <c:v>57.390389725420732</c:v>
                </c:pt>
                <c:pt idx="7697">
                  <c:v>57.379317980513733</c:v>
                </c:pt>
                <c:pt idx="7698">
                  <c:v>57.379317980513733</c:v>
                </c:pt>
                <c:pt idx="7699">
                  <c:v>57.379317980513733</c:v>
                </c:pt>
                <c:pt idx="7700">
                  <c:v>57.368246235606733</c:v>
                </c:pt>
                <c:pt idx="7701">
                  <c:v>57.35440655447298</c:v>
                </c:pt>
                <c:pt idx="7702">
                  <c:v>57.35440655447298</c:v>
                </c:pt>
                <c:pt idx="7703">
                  <c:v>57.35440655447298</c:v>
                </c:pt>
                <c:pt idx="7704">
                  <c:v>57.35440655447298</c:v>
                </c:pt>
                <c:pt idx="7705">
                  <c:v>57.340566873339242</c:v>
                </c:pt>
                <c:pt idx="7706">
                  <c:v>57.326727192205496</c:v>
                </c:pt>
                <c:pt idx="7707">
                  <c:v>57.326727192205496</c:v>
                </c:pt>
                <c:pt idx="7708">
                  <c:v>57.326727192205496</c:v>
                </c:pt>
                <c:pt idx="7709">
                  <c:v>57.326727192205496</c:v>
                </c:pt>
                <c:pt idx="7710">
                  <c:v>57.312887511071743</c:v>
                </c:pt>
                <c:pt idx="7711">
                  <c:v>57.293511957484498</c:v>
                </c:pt>
                <c:pt idx="7712">
                  <c:v>57.293511957484498</c:v>
                </c:pt>
                <c:pt idx="7713">
                  <c:v>57.293511957484498</c:v>
                </c:pt>
                <c:pt idx="7714">
                  <c:v>57.293511957484498</c:v>
                </c:pt>
                <c:pt idx="7715">
                  <c:v>57.293511957484498</c:v>
                </c:pt>
                <c:pt idx="7716">
                  <c:v>57.293511957484498</c:v>
                </c:pt>
                <c:pt idx="7717">
                  <c:v>57.271368467670506</c:v>
                </c:pt>
                <c:pt idx="7718">
                  <c:v>57.271368467670506</c:v>
                </c:pt>
                <c:pt idx="7719">
                  <c:v>57.224313551815762</c:v>
                </c:pt>
                <c:pt idx="7720">
                  <c:v>57.224313551815762</c:v>
                </c:pt>
                <c:pt idx="7721">
                  <c:v>57.224313551815762</c:v>
                </c:pt>
                <c:pt idx="7722">
                  <c:v>57.224313551815762</c:v>
                </c:pt>
                <c:pt idx="7723">
                  <c:v>57.224313551815762</c:v>
                </c:pt>
                <c:pt idx="7724">
                  <c:v>57.224313551815762</c:v>
                </c:pt>
                <c:pt idx="7725">
                  <c:v>57.224313551815762</c:v>
                </c:pt>
                <c:pt idx="7726">
                  <c:v>57.224313551815762</c:v>
                </c:pt>
                <c:pt idx="7727">
                  <c:v>57.224313551815762</c:v>
                </c:pt>
                <c:pt idx="7728">
                  <c:v>57.224313551815762</c:v>
                </c:pt>
                <c:pt idx="7729">
                  <c:v>57.224313551815762</c:v>
                </c:pt>
                <c:pt idx="7730">
                  <c:v>57.224313551815762</c:v>
                </c:pt>
                <c:pt idx="7731">
                  <c:v>57.224313551815762</c:v>
                </c:pt>
                <c:pt idx="7732">
                  <c:v>57.224313551815762</c:v>
                </c:pt>
                <c:pt idx="7733">
                  <c:v>57.224313551815762</c:v>
                </c:pt>
                <c:pt idx="7734">
                  <c:v>57.174490699734278</c:v>
                </c:pt>
                <c:pt idx="7735">
                  <c:v>57.174490699734278</c:v>
                </c:pt>
                <c:pt idx="7736">
                  <c:v>57.174490699734278</c:v>
                </c:pt>
                <c:pt idx="7737">
                  <c:v>57.157883082373786</c:v>
                </c:pt>
                <c:pt idx="7738">
                  <c:v>57.157883082373786</c:v>
                </c:pt>
                <c:pt idx="7739">
                  <c:v>57.157883082373786</c:v>
                </c:pt>
                <c:pt idx="7740">
                  <c:v>57.135739592559787</c:v>
                </c:pt>
                <c:pt idx="7741">
                  <c:v>57.135739592559787</c:v>
                </c:pt>
                <c:pt idx="7742">
                  <c:v>57.135739592559787</c:v>
                </c:pt>
                <c:pt idx="7743">
                  <c:v>57.135739592559787</c:v>
                </c:pt>
                <c:pt idx="7744">
                  <c:v>57.135739592559787</c:v>
                </c:pt>
                <c:pt idx="7745">
                  <c:v>57.119131975199288</c:v>
                </c:pt>
                <c:pt idx="7746">
                  <c:v>57.105292294065549</c:v>
                </c:pt>
                <c:pt idx="7747">
                  <c:v>57.105292294065549</c:v>
                </c:pt>
                <c:pt idx="7748">
                  <c:v>57.105292294065549</c:v>
                </c:pt>
                <c:pt idx="7749">
                  <c:v>57.105292294065549</c:v>
                </c:pt>
                <c:pt idx="7750">
                  <c:v>57.08868467670505</c:v>
                </c:pt>
                <c:pt idx="7751">
                  <c:v>57.08868467670505</c:v>
                </c:pt>
                <c:pt idx="7752">
                  <c:v>57.080380868024804</c:v>
                </c:pt>
                <c:pt idx="7753">
                  <c:v>57.074844995571304</c:v>
                </c:pt>
                <c:pt idx="7754">
                  <c:v>57.069309123117804</c:v>
                </c:pt>
                <c:pt idx="7755">
                  <c:v>57.049933569530552</c:v>
                </c:pt>
                <c:pt idx="7756">
                  <c:v>57.049933569530552</c:v>
                </c:pt>
                <c:pt idx="7757">
                  <c:v>57.049933569530552</c:v>
                </c:pt>
                <c:pt idx="7758">
                  <c:v>57.049933569530552</c:v>
                </c:pt>
                <c:pt idx="7759">
                  <c:v>57.049933569530552</c:v>
                </c:pt>
                <c:pt idx="7760">
                  <c:v>57.049933569530552</c:v>
                </c:pt>
                <c:pt idx="7761">
                  <c:v>57.030558015943313</c:v>
                </c:pt>
                <c:pt idx="7762">
                  <c:v>57.025022143489814</c:v>
                </c:pt>
                <c:pt idx="7763">
                  <c:v>57.019486271036314</c:v>
                </c:pt>
                <c:pt idx="7764">
                  <c:v>57.013950398582814</c:v>
                </c:pt>
                <c:pt idx="7765">
                  <c:v>57.002878653675815</c:v>
                </c:pt>
                <c:pt idx="7766">
                  <c:v>57.002878653675815</c:v>
                </c:pt>
                <c:pt idx="7767">
                  <c:v>57.002878653675815</c:v>
                </c:pt>
                <c:pt idx="7768">
                  <c:v>56.983503100088569</c:v>
                </c:pt>
                <c:pt idx="7769">
                  <c:v>56.983503100088569</c:v>
                </c:pt>
                <c:pt idx="7770">
                  <c:v>56.983503100088569</c:v>
                </c:pt>
                <c:pt idx="7771">
                  <c:v>56.983503100088569</c:v>
                </c:pt>
                <c:pt idx="7772">
                  <c:v>56.969663418954831</c:v>
                </c:pt>
                <c:pt idx="7773">
                  <c:v>56.953055801594331</c:v>
                </c:pt>
                <c:pt idx="7774">
                  <c:v>56.953055801594331</c:v>
                </c:pt>
                <c:pt idx="7775">
                  <c:v>56.953055801594331</c:v>
                </c:pt>
                <c:pt idx="7776">
                  <c:v>56.953055801594331</c:v>
                </c:pt>
                <c:pt idx="7777">
                  <c:v>56.953055801594331</c:v>
                </c:pt>
                <c:pt idx="7778">
                  <c:v>56.919840566873333</c:v>
                </c:pt>
                <c:pt idx="7779">
                  <c:v>56.919840566873333</c:v>
                </c:pt>
                <c:pt idx="7780">
                  <c:v>56.919840566873333</c:v>
                </c:pt>
                <c:pt idx="7781">
                  <c:v>56.919840566873333</c:v>
                </c:pt>
                <c:pt idx="7782">
                  <c:v>56.919840566873333</c:v>
                </c:pt>
                <c:pt idx="7783">
                  <c:v>56.919840566873333</c:v>
                </c:pt>
                <c:pt idx="7784">
                  <c:v>56.919840566873333</c:v>
                </c:pt>
                <c:pt idx="7785">
                  <c:v>56.886625332152349</c:v>
                </c:pt>
                <c:pt idx="7786">
                  <c:v>56.886625332152349</c:v>
                </c:pt>
                <c:pt idx="7787">
                  <c:v>56.886625332152349</c:v>
                </c:pt>
                <c:pt idx="7788">
                  <c:v>56.886625332152349</c:v>
                </c:pt>
                <c:pt idx="7789">
                  <c:v>56.886625332152349</c:v>
                </c:pt>
                <c:pt idx="7790">
                  <c:v>56.847874224977858</c:v>
                </c:pt>
                <c:pt idx="7791">
                  <c:v>56.847874224977858</c:v>
                </c:pt>
                <c:pt idx="7792">
                  <c:v>56.847874224977858</c:v>
                </c:pt>
                <c:pt idx="7793">
                  <c:v>56.847874224977858</c:v>
                </c:pt>
                <c:pt idx="7794">
                  <c:v>56.847874224977858</c:v>
                </c:pt>
                <c:pt idx="7795">
                  <c:v>56.847874224977858</c:v>
                </c:pt>
                <c:pt idx="7796">
                  <c:v>56.847874224977858</c:v>
                </c:pt>
                <c:pt idx="7797">
                  <c:v>56.847874224977858</c:v>
                </c:pt>
                <c:pt idx="7798">
                  <c:v>56.847874224977858</c:v>
                </c:pt>
                <c:pt idx="7799">
                  <c:v>56.80635518157662</c:v>
                </c:pt>
                <c:pt idx="7800">
                  <c:v>56.80635518157662</c:v>
                </c:pt>
                <c:pt idx="7801">
                  <c:v>56.80635518157662</c:v>
                </c:pt>
                <c:pt idx="7802">
                  <c:v>56.80635518157662</c:v>
                </c:pt>
                <c:pt idx="7803">
                  <c:v>56.80635518157662</c:v>
                </c:pt>
                <c:pt idx="7804">
                  <c:v>56.80635518157662</c:v>
                </c:pt>
                <c:pt idx="7805">
                  <c:v>56.778675819309122</c:v>
                </c:pt>
                <c:pt idx="7806">
                  <c:v>56.778675819309122</c:v>
                </c:pt>
                <c:pt idx="7807">
                  <c:v>56.778675819309122</c:v>
                </c:pt>
                <c:pt idx="7808">
                  <c:v>56.778675819309122</c:v>
                </c:pt>
                <c:pt idx="7809">
                  <c:v>56.764836138175376</c:v>
                </c:pt>
                <c:pt idx="7810">
                  <c:v>56.745460584588137</c:v>
                </c:pt>
                <c:pt idx="7811">
                  <c:v>56.745460584588137</c:v>
                </c:pt>
                <c:pt idx="7812">
                  <c:v>56.745460584588137</c:v>
                </c:pt>
                <c:pt idx="7813">
                  <c:v>56.745460584588137</c:v>
                </c:pt>
                <c:pt idx="7814">
                  <c:v>56.745460584588137</c:v>
                </c:pt>
                <c:pt idx="7815">
                  <c:v>56.745460584588137</c:v>
                </c:pt>
                <c:pt idx="7816">
                  <c:v>56.726085031000885</c:v>
                </c:pt>
                <c:pt idx="7817">
                  <c:v>56.720549158547385</c:v>
                </c:pt>
                <c:pt idx="7818">
                  <c:v>56.715013286093885</c:v>
                </c:pt>
                <c:pt idx="7819">
                  <c:v>56.703941541186886</c:v>
                </c:pt>
                <c:pt idx="7820">
                  <c:v>56.703941541186886</c:v>
                </c:pt>
                <c:pt idx="7821">
                  <c:v>56.703941541186886</c:v>
                </c:pt>
                <c:pt idx="7822">
                  <c:v>56.690101860053147</c:v>
                </c:pt>
                <c:pt idx="7823">
                  <c:v>56.690101860053147</c:v>
                </c:pt>
                <c:pt idx="7824">
                  <c:v>56.676262178919401</c:v>
                </c:pt>
                <c:pt idx="7825">
                  <c:v>56.676262178919401</c:v>
                </c:pt>
                <c:pt idx="7826">
                  <c:v>56.676262178919401</c:v>
                </c:pt>
                <c:pt idx="7827">
                  <c:v>56.656886625332149</c:v>
                </c:pt>
                <c:pt idx="7828">
                  <c:v>56.656886625332149</c:v>
                </c:pt>
                <c:pt idx="7829">
                  <c:v>56.656886625332149</c:v>
                </c:pt>
                <c:pt idx="7830">
                  <c:v>56.656886625332149</c:v>
                </c:pt>
                <c:pt idx="7831">
                  <c:v>56.640279007971664</c:v>
                </c:pt>
                <c:pt idx="7832">
                  <c:v>56.640279007971664</c:v>
                </c:pt>
                <c:pt idx="7833">
                  <c:v>56.620903454384411</c:v>
                </c:pt>
                <c:pt idx="7834">
                  <c:v>56.620903454384411</c:v>
                </c:pt>
                <c:pt idx="7835">
                  <c:v>56.620903454384411</c:v>
                </c:pt>
                <c:pt idx="7836">
                  <c:v>56.620903454384411</c:v>
                </c:pt>
                <c:pt idx="7837">
                  <c:v>56.620903454384411</c:v>
                </c:pt>
                <c:pt idx="7838">
                  <c:v>56.604295837023912</c:v>
                </c:pt>
                <c:pt idx="7839">
                  <c:v>56.543401240035429</c:v>
                </c:pt>
                <c:pt idx="7840">
                  <c:v>56.543401240035429</c:v>
                </c:pt>
                <c:pt idx="7841">
                  <c:v>56.543401240035429</c:v>
                </c:pt>
                <c:pt idx="7842">
                  <c:v>56.543401240035429</c:v>
                </c:pt>
                <c:pt idx="7843">
                  <c:v>56.543401240035429</c:v>
                </c:pt>
                <c:pt idx="7844">
                  <c:v>56.543401240035429</c:v>
                </c:pt>
                <c:pt idx="7845">
                  <c:v>56.543401240035429</c:v>
                </c:pt>
                <c:pt idx="7846">
                  <c:v>56.543401240035429</c:v>
                </c:pt>
                <c:pt idx="7847">
                  <c:v>56.543401240035429</c:v>
                </c:pt>
                <c:pt idx="7848">
                  <c:v>56.543401240035429</c:v>
                </c:pt>
                <c:pt idx="7849">
                  <c:v>56.543401240035429</c:v>
                </c:pt>
                <c:pt idx="7850">
                  <c:v>56.543401240035429</c:v>
                </c:pt>
                <c:pt idx="7851">
                  <c:v>56.543401240035429</c:v>
                </c:pt>
                <c:pt idx="7852">
                  <c:v>56.543401240035429</c:v>
                </c:pt>
                <c:pt idx="7853">
                  <c:v>56.543401240035429</c:v>
                </c:pt>
                <c:pt idx="7854">
                  <c:v>56.543401240035429</c:v>
                </c:pt>
                <c:pt idx="7855">
                  <c:v>56.543401240035429</c:v>
                </c:pt>
                <c:pt idx="7856">
                  <c:v>56.543401240035429</c:v>
                </c:pt>
                <c:pt idx="7857">
                  <c:v>56.543401240035429</c:v>
                </c:pt>
                <c:pt idx="7858">
                  <c:v>56.543401240035429</c:v>
                </c:pt>
                <c:pt idx="7859">
                  <c:v>56.543401240035429</c:v>
                </c:pt>
                <c:pt idx="7860">
                  <c:v>56.482506643046946</c:v>
                </c:pt>
                <c:pt idx="7861">
                  <c:v>56.42437998228521</c:v>
                </c:pt>
                <c:pt idx="7862">
                  <c:v>56.42437998228521</c:v>
                </c:pt>
                <c:pt idx="7863">
                  <c:v>56.42437998228521</c:v>
                </c:pt>
                <c:pt idx="7864">
                  <c:v>56.42437998228521</c:v>
                </c:pt>
                <c:pt idx="7865">
                  <c:v>56.42437998228521</c:v>
                </c:pt>
                <c:pt idx="7866">
                  <c:v>56.42437998228521</c:v>
                </c:pt>
                <c:pt idx="7867">
                  <c:v>56.42437998228521</c:v>
                </c:pt>
                <c:pt idx="7868">
                  <c:v>56.42437998228521</c:v>
                </c:pt>
                <c:pt idx="7869">
                  <c:v>56.42437998228521</c:v>
                </c:pt>
                <c:pt idx="7870">
                  <c:v>56.42437998228521</c:v>
                </c:pt>
                <c:pt idx="7871">
                  <c:v>56.42437998228521</c:v>
                </c:pt>
                <c:pt idx="7872">
                  <c:v>56.42437998228521</c:v>
                </c:pt>
                <c:pt idx="7873">
                  <c:v>56.42437998228521</c:v>
                </c:pt>
                <c:pt idx="7874">
                  <c:v>56.42437998228521</c:v>
                </c:pt>
                <c:pt idx="7875">
                  <c:v>56.42437998228521</c:v>
                </c:pt>
                <c:pt idx="7876">
                  <c:v>56.42437998228521</c:v>
                </c:pt>
                <c:pt idx="7877">
                  <c:v>56.42437998228521</c:v>
                </c:pt>
                <c:pt idx="7878">
                  <c:v>56.42437998228521</c:v>
                </c:pt>
                <c:pt idx="7879">
                  <c:v>56.42437998228521</c:v>
                </c:pt>
                <c:pt idx="7880">
                  <c:v>56.42437998228521</c:v>
                </c:pt>
                <c:pt idx="7881">
                  <c:v>56.366253321523473</c:v>
                </c:pt>
                <c:pt idx="7882">
                  <c:v>56.35794951284322</c:v>
                </c:pt>
                <c:pt idx="7883">
                  <c:v>56.35794951284322</c:v>
                </c:pt>
                <c:pt idx="7884">
                  <c:v>56.346877767936235</c:v>
                </c:pt>
                <c:pt idx="7885">
                  <c:v>56.346877767936235</c:v>
                </c:pt>
                <c:pt idx="7886">
                  <c:v>56.338573959255974</c:v>
                </c:pt>
                <c:pt idx="7887">
                  <c:v>56.324734278122236</c:v>
                </c:pt>
                <c:pt idx="7888">
                  <c:v>56.324734278122236</c:v>
                </c:pt>
                <c:pt idx="7889">
                  <c:v>56.324734278122236</c:v>
                </c:pt>
                <c:pt idx="7890">
                  <c:v>56.324734278122236</c:v>
                </c:pt>
                <c:pt idx="7891">
                  <c:v>56.310894596988483</c:v>
                </c:pt>
                <c:pt idx="7892">
                  <c:v>56.291519043401237</c:v>
                </c:pt>
                <c:pt idx="7893">
                  <c:v>56.291519043401237</c:v>
                </c:pt>
                <c:pt idx="7894">
                  <c:v>56.291519043401237</c:v>
                </c:pt>
                <c:pt idx="7895">
                  <c:v>56.291519043401237</c:v>
                </c:pt>
                <c:pt idx="7896">
                  <c:v>56.291519043401237</c:v>
                </c:pt>
                <c:pt idx="7897">
                  <c:v>56.291519043401237</c:v>
                </c:pt>
                <c:pt idx="7898">
                  <c:v>56.272143489813999</c:v>
                </c:pt>
                <c:pt idx="7899">
                  <c:v>56.266607617360499</c:v>
                </c:pt>
                <c:pt idx="7900">
                  <c:v>56.2555358724535</c:v>
                </c:pt>
                <c:pt idx="7901">
                  <c:v>56.2555358724535</c:v>
                </c:pt>
                <c:pt idx="7902">
                  <c:v>56.2555358724535</c:v>
                </c:pt>
                <c:pt idx="7903">
                  <c:v>56.2444641275465</c:v>
                </c:pt>
                <c:pt idx="7904">
                  <c:v>56.230624446412762</c:v>
                </c:pt>
                <c:pt idx="7905">
                  <c:v>56.230624446412762</c:v>
                </c:pt>
                <c:pt idx="7906">
                  <c:v>56.230624446412762</c:v>
                </c:pt>
                <c:pt idx="7907">
                  <c:v>56.230624446412762</c:v>
                </c:pt>
                <c:pt idx="7908">
                  <c:v>56.216784765279002</c:v>
                </c:pt>
                <c:pt idx="7909">
                  <c:v>56.202945084145263</c:v>
                </c:pt>
                <c:pt idx="7910">
                  <c:v>56.202945084145263</c:v>
                </c:pt>
                <c:pt idx="7911">
                  <c:v>56.202945084145263</c:v>
                </c:pt>
                <c:pt idx="7912">
                  <c:v>56.202945084145263</c:v>
                </c:pt>
                <c:pt idx="7913">
                  <c:v>56.183569530558017</c:v>
                </c:pt>
                <c:pt idx="7914">
                  <c:v>56.183569530558017</c:v>
                </c:pt>
                <c:pt idx="7915">
                  <c:v>56.183569530558017</c:v>
                </c:pt>
                <c:pt idx="7916">
                  <c:v>56.169729849424265</c:v>
                </c:pt>
                <c:pt idx="7917">
                  <c:v>56.169729849424265</c:v>
                </c:pt>
                <c:pt idx="7918">
                  <c:v>56.14758635961028</c:v>
                </c:pt>
                <c:pt idx="7919">
                  <c:v>56.14758635961028</c:v>
                </c:pt>
                <c:pt idx="7920">
                  <c:v>56.14758635961028</c:v>
                </c:pt>
                <c:pt idx="7921">
                  <c:v>56.14758635961028</c:v>
                </c:pt>
                <c:pt idx="7922">
                  <c:v>56.14758635961028</c:v>
                </c:pt>
                <c:pt idx="7923">
                  <c:v>56.14758635961028</c:v>
                </c:pt>
                <c:pt idx="7924">
                  <c:v>56.09222763507529</c:v>
                </c:pt>
                <c:pt idx="7925">
                  <c:v>56.09222763507529</c:v>
                </c:pt>
                <c:pt idx="7926">
                  <c:v>56.09222763507529</c:v>
                </c:pt>
                <c:pt idx="7927">
                  <c:v>56.09222763507529</c:v>
                </c:pt>
                <c:pt idx="7928">
                  <c:v>56.09222763507529</c:v>
                </c:pt>
                <c:pt idx="7929">
                  <c:v>56.09222763507529</c:v>
                </c:pt>
                <c:pt idx="7930">
                  <c:v>56.09222763507529</c:v>
                </c:pt>
                <c:pt idx="7931">
                  <c:v>56.09222763507529</c:v>
                </c:pt>
                <c:pt idx="7932">
                  <c:v>56.09222763507529</c:v>
                </c:pt>
                <c:pt idx="7933">
                  <c:v>56.09222763507529</c:v>
                </c:pt>
                <c:pt idx="7934">
                  <c:v>56.09222763507529</c:v>
                </c:pt>
                <c:pt idx="7935">
                  <c:v>56.09222763507529</c:v>
                </c:pt>
                <c:pt idx="7936">
                  <c:v>56.09222763507529</c:v>
                </c:pt>
                <c:pt idx="7937">
                  <c:v>56.09222763507529</c:v>
                </c:pt>
                <c:pt idx="7938">
                  <c:v>56.045172719220545</c:v>
                </c:pt>
                <c:pt idx="7939">
                  <c:v>56.045172719220545</c:v>
                </c:pt>
                <c:pt idx="7940">
                  <c:v>56.045172719220545</c:v>
                </c:pt>
                <c:pt idx="7941">
                  <c:v>56.006421612046054</c:v>
                </c:pt>
                <c:pt idx="7942">
                  <c:v>56.006421612046054</c:v>
                </c:pt>
                <c:pt idx="7943">
                  <c:v>56.006421612046054</c:v>
                </c:pt>
                <c:pt idx="7944">
                  <c:v>56.006421612046054</c:v>
                </c:pt>
                <c:pt idx="7945">
                  <c:v>56.006421612046054</c:v>
                </c:pt>
                <c:pt idx="7946">
                  <c:v>56.006421612046054</c:v>
                </c:pt>
                <c:pt idx="7947">
                  <c:v>56.006421612046054</c:v>
                </c:pt>
                <c:pt idx="7948">
                  <c:v>56.006421612046054</c:v>
                </c:pt>
                <c:pt idx="7949">
                  <c:v>56.006421612046054</c:v>
                </c:pt>
                <c:pt idx="7950">
                  <c:v>56.006421612046054</c:v>
                </c:pt>
                <c:pt idx="7951">
                  <c:v>56.006421612046054</c:v>
                </c:pt>
                <c:pt idx="7952">
                  <c:v>55.97320637732507</c:v>
                </c:pt>
                <c:pt idx="7953">
                  <c:v>55.96767050487157</c:v>
                </c:pt>
                <c:pt idx="7954">
                  <c:v>55.953830823737817</c:v>
                </c:pt>
                <c:pt idx="7955">
                  <c:v>55.953830823737817</c:v>
                </c:pt>
                <c:pt idx="7956">
                  <c:v>55.953830823737817</c:v>
                </c:pt>
                <c:pt idx="7957">
                  <c:v>55.953830823737817</c:v>
                </c:pt>
                <c:pt idx="7958">
                  <c:v>55.937223206377325</c:v>
                </c:pt>
                <c:pt idx="7959">
                  <c:v>55.937223206377325</c:v>
                </c:pt>
                <c:pt idx="7960">
                  <c:v>55.923383525243572</c:v>
                </c:pt>
                <c:pt idx="7961">
                  <c:v>55.923383525243572</c:v>
                </c:pt>
                <c:pt idx="7962">
                  <c:v>55.923383525243572</c:v>
                </c:pt>
                <c:pt idx="7963">
                  <c:v>55.901240035429588</c:v>
                </c:pt>
                <c:pt idx="7964">
                  <c:v>55.901240035429588</c:v>
                </c:pt>
                <c:pt idx="7965">
                  <c:v>55.901240035429588</c:v>
                </c:pt>
                <c:pt idx="7966">
                  <c:v>55.901240035429588</c:v>
                </c:pt>
                <c:pt idx="7967">
                  <c:v>55.901240035429588</c:v>
                </c:pt>
                <c:pt idx="7968">
                  <c:v>55.884632418069089</c:v>
                </c:pt>
                <c:pt idx="7969">
                  <c:v>55.879096545615589</c:v>
                </c:pt>
                <c:pt idx="7970">
                  <c:v>55.859720992028336</c:v>
                </c:pt>
                <c:pt idx="7971">
                  <c:v>55.859720992028336</c:v>
                </c:pt>
                <c:pt idx="7972">
                  <c:v>55.859720992028336</c:v>
                </c:pt>
                <c:pt idx="7973">
                  <c:v>55.859720992028336</c:v>
                </c:pt>
                <c:pt idx="7974">
                  <c:v>55.859720992028336</c:v>
                </c:pt>
                <c:pt idx="7975">
                  <c:v>55.859720992028336</c:v>
                </c:pt>
                <c:pt idx="7976">
                  <c:v>55.840345438441098</c:v>
                </c:pt>
                <c:pt idx="7977">
                  <c:v>55.832041629760852</c:v>
                </c:pt>
                <c:pt idx="7978">
                  <c:v>55.832041629760852</c:v>
                </c:pt>
                <c:pt idx="7979">
                  <c:v>55.823737821080599</c:v>
                </c:pt>
                <c:pt idx="7980">
                  <c:v>55.815434012400353</c:v>
                </c:pt>
                <c:pt idx="7981">
                  <c:v>55.815434012400353</c:v>
                </c:pt>
                <c:pt idx="7982">
                  <c:v>55.784986713906115</c:v>
                </c:pt>
                <c:pt idx="7983">
                  <c:v>55.784986713906115</c:v>
                </c:pt>
                <c:pt idx="7984">
                  <c:v>55.784986713906115</c:v>
                </c:pt>
                <c:pt idx="7985">
                  <c:v>55.784986713906115</c:v>
                </c:pt>
                <c:pt idx="7986">
                  <c:v>55.784986713906115</c:v>
                </c:pt>
                <c:pt idx="7987">
                  <c:v>55.784986713906115</c:v>
                </c:pt>
                <c:pt idx="7988">
                  <c:v>55.784986713906115</c:v>
                </c:pt>
                <c:pt idx="7989">
                  <c:v>55.784986713906115</c:v>
                </c:pt>
                <c:pt idx="7990">
                  <c:v>55.784986713906115</c:v>
                </c:pt>
                <c:pt idx="7991">
                  <c:v>55.740699734278124</c:v>
                </c:pt>
                <c:pt idx="7992">
                  <c:v>55.740699734278124</c:v>
                </c:pt>
                <c:pt idx="7993">
                  <c:v>55.740699734278124</c:v>
                </c:pt>
                <c:pt idx="7994">
                  <c:v>55.740699734278124</c:v>
                </c:pt>
                <c:pt idx="7995">
                  <c:v>55.740699734278124</c:v>
                </c:pt>
                <c:pt idx="7996">
                  <c:v>55.740699734278124</c:v>
                </c:pt>
                <c:pt idx="7997">
                  <c:v>55.740699734278124</c:v>
                </c:pt>
                <c:pt idx="7998">
                  <c:v>55.718556244464125</c:v>
                </c:pt>
                <c:pt idx="7999">
                  <c:v>55.713020372010625</c:v>
                </c:pt>
                <c:pt idx="8000">
                  <c:v>55.68257307351638</c:v>
                </c:pt>
                <c:pt idx="8001">
                  <c:v>55.68257307351638</c:v>
                </c:pt>
                <c:pt idx="8002">
                  <c:v>55.68257307351638</c:v>
                </c:pt>
                <c:pt idx="8003">
                  <c:v>55.68257307351638</c:v>
                </c:pt>
                <c:pt idx="8004">
                  <c:v>55.68257307351638</c:v>
                </c:pt>
                <c:pt idx="8005">
                  <c:v>55.68257307351638</c:v>
                </c:pt>
                <c:pt idx="8006">
                  <c:v>55.68257307351638</c:v>
                </c:pt>
                <c:pt idx="8007">
                  <c:v>55.68257307351638</c:v>
                </c:pt>
                <c:pt idx="8008">
                  <c:v>55.68257307351638</c:v>
                </c:pt>
                <c:pt idx="8009">
                  <c:v>55.68257307351638</c:v>
                </c:pt>
                <c:pt idx="8010">
                  <c:v>55.635518157661643</c:v>
                </c:pt>
                <c:pt idx="8011">
                  <c:v>55.635518157661643</c:v>
                </c:pt>
                <c:pt idx="8012">
                  <c:v>55.635518157661643</c:v>
                </c:pt>
                <c:pt idx="8013">
                  <c:v>55.635518157661643</c:v>
                </c:pt>
                <c:pt idx="8014">
                  <c:v>55.635518157661643</c:v>
                </c:pt>
                <c:pt idx="8015">
                  <c:v>55.635518157661643</c:v>
                </c:pt>
                <c:pt idx="8016">
                  <c:v>55.635518157661643</c:v>
                </c:pt>
                <c:pt idx="8017">
                  <c:v>55.613374667847651</c:v>
                </c:pt>
                <c:pt idx="8018">
                  <c:v>55.607838795394152</c:v>
                </c:pt>
                <c:pt idx="8019">
                  <c:v>55.58569530558016</c:v>
                </c:pt>
                <c:pt idx="8020">
                  <c:v>55.58569530558016</c:v>
                </c:pt>
                <c:pt idx="8021">
                  <c:v>55.58569530558016</c:v>
                </c:pt>
                <c:pt idx="8022">
                  <c:v>55.58569530558016</c:v>
                </c:pt>
                <c:pt idx="8023">
                  <c:v>55.58569530558016</c:v>
                </c:pt>
                <c:pt idx="8024">
                  <c:v>55.58569530558016</c:v>
                </c:pt>
                <c:pt idx="8025">
                  <c:v>55.58569530558016</c:v>
                </c:pt>
                <c:pt idx="8026">
                  <c:v>55.563551815766168</c:v>
                </c:pt>
                <c:pt idx="8027">
                  <c:v>55.558015943312668</c:v>
                </c:pt>
                <c:pt idx="8028">
                  <c:v>55.552480070859168</c:v>
                </c:pt>
                <c:pt idx="8029">
                  <c:v>55.541408325952169</c:v>
                </c:pt>
                <c:pt idx="8030">
                  <c:v>55.541408325952169</c:v>
                </c:pt>
                <c:pt idx="8031">
                  <c:v>55.541408325952169</c:v>
                </c:pt>
                <c:pt idx="8032">
                  <c:v>55.530336581045169</c:v>
                </c:pt>
                <c:pt idx="8033">
                  <c:v>55.52480070859167</c:v>
                </c:pt>
                <c:pt idx="8034">
                  <c:v>55.51926483613817</c:v>
                </c:pt>
                <c:pt idx="8035">
                  <c:v>55.51372896368467</c:v>
                </c:pt>
                <c:pt idx="8036">
                  <c:v>55.508193091231171</c:v>
                </c:pt>
                <c:pt idx="8037">
                  <c:v>55.502657218777685</c:v>
                </c:pt>
                <c:pt idx="8038">
                  <c:v>55.494353410097432</c:v>
                </c:pt>
                <c:pt idx="8039">
                  <c:v>55.494353410097432</c:v>
                </c:pt>
                <c:pt idx="8040">
                  <c:v>55.486049601417186</c:v>
                </c:pt>
                <c:pt idx="8041">
                  <c:v>55.458370239149687</c:v>
                </c:pt>
                <c:pt idx="8042">
                  <c:v>55.458370239149687</c:v>
                </c:pt>
                <c:pt idx="8043">
                  <c:v>55.458370239149687</c:v>
                </c:pt>
                <c:pt idx="8044">
                  <c:v>55.458370239149687</c:v>
                </c:pt>
                <c:pt idx="8045">
                  <c:v>55.458370239149687</c:v>
                </c:pt>
                <c:pt idx="8046">
                  <c:v>55.458370239149687</c:v>
                </c:pt>
                <c:pt idx="8047">
                  <c:v>55.458370239149687</c:v>
                </c:pt>
                <c:pt idx="8048">
                  <c:v>55.458370239149687</c:v>
                </c:pt>
                <c:pt idx="8049">
                  <c:v>55.458370239149687</c:v>
                </c:pt>
                <c:pt idx="8050">
                  <c:v>55.425155004428696</c:v>
                </c:pt>
                <c:pt idx="8051">
                  <c:v>55.425155004428696</c:v>
                </c:pt>
                <c:pt idx="8052">
                  <c:v>55.425155004428696</c:v>
                </c:pt>
                <c:pt idx="8053">
                  <c:v>55.414083259521696</c:v>
                </c:pt>
                <c:pt idx="8054">
                  <c:v>55.375332152347212</c:v>
                </c:pt>
                <c:pt idx="8055">
                  <c:v>55.375332152347212</c:v>
                </c:pt>
                <c:pt idx="8056">
                  <c:v>55.375332152347212</c:v>
                </c:pt>
                <c:pt idx="8057">
                  <c:v>55.375332152347212</c:v>
                </c:pt>
                <c:pt idx="8058">
                  <c:v>55.375332152347212</c:v>
                </c:pt>
                <c:pt idx="8059">
                  <c:v>55.375332152347212</c:v>
                </c:pt>
                <c:pt idx="8060">
                  <c:v>55.375332152347212</c:v>
                </c:pt>
                <c:pt idx="8061">
                  <c:v>55.375332152347212</c:v>
                </c:pt>
                <c:pt idx="8062">
                  <c:v>55.375332152347212</c:v>
                </c:pt>
                <c:pt idx="8063">
                  <c:v>55.375332152347212</c:v>
                </c:pt>
                <c:pt idx="8064">
                  <c:v>55.375332152347212</c:v>
                </c:pt>
                <c:pt idx="8065">
                  <c:v>55.375332152347212</c:v>
                </c:pt>
                <c:pt idx="8066">
                  <c:v>55.375332152347212</c:v>
                </c:pt>
                <c:pt idx="8067">
                  <c:v>55.331045172719215</c:v>
                </c:pt>
                <c:pt idx="8068">
                  <c:v>55.331045172719215</c:v>
                </c:pt>
                <c:pt idx="8069">
                  <c:v>55.331045172719215</c:v>
                </c:pt>
                <c:pt idx="8070">
                  <c:v>55.308901682905223</c:v>
                </c:pt>
                <c:pt idx="8071">
                  <c:v>55.308901682905223</c:v>
                </c:pt>
                <c:pt idx="8072">
                  <c:v>55.308901682905223</c:v>
                </c:pt>
                <c:pt idx="8073">
                  <c:v>55.308901682905223</c:v>
                </c:pt>
                <c:pt idx="8074">
                  <c:v>55.308901682905223</c:v>
                </c:pt>
                <c:pt idx="8075">
                  <c:v>55.292294065544731</c:v>
                </c:pt>
                <c:pt idx="8076">
                  <c:v>55.278454384410978</c:v>
                </c:pt>
                <c:pt idx="8077">
                  <c:v>55.278454384410978</c:v>
                </c:pt>
                <c:pt idx="8078">
                  <c:v>55.278454384410978</c:v>
                </c:pt>
                <c:pt idx="8079">
                  <c:v>55.278454384410978</c:v>
                </c:pt>
                <c:pt idx="8080">
                  <c:v>55.256310894596993</c:v>
                </c:pt>
                <c:pt idx="8081">
                  <c:v>55.256310894596993</c:v>
                </c:pt>
                <c:pt idx="8082">
                  <c:v>55.256310894596993</c:v>
                </c:pt>
                <c:pt idx="8083">
                  <c:v>55.256310894596993</c:v>
                </c:pt>
                <c:pt idx="8084">
                  <c:v>55.24247121346324</c:v>
                </c:pt>
                <c:pt idx="8085">
                  <c:v>55.23693534100974</c:v>
                </c:pt>
                <c:pt idx="8086">
                  <c:v>55.220327723649241</c:v>
                </c:pt>
                <c:pt idx="8087">
                  <c:v>55.220327723649241</c:v>
                </c:pt>
                <c:pt idx="8088">
                  <c:v>55.220327723649241</c:v>
                </c:pt>
                <c:pt idx="8089">
                  <c:v>55.220327723649241</c:v>
                </c:pt>
                <c:pt idx="8090">
                  <c:v>55.220327723649241</c:v>
                </c:pt>
                <c:pt idx="8091">
                  <c:v>55.189880425155003</c:v>
                </c:pt>
                <c:pt idx="8092">
                  <c:v>55.189880425155003</c:v>
                </c:pt>
                <c:pt idx="8093">
                  <c:v>55.189880425155003</c:v>
                </c:pt>
                <c:pt idx="8094">
                  <c:v>55.189880425155003</c:v>
                </c:pt>
                <c:pt idx="8095">
                  <c:v>55.189880425155003</c:v>
                </c:pt>
                <c:pt idx="8096">
                  <c:v>55.189880425155003</c:v>
                </c:pt>
                <c:pt idx="8097">
                  <c:v>55.159433126660758</c:v>
                </c:pt>
                <c:pt idx="8098">
                  <c:v>55.159433126660758</c:v>
                </c:pt>
                <c:pt idx="8099">
                  <c:v>55.159433126660758</c:v>
                </c:pt>
                <c:pt idx="8100">
                  <c:v>55.159433126660758</c:v>
                </c:pt>
                <c:pt idx="8101">
                  <c:v>55.159433126660758</c:v>
                </c:pt>
                <c:pt idx="8102">
                  <c:v>55.142825509300266</c:v>
                </c:pt>
                <c:pt idx="8103">
                  <c:v>55.120682019486267</c:v>
                </c:pt>
                <c:pt idx="8104">
                  <c:v>55.120682019486267</c:v>
                </c:pt>
                <c:pt idx="8105">
                  <c:v>55.120682019486267</c:v>
                </c:pt>
                <c:pt idx="8106">
                  <c:v>55.120682019486267</c:v>
                </c:pt>
                <c:pt idx="8107">
                  <c:v>55.120682019486267</c:v>
                </c:pt>
                <c:pt idx="8108">
                  <c:v>55.120682019486267</c:v>
                </c:pt>
                <c:pt idx="8109">
                  <c:v>55.120682019486267</c:v>
                </c:pt>
                <c:pt idx="8110">
                  <c:v>55.037643932683785</c:v>
                </c:pt>
                <c:pt idx="8111">
                  <c:v>55.037643932683785</c:v>
                </c:pt>
                <c:pt idx="8112">
                  <c:v>55.037643932683785</c:v>
                </c:pt>
                <c:pt idx="8113">
                  <c:v>55.037643932683785</c:v>
                </c:pt>
                <c:pt idx="8114">
                  <c:v>55.037643932683785</c:v>
                </c:pt>
                <c:pt idx="8115">
                  <c:v>55.037643932683785</c:v>
                </c:pt>
                <c:pt idx="8116">
                  <c:v>55.037643932683785</c:v>
                </c:pt>
                <c:pt idx="8117">
                  <c:v>55.037643932683785</c:v>
                </c:pt>
                <c:pt idx="8118">
                  <c:v>55.037643932683785</c:v>
                </c:pt>
                <c:pt idx="8119">
                  <c:v>55.037643932683785</c:v>
                </c:pt>
                <c:pt idx="8120">
                  <c:v>55.037643932683785</c:v>
                </c:pt>
                <c:pt idx="8121">
                  <c:v>55.037643932683785</c:v>
                </c:pt>
                <c:pt idx="8122">
                  <c:v>55.037643932683785</c:v>
                </c:pt>
                <c:pt idx="8123">
                  <c:v>55.037643932683785</c:v>
                </c:pt>
                <c:pt idx="8124">
                  <c:v>55.037643932683785</c:v>
                </c:pt>
                <c:pt idx="8125">
                  <c:v>55.037643932683785</c:v>
                </c:pt>
                <c:pt idx="8126">
                  <c:v>55.037643932683785</c:v>
                </c:pt>
                <c:pt idx="8127">
                  <c:v>55.037643932683785</c:v>
                </c:pt>
                <c:pt idx="8128">
                  <c:v>55.037643932683785</c:v>
                </c:pt>
                <c:pt idx="8129">
                  <c:v>55.037643932683785</c:v>
                </c:pt>
                <c:pt idx="8130">
                  <c:v>55.037643932683785</c:v>
                </c:pt>
                <c:pt idx="8131">
                  <c:v>55.037643932683785</c:v>
                </c:pt>
                <c:pt idx="8132">
                  <c:v>55.037643932683785</c:v>
                </c:pt>
                <c:pt idx="8133">
                  <c:v>54.929694419840573</c:v>
                </c:pt>
                <c:pt idx="8134">
                  <c:v>54.929694419840573</c:v>
                </c:pt>
                <c:pt idx="8135">
                  <c:v>54.929694419840573</c:v>
                </c:pt>
                <c:pt idx="8136">
                  <c:v>54.929694419840573</c:v>
                </c:pt>
                <c:pt idx="8137">
                  <c:v>54.929694419840573</c:v>
                </c:pt>
                <c:pt idx="8138">
                  <c:v>54.929694419840573</c:v>
                </c:pt>
                <c:pt idx="8139">
                  <c:v>54.929694419840573</c:v>
                </c:pt>
                <c:pt idx="8140">
                  <c:v>54.929694419840573</c:v>
                </c:pt>
                <c:pt idx="8141">
                  <c:v>54.929694419840573</c:v>
                </c:pt>
                <c:pt idx="8142">
                  <c:v>54.929694419840573</c:v>
                </c:pt>
                <c:pt idx="8143">
                  <c:v>54.929694419840573</c:v>
                </c:pt>
                <c:pt idx="8144">
                  <c:v>54.929694419840573</c:v>
                </c:pt>
                <c:pt idx="8145">
                  <c:v>54.929694419840573</c:v>
                </c:pt>
                <c:pt idx="8146">
                  <c:v>54.929694419840573</c:v>
                </c:pt>
                <c:pt idx="8147">
                  <c:v>54.929694419840573</c:v>
                </c:pt>
                <c:pt idx="8148">
                  <c:v>54.929694419840573</c:v>
                </c:pt>
                <c:pt idx="8149">
                  <c:v>54.882639503985828</c:v>
                </c:pt>
                <c:pt idx="8150">
                  <c:v>54.868799822852075</c:v>
                </c:pt>
                <c:pt idx="8151">
                  <c:v>54.868799822852075</c:v>
                </c:pt>
                <c:pt idx="8152">
                  <c:v>54.868799822852075</c:v>
                </c:pt>
                <c:pt idx="8153">
                  <c:v>54.868799822852075</c:v>
                </c:pt>
                <c:pt idx="8154">
                  <c:v>54.843888396811337</c:v>
                </c:pt>
                <c:pt idx="8155">
                  <c:v>54.843888396811337</c:v>
                </c:pt>
                <c:pt idx="8156">
                  <c:v>54.843888396811337</c:v>
                </c:pt>
                <c:pt idx="8157">
                  <c:v>54.843888396811337</c:v>
                </c:pt>
                <c:pt idx="8158">
                  <c:v>54.843888396811337</c:v>
                </c:pt>
                <c:pt idx="8159">
                  <c:v>54.827280779450838</c:v>
                </c:pt>
                <c:pt idx="8160">
                  <c:v>54.818976970770592</c:v>
                </c:pt>
                <c:pt idx="8161">
                  <c:v>54.818976970770592</c:v>
                </c:pt>
                <c:pt idx="8162">
                  <c:v>54.810673162090353</c:v>
                </c:pt>
                <c:pt idx="8163">
                  <c:v>54.8023693534101</c:v>
                </c:pt>
                <c:pt idx="8164">
                  <c:v>54.8023693534101</c:v>
                </c:pt>
                <c:pt idx="8165">
                  <c:v>54.794065544729854</c:v>
                </c:pt>
                <c:pt idx="8166">
                  <c:v>54.774689991142601</c:v>
                </c:pt>
                <c:pt idx="8167">
                  <c:v>54.774689991142601</c:v>
                </c:pt>
                <c:pt idx="8168">
                  <c:v>54.774689991142601</c:v>
                </c:pt>
                <c:pt idx="8169">
                  <c:v>54.774689991142601</c:v>
                </c:pt>
                <c:pt idx="8170">
                  <c:v>54.774689991142601</c:v>
                </c:pt>
                <c:pt idx="8171">
                  <c:v>54.774689991142601</c:v>
                </c:pt>
                <c:pt idx="8172">
                  <c:v>54.755314437555356</c:v>
                </c:pt>
                <c:pt idx="8173">
                  <c:v>54.749778565101856</c:v>
                </c:pt>
                <c:pt idx="8174">
                  <c:v>54.738706820194864</c:v>
                </c:pt>
                <c:pt idx="8175">
                  <c:v>54.738706820194864</c:v>
                </c:pt>
                <c:pt idx="8176">
                  <c:v>54.738706820194864</c:v>
                </c:pt>
                <c:pt idx="8177">
                  <c:v>54.697187776793619</c:v>
                </c:pt>
                <c:pt idx="8178">
                  <c:v>54.697187776793619</c:v>
                </c:pt>
                <c:pt idx="8179">
                  <c:v>54.697187776793619</c:v>
                </c:pt>
                <c:pt idx="8180">
                  <c:v>54.697187776793619</c:v>
                </c:pt>
                <c:pt idx="8181">
                  <c:v>54.697187776793619</c:v>
                </c:pt>
                <c:pt idx="8182">
                  <c:v>54.697187776793619</c:v>
                </c:pt>
                <c:pt idx="8183">
                  <c:v>54.697187776793619</c:v>
                </c:pt>
                <c:pt idx="8184">
                  <c:v>54.697187776793619</c:v>
                </c:pt>
                <c:pt idx="8185">
                  <c:v>54.697187776793619</c:v>
                </c:pt>
                <c:pt idx="8186">
                  <c:v>54.697187776793619</c:v>
                </c:pt>
                <c:pt idx="8187">
                  <c:v>54.697187776793619</c:v>
                </c:pt>
                <c:pt idx="8188">
                  <c:v>54.697187776793619</c:v>
                </c:pt>
                <c:pt idx="8189">
                  <c:v>54.661204605845882</c:v>
                </c:pt>
                <c:pt idx="8190">
                  <c:v>54.655668733392382</c:v>
                </c:pt>
                <c:pt idx="8191">
                  <c:v>54.597542072630645</c:v>
                </c:pt>
                <c:pt idx="8192">
                  <c:v>54.597542072630645</c:v>
                </c:pt>
                <c:pt idx="8193">
                  <c:v>54.597542072630645</c:v>
                </c:pt>
                <c:pt idx="8194">
                  <c:v>54.597542072630645</c:v>
                </c:pt>
                <c:pt idx="8195">
                  <c:v>54.597542072630645</c:v>
                </c:pt>
                <c:pt idx="8196">
                  <c:v>54.597542072630645</c:v>
                </c:pt>
                <c:pt idx="8197">
                  <c:v>54.597542072630645</c:v>
                </c:pt>
                <c:pt idx="8198">
                  <c:v>54.597542072630645</c:v>
                </c:pt>
                <c:pt idx="8199">
                  <c:v>54.597542072630645</c:v>
                </c:pt>
                <c:pt idx="8200">
                  <c:v>54.597542072630645</c:v>
                </c:pt>
                <c:pt idx="8201">
                  <c:v>54.597542072630645</c:v>
                </c:pt>
                <c:pt idx="8202">
                  <c:v>54.597542072630645</c:v>
                </c:pt>
                <c:pt idx="8203">
                  <c:v>54.597542072630645</c:v>
                </c:pt>
                <c:pt idx="8204">
                  <c:v>54.597542072630645</c:v>
                </c:pt>
                <c:pt idx="8205">
                  <c:v>54.597542072630645</c:v>
                </c:pt>
                <c:pt idx="8206">
                  <c:v>54.597542072630645</c:v>
                </c:pt>
                <c:pt idx="8207">
                  <c:v>54.597542072630645</c:v>
                </c:pt>
                <c:pt idx="8208">
                  <c:v>54.597542072630645</c:v>
                </c:pt>
                <c:pt idx="8209">
                  <c:v>54.597542072630645</c:v>
                </c:pt>
                <c:pt idx="8210">
                  <c:v>54.597542072630645</c:v>
                </c:pt>
                <c:pt idx="8211">
                  <c:v>54.539415411868909</c:v>
                </c:pt>
                <c:pt idx="8212">
                  <c:v>54.533879539415409</c:v>
                </c:pt>
                <c:pt idx="8213">
                  <c:v>54.520039858281663</c:v>
                </c:pt>
                <c:pt idx="8214">
                  <c:v>54.520039858281663</c:v>
                </c:pt>
                <c:pt idx="8215">
                  <c:v>54.520039858281663</c:v>
                </c:pt>
                <c:pt idx="8216">
                  <c:v>54.520039858281663</c:v>
                </c:pt>
                <c:pt idx="8217">
                  <c:v>54.506200177147925</c:v>
                </c:pt>
                <c:pt idx="8218">
                  <c:v>54.497896368467671</c:v>
                </c:pt>
                <c:pt idx="8219">
                  <c:v>54.497896368467671</c:v>
                </c:pt>
                <c:pt idx="8220">
                  <c:v>54.489592559787425</c:v>
                </c:pt>
                <c:pt idx="8221">
                  <c:v>54.484056687333926</c:v>
                </c:pt>
                <c:pt idx="8222">
                  <c:v>54.472984942426926</c:v>
                </c:pt>
                <c:pt idx="8223">
                  <c:v>54.472984942426926</c:v>
                </c:pt>
                <c:pt idx="8224">
                  <c:v>54.472984942426926</c:v>
                </c:pt>
                <c:pt idx="8225">
                  <c:v>54.459145261293187</c:v>
                </c:pt>
                <c:pt idx="8226">
                  <c:v>54.459145261293187</c:v>
                </c:pt>
                <c:pt idx="8227">
                  <c:v>54.450841452612927</c:v>
                </c:pt>
                <c:pt idx="8228">
                  <c:v>54.431465899025689</c:v>
                </c:pt>
                <c:pt idx="8229">
                  <c:v>54.431465899025689</c:v>
                </c:pt>
                <c:pt idx="8230">
                  <c:v>54.431465899025689</c:v>
                </c:pt>
                <c:pt idx="8231">
                  <c:v>54.431465899025689</c:v>
                </c:pt>
                <c:pt idx="8232">
                  <c:v>54.431465899025689</c:v>
                </c:pt>
                <c:pt idx="8233">
                  <c:v>54.431465899025689</c:v>
                </c:pt>
                <c:pt idx="8234">
                  <c:v>54.40932240921169</c:v>
                </c:pt>
                <c:pt idx="8235">
                  <c:v>54.40932240921169</c:v>
                </c:pt>
                <c:pt idx="8236">
                  <c:v>54.381643046944191</c:v>
                </c:pt>
                <c:pt idx="8237">
                  <c:v>54.381643046944191</c:v>
                </c:pt>
                <c:pt idx="8238">
                  <c:v>54.381643046944191</c:v>
                </c:pt>
                <c:pt idx="8239">
                  <c:v>54.381643046944191</c:v>
                </c:pt>
                <c:pt idx="8240">
                  <c:v>54.381643046944191</c:v>
                </c:pt>
                <c:pt idx="8241">
                  <c:v>54.381643046944191</c:v>
                </c:pt>
                <c:pt idx="8242">
                  <c:v>54.381643046944191</c:v>
                </c:pt>
                <c:pt idx="8243">
                  <c:v>54.381643046944191</c:v>
                </c:pt>
                <c:pt idx="8244">
                  <c:v>54.351195748449953</c:v>
                </c:pt>
                <c:pt idx="8245">
                  <c:v>54.351195748449953</c:v>
                </c:pt>
                <c:pt idx="8246">
                  <c:v>54.351195748449953</c:v>
                </c:pt>
                <c:pt idx="8247">
                  <c:v>54.334588131089454</c:v>
                </c:pt>
                <c:pt idx="8248">
                  <c:v>54.334588131089454</c:v>
                </c:pt>
                <c:pt idx="8249">
                  <c:v>54.334588131089454</c:v>
                </c:pt>
                <c:pt idx="8250">
                  <c:v>54.317980513728955</c:v>
                </c:pt>
                <c:pt idx="8251">
                  <c:v>54.317980513728955</c:v>
                </c:pt>
                <c:pt idx="8252">
                  <c:v>54.317980513728955</c:v>
                </c:pt>
                <c:pt idx="8253">
                  <c:v>54.304140832595216</c:v>
                </c:pt>
                <c:pt idx="8254">
                  <c:v>54.304140832595216</c:v>
                </c:pt>
                <c:pt idx="8255">
                  <c:v>54.24601417183348</c:v>
                </c:pt>
                <c:pt idx="8256">
                  <c:v>54.24601417183348</c:v>
                </c:pt>
                <c:pt idx="8257">
                  <c:v>54.24601417183348</c:v>
                </c:pt>
                <c:pt idx="8258">
                  <c:v>54.24601417183348</c:v>
                </c:pt>
                <c:pt idx="8259">
                  <c:v>54.24601417183348</c:v>
                </c:pt>
                <c:pt idx="8260">
                  <c:v>54.24601417183348</c:v>
                </c:pt>
                <c:pt idx="8261">
                  <c:v>54.24601417183348</c:v>
                </c:pt>
                <c:pt idx="8262">
                  <c:v>54.24601417183348</c:v>
                </c:pt>
                <c:pt idx="8263">
                  <c:v>54.24601417183348</c:v>
                </c:pt>
                <c:pt idx="8264">
                  <c:v>54.24601417183348</c:v>
                </c:pt>
                <c:pt idx="8265">
                  <c:v>54.24601417183348</c:v>
                </c:pt>
                <c:pt idx="8266">
                  <c:v>54.24601417183348</c:v>
                </c:pt>
                <c:pt idx="8267">
                  <c:v>54.24601417183348</c:v>
                </c:pt>
                <c:pt idx="8268">
                  <c:v>54.24601417183348</c:v>
                </c:pt>
                <c:pt idx="8269">
                  <c:v>54.24601417183348</c:v>
                </c:pt>
                <c:pt idx="8270">
                  <c:v>54.24601417183348</c:v>
                </c:pt>
                <c:pt idx="8271">
                  <c:v>54.24601417183348</c:v>
                </c:pt>
                <c:pt idx="8272">
                  <c:v>54.24601417183348</c:v>
                </c:pt>
                <c:pt idx="8273">
                  <c:v>54.24601417183348</c:v>
                </c:pt>
                <c:pt idx="8274">
                  <c:v>54.187887511071743</c:v>
                </c:pt>
                <c:pt idx="8275">
                  <c:v>54.187887511071743</c:v>
                </c:pt>
                <c:pt idx="8276">
                  <c:v>54.171279893711244</c:v>
                </c:pt>
                <c:pt idx="8277">
                  <c:v>54.171279893711244</c:v>
                </c:pt>
                <c:pt idx="8278">
                  <c:v>54.171279893711244</c:v>
                </c:pt>
                <c:pt idx="8279">
                  <c:v>54.171279893711244</c:v>
                </c:pt>
                <c:pt idx="8280">
                  <c:v>54.157440212577498</c:v>
                </c:pt>
                <c:pt idx="8281">
                  <c:v>54.146368467670506</c:v>
                </c:pt>
                <c:pt idx="8282">
                  <c:v>54.146368467670506</c:v>
                </c:pt>
                <c:pt idx="8283">
                  <c:v>54.146368467670506</c:v>
                </c:pt>
                <c:pt idx="8284">
                  <c:v>54.13252878653676</c:v>
                </c:pt>
                <c:pt idx="8285">
                  <c:v>54.13252878653676</c:v>
                </c:pt>
                <c:pt idx="8286">
                  <c:v>54.124224977856507</c:v>
                </c:pt>
                <c:pt idx="8287">
                  <c:v>54.118689105403007</c:v>
                </c:pt>
                <c:pt idx="8288">
                  <c:v>54.110385296722761</c:v>
                </c:pt>
                <c:pt idx="8289">
                  <c:v>54.110385296722761</c:v>
                </c:pt>
                <c:pt idx="8290">
                  <c:v>54.096545615589022</c:v>
                </c:pt>
                <c:pt idx="8291">
                  <c:v>54.096545615589022</c:v>
                </c:pt>
                <c:pt idx="8292">
                  <c:v>54.096545615589022</c:v>
                </c:pt>
                <c:pt idx="8293">
                  <c:v>54.082705934455269</c:v>
                </c:pt>
                <c:pt idx="8294">
                  <c:v>54.082705934455269</c:v>
                </c:pt>
                <c:pt idx="8295">
                  <c:v>54.066098317094777</c:v>
                </c:pt>
                <c:pt idx="8296">
                  <c:v>54.066098317094777</c:v>
                </c:pt>
                <c:pt idx="8297">
                  <c:v>54.066098317094777</c:v>
                </c:pt>
                <c:pt idx="8298">
                  <c:v>54.066098317094777</c:v>
                </c:pt>
                <c:pt idx="8299">
                  <c:v>54.030115146147025</c:v>
                </c:pt>
                <c:pt idx="8300">
                  <c:v>54.030115146147025</c:v>
                </c:pt>
                <c:pt idx="8301">
                  <c:v>54.030115146147025</c:v>
                </c:pt>
                <c:pt idx="8302">
                  <c:v>54.030115146147025</c:v>
                </c:pt>
                <c:pt idx="8303">
                  <c:v>54.030115146147025</c:v>
                </c:pt>
                <c:pt idx="8304">
                  <c:v>54.030115146147025</c:v>
                </c:pt>
                <c:pt idx="8305">
                  <c:v>54.030115146147025</c:v>
                </c:pt>
                <c:pt idx="8306">
                  <c:v>54.030115146147025</c:v>
                </c:pt>
                <c:pt idx="8307">
                  <c:v>54.030115146147025</c:v>
                </c:pt>
                <c:pt idx="8308">
                  <c:v>53.999667847652788</c:v>
                </c:pt>
                <c:pt idx="8309">
                  <c:v>53.999667847652788</c:v>
                </c:pt>
                <c:pt idx="8310">
                  <c:v>53.991364038972542</c:v>
                </c:pt>
                <c:pt idx="8311">
                  <c:v>53.983060230292288</c:v>
                </c:pt>
                <c:pt idx="8312">
                  <c:v>53.983060230292288</c:v>
                </c:pt>
                <c:pt idx="8313">
                  <c:v>53.96368467670505</c:v>
                </c:pt>
                <c:pt idx="8314">
                  <c:v>53.96368467670505</c:v>
                </c:pt>
                <c:pt idx="8315">
                  <c:v>53.96368467670505</c:v>
                </c:pt>
                <c:pt idx="8316">
                  <c:v>53.96368467670505</c:v>
                </c:pt>
                <c:pt idx="8317">
                  <c:v>53.96368467670505</c:v>
                </c:pt>
                <c:pt idx="8318">
                  <c:v>53.947077059344551</c:v>
                </c:pt>
                <c:pt idx="8319">
                  <c:v>53.908325952170067</c:v>
                </c:pt>
                <c:pt idx="8320">
                  <c:v>53.908325952170067</c:v>
                </c:pt>
                <c:pt idx="8321">
                  <c:v>53.908325952170067</c:v>
                </c:pt>
                <c:pt idx="8322">
                  <c:v>53.908325952170067</c:v>
                </c:pt>
                <c:pt idx="8323">
                  <c:v>53.908325952170067</c:v>
                </c:pt>
                <c:pt idx="8324">
                  <c:v>53.908325952170067</c:v>
                </c:pt>
                <c:pt idx="8325">
                  <c:v>53.908325952170067</c:v>
                </c:pt>
                <c:pt idx="8326">
                  <c:v>53.908325952170067</c:v>
                </c:pt>
                <c:pt idx="8327">
                  <c:v>53.908325952170067</c:v>
                </c:pt>
                <c:pt idx="8328">
                  <c:v>53.908325952170067</c:v>
                </c:pt>
                <c:pt idx="8329">
                  <c:v>53.908325952170067</c:v>
                </c:pt>
                <c:pt idx="8330">
                  <c:v>53.908325952170067</c:v>
                </c:pt>
                <c:pt idx="8331">
                  <c:v>53.908325952170067</c:v>
                </c:pt>
                <c:pt idx="8332">
                  <c:v>53.85019929140833</c:v>
                </c:pt>
                <c:pt idx="8333">
                  <c:v>53.85019929140833</c:v>
                </c:pt>
                <c:pt idx="8334">
                  <c:v>53.85019929140833</c:v>
                </c:pt>
                <c:pt idx="8335">
                  <c:v>53.85019929140833</c:v>
                </c:pt>
                <c:pt idx="8336">
                  <c:v>53.85019929140833</c:v>
                </c:pt>
                <c:pt idx="8337">
                  <c:v>53.85019929140833</c:v>
                </c:pt>
                <c:pt idx="8338">
                  <c:v>53.85019929140833</c:v>
                </c:pt>
                <c:pt idx="8339">
                  <c:v>53.85019929140833</c:v>
                </c:pt>
                <c:pt idx="8340">
                  <c:v>53.822519929140832</c:v>
                </c:pt>
                <c:pt idx="8341">
                  <c:v>53.822519929140832</c:v>
                </c:pt>
                <c:pt idx="8342">
                  <c:v>53.803144375553593</c:v>
                </c:pt>
                <c:pt idx="8343">
                  <c:v>53.803144375553593</c:v>
                </c:pt>
                <c:pt idx="8344">
                  <c:v>53.803144375553593</c:v>
                </c:pt>
                <c:pt idx="8345">
                  <c:v>53.803144375553593</c:v>
                </c:pt>
                <c:pt idx="8346">
                  <c:v>53.803144375553593</c:v>
                </c:pt>
                <c:pt idx="8347">
                  <c:v>53.769929140832595</c:v>
                </c:pt>
                <c:pt idx="8348">
                  <c:v>53.769929140832595</c:v>
                </c:pt>
                <c:pt idx="8349">
                  <c:v>53.769929140832595</c:v>
                </c:pt>
                <c:pt idx="8350">
                  <c:v>53.769929140832595</c:v>
                </c:pt>
                <c:pt idx="8351">
                  <c:v>53.769929140832595</c:v>
                </c:pt>
                <c:pt idx="8352">
                  <c:v>53.769929140832595</c:v>
                </c:pt>
                <c:pt idx="8353">
                  <c:v>53.769929140832595</c:v>
                </c:pt>
                <c:pt idx="8354">
                  <c:v>53.747785651018596</c:v>
                </c:pt>
                <c:pt idx="8355">
                  <c:v>53.731178033658097</c:v>
                </c:pt>
                <c:pt idx="8356">
                  <c:v>53.731178033658097</c:v>
                </c:pt>
                <c:pt idx="8357">
                  <c:v>53.731178033658097</c:v>
                </c:pt>
                <c:pt idx="8358">
                  <c:v>53.731178033658097</c:v>
                </c:pt>
                <c:pt idx="8359">
                  <c:v>53.731178033658097</c:v>
                </c:pt>
                <c:pt idx="8360">
                  <c:v>53.706266607617358</c:v>
                </c:pt>
                <c:pt idx="8361">
                  <c:v>53.706266607617358</c:v>
                </c:pt>
                <c:pt idx="8362">
                  <c:v>53.706266607617358</c:v>
                </c:pt>
                <c:pt idx="8363">
                  <c:v>53.706266607617358</c:v>
                </c:pt>
                <c:pt idx="8364">
                  <c:v>53.689658990256859</c:v>
                </c:pt>
                <c:pt idx="8365">
                  <c:v>53.689658990256859</c:v>
                </c:pt>
                <c:pt idx="8366">
                  <c:v>53.67858724534986</c:v>
                </c:pt>
                <c:pt idx="8367">
                  <c:v>53.67858724534986</c:v>
                </c:pt>
                <c:pt idx="8368">
                  <c:v>53.670283436669621</c:v>
                </c:pt>
                <c:pt idx="8369">
                  <c:v>53.664747564216121</c:v>
                </c:pt>
                <c:pt idx="8370">
                  <c:v>53.642604074402122</c:v>
                </c:pt>
                <c:pt idx="8371">
                  <c:v>53.642604074402122</c:v>
                </c:pt>
                <c:pt idx="8372">
                  <c:v>53.642604074402122</c:v>
                </c:pt>
                <c:pt idx="8373">
                  <c:v>53.642604074402122</c:v>
                </c:pt>
                <c:pt idx="8374">
                  <c:v>53.642604074402122</c:v>
                </c:pt>
                <c:pt idx="8375">
                  <c:v>53.642604074402122</c:v>
                </c:pt>
                <c:pt idx="8376">
                  <c:v>53.642604074402122</c:v>
                </c:pt>
                <c:pt idx="8377">
                  <c:v>53.614924712134638</c:v>
                </c:pt>
                <c:pt idx="8378">
                  <c:v>53.614924712134638</c:v>
                </c:pt>
                <c:pt idx="8379">
                  <c:v>53.614924712134638</c:v>
                </c:pt>
                <c:pt idx="8380">
                  <c:v>53.551262178919401</c:v>
                </c:pt>
                <c:pt idx="8381">
                  <c:v>53.551262178919401</c:v>
                </c:pt>
                <c:pt idx="8382">
                  <c:v>53.551262178919401</c:v>
                </c:pt>
                <c:pt idx="8383">
                  <c:v>53.551262178919401</c:v>
                </c:pt>
                <c:pt idx="8384">
                  <c:v>53.551262178919401</c:v>
                </c:pt>
                <c:pt idx="8385">
                  <c:v>53.551262178919401</c:v>
                </c:pt>
                <c:pt idx="8386">
                  <c:v>53.551262178919401</c:v>
                </c:pt>
                <c:pt idx="8387">
                  <c:v>53.551262178919401</c:v>
                </c:pt>
                <c:pt idx="8388">
                  <c:v>53.551262178919401</c:v>
                </c:pt>
                <c:pt idx="8389">
                  <c:v>53.551262178919401</c:v>
                </c:pt>
                <c:pt idx="8390">
                  <c:v>53.551262178919401</c:v>
                </c:pt>
                <c:pt idx="8391">
                  <c:v>53.551262178919401</c:v>
                </c:pt>
                <c:pt idx="8392">
                  <c:v>53.551262178919401</c:v>
                </c:pt>
                <c:pt idx="8393">
                  <c:v>53.551262178919401</c:v>
                </c:pt>
                <c:pt idx="8394">
                  <c:v>53.551262178919401</c:v>
                </c:pt>
                <c:pt idx="8395">
                  <c:v>53.551262178919401</c:v>
                </c:pt>
                <c:pt idx="8396">
                  <c:v>53.551262178919401</c:v>
                </c:pt>
                <c:pt idx="8397">
                  <c:v>53.551262178919401</c:v>
                </c:pt>
                <c:pt idx="8398">
                  <c:v>53.551262178919401</c:v>
                </c:pt>
                <c:pt idx="8399">
                  <c:v>53.551262178919401</c:v>
                </c:pt>
                <c:pt idx="8400">
                  <c:v>53.493135518157665</c:v>
                </c:pt>
                <c:pt idx="8401">
                  <c:v>53.484831709477412</c:v>
                </c:pt>
                <c:pt idx="8402">
                  <c:v>53.484831709477412</c:v>
                </c:pt>
                <c:pt idx="8403">
                  <c:v>53.476527900797166</c:v>
                </c:pt>
                <c:pt idx="8404">
                  <c:v>53.470992028343666</c:v>
                </c:pt>
                <c:pt idx="8405">
                  <c:v>53.435008857395928</c:v>
                </c:pt>
                <c:pt idx="8406">
                  <c:v>53.435008857395928</c:v>
                </c:pt>
                <c:pt idx="8407">
                  <c:v>53.435008857395928</c:v>
                </c:pt>
                <c:pt idx="8408">
                  <c:v>53.435008857395928</c:v>
                </c:pt>
                <c:pt idx="8409">
                  <c:v>53.435008857395928</c:v>
                </c:pt>
                <c:pt idx="8410">
                  <c:v>53.435008857395928</c:v>
                </c:pt>
                <c:pt idx="8411">
                  <c:v>53.435008857395928</c:v>
                </c:pt>
                <c:pt idx="8412">
                  <c:v>53.435008857395928</c:v>
                </c:pt>
                <c:pt idx="8413">
                  <c:v>53.435008857395928</c:v>
                </c:pt>
                <c:pt idx="8414">
                  <c:v>53.435008857395928</c:v>
                </c:pt>
                <c:pt idx="8415">
                  <c:v>53.435008857395928</c:v>
                </c:pt>
                <c:pt idx="8416">
                  <c:v>53.435008857395928</c:v>
                </c:pt>
                <c:pt idx="8417">
                  <c:v>53.399025686448184</c:v>
                </c:pt>
                <c:pt idx="8418">
                  <c:v>53.387953941541191</c:v>
                </c:pt>
                <c:pt idx="8419">
                  <c:v>53.387953941541191</c:v>
                </c:pt>
                <c:pt idx="8420">
                  <c:v>53.387953941541191</c:v>
                </c:pt>
                <c:pt idx="8421">
                  <c:v>53.376882196634192</c:v>
                </c:pt>
                <c:pt idx="8422">
                  <c:v>53.346434898139947</c:v>
                </c:pt>
                <c:pt idx="8423">
                  <c:v>53.346434898139947</c:v>
                </c:pt>
                <c:pt idx="8424">
                  <c:v>53.346434898139947</c:v>
                </c:pt>
                <c:pt idx="8425">
                  <c:v>53.346434898139947</c:v>
                </c:pt>
                <c:pt idx="8426">
                  <c:v>53.346434898139947</c:v>
                </c:pt>
                <c:pt idx="8427">
                  <c:v>53.346434898139947</c:v>
                </c:pt>
                <c:pt idx="8428">
                  <c:v>53.346434898139947</c:v>
                </c:pt>
                <c:pt idx="8429">
                  <c:v>53.346434898139947</c:v>
                </c:pt>
                <c:pt idx="8430">
                  <c:v>53.346434898139947</c:v>
                </c:pt>
                <c:pt idx="8431">
                  <c:v>53.346434898139947</c:v>
                </c:pt>
                <c:pt idx="8432">
                  <c:v>53.313219663418955</c:v>
                </c:pt>
                <c:pt idx="8433">
                  <c:v>53.313219663418955</c:v>
                </c:pt>
                <c:pt idx="8434">
                  <c:v>53.304915854738709</c:v>
                </c:pt>
                <c:pt idx="8435">
                  <c:v>53.296612046058456</c:v>
                </c:pt>
                <c:pt idx="8436">
                  <c:v>53.296612046058456</c:v>
                </c:pt>
                <c:pt idx="8437">
                  <c:v>53.28830823737821</c:v>
                </c:pt>
                <c:pt idx="8438">
                  <c:v>53.271700620017711</c:v>
                </c:pt>
                <c:pt idx="8439">
                  <c:v>53.271700620017711</c:v>
                </c:pt>
                <c:pt idx="8440">
                  <c:v>53.271700620017711</c:v>
                </c:pt>
                <c:pt idx="8441">
                  <c:v>53.271700620017711</c:v>
                </c:pt>
                <c:pt idx="8442">
                  <c:v>53.271700620017711</c:v>
                </c:pt>
                <c:pt idx="8443">
                  <c:v>53.249557130203719</c:v>
                </c:pt>
                <c:pt idx="8444">
                  <c:v>53.249557130203719</c:v>
                </c:pt>
                <c:pt idx="8445">
                  <c:v>53.249557130203719</c:v>
                </c:pt>
                <c:pt idx="8446">
                  <c:v>53.224645704162974</c:v>
                </c:pt>
                <c:pt idx="8447">
                  <c:v>53.224645704162974</c:v>
                </c:pt>
                <c:pt idx="8448">
                  <c:v>53.224645704162974</c:v>
                </c:pt>
                <c:pt idx="8449">
                  <c:v>53.224645704162974</c:v>
                </c:pt>
                <c:pt idx="8450">
                  <c:v>53.224645704162974</c:v>
                </c:pt>
                <c:pt idx="8451">
                  <c:v>53.224645704162974</c:v>
                </c:pt>
                <c:pt idx="8452">
                  <c:v>53.205270150575735</c:v>
                </c:pt>
                <c:pt idx="8453">
                  <c:v>53.199734278122236</c:v>
                </c:pt>
                <c:pt idx="8454">
                  <c:v>53.183126660761737</c:v>
                </c:pt>
                <c:pt idx="8455">
                  <c:v>53.183126660761737</c:v>
                </c:pt>
                <c:pt idx="8456">
                  <c:v>53.183126660761737</c:v>
                </c:pt>
                <c:pt idx="8457">
                  <c:v>53.183126660761737</c:v>
                </c:pt>
                <c:pt idx="8458">
                  <c:v>53.183126660761737</c:v>
                </c:pt>
                <c:pt idx="8459">
                  <c:v>53.166519043401237</c:v>
                </c:pt>
                <c:pt idx="8460">
                  <c:v>53.152679362267499</c:v>
                </c:pt>
                <c:pt idx="8461">
                  <c:v>53.152679362267499</c:v>
                </c:pt>
                <c:pt idx="8462">
                  <c:v>53.152679362267499</c:v>
                </c:pt>
                <c:pt idx="8463">
                  <c:v>53.152679362267499</c:v>
                </c:pt>
                <c:pt idx="8464">
                  <c:v>53.116696191319754</c:v>
                </c:pt>
                <c:pt idx="8465">
                  <c:v>53.116696191319754</c:v>
                </c:pt>
                <c:pt idx="8466">
                  <c:v>53.116696191319754</c:v>
                </c:pt>
                <c:pt idx="8467">
                  <c:v>53.116696191319754</c:v>
                </c:pt>
                <c:pt idx="8468">
                  <c:v>53.116696191319754</c:v>
                </c:pt>
                <c:pt idx="8469">
                  <c:v>53.116696191319754</c:v>
                </c:pt>
                <c:pt idx="8470">
                  <c:v>53.116696191319754</c:v>
                </c:pt>
                <c:pt idx="8471">
                  <c:v>53.116696191319754</c:v>
                </c:pt>
                <c:pt idx="8472">
                  <c:v>53.116696191319754</c:v>
                </c:pt>
                <c:pt idx="8473">
                  <c:v>53.089016829052262</c:v>
                </c:pt>
                <c:pt idx="8474">
                  <c:v>53.083480956598763</c:v>
                </c:pt>
                <c:pt idx="8475">
                  <c:v>53.075177147918517</c:v>
                </c:pt>
                <c:pt idx="8476">
                  <c:v>53.075177147918517</c:v>
                </c:pt>
                <c:pt idx="8477">
                  <c:v>53.066873339238263</c:v>
                </c:pt>
                <c:pt idx="8478">
                  <c:v>53.061337466784764</c:v>
                </c:pt>
                <c:pt idx="8479">
                  <c:v>53.050265721877764</c:v>
                </c:pt>
                <c:pt idx="8480">
                  <c:v>53.050265721877764</c:v>
                </c:pt>
                <c:pt idx="8481">
                  <c:v>53.050265721877764</c:v>
                </c:pt>
                <c:pt idx="8482">
                  <c:v>53.030890168290526</c:v>
                </c:pt>
                <c:pt idx="8483">
                  <c:v>53.030890168290526</c:v>
                </c:pt>
                <c:pt idx="8484">
                  <c:v>53.030890168290526</c:v>
                </c:pt>
                <c:pt idx="8485">
                  <c:v>53.030890168290526</c:v>
                </c:pt>
                <c:pt idx="8486">
                  <c:v>53.01705048715678</c:v>
                </c:pt>
                <c:pt idx="8487">
                  <c:v>53.008746678476527</c:v>
                </c:pt>
                <c:pt idx="8488">
                  <c:v>53.008746678476527</c:v>
                </c:pt>
                <c:pt idx="8489">
                  <c:v>52.997674933569527</c:v>
                </c:pt>
                <c:pt idx="8490">
                  <c:v>52.997674933569527</c:v>
                </c:pt>
                <c:pt idx="8491">
                  <c:v>52.989371124889281</c:v>
                </c:pt>
                <c:pt idx="8492">
                  <c:v>52.983835252435782</c:v>
                </c:pt>
                <c:pt idx="8493">
                  <c:v>52.972763507528789</c:v>
                </c:pt>
                <c:pt idx="8494">
                  <c:v>52.972763507528789</c:v>
                </c:pt>
                <c:pt idx="8495">
                  <c:v>52.972763507528789</c:v>
                </c:pt>
                <c:pt idx="8496">
                  <c:v>52.96169176262179</c:v>
                </c:pt>
                <c:pt idx="8497">
                  <c:v>52.95615589016829</c:v>
                </c:pt>
                <c:pt idx="8498">
                  <c:v>52.942316209034544</c:v>
                </c:pt>
                <c:pt idx="8499">
                  <c:v>52.942316209034544</c:v>
                </c:pt>
                <c:pt idx="8500">
                  <c:v>52.942316209034544</c:v>
                </c:pt>
                <c:pt idx="8501">
                  <c:v>52.942316209034544</c:v>
                </c:pt>
                <c:pt idx="8502">
                  <c:v>52.925708591674045</c:v>
                </c:pt>
                <c:pt idx="8503">
                  <c:v>52.925708591674045</c:v>
                </c:pt>
                <c:pt idx="8504">
                  <c:v>52.917404782993806</c:v>
                </c:pt>
                <c:pt idx="8505">
                  <c:v>52.898029229406553</c:v>
                </c:pt>
                <c:pt idx="8506">
                  <c:v>52.898029229406553</c:v>
                </c:pt>
                <c:pt idx="8507">
                  <c:v>52.898029229406553</c:v>
                </c:pt>
                <c:pt idx="8508">
                  <c:v>52.898029229406553</c:v>
                </c:pt>
                <c:pt idx="8509">
                  <c:v>52.898029229406553</c:v>
                </c:pt>
                <c:pt idx="8510">
                  <c:v>52.898029229406553</c:v>
                </c:pt>
                <c:pt idx="8511">
                  <c:v>52.845438441098317</c:v>
                </c:pt>
                <c:pt idx="8512">
                  <c:v>52.845438441098317</c:v>
                </c:pt>
                <c:pt idx="8513">
                  <c:v>52.845438441098317</c:v>
                </c:pt>
                <c:pt idx="8514">
                  <c:v>52.845438441098317</c:v>
                </c:pt>
                <c:pt idx="8515">
                  <c:v>52.845438441098317</c:v>
                </c:pt>
                <c:pt idx="8516">
                  <c:v>52.845438441098317</c:v>
                </c:pt>
                <c:pt idx="8517">
                  <c:v>52.845438441098317</c:v>
                </c:pt>
                <c:pt idx="8518">
                  <c:v>52.845438441098317</c:v>
                </c:pt>
                <c:pt idx="8519">
                  <c:v>52.845438441098317</c:v>
                </c:pt>
                <c:pt idx="8520">
                  <c:v>52.845438441098317</c:v>
                </c:pt>
                <c:pt idx="8521">
                  <c:v>52.845438441098317</c:v>
                </c:pt>
                <c:pt idx="8522">
                  <c:v>52.845438441098317</c:v>
                </c:pt>
                <c:pt idx="8523">
                  <c:v>52.845438441098317</c:v>
                </c:pt>
                <c:pt idx="8524">
                  <c:v>52.78177590788308</c:v>
                </c:pt>
                <c:pt idx="8525">
                  <c:v>52.78177590788308</c:v>
                </c:pt>
                <c:pt idx="8526">
                  <c:v>52.78177590788308</c:v>
                </c:pt>
                <c:pt idx="8527">
                  <c:v>52.78177590788308</c:v>
                </c:pt>
                <c:pt idx="8528">
                  <c:v>52.78177590788308</c:v>
                </c:pt>
                <c:pt idx="8529">
                  <c:v>52.78177590788308</c:v>
                </c:pt>
                <c:pt idx="8530">
                  <c:v>52.78177590788308</c:v>
                </c:pt>
                <c:pt idx="8531">
                  <c:v>52.78177590788308</c:v>
                </c:pt>
                <c:pt idx="8532">
                  <c:v>52.78177590788308</c:v>
                </c:pt>
                <c:pt idx="8533">
                  <c:v>52.78177590788308</c:v>
                </c:pt>
                <c:pt idx="8534">
                  <c:v>52.751328609388835</c:v>
                </c:pt>
                <c:pt idx="8535">
                  <c:v>52.745792736935336</c:v>
                </c:pt>
                <c:pt idx="8536">
                  <c:v>52.726417183348097</c:v>
                </c:pt>
                <c:pt idx="8537">
                  <c:v>52.726417183348097</c:v>
                </c:pt>
                <c:pt idx="8538">
                  <c:v>52.726417183348097</c:v>
                </c:pt>
                <c:pt idx="8539">
                  <c:v>52.726417183348097</c:v>
                </c:pt>
                <c:pt idx="8540">
                  <c:v>52.726417183348097</c:v>
                </c:pt>
                <c:pt idx="8541">
                  <c:v>52.726417183348097</c:v>
                </c:pt>
                <c:pt idx="8542">
                  <c:v>52.707041629760852</c:v>
                </c:pt>
                <c:pt idx="8543">
                  <c:v>52.701505757307352</c:v>
                </c:pt>
                <c:pt idx="8544">
                  <c:v>52.684898139946853</c:v>
                </c:pt>
                <c:pt idx="8545">
                  <c:v>52.684898139946853</c:v>
                </c:pt>
                <c:pt idx="8546">
                  <c:v>52.684898139946853</c:v>
                </c:pt>
                <c:pt idx="8547">
                  <c:v>52.684898139946853</c:v>
                </c:pt>
                <c:pt idx="8548">
                  <c:v>52.684898139946853</c:v>
                </c:pt>
                <c:pt idx="8549">
                  <c:v>52.665522586359614</c:v>
                </c:pt>
                <c:pt idx="8550">
                  <c:v>52.665522586359614</c:v>
                </c:pt>
                <c:pt idx="8551">
                  <c:v>52.657218777679361</c:v>
                </c:pt>
                <c:pt idx="8552">
                  <c:v>52.643379096545615</c:v>
                </c:pt>
                <c:pt idx="8553">
                  <c:v>52.643379096545615</c:v>
                </c:pt>
                <c:pt idx="8554">
                  <c:v>52.643379096545615</c:v>
                </c:pt>
                <c:pt idx="8555">
                  <c:v>52.643379096545615</c:v>
                </c:pt>
                <c:pt idx="8556">
                  <c:v>52.629539415411863</c:v>
                </c:pt>
                <c:pt idx="8557">
                  <c:v>52.621235606731616</c:v>
                </c:pt>
                <c:pt idx="8558">
                  <c:v>52.621235606731616</c:v>
                </c:pt>
                <c:pt idx="8559">
                  <c:v>52.612931798051378</c:v>
                </c:pt>
                <c:pt idx="8560">
                  <c:v>52.607395925597878</c:v>
                </c:pt>
                <c:pt idx="8561">
                  <c:v>52.601860053144378</c:v>
                </c:pt>
                <c:pt idx="8562">
                  <c:v>52.593556244464125</c:v>
                </c:pt>
                <c:pt idx="8563">
                  <c:v>52.593556244464125</c:v>
                </c:pt>
                <c:pt idx="8564">
                  <c:v>52.585252435783879</c:v>
                </c:pt>
                <c:pt idx="8565">
                  <c:v>52.574180690876879</c:v>
                </c:pt>
                <c:pt idx="8566">
                  <c:v>52.574180690876879</c:v>
                </c:pt>
                <c:pt idx="8567">
                  <c:v>52.574180690876879</c:v>
                </c:pt>
                <c:pt idx="8568">
                  <c:v>52.56310894596988</c:v>
                </c:pt>
                <c:pt idx="8569">
                  <c:v>52.549269264836141</c:v>
                </c:pt>
                <c:pt idx="8570">
                  <c:v>52.549269264836141</c:v>
                </c:pt>
                <c:pt idx="8571">
                  <c:v>52.549269264836141</c:v>
                </c:pt>
                <c:pt idx="8572">
                  <c:v>52.549269264836141</c:v>
                </c:pt>
                <c:pt idx="8573">
                  <c:v>52.535429583702388</c:v>
                </c:pt>
                <c:pt idx="8574">
                  <c:v>52.496678476527904</c:v>
                </c:pt>
                <c:pt idx="8575">
                  <c:v>52.496678476527904</c:v>
                </c:pt>
                <c:pt idx="8576">
                  <c:v>52.496678476527904</c:v>
                </c:pt>
                <c:pt idx="8577">
                  <c:v>52.496678476527904</c:v>
                </c:pt>
                <c:pt idx="8578">
                  <c:v>52.496678476527904</c:v>
                </c:pt>
                <c:pt idx="8579">
                  <c:v>52.496678476527904</c:v>
                </c:pt>
                <c:pt idx="8580">
                  <c:v>52.496678476527904</c:v>
                </c:pt>
                <c:pt idx="8581">
                  <c:v>52.496678476527904</c:v>
                </c:pt>
                <c:pt idx="8582">
                  <c:v>52.496678476527904</c:v>
                </c:pt>
                <c:pt idx="8583">
                  <c:v>52.496678476527904</c:v>
                </c:pt>
                <c:pt idx="8584">
                  <c:v>52.496678476527904</c:v>
                </c:pt>
                <c:pt idx="8585">
                  <c:v>52.496678476527904</c:v>
                </c:pt>
                <c:pt idx="8586">
                  <c:v>52.496678476527904</c:v>
                </c:pt>
                <c:pt idx="8587">
                  <c:v>52.455159433126667</c:v>
                </c:pt>
                <c:pt idx="8588">
                  <c:v>52.455159433126667</c:v>
                </c:pt>
                <c:pt idx="8589">
                  <c:v>52.424712134632422</c:v>
                </c:pt>
                <c:pt idx="8590">
                  <c:v>52.424712134632422</c:v>
                </c:pt>
                <c:pt idx="8591">
                  <c:v>52.424712134632422</c:v>
                </c:pt>
                <c:pt idx="8592">
                  <c:v>52.424712134632422</c:v>
                </c:pt>
                <c:pt idx="8593">
                  <c:v>52.424712134632422</c:v>
                </c:pt>
                <c:pt idx="8594">
                  <c:v>52.424712134632422</c:v>
                </c:pt>
                <c:pt idx="8595">
                  <c:v>52.424712134632422</c:v>
                </c:pt>
                <c:pt idx="8596">
                  <c:v>52.424712134632422</c:v>
                </c:pt>
                <c:pt idx="8597">
                  <c:v>52.424712134632422</c:v>
                </c:pt>
                <c:pt idx="8598">
                  <c:v>52.397032772364923</c:v>
                </c:pt>
                <c:pt idx="8599">
                  <c:v>52.383193091231171</c:v>
                </c:pt>
                <c:pt idx="8600">
                  <c:v>52.383193091231171</c:v>
                </c:pt>
                <c:pt idx="8601">
                  <c:v>52.383193091231171</c:v>
                </c:pt>
                <c:pt idx="8602">
                  <c:v>52.383193091231171</c:v>
                </c:pt>
                <c:pt idx="8603">
                  <c:v>52.369353410097432</c:v>
                </c:pt>
                <c:pt idx="8604">
                  <c:v>52.363817537643932</c:v>
                </c:pt>
                <c:pt idx="8605">
                  <c:v>52.355513728963686</c:v>
                </c:pt>
                <c:pt idx="8606">
                  <c:v>52.355513728963686</c:v>
                </c:pt>
                <c:pt idx="8607">
                  <c:v>52.347209920283433</c:v>
                </c:pt>
                <c:pt idx="8608">
                  <c:v>52.336138175376433</c:v>
                </c:pt>
                <c:pt idx="8609">
                  <c:v>52.336138175376433</c:v>
                </c:pt>
                <c:pt idx="8610">
                  <c:v>52.336138175376433</c:v>
                </c:pt>
                <c:pt idx="8611">
                  <c:v>52.322298494242695</c:v>
                </c:pt>
                <c:pt idx="8612">
                  <c:v>52.322298494242695</c:v>
                </c:pt>
                <c:pt idx="8613">
                  <c:v>52.294619131975196</c:v>
                </c:pt>
                <c:pt idx="8614">
                  <c:v>52.294619131975196</c:v>
                </c:pt>
                <c:pt idx="8615">
                  <c:v>52.294619131975196</c:v>
                </c:pt>
                <c:pt idx="8616">
                  <c:v>52.294619131975196</c:v>
                </c:pt>
                <c:pt idx="8617">
                  <c:v>52.294619131975196</c:v>
                </c:pt>
                <c:pt idx="8618">
                  <c:v>52.294619131975196</c:v>
                </c:pt>
                <c:pt idx="8619">
                  <c:v>52.294619131975196</c:v>
                </c:pt>
                <c:pt idx="8620">
                  <c:v>52.294619131975196</c:v>
                </c:pt>
                <c:pt idx="8621">
                  <c:v>52.269707705934451</c:v>
                </c:pt>
                <c:pt idx="8622">
                  <c:v>52.258635961027458</c:v>
                </c:pt>
                <c:pt idx="8623">
                  <c:v>52.258635961027458</c:v>
                </c:pt>
                <c:pt idx="8624">
                  <c:v>52.258635961027458</c:v>
                </c:pt>
                <c:pt idx="8625">
                  <c:v>52.244796279893713</c:v>
                </c:pt>
                <c:pt idx="8626">
                  <c:v>52.244796279893713</c:v>
                </c:pt>
                <c:pt idx="8627">
                  <c:v>52.228188662533213</c:v>
                </c:pt>
                <c:pt idx="8628">
                  <c:v>52.228188662533213</c:v>
                </c:pt>
                <c:pt idx="8629">
                  <c:v>52.228188662533213</c:v>
                </c:pt>
                <c:pt idx="8630">
                  <c:v>52.228188662533213</c:v>
                </c:pt>
                <c:pt idx="8631">
                  <c:v>52.214348981399475</c:v>
                </c:pt>
                <c:pt idx="8632">
                  <c:v>52.156222320637738</c:v>
                </c:pt>
                <c:pt idx="8633">
                  <c:v>52.156222320637738</c:v>
                </c:pt>
                <c:pt idx="8634">
                  <c:v>52.156222320637738</c:v>
                </c:pt>
                <c:pt idx="8635">
                  <c:v>52.156222320637738</c:v>
                </c:pt>
                <c:pt idx="8636">
                  <c:v>52.156222320637738</c:v>
                </c:pt>
                <c:pt idx="8637">
                  <c:v>52.156222320637738</c:v>
                </c:pt>
                <c:pt idx="8638">
                  <c:v>52.156222320637738</c:v>
                </c:pt>
                <c:pt idx="8639">
                  <c:v>52.156222320637738</c:v>
                </c:pt>
                <c:pt idx="8640">
                  <c:v>52.156222320637738</c:v>
                </c:pt>
                <c:pt idx="8641">
                  <c:v>52.156222320637738</c:v>
                </c:pt>
                <c:pt idx="8642">
                  <c:v>52.156222320637738</c:v>
                </c:pt>
                <c:pt idx="8643">
                  <c:v>52.156222320637738</c:v>
                </c:pt>
                <c:pt idx="8644">
                  <c:v>52.156222320637738</c:v>
                </c:pt>
                <c:pt idx="8645">
                  <c:v>52.156222320637738</c:v>
                </c:pt>
                <c:pt idx="8646">
                  <c:v>52.156222320637738</c:v>
                </c:pt>
                <c:pt idx="8647">
                  <c:v>52.156222320637738</c:v>
                </c:pt>
                <c:pt idx="8648">
                  <c:v>52.156222320637738</c:v>
                </c:pt>
                <c:pt idx="8649">
                  <c:v>52.156222320637738</c:v>
                </c:pt>
                <c:pt idx="8650">
                  <c:v>52.156222320637738</c:v>
                </c:pt>
                <c:pt idx="8651">
                  <c:v>52.156222320637738</c:v>
                </c:pt>
                <c:pt idx="8652">
                  <c:v>52.098095659875995</c:v>
                </c:pt>
                <c:pt idx="8653">
                  <c:v>52.089791851195741</c:v>
                </c:pt>
                <c:pt idx="8654">
                  <c:v>52.089791851195741</c:v>
                </c:pt>
                <c:pt idx="8655">
                  <c:v>52.081488042515502</c:v>
                </c:pt>
                <c:pt idx="8656">
                  <c:v>52.028897254207266</c:v>
                </c:pt>
                <c:pt idx="8657">
                  <c:v>52.028897254207266</c:v>
                </c:pt>
                <c:pt idx="8658">
                  <c:v>52.028897254207266</c:v>
                </c:pt>
                <c:pt idx="8659">
                  <c:v>52.028897254207266</c:v>
                </c:pt>
                <c:pt idx="8660">
                  <c:v>52.028897254207266</c:v>
                </c:pt>
                <c:pt idx="8661">
                  <c:v>52.028897254207266</c:v>
                </c:pt>
                <c:pt idx="8662">
                  <c:v>52.028897254207266</c:v>
                </c:pt>
                <c:pt idx="8663">
                  <c:v>52.028897254207266</c:v>
                </c:pt>
                <c:pt idx="8664">
                  <c:v>52.028897254207266</c:v>
                </c:pt>
                <c:pt idx="8665">
                  <c:v>52.028897254207266</c:v>
                </c:pt>
                <c:pt idx="8666">
                  <c:v>52.028897254207266</c:v>
                </c:pt>
                <c:pt idx="8667">
                  <c:v>52.028897254207266</c:v>
                </c:pt>
                <c:pt idx="8668">
                  <c:v>52.028897254207266</c:v>
                </c:pt>
                <c:pt idx="8669">
                  <c:v>52.028897254207266</c:v>
                </c:pt>
                <c:pt idx="8670">
                  <c:v>52.028897254207266</c:v>
                </c:pt>
                <c:pt idx="8671">
                  <c:v>52.028897254207266</c:v>
                </c:pt>
                <c:pt idx="8672">
                  <c:v>52.028897254207266</c:v>
                </c:pt>
                <c:pt idx="8673">
                  <c:v>52.028897254207266</c:v>
                </c:pt>
                <c:pt idx="8674">
                  <c:v>51.973538529672282</c:v>
                </c:pt>
                <c:pt idx="8675">
                  <c:v>51.973538529672282</c:v>
                </c:pt>
                <c:pt idx="8676">
                  <c:v>51.965234720992029</c:v>
                </c:pt>
                <c:pt idx="8677">
                  <c:v>51.95969884853853</c:v>
                </c:pt>
                <c:pt idx="8678">
                  <c:v>51.951395039858284</c:v>
                </c:pt>
                <c:pt idx="8679">
                  <c:v>51.951395039858284</c:v>
                </c:pt>
                <c:pt idx="8680">
                  <c:v>51.94309123117803</c:v>
                </c:pt>
                <c:pt idx="8681">
                  <c:v>51.937555358724531</c:v>
                </c:pt>
                <c:pt idx="8682">
                  <c:v>51.915411868910546</c:v>
                </c:pt>
                <c:pt idx="8683">
                  <c:v>51.915411868910546</c:v>
                </c:pt>
                <c:pt idx="8684">
                  <c:v>51.915411868910546</c:v>
                </c:pt>
                <c:pt idx="8685">
                  <c:v>51.915411868910546</c:v>
                </c:pt>
                <c:pt idx="8686">
                  <c:v>51.915411868910546</c:v>
                </c:pt>
                <c:pt idx="8687">
                  <c:v>51.915411868910546</c:v>
                </c:pt>
                <c:pt idx="8688">
                  <c:v>51.915411868910546</c:v>
                </c:pt>
                <c:pt idx="8689">
                  <c:v>51.882196634189548</c:v>
                </c:pt>
                <c:pt idx="8690">
                  <c:v>51.882196634189548</c:v>
                </c:pt>
                <c:pt idx="8691">
                  <c:v>51.882196634189548</c:v>
                </c:pt>
                <c:pt idx="8692">
                  <c:v>51.882196634189548</c:v>
                </c:pt>
                <c:pt idx="8693">
                  <c:v>51.882196634189548</c:v>
                </c:pt>
                <c:pt idx="8694">
                  <c:v>51.865589016829048</c:v>
                </c:pt>
                <c:pt idx="8695">
                  <c:v>51.860053144375549</c:v>
                </c:pt>
                <c:pt idx="8696">
                  <c:v>51.854517271922049</c:v>
                </c:pt>
                <c:pt idx="8697">
                  <c:v>51.848981399468549</c:v>
                </c:pt>
                <c:pt idx="8698">
                  <c:v>51.84067759078831</c:v>
                </c:pt>
                <c:pt idx="8699">
                  <c:v>51.84067759078831</c:v>
                </c:pt>
                <c:pt idx="8700">
                  <c:v>51.832373782108064</c:v>
                </c:pt>
                <c:pt idx="8701">
                  <c:v>51.815766164747565</c:v>
                </c:pt>
                <c:pt idx="8702">
                  <c:v>51.815766164747565</c:v>
                </c:pt>
                <c:pt idx="8703">
                  <c:v>51.815766164747565</c:v>
                </c:pt>
                <c:pt idx="8704">
                  <c:v>51.815766164747565</c:v>
                </c:pt>
                <c:pt idx="8705">
                  <c:v>51.815766164747565</c:v>
                </c:pt>
                <c:pt idx="8706">
                  <c:v>51.799158547387073</c:v>
                </c:pt>
                <c:pt idx="8707">
                  <c:v>51.793622674933573</c:v>
                </c:pt>
                <c:pt idx="8708">
                  <c:v>51.768711248892828</c:v>
                </c:pt>
                <c:pt idx="8709">
                  <c:v>51.768711248892828</c:v>
                </c:pt>
                <c:pt idx="8710">
                  <c:v>51.768711248892828</c:v>
                </c:pt>
                <c:pt idx="8711">
                  <c:v>51.768711248892828</c:v>
                </c:pt>
                <c:pt idx="8712">
                  <c:v>51.768711248892828</c:v>
                </c:pt>
                <c:pt idx="8713">
                  <c:v>51.768711248892828</c:v>
                </c:pt>
                <c:pt idx="8714">
                  <c:v>51.768711248892828</c:v>
                </c:pt>
                <c:pt idx="8715">
                  <c:v>51.768711248892828</c:v>
                </c:pt>
                <c:pt idx="8716">
                  <c:v>51.741031886625336</c:v>
                </c:pt>
                <c:pt idx="8717">
                  <c:v>51.741031886625336</c:v>
                </c:pt>
                <c:pt idx="8718">
                  <c:v>51.729960141718337</c:v>
                </c:pt>
                <c:pt idx="8719">
                  <c:v>51.729960141718337</c:v>
                </c:pt>
                <c:pt idx="8720">
                  <c:v>51.685673162090353</c:v>
                </c:pt>
                <c:pt idx="8721">
                  <c:v>51.685673162090353</c:v>
                </c:pt>
                <c:pt idx="8722">
                  <c:v>51.685673162090353</c:v>
                </c:pt>
                <c:pt idx="8723">
                  <c:v>51.685673162090353</c:v>
                </c:pt>
                <c:pt idx="8724">
                  <c:v>51.685673162090353</c:v>
                </c:pt>
                <c:pt idx="8725">
                  <c:v>51.685673162090353</c:v>
                </c:pt>
                <c:pt idx="8726">
                  <c:v>51.685673162090353</c:v>
                </c:pt>
                <c:pt idx="8727">
                  <c:v>51.685673162090353</c:v>
                </c:pt>
                <c:pt idx="8728">
                  <c:v>51.685673162090353</c:v>
                </c:pt>
                <c:pt idx="8729">
                  <c:v>51.685673162090353</c:v>
                </c:pt>
                <c:pt idx="8730">
                  <c:v>51.685673162090353</c:v>
                </c:pt>
                <c:pt idx="8731">
                  <c:v>51.685673162090353</c:v>
                </c:pt>
                <c:pt idx="8732">
                  <c:v>51.685673162090353</c:v>
                </c:pt>
                <c:pt idx="8733">
                  <c:v>51.685673162090353</c:v>
                </c:pt>
                <c:pt idx="8734">
                  <c:v>51.638618246235602</c:v>
                </c:pt>
                <c:pt idx="8735">
                  <c:v>51.638618246235602</c:v>
                </c:pt>
                <c:pt idx="8736">
                  <c:v>51.638618246235602</c:v>
                </c:pt>
                <c:pt idx="8737">
                  <c:v>51.627546501328617</c:v>
                </c:pt>
                <c:pt idx="8738">
                  <c:v>51.599867139061118</c:v>
                </c:pt>
                <c:pt idx="8739">
                  <c:v>51.599867139061118</c:v>
                </c:pt>
                <c:pt idx="8740">
                  <c:v>51.599867139061118</c:v>
                </c:pt>
                <c:pt idx="8741">
                  <c:v>51.599867139061118</c:v>
                </c:pt>
                <c:pt idx="8742">
                  <c:v>51.599867139061118</c:v>
                </c:pt>
                <c:pt idx="8743">
                  <c:v>51.599867139061118</c:v>
                </c:pt>
                <c:pt idx="8744">
                  <c:v>51.599867139061118</c:v>
                </c:pt>
                <c:pt idx="8745">
                  <c:v>51.599867139061118</c:v>
                </c:pt>
                <c:pt idx="8746">
                  <c:v>51.599867139061118</c:v>
                </c:pt>
                <c:pt idx="8747">
                  <c:v>51.572187776793619</c:v>
                </c:pt>
                <c:pt idx="8748">
                  <c:v>51.56388396811338</c:v>
                </c:pt>
                <c:pt idx="8749">
                  <c:v>51.56388396811338</c:v>
                </c:pt>
                <c:pt idx="8750">
                  <c:v>51.552812223206381</c:v>
                </c:pt>
                <c:pt idx="8751">
                  <c:v>51.552812223206381</c:v>
                </c:pt>
                <c:pt idx="8752">
                  <c:v>51.541740478299381</c:v>
                </c:pt>
                <c:pt idx="8753">
                  <c:v>51.541740478299381</c:v>
                </c:pt>
                <c:pt idx="8754">
                  <c:v>51.533436669619135</c:v>
                </c:pt>
                <c:pt idx="8755">
                  <c:v>51.527900797165636</c:v>
                </c:pt>
                <c:pt idx="8756">
                  <c:v>51.502989371124883</c:v>
                </c:pt>
                <c:pt idx="8757">
                  <c:v>51.502989371124883</c:v>
                </c:pt>
                <c:pt idx="8758">
                  <c:v>51.502989371124883</c:v>
                </c:pt>
                <c:pt idx="8759">
                  <c:v>51.502989371124883</c:v>
                </c:pt>
                <c:pt idx="8760">
                  <c:v>51.502989371124883</c:v>
                </c:pt>
                <c:pt idx="8761">
                  <c:v>51.502989371124883</c:v>
                </c:pt>
                <c:pt idx="8762">
                  <c:v>51.502989371124883</c:v>
                </c:pt>
                <c:pt idx="8763">
                  <c:v>51.502989371124883</c:v>
                </c:pt>
                <c:pt idx="8764">
                  <c:v>51.475310008857399</c:v>
                </c:pt>
                <c:pt idx="8765">
                  <c:v>51.475310008857399</c:v>
                </c:pt>
                <c:pt idx="8766">
                  <c:v>51.450398582816646</c:v>
                </c:pt>
                <c:pt idx="8767">
                  <c:v>51.450398582816646</c:v>
                </c:pt>
                <c:pt idx="8768">
                  <c:v>51.450398582816646</c:v>
                </c:pt>
                <c:pt idx="8769">
                  <c:v>51.450398582816646</c:v>
                </c:pt>
                <c:pt idx="8770">
                  <c:v>51.450398582816646</c:v>
                </c:pt>
                <c:pt idx="8771">
                  <c:v>51.450398582816646</c:v>
                </c:pt>
                <c:pt idx="8772">
                  <c:v>51.450398582816646</c:v>
                </c:pt>
                <c:pt idx="8773">
                  <c:v>51.419951284322408</c:v>
                </c:pt>
                <c:pt idx="8774">
                  <c:v>51.419951284322408</c:v>
                </c:pt>
                <c:pt idx="8775">
                  <c:v>51.419951284322408</c:v>
                </c:pt>
                <c:pt idx="8776">
                  <c:v>51.419951284322408</c:v>
                </c:pt>
                <c:pt idx="8777">
                  <c:v>51.403343666961909</c:v>
                </c:pt>
                <c:pt idx="8778">
                  <c:v>51.403343666961909</c:v>
                </c:pt>
                <c:pt idx="8779">
                  <c:v>51.395039858281663</c:v>
                </c:pt>
                <c:pt idx="8780">
                  <c:v>51.325841452612927</c:v>
                </c:pt>
                <c:pt idx="8781">
                  <c:v>51.325841452612927</c:v>
                </c:pt>
                <c:pt idx="8782">
                  <c:v>51.325841452612927</c:v>
                </c:pt>
                <c:pt idx="8783">
                  <c:v>51.325841452612927</c:v>
                </c:pt>
                <c:pt idx="8784">
                  <c:v>51.325841452612927</c:v>
                </c:pt>
                <c:pt idx="8785">
                  <c:v>51.325841452612927</c:v>
                </c:pt>
                <c:pt idx="8786">
                  <c:v>51.325841452612927</c:v>
                </c:pt>
                <c:pt idx="8787">
                  <c:v>51.325841452612927</c:v>
                </c:pt>
                <c:pt idx="8788">
                  <c:v>51.325841452612927</c:v>
                </c:pt>
                <c:pt idx="8789">
                  <c:v>51.325841452612927</c:v>
                </c:pt>
                <c:pt idx="8790">
                  <c:v>51.325841452612927</c:v>
                </c:pt>
                <c:pt idx="8791">
                  <c:v>51.325841452612927</c:v>
                </c:pt>
                <c:pt idx="8792">
                  <c:v>51.325841452612927</c:v>
                </c:pt>
                <c:pt idx="8793">
                  <c:v>51.325841452612927</c:v>
                </c:pt>
                <c:pt idx="8794">
                  <c:v>51.325841452612927</c:v>
                </c:pt>
                <c:pt idx="8795">
                  <c:v>51.325841452612927</c:v>
                </c:pt>
                <c:pt idx="8796">
                  <c:v>51.325841452612927</c:v>
                </c:pt>
                <c:pt idx="8797">
                  <c:v>51.325841452612927</c:v>
                </c:pt>
                <c:pt idx="8798">
                  <c:v>51.325841452612927</c:v>
                </c:pt>
                <c:pt idx="8799">
                  <c:v>51.325841452612927</c:v>
                </c:pt>
                <c:pt idx="8800">
                  <c:v>51.325841452612927</c:v>
                </c:pt>
                <c:pt idx="8801">
                  <c:v>51.325841452612927</c:v>
                </c:pt>
                <c:pt idx="8802">
                  <c:v>51.325841452612927</c:v>
                </c:pt>
                <c:pt idx="8803">
                  <c:v>51.325841452612927</c:v>
                </c:pt>
                <c:pt idx="8804">
                  <c:v>51.240035429583706</c:v>
                </c:pt>
                <c:pt idx="8805">
                  <c:v>51.240035429583706</c:v>
                </c:pt>
                <c:pt idx="8806">
                  <c:v>51.240035429583706</c:v>
                </c:pt>
                <c:pt idx="8807">
                  <c:v>51.240035429583706</c:v>
                </c:pt>
                <c:pt idx="8808">
                  <c:v>51.240035429583706</c:v>
                </c:pt>
                <c:pt idx="8809">
                  <c:v>51.240035429583706</c:v>
                </c:pt>
                <c:pt idx="8810">
                  <c:v>51.240035429583706</c:v>
                </c:pt>
                <c:pt idx="8811">
                  <c:v>51.217891939769714</c:v>
                </c:pt>
                <c:pt idx="8812">
                  <c:v>51.206820194862715</c:v>
                </c:pt>
                <c:pt idx="8813">
                  <c:v>51.206820194862715</c:v>
                </c:pt>
                <c:pt idx="8814">
                  <c:v>51.206820194862715</c:v>
                </c:pt>
                <c:pt idx="8815">
                  <c:v>51.195748449955715</c:v>
                </c:pt>
                <c:pt idx="8816">
                  <c:v>51.18190876882197</c:v>
                </c:pt>
                <c:pt idx="8817">
                  <c:v>51.18190876882197</c:v>
                </c:pt>
                <c:pt idx="8818">
                  <c:v>51.18190876882197</c:v>
                </c:pt>
                <c:pt idx="8819">
                  <c:v>51.18190876882197</c:v>
                </c:pt>
                <c:pt idx="8820">
                  <c:v>51.168069087688217</c:v>
                </c:pt>
                <c:pt idx="8821">
                  <c:v>51.154229406554478</c:v>
                </c:pt>
                <c:pt idx="8822">
                  <c:v>51.154229406554478</c:v>
                </c:pt>
                <c:pt idx="8823">
                  <c:v>51.154229406554478</c:v>
                </c:pt>
                <c:pt idx="8824">
                  <c:v>51.154229406554478</c:v>
                </c:pt>
                <c:pt idx="8825">
                  <c:v>51.137621789193979</c:v>
                </c:pt>
                <c:pt idx="8826">
                  <c:v>51.137621789193979</c:v>
                </c:pt>
                <c:pt idx="8827">
                  <c:v>51.129317980513733</c:v>
                </c:pt>
                <c:pt idx="8828">
                  <c:v>51.123782108060233</c:v>
                </c:pt>
                <c:pt idx="8829">
                  <c:v>51.118246235606733</c:v>
                </c:pt>
                <c:pt idx="8830">
                  <c:v>51.112710363153234</c:v>
                </c:pt>
                <c:pt idx="8831">
                  <c:v>51.098870682019481</c:v>
                </c:pt>
                <c:pt idx="8832">
                  <c:v>51.098870682019481</c:v>
                </c:pt>
                <c:pt idx="8833">
                  <c:v>51.098870682019481</c:v>
                </c:pt>
                <c:pt idx="8834">
                  <c:v>51.098870682019481</c:v>
                </c:pt>
                <c:pt idx="8835">
                  <c:v>51.082263064658996</c:v>
                </c:pt>
                <c:pt idx="8836">
                  <c:v>51.082263064658996</c:v>
                </c:pt>
                <c:pt idx="8837">
                  <c:v>51.065655447298496</c:v>
                </c:pt>
                <c:pt idx="8838">
                  <c:v>51.065655447298496</c:v>
                </c:pt>
                <c:pt idx="8839">
                  <c:v>51.065655447298496</c:v>
                </c:pt>
                <c:pt idx="8840">
                  <c:v>51.065655447298496</c:v>
                </c:pt>
                <c:pt idx="8841">
                  <c:v>51.051815766164744</c:v>
                </c:pt>
                <c:pt idx="8842">
                  <c:v>51.046279893711244</c:v>
                </c:pt>
                <c:pt idx="8843">
                  <c:v>51.040744021257758</c:v>
                </c:pt>
                <c:pt idx="8844">
                  <c:v>51.018600531443759</c:v>
                </c:pt>
                <c:pt idx="8845">
                  <c:v>51.018600531443759</c:v>
                </c:pt>
                <c:pt idx="8846">
                  <c:v>51.018600531443759</c:v>
                </c:pt>
                <c:pt idx="8847">
                  <c:v>51.018600531443759</c:v>
                </c:pt>
                <c:pt idx="8848">
                  <c:v>51.018600531443759</c:v>
                </c:pt>
                <c:pt idx="8849">
                  <c:v>51.018600531443759</c:v>
                </c:pt>
                <c:pt idx="8850">
                  <c:v>51.018600531443759</c:v>
                </c:pt>
                <c:pt idx="8851">
                  <c:v>50.988153232949514</c:v>
                </c:pt>
                <c:pt idx="8852">
                  <c:v>50.988153232949514</c:v>
                </c:pt>
                <c:pt idx="8853">
                  <c:v>50.988153232949514</c:v>
                </c:pt>
                <c:pt idx="8854">
                  <c:v>50.988153232949514</c:v>
                </c:pt>
                <c:pt idx="8855">
                  <c:v>50.966009743135523</c:v>
                </c:pt>
                <c:pt idx="8856">
                  <c:v>50.966009743135523</c:v>
                </c:pt>
                <c:pt idx="8857">
                  <c:v>50.966009743135523</c:v>
                </c:pt>
                <c:pt idx="8858">
                  <c:v>50.966009743135523</c:v>
                </c:pt>
                <c:pt idx="8859">
                  <c:v>50.95217006200177</c:v>
                </c:pt>
                <c:pt idx="8860">
                  <c:v>50.941098317094777</c:v>
                </c:pt>
                <c:pt idx="8861">
                  <c:v>50.941098317094777</c:v>
                </c:pt>
                <c:pt idx="8862">
                  <c:v>50.941098317094777</c:v>
                </c:pt>
                <c:pt idx="8863">
                  <c:v>50.930026572187778</c:v>
                </c:pt>
                <c:pt idx="8864">
                  <c:v>50.924490699734278</c:v>
                </c:pt>
                <c:pt idx="8865">
                  <c:v>50.913418954827286</c:v>
                </c:pt>
                <c:pt idx="8866">
                  <c:v>50.913418954827286</c:v>
                </c:pt>
                <c:pt idx="8867">
                  <c:v>50.913418954827286</c:v>
                </c:pt>
                <c:pt idx="8868">
                  <c:v>50.902347209920286</c:v>
                </c:pt>
                <c:pt idx="8869">
                  <c:v>50.894043401240033</c:v>
                </c:pt>
                <c:pt idx="8870">
                  <c:v>50.894043401240033</c:v>
                </c:pt>
                <c:pt idx="8871">
                  <c:v>50.885739592559787</c:v>
                </c:pt>
                <c:pt idx="8872">
                  <c:v>50.877435783879541</c:v>
                </c:pt>
                <c:pt idx="8873">
                  <c:v>50.877435783879541</c:v>
                </c:pt>
                <c:pt idx="8874">
                  <c:v>50.830380868024804</c:v>
                </c:pt>
                <c:pt idx="8875">
                  <c:v>50.830380868024804</c:v>
                </c:pt>
                <c:pt idx="8876">
                  <c:v>50.830380868024804</c:v>
                </c:pt>
                <c:pt idx="8877">
                  <c:v>50.830380868024804</c:v>
                </c:pt>
                <c:pt idx="8878">
                  <c:v>50.830380868024804</c:v>
                </c:pt>
                <c:pt idx="8879">
                  <c:v>50.830380868024804</c:v>
                </c:pt>
                <c:pt idx="8880">
                  <c:v>50.830380868024804</c:v>
                </c:pt>
                <c:pt idx="8881">
                  <c:v>50.830380868024804</c:v>
                </c:pt>
                <c:pt idx="8882">
                  <c:v>50.830380868024804</c:v>
                </c:pt>
                <c:pt idx="8883">
                  <c:v>50.830380868024804</c:v>
                </c:pt>
                <c:pt idx="8884">
                  <c:v>50.830380868024804</c:v>
                </c:pt>
                <c:pt idx="8885">
                  <c:v>50.830380868024804</c:v>
                </c:pt>
                <c:pt idx="8886">
                  <c:v>50.830380868024804</c:v>
                </c:pt>
                <c:pt idx="8887">
                  <c:v>50.830380868024804</c:v>
                </c:pt>
                <c:pt idx="8888">
                  <c:v>50.830380868024804</c:v>
                </c:pt>
                <c:pt idx="8889">
                  <c:v>50.783325952170067</c:v>
                </c:pt>
                <c:pt idx="8890">
                  <c:v>50.783325952170067</c:v>
                </c:pt>
                <c:pt idx="8891">
                  <c:v>50.775022143489814</c:v>
                </c:pt>
                <c:pt idx="8892">
                  <c:v>50.769486271036314</c:v>
                </c:pt>
                <c:pt idx="8893">
                  <c:v>50.763950398582814</c:v>
                </c:pt>
                <c:pt idx="8894">
                  <c:v>50.747342781222315</c:v>
                </c:pt>
                <c:pt idx="8895">
                  <c:v>50.747342781222315</c:v>
                </c:pt>
                <c:pt idx="8896">
                  <c:v>50.747342781222315</c:v>
                </c:pt>
                <c:pt idx="8897">
                  <c:v>50.747342781222315</c:v>
                </c:pt>
                <c:pt idx="8898">
                  <c:v>50.747342781222315</c:v>
                </c:pt>
                <c:pt idx="8899">
                  <c:v>50.727967227635077</c:v>
                </c:pt>
                <c:pt idx="8900">
                  <c:v>50.727967227635077</c:v>
                </c:pt>
                <c:pt idx="8901">
                  <c:v>50.694751992914078</c:v>
                </c:pt>
                <c:pt idx="8902">
                  <c:v>50.694751992914078</c:v>
                </c:pt>
                <c:pt idx="8903">
                  <c:v>50.694751992914078</c:v>
                </c:pt>
                <c:pt idx="8904">
                  <c:v>50.694751992914078</c:v>
                </c:pt>
                <c:pt idx="8905">
                  <c:v>50.694751992914078</c:v>
                </c:pt>
                <c:pt idx="8906">
                  <c:v>50.694751992914078</c:v>
                </c:pt>
                <c:pt idx="8907">
                  <c:v>50.694751992914078</c:v>
                </c:pt>
                <c:pt idx="8908">
                  <c:v>50.694751992914078</c:v>
                </c:pt>
                <c:pt idx="8909">
                  <c:v>50.694751992914078</c:v>
                </c:pt>
                <c:pt idx="8910">
                  <c:v>50.694751992914078</c:v>
                </c:pt>
                <c:pt idx="8911">
                  <c:v>50.66430469441984</c:v>
                </c:pt>
                <c:pt idx="8912">
                  <c:v>50.617249778565096</c:v>
                </c:pt>
                <c:pt idx="8913">
                  <c:v>50.617249778565096</c:v>
                </c:pt>
                <c:pt idx="8914">
                  <c:v>50.617249778565096</c:v>
                </c:pt>
                <c:pt idx="8915">
                  <c:v>50.617249778565096</c:v>
                </c:pt>
                <c:pt idx="8916">
                  <c:v>50.617249778565096</c:v>
                </c:pt>
                <c:pt idx="8917">
                  <c:v>50.617249778565096</c:v>
                </c:pt>
                <c:pt idx="8918">
                  <c:v>50.617249778565096</c:v>
                </c:pt>
                <c:pt idx="8919">
                  <c:v>50.617249778565096</c:v>
                </c:pt>
                <c:pt idx="8920">
                  <c:v>50.617249778565096</c:v>
                </c:pt>
                <c:pt idx="8921">
                  <c:v>50.617249778565096</c:v>
                </c:pt>
                <c:pt idx="8922">
                  <c:v>50.617249778565096</c:v>
                </c:pt>
                <c:pt idx="8923">
                  <c:v>50.617249778565096</c:v>
                </c:pt>
                <c:pt idx="8924">
                  <c:v>50.617249778565096</c:v>
                </c:pt>
                <c:pt idx="8925">
                  <c:v>50.617249778565096</c:v>
                </c:pt>
                <c:pt idx="8926">
                  <c:v>50.617249778565096</c:v>
                </c:pt>
                <c:pt idx="8927">
                  <c:v>50.617249778565096</c:v>
                </c:pt>
                <c:pt idx="8928">
                  <c:v>50.570194862710359</c:v>
                </c:pt>
                <c:pt idx="8929">
                  <c:v>50.55358724534986</c:v>
                </c:pt>
                <c:pt idx="8930">
                  <c:v>50.55358724534986</c:v>
                </c:pt>
                <c:pt idx="8931">
                  <c:v>50.55358724534986</c:v>
                </c:pt>
                <c:pt idx="8932">
                  <c:v>50.55358724534986</c:v>
                </c:pt>
                <c:pt idx="8933">
                  <c:v>50.55358724534986</c:v>
                </c:pt>
                <c:pt idx="8934">
                  <c:v>50.534211691762621</c:v>
                </c:pt>
                <c:pt idx="8935">
                  <c:v>50.534211691762621</c:v>
                </c:pt>
                <c:pt idx="8936">
                  <c:v>50.512068201948622</c:v>
                </c:pt>
                <c:pt idx="8937">
                  <c:v>50.512068201948622</c:v>
                </c:pt>
                <c:pt idx="8938">
                  <c:v>50.512068201948622</c:v>
                </c:pt>
                <c:pt idx="8939">
                  <c:v>50.512068201948622</c:v>
                </c:pt>
                <c:pt idx="8940">
                  <c:v>50.512068201948622</c:v>
                </c:pt>
                <c:pt idx="8941">
                  <c:v>50.512068201948622</c:v>
                </c:pt>
                <c:pt idx="8942">
                  <c:v>50.492692648361384</c:v>
                </c:pt>
                <c:pt idx="8943">
                  <c:v>50.487156775907884</c:v>
                </c:pt>
                <c:pt idx="8944">
                  <c:v>50.476085031000885</c:v>
                </c:pt>
                <c:pt idx="8945">
                  <c:v>50.476085031000885</c:v>
                </c:pt>
                <c:pt idx="8946">
                  <c:v>50.476085031000885</c:v>
                </c:pt>
                <c:pt idx="8947">
                  <c:v>50.462245349867139</c:v>
                </c:pt>
                <c:pt idx="8948">
                  <c:v>50.462245349867139</c:v>
                </c:pt>
                <c:pt idx="8949">
                  <c:v>50.453941541186886</c:v>
                </c:pt>
                <c:pt idx="8950">
                  <c:v>50.442869796279901</c:v>
                </c:pt>
                <c:pt idx="8951">
                  <c:v>50.442869796279901</c:v>
                </c:pt>
                <c:pt idx="8952">
                  <c:v>50.442869796279901</c:v>
                </c:pt>
                <c:pt idx="8953">
                  <c:v>50.429030115146148</c:v>
                </c:pt>
                <c:pt idx="8954">
                  <c:v>50.429030115146148</c:v>
                </c:pt>
                <c:pt idx="8955">
                  <c:v>50.417958370239148</c:v>
                </c:pt>
                <c:pt idx="8956">
                  <c:v>50.417958370239148</c:v>
                </c:pt>
                <c:pt idx="8957">
                  <c:v>50.409654561558902</c:v>
                </c:pt>
                <c:pt idx="8958">
                  <c:v>50.398582816651903</c:v>
                </c:pt>
                <c:pt idx="8959">
                  <c:v>50.398582816651903</c:v>
                </c:pt>
                <c:pt idx="8960">
                  <c:v>50.398582816651903</c:v>
                </c:pt>
                <c:pt idx="8961">
                  <c:v>50.387511071744903</c:v>
                </c:pt>
                <c:pt idx="8962">
                  <c:v>50.381975199291404</c:v>
                </c:pt>
                <c:pt idx="8963">
                  <c:v>50.376439326837911</c:v>
                </c:pt>
                <c:pt idx="8964">
                  <c:v>50.365367581930911</c:v>
                </c:pt>
                <c:pt idx="8965">
                  <c:v>50.365367581930911</c:v>
                </c:pt>
                <c:pt idx="8966">
                  <c:v>50.365367581930911</c:v>
                </c:pt>
                <c:pt idx="8967">
                  <c:v>50.34322409211692</c:v>
                </c:pt>
                <c:pt idx="8968">
                  <c:v>50.34322409211692</c:v>
                </c:pt>
                <c:pt idx="8969">
                  <c:v>50.34322409211692</c:v>
                </c:pt>
                <c:pt idx="8970">
                  <c:v>50.34322409211692</c:v>
                </c:pt>
                <c:pt idx="8971">
                  <c:v>50.34322409211692</c:v>
                </c:pt>
                <c:pt idx="8972">
                  <c:v>50.326616474756428</c:v>
                </c:pt>
                <c:pt idx="8973">
                  <c:v>50.310008857395928</c:v>
                </c:pt>
                <c:pt idx="8974">
                  <c:v>50.310008857395928</c:v>
                </c:pt>
                <c:pt idx="8975">
                  <c:v>50.310008857395928</c:v>
                </c:pt>
                <c:pt idx="8976">
                  <c:v>50.310008857395928</c:v>
                </c:pt>
                <c:pt idx="8977">
                  <c:v>50.310008857395928</c:v>
                </c:pt>
                <c:pt idx="8978">
                  <c:v>50.293401240035429</c:v>
                </c:pt>
                <c:pt idx="8979">
                  <c:v>50.287865367581929</c:v>
                </c:pt>
                <c:pt idx="8980">
                  <c:v>50.27679362267493</c:v>
                </c:pt>
                <c:pt idx="8981">
                  <c:v>50.27679362267493</c:v>
                </c:pt>
                <c:pt idx="8982">
                  <c:v>50.27679362267493</c:v>
                </c:pt>
                <c:pt idx="8983">
                  <c:v>50.26572187776793</c:v>
                </c:pt>
                <c:pt idx="8984">
                  <c:v>50.260186005314431</c:v>
                </c:pt>
                <c:pt idx="8985">
                  <c:v>50.251882196634192</c:v>
                </c:pt>
                <c:pt idx="8986">
                  <c:v>50.251882196634192</c:v>
                </c:pt>
                <c:pt idx="8987">
                  <c:v>50.240810451727192</c:v>
                </c:pt>
                <c:pt idx="8988">
                  <c:v>50.240810451727192</c:v>
                </c:pt>
                <c:pt idx="8989">
                  <c:v>50.229738706820193</c:v>
                </c:pt>
                <c:pt idx="8990">
                  <c:v>50.229738706820193</c:v>
                </c:pt>
                <c:pt idx="8991">
                  <c:v>50.221434898139947</c:v>
                </c:pt>
                <c:pt idx="8992">
                  <c:v>50.215899025686447</c:v>
                </c:pt>
                <c:pt idx="8993">
                  <c:v>50.204827280779455</c:v>
                </c:pt>
                <c:pt idx="8994">
                  <c:v>50.204827280779455</c:v>
                </c:pt>
                <c:pt idx="8995">
                  <c:v>50.204827280779455</c:v>
                </c:pt>
                <c:pt idx="8996">
                  <c:v>50.193755535872455</c:v>
                </c:pt>
                <c:pt idx="8997">
                  <c:v>50.188219663418955</c:v>
                </c:pt>
                <c:pt idx="8998">
                  <c:v>50.17437998228521</c:v>
                </c:pt>
                <c:pt idx="8999">
                  <c:v>50.17437998228521</c:v>
                </c:pt>
                <c:pt idx="9000">
                  <c:v>50.17437998228521</c:v>
                </c:pt>
                <c:pt idx="9001">
                  <c:v>50.17437998228521</c:v>
                </c:pt>
                <c:pt idx="9002">
                  <c:v>50.143932683790972</c:v>
                </c:pt>
                <c:pt idx="9003">
                  <c:v>50.143932683790972</c:v>
                </c:pt>
                <c:pt idx="9004">
                  <c:v>50.143932683790972</c:v>
                </c:pt>
                <c:pt idx="9005">
                  <c:v>50.143932683790972</c:v>
                </c:pt>
                <c:pt idx="9006">
                  <c:v>50.143932683790972</c:v>
                </c:pt>
                <c:pt idx="9007">
                  <c:v>50.143932683790972</c:v>
                </c:pt>
                <c:pt idx="9008">
                  <c:v>50.143932683790972</c:v>
                </c:pt>
                <c:pt idx="9009">
                  <c:v>50.121789193976973</c:v>
                </c:pt>
                <c:pt idx="9010">
                  <c:v>50.116253321523473</c:v>
                </c:pt>
                <c:pt idx="9011">
                  <c:v>50.110717449069973</c:v>
                </c:pt>
                <c:pt idx="9012">
                  <c:v>50.105181576616474</c:v>
                </c:pt>
                <c:pt idx="9013">
                  <c:v>50.049822852081483</c:v>
                </c:pt>
                <c:pt idx="9014">
                  <c:v>50.049822852081483</c:v>
                </c:pt>
                <c:pt idx="9015">
                  <c:v>50.049822852081483</c:v>
                </c:pt>
                <c:pt idx="9016">
                  <c:v>50.049822852081483</c:v>
                </c:pt>
                <c:pt idx="9017">
                  <c:v>50.049822852081483</c:v>
                </c:pt>
                <c:pt idx="9018">
                  <c:v>50.049822852081483</c:v>
                </c:pt>
                <c:pt idx="9019">
                  <c:v>50.049822852081483</c:v>
                </c:pt>
                <c:pt idx="9020">
                  <c:v>50.049822852081483</c:v>
                </c:pt>
                <c:pt idx="9021">
                  <c:v>50.049822852081483</c:v>
                </c:pt>
                <c:pt idx="9022">
                  <c:v>50.049822852081483</c:v>
                </c:pt>
                <c:pt idx="9023">
                  <c:v>50.049822852081483</c:v>
                </c:pt>
                <c:pt idx="9024">
                  <c:v>50.049822852081483</c:v>
                </c:pt>
                <c:pt idx="9025">
                  <c:v>50.049822852081483</c:v>
                </c:pt>
                <c:pt idx="9026">
                  <c:v>50.049822852081483</c:v>
                </c:pt>
                <c:pt idx="9027">
                  <c:v>50.049822852081483</c:v>
                </c:pt>
                <c:pt idx="9028">
                  <c:v>50.049822852081483</c:v>
                </c:pt>
                <c:pt idx="9029">
                  <c:v>50.049822852081483</c:v>
                </c:pt>
                <c:pt idx="9030">
                  <c:v>50.049822852081483</c:v>
                </c:pt>
                <c:pt idx="9031">
                  <c:v>50.049822852081483</c:v>
                </c:pt>
                <c:pt idx="9032">
                  <c:v>49.983392382639501</c:v>
                </c:pt>
                <c:pt idx="9033">
                  <c:v>49.983392382639501</c:v>
                </c:pt>
                <c:pt idx="9034">
                  <c:v>49.983392382639501</c:v>
                </c:pt>
                <c:pt idx="9035">
                  <c:v>49.983392382639501</c:v>
                </c:pt>
                <c:pt idx="9036">
                  <c:v>49.983392382639501</c:v>
                </c:pt>
                <c:pt idx="9037">
                  <c:v>49.966784765279009</c:v>
                </c:pt>
                <c:pt idx="9038">
                  <c:v>49.961248892825509</c:v>
                </c:pt>
                <c:pt idx="9039">
                  <c:v>49.955713020372009</c:v>
                </c:pt>
                <c:pt idx="9040">
                  <c:v>49.950177147918509</c:v>
                </c:pt>
                <c:pt idx="9041">
                  <c:v>49.94464127546501</c:v>
                </c:pt>
                <c:pt idx="9042">
                  <c:v>49.933569530558017</c:v>
                </c:pt>
                <c:pt idx="9043">
                  <c:v>49.933569530558017</c:v>
                </c:pt>
                <c:pt idx="9044">
                  <c:v>49.933569530558017</c:v>
                </c:pt>
                <c:pt idx="9045">
                  <c:v>49.916961913197525</c:v>
                </c:pt>
                <c:pt idx="9046">
                  <c:v>49.916961913197525</c:v>
                </c:pt>
                <c:pt idx="9047">
                  <c:v>49.916961913197525</c:v>
                </c:pt>
                <c:pt idx="9048">
                  <c:v>49.905890168290526</c:v>
                </c:pt>
                <c:pt idx="9049">
                  <c:v>49.897586359610273</c:v>
                </c:pt>
                <c:pt idx="9050">
                  <c:v>49.897586359610273</c:v>
                </c:pt>
                <c:pt idx="9051">
                  <c:v>49.886514614703273</c:v>
                </c:pt>
                <c:pt idx="9052">
                  <c:v>49.886514614703273</c:v>
                </c:pt>
                <c:pt idx="9053">
                  <c:v>49.878210806023027</c:v>
                </c:pt>
                <c:pt idx="9054">
                  <c:v>49.864371124889281</c:v>
                </c:pt>
                <c:pt idx="9055">
                  <c:v>49.864371124889281</c:v>
                </c:pt>
                <c:pt idx="9056">
                  <c:v>49.864371124889281</c:v>
                </c:pt>
                <c:pt idx="9057">
                  <c:v>49.864371124889281</c:v>
                </c:pt>
                <c:pt idx="9058">
                  <c:v>49.850531443755536</c:v>
                </c:pt>
                <c:pt idx="9059">
                  <c:v>49.844995571302036</c:v>
                </c:pt>
                <c:pt idx="9060">
                  <c:v>49.822852081488044</c:v>
                </c:pt>
                <c:pt idx="9061">
                  <c:v>49.822852081488044</c:v>
                </c:pt>
                <c:pt idx="9062">
                  <c:v>49.822852081488044</c:v>
                </c:pt>
                <c:pt idx="9063">
                  <c:v>49.822852081488044</c:v>
                </c:pt>
                <c:pt idx="9064">
                  <c:v>49.822852081488044</c:v>
                </c:pt>
                <c:pt idx="9065">
                  <c:v>49.822852081488044</c:v>
                </c:pt>
                <c:pt idx="9066">
                  <c:v>49.822852081488044</c:v>
                </c:pt>
                <c:pt idx="9067">
                  <c:v>49.800708591674045</c:v>
                </c:pt>
                <c:pt idx="9068">
                  <c:v>49.7813330380868</c:v>
                </c:pt>
                <c:pt idx="9069">
                  <c:v>49.7813330380868</c:v>
                </c:pt>
                <c:pt idx="9070">
                  <c:v>49.7813330380868</c:v>
                </c:pt>
                <c:pt idx="9071">
                  <c:v>49.7813330380868</c:v>
                </c:pt>
                <c:pt idx="9072">
                  <c:v>49.7813330380868</c:v>
                </c:pt>
                <c:pt idx="9073">
                  <c:v>49.7813330380868</c:v>
                </c:pt>
                <c:pt idx="9074">
                  <c:v>49.753653675819308</c:v>
                </c:pt>
                <c:pt idx="9075">
                  <c:v>49.753653675819308</c:v>
                </c:pt>
                <c:pt idx="9076">
                  <c:v>49.753653675819308</c:v>
                </c:pt>
                <c:pt idx="9077">
                  <c:v>49.753653675819308</c:v>
                </c:pt>
                <c:pt idx="9078">
                  <c:v>49.737046058458809</c:v>
                </c:pt>
                <c:pt idx="9079">
                  <c:v>49.737046058458809</c:v>
                </c:pt>
                <c:pt idx="9080">
                  <c:v>49.712134632418071</c:v>
                </c:pt>
                <c:pt idx="9081">
                  <c:v>49.712134632418071</c:v>
                </c:pt>
                <c:pt idx="9082">
                  <c:v>49.712134632418071</c:v>
                </c:pt>
                <c:pt idx="9083">
                  <c:v>49.712134632418071</c:v>
                </c:pt>
                <c:pt idx="9084">
                  <c:v>49.712134632418071</c:v>
                </c:pt>
                <c:pt idx="9085">
                  <c:v>49.712134632418071</c:v>
                </c:pt>
                <c:pt idx="9086">
                  <c:v>49.712134632418071</c:v>
                </c:pt>
                <c:pt idx="9087">
                  <c:v>49.678919397697072</c:v>
                </c:pt>
                <c:pt idx="9088">
                  <c:v>49.678919397697072</c:v>
                </c:pt>
                <c:pt idx="9089">
                  <c:v>49.678919397697072</c:v>
                </c:pt>
                <c:pt idx="9090">
                  <c:v>49.678919397697072</c:v>
                </c:pt>
                <c:pt idx="9091">
                  <c:v>49.678919397697072</c:v>
                </c:pt>
                <c:pt idx="9092">
                  <c:v>49.642936226749335</c:v>
                </c:pt>
                <c:pt idx="9093">
                  <c:v>49.642936226749335</c:v>
                </c:pt>
                <c:pt idx="9094">
                  <c:v>49.642936226749335</c:v>
                </c:pt>
                <c:pt idx="9095">
                  <c:v>49.642936226749335</c:v>
                </c:pt>
                <c:pt idx="9096">
                  <c:v>49.642936226749335</c:v>
                </c:pt>
                <c:pt idx="9097">
                  <c:v>49.642936226749335</c:v>
                </c:pt>
                <c:pt idx="9098">
                  <c:v>49.642936226749335</c:v>
                </c:pt>
                <c:pt idx="9099">
                  <c:v>49.642936226749335</c:v>
                </c:pt>
                <c:pt idx="9100">
                  <c:v>49.612488928255097</c:v>
                </c:pt>
                <c:pt idx="9101">
                  <c:v>49.612488928255097</c:v>
                </c:pt>
                <c:pt idx="9102">
                  <c:v>49.612488928255097</c:v>
                </c:pt>
                <c:pt idx="9103">
                  <c:v>49.601417183348097</c:v>
                </c:pt>
                <c:pt idx="9104">
                  <c:v>49.582041629760845</c:v>
                </c:pt>
                <c:pt idx="9105">
                  <c:v>49.582041629760845</c:v>
                </c:pt>
                <c:pt idx="9106">
                  <c:v>49.582041629760845</c:v>
                </c:pt>
                <c:pt idx="9107">
                  <c:v>49.582041629760845</c:v>
                </c:pt>
                <c:pt idx="9108">
                  <c:v>49.582041629760845</c:v>
                </c:pt>
                <c:pt idx="9109">
                  <c:v>49.582041629760845</c:v>
                </c:pt>
                <c:pt idx="9110">
                  <c:v>49.507307351638616</c:v>
                </c:pt>
                <c:pt idx="9111">
                  <c:v>49.507307351638616</c:v>
                </c:pt>
                <c:pt idx="9112">
                  <c:v>49.507307351638616</c:v>
                </c:pt>
                <c:pt idx="9113">
                  <c:v>49.507307351638616</c:v>
                </c:pt>
                <c:pt idx="9114">
                  <c:v>49.507307351638616</c:v>
                </c:pt>
                <c:pt idx="9115">
                  <c:v>49.507307351638616</c:v>
                </c:pt>
                <c:pt idx="9116">
                  <c:v>49.507307351638616</c:v>
                </c:pt>
                <c:pt idx="9117">
                  <c:v>49.507307351638616</c:v>
                </c:pt>
                <c:pt idx="9118">
                  <c:v>49.507307351638616</c:v>
                </c:pt>
                <c:pt idx="9119">
                  <c:v>49.507307351638616</c:v>
                </c:pt>
                <c:pt idx="9120">
                  <c:v>49.507307351638616</c:v>
                </c:pt>
                <c:pt idx="9121">
                  <c:v>49.507307351638616</c:v>
                </c:pt>
                <c:pt idx="9122">
                  <c:v>49.507307351638616</c:v>
                </c:pt>
                <c:pt idx="9123">
                  <c:v>49.507307351638616</c:v>
                </c:pt>
                <c:pt idx="9124">
                  <c:v>49.507307351638616</c:v>
                </c:pt>
                <c:pt idx="9125">
                  <c:v>49.507307351638616</c:v>
                </c:pt>
                <c:pt idx="9126">
                  <c:v>49.507307351638616</c:v>
                </c:pt>
                <c:pt idx="9127">
                  <c:v>49.507307351638616</c:v>
                </c:pt>
                <c:pt idx="9128">
                  <c:v>49.507307351638616</c:v>
                </c:pt>
                <c:pt idx="9129">
                  <c:v>49.507307351638616</c:v>
                </c:pt>
                <c:pt idx="9130">
                  <c:v>49.507307351638616</c:v>
                </c:pt>
                <c:pt idx="9131">
                  <c:v>49.446412754650133</c:v>
                </c:pt>
                <c:pt idx="9132">
                  <c:v>49.440876882196633</c:v>
                </c:pt>
                <c:pt idx="9133">
                  <c:v>49.427037201062888</c:v>
                </c:pt>
                <c:pt idx="9134">
                  <c:v>49.427037201062888</c:v>
                </c:pt>
                <c:pt idx="9135">
                  <c:v>49.427037201062888</c:v>
                </c:pt>
                <c:pt idx="9136">
                  <c:v>49.427037201062888</c:v>
                </c:pt>
                <c:pt idx="9137">
                  <c:v>49.413197519929142</c:v>
                </c:pt>
                <c:pt idx="9138">
                  <c:v>49.391054030115143</c:v>
                </c:pt>
                <c:pt idx="9139">
                  <c:v>49.391054030115143</c:v>
                </c:pt>
                <c:pt idx="9140">
                  <c:v>49.391054030115143</c:v>
                </c:pt>
                <c:pt idx="9141">
                  <c:v>49.391054030115143</c:v>
                </c:pt>
                <c:pt idx="9142">
                  <c:v>49.391054030115143</c:v>
                </c:pt>
                <c:pt idx="9143">
                  <c:v>49.391054030115143</c:v>
                </c:pt>
                <c:pt idx="9144">
                  <c:v>49.391054030115143</c:v>
                </c:pt>
                <c:pt idx="9145">
                  <c:v>49.368910540301151</c:v>
                </c:pt>
                <c:pt idx="9146">
                  <c:v>49.363374667847651</c:v>
                </c:pt>
                <c:pt idx="9147">
                  <c:v>49.357838795394152</c:v>
                </c:pt>
                <c:pt idx="9148">
                  <c:v>49.352302922940652</c:v>
                </c:pt>
                <c:pt idx="9149">
                  <c:v>49.308015943312668</c:v>
                </c:pt>
                <c:pt idx="9150">
                  <c:v>49.308015943312668</c:v>
                </c:pt>
                <c:pt idx="9151">
                  <c:v>49.308015943312668</c:v>
                </c:pt>
                <c:pt idx="9152">
                  <c:v>49.308015943312668</c:v>
                </c:pt>
                <c:pt idx="9153">
                  <c:v>49.308015943312668</c:v>
                </c:pt>
                <c:pt idx="9154">
                  <c:v>49.308015943312668</c:v>
                </c:pt>
                <c:pt idx="9155">
                  <c:v>49.308015943312668</c:v>
                </c:pt>
                <c:pt idx="9156">
                  <c:v>49.308015943312668</c:v>
                </c:pt>
                <c:pt idx="9157">
                  <c:v>49.308015943312668</c:v>
                </c:pt>
                <c:pt idx="9158">
                  <c:v>49.308015943312668</c:v>
                </c:pt>
                <c:pt idx="9159">
                  <c:v>49.308015943312668</c:v>
                </c:pt>
                <c:pt idx="9160">
                  <c:v>49.308015943312668</c:v>
                </c:pt>
                <c:pt idx="9161">
                  <c:v>49.308015943312668</c:v>
                </c:pt>
                <c:pt idx="9162">
                  <c:v>49.308015943312668</c:v>
                </c:pt>
                <c:pt idx="9163">
                  <c:v>49.308015943312668</c:v>
                </c:pt>
                <c:pt idx="9164">
                  <c:v>49.263728963684677</c:v>
                </c:pt>
                <c:pt idx="9165">
                  <c:v>49.258193091231178</c:v>
                </c:pt>
                <c:pt idx="9166">
                  <c:v>49.252657218777678</c:v>
                </c:pt>
                <c:pt idx="9167">
                  <c:v>49.230513728963686</c:v>
                </c:pt>
                <c:pt idx="9168">
                  <c:v>49.230513728963686</c:v>
                </c:pt>
                <c:pt idx="9169">
                  <c:v>49.230513728963686</c:v>
                </c:pt>
                <c:pt idx="9170">
                  <c:v>49.230513728963686</c:v>
                </c:pt>
                <c:pt idx="9171">
                  <c:v>49.230513728963686</c:v>
                </c:pt>
                <c:pt idx="9172">
                  <c:v>49.230513728963686</c:v>
                </c:pt>
                <c:pt idx="9173">
                  <c:v>49.230513728963686</c:v>
                </c:pt>
                <c:pt idx="9174">
                  <c:v>49.208370239149687</c:v>
                </c:pt>
                <c:pt idx="9175">
                  <c:v>49.202834366696194</c:v>
                </c:pt>
                <c:pt idx="9176">
                  <c:v>49.197298494242695</c:v>
                </c:pt>
                <c:pt idx="9177">
                  <c:v>49.177922940655449</c:v>
                </c:pt>
                <c:pt idx="9178">
                  <c:v>49.177922940655449</c:v>
                </c:pt>
                <c:pt idx="9179">
                  <c:v>49.177922940655449</c:v>
                </c:pt>
                <c:pt idx="9180">
                  <c:v>49.177922940655449</c:v>
                </c:pt>
                <c:pt idx="9181">
                  <c:v>49.177922940655449</c:v>
                </c:pt>
                <c:pt idx="9182">
                  <c:v>49.177922940655449</c:v>
                </c:pt>
                <c:pt idx="9183">
                  <c:v>49.158547387068204</c:v>
                </c:pt>
                <c:pt idx="9184">
                  <c:v>49.153011514614704</c:v>
                </c:pt>
                <c:pt idx="9185">
                  <c:v>49.147475642161204</c:v>
                </c:pt>
                <c:pt idx="9186">
                  <c:v>49.141939769707704</c:v>
                </c:pt>
                <c:pt idx="9187">
                  <c:v>49.133635961027458</c:v>
                </c:pt>
                <c:pt idx="9188">
                  <c:v>49.133635961027458</c:v>
                </c:pt>
                <c:pt idx="9189">
                  <c:v>49.125332152347212</c:v>
                </c:pt>
                <c:pt idx="9190">
                  <c:v>49.119796279893713</c:v>
                </c:pt>
                <c:pt idx="9191">
                  <c:v>49.114260407440213</c:v>
                </c:pt>
                <c:pt idx="9192">
                  <c:v>49.089348981399468</c:v>
                </c:pt>
                <c:pt idx="9193">
                  <c:v>49.089348981399468</c:v>
                </c:pt>
                <c:pt idx="9194">
                  <c:v>49.089348981399468</c:v>
                </c:pt>
                <c:pt idx="9195">
                  <c:v>49.089348981399468</c:v>
                </c:pt>
                <c:pt idx="9196">
                  <c:v>49.089348981399468</c:v>
                </c:pt>
                <c:pt idx="9197">
                  <c:v>49.089348981399468</c:v>
                </c:pt>
                <c:pt idx="9198">
                  <c:v>49.089348981399468</c:v>
                </c:pt>
                <c:pt idx="9199">
                  <c:v>49.089348981399468</c:v>
                </c:pt>
                <c:pt idx="9200">
                  <c:v>49.039526129317977</c:v>
                </c:pt>
                <c:pt idx="9201">
                  <c:v>49.039526129317977</c:v>
                </c:pt>
                <c:pt idx="9202">
                  <c:v>49.039526129317977</c:v>
                </c:pt>
                <c:pt idx="9203">
                  <c:v>49.039526129317977</c:v>
                </c:pt>
                <c:pt idx="9204">
                  <c:v>49.039526129317977</c:v>
                </c:pt>
                <c:pt idx="9205">
                  <c:v>49.039526129317977</c:v>
                </c:pt>
                <c:pt idx="9206">
                  <c:v>49.039526129317977</c:v>
                </c:pt>
                <c:pt idx="9207">
                  <c:v>49.039526129317977</c:v>
                </c:pt>
                <c:pt idx="9208">
                  <c:v>49.039526129317977</c:v>
                </c:pt>
                <c:pt idx="9209">
                  <c:v>49.039526129317977</c:v>
                </c:pt>
                <c:pt idx="9210">
                  <c:v>49.006310894596986</c:v>
                </c:pt>
                <c:pt idx="9211">
                  <c:v>49.006310894596986</c:v>
                </c:pt>
                <c:pt idx="9212">
                  <c:v>48.99800708591674</c:v>
                </c:pt>
                <c:pt idx="9213">
                  <c:v>48.953720106288749</c:v>
                </c:pt>
                <c:pt idx="9214">
                  <c:v>48.953720106288749</c:v>
                </c:pt>
                <c:pt idx="9215">
                  <c:v>48.953720106288749</c:v>
                </c:pt>
                <c:pt idx="9216">
                  <c:v>48.953720106288749</c:v>
                </c:pt>
                <c:pt idx="9217">
                  <c:v>48.953720106288749</c:v>
                </c:pt>
                <c:pt idx="9218">
                  <c:v>48.953720106288749</c:v>
                </c:pt>
                <c:pt idx="9219">
                  <c:v>48.953720106288749</c:v>
                </c:pt>
                <c:pt idx="9220">
                  <c:v>48.953720106288749</c:v>
                </c:pt>
                <c:pt idx="9221">
                  <c:v>48.953720106288749</c:v>
                </c:pt>
                <c:pt idx="9222">
                  <c:v>48.953720106288749</c:v>
                </c:pt>
                <c:pt idx="9223">
                  <c:v>48.953720106288749</c:v>
                </c:pt>
                <c:pt idx="9224">
                  <c:v>48.953720106288749</c:v>
                </c:pt>
                <c:pt idx="9225">
                  <c:v>48.953720106288749</c:v>
                </c:pt>
                <c:pt idx="9226">
                  <c:v>48.953720106288749</c:v>
                </c:pt>
                <c:pt idx="9227">
                  <c:v>48.953720106288749</c:v>
                </c:pt>
                <c:pt idx="9228">
                  <c:v>48.901129317980512</c:v>
                </c:pt>
                <c:pt idx="9229">
                  <c:v>48.901129317980512</c:v>
                </c:pt>
                <c:pt idx="9230">
                  <c:v>48.901129317980512</c:v>
                </c:pt>
                <c:pt idx="9231">
                  <c:v>48.901129317980512</c:v>
                </c:pt>
                <c:pt idx="9232">
                  <c:v>48.887289636846766</c:v>
                </c:pt>
                <c:pt idx="9233">
                  <c:v>48.87898582816652</c:v>
                </c:pt>
                <c:pt idx="9234">
                  <c:v>48.87898582816652</c:v>
                </c:pt>
                <c:pt idx="9235">
                  <c:v>48.856842338352521</c:v>
                </c:pt>
                <c:pt idx="9236">
                  <c:v>48.856842338352521</c:v>
                </c:pt>
                <c:pt idx="9237">
                  <c:v>48.856842338352521</c:v>
                </c:pt>
                <c:pt idx="9238">
                  <c:v>48.856842338352521</c:v>
                </c:pt>
                <c:pt idx="9239">
                  <c:v>48.856842338352521</c:v>
                </c:pt>
                <c:pt idx="9240">
                  <c:v>48.856842338352521</c:v>
                </c:pt>
                <c:pt idx="9241">
                  <c:v>48.809787422497784</c:v>
                </c:pt>
                <c:pt idx="9242">
                  <c:v>48.809787422497784</c:v>
                </c:pt>
                <c:pt idx="9243">
                  <c:v>48.809787422497784</c:v>
                </c:pt>
                <c:pt idx="9244">
                  <c:v>48.809787422497784</c:v>
                </c:pt>
                <c:pt idx="9245">
                  <c:v>48.809787422497784</c:v>
                </c:pt>
                <c:pt idx="9246">
                  <c:v>48.809787422497784</c:v>
                </c:pt>
                <c:pt idx="9247">
                  <c:v>48.809787422497784</c:v>
                </c:pt>
                <c:pt idx="9248">
                  <c:v>48.809787422497784</c:v>
                </c:pt>
                <c:pt idx="9249">
                  <c:v>48.809787422497784</c:v>
                </c:pt>
                <c:pt idx="9250">
                  <c:v>48.809787422497784</c:v>
                </c:pt>
                <c:pt idx="9251">
                  <c:v>48.809787422497784</c:v>
                </c:pt>
                <c:pt idx="9252">
                  <c:v>48.757196634189548</c:v>
                </c:pt>
                <c:pt idx="9253">
                  <c:v>48.757196634189548</c:v>
                </c:pt>
                <c:pt idx="9254">
                  <c:v>48.757196634189548</c:v>
                </c:pt>
                <c:pt idx="9255">
                  <c:v>48.757196634189548</c:v>
                </c:pt>
                <c:pt idx="9256">
                  <c:v>48.757196634189548</c:v>
                </c:pt>
                <c:pt idx="9257">
                  <c:v>48.757196634189548</c:v>
                </c:pt>
                <c:pt idx="9258">
                  <c:v>48.757196634189548</c:v>
                </c:pt>
                <c:pt idx="9259">
                  <c:v>48.757196634189548</c:v>
                </c:pt>
                <c:pt idx="9260">
                  <c:v>48.72674933569531</c:v>
                </c:pt>
                <c:pt idx="9261">
                  <c:v>48.72674933569531</c:v>
                </c:pt>
                <c:pt idx="9262">
                  <c:v>48.72674933569531</c:v>
                </c:pt>
                <c:pt idx="9263">
                  <c:v>48.712909654561557</c:v>
                </c:pt>
                <c:pt idx="9264">
                  <c:v>48.712909654561557</c:v>
                </c:pt>
                <c:pt idx="9265">
                  <c:v>48.704605845881311</c:v>
                </c:pt>
                <c:pt idx="9266">
                  <c:v>48.699069973427811</c:v>
                </c:pt>
                <c:pt idx="9267">
                  <c:v>48.679694419840573</c:v>
                </c:pt>
                <c:pt idx="9268">
                  <c:v>48.679694419840573</c:v>
                </c:pt>
                <c:pt idx="9269">
                  <c:v>48.679694419840573</c:v>
                </c:pt>
                <c:pt idx="9270">
                  <c:v>48.679694419840573</c:v>
                </c:pt>
                <c:pt idx="9271">
                  <c:v>48.679694419840573</c:v>
                </c:pt>
                <c:pt idx="9272">
                  <c:v>48.679694419840573</c:v>
                </c:pt>
                <c:pt idx="9273">
                  <c:v>48.640943312666074</c:v>
                </c:pt>
                <c:pt idx="9274">
                  <c:v>48.640943312666074</c:v>
                </c:pt>
                <c:pt idx="9275">
                  <c:v>48.640943312666074</c:v>
                </c:pt>
                <c:pt idx="9276">
                  <c:v>48.640943312666074</c:v>
                </c:pt>
                <c:pt idx="9277">
                  <c:v>48.640943312666074</c:v>
                </c:pt>
                <c:pt idx="9278">
                  <c:v>48.640943312666074</c:v>
                </c:pt>
                <c:pt idx="9279">
                  <c:v>48.640943312666074</c:v>
                </c:pt>
                <c:pt idx="9280">
                  <c:v>48.640943312666074</c:v>
                </c:pt>
                <c:pt idx="9281">
                  <c:v>48.585584588131091</c:v>
                </c:pt>
                <c:pt idx="9282">
                  <c:v>48.585584588131091</c:v>
                </c:pt>
                <c:pt idx="9283">
                  <c:v>48.585584588131091</c:v>
                </c:pt>
                <c:pt idx="9284">
                  <c:v>48.585584588131091</c:v>
                </c:pt>
                <c:pt idx="9285">
                  <c:v>48.585584588131091</c:v>
                </c:pt>
                <c:pt idx="9286">
                  <c:v>48.585584588131091</c:v>
                </c:pt>
                <c:pt idx="9287">
                  <c:v>48.585584588131091</c:v>
                </c:pt>
                <c:pt idx="9288">
                  <c:v>48.585584588131091</c:v>
                </c:pt>
                <c:pt idx="9289">
                  <c:v>48.585584588131091</c:v>
                </c:pt>
                <c:pt idx="9290">
                  <c:v>48.585584588131091</c:v>
                </c:pt>
                <c:pt idx="9291">
                  <c:v>48.585584588131091</c:v>
                </c:pt>
                <c:pt idx="9292">
                  <c:v>48.585584588131091</c:v>
                </c:pt>
                <c:pt idx="9293">
                  <c:v>48.5468334809566</c:v>
                </c:pt>
                <c:pt idx="9294">
                  <c:v>48.5468334809566</c:v>
                </c:pt>
                <c:pt idx="9295">
                  <c:v>48.524689991142608</c:v>
                </c:pt>
                <c:pt idx="9296">
                  <c:v>48.524689991142608</c:v>
                </c:pt>
                <c:pt idx="9297">
                  <c:v>48.524689991142608</c:v>
                </c:pt>
                <c:pt idx="9298">
                  <c:v>48.524689991142608</c:v>
                </c:pt>
                <c:pt idx="9299">
                  <c:v>48.524689991142608</c:v>
                </c:pt>
                <c:pt idx="9300">
                  <c:v>48.524689991142608</c:v>
                </c:pt>
                <c:pt idx="9301">
                  <c:v>48.502546501328609</c:v>
                </c:pt>
                <c:pt idx="9302">
                  <c:v>48.502546501328609</c:v>
                </c:pt>
                <c:pt idx="9303">
                  <c:v>48.488706820194864</c:v>
                </c:pt>
                <c:pt idx="9304">
                  <c:v>48.488706820194864</c:v>
                </c:pt>
                <c:pt idx="9305">
                  <c:v>48.488706820194864</c:v>
                </c:pt>
                <c:pt idx="9306">
                  <c:v>48.466563330380872</c:v>
                </c:pt>
                <c:pt idx="9307">
                  <c:v>48.466563330380872</c:v>
                </c:pt>
                <c:pt idx="9308">
                  <c:v>48.466563330380872</c:v>
                </c:pt>
                <c:pt idx="9309">
                  <c:v>48.466563330380872</c:v>
                </c:pt>
                <c:pt idx="9310">
                  <c:v>48.466563330380872</c:v>
                </c:pt>
                <c:pt idx="9311">
                  <c:v>48.449955713020373</c:v>
                </c:pt>
                <c:pt idx="9312">
                  <c:v>48.444419840566873</c:v>
                </c:pt>
                <c:pt idx="9313">
                  <c:v>48.436116031886627</c:v>
                </c:pt>
                <c:pt idx="9314">
                  <c:v>48.436116031886627</c:v>
                </c:pt>
                <c:pt idx="9315">
                  <c:v>48.427812223206381</c:v>
                </c:pt>
                <c:pt idx="9316">
                  <c:v>48.422276350752881</c:v>
                </c:pt>
                <c:pt idx="9317">
                  <c:v>48.416740478299381</c:v>
                </c:pt>
                <c:pt idx="9318">
                  <c:v>48.411204605845882</c:v>
                </c:pt>
                <c:pt idx="9319">
                  <c:v>48.405668733392382</c:v>
                </c:pt>
                <c:pt idx="9320">
                  <c:v>48.397364924712136</c:v>
                </c:pt>
                <c:pt idx="9321">
                  <c:v>48.397364924712136</c:v>
                </c:pt>
                <c:pt idx="9322">
                  <c:v>48.369685562444644</c:v>
                </c:pt>
                <c:pt idx="9323">
                  <c:v>48.369685562444644</c:v>
                </c:pt>
                <c:pt idx="9324">
                  <c:v>48.369685562444644</c:v>
                </c:pt>
                <c:pt idx="9325">
                  <c:v>48.369685562444644</c:v>
                </c:pt>
                <c:pt idx="9326">
                  <c:v>48.369685562444644</c:v>
                </c:pt>
                <c:pt idx="9327">
                  <c:v>48.369685562444644</c:v>
                </c:pt>
                <c:pt idx="9328">
                  <c:v>48.369685562444644</c:v>
                </c:pt>
                <c:pt idx="9329">
                  <c:v>48.369685562444644</c:v>
                </c:pt>
                <c:pt idx="9330">
                  <c:v>48.344774136403892</c:v>
                </c:pt>
                <c:pt idx="9331">
                  <c:v>48.275575730735163</c:v>
                </c:pt>
                <c:pt idx="9332">
                  <c:v>48.275575730735163</c:v>
                </c:pt>
                <c:pt idx="9333">
                  <c:v>48.275575730735163</c:v>
                </c:pt>
                <c:pt idx="9334">
                  <c:v>48.275575730735163</c:v>
                </c:pt>
                <c:pt idx="9335">
                  <c:v>48.275575730735163</c:v>
                </c:pt>
                <c:pt idx="9336">
                  <c:v>48.275575730735163</c:v>
                </c:pt>
                <c:pt idx="9337">
                  <c:v>48.275575730735163</c:v>
                </c:pt>
                <c:pt idx="9338">
                  <c:v>48.275575730735163</c:v>
                </c:pt>
                <c:pt idx="9339">
                  <c:v>48.275575730735163</c:v>
                </c:pt>
                <c:pt idx="9340">
                  <c:v>48.275575730735163</c:v>
                </c:pt>
                <c:pt idx="9341">
                  <c:v>48.275575730735163</c:v>
                </c:pt>
                <c:pt idx="9342">
                  <c:v>48.275575730735163</c:v>
                </c:pt>
                <c:pt idx="9343">
                  <c:v>48.275575730735163</c:v>
                </c:pt>
                <c:pt idx="9344">
                  <c:v>48.275575730735163</c:v>
                </c:pt>
                <c:pt idx="9345">
                  <c:v>48.275575730735163</c:v>
                </c:pt>
                <c:pt idx="9346">
                  <c:v>48.275575730735163</c:v>
                </c:pt>
                <c:pt idx="9347">
                  <c:v>48.275575730735163</c:v>
                </c:pt>
                <c:pt idx="9348">
                  <c:v>48.275575730735163</c:v>
                </c:pt>
                <c:pt idx="9349">
                  <c:v>48.275575730735163</c:v>
                </c:pt>
                <c:pt idx="9350">
                  <c:v>48.275575730735163</c:v>
                </c:pt>
                <c:pt idx="9351">
                  <c:v>48.275575730735163</c:v>
                </c:pt>
                <c:pt idx="9352">
                  <c:v>48.275575730735163</c:v>
                </c:pt>
                <c:pt idx="9353">
                  <c:v>48.275575730735163</c:v>
                </c:pt>
                <c:pt idx="9354">
                  <c:v>48.275575730735163</c:v>
                </c:pt>
                <c:pt idx="9355">
                  <c:v>48.192537643932681</c:v>
                </c:pt>
                <c:pt idx="9356">
                  <c:v>48.192537643932681</c:v>
                </c:pt>
                <c:pt idx="9357">
                  <c:v>48.192537643932681</c:v>
                </c:pt>
                <c:pt idx="9358">
                  <c:v>48.192537643932681</c:v>
                </c:pt>
                <c:pt idx="9359">
                  <c:v>48.192537643932681</c:v>
                </c:pt>
                <c:pt idx="9360">
                  <c:v>48.192537643932681</c:v>
                </c:pt>
                <c:pt idx="9361">
                  <c:v>48.173162090345443</c:v>
                </c:pt>
                <c:pt idx="9362">
                  <c:v>48.167626217891943</c:v>
                </c:pt>
                <c:pt idx="9363">
                  <c:v>48.156554472984944</c:v>
                </c:pt>
                <c:pt idx="9364">
                  <c:v>48.156554472984944</c:v>
                </c:pt>
                <c:pt idx="9365">
                  <c:v>48.156554472984944</c:v>
                </c:pt>
                <c:pt idx="9366">
                  <c:v>48.128875110717452</c:v>
                </c:pt>
                <c:pt idx="9367">
                  <c:v>48.128875110717452</c:v>
                </c:pt>
                <c:pt idx="9368">
                  <c:v>48.128875110717452</c:v>
                </c:pt>
                <c:pt idx="9369">
                  <c:v>48.128875110717452</c:v>
                </c:pt>
                <c:pt idx="9370">
                  <c:v>48.128875110717452</c:v>
                </c:pt>
                <c:pt idx="9371">
                  <c:v>48.128875110717452</c:v>
                </c:pt>
                <c:pt idx="9372">
                  <c:v>48.128875110717452</c:v>
                </c:pt>
                <c:pt idx="9373">
                  <c:v>48.103963684676707</c:v>
                </c:pt>
                <c:pt idx="9374">
                  <c:v>48.103963684676707</c:v>
                </c:pt>
                <c:pt idx="9375">
                  <c:v>48.095659875996454</c:v>
                </c:pt>
                <c:pt idx="9376">
                  <c:v>48.090124003542961</c:v>
                </c:pt>
                <c:pt idx="9377">
                  <c:v>48.062444641275462</c:v>
                </c:pt>
                <c:pt idx="9378">
                  <c:v>48.062444641275462</c:v>
                </c:pt>
                <c:pt idx="9379">
                  <c:v>48.062444641275462</c:v>
                </c:pt>
                <c:pt idx="9380">
                  <c:v>48.062444641275462</c:v>
                </c:pt>
                <c:pt idx="9381">
                  <c:v>48.062444641275462</c:v>
                </c:pt>
                <c:pt idx="9382">
                  <c:v>48.062444641275462</c:v>
                </c:pt>
                <c:pt idx="9383">
                  <c:v>48.062444641275462</c:v>
                </c:pt>
                <c:pt idx="9384">
                  <c:v>48.062444641275462</c:v>
                </c:pt>
                <c:pt idx="9385">
                  <c:v>48.062444641275462</c:v>
                </c:pt>
                <c:pt idx="9386">
                  <c:v>48.009853852967225</c:v>
                </c:pt>
                <c:pt idx="9387">
                  <c:v>48.009853852967225</c:v>
                </c:pt>
                <c:pt idx="9388">
                  <c:v>48.009853852967225</c:v>
                </c:pt>
                <c:pt idx="9389">
                  <c:v>48.009853852967225</c:v>
                </c:pt>
                <c:pt idx="9390">
                  <c:v>48.009853852967225</c:v>
                </c:pt>
                <c:pt idx="9391">
                  <c:v>48.009853852967225</c:v>
                </c:pt>
                <c:pt idx="9392">
                  <c:v>48.009853852967225</c:v>
                </c:pt>
                <c:pt idx="9393">
                  <c:v>48.009853852967225</c:v>
                </c:pt>
                <c:pt idx="9394">
                  <c:v>48.009853852967225</c:v>
                </c:pt>
                <c:pt idx="9395">
                  <c:v>48.009853852967225</c:v>
                </c:pt>
                <c:pt idx="9396">
                  <c:v>47.979406554472988</c:v>
                </c:pt>
                <c:pt idx="9397">
                  <c:v>47.973870682019488</c:v>
                </c:pt>
                <c:pt idx="9398">
                  <c:v>47.968334809565988</c:v>
                </c:pt>
                <c:pt idx="9399">
                  <c:v>47.960031000885742</c:v>
                </c:pt>
                <c:pt idx="9400">
                  <c:v>47.960031000885742</c:v>
                </c:pt>
                <c:pt idx="9401">
                  <c:v>47.951727192205489</c:v>
                </c:pt>
                <c:pt idx="9402">
                  <c:v>47.940655447298496</c:v>
                </c:pt>
                <c:pt idx="9403">
                  <c:v>47.940655447298496</c:v>
                </c:pt>
                <c:pt idx="9404">
                  <c:v>47.940655447298496</c:v>
                </c:pt>
                <c:pt idx="9405">
                  <c:v>47.929583702391497</c:v>
                </c:pt>
                <c:pt idx="9406">
                  <c:v>47.890832595217006</c:v>
                </c:pt>
                <c:pt idx="9407">
                  <c:v>47.890832595217006</c:v>
                </c:pt>
                <c:pt idx="9408">
                  <c:v>47.890832595217006</c:v>
                </c:pt>
                <c:pt idx="9409">
                  <c:v>47.890832595217006</c:v>
                </c:pt>
                <c:pt idx="9410">
                  <c:v>47.890832595217006</c:v>
                </c:pt>
                <c:pt idx="9411">
                  <c:v>47.890832595217006</c:v>
                </c:pt>
                <c:pt idx="9412">
                  <c:v>47.890832595217006</c:v>
                </c:pt>
                <c:pt idx="9413">
                  <c:v>47.890832595217006</c:v>
                </c:pt>
                <c:pt idx="9414">
                  <c:v>47.890832595217006</c:v>
                </c:pt>
                <c:pt idx="9415">
                  <c:v>47.890832595217006</c:v>
                </c:pt>
                <c:pt idx="9416">
                  <c:v>47.890832595217006</c:v>
                </c:pt>
                <c:pt idx="9417">
                  <c:v>47.890832595217006</c:v>
                </c:pt>
                <c:pt idx="9418">
                  <c:v>47.890832595217006</c:v>
                </c:pt>
                <c:pt idx="9419">
                  <c:v>47.841009743135523</c:v>
                </c:pt>
                <c:pt idx="9420">
                  <c:v>47.841009743135523</c:v>
                </c:pt>
                <c:pt idx="9421">
                  <c:v>47.841009743135523</c:v>
                </c:pt>
                <c:pt idx="9422">
                  <c:v>47.841009743135523</c:v>
                </c:pt>
                <c:pt idx="9423">
                  <c:v>47.841009743135523</c:v>
                </c:pt>
                <c:pt idx="9424">
                  <c:v>47.793954827280778</c:v>
                </c:pt>
                <c:pt idx="9425">
                  <c:v>47.793954827280778</c:v>
                </c:pt>
                <c:pt idx="9426">
                  <c:v>47.793954827280778</c:v>
                </c:pt>
                <c:pt idx="9427">
                  <c:v>47.793954827280778</c:v>
                </c:pt>
                <c:pt idx="9428">
                  <c:v>47.793954827280778</c:v>
                </c:pt>
                <c:pt idx="9429">
                  <c:v>47.793954827280778</c:v>
                </c:pt>
                <c:pt idx="9430">
                  <c:v>47.793954827280778</c:v>
                </c:pt>
                <c:pt idx="9431">
                  <c:v>47.793954827280778</c:v>
                </c:pt>
                <c:pt idx="9432">
                  <c:v>47.793954827280778</c:v>
                </c:pt>
                <c:pt idx="9433">
                  <c:v>47.793954827280778</c:v>
                </c:pt>
                <c:pt idx="9434">
                  <c:v>47.793954827280778</c:v>
                </c:pt>
                <c:pt idx="9435">
                  <c:v>47.793954827280778</c:v>
                </c:pt>
                <c:pt idx="9436">
                  <c:v>47.741364038972542</c:v>
                </c:pt>
                <c:pt idx="9437">
                  <c:v>47.741364038972542</c:v>
                </c:pt>
                <c:pt idx="9438">
                  <c:v>47.741364038972542</c:v>
                </c:pt>
                <c:pt idx="9439">
                  <c:v>47.741364038972542</c:v>
                </c:pt>
                <c:pt idx="9440">
                  <c:v>47.741364038972542</c:v>
                </c:pt>
                <c:pt idx="9441">
                  <c:v>47.741364038972542</c:v>
                </c:pt>
                <c:pt idx="9442">
                  <c:v>47.741364038972542</c:v>
                </c:pt>
                <c:pt idx="9443">
                  <c:v>47.70814880425155</c:v>
                </c:pt>
                <c:pt idx="9444">
                  <c:v>47.70814880425155</c:v>
                </c:pt>
                <c:pt idx="9445">
                  <c:v>47.70814880425155</c:v>
                </c:pt>
                <c:pt idx="9446">
                  <c:v>47.70814880425155</c:v>
                </c:pt>
                <c:pt idx="9447">
                  <c:v>47.70814880425155</c:v>
                </c:pt>
                <c:pt idx="9448">
                  <c:v>47.688773250664305</c:v>
                </c:pt>
                <c:pt idx="9449">
                  <c:v>47.688773250664305</c:v>
                </c:pt>
                <c:pt idx="9450">
                  <c:v>47.677701505757305</c:v>
                </c:pt>
                <c:pt idx="9451">
                  <c:v>47.677701505757305</c:v>
                </c:pt>
                <c:pt idx="9452">
                  <c:v>47.661093888396813</c:v>
                </c:pt>
                <c:pt idx="9453">
                  <c:v>47.661093888396813</c:v>
                </c:pt>
                <c:pt idx="9454">
                  <c:v>47.661093888396813</c:v>
                </c:pt>
                <c:pt idx="9455">
                  <c:v>47.661093888396813</c:v>
                </c:pt>
                <c:pt idx="9456">
                  <c:v>47.64725420726306</c:v>
                </c:pt>
                <c:pt idx="9457">
                  <c:v>47.622342781222322</c:v>
                </c:pt>
                <c:pt idx="9458">
                  <c:v>47.622342781222322</c:v>
                </c:pt>
                <c:pt idx="9459">
                  <c:v>47.622342781222322</c:v>
                </c:pt>
                <c:pt idx="9460">
                  <c:v>47.622342781222322</c:v>
                </c:pt>
                <c:pt idx="9461">
                  <c:v>47.622342781222322</c:v>
                </c:pt>
                <c:pt idx="9462">
                  <c:v>47.622342781222322</c:v>
                </c:pt>
                <c:pt idx="9463">
                  <c:v>47.622342781222322</c:v>
                </c:pt>
                <c:pt idx="9464">
                  <c:v>47.622342781222322</c:v>
                </c:pt>
                <c:pt idx="9465">
                  <c:v>47.597431355181577</c:v>
                </c:pt>
                <c:pt idx="9466">
                  <c:v>47.583591674047831</c:v>
                </c:pt>
                <c:pt idx="9467">
                  <c:v>47.583591674047831</c:v>
                </c:pt>
                <c:pt idx="9468">
                  <c:v>47.583591674047831</c:v>
                </c:pt>
                <c:pt idx="9469">
                  <c:v>47.583591674047831</c:v>
                </c:pt>
                <c:pt idx="9470">
                  <c:v>47.569751992914085</c:v>
                </c:pt>
                <c:pt idx="9471">
                  <c:v>47.564216120460586</c:v>
                </c:pt>
                <c:pt idx="9472">
                  <c:v>47.558680248007086</c:v>
                </c:pt>
                <c:pt idx="9473">
                  <c:v>47.544840566873333</c:v>
                </c:pt>
                <c:pt idx="9474">
                  <c:v>47.544840566873333</c:v>
                </c:pt>
                <c:pt idx="9475">
                  <c:v>47.544840566873333</c:v>
                </c:pt>
                <c:pt idx="9476">
                  <c:v>47.544840566873333</c:v>
                </c:pt>
                <c:pt idx="9477">
                  <c:v>47.519929140832595</c:v>
                </c:pt>
                <c:pt idx="9478">
                  <c:v>47.519929140832595</c:v>
                </c:pt>
                <c:pt idx="9479">
                  <c:v>47.519929140832595</c:v>
                </c:pt>
                <c:pt idx="9480">
                  <c:v>47.519929140832595</c:v>
                </c:pt>
                <c:pt idx="9481">
                  <c:v>47.519929140832595</c:v>
                </c:pt>
                <c:pt idx="9482">
                  <c:v>47.489481842338357</c:v>
                </c:pt>
                <c:pt idx="9483">
                  <c:v>47.489481842338357</c:v>
                </c:pt>
                <c:pt idx="9484">
                  <c:v>47.489481842338357</c:v>
                </c:pt>
                <c:pt idx="9485">
                  <c:v>47.489481842338357</c:v>
                </c:pt>
                <c:pt idx="9486">
                  <c:v>47.489481842338357</c:v>
                </c:pt>
                <c:pt idx="9487">
                  <c:v>47.489481842338357</c:v>
                </c:pt>
                <c:pt idx="9488">
                  <c:v>47.467338352524358</c:v>
                </c:pt>
                <c:pt idx="9489">
                  <c:v>47.467338352524358</c:v>
                </c:pt>
                <c:pt idx="9490">
                  <c:v>47.411979627989368</c:v>
                </c:pt>
                <c:pt idx="9491">
                  <c:v>47.411979627989368</c:v>
                </c:pt>
                <c:pt idx="9492">
                  <c:v>47.411979627989368</c:v>
                </c:pt>
                <c:pt idx="9493">
                  <c:v>47.411979627989368</c:v>
                </c:pt>
                <c:pt idx="9494">
                  <c:v>47.411979627989368</c:v>
                </c:pt>
                <c:pt idx="9495">
                  <c:v>47.411979627989368</c:v>
                </c:pt>
                <c:pt idx="9496">
                  <c:v>47.411979627989368</c:v>
                </c:pt>
                <c:pt idx="9497">
                  <c:v>47.411979627989368</c:v>
                </c:pt>
                <c:pt idx="9498">
                  <c:v>47.411979627989368</c:v>
                </c:pt>
                <c:pt idx="9499">
                  <c:v>47.411979627989368</c:v>
                </c:pt>
                <c:pt idx="9500">
                  <c:v>47.411979627989368</c:v>
                </c:pt>
                <c:pt idx="9501">
                  <c:v>47.411979627989368</c:v>
                </c:pt>
                <c:pt idx="9502">
                  <c:v>47.411979627989368</c:v>
                </c:pt>
                <c:pt idx="9503">
                  <c:v>47.411979627989368</c:v>
                </c:pt>
                <c:pt idx="9504">
                  <c:v>47.411979627989368</c:v>
                </c:pt>
                <c:pt idx="9505">
                  <c:v>47.411979627989368</c:v>
                </c:pt>
                <c:pt idx="9506">
                  <c:v>47.411979627989368</c:v>
                </c:pt>
                <c:pt idx="9507">
                  <c:v>47.411979627989368</c:v>
                </c:pt>
                <c:pt idx="9508">
                  <c:v>47.351085031000885</c:v>
                </c:pt>
                <c:pt idx="9509">
                  <c:v>47.351085031000885</c:v>
                </c:pt>
                <c:pt idx="9510">
                  <c:v>47.351085031000885</c:v>
                </c:pt>
                <c:pt idx="9511">
                  <c:v>47.351085031000885</c:v>
                </c:pt>
                <c:pt idx="9512">
                  <c:v>47.334477413640393</c:v>
                </c:pt>
                <c:pt idx="9513">
                  <c:v>47.334477413640393</c:v>
                </c:pt>
                <c:pt idx="9514">
                  <c:v>47.32617360496014</c:v>
                </c:pt>
                <c:pt idx="9515">
                  <c:v>47.306798051372894</c:v>
                </c:pt>
                <c:pt idx="9516">
                  <c:v>47.306798051372894</c:v>
                </c:pt>
                <c:pt idx="9517">
                  <c:v>47.306798051372894</c:v>
                </c:pt>
                <c:pt idx="9518">
                  <c:v>47.306798051372894</c:v>
                </c:pt>
                <c:pt idx="9519">
                  <c:v>47.306798051372894</c:v>
                </c:pt>
                <c:pt idx="9520">
                  <c:v>47.306798051372894</c:v>
                </c:pt>
                <c:pt idx="9521">
                  <c:v>47.284654561558902</c:v>
                </c:pt>
                <c:pt idx="9522">
                  <c:v>47.284654561558902</c:v>
                </c:pt>
                <c:pt idx="9523">
                  <c:v>47.273582816651903</c:v>
                </c:pt>
                <c:pt idx="9524">
                  <c:v>47.273582816651903</c:v>
                </c:pt>
                <c:pt idx="9525">
                  <c:v>47.262511071744903</c:v>
                </c:pt>
                <c:pt idx="9526">
                  <c:v>47.262511071744903</c:v>
                </c:pt>
                <c:pt idx="9527">
                  <c:v>47.254207263064657</c:v>
                </c:pt>
                <c:pt idx="9528">
                  <c:v>47.243135518157665</c:v>
                </c:pt>
                <c:pt idx="9529">
                  <c:v>47.243135518157665</c:v>
                </c:pt>
                <c:pt idx="9530">
                  <c:v>47.243135518157665</c:v>
                </c:pt>
                <c:pt idx="9531">
                  <c:v>47.232063773250665</c:v>
                </c:pt>
                <c:pt idx="9532">
                  <c:v>47.226527900797166</c:v>
                </c:pt>
                <c:pt idx="9533">
                  <c:v>47.220992028343666</c:v>
                </c:pt>
                <c:pt idx="9534">
                  <c:v>47.215456155890166</c:v>
                </c:pt>
                <c:pt idx="9535">
                  <c:v>47.209920283436666</c:v>
                </c:pt>
                <c:pt idx="9536">
                  <c:v>47.198848538529667</c:v>
                </c:pt>
                <c:pt idx="9537">
                  <c:v>47.198848538529667</c:v>
                </c:pt>
                <c:pt idx="9538">
                  <c:v>47.198848538529667</c:v>
                </c:pt>
                <c:pt idx="9539">
                  <c:v>47.182240921169175</c:v>
                </c:pt>
                <c:pt idx="9540">
                  <c:v>47.182240921169175</c:v>
                </c:pt>
                <c:pt idx="9541">
                  <c:v>47.182240921169175</c:v>
                </c:pt>
                <c:pt idx="9542">
                  <c:v>47.171169176262175</c:v>
                </c:pt>
                <c:pt idx="9543">
                  <c:v>47.15179362267493</c:v>
                </c:pt>
                <c:pt idx="9544">
                  <c:v>47.15179362267493</c:v>
                </c:pt>
                <c:pt idx="9545">
                  <c:v>47.15179362267493</c:v>
                </c:pt>
                <c:pt idx="9546">
                  <c:v>47.15179362267493</c:v>
                </c:pt>
                <c:pt idx="9547">
                  <c:v>47.15179362267493</c:v>
                </c:pt>
                <c:pt idx="9548">
                  <c:v>47.15179362267493</c:v>
                </c:pt>
                <c:pt idx="9549">
                  <c:v>47.132418069087691</c:v>
                </c:pt>
                <c:pt idx="9550">
                  <c:v>47.096434898139947</c:v>
                </c:pt>
                <c:pt idx="9551">
                  <c:v>47.096434898139947</c:v>
                </c:pt>
                <c:pt idx="9552">
                  <c:v>47.096434898139947</c:v>
                </c:pt>
                <c:pt idx="9553">
                  <c:v>47.096434898139947</c:v>
                </c:pt>
                <c:pt idx="9554">
                  <c:v>47.096434898139947</c:v>
                </c:pt>
                <c:pt idx="9555">
                  <c:v>47.096434898139947</c:v>
                </c:pt>
                <c:pt idx="9556">
                  <c:v>47.096434898139947</c:v>
                </c:pt>
                <c:pt idx="9557">
                  <c:v>47.096434898139947</c:v>
                </c:pt>
                <c:pt idx="9558">
                  <c:v>47.096434898139947</c:v>
                </c:pt>
                <c:pt idx="9559">
                  <c:v>47.096434898139947</c:v>
                </c:pt>
                <c:pt idx="9560">
                  <c:v>47.096434898139947</c:v>
                </c:pt>
                <c:pt idx="9561">
                  <c:v>47.096434898139947</c:v>
                </c:pt>
                <c:pt idx="9562">
                  <c:v>47.057683790965456</c:v>
                </c:pt>
                <c:pt idx="9563">
                  <c:v>47.057683790965456</c:v>
                </c:pt>
                <c:pt idx="9564">
                  <c:v>47.03830823737821</c:v>
                </c:pt>
                <c:pt idx="9565">
                  <c:v>47.03830823737821</c:v>
                </c:pt>
                <c:pt idx="9566">
                  <c:v>47.03830823737821</c:v>
                </c:pt>
                <c:pt idx="9567">
                  <c:v>47.03830823737821</c:v>
                </c:pt>
                <c:pt idx="9568">
                  <c:v>47.03830823737821</c:v>
                </c:pt>
                <c:pt idx="9569">
                  <c:v>46.996789193976973</c:v>
                </c:pt>
                <c:pt idx="9570">
                  <c:v>46.996789193976973</c:v>
                </c:pt>
                <c:pt idx="9571">
                  <c:v>46.996789193976973</c:v>
                </c:pt>
                <c:pt idx="9572">
                  <c:v>46.996789193976973</c:v>
                </c:pt>
                <c:pt idx="9573">
                  <c:v>46.996789193976973</c:v>
                </c:pt>
                <c:pt idx="9574">
                  <c:v>46.996789193976973</c:v>
                </c:pt>
                <c:pt idx="9575">
                  <c:v>46.996789193976973</c:v>
                </c:pt>
                <c:pt idx="9576">
                  <c:v>46.996789193976973</c:v>
                </c:pt>
                <c:pt idx="9577">
                  <c:v>46.996789193976973</c:v>
                </c:pt>
                <c:pt idx="9578">
                  <c:v>46.996789193976973</c:v>
                </c:pt>
                <c:pt idx="9579">
                  <c:v>46.958038086802475</c:v>
                </c:pt>
                <c:pt idx="9580">
                  <c:v>46.958038086802475</c:v>
                </c:pt>
                <c:pt idx="9581">
                  <c:v>46.958038086802475</c:v>
                </c:pt>
                <c:pt idx="9582">
                  <c:v>46.958038086802475</c:v>
                </c:pt>
                <c:pt idx="9583">
                  <c:v>46.944198405668736</c:v>
                </c:pt>
                <c:pt idx="9584">
                  <c:v>46.93589459698849</c:v>
                </c:pt>
                <c:pt idx="9585">
                  <c:v>46.93589459698849</c:v>
                </c:pt>
                <c:pt idx="9586">
                  <c:v>46.905447298494238</c:v>
                </c:pt>
                <c:pt idx="9587">
                  <c:v>46.905447298494238</c:v>
                </c:pt>
                <c:pt idx="9588">
                  <c:v>46.905447298494238</c:v>
                </c:pt>
                <c:pt idx="9589">
                  <c:v>46.905447298494238</c:v>
                </c:pt>
                <c:pt idx="9590">
                  <c:v>46.905447298494238</c:v>
                </c:pt>
                <c:pt idx="9591">
                  <c:v>46.905447298494238</c:v>
                </c:pt>
                <c:pt idx="9592">
                  <c:v>46.905447298494238</c:v>
                </c:pt>
                <c:pt idx="9593">
                  <c:v>46.905447298494238</c:v>
                </c:pt>
                <c:pt idx="9594">
                  <c:v>46.905447298494238</c:v>
                </c:pt>
                <c:pt idx="9595">
                  <c:v>46.877767936226746</c:v>
                </c:pt>
                <c:pt idx="9596">
                  <c:v>46.872232063773254</c:v>
                </c:pt>
                <c:pt idx="9597">
                  <c:v>46.866696191319754</c:v>
                </c:pt>
                <c:pt idx="9598">
                  <c:v>46.861160318866254</c:v>
                </c:pt>
                <c:pt idx="9599">
                  <c:v>46.825177147918509</c:v>
                </c:pt>
                <c:pt idx="9600">
                  <c:v>46.825177147918509</c:v>
                </c:pt>
                <c:pt idx="9601">
                  <c:v>46.825177147918509</c:v>
                </c:pt>
                <c:pt idx="9602">
                  <c:v>46.825177147918509</c:v>
                </c:pt>
                <c:pt idx="9603">
                  <c:v>46.825177147918509</c:v>
                </c:pt>
                <c:pt idx="9604">
                  <c:v>46.825177147918509</c:v>
                </c:pt>
                <c:pt idx="9605">
                  <c:v>46.825177147918509</c:v>
                </c:pt>
                <c:pt idx="9606">
                  <c:v>46.825177147918509</c:v>
                </c:pt>
                <c:pt idx="9607">
                  <c:v>46.825177147918509</c:v>
                </c:pt>
                <c:pt idx="9608">
                  <c:v>46.825177147918509</c:v>
                </c:pt>
                <c:pt idx="9609">
                  <c:v>46.825177147918509</c:v>
                </c:pt>
                <c:pt idx="9610">
                  <c:v>46.825177147918509</c:v>
                </c:pt>
                <c:pt idx="9611">
                  <c:v>46.786426040744026</c:v>
                </c:pt>
                <c:pt idx="9612">
                  <c:v>46.786426040744026</c:v>
                </c:pt>
                <c:pt idx="9613">
                  <c:v>46.772586359610273</c:v>
                </c:pt>
                <c:pt idx="9614">
                  <c:v>46.772586359610273</c:v>
                </c:pt>
                <c:pt idx="9615">
                  <c:v>46.772586359610273</c:v>
                </c:pt>
                <c:pt idx="9616">
                  <c:v>46.736603188662535</c:v>
                </c:pt>
                <c:pt idx="9617">
                  <c:v>46.736603188662535</c:v>
                </c:pt>
                <c:pt idx="9618">
                  <c:v>46.736603188662535</c:v>
                </c:pt>
                <c:pt idx="9619">
                  <c:v>46.736603188662535</c:v>
                </c:pt>
                <c:pt idx="9620">
                  <c:v>46.736603188662535</c:v>
                </c:pt>
                <c:pt idx="9621">
                  <c:v>46.736603188662535</c:v>
                </c:pt>
                <c:pt idx="9622">
                  <c:v>46.736603188662535</c:v>
                </c:pt>
                <c:pt idx="9623">
                  <c:v>46.736603188662535</c:v>
                </c:pt>
                <c:pt idx="9624">
                  <c:v>46.736603188662535</c:v>
                </c:pt>
                <c:pt idx="9625">
                  <c:v>46.736603188662535</c:v>
                </c:pt>
                <c:pt idx="9626">
                  <c:v>46.695084145261298</c:v>
                </c:pt>
                <c:pt idx="9627">
                  <c:v>46.695084145261298</c:v>
                </c:pt>
                <c:pt idx="9628">
                  <c:v>46.695084145261298</c:v>
                </c:pt>
                <c:pt idx="9629">
                  <c:v>46.695084145261298</c:v>
                </c:pt>
                <c:pt idx="9630">
                  <c:v>46.695084145261298</c:v>
                </c:pt>
                <c:pt idx="9631">
                  <c:v>46.678476527900798</c:v>
                </c:pt>
                <c:pt idx="9632">
                  <c:v>46.664636846767053</c:v>
                </c:pt>
                <c:pt idx="9633">
                  <c:v>46.664636846767053</c:v>
                </c:pt>
                <c:pt idx="9634">
                  <c:v>46.664636846767053</c:v>
                </c:pt>
                <c:pt idx="9635">
                  <c:v>46.664636846767053</c:v>
                </c:pt>
                <c:pt idx="9636">
                  <c:v>46.650797165633307</c:v>
                </c:pt>
                <c:pt idx="9637">
                  <c:v>46.642493356953061</c:v>
                </c:pt>
                <c:pt idx="9638">
                  <c:v>46.642493356953061</c:v>
                </c:pt>
                <c:pt idx="9639">
                  <c:v>46.634189548272808</c:v>
                </c:pt>
                <c:pt idx="9640">
                  <c:v>46.609278122232062</c:v>
                </c:pt>
                <c:pt idx="9641">
                  <c:v>46.609278122232062</c:v>
                </c:pt>
                <c:pt idx="9642">
                  <c:v>46.609278122232062</c:v>
                </c:pt>
                <c:pt idx="9643">
                  <c:v>46.609278122232062</c:v>
                </c:pt>
                <c:pt idx="9644">
                  <c:v>46.609278122232062</c:v>
                </c:pt>
                <c:pt idx="9645">
                  <c:v>46.609278122232062</c:v>
                </c:pt>
                <c:pt idx="9646">
                  <c:v>46.609278122232062</c:v>
                </c:pt>
                <c:pt idx="9647">
                  <c:v>46.609278122232062</c:v>
                </c:pt>
                <c:pt idx="9648">
                  <c:v>46.540079716563334</c:v>
                </c:pt>
                <c:pt idx="9649">
                  <c:v>46.540079716563334</c:v>
                </c:pt>
                <c:pt idx="9650">
                  <c:v>46.540079716563334</c:v>
                </c:pt>
                <c:pt idx="9651">
                  <c:v>46.540079716563334</c:v>
                </c:pt>
                <c:pt idx="9652">
                  <c:v>46.540079716563334</c:v>
                </c:pt>
                <c:pt idx="9653">
                  <c:v>46.540079716563334</c:v>
                </c:pt>
                <c:pt idx="9654">
                  <c:v>46.540079716563334</c:v>
                </c:pt>
                <c:pt idx="9655">
                  <c:v>46.540079716563334</c:v>
                </c:pt>
                <c:pt idx="9656">
                  <c:v>46.540079716563334</c:v>
                </c:pt>
                <c:pt idx="9657">
                  <c:v>46.540079716563334</c:v>
                </c:pt>
                <c:pt idx="9658">
                  <c:v>46.540079716563334</c:v>
                </c:pt>
                <c:pt idx="9659">
                  <c:v>46.540079716563334</c:v>
                </c:pt>
                <c:pt idx="9660">
                  <c:v>46.540079716563334</c:v>
                </c:pt>
                <c:pt idx="9661">
                  <c:v>46.540079716563334</c:v>
                </c:pt>
                <c:pt idx="9662">
                  <c:v>46.540079716563334</c:v>
                </c:pt>
                <c:pt idx="9663">
                  <c:v>46.540079716563334</c:v>
                </c:pt>
                <c:pt idx="9664">
                  <c:v>46.540079716563334</c:v>
                </c:pt>
                <c:pt idx="9665">
                  <c:v>46.487488928255097</c:v>
                </c:pt>
                <c:pt idx="9666">
                  <c:v>46.487488928255097</c:v>
                </c:pt>
                <c:pt idx="9667">
                  <c:v>46.479185119574844</c:v>
                </c:pt>
                <c:pt idx="9668">
                  <c:v>46.473649247121344</c:v>
                </c:pt>
                <c:pt idx="9669">
                  <c:v>46.457041629760845</c:v>
                </c:pt>
                <c:pt idx="9670">
                  <c:v>46.457041629760845</c:v>
                </c:pt>
                <c:pt idx="9671">
                  <c:v>46.457041629760845</c:v>
                </c:pt>
                <c:pt idx="9672">
                  <c:v>46.457041629760845</c:v>
                </c:pt>
                <c:pt idx="9673">
                  <c:v>46.457041629760845</c:v>
                </c:pt>
                <c:pt idx="9674">
                  <c:v>46.440434012400353</c:v>
                </c:pt>
                <c:pt idx="9675">
                  <c:v>46.42936226749336</c:v>
                </c:pt>
                <c:pt idx="9676">
                  <c:v>46.42936226749336</c:v>
                </c:pt>
                <c:pt idx="9677">
                  <c:v>46.42936226749336</c:v>
                </c:pt>
                <c:pt idx="9678">
                  <c:v>46.418290522586361</c:v>
                </c:pt>
                <c:pt idx="9679">
                  <c:v>46.412754650132861</c:v>
                </c:pt>
                <c:pt idx="9680">
                  <c:v>46.396147032772369</c:v>
                </c:pt>
                <c:pt idx="9681">
                  <c:v>46.396147032772369</c:v>
                </c:pt>
                <c:pt idx="9682">
                  <c:v>46.396147032772369</c:v>
                </c:pt>
                <c:pt idx="9683">
                  <c:v>46.396147032772369</c:v>
                </c:pt>
                <c:pt idx="9684">
                  <c:v>46.396147032772369</c:v>
                </c:pt>
                <c:pt idx="9685">
                  <c:v>46.37953941541187</c:v>
                </c:pt>
                <c:pt idx="9686">
                  <c:v>46.357395925597871</c:v>
                </c:pt>
                <c:pt idx="9687">
                  <c:v>46.357395925597871</c:v>
                </c:pt>
                <c:pt idx="9688">
                  <c:v>46.357395925597871</c:v>
                </c:pt>
                <c:pt idx="9689">
                  <c:v>46.357395925597871</c:v>
                </c:pt>
                <c:pt idx="9690">
                  <c:v>46.357395925597871</c:v>
                </c:pt>
                <c:pt idx="9691">
                  <c:v>46.357395925597871</c:v>
                </c:pt>
                <c:pt idx="9692">
                  <c:v>46.357395925597871</c:v>
                </c:pt>
                <c:pt idx="9693">
                  <c:v>46.329716563330379</c:v>
                </c:pt>
                <c:pt idx="9694">
                  <c:v>46.329716563330379</c:v>
                </c:pt>
                <c:pt idx="9695">
                  <c:v>46.329716563330379</c:v>
                </c:pt>
                <c:pt idx="9696">
                  <c:v>46.282661647475642</c:v>
                </c:pt>
                <c:pt idx="9697">
                  <c:v>46.282661647475642</c:v>
                </c:pt>
                <c:pt idx="9698">
                  <c:v>46.282661647475642</c:v>
                </c:pt>
                <c:pt idx="9699">
                  <c:v>46.282661647475642</c:v>
                </c:pt>
                <c:pt idx="9700">
                  <c:v>46.282661647475642</c:v>
                </c:pt>
                <c:pt idx="9701">
                  <c:v>46.282661647475642</c:v>
                </c:pt>
                <c:pt idx="9702">
                  <c:v>46.282661647475642</c:v>
                </c:pt>
                <c:pt idx="9703">
                  <c:v>46.282661647475642</c:v>
                </c:pt>
                <c:pt idx="9704">
                  <c:v>46.282661647475642</c:v>
                </c:pt>
                <c:pt idx="9705">
                  <c:v>46.282661647475642</c:v>
                </c:pt>
                <c:pt idx="9706">
                  <c:v>46.282661647475642</c:v>
                </c:pt>
                <c:pt idx="9707">
                  <c:v>46.282661647475642</c:v>
                </c:pt>
                <c:pt idx="9708">
                  <c:v>46.282661647475642</c:v>
                </c:pt>
                <c:pt idx="9709">
                  <c:v>46.282661647475642</c:v>
                </c:pt>
                <c:pt idx="9710">
                  <c:v>46.224534986713905</c:v>
                </c:pt>
                <c:pt idx="9711">
                  <c:v>46.224534986713905</c:v>
                </c:pt>
                <c:pt idx="9712">
                  <c:v>46.224534986713905</c:v>
                </c:pt>
                <c:pt idx="9713">
                  <c:v>46.224534986713905</c:v>
                </c:pt>
                <c:pt idx="9714">
                  <c:v>46.224534986713905</c:v>
                </c:pt>
                <c:pt idx="9715">
                  <c:v>46.224534986713905</c:v>
                </c:pt>
                <c:pt idx="9716">
                  <c:v>46.224534986713905</c:v>
                </c:pt>
                <c:pt idx="9717">
                  <c:v>46.169176262178915</c:v>
                </c:pt>
                <c:pt idx="9718">
                  <c:v>46.169176262178915</c:v>
                </c:pt>
                <c:pt idx="9719">
                  <c:v>46.169176262178915</c:v>
                </c:pt>
                <c:pt idx="9720">
                  <c:v>46.169176262178915</c:v>
                </c:pt>
                <c:pt idx="9721">
                  <c:v>46.169176262178915</c:v>
                </c:pt>
                <c:pt idx="9722">
                  <c:v>46.169176262178915</c:v>
                </c:pt>
                <c:pt idx="9723">
                  <c:v>46.169176262178915</c:v>
                </c:pt>
                <c:pt idx="9724">
                  <c:v>46.169176262178915</c:v>
                </c:pt>
                <c:pt idx="9725">
                  <c:v>46.169176262178915</c:v>
                </c:pt>
                <c:pt idx="9726">
                  <c:v>46.169176262178915</c:v>
                </c:pt>
                <c:pt idx="9727">
                  <c:v>46.169176262178915</c:v>
                </c:pt>
                <c:pt idx="9728">
                  <c:v>46.169176262178915</c:v>
                </c:pt>
                <c:pt idx="9729">
                  <c:v>46.169176262178915</c:v>
                </c:pt>
                <c:pt idx="9730">
                  <c:v>46.127657218777678</c:v>
                </c:pt>
                <c:pt idx="9731">
                  <c:v>46.127657218777678</c:v>
                </c:pt>
                <c:pt idx="9732">
                  <c:v>46.113817537643932</c:v>
                </c:pt>
                <c:pt idx="9733">
                  <c:v>46.113817537643932</c:v>
                </c:pt>
                <c:pt idx="9734">
                  <c:v>46.113817537643932</c:v>
                </c:pt>
                <c:pt idx="9735">
                  <c:v>46.099977856510186</c:v>
                </c:pt>
                <c:pt idx="9736">
                  <c:v>46.099977856510186</c:v>
                </c:pt>
                <c:pt idx="9737">
                  <c:v>46.088906111603187</c:v>
                </c:pt>
                <c:pt idx="9738">
                  <c:v>46.088906111603187</c:v>
                </c:pt>
                <c:pt idx="9739">
                  <c:v>46.080602302922941</c:v>
                </c:pt>
                <c:pt idx="9740">
                  <c:v>46.072298494242695</c:v>
                </c:pt>
                <c:pt idx="9741">
                  <c:v>46.072298494242695</c:v>
                </c:pt>
                <c:pt idx="9742">
                  <c:v>46.063994685562442</c:v>
                </c:pt>
                <c:pt idx="9743">
                  <c:v>46.058458813108942</c:v>
                </c:pt>
                <c:pt idx="9744">
                  <c:v>46.052922940655449</c:v>
                </c:pt>
                <c:pt idx="9745">
                  <c:v>46.044619131975203</c:v>
                </c:pt>
                <c:pt idx="9746">
                  <c:v>46.044619131975203</c:v>
                </c:pt>
                <c:pt idx="9747">
                  <c:v>46.033547387068204</c:v>
                </c:pt>
                <c:pt idx="9748">
                  <c:v>46.033547387068204</c:v>
                </c:pt>
                <c:pt idx="9749">
                  <c:v>46.025243578387951</c:v>
                </c:pt>
                <c:pt idx="9750">
                  <c:v>46.019707705934451</c:v>
                </c:pt>
                <c:pt idx="9751">
                  <c:v>46.014171833480958</c:v>
                </c:pt>
                <c:pt idx="9752">
                  <c:v>46.008635961027458</c:v>
                </c:pt>
                <c:pt idx="9753">
                  <c:v>45.994796279893713</c:v>
                </c:pt>
                <c:pt idx="9754">
                  <c:v>45.994796279893713</c:v>
                </c:pt>
                <c:pt idx="9755">
                  <c:v>45.994796279893713</c:v>
                </c:pt>
                <c:pt idx="9756">
                  <c:v>45.994796279893713</c:v>
                </c:pt>
                <c:pt idx="9757">
                  <c:v>45.972652790079714</c:v>
                </c:pt>
                <c:pt idx="9758">
                  <c:v>45.972652790079714</c:v>
                </c:pt>
                <c:pt idx="9759">
                  <c:v>45.972652790079714</c:v>
                </c:pt>
                <c:pt idx="9760">
                  <c:v>45.972652790079714</c:v>
                </c:pt>
                <c:pt idx="9761">
                  <c:v>45.947741364038976</c:v>
                </c:pt>
                <c:pt idx="9762">
                  <c:v>45.947741364038976</c:v>
                </c:pt>
                <c:pt idx="9763">
                  <c:v>45.947741364038976</c:v>
                </c:pt>
                <c:pt idx="9764">
                  <c:v>45.947741364038976</c:v>
                </c:pt>
                <c:pt idx="9765">
                  <c:v>45.947741364038976</c:v>
                </c:pt>
                <c:pt idx="9766">
                  <c:v>45.92836581045173</c:v>
                </c:pt>
                <c:pt idx="9767">
                  <c:v>45.92836581045173</c:v>
                </c:pt>
                <c:pt idx="9768">
                  <c:v>45.920062001771477</c:v>
                </c:pt>
                <c:pt idx="9769">
                  <c:v>45.914526129317977</c:v>
                </c:pt>
                <c:pt idx="9770">
                  <c:v>45.908990256864477</c:v>
                </c:pt>
                <c:pt idx="9771">
                  <c:v>45.889614703277239</c:v>
                </c:pt>
                <c:pt idx="9772">
                  <c:v>45.889614703277239</c:v>
                </c:pt>
                <c:pt idx="9773">
                  <c:v>45.889614703277239</c:v>
                </c:pt>
                <c:pt idx="9774">
                  <c:v>45.889614703277239</c:v>
                </c:pt>
                <c:pt idx="9775">
                  <c:v>45.889614703277239</c:v>
                </c:pt>
                <c:pt idx="9776">
                  <c:v>45.889614703277239</c:v>
                </c:pt>
                <c:pt idx="9777">
                  <c:v>45.86747121346324</c:v>
                </c:pt>
                <c:pt idx="9778">
                  <c:v>45.86747121346324</c:v>
                </c:pt>
                <c:pt idx="9779">
                  <c:v>45.859167404782994</c:v>
                </c:pt>
                <c:pt idx="9780">
                  <c:v>45.853631532329494</c:v>
                </c:pt>
                <c:pt idx="9781">
                  <c:v>45.837023914969002</c:v>
                </c:pt>
                <c:pt idx="9782">
                  <c:v>45.837023914969002</c:v>
                </c:pt>
                <c:pt idx="9783">
                  <c:v>45.837023914969002</c:v>
                </c:pt>
                <c:pt idx="9784">
                  <c:v>45.837023914969002</c:v>
                </c:pt>
                <c:pt idx="9785">
                  <c:v>45.837023914969002</c:v>
                </c:pt>
                <c:pt idx="9786">
                  <c:v>45.814880425155003</c:v>
                </c:pt>
                <c:pt idx="9787">
                  <c:v>45.814880425155003</c:v>
                </c:pt>
                <c:pt idx="9788">
                  <c:v>45.814880425155003</c:v>
                </c:pt>
                <c:pt idx="9789">
                  <c:v>45.792736935341011</c:v>
                </c:pt>
                <c:pt idx="9790">
                  <c:v>45.792736935341011</c:v>
                </c:pt>
                <c:pt idx="9791">
                  <c:v>45.792736935341011</c:v>
                </c:pt>
                <c:pt idx="9792">
                  <c:v>45.792736935341011</c:v>
                </c:pt>
                <c:pt idx="9793">
                  <c:v>45.792736935341011</c:v>
                </c:pt>
                <c:pt idx="9794">
                  <c:v>45.773361381753766</c:v>
                </c:pt>
                <c:pt idx="9795">
                  <c:v>45.773361381753766</c:v>
                </c:pt>
                <c:pt idx="9796">
                  <c:v>45.765057573073513</c:v>
                </c:pt>
                <c:pt idx="9797">
                  <c:v>45.759521700620013</c:v>
                </c:pt>
                <c:pt idx="9798">
                  <c:v>45.748449955713021</c:v>
                </c:pt>
                <c:pt idx="9799">
                  <c:v>45.748449955713021</c:v>
                </c:pt>
                <c:pt idx="9800">
                  <c:v>45.748449955713021</c:v>
                </c:pt>
                <c:pt idx="9801">
                  <c:v>45.737378210806021</c:v>
                </c:pt>
                <c:pt idx="9802">
                  <c:v>45.718002657218776</c:v>
                </c:pt>
                <c:pt idx="9803">
                  <c:v>45.718002657218776</c:v>
                </c:pt>
                <c:pt idx="9804">
                  <c:v>45.718002657218776</c:v>
                </c:pt>
                <c:pt idx="9805">
                  <c:v>45.718002657218776</c:v>
                </c:pt>
                <c:pt idx="9806">
                  <c:v>45.718002657218776</c:v>
                </c:pt>
                <c:pt idx="9807">
                  <c:v>45.718002657218776</c:v>
                </c:pt>
                <c:pt idx="9808">
                  <c:v>45.690323294951284</c:v>
                </c:pt>
                <c:pt idx="9809">
                  <c:v>45.690323294951284</c:v>
                </c:pt>
                <c:pt idx="9810">
                  <c:v>45.690323294951284</c:v>
                </c:pt>
                <c:pt idx="9811">
                  <c:v>45.690323294951284</c:v>
                </c:pt>
                <c:pt idx="9812">
                  <c:v>45.676483613817538</c:v>
                </c:pt>
                <c:pt idx="9813">
                  <c:v>45.651572187776793</c:v>
                </c:pt>
                <c:pt idx="9814">
                  <c:v>45.651572187776793</c:v>
                </c:pt>
                <c:pt idx="9815">
                  <c:v>45.651572187776793</c:v>
                </c:pt>
                <c:pt idx="9816">
                  <c:v>45.651572187776793</c:v>
                </c:pt>
                <c:pt idx="9817">
                  <c:v>45.651572187776793</c:v>
                </c:pt>
                <c:pt idx="9818">
                  <c:v>45.651572187776793</c:v>
                </c:pt>
                <c:pt idx="9819">
                  <c:v>45.651572187776793</c:v>
                </c:pt>
                <c:pt idx="9820">
                  <c:v>45.651572187776793</c:v>
                </c:pt>
                <c:pt idx="9821">
                  <c:v>45.623892825509301</c:v>
                </c:pt>
                <c:pt idx="9822">
                  <c:v>45.623892825509301</c:v>
                </c:pt>
                <c:pt idx="9823">
                  <c:v>45.615589016829048</c:v>
                </c:pt>
                <c:pt idx="9824">
                  <c:v>45.604517271922056</c:v>
                </c:pt>
                <c:pt idx="9825">
                  <c:v>45.604517271922056</c:v>
                </c:pt>
                <c:pt idx="9826">
                  <c:v>45.604517271922056</c:v>
                </c:pt>
                <c:pt idx="9827">
                  <c:v>45.587909654561557</c:v>
                </c:pt>
                <c:pt idx="9828">
                  <c:v>45.587909654561557</c:v>
                </c:pt>
                <c:pt idx="9829">
                  <c:v>45.587909654561557</c:v>
                </c:pt>
                <c:pt idx="9830">
                  <c:v>45.562998228520811</c:v>
                </c:pt>
                <c:pt idx="9831">
                  <c:v>45.562998228520811</c:v>
                </c:pt>
                <c:pt idx="9832">
                  <c:v>45.562998228520811</c:v>
                </c:pt>
                <c:pt idx="9833">
                  <c:v>45.562998228520811</c:v>
                </c:pt>
                <c:pt idx="9834">
                  <c:v>45.562998228520811</c:v>
                </c:pt>
                <c:pt idx="9835">
                  <c:v>45.562998228520811</c:v>
                </c:pt>
                <c:pt idx="9836">
                  <c:v>45.52424712134632</c:v>
                </c:pt>
                <c:pt idx="9837">
                  <c:v>45.52424712134632</c:v>
                </c:pt>
                <c:pt idx="9838">
                  <c:v>45.52424712134632</c:v>
                </c:pt>
                <c:pt idx="9839">
                  <c:v>45.52424712134632</c:v>
                </c:pt>
                <c:pt idx="9840">
                  <c:v>45.52424712134632</c:v>
                </c:pt>
                <c:pt idx="9841">
                  <c:v>45.52424712134632</c:v>
                </c:pt>
                <c:pt idx="9842">
                  <c:v>45.52424712134632</c:v>
                </c:pt>
                <c:pt idx="9843">
                  <c:v>45.52424712134632</c:v>
                </c:pt>
                <c:pt idx="9844">
                  <c:v>45.493799822852083</c:v>
                </c:pt>
                <c:pt idx="9845">
                  <c:v>45.493799822852083</c:v>
                </c:pt>
                <c:pt idx="9846">
                  <c:v>45.493799822852083</c:v>
                </c:pt>
                <c:pt idx="9847">
                  <c:v>45.435673162090346</c:v>
                </c:pt>
                <c:pt idx="9848">
                  <c:v>45.435673162090346</c:v>
                </c:pt>
                <c:pt idx="9849">
                  <c:v>45.435673162090346</c:v>
                </c:pt>
                <c:pt idx="9850">
                  <c:v>45.435673162090346</c:v>
                </c:pt>
                <c:pt idx="9851">
                  <c:v>45.435673162090346</c:v>
                </c:pt>
                <c:pt idx="9852">
                  <c:v>45.435673162090346</c:v>
                </c:pt>
                <c:pt idx="9853">
                  <c:v>45.435673162090346</c:v>
                </c:pt>
                <c:pt idx="9854">
                  <c:v>45.435673162090346</c:v>
                </c:pt>
                <c:pt idx="9855">
                  <c:v>45.435673162090346</c:v>
                </c:pt>
                <c:pt idx="9856">
                  <c:v>45.435673162090346</c:v>
                </c:pt>
                <c:pt idx="9857">
                  <c:v>45.435673162090346</c:v>
                </c:pt>
                <c:pt idx="9858">
                  <c:v>45.435673162090346</c:v>
                </c:pt>
                <c:pt idx="9859">
                  <c:v>45.435673162090346</c:v>
                </c:pt>
                <c:pt idx="9860">
                  <c:v>45.435673162090346</c:v>
                </c:pt>
                <c:pt idx="9861">
                  <c:v>45.435673162090346</c:v>
                </c:pt>
                <c:pt idx="9862">
                  <c:v>45.435673162090346</c:v>
                </c:pt>
                <c:pt idx="9863">
                  <c:v>45.435673162090346</c:v>
                </c:pt>
                <c:pt idx="9864">
                  <c:v>45.435673162090346</c:v>
                </c:pt>
                <c:pt idx="9865">
                  <c:v>45.383082373782109</c:v>
                </c:pt>
                <c:pt idx="9866">
                  <c:v>45.352635075287864</c:v>
                </c:pt>
                <c:pt idx="9867">
                  <c:v>45.352635075287864</c:v>
                </c:pt>
                <c:pt idx="9868">
                  <c:v>45.352635075287864</c:v>
                </c:pt>
                <c:pt idx="9869">
                  <c:v>45.352635075287864</c:v>
                </c:pt>
                <c:pt idx="9870">
                  <c:v>45.352635075287864</c:v>
                </c:pt>
                <c:pt idx="9871">
                  <c:v>45.352635075287864</c:v>
                </c:pt>
                <c:pt idx="9872">
                  <c:v>45.352635075287864</c:v>
                </c:pt>
                <c:pt idx="9873">
                  <c:v>45.352635075287864</c:v>
                </c:pt>
                <c:pt idx="9874">
                  <c:v>45.352635075287864</c:v>
                </c:pt>
                <c:pt idx="9875">
                  <c:v>45.352635075287864</c:v>
                </c:pt>
                <c:pt idx="9876">
                  <c:v>45.322187776793619</c:v>
                </c:pt>
                <c:pt idx="9877">
                  <c:v>45.311116031886627</c:v>
                </c:pt>
                <c:pt idx="9878">
                  <c:v>45.311116031886627</c:v>
                </c:pt>
                <c:pt idx="9879">
                  <c:v>45.311116031886627</c:v>
                </c:pt>
                <c:pt idx="9880">
                  <c:v>45.291740478299381</c:v>
                </c:pt>
                <c:pt idx="9881">
                  <c:v>45.291740478299381</c:v>
                </c:pt>
                <c:pt idx="9882">
                  <c:v>45.291740478299381</c:v>
                </c:pt>
                <c:pt idx="9883">
                  <c:v>45.291740478299381</c:v>
                </c:pt>
                <c:pt idx="9884">
                  <c:v>45.277900797165636</c:v>
                </c:pt>
                <c:pt idx="9885">
                  <c:v>45.264061116031883</c:v>
                </c:pt>
                <c:pt idx="9886">
                  <c:v>45.264061116031883</c:v>
                </c:pt>
                <c:pt idx="9887">
                  <c:v>45.264061116031883</c:v>
                </c:pt>
                <c:pt idx="9888">
                  <c:v>45.264061116031883</c:v>
                </c:pt>
                <c:pt idx="9889">
                  <c:v>45.233613817537645</c:v>
                </c:pt>
                <c:pt idx="9890">
                  <c:v>45.233613817537645</c:v>
                </c:pt>
                <c:pt idx="9891">
                  <c:v>45.233613817537645</c:v>
                </c:pt>
                <c:pt idx="9892">
                  <c:v>45.233613817537645</c:v>
                </c:pt>
                <c:pt idx="9893">
                  <c:v>45.233613817537645</c:v>
                </c:pt>
                <c:pt idx="9894">
                  <c:v>45.233613817537645</c:v>
                </c:pt>
                <c:pt idx="9895">
                  <c:v>45.233613817537645</c:v>
                </c:pt>
                <c:pt idx="9896">
                  <c:v>45.2087023914969</c:v>
                </c:pt>
                <c:pt idx="9897">
                  <c:v>45.2087023914969</c:v>
                </c:pt>
                <c:pt idx="9898">
                  <c:v>45.186558901682908</c:v>
                </c:pt>
                <c:pt idx="9899">
                  <c:v>45.186558901682908</c:v>
                </c:pt>
                <c:pt idx="9900">
                  <c:v>45.186558901682908</c:v>
                </c:pt>
                <c:pt idx="9901">
                  <c:v>45.186558901682908</c:v>
                </c:pt>
                <c:pt idx="9902">
                  <c:v>45.186558901682908</c:v>
                </c:pt>
                <c:pt idx="9903">
                  <c:v>45.186558901682908</c:v>
                </c:pt>
                <c:pt idx="9904">
                  <c:v>45.161647475642162</c:v>
                </c:pt>
                <c:pt idx="9905">
                  <c:v>45.161647475642162</c:v>
                </c:pt>
                <c:pt idx="9906">
                  <c:v>45.161647475642162</c:v>
                </c:pt>
                <c:pt idx="9907">
                  <c:v>45.109056687333926</c:v>
                </c:pt>
                <c:pt idx="9908">
                  <c:v>45.109056687333926</c:v>
                </c:pt>
                <c:pt idx="9909">
                  <c:v>45.109056687333926</c:v>
                </c:pt>
                <c:pt idx="9910">
                  <c:v>45.109056687333926</c:v>
                </c:pt>
                <c:pt idx="9911">
                  <c:v>45.109056687333926</c:v>
                </c:pt>
                <c:pt idx="9912">
                  <c:v>45.109056687333926</c:v>
                </c:pt>
                <c:pt idx="9913">
                  <c:v>45.109056687333926</c:v>
                </c:pt>
                <c:pt idx="9914">
                  <c:v>45.109056687333926</c:v>
                </c:pt>
                <c:pt idx="9915">
                  <c:v>45.109056687333926</c:v>
                </c:pt>
                <c:pt idx="9916">
                  <c:v>45.109056687333926</c:v>
                </c:pt>
                <c:pt idx="9917">
                  <c:v>45.109056687333926</c:v>
                </c:pt>
                <c:pt idx="9918">
                  <c:v>45.109056687333926</c:v>
                </c:pt>
                <c:pt idx="9919">
                  <c:v>45.109056687333926</c:v>
                </c:pt>
                <c:pt idx="9920">
                  <c:v>45.109056687333926</c:v>
                </c:pt>
                <c:pt idx="9921">
                  <c:v>45.109056687333926</c:v>
                </c:pt>
                <c:pt idx="9922">
                  <c:v>45.109056687333926</c:v>
                </c:pt>
                <c:pt idx="9923">
                  <c:v>45.059233835252435</c:v>
                </c:pt>
                <c:pt idx="9924">
                  <c:v>45.059233835252435</c:v>
                </c:pt>
                <c:pt idx="9925">
                  <c:v>45.050930026572189</c:v>
                </c:pt>
                <c:pt idx="9926">
                  <c:v>45.045394154118689</c:v>
                </c:pt>
                <c:pt idx="9927">
                  <c:v>45.03985828166519</c:v>
                </c:pt>
                <c:pt idx="9928">
                  <c:v>45.02325066430469</c:v>
                </c:pt>
                <c:pt idx="9929">
                  <c:v>45.02325066430469</c:v>
                </c:pt>
                <c:pt idx="9930">
                  <c:v>45.02325066430469</c:v>
                </c:pt>
                <c:pt idx="9931">
                  <c:v>45.02325066430469</c:v>
                </c:pt>
                <c:pt idx="9932">
                  <c:v>45.02325066430469</c:v>
                </c:pt>
                <c:pt idx="9933">
                  <c:v>45.001107174490699</c:v>
                </c:pt>
                <c:pt idx="9934">
                  <c:v>45.001107174490699</c:v>
                </c:pt>
                <c:pt idx="9935">
                  <c:v>45.001107174490699</c:v>
                </c:pt>
                <c:pt idx="9936">
                  <c:v>44.990035429583699</c:v>
                </c:pt>
                <c:pt idx="9937">
                  <c:v>44.978963684676707</c:v>
                </c:pt>
                <c:pt idx="9938">
                  <c:v>44.978963684676707</c:v>
                </c:pt>
                <c:pt idx="9939">
                  <c:v>44.978963684676707</c:v>
                </c:pt>
                <c:pt idx="9940">
                  <c:v>44.934676705048716</c:v>
                </c:pt>
                <c:pt idx="9941">
                  <c:v>44.934676705048716</c:v>
                </c:pt>
                <c:pt idx="9942">
                  <c:v>44.934676705048716</c:v>
                </c:pt>
                <c:pt idx="9943">
                  <c:v>44.934676705048716</c:v>
                </c:pt>
                <c:pt idx="9944">
                  <c:v>44.934676705048716</c:v>
                </c:pt>
                <c:pt idx="9945">
                  <c:v>44.934676705048716</c:v>
                </c:pt>
                <c:pt idx="9946">
                  <c:v>44.934676705048716</c:v>
                </c:pt>
                <c:pt idx="9947">
                  <c:v>44.934676705048716</c:v>
                </c:pt>
                <c:pt idx="9948">
                  <c:v>44.934676705048716</c:v>
                </c:pt>
                <c:pt idx="9949">
                  <c:v>44.934676705048716</c:v>
                </c:pt>
                <c:pt idx="9950">
                  <c:v>44.934676705048716</c:v>
                </c:pt>
                <c:pt idx="9951">
                  <c:v>44.934676705048716</c:v>
                </c:pt>
                <c:pt idx="9952">
                  <c:v>44.934676705048716</c:v>
                </c:pt>
                <c:pt idx="9953">
                  <c:v>44.895925597874225</c:v>
                </c:pt>
                <c:pt idx="9954">
                  <c:v>44.887621789193979</c:v>
                </c:pt>
                <c:pt idx="9955">
                  <c:v>44.887621789193979</c:v>
                </c:pt>
                <c:pt idx="9956">
                  <c:v>44.879317980513726</c:v>
                </c:pt>
                <c:pt idx="9957">
                  <c:v>44.873782108060226</c:v>
                </c:pt>
                <c:pt idx="9958">
                  <c:v>44.868246235606726</c:v>
                </c:pt>
                <c:pt idx="9959">
                  <c:v>44.859942426926487</c:v>
                </c:pt>
                <c:pt idx="9960">
                  <c:v>44.859942426926487</c:v>
                </c:pt>
                <c:pt idx="9961">
                  <c:v>44.823959255978743</c:v>
                </c:pt>
                <c:pt idx="9962">
                  <c:v>44.823959255978743</c:v>
                </c:pt>
                <c:pt idx="9963">
                  <c:v>44.823959255978743</c:v>
                </c:pt>
                <c:pt idx="9964">
                  <c:v>44.823959255978743</c:v>
                </c:pt>
                <c:pt idx="9965">
                  <c:v>44.823959255978743</c:v>
                </c:pt>
                <c:pt idx="9966">
                  <c:v>44.823959255978743</c:v>
                </c:pt>
                <c:pt idx="9967">
                  <c:v>44.823959255978743</c:v>
                </c:pt>
                <c:pt idx="9968">
                  <c:v>44.823959255978743</c:v>
                </c:pt>
                <c:pt idx="9969">
                  <c:v>44.823959255978743</c:v>
                </c:pt>
                <c:pt idx="9970">
                  <c:v>44.823959255978743</c:v>
                </c:pt>
                <c:pt idx="9971">
                  <c:v>44.823959255978743</c:v>
                </c:pt>
                <c:pt idx="9972">
                  <c:v>44.787976085030998</c:v>
                </c:pt>
                <c:pt idx="9973">
                  <c:v>44.787976085030998</c:v>
                </c:pt>
                <c:pt idx="9974">
                  <c:v>44.771368467670506</c:v>
                </c:pt>
                <c:pt idx="9975">
                  <c:v>44.771368467670506</c:v>
                </c:pt>
                <c:pt idx="9976">
                  <c:v>44.771368467670506</c:v>
                </c:pt>
                <c:pt idx="9977">
                  <c:v>44.771368467670506</c:v>
                </c:pt>
                <c:pt idx="9978">
                  <c:v>44.75752878653676</c:v>
                </c:pt>
                <c:pt idx="9979">
                  <c:v>44.75199291408326</c:v>
                </c:pt>
                <c:pt idx="9980">
                  <c:v>44.735385296722761</c:v>
                </c:pt>
                <c:pt idx="9981">
                  <c:v>44.735385296722761</c:v>
                </c:pt>
                <c:pt idx="9982">
                  <c:v>44.735385296722761</c:v>
                </c:pt>
                <c:pt idx="9983">
                  <c:v>44.735385296722761</c:v>
                </c:pt>
                <c:pt idx="9984">
                  <c:v>44.735385296722761</c:v>
                </c:pt>
                <c:pt idx="9985">
                  <c:v>44.716009743135523</c:v>
                </c:pt>
                <c:pt idx="9986">
                  <c:v>44.716009743135523</c:v>
                </c:pt>
                <c:pt idx="9987">
                  <c:v>44.666186891054032</c:v>
                </c:pt>
                <c:pt idx="9988">
                  <c:v>44.666186891054032</c:v>
                </c:pt>
                <c:pt idx="9989">
                  <c:v>44.666186891054032</c:v>
                </c:pt>
                <c:pt idx="9990">
                  <c:v>44.666186891054032</c:v>
                </c:pt>
                <c:pt idx="9991">
                  <c:v>44.666186891054032</c:v>
                </c:pt>
                <c:pt idx="9992">
                  <c:v>44.666186891054032</c:v>
                </c:pt>
                <c:pt idx="9993">
                  <c:v>44.666186891054032</c:v>
                </c:pt>
                <c:pt idx="9994">
                  <c:v>44.666186891054032</c:v>
                </c:pt>
                <c:pt idx="9995">
                  <c:v>44.666186891054032</c:v>
                </c:pt>
                <c:pt idx="9996">
                  <c:v>44.666186891054032</c:v>
                </c:pt>
                <c:pt idx="9997">
                  <c:v>44.666186891054032</c:v>
                </c:pt>
                <c:pt idx="9998">
                  <c:v>44.666186891054032</c:v>
                </c:pt>
                <c:pt idx="9999">
                  <c:v>44.666186891054032</c:v>
                </c:pt>
                <c:pt idx="10000">
                  <c:v>44.666186891054032</c:v>
                </c:pt>
                <c:pt idx="10001">
                  <c:v>44.666186891054032</c:v>
                </c:pt>
                <c:pt idx="10002">
                  <c:v>44.666186891054032</c:v>
                </c:pt>
                <c:pt idx="10003">
                  <c:v>44.610828166519042</c:v>
                </c:pt>
                <c:pt idx="10004">
                  <c:v>44.610828166519042</c:v>
                </c:pt>
                <c:pt idx="10005">
                  <c:v>44.610828166519042</c:v>
                </c:pt>
                <c:pt idx="10006">
                  <c:v>44.610828166519042</c:v>
                </c:pt>
                <c:pt idx="10007">
                  <c:v>44.596988485385296</c:v>
                </c:pt>
                <c:pt idx="10008">
                  <c:v>44.58868467670505</c:v>
                </c:pt>
                <c:pt idx="10009">
                  <c:v>44.58868467670505</c:v>
                </c:pt>
                <c:pt idx="10010">
                  <c:v>44.574844995571297</c:v>
                </c:pt>
                <c:pt idx="10011">
                  <c:v>44.574844995571297</c:v>
                </c:pt>
                <c:pt idx="10012">
                  <c:v>44.574844995571297</c:v>
                </c:pt>
                <c:pt idx="10013">
                  <c:v>44.555469441984059</c:v>
                </c:pt>
                <c:pt idx="10014">
                  <c:v>44.555469441984059</c:v>
                </c:pt>
                <c:pt idx="10015">
                  <c:v>44.555469441984059</c:v>
                </c:pt>
                <c:pt idx="10016">
                  <c:v>44.555469441984059</c:v>
                </c:pt>
                <c:pt idx="10017">
                  <c:v>44.53332595217006</c:v>
                </c:pt>
                <c:pt idx="10018">
                  <c:v>44.53332595217006</c:v>
                </c:pt>
                <c:pt idx="10019">
                  <c:v>44.53332595217006</c:v>
                </c:pt>
                <c:pt idx="10020">
                  <c:v>44.53332595217006</c:v>
                </c:pt>
                <c:pt idx="10021">
                  <c:v>44.513950398582821</c:v>
                </c:pt>
                <c:pt idx="10022">
                  <c:v>44.513950398582821</c:v>
                </c:pt>
                <c:pt idx="10023">
                  <c:v>44.513950398582821</c:v>
                </c:pt>
                <c:pt idx="10024">
                  <c:v>44.502878653675822</c:v>
                </c:pt>
                <c:pt idx="10025">
                  <c:v>44.497342781222322</c:v>
                </c:pt>
                <c:pt idx="10026">
                  <c:v>44.489038972542069</c:v>
                </c:pt>
                <c:pt idx="10027">
                  <c:v>44.489038972542069</c:v>
                </c:pt>
                <c:pt idx="10028">
                  <c:v>44.472431355181577</c:v>
                </c:pt>
                <c:pt idx="10029">
                  <c:v>44.472431355181577</c:v>
                </c:pt>
                <c:pt idx="10030">
                  <c:v>44.472431355181577</c:v>
                </c:pt>
                <c:pt idx="10031">
                  <c:v>44.472431355181577</c:v>
                </c:pt>
                <c:pt idx="10032">
                  <c:v>44.455823737821085</c:v>
                </c:pt>
                <c:pt idx="10033">
                  <c:v>44.455823737821085</c:v>
                </c:pt>
                <c:pt idx="10034">
                  <c:v>44.400465013286095</c:v>
                </c:pt>
                <c:pt idx="10035">
                  <c:v>44.400465013286095</c:v>
                </c:pt>
                <c:pt idx="10036">
                  <c:v>44.400465013286095</c:v>
                </c:pt>
                <c:pt idx="10037">
                  <c:v>44.400465013286095</c:v>
                </c:pt>
                <c:pt idx="10038">
                  <c:v>44.400465013286095</c:v>
                </c:pt>
                <c:pt idx="10039">
                  <c:v>44.400465013286095</c:v>
                </c:pt>
                <c:pt idx="10040">
                  <c:v>44.400465013286095</c:v>
                </c:pt>
                <c:pt idx="10041">
                  <c:v>44.400465013286095</c:v>
                </c:pt>
                <c:pt idx="10042">
                  <c:v>44.400465013286095</c:v>
                </c:pt>
                <c:pt idx="10043">
                  <c:v>44.400465013286095</c:v>
                </c:pt>
                <c:pt idx="10044">
                  <c:v>44.400465013286095</c:v>
                </c:pt>
                <c:pt idx="10045">
                  <c:v>44.400465013286095</c:v>
                </c:pt>
                <c:pt idx="10046">
                  <c:v>44.400465013286095</c:v>
                </c:pt>
                <c:pt idx="10047">
                  <c:v>44.400465013286095</c:v>
                </c:pt>
                <c:pt idx="10048">
                  <c:v>44.400465013286095</c:v>
                </c:pt>
                <c:pt idx="10049">
                  <c:v>44.400465013286095</c:v>
                </c:pt>
                <c:pt idx="10050">
                  <c:v>44.400465013286095</c:v>
                </c:pt>
                <c:pt idx="10051">
                  <c:v>44.400465013286095</c:v>
                </c:pt>
                <c:pt idx="10052">
                  <c:v>44.322962798937112</c:v>
                </c:pt>
                <c:pt idx="10053">
                  <c:v>44.322962798937112</c:v>
                </c:pt>
                <c:pt idx="10054">
                  <c:v>44.322962798937112</c:v>
                </c:pt>
                <c:pt idx="10055">
                  <c:v>44.322962798937112</c:v>
                </c:pt>
                <c:pt idx="10056">
                  <c:v>44.322962798937112</c:v>
                </c:pt>
                <c:pt idx="10057">
                  <c:v>44.322962798937112</c:v>
                </c:pt>
                <c:pt idx="10058">
                  <c:v>44.322962798937112</c:v>
                </c:pt>
                <c:pt idx="10059">
                  <c:v>44.322962798937112</c:v>
                </c:pt>
                <c:pt idx="10060">
                  <c:v>44.322962798937112</c:v>
                </c:pt>
                <c:pt idx="10061">
                  <c:v>44.322962798937112</c:v>
                </c:pt>
                <c:pt idx="10062">
                  <c:v>44.284211691762621</c:v>
                </c:pt>
                <c:pt idx="10063">
                  <c:v>44.284211691762621</c:v>
                </c:pt>
                <c:pt idx="10064">
                  <c:v>44.284211691762621</c:v>
                </c:pt>
                <c:pt idx="10065">
                  <c:v>44.284211691762621</c:v>
                </c:pt>
                <c:pt idx="10066">
                  <c:v>44.267604074402129</c:v>
                </c:pt>
                <c:pt idx="10067">
                  <c:v>44.267604074402129</c:v>
                </c:pt>
                <c:pt idx="10068">
                  <c:v>44.259300265721876</c:v>
                </c:pt>
                <c:pt idx="10069">
                  <c:v>44.25099645704163</c:v>
                </c:pt>
                <c:pt idx="10070">
                  <c:v>44.25099645704163</c:v>
                </c:pt>
                <c:pt idx="10071">
                  <c:v>44.242692648361384</c:v>
                </c:pt>
                <c:pt idx="10072">
                  <c:v>44.237156775907884</c:v>
                </c:pt>
                <c:pt idx="10073">
                  <c:v>44.231620903454385</c:v>
                </c:pt>
                <c:pt idx="10074">
                  <c:v>44.226085031000885</c:v>
                </c:pt>
                <c:pt idx="10075">
                  <c:v>44.220549158547392</c:v>
                </c:pt>
                <c:pt idx="10076">
                  <c:v>44.20117360496014</c:v>
                </c:pt>
                <c:pt idx="10077">
                  <c:v>44.20117360496014</c:v>
                </c:pt>
                <c:pt idx="10078">
                  <c:v>44.20117360496014</c:v>
                </c:pt>
                <c:pt idx="10079">
                  <c:v>44.20117360496014</c:v>
                </c:pt>
                <c:pt idx="10080">
                  <c:v>44.20117360496014</c:v>
                </c:pt>
                <c:pt idx="10081">
                  <c:v>44.20117360496014</c:v>
                </c:pt>
                <c:pt idx="10082">
                  <c:v>44.123671390611158</c:v>
                </c:pt>
                <c:pt idx="10083">
                  <c:v>44.123671390611158</c:v>
                </c:pt>
                <c:pt idx="10084">
                  <c:v>44.123671390611158</c:v>
                </c:pt>
                <c:pt idx="10085">
                  <c:v>44.123671390611158</c:v>
                </c:pt>
                <c:pt idx="10086">
                  <c:v>44.123671390611158</c:v>
                </c:pt>
                <c:pt idx="10087">
                  <c:v>44.123671390611158</c:v>
                </c:pt>
                <c:pt idx="10088">
                  <c:v>44.123671390611158</c:v>
                </c:pt>
                <c:pt idx="10089">
                  <c:v>44.123671390611158</c:v>
                </c:pt>
                <c:pt idx="10090">
                  <c:v>44.123671390611158</c:v>
                </c:pt>
                <c:pt idx="10091">
                  <c:v>44.123671390611158</c:v>
                </c:pt>
                <c:pt idx="10092">
                  <c:v>44.123671390611158</c:v>
                </c:pt>
                <c:pt idx="10093">
                  <c:v>44.123671390611158</c:v>
                </c:pt>
                <c:pt idx="10094">
                  <c:v>44.123671390611158</c:v>
                </c:pt>
                <c:pt idx="10095">
                  <c:v>44.123671390611158</c:v>
                </c:pt>
                <c:pt idx="10096">
                  <c:v>44.123671390611158</c:v>
                </c:pt>
                <c:pt idx="10097">
                  <c:v>44.123671390611158</c:v>
                </c:pt>
                <c:pt idx="10098">
                  <c:v>44.123671390611158</c:v>
                </c:pt>
                <c:pt idx="10099">
                  <c:v>44.123671390611158</c:v>
                </c:pt>
                <c:pt idx="10100">
                  <c:v>44.123671390611158</c:v>
                </c:pt>
                <c:pt idx="10101">
                  <c:v>44.123671390611158</c:v>
                </c:pt>
                <c:pt idx="10102">
                  <c:v>44.123671390611158</c:v>
                </c:pt>
                <c:pt idx="10103">
                  <c:v>44.123671390611158</c:v>
                </c:pt>
                <c:pt idx="10104">
                  <c:v>44.046169176262175</c:v>
                </c:pt>
                <c:pt idx="10105">
                  <c:v>44.046169176262175</c:v>
                </c:pt>
                <c:pt idx="10106">
                  <c:v>44.046169176262175</c:v>
                </c:pt>
                <c:pt idx="10107">
                  <c:v>44.046169176262175</c:v>
                </c:pt>
                <c:pt idx="10108">
                  <c:v>44.046169176262175</c:v>
                </c:pt>
                <c:pt idx="10109">
                  <c:v>44.046169176262175</c:v>
                </c:pt>
                <c:pt idx="10110">
                  <c:v>44.015721877767938</c:v>
                </c:pt>
                <c:pt idx="10111">
                  <c:v>44.015721877767938</c:v>
                </c:pt>
                <c:pt idx="10112">
                  <c:v>44.015721877767938</c:v>
                </c:pt>
                <c:pt idx="10113">
                  <c:v>44.015721877767938</c:v>
                </c:pt>
                <c:pt idx="10114">
                  <c:v>44.015721877767938</c:v>
                </c:pt>
                <c:pt idx="10115">
                  <c:v>43.990810451727192</c:v>
                </c:pt>
                <c:pt idx="10116">
                  <c:v>43.990810451727192</c:v>
                </c:pt>
                <c:pt idx="10117">
                  <c:v>43.990810451727192</c:v>
                </c:pt>
                <c:pt idx="10118">
                  <c:v>43.990810451727192</c:v>
                </c:pt>
                <c:pt idx="10119">
                  <c:v>43.976970770593447</c:v>
                </c:pt>
                <c:pt idx="10120">
                  <c:v>43.9686669619132</c:v>
                </c:pt>
                <c:pt idx="10121">
                  <c:v>43.9686669619132</c:v>
                </c:pt>
                <c:pt idx="10122">
                  <c:v>43.946523472099202</c:v>
                </c:pt>
                <c:pt idx="10123">
                  <c:v>43.946523472099202</c:v>
                </c:pt>
                <c:pt idx="10124">
                  <c:v>43.946523472099202</c:v>
                </c:pt>
                <c:pt idx="10125">
                  <c:v>43.946523472099202</c:v>
                </c:pt>
                <c:pt idx="10126">
                  <c:v>43.946523472099202</c:v>
                </c:pt>
                <c:pt idx="10127">
                  <c:v>43.946523472099202</c:v>
                </c:pt>
                <c:pt idx="10128">
                  <c:v>43.927147918511956</c:v>
                </c:pt>
                <c:pt idx="10129">
                  <c:v>43.921612046058463</c:v>
                </c:pt>
                <c:pt idx="10130">
                  <c:v>43.916076173604964</c:v>
                </c:pt>
                <c:pt idx="10131">
                  <c:v>43.902236492471211</c:v>
                </c:pt>
                <c:pt idx="10132">
                  <c:v>43.902236492471211</c:v>
                </c:pt>
                <c:pt idx="10133">
                  <c:v>43.902236492471211</c:v>
                </c:pt>
                <c:pt idx="10134">
                  <c:v>43.902236492471211</c:v>
                </c:pt>
                <c:pt idx="10135">
                  <c:v>43.888396811337465</c:v>
                </c:pt>
                <c:pt idx="10136">
                  <c:v>43.849645704162974</c:v>
                </c:pt>
                <c:pt idx="10137">
                  <c:v>43.849645704162974</c:v>
                </c:pt>
                <c:pt idx="10138">
                  <c:v>43.849645704162974</c:v>
                </c:pt>
                <c:pt idx="10139">
                  <c:v>43.849645704162974</c:v>
                </c:pt>
                <c:pt idx="10140">
                  <c:v>43.849645704162974</c:v>
                </c:pt>
                <c:pt idx="10141">
                  <c:v>43.849645704162974</c:v>
                </c:pt>
                <c:pt idx="10142">
                  <c:v>43.849645704162974</c:v>
                </c:pt>
                <c:pt idx="10143">
                  <c:v>43.849645704162974</c:v>
                </c:pt>
                <c:pt idx="10144">
                  <c:v>43.849645704162974</c:v>
                </c:pt>
                <c:pt idx="10145">
                  <c:v>43.849645704162974</c:v>
                </c:pt>
                <c:pt idx="10146">
                  <c:v>43.849645704162974</c:v>
                </c:pt>
                <c:pt idx="10147">
                  <c:v>43.849645704162974</c:v>
                </c:pt>
                <c:pt idx="10148">
                  <c:v>43.849645704162974</c:v>
                </c:pt>
                <c:pt idx="10149">
                  <c:v>43.783215234720991</c:v>
                </c:pt>
                <c:pt idx="10150">
                  <c:v>43.783215234720991</c:v>
                </c:pt>
                <c:pt idx="10151">
                  <c:v>43.783215234720991</c:v>
                </c:pt>
                <c:pt idx="10152">
                  <c:v>43.783215234720991</c:v>
                </c:pt>
                <c:pt idx="10153">
                  <c:v>43.783215234720991</c:v>
                </c:pt>
                <c:pt idx="10154">
                  <c:v>43.783215234720991</c:v>
                </c:pt>
                <c:pt idx="10155">
                  <c:v>43.783215234720991</c:v>
                </c:pt>
                <c:pt idx="10156">
                  <c:v>43.783215234720991</c:v>
                </c:pt>
                <c:pt idx="10157">
                  <c:v>43.783215234720991</c:v>
                </c:pt>
                <c:pt idx="10158">
                  <c:v>43.783215234720991</c:v>
                </c:pt>
                <c:pt idx="10159">
                  <c:v>43.783215234720991</c:v>
                </c:pt>
                <c:pt idx="10160">
                  <c:v>43.75</c:v>
                </c:pt>
                <c:pt idx="10161">
                  <c:v>43.741696191319754</c:v>
                </c:pt>
                <c:pt idx="10162">
                  <c:v>43.741696191319754</c:v>
                </c:pt>
                <c:pt idx="10163">
                  <c:v>43.691873339238263</c:v>
                </c:pt>
                <c:pt idx="10164">
                  <c:v>43.691873339238263</c:v>
                </c:pt>
                <c:pt idx="10165">
                  <c:v>43.691873339238263</c:v>
                </c:pt>
                <c:pt idx="10166">
                  <c:v>43.691873339238263</c:v>
                </c:pt>
                <c:pt idx="10167">
                  <c:v>43.691873339238263</c:v>
                </c:pt>
                <c:pt idx="10168">
                  <c:v>43.691873339238263</c:v>
                </c:pt>
                <c:pt idx="10169">
                  <c:v>43.691873339238263</c:v>
                </c:pt>
                <c:pt idx="10170">
                  <c:v>43.691873339238263</c:v>
                </c:pt>
                <c:pt idx="10171">
                  <c:v>43.691873339238263</c:v>
                </c:pt>
                <c:pt idx="10172">
                  <c:v>43.691873339238263</c:v>
                </c:pt>
                <c:pt idx="10173">
                  <c:v>43.691873339238263</c:v>
                </c:pt>
                <c:pt idx="10174">
                  <c:v>43.691873339238263</c:v>
                </c:pt>
                <c:pt idx="10175">
                  <c:v>43.691873339238263</c:v>
                </c:pt>
                <c:pt idx="10176">
                  <c:v>43.691873339238263</c:v>
                </c:pt>
                <c:pt idx="10177">
                  <c:v>43.691873339238263</c:v>
                </c:pt>
                <c:pt idx="10178">
                  <c:v>43.691873339238263</c:v>
                </c:pt>
                <c:pt idx="10179">
                  <c:v>43.642050487156773</c:v>
                </c:pt>
                <c:pt idx="10180">
                  <c:v>43.642050487156773</c:v>
                </c:pt>
                <c:pt idx="10181">
                  <c:v>43.633746678476527</c:v>
                </c:pt>
                <c:pt idx="10182">
                  <c:v>43.622674933569535</c:v>
                </c:pt>
                <c:pt idx="10183">
                  <c:v>43.622674933569535</c:v>
                </c:pt>
                <c:pt idx="10184">
                  <c:v>43.622674933569535</c:v>
                </c:pt>
                <c:pt idx="10185">
                  <c:v>43.575620017714797</c:v>
                </c:pt>
                <c:pt idx="10186">
                  <c:v>43.575620017714797</c:v>
                </c:pt>
                <c:pt idx="10187">
                  <c:v>43.575620017714797</c:v>
                </c:pt>
                <c:pt idx="10188">
                  <c:v>43.575620017714797</c:v>
                </c:pt>
                <c:pt idx="10189">
                  <c:v>43.575620017714797</c:v>
                </c:pt>
                <c:pt idx="10190">
                  <c:v>43.575620017714797</c:v>
                </c:pt>
                <c:pt idx="10191">
                  <c:v>43.575620017714797</c:v>
                </c:pt>
                <c:pt idx="10192">
                  <c:v>43.575620017714797</c:v>
                </c:pt>
                <c:pt idx="10193">
                  <c:v>43.575620017714797</c:v>
                </c:pt>
                <c:pt idx="10194">
                  <c:v>43.575620017714797</c:v>
                </c:pt>
                <c:pt idx="10195">
                  <c:v>43.575620017714797</c:v>
                </c:pt>
                <c:pt idx="10196">
                  <c:v>43.575620017714797</c:v>
                </c:pt>
                <c:pt idx="10197">
                  <c:v>43.575620017714797</c:v>
                </c:pt>
                <c:pt idx="10198">
                  <c:v>43.575620017714797</c:v>
                </c:pt>
                <c:pt idx="10199">
                  <c:v>43.534100974313553</c:v>
                </c:pt>
                <c:pt idx="10200">
                  <c:v>43.514725420726307</c:v>
                </c:pt>
                <c:pt idx="10201">
                  <c:v>43.514725420726307</c:v>
                </c:pt>
                <c:pt idx="10202">
                  <c:v>43.514725420726307</c:v>
                </c:pt>
                <c:pt idx="10203">
                  <c:v>43.514725420726307</c:v>
                </c:pt>
                <c:pt idx="10204">
                  <c:v>43.514725420726307</c:v>
                </c:pt>
                <c:pt idx="10205">
                  <c:v>43.514725420726307</c:v>
                </c:pt>
                <c:pt idx="10206">
                  <c:v>43.495349867139062</c:v>
                </c:pt>
                <c:pt idx="10207">
                  <c:v>43.489813994685562</c:v>
                </c:pt>
                <c:pt idx="10208">
                  <c:v>43.481510186005309</c:v>
                </c:pt>
                <c:pt idx="10209">
                  <c:v>43.481510186005309</c:v>
                </c:pt>
                <c:pt idx="10210">
                  <c:v>43.47320637732507</c:v>
                </c:pt>
                <c:pt idx="10211">
                  <c:v>43.464902568644817</c:v>
                </c:pt>
                <c:pt idx="10212">
                  <c:v>43.464902568644817</c:v>
                </c:pt>
                <c:pt idx="10213">
                  <c:v>43.451062887511071</c:v>
                </c:pt>
                <c:pt idx="10214">
                  <c:v>43.451062887511071</c:v>
                </c:pt>
                <c:pt idx="10215">
                  <c:v>43.451062887511071</c:v>
                </c:pt>
                <c:pt idx="10216">
                  <c:v>43.437223206377325</c:v>
                </c:pt>
                <c:pt idx="10217">
                  <c:v>43.437223206377325</c:v>
                </c:pt>
                <c:pt idx="10218">
                  <c:v>43.426151461470333</c:v>
                </c:pt>
                <c:pt idx="10219">
                  <c:v>43.426151461470333</c:v>
                </c:pt>
                <c:pt idx="10220">
                  <c:v>43.41784765279008</c:v>
                </c:pt>
                <c:pt idx="10221">
                  <c:v>43.404007971656334</c:v>
                </c:pt>
                <c:pt idx="10222">
                  <c:v>43.404007971656334</c:v>
                </c:pt>
                <c:pt idx="10223">
                  <c:v>43.404007971656334</c:v>
                </c:pt>
                <c:pt idx="10224">
                  <c:v>43.404007971656334</c:v>
                </c:pt>
                <c:pt idx="10225">
                  <c:v>43.384632418069089</c:v>
                </c:pt>
                <c:pt idx="10226">
                  <c:v>43.384632418069089</c:v>
                </c:pt>
                <c:pt idx="10227">
                  <c:v>43.384632418069089</c:v>
                </c:pt>
                <c:pt idx="10228">
                  <c:v>43.362488928255097</c:v>
                </c:pt>
                <c:pt idx="10229">
                  <c:v>43.362488928255097</c:v>
                </c:pt>
                <c:pt idx="10230">
                  <c:v>43.362488928255097</c:v>
                </c:pt>
                <c:pt idx="10231">
                  <c:v>43.362488928255097</c:v>
                </c:pt>
                <c:pt idx="10232">
                  <c:v>43.362488928255097</c:v>
                </c:pt>
                <c:pt idx="10233">
                  <c:v>43.345881310894598</c:v>
                </c:pt>
                <c:pt idx="10234">
                  <c:v>43.290522586359607</c:v>
                </c:pt>
                <c:pt idx="10235">
                  <c:v>43.290522586359607</c:v>
                </c:pt>
                <c:pt idx="10236">
                  <c:v>43.290522586359607</c:v>
                </c:pt>
                <c:pt idx="10237">
                  <c:v>43.290522586359607</c:v>
                </c:pt>
                <c:pt idx="10238">
                  <c:v>43.290522586359607</c:v>
                </c:pt>
                <c:pt idx="10239">
                  <c:v>43.290522586359607</c:v>
                </c:pt>
                <c:pt idx="10240">
                  <c:v>43.290522586359607</c:v>
                </c:pt>
                <c:pt idx="10241">
                  <c:v>43.290522586359607</c:v>
                </c:pt>
                <c:pt idx="10242">
                  <c:v>43.290522586359607</c:v>
                </c:pt>
                <c:pt idx="10243">
                  <c:v>43.290522586359607</c:v>
                </c:pt>
                <c:pt idx="10244">
                  <c:v>43.290522586359607</c:v>
                </c:pt>
                <c:pt idx="10245">
                  <c:v>43.290522586359607</c:v>
                </c:pt>
                <c:pt idx="10246">
                  <c:v>43.290522586359607</c:v>
                </c:pt>
                <c:pt idx="10247">
                  <c:v>43.290522586359607</c:v>
                </c:pt>
                <c:pt idx="10248">
                  <c:v>43.290522586359607</c:v>
                </c:pt>
                <c:pt idx="10249">
                  <c:v>43.290522586359607</c:v>
                </c:pt>
                <c:pt idx="10250">
                  <c:v>43.290522586359607</c:v>
                </c:pt>
                <c:pt idx="10251">
                  <c:v>43.290522586359607</c:v>
                </c:pt>
                <c:pt idx="10252">
                  <c:v>43.290522586359607</c:v>
                </c:pt>
                <c:pt idx="10253">
                  <c:v>43.235163861824624</c:v>
                </c:pt>
                <c:pt idx="10254">
                  <c:v>43.185341009743134</c:v>
                </c:pt>
                <c:pt idx="10255">
                  <c:v>43.185341009743134</c:v>
                </c:pt>
                <c:pt idx="10256">
                  <c:v>43.185341009743134</c:v>
                </c:pt>
                <c:pt idx="10257">
                  <c:v>43.185341009743134</c:v>
                </c:pt>
                <c:pt idx="10258">
                  <c:v>43.185341009743134</c:v>
                </c:pt>
                <c:pt idx="10259">
                  <c:v>43.185341009743134</c:v>
                </c:pt>
                <c:pt idx="10260">
                  <c:v>43.185341009743134</c:v>
                </c:pt>
                <c:pt idx="10261">
                  <c:v>43.185341009743134</c:v>
                </c:pt>
                <c:pt idx="10262">
                  <c:v>43.185341009743134</c:v>
                </c:pt>
                <c:pt idx="10263">
                  <c:v>43.185341009743134</c:v>
                </c:pt>
                <c:pt idx="10264">
                  <c:v>43.185341009743134</c:v>
                </c:pt>
                <c:pt idx="10265">
                  <c:v>43.185341009743134</c:v>
                </c:pt>
                <c:pt idx="10266">
                  <c:v>43.185341009743134</c:v>
                </c:pt>
                <c:pt idx="10267">
                  <c:v>43.185341009743134</c:v>
                </c:pt>
                <c:pt idx="10268">
                  <c:v>43.185341009743134</c:v>
                </c:pt>
                <c:pt idx="10269">
                  <c:v>43.185341009743134</c:v>
                </c:pt>
                <c:pt idx="10270">
                  <c:v>43.185341009743134</c:v>
                </c:pt>
                <c:pt idx="10271">
                  <c:v>43.135518157661643</c:v>
                </c:pt>
                <c:pt idx="10272">
                  <c:v>43.116142604074405</c:v>
                </c:pt>
                <c:pt idx="10273">
                  <c:v>43.116142604074405</c:v>
                </c:pt>
                <c:pt idx="10274">
                  <c:v>43.116142604074405</c:v>
                </c:pt>
                <c:pt idx="10275">
                  <c:v>43.116142604074405</c:v>
                </c:pt>
                <c:pt idx="10276">
                  <c:v>43.116142604074405</c:v>
                </c:pt>
                <c:pt idx="10277">
                  <c:v>43.116142604074405</c:v>
                </c:pt>
                <c:pt idx="10278">
                  <c:v>43.096767050487159</c:v>
                </c:pt>
                <c:pt idx="10279">
                  <c:v>43.091231178033659</c:v>
                </c:pt>
                <c:pt idx="10280">
                  <c:v>43.08569530558016</c:v>
                </c:pt>
                <c:pt idx="10281">
                  <c:v>43.080159433126667</c:v>
                </c:pt>
                <c:pt idx="10282">
                  <c:v>43.074623560673167</c:v>
                </c:pt>
                <c:pt idx="10283">
                  <c:v>43.066319751992914</c:v>
                </c:pt>
                <c:pt idx="10284">
                  <c:v>43.066319751992914</c:v>
                </c:pt>
                <c:pt idx="10285">
                  <c:v>43.044176262178915</c:v>
                </c:pt>
                <c:pt idx="10286">
                  <c:v>43.044176262178915</c:v>
                </c:pt>
                <c:pt idx="10287">
                  <c:v>43.044176262178915</c:v>
                </c:pt>
                <c:pt idx="10288">
                  <c:v>43.044176262178915</c:v>
                </c:pt>
                <c:pt idx="10289">
                  <c:v>43.044176262178915</c:v>
                </c:pt>
                <c:pt idx="10290">
                  <c:v>43.044176262178915</c:v>
                </c:pt>
                <c:pt idx="10291">
                  <c:v>43.016496899911431</c:v>
                </c:pt>
                <c:pt idx="10292">
                  <c:v>43.016496899911431</c:v>
                </c:pt>
                <c:pt idx="10293">
                  <c:v>43.016496899911431</c:v>
                </c:pt>
                <c:pt idx="10294">
                  <c:v>43.016496899911431</c:v>
                </c:pt>
                <c:pt idx="10295">
                  <c:v>43.002657218777678</c:v>
                </c:pt>
                <c:pt idx="10296">
                  <c:v>42.991585473870678</c:v>
                </c:pt>
                <c:pt idx="10297">
                  <c:v>42.991585473870678</c:v>
                </c:pt>
                <c:pt idx="10298">
                  <c:v>42.991585473870678</c:v>
                </c:pt>
                <c:pt idx="10299">
                  <c:v>42.958370239149687</c:v>
                </c:pt>
                <c:pt idx="10300">
                  <c:v>42.958370239149687</c:v>
                </c:pt>
                <c:pt idx="10301">
                  <c:v>42.958370239149687</c:v>
                </c:pt>
                <c:pt idx="10302">
                  <c:v>42.958370239149687</c:v>
                </c:pt>
                <c:pt idx="10303">
                  <c:v>42.958370239149687</c:v>
                </c:pt>
                <c:pt idx="10304">
                  <c:v>42.958370239149687</c:v>
                </c:pt>
                <c:pt idx="10305">
                  <c:v>42.958370239149687</c:v>
                </c:pt>
                <c:pt idx="10306">
                  <c:v>42.958370239149687</c:v>
                </c:pt>
                <c:pt idx="10307">
                  <c:v>42.958370239149687</c:v>
                </c:pt>
                <c:pt idx="10308">
                  <c:v>42.90577945084145</c:v>
                </c:pt>
                <c:pt idx="10309">
                  <c:v>42.90577945084145</c:v>
                </c:pt>
                <c:pt idx="10310">
                  <c:v>42.90577945084145</c:v>
                </c:pt>
                <c:pt idx="10311">
                  <c:v>42.90577945084145</c:v>
                </c:pt>
                <c:pt idx="10312">
                  <c:v>42.90577945084145</c:v>
                </c:pt>
                <c:pt idx="10313">
                  <c:v>42.90577945084145</c:v>
                </c:pt>
                <c:pt idx="10314">
                  <c:v>42.90577945084145</c:v>
                </c:pt>
                <c:pt idx="10315">
                  <c:v>42.90577945084145</c:v>
                </c:pt>
                <c:pt idx="10316">
                  <c:v>42.90577945084145</c:v>
                </c:pt>
                <c:pt idx="10317">
                  <c:v>42.90577945084145</c:v>
                </c:pt>
                <c:pt idx="10318">
                  <c:v>42.869796279893713</c:v>
                </c:pt>
                <c:pt idx="10319">
                  <c:v>42.869796279893713</c:v>
                </c:pt>
                <c:pt idx="10320">
                  <c:v>42.869796279893713</c:v>
                </c:pt>
                <c:pt idx="10321">
                  <c:v>42.847652790079714</c:v>
                </c:pt>
                <c:pt idx="10322">
                  <c:v>42.847652790079714</c:v>
                </c:pt>
                <c:pt idx="10323">
                  <c:v>42.847652790079714</c:v>
                </c:pt>
                <c:pt idx="10324">
                  <c:v>42.847652790079714</c:v>
                </c:pt>
                <c:pt idx="10325">
                  <c:v>42.847652790079714</c:v>
                </c:pt>
                <c:pt idx="10326">
                  <c:v>42.825509300265722</c:v>
                </c:pt>
                <c:pt idx="10327">
                  <c:v>42.825509300265722</c:v>
                </c:pt>
                <c:pt idx="10328">
                  <c:v>42.825509300265722</c:v>
                </c:pt>
                <c:pt idx="10329">
                  <c:v>42.80336581045173</c:v>
                </c:pt>
                <c:pt idx="10330">
                  <c:v>42.80336581045173</c:v>
                </c:pt>
                <c:pt idx="10331">
                  <c:v>42.80336581045173</c:v>
                </c:pt>
                <c:pt idx="10332">
                  <c:v>42.80336581045173</c:v>
                </c:pt>
                <c:pt idx="10333">
                  <c:v>42.80336581045173</c:v>
                </c:pt>
                <c:pt idx="10334">
                  <c:v>42.786758193091231</c:v>
                </c:pt>
                <c:pt idx="10335">
                  <c:v>42.770150575730739</c:v>
                </c:pt>
                <c:pt idx="10336">
                  <c:v>42.770150575730739</c:v>
                </c:pt>
                <c:pt idx="10337">
                  <c:v>42.770150575730739</c:v>
                </c:pt>
                <c:pt idx="10338">
                  <c:v>42.770150575730739</c:v>
                </c:pt>
                <c:pt idx="10339">
                  <c:v>42.770150575730739</c:v>
                </c:pt>
                <c:pt idx="10340">
                  <c:v>42.75354295837024</c:v>
                </c:pt>
                <c:pt idx="10341">
                  <c:v>42.74800708591674</c:v>
                </c:pt>
                <c:pt idx="10342">
                  <c:v>42.74247121346324</c:v>
                </c:pt>
                <c:pt idx="10343">
                  <c:v>42.731399468556248</c:v>
                </c:pt>
                <c:pt idx="10344">
                  <c:v>42.731399468556248</c:v>
                </c:pt>
                <c:pt idx="10345">
                  <c:v>42.731399468556248</c:v>
                </c:pt>
                <c:pt idx="10346">
                  <c:v>42.720327723649248</c:v>
                </c:pt>
                <c:pt idx="10347">
                  <c:v>42.714791851195749</c:v>
                </c:pt>
                <c:pt idx="10348">
                  <c:v>42.700952170062003</c:v>
                </c:pt>
                <c:pt idx="10349">
                  <c:v>42.700952170062003</c:v>
                </c:pt>
                <c:pt idx="10350">
                  <c:v>42.700952170062003</c:v>
                </c:pt>
                <c:pt idx="10351">
                  <c:v>42.700952170062003</c:v>
                </c:pt>
                <c:pt idx="10352">
                  <c:v>42.68711248892825</c:v>
                </c:pt>
                <c:pt idx="10353">
                  <c:v>42.673272807794511</c:v>
                </c:pt>
                <c:pt idx="10354">
                  <c:v>42.673272807794511</c:v>
                </c:pt>
                <c:pt idx="10355">
                  <c:v>42.673272807794511</c:v>
                </c:pt>
                <c:pt idx="10356">
                  <c:v>42.673272807794511</c:v>
                </c:pt>
                <c:pt idx="10357">
                  <c:v>42.659433126660758</c:v>
                </c:pt>
                <c:pt idx="10358">
                  <c:v>42.651129317980512</c:v>
                </c:pt>
                <c:pt idx="10359">
                  <c:v>42.651129317980512</c:v>
                </c:pt>
                <c:pt idx="10360">
                  <c:v>42.626217891939774</c:v>
                </c:pt>
                <c:pt idx="10361">
                  <c:v>42.626217891939774</c:v>
                </c:pt>
                <c:pt idx="10362">
                  <c:v>42.626217891939774</c:v>
                </c:pt>
                <c:pt idx="10363">
                  <c:v>42.626217891939774</c:v>
                </c:pt>
                <c:pt idx="10364">
                  <c:v>42.626217891939774</c:v>
                </c:pt>
                <c:pt idx="10365">
                  <c:v>42.626217891939774</c:v>
                </c:pt>
                <c:pt idx="10366">
                  <c:v>42.626217891939774</c:v>
                </c:pt>
                <c:pt idx="10367">
                  <c:v>42.595770593445522</c:v>
                </c:pt>
                <c:pt idx="10368">
                  <c:v>42.595770593445522</c:v>
                </c:pt>
                <c:pt idx="10369">
                  <c:v>42.595770593445522</c:v>
                </c:pt>
                <c:pt idx="10370">
                  <c:v>42.595770593445522</c:v>
                </c:pt>
                <c:pt idx="10371">
                  <c:v>42.534875996457039</c:v>
                </c:pt>
                <c:pt idx="10372">
                  <c:v>42.534875996457039</c:v>
                </c:pt>
                <c:pt idx="10373">
                  <c:v>42.534875996457039</c:v>
                </c:pt>
                <c:pt idx="10374">
                  <c:v>42.534875996457039</c:v>
                </c:pt>
                <c:pt idx="10375">
                  <c:v>42.534875996457039</c:v>
                </c:pt>
                <c:pt idx="10376">
                  <c:v>42.534875996457039</c:v>
                </c:pt>
                <c:pt idx="10377">
                  <c:v>42.534875996457039</c:v>
                </c:pt>
                <c:pt idx="10378">
                  <c:v>42.534875996457039</c:v>
                </c:pt>
                <c:pt idx="10379">
                  <c:v>42.534875996457039</c:v>
                </c:pt>
                <c:pt idx="10380">
                  <c:v>42.534875996457039</c:v>
                </c:pt>
                <c:pt idx="10381">
                  <c:v>42.534875996457039</c:v>
                </c:pt>
                <c:pt idx="10382">
                  <c:v>42.534875996457039</c:v>
                </c:pt>
                <c:pt idx="10383">
                  <c:v>42.534875996457039</c:v>
                </c:pt>
                <c:pt idx="10384">
                  <c:v>42.534875996457039</c:v>
                </c:pt>
                <c:pt idx="10385">
                  <c:v>42.534875996457039</c:v>
                </c:pt>
                <c:pt idx="10386">
                  <c:v>42.534875996457039</c:v>
                </c:pt>
                <c:pt idx="10387">
                  <c:v>42.534875996457039</c:v>
                </c:pt>
                <c:pt idx="10388">
                  <c:v>42.534875996457039</c:v>
                </c:pt>
                <c:pt idx="10389">
                  <c:v>42.482285208148809</c:v>
                </c:pt>
                <c:pt idx="10390">
                  <c:v>42.47674933569531</c:v>
                </c:pt>
                <c:pt idx="10391">
                  <c:v>42.429694419840573</c:v>
                </c:pt>
                <c:pt idx="10392">
                  <c:v>42.429694419840573</c:v>
                </c:pt>
                <c:pt idx="10393">
                  <c:v>42.429694419840573</c:v>
                </c:pt>
                <c:pt idx="10394">
                  <c:v>42.429694419840573</c:v>
                </c:pt>
                <c:pt idx="10395">
                  <c:v>42.429694419840573</c:v>
                </c:pt>
                <c:pt idx="10396">
                  <c:v>42.429694419840573</c:v>
                </c:pt>
                <c:pt idx="10397">
                  <c:v>42.429694419840573</c:v>
                </c:pt>
                <c:pt idx="10398">
                  <c:v>42.429694419840573</c:v>
                </c:pt>
                <c:pt idx="10399">
                  <c:v>42.429694419840573</c:v>
                </c:pt>
                <c:pt idx="10400">
                  <c:v>42.429694419840573</c:v>
                </c:pt>
                <c:pt idx="10401">
                  <c:v>42.429694419840573</c:v>
                </c:pt>
                <c:pt idx="10402">
                  <c:v>42.429694419840573</c:v>
                </c:pt>
                <c:pt idx="10403">
                  <c:v>42.429694419840573</c:v>
                </c:pt>
                <c:pt idx="10404">
                  <c:v>42.429694419840573</c:v>
                </c:pt>
                <c:pt idx="10405">
                  <c:v>42.429694419840573</c:v>
                </c:pt>
                <c:pt idx="10406">
                  <c:v>42.429694419840573</c:v>
                </c:pt>
                <c:pt idx="10407">
                  <c:v>42.379871567759082</c:v>
                </c:pt>
                <c:pt idx="10408">
                  <c:v>42.379871567759082</c:v>
                </c:pt>
                <c:pt idx="10409">
                  <c:v>42.354960141718337</c:v>
                </c:pt>
                <c:pt idx="10410">
                  <c:v>42.354960141718337</c:v>
                </c:pt>
                <c:pt idx="10411">
                  <c:v>42.354960141718337</c:v>
                </c:pt>
                <c:pt idx="10412">
                  <c:v>42.354960141718337</c:v>
                </c:pt>
                <c:pt idx="10413">
                  <c:v>42.354960141718337</c:v>
                </c:pt>
                <c:pt idx="10414">
                  <c:v>42.354960141718337</c:v>
                </c:pt>
                <c:pt idx="10415">
                  <c:v>42.354960141718337</c:v>
                </c:pt>
                <c:pt idx="10416">
                  <c:v>42.321744906997345</c:v>
                </c:pt>
                <c:pt idx="10417">
                  <c:v>42.321744906997345</c:v>
                </c:pt>
                <c:pt idx="10418">
                  <c:v>42.321744906997345</c:v>
                </c:pt>
                <c:pt idx="10419">
                  <c:v>42.321744906997345</c:v>
                </c:pt>
                <c:pt idx="10420">
                  <c:v>42.321744906997345</c:v>
                </c:pt>
                <c:pt idx="10421">
                  <c:v>42.305137289636846</c:v>
                </c:pt>
                <c:pt idx="10422">
                  <c:v>42.2968334809566</c:v>
                </c:pt>
                <c:pt idx="10423">
                  <c:v>42.2968334809566</c:v>
                </c:pt>
                <c:pt idx="10424">
                  <c:v>42.288529672276347</c:v>
                </c:pt>
                <c:pt idx="10425">
                  <c:v>42.282993799822854</c:v>
                </c:pt>
                <c:pt idx="10426">
                  <c:v>42.277457927369355</c:v>
                </c:pt>
                <c:pt idx="10427">
                  <c:v>42.271922054915855</c:v>
                </c:pt>
                <c:pt idx="10428">
                  <c:v>42.258082373782109</c:v>
                </c:pt>
                <c:pt idx="10429">
                  <c:v>42.258082373782109</c:v>
                </c:pt>
                <c:pt idx="10430">
                  <c:v>42.258082373782109</c:v>
                </c:pt>
                <c:pt idx="10431">
                  <c:v>42.258082373782109</c:v>
                </c:pt>
                <c:pt idx="10432">
                  <c:v>42.24147475642161</c:v>
                </c:pt>
                <c:pt idx="10433">
                  <c:v>42.24147475642161</c:v>
                </c:pt>
                <c:pt idx="10434">
                  <c:v>42.219331266607618</c:v>
                </c:pt>
                <c:pt idx="10435">
                  <c:v>42.219331266607618</c:v>
                </c:pt>
                <c:pt idx="10436">
                  <c:v>42.219331266607618</c:v>
                </c:pt>
                <c:pt idx="10437">
                  <c:v>42.219331266607618</c:v>
                </c:pt>
                <c:pt idx="10438">
                  <c:v>42.219331266607618</c:v>
                </c:pt>
                <c:pt idx="10439">
                  <c:v>42.219331266607618</c:v>
                </c:pt>
                <c:pt idx="10440">
                  <c:v>42.152900797165636</c:v>
                </c:pt>
                <c:pt idx="10441">
                  <c:v>42.152900797165636</c:v>
                </c:pt>
                <c:pt idx="10442">
                  <c:v>42.152900797165636</c:v>
                </c:pt>
                <c:pt idx="10443">
                  <c:v>42.152900797165636</c:v>
                </c:pt>
                <c:pt idx="10444">
                  <c:v>42.152900797165636</c:v>
                </c:pt>
                <c:pt idx="10445">
                  <c:v>42.152900797165636</c:v>
                </c:pt>
                <c:pt idx="10446">
                  <c:v>42.152900797165636</c:v>
                </c:pt>
                <c:pt idx="10447">
                  <c:v>42.152900797165636</c:v>
                </c:pt>
                <c:pt idx="10448">
                  <c:v>42.152900797165636</c:v>
                </c:pt>
                <c:pt idx="10449">
                  <c:v>42.152900797165636</c:v>
                </c:pt>
                <c:pt idx="10450">
                  <c:v>42.152900797165636</c:v>
                </c:pt>
                <c:pt idx="10451">
                  <c:v>42.152900797165636</c:v>
                </c:pt>
                <c:pt idx="10452">
                  <c:v>42.152900797165636</c:v>
                </c:pt>
                <c:pt idx="10453">
                  <c:v>42.152900797165636</c:v>
                </c:pt>
                <c:pt idx="10454">
                  <c:v>42.152900797165636</c:v>
                </c:pt>
                <c:pt idx="10455">
                  <c:v>42.152900797165636</c:v>
                </c:pt>
                <c:pt idx="10456">
                  <c:v>42.152900797165636</c:v>
                </c:pt>
                <c:pt idx="10457">
                  <c:v>42.152900797165636</c:v>
                </c:pt>
                <c:pt idx="10458">
                  <c:v>42.064326837909654</c:v>
                </c:pt>
                <c:pt idx="10459">
                  <c:v>42.064326837909654</c:v>
                </c:pt>
                <c:pt idx="10460">
                  <c:v>42.064326837909654</c:v>
                </c:pt>
                <c:pt idx="10461">
                  <c:v>42.064326837909654</c:v>
                </c:pt>
                <c:pt idx="10462">
                  <c:v>42.064326837909654</c:v>
                </c:pt>
                <c:pt idx="10463">
                  <c:v>42.064326837909654</c:v>
                </c:pt>
                <c:pt idx="10464">
                  <c:v>42.064326837909654</c:v>
                </c:pt>
                <c:pt idx="10465">
                  <c:v>42.064326837909654</c:v>
                </c:pt>
                <c:pt idx="10466">
                  <c:v>42.064326837909654</c:v>
                </c:pt>
                <c:pt idx="10467">
                  <c:v>42.064326837909654</c:v>
                </c:pt>
                <c:pt idx="10468">
                  <c:v>42.064326837909654</c:v>
                </c:pt>
                <c:pt idx="10469">
                  <c:v>42.064326837909654</c:v>
                </c:pt>
                <c:pt idx="10470">
                  <c:v>42.064326837909654</c:v>
                </c:pt>
                <c:pt idx="10471">
                  <c:v>42.064326837909654</c:v>
                </c:pt>
                <c:pt idx="10472">
                  <c:v>42.022807794508417</c:v>
                </c:pt>
                <c:pt idx="10473">
                  <c:v>42.017271922054917</c:v>
                </c:pt>
                <c:pt idx="10474">
                  <c:v>42.011736049601417</c:v>
                </c:pt>
                <c:pt idx="10475">
                  <c:v>41.995128432240918</c:v>
                </c:pt>
                <c:pt idx="10476">
                  <c:v>41.995128432240918</c:v>
                </c:pt>
                <c:pt idx="10477">
                  <c:v>41.995128432240918</c:v>
                </c:pt>
                <c:pt idx="10478">
                  <c:v>41.995128432240918</c:v>
                </c:pt>
                <c:pt idx="10479">
                  <c:v>41.995128432240918</c:v>
                </c:pt>
                <c:pt idx="10480">
                  <c:v>41.97575287865368</c:v>
                </c:pt>
                <c:pt idx="10481">
                  <c:v>41.97575287865368</c:v>
                </c:pt>
                <c:pt idx="10482">
                  <c:v>41.967449069973426</c:v>
                </c:pt>
                <c:pt idx="10483">
                  <c:v>41.95914526129318</c:v>
                </c:pt>
                <c:pt idx="10484">
                  <c:v>41.95914526129318</c:v>
                </c:pt>
                <c:pt idx="10485">
                  <c:v>41.948073516386181</c:v>
                </c:pt>
                <c:pt idx="10486">
                  <c:v>41.948073516386181</c:v>
                </c:pt>
                <c:pt idx="10487">
                  <c:v>41.928697962798935</c:v>
                </c:pt>
                <c:pt idx="10488">
                  <c:v>41.928697962798935</c:v>
                </c:pt>
                <c:pt idx="10489">
                  <c:v>41.928697962798935</c:v>
                </c:pt>
                <c:pt idx="10490">
                  <c:v>41.928697962798935</c:v>
                </c:pt>
                <c:pt idx="10491">
                  <c:v>41.928697962798935</c:v>
                </c:pt>
                <c:pt idx="10492">
                  <c:v>41.912090345438443</c:v>
                </c:pt>
                <c:pt idx="10493">
                  <c:v>41.906554472984944</c:v>
                </c:pt>
                <c:pt idx="10494">
                  <c:v>41.901018600531444</c:v>
                </c:pt>
                <c:pt idx="10495">
                  <c:v>41.892714791851191</c:v>
                </c:pt>
                <c:pt idx="10496">
                  <c:v>41.892714791851191</c:v>
                </c:pt>
                <c:pt idx="10497">
                  <c:v>41.884410983170952</c:v>
                </c:pt>
                <c:pt idx="10498">
                  <c:v>41.870571302037199</c:v>
                </c:pt>
                <c:pt idx="10499">
                  <c:v>41.870571302037199</c:v>
                </c:pt>
                <c:pt idx="10500">
                  <c:v>41.870571302037199</c:v>
                </c:pt>
                <c:pt idx="10501">
                  <c:v>41.870571302037199</c:v>
                </c:pt>
                <c:pt idx="10502">
                  <c:v>41.834588131089461</c:v>
                </c:pt>
                <c:pt idx="10503">
                  <c:v>41.834588131089461</c:v>
                </c:pt>
                <c:pt idx="10504">
                  <c:v>41.834588131089461</c:v>
                </c:pt>
                <c:pt idx="10505">
                  <c:v>41.834588131089461</c:v>
                </c:pt>
                <c:pt idx="10506">
                  <c:v>41.834588131089461</c:v>
                </c:pt>
                <c:pt idx="10507">
                  <c:v>41.834588131089461</c:v>
                </c:pt>
                <c:pt idx="10508">
                  <c:v>41.834588131089461</c:v>
                </c:pt>
                <c:pt idx="10509">
                  <c:v>41.834588131089461</c:v>
                </c:pt>
                <c:pt idx="10510">
                  <c:v>41.834588131089461</c:v>
                </c:pt>
                <c:pt idx="10511">
                  <c:v>41.759853852967225</c:v>
                </c:pt>
                <c:pt idx="10512">
                  <c:v>41.759853852967225</c:v>
                </c:pt>
                <c:pt idx="10513">
                  <c:v>41.759853852967225</c:v>
                </c:pt>
                <c:pt idx="10514">
                  <c:v>41.759853852967225</c:v>
                </c:pt>
                <c:pt idx="10515">
                  <c:v>41.759853852967225</c:v>
                </c:pt>
                <c:pt idx="10516">
                  <c:v>41.759853852967225</c:v>
                </c:pt>
                <c:pt idx="10517">
                  <c:v>41.759853852967225</c:v>
                </c:pt>
                <c:pt idx="10518">
                  <c:v>41.759853852967225</c:v>
                </c:pt>
                <c:pt idx="10519">
                  <c:v>41.759853852967225</c:v>
                </c:pt>
                <c:pt idx="10520">
                  <c:v>41.759853852967225</c:v>
                </c:pt>
                <c:pt idx="10521">
                  <c:v>41.759853852967225</c:v>
                </c:pt>
                <c:pt idx="10522">
                  <c:v>41.759853852967225</c:v>
                </c:pt>
                <c:pt idx="10523">
                  <c:v>41.759853852967225</c:v>
                </c:pt>
                <c:pt idx="10524">
                  <c:v>41.759853852967225</c:v>
                </c:pt>
                <c:pt idx="10525">
                  <c:v>41.759853852967225</c:v>
                </c:pt>
                <c:pt idx="10526">
                  <c:v>41.759853852967225</c:v>
                </c:pt>
                <c:pt idx="10527">
                  <c:v>41.759853852967225</c:v>
                </c:pt>
                <c:pt idx="10528">
                  <c:v>41.759853852967225</c:v>
                </c:pt>
                <c:pt idx="10529">
                  <c:v>41.707263064658989</c:v>
                </c:pt>
                <c:pt idx="10530">
                  <c:v>41.701727192205489</c:v>
                </c:pt>
                <c:pt idx="10531">
                  <c:v>41.665744021257751</c:v>
                </c:pt>
                <c:pt idx="10532">
                  <c:v>41.665744021257751</c:v>
                </c:pt>
                <c:pt idx="10533">
                  <c:v>41.665744021257751</c:v>
                </c:pt>
                <c:pt idx="10534">
                  <c:v>41.665744021257751</c:v>
                </c:pt>
                <c:pt idx="10535">
                  <c:v>41.665744021257751</c:v>
                </c:pt>
                <c:pt idx="10536">
                  <c:v>41.665744021257751</c:v>
                </c:pt>
                <c:pt idx="10537">
                  <c:v>41.665744021257751</c:v>
                </c:pt>
                <c:pt idx="10538">
                  <c:v>41.665744021257751</c:v>
                </c:pt>
                <c:pt idx="10539">
                  <c:v>41.665744021257751</c:v>
                </c:pt>
                <c:pt idx="10540">
                  <c:v>41.665744021257751</c:v>
                </c:pt>
                <c:pt idx="10541">
                  <c:v>41.665744021257751</c:v>
                </c:pt>
                <c:pt idx="10542">
                  <c:v>41.665744021257751</c:v>
                </c:pt>
                <c:pt idx="10543">
                  <c:v>41.62699291408326</c:v>
                </c:pt>
                <c:pt idx="10544">
                  <c:v>41.62699291408326</c:v>
                </c:pt>
                <c:pt idx="10545">
                  <c:v>41.618689105403014</c:v>
                </c:pt>
                <c:pt idx="10546">
                  <c:v>41.613153232949514</c:v>
                </c:pt>
                <c:pt idx="10547">
                  <c:v>41.604849424269261</c:v>
                </c:pt>
                <c:pt idx="10548">
                  <c:v>41.604849424269261</c:v>
                </c:pt>
                <c:pt idx="10549">
                  <c:v>41.588241806908769</c:v>
                </c:pt>
                <c:pt idx="10550">
                  <c:v>41.588241806908769</c:v>
                </c:pt>
                <c:pt idx="10551">
                  <c:v>41.588241806908769</c:v>
                </c:pt>
                <c:pt idx="10552">
                  <c:v>41.588241806908769</c:v>
                </c:pt>
                <c:pt idx="10553">
                  <c:v>41.57163418954827</c:v>
                </c:pt>
                <c:pt idx="10554">
                  <c:v>41.57163418954827</c:v>
                </c:pt>
                <c:pt idx="10555">
                  <c:v>41.563330380868024</c:v>
                </c:pt>
                <c:pt idx="10556">
                  <c:v>41.557794508414524</c:v>
                </c:pt>
                <c:pt idx="10557">
                  <c:v>41.552258635961024</c:v>
                </c:pt>
                <c:pt idx="10558">
                  <c:v>41.546722763507525</c:v>
                </c:pt>
                <c:pt idx="10559">
                  <c:v>41.535651018600532</c:v>
                </c:pt>
                <c:pt idx="10560">
                  <c:v>41.535651018600532</c:v>
                </c:pt>
                <c:pt idx="10561">
                  <c:v>41.535651018600532</c:v>
                </c:pt>
                <c:pt idx="10562">
                  <c:v>41.524579273693533</c:v>
                </c:pt>
                <c:pt idx="10563">
                  <c:v>41.502435783879541</c:v>
                </c:pt>
                <c:pt idx="10564">
                  <c:v>41.502435783879541</c:v>
                </c:pt>
                <c:pt idx="10565">
                  <c:v>41.502435783879541</c:v>
                </c:pt>
                <c:pt idx="10566">
                  <c:v>41.502435783879541</c:v>
                </c:pt>
                <c:pt idx="10567">
                  <c:v>41.502435783879541</c:v>
                </c:pt>
                <c:pt idx="10568">
                  <c:v>41.502435783879541</c:v>
                </c:pt>
                <c:pt idx="10569">
                  <c:v>41.502435783879541</c:v>
                </c:pt>
                <c:pt idx="10570">
                  <c:v>41.474756421612049</c:v>
                </c:pt>
                <c:pt idx="10571">
                  <c:v>41.474756421612049</c:v>
                </c:pt>
                <c:pt idx="10572">
                  <c:v>41.474756421612049</c:v>
                </c:pt>
                <c:pt idx="10573">
                  <c:v>41.430469441984059</c:v>
                </c:pt>
                <c:pt idx="10574">
                  <c:v>41.430469441984059</c:v>
                </c:pt>
                <c:pt idx="10575">
                  <c:v>41.430469441984059</c:v>
                </c:pt>
                <c:pt idx="10576">
                  <c:v>41.430469441984059</c:v>
                </c:pt>
                <c:pt idx="10577">
                  <c:v>41.430469441984059</c:v>
                </c:pt>
                <c:pt idx="10578">
                  <c:v>41.430469441984059</c:v>
                </c:pt>
                <c:pt idx="10579">
                  <c:v>41.430469441984059</c:v>
                </c:pt>
                <c:pt idx="10580">
                  <c:v>41.430469441984059</c:v>
                </c:pt>
                <c:pt idx="10581">
                  <c:v>41.430469441984059</c:v>
                </c:pt>
                <c:pt idx="10582">
                  <c:v>41.430469441984059</c:v>
                </c:pt>
                <c:pt idx="10583">
                  <c:v>41.430469441984059</c:v>
                </c:pt>
                <c:pt idx="10584">
                  <c:v>41.430469441984059</c:v>
                </c:pt>
                <c:pt idx="10585">
                  <c:v>41.430469441984059</c:v>
                </c:pt>
                <c:pt idx="10586">
                  <c:v>41.391718334809568</c:v>
                </c:pt>
                <c:pt idx="10587">
                  <c:v>41.372342781222322</c:v>
                </c:pt>
                <c:pt idx="10588">
                  <c:v>41.372342781222322</c:v>
                </c:pt>
                <c:pt idx="10589">
                  <c:v>41.372342781222322</c:v>
                </c:pt>
                <c:pt idx="10590">
                  <c:v>41.372342781222322</c:v>
                </c:pt>
                <c:pt idx="10591">
                  <c:v>41.372342781222322</c:v>
                </c:pt>
                <c:pt idx="10592">
                  <c:v>41.372342781222322</c:v>
                </c:pt>
                <c:pt idx="10593">
                  <c:v>41.352967227635077</c:v>
                </c:pt>
                <c:pt idx="10594">
                  <c:v>41.347431355181577</c:v>
                </c:pt>
                <c:pt idx="10595">
                  <c:v>41.341895482728077</c:v>
                </c:pt>
                <c:pt idx="10596">
                  <c:v>41.336359610274584</c:v>
                </c:pt>
                <c:pt idx="10597">
                  <c:v>41.330823737821085</c:v>
                </c:pt>
                <c:pt idx="10598">
                  <c:v>41.325287865367585</c:v>
                </c:pt>
                <c:pt idx="10599">
                  <c:v>41.308680248007086</c:v>
                </c:pt>
                <c:pt idx="10600">
                  <c:v>41.308680248007086</c:v>
                </c:pt>
                <c:pt idx="10601">
                  <c:v>41.308680248007086</c:v>
                </c:pt>
                <c:pt idx="10602">
                  <c:v>41.308680248007086</c:v>
                </c:pt>
                <c:pt idx="10603">
                  <c:v>41.308680248007086</c:v>
                </c:pt>
                <c:pt idx="10604">
                  <c:v>41.281000885739594</c:v>
                </c:pt>
                <c:pt idx="10605">
                  <c:v>41.281000885739594</c:v>
                </c:pt>
                <c:pt idx="10606">
                  <c:v>41.281000885739594</c:v>
                </c:pt>
                <c:pt idx="10607">
                  <c:v>41.281000885739594</c:v>
                </c:pt>
                <c:pt idx="10608">
                  <c:v>41.281000885739594</c:v>
                </c:pt>
                <c:pt idx="10609">
                  <c:v>41.256089459698849</c:v>
                </c:pt>
                <c:pt idx="10610">
                  <c:v>41.256089459698849</c:v>
                </c:pt>
                <c:pt idx="10611">
                  <c:v>41.256089459698849</c:v>
                </c:pt>
                <c:pt idx="10612">
                  <c:v>41.256089459698849</c:v>
                </c:pt>
                <c:pt idx="10613">
                  <c:v>41.233945969884857</c:v>
                </c:pt>
                <c:pt idx="10614">
                  <c:v>41.233945969884857</c:v>
                </c:pt>
                <c:pt idx="10615">
                  <c:v>41.233945969884857</c:v>
                </c:pt>
                <c:pt idx="10616">
                  <c:v>41.233945969884857</c:v>
                </c:pt>
                <c:pt idx="10617">
                  <c:v>41.211802480070858</c:v>
                </c:pt>
                <c:pt idx="10618">
                  <c:v>41.211802480070858</c:v>
                </c:pt>
                <c:pt idx="10619">
                  <c:v>41.211802480070858</c:v>
                </c:pt>
                <c:pt idx="10620">
                  <c:v>41.211802480070858</c:v>
                </c:pt>
                <c:pt idx="10621">
                  <c:v>41.195194862710366</c:v>
                </c:pt>
                <c:pt idx="10622">
                  <c:v>41.195194862710366</c:v>
                </c:pt>
                <c:pt idx="10623">
                  <c:v>41.150907883082368</c:v>
                </c:pt>
                <c:pt idx="10624">
                  <c:v>41.150907883082368</c:v>
                </c:pt>
                <c:pt idx="10625">
                  <c:v>41.150907883082368</c:v>
                </c:pt>
                <c:pt idx="10626">
                  <c:v>41.150907883082368</c:v>
                </c:pt>
                <c:pt idx="10627">
                  <c:v>41.150907883082368</c:v>
                </c:pt>
                <c:pt idx="10628">
                  <c:v>41.150907883082368</c:v>
                </c:pt>
                <c:pt idx="10629">
                  <c:v>41.150907883082368</c:v>
                </c:pt>
                <c:pt idx="10630">
                  <c:v>41.150907883082368</c:v>
                </c:pt>
                <c:pt idx="10631">
                  <c:v>41.150907883082368</c:v>
                </c:pt>
                <c:pt idx="10632">
                  <c:v>41.150907883082368</c:v>
                </c:pt>
                <c:pt idx="10633">
                  <c:v>41.150907883082368</c:v>
                </c:pt>
                <c:pt idx="10634">
                  <c:v>41.150907883082368</c:v>
                </c:pt>
                <c:pt idx="10635">
                  <c:v>41.150907883082368</c:v>
                </c:pt>
                <c:pt idx="10636">
                  <c:v>41.150907883082368</c:v>
                </c:pt>
                <c:pt idx="10637">
                  <c:v>41.109388839681131</c:v>
                </c:pt>
                <c:pt idx="10638">
                  <c:v>41.098317094774131</c:v>
                </c:pt>
                <c:pt idx="10639">
                  <c:v>41.098317094774131</c:v>
                </c:pt>
                <c:pt idx="10640">
                  <c:v>41.098317094774131</c:v>
                </c:pt>
                <c:pt idx="10641">
                  <c:v>41.087245349867139</c:v>
                </c:pt>
                <c:pt idx="10642">
                  <c:v>41.073405668733393</c:v>
                </c:pt>
                <c:pt idx="10643">
                  <c:v>41.073405668733393</c:v>
                </c:pt>
                <c:pt idx="10644">
                  <c:v>41.073405668733393</c:v>
                </c:pt>
                <c:pt idx="10645">
                  <c:v>41.073405668733393</c:v>
                </c:pt>
                <c:pt idx="10646">
                  <c:v>41.056798051372894</c:v>
                </c:pt>
                <c:pt idx="10647">
                  <c:v>41.056798051372894</c:v>
                </c:pt>
                <c:pt idx="10648">
                  <c:v>41.048494242692648</c:v>
                </c:pt>
                <c:pt idx="10649">
                  <c:v>41.042958370239155</c:v>
                </c:pt>
                <c:pt idx="10650">
                  <c:v>41.026350752878656</c:v>
                </c:pt>
                <c:pt idx="10651">
                  <c:v>41.026350752878656</c:v>
                </c:pt>
                <c:pt idx="10652">
                  <c:v>41.026350752878656</c:v>
                </c:pt>
                <c:pt idx="10653">
                  <c:v>41.026350752878656</c:v>
                </c:pt>
                <c:pt idx="10654">
                  <c:v>41.026350752878656</c:v>
                </c:pt>
                <c:pt idx="10655">
                  <c:v>41.009743135518157</c:v>
                </c:pt>
                <c:pt idx="10656">
                  <c:v>40.973759964570419</c:v>
                </c:pt>
                <c:pt idx="10657">
                  <c:v>40.973759964570419</c:v>
                </c:pt>
                <c:pt idx="10658">
                  <c:v>40.973759964570419</c:v>
                </c:pt>
                <c:pt idx="10659">
                  <c:v>40.973759964570419</c:v>
                </c:pt>
                <c:pt idx="10660">
                  <c:v>40.973759964570419</c:v>
                </c:pt>
                <c:pt idx="10661">
                  <c:v>40.973759964570419</c:v>
                </c:pt>
                <c:pt idx="10662">
                  <c:v>40.973759964570419</c:v>
                </c:pt>
                <c:pt idx="10663">
                  <c:v>40.973759964570419</c:v>
                </c:pt>
                <c:pt idx="10664">
                  <c:v>40.973759964570419</c:v>
                </c:pt>
                <c:pt idx="10665">
                  <c:v>40.973759964570419</c:v>
                </c:pt>
                <c:pt idx="10666">
                  <c:v>40.973759964570419</c:v>
                </c:pt>
                <c:pt idx="10667">
                  <c:v>40.973759964570419</c:v>
                </c:pt>
                <c:pt idx="10668">
                  <c:v>40.937776793622675</c:v>
                </c:pt>
                <c:pt idx="10669">
                  <c:v>40.932240921169175</c:v>
                </c:pt>
                <c:pt idx="10670">
                  <c:v>40.915633303808683</c:v>
                </c:pt>
                <c:pt idx="10671">
                  <c:v>40.915633303808683</c:v>
                </c:pt>
                <c:pt idx="10672">
                  <c:v>40.915633303808683</c:v>
                </c:pt>
                <c:pt idx="10673">
                  <c:v>40.915633303808683</c:v>
                </c:pt>
                <c:pt idx="10674">
                  <c:v>40.915633303808683</c:v>
                </c:pt>
                <c:pt idx="10675">
                  <c:v>40.899025686448184</c:v>
                </c:pt>
                <c:pt idx="10676">
                  <c:v>40.893489813994691</c:v>
                </c:pt>
                <c:pt idx="10677">
                  <c:v>40.871346324180692</c:v>
                </c:pt>
                <c:pt idx="10678">
                  <c:v>40.871346324180692</c:v>
                </c:pt>
                <c:pt idx="10679">
                  <c:v>40.871346324180692</c:v>
                </c:pt>
                <c:pt idx="10680">
                  <c:v>40.871346324180692</c:v>
                </c:pt>
                <c:pt idx="10681">
                  <c:v>40.871346324180692</c:v>
                </c:pt>
                <c:pt idx="10682">
                  <c:v>40.871346324180692</c:v>
                </c:pt>
                <c:pt idx="10683">
                  <c:v>40.871346324180692</c:v>
                </c:pt>
                <c:pt idx="10684">
                  <c:v>40.807683790965456</c:v>
                </c:pt>
                <c:pt idx="10685">
                  <c:v>40.807683790965456</c:v>
                </c:pt>
                <c:pt idx="10686">
                  <c:v>40.807683790965456</c:v>
                </c:pt>
                <c:pt idx="10687">
                  <c:v>40.807683790965456</c:v>
                </c:pt>
                <c:pt idx="10688">
                  <c:v>40.807683790965456</c:v>
                </c:pt>
                <c:pt idx="10689">
                  <c:v>40.807683790965456</c:v>
                </c:pt>
                <c:pt idx="10690">
                  <c:v>40.807683790965456</c:v>
                </c:pt>
                <c:pt idx="10691">
                  <c:v>40.807683790965456</c:v>
                </c:pt>
                <c:pt idx="10692">
                  <c:v>40.807683790965456</c:v>
                </c:pt>
                <c:pt idx="10693">
                  <c:v>40.807683790965456</c:v>
                </c:pt>
                <c:pt idx="10694">
                  <c:v>40.807683790965456</c:v>
                </c:pt>
                <c:pt idx="10695">
                  <c:v>40.807683790965456</c:v>
                </c:pt>
                <c:pt idx="10696">
                  <c:v>40.807683790965456</c:v>
                </c:pt>
                <c:pt idx="10697">
                  <c:v>40.807683790965456</c:v>
                </c:pt>
                <c:pt idx="10698">
                  <c:v>40.807683790965456</c:v>
                </c:pt>
                <c:pt idx="10699">
                  <c:v>40.807683790965456</c:v>
                </c:pt>
                <c:pt idx="10700">
                  <c:v>40.757860938883965</c:v>
                </c:pt>
                <c:pt idx="10701">
                  <c:v>40.757860938883965</c:v>
                </c:pt>
                <c:pt idx="10702">
                  <c:v>40.702502214348982</c:v>
                </c:pt>
                <c:pt idx="10703">
                  <c:v>40.702502214348982</c:v>
                </c:pt>
                <c:pt idx="10704">
                  <c:v>40.702502214348982</c:v>
                </c:pt>
                <c:pt idx="10705">
                  <c:v>40.702502214348982</c:v>
                </c:pt>
                <c:pt idx="10706">
                  <c:v>40.702502214348982</c:v>
                </c:pt>
                <c:pt idx="10707">
                  <c:v>40.702502214348982</c:v>
                </c:pt>
                <c:pt idx="10708">
                  <c:v>40.702502214348982</c:v>
                </c:pt>
                <c:pt idx="10709">
                  <c:v>40.702502214348982</c:v>
                </c:pt>
                <c:pt idx="10710">
                  <c:v>40.702502214348982</c:v>
                </c:pt>
                <c:pt idx="10711">
                  <c:v>40.702502214348982</c:v>
                </c:pt>
                <c:pt idx="10712">
                  <c:v>40.702502214348982</c:v>
                </c:pt>
                <c:pt idx="10713">
                  <c:v>40.702502214348982</c:v>
                </c:pt>
                <c:pt idx="10714">
                  <c:v>40.702502214348982</c:v>
                </c:pt>
                <c:pt idx="10715">
                  <c:v>40.702502214348982</c:v>
                </c:pt>
                <c:pt idx="10716">
                  <c:v>40.702502214348982</c:v>
                </c:pt>
                <c:pt idx="10717">
                  <c:v>40.702502214348982</c:v>
                </c:pt>
                <c:pt idx="10718">
                  <c:v>40.702502214348982</c:v>
                </c:pt>
                <c:pt idx="10719">
                  <c:v>40.702502214348982</c:v>
                </c:pt>
                <c:pt idx="10720">
                  <c:v>40.647143489813999</c:v>
                </c:pt>
                <c:pt idx="10721">
                  <c:v>40.647143489813999</c:v>
                </c:pt>
                <c:pt idx="10722">
                  <c:v>40.638839681133746</c:v>
                </c:pt>
                <c:pt idx="10723">
                  <c:v>40.633303808680246</c:v>
                </c:pt>
                <c:pt idx="10724">
                  <c:v>40.605624446412754</c:v>
                </c:pt>
                <c:pt idx="10725">
                  <c:v>40.605624446412754</c:v>
                </c:pt>
                <c:pt idx="10726">
                  <c:v>40.605624446412754</c:v>
                </c:pt>
                <c:pt idx="10727">
                  <c:v>40.605624446412754</c:v>
                </c:pt>
                <c:pt idx="10728">
                  <c:v>40.605624446412754</c:v>
                </c:pt>
                <c:pt idx="10729">
                  <c:v>40.605624446412754</c:v>
                </c:pt>
                <c:pt idx="10730">
                  <c:v>40.605624446412754</c:v>
                </c:pt>
                <c:pt idx="10731">
                  <c:v>40.605624446412754</c:v>
                </c:pt>
                <c:pt idx="10732">
                  <c:v>40.605624446412754</c:v>
                </c:pt>
                <c:pt idx="10733">
                  <c:v>40.577945084145263</c:v>
                </c:pt>
                <c:pt idx="10734">
                  <c:v>40.561337466784764</c:v>
                </c:pt>
                <c:pt idx="10735">
                  <c:v>40.561337466784764</c:v>
                </c:pt>
                <c:pt idx="10736">
                  <c:v>40.561337466784764</c:v>
                </c:pt>
                <c:pt idx="10737">
                  <c:v>40.561337466784764</c:v>
                </c:pt>
                <c:pt idx="10738">
                  <c:v>40.561337466784764</c:v>
                </c:pt>
                <c:pt idx="10739">
                  <c:v>40.544729849424272</c:v>
                </c:pt>
                <c:pt idx="10740">
                  <c:v>40.539193976970772</c:v>
                </c:pt>
                <c:pt idx="10741">
                  <c:v>40.528122232063772</c:v>
                </c:pt>
                <c:pt idx="10742">
                  <c:v>40.528122232063772</c:v>
                </c:pt>
                <c:pt idx="10743">
                  <c:v>40.528122232063772</c:v>
                </c:pt>
                <c:pt idx="10744">
                  <c:v>40.517050487156773</c:v>
                </c:pt>
                <c:pt idx="10745">
                  <c:v>40.511514614703273</c:v>
                </c:pt>
                <c:pt idx="10746">
                  <c:v>40.500442869796281</c:v>
                </c:pt>
                <c:pt idx="10747">
                  <c:v>40.500442869796281</c:v>
                </c:pt>
                <c:pt idx="10748">
                  <c:v>40.500442869796281</c:v>
                </c:pt>
                <c:pt idx="10749">
                  <c:v>40.489371124889281</c:v>
                </c:pt>
                <c:pt idx="10750">
                  <c:v>40.483835252435782</c:v>
                </c:pt>
                <c:pt idx="10751">
                  <c:v>40.478299379982289</c:v>
                </c:pt>
                <c:pt idx="10752">
                  <c:v>40.464459698848536</c:v>
                </c:pt>
                <c:pt idx="10753">
                  <c:v>40.464459698848536</c:v>
                </c:pt>
                <c:pt idx="10754">
                  <c:v>40.464459698848536</c:v>
                </c:pt>
                <c:pt idx="10755">
                  <c:v>40.464459698848536</c:v>
                </c:pt>
                <c:pt idx="10756">
                  <c:v>40.403565101860053</c:v>
                </c:pt>
                <c:pt idx="10757">
                  <c:v>40.403565101860053</c:v>
                </c:pt>
                <c:pt idx="10758">
                  <c:v>40.403565101860053</c:v>
                </c:pt>
                <c:pt idx="10759">
                  <c:v>40.403565101860053</c:v>
                </c:pt>
                <c:pt idx="10760">
                  <c:v>40.403565101860053</c:v>
                </c:pt>
                <c:pt idx="10761">
                  <c:v>40.403565101860053</c:v>
                </c:pt>
                <c:pt idx="10762">
                  <c:v>40.403565101860053</c:v>
                </c:pt>
                <c:pt idx="10763">
                  <c:v>40.403565101860053</c:v>
                </c:pt>
                <c:pt idx="10764">
                  <c:v>40.403565101860053</c:v>
                </c:pt>
                <c:pt idx="10765">
                  <c:v>40.403565101860053</c:v>
                </c:pt>
                <c:pt idx="10766">
                  <c:v>40.403565101860053</c:v>
                </c:pt>
                <c:pt idx="10767">
                  <c:v>40.403565101860053</c:v>
                </c:pt>
                <c:pt idx="10768">
                  <c:v>40.403565101860053</c:v>
                </c:pt>
                <c:pt idx="10769">
                  <c:v>40.403565101860053</c:v>
                </c:pt>
                <c:pt idx="10770">
                  <c:v>40.403565101860053</c:v>
                </c:pt>
                <c:pt idx="10771">
                  <c:v>40.403565101860053</c:v>
                </c:pt>
                <c:pt idx="10772">
                  <c:v>40.403565101860053</c:v>
                </c:pt>
                <c:pt idx="10773">
                  <c:v>40.403565101860053</c:v>
                </c:pt>
                <c:pt idx="10774">
                  <c:v>40.34820637732507</c:v>
                </c:pt>
                <c:pt idx="10775">
                  <c:v>40.34820637732507</c:v>
                </c:pt>
                <c:pt idx="10776">
                  <c:v>40.339902568644817</c:v>
                </c:pt>
                <c:pt idx="10777">
                  <c:v>40.29284765279008</c:v>
                </c:pt>
                <c:pt idx="10778">
                  <c:v>40.29284765279008</c:v>
                </c:pt>
                <c:pt idx="10779">
                  <c:v>40.29284765279008</c:v>
                </c:pt>
                <c:pt idx="10780">
                  <c:v>40.29284765279008</c:v>
                </c:pt>
                <c:pt idx="10781">
                  <c:v>40.29284765279008</c:v>
                </c:pt>
                <c:pt idx="10782">
                  <c:v>40.29284765279008</c:v>
                </c:pt>
                <c:pt idx="10783">
                  <c:v>40.29284765279008</c:v>
                </c:pt>
                <c:pt idx="10784">
                  <c:v>40.29284765279008</c:v>
                </c:pt>
                <c:pt idx="10785">
                  <c:v>40.29284765279008</c:v>
                </c:pt>
                <c:pt idx="10786">
                  <c:v>40.29284765279008</c:v>
                </c:pt>
                <c:pt idx="10787">
                  <c:v>40.29284765279008</c:v>
                </c:pt>
                <c:pt idx="10788">
                  <c:v>40.29284765279008</c:v>
                </c:pt>
                <c:pt idx="10789">
                  <c:v>40.29284765279008</c:v>
                </c:pt>
                <c:pt idx="10790">
                  <c:v>40.29284765279008</c:v>
                </c:pt>
                <c:pt idx="10791">
                  <c:v>40.29284765279008</c:v>
                </c:pt>
                <c:pt idx="10792">
                  <c:v>40.29284765279008</c:v>
                </c:pt>
                <c:pt idx="10793">
                  <c:v>40.245792736935343</c:v>
                </c:pt>
                <c:pt idx="10794">
                  <c:v>40.234720992028343</c:v>
                </c:pt>
                <c:pt idx="10795">
                  <c:v>40.234720992028343</c:v>
                </c:pt>
                <c:pt idx="10796">
                  <c:v>40.234720992028343</c:v>
                </c:pt>
                <c:pt idx="10797">
                  <c:v>40.215345438441098</c:v>
                </c:pt>
                <c:pt idx="10798">
                  <c:v>40.215345438441098</c:v>
                </c:pt>
                <c:pt idx="10799">
                  <c:v>40.215345438441098</c:v>
                </c:pt>
                <c:pt idx="10800">
                  <c:v>40.215345438441098</c:v>
                </c:pt>
                <c:pt idx="10801">
                  <c:v>40.176594331266607</c:v>
                </c:pt>
                <c:pt idx="10802">
                  <c:v>40.176594331266607</c:v>
                </c:pt>
                <c:pt idx="10803">
                  <c:v>40.176594331266607</c:v>
                </c:pt>
                <c:pt idx="10804">
                  <c:v>40.176594331266607</c:v>
                </c:pt>
                <c:pt idx="10805">
                  <c:v>40.176594331266607</c:v>
                </c:pt>
                <c:pt idx="10806">
                  <c:v>40.176594331266607</c:v>
                </c:pt>
                <c:pt idx="10807">
                  <c:v>40.176594331266607</c:v>
                </c:pt>
                <c:pt idx="10808">
                  <c:v>40.176594331266607</c:v>
                </c:pt>
                <c:pt idx="10809">
                  <c:v>40.176594331266607</c:v>
                </c:pt>
                <c:pt idx="10810">
                  <c:v>40.176594331266607</c:v>
                </c:pt>
                <c:pt idx="10811">
                  <c:v>40.146147032772369</c:v>
                </c:pt>
                <c:pt idx="10812">
                  <c:v>40.135075287865369</c:v>
                </c:pt>
                <c:pt idx="10813">
                  <c:v>40.135075287865369</c:v>
                </c:pt>
                <c:pt idx="10814">
                  <c:v>40.135075287865369</c:v>
                </c:pt>
                <c:pt idx="10815">
                  <c:v>40.121235606731616</c:v>
                </c:pt>
                <c:pt idx="10816">
                  <c:v>40.121235606731616</c:v>
                </c:pt>
                <c:pt idx="10817">
                  <c:v>40.104627989371124</c:v>
                </c:pt>
                <c:pt idx="10818">
                  <c:v>40.104627989371124</c:v>
                </c:pt>
                <c:pt idx="10819">
                  <c:v>40.104627989371124</c:v>
                </c:pt>
                <c:pt idx="10820">
                  <c:v>40.104627989371124</c:v>
                </c:pt>
                <c:pt idx="10821">
                  <c:v>40.090788308237379</c:v>
                </c:pt>
                <c:pt idx="10822">
                  <c:v>40.071412754650133</c:v>
                </c:pt>
                <c:pt idx="10823">
                  <c:v>40.071412754650133</c:v>
                </c:pt>
                <c:pt idx="10824">
                  <c:v>40.071412754650133</c:v>
                </c:pt>
                <c:pt idx="10825">
                  <c:v>40.071412754650133</c:v>
                </c:pt>
                <c:pt idx="10826">
                  <c:v>40.071412754650133</c:v>
                </c:pt>
                <c:pt idx="10827">
                  <c:v>40.071412754650133</c:v>
                </c:pt>
                <c:pt idx="10828">
                  <c:v>40.052037201062888</c:v>
                </c:pt>
                <c:pt idx="10829">
                  <c:v>40.046501328609388</c:v>
                </c:pt>
                <c:pt idx="10830">
                  <c:v>40.029893711248896</c:v>
                </c:pt>
                <c:pt idx="10831">
                  <c:v>40.029893711248896</c:v>
                </c:pt>
                <c:pt idx="10832">
                  <c:v>40.029893711248896</c:v>
                </c:pt>
                <c:pt idx="10833">
                  <c:v>40.029893711248896</c:v>
                </c:pt>
                <c:pt idx="10834">
                  <c:v>40.029893711248896</c:v>
                </c:pt>
                <c:pt idx="10835">
                  <c:v>40.013286093888397</c:v>
                </c:pt>
                <c:pt idx="10836">
                  <c:v>40.002214348981404</c:v>
                </c:pt>
                <c:pt idx="10837">
                  <c:v>40.002214348981404</c:v>
                </c:pt>
                <c:pt idx="10838">
                  <c:v>40.002214348981404</c:v>
                </c:pt>
                <c:pt idx="10839">
                  <c:v>39.988374667847651</c:v>
                </c:pt>
                <c:pt idx="10840">
                  <c:v>39.988374667847651</c:v>
                </c:pt>
                <c:pt idx="10841">
                  <c:v>39.955159433126667</c:v>
                </c:pt>
                <c:pt idx="10842">
                  <c:v>39.955159433126667</c:v>
                </c:pt>
                <c:pt idx="10843">
                  <c:v>39.955159433126667</c:v>
                </c:pt>
                <c:pt idx="10844">
                  <c:v>39.955159433126667</c:v>
                </c:pt>
                <c:pt idx="10845">
                  <c:v>39.955159433126667</c:v>
                </c:pt>
                <c:pt idx="10846">
                  <c:v>39.955159433126667</c:v>
                </c:pt>
                <c:pt idx="10847">
                  <c:v>39.955159433126667</c:v>
                </c:pt>
                <c:pt idx="10848">
                  <c:v>39.955159433126667</c:v>
                </c:pt>
                <c:pt idx="10849">
                  <c:v>39.955159433126667</c:v>
                </c:pt>
                <c:pt idx="10850">
                  <c:v>39.955159433126667</c:v>
                </c:pt>
                <c:pt idx="10851">
                  <c:v>39.888728963684677</c:v>
                </c:pt>
                <c:pt idx="10852">
                  <c:v>39.888728963684677</c:v>
                </c:pt>
                <c:pt idx="10853">
                  <c:v>39.888728963684677</c:v>
                </c:pt>
                <c:pt idx="10854">
                  <c:v>39.888728963684677</c:v>
                </c:pt>
                <c:pt idx="10855">
                  <c:v>39.888728963684677</c:v>
                </c:pt>
                <c:pt idx="10856">
                  <c:v>39.888728963684677</c:v>
                </c:pt>
                <c:pt idx="10857">
                  <c:v>39.888728963684677</c:v>
                </c:pt>
                <c:pt idx="10858">
                  <c:v>39.888728963684677</c:v>
                </c:pt>
                <c:pt idx="10859">
                  <c:v>39.888728963684677</c:v>
                </c:pt>
                <c:pt idx="10860">
                  <c:v>39.888728963684677</c:v>
                </c:pt>
                <c:pt idx="10861">
                  <c:v>39.888728963684677</c:v>
                </c:pt>
                <c:pt idx="10862">
                  <c:v>39.888728963684677</c:v>
                </c:pt>
                <c:pt idx="10863">
                  <c:v>39.888728963684677</c:v>
                </c:pt>
                <c:pt idx="10864">
                  <c:v>39.888728963684677</c:v>
                </c:pt>
                <c:pt idx="10865">
                  <c:v>39.844441984056687</c:v>
                </c:pt>
                <c:pt idx="10866">
                  <c:v>39.844441984056687</c:v>
                </c:pt>
                <c:pt idx="10867">
                  <c:v>39.836138175376441</c:v>
                </c:pt>
                <c:pt idx="10868">
                  <c:v>39.827834366696194</c:v>
                </c:pt>
                <c:pt idx="10869">
                  <c:v>39.827834366696194</c:v>
                </c:pt>
                <c:pt idx="10870">
                  <c:v>39.789083259521703</c:v>
                </c:pt>
                <c:pt idx="10871">
                  <c:v>39.789083259521703</c:v>
                </c:pt>
                <c:pt idx="10872">
                  <c:v>39.789083259521703</c:v>
                </c:pt>
                <c:pt idx="10873">
                  <c:v>39.789083259521703</c:v>
                </c:pt>
                <c:pt idx="10874">
                  <c:v>39.789083259521703</c:v>
                </c:pt>
                <c:pt idx="10875">
                  <c:v>39.789083259521703</c:v>
                </c:pt>
                <c:pt idx="10876">
                  <c:v>39.789083259521703</c:v>
                </c:pt>
                <c:pt idx="10877">
                  <c:v>39.789083259521703</c:v>
                </c:pt>
                <c:pt idx="10878">
                  <c:v>39.789083259521703</c:v>
                </c:pt>
                <c:pt idx="10879">
                  <c:v>39.789083259521703</c:v>
                </c:pt>
                <c:pt idx="10880">
                  <c:v>39.789083259521703</c:v>
                </c:pt>
                <c:pt idx="10881">
                  <c:v>39.789083259521703</c:v>
                </c:pt>
                <c:pt idx="10882">
                  <c:v>39.753100088573959</c:v>
                </c:pt>
                <c:pt idx="10883">
                  <c:v>39.747564216120459</c:v>
                </c:pt>
                <c:pt idx="10884">
                  <c:v>39.736492471213467</c:v>
                </c:pt>
                <c:pt idx="10885">
                  <c:v>39.736492471213467</c:v>
                </c:pt>
                <c:pt idx="10886">
                  <c:v>39.736492471213467</c:v>
                </c:pt>
                <c:pt idx="10887">
                  <c:v>39.725420726306467</c:v>
                </c:pt>
                <c:pt idx="10888">
                  <c:v>39.714348981399468</c:v>
                </c:pt>
                <c:pt idx="10889">
                  <c:v>39.714348981399468</c:v>
                </c:pt>
                <c:pt idx="10890">
                  <c:v>39.714348981399468</c:v>
                </c:pt>
                <c:pt idx="10891">
                  <c:v>39.703277236492475</c:v>
                </c:pt>
                <c:pt idx="10892">
                  <c:v>39.697741364038976</c:v>
                </c:pt>
                <c:pt idx="10893">
                  <c:v>39.692205491585476</c:v>
                </c:pt>
                <c:pt idx="10894">
                  <c:v>39.658990256864477</c:v>
                </c:pt>
                <c:pt idx="10895">
                  <c:v>39.658990256864477</c:v>
                </c:pt>
                <c:pt idx="10896">
                  <c:v>39.658990256864477</c:v>
                </c:pt>
                <c:pt idx="10897">
                  <c:v>39.658990256864477</c:v>
                </c:pt>
                <c:pt idx="10898">
                  <c:v>39.658990256864477</c:v>
                </c:pt>
                <c:pt idx="10899">
                  <c:v>39.658990256864477</c:v>
                </c:pt>
                <c:pt idx="10900">
                  <c:v>39.658990256864477</c:v>
                </c:pt>
                <c:pt idx="10901">
                  <c:v>39.658990256864477</c:v>
                </c:pt>
                <c:pt idx="10902">
                  <c:v>39.658990256864477</c:v>
                </c:pt>
                <c:pt idx="10903">
                  <c:v>39.658990256864477</c:v>
                </c:pt>
                <c:pt idx="10904">
                  <c:v>39.658990256864477</c:v>
                </c:pt>
                <c:pt idx="10905">
                  <c:v>39.625775022143486</c:v>
                </c:pt>
                <c:pt idx="10906">
                  <c:v>39.614703277236494</c:v>
                </c:pt>
                <c:pt idx="10907">
                  <c:v>39.614703277236494</c:v>
                </c:pt>
                <c:pt idx="10908">
                  <c:v>39.614703277236494</c:v>
                </c:pt>
                <c:pt idx="10909">
                  <c:v>39.581488042515502</c:v>
                </c:pt>
                <c:pt idx="10910">
                  <c:v>39.581488042515502</c:v>
                </c:pt>
                <c:pt idx="10911">
                  <c:v>39.581488042515502</c:v>
                </c:pt>
                <c:pt idx="10912">
                  <c:v>39.581488042515502</c:v>
                </c:pt>
                <c:pt idx="10913">
                  <c:v>39.581488042515502</c:v>
                </c:pt>
                <c:pt idx="10914">
                  <c:v>39.581488042515502</c:v>
                </c:pt>
                <c:pt idx="10915">
                  <c:v>39.581488042515502</c:v>
                </c:pt>
                <c:pt idx="10916">
                  <c:v>39.581488042515502</c:v>
                </c:pt>
                <c:pt idx="10917">
                  <c:v>39.581488042515502</c:v>
                </c:pt>
                <c:pt idx="10918">
                  <c:v>39.523361381753766</c:v>
                </c:pt>
                <c:pt idx="10919">
                  <c:v>39.523361381753766</c:v>
                </c:pt>
                <c:pt idx="10920">
                  <c:v>39.523361381753766</c:v>
                </c:pt>
                <c:pt idx="10921">
                  <c:v>39.523361381753766</c:v>
                </c:pt>
                <c:pt idx="10922">
                  <c:v>39.523361381753766</c:v>
                </c:pt>
                <c:pt idx="10923">
                  <c:v>39.523361381753766</c:v>
                </c:pt>
                <c:pt idx="10924">
                  <c:v>39.523361381753766</c:v>
                </c:pt>
                <c:pt idx="10925">
                  <c:v>39.523361381753766</c:v>
                </c:pt>
                <c:pt idx="10926">
                  <c:v>39.523361381753766</c:v>
                </c:pt>
                <c:pt idx="10927">
                  <c:v>39.523361381753766</c:v>
                </c:pt>
                <c:pt idx="10928">
                  <c:v>39.523361381753766</c:v>
                </c:pt>
                <c:pt idx="10929">
                  <c:v>39.523361381753766</c:v>
                </c:pt>
                <c:pt idx="10930">
                  <c:v>39.476306465899022</c:v>
                </c:pt>
                <c:pt idx="10931">
                  <c:v>39.476306465899022</c:v>
                </c:pt>
                <c:pt idx="10932">
                  <c:v>39.476306465899022</c:v>
                </c:pt>
                <c:pt idx="10933">
                  <c:v>39.476306465899022</c:v>
                </c:pt>
                <c:pt idx="10934">
                  <c:v>39.476306465899022</c:v>
                </c:pt>
                <c:pt idx="10935">
                  <c:v>39.456930912311783</c:v>
                </c:pt>
                <c:pt idx="10936">
                  <c:v>39.456930912311783</c:v>
                </c:pt>
                <c:pt idx="10937">
                  <c:v>39.448627103631537</c:v>
                </c:pt>
                <c:pt idx="10938">
                  <c:v>39.429251550044285</c:v>
                </c:pt>
                <c:pt idx="10939">
                  <c:v>39.429251550044285</c:v>
                </c:pt>
                <c:pt idx="10940">
                  <c:v>39.429251550044285</c:v>
                </c:pt>
                <c:pt idx="10941">
                  <c:v>39.429251550044285</c:v>
                </c:pt>
                <c:pt idx="10942">
                  <c:v>39.429251550044285</c:v>
                </c:pt>
                <c:pt idx="10943">
                  <c:v>39.429251550044285</c:v>
                </c:pt>
                <c:pt idx="10944">
                  <c:v>39.409875996457039</c:v>
                </c:pt>
                <c:pt idx="10945">
                  <c:v>39.387732506643047</c:v>
                </c:pt>
                <c:pt idx="10946">
                  <c:v>39.387732506643047</c:v>
                </c:pt>
                <c:pt idx="10947">
                  <c:v>39.387732506643047</c:v>
                </c:pt>
                <c:pt idx="10948">
                  <c:v>39.387732506643047</c:v>
                </c:pt>
                <c:pt idx="10949">
                  <c:v>39.387732506643047</c:v>
                </c:pt>
                <c:pt idx="10950">
                  <c:v>39.387732506643047</c:v>
                </c:pt>
                <c:pt idx="10951">
                  <c:v>39.387732506643047</c:v>
                </c:pt>
                <c:pt idx="10952">
                  <c:v>39.365589016829048</c:v>
                </c:pt>
                <c:pt idx="10953">
                  <c:v>39.360053144375556</c:v>
                </c:pt>
                <c:pt idx="10954">
                  <c:v>39.35174933569531</c:v>
                </c:pt>
                <c:pt idx="10955">
                  <c:v>39.35174933569531</c:v>
                </c:pt>
                <c:pt idx="10956">
                  <c:v>39.343445527015056</c:v>
                </c:pt>
                <c:pt idx="10957">
                  <c:v>39.337909654561557</c:v>
                </c:pt>
                <c:pt idx="10958">
                  <c:v>39.329605845881311</c:v>
                </c:pt>
                <c:pt idx="10959">
                  <c:v>39.329605845881311</c:v>
                </c:pt>
                <c:pt idx="10960">
                  <c:v>39.321302037201065</c:v>
                </c:pt>
                <c:pt idx="10961">
                  <c:v>39.315766164747565</c:v>
                </c:pt>
                <c:pt idx="10962">
                  <c:v>39.310230292294065</c:v>
                </c:pt>
                <c:pt idx="10963">
                  <c:v>39.304694419840573</c:v>
                </c:pt>
                <c:pt idx="10964">
                  <c:v>39.29085473870682</c:v>
                </c:pt>
                <c:pt idx="10965">
                  <c:v>39.29085473870682</c:v>
                </c:pt>
                <c:pt idx="10966">
                  <c:v>39.29085473870682</c:v>
                </c:pt>
                <c:pt idx="10967">
                  <c:v>39.29085473870682</c:v>
                </c:pt>
                <c:pt idx="10968">
                  <c:v>39.229960141718337</c:v>
                </c:pt>
                <c:pt idx="10969">
                  <c:v>39.229960141718337</c:v>
                </c:pt>
                <c:pt idx="10970">
                  <c:v>39.229960141718337</c:v>
                </c:pt>
                <c:pt idx="10971">
                  <c:v>39.229960141718337</c:v>
                </c:pt>
                <c:pt idx="10972">
                  <c:v>39.229960141718337</c:v>
                </c:pt>
                <c:pt idx="10973">
                  <c:v>39.229960141718337</c:v>
                </c:pt>
                <c:pt idx="10974">
                  <c:v>39.229960141718337</c:v>
                </c:pt>
                <c:pt idx="10975">
                  <c:v>39.229960141718337</c:v>
                </c:pt>
                <c:pt idx="10976">
                  <c:v>39.229960141718337</c:v>
                </c:pt>
                <c:pt idx="10977">
                  <c:v>39.229960141718337</c:v>
                </c:pt>
                <c:pt idx="10978">
                  <c:v>39.229960141718337</c:v>
                </c:pt>
                <c:pt idx="10979">
                  <c:v>39.229960141718337</c:v>
                </c:pt>
                <c:pt idx="10980">
                  <c:v>39.229960141718337</c:v>
                </c:pt>
                <c:pt idx="10981">
                  <c:v>39.229960141718337</c:v>
                </c:pt>
                <c:pt idx="10982">
                  <c:v>39.229960141718337</c:v>
                </c:pt>
                <c:pt idx="10983">
                  <c:v>39.229960141718337</c:v>
                </c:pt>
                <c:pt idx="10984">
                  <c:v>39.229960141718337</c:v>
                </c:pt>
                <c:pt idx="10985">
                  <c:v>39.229960141718337</c:v>
                </c:pt>
                <c:pt idx="10986">
                  <c:v>39.155225863596108</c:v>
                </c:pt>
                <c:pt idx="10987">
                  <c:v>39.155225863596108</c:v>
                </c:pt>
                <c:pt idx="10988">
                  <c:v>39.155225863596108</c:v>
                </c:pt>
                <c:pt idx="10989">
                  <c:v>39.155225863596108</c:v>
                </c:pt>
                <c:pt idx="10990">
                  <c:v>39.155225863596108</c:v>
                </c:pt>
                <c:pt idx="10991">
                  <c:v>39.155225863596108</c:v>
                </c:pt>
                <c:pt idx="10992">
                  <c:v>39.155225863596108</c:v>
                </c:pt>
                <c:pt idx="10993">
                  <c:v>39.155225863596108</c:v>
                </c:pt>
                <c:pt idx="10994">
                  <c:v>39.155225863596108</c:v>
                </c:pt>
                <c:pt idx="10995">
                  <c:v>39.127546501328609</c:v>
                </c:pt>
                <c:pt idx="10996">
                  <c:v>39.12201062887511</c:v>
                </c:pt>
                <c:pt idx="10997">
                  <c:v>39.094331266607618</c:v>
                </c:pt>
                <c:pt idx="10998">
                  <c:v>39.094331266607618</c:v>
                </c:pt>
                <c:pt idx="10999">
                  <c:v>39.094331266607618</c:v>
                </c:pt>
                <c:pt idx="11000">
                  <c:v>39.094331266607618</c:v>
                </c:pt>
                <c:pt idx="11001">
                  <c:v>39.094331266607618</c:v>
                </c:pt>
                <c:pt idx="11002">
                  <c:v>39.094331266607618</c:v>
                </c:pt>
                <c:pt idx="11003">
                  <c:v>39.094331266607618</c:v>
                </c:pt>
                <c:pt idx="11004">
                  <c:v>39.094331266607618</c:v>
                </c:pt>
                <c:pt idx="11005">
                  <c:v>39.094331266607618</c:v>
                </c:pt>
                <c:pt idx="11006">
                  <c:v>39.061116031886627</c:v>
                </c:pt>
                <c:pt idx="11007">
                  <c:v>39.061116031886627</c:v>
                </c:pt>
                <c:pt idx="11008">
                  <c:v>39.061116031886627</c:v>
                </c:pt>
                <c:pt idx="11009">
                  <c:v>39.047276350752881</c:v>
                </c:pt>
                <c:pt idx="11010">
                  <c:v>39.047276350752881</c:v>
                </c:pt>
                <c:pt idx="11011">
                  <c:v>39.033436669619128</c:v>
                </c:pt>
                <c:pt idx="11012">
                  <c:v>39.033436669619128</c:v>
                </c:pt>
                <c:pt idx="11013">
                  <c:v>39.033436669619128</c:v>
                </c:pt>
                <c:pt idx="11014">
                  <c:v>39.00298937112489</c:v>
                </c:pt>
                <c:pt idx="11015">
                  <c:v>39.00298937112489</c:v>
                </c:pt>
                <c:pt idx="11016">
                  <c:v>39.00298937112489</c:v>
                </c:pt>
                <c:pt idx="11017">
                  <c:v>39.00298937112489</c:v>
                </c:pt>
                <c:pt idx="11018">
                  <c:v>39.00298937112489</c:v>
                </c:pt>
                <c:pt idx="11019">
                  <c:v>39.00298937112489</c:v>
                </c:pt>
                <c:pt idx="11020">
                  <c:v>39.00298937112489</c:v>
                </c:pt>
                <c:pt idx="11021">
                  <c:v>39.00298937112489</c:v>
                </c:pt>
                <c:pt idx="11022">
                  <c:v>38.955934455270153</c:v>
                </c:pt>
                <c:pt idx="11023">
                  <c:v>38.955934455270153</c:v>
                </c:pt>
                <c:pt idx="11024">
                  <c:v>38.955934455270153</c:v>
                </c:pt>
                <c:pt idx="11025">
                  <c:v>38.955934455270153</c:v>
                </c:pt>
                <c:pt idx="11026">
                  <c:v>38.955934455270153</c:v>
                </c:pt>
                <c:pt idx="11027">
                  <c:v>38.955934455270153</c:v>
                </c:pt>
                <c:pt idx="11028">
                  <c:v>38.955934455270153</c:v>
                </c:pt>
                <c:pt idx="11029">
                  <c:v>38.955934455270153</c:v>
                </c:pt>
                <c:pt idx="11030">
                  <c:v>38.955934455270153</c:v>
                </c:pt>
                <c:pt idx="11031">
                  <c:v>38.925487156775908</c:v>
                </c:pt>
                <c:pt idx="11032">
                  <c:v>38.925487156775908</c:v>
                </c:pt>
                <c:pt idx="11033">
                  <c:v>38.917183348095655</c:v>
                </c:pt>
                <c:pt idx="11034">
                  <c:v>38.911647475642162</c:v>
                </c:pt>
                <c:pt idx="11035">
                  <c:v>38.903343666961916</c:v>
                </c:pt>
                <c:pt idx="11036">
                  <c:v>38.903343666961916</c:v>
                </c:pt>
                <c:pt idx="11037">
                  <c:v>38.895039858281663</c:v>
                </c:pt>
                <c:pt idx="11038">
                  <c:v>38.889503985828163</c:v>
                </c:pt>
                <c:pt idx="11039">
                  <c:v>38.881200177147917</c:v>
                </c:pt>
                <c:pt idx="11040">
                  <c:v>38.881200177147917</c:v>
                </c:pt>
                <c:pt idx="11041">
                  <c:v>38.870128432240918</c:v>
                </c:pt>
                <c:pt idx="11042">
                  <c:v>38.870128432240918</c:v>
                </c:pt>
                <c:pt idx="11043">
                  <c:v>38.861824623560679</c:v>
                </c:pt>
                <c:pt idx="11044">
                  <c:v>38.847984942426926</c:v>
                </c:pt>
                <c:pt idx="11045">
                  <c:v>38.847984942426926</c:v>
                </c:pt>
                <c:pt idx="11046">
                  <c:v>38.847984942426926</c:v>
                </c:pt>
                <c:pt idx="11047">
                  <c:v>38.847984942426926</c:v>
                </c:pt>
                <c:pt idx="11048">
                  <c:v>38.831377325066427</c:v>
                </c:pt>
                <c:pt idx="11049">
                  <c:v>38.831377325066427</c:v>
                </c:pt>
                <c:pt idx="11050">
                  <c:v>38.792626217891943</c:v>
                </c:pt>
                <c:pt idx="11051">
                  <c:v>38.792626217891943</c:v>
                </c:pt>
                <c:pt idx="11052">
                  <c:v>38.792626217891943</c:v>
                </c:pt>
                <c:pt idx="11053">
                  <c:v>38.792626217891943</c:v>
                </c:pt>
                <c:pt idx="11054">
                  <c:v>38.792626217891943</c:v>
                </c:pt>
                <c:pt idx="11055">
                  <c:v>38.792626217891943</c:v>
                </c:pt>
                <c:pt idx="11056">
                  <c:v>38.792626217891943</c:v>
                </c:pt>
                <c:pt idx="11057">
                  <c:v>38.792626217891943</c:v>
                </c:pt>
                <c:pt idx="11058">
                  <c:v>38.792626217891943</c:v>
                </c:pt>
                <c:pt idx="11059">
                  <c:v>38.792626217891943</c:v>
                </c:pt>
                <c:pt idx="11060">
                  <c:v>38.792626217891943</c:v>
                </c:pt>
                <c:pt idx="11061">
                  <c:v>38.792626217891943</c:v>
                </c:pt>
                <c:pt idx="11062">
                  <c:v>38.756643046944198</c:v>
                </c:pt>
                <c:pt idx="11063">
                  <c:v>38.751107174490699</c:v>
                </c:pt>
                <c:pt idx="11064">
                  <c:v>38.745571302037199</c:v>
                </c:pt>
                <c:pt idx="11065">
                  <c:v>38.734499557130206</c:v>
                </c:pt>
                <c:pt idx="11066">
                  <c:v>38.734499557130206</c:v>
                </c:pt>
                <c:pt idx="11067">
                  <c:v>38.734499557130206</c:v>
                </c:pt>
                <c:pt idx="11068">
                  <c:v>38.717891939769707</c:v>
                </c:pt>
                <c:pt idx="11069">
                  <c:v>38.717891939769707</c:v>
                </c:pt>
                <c:pt idx="11070">
                  <c:v>38.717891939769707</c:v>
                </c:pt>
                <c:pt idx="11071">
                  <c:v>38.687444641275462</c:v>
                </c:pt>
                <c:pt idx="11072">
                  <c:v>38.687444641275462</c:v>
                </c:pt>
                <c:pt idx="11073">
                  <c:v>38.687444641275462</c:v>
                </c:pt>
                <c:pt idx="11074">
                  <c:v>38.687444641275462</c:v>
                </c:pt>
                <c:pt idx="11075">
                  <c:v>38.687444641275462</c:v>
                </c:pt>
                <c:pt idx="11076">
                  <c:v>38.687444641275462</c:v>
                </c:pt>
                <c:pt idx="11077">
                  <c:v>38.687444641275462</c:v>
                </c:pt>
                <c:pt idx="11078">
                  <c:v>38.687444641275462</c:v>
                </c:pt>
                <c:pt idx="11079">
                  <c:v>38.662533215234724</c:v>
                </c:pt>
                <c:pt idx="11080">
                  <c:v>38.656997342781224</c:v>
                </c:pt>
                <c:pt idx="11081">
                  <c:v>38.651461470327725</c:v>
                </c:pt>
                <c:pt idx="11082">
                  <c:v>38.645925597874225</c:v>
                </c:pt>
                <c:pt idx="11083">
                  <c:v>38.634853852967225</c:v>
                </c:pt>
                <c:pt idx="11084">
                  <c:v>38.634853852967225</c:v>
                </c:pt>
                <c:pt idx="11085">
                  <c:v>38.634853852967225</c:v>
                </c:pt>
                <c:pt idx="11086">
                  <c:v>38.623782108060226</c:v>
                </c:pt>
                <c:pt idx="11087">
                  <c:v>38.618246235606726</c:v>
                </c:pt>
                <c:pt idx="11088">
                  <c:v>38.585031000885742</c:v>
                </c:pt>
                <c:pt idx="11089">
                  <c:v>38.585031000885742</c:v>
                </c:pt>
                <c:pt idx="11090">
                  <c:v>38.585031000885742</c:v>
                </c:pt>
                <c:pt idx="11091">
                  <c:v>38.585031000885742</c:v>
                </c:pt>
                <c:pt idx="11092">
                  <c:v>38.585031000885742</c:v>
                </c:pt>
                <c:pt idx="11093">
                  <c:v>38.585031000885742</c:v>
                </c:pt>
                <c:pt idx="11094">
                  <c:v>38.585031000885742</c:v>
                </c:pt>
                <c:pt idx="11095">
                  <c:v>38.585031000885742</c:v>
                </c:pt>
                <c:pt idx="11096">
                  <c:v>38.585031000885742</c:v>
                </c:pt>
                <c:pt idx="11097">
                  <c:v>38.585031000885742</c:v>
                </c:pt>
                <c:pt idx="11098">
                  <c:v>38.585031000885742</c:v>
                </c:pt>
                <c:pt idx="11099">
                  <c:v>38.551815766164751</c:v>
                </c:pt>
                <c:pt idx="11100">
                  <c:v>38.510296722763506</c:v>
                </c:pt>
                <c:pt idx="11101">
                  <c:v>38.510296722763506</c:v>
                </c:pt>
                <c:pt idx="11102">
                  <c:v>38.510296722763506</c:v>
                </c:pt>
                <c:pt idx="11103">
                  <c:v>38.510296722763506</c:v>
                </c:pt>
                <c:pt idx="11104">
                  <c:v>38.510296722763506</c:v>
                </c:pt>
                <c:pt idx="11105">
                  <c:v>38.510296722763506</c:v>
                </c:pt>
                <c:pt idx="11106">
                  <c:v>38.510296722763506</c:v>
                </c:pt>
                <c:pt idx="11107">
                  <c:v>38.510296722763506</c:v>
                </c:pt>
                <c:pt idx="11108">
                  <c:v>38.510296722763506</c:v>
                </c:pt>
                <c:pt idx="11109">
                  <c:v>38.510296722763506</c:v>
                </c:pt>
                <c:pt idx="11110">
                  <c:v>38.510296722763506</c:v>
                </c:pt>
                <c:pt idx="11111">
                  <c:v>38.510296722763506</c:v>
                </c:pt>
                <c:pt idx="11112">
                  <c:v>38.510296722763506</c:v>
                </c:pt>
                <c:pt idx="11113">
                  <c:v>38.510296722763506</c:v>
                </c:pt>
                <c:pt idx="11114">
                  <c:v>38.468777679362262</c:v>
                </c:pt>
                <c:pt idx="11115">
                  <c:v>38.463241806908769</c:v>
                </c:pt>
                <c:pt idx="11116">
                  <c:v>38.457705934455269</c:v>
                </c:pt>
                <c:pt idx="11117">
                  <c:v>38.441098317094777</c:v>
                </c:pt>
                <c:pt idx="11118">
                  <c:v>38.441098317094777</c:v>
                </c:pt>
                <c:pt idx="11119">
                  <c:v>38.441098317094777</c:v>
                </c:pt>
                <c:pt idx="11120">
                  <c:v>38.441098317094777</c:v>
                </c:pt>
                <c:pt idx="11121">
                  <c:v>38.441098317094777</c:v>
                </c:pt>
                <c:pt idx="11122">
                  <c:v>38.424490699734278</c:v>
                </c:pt>
                <c:pt idx="11123">
                  <c:v>38.418954827280778</c:v>
                </c:pt>
                <c:pt idx="11124">
                  <c:v>38.410651018600532</c:v>
                </c:pt>
                <c:pt idx="11125">
                  <c:v>38.410651018600532</c:v>
                </c:pt>
                <c:pt idx="11126">
                  <c:v>38.402347209920286</c:v>
                </c:pt>
                <c:pt idx="11127">
                  <c:v>38.388507528786533</c:v>
                </c:pt>
                <c:pt idx="11128">
                  <c:v>38.388507528786533</c:v>
                </c:pt>
                <c:pt idx="11129">
                  <c:v>38.388507528786533</c:v>
                </c:pt>
                <c:pt idx="11130">
                  <c:v>38.388507528786533</c:v>
                </c:pt>
                <c:pt idx="11131">
                  <c:v>38.374667847652788</c:v>
                </c:pt>
                <c:pt idx="11132">
                  <c:v>38.369131975199288</c:v>
                </c:pt>
                <c:pt idx="11133">
                  <c:v>38.352524357838796</c:v>
                </c:pt>
                <c:pt idx="11134">
                  <c:v>38.352524357838796</c:v>
                </c:pt>
                <c:pt idx="11135">
                  <c:v>38.352524357838796</c:v>
                </c:pt>
                <c:pt idx="11136">
                  <c:v>38.352524357838796</c:v>
                </c:pt>
                <c:pt idx="11137">
                  <c:v>38.352524357838796</c:v>
                </c:pt>
                <c:pt idx="11138">
                  <c:v>38.327612931798051</c:v>
                </c:pt>
                <c:pt idx="11139">
                  <c:v>38.327612931798051</c:v>
                </c:pt>
                <c:pt idx="11140">
                  <c:v>38.327612931798051</c:v>
                </c:pt>
                <c:pt idx="11141">
                  <c:v>38.327612931798051</c:v>
                </c:pt>
                <c:pt idx="11142">
                  <c:v>38.313773250664305</c:v>
                </c:pt>
                <c:pt idx="11143">
                  <c:v>38.269486271036314</c:v>
                </c:pt>
                <c:pt idx="11144">
                  <c:v>38.269486271036314</c:v>
                </c:pt>
                <c:pt idx="11145">
                  <c:v>38.269486271036314</c:v>
                </c:pt>
                <c:pt idx="11146">
                  <c:v>38.269486271036314</c:v>
                </c:pt>
                <c:pt idx="11147">
                  <c:v>38.269486271036314</c:v>
                </c:pt>
                <c:pt idx="11148">
                  <c:v>38.269486271036314</c:v>
                </c:pt>
                <c:pt idx="11149">
                  <c:v>38.269486271036314</c:v>
                </c:pt>
                <c:pt idx="11150">
                  <c:v>38.269486271036314</c:v>
                </c:pt>
                <c:pt idx="11151">
                  <c:v>38.269486271036314</c:v>
                </c:pt>
                <c:pt idx="11152">
                  <c:v>38.269486271036314</c:v>
                </c:pt>
                <c:pt idx="11153">
                  <c:v>38.269486271036314</c:v>
                </c:pt>
                <c:pt idx="11154">
                  <c:v>38.269486271036314</c:v>
                </c:pt>
                <c:pt idx="11155">
                  <c:v>38.269486271036314</c:v>
                </c:pt>
                <c:pt idx="11156">
                  <c:v>38.269486271036314</c:v>
                </c:pt>
                <c:pt idx="11157">
                  <c:v>38.269486271036314</c:v>
                </c:pt>
                <c:pt idx="11158">
                  <c:v>38.225199291408323</c:v>
                </c:pt>
                <c:pt idx="11159">
                  <c:v>38.208591674047831</c:v>
                </c:pt>
                <c:pt idx="11160">
                  <c:v>38.208591674047831</c:v>
                </c:pt>
                <c:pt idx="11161">
                  <c:v>38.208591674047831</c:v>
                </c:pt>
                <c:pt idx="11162">
                  <c:v>38.208591674047831</c:v>
                </c:pt>
                <c:pt idx="11163">
                  <c:v>38.208591674047831</c:v>
                </c:pt>
                <c:pt idx="11164">
                  <c:v>38.191984056687332</c:v>
                </c:pt>
                <c:pt idx="11165">
                  <c:v>38.178144375553586</c:v>
                </c:pt>
                <c:pt idx="11166">
                  <c:v>38.178144375553586</c:v>
                </c:pt>
                <c:pt idx="11167">
                  <c:v>38.178144375553586</c:v>
                </c:pt>
                <c:pt idx="11168">
                  <c:v>38.178144375553586</c:v>
                </c:pt>
                <c:pt idx="11169">
                  <c:v>38.16430469441984</c:v>
                </c:pt>
                <c:pt idx="11170">
                  <c:v>38.153232949512841</c:v>
                </c:pt>
                <c:pt idx="11171">
                  <c:v>38.153232949512841</c:v>
                </c:pt>
                <c:pt idx="11172">
                  <c:v>38.153232949512841</c:v>
                </c:pt>
                <c:pt idx="11173">
                  <c:v>38.139393268379095</c:v>
                </c:pt>
                <c:pt idx="11174">
                  <c:v>38.139393268379095</c:v>
                </c:pt>
                <c:pt idx="11175">
                  <c:v>38.128321523472096</c:v>
                </c:pt>
                <c:pt idx="11176">
                  <c:v>38.128321523472096</c:v>
                </c:pt>
                <c:pt idx="11177">
                  <c:v>38.075730735163859</c:v>
                </c:pt>
                <c:pt idx="11178">
                  <c:v>38.075730735163859</c:v>
                </c:pt>
                <c:pt idx="11179">
                  <c:v>38.075730735163859</c:v>
                </c:pt>
                <c:pt idx="11180">
                  <c:v>38.075730735163859</c:v>
                </c:pt>
                <c:pt idx="11181">
                  <c:v>38.075730735163859</c:v>
                </c:pt>
                <c:pt idx="11182">
                  <c:v>38.075730735163859</c:v>
                </c:pt>
                <c:pt idx="11183">
                  <c:v>38.075730735163859</c:v>
                </c:pt>
                <c:pt idx="11184">
                  <c:v>38.075730735163859</c:v>
                </c:pt>
                <c:pt idx="11185">
                  <c:v>38.075730735163859</c:v>
                </c:pt>
                <c:pt idx="11186">
                  <c:v>38.075730735163859</c:v>
                </c:pt>
                <c:pt idx="11187">
                  <c:v>38.075730735163859</c:v>
                </c:pt>
                <c:pt idx="11188">
                  <c:v>38.075730735163859</c:v>
                </c:pt>
                <c:pt idx="11189">
                  <c:v>38.075730735163859</c:v>
                </c:pt>
                <c:pt idx="11190">
                  <c:v>38.075730735163859</c:v>
                </c:pt>
                <c:pt idx="11191">
                  <c:v>38.075730735163859</c:v>
                </c:pt>
                <c:pt idx="11192">
                  <c:v>38.075730735163859</c:v>
                </c:pt>
                <c:pt idx="11193">
                  <c:v>38.075730735163859</c:v>
                </c:pt>
                <c:pt idx="11194">
                  <c:v>38.025907883082368</c:v>
                </c:pt>
                <c:pt idx="11195">
                  <c:v>38.020372010628876</c:v>
                </c:pt>
                <c:pt idx="11196">
                  <c:v>38.00653232949513</c:v>
                </c:pt>
                <c:pt idx="11197">
                  <c:v>38.00653232949513</c:v>
                </c:pt>
                <c:pt idx="11198">
                  <c:v>38.00653232949513</c:v>
                </c:pt>
                <c:pt idx="11199">
                  <c:v>38.00653232949513</c:v>
                </c:pt>
                <c:pt idx="11200">
                  <c:v>37.940101860053147</c:v>
                </c:pt>
                <c:pt idx="11201">
                  <c:v>37.940101860053147</c:v>
                </c:pt>
                <c:pt idx="11202">
                  <c:v>37.940101860053147</c:v>
                </c:pt>
                <c:pt idx="11203">
                  <c:v>37.940101860053147</c:v>
                </c:pt>
                <c:pt idx="11204">
                  <c:v>37.940101860053147</c:v>
                </c:pt>
                <c:pt idx="11205">
                  <c:v>37.940101860053147</c:v>
                </c:pt>
                <c:pt idx="11206">
                  <c:v>37.940101860053147</c:v>
                </c:pt>
                <c:pt idx="11207">
                  <c:v>37.940101860053147</c:v>
                </c:pt>
                <c:pt idx="11208">
                  <c:v>37.940101860053147</c:v>
                </c:pt>
                <c:pt idx="11209">
                  <c:v>37.940101860053147</c:v>
                </c:pt>
                <c:pt idx="11210">
                  <c:v>37.940101860053147</c:v>
                </c:pt>
                <c:pt idx="11211">
                  <c:v>37.940101860053147</c:v>
                </c:pt>
                <c:pt idx="11212">
                  <c:v>37.940101860053147</c:v>
                </c:pt>
                <c:pt idx="11213">
                  <c:v>37.940101860053147</c:v>
                </c:pt>
                <c:pt idx="11214">
                  <c:v>37.940101860053147</c:v>
                </c:pt>
                <c:pt idx="11215">
                  <c:v>37.940101860053147</c:v>
                </c:pt>
                <c:pt idx="11216">
                  <c:v>37.940101860053147</c:v>
                </c:pt>
                <c:pt idx="11217">
                  <c:v>37.940101860053147</c:v>
                </c:pt>
                <c:pt idx="11218">
                  <c:v>37.940101860053147</c:v>
                </c:pt>
                <c:pt idx="11219">
                  <c:v>37.940101860053147</c:v>
                </c:pt>
                <c:pt idx="11220">
                  <c:v>37.879207263064657</c:v>
                </c:pt>
                <c:pt idx="11221">
                  <c:v>37.879207263064657</c:v>
                </c:pt>
                <c:pt idx="11222">
                  <c:v>37.870903454384411</c:v>
                </c:pt>
                <c:pt idx="11223">
                  <c:v>37.854295837023919</c:v>
                </c:pt>
                <c:pt idx="11224">
                  <c:v>37.854295837023919</c:v>
                </c:pt>
                <c:pt idx="11225">
                  <c:v>37.854295837023919</c:v>
                </c:pt>
                <c:pt idx="11226">
                  <c:v>37.854295837023919</c:v>
                </c:pt>
                <c:pt idx="11227">
                  <c:v>37.854295837023919</c:v>
                </c:pt>
                <c:pt idx="11228">
                  <c:v>37.83768821966342</c:v>
                </c:pt>
                <c:pt idx="11229">
                  <c:v>37.823848538529667</c:v>
                </c:pt>
                <c:pt idx="11230">
                  <c:v>37.823848538529667</c:v>
                </c:pt>
                <c:pt idx="11231">
                  <c:v>37.823848538529667</c:v>
                </c:pt>
                <c:pt idx="11232">
                  <c:v>37.823848538529667</c:v>
                </c:pt>
                <c:pt idx="11233">
                  <c:v>37.798937112488929</c:v>
                </c:pt>
                <c:pt idx="11234">
                  <c:v>37.798937112488929</c:v>
                </c:pt>
                <c:pt idx="11235">
                  <c:v>37.798937112488929</c:v>
                </c:pt>
                <c:pt idx="11236">
                  <c:v>37.798937112488929</c:v>
                </c:pt>
                <c:pt idx="11237">
                  <c:v>37.798937112488929</c:v>
                </c:pt>
                <c:pt idx="11238">
                  <c:v>37.735274579273693</c:v>
                </c:pt>
                <c:pt idx="11239">
                  <c:v>37.735274579273693</c:v>
                </c:pt>
                <c:pt idx="11240">
                  <c:v>37.735274579273693</c:v>
                </c:pt>
                <c:pt idx="11241">
                  <c:v>37.735274579273693</c:v>
                </c:pt>
                <c:pt idx="11242">
                  <c:v>37.735274579273693</c:v>
                </c:pt>
                <c:pt idx="11243">
                  <c:v>37.735274579273693</c:v>
                </c:pt>
                <c:pt idx="11244">
                  <c:v>37.735274579273693</c:v>
                </c:pt>
                <c:pt idx="11245">
                  <c:v>37.735274579273693</c:v>
                </c:pt>
                <c:pt idx="11246">
                  <c:v>37.735274579273693</c:v>
                </c:pt>
                <c:pt idx="11247">
                  <c:v>37.735274579273693</c:v>
                </c:pt>
                <c:pt idx="11248">
                  <c:v>37.735274579273693</c:v>
                </c:pt>
                <c:pt idx="11249">
                  <c:v>37.735274579273693</c:v>
                </c:pt>
                <c:pt idx="11250">
                  <c:v>37.735274579273693</c:v>
                </c:pt>
                <c:pt idx="11251">
                  <c:v>37.735274579273693</c:v>
                </c:pt>
                <c:pt idx="11252">
                  <c:v>37.735274579273693</c:v>
                </c:pt>
                <c:pt idx="11253">
                  <c:v>37.735274579273693</c:v>
                </c:pt>
                <c:pt idx="11254">
                  <c:v>37.735274579273693</c:v>
                </c:pt>
                <c:pt idx="11255">
                  <c:v>37.735274579273693</c:v>
                </c:pt>
                <c:pt idx="11256">
                  <c:v>37.682683790965456</c:v>
                </c:pt>
                <c:pt idx="11257">
                  <c:v>37.677147918511956</c:v>
                </c:pt>
                <c:pt idx="11258">
                  <c:v>37.649468556244464</c:v>
                </c:pt>
                <c:pt idx="11259">
                  <c:v>37.649468556244464</c:v>
                </c:pt>
                <c:pt idx="11260">
                  <c:v>37.649468556244464</c:v>
                </c:pt>
                <c:pt idx="11261">
                  <c:v>37.649468556244464</c:v>
                </c:pt>
                <c:pt idx="11262">
                  <c:v>37.649468556244464</c:v>
                </c:pt>
                <c:pt idx="11263">
                  <c:v>37.649468556244464</c:v>
                </c:pt>
                <c:pt idx="11264">
                  <c:v>37.649468556244464</c:v>
                </c:pt>
                <c:pt idx="11265">
                  <c:v>37.649468556244464</c:v>
                </c:pt>
                <c:pt idx="11266">
                  <c:v>37.649468556244464</c:v>
                </c:pt>
                <c:pt idx="11267">
                  <c:v>37.621789193976973</c:v>
                </c:pt>
                <c:pt idx="11268">
                  <c:v>37.616253321523473</c:v>
                </c:pt>
                <c:pt idx="11269">
                  <c:v>37.605181576616474</c:v>
                </c:pt>
                <c:pt idx="11270">
                  <c:v>37.605181576616474</c:v>
                </c:pt>
                <c:pt idx="11271">
                  <c:v>37.605181576616474</c:v>
                </c:pt>
                <c:pt idx="11272">
                  <c:v>37.585806023029228</c:v>
                </c:pt>
                <c:pt idx="11273">
                  <c:v>37.585806023029228</c:v>
                </c:pt>
                <c:pt idx="11274">
                  <c:v>37.585806023029228</c:v>
                </c:pt>
                <c:pt idx="11275">
                  <c:v>37.585806023029228</c:v>
                </c:pt>
                <c:pt idx="11276">
                  <c:v>37.571966341895482</c:v>
                </c:pt>
                <c:pt idx="11277">
                  <c:v>37.56089459698849</c:v>
                </c:pt>
                <c:pt idx="11278">
                  <c:v>37.56089459698849</c:v>
                </c:pt>
                <c:pt idx="11279">
                  <c:v>37.56089459698849</c:v>
                </c:pt>
                <c:pt idx="11280">
                  <c:v>37.547054915854737</c:v>
                </c:pt>
                <c:pt idx="11281">
                  <c:v>37.547054915854737</c:v>
                </c:pt>
                <c:pt idx="11282">
                  <c:v>37.538751107174491</c:v>
                </c:pt>
                <c:pt idx="11283">
                  <c:v>37.516607617360499</c:v>
                </c:pt>
                <c:pt idx="11284">
                  <c:v>37.516607617360499</c:v>
                </c:pt>
                <c:pt idx="11285">
                  <c:v>37.516607617360499</c:v>
                </c:pt>
                <c:pt idx="11286">
                  <c:v>37.516607617360499</c:v>
                </c:pt>
                <c:pt idx="11287">
                  <c:v>37.516607617360499</c:v>
                </c:pt>
                <c:pt idx="11288">
                  <c:v>37.516607617360499</c:v>
                </c:pt>
                <c:pt idx="11289">
                  <c:v>37.516607617360499</c:v>
                </c:pt>
                <c:pt idx="11290">
                  <c:v>37.4944641275465</c:v>
                </c:pt>
                <c:pt idx="11291">
                  <c:v>37.486160318866254</c:v>
                </c:pt>
                <c:pt idx="11292">
                  <c:v>37.486160318866254</c:v>
                </c:pt>
                <c:pt idx="11293">
                  <c:v>37.441873339238263</c:v>
                </c:pt>
                <c:pt idx="11294">
                  <c:v>37.441873339238263</c:v>
                </c:pt>
                <c:pt idx="11295">
                  <c:v>37.441873339238263</c:v>
                </c:pt>
                <c:pt idx="11296">
                  <c:v>37.441873339238263</c:v>
                </c:pt>
                <c:pt idx="11297">
                  <c:v>37.441873339238263</c:v>
                </c:pt>
                <c:pt idx="11298">
                  <c:v>37.441873339238263</c:v>
                </c:pt>
                <c:pt idx="11299">
                  <c:v>37.441873339238263</c:v>
                </c:pt>
                <c:pt idx="11300">
                  <c:v>37.441873339238263</c:v>
                </c:pt>
                <c:pt idx="11301">
                  <c:v>37.441873339238263</c:v>
                </c:pt>
                <c:pt idx="11302">
                  <c:v>37.441873339238263</c:v>
                </c:pt>
                <c:pt idx="11303">
                  <c:v>37.441873339238263</c:v>
                </c:pt>
                <c:pt idx="11304">
                  <c:v>37.441873339238263</c:v>
                </c:pt>
                <c:pt idx="11305">
                  <c:v>37.441873339238263</c:v>
                </c:pt>
                <c:pt idx="11306">
                  <c:v>37.441873339238263</c:v>
                </c:pt>
                <c:pt idx="11307">
                  <c:v>37.394818423383526</c:v>
                </c:pt>
                <c:pt idx="11308">
                  <c:v>37.394818423383526</c:v>
                </c:pt>
                <c:pt idx="11309">
                  <c:v>37.394818423383526</c:v>
                </c:pt>
                <c:pt idx="11310">
                  <c:v>37.383746678476527</c:v>
                </c:pt>
                <c:pt idx="11311">
                  <c:v>37.361603188662535</c:v>
                </c:pt>
                <c:pt idx="11312">
                  <c:v>37.361603188662535</c:v>
                </c:pt>
                <c:pt idx="11313">
                  <c:v>37.361603188662535</c:v>
                </c:pt>
                <c:pt idx="11314">
                  <c:v>37.361603188662535</c:v>
                </c:pt>
                <c:pt idx="11315">
                  <c:v>37.361603188662535</c:v>
                </c:pt>
                <c:pt idx="11316">
                  <c:v>37.361603188662535</c:v>
                </c:pt>
                <c:pt idx="11317">
                  <c:v>37.361603188662535</c:v>
                </c:pt>
                <c:pt idx="11318">
                  <c:v>37.333923826395036</c:v>
                </c:pt>
                <c:pt idx="11319">
                  <c:v>37.333923826395036</c:v>
                </c:pt>
                <c:pt idx="11320">
                  <c:v>37.333923826395036</c:v>
                </c:pt>
                <c:pt idx="11321">
                  <c:v>37.322852081488044</c:v>
                </c:pt>
                <c:pt idx="11322">
                  <c:v>37.317316209034544</c:v>
                </c:pt>
                <c:pt idx="11323">
                  <c:v>37.311780336581045</c:v>
                </c:pt>
                <c:pt idx="11324">
                  <c:v>37.306244464127545</c:v>
                </c:pt>
                <c:pt idx="11325">
                  <c:v>37.300708591674045</c:v>
                </c:pt>
                <c:pt idx="11326">
                  <c:v>37.292404782993799</c:v>
                </c:pt>
                <c:pt idx="11327">
                  <c:v>37.292404782993799</c:v>
                </c:pt>
                <c:pt idx="11328">
                  <c:v>37.267493356953061</c:v>
                </c:pt>
                <c:pt idx="11329">
                  <c:v>37.267493356953061</c:v>
                </c:pt>
                <c:pt idx="11330">
                  <c:v>37.267493356953061</c:v>
                </c:pt>
                <c:pt idx="11331">
                  <c:v>37.267493356953061</c:v>
                </c:pt>
                <c:pt idx="11332">
                  <c:v>37.267493356953061</c:v>
                </c:pt>
                <c:pt idx="11333">
                  <c:v>37.267493356953061</c:v>
                </c:pt>
                <c:pt idx="11334">
                  <c:v>37.267493356953061</c:v>
                </c:pt>
                <c:pt idx="11335">
                  <c:v>37.242581930912309</c:v>
                </c:pt>
                <c:pt idx="11336">
                  <c:v>37.242581930912309</c:v>
                </c:pt>
                <c:pt idx="11337">
                  <c:v>37.234278122232062</c:v>
                </c:pt>
                <c:pt idx="11338">
                  <c:v>37.206598759964571</c:v>
                </c:pt>
                <c:pt idx="11339">
                  <c:v>37.206598759964571</c:v>
                </c:pt>
                <c:pt idx="11340">
                  <c:v>37.206598759964571</c:v>
                </c:pt>
                <c:pt idx="11341">
                  <c:v>37.206598759964571</c:v>
                </c:pt>
                <c:pt idx="11342">
                  <c:v>37.206598759964571</c:v>
                </c:pt>
                <c:pt idx="11343">
                  <c:v>37.206598759964571</c:v>
                </c:pt>
                <c:pt idx="11344">
                  <c:v>37.206598759964571</c:v>
                </c:pt>
                <c:pt idx="11345">
                  <c:v>37.206598759964571</c:v>
                </c:pt>
                <c:pt idx="11346">
                  <c:v>37.206598759964571</c:v>
                </c:pt>
                <c:pt idx="11347">
                  <c:v>37.178919397697072</c:v>
                </c:pt>
                <c:pt idx="11348">
                  <c:v>37.170615589016833</c:v>
                </c:pt>
                <c:pt idx="11349">
                  <c:v>37.170615589016833</c:v>
                </c:pt>
                <c:pt idx="11350">
                  <c:v>37.148472099202834</c:v>
                </c:pt>
                <c:pt idx="11351">
                  <c:v>37.148472099202834</c:v>
                </c:pt>
                <c:pt idx="11352">
                  <c:v>37.148472099202834</c:v>
                </c:pt>
                <c:pt idx="11353">
                  <c:v>37.148472099202834</c:v>
                </c:pt>
                <c:pt idx="11354">
                  <c:v>37.148472099202834</c:v>
                </c:pt>
                <c:pt idx="11355">
                  <c:v>37.148472099202834</c:v>
                </c:pt>
                <c:pt idx="11356">
                  <c:v>37.123560673162089</c:v>
                </c:pt>
                <c:pt idx="11357">
                  <c:v>37.123560673162089</c:v>
                </c:pt>
                <c:pt idx="11358">
                  <c:v>37.123560673162089</c:v>
                </c:pt>
                <c:pt idx="11359">
                  <c:v>37.101417183348097</c:v>
                </c:pt>
                <c:pt idx="11360">
                  <c:v>37.101417183348097</c:v>
                </c:pt>
                <c:pt idx="11361">
                  <c:v>37.101417183348097</c:v>
                </c:pt>
                <c:pt idx="11362">
                  <c:v>37.101417183348097</c:v>
                </c:pt>
                <c:pt idx="11363">
                  <c:v>37.101417183348097</c:v>
                </c:pt>
                <c:pt idx="11364">
                  <c:v>37.084809565987598</c:v>
                </c:pt>
                <c:pt idx="11365">
                  <c:v>37.079273693534098</c:v>
                </c:pt>
                <c:pt idx="11366">
                  <c:v>37.073737821080606</c:v>
                </c:pt>
                <c:pt idx="11367">
                  <c:v>37.068201948627106</c:v>
                </c:pt>
                <c:pt idx="11368">
                  <c:v>37.051594331266607</c:v>
                </c:pt>
                <c:pt idx="11369">
                  <c:v>37.051594331266607</c:v>
                </c:pt>
                <c:pt idx="11370">
                  <c:v>37.051594331266607</c:v>
                </c:pt>
                <c:pt idx="11371">
                  <c:v>37.051594331266607</c:v>
                </c:pt>
                <c:pt idx="11372">
                  <c:v>37.051594331266607</c:v>
                </c:pt>
                <c:pt idx="11373">
                  <c:v>37.032218777679361</c:v>
                </c:pt>
                <c:pt idx="11374">
                  <c:v>37.032218777679361</c:v>
                </c:pt>
                <c:pt idx="11375">
                  <c:v>37.021147032772369</c:v>
                </c:pt>
                <c:pt idx="11376">
                  <c:v>37.021147032772369</c:v>
                </c:pt>
                <c:pt idx="11377">
                  <c:v>37.00453941541187</c:v>
                </c:pt>
                <c:pt idx="11378">
                  <c:v>37.00453941541187</c:v>
                </c:pt>
                <c:pt idx="11379">
                  <c:v>37.00453941541187</c:v>
                </c:pt>
                <c:pt idx="11380">
                  <c:v>37.00453941541187</c:v>
                </c:pt>
                <c:pt idx="11381">
                  <c:v>36.990699734278124</c:v>
                </c:pt>
                <c:pt idx="11382">
                  <c:v>36.982395925597871</c:v>
                </c:pt>
                <c:pt idx="11383">
                  <c:v>36.982395925597871</c:v>
                </c:pt>
                <c:pt idx="11384">
                  <c:v>36.974092116917632</c:v>
                </c:pt>
                <c:pt idx="11385">
                  <c:v>36.965788308237379</c:v>
                </c:pt>
                <c:pt idx="11386">
                  <c:v>36.965788308237379</c:v>
                </c:pt>
                <c:pt idx="11387">
                  <c:v>36.951948627103633</c:v>
                </c:pt>
                <c:pt idx="11388">
                  <c:v>36.951948627103633</c:v>
                </c:pt>
                <c:pt idx="11389">
                  <c:v>36.951948627103633</c:v>
                </c:pt>
                <c:pt idx="11390">
                  <c:v>36.940876882196633</c:v>
                </c:pt>
                <c:pt idx="11391">
                  <c:v>36.913197519929142</c:v>
                </c:pt>
                <c:pt idx="11392">
                  <c:v>36.913197519929142</c:v>
                </c:pt>
                <c:pt idx="11393">
                  <c:v>36.913197519929142</c:v>
                </c:pt>
                <c:pt idx="11394">
                  <c:v>36.913197519929142</c:v>
                </c:pt>
                <c:pt idx="11395">
                  <c:v>36.913197519929142</c:v>
                </c:pt>
                <c:pt idx="11396">
                  <c:v>36.913197519929142</c:v>
                </c:pt>
                <c:pt idx="11397">
                  <c:v>36.913197519929142</c:v>
                </c:pt>
                <c:pt idx="11398">
                  <c:v>36.913197519929142</c:v>
                </c:pt>
                <c:pt idx="11399">
                  <c:v>36.913197519929142</c:v>
                </c:pt>
                <c:pt idx="11400">
                  <c:v>36.885518157661643</c:v>
                </c:pt>
                <c:pt idx="11401">
                  <c:v>36.877214348981404</c:v>
                </c:pt>
                <c:pt idx="11402">
                  <c:v>36.877214348981404</c:v>
                </c:pt>
                <c:pt idx="11403">
                  <c:v>36.868910540301151</c:v>
                </c:pt>
                <c:pt idx="11404">
                  <c:v>36.846767050487159</c:v>
                </c:pt>
                <c:pt idx="11405">
                  <c:v>36.846767050487159</c:v>
                </c:pt>
                <c:pt idx="11406">
                  <c:v>36.846767050487159</c:v>
                </c:pt>
                <c:pt idx="11407">
                  <c:v>36.846767050487159</c:v>
                </c:pt>
                <c:pt idx="11408">
                  <c:v>36.846767050487159</c:v>
                </c:pt>
                <c:pt idx="11409">
                  <c:v>36.846767050487159</c:v>
                </c:pt>
                <c:pt idx="11410">
                  <c:v>36.846767050487159</c:v>
                </c:pt>
                <c:pt idx="11411">
                  <c:v>36.821855624446414</c:v>
                </c:pt>
                <c:pt idx="11412">
                  <c:v>36.821855624446414</c:v>
                </c:pt>
                <c:pt idx="11413">
                  <c:v>36.810783879539414</c:v>
                </c:pt>
                <c:pt idx="11414">
                  <c:v>36.810783879539414</c:v>
                </c:pt>
                <c:pt idx="11415">
                  <c:v>36.802480070859168</c:v>
                </c:pt>
                <c:pt idx="11416">
                  <c:v>36.794176262178915</c:v>
                </c:pt>
                <c:pt idx="11417">
                  <c:v>36.794176262178915</c:v>
                </c:pt>
                <c:pt idx="11418">
                  <c:v>36.785872453498669</c:v>
                </c:pt>
                <c:pt idx="11419">
                  <c:v>36.772032772364923</c:v>
                </c:pt>
                <c:pt idx="11420">
                  <c:v>36.772032772364923</c:v>
                </c:pt>
                <c:pt idx="11421">
                  <c:v>36.772032772364923</c:v>
                </c:pt>
                <c:pt idx="11422">
                  <c:v>36.772032772364923</c:v>
                </c:pt>
                <c:pt idx="11423">
                  <c:v>36.730513728963686</c:v>
                </c:pt>
                <c:pt idx="11424">
                  <c:v>36.730513728963686</c:v>
                </c:pt>
                <c:pt idx="11425">
                  <c:v>36.730513728963686</c:v>
                </c:pt>
                <c:pt idx="11426">
                  <c:v>36.730513728963686</c:v>
                </c:pt>
                <c:pt idx="11427">
                  <c:v>36.730513728963686</c:v>
                </c:pt>
                <c:pt idx="11428">
                  <c:v>36.730513728963686</c:v>
                </c:pt>
                <c:pt idx="11429">
                  <c:v>36.730513728963686</c:v>
                </c:pt>
                <c:pt idx="11430">
                  <c:v>36.730513728963686</c:v>
                </c:pt>
                <c:pt idx="11431">
                  <c:v>36.730513728963686</c:v>
                </c:pt>
                <c:pt idx="11432">
                  <c:v>36.730513728963686</c:v>
                </c:pt>
                <c:pt idx="11433">
                  <c:v>36.730513728963686</c:v>
                </c:pt>
                <c:pt idx="11434">
                  <c:v>36.691762621789195</c:v>
                </c:pt>
                <c:pt idx="11435">
                  <c:v>36.691762621789195</c:v>
                </c:pt>
                <c:pt idx="11436">
                  <c:v>36.691762621789195</c:v>
                </c:pt>
                <c:pt idx="11437">
                  <c:v>36.680690876882203</c:v>
                </c:pt>
                <c:pt idx="11438">
                  <c:v>36.675155004428703</c:v>
                </c:pt>
                <c:pt idx="11439">
                  <c:v>36.66685119574845</c:v>
                </c:pt>
                <c:pt idx="11440">
                  <c:v>36.66685119574845</c:v>
                </c:pt>
                <c:pt idx="11441">
                  <c:v>36.65577945084145</c:v>
                </c:pt>
                <c:pt idx="11442">
                  <c:v>36.65577945084145</c:v>
                </c:pt>
                <c:pt idx="11443">
                  <c:v>36.644707705934451</c:v>
                </c:pt>
                <c:pt idx="11444">
                  <c:v>36.644707705934451</c:v>
                </c:pt>
                <c:pt idx="11445">
                  <c:v>36.630868024800712</c:v>
                </c:pt>
                <c:pt idx="11446">
                  <c:v>36.630868024800712</c:v>
                </c:pt>
                <c:pt idx="11447">
                  <c:v>36.630868024800712</c:v>
                </c:pt>
                <c:pt idx="11448">
                  <c:v>36.617028343666966</c:v>
                </c:pt>
                <c:pt idx="11449">
                  <c:v>36.617028343666966</c:v>
                </c:pt>
                <c:pt idx="11450">
                  <c:v>36.603188662533213</c:v>
                </c:pt>
                <c:pt idx="11451">
                  <c:v>36.603188662533213</c:v>
                </c:pt>
                <c:pt idx="11452">
                  <c:v>36.603188662533213</c:v>
                </c:pt>
                <c:pt idx="11453">
                  <c:v>36.558901682905223</c:v>
                </c:pt>
                <c:pt idx="11454">
                  <c:v>36.558901682905223</c:v>
                </c:pt>
                <c:pt idx="11455">
                  <c:v>36.558901682905223</c:v>
                </c:pt>
                <c:pt idx="11456">
                  <c:v>36.558901682905223</c:v>
                </c:pt>
                <c:pt idx="11457">
                  <c:v>36.558901682905223</c:v>
                </c:pt>
                <c:pt idx="11458">
                  <c:v>36.558901682905223</c:v>
                </c:pt>
                <c:pt idx="11459">
                  <c:v>36.558901682905223</c:v>
                </c:pt>
                <c:pt idx="11460">
                  <c:v>36.558901682905223</c:v>
                </c:pt>
                <c:pt idx="11461">
                  <c:v>36.558901682905223</c:v>
                </c:pt>
                <c:pt idx="11462">
                  <c:v>36.558901682905223</c:v>
                </c:pt>
                <c:pt idx="11463">
                  <c:v>36.558901682905223</c:v>
                </c:pt>
                <c:pt idx="11464">
                  <c:v>36.558901682905223</c:v>
                </c:pt>
                <c:pt idx="11465">
                  <c:v>36.558901682905223</c:v>
                </c:pt>
                <c:pt idx="11466">
                  <c:v>36.520150575730739</c:v>
                </c:pt>
                <c:pt idx="11467">
                  <c:v>36.48693534100974</c:v>
                </c:pt>
                <c:pt idx="11468">
                  <c:v>36.48693534100974</c:v>
                </c:pt>
                <c:pt idx="11469">
                  <c:v>36.48693534100974</c:v>
                </c:pt>
                <c:pt idx="11470">
                  <c:v>36.48693534100974</c:v>
                </c:pt>
                <c:pt idx="11471">
                  <c:v>36.48693534100974</c:v>
                </c:pt>
                <c:pt idx="11472">
                  <c:v>36.48693534100974</c:v>
                </c:pt>
                <c:pt idx="11473">
                  <c:v>36.48693534100974</c:v>
                </c:pt>
                <c:pt idx="11474">
                  <c:v>36.48693534100974</c:v>
                </c:pt>
                <c:pt idx="11475">
                  <c:v>36.48693534100974</c:v>
                </c:pt>
                <c:pt idx="11476">
                  <c:v>36.48693534100974</c:v>
                </c:pt>
                <c:pt idx="11477">
                  <c:v>36.48693534100974</c:v>
                </c:pt>
                <c:pt idx="11478">
                  <c:v>36.453720106288749</c:v>
                </c:pt>
                <c:pt idx="11479">
                  <c:v>36.445416297608503</c:v>
                </c:pt>
                <c:pt idx="11480">
                  <c:v>36.445416297608503</c:v>
                </c:pt>
                <c:pt idx="11481">
                  <c:v>36.43711248892825</c:v>
                </c:pt>
                <c:pt idx="11482">
                  <c:v>36.428808680248011</c:v>
                </c:pt>
                <c:pt idx="11483">
                  <c:v>36.428808680248011</c:v>
                </c:pt>
                <c:pt idx="11484">
                  <c:v>36.414968999114258</c:v>
                </c:pt>
                <c:pt idx="11485">
                  <c:v>36.414968999114258</c:v>
                </c:pt>
                <c:pt idx="11486">
                  <c:v>36.414968999114258</c:v>
                </c:pt>
                <c:pt idx="11487">
                  <c:v>36.403897254207266</c:v>
                </c:pt>
                <c:pt idx="11488">
                  <c:v>36.395593445527012</c:v>
                </c:pt>
                <c:pt idx="11489">
                  <c:v>36.395593445527012</c:v>
                </c:pt>
                <c:pt idx="11490">
                  <c:v>36.376217891939774</c:v>
                </c:pt>
                <c:pt idx="11491">
                  <c:v>36.376217891939774</c:v>
                </c:pt>
                <c:pt idx="11492">
                  <c:v>36.376217891939774</c:v>
                </c:pt>
                <c:pt idx="11493">
                  <c:v>36.376217891939774</c:v>
                </c:pt>
                <c:pt idx="11494">
                  <c:v>36.376217891939774</c:v>
                </c:pt>
                <c:pt idx="11495">
                  <c:v>36.356842338352521</c:v>
                </c:pt>
                <c:pt idx="11496">
                  <c:v>36.356842338352521</c:v>
                </c:pt>
                <c:pt idx="11497">
                  <c:v>36.345770593445522</c:v>
                </c:pt>
                <c:pt idx="11498">
                  <c:v>36.345770593445522</c:v>
                </c:pt>
                <c:pt idx="11499">
                  <c:v>36.326395039858284</c:v>
                </c:pt>
                <c:pt idx="11500">
                  <c:v>36.326395039858284</c:v>
                </c:pt>
                <c:pt idx="11501">
                  <c:v>36.326395039858284</c:v>
                </c:pt>
                <c:pt idx="11502">
                  <c:v>36.326395039858284</c:v>
                </c:pt>
                <c:pt idx="11503">
                  <c:v>36.326395039858284</c:v>
                </c:pt>
                <c:pt idx="11504">
                  <c:v>36.309787422497784</c:v>
                </c:pt>
                <c:pt idx="11505">
                  <c:v>36.304251550044285</c:v>
                </c:pt>
                <c:pt idx="11506">
                  <c:v>36.284875996457039</c:v>
                </c:pt>
                <c:pt idx="11507">
                  <c:v>36.284875996457039</c:v>
                </c:pt>
                <c:pt idx="11508">
                  <c:v>36.284875996457039</c:v>
                </c:pt>
                <c:pt idx="11509">
                  <c:v>36.284875996457039</c:v>
                </c:pt>
                <c:pt idx="11510">
                  <c:v>36.284875996457039</c:v>
                </c:pt>
                <c:pt idx="11511">
                  <c:v>36.284875996457039</c:v>
                </c:pt>
                <c:pt idx="11512">
                  <c:v>36.265500442869794</c:v>
                </c:pt>
                <c:pt idx="11513">
                  <c:v>36.254428697962801</c:v>
                </c:pt>
                <c:pt idx="11514">
                  <c:v>36.254428697962801</c:v>
                </c:pt>
                <c:pt idx="11515">
                  <c:v>36.254428697962801</c:v>
                </c:pt>
                <c:pt idx="11516">
                  <c:v>36.243356953055802</c:v>
                </c:pt>
                <c:pt idx="11517">
                  <c:v>36.21014171833481</c:v>
                </c:pt>
                <c:pt idx="11518">
                  <c:v>36.21014171833481</c:v>
                </c:pt>
                <c:pt idx="11519">
                  <c:v>36.21014171833481</c:v>
                </c:pt>
                <c:pt idx="11520">
                  <c:v>36.21014171833481</c:v>
                </c:pt>
                <c:pt idx="11521">
                  <c:v>36.21014171833481</c:v>
                </c:pt>
                <c:pt idx="11522">
                  <c:v>36.21014171833481</c:v>
                </c:pt>
                <c:pt idx="11523">
                  <c:v>36.21014171833481</c:v>
                </c:pt>
                <c:pt idx="11524">
                  <c:v>36.21014171833481</c:v>
                </c:pt>
                <c:pt idx="11525">
                  <c:v>36.21014171833481</c:v>
                </c:pt>
                <c:pt idx="11526">
                  <c:v>36.21014171833481</c:v>
                </c:pt>
                <c:pt idx="11527">
                  <c:v>36.21014171833481</c:v>
                </c:pt>
                <c:pt idx="11528">
                  <c:v>36.176926483613819</c:v>
                </c:pt>
                <c:pt idx="11529">
                  <c:v>36.16585473870682</c:v>
                </c:pt>
                <c:pt idx="11530">
                  <c:v>36.16585473870682</c:v>
                </c:pt>
                <c:pt idx="11531">
                  <c:v>36.16585473870682</c:v>
                </c:pt>
                <c:pt idx="11532">
                  <c:v>36.15478299379982</c:v>
                </c:pt>
                <c:pt idx="11533">
                  <c:v>36.14924712134632</c:v>
                </c:pt>
                <c:pt idx="11534">
                  <c:v>36.143711248892821</c:v>
                </c:pt>
                <c:pt idx="11535">
                  <c:v>36.138175376439321</c:v>
                </c:pt>
                <c:pt idx="11536">
                  <c:v>36.132639503985828</c:v>
                </c:pt>
                <c:pt idx="11537">
                  <c:v>36.127103631532329</c:v>
                </c:pt>
                <c:pt idx="11538">
                  <c:v>36.116031886625336</c:v>
                </c:pt>
                <c:pt idx="11539">
                  <c:v>36.116031886625336</c:v>
                </c:pt>
                <c:pt idx="11540">
                  <c:v>36.116031886625336</c:v>
                </c:pt>
                <c:pt idx="11541">
                  <c:v>36.104960141718337</c:v>
                </c:pt>
                <c:pt idx="11542">
                  <c:v>36.099424269264837</c:v>
                </c:pt>
                <c:pt idx="11543">
                  <c:v>36.093888396811337</c:v>
                </c:pt>
                <c:pt idx="11544">
                  <c:v>36.088352524357838</c:v>
                </c:pt>
                <c:pt idx="11545">
                  <c:v>36.082816651904345</c:v>
                </c:pt>
                <c:pt idx="11546">
                  <c:v>36.074512843224092</c:v>
                </c:pt>
                <c:pt idx="11547">
                  <c:v>36.074512843224092</c:v>
                </c:pt>
                <c:pt idx="11548">
                  <c:v>36.066209034543846</c:v>
                </c:pt>
                <c:pt idx="11549">
                  <c:v>36.060673162090346</c:v>
                </c:pt>
                <c:pt idx="11550">
                  <c:v>36.027457927369355</c:v>
                </c:pt>
                <c:pt idx="11551">
                  <c:v>36.027457927369355</c:v>
                </c:pt>
                <c:pt idx="11552">
                  <c:v>36.027457927369355</c:v>
                </c:pt>
                <c:pt idx="11553">
                  <c:v>36.027457927369355</c:v>
                </c:pt>
                <c:pt idx="11554">
                  <c:v>36.027457927369355</c:v>
                </c:pt>
                <c:pt idx="11555">
                  <c:v>36.027457927369355</c:v>
                </c:pt>
                <c:pt idx="11556">
                  <c:v>36.027457927369355</c:v>
                </c:pt>
                <c:pt idx="11557">
                  <c:v>36.027457927369355</c:v>
                </c:pt>
                <c:pt idx="11558">
                  <c:v>36.027457927369355</c:v>
                </c:pt>
                <c:pt idx="11559">
                  <c:v>36.027457927369355</c:v>
                </c:pt>
                <c:pt idx="11560">
                  <c:v>36.027457927369355</c:v>
                </c:pt>
                <c:pt idx="11561">
                  <c:v>35.985938883968117</c:v>
                </c:pt>
                <c:pt idx="11562">
                  <c:v>35.985938883968117</c:v>
                </c:pt>
                <c:pt idx="11563">
                  <c:v>35.985938883968117</c:v>
                </c:pt>
                <c:pt idx="11564">
                  <c:v>35.985938883968117</c:v>
                </c:pt>
                <c:pt idx="11565">
                  <c:v>35.969331266607618</c:v>
                </c:pt>
                <c:pt idx="11566">
                  <c:v>35.969331266607618</c:v>
                </c:pt>
                <c:pt idx="11567">
                  <c:v>35.955491585473872</c:v>
                </c:pt>
                <c:pt idx="11568">
                  <c:v>35.955491585473872</c:v>
                </c:pt>
                <c:pt idx="11569">
                  <c:v>35.955491585473872</c:v>
                </c:pt>
                <c:pt idx="11570">
                  <c:v>35.938883968113373</c:v>
                </c:pt>
                <c:pt idx="11571">
                  <c:v>35.938883968113373</c:v>
                </c:pt>
                <c:pt idx="11572">
                  <c:v>35.938883968113373</c:v>
                </c:pt>
                <c:pt idx="11573">
                  <c:v>35.925044286979627</c:v>
                </c:pt>
                <c:pt idx="11574">
                  <c:v>35.925044286979627</c:v>
                </c:pt>
                <c:pt idx="11575">
                  <c:v>35.916740478299381</c:v>
                </c:pt>
                <c:pt idx="11576">
                  <c:v>35.908436669619128</c:v>
                </c:pt>
                <c:pt idx="11577">
                  <c:v>35.908436669619128</c:v>
                </c:pt>
                <c:pt idx="11578">
                  <c:v>35.897364924712136</c:v>
                </c:pt>
                <c:pt idx="11579">
                  <c:v>35.897364924712136</c:v>
                </c:pt>
                <c:pt idx="11580">
                  <c:v>35.889061116031883</c:v>
                </c:pt>
                <c:pt idx="11581">
                  <c:v>35.88352524357839</c:v>
                </c:pt>
                <c:pt idx="11582">
                  <c:v>35.87798937112489</c:v>
                </c:pt>
                <c:pt idx="11583">
                  <c:v>35.872453498671391</c:v>
                </c:pt>
                <c:pt idx="11584">
                  <c:v>35.866917626217891</c:v>
                </c:pt>
                <c:pt idx="11585">
                  <c:v>35.861381753764391</c:v>
                </c:pt>
                <c:pt idx="11586">
                  <c:v>35.844774136403892</c:v>
                </c:pt>
                <c:pt idx="11587">
                  <c:v>35.844774136403892</c:v>
                </c:pt>
                <c:pt idx="11588">
                  <c:v>35.844774136403892</c:v>
                </c:pt>
                <c:pt idx="11589">
                  <c:v>35.844774136403892</c:v>
                </c:pt>
                <c:pt idx="11590">
                  <c:v>35.844774136403892</c:v>
                </c:pt>
                <c:pt idx="11591">
                  <c:v>35.8281665190434</c:v>
                </c:pt>
                <c:pt idx="11592">
                  <c:v>35.786647475642162</c:v>
                </c:pt>
                <c:pt idx="11593">
                  <c:v>35.786647475642162</c:v>
                </c:pt>
                <c:pt idx="11594">
                  <c:v>35.786647475642162</c:v>
                </c:pt>
                <c:pt idx="11595">
                  <c:v>35.786647475642162</c:v>
                </c:pt>
                <c:pt idx="11596">
                  <c:v>35.786647475642162</c:v>
                </c:pt>
                <c:pt idx="11597">
                  <c:v>35.786647475642162</c:v>
                </c:pt>
                <c:pt idx="11598">
                  <c:v>35.786647475642162</c:v>
                </c:pt>
                <c:pt idx="11599">
                  <c:v>35.786647475642162</c:v>
                </c:pt>
                <c:pt idx="11600">
                  <c:v>35.786647475642162</c:v>
                </c:pt>
                <c:pt idx="11601">
                  <c:v>35.786647475642162</c:v>
                </c:pt>
                <c:pt idx="11602">
                  <c:v>35.786647475642162</c:v>
                </c:pt>
                <c:pt idx="11603">
                  <c:v>35.786647475642162</c:v>
                </c:pt>
                <c:pt idx="11604">
                  <c:v>35.786647475642162</c:v>
                </c:pt>
                <c:pt idx="11605">
                  <c:v>35.786647475642162</c:v>
                </c:pt>
                <c:pt idx="11606">
                  <c:v>35.745128432240918</c:v>
                </c:pt>
                <c:pt idx="11607">
                  <c:v>35.736824623560679</c:v>
                </c:pt>
                <c:pt idx="11608">
                  <c:v>35.736824623560679</c:v>
                </c:pt>
                <c:pt idx="11609">
                  <c:v>35.717449069973426</c:v>
                </c:pt>
                <c:pt idx="11610">
                  <c:v>35.717449069973426</c:v>
                </c:pt>
                <c:pt idx="11611">
                  <c:v>35.717449069973426</c:v>
                </c:pt>
                <c:pt idx="11612">
                  <c:v>35.717449069973426</c:v>
                </c:pt>
                <c:pt idx="11613">
                  <c:v>35.717449069973426</c:v>
                </c:pt>
                <c:pt idx="11614">
                  <c:v>35.689769707705935</c:v>
                </c:pt>
                <c:pt idx="11615">
                  <c:v>35.689769707705935</c:v>
                </c:pt>
                <c:pt idx="11616">
                  <c:v>35.689769707705935</c:v>
                </c:pt>
                <c:pt idx="11617">
                  <c:v>35.689769707705935</c:v>
                </c:pt>
                <c:pt idx="11618">
                  <c:v>35.689769707705935</c:v>
                </c:pt>
                <c:pt idx="11619">
                  <c:v>35.673162090345443</c:v>
                </c:pt>
                <c:pt idx="11620">
                  <c:v>35.667626217891943</c:v>
                </c:pt>
                <c:pt idx="11621">
                  <c:v>35.65932240921169</c:v>
                </c:pt>
                <c:pt idx="11622">
                  <c:v>35.65932240921169</c:v>
                </c:pt>
                <c:pt idx="11623">
                  <c:v>35.651018600531444</c:v>
                </c:pt>
                <c:pt idx="11624">
                  <c:v>35.637178919397698</c:v>
                </c:pt>
                <c:pt idx="11625">
                  <c:v>35.637178919397698</c:v>
                </c:pt>
                <c:pt idx="11626">
                  <c:v>35.637178919397698</c:v>
                </c:pt>
                <c:pt idx="11627">
                  <c:v>35.637178919397698</c:v>
                </c:pt>
                <c:pt idx="11628">
                  <c:v>35.570748449955715</c:v>
                </c:pt>
                <c:pt idx="11629">
                  <c:v>35.570748449955715</c:v>
                </c:pt>
                <c:pt idx="11630">
                  <c:v>35.570748449955715</c:v>
                </c:pt>
                <c:pt idx="11631">
                  <c:v>35.570748449955715</c:v>
                </c:pt>
                <c:pt idx="11632">
                  <c:v>35.570748449955715</c:v>
                </c:pt>
                <c:pt idx="11633">
                  <c:v>35.570748449955715</c:v>
                </c:pt>
                <c:pt idx="11634">
                  <c:v>35.570748449955715</c:v>
                </c:pt>
                <c:pt idx="11635">
                  <c:v>35.570748449955715</c:v>
                </c:pt>
                <c:pt idx="11636">
                  <c:v>35.570748449955715</c:v>
                </c:pt>
                <c:pt idx="11637">
                  <c:v>35.570748449955715</c:v>
                </c:pt>
                <c:pt idx="11638">
                  <c:v>35.570748449955715</c:v>
                </c:pt>
                <c:pt idx="11639">
                  <c:v>35.570748449955715</c:v>
                </c:pt>
                <c:pt idx="11640">
                  <c:v>35.570748449955715</c:v>
                </c:pt>
                <c:pt idx="11641">
                  <c:v>35.570748449955715</c:v>
                </c:pt>
                <c:pt idx="11642">
                  <c:v>35.570748449955715</c:v>
                </c:pt>
                <c:pt idx="11643">
                  <c:v>35.570748449955715</c:v>
                </c:pt>
                <c:pt idx="11644">
                  <c:v>35.570748449955715</c:v>
                </c:pt>
                <c:pt idx="11645">
                  <c:v>35.570748449955715</c:v>
                </c:pt>
                <c:pt idx="11646">
                  <c:v>35.570748449955715</c:v>
                </c:pt>
                <c:pt idx="11647">
                  <c:v>35.570748449955715</c:v>
                </c:pt>
                <c:pt idx="11648">
                  <c:v>35.512621789193979</c:v>
                </c:pt>
                <c:pt idx="11649">
                  <c:v>35.501550044286979</c:v>
                </c:pt>
                <c:pt idx="11650">
                  <c:v>35.501550044286979</c:v>
                </c:pt>
                <c:pt idx="11651">
                  <c:v>35.501550044286979</c:v>
                </c:pt>
                <c:pt idx="11652">
                  <c:v>35.487710363153234</c:v>
                </c:pt>
                <c:pt idx="11653">
                  <c:v>35.487710363153234</c:v>
                </c:pt>
                <c:pt idx="11654">
                  <c:v>35.479406554472988</c:v>
                </c:pt>
                <c:pt idx="11655">
                  <c:v>35.473870682019488</c:v>
                </c:pt>
                <c:pt idx="11656">
                  <c:v>35.468334809565988</c:v>
                </c:pt>
                <c:pt idx="11657">
                  <c:v>35.462798937112488</c:v>
                </c:pt>
                <c:pt idx="11658">
                  <c:v>35.454495128432242</c:v>
                </c:pt>
                <c:pt idx="11659">
                  <c:v>35.454495128432242</c:v>
                </c:pt>
                <c:pt idx="11660">
                  <c:v>35.446191319751989</c:v>
                </c:pt>
                <c:pt idx="11661">
                  <c:v>35.410208148804251</c:v>
                </c:pt>
                <c:pt idx="11662">
                  <c:v>35.410208148804251</c:v>
                </c:pt>
                <c:pt idx="11663">
                  <c:v>35.410208148804251</c:v>
                </c:pt>
                <c:pt idx="11664">
                  <c:v>35.410208148804251</c:v>
                </c:pt>
                <c:pt idx="11665">
                  <c:v>35.410208148804251</c:v>
                </c:pt>
                <c:pt idx="11666">
                  <c:v>35.410208148804251</c:v>
                </c:pt>
                <c:pt idx="11667">
                  <c:v>35.410208148804251</c:v>
                </c:pt>
                <c:pt idx="11668">
                  <c:v>35.410208148804251</c:v>
                </c:pt>
                <c:pt idx="11669">
                  <c:v>35.410208148804251</c:v>
                </c:pt>
                <c:pt idx="11670">
                  <c:v>35.410208148804251</c:v>
                </c:pt>
                <c:pt idx="11671">
                  <c:v>35.410208148804251</c:v>
                </c:pt>
                <c:pt idx="11672">
                  <c:v>35.410208148804251</c:v>
                </c:pt>
                <c:pt idx="11673">
                  <c:v>35.37145704162976</c:v>
                </c:pt>
                <c:pt idx="11674">
                  <c:v>35.37145704162976</c:v>
                </c:pt>
                <c:pt idx="11675">
                  <c:v>35.363153232949514</c:v>
                </c:pt>
                <c:pt idx="11676">
                  <c:v>35.357617360496015</c:v>
                </c:pt>
                <c:pt idx="11677">
                  <c:v>35.346545615589015</c:v>
                </c:pt>
                <c:pt idx="11678">
                  <c:v>35.346545615589015</c:v>
                </c:pt>
                <c:pt idx="11679">
                  <c:v>35.346545615589015</c:v>
                </c:pt>
                <c:pt idx="11680">
                  <c:v>35.32717006200177</c:v>
                </c:pt>
                <c:pt idx="11681">
                  <c:v>35.32717006200177</c:v>
                </c:pt>
                <c:pt idx="11682">
                  <c:v>35.32717006200177</c:v>
                </c:pt>
                <c:pt idx="11683">
                  <c:v>35.32717006200177</c:v>
                </c:pt>
                <c:pt idx="11684">
                  <c:v>35.313330380868024</c:v>
                </c:pt>
                <c:pt idx="11685">
                  <c:v>35.305026572187778</c:v>
                </c:pt>
                <c:pt idx="11686">
                  <c:v>35.305026572187778</c:v>
                </c:pt>
                <c:pt idx="11687">
                  <c:v>35.280115146147033</c:v>
                </c:pt>
                <c:pt idx="11688">
                  <c:v>35.280115146147033</c:v>
                </c:pt>
                <c:pt idx="11689">
                  <c:v>35.280115146147033</c:v>
                </c:pt>
                <c:pt idx="11690">
                  <c:v>35.280115146147033</c:v>
                </c:pt>
                <c:pt idx="11691">
                  <c:v>35.280115146147033</c:v>
                </c:pt>
                <c:pt idx="11692">
                  <c:v>35.280115146147033</c:v>
                </c:pt>
                <c:pt idx="11693">
                  <c:v>35.280115146147033</c:v>
                </c:pt>
                <c:pt idx="11694">
                  <c:v>35.257971656333034</c:v>
                </c:pt>
                <c:pt idx="11695">
                  <c:v>35.246899911426041</c:v>
                </c:pt>
                <c:pt idx="11696">
                  <c:v>35.246899911426041</c:v>
                </c:pt>
                <c:pt idx="11697">
                  <c:v>35.246899911426041</c:v>
                </c:pt>
                <c:pt idx="11698">
                  <c:v>35.235828166519042</c:v>
                </c:pt>
                <c:pt idx="11699">
                  <c:v>35.224756421612049</c:v>
                </c:pt>
                <c:pt idx="11700">
                  <c:v>35.224756421612049</c:v>
                </c:pt>
                <c:pt idx="11701">
                  <c:v>35.224756421612049</c:v>
                </c:pt>
                <c:pt idx="11702">
                  <c:v>35.21368467670505</c:v>
                </c:pt>
                <c:pt idx="11703">
                  <c:v>35.20814880425155</c:v>
                </c:pt>
                <c:pt idx="11704">
                  <c:v>35.183237378210805</c:v>
                </c:pt>
                <c:pt idx="11705">
                  <c:v>35.183237378210805</c:v>
                </c:pt>
                <c:pt idx="11706">
                  <c:v>35.183237378210805</c:v>
                </c:pt>
                <c:pt idx="11707">
                  <c:v>35.183237378210805</c:v>
                </c:pt>
                <c:pt idx="11708">
                  <c:v>35.183237378210805</c:v>
                </c:pt>
                <c:pt idx="11709">
                  <c:v>35.183237378210805</c:v>
                </c:pt>
                <c:pt idx="11710">
                  <c:v>35.183237378210805</c:v>
                </c:pt>
                <c:pt idx="11711">
                  <c:v>35.183237378210805</c:v>
                </c:pt>
                <c:pt idx="11712">
                  <c:v>35.15832595217006</c:v>
                </c:pt>
                <c:pt idx="11713">
                  <c:v>35.14725420726306</c:v>
                </c:pt>
                <c:pt idx="11714">
                  <c:v>35.14725420726306</c:v>
                </c:pt>
                <c:pt idx="11715">
                  <c:v>35.14725420726306</c:v>
                </c:pt>
                <c:pt idx="11716">
                  <c:v>35.089127546501331</c:v>
                </c:pt>
                <c:pt idx="11717">
                  <c:v>35.089127546501331</c:v>
                </c:pt>
                <c:pt idx="11718">
                  <c:v>35.089127546501331</c:v>
                </c:pt>
                <c:pt idx="11719">
                  <c:v>35.089127546501331</c:v>
                </c:pt>
                <c:pt idx="11720">
                  <c:v>35.089127546501331</c:v>
                </c:pt>
                <c:pt idx="11721">
                  <c:v>35.089127546501331</c:v>
                </c:pt>
                <c:pt idx="11722">
                  <c:v>35.089127546501331</c:v>
                </c:pt>
                <c:pt idx="11723">
                  <c:v>35.089127546501331</c:v>
                </c:pt>
                <c:pt idx="11724">
                  <c:v>35.089127546501331</c:v>
                </c:pt>
                <c:pt idx="11725">
                  <c:v>35.089127546501331</c:v>
                </c:pt>
                <c:pt idx="11726">
                  <c:v>35.089127546501331</c:v>
                </c:pt>
                <c:pt idx="11727">
                  <c:v>35.089127546501331</c:v>
                </c:pt>
                <c:pt idx="11728">
                  <c:v>35.089127546501331</c:v>
                </c:pt>
                <c:pt idx="11729">
                  <c:v>35.089127546501331</c:v>
                </c:pt>
                <c:pt idx="11730">
                  <c:v>35.089127546501331</c:v>
                </c:pt>
                <c:pt idx="11731">
                  <c:v>35.089127546501331</c:v>
                </c:pt>
                <c:pt idx="11732">
                  <c:v>35.089127546501331</c:v>
                </c:pt>
                <c:pt idx="11733">
                  <c:v>35.089127546501331</c:v>
                </c:pt>
                <c:pt idx="11734">
                  <c:v>35.033768821966341</c:v>
                </c:pt>
                <c:pt idx="11735">
                  <c:v>35.033768821966341</c:v>
                </c:pt>
                <c:pt idx="11736">
                  <c:v>35.022697077059348</c:v>
                </c:pt>
                <c:pt idx="11737">
                  <c:v>35.022697077059348</c:v>
                </c:pt>
                <c:pt idx="11738">
                  <c:v>35.008857395925595</c:v>
                </c:pt>
                <c:pt idx="11739">
                  <c:v>35.008857395925595</c:v>
                </c:pt>
                <c:pt idx="11740">
                  <c:v>35.008857395925595</c:v>
                </c:pt>
                <c:pt idx="11741">
                  <c:v>34.995017714791857</c:v>
                </c:pt>
                <c:pt idx="11742">
                  <c:v>34.995017714791857</c:v>
                </c:pt>
                <c:pt idx="11743">
                  <c:v>34.981178033658104</c:v>
                </c:pt>
                <c:pt idx="11744">
                  <c:v>34.981178033658104</c:v>
                </c:pt>
                <c:pt idx="11745">
                  <c:v>34.981178033658104</c:v>
                </c:pt>
                <c:pt idx="11746">
                  <c:v>34.967338352524358</c:v>
                </c:pt>
                <c:pt idx="11747">
                  <c:v>34.967338352524358</c:v>
                </c:pt>
                <c:pt idx="11748">
                  <c:v>34.953498671390612</c:v>
                </c:pt>
                <c:pt idx="11749">
                  <c:v>34.953498671390612</c:v>
                </c:pt>
                <c:pt idx="11750">
                  <c:v>34.953498671390612</c:v>
                </c:pt>
                <c:pt idx="11751">
                  <c:v>34.925819309123121</c:v>
                </c:pt>
                <c:pt idx="11752">
                  <c:v>34.925819309123121</c:v>
                </c:pt>
                <c:pt idx="11753">
                  <c:v>34.925819309123121</c:v>
                </c:pt>
                <c:pt idx="11754">
                  <c:v>34.925819309123121</c:v>
                </c:pt>
                <c:pt idx="11755">
                  <c:v>34.925819309123121</c:v>
                </c:pt>
                <c:pt idx="11756">
                  <c:v>34.925819309123121</c:v>
                </c:pt>
                <c:pt idx="11757">
                  <c:v>34.925819309123121</c:v>
                </c:pt>
                <c:pt idx="11758">
                  <c:v>34.884300265721876</c:v>
                </c:pt>
                <c:pt idx="11759">
                  <c:v>34.884300265721876</c:v>
                </c:pt>
                <c:pt idx="11760">
                  <c:v>34.884300265721876</c:v>
                </c:pt>
                <c:pt idx="11761">
                  <c:v>34.884300265721876</c:v>
                </c:pt>
                <c:pt idx="11762">
                  <c:v>34.884300265721876</c:v>
                </c:pt>
                <c:pt idx="11763">
                  <c:v>34.884300265721876</c:v>
                </c:pt>
                <c:pt idx="11764">
                  <c:v>34.884300265721876</c:v>
                </c:pt>
                <c:pt idx="11765">
                  <c:v>34.884300265721876</c:v>
                </c:pt>
                <c:pt idx="11766">
                  <c:v>34.848317094774131</c:v>
                </c:pt>
                <c:pt idx="11767">
                  <c:v>34.848317094774131</c:v>
                </c:pt>
                <c:pt idx="11768">
                  <c:v>34.848317094774131</c:v>
                </c:pt>
                <c:pt idx="11769">
                  <c:v>34.848317094774131</c:v>
                </c:pt>
                <c:pt idx="11770">
                  <c:v>34.848317094774131</c:v>
                </c:pt>
                <c:pt idx="11771">
                  <c:v>34.828941541186893</c:v>
                </c:pt>
                <c:pt idx="11772">
                  <c:v>34.828941541186893</c:v>
                </c:pt>
                <c:pt idx="11773">
                  <c:v>34.817869796279894</c:v>
                </c:pt>
                <c:pt idx="11774">
                  <c:v>34.817869796279894</c:v>
                </c:pt>
                <c:pt idx="11775">
                  <c:v>34.806798051372894</c:v>
                </c:pt>
                <c:pt idx="11776">
                  <c:v>34.806798051372894</c:v>
                </c:pt>
                <c:pt idx="11777">
                  <c:v>34.790190434012402</c:v>
                </c:pt>
                <c:pt idx="11778">
                  <c:v>34.790190434012402</c:v>
                </c:pt>
                <c:pt idx="11779">
                  <c:v>34.790190434012402</c:v>
                </c:pt>
                <c:pt idx="11780">
                  <c:v>34.790190434012402</c:v>
                </c:pt>
                <c:pt idx="11781">
                  <c:v>34.776350752878656</c:v>
                </c:pt>
                <c:pt idx="11782">
                  <c:v>34.768046944198403</c:v>
                </c:pt>
                <c:pt idx="11783">
                  <c:v>34.768046944198403</c:v>
                </c:pt>
                <c:pt idx="11784">
                  <c:v>34.737599645704165</c:v>
                </c:pt>
                <c:pt idx="11785">
                  <c:v>34.737599645704165</c:v>
                </c:pt>
                <c:pt idx="11786">
                  <c:v>34.737599645704165</c:v>
                </c:pt>
                <c:pt idx="11787">
                  <c:v>34.737599645704165</c:v>
                </c:pt>
                <c:pt idx="11788">
                  <c:v>34.737599645704165</c:v>
                </c:pt>
                <c:pt idx="11789">
                  <c:v>34.737599645704165</c:v>
                </c:pt>
                <c:pt idx="11790">
                  <c:v>34.737599645704165</c:v>
                </c:pt>
                <c:pt idx="11791">
                  <c:v>34.737599645704165</c:v>
                </c:pt>
                <c:pt idx="11792">
                  <c:v>34.737599645704165</c:v>
                </c:pt>
                <c:pt idx="11793">
                  <c:v>34.704384410983167</c:v>
                </c:pt>
                <c:pt idx="11794">
                  <c:v>34.704384410983167</c:v>
                </c:pt>
                <c:pt idx="11795">
                  <c:v>34.704384410983167</c:v>
                </c:pt>
                <c:pt idx="11796">
                  <c:v>34.693312666076174</c:v>
                </c:pt>
                <c:pt idx="11797">
                  <c:v>34.673937112488929</c:v>
                </c:pt>
                <c:pt idx="11798">
                  <c:v>34.673937112488929</c:v>
                </c:pt>
                <c:pt idx="11799">
                  <c:v>34.673937112488929</c:v>
                </c:pt>
                <c:pt idx="11800">
                  <c:v>34.673937112488929</c:v>
                </c:pt>
                <c:pt idx="11801">
                  <c:v>34.673937112488929</c:v>
                </c:pt>
                <c:pt idx="11802">
                  <c:v>34.673937112488929</c:v>
                </c:pt>
                <c:pt idx="11803">
                  <c:v>34.640721877767938</c:v>
                </c:pt>
                <c:pt idx="11804">
                  <c:v>34.640721877767938</c:v>
                </c:pt>
                <c:pt idx="11805">
                  <c:v>34.640721877767938</c:v>
                </c:pt>
                <c:pt idx="11806">
                  <c:v>34.640721877767938</c:v>
                </c:pt>
                <c:pt idx="11807">
                  <c:v>34.640721877767938</c:v>
                </c:pt>
                <c:pt idx="11808">
                  <c:v>34.640721877767938</c:v>
                </c:pt>
                <c:pt idx="11809">
                  <c:v>34.621346324180692</c:v>
                </c:pt>
                <c:pt idx="11810">
                  <c:v>34.613042515500439</c:v>
                </c:pt>
                <c:pt idx="11811">
                  <c:v>34.613042515500439</c:v>
                </c:pt>
                <c:pt idx="11812">
                  <c:v>34.590899025686447</c:v>
                </c:pt>
                <c:pt idx="11813">
                  <c:v>34.590899025686447</c:v>
                </c:pt>
                <c:pt idx="11814">
                  <c:v>34.590899025686447</c:v>
                </c:pt>
                <c:pt idx="11815">
                  <c:v>34.590899025686447</c:v>
                </c:pt>
                <c:pt idx="11816">
                  <c:v>34.590899025686447</c:v>
                </c:pt>
                <c:pt idx="11817">
                  <c:v>34.590899025686447</c:v>
                </c:pt>
                <c:pt idx="11818">
                  <c:v>34.568755535872455</c:v>
                </c:pt>
                <c:pt idx="11819">
                  <c:v>34.568755535872455</c:v>
                </c:pt>
                <c:pt idx="11820">
                  <c:v>34.560451727192202</c:v>
                </c:pt>
                <c:pt idx="11821">
                  <c:v>34.554915854738702</c:v>
                </c:pt>
                <c:pt idx="11822">
                  <c:v>34.546612046058463</c:v>
                </c:pt>
                <c:pt idx="11823">
                  <c:v>34.546612046058463</c:v>
                </c:pt>
                <c:pt idx="11824">
                  <c:v>34.527236492471211</c:v>
                </c:pt>
                <c:pt idx="11825">
                  <c:v>34.527236492471211</c:v>
                </c:pt>
                <c:pt idx="11826">
                  <c:v>34.527236492471211</c:v>
                </c:pt>
                <c:pt idx="11827">
                  <c:v>34.527236492471211</c:v>
                </c:pt>
                <c:pt idx="11828">
                  <c:v>34.527236492471211</c:v>
                </c:pt>
                <c:pt idx="11829">
                  <c:v>34.510628875110719</c:v>
                </c:pt>
                <c:pt idx="11830">
                  <c:v>34.505093002657219</c:v>
                </c:pt>
                <c:pt idx="11831">
                  <c:v>34.496789193976973</c:v>
                </c:pt>
                <c:pt idx="11832">
                  <c:v>34.496789193976973</c:v>
                </c:pt>
                <c:pt idx="11833">
                  <c:v>34.482949512843227</c:v>
                </c:pt>
                <c:pt idx="11834">
                  <c:v>34.482949512843227</c:v>
                </c:pt>
                <c:pt idx="11835">
                  <c:v>34.482949512843227</c:v>
                </c:pt>
                <c:pt idx="11836">
                  <c:v>34.469109831709474</c:v>
                </c:pt>
                <c:pt idx="11837">
                  <c:v>34.469109831709474</c:v>
                </c:pt>
                <c:pt idx="11838">
                  <c:v>34.455270150575728</c:v>
                </c:pt>
                <c:pt idx="11839">
                  <c:v>34.455270150575728</c:v>
                </c:pt>
                <c:pt idx="11840">
                  <c:v>34.455270150575728</c:v>
                </c:pt>
                <c:pt idx="11841">
                  <c:v>34.419286979627991</c:v>
                </c:pt>
                <c:pt idx="11842">
                  <c:v>34.419286979627991</c:v>
                </c:pt>
                <c:pt idx="11843">
                  <c:v>34.419286979627991</c:v>
                </c:pt>
                <c:pt idx="11844">
                  <c:v>34.419286979627991</c:v>
                </c:pt>
                <c:pt idx="11845">
                  <c:v>34.419286979627991</c:v>
                </c:pt>
                <c:pt idx="11846">
                  <c:v>34.419286979627991</c:v>
                </c:pt>
                <c:pt idx="11847">
                  <c:v>34.419286979627991</c:v>
                </c:pt>
                <c:pt idx="11848">
                  <c:v>34.419286979627991</c:v>
                </c:pt>
                <c:pt idx="11849">
                  <c:v>34.419286979627991</c:v>
                </c:pt>
                <c:pt idx="11850">
                  <c:v>34.419286979627991</c:v>
                </c:pt>
                <c:pt idx="11851">
                  <c:v>34.383303808680246</c:v>
                </c:pt>
                <c:pt idx="11852">
                  <c:v>34.383303808680246</c:v>
                </c:pt>
                <c:pt idx="11853">
                  <c:v>34.383303808680246</c:v>
                </c:pt>
                <c:pt idx="11854">
                  <c:v>34.372232063773254</c:v>
                </c:pt>
                <c:pt idx="11855">
                  <c:v>34.366696191319754</c:v>
                </c:pt>
                <c:pt idx="11856">
                  <c:v>34.344552701505762</c:v>
                </c:pt>
                <c:pt idx="11857">
                  <c:v>34.344552701505762</c:v>
                </c:pt>
                <c:pt idx="11858">
                  <c:v>34.344552701505762</c:v>
                </c:pt>
                <c:pt idx="11859">
                  <c:v>34.344552701505762</c:v>
                </c:pt>
                <c:pt idx="11860">
                  <c:v>34.344552701505762</c:v>
                </c:pt>
                <c:pt idx="11861">
                  <c:v>34.344552701505762</c:v>
                </c:pt>
                <c:pt idx="11862">
                  <c:v>34.344552701505762</c:v>
                </c:pt>
                <c:pt idx="11863">
                  <c:v>34.31410540301151</c:v>
                </c:pt>
                <c:pt idx="11864">
                  <c:v>34.31410540301151</c:v>
                </c:pt>
                <c:pt idx="11865">
                  <c:v>34.31410540301151</c:v>
                </c:pt>
                <c:pt idx="11866">
                  <c:v>34.31410540301151</c:v>
                </c:pt>
                <c:pt idx="11867">
                  <c:v>34.289193976970772</c:v>
                </c:pt>
                <c:pt idx="11868">
                  <c:v>34.289193976970772</c:v>
                </c:pt>
                <c:pt idx="11869">
                  <c:v>34.289193976970772</c:v>
                </c:pt>
                <c:pt idx="11870">
                  <c:v>34.289193976970772</c:v>
                </c:pt>
                <c:pt idx="11871">
                  <c:v>34.289193976970772</c:v>
                </c:pt>
                <c:pt idx="11872">
                  <c:v>34.272586359610273</c:v>
                </c:pt>
                <c:pt idx="11873">
                  <c:v>34.267050487156773</c:v>
                </c:pt>
                <c:pt idx="11874">
                  <c:v>34.258746678476527</c:v>
                </c:pt>
                <c:pt idx="11875">
                  <c:v>34.258746678476527</c:v>
                </c:pt>
                <c:pt idx="11876">
                  <c:v>34.247674933569535</c:v>
                </c:pt>
                <c:pt idx="11877">
                  <c:v>34.247674933569535</c:v>
                </c:pt>
                <c:pt idx="11878">
                  <c:v>34.214459698848536</c:v>
                </c:pt>
                <c:pt idx="11879">
                  <c:v>34.214459698848536</c:v>
                </c:pt>
                <c:pt idx="11880">
                  <c:v>34.214459698848536</c:v>
                </c:pt>
                <c:pt idx="11881">
                  <c:v>34.214459698848536</c:v>
                </c:pt>
                <c:pt idx="11882">
                  <c:v>34.214459698848536</c:v>
                </c:pt>
                <c:pt idx="11883">
                  <c:v>34.214459698848536</c:v>
                </c:pt>
                <c:pt idx="11884">
                  <c:v>34.214459698848536</c:v>
                </c:pt>
                <c:pt idx="11885">
                  <c:v>34.214459698848536</c:v>
                </c:pt>
                <c:pt idx="11886">
                  <c:v>34.214459698848536</c:v>
                </c:pt>
                <c:pt idx="11887">
                  <c:v>34.214459698848536</c:v>
                </c:pt>
                <c:pt idx="11888">
                  <c:v>34.181244464127545</c:v>
                </c:pt>
                <c:pt idx="11889">
                  <c:v>34.181244464127545</c:v>
                </c:pt>
                <c:pt idx="11890">
                  <c:v>34.172940655447299</c:v>
                </c:pt>
                <c:pt idx="11891">
                  <c:v>34.1563330380868</c:v>
                </c:pt>
                <c:pt idx="11892">
                  <c:v>34.1563330380868</c:v>
                </c:pt>
                <c:pt idx="11893">
                  <c:v>34.1563330380868</c:v>
                </c:pt>
                <c:pt idx="11894">
                  <c:v>34.1563330380868</c:v>
                </c:pt>
                <c:pt idx="11895">
                  <c:v>34.1563330380868</c:v>
                </c:pt>
                <c:pt idx="11896">
                  <c:v>34.123117803365808</c:v>
                </c:pt>
                <c:pt idx="11897">
                  <c:v>34.123117803365808</c:v>
                </c:pt>
                <c:pt idx="11898">
                  <c:v>34.123117803365808</c:v>
                </c:pt>
                <c:pt idx="11899">
                  <c:v>34.123117803365808</c:v>
                </c:pt>
                <c:pt idx="11900">
                  <c:v>34.123117803365808</c:v>
                </c:pt>
                <c:pt idx="11901">
                  <c:v>34.123117803365808</c:v>
                </c:pt>
                <c:pt idx="11902">
                  <c:v>34.123117803365808</c:v>
                </c:pt>
                <c:pt idx="11903">
                  <c:v>34.078830823737825</c:v>
                </c:pt>
                <c:pt idx="11904">
                  <c:v>34.078830823737825</c:v>
                </c:pt>
                <c:pt idx="11905">
                  <c:v>34.078830823737825</c:v>
                </c:pt>
                <c:pt idx="11906">
                  <c:v>34.078830823737825</c:v>
                </c:pt>
                <c:pt idx="11907">
                  <c:v>34.078830823737825</c:v>
                </c:pt>
                <c:pt idx="11908">
                  <c:v>34.078830823737825</c:v>
                </c:pt>
                <c:pt idx="11909">
                  <c:v>34.078830823737825</c:v>
                </c:pt>
                <c:pt idx="11910">
                  <c:v>34.078830823737825</c:v>
                </c:pt>
                <c:pt idx="11911">
                  <c:v>34.078830823737825</c:v>
                </c:pt>
                <c:pt idx="11912">
                  <c:v>34.045615589016833</c:v>
                </c:pt>
                <c:pt idx="11913">
                  <c:v>34.045615589016833</c:v>
                </c:pt>
                <c:pt idx="11914">
                  <c:v>34.045615589016833</c:v>
                </c:pt>
                <c:pt idx="11915">
                  <c:v>34.034543844109834</c:v>
                </c:pt>
                <c:pt idx="11916">
                  <c:v>34.017936226749335</c:v>
                </c:pt>
                <c:pt idx="11917">
                  <c:v>34.017936226749335</c:v>
                </c:pt>
                <c:pt idx="11918">
                  <c:v>34.017936226749335</c:v>
                </c:pt>
                <c:pt idx="11919">
                  <c:v>34.017936226749335</c:v>
                </c:pt>
                <c:pt idx="11920">
                  <c:v>34.017936226749335</c:v>
                </c:pt>
                <c:pt idx="11921">
                  <c:v>34.001328609388842</c:v>
                </c:pt>
                <c:pt idx="11922">
                  <c:v>33.993024800708596</c:v>
                </c:pt>
                <c:pt idx="11923">
                  <c:v>33.993024800708596</c:v>
                </c:pt>
                <c:pt idx="11924">
                  <c:v>33.981953055801597</c:v>
                </c:pt>
                <c:pt idx="11925">
                  <c:v>33.981953055801597</c:v>
                </c:pt>
                <c:pt idx="11926">
                  <c:v>33.973649247121344</c:v>
                </c:pt>
                <c:pt idx="11927">
                  <c:v>33.968113374667844</c:v>
                </c:pt>
                <c:pt idx="11928">
                  <c:v>33.962577502214344</c:v>
                </c:pt>
                <c:pt idx="11929">
                  <c:v>33.957041629760845</c:v>
                </c:pt>
                <c:pt idx="11930">
                  <c:v>33.945969884853852</c:v>
                </c:pt>
                <c:pt idx="11931">
                  <c:v>33.945969884853852</c:v>
                </c:pt>
                <c:pt idx="11932">
                  <c:v>33.945969884853852</c:v>
                </c:pt>
                <c:pt idx="11933">
                  <c:v>33.934898139946853</c:v>
                </c:pt>
                <c:pt idx="11934">
                  <c:v>33.92382639503986</c:v>
                </c:pt>
                <c:pt idx="11935">
                  <c:v>33.92382639503986</c:v>
                </c:pt>
                <c:pt idx="11936">
                  <c:v>33.92382639503986</c:v>
                </c:pt>
                <c:pt idx="11937">
                  <c:v>33.912754650132861</c:v>
                </c:pt>
                <c:pt idx="11938">
                  <c:v>33.890611160318869</c:v>
                </c:pt>
                <c:pt idx="11939">
                  <c:v>33.890611160318869</c:v>
                </c:pt>
                <c:pt idx="11940">
                  <c:v>33.890611160318869</c:v>
                </c:pt>
                <c:pt idx="11941">
                  <c:v>33.890611160318869</c:v>
                </c:pt>
                <c:pt idx="11942">
                  <c:v>33.890611160318869</c:v>
                </c:pt>
                <c:pt idx="11943">
                  <c:v>33.890611160318869</c:v>
                </c:pt>
                <c:pt idx="11944">
                  <c:v>33.890611160318869</c:v>
                </c:pt>
                <c:pt idx="11945">
                  <c:v>33.86846767050487</c:v>
                </c:pt>
                <c:pt idx="11946">
                  <c:v>33.86293179805137</c:v>
                </c:pt>
                <c:pt idx="11947">
                  <c:v>33.857395925597871</c:v>
                </c:pt>
                <c:pt idx="11948">
                  <c:v>33.81310894596988</c:v>
                </c:pt>
                <c:pt idx="11949">
                  <c:v>33.81310894596988</c:v>
                </c:pt>
                <c:pt idx="11950">
                  <c:v>33.81310894596988</c:v>
                </c:pt>
                <c:pt idx="11951">
                  <c:v>33.81310894596988</c:v>
                </c:pt>
                <c:pt idx="11952">
                  <c:v>33.81310894596988</c:v>
                </c:pt>
                <c:pt idx="11953">
                  <c:v>33.81310894596988</c:v>
                </c:pt>
                <c:pt idx="11954">
                  <c:v>33.81310894596988</c:v>
                </c:pt>
                <c:pt idx="11955">
                  <c:v>33.81310894596988</c:v>
                </c:pt>
                <c:pt idx="11956">
                  <c:v>33.81310894596988</c:v>
                </c:pt>
                <c:pt idx="11957">
                  <c:v>33.81310894596988</c:v>
                </c:pt>
                <c:pt idx="11958">
                  <c:v>33.81310894596988</c:v>
                </c:pt>
                <c:pt idx="11959">
                  <c:v>33.81310894596988</c:v>
                </c:pt>
                <c:pt idx="11960">
                  <c:v>33.81310894596988</c:v>
                </c:pt>
                <c:pt idx="11961">
                  <c:v>33.81310894596988</c:v>
                </c:pt>
                <c:pt idx="11962">
                  <c:v>33.81310894596988</c:v>
                </c:pt>
                <c:pt idx="11963">
                  <c:v>33.768821966341896</c:v>
                </c:pt>
                <c:pt idx="11964">
                  <c:v>33.763286093888397</c:v>
                </c:pt>
                <c:pt idx="11965">
                  <c:v>33.746678476527904</c:v>
                </c:pt>
                <c:pt idx="11966">
                  <c:v>33.746678476527904</c:v>
                </c:pt>
                <c:pt idx="11967">
                  <c:v>33.746678476527904</c:v>
                </c:pt>
                <c:pt idx="11968">
                  <c:v>33.746678476527904</c:v>
                </c:pt>
                <c:pt idx="11969">
                  <c:v>33.746678476527904</c:v>
                </c:pt>
                <c:pt idx="11970">
                  <c:v>33.718999114260406</c:v>
                </c:pt>
                <c:pt idx="11971">
                  <c:v>33.718999114260406</c:v>
                </c:pt>
                <c:pt idx="11972">
                  <c:v>33.718999114260406</c:v>
                </c:pt>
                <c:pt idx="11973">
                  <c:v>33.718999114260406</c:v>
                </c:pt>
                <c:pt idx="11974">
                  <c:v>33.718999114260406</c:v>
                </c:pt>
                <c:pt idx="11975">
                  <c:v>33.694087688219668</c:v>
                </c:pt>
                <c:pt idx="11976">
                  <c:v>33.694087688219668</c:v>
                </c:pt>
                <c:pt idx="11977">
                  <c:v>33.694087688219668</c:v>
                </c:pt>
                <c:pt idx="11978">
                  <c:v>33.694087688219668</c:v>
                </c:pt>
                <c:pt idx="11979">
                  <c:v>33.680248007085915</c:v>
                </c:pt>
                <c:pt idx="11980">
                  <c:v>33.671944198405669</c:v>
                </c:pt>
                <c:pt idx="11981">
                  <c:v>33.671944198405669</c:v>
                </c:pt>
                <c:pt idx="11982">
                  <c:v>33.663640389725416</c:v>
                </c:pt>
                <c:pt idx="11983">
                  <c:v>33.658104517271923</c:v>
                </c:pt>
                <c:pt idx="11984">
                  <c:v>33.652568644818423</c:v>
                </c:pt>
                <c:pt idx="11985">
                  <c:v>33.647032772364923</c:v>
                </c:pt>
                <c:pt idx="11986">
                  <c:v>33.641496899911431</c:v>
                </c:pt>
                <c:pt idx="11987">
                  <c:v>33.630425155004431</c:v>
                </c:pt>
                <c:pt idx="11988">
                  <c:v>33.630425155004431</c:v>
                </c:pt>
                <c:pt idx="11989">
                  <c:v>33.630425155004431</c:v>
                </c:pt>
                <c:pt idx="11990">
                  <c:v>33.619353410097432</c:v>
                </c:pt>
                <c:pt idx="11991">
                  <c:v>33.60274579273694</c:v>
                </c:pt>
                <c:pt idx="11992">
                  <c:v>33.60274579273694</c:v>
                </c:pt>
                <c:pt idx="11993">
                  <c:v>33.60274579273694</c:v>
                </c:pt>
                <c:pt idx="11994">
                  <c:v>33.60274579273694</c:v>
                </c:pt>
                <c:pt idx="11995">
                  <c:v>33.60274579273694</c:v>
                </c:pt>
                <c:pt idx="11996">
                  <c:v>33.547387068201949</c:v>
                </c:pt>
                <c:pt idx="11997">
                  <c:v>33.547387068201949</c:v>
                </c:pt>
                <c:pt idx="11998">
                  <c:v>33.547387068201949</c:v>
                </c:pt>
                <c:pt idx="11999">
                  <c:v>33.547387068201949</c:v>
                </c:pt>
                <c:pt idx="12000">
                  <c:v>33.547387068201949</c:v>
                </c:pt>
                <c:pt idx="12001">
                  <c:v>33.547387068201949</c:v>
                </c:pt>
                <c:pt idx="12002">
                  <c:v>33.547387068201949</c:v>
                </c:pt>
                <c:pt idx="12003">
                  <c:v>33.547387068201949</c:v>
                </c:pt>
                <c:pt idx="12004">
                  <c:v>33.547387068201949</c:v>
                </c:pt>
                <c:pt idx="12005">
                  <c:v>33.547387068201949</c:v>
                </c:pt>
                <c:pt idx="12006">
                  <c:v>33.547387068201949</c:v>
                </c:pt>
                <c:pt idx="12007">
                  <c:v>33.547387068201949</c:v>
                </c:pt>
                <c:pt idx="12008">
                  <c:v>33.547387068201949</c:v>
                </c:pt>
                <c:pt idx="12009">
                  <c:v>33.547387068201949</c:v>
                </c:pt>
                <c:pt idx="12010">
                  <c:v>33.547387068201949</c:v>
                </c:pt>
                <c:pt idx="12011">
                  <c:v>33.500332152347212</c:v>
                </c:pt>
                <c:pt idx="12012">
                  <c:v>33.500332152347212</c:v>
                </c:pt>
                <c:pt idx="12013">
                  <c:v>33.486492471213467</c:v>
                </c:pt>
                <c:pt idx="12014">
                  <c:v>33.486492471213467</c:v>
                </c:pt>
                <c:pt idx="12015">
                  <c:v>33.486492471213467</c:v>
                </c:pt>
                <c:pt idx="12016">
                  <c:v>33.472652790079714</c:v>
                </c:pt>
                <c:pt idx="12017">
                  <c:v>33.472652790079714</c:v>
                </c:pt>
                <c:pt idx="12018">
                  <c:v>33.464348981399468</c:v>
                </c:pt>
                <c:pt idx="12019">
                  <c:v>33.458813108945968</c:v>
                </c:pt>
                <c:pt idx="12020">
                  <c:v>33.453277236492475</c:v>
                </c:pt>
                <c:pt idx="12021">
                  <c:v>33.436669619131976</c:v>
                </c:pt>
                <c:pt idx="12022">
                  <c:v>33.436669619131976</c:v>
                </c:pt>
                <c:pt idx="12023">
                  <c:v>33.436669619131976</c:v>
                </c:pt>
                <c:pt idx="12024">
                  <c:v>33.436669619131976</c:v>
                </c:pt>
                <c:pt idx="12025">
                  <c:v>33.436669619131976</c:v>
                </c:pt>
                <c:pt idx="12026">
                  <c:v>33.420062001771477</c:v>
                </c:pt>
                <c:pt idx="12027">
                  <c:v>33.411758193091231</c:v>
                </c:pt>
                <c:pt idx="12028">
                  <c:v>33.411758193091231</c:v>
                </c:pt>
                <c:pt idx="12029">
                  <c:v>33.403454384410985</c:v>
                </c:pt>
                <c:pt idx="12030">
                  <c:v>33.397918511957485</c:v>
                </c:pt>
                <c:pt idx="12031">
                  <c:v>33.392382639503985</c:v>
                </c:pt>
                <c:pt idx="12032">
                  <c:v>33.370239149689986</c:v>
                </c:pt>
                <c:pt idx="12033">
                  <c:v>33.370239149689986</c:v>
                </c:pt>
                <c:pt idx="12034">
                  <c:v>33.370239149689986</c:v>
                </c:pt>
                <c:pt idx="12035">
                  <c:v>33.370239149689986</c:v>
                </c:pt>
                <c:pt idx="12036">
                  <c:v>33.370239149689986</c:v>
                </c:pt>
                <c:pt idx="12037">
                  <c:v>33.370239149689986</c:v>
                </c:pt>
                <c:pt idx="12038">
                  <c:v>33.370239149689986</c:v>
                </c:pt>
                <c:pt idx="12039">
                  <c:v>33.348095659875995</c:v>
                </c:pt>
                <c:pt idx="12040">
                  <c:v>33.337023914969002</c:v>
                </c:pt>
                <c:pt idx="12041">
                  <c:v>33.337023914969002</c:v>
                </c:pt>
                <c:pt idx="12042">
                  <c:v>33.337023914969002</c:v>
                </c:pt>
                <c:pt idx="12043">
                  <c:v>33.31764836138175</c:v>
                </c:pt>
                <c:pt idx="12044">
                  <c:v>33.31764836138175</c:v>
                </c:pt>
                <c:pt idx="12045">
                  <c:v>33.31764836138175</c:v>
                </c:pt>
                <c:pt idx="12046">
                  <c:v>33.31764836138175</c:v>
                </c:pt>
                <c:pt idx="12047">
                  <c:v>33.303808680248011</c:v>
                </c:pt>
                <c:pt idx="12048">
                  <c:v>33.248449955713021</c:v>
                </c:pt>
                <c:pt idx="12049">
                  <c:v>33.248449955713021</c:v>
                </c:pt>
                <c:pt idx="12050">
                  <c:v>33.248449955713021</c:v>
                </c:pt>
                <c:pt idx="12051">
                  <c:v>33.248449955713021</c:v>
                </c:pt>
                <c:pt idx="12052">
                  <c:v>33.248449955713021</c:v>
                </c:pt>
                <c:pt idx="12053">
                  <c:v>33.248449955713021</c:v>
                </c:pt>
                <c:pt idx="12054">
                  <c:v>33.248449955713021</c:v>
                </c:pt>
                <c:pt idx="12055">
                  <c:v>33.248449955713021</c:v>
                </c:pt>
                <c:pt idx="12056">
                  <c:v>33.248449955713021</c:v>
                </c:pt>
                <c:pt idx="12057">
                  <c:v>33.248449955713021</c:v>
                </c:pt>
                <c:pt idx="12058">
                  <c:v>33.248449955713021</c:v>
                </c:pt>
                <c:pt idx="12059">
                  <c:v>33.248449955713021</c:v>
                </c:pt>
                <c:pt idx="12060">
                  <c:v>33.248449955713021</c:v>
                </c:pt>
                <c:pt idx="12061">
                  <c:v>33.248449955713021</c:v>
                </c:pt>
                <c:pt idx="12062">
                  <c:v>33.248449955713021</c:v>
                </c:pt>
                <c:pt idx="12063">
                  <c:v>33.248449955713021</c:v>
                </c:pt>
                <c:pt idx="12064">
                  <c:v>33.248449955713021</c:v>
                </c:pt>
                <c:pt idx="12065">
                  <c:v>33.248449955713021</c:v>
                </c:pt>
                <c:pt idx="12066">
                  <c:v>33.248449955713021</c:v>
                </c:pt>
                <c:pt idx="12067">
                  <c:v>33.193091231178038</c:v>
                </c:pt>
                <c:pt idx="12068">
                  <c:v>33.159875996457039</c:v>
                </c:pt>
                <c:pt idx="12069">
                  <c:v>33.159875996457039</c:v>
                </c:pt>
                <c:pt idx="12070">
                  <c:v>33.159875996457039</c:v>
                </c:pt>
                <c:pt idx="12071">
                  <c:v>33.159875996457039</c:v>
                </c:pt>
                <c:pt idx="12072">
                  <c:v>33.159875996457039</c:v>
                </c:pt>
                <c:pt idx="12073">
                  <c:v>33.159875996457039</c:v>
                </c:pt>
                <c:pt idx="12074">
                  <c:v>33.159875996457039</c:v>
                </c:pt>
                <c:pt idx="12075">
                  <c:v>33.159875996457039</c:v>
                </c:pt>
                <c:pt idx="12076">
                  <c:v>33.159875996457039</c:v>
                </c:pt>
                <c:pt idx="12077">
                  <c:v>33.159875996457039</c:v>
                </c:pt>
                <c:pt idx="12078">
                  <c:v>33.159875996457039</c:v>
                </c:pt>
                <c:pt idx="12079">
                  <c:v>33.115589016829048</c:v>
                </c:pt>
                <c:pt idx="12080">
                  <c:v>33.115589016829048</c:v>
                </c:pt>
                <c:pt idx="12081">
                  <c:v>33.115589016829048</c:v>
                </c:pt>
                <c:pt idx="12082">
                  <c:v>33.115589016829048</c:v>
                </c:pt>
                <c:pt idx="12083">
                  <c:v>33.115589016829048</c:v>
                </c:pt>
                <c:pt idx="12084">
                  <c:v>33.062998228520811</c:v>
                </c:pt>
                <c:pt idx="12085">
                  <c:v>33.062998228520811</c:v>
                </c:pt>
                <c:pt idx="12086">
                  <c:v>33.062998228520811</c:v>
                </c:pt>
                <c:pt idx="12087">
                  <c:v>33.062998228520811</c:v>
                </c:pt>
                <c:pt idx="12088">
                  <c:v>33.062998228520811</c:v>
                </c:pt>
                <c:pt idx="12089">
                  <c:v>33.062998228520811</c:v>
                </c:pt>
                <c:pt idx="12090">
                  <c:v>33.062998228520811</c:v>
                </c:pt>
                <c:pt idx="12091">
                  <c:v>33.062998228520811</c:v>
                </c:pt>
                <c:pt idx="12092">
                  <c:v>33.062998228520811</c:v>
                </c:pt>
                <c:pt idx="12093">
                  <c:v>33.062998228520811</c:v>
                </c:pt>
                <c:pt idx="12094">
                  <c:v>33.062998228520811</c:v>
                </c:pt>
                <c:pt idx="12095">
                  <c:v>33.062998228520811</c:v>
                </c:pt>
                <c:pt idx="12096">
                  <c:v>33.062998228520811</c:v>
                </c:pt>
                <c:pt idx="12097">
                  <c:v>33.062998228520811</c:v>
                </c:pt>
                <c:pt idx="12098">
                  <c:v>33.021479185119574</c:v>
                </c:pt>
                <c:pt idx="12099">
                  <c:v>33.010407440212582</c:v>
                </c:pt>
                <c:pt idx="12100">
                  <c:v>33.010407440212582</c:v>
                </c:pt>
                <c:pt idx="12101">
                  <c:v>33.010407440212582</c:v>
                </c:pt>
                <c:pt idx="12102">
                  <c:v>32.999335695305582</c:v>
                </c:pt>
                <c:pt idx="12103">
                  <c:v>32.968888396811337</c:v>
                </c:pt>
                <c:pt idx="12104">
                  <c:v>32.968888396811337</c:v>
                </c:pt>
                <c:pt idx="12105">
                  <c:v>32.968888396811337</c:v>
                </c:pt>
                <c:pt idx="12106">
                  <c:v>32.968888396811337</c:v>
                </c:pt>
                <c:pt idx="12107">
                  <c:v>32.968888396811337</c:v>
                </c:pt>
                <c:pt idx="12108">
                  <c:v>32.968888396811337</c:v>
                </c:pt>
                <c:pt idx="12109">
                  <c:v>32.968888396811337</c:v>
                </c:pt>
                <c:pt idx="12110">
                  <c:v>32.968888396811337</c:v>
                </c:pt>
                <c:pt idx="12111">
                  <c:v>32.968888396811337</c:v>
                </c:pt>
                <c:pt idx="12112">
                  <c:v>32.968888396811337</c:v>
                </c:pt>
                <c:pt idx="12113">
                  <c:v>32.938441098317092</c:v>
                </c:pt>
                <c:pt idx="12114">
                  <c:v>32.930137289636846</c:v>
                </c:pt>
                <c:pt idx="12115">
                  <c:v>32.930137289636846</c:v>
                </c:pt>
                <c:pt idx="12116">
                  <c:v>32.9218334809566</c:v>
                </c:pt>
                <c:pt idx="12117">
                  <c:v>32.9162976085031</c:v>
                </c:pt>
                <c:pt idx="12118">
                  <c:v>32.905225863596108</c:v>
                </c:pt>
                <c:pt idx="12119">
                  <c:v>32.905225863596108</c:v>
                </c:pt>
                <c:pt idx="12120">
                  <c:v>32.905225863596108</c:v>
                </c:pt>
                <c:pt idx="12121">
                  <c:v>32.880314437555356</c:v>
                </c:pt>
                <c:pt idx="12122">
                  <c:v>32.880314437555356</c:v>
                </c:pt>
                <c:pt idx="12123">
                  <c:v>32.880314437555356</c:v>
                </c:pt>
                <c:pt idx="12124">
                  <c:v>32.880314437555356</c:v>
                </c:pt>
                <c:pt idx="12125">
                  <c:v>32.880314437555356</c:v>
                </c:pt>
                <c:pt idx="12126">
                  <c:v>32.880314437555356</c:v>
                </c:pt>
                <c:pt idx="12127">
                  <c:v>32.849867139061118</c:v>
                </c:pt>
                <c:pt idx="12128">
                  <c:v>32.849867139061118</c:v>
                </c:pt>
                <c:pt idx="12129">
                  <c:v>32.849867139061118</c:v>
                </c:pt>
                <c:pt idx="12130">
                  <c:v>32.849867139061118</c:v>
                </c:pt>
                <c:pt idx="12131">
                  <c:v>32.849867139061118</c:v>
                </c:pt>
                <c:pt idx="12132">
                  <c:v>32.833259521700619</c:v>
                </c:pt>
                <c:pt idx="12133">
                  <c:v>32.805580159433127</c:v>
                </c:pt>
                <c:pt idx="12134">
                  <c:v>32.805580159433127</c:v>
                </c:pt>
                <c:pt idx="12135">
                  <c:v>32.805580159433127</c:v>
                </c:pt>
                <c:pt idx="12136">
                  <c:v>32.805580159433127</c:v>
                </c:pt>
                <c:pt idx="12137">
                  <c:v>32.805580159433127</c:v>
                </c:pt>
                <c:pt idx="12138">
                  <c:v>32.805580159433127</c:v>
                </c:pt>
                <c:pt idx="12139">
                  <c:v>32.805580159433127</c:v>
                </c:pt>
                <c:pt idx="12140">
                  <c:v>32.805580159433127</c:v>
                </c:pt>
                <c:pt idx="12141">
                  <c:v>32.805580159433127</c:v>
                </c:pt>
                <c:pt idx="12142">
                  <c:v>32.772364924712136</c:v>
                </c:pt>
                <c:pt idx="12143">
                  <c:v>32.772364924712136</c:v>
                </c:pt>
                <c:pt idx="12144">
                  <c:v>32.772364924712136</c:v>
                </c:pt>
                <c:pt idx="12145">
                  <c:v>32.730845881310891</c:v>
                </c:pt>
                <c:pt idx="12146">
                  <c:v>32.730845881310891</c:v>
                </c:pt>
                <c:pt idx="12147">
                  <c:v>32.730845881310891</c:v>
                </c:pt>
                <c:pt idx="12148">
                  <c:v>32.730845881310891</c:v>
                </c:pt>
                <c:pt idx="12149">
                  <c:v>32.730845881310891</c:v>
                </c:pt>
                <c:pt idx="12150">
                  <c:v>32.730845881310891</c:v>
                </c:pt>
                <c:pt idx="12151">
                  <c:v>32.730845881310891</c:v>
                </c:pt>
                <c:pt idx="12152">
                  <c:v>32.730845881310891</c:v>
                </c:pt>
                <c:pt idx="12153">
                  <c:v>32.730845881310891</c:v>
                </c:pt>
                <c:pt idx="12154">
                  <c:v>32.730845881310891</c:v>
                </c:pt>
                <c:pt idx="12155">
                  <c:v>32.730845881310891</c:v>
                </c:pt>
                <c:pt idx="12156">
                  <c:v>32.730845881310891</c:v>
                </c:pt>
                <c:pt idx="12157">
                  <c:v>32.692094774136407</c:v>
                </c:pt>
                <c:pt idx="12158">
                  <c:v>32.692094774136407</c:v>
                </c:pt>
                <c:pt idx="12159">
                  <c:v>32.633968113374664</c:v>
                </c:pt>
                <c:pt idx="12160">
                  <c:v>32.633968113374664</c:v>
                </c:pt>
                <c:pt idx="12161">
                  <c:v>32.633968113374664</c:v>
                </c:pt>
                <c:pt idx="12162">
                  <c:v>32.633968113374664</c:v>
                </c:pt>
                <c:pt idx="12163">
                  <c:v>32.633968113374664</c:v>
                </c:pt>
                <c:pt idx="12164">
                  <c:v>32.633968113374664</c:v>
                </c:pt>
                <c:pt idx="12165">
                  <c:v>32.633968113374664</c:v>
                </c:pt>
                <c:pt idx="12166">
                  <c:v>32.633968113374664</c:v>
                </c:pt>
                <c:pt idx="12167">
                  <c:v>32.633968113374664</c:v>
                </c:pt>
                <c:pt idx="12168">
                  <c:v>32.633968113374664</c:v>
                </c:pt>
                <c:pt idx="12169">
                  <c:v>32.633968113374664</c:v>
                </c:pt>
                <c:pt idx="12170">
                  <c:v>32.633968113374664</c:v>
                </c:pt>
                <c:pt idx="12171">
                  <c:v>32.633968113374664</c:v>
                </c:pt>
                <c:pt idx="12172">
                  <c:v>32.633968113374664</c:v>
                </c:pt>
                <c:pt idx="12173">
                  <c:v>32.633968113374664</c:v>
                </c:pt>
                <c:pt idx="12174">
                  <c:v>32.633968113374664</c:v>
                </c:pt>
                <c:pt idx="12175">
                  <c:v>32.633968113374664</c:v>
                </c:pt>
                <c:pt idx="12176">
                  <c:v>32.633968113374664</c:v>
                </c:pt>
                <c:pt idx="12177">
                  <c:v>32.633968113374664</c:v>
                </c:pt>
                <c:pt idx="12178">
                  <c:v>32.578609388839681</c:v>
                </c:pt>
                <c:pt idx="12179">
                  <c:v>32.573073516386181</c:v>
                </c:pt>
                <c:pt idx="12180">
                  <c:v>32.562001771479189</c:v>
                </c:pt>
                <c:pt idx="12181">
                  <c:v>32.562001771479189</c:v>
                </c:pt>
                <c:pt idx="12182">
                  <c:v>32.562001771479189</c:v>
                </c:pt>
                <c:pt idx="12183">
                  <c:v>32.550930026572189</c:v>
                </c:pt>
                <c:pt idx="12184">
                  <c:v>32.545394154118689</c:v>
                </c:pt>
                <c:pt idx="12185">
                  <c:v>32.53985828166519</c:v>
                </c:pt>
                <c:pt idx="12186">
                  <c:v>32.531554472984944</c:v>
                </c:pt>
                <c:pt idx="12187">
                  <c:v>32.531554472984944</c:v>
                </c:pt>
                <c:pt idx="12188">
                  <c:v>32.52325066430469</c:v>
                </c:pt>
                <c:pt idx="12189">
                  <c:v>32.503875110717452</c:v>
                </c:pt>
                <c:pt idx="12190">
                  <c:v>32.503875110717452</c:v>
                </c:pt>
                <c:pt idx="12191">
                  <c:v>32.503875110717452</c:v>
                </c:pt>
                <c:pt idx="12192">
                  <c:v>32.503875110717452</c:v>
                </c:pt>
                <c:pt idx="12193">
                  <c:v>32.503875110717452</c:v>
                </c:pt>
                <c:pt idx="12194">
                  <c:v>32.503875110717452</c:v>
                </c:pt>
                <c:pt idx="12195">
                  <c:v>32.484499557130206</c:v>
                </c:pt>
                <c:pt idx="12196">
                  <c:v>32.478963684676707</c:v>
                </c:pt>
                <c:pt idx="12197">
                  <c:v>32.473427812223207</c:v>
                </c:pt>
                <c:pt idx="12198">
                  <c:v>32.462356067316215</c:v>
                </c:pt>
                <c:pt idx="12199">
                  <c:v>32.462356067316215</c:v>
                </c:pt>
                <c:pt idx="12200">
                  <c:v>32.462356067316215</c:v>
                </c:pt>
                <c:pt idx="12201">
                  <c:v>32.442980513728962</c:v>
                </c:pt>
                <c:pt idx="12202">
                  <c:v>32.442980513728962</c:v>
                </c:pt>
                <c:pt idx="12203">
                  <c:v>32.442980513728962</c:v>
                </c:pt>
                <c:pt idx="12204">
                  <c:v>32.442980513728962</c:v>
                </c:pt>
                <c:pt idx="12205">
                  <c:v>32.42083702391497</c:v>
                </c:pt>
                <c:pt idx="12206">
                  <c:v>32.42083702391497</c:v>
                </c:pt>
                <c:pt idx="12207">
                  <c:v>32.42083702391497</c:v>
                </c:pt>
                <c:pt idx="12208">
                  <c:v>32.42083702391497</c:v>
                </c:pt>
                <c:pt idx="12209">
                  <c:v>32.406997342781224</c:v>
                </c:pt>
                <c:pt idx="12210">
                  <c:v>32.348870682019488</c:v>
                </c:pt>
                <c:pt idx="12211">
                  <c:v>32.348870682019488</c:v>
                </c:pt>
                <c:pt idx="12212">
                  <c:v>32.348870682019488</c:v>
                </c:pt>
                <c:pt idx="12213">
                  <c:v>32.348870682019488</c:v>
                </c:pt>
                <c:pt idx="12214">
                  <c:v>32.348870682019488</c:v>
                </c:pt>
                <c:pt idx="12215">
                  <c:v>32.348870682019488</c:v>
                </c:pt>
                <c:pt idx="12216">
                  <c:v>32.348870682019488</c:v>
                </c:pt>
                <c:pt idx="12217">
                  <c:v>32.348870682019488</c:v>
                </c:pt>
                <c:pt idx="12218">
                  <c:v>32.348870682019488</c:v>
                </c:pt>
                <c:pt idx="12219">
                  <c:v>32.348870682019488</c:v>
                </c:pt>
                <c:pt idx="12220">
                  <c:v>32.348870682019488</c:v>
                </c:pt>
                <c:pt idx="12221">
                  <c:v>32.348870682019488</c:v>
                </c:pt>
                <c:pt idx="12222">
                  <c:v>32.348870682019488</c:v>
                </c:pt>
                <c:pt idx="12223">
                  <c:v>32.348870682019488</c:v>
                </c:pt>
                <c:pt idx="12224">
                  <c:v>32.348870682019488</c:v>
                </c:pt>
                <c:pt idx="12225">
                  <c:v>32.348870682019488</c:v>
                </c:pt>
                <c:pt idx="12226">
                  <c:v>32.348870682019488</c:v>
                </c:pt>
                <c:pt idx="12227">
                  <c:v>32.348870682019488</c:v>
                </c:pt>
                <c:pt idx="12228">
                  <c:v>32.348870682019488</c:v>
                </c:pt>
                <c:pt idx="12229">
                  <c:v>32.348870682019488</c:v>
                </c:pt>
                <c:pt idx="12230">
                  <c:v>32.290744021257751</c:v>
                </c:pt>
                <c:pt idx="12231">
                  <c:v>32.285208148804251</c:v>
                </c:pt>
                <c:pt idx="12232">
                  <c:v>32.271368467670506</c:v>
                </c:pt>
                <c:pt idx="12233">
                  <c:v>32.271368467670506</c:v>
                </c:pt>
                <c:pt idx="12234">
                  <c:v>32.271368467670506</c:v>
                </c:pt>
                <c:pt idx="12235">
                  <c:v>32.271368467670506</c:v>
                </c:pt>
                <c:pt idx="12236">
                  <c:v>32.249224977856514</c:v>
                </c:pt>
                <c:pt idx="12237">
                  <c:v>32.249224977856514</c:v>
                </c:pt>
                <c:pt idx="12238">
                  <c:v>32.249224977856514</c:v>
                </c:pt>
                <c:pt idx="12239">
                  <c:v>32.249224977856514</c:v>
                </c:pt>
                <c:pt idx="12240">
                  <c:v>32.218777679362262</c:v>
                </c:pt>
                <c:pt idx="12241">
                  <c:v>32.218777679362262</c:v>
                </c:pt>
                <c:pt idx="12242">
                  <c:v>32.218777679362262</c:v>
                </c:pt>
                <c:pt idx="12243">
                  <c:v>32.218777679362262</c:v>
                </c:pt>
                <c:pt idx="12244">
                  <c:v>32.218777679362262</c:v>
                </c:pt>
                <c:pt idx="12245">
                  <c:v>32.218777679362262</c:v>
                </c:pt>
                <c:pt idx="12246">
                  <c:v>32.218777679362262</c:v>
                </c:pt>
                <c:pt idx="12247">
                  <c:v>32.191098317094777</c:v>
                </c:pt>
                <c:pt idx="12248">
                  <c:v>32.191098317094777</c:v>
                </c:pt>
                <c:pt idx="12249">
                  <c:v>32.191098317094777</c:v>
                </c:pt>
                <c:pt idx="12250">
                  <c:v>32.174490699734278</c:v>
                </c:pt>
                <c:pt idx="12251">
                  <c:v>32.174490699734278</c:v>
                </c:pt>
                <c:pt idx="12252">
                  <c:v>32.174490699734278</c:v>
                </c:pt>
                <c:pt idx="12253">
                  <c:v>32.163418954827286</c:v>
                </c:pt>
                <c:pt idx="12254">
                  <c:v>32.146811337466787</c:v>
                </c:pt>
                <c:pt idx="12255">
                  <c:v>32.146811337466787</c:v>
                </c:pt>
                <c:pt idx="12256">
                  <c:v>32.146811337466787</c:v>
                </c:pt>
                <c:pt idx="12257">
                  <c:v>32.146811337466787</c:v>
                </c:pt>
                <c:pt idx="12258">
                  <c:v>32.146811337466787</c:v>
                </c:pt>
                <c:pt idx="12259">
                  <c:v>32.124667847652788</c:v>
                </c:pt>
                <c:pt idx="12260">
                  <c:v>32.124667847652788</c:v>
                </c:pt>
                <c:pt idx="12261">
                  <c:v>32.124667847652788</c:v>
                </c:pt>
                <c:pt idx="12262">
                  <c:v>32.113596102745795</c:v>
                </c:pt>
                <c:pt idx="12263">
                  <c:v>32.096988485385296</c:v>
                </c:pt>
                <c:pt idx="12264">
                  <c:v>32.096988485385296</c:v>
                </c:pt>
                <c:pt idx="12265">
                  <c:v>32.096988485385296</c:v>
                </c:pt>
                <c:pt idx="12266">
                  <c:v>32.096988485385296</c:v>
                </c:pt>
                <c:pt idx="12267">
                  <c:v>32.096988485385296</c:v>
                </c:pt>
                <c:pt idx="12268">
                  <c:v>32.080380868024797</c:v>
                </c:pt>
                <c:pt idx="12269">
                  <c:v>32.074844995571297</c:v>
                </c:pt>
                <c:pt idx="12270">
                  <c:v>32.066541186891058</c:v>
                </c:pt>
                <c:pt idx="12271">
                  <c:v>32.066541186891058</c:v>
                </c:pt>
                <c:pt idx="12272">
                  <c:v>32.058237378210805</c:v>
                </c:pt>
                <c:pt idx="12273">
                  <c:v>32.047165633303806</c:v>
                </c:pt>
                <c:pt idx="12274">
                  <c:v>32.047165633303806</c:v>
                </c:pt>
                <c:pt idx="12275">
                  <c:v>32.047165633303806</c:v>
                </c:pt>
                <c:pt idx="12276">
                  <c:v>32.005646589902568</c:v>
                </c:pt>
                <c:pt idx="12277">
                  <c:v>32.005646589902568</c:v>
                </c:pt>
                <c:pt idx="12278">
                  <c:v>32.005646589902568</c:v>
                </c:pt>
                <c:pt idx="12279">
                  <c:v>32.005646589902568</c:v>
                </c:pt>
                <c:pt idx="12280">
                  <c:v>32.005646589902568</c:v>
                </c:pt>
                <c:pt idx="12281">
                  <c:v>32.005646589902568</c:v>
                </c:pt>
                <c:pt idx="12282">
                  <c:v>32.005646589902568</c:v>
                </c:pt>
                <c:pt idx="12283">
                  <c:v>32.005646589902568</c:v>
                </c:pt>
                <c:pt idx="12284">
                  <c:v>32.005646589902568</c:v>
                </c:pt>
                <c:pt idx="12285">
                  <c:v>32.005646589902568</c:v>
                </c:pt>
                <c:pt idx="12286">
                  <c:v>32.005646589902568</c:v>
                </c:pt>
                <c:pt idx="12287">
                  <c:v>32.005646589902568</c:v>
                </c:pt>
                <c:pt idx="12288">
                  <c:v>31.944751992914082</c:v>
                </c:pt>
                <c:pt idx="12289">
                  <c:v>31.944751992914082</c:v>
                </c:pt>
                <c:pt idx="12290">
                  <c:v>31.944751992914082</c:v>
                </c:pt>
                <c:pt idx="12291">
                  <c:v>31.944751992914082</c:v>
                </c:pt>
                <c:pt idx="12292">
                  <c:v>31.944751992914082</c:v>
                </c:pt>
                <c:pt idx="12293">
                  <c:v>31.944751992914082</c:v>
                </c:pt>
                <c:pt idx="12294">
                  <c:v>31.944751992914082</c:v>
                </c:pt>
                <c:pt idx="12295">
                  <c:v>31.944751992914082</c:v>
                </c:pt>
                <c:pt idx="12296">
                  <c:v>31.944751992914082</c:v>
                </c:pt>
                <c:pt idx="12297">
                  <c:v>31.944751992914082</c:v>
                </c:pt>
                <c:pt idx="12298">
                  <c:v>31.858945969884857</c:v>
                </c:pt>
                <c:pt idx="12299">
                  <c:v>31.858945969884857</c:v>
                </c:pt>
                <c:pt idx="12300">
                  <c:v>31.858945969884857</c:v>
                </c:pt>
                <c:pt idx="12301">
                  <c:v>31.858945969884857</c:v>
                </c:pt>
                <c:pt idx="12302">
                  <c:v>31.858945969884857</c:v>
                </c:pt>
                <c:pt idx="12303">
                  <c:v>31.858945969884857</c:v>
                </c:pt>
                <c:pt idx="12304">
                  <c:v>31.858945969884857</c:v>
                </c:pt>
                <c:pt idx="12305">
                  <c:v>31.858945969884857</c:v>
                </c:pt>
                <c:pt idx="12306">
                  <c:v>31.858945969884857</c:v>
                </c:pt>
                <c:pt idx="12307">
                  <c:v>31.858945969884857</c:v>
                </c:pt>
                <c:pt idx="12308">
                  <c:v>31.858945969884857</c:v>
                </c:pt>
                <c:pt idx="12309">
                  <c:v>31.858945969884857</c:v>
                </c:pt>
                <c:pt idx="12310">
                  <c:v>31.858945969884857</c:v>
                </c:pt>
                <c:pt idx="12311">
                  <c:v>31.858945969884857</c:v>
                </c:pt>
                <c:pt idx="12312">
                  <c:v>31.858945969884857</c:v>
                </c:pt>
                <c:pt idx="12313">
                  <c:v>31.858945969884857</c:v>
                </c:pt>
                <c:pt idx="12314">
                  <c:v>31.858945969884857</c:v>
                </c:pt>
                <c:pt idx="12315">
                  <c:v>31.858945969884857</c:v>
                </c:pt>
                <c:pt idx="12316">
                  <c:v>31.858945969884857</c:v>
                </c:pt>
                <c:pt idx="12317">
                  <c:v>31.858945969884857</c:v>
                </c:pt>
                <c:pt idx="12318">
                  <c:v>31.858945969884857</c:v>
                </c:pt>
                <c:pt idx="12319">
                  <c:v>31.792515500442871</c:v>
                </c:pt>
                <c:pt idx="12320">
                  <c:v>31.792515500442871</c:v>
                </c:pt>
                <c:pt idx="12321">
                  <c:v>31.792515500442871</c:v>
                </c:pt>
                <c:pt idx="12322">
                  <c:v>31.781443755535872</c:v>
                </c:pt>
                <c:pt idx="12323">
                  <c:v>31.775907883082372</c:v>
                </c:pt>
                <c:pt idx="12324">
                  <c:v>31.75376439326838</c:v>
                </c:pt>
                <c:pt idx="12325">
                  <c:v>31.75376439326838</c:v>
                </c:pt>
                <c:pt idx="12326">
                  <c:v>31.75376439326838</c:v>
                </c:pt>
                <c:pt idx="12327">
                  <c:v>31.75376439326838</c:v>
                </c:pt>
                <c:pt idx="12328">
                  <c:v>31.75376439326838</c:v>
                </c:pt>
                <c:pt idx="12329">
                  <c:v>31.75376439326838</c:v>
                </c:pt>
                <c:pt idx="12330">
                  <c:v>31.75376439326838</c:v>
                </c:pt>
                <c:pt idx="12331">
                  <c:v>31.731620903454385</c:v>
                </c:pt>
                <c:pt idx="12332">
                  <c:v>31.709477413640393</c:v>
                </c:pt>
                <c:pt idx="12333">
                  <c:v>31.709477413640393</c:v>
                </c:pt>
                <c:pt idx="12334">
                  <c:v>31.709477413640393</c:v>
                </c:pt>
                <c:pt idx="12335">
                  <c:v>31.709477413640393</c:v>
                </c:pt>
                <c:pt idx="12336">
                  <c:v>31.709477413640393</c:v>
                </c:pt>
                <c:pt idx="12337">
                  <c:v>31.709477413640393</c:v>
                </c:pt>
                <c:pt idx="12338">
                  <c:v>31.709477413640393</c:v>
                </c:pt>
                <c:pt idx="12339">
                  <c:v>31.656886625332152</c:v>
                </c:pt>
                <c:pt idx="12340">
                  <c:v>31.656886625332152</c:v>
                </c:pt>
                <c:pt idx="12341">
                  <c:v>31.656886625332152</c:v>
                </c:pt>
                <c:pt idx="12342">
                  <c:v>31.656886625332152</c:v>
                </c:pt>
                <c:pt idx="12343">
                  <c:v>31.656886625332152</c:v>
                </c:pt>
                <c:pt idx="12344">
                  <c:v>31.656886625332152</c:v>
                </c:pt>
                <c:pt idx="12345">
                  <c:v>31.656886625332152</c:v>
                </c:pt>
                <c:pt idx="12346">
                  <c:v>31.656886625332152</c:v>
                </c:pt>
                <c:pt idx="12347">
                  <c:v>31.656886625332152</c:v>
                </c:pt>
                <c:pt idx="12348">
                  <c:v>31.656886625332152</c:v>
                </c:pt>
                <c:pt idx="12349">
                  <c:v>31.656886625332152</c:v>
                </c:pt>
                <c:pt idx="12350">
                  <c:v>31.656886625332152</c:v>
                </c:pt>
                <c:pt idx="12351">
                  <c:v>31.618135518157665</c:v>
                </c:pt>
                <c:pt idx="12352">
                  <c:v>31.618135518157665</c:v>
                </c:pt>
                <c:pt idx="12353">
                  <c:v>31.609831709477415</c:v>
                </c:pt>
                <c:pt idx="12354">
                  <c:v>31.604295837023916</c:v>
                </c:pt>
                <c:pt idx="12355">
                  <c:v>31.598759964570416</c:v>
                </c:pt>
                <c:pt idx="12356">
                  <c:v>31.593224092116916</c:v>
                </c:pt>
                <c:pt idx="12357">
                  <c:v>31.587688219663416</c:v>
                </c:pt>
                <c:pt idx="12358">
                  <c:v>31.57938441098317</c:v>
                </c:pt>
                <c:pt idx="12359">
                  <c:v>31.57938441098317</c:v>
                </c:pt>
                <c:pt idx="12360">
                  <c:v>31.571080602302924</c:v>
                </c:pt>
                <c:pt idx="12361">
                  <c:v>31.565544729849428</c:v>
                </c:pt>
                <c:pt idx="12362">
                  <c:v>31.557240921169178</c:v>
                </c:pt>
                <c:pt idx="12363">
                  <c:v>31.557240921169178</c:v>
                </c:pt>
                <c:pt idx="12364">
                  <c:v>31.548937112488929</c:v>
                </c:pt>
                <c:pt idx="12365">
                  <c:v>31.53232949512843</c:v>
                </c:pt>
                <c:pt idx="12366">
                  <c:v>31.53232949512843</c:v>
                </c:pt>
                <c:pt idx="12367">
                  <c:v>31.53232949512843</c:v>
                </c:pt>
                <c:pt idx="12368">
                  <c:v>31.53232949512843</c:v>
                </c:pt>
                <c:pt idx="12369">
                  <c:v>31.53232949512843</c:v>
                </c:pt>
                <c:pt idx="12370">
                  <c:v>31.512953941541188</c:v>
                </c:pt>
                <c:pt idx="12371">
                  <c:v>31.512953941541188</c:v>
                </c:pt>
                <c:pt idx="12372">
                  <c:v>31.476970770593443</c:v>
                </c:pt>
                <c:pt idx="12373">
                  <c:v>31.476970770593443</c:v>
                </c:pt>
                <c:pt idx="12374">
                  <c:v>31.476970770593443</c:v>
                </c:pt>
                <c:pt idx="12375">
                  <c:v>31.476970770593443</c:v>
                </c:pt>
                <c:pt idx="12376">
                  <c:v>31.476970770593443</c:v>
                </c:pt>
                <c:pt idx="12377">
                  <c:v>31.476970770593443</c:v>
                </c:pt>
                <c:pt idx="12378">
                  <c:v>31.476970770593443</c:v>
                </c:pt>
                <c:pt idx="12379">
                  <c:v>31.476970770593443</c:v>
                </c:pt>
                <c:pt idx="12380">
                  <c:v>31.476970770593443</c:v>
                </c:pt>
                <c:pt idx="12381">
                  <c:v>31.476970770593443</c:v>
                </c:pt>
                <c:pt idx="12382">
                  <c:v>31.476970770593443</c:v>
                </c:pt>
                <c:pt idx="12383">
                  <c:v>31.377325066430465</c:v>
                </c:pt>
                <c:pt idx="12384">
                  <c:v>31.377325066430465</c:v>
                </c:pt>
                <c:pt idx="12385">
                  <c:v>31.377325066430465</c:v>
                </c:pt>
                <c:pt idx="12386">
                  <c:v>31.377325066430465</c:v>
                </c:pt>
                <c:pt idx="12387">
                  <c:v>31.377325066430465</c:v>
                </c:pt>
                <c:pt idx="12388">
                  <c:v>31.377325066430465</c:v>
                </c:pt>
                <c:pt idx="12389">
                  <c:v>31.377325066430465</c:v>
                </c:pt>
                <c:pt idx="12390">
                  <c:v>31.377325066430465</c:v>
                </c:pt>
                <c:pt idx="12391">
                  <c:v>31.377325066430465</c:v>
                </c:pt>
                <c:pt idx="12392">
                  <c:v>31.377325066430465</c:v>
                </c:pt>
                <c:pt idx="12393">
                  <c:v>31.377325066430465</c:v>
                </c:pt>
                <c:pt idx="12394">
                  <c:v>31.377325066430465</c:v>
                </c:pt>
                <c:pt idx="12395">
                  <c:v>31.377325066430465</c:v>
                </c:pt>
                <c:pt idx="12396">
                  <c:v>31.377325066430465</c:v>
                </c:pt>
                <c:pt idx="12397">
                  <c:v>31.377325066430465</c:v>
                </c:pt>
                <c:pt idx="12398">
                  <c:v>31.377325066430465</c:v>
                </c:pt>
                <c:pt idx="12399">
                  <c:v>31.377325066430465</c:v>
                </c:pt>
                <c:pt idx="12400">
                  <c:v>31.377325066430465</c:v>
                </c:pt>
                <c:pt idx="12401">
                  <c:v>31.377325066430465</c:v>
                </c:pt>
                <c:pt idx="12402">
                  <c:v>31.377325066430465</c:v>
                </c:pt>
                <c:pt idx="12403">
                  <c:v>31.377325066430465</c:v>
                </c:pt>
                <c:pt idx="12404">
                  <c:v>31.377325066430465</c:v>
                </c:pt>
                <c:pt idx="12405">
                  <c:v>31.377325066430465</c:v>
                </c:pt>
                <c:pt idx="12406">
                  <c:v>31.377325066430465</c:v>
                </c:pt>
                <c:pt idx="12407">
                  <c:v>31.377325066430465</c:v>
                </c:pt>
                <c:pt idx="12408">
                  <c:v>31.294286979627987</c:v>
                </c:pt>
                <c:pt idx="12409">
                  <c:v>31.294286979627987</c:v>
                </c:pt>
                <c:pt idx="12410">
                  <c:v>31.294286979627987</c:v>
                </c:pt>
                <c:pt idx="12411">
                  <c:v>31.294286979627987</c:v>
                </c:pt>
                <c:pt idx="12412">
                  <c:v>31.294286979627987</c:v>
                </c:pt>
                <c:pt idx="12413">
                  <c:v>31.236160318866251</c:v>
                </c:pt>
                <c:pt idx="12414">
                  <c:v>31.236160318866251</c:v>
                </c:pt>
                <c:pt idx="12415">
                  <c:v>31.236160318866251</c:v>
                </c:pt>
                <c:pt idx="12416">
                  <c:v>31.236160318866251</c:v>
                </c:pt>
                <c:pt idx="12417">
                  <c:v>31.236160318866251</c:v>
                </c:pt>
                <c:pt idx="12418">
                  <c:v>31.236160318866251</c:v>
                </c:pt>
                <c:pt idx="12419">
                  <c:v>31.236160318866251</c:v>
                </c:pt>
                <c:pt idx="12420">
                  <c:v>31.236160318866251</c:v>
                </c:pt>
                <c:pt idx="12421">
                  <c:v>31.236160318866251</c:v>
                </c:pt>
                <c:pt idx="12422">
                  <c:v>31.236160318866251</c:v>
                </c:pt>
                <c:pt idx="12423">
                  <c:v>31.236160318866251</c:v>
                </c:pt>
                <c:pt idx="12424">
                  <c:v>31.236160318866251</c:v>
                </c:pt>
                <c:pt idx="12425">
                  <c:v>31.236160318866251</c:v>
                </c:pt>
                <c:pt idx="12426">
                  <c:v>31.236160318866251</c:v>
                </c:pt>
                <c:pt idx="12427">
                  <c:v>31.236160318866251</c:v>
                </c:pt>
                <c:pt idx="12428">
                  <c:v>31.236160318866251</c:v>
                </c:pt>
                <c:pt idx="12429">
                  <c:v>31.189105403011514</c:v>
                </c:pt>
                <c:pt idx="12430">
                  <c:v>31.161426040744022</c:v>
                </c:pt>
                <c:pt idx="12431">
                  <c:v>31.161426040744022</c:v>
                </c:pt>
                <c:pt idx="12432">
                  <c:v>31.161426040744022</c:v>
                </c:pt>
                <c:pt idx="12433">
                  <c:v>31.161426040744022</c:v>
                </c:pt>
                <c:pt idx="12434">
                  <c:v>31.161426040744022</c:v>
                </c:pt>
                <c:pt idx="12435">
                  <c:v>31.161426040744022</c:v>
                </c:pt>
                <c:pt idx="12436">
                  <c:v>31.161426040744022</c:v>
                </c:pt>
                <c:pt idx="12437">
                  <c:v>31.161426040744022</c:v>
                </c:pt>
                <c:pt idx="12438">
                  <c:v>31.161426040744022</c:v>
                </c:pt>
                <c:pt idx="12439">
                  <c:v>31.130978742249777</c:v>
                </c:pt>
                <c:pt idx="12440">
                  <c:v>31.130978742249777</c:v>
                </c:pt>
                <c:pt idx="12441">
                  <c:v>31.089459698848536</c:v>
                </c:pt>
                <c:pt idx="12442">
                  <c:v>31.089459698848536</c:v>
                </c:pt>
                <c:pt idx="12443">
                  <c:v>31.089459698848536</c:v>
                </c:pt>
                <c:pt idx="12444">
                  <c:v>31.089459698848536</c:v>
                </c:pt>
                <c:pt idx="12445">
                  <c:v>31.089459698848536</c:v>
                </c:pt>
                <c:pt idx="12446">
                  <c:v>31.089459698848536</c:v>
                </c:pt>
                <c:pt idx="12447">
                  <c:v>31.089459698848536</c:v>
                </c:pt>
                <c:pt idx="12448">
                  <c:v>31.089459698848536</c:v>
                </c:pt>
                <c:pt idx="12449">
                  <c:v>31.089459698848536</c:v>
                </c:pt>
                <c:pt idx="12450">
                  <c:v>31.089459698848536</c:v>
                </c:pt>
                <c:pt idx="12451">
                  <c:v>31.089459698848536</c:v>
                </c:pt>
                <c:pt idx="12452">
                  <c:v>31.089459698848536</c:v>
                </c:pt>
                <c:pt idx="12453">
                  <c:v>31.089459698848536</c:v>
                </c:pt>
                <c:pt idx="12454">
                  <c:v>31.045172719220549</c:v>
                </c:pt>
                <c:pt idx="12455">
                  <c:v>31.045172719220549</c:v>
                </c:pt>
                <c:pt idx="12456">
                  <c:v>31.045172719220549</c:v>
                </c:pt>
                <c:pt idx="12457">
                  <c:v>31.023029229406557</c:v>
                </c:pt>
                <c:pt idx="12458">
                  <c:v>31.023029229406557</c:v>
                </c:pt>
                <c:pt idx="12459">
                  <c:v>31.023029229406557</c:v>
                </c:pt>
                <c:pt idx="12460">
                  <c:v>31.023029229406557</c:v>
                </c:pt>
                <c:pt idx="12461">
                  <c:v>31.023029229406557</c:v>
                </c:pt>
                <c:pt idx="12462">
                  <c:v>31.006421612046058</c:v>
                </c:pt>
                <c:pt idx="12463">
                  <c:v>30.989813994685562</c:v>
                </c:pt>
                <c:pt idx="12464">
                  <c:v>30.989813994685562</c:v>
                </c:pt>
                <c:pt idx="12465">
                  <c:v>30.989813994685562</c:v>
                </c:pt>
                <c:pt idx="12466">
                  <c:v>30.989813994685562</c:v>
                </c:pt>
                <c:pt idx="12467">
                  <c:v>30.989813994685562</c:v>
                </c:pt>
                <c:pt idx="12468">
                  <c:v>30.97320637732507</c:v>
                </c:pt>
                <c:pt idx="12469">
                  <c:v>30.937223206377322</c:v>
                </c:pt>
                <c:pt idx="12470">
                  <c:v>30.937223206377322</c:v>
                </c:pt>
                <c:pt idx="12471">
                  <c:v>30.937223206377322</c:v>
                </c:pt>
                <c:pt idx="12472">
                  <c:v>30.937223206377322</c:v>
                </c:pt>
                <c:pt idx="12473">
                  <c:v>30.937223206377322</c:v>
                </c:pt>
                <c:pt idx="12474">
                  <c:v>30.937223206377322</c:v>
                </c:pt>
                <c:pt idx="12475">
                  <c:v>30.937223206377322</c:v>
                </c:pt>
                <c:pt idx="12476">
                  <c:v>30.937223206377322</c:v>
                </c:pt>
                <c:pt idx="12477">
                  <c:v>30.937223206377322</c:v>
                </c:pt>
                <c:pt idx="12478">
                  <c:v>30.937223206377322</c:v>
                </c:pt>
                <c:pt idx="12479">
                  <c:v>30.937223206377322</c:v>
                </c:pt>
                <c:pt idx="12480">
                  <c:v>30.937223206377322</c:v>
                </c:pt>
                <c:pt idx="12481">
                  <c:v>30.890168290522585</c:v>
                </c:pt>
                <c:pt idx="12482">
                  <c:v>30.890168290522585</c:v>
                </c:pt>
                <c:pt idx="12483">
                  <c:v>30.890168290522585</c:v>
                </c:pt>
                <c:pt idx="12484">
                  <c:v>30.890168290522585</c:v>
                </c:pt>
                <c:pt idx="12485">
                  <c:v>30.890168290522585</c:v>
                </c:pt>
                <c:pt idx="12486">
                  <c:v>30.862488928255093</c:v>
                </c:pt>
                <c:pt idx="12487">
                  <c:v>30.862488928255093</c:v>
                </c:pt>
                <c:pt idx="12488">
                  <c:v>30.862488928255093</c:v>
                </c:pt>
                <c:pt idx="12489">
                  <c:v>30.862488928255093</c:v>
                </c:pt>
                <c:pt idx="12490">
                  <c:v>30.862488928255093</c:v>
                </c:pt>
                <c:pt idx="12491">
                  <c:v>30.837577502214348</c:v>
                </c:pt>
                <c:pt idx="12492">
                  <c:v>30.837577502214348</c:v>
                </c:pt>
                <c:pt idx="12493">
                  <c:v>30.837577502214348</c:v>
                </c:pt>
                <c:pt idx="12494">
                  <c:v>30.837577502214348</c:v>
                </c:pt>
                <c:pt idx="12495">
                  <c:v>30.818201948627106</c:v>
                </c:pt>
                <c:pt idx="12496">
                  <c:v>30.818201948627106</c:v>
                </c:pt>
                <c:pt idx="12497">
                  <c:v>30.818201948627106</c:v>
                </c:pt>
                <c:pt idx="12498">
                  <c:v>30.807130203720106</c:v>
                </c:pt>
                <c:pt idx="12499">
                  <c:v>30.801594331266607</c:v>
                </c:pt>
                <c:pt idx="12500">
                  <c:v>30.787754650132861</c:v>
                </c:pt>
                <c:pt idx="12501">
                  <c:v>30.787754650132861</c:v>
                </c:pt>
                <c:pt idx="12502">
                  <c:v>30.787754650132861</c:v>
                </c:pt>
                <c:pt idx="12503">
                  <c:v>30.787754650132861</c:v>
                </c:pt>
                <c:pt idx="12504">
                  <c:v>30.773914968999115</c:v>
                </c:pt>
                <c:pt idx="12505">
                  <c:v>30.768379096545615</c:v>
                </c:pt>
                <c:pt idx="12506">
                  <c:v>30.75730735163862</c:v>
                </c:pt>
                <c:pt idx="12507">
                  <c:v>30.75730735163862</c:v>
                </c:pt>
                <c:pt idx="12508">
                  <c:v>30.75730735163862</c:v>
                </c:pt>
                <c:pt idx="12509">
                  <c:v>30.74623560673162</c:v>
                </c:pt>
                <c:pt idx="12510">
                  <c:v>30.74069973427812</c:v>
                </c:pt>
                <c:pt idx="12511">
                  <c:v>30.721324180690878</c:v>
                </c:pt>
                <c:pt idx="12512">
                  <c:v>30.721324180690878</c:v>
                </c:pt>
                <c:pt idx="12513">
                  <c:v>30.721324180690878</c:v>
                </c:pt>
                <c:pt idx="12514">
                  <c:v>30.721324180690878</c:v>
                </c:pt>
                <c:pt idx="12515">
                  <c:v>30.721324180690878</c:v>
                </c:pt>
                <c:pt idx="12516">
                  <c:v>30.721324180690878</c:v>
                </c:pt>
                <c:pt idx="12517">
                  <c:v>30.699180690876883</c:v>
                </c:pt>
                <c:pt idx="12518">
                  <c:v>30.699180690876883</c:v>
                </c:pt>
                <c:pt idx="12519">
                  <c:v>30.690876882196633</c:v>
                </c:pt>
                <c:pt idx="12520">
                  <c:v>30.685341009743134</c:v>
                </c:pt>
                <c:pt idx="12521">
                  <c:v>30.643821966341893</c:v>
                </c:pt>
                <c:pt idx="12522">
                  <c:v>30.643821966341893</c:v>
                </c:pt>
                <c:pt idx="12523">
                  <c:v>30.643821966341893</c:v>
                </c:pt>
                <c:pt idx="12524">
                  <c:v>30.643821966341893</c:v>
                </c:pt>
                <c:pt idx="12525">
                  <c:v>30.643821966341893</c:v>
                </c:pt>
                <c:pt idx="12526">
                  <c:v>30.643821966341893</c:v>
                </c:pt>
                <c:pt idx="12527">
                  <c:v>30.643821966341893</c:v>
                </c:pt>
                <c:pt idx="12528">
                  <c:v>30.643821966341893</c:v>
                </c:pt>
                <c:pt idx="12529">
                  <c:v>30.643821966341893</c:v>
                </c:pt>
                <c:pt idx="12530">
                  <c:v>30.643821966341893</c:v>
                </c:pt>
                <c:pt idx="12531">
                  <c:v>30.643821966341893</c:v>
                </c:pt>
                <c:pt idx="12532">
                  <c:v>30.643821966341893</c:v>
                </c:pt>
                <c:pt idx="12533">
                  <c:v>30.643821966341893</c:v>
                </c:pt>
                <c:pt idx="12534">
                  <c:v>30.643821966341893</c:v>
                </c:pt>
                <c:pt idx="12535">
                  <c:v>30.591231178033656</c:v>
                </c:pt>
                <c:pt idx="12536">
                  <c:v>30.591231178033656</c:v>
                </c:pt>
                <c:pt idx="12537">
                  <c:v>30.591231178033656</c:v>
                </c:pt>
                <c:pt idx="12538">
                  <c:v>30.591231178033656</c:v>
                </c:pt>
                <c:pt idx="12539">
                  <c:v>30.591231178033656</c:v>
                </c:pt>
                <c:pt idx="12540">
                  <c:v>30.571855624446414</c:v>
                </c:pt>
                <c:pt idx="12541">
                  <c:v>30.571855624446414</c:v>
                </c:pt>
                <c:pt idx="12542">
                  <c:v>30.541408325952169</c:v>
                </c:pt>
                <c:pt idx="12543">
                  <c:v>30.541408325952169</c:v>
                </c:pt>
                <c:pt idx="12544">
                  <c:v>30.541408325952169</c:v>
                </c:pt>
                <c:pt idx="12545">
                  <c:v>30.541408325952169</c:v>
                </c:pt>
                <c:pt idx="12546">
                  <c:v>30.541408325952169</c:v>
                </c:pt>
                <c:pt idx="12547">
                  <c:v>30.541408325952169</c:v>
                </c:pt>
                <c:pt idx="12548">
                  <c:v>30.541408325952169</c:v>
                </c:pt>
                <c:pt idx="12549">
                  <c:v>30.541408325952169</c:v>
                </c:pt>
                <c:pt idx="12550">
                  <c:v>30.541408325952169</c:v>
                </c:pt>
                <c:pt idx="12551">
                  <c:v>30.513728963684677</c:v>
                </c:pt>
                <c:pt idx="12552">
                  <c:v>30.502657218777678</c:v>
                </c:pt>
                <c:pt idx="12553">
                  <c:v>30.502657218777678</c:v>
                </c:pt>
                <c:pt idx="12554">
                  <c:v>30.502657218777678</c:v>
                </c:pt>
                <c:pt idx="12555">
                  <c:v>30.483281665190432</c:v>
                </c:pt>
                <c:pt idx="12556">
                  <c:v>30.483281665190432</c:v>
                </c:pt>
                <c:pt idx="12557">
                  <c:v>30.483281665190432</c:v>
                </c:pt>
                <c:pt idx="12558">
                  <c:v>30.483281665190432</c:v>
                </c:pt>
                <c:pt idx="12559">
                  <c:v>30.46944198405669</c:v>
                </c:pt>
                <c:pt idx="12560">
                  <c:v>30.461138175376441</c:v>
                </c:pt>
                <c:pt idx="12561">
                  <c:v>30.461138175376441</c:v>
                </c:pt>
                <c:pt idx="12562">
                  <c:v>30.452834366696191</c:v>
                </c:pt>
                <c:pt idx="12563">
                  <c:v>30.433458813108942</c:v>
                </c:pt>
                <c:pt idx="12564">
                  <c:v>30.433458813108942</c:v>
                </c:pt>
                <c:pt idx="12565">
                  <c:v>30.433458813108942</c:v>
                </c:pt>
                <c:pt idx="12566">
                  <c:v>30.433458813108942</c:v>
                </c:pt>
                <c:pt idx="12567">
                  <c:v>30.433458813108942</c:v>
                </c:pt>
                <c:pt idx="12568">
                  <c:v>30.433458813108942</c:v>
                </c:pt>
                <c:pt idx="12569">
                  <c:v>30.41131532329495</c:v>
                </c:pt>
                <c:pt idx="12570">
                  <c:v>30.41131532329495</c:v>
                </c:pt>
                <c:pt idx="12571">
                  <c:v>30.397475642161204</c:v>
                </c:pt>
                <c:pt idx="12572">
                  <c:v>30.397475642161204</c:v>
                </c:pt>
                <c:pt idx="12573">
                  <c:v>30.397475642161204</c:v>
                </c:pt>
                <c:pt idx="12574">
                  <c:v>30.378100088573962</c:v>
                </c:pt>
                <c:pt idx="12575">
                  <c:v>30.378100088573962</c:v>
                </c:pt>
                <c:pt idx="12576">
                  <c:v>30.378100088573962</c:v>
                </c:pt>
                <c:pt idx="12577">
                  <c:v>30.378100088573962</c:v>
                </c:pt>
                <c:pt idx="12578">
                  <c:v>30.364260407440213</c:v>
                </c:pt>
                <c:pt idx="12579">
                  <c:v>30.358724534986713</c:v>
                </c:pt>
                <c:pt idx="12580">
                  <c:v>30.344884853852967</c:v>
                </c:pt>
                <c:pt idx="12581">
                  <c:v>30.344884853852967</c:v>
                </c:pt>
                <c:pt idx="12582">
                  <c:v>30.344884853852967</c:v>
                </c:pt>
                <c:pt idx="12583">
                  <c:v>30.344884853852967</c:v>
                </c:pt>
                <c:pt idx="12584">
                  <c:v>30.297829937998227</c:v>
                </c:pt>
                <c:pt idx="12585">
                  <c:v>30.297829937998227</c:v>
                </c:pt>
                <c:pt idx="12586">
                  <c:v>30.297829937998227</c:v>
                </c:pt>
                <c:pt idx="12587">
                  <c:v>30.297829937998227</c:v>
                </c:pt>
                <c:pt idx="12588">
                  <c:v>30.297829937998227</c:v>
                </c:pt>
                <c:pt idx="12589">
                  <c:v>30.297829937998227</c:v>
                </c:pt>
                <c:pt idx="12590">
                  <c:v>30.297829937998227</c:v>
                </c:pt>
                <c:pt idx="12591">
                  <c:v>30.297829937998227</c:v>
                </c:pt>
                <c:pt idx="12592">
                  <c:v>30.297829937998227</c:v>
                </c:pt>
                <c:pt idx="12593">
                  <c:v>30.297829937998227</c:v>
                </c:pt>
                <c:pt idx="12594">
                  <c:v>30.297829937998227</c:v>
                </c:pt>
                <c:pt idx="12595">
                  <c:v>30.297829937998227</c:v>
                </c:pt>
                <c:pt idx="12596">
                  <c:v>30.297829937998227</c:v>
                </c:pt>
                <c:pt idx="12597">
                  <c:v>30.259078830823739</c:v>
                </c:pt>
                <c:pt idx="12598">
                  <c:v>30.24523914968999</c:v>
                </c:pt>
                <c:pt idx="12599">
                  <c:v>30.24523914968999</c:v>
                </c:pt>
                <c:pt idx="12600">
                  <c:v>30.24523914968999</c:v>
                </c:pt>
                <c:pt idx="12601">
                  <c:v>30.24523914968999</c:v>
                </c:pt>
                <c:pt idx="12602">
                  <c:v>30.231399468556248</c:v>
                </c:pt>
                <c:pt idx="12603">
                  <c:v>30.223095659875998</c:v>
                </c:pt>
                <c:pt idx="12604">
                  <c:v>30.223095659875998</c:v>
                </c:pt>
                <c:pt idx="12605">
                  <c:v>30.214791851195749</c:v>
                </c:pt>
                <c:pt idx="12606">
                  <c:v>30.209255978742249</c:v>
                </c:pt>
                <c:pt idx="12607">
                  <c:v>30.200952170062003</c:v>
                </c:pt>
                <c:pt idx="12608">
                  <c:v>30.200952170062003</c:v>
                </c:pt>
                <c:pt idx="12609">
                  <c:v>30.189880425155003</c:v>
                </c:pt>
                <c:pt idx="12610">
                  <c:v>30.189880425155003</c:v>
                </c:pt>
                <c:pt idx="12611">
                  <c:v>30.148361381753762</c:v>
                </c:pt>
                <c:pt idx="12612">
                  <c:v>30.148361381753762</c:v>
                </c:pt>
                <c:pt idx="12613">
                  <c:v>30.148361381753762</c:v>
                </c:pt>
                <c:pt idx="12614">
                  <c:v>30.148361381753762</c:v>
                </c:pt>
                <c:pt idx="12615">
                  <c:v>30.148361381753762</c:v>
                </c:pt>
                <c:pt idx="12616">
                  <c:v>30.148361381753762</c:v>
                </c:pt>
                <c:pt idx="12617">
                  <c:v>30.148361381753762</c:v>
                </c:pt>
                <c:pt idx="12618">
                  <c:v>30.148361381753762</c:v>
                </c:pt>
                <c:pt idx="12619">
                  <c:v>30.148361381753762</c:v>
                </c:pt>
                <c:pt idx="12620">
                  <c:v>30.148361381753762</c:v>
                </c:pt>
                <c:pt idx="12621">
                  <c:v>30.148361381753762</c:v>
                </c:pt>
                <c:pt idx="12622">
                  <c:v>30.148361381753762</c:v>
                </c:pt>
                <c:pt idx="12623">
                  <c:v>30.148361381753762</c:v>
                </c:pt>
                <c:pt idx="12624">
                  <c:v>30.109610274579275</c:v>
                </c:pt>
                <c:pt idx="12625">
                  <c:v>30.090234720992026</c:v>
                </c:pt>
                <c:pt idx="12626">
                  <c:v>30.090234720992026</c:v>
                </c:pt>
                <c:pt idx="12627">
                  <c:v>30.090234720992026</c:v>
                </c:pt>
                <c:pt idx="12628">
                  <c:v>30.090234720992026</c:v>
                </c:pt>
                <c:pt idx="12629">
                  <c:v>30.090234720992026</c:v>
                </c:pt>
                <c:pt idx="12630">
                  <c:v>30.090234720992026</c:v>
                </c:pt>
                <c:pt idx="12631">
                  <c:v>30.057019486271034</c:v>
                </c:pt>
                <c:pt idx="12632">
                  <c:v>30.057019486271034</c:v>
                </c:pt>
                <c:pt idx="12633">
                  <c:v>30.057019486271034</c:v>
                </c:pt>
                <c:pt idx="12634">
                  <c:v>30.057019486271034</c:v>
                </c:pt>
                <c:pt idx="12635">
                  <c:v>30.057019486271034</c:v>
                </c:pt>
                <c:pt idx="12636">
                  <c:v>30.057019486271034</c:v>
                </c:pt>
                <c:pt idx="12637">
                  <c:v>30.004428697962798</c:v>
                </c:pt>
                <c:pt idx="12638">
                  <c:v>30.004428697962798</c:v>
                </c:pt>
                <c:pt idx="12639">
                  <c:v>30.004428697962798</c:v>
                </c:pt>
                <c:pt idx="12640">
                  <c:v>30.004428697962798</c:v>
                </c:pt>
                <c:pt idx="12641">
                  <c:v>30.004428697962798</c:v>
                </c:pt>
                <c:pt idx="12642">
                  <c:v>30.004428697962798</c:v>
                </c:pt>
                <c:pt idx="12643">
                  <c:v>30.004428697962798</c:v>
                </c:pt>
                <c:pt idx="12644">
                  <c:v>30.004428697962798</c:v>
                </c:pt>
                <c:pt idx="12645">
                  <c:v>30.004428697962798</c:v>
                </c:pt>
                <c:pt idx="12646">
                  <c:v>30.004428697962798</c:v>
                </c:pt>
                <c:pt idx="12647">
                  <c:v>30.004428697962798</c:v>
                </c:pt>
                <c:pt idx="12648">
                  <c:v>30.004428697962798</c:v>
                </c:pt>
                <c:pt idx="12649">
                  <c:v>30.004428697962798</c:v>
                </c:pt>
                <c:pt idx="12650">
                  <c:v>29.96567759078831</c:v>
                </c:pt>
                <c:pt idx="12651">
                  <c:v>29.96014171833481</c:v>
                </c:pt>
                <c:pt idx="12652">
                  <c:v>29.924158547387069</c:v>
                </c:pt>
                <c:pt idx="12653">
                  <c:v>29.924158547387069</c:v>
                </c:pt>
                <c:pt idx="12654">
                  <c:v>29.924158547387069</c:v>
                </c:pt>
                <c:pt idx="12655">
                  <c:v>29.924158547387069</c:v>
                </c:pt>
                <c:pt idx="12656">
                  <c:v>29.924158547387069</c:v>
                </c:pt>
                <c:pt idx="12657">
                  <c:v>29.924158547387069</c:v>
                </c:pt>
                <c:pt idx="12658">
                  <c:v>29.924158547387069</c:v>
                </c:pt>
                <c:pt idx="12659">
                  <c:v>29.924158547387069</c:v>
                </c:pt>
                <c:pt idx="12660">
                  <c:v>29.924158547387069</c:v>
                </c:pt>
                <c:pt idx="12661">
                  <c:v>29.924158547387069</c:v>
                </c:pt>
                <c:pt idx="12662">
                  <c:v>29.924158547387069</c:v>
                </c:pt>
                <c:pt idx="12663">
                  <c:v>29.924158547387069</c:v>
                </c:pt>
                <c:pt idx="12664">
                  <c:v>29.888175376439325</c:v>
                </c:pt>
                <c:pt idx="12665">
                  <c:v>29.879871567759082</c:v>
                </c:pt>
                <c:pt idx="12666">
                  <c:v>29.879871567759082</c:v>
                </c:pt>
                <c:pt idx="12667">
                  <c:v>29.871567759078832</c:v>
                </c:pt>
                <c:pt idx="12668">
                  <c:v>29.866031886625333</c:v>
                </c:pt>
                <c:pt idx="12669">
                  <c:v>29.852192205491583</c:v>
                </c:pt>
                <c:pt idx="12670">
                  <c:v>29.852192205491583</c:v>
                </c:pt>
                <c:pt idx="12671">
                  <c:v>29.852192205491583</c:v>
                </c:pt>
                <c:pt idx="12672">
                  <c:v>29.852192205491583</c:v>
                </c:pt>
                <c:pt idx="12673">
                  <c:v>29.830048715677592</c:v>
                </c:pt>
                <c:pt idx="12674">
                  <c:v>29.830048715677592</c:v>
                </c:pt>
                <c:pt idx="12675">
                  <c:v>29.830048715677592</c:v>
                </c:pt>
                <c:pt idx="12676">
                  <c:v>29.830048715677592</c:v>
                </c:pt>
                <c:pt idx="12677">
                  <c:v>29.816209034543846</c:v>
                </c:pt>
                <c:pt idx="12678">
                  <c:v>29.807905225863596</c:v>
                </c:pt>
                <c:pt idx="12679">
                  <c:v>29.807905225863596</c:v>
                </c:pt>
                <c:pt idx="12680">
                  <c:v>29.799601417183347</c:v>
                </c:pt>
                <c:pt idx="12681">
                  <c:v>29.788529672276347</c:v>
                </c:pt>
                <c:pt idx="12682">
                  <c:v>29.788529672276347</c:v>
                </c:pt>
                <c:pt idx="12683">
                  <c:v>29.788529672276347</c:v>
                </c:pt>
                <c:pt idx="12684">
                  <c:v>29.777457927369355</c:v>
                </c:pt>
                <c:pt idx="12685">
                  <c:v>29.769154118689105</c:v>
                </c:pt>
                <c:pt idx="12686">
                  <c:v>29.769154118689105</c:v>
                </c:pt>
                <c:pt idx="12687">
                  <c:v>29.74424269264836</c:v>
                </c:pt>
                <c:pt idx="12688">
                  <c:v>29.74424269264836</c:v>
                </c:pt>
                <c:pt idx="12689">
                  <c:v>29.74424269264836</c:v>
                </c:pt>
                <c:pt idx="12690">
                  <c:v>29.74424269264836</c:v>
                </c:pt>
                <c:pt idx="12691">
                  <c:v>29.74424269264836</c:v>
                </c:pt>
                <c:pt idx="12692">
                  <c:v>29.74424269264836</c:v>
                </c:pt>
                <c:pt idx="12693">
                  <c:v>29.74424269264836</c:v>
                </c:pt>
                <c:pt idx="12694">
                  <c:v>29.722099202834368</c:v>
                </c:pt>
                <c:pt idx="12695">
                  <c:v>29.669508414526131</c:v>
                </c:pt>
                <c:pt idx="12696">
                  <c:v>29.669508414526131</c:v>
                </c:pt>
                <c:pt idx="12697">
                  <c:v>29.669508414526131</c:v>
                </c:pt>
                <c:pt idx="12698">
                  <c:v>29.669508414526131</c:v>
                </c:pt>
                <c:pt idx="12699">
                  <c:v>29.669508414526131</c:v>
                </c:pt>
                <c:pt idx="12700">
                  <c:v>29.669508414526131</c:v>
                </c:pt>
                <c:pt idx="12701">
                  <c:v>29.669508414526131</c:v>
                </c:pt>
                <c:pt idx="12702">
                  <c:v>29.669508414526131</c:v>
                </c:pt>
                <c:pt idx="12703">
                  <c:v>29.669508414526131</c:v>
                </c:pt>
                <c:pt idx="12704">
                  <c:v>29.669508414526131</c:v>
                </c:pt>
                <c:pt idx="12705">
                  <c:v>29.669508414526131</c:v>
                </c:pt>
                <c:pt idx="12706">
                  <c:v>29.669508414526131</c:v>
                </c:pt>
                <c:pt idx="12707">
                  <c:v>29.669508414526131</c:v>
                </c:pt>
                <c:pt idx="12708">
                  <c:v>29.669508414526131</c:v>
                </c:pt>
                <c:pt idx="12709">
                  <c:v>29.669508414526131</c:v>
                </c:pt>
                <c:pt idx="12710">
                  <c:v>29.669508414526131</c:v>
                </c:pt>
                <c:pt idx="12711">
                  <c:v>29.669508414526131</c:v>
                </c:pt>
                <c:pt idx="12712">
                  <c:v>29.669508414526131</c:v>
                </c:pt>
                <c:pt idx="12713">
                  <c:v>29.614149689991144</c:v>
                </c:pt>
                <c:pt idx="12714">
                  <c:v>29.614149689991144</c:v>
                </c:pt>
                <c:pt idx="12715">
                  <c:v>29.603077945084145</c:v>
                </c:pt>
                <c:pt idx="12716">
                  <c:v>29.603077945084145</c:v>
                </c:pt>
                <c:pt idx="12717">
                  <c:v>29.594774136403895</c:v>
                </c:pt>
                <c:pt idx="12718">
                  <c:v>29.564326837909654</c:v>
                </c:pt>
                <c:pt idx="12719">
                  <c:v>29.564326837909654</c:v>
                </c:pt>
                <c:pt idx="12720">
                  <c:v>29.564326837909654</c:v>
                </c:pt>
                <c:pt idx="12721">
                  <c:v>29.564326837909654</c:v>
                </c:pt>
                <c:pt idx="12722">
                  <c:v>29.564326837909654</c:v>
                </c:pt>
                <c:pt idx="12723">
                  <c:v>29.564326837909654</c:v>
                </c:pt>
                <c:pt idx="12724">
                  <c:v>29.564326837909654</c:v>
                </c:pt>
                <c:pt idx="12725">
                  <c:v>29.564326837909654</c:v>
                </c:pt>
                <c:pt idx="12726">
                  <c:v>29.564326837909654</c:v>
                </c:pt>
                <c:pt idx="12727">
                  <c:v>29.564326837909654</c:v>
                </c:pt>
                <c:pt idx="12728">
                  <c:v>29.531111603188663</c:v>
                </c:pt>
                <c:pt idx="12729">
                  <c:v>29.531111603188663</c:v>
                </c:pt>
                <c:pt idx="12730">
                  <c:v>29.517271922054917</c:v>
                </c:pt>
                <c:pt idx="12731">
                  <c:v>29.517271922054917</c:v>
                </c:pt>
                <c:pt idx="12732">
                  <c:v>29.517271922054917</c:v>
                </c:pt>
                <c:pt idx="12733">
                  <c:v>29.506200177147917</c:v>
                </c:pt>
                <c:pt idx="12734">
                  <c:v>29.500664304694418</c:v>
                </c:pt>
                <c:pt idx="12735">
                  <c:v>29.489592559787418</c:v>
                </c:pt>
                <c:pt idx="12736">
                  <c:v>29.489592559787418</c:v>
                </c:pt>
                <c:pt idx="12737">
                  <c:v>29.489592559787418</c:v>
                </c:pt>
                <c:pt idx="12738">
                  <c:v>29.475752878653676</c:v>
                </c:pt>
                <c:pt idx="12739">
                  <c:v>29.475752878653676</c:v>
                </c:pt>
                <c:pt idx="12740">
                  <c:v>29.467449069973426</c:v>
                </c:pt>
                <c:pt idx="12741">
                  <c:v>29.46191319751993</c:v>
                </c:pt>
                <c:pt idx="12742">
                  <c:v>29.428697962798939</c:v>
                </c:pt>
                <c:pt idx="12743">
                  <c:v>29.428697962798939</c:v>
                </c:pt>
                <c:pt idx="12744">
                  <c:v>29.428697962798939</c:v>
                </c:pt>
                <c:pt idx="12745">
                  <c:v>29.428697962798939</c:v>
                </c:pt>
                <c:pt idx="12746">
                  <c:v>29.428697962798939</c:v>
                </c:pt>
                <c:pt idx="12747">
                  <c:v>29.428697962798939</c:v>
                </c:pt>
                <c:pt idx="12748">
                  <c:v>29.428697962798939</c:v>
                </c:pt>
                <c:pt idx="12749">
                  <c:v>29.428697962798939</c:v>
                </c:pt>
                <c:pt idx="12750">
                  <c:v>29.428697962798939</c:v>
                </c:pt>
                <c:pt idx="12751">
                  <c:v>29.428697962798939</c:v>
                </c:pt>
                <c:pt idx="12752">
                  <c:v>29.428697962798939</c:v>
                </c:pt>
                <c:pt idx="12753">
                  <c:v>29.392714791851194</c:v>
                </c:pt>
                <c:pt idx="12754">
                  <c:v>29.392714791851194</c:v>
                </c:pt>
                <c:pt idx="12755">
                  <c:v>29.384410983170952</c:v>
                </c:pt>
                <c:pt idx="12756">
                  <c:v>29.376107174490702</c:v>
                </c:pt>
                <c:pt idx="12757">
                  <c:v>29.376107174490702</c:v>
                </c:pt>
                <c:pt idx="12758">
                  <c:v>29.367803365810452</c:v>
                </c:pt>
                <c:pt idx="12759">
                  <c:v>29.345659875996454</c:v>
                </c:pt>
                <c:pt idx="12760">
                  <c:v>29.345659875996454</c:v>
                </c:pt>
                <c:pt idx="12761">
                  <c:v>29.345659875996454</c:v>
                </c:pt>
                <c:pt idx="12762">
                  <c:v>29.345659875996454</c:v>
                </c:pt>
                <c:pt idx="12763">
                  <c:v>29.345659875996454</c:v>
                </c:pt>
                <c:pt idx="12764">
                  <c:v>29.345659875996454</c:v>
                </c:pt>
                <c:pt idx="12765">
                  <c:v>29.345659875996454</c:v>
                </c:pt>
                <c:pt idx="12766">
                  <c:v>29.320748449955715</c:v>
                </c:pt>
                <c:pt idx="12767">
                  <c:v>29.320748449955715</c:v>
                </c:pt>
                <c:pt idx="12768">
                  <c:v>29.284765279007974</c:v>
                </c:pt>
                <c:pt idx="12769">
                  <c:v>29.284765279007974</c:v>
                </c:pt>
                <c:pt idx="12770">
                  <c:v>29.284765279007974</c:v>
                </c:pt>
                <c:pt idx="12771">
                  <c:v>29.284765279007974</c:v>
                </c:pt>
                <c:pt idx="12772">
                  <c:v>29.284765279007974</c:v>
                </c:pt>
                <c:pt idx="12773">
                  <c:v>29.284765279007974</c:v>
                </c:pt>
                <c:pt idx="12774">
                  <c:v>29.284765279007974</c:v>
                </c:pt>
                <c:pt idx="12775">
                  <c:v>29.284765279007974</c:v>
                </c:pt>
                <c:pt idx="12776">
                  <c:v>29.284765279007974</c:v>
                </c:pt>
                <c:pt idx="12777">
                  <c:v>29.284765279007974</c:v>
                </c:pt>
                <c:pt idx="12778">
                  <c:v>29.284765279007974</c:v>
                </c:pt>
                <c:pt idx="12779">
                  <c:v>29.234942426926487</c:v>
                </c:pt>
                <c:pt idx="12780">
                  <c:v>29.234942426926487</c:v>
                </c:pt>
                <c:pt idx="12781">
                  <c:v>29.234942426926487</c:v>
                </c:pt>
                <c:pt idx="12782">
                  <c:v>29.234942426926487</c:v>
                </c:pt>
                <c:pt idx="12783">
                  <c:v>29.234942426926487</c:v>
                </c:pt>
                <c:pt idx="12784">
                  <c:v>29.234942426926487</c:v>
                </c:pt>
                <c:pt idx="12785">
                  <c:v>29.234942426926487</c:v>
                </c:pt>
                <c:pt idx="12786">
                  <c:v>29.210031000885738</c:v>
                </c:pt>
                <c:pt idx="12787">
                  <c:v>29.210031000885738</c:v>
                </c:pt>
                <c:pt idx="12788">
                  <c:v>29.201727192205489</c:v>
                </c:pt>
                <c:pt idx="12789">
                  <c:v>29.182351638618247</c:v>
                </c:pt>
                <c:pt idx="12790">
                  <c:v>29.182351638618247</c:v>
                </c:pt>
                <c:pt idx="12791">
                  <c:v>29.182351638618247</c:v>
                </c:pt>
                <c:pt idx="12792">
                  <c:v>29.182351638618247</c:v>
                </c:pt>
                <c:pt idx="12793">
                  <c:v>29.182351638618247</c:v>
                </c:pt>
                <c:pt idx="12794">
                  <c:v>29.182351638618247</c:v>
                </c:pt>
                <c:pt idx="12795">
                  <c:v>29.12976085031001</c:v>
                </c:pt>
                <c:pt idx="12796">
                  <c:v>29.12976085031001</c:v>
                </c:pt>
                <c:pt idx="12797">
                  <c:v>29.12976085031001</c:v>
                </c:pt>
                <c:pt idx="12798">
                  <c:v>29.12976085031001</c:v>
                </c:pt>
                <c:pt idx="12799">
                  <c:v>29.12976085031001</c:v>
                </c:pt>
                <c:pt idx="12800">
                  <c:v>29.12976085031001</c:v>
                </c:pt>
                <c:pt idx="12801">
                  <c:v>29.12976085031001</c:v>
                </c:pt>
                <c:pt idx="12802">
                  <c:v>29.12976085031001</c:v>
                </c:pt>
                <c:pt idx="12803">
                  <c:v>29.12976085031001</c:v>
                </c:pt>
                <c:pt idx="12804">
                  <c:v>29.12976085031001</c:v>
                </c:pt>
                <c:pt idx="12805">
                  <c:v>29.12976085031001</c:v>
                </c:pt>
                <c:pt idx="12806">
                  <c:v>29.12976085031001</c:v>
                </c:pt>
                <c:pt idx="12807">
                  <c:v>29.12976085031001</c:v>
                </c:pt>
                <c:pt idx="12808">
                  <c:v>29.071634189548273</c:v>
                </c:pt>
                <c:pt idx="12809">
                  <c:v>29.071634189548273</c:v>
                </c:pt>
                <c:pt idx="12810">
                  <c:v>29.071634189548273</c:v>
                </c:pt>
                <c:pt idx="12811">
                  <c:v>29.071634189548273</c:v>
                </c:pt>
                <c:pt idx="12812">
                  <c:v>29.071634189548273</c:v>
                </c:pt>
                <c:pt idx="12813">
                  <c:v>29.071634189548273</c:v>
                </c:pt>
                <c:pt idx="12814">
                  <c:v>29.071634189548273</c:v>
                </c:pt>
                <c:pt idx="12815">
                  <c:v>29.071634189548273</c:v>
                </c:pt>
                <c:pt idx="12816">
                  <c:v>29.035651018600532</c:v>
                </c:pt>
                <c:pt idx="12817">
                  <c:v>29.035651018600532</c:v>
                </c:pt>
                <c:pt idx="12818">
                  <c:v>29.035651018600532</c:v>
                </c:pt>
                <c:pt idx="12819">
                  <c:v>29.035651018600532</c:v>
                </c:pt>
                <c:pt idx="12820">
                  <c:v>29.035651018600532</c:v>
                </c:pt>
                <c:pt idx="12821">
                  <c:v>29.016275465013287</c:v>
                </c:pt>
                <c:pt idx="12822">
                  <c:v>29.016275465013287</c:v>
                </c:pt>
                <c:pt idx="12823">
                  <c:v>29.007971656333037</c:v>
                </c:pt>
                <c:pt idx="12824">
                  <c:v>29.002435783879537</c:v>
                </c:pt>
                <c:pt idx="12825">
                  <c:v>28.996899911426038</c:v>
                </c:pt>
                <c:pt idx="12826">
                  <c:v>28.991364038972545</c:v>
                </c:pt>
                <c:pt idx="12827">
                  <c:v>28.980292294065546</c:v>
                </c:pt>
                <c:pt idx="12828">
                  <c:v>28.980292294065546</c:v>
                </c:pt>
                <c:pt idx="12829">
                  <c:v>28.980292294065546</c:v>
                </c:pt>
                <c:pt idx="12830">
                  <c:v>28.949844995571301</c:v>
                </c:pt>
                <c:pt idx="12831">
                  <c:v>28.949844995571301</c:v>
                </c:pt>
                <c:pt idx="12832">
                  <c:v>28.949844995571301</c:v>
                </c:pt>
                <c:pt idx="12833">
                  <c:v>28.949844995571301</c:v>
                </c:pt>
                <c:pt idx="12834">
                  <c:v>28.949844995571301</c:v>
                </c:pt>
                <c:pt idx="12835">
                  <c:v>28.949844995571301</c:v>
                </c:pt>
                <c:pt idx="12836">
                  <c:v>28.949844995571301</c:v>
                </c:pt>
                <c:pt idx="12837">
                  <c:v>28.949844995571301</c:v>
                </c:pt>
                <c:pt idx="12838">
                  <c:v>28.924933569530559</c:v>
                </c:pt>
                <c:pt idx="12839">
                  <c:v>28.919397697077059</c:v>
                </c:pt>
                <c:pt idx="12840">
                  <c:v>28.91109388839681</c:v>
                </c:pt>
                <c:pt idx="12841">
                  <c:v>28.91109388839681</c:v>
                </c:pt>
                <c:pt idx="12842">
                  <c:v>28.900022143489814</c:v>
                </c:pt>
                <c:pt idx="12843">
                  <c:v>28.900022143489814</c:v>
                </c:pt>
                <c:pt idx="12844">
                  <c:v>28.891718334809568</c:v>
                </c:pt>
                <c:pt idx="12845">
                  <c:v>28.836359610274581</c:v>
                </c:pt>
                <c:pt idx="12846">
                  <c:v>28.836359610274581</c:v>
                </c:pt>
                <c:pt idx="12847">
                  <c:v>28.836359610274581</c:v>
                </c:pt>
                <c:pt idx="12848">
                  <c:v>28.836359610274581</c:v>
                </c:pt>
                <c:pt idx="12849">
                  <c:v>28.836359610274581</c:v>
                </c:pt>
                <c:pt idx="12850">
                  <c:v>28.836359610274581</c:v>
                </c:pt>
                <c:pt idx="12851">
                  <c:v>28.836359610274581</c:v>
                </c:pt>
                <c:pt idx="12852">
                  <c:v>28.836359610274581</c:v>
                </c:pt>
                <c:pt idx="12853">
                  <c:v>28.836359610274581</c:v>
                </c:pt>
                <c:pt idx="12854">
                  <c:v>28.836359610274581</c:v>
                </c:pt>
                <c:pt idx="12855">
                  <c:v>28.836359610274581</c:v>
                </c:pt>
                <c:pt idx="12856">
                  <c:v>28.836359610274581</c:v>
                </c:pt>
                <c:pt idx="12857">
                  <c:v>28.836359610274581</c:v>
                </c:pt>
                <c:pt idx="12858">
                  <c:v>28.836359610274581</c:v>
                </c:pt>
                <c:pt idx="12859">
                  <c:v>28.836359610274581</c:v>
                </c:pt>
                <c:pt idx="12860">
                  <c:v>28.836359610274581</c:v>
                </c:pt>
                <c:pt idx="12861">
                  <c:v>28.836359610274581</c:v>
                </c:pt>
                <c:pt idx="12862">
                  <c:v>28.836359610274581</c:v>
                </c:pt>
                <c:pt idx="12863">
                  <c:v>28.836359610274581</c:v>
                </c:pt>
                <c:pt idx="12864">
                  <c:v>28.772697077059345</c:v>
                </c:pt>
                <c:pt idx="12865">
                  <c:v>28.772697077059345</c:v>
                </c:pt>
                <c:pt idx="12866">
                  <c:v>28.772697077059345</c:v>
                </c:pt>
                <c:pt idx="12867">
                  <c:v>28.772697077059345</c:v>
                </c:pt>
                <c:pt idx="12868">
                  <c:v>28.753321523472096</c:v>
                </c:pt>
                <c:pt idx="12869">
                  <c:v>28.753321523472096</c:v>
                </c:pt>
                <c:pt idx="12870">
                  <c:v>28.753321523472096</c:v>
                </c:pt>
                <c:pt idx="12871">
                  <c:v>28.742249778565103</c:v>
                </c:pt>
                <c:pt idx="12872">
                  <c:v>28.736713906111603</c:v>
                </c:pt>
                <c:pt idx="12873">
                  <c:v>28.714570416297608</c:v>
                </c:pt>
                <c:pt idx="12874">
                  <c:v>28.714570416297608</c:v>
                </c:pt>
                <c:pt idx="12875">
                  <c:v>28.714570416297608</c:v>
                </c:pt>
                <c:pt idx="12876">
                  <c:v>28.714570416297608</c:v>
                </c:pt>
                <c:pt idx="12877">
                  <c:v>28.714570416297608</c:v>
                </c:pt>
                <c:pt idx="12878">
                  <c:v>28.714570416297608</c:v>
                </c:pt>
                <c:pt idx="12879">
                  <c:v>28.714570416297608</c:v>
                </c:pt>
                <c:pt idx="12880">
                  <c:v>28.689658990256866</c:v>
                </c:pt>
                <c:pt idx="12881">
                  <c:v>28.689658990256866</c:v>
                </c:pt>
                <c:pt idx="12882">
                  <c:v>28.681355181576617</c:v>
                </c:pt>
                <c:pt idx="12883">
                  <c:v>28.675819309123117</c:v>
                </c:pt>
                <c:pt idx="12884">
                  <c:v>28.659211691762621</c:v>
                </c:pt>
                <c:pt idx="12885">
                  <c:v>28.659211691762621</c:v>
                </c:pt>
                <c:pt idx="12886">
                  <c:v>28.659211691762621</c:v>
                </c:pt>
                <c:pt idx="12887">
                  <c:v>28.659211691762621</c:v>
                </c:pt>
                <c:pt idx="12888">
                  <c:v>28.659211691762621</c:v>
                </c:pt>
                <c:pt idx="12889">
                  <c:v>28.642604074402129</c:v>
                </c:pt>
                <c:pt idx="12890">
                  <c:v>28.63706820194863</c:v>
                </c:pt>
                <c:pt idx="12891">
                  <c:v>28.63153232949513</c:v>
                </c:pt>
                <c:pt idx="12892">
                  <c:v>28.62599645704163</c:v>
                </c:pt>
                <c:pt idx="12893">
                  <c:v>28.61769264836138</c:v>
                </c:pt>
                <c:pt idx="12894">
                  <c:v>28.61769264836138</c:v>
                </c:pt>
                <c:pt idx="12895">
                  <c:v>28.609388839681131</c:v>
                </c:pt>
                <c:pt idx="12896">
                  <c:v>28.601085031000885</c:v>
                </c:pt>
                <c:pt idx="12897">
                  <c:v>28.601085031000885</c:v>
                </c:pt>
                <c:pt idx="12898">
                  <c:v>28.592781222320639</c:v>
                </c:pt>
                <c:pt idx="12899">
                  <c:v>28.584477413640393</c:v>
                </c:pt>
                <c:pt idx="12900">
                  <c:v>28.584477413640393</c:v>
                </c:pt>
                <c:pt idx="12901">
                  <c:v>28.570637732506643</c:v>
                </c:pt>
                <c:pt idx="12902">
                  <c:v>28.570637732506643</c:v>
                </c:pt>
                <c:pt idx="12903">
                  <c:v>28.570637732506643</c:v>
                </c:pt>
                <c:pt idx="12904">
                  <c:v>28.523582816651903</c:v>
                </c:pt>
                <c:pt idx="12905">
                  <c:v>28.523582816651903</c:v>
                </c:pt>
                <c:pt idx="12906">
                  <c:v>28.523582816651903</c:v>
                </c:pt>
                <c:pt idx="12907">
                  <c:v>28.523582816651903</c:v>
                </c:pt>
                <c:pt idx="12908">
                  <c:v>28.523582816651903</c:v>
                </c:pt>
                <c:pt idx="12909">
                  <c:v>28.523582816651903</c:v>
                </c:pt>
                <c:pt idx="12910">
                  <c:v>28.523582816651903</c:v>
                </c:pt>
                <c:pt idx="12911">
                  <c:v>28.523582816651903</c:v>
                </c:pt>
                <c:pt idx="12912">
                  <c:v>28.523582816651903</c:v>
                </c:pt>
                <c:pt idx="12913">
                  <c:v>28.523582816651903</c:v>
                </c:pt>
                <c:pt idx="12914">
                  <c:v>28.523582816651903</c:v>
                </c:pt>
                <c:pt idx="12915">
                  <c:v>28.523582816651903</c:v>
                </c:pt>
                <c:pt idx="12916">
                  <c:v>28.523582816651903</c:v>
                </c:pt>
                <c:pt idx="12917">
                  <c:v>28.523582816651903</c:v>
                </c:pt>
                <c:pt idx="12918">
                  <c:v>28.482063773250665</c:v>
                </c:pt>
                <c:pt idx="12919">
                  <c:v>28.476527900797166</c:v>
                </c:pt>
                <c:pt idx="12920">
                  <c:v>28.421169176262179</c:v>
                </c:pt>
                <c:pt idx="12921">
                  <c:v>28.421169176262179</c:v>
                </c:pt>
                <c:pt idx="12922">
                  <c:v>28.421169176262179</c:v>
                </c:pt>
                <c:pt idx="12923">
                  <c:v>28.421169176262179</c:v>
                </c:pt>
                <c:pt idx="12924">
                  <c:v>28.421169176262179</c:v>
                </c:pt>
                <c:pt idx="12925">
                  <c:v>28.421169176262179</c:v>
                </c:pt>
                <c:pt idx="12926">
                  <c:v>28.421169176262179</c:v>
                </c:pt>
                <c:pt idx="12927">
                  <c:v>28.421169176262179</c:v>
                </c:pt>
                <c:pt idx="12928">
                  <c:v>28.421169176262179</c:v>
                </c:pt>
                <c:pt idx="12929">
                  <c:v>28.421169176262179</c:v>
                </c:pt>
                <c:pt idx="12930">
                  <c:v>28.421169176262179</c:v>
                </c:pt>
                <c:pt idx="12931">
                  <c:v>28.421169176262179</c:v>
                </c:pt>
                <c:pt idx="12932">
                  <c:v>28.421169176262179</c:v>
                </c:pt>
                <c:pt idx="12933">
                  <c:v>28.421169176262179</c:v>
                </c:pt>
                <c:pt idx="12934">
                  <c:v>28.421169176262179</c:v>
                </c:pt>
                <c:pt idx="12935">
                  <c:v>28.421169176262179</c:v>
                </c:pt>
                <c:pt idx="12936">
                  <c:v>28.421169176262179</c:v>
                </c:pt>
                <c:pt idx="12937">
                  <c:v>28.421169176262179</c:v>
                </c:pt>
                <c:pt idx="12938">
                  <c:v>28.421169176262179</c:v>
                </c:pt>
                <c:pt idx="12939">
                  <c:v>28.365810451727192</c:v>
                </c:pt>
                <c:pt idx="12940">
                  <c:v>28.335363153232951</c:v>
                </c:pt>
                <c:pt idx="12941">
                  <c:v>28.335363153232951</c:v>
                </c:pt>
                <c:pt idx="12942">
                  <c:v>28.335363153232951</c:v>
                </c:pt>
                <c:pt idx="12943">
                  <c:v>28.335363153232951</c:v>
                </c:pt>
                <c:pt idx="12944">
                  <c:v>28.335363153232951</c:v>
                </c:pt>
                <c:pt idx="12945">
                  <c:v>28.335363153232951</c:v>
                </c:pt>
                <c:pt idx="12946">
                  <c:v>28.335363153232951</c:v>
                </c:pt>
                <c:pt idx="12947">
                  <c:v>28.335363153232951</c:v>
                </c:pt>
                <c:pt idx="12948">
                  <c:v>28.335363153232951</c:v>
                </c:pt>
                <c:pt idx="12949">
                  <c:v>28.335363153232951</c:v>
                </c:pt>
                <c:pt idx="12950">
                  <c:v>28.29384410983171</c:v>
                </c:pt>
                <c:pt idx="12951">
                  <c:v>28.29384410983171</c:v>
                </c:pt>
                <c:pt idx="12952">
                  <c:v>28.29384410983171</c:v>
                </c:pt>
                <c:pt idx="12953">
                  <c:v>28.29384410983171</c:v>
                </c:pt>
                <c:pt idx="12954">
                  <c:v>28.29384410983171</c:v>
                </c:pt>
                <c:pt idx="12955">
                  <c:v>28.274468556244464</c:v>
                </c:pt>
                <c:pt idx="12956">
                  <c:v>28.274468556244464</c:v>
                </c:pt>
                <c:pt idx="12957">
                  <c:v>28.263396811337465</c:v>
                </c:pt>
                <c:pt idx="12958">
                  <c:v>28.263396811337465</c:v>
                </c:pt>
                <c:pt idx="12959">
                  <c:v>28.252325066430465</c:v>
                </c:pt>
                <c:pt idx="12960">
                  <c:v>28.252325066430465</c:v>
                </c:pt>
                <c:pt idx="12961">
                  <c:v>28.244021257750223</c:v>
                </c:pt>
                <c:pt idx="12962">
                  <c:v>28.238485385296723</c:v>
                </c:pt>
                <c:pt idx="12963">
                  <c:v>28.232949512843224</c:v>
                </c:pt>
                <c:pt idx="12964">
                  <c:v>28.227413640389727</c:v>
                </c:pt>
                <c:pt idx="12965">
                  <c:v>28.221877767936228</c:v>
                </c:pt>
                <c:pt idx="12966">
                  <c:v>28.216341895482728</c:v>
                </c:pt>
                <c:pt idx="12967">
                  <c:v>28.210806023029228</c:v>
                </c:pt>
                <c:pt idx="12968">
                  <c:v>28.205270150575728</c:v>
                </c:pt>
                <c:pt idx="12969">
                  <c:v>28.183126660761737</c:v>
                </c:pt>
                <c:pt idx="12970">
                  <c:v>28.183126660761737</c:v>
                </c:pt>
                <c:pt idx="12971">
                  <c:v>28.183126660761737</c:v>
                </c:pt>
                <c:pt idx="12972">
                  <c:v>28.183126660761737</c:v>
                </c:pt>
                <c:pt idx="12973">
                  <c:v>28.183126660761737</c:v>
                </c:pt>
                <c:pt idx="12974">
                  <c:v>28.183126660761737</c:v>
                </c:pt>
                <c:pt idx="12975">
                  <c:v>28.183126660761737</c:v>
                </c:pt>
                <c:pt idx="12976">
                  <c:v>28.160983170947741</c:v>
                </c:pt>
                <c:pt idx="12977">
                  <c:v>28.136071744906999</c:v>
                </c:pt>
                <c:pt idx="12978">
                  <c:v>28.136071744906999</c:v>
                </c:pt>
                <c:pt idx="12979">
                  <c:v>28.136071744906999</c:v>
                </c:pt>
                <c:pt idx="12980">
                  <c:v>28.136071744906999</c:v>
                </c:pt>
                <c:pt idx="12981">
                  <c:v>28.136071744906999</c:v>
                </c:pt>
                <c:pt idx="12982">
                  <c:v>28.136071744906999</c:v>
                </c:pt>
                <c:pt idx="12983">
                  <c:v>28.136071744906999</c:v>
                </c:pt>
                <c:pt idx="12984">
                  <c:v>28.136071744906999</c:v>
                </c:pt>
                <c:pt idx="12985">
                  <c:v>28.111160318866251</c:v>
                </c:pt>
                <c:pt idx="12986">
                  <c:v>28.102856510186001</c:v>
                </c:pt>
                <c:pt idx="12987">
                  <c:v>28.102856510186001</c:v>
                </c:pt>
                <c:pt idx="12988">
                  <c:v>28.086248892825509</c:v>
                </c:pt>
                <c:pt idx="12989">
                  <c:v>28.086248892825509</c:v>
                </c:pt>
                <c:pt idx="12990">
                  <c:v>28.086248892825509</c:v>
                </c:pt>
                <c:pt idx="12991">
                  <c:v>28.086248892825509</c:v>
                </c:pt>
                <c:pt idx="12992">
                  <c:v>28.050265721877771</c:v>
                </c:pt>
                <c:pt idx="12993">
                  <c:v>28.050265721877771</c:v>
                </c:pt>
                <c:pt idx="12994">
                  <c:v>28.050265721877771</c:v>
                </c:pt>
                <c:pt idx="12995">
                  <c:v>28.050265721877771</c:v>
                </c:pt>
                <c:pt idx="12996">
                  <c:v>28.050265721877771</c:v>
                </c:pt>
                <c:pt idx="12997">
                  <c:v>28.050265721877771</c:v>
                </c:pt>
                <c:pt idx="12998">
                  <c:v>28.050265721877771</c:v>
                </c:pt>
                <c:pt idx="12999">
                  <c:v>28.050265721877771</c:v>
                </c:pt>
                <c:pt idx="13000">
                  <c:v>28.050265721877771</c:v>
                </c:pt>
                <c:pt idx="13001">
                  <c:v>28.022586359610273</c:v>
                </c:pt>
                <c:pt idx="13002">
                  <c:v>28.011514614703277</c:v>
                </c:pt>
                <c:pt idx="13003">
                  <c:v>28.011514614703277</c:v>
                </c:pt>
                <c:pt idx="13004">
                  <c:v>28.011514614703277</c:v>
                </c:pt>
                <c:pt idx="13005">
                  <c:v>28.000442869796281</c:v>
                </c:pt>
                <c:pt idx="13006">
                  <c:v>27.989371124889285</c:v>
                </c:pt>
                <c:pt idx="13007">
                  <c:v>27.989371124889285</c:v>
                </c:pt>
                <c:pt idx="13008">
                  <c:v>27.989371124889285</c:v>
                </c:pt>
                <c:pt idx="13009">
                  <c:v>27.978299379982285</c:v>
                </c:pt>
                <c:pt idx="13010">
                  <c:v>27.972763507528786</c:v>
                </c:pt>
                <c:pt idx="13011">
                  <c:v>27.964459698848536</c:v>
                </c:pt>
                <c:pt idx="13012">
                  <c:v>27.964459698848536</c:v>
                </c:pt>
                <c:pt idx="13013">
                  <c:v>27.947852081488044</c:v>
                </c:pt>
                <c:pt idx="13014">
                  <c:v>27.947852081488044</c:v>
                </c:pt>
                <c:pt idx="13015">
                  <c:v>27.947852081488044</c:v>
                </c:pt>
                <c:pt idx="13016">
                  <c:v>27.947852081488044</c:v>
                </c:pt>
                <c:pt idx="13017">
                  <c:v>27.934012400354298</c:v>
                </c:pt>
                <c:pt idx="13018">
                  <c:v>27.925708591674049</c:v>
                </c:pt>
                <c:pt idx="13019">
                  <c:v>27.925708591674049</c:v>
                </c:pt>
                <c:pt idx="13020">
                  <c:v>27.917404782993799</c:v>
                </c:pt>
                <c:pt idx="13021">
                  <c:v>27.892493356953057</c:v>
                </c:pt>
                <c:pt idx="13022">
                  <c:v>27.892493356953057</c:v>
                </c:pt>
                <c:pt idx="13023">
                  <c:v>27.892493356953057</c:v>
                </c:pt>
                <c:pt idx="13024">
                  <c:v>27.892493356953057</c:v>
                </c:pt>
                <c:pt idx="13025">
                  <c:v>27.892493356953057</c:v>
                </c:pt>
                <c:pt idx="13026">
                  <c:v>27.892493356953057</c:v>
                </c:pt>
                <c:pt idx="13027">
                  <c:v>27.892493356953057</c:v>
                </c:pt>
                <c:pt idx="13028">
                  <c:v>27.892493356953057</c:v>
                </c:pt>
                <c:pt idx="13029">
                  <c:v>27.864813994685562</c:v>
                </c:pt>
                <c:pt idx="13030">
                  <c:v>27.864813994685562</c:v>
                </c:pt>
                <c:pt idx="13031">
                  <c:v>27.856510186005313</c:v>
                </c:pt>
                <c:pt idx="13032">
                  <c:v>27.85097431355182</c:v>
                </c:pt>
                <c:pt idx="13033">
                  <c:v>27.834366696191321</c:v>
                </c:pt>
                <c:pt idx="13034">
                  <c:v>27.834366696191321</c:v>
                </c:pt>
                <c:pt idx="13035">
                  <c:v>27.834366696191321</c:v>
                </c:pt>
                <c:pt idx="13036">
                  <c:v>27.834366696191321</c:v>
                </c:pt>
                <c:pt idx="13037">
                  <c:v>27.834366696191321</c:v>
                </c:pt>
                <c:pt idx="13038">
                  <c:v>27.814991142604072</c:v>
                </c:pt>
                <c:pt idx="13039">
                  <c:v>27.814991142604072</c:v>
                </c:pt>
                <c:pt idx="13040">
                  <c:v>27.801151461470329</c:v>
                </c:pt>
                <c:pt idx="13041">
                  <c:v>27.801151461470329</c:v>
                </c:pt>
                <c:pt idx="13042">
                  <c:v>27.801151461470329</c:v>
                </c:pt>
                <c:pt idx="13043">
                  <c:v>27.790079716563334</c:v>
                </c:pt>
                <c:pt idx="13044">
                  <c:v>27.781775907883084</c:v>
                </c:pt>
                <c:pt idx="13045">
                  <c:v>27.781775907883084</c:v>
                </c:pt>
                <c:pt idx="13046">
                  <c:v>27.770704162976084</c:v>
                </c:pt>
                <c:pt idx="13047">
                  <c:v>27.770704162976084</c:v>
                </c:pt>
                <c:pt idx="13048">
                  <c:v>27.762400354295835</c:v>
                </c:pt>
                <c:pt idx="13049">
                  <c:v>27.745792736935343</c:v>
                </c:pt>
                <c:pt idx="13050">
                  <c:v>27.745792736935343</c:v>
                </c:pt>
                <c:pt idx="13051">
                  <c:v>27.745792736935343</c:v>
                </c:pt>
                <c:pt idx="13052">
                  <c:v>27.745792736935343</c:v>
                </c:pt>
                <c:pt idx="13053">
                  <c:v>27.745792736935343</c:v>
                </c:pt>
                <c:pt idx="13054">
                  <c:v>27.718113374667848</c:v>
                </c:pt>
                <c:pt idx="13055">
                  <c:v>27.718113374667848</c:v>
                </c:pt>
                <c:pt idx="13056">
                  <c:v>27.718113374667848</c:v>
                </c:pt>
                <c:pt idx="13057">
                  <c:v>27.718113374667848</c:v>
                </c:pt>
                <c:pt idx="13058">
                  <c:v>27.718113374667848</c:v>
                </c:pt>
                <c:pt idx="13059">
                  <c:v>27.693201948627106</c:v>
                </c:pt>
                <c:pt idx="13060">
                  <c:v>27.693201948627106</c:v>
                </c:pt>
                <c:pt idx="13061">
                  <c:v>27.693201948627106</c:v>
                </c:pt>
                <c:pt idx="13062">
                  <c:v>27.693201948627106</c:v>
                </c:pt>
                <c:pt idx="13063">
                  <c:v>27.671058458813107</c:v>
                </c:pt>
                <c:pt idx="13064">
                  <c:v>27.671058458813107</c:v>
                </c:pt>
                <c:pt idx="13065">
                  <c:v>27.671058458813107</c:v>
                </c:pt>
                <c:pt idx="13066">
                  <c:v>27.671058458813107</c:v>
                </c:pt>
                <c:pt idx="13067">
                  <c:v>27.654450841452611</c:v>
                </c:pt>
                <c:pt idx="13068">
                  <c:v>27.654450841452611</c:v>
                </c:pt>
                <c:pt idx="13069">
                  <c:v>27.646147032772365</c:v>
                </c:pt>
                <c:pt idx="13070">
                  <c:v>27.607395925597871</c:v>
                </c:pt>
                <c:pt idx="13071">
                  <c:v>27.607395925597871</c:v>
                </c:pt>
                <c:pt idx="13072">
                  <c:v>27.607395925597871</c:v>
                </c:pt>
                <c:pt idx="13073">
                  <c:v>27.607395925597871</c:v>
                </c:pt>
                <c:pt idx="13074">
                  <c:v>27.607395925597871</c:v>
                </c:pt>
                <c:pt idx="13075">
                  <c:v>27.607395925597871</c:v>
                </c:pt>
                <c:pt idx="13076">
                  <c:v>27.607395925597871</c:v>
                </c:pt>
                <c:pt idx="13077">
                  <c:v>27.607395925597871</c:v>
                </c:pt>
                <c:pt idx="13078">
                  <c:v>27.607395925597871</c:v>
                </c:pt>
                <c:pt idx="13079">
                  <c:v>27.607395925597871</c:v>
                </c:pt>
                <c:pt idx="13080">
                  <c:v>27.607395925597871</c:v>
                </c:pt>
                <c:pt idx="13081">
                  <c:v>27.607395925597871</c:v>
                </c:pt>
                <c:pt idx="13082">
                  <c:v>27.607395925597871</c:v>
                </c:pt>
                <c:pt idx="13083">
                  <c:v>27.568644818423383</c:v>
                </c:pt>
                <c:pt idx="13084">
                  <c:v>27.563108945969883</c:v>
                </c:pt>
                <c:pt idx="13085">
                  <c:v>27.557573073516384</c:v>
                </c:pt>
                <c:pt idx="13086">
                  <c:v>27.543733392382642</c:v>
                </c:pt>
                <c:pt idx="13087">
                  <c:v>27.543733392382642</c:v>
                </c:pt>
                <c:pt idx="13088">
                  <c:v>27.543733392382642</c:v>
                </c:pt>
                <c:pt idx="13089">
                  <c:v>27.543733392382642</c:v>
                </c:pt>
                <c:pt idx="13090">
                  <c:v>27.491142604074405</c:v>
                </c:pt>
                <c:pt idx="13091">
                  <c:v>27.491142604074405</c:v>
                </c:pt>
                <c:pt idx="13092">
                  <c:v>27.491142604074405</c:v>
                </c:pt>
                <c:pt idx="13093">
                  <c:v>27.491142604074405</c:v>
                </c:pt>
                <c:pt idx="13094">
                  <c:v>27.491142604074405</c:v>
                </c:pt>
                <c:pt idx="13095">
                  <c:v>27.491142604074405</c:v>
                </c:pt>
                <c:pt idx="13096">
                  <c:v>27.491142604074405</c:v>
                </c:pt>
                <c:pt idx="13097">
                  <c:v>27.491142604074405</c:v>
                </c:pt>
                <c:pt idx="13098">
                  <c:v>27.491142604074405</c:v>
                </c:pt>
                <c:pt idx="13099">
                  <c:v>27.491142604074405</c:v>
                </c:pt>
                <c:pt idx="13100">
                  <c:v>27.491142604074405</c:v>
                </c:pt>
                <c:pt idx="13101">
                  <c:v>27.491142604074405</c:v>
                </c:pt>
                <c:pt idx="13102">
                  <c:v>27.491142604074405</c:v>
                </c:pt>
                <c:pt idx="13103">
                  <c:v>27.491142604074405</c:v>
                </c:pt>
                <c:pt idx="13104">
                  <c:v>27.491142604074405</c:v>
                </c:pt>
                <c:pt idx="13105">
                  <c:v>27.446855624446414</c:v>
                </c:pt>
                <c:pt idx="13106">
                  <c:v>27.427480070859168</c:v>
                </c:pt>
                <c:pt idx="13107">
                  <c:v>27.427480070859168</c:v>
                </c:pt>
                <c:pt idx="13108">
                  <c:v>27.427480070859168</c:v>
                </c:pt>
                <c:pt idx="13109">
                  <c:v>27.427480070859168</c:v>
                </c:pt>
                <c:pt idx="13110">
                  <c:v>27.427480070859168</c:v>
                </c:pt>
                <c:pt idx="13111">
                  <c:v>27.427480070859168</c:v>
                </c:pt>
                <c:pt idx="13112">
                  <c:v>27.402568644818427</c:v>
                </c:pt>
                <c:pt idx="13113">
                  <c:v>27.402568644818427</c:v>
                </c:pt>
                <c:pt idx="13114">
                  <c:v>27.402568644818427</c:v>
                </c:pt>
                <c:pt idx="13115">
                  <c:v>27.391496899911427</c:v>
                </c:pt>
                <c:pt idx="13116">
                  <c:v>27.385961027457927</c:v>
                </c:pt>
                <c:pt idx="13117">
                  <c:v>27.380425155004428</c:v>
                </c:pt>
                <c:pt idx="13118">
                  <c:v>27.372121346324178</c:v>
                </c:pt>
                <c:pt idx="13119">
                  <c:v>27.372121346324178</c:v>
                </c:pt>
                <c:pt idx="13120">
                  <c:v>27.336138175376441</c:v>
                </c:pt>
                <c:pt idx="13121">
                  <c:v>27.336138175376441</c:v>
                </c:pt>
                <c:pt idx="13122">
                  <c:v>27.336138175376441</c:v>
                </c:pt>
                <c:pt idx="13123">
                  <c:v>27.336138175376441</c:v>
                </c:pt>
                <c:pt idx="13124">
                  <c:v>27.336138175376441</c:v>
                </c:pt>
                <c:pt idx="13125">
                  <c:v>27.336138175376441</c:v>
                </c:pt>
                <c:pt idx="13126">
                  <c:v>27.336138175376441</c:v>
                </c:pt>
                <c:pt idx="13127">
                  <c:v>27.336138175376441</c:v>
                </c:pt>
                <c:pt idx="13128">
                  <c:v>27.336138175376441</c:v>
                </c:pt>
                <c:pt idx="13129">
                  <c:v>27.336138175376441</c:v>
                </c:pt>
                <c:pt idx="13130">
                  <c:v>27.336138175376441</c:v>
                </c:pt>
                <c:pt idx="13131">
                  <c:v>27.297387068201949</c:v>
                </c:pt>
                <c:pt idx="13132">
                  <c:v>27.297387068201949</c:v>
                </c:pt>
                <c:pt idx="13133">
                  <c:v>27.297387068201949</c:v>
                </c:pt>
                <c:pt idx="13134">
                  <c:v>27.28631532329495</c:v>
                </c:pt>
                <c:pt idx="13135">
                  <c:v>27.280779450841454</c:v>
                </c:pt>
                <c:pt idx="13136">
                  <c:v>27.272475642161204</c:v>
                </c:pt>
                <c:pt idx="13137">
                  <c:v>27.272475642161204</c:v>
                </c:pt>
                <c:pt idx="13138">
                  <c:v>27.264171833480955</c:v>
                </c:pt>
                <c:pt idx="13139">
                  <c:v>27.258635961027455</c:v>
                </c:pt>
                <c:pt idx="13140">
                  <c:v>27.250332152347212</c:v>
                </c:pt>
                <c:pt idx="13141">
                  <c:v>27.250332152347212</c:v>
                </c:pt>
                <c:pt idx="13142">
                  <c:v>27.242028343666963</c:v>
                </c:pt>
                <c:pt idx="13143">
                  <c:v>27.236492471213463</c:v>
                </c:pt>
                <c:pt idx="13144">
                  <c:v>27.230956598759963</c:v>
                </c:pt>
                <c:pt idx="13145">
                  <c:v>27.203277236492475</c:v>
                </c:pt>
                <c:pt idx="13146">
                  <c:v>27.203277236492475</c:v>
                </c:pt>
                <c:pt idx="13147">
                  <c:v>27.203277236492475</c:v>
                </c:pt>
                <c:pt idx="13148">
                  <c:v>27.203277236492475</c:v>
                </c:pt>
                <c:pt idx="13149">
                  <c:v>27.203277236492475</c:v>
                </c:pt>
                <c:pt idx="13150">
                  <c:v>27.203277236492475</c:v>
                </c:pt>
                <c:pt idx="13151">
                  <c:v>27.203277236492475</c:v>
                </c:pt>
                <c:pt idx="13152">
                  <c:v>27.203277236492475</c:v>
                </c:pt>
                <c:pt idx="13153">
                  <c:v>27.203277236492475</c:v>
                </c:pt>
                <c:pt idx="13154">
                  <c:v>27.175597874224977</c:v>
                </c:pt>
                <c:pt idx="13155">
                  <c:v>27.164526129317977</c:v>
                </c:pt>
                <c:pt idx="13156">
                  <c:v>27.164526129317977</c:v>
                </c:pt>
                <c:pt idx="13157">
                  <c:v>27.164526129317977</c:v>
                </c:pt>
                <c:pt idx="13158">
                  <c:v>27.153454384410985</c:v>
                </c:pt>
                <c:pt idx="13159">
                  <c:v>27.145150575730735</c:v>
                </c:pt>
                <c:pt idx="13160">
                  <c:v>27.145150575730735</c:v>
                </c:pt>
                <c:pt idx="13161">
                  <c:v>27.136846767050489</c:v>
                </c:pt>
                <c:pt idx="13162">
                  <c:v>27.12854295837024</c:v>
                </c:pt>
                <c:pt idx="13163">
                  <c:v>27.12854295837024</c:v>
                </c:pt>
                <c:pt idx="13164">
                  <c:v>27.092559787422498</c:v>
                </c:pt>
                <c:pt idx="13165">
                  <c:v>27.092559787422498</c:v>
                </c:pt>
                <c:pt idx="13166">
                  <c:v>27.092559787422498</c:v>
                </c:pt>
                <c:pt idx="13167">
                  <c:v>27.092559787422498</c:v>
                </c:pt>
                <c:pt idx="13168">
                  <c:v>27.092559787422498</c:v>
                </c:pt>
                <c:pt idx="13169">
                  <c:v>27.092559787422498</c:v>
                </c:pt>
                <c:pt idx="13170">
                  <c:v>27.092559787422498</c:v>
                </c:pt>
                <c:pt idx="13171">
                  <c:v>27.092559787422498</c:v>
                </c:pt>
                <c:pt idx="13172">
                  <c:v>27.092559787422498</c:v>
                </c:pt>
                <c:pt idx="13173">
                  <c:v>27.092559787422498</c:v>
                </c:pt>
                <c:pt idx="13174">
                  <c:v>27.092559787422498</c:v>
                </c:pt>
                <c:pt idx="13175">
                  <c:v>27.059344552701504</c:v>
                </c:pt>
                <c:pt idx="13176">
                  <c:v>27.048272807794511</c:v>
                </c:pt>
                <c:pt idx="13177">
                  <c:v>27.048272807794511</c:v>
                </c:pt>
                <c:pt idx="13178">
                  <c:v>27.048272807794511</c:v>
                </c:pt>
                <c:pt idx="13179">
                  <c:v>27.037201062887512</c:v>
                </c:pt>
                <c:pt idx="13180">
                  <c:v>27.031665190434012</c:v>
                </c:pt>
                <c:pt idx="13181">
                  <c:v>27.026129317980512</c:v>
                </c:pt>
                <c:pt idx="13182">
                  <c:v>27.012289636846766</c:v>
                </c:pt>
                <c:pt idx="13183">
                  <c:v>27.012289636846766</c:v>
                </c:pt>
                <c:pt idx="13184">
                  <c:v>27.012289636846766</c:v>
                </c:pt>
                <c:pt idx="13185">
                  <c:v>27.012289636846766</c:v>
                </c:pt>
                <c:pt idx="13186">
                  <c:v>26.998449955713021</c:v>
                </c:pt>
                <c:pt idx="13187">
                  <c:v>26.992914083259521</c:v>
                </c:pt>
                <c:pt idx="13188">
                  <c:v>26.981842338352525</c:v>
                </c:pt>
                <c:pt idx="13189">
                  <c:v>26.981842338352525</c:v>
                </c:pt>
                <c:pt idx="13190">
                  <c:v>26.981842338352525</c:v>
                </c:pt>
                <c:pt idx="13191">
                  <c:v>26.968002657218776</c:v>
                </c:pt>
                <c:pt idx="13192">
                  <c:v>26.968002657218776</c:v>
                </c:pt>
                <c:pt idx="13193">
                  <c:v>26.943091231178034</c:v>
                </c:pt>
                <c:pt idx="13194">
                  <c:v>26.943091231178034</c:v>
                </c:pt>
                <c:pt idx="13195">
                  <c:v>26.943091231178034</c:v>
                </c:pt>
                <c:pt idx="13196">
                  <c:v>26.943091231178034</c:v>
                </c:pt>
                <c:pt idx="13197">
                  <c:v>26.943091231178034</c:v>
                </c:pt>
                <c:pt idx="13198">
                  <c:v>26.943091231178034</c:v>
                </c:pt>
                <c:pt idx="13199">
                  <c:v>26.943091231178034</c:v>
                </c:pt>
                <c:pt idx="13200">
                  <c:v>26.915411868910539</c:v>
                </c:pt>
                <c:pt idx="13201">
                  <c:v>26.915411868910539</c:v>
                </c:pt>
                <c:pt idx="13202">
                  <c:v>26.915411868910539</c:v>
                </c:pt>
                <c:pt idx="13203">
                  <c:v>26.898804251550047</c:v>
                </c:pt>
                <c:pt idx="13204">
                  <c:v>26.898804251550047</c:v>
                </c:pt>
                <c:pt idx="13205">
                  <c:v>26.898804251550047</c:v>
                </c:pt>
                <c:pt idx="13206">
                  <c:v>26.884964570416297</c:v>
                </c:pt>
                <c:pt idx="13207">
                  <c:v>26.884964570416297</c:v>
                </c:pt>
                <c:pt idx="13208">
                  <c:v>26.868356953055798</c:v>
                </c:pt>
                <c:pt idx="13209">
                  <c:v>26.868356953055798</c:v>
                </c:pt>
                <c:pt idx="13210">
                  <c:v>26.868356953055798</c:v>
                </c:pt>
                <c:pt idx="13211">
                  <c:v>26.868356953055798</c:v>
                </c:pt>
                <c:pt idx="13212">
                  <c:v>26.851749335695306</c:v>
                </c:pt>
                <c:pt idx="13213">
                  <c:v>26.851749335695306</c:v>
                </c:pt>
                <c:pt idx="13214">
                  <c:v>26.84344552701506</c:v>
                </c:pt>
                <c:pt idx="13215">
                  <c:v>26.83790965456156</c:v>
                </c:pt>
                <c:pt idx="13216">
                  <c:v>26.829605845881311</c:v>
                </c:pt>
                <c:pt idx="13217">
                  <c:v>26.829605845881311</c:v>
                </c:pt>
                <c:pt idx="13218">
                  <c:v>26.799158547387069</c:v>
                </c:pt>
                <c:pt idx="13219">
                  <c:v>26.799158547387069</c:v>
                </c:pt>
                <c:pt idx="13220">
                  <c:v>26.799158547387069</c:v>
                </c:pt>
                <c:pt idx="13221">
                  <c:v>26.799158547387069</c:v>
                </c:pt>
                <c:pt idx="13222">
                  <c:v>26.799158547387069</c:v>
                </c:pt>
                <c:pt idx="13223">
                  <c:v>26.799158547387069</c:v>
                </c:pt>
                <c:pt idx="13224">
                  <c:v>26.799158547387069</c:v>
                </c:pt>
                <c:pt idx="13225">
                  <c:v>26.799158547387069</c:v>
                </c:pt>
                <c:pt idx="13226">
                  <c:v>26.799158547387069</c:v>
                </c:pt>
                <c:pt idx="13227">
                  <c:v>26.763175376439325</c:v>
                </c:pt>
                <c:pt idx="13228">
                  <c:v>26.763175376439325</c:v>
                </c:pt>
                <c:pt idx="13229">
                  <c:v>26.763175376439325</c:v>
                </c:pt>
                <c:pt idx="13230">
                  <c:v>26.763175376439325</c:v>
                </c:pt>
                <c:pt idx="13231">
                  <c:v>26.746567759078832</c:v>
                </c:pt>
                <c:pt idx="13232">
                  <c:v>26.746567759078832</c:v>
                </c:pt>
                <c:pt idx="13233">
                  <c:v>26.721656333038084</c:v>
                </c:pt>
                <c:pt idx="13234">
                  <c:v>26.721656333038084</c:v>
                </c:pt>
                <c:pt idx="13235">
                  <c:v>26.721656333038084</c:v>
                </c:pt>
                <c:pt idx="13236">
                  <c:v>26.721656333038084</c:v>
                </c:pt>
                <c:pt idx="13237">
                  <c:v>26.721656333038084</c:v>
                </c:pt>
                <c:pt idx="13238">
                  <c:v>26.721656333038084</c:v>
                </c:pt>
                <c:pt idx="13239">
                  <c:v>26.721656333038084</c:v>
                </c:pt>
                <c:pt idx="13240">
                  <c:v>26.699512843224092</c:v>
                </c:pt>
                <c:pt idx="13241">
                  <c:v>26.671833480956597</c:v>
                </c:pt>
                <c:pt idx="13242">
                  <c:v>26.671833480956597</c:v>
                </c:pt>
                <c:pt idx="13243">
                  <c:v>26.671833480956597</c:v>
                </c:pt>
                <c:pt idx="13244">
                  <c:v>26.671833480956597</c:v>
                </c:pt>
                <c:pt idx="13245">
                  <c:v>26.671833480956597</c:v>
                </c:pt>
                <c:pt idx="13246">
                  <c:v>26.671833480956597</c:v>
                </c:pt>
                <c:pt idx="13247">
                  <c:v>26.671833480956597</c:v>
                </c:pt>
                <c:pt idx="13248">
                  <c:v>26.671833480956597</c:v>
                </c:pt>
                <c:pt idx="13249">
                  <c:v>26.671833480956597</c:v>
                </c:pt>
                <c:pt idx="13250">
                  <c:v>26.641386182462355</c:v>
                </c:pt>
                <c:pt idx="13251">
                  <c:v>26.641386182462355</c:v>
                </c:pt>
                <c:pt idx="13252">
                  <c:v>26.633082373782109</c:v>
                </c:pt>
                <c:pt idx="13253">
                  <c:v>26.62477856510186</c:v>
                </c:pt>
                <c:pt idx="13254">
                  <c:v>26.62477856510186</c:v>
                </c:pt>
                <c:pt idx="13255">
                  <c:v>26.610938883968117</c:v>
                </c:pt>
                <c:pt idx="13256">
                  <c:v>26.610938883968117</c:v>
                </c:pt>
                <c:pt idx="13257">
                  <c:v>26.610938883968117</c:v>
                </c:pt>
                <c:pt idx="13258">
                  <c:v>26.599867139061118</c:v>
                </c:pt>
                <c:pt idx="13259">
                  <c:v>26.580491585473869</c:v>
                </c:pt>
                <c:pt idx="13260">
                  <c:v>26.580491585473869</c:v>
                </c:pt>
                <c:pt idx="13261">
                  <c:v>26.580491585473869</c:v>
                </c:pt>
                <c:pt idx="13262">
                  <c:v>26.580491585473869</c:v>
                </c:pt>
                <c:pt idx="13263">
                  <c:v>26.580491585473869</c:v>
                </c:pt>
                <c:pt idx="13264">
                  <c:v>26.580491585473869</c:v>
                </c:pt>
                <c:pt idx="13265">
                  <c:v>26.550044286979631</c:v>
                </c:pt>
                <c:pt idx="13266">
                  <c:v>26.550044286979631</c:v>
                </c:pt>
                <c:pt idx="13267">
                  <c:v>26.550044286979631</c:v>
                </c:pt>
                <c:pt idx="13268">
                  <c:v>26.550044286979631</c:v>
                </c:pt>
                <c:pt idx="13269">
                  <c:v>26.550044286979631</c:v>
                </c:pt>
                <c:pt idx="13270">
                  <c:v>26.533436669619132</c:v>
                </c:pt>
                <c:pt idx="13271">
                  <c:v>26.522364924712132</c:v>
                </c:pt>
                <c:pt idx="13272">
                  <c:v>26.522364924712132</c:v>
                </c:pt>
                <c:pt idx="13273">
                  <c:v>26.522364924712132</c:v>
                </c:pt>
                <c:pt idx="13274">
                  <c:v>26.50298937112489</c:v>
                </c:pt>
                <c:pt idx="13275">
                  <c:v>26.50298937112489</c:v>
                </c:pt>
                <c:pt idx="13276">
                  <c:v>26.50298937112489</c:v>
                </c:pt>
                <c:pt idx="13277">
                  <c:v>26.50298937112489</c:v>
                </c:pt>
                <c:pt idx="13278">
                  <c:v>26.483613817537645</c:v>
                </c:pt>
                <c:pt idx="13279">
                  <c:v>26.483613817537645</c:v>
                </c:pt>
                <c:pt idx="13280">
                  <c:v>26.483613817537645</c:v>
                </c:pt>
                <c:pt idx="13281">
                  <c:v>26.472542072630645</c:v>
                </c:pt>
                <c:pt idx="13282">
                  <c:v>26.467006200177146</c:v>
                </c:pt>
                <c:pt idx="13283">
                  <c:v>26.450398582816653</c:v>
                </c:pt>
                <c:pt idx="13284">
                  <c:v>26.450398582816653</c:v>
                </c:pt>
                <c:pt idx="13285">
                  <c:v>26.450398582816653</c:v>
                </c:pt>
                <c:pt idx="13286">
                  <c:v>26.450398582816653</c:v>
                </c:pt>
                <c:pt idx="13287">
                  <c:v>26.450398582816653</c:v>
                </c:pt>
                <c:pt idx="13288">
                  <c:v>26.395039858281667</c:v>
                </c:pt>
                <c:pt idx="13289">
                  <c:v>26.395039858281667</c:v>
                </c:pt>
                <c:pt idx="13290">
                  <c:v>26.395039858281667</c:v>
                </c:pt>
                <c:pt idx="13291">
                  <c:v>26.395039858281667</c:v>
                </c:pt>
                <c:pt idx="13292">
                  <c:v>26.395039858281667</c:v>
                </c:pt>
                <c:pt idx="13293">
                  <c:v>26.395039858281667</c:v>
                </c:pt>
                <c:pt idx="13294">
                  <c:v>26.395039858281667</c:v>
                </c:pt>
                <c:pt idx="13295">
                  <c:v>26.395039858281667</c:v>
                </c:pt>
                <c:pt idx="13296">
                  <c:v>26.395039858281667</c:v>
                </c:pt>
                <c:pt idx="13297">
                  <c:v>26.395039858281667</c:v>
                </c:pt>
                <c:pt idx="13298">
                  <c:v>26.395039858281667</c:v>
                </c:pt>
                <c:pt idx="13299">
                  <c:v>26.395039858281667</c:v>
                </c:pt>
                <c:pt idx="13300">
                  <c:v>26.395039858281667</c:v>
                </c:pt>
                <c:pt idx="13301">
                  <c:v>26.395039858281667</c:v>
                </c:pt>
                <c:pt idx="13302">
                  <c:v>26.395039858281667</c:v>
                </c:pt>
                <c:pt idx="13303">
                  <c:v>26.350752878653676</c:v>
                </c:pt>
                <c:pt idx="13304">
                  <c:v>26.345217006200176</c:v>
                </c:pt>
                <c:pt idx="13305">
                  <c:v>26.33968113374668</c:v>
                </c:pt>
                <c:pt idx="13306">
                  <c:v>26.328609388839681</c:v>
                </c:pt>
                <c:pt idx="13307">
                  <c:v>26.328609388839681</c:v>
                </c:pt>
                <c:pt idx="13308">
                  <c:v>26.328609388839681</c:v>
                </c:pt>
                <c:pt idx="13309">
                  <c:v>26.312001771479189</c:v>
                </c:pt>
                <c:pt idx="13310">
                  <c:v>26.312001771479189</c:v>
                </c:pt>
                <c:pt idx="13311">
                  <c:v>26.312001771479189</c:v>
                </c:pt>
                <c:pt idx="13312">
                  <c:v>26.28985828166519</c:v>
                </c:pt>
                <c:pt idx="13313">
                  <c:v>26.28985828166519</c:v>
                </c:pt>
                <c:pt idx="13314">
                  <c:v>26.28985828166519</c:v>
                </c:pt>
                <c:pt idx="13315">
                  <c:v>26.28985828166519</c:v>
                </c:pt>
                <c:pt idx="13316">
                  <c:v>26.28985828166519</c:v>
                </c:pt>
                <c:pt idx="13317">
                  <c:v>26.273250664304694</c:v>
                </c:pt>
                <c:pt idx="13318">
                  <c:v>26.242803365810452</c:v>
                </c:pt>
                <c:pt idx="13319">
                  <c:v>26.242803365810452</c:v>
                </c:pt>
                <c:pt idx="13320">
                  <c:v>26.242803365810452</c:v>
                </c:pt>
                <c:pt idx="13321">
                  <c:v>26.242803365810452</c:v>
                </c:pt>
                <c:pt idx="13322">
                  <c:v>26.242803365810452</c:v>
                </c:pt>
                <c:pt idx="13323">
                  <c:v>26.242803365810452</c:v>
                </c:pt>
                <c:pt idx="13324">
                  <c:v>26.242803365810452</c:v>
                </c:pt>
                <c:pt idx="13325">
                  <c:v>26.242803365810452</c:v>
                </c:pt>
                <c:pt idx="13326">
                  <c:v>26.242803365810452</c:v>
                </c:pt>
                <c:pt idx="13327">
                  <c:v>26.242803365810452</c:v>
                </c:pt>
                <c:pt idx="13328">
                  <c:v>26.206820194862711</c:v>
                </c:pt>
                <c:pt idx="13329">
                  <c:v>26.206820194862711</c:v>
                </c:pt>
                <c:pt idx="13330">
                  <c:v>26.206820194862711</c:v>
                </c:pt>
                <c:pt idx="13331">
                  <c:v>26.195748449955715</c:v>
                </c:pt>
                <c:pt idx="13332">
                  <c:v>26.190212577502216</c:v>
                </c:pt>
                <c:pt idx="13333">
                  <c:v>26.173604960141716</c:v>
                </c:pt>
                <c:pt idx="13334">
                  <c:v>26.173604960141716</c:v>
                </c:pt>
                <c:pt idx="13335">
                  <c:v>26.173604960141716</c:v>
                </c:pt>
                <c:pt idx="13336">
                  <c:v>26.173604960141716</c:v>
                </c:pt>
                <c:pt idx="13337">
                  <c:v>26.173604960141716</c:v>
                </c:pt>
                <c:pt idx="13338">
                  <c:v>26.143157661647475</c:v>
                </c:pt>
                <c:pt idx="13339">
                  <c:v>26.143157661647475</c:v>
                </c:pt>
                <c:pt idx="13340">
                  <c:v>26.143157661647475</c:v>
                </c:pt>
                <c:pt idx="13341">
                  <c:v>26.143157661647475</c:v>
                </c:pt>
                <c:pt idx="13342">
                  <c:v>26.143157661647475</c:v>
                </c:pt>
                <c:pt idx="13343">
                  <c:v>26.143157661647475</c:v>
                </c:pt>
                <c:pt idx="13344">
                  <c:v>26.123782108060229</c:v>
                </c:pt>
                <c:pt idx="13345">
                  <c:v>26.115478299379983</c:v>
                </c:pt>
                <c:pt idx="13346">
                  <c:v>26.115478299379983</c:v>
                </c:pt>
                <c:pt idx="13347">
                  <c:v>26.096102745792738</c:v>
                </c:pt>
                <c:pt idx="13348">
                  <c:v>26.096102745792738</c:v>
                </c:pt>
                <c:pt idx="13349">
                  <c:v>26.096102745792738</c:v>
                </c:pt>
                <c:pt idx="13350">
                  <c:v>26.096102745792738</c:v>
                </c:pt>
                <c:pt idx="13351">
                  <c:v>26.096102745792738</c:v>
                </c:pt>
                <c:pt idx="13352">
                  <c:v>26.079495128432239</c:v>
                </c:pt>
                <c:pt idx="13353">
                  <c:v>26.073959255978739</c:v>
                </c:pt>
                <c:pt idx="13354">
                  <c:v>26.068423383525243</c:v>
                </c:pt>
                <c:pt idx="13355">
                  <c:v>26.062887511071747</c:v>
                </c:pt>
                <c:pt idx="13356">
                  <c:v>26.054583702391497</c:v>
                </c:pt>
                <c:pt idx="13357">
                  <c:v>26.054583702391497</c:v>
                </c:pt>
                <c:pt idx="13358">
                  <c:v>26.046279893711251</c:v>
                </c:pt>
                <c:pt idx="13359">
                  <c:v>26.037976085031001</c:v>
                </c:pt>
                <c:pt idx="13360">
                  <c:v>26.037976085031001</c:v>
                </c:pt>
                <c:pt idx="13361">
                  <c:v>26.021368467670502</c:v>
                </c:pt>
                <c:pt idx="13362">
                  <c:v>26.021368467670502</c:v>
                </c:pt>
                <c:pt idx="13363">
                  <c:v>26.021368467670502</c:v>
                </c:pt>
                <c:pt idx="13364">
                  <c:v>26.021368467670502</c:v>
                </c:pt>
                <c:pt idx="13365">
                  <c:v>26.00752878653676</c:v>
                </c:pt>
                <c:pt idx="13366">
                  <c:v>25.982617360496015</c:v>
                </c:pt>
                <c:pt idx="13367">
                  <c:v>25.982617360496015</c:v>
                </c:pt>
                <c:pt idx="13368">
                  <c:v>25.982617360496015</c:v>
                </c:pt>
                <c:pt idx="13369">
                  <c:v>25.982617360496015</c:v>
                </c:pt>
                <c:pt idx="13370">
                  <c:v>25.982617360496015</c:v>
                </c:pt>
                <c:pt idx="13371">
                  <c:v>25.982617360496015</c:v>
                </c:pt>
                <c:pt idx="13372">
                  <c:v>25.982617360496015</c:v>
                </c:pt>
                <c:pt idx="13373">
                  <c:v>25.982617360496015</c:v>
                </c:pt>
                <c:pt idx="13374">
                  <c:v>25.954937998228523</c:v>
                </c:pt>
                <c:pt idx="13375">
                  <c:v>25.954937998228523</c:v>
                </c:pt>
                <c:pt idx="13376">
                  <c:v>25.930026572187774</c:v>
                </c:pt>
                <c:pt idx="13377">
                  <c:v>25.930026572187774</c:v>
                </c:pt>
                <c:pt idx="13378">
                  <c:v>25.930026572187774</c:v>
                </c:pt>
                <c:pt idx="13379">
                  <c:v>25.930026572187774</c:v>
                </c:pt>
                <c:pt idx="13380">
                  <c:v>25.930026572187774</c:v>
                </c:pt>
                <c:pt idx="13381">
                  <c:v>25.930026572187774</c:v>
                </c:pt>
                <c:pt idx="13382">
                  <c:v>25.930026572187774</c:v>
                </c:pt>
                <c:pt idx="13383">
                  <c:v>25.907883082373782</c:v>
                </c:pt>
                <c:pt idx="13384">
                  <c:v>25.902347209920286</c:v>
                </c:pt>
                <c:pt idx="13385">
                  <c:v>25.894043401240037</c:v>
                </c:pt>
                <c:pt idx="13386">
                  <c:v>25.894043401240037</c:v>
                </c:pt>
                <c:pt idx="13387">
                  <c:v>25.869131975199288</c:v>
                </c:pt>
                <c:pt idx="13388">
                  <c:v>25.869131975199288</c:v>
                </c:pt>
                <c:pt idx="13389">
                  <c:v>25.869131975199288</c:v>
                </c:pt>
                <c:pt idx="13390">
                  <c:v>25.869131975199288</c:v>
                </c:pt>
                <c:pt idx="13391">
                  <c:v>25.869131975199288</c:v>
                </c:pt>
                <c:pt idx="13392">
                  <c:v>25.869131975199288</c:v>
                </c:pt>
                <c:pt idx="13393">
                  <c:v>25.869131975199288</c:v>
                </c:pt>
                <c:pt idx="13394">
                  <c:v>25.846988485385296</c:v>
                </c:pt>
                <c:pt idx="13395">
                  <c:v>25.841452612931796</c:v>
                </c:pt>
                <c:pt idx="13396">
                  <c:v>25.8359167404783</c:v>
                </c:pt>
                <c:pt idx="13397">
                  <c:v>25.8303808680248</c:v>
                </c:pt>
                <c:pt idx="13398">
                  <c:v>25.824844995571301</c:v>
                </c:pt>
                <c:pt idx="13399">
                  <c:v>25.819309123117801</c:v>
                </c:pt>
                <c:pt idx="13400">
                  <c:v>25.808237378210809</c:v>
                </c:pt>
                <c:pt idx="13401">
                  <c:v>25.808237378210809</c:v>
                </c:pt>
                <c:pt idx="13402">
                  <c:v>25.808237378210809</c:v>
                </c:pt>
                <c:pt idx="13403">
                  <c:v>25.794397697077059</c:v>
                </c:pt>
                <c:pt idx="13404">
                  <c:v>25.794397697077059</c:v>
                </c:pt>
                <c:pt idx="13405">
                  <c:v>25.772254207263064</c:v>
                </c:pt>
                <c:pt idx="13406">
                  <c:v>25.772254207263064</c:v>
                </c:pt>
                <c:pt idx="13407">
                  <c:v>25.772254207263064</c:v>
                </c:pt>
                <c:pt idx="13408">
                  <c:v>25.772254207263064</c:v>
                </c:pt>
                <c:pt idx="13409">
                  <c:v>25.772254207263064</c:v>
                </c:pt>
                <c:pt idx="13410">
                  <c:v>25.772254207263064</c:v>
                </c:pt>
                <c:pt idx="13411">
                  <c:v>25.744574844995572</c:v>
                </c:pt>
                <c:pt idx="13412">
                  <c:v>25.744574844995572</c:v>
                </c:pt>
                <c:pt idx="13413">
                  <c:v>25.744574844995572</c:v>
                </c:pt>
                <c:pt idx="13414">
                  <c:v>25.744574844995572</c:v>
                </c:pt>
                <c:pt idx="13415">
                  <c:v>25.730735163861823</c:v>
                </c:pt>
                <c:pt idx="13416">
                  <c:v>25.716895482728081</c:v>
                </c:pt>
                <c:pt idx="13417">
                  <c:v>25.716895482728081</c:v>
                </c:pt>
                <c:pt idx="13418">
                  <c:v>25.716895482728081</c:v>
                </c:pt>
                <c:pt idx="13419">
                  <c:v>25.716895482728081</c:v>
                </c:pt>
                <c:pt idx="13420">
                  <c:v>25.703055801594331</c:v>
                </c:pt>
                <c:pt idx="13421">
                  <c:v>25.683680248007086</c:v>
                </c:pt>
                <c:pt idx="13422">
                  <c:v>25.683680248007086</c:v>
                </c:pt>
                <c:pt idx="13423">
                  <c:v>25.683680248007086</c:v>
                </c:pt>
                <c:pt idx="13424">
                  <c:v>25.683680248007086</c:v>
                </c:pt>
                <c:pt idx="13425">
                  <c:v>25.683680248007086</c:v>
                </c:pt>
                <c:pt idx="13426">
                  <c:v>25.683680248007086</c:v>
                </c:pt>
                <c:pt idx="13427">
                  <c:v>25.664304694419844</c:v>
                </c:pt>
                <c:pt idx="13428">
                  <c:v>25.658768821966344</c:v>
                </c:pt>
                <c:pt idx="13429">
                  <c:v>25.653232949512844</c:v>
                </c:pt>
                <c:pt idx="13430">
                  <c:v>25.647697077059345</c:v>
                </c:pt>
                <c:pt idx="13431">
                  <c:v>25.633857395925595</c:v>
                </c:pt>
                <c:pt idx="13432">
                  <c:v>25.633857395925595</c:v>
                </c:pt>
                <c:pt idx="13433">
                  <c:v>25.633857395925595</c:v>
                </c:pt>
                <c:pt idx="13434">
                  <c:v>25.633857395925595</c:v>
                </c:pt>
                <c:pt idx="13435">
                  <c:v>25.600642161204608</c:v>
                </c:pt>
                <c:pt idx="13436">
                  <c:v>25.600642161204608</c:v>
                </c:pt>
                <c:pt idx="13437">
                  <c:v>25.600642161204608</c:v>
                </c:pt>
                <c:pt idx="13438">
                  <c:v>25.600642161204608</c:v>
                </c:pt>
                <c:pt idx="13439">
                  <c:v>25.600642161204608</c:v>
                </c:pt>
                <c:pt idx="13440">
                  <c:v>25.600642161204608</c:v>
                </c:pt>
                <c:pt idx="13441">
                  <c:v>25.600642161204608</c:v>
                </c:pt>
                <c:pt idx="13442">
                  <c:v>25.600642161204608</c:v>
                </c:pt>
                <c:pt idx="13443">
                  <c:v>25.575730735163859</c:v>
                </c:pt>
                <c:pt idx="13444">
                  <c:v>25.570194862710366</c:v>
                </c:pt>
                <c:pt idx="13445">
                  <c:v>25.564658990256866</c:v>
                </c:pt>
                <c:pt idx="13446">
                  <c:v>25.556355181576617</c:v>
                </c:pt>
                <c:pt idx="13447">
                  <c:v>25.556355181576617</c:v>
                </c:pt>
                <c:pt idx="13448">
                  <c:v>25.548051372896367</c:v>
                </c:pt>
                <c:pt idx="13449">
                  <c:v>25.542515500442871</c:v>
                </c:pt>
                <c:pt idx="13450">
                  <c:v>25.531443755535872</c:v>
                </c:pt>
                <c:pt idx="13451">
                  <c:v>25.531443755535872</c:v>
                </c:pt>
                <c:pt idx="13452">
                  <c:v>25.531443755535872</c:v>
                </c:pt>
                <c:pt idx="13453">
                  <c:v>25.514836138175379</c:v>
                </c:pt>
                <c:pt idx="13454">
                  <c:v>25.514836138175379</c:v>
                </c:pt>
                <c:pt idx="13455">
                  <c:v>25.514836138175379</c:v>
                </c:pt>
                <c:pt idx="13456">
                  <c:v>25.49546058458813</c:v>
                </c:pt>
                <c:pt idx="13457">
                  <c:v>25.49546058458813</c:v>
                </c:pt>
                <c:pt idx="13458">
                  <c:v>25.49546058458813</c:v>
                </c:pt>
                <c:pt idx="13459">
                  <c:v>25.49546058458813</c:v>
                </c:pt>
                <c:pt idx="13460">
                  <c:v>25.481620903454385</c:v>
                </c:pt>
                <c:pt idx="13461">
                  <c:v>25.476085031000885</c:v>
                </c:pt>
                <c:pt idx="13462">
                  <c:v>25.445637732506643</c:v>
                </c:pt>
                <c:pt idx="13463">
                  <c:v>25.445637732506643</c:v>
                </c:pt>
                <c:pt idx="13464">
                  <c:v>25.445637732506643</c:v>
                </c:pt>
                <c:pt idx="13465">
                  <c:v>25.445637732506643</c:v>
                </c:pt>
                <c:pt idx="13466">
                  <c:v>25.445637732506643</c:v>
                </c:pt>
                <c:pt idx="13467">
                  <c:v>25.445637732506643</c:v>
                </c:pt>
                <c:pt idx="13468">
                  <c:v>25.445637732506643</c:v>
                </c:pt>
                <c:pt idx="13469">
                  <c:v>25.445637732506643</c:v>
                </c:pt>
                <c:pt idx="13470">
                  <c:v>25.445637732506643</c:v>
                </c:pt>
                <c:pt idx="13471">
                  <c:v>25.445637732506643</c:v>
                </c:pt>
                <c:pt idx="13472">
                  <c:v>25.401350752878653</c:v>
                </c:pt>
                <c:pt idx="13473">
                  <c:v>25.401350752878653</c:v>
                </c:pt>
                <c:pt idx="13474">
                  <c:v>25.401350752878653</c:v>
                </c:pt>
                <c:pt idx="13475">
                  <c:v>25.401350752878653</c:v>
                </c:pt>
                <c:pt idx="13476">
                  <c:v>25.401350752878653</c:v>
                </c:pt>
                <c:pt idx="13477">
                  <c:v>25.401350752878653</c:v>
                </c:pt>
                <c:pt idx="13478">
                  <c:v>25.379207263064657</c:v>
                </c:pt>
                <c:pt idx="13479">
                  <c:v>25.379207263064657</c:v>
                </c:pt>
                <c:pt idx="13480">
                  <c:v>25.370903454384415</c:v>
                </c:pt>
                <c:pt idx="13481">
                  <c:v>25.362599645704165</c:v>
                </c:pt>
                <c:pt idx="13482">
                  <c:v>25.362599645704165</c:v>
                </c:pt>
                <c:pt idx="13483">
                  <c:v>25.354295837023916</c:v>
                </c:pt>
                <c:pt idx="13484">
                  <c:v>25.337688219663416</c:v>
                </c:pt>
                <c:pt idx="13485">
                  <c:v>25.337688219663416</c:v>
                </c:pt>
                <c:pt idx="13486">
                  <c:v>25.337688219663416</c:v>
                </c:pt>
                <c:pt idx="13487">
                  <c:v>25.337688219663416</c:v>
                </c:pt>
                <c:pt idx="13488">
                  <c:v>25.337688219663416</c:v>
                </c:pt>
                <c:pt idx="13489">
                  <c:v>25.271257750221437</c:v>
                </c:pt>
                <c:pt idx="13490">
                  <c:v>25.271257750221437</c:v>
                </c:pt>
                <c:pt idx="13491">
                  <c:v>25.271257750221437</c:v>
                </c:pt>
                <c:pt idx="13492">
                  <c:v>25.271257750221437</c:v>
                </c:pt>
                <c:pt idx="13493">
                  <c:v>25.271257750221437</c:v>
                </c:pt>
                <c:pt idx="13494">
                  <c:v>25.271257750221437</c:v>
                </c:pt>
                <c:pt idx="13495">
                  <c:v>25.271257750221437</c:v>
                </c:pt>
                <c:pt idx="13496">
                  <c:v>25.271257750221437</c:v>
                </c:pt>
                <c:pt idx="13497">
                  <c:v>25.271257750221437</c:v>
                </c:pt>
                <c:pt idx="13498">
                  <c:v>25.271257750221437</c:v>
                </c:pt>
                <c:pt idx="13499">
                  <c:v>25.271257750221437</c:v>
                </c:pt>
                <c:pt idx="13500">
                  <c:v>25.271257750221437</c:v>
                </c:pt>
                <c:pt idx="13501">
                  <c:v>25.271257750221437</c:v>
                </c:pt>
                <c:pt idx="13502">
                  <c:v>25.271257750221437</c:v>
                </c:pt>
                <c:pt idx="13503">
                  <c:v>25.271257750221437</c:v>
                </c:pt>
                <c:pt idx="13504">
                  <c:v>25.271257750221437</c:v>
                </c:pt>
                <c:pt idx="13505">
                  <c:v>25.271257750221437</c:v>
                </c:pt>
                <c:pt idx="13506">
                  <c:v>25.271257750221437</c:v>
                </c:pt>
                <c:pt idx="13507">
                  <c:v>25.271257750221437</c:v>
                </c:pt>
                <c:pt idx="13508">
                  <c:v>25.215899025686451</c:v>
                </c:pt>
                <c:pt idx="13509">
                  <c:v>25.202059344552701</c:v>
                </c:pt>
                <c:pt idx="13510">
                  <c:v>25.202059344552701</c:v>
                </c:pt>
                <c:pt idx="13511">
                  <c:v>25.202059344552701</c:v>
                </c:pt>
                <c:pt idx="13512">
                  <c:v>25.202059344552701</c:v>
                </c:pt>
                <c:pt idx="13513">
                  <c:v>25.188219663418955</c:v>
                </c:pt>
                <c:pt idx="13514">
                  <c:v>25.182683790965456</c:v>
                </c:pt>
                <c:pt idx="13515">
                  <c:v>25.177147918511956</c:v>
                </c:pt>
                <c:pt idx="13516">
                  <c:v>25.17161204605846</c:v>
                </c:pt>
                <c:pt idx="13517">
                  <c:v>25.166076173604964</c:v>
                </c:pt>
                <c:pt idx="13518">
                  <c:v>25.160540301151464</c:v>
                </c:pt>
                <c:pt idx="13519">
                  <c:v>25.141164747564215</c:v>
                </c:pt>
                <c:pt idx="13520">
                  <c:v>25.141164747564215</c:v>
                </c:pt>
                <c:pt idx="13521">
                  <c:v>25.141164747564215</c:v>
                </c:pt>
                <c:pt idx="13522">
                  <c:v>25.141164747564215</c:v>
                </c:pt>
                <c:pt idx="13523">
                  <c:v>25.141164747564215</c:v>
                </c:pt>
                <c:pt idx="13524">
                  <c:v>25.141164747564215</c:v>
                </c:pt>
                <c:pt idx="13525">
                  <c:v>25.121789193976973</c:v>
                </c:pt>
                <c:pt idx="13526">
                  <c:v>25.116253321523473</c:v>
                </c:pt>
                <c:pt idx="13527">
                  <c:v>25.083038086802478</c:v>
                </c:pt>
                <c:pt idx="13528">
                  <c:v>25.083038086802478</c:v>
                </c:pt>
                <c:pt idx="13529">
                  <c:v>25.083038086802478</c:v>
                </c:pt>
                <c:pt idx="13530">
                  <c:v>25.083038086802478</c:v>
                </c:pt>
                <c:pt idx="13531">
                  <c:v>25.083038086802478</c:v>
                </c:pt>
                <c:pt idx="13532">
                  <c:v>25.083038086802478</c:v>
                </c:pt>
                <c:pt idx="13533">
                  <c:v>25.083038086802478</c:v>
                </c:pt>
                <c:pt idx="13534">
                  <c:v>25.083038086802478</c:v>
                </c:pt>
                <c:pt idx="13535">
                  <c:v>25.083038086802478</c:v>
                </c:pt>
                <c:pt idx="13536">
                  <c:v>25.083038086802478</c:v>
                </c:pt>
                <c:pt idx="13537">
                  <c:v>25.083038086802478</c:v>
                </c:pt>
                <c:pt idx="13538">
                  <c:v>25.033215234720991</c:v>
                </c:pt>
                <c:pt idx="13539">
                  <c:v>25.033215234720991</c:v>
                </c:pt>
                <c:pt idx="13540">
                  <c:v>25.033215234720991</c:v>
                </c:pt>
                <c:pt idx="13541">
                  <c:v>25.033215234720991</c:v>
                </c:pt>
                <c:pt idx="13542">
                  <c:v>25.033215234720991</c:v>
                </c:pt>
                <c:pt idx="13543">
                  <c:v>25.033215234720991</c:v>
                </c:pt>
                <c:pt idx="13544">
                  <c:v>25.033215234720991</c:v>
                </c:pt>
                <c:pt idx="13545">
                  <c:v>24.99723206377325</c:v>
                </c:pt>
                <c:pt idx="13546">
                  <c:v>24.99723206377325</c:v>
                </c:pt>
                <c:pt idx="13547">
                  <c:v>24.99723206377325</c:v>
                </c:pt>
                <c:pt idx="13548">
                  <c:v>24.99723206377325</c:v>
                </c:pt>
                <c:pt idx="13549">
                  <c:v>24.99723206377325</c:v>
                </c:pt>
                <c:pt idx="13550">
                  <c:v>24.99723206377325</c:v>
                </c:pt>
                <c:pt idx="13551">
                  <c:v>24.975088573959255</c:v>
                </c:pt>
                <c:pt idx="13552">
                  <c:v>24.975088573959255</c:v>
                </c:pt>
                <c:pt idx="13553">
                  <c:v>24.958480956598763</c:v>
                </c:pt>
                <c:pt idx="13554">
                  <c:v>24.958480956598763</c:v>
                </c:pt>
                <c:pt idx="13555">
                  <c:v>24.958480956598763</c:v>
                </c:pt>
                <c:pt idx="13556">
                  <c:v>24.958480956598763</c:v>
                </c:pt>
                <c:pt idx="13557">
                  <c:v>24.944641275465013</c:v>
                </c:pt>
                <c:pt idx="13558">
                  <c:v>24.939105403011514</c:v>
                </c:pt>
                <c:pt idx="13559">
                  <c:v>24.933569530558017</c:v>
                </c:pt>
                <c:pt idx="13560">
                  <c:v>24.928033658104518</c:v>
                </c:pt>
                <c:pt idx="13561">
                  <c:v>24.919729849424268</c:v>
                </c:pt>
                <c:pt idx="13562">
                  <c:v>24.919729849424268</c:v>
                </c:pt>
                <c:pt idx="13563">
                  <c:v>24.911426040744022</c:v>
                </c:pt>
                <c:pt idx="13564">
                  <c:v>24.905890168290522</c:v>
                </c:pt>
                <c:pt idx="13565">
                  <c:v>24.880978742249781</c:v>
                </c:pt>
                <c:pt idx="13566">
                  <c:v>24.880978742249781</c:v>
                </c:pt>
                <c:pt idx="13567">
                  <c:v>24.880978742249781</c:v>
                </c:pt>
                <c:pt idx="13568">
                  <c:v>24.880978742249781</c:v>
                </c:pt>
                <c:pt idx="13569">
                  <c:v>24.880978742249781</c:v>
                </c:pt>
                <c:pt idx="13570">
                  <c:v>24.880978742249781</c:v>
                </c:pt>
                <c:pt idx="13571">
                  <c:v>24.880978742249781</c:v>
                </c:pt>
                <c:pt idx="13572">
                  <c:v>24.880978742249781</c:v>
                </c:pt>
                <c:pt idx="13573">
                  <c:v>24.856067316209035</c:v>
                </c:pt>
                <c:pt idx="13574">
                  <c:v>24.850531443755536</c:v>
                </c:pt>
                <c:pt idx="13575">
                  <c:v>24.817316209034544</c:v>
                </c:pt>
                <c:pt idx="13576">
                  <c:v>24.817316209034544</c:v>
                </c:pt>
                <c:pt idx="13577">
                  <c:v>24.817316209034544</c:v>
                </c:pt>
                <c:pt idx="13578">
                  <c:v>24.817316209034544</c:v>
                </c:pt>
                <c:pt idx="13579">
                  <c:v>24.817316209034544</c:v>
                </c:pt>
                <c:pt idx="13580">
                  <c:v>24.817316209034544</c:v>
                </c:pt>
                <c:pt idx="13581">
                  <c:v>24.817316209034544</c:v>
                </c:pt>
                <c:pt idx="13582">
                  <c:v>24.817316209034544</c:v>
                </c:pt>
                <c:pt idx="13583">
                  <c:v>24.817316209034544</c:v>
                </c:pt>
                <c:pt idx="13584">
                  <c:v>24.817316209034544</c:v>
                </c:pt>
                <c:pt idx="13585">
                  <c:v>24.817316209034544</c:v>
                </c:pt>
                <c:pt idx="13586">
                  <c:v>24.784100974313553</c:v>
                </c:pt>
                <c:pt idx="13587">
                  <c:v>24.778565101860053</c:v>
                </c:pt>
                <c:pt idx="13588">
                  <c:v>24.748117803365808</c:v>
                </c:pt>
                <c:pt idx="13589">
                  <c:v>24.748117803365808</c:v>
                </c:pt>
                <c:pt idx="13590">
                  <c:v>24.748117803365808</c:v>
                </c:pt>
                <c:pt idx="13591">
                  <c:v>24.748117803365808</c:v>
                </c:pt>
                <c:pt idx="13592">
                  <c:v>24.748117803365808</c:v>
                </c:pt>
                <c:pt idx="13593">
                  <c:v>24.748117803365808</c:v>
                </c:pt>
                <c:pt idx="13594">
                  <c:v>24.748117803365808</c:v>
                </c:pt>
                <c:pt idx="13595">
                  <c:v>24.748117803365808</c:v>
                </c:pt>
                <c:pt idx="13596">
                  <c:v>24.748117803365808</c:v>
                </c:pt>
                <c:pt idx="13597">
                  <c:v>24.748117803365808</c:v>
                </c:pt>
                <c:pt idx="13598">
                  <c:v>24.712134632418071</c:v>
                </c:pt>
                <c:pt idx="13599">
                  <c:v>24.712134632418071</c:v>
                </c:pt>
                <c:pt idx="13600">
                  <c:v>24.712134632418071</c:v>
                </c:pt>
                <c:pt idx="13601">
                  <c:v>24.695527015057571</c:v>
                </c:pt>
                <c:pt idx="13602">
                  <c:v>24.695527015057571</c:v>
                </c:pt>
                <c:pt idx="13603">
                  <c:v>24.695527015057571</c:v>
                </c:pt>
                <c:pt idx="13604">
                  <c:v>24.684455270150576</c:v>
                </c:pt>
                <c:pt idx="13605">
                  <c:v>24.678919397697076</c:v>
                </c:pt>
                <c:pt idx="13606">
                  <c:v>24.67338352524358</c:v>
                </c:pt>
                <c:pt idx="13607">
                  <c:v>24.66784765279008</c:v>
                </c:pt>
                <c:pt idx="13608">
                  <c:v>24.662311780336584</c:v>
                </c:pt>
                <c:pt idx="13609">
                  <c:v>24.654007971656334</c:v>
                </c:pt>
                <c:pt idx="13610">
                  <c:v>24.654007971656334</c:v>
                </c:pt>
                <c:pt idx="13611">
                  <c:v>24.645704162976084</c:v>
                </c:pt>
                <c:pt idx="13612">
                  <c:v>24.640168290522588</c:v>
                </c:pt>
                <c:pt idx="13613">
                  <c:v>24.615256864481843</c:v>
                </c:pt>
                <c:pt idx="13614">
                  <c:v>24.615256864481843</c:v>
                </c:pt>
                <c:pt idx="13615">
                  <c:v>24.615256864481843</c:v>
                </c:pt>
                <c:pt idx="13616">
                  <c:v>24.615256864481843</c:v>
                </c:pt>
                <c:pt idx="13617">
                  <c:v>24.615256864481843</c:v>
                </c:pt>
                <c:pt idx="13618">
                  <c:v>24.615256864481843</c:v>
                </c:pt>
                <c:pt idx="13619">
                  <c:v>24.615256864481843</c:v>
                </c:pt>
                <c:pt idx="13620">
                  <c:v>24.615256864481843</c:v>
                </c:pt>
                <c:pt idx="13621">
                  <c:v>24.590345438441101</c:v>
                </c:pt>
                <c:pt idx="13622">
                  <c:v>24.584809565987602</c:v>
                </c:pt>
                <c:pt idx="13623">
                  <c:v>24.540522586359611</c:v>
                </c:pt>
                <c:pt idx="13624">
                  <c:v>24.540522586359611</c:v>
                </c:pt>
                <c:pt idx="13625">
                  <c:v>24.540522586359611</c:v>
                </c:pt>
                <c:pt idx="13626">
                  <c:v>24.540522586359611</c:v>
                </c:pt>
                <c:pt idx="13627">
                  <c:v>24.540522586359611</c:v>
                </c:pt>
                <c:pt idx="13628">
                  <c:v>24.540522586359611</c:v>
                </c:pt>
                <c:pt idx="13629">
                  <c:v>24.540522586359611</c:v>
                </c:pt>
                <c:pt idx="13630">
                  <c:v>24.540522586359611</c:v>
                </c:pt>
                <c:pt idx="13631">
                  <c:v>24.540522586359611</c:v>
                </c:pt>
                <c:pt idx="13632">
                  <c:v>24.540522586359611</c:v>
                </c:pt>
                <c:pt idx="13633">
                  <c:v>24.540522586359611</c:v>
                </c:pt>
                <c:pt idx="13634">
                  <c:v>24.540522586359611</c:v>
                </c:pt>
                <c:pt idx="13635">
                  <c:v>24.540522586359611</c:v>
                </c:pt>
                <c:pt idx="13636">
                  <c:v>24.540522586359611</c:v>
                </c:pt>
                <c:pt idx="13637">
                  <c:v>24.540522586359611</c:v>
                </c:pt>
                <c:pt idx="13638">
                  <c:v>24.49346767050487</c:v>
                </c:pt>
                <c:pt idx="13639">
                  <c:v>24.49346767050487</c:v>
                </c:pt>
                <c:pt idx="13640">
                  <c:v>24.485163861824624</c:v>
                </c:pt>
                <c:pt idx="13641">
                  <c:v>24.476860053144375</c:v>
                </c:pt>
                <c:pt idx="13642">
                  <c:v>24.476860053144375</c:v>
                </c:pt>
                <c:pt idx="13643">
                  <c:v>24.463020372010629</c:v>
                </c:pt>
                <c:pt idx="13644">
                  <c:v>24.463020372010629</c:v>
                </c:pt>
                <c:pt idx="13645">
                  <c:v>24.463020372010629</c:v>
                </c:pt>
                <c:pt idx="13646">
                  <c:v>24.451948627103633</c:v>
                </c:pt>
                <c:pt idx="13647">
                  <c:v>24.440876882196637</c:v>
                </c:pt>
                <c:pt idx="13648">
                  <c:v>24.440876882196637</c:v>
                </c:pt>
                <c:pt idx="13649">
                  <c:v>24.440876882196637</c:v>
                </c:pt>
                <c:pt idx="13650">
                  <c:v>24.429805137289637</c:v>
                </c:pt>
                <c:pt idx="13651">
                  <c:v>24.421501328609388</c:v>
                </c:pt>
                <c:pt idx="13652">
                  <c:v>24.421501328609388</c:v>
                </c:pt>
                <c:pt idx="13653">
                  <c:v>24.37998228520815</c:v>
                </c:pt>
                <c:pt idx="13654">
                  <c:v>24.37998228520815</c:v>
                </c:pt>
                <c:pt idx="13655">
                  <c:v>24.37998228520815</c:v>
                </c:pt>
                <c:pt idx="13656">
                  <c:v>24.37998228520815</c:v>
                </c:pt>
                <c:pt idx="13657">
                  <c:v>24.37998228520815</c:v>
                </c:pt>
                <c:pt idx="13658">
                  <c:v>24.37998228520815</c:v>
                </c:pt>
                <c:pt idx="13659">
                  <c:v>24.37998228520815</c:v>
                </c:pt>
                <c:pt idx="13660">
                  <c:v>24.37998228520815</c:v>
                </c:pt>
                <c:pt idx="13661">
                  <c:v>24.37998228520815</c:v>
                </c:pt>
                <c:pt idx="13662">
                  <c:v>24.37998228520815</c:v>
                </c:pt>
                <c:pt idx="13663">
                  <c:v>24.37998228520815</c:v>
                </c:pt>
                <c:pt idx="13664">
                  <c:v>24.37998228520815</c:v>
                </c:pt>
                <c:pt idx="13665">
                  <c:v>24.37998228520815</c:v>
                </c:pt>
                <c:pt idx="13666">
                  <c:v>24.341231178033659</c:v>
                </c:pt>
                <c:pt idx="13667">
                  <c:v>24.32739149689991</c:v>
                </c:pt>
                <c:pt idx="13668">
                  <c:v>24.32739149689991</c:v>
                </c:pt>
                <c:pt idx="13669">
                  <c:v>24.32739149689991</c:v>
                </c:pt>
                <c:pt idx="13670">
                  <c:v>24.32739149689991</c:v>
                </c:pt>
                <c:pt idx="13671">
                  <c:v>24.308015943312668</c:v>
                </c:pt>
                <c:pt idx="13672">
                  <c:v>24.308015943312668</c:v>
                </c:pt>
                <c:pt idx="13673">
                  <c:v>24.308015943312668</c:v>
                </c:pt>
                <c:pt idx="13674">
                  <c:v>24.296944198405669</c:v>
                </c:pt>
                <c:pt idx="13675">
                  <c:v>24.291408325952172</c:v>
                </c:pt>
                <c:pt idx="13676">
                  <c:v>24.263728963684677</c:v>
                </c:pt>
                <c:pt idx="13677">
                  <c:v>24.263728963684677</c:v>
                </c:pt>
                <c:pt idx="13678">
                  <c:v>24.263728963684677</c:v>
                </c:pt>
                <c:pt idx="13679">
                  <c:v>24.263728963684677</c:v>
                </c:pt>
                <c:pt idx="13680">
                  <c:v>24.263728963684677</c:v>
                </c:pt>
                <c:pt idx="13681">
                  <c:v>24.263728963684677</c:v>
                </c:pt>
                <c:pt idx="13682">
                  <c:v>24.263728963684677</c:v>
                </c:pt>
                <c:pt idx="13683">
                  <c:v>24.263728963684677</c:v>
                </c:pt>
                <c:pt idx="13684">
                  <c:v>24.263728963684677</c:v>
                </c:pt>
                <c:pt idx="13685">
                  <c:v>24.236049601417182</c:v>
                </c:pt>
                <c:pt idx="13686">
                  <c:v>24.230513728963686</c:v>
                </c:pt>
                <c:pt idx="13687">
                  <c:v>24.202834366696191</c:v>
                </c:pt>
                <c:pt idx="13688">
                  <c:v>24.202834366696191</c:v>
                </c:pt>
                <c:pt idx="13689">
                  <c:v>24.202834366696191</c:v>
                </c:pt>
                <c:pt idx="13690">
                  <c:v>24.202834366696191</c:v>
                </c:pt>
                <c:pt idx="13691">
                  <c:v>24.202834366696191</c:v>
                </c:pt>
                <c:pt idx="13692">
                  <c:v>24.202834366696191</c:v>
                </c:pt>
                <c:pt idx="13693">
                  <c:v>24.202834366696191</c:v>
                </c:pt>
                <c:pt idx="13694">
                  <c:v>24.202834366696191</c:v>
                </c:pt>
                <c:pt idx="13695">
                  <c:v>24.202834366696191</c:v>
                </c:pt>
                <c:pt idx="13696">
                  <c:v>24.1696191319752</c:v>
                </c:pt>
                <c:pt idx="13697">
                  <c:v>24.1696191319752</c:v>
                </c:pt>
                <c:pt idx="13698">
                  <c:v>24.1696191319752</c:v>
                </c:pt>
                <c:pt idx="13699">
                  <c:v>24.128100088573959</c:v>
                </c:pt>
                <c:pt idx="13700">
                  <c:v>24.128100088573959</c:v>
                </c:pt>
                <c:pt idx="13701">
                  <c:v>24.128100088573959</c:v>
                </c:pt>
                <c:pt idx="13702">
                  <c:v>24.128100088573959</c:v>
                </c:pt>
                <c:pt idx="13703">
                  <c:v>24.128100088573959</c:v>
                </c:pt>
                <c:pt idx="13704">
                  <c:v>24.128100088573959</c:v>
                </c:pt>
                <c:pt idx="13705">
                  <c:v>24.128100088573959</c:v>
                </c:pt>
                <c:pt idx="13706">
                  <c:v>24.128100088573959</c:v>
                </c:pt>
                <c:pt idx="13707">
                  <c:v>24.128100088573959</c:v>
                </c:pt>
                <c:pt idx="13708">
                  <c:v>24.128100088573959</c:v>
                </c:pt>
                <c:pt idx="13709">
                  <c:v>24.128100088573959</c:v>
                </c:pt>
                <c:pt idx="13710">
                  <c:v>24.128100088573959</c:v>
                </c:pt>
                <c:pt idx="13711">
                  <c:v>24.092116917626218</c:v>
                </c:pt>
                <c:pt idx="13712">
                  <c:v>24.086581045172721</c:v>
                </c:pt>
                <c:pt idx="13713">
                  <c:v>24.081045172719222</c:v>
                </c:pt>
                <c:pt idx="13714">
                  <c:v>24.075509300265722</c:v>
                </c:pt>
                <c:pt idx="13715">
                  <c:v>24.069973427812222</c:v>
                </c:pt>
                <c:pt idx="13716">
                  <c:v>24.064437555358726</c:v>
                </c:pt>
                <c:pt idx="13717">
                  <c:v>24.047829937998227</c:v>
                </c:pt>
                <c:pt idx="13718">
                  <c:v>24.047829937998227</c:v>
                </c:pt>
                <c:pt idx="13719">
                  <c:v>24.047829937998227</c:v>
                </c:pt>
                <c:pt idx="13720">
                  <c:v>24.047829937998227</c:v>
                </c:pt>
                <c:pt idx="13721">
                  <c:v>24.047829937998227</c:v>
                </c:pt>
                <c:pt idx="13722">
                  <c:v>24.025686448184231</c:v>
                </c:pt>
                <c:pt idx="13723">
                  <c:v>24.025686448184231</c:v>
                </c:pt>
                <c:pt idx="13724">
                  <c:v>24.025686448184231</c:v>
                </c:pt>
                <c:pt idx="13725">
                  <c:v>24.014614703277239</c:v>
                </c:pt>
                <c:pt idx="13726">
                  <c:v>24.00077502214349</c:v>
                </c:pt>
                <c:pt idx="13727">
                  <c:v>24.00077502214349</c:v>
                </c:pt>
                <c:pt idx="13728">
                  <c:v>24.00077502214349</c:v>
                </c:pt>
                <c:pt idx="13729">
                  <c:v>24.00077502214349</c:v>
                </c:pt>
                <c:pt idx="13730">
                  <c:v>23.978631532329494</c:v>
                </c:pt>
                <c:pt idx="13731">
                  <c:v>23.978631532329494</c:v>
                </c:pt>
                <c:pt idx="13732">
                  <c:v>23.978631532329494</c:v>
                </c:pt>
                <c:pt idx="13733">
                  <c:v>23.978631532329494</c:v>
                </c:pt>
                <c:pt idx="13734">
                  <c:v>23.926040744021257</c:v>
                </c:pt>
                <c:pt idx="13735">
                  <c:v>23.926040744021257</c:v>
                </c:pt>
                <c:pt idx="13736">
                  <c:v>23.926040744021257</c:v>
                </c:pt>
                <c:pt idx="13737">
                  <c:v>23.926040744021257</c:v>
                </c:pt>
                <c:pt idx="13738">
                  <c:v>23.926040744021257</c:v>
                </c:pt>
                <c:pt idx="13739">
                  <c:v>23.926040744021257</c:v>
                </c:pt>
                <c:pt idx="13740">
                  <c:v>23.926040744021257</c:v>
                </c:pt>
                <c:pt idx="13741">
                  <c:v>23.926040744021257</c:v>
                </c:pt>
                <c:pt idx="13742">
                  <c:v>23.926040744021257</c:v>
                </c:pt>
                <c:pt idx="13743">
                  <c:v>23.926040744021257</c:v>
                </c:pt>
                <c:pt idx="13744">
                  <c:v>23.926040744021257</c:v>
                </c:pt>
                <c:pt idx="13745">
                  <c:v>23.926040744021257</c:v>
                </c:pt>
                <c:pt idx="13746">
                  <c:v>23.926040744021257</c:v>
                </c:pt>
                <c:pt idx="13747">
                  <c:v>23.926040744021257</c:v>
                </c:pt>
                <c:pt idx="13748">
                  <c:v>23.926040744021257</c:v>
                </c:pt>
                <c:pt idx="13749">
                  <c:v>23.881753764393267</c:v>
                </c:pt>
                <c:pt idx="13750">
                  <c:v>23.873449955713021</c:v>
                </c:pt>
                <c:pt idx="13751">
                  <c:v>23.873449955713021</c:v>
                </c:pt>
                <c:pt idx="13752">
                  <c:v>23.840234720992029</c:v>
                </c:pt>
                <c:pt idx="13753">
                  <c:v>23.840234720992029</c:v>
                </c:pt>
                <c:pt idx="13754">
                  <c:v>23.840234720992029</c:v>
                </c:pt>
                <c:pt idx="13755">
                  <c:v>23.840234720992029</c:v>
                </c:pt>
                <c:pt idx="13756">
                  <c:v>23.840234720992029</c:v>
                </c:pt>
                <c:pt idx="13757">
                  <c:v>23.840234720992029</c:v>
                </c:pt>
                <c:pt idx="13758">
                  <c:v>23.840234720992029</c:v>
                </c:pt>
                <c:pt idx="13759">
                  <c:v>23.840234720992029</c:v>
                </c:pt>
                <c:pt idx="13760">
                  <c:v>23.840234720992029</c:v>
                </c:pt>
                <c:pt idx="13761">
                  <c:v>23.840234720992029</c:v>
                </c:pt>
                <c:pt idx="13762">
                  <c:v>23.809787422497784</c:v>
                </c:pt>
                <c:pt idx="13763">
                  <c:v>23.804251550044285</c:v>
                </c:pt>
                <c:pt idx="13764">
                  <c:v>23.795947741364039</c:v>
                </c:pt>
                <c:pt idx="13765">
                  <c:v>23.795947741364039</c:v>
                </c:pt>
                <c:pt idx="13766">
                  <c:v>23.787643932683793</c:v>
                </c:pt>
                <c:pt idx="13767">
                  <c:v>23.779340124003543</c:v>
                </c:pt>
                <c:pt idx="13768">
                  <c:v>23.779340124003543</c:v>
                </c:pt>
                <c:pt idx="13769">
                  <c:v>23.771036315323297</c:v>
                </c:pt>
                <c:pt idx="13770">
                  <c:v>23.765500442869797</c:v>
                </c:pt>
                <c:pt idx="13771">
                  <c:v>23.743356953055802</c:v>
                </c:pt>
                <c:pt idx="13772">
                  <c:v>23.743356953055802</c:v>
                </c:pt>
                <c:pt idx="13773">
                  <c:v>23.743356953055802</c:v>
                </c:pt>
                <c:pt idx="13774">
                  <c:v>23.743356953055802</c:v>
                </c:pt>
                <c:pt idx="13775">
                  <c:v>23.743356953055802</c:v>
                </c:pt>
                <c:pt idx="13776">
                  <c:v>23.743356953055802</c:v>
                </c:pt>
                <c:pt idx="13777">
                  <c:v>23.743356953055802</c:v>
                </c:pt>
                <c:pt idx="13778">
                  <c:v>23.72121346324181</c:v>
                </c:pt>
                <c:pt idx="13779">
                  <c:v>23.696302037201065</c:v>
                </c:pt>
                <c:pt idx="13780">
                  <c:v>23.696302037201065</c:v>
                </c:pt>
                <c:pt idx="13781">
                  <c:v>23.696302037201065</c:v>
                </c:pt>
                <c:pt idx="13782">
                  <c:v>23.696302037201065</c:v>
                </c:pt>
                <c:pt idx="13783">
                  <c:v>23.696302037201065</c:v>
                </c:pt>
                <c:pt idx="13784">
                  <c:v>23.696302037201065</c:v>
                </c:pt>
                <c:pt idx="13785">
                  <c:v>23.696302037201065</c:v>
                </c:pt>
                <c:pt idx="13786">
                  <c:v>23.696302037201065</c:v>
                </c:pt>
                <c:pt idx="13787">
                  <c:v>23.66031886625332</c:v>
                </c:pt>
                <c:pt idx="13788">
                  <c:v>23.66031886625332</c:v>
                </c:pt>
                <c:pt idx="13789">
                  <c:v>23.66031886625332</c:v>
                </c:pt>
                <c:pt idx="13790">
                  <c:v>23.66031886625332</c:v>
                </c:pt>
                <c:pt idx="13791">
                  <c:v>23.66031886625332</c:v>
                </c:pt>
                <c:pt idx="13792">
                  <c:v>23.643711248892828</c:v>
                </c:pt>
                <c:pt idx="13793">
                  <c:v>23.638175376439328</c:v>
                </c:pt>
                <c:pt idx="13794">
                  <c:v>23.627103631532329</c:v>
                </c:pt>
                <c:pt idx="13795">
                  <c:v>23.627103631532329</c:v>
                </c:pt>
                <c:pt idx="13796">
                  <c:v>23.627103631532329</c:v>
                </c:pt>
                <c:pt idx="13797">
                  <c:v>23.613263950398583</c:v>
                </c:pt>
                <c:pt idx="13798">
                  <c:v>23.613263950398583</c:v>
                </c:pt>
                <c:pt idx="13799">
                  <c:v>23.602192205491583</c:v>
                </c:pt>
                <c:pt idx="13800">
                  <c:v>23.602192205491583</c:v>
                </c:pt>
                <c:pt idx="13801">
                  <c:v>23.593888396811337</c:v>
                </c:pt>
                <c:pt idx="13802">
                  <c:v>23.588352524357838</c:v>
                </c:pt>
                <c:pt idx="13803">
                  <c:v>23.582816651904341</c:v>
                </c:pt>
                <c:pt idx="13804">
                  <c:v>23.574512843224092</c:v>
                </c:pt>
                <c:pt idx="13805">
                  <c:v>23.574512843224092</c:v>
                </c:pt>
                <c:pt idx="13806">
                  <c:v>23.566209034543846</c:v>
                </c:pt>
                <c:pt idx="13807">
                  <c:v>23.560673162090346</c:v>
                </c:pt>
                <c:pt idx="13808">
                  <c:v>23.535761736049601</c:v>
                </c:pt>
                <c:pt idx="13809">
                  <c:v>23.535761736049601</c:v>
                </c:pt>
                <c:pt idx="13810">
                  <c:v>23.535761736049601</c:v>
                </c:pt>
                <c:pt idx="13811">
                  <c:v>23.535761736049601</c:v>
                </c:pt>
                <c:pt idx="13812">
                  <c:v>23.535761736049601</c:v>
                </c:pt>
                <c:pt idx="13813">
                  <c:v>23.535761736049601</c:v>
                </c:pt>
                <c:pt idx="13814">
                  <c:v>23.535761736049601</c:v>
                </c:pt>
                <c:pt idx="13815">
                  <c:v>23.535761736049601</c:v>
                </c:pt>
                <c:pt idx="13816">
                  <c:v>23.502546501328609</c:v>
                </c:pt>
                <c:pt idx="13817">
                  <c:v>23.502546501328609</c:v>
                </c:pt>
                <c:pt idx="13818">
                  <c:v>23.502546501328609</c:v>
                </c:pt>
                <c:pt idx="13819">
                  <c:v>23.502546501328609</c:v>
                </c:pt>
                <c:pt idx="13820">
                  <c:v>23.485938883968114</c:v>
                </c:pt>
                <c:pt idx="13821">
                  <c:v>23.485938883968114</c:v>
                </c:pt>
                <c:pt idx="13822">
                  <c:v>23.477635075287864</c:v>
                </c:pt>
                <c:pt idx="13823">
                  <c:v>23.466563330380868</c:v>
                </c:pt>
                <c:pt idx="13824">
                  <c:v>23.466563330380868</c:v>
                </c:pt>
                <c:pt idx="13825">
                  <c:v>23.466563330380868</c:v>
                </c:pt>
                <c:pt idx="13826">
                  <c:v>23.455491585473869</c:v>
                </c:pt>
                <c:pt idx="13827">
                  <c:v>23.449955713020369</c:v>
                </c:pt>
                <c:pt idx="13828">
                  <c:v>23.444419840566873</c:v>
                </c:pt>
                <c:pt idx="13829">
                  <c:v>23.438883968113373</c:v>
                </c:pt>
                <c:pt idx="13830">
                  <c:v>23.433348095659877</c:v>
                </c:pt>
                <c:pt idx="13831">
                  <c:v>23.427812223206377</c:v>
                </c:pt>
                <c:pt idx="13832">
                  <c:v>23.422276350752881</c:v>
                </c:pt>
                <c:pt idx="13833">
                  <c:v>23.416740478299381</c:v>
                </c:pt>
                <c:pt idx="13834">
                  <c:v>23.405668733392382</c:v>
                </c:pt>
                <c:pt idx="13835">
                  <c:v>23.405668733392382</c:v>
                </c:pt>
                <c:pt idx="13836">
                  <c:v>23.405668733392382</c:v>
                </c:pt>
                <c:pt idx="13837">
                  <c:v>23.383525243578386</c:v>
                </c:pt>
                <c:pt idx="13838">
                  <c:v>23.383525243578386</c:v>
                </c:pt>
                <c:pt idx="13839">
                  <c:v>23.383525243578386</c:v>
                </c:pt>
                <c:pt idx="13840">
                  <c:v>23.383525243578386</c:v>
                </c:pt>
                <c:pt idx="13841">
                  <c:v>23.383525243578386</c:v>
                </c:pt>
                <c:pt idx="13842">
                  <c:v>23.366917626217891</c:v>
                </c:pt>
                <c:pt idx="13843">
                  <c:v>23.347542072630649</c:v>
                </c:pt>
                <c:pt idx="13844">
                  <c:v>23.347542072630649</c:v>
                </c:pt>
                <c:pt idx="13845">
                  <c:v>23.347542072630649</c:v>
                </c:pt>
                <c:pt idx="13846">
                  <c:v>23.347542072630649</c:v>
                </c:pt>
                <c:pt idx="13847">
                  <c:v>23.347542072630649</c:v>
                </c:pt>
                <c:pt idx="13848">
                  <c:v>23.347542072630649</c:v>
                </c:pt>
                <c:pt idx="13849">
                  <c:v>23.3281665190434</c:v>
                </c:pt>
                <c:pt idx="13850">
                  <c:v>23.314326837909654</c:v>
                </c:pt>
                <c:pt idx="13851">
                  <c:v>23.314326837909654</c:v>
                </c:pt>
                <c:pt idx="13852">
                  <c:v>23.314326837909654</c:v>
                </c:pt>
                <c:pt idx="13853">
                  <c:v>23.314326837909654</c:v>
                </c:pt>
                <c:pt idx="13854">
                  <c:v>23.297719220549158</c:v>
                </c:pt>
                <c:pt idx="13855">
                  <c:v>23.297719220549158</c:v>
                </c:pt>
                <c:pt idx="13856">
                  <c:v>23.289415411868912</c:v>
                </c:pt>
                <c:pt idx="13857">
                  <c:v>23.283879539415413</c:v>
                </c:pt>
                <c:pt idx="13858">
                  <c:v>23.236824623560672</c:v>
                </c:pt>
                <c:pt idx="13859">
                  <c:v>23.236824623560672</c:v>
                </c:pt>
                <c:pt idx="13860">
                  <c:v>23.236824623560672</c:v>
                </c:pt>
                <c:pt idx="13861">
                  <c:v>23.236824623560672</c:v>
                </c:pt>
                <c:pt idx="13862">
                  <c:v>23.236824623560672</c:v>
                </c:pt>
                <c:pt idx="13863">
                  <c:v>23.236824623560672</c:v>
                </c:pt>
                <c:pt idx="13864">
                  <c:v>23.236824623560672</c:v>
                </c:pt>
                <c:pt idx="13865">
                  <c:v>23.236824623560672</c:v>
                </c:pt>
                <c:pt idx="13866">
                  <c:v>23.236824623560672</c:v>
                </c:pt>
                <c:pt idx="13867">
                  <c:v>23.236824623560672</c:v>
                </c:pt>
                <c:pt idx="13868">
                  <c:v>23.236824623560672</c:v>
                </c:pt>
                <c:pt idx="13869">
                  <c:v>23.236824623560672</c:v>
                </c:pt>
                <c:pt idx="13870">
                  <c:v>23.236824623560672</c:v>
                </c:pt>
                <c:pt idx="13871">
                  <c:v>23.236824623560672</c:v>
                </c:pt>
                <c:pt idx="13872">
                  <c:v>23.236824623560672</c:v>
                </c:pt>
                <c:pt idx="13873">
                  <c:v>23.236824623560672</c:v>
                </c:pt>
                <c:pt idx="13874">
                  <c:v>23.178697962798935</c:v>
                </c:pt>
                <c:pt idx="13875">
                  <c:v>23.178697962798935</c:v>
                </c:pt>
                <c:pt idx="13876">
                  <c:v>23.178697962798935</c:v>
                </c:pt>
                <c:pt idx="13877">
                  <c:v>23.178697962798935</c:v>
                </c:pt>
                <c:pt idx="13878">
                  <c:v>23.178697962798935</c:v>
                </c:pt>
                <c:pt idx="13879">
                  <c:v>23.16209034543844</c:v>
                </c:pt>
                <c:pt idx="13880">
                  <c:v>23.148250664304694</c:v>
                </c:pt>
                <c:pt idx="13881">
                  <c:v>23.148250664304694</c:v>
                </c:pt>
                <c:pt idx="13882">
                  <c:v>23.148250664304694</c:v>
                </c:pt>
                <c:pt idx="13883">
                  <c:v>23.148250664304694</c:v>
                </c:pt>
                <c:pt idx="13884">
                  <c:v>23.128875110717448</c:v>
                </c:pt>
                <c:pt idx="13885">
                  <c:v>23.128875110717448</c:v>
                </c:pt>
                <c:pt idx="13886">
                  <c:v>23.128875110717448</c:v>
                </c:pt>
                <c:pt idx="13887">
                  <c:v>23.115035429583703</c:v>
                </c:pt>
                <c:pt idx="13888">
                  <c:v>23.115035429583703</c:v>
                </c:pt>
                <c:pt idx="13889">
                  <c:v>23.106731620903453</c:v>
                </c:pt>
                <c:pt idx="13890">
                  <c:v>23.101195748449957</c:v>
                </c:pt>
                <c:pt idx="13891">
                  <c:v>23.095659875996457</c:v>
                </c:pt>
                <c:pt idx="13892">
                  <c:v>23.090124003542957</c:v>
                </c:pt>
                <c:pt idx="13893">
                  <c:v>23.073516386182462</c:v>
                </c:pt>
                <c:pt idx="13894">
                  <c:v>23.073516386182462</c:v>
                </c:pt>
                <c:pt idx="13895">
                  <c:v>23.073516386182462</c:v>
                </c:pt>
                <c:pt idx="13896">
                  <c:v>23.073516386182462</c:v>
                </c:pt>
                <c:pt idx="13897">
                  <c:v>23.073516386182462</c:v>
                </c:pt>
                <c:pt idx="13898">
                  <c:v>23.020925597874225</c:v>
                </c:pt>
                <c:pt idx="13899">
                  <c:v>23.020925597874225</c:v>
                </c:pt>
                <c:pt idx="13900">
                  <c:v>23.020925597874225</c:v>
                </c:pt>
                <c:pt idx="13901">
                  <c:v>23.020925597874225</c:v>
                </c:pt>
                <c:pt idx="13902">
                  <c:v>23.020925597874225</c:v>
                </c:pt>
                <c:pt idx="13903">
                  <c:v>23.020925597874225</c:v>
                </c:pt>
                <c:pt idx="13904">
                  <c:v>23.020925597874225</c:v>
                </c:pt>
                <c:pt idx="13905">
                  <c:v>23.020925597874225</c:v>
                </c:pt>
                <c:pt idx="13906">
                  <c:v>23.020925597874225</c:v>
                </c:pt>
                <c:pt idx="13907">
                  <c:v>23.020925597874225</c:v>
                </c:pt>
                <c:pt idx="13908">
                  <c:v>23.020925597874225</c:v>
                </c:pt>
                <c:pt idx="13909">
                  <c:v>23.020925597874225</c:v>
                </c:pt>
                <c:pt idx="13910">
                  <c:v>23.020925597874225</c:v>
                </c:pt>
                <c:pt idx="13911">
                  <c:v>23.020925597874225</c:v>
                </c:pt>
                <c:pt idx="13912">
                  <c:v>22.960031000885738</c:v>
                </c:pt>
                <c:pt idx="13913">
                  <c:v>22.960031000885738</c:v>
                </c:pt>
                <c:pt idx="13914">
                  <c:v>22.960031000885738</c:v>
                </c:pt>
                <c:pt idx="13915">
                  <c:v>22.960031000885738</c:v>
                </c:pt>
                <c:pt idx="13916">
                  <c:v>22.960031000885738</c:v>
                </c:pt>
                <c:pt idx="13917">
                  <c:v>22.960031000885738</c:v>
                </c:pt>
                <c:pt idx="13918">
                  <c:v>22.960031000885738</c:v>
                </c:pt>
                <c:pt idx="13919">
                  <c:v>22.960031000885738</c:v>
                </c:pt>
                <c:pt idx="13920">
                  <c:v>22.935119574844993</c:v>
                </c:pt>
                <c:pt idx="13921">
                  <c:v>22.929583702391497</c:v>
                </c:pt>
                <c:pt idx="13922">
                  <c:v>22.915744021257751</c:v>
                </c:pt>
                <c:pt idx="13923">
                  <c:v>22.915744021257751</c:v>
                </c:pt>
                <c:pt idx="13924">
                  <c:v>22.915744021257751</c:v>
                </c:pt>
                <c:pt idx="13925">
                  <c:v>22.915744021257751</c:v>
                </c:pt>
                <c:pt idx="13926">
                  <c:v>22.901904340124005</c:v>
                </c:pt>
                <c:pt idx="13927">
                  <c:v>22.896368467670506</c:v>
                </c:pt>
                <c:pt idx="13928">
                  <c:v>22.879760850310007</c:v>
                </c:pt>
                <c:pt idx="13929">
                  <c:v>22.879760850310007</c:v>
                </c:pt>
                <c:pt idx="13930">
                  <c:v>22.879760850310007</c:v>
                </c:pt>
                <c:pt idx="13931">
                  <c:v>22.879760850310007</c:v>
                </c:pt>
                <c:pt idx="13932">
                  <c:v>22.879760850310007</c:v>
                </c:pt>
                <c:pt idx="13933">
                  <c:v>22.854849424269265</c:v>
                </c:pt>
                <c:pt idx="13934">
                  <c:v>22.854849424269265</c:v>
                </c:pt>
                <c:pt idx="13935">
                  <c:v>22.854849424269265</c:v>
                </c:pt>
                <c:pt idx="13936">
                  <c:v>22.854849424269265</c:v>
                </c:pt>
                <c:pt idx="13937">
                  <c:v>22.838241806908769</c:v>
                </c:pt>
                <c:pt idx="13938">
                  <c:v>22.838241806908769</c:v>
                </c:pt>
                <c:pt idx="13939">
                  <c:v>22.82993799822852</c:v>
                </c:pt>
                <c:pt idx="13940">
                  <c:v>22.821634189548273</c:v>
                </c:pt>
                <c:pt idx="13941">
                  <c:v>22.821634189548273</c:v>
                </c:pt>
                <c:pt idx="13942">
                  <c:v>22.810562444641274</c:v>
                </c:pt>
                <c:pt idx="13943">
                  <c:v>22.810562444641274</c:v>
                </c:pt>
                <c:pt idx="13944">
                  <c:v>22.802258635961028</c:v>
                </c:pt>
                <c:pt idx="13945">
                  <c:v>22.796722763507528</c:v>
                </c:pt>
                <c:pt idx="13946">
                  <c:v>22.788418954827279</c:v>
                </c:pt>
                <c:pt idx="13947">
                  <c:v>22.788418954827279</c:v>
                </c:pt>
                <c:pt idx="13948">
                  <c:v>22.763507528786537</c:v>
                </c:pt>
                <c:pt idx="13949">
                  <c:v>22.763507528786537</c:v>
                </c:pt>
                <c:pt idx="13950">
                  <c:v>22.763507528786537</c:v>
                </c:pt>
                <c:pt idx="13951">
                  <c:v>22.763507528786537</c:v>
                </c:pt>
                <c:pt idx="13952">
                  <c:v>22.763507528786537</c:v>
                </c:pt>
                <c:pt idx="13953">
                  <c:v>22.763507528786537</c:v>
                </c:pt>
                <c:pt idx="13954">
                  <c:v>22.763507528786537</c:v>
                </c:pt>
                <c:pt idx="13955">
                  <c:v>22.738596102745792</c:v>
                </c:pt>
                <c:pt idx="13956">
                  <c:v>22.738596102745792</c:v>
                </c:pt>
                <c:pt idx="13957">
                  <c:v>22.719220549158546</c:v>
                </c:pt>
                <c:pt idx="13958">
                  <c:v>22.719220549158546</c:v>
                </c:pt>
                <c:pt idx="13959">
                  <c:v>22.719220549158546</c:v>
                </c:pt>
                <c:pt idx="13960">
                  <c:v>22.719220549158546</c:v>
                </c:pt>
                <c:pt idx="13961">
                  <c:v>22.719220549158546</c:v>
                </c:pt>
                <c:pt idx="13962">
                  <c:v>22.702612931798054</c:v>
                </c:pt>
                <c:pt idx="13963">
                  <c:v>22.688773250664305</c:v>
                </c:pt>
                <c:pt idx="13964">
                  <c:v>22.688773250664305</c:v>
                </c:pt>
                <c:pt idx="13965">
                  <c:v>22.688773250664305</c:v>
                </c:pt>
                <c:pt idx="13966">
                  <c:v>22.688773250664305</c:v>
                </c:pt>
                <c:pt idx="13967">
                  <c:v>22.666629760850309</c:v>
                </c:pt>
                <c:pt idx="13968">
                  <c:v>22.666629760850309</c:v>
                </c:pt>
                <c:pt idx="13969">
                  <c:v>22.666629760850309</c:v>
                </c:pt>
                <c:pt idx="13970">
                  <c:v>22.666629760850309</c:v>
                </c:pt>
                <c:pt idx="13971">
                  <c:v>22.650022143489814</c:v>
                </c:pt>
                <c:pt idx="13972">
                  <c:v>22.650022143489814</c:v>
                </c:pt>
                <c:pt idx="13973">
                  <c:v>22.630646589902568</c:v>
                </c:pt>
                <c:pt idx="13974">
                  <c:v>22.630646589902568</c:v>
                </c:pt>
                <c:pt idx="13975">
                  <c:v>22.630646589902568</c:v>
                </c:pt>
                <c:pt idx="13976">
                  <c:v>22.630646589902568</c:v>
                </c:pt>
                <c:pt idx="13977">
                  <c:v>22.630646589902568</c:v>
                </c:pt>
                <c:pt idx="13978">
                  <c:v>22.614038972542073</c:v>
                </c:pt>
                <c:pt idx="13979">
                  <c:v>22.608503100088573</c:v>
                </c:pt>
                <c:pt idx="13980">
                  <c:v>22.602967227635077</c:v>
                </c:pt>
                <c:pt idx="13981">
                  <c:v>22.594663418954827</c:v>
                </c:pt>
                <c:pt idx="13982">
                  <c:v>22.594663418954827</c:v>
                </c:pt>
                <c:pt idx="13983">
                  <c:v>22.583591674047828</c:v>
                </c:pt>
                <c:pt idx="13984">
                  <c:v>22.583591674047828</c:v>
                </c:pt>
                <c:pt idx="13985">
                  <c:v>22.569751992914082</c:v>
                </c:pt>
                <c:pt idx="13986">
                  <c:v>22.569751992914082</c:v>
                </c:pt>
                <c:pt idx="13987">
                  <c:v>22.569751992914082</c:v>
                </c:pt>
                <c:pt idx="13988">
                  <c:v>22.55591231178034</c:v>
                </c:pt>
                <c:pt idx="13989">
                  <c:v>22.55591231178034</c:v>
                </c:pt>
                <c:pt idx="13990">
                  <c:v>22.54484056687334</c:v>
                </c:pt>
                <c:pt idx="13991">
                  <c:v>22.54484056687334</c:v>
                </c:pt>
                <c:pt idx="13992">
                  <c:v>22.508857395925595</c:v>
                </c:pt>
                <c:pt idx="13993">
                  <c:v>22.508857395925595</c:v>
                </c:pt>
                <c:pt idx="13994">
                  <c:v>22.508857395925595</c:v>
                </c:pt>
                <c:pt idx="13995">
                  <c:v>22.508857395925595</c:v>
                </c:pt>
                <c:pt idx="13996">
                  <c:v>22.508857395925595</c:v>
                </c:pt>
                <c:pt idx="13997">
                  <c:v>22.508857395925595</c:v>
                </c:pt>
                <c:pt idx="13998">
                  <c:v>22.508857395925595</c:v>
                </c:pt>
                <c:pt idx="13999">
                  <c:v>22.508857395925595</c:v>
                </c:pt>
                <c:pt idx="14000">
                  <c:v>22.508857395925595</c:v>
                </c:pt>
                <c:pt idx="14001">
                  <c:v>22.508857395925595</c:v>
                </c:pt>
                <c:pt idx="14002">
                  <c:v>22.508857395925595</c:v>
                </c:pt>
                <c:pt idx="14003">
                  <c:v>22.470106288751108</c:v>
                </c:pt>
                <c:pt idx="14004">
                  <c:v>22.470106288751108</c:v>
                </c:pt>
                <c:pt idx="14005">
                  <c:v>22.470106288751108</c:v>
                </c:pt>
                <c:pt idx="14006">
                  <c:v>22.459034543844108</c:v>
                </c:pt>
                <c:pt idx="14007">
                  <c:v>22.445194862710363</c:v>
                </c:pt>
                <c:pt idx="14008">
                  <c:v>22.445194862710363</c:v>
                </c:pt>
                <c:pt idx="14009">
                  <c:v>22.445194862710363</c:v>
                </c:pt>
                <c:pt idx="14010">
                  <c:v>22.445194862710363</c:v>
                </c:pt>
                <c:pt idx="14011">
                  <c:v>22.428587245349867</c:v>
                </c:pt>
                <c:pt idx="14012">
                  <c:v>22.428587245349867</c:v>
                </c:pt>
                <c:pt idx="14013">
                  <c:v>22.420283436669621</c:v>
                </c:pt>
                <c:pt idx="14014">
                  <c:v>22.409211691762621</c:v>
                </c:pt>
                <c:pt idx="14015">
                  <c:v>22.409211691762621</c:v>
                </c:pt>
                <c:pt idx="14016">
                  <c:v>22.409211691762621</c:v>
                </c:pt>
                <c:pt idx="14017">
                  <c:v>22.395372010628876</c:v>
                </c:pt>
                <c:pt idx="14018">
                  <c:v>22.395372010628876</c:v>
                </c:pt>
                <c:pt idx="14019">
                  <c:v>22.37876439326838</c:v>
                </c:pt>
                <c:pt idx="14020">
                  <c:v>22.37876439326838</c:v>
                </c:pt>
                <c:pt idx="14021">
                  <c:v>22.37876439326838</c:v>
                </c:pt>
                <c:pt idx="14022">
                  <c:v>22.37876439326838</c:v>
                </c:pt>
                <c:pt idx="14023">
                  <c:v>22.364924712134631</c:v>
                </c:pt>
                <c:pt idx="14024">
                  <c:v>22.348317094774135</c:v>
                </c:pt>
                <c:pt idx="14025">
                  <c:v>22.348317094774135</c:v>
                </c:pt>
                <c:pt idx="14026">
                  <c:v>22.348317094774135</c:v>
                </c:pt>
                <c:pt idx="14027">
                  <c:v>22.348317094774135</c:v>
                </c:pt>
                <c:pt idx="14028">
                  <c:v>22.348317094774135</c:v>
                </c:pt>
                <c:pt idx="14029">
                  <c:v>22.331709477413643</c:v>
                </c:pt>
                <c:pt idx="14030">
                  <c:v>22.317869796279894</c:v>
                </c:pt>
                <c:pt idx="14031">
                  <c:v>22.317869796279894</c:v>
                </c:pt>
                <c:pt idx="14032">
                  <c:v>22.317869796279894</c:v>
                </c:pt>
                <c:pt idx="14033">
                  <c:v>22.317869796279894</c:v>
                </c:pt>
                <c:pt idx="14034">
                  <c:v>22.279118689105402</c:v>
                </c:pt>
                <c:pt idx="14035">
                  <c:v>22.279118689105402</c:v>
                </c:pt>
                <c:pt idx="14036">
                  <c:v>22.279118689105402</c:v>
                </c:pt>
                <c:pt idx="14037">
                  <c:v>22.279118689105402</c:v>
                </c:pt>
                <c:pt idx="14038">
                  <c:v>22.279118689105402</c:v>
                </c:pt>
                <c:pt idx="14039">
                  <c:v>22.279118689105402</c:v>
                </c:pt>
                <c:pt idx="14040">
                  <c:v>22.279118689105402</c:v>
                </c:pt>
                <c:pt idx="14041">
                  <c:v>22.279118689105402</c:v>
                </c:pt>
                <c:pt idx="14042">
                  <c:v>22.279118689105402</c:v>
                </c:pt>
                <c:pt idx="14043">
                  <c:v>22.279118689105402</c:v>
                </c:pt>
                <c:pt idx="14044">
                  <c:v>22.248671390611161</c:v>
                </c:pt>
                <c:pt idx="14045">
                  <c:v>22.243135518157661</c:v>
                </c:pt>
                <c:pt idx="14046">
                  <c:v>22.220992028343666</c:v>
                </c:pt>
                <c:pt idx="14047">
                  <c:v>22.220992028343666</c:v>
                </c:pt>
                <c:pt idx="14048">
                  <c:v>22.220992028343666</c:v>
                </c:pt>
                <c:pt idx="14049">
                  <c:v>22.220992028343666</c:v>
                </c:pt>
                <c:pt idx="14050">
                  <c:v>22.220992028343666</c:v>
                </c:pt>
                <c:pt idx="14051">
                  <c:v>22.220992028343666</c:v>
                </c:pt>
                <c:pt idx="14052">
                  <c:v>22.220992028343666</c:v>
                </c:pt>
                <c:pt idx="14053">
                  <c:v>22.198848538529674</c:v>
                </c:pt>
                <c:pt idx="14054">
                  <c:v>22.187776793622675</c:v>
                </c:pt>
                <c:pt idx="14055">
                  <c:v>22.187776793622675</c:v>
                </c:pt>
                <c:pt idx="14056">
                  <c:v>22.187776793622675</c:v>
                </c:pt>
                <c:pt idx="14057">
                  <c:v>22.176705048715679</c:v>
                </c:pt>
                <c:pt idx="14058">
                  <c:v>22.168401240035429</c:v>
                </c:pt>
                <c:pt idx="14059">
                  <c:v>22.168401240035429</c:v>
                </c:pt>
                <c:pt idx="14060">
                  <c:v>22.160097431355183</c:v>
                </c:pt>
                <c:pt idx="14061">
                  <c:v>22.129650132860938</c:v>
                </c:pt>
                <c:pt idx="14062">
                  <c:v>22.129650132860938</c:v>
                </c:pt>
                <c:pt idx="14063">
                  <c:v>22.129650132860938</c:v>
                </c:pt>
                <c:pt idx="14064">
                  <c:v>22.129650132860938</c:v>
                </c:pt>
                <c:pt idx="14065">
                  <c:v>22.129650132860938</c:v>
                </c:pt>
                <c:pt idx="14066">
                  <c:v>22.129650132860938</c:v>
                </c:pt>
                <c:pt idx="14067">
                  <c:v>22.129650132860938</c:v>
                </c:pt>
                <c:pt idx="14068">
                  <c:v>22.129650132860938</c:v>
                </c:pt>
                <c:pt idx="14069">
                  <c:v>22.129650132860938</c:v>
                </c:pt>
                <c:pt idx="14070">
                  <c:v>22.129650132860938</c:v>
                </c:pt>
                <c:pt idx="14071">
                  <c:v>22.093666961913197</c:v>
                </c:pt>
                <c:pt idx="14072">
                  <c:v>22.093666961913197</c:v>
                </c:pt>
                <c:pt idx="14073">
                  <c:v>22.093666961913197</c:v>
                </c:pt>
                <c:pt idx="14074">
                  <c:v>22.082595217006201</c:v>
                </c:pt>
                <c:pt idx="14075">
                  <c:v>22.077059344552701</c:v>
                </c:pt>
                <c:pt idx="14076">
                  <c:v>22.071523472099202</c:v>
                </c:pt>
                <c:pt idx="14077">
                  <c:v>22.065987599645702</c:v>
                </c:pt>
                <c:pt idx="14078">
                  <c:v>22.054915854738706</c:v>
                </c:pt>
                <c:pt idx="14079">
                  <c:v>22.054915854738706</c:v>
                </c:pt>
                <c:pt idx="14080">
                  <c:v>22.054915854738706</c:v>
                </c:pt>
                <c:pt idx="14081">
                  <c:v>22.04384410983171</c:v>
                </c:pt>
                <c:pt idx="14082">
                  <c:v>22.035540301151464</c:v>
                </c:pt>
                <c:pt idx="14083">
                  <c:v>22.035540301151464</c:v>
                </c:pt>
                <c:pt idx="14084">
                  <c:v>22.027236492471214</c:v>
                </c:pt>
                <c:pt idx="14085">
                  <c:v>22.007860938883969</c:v>
                </c:pt>
                <c:pt idx="14086">
                  <c:v>22.007860938883969</c:v>
                </c:pt>
                <c:pt idx="14087">
                  <c:v>22.007860938883969</c:v>
                </c:pt>
                <c:pt idx="14088">
                  <c:v>22.007860938883969</c:v>
                </c:pt>
                <c:pt idx="14089">
                  <c:v>22.007860938883969</c:v>
                </c:pt>
                <c:pt idx="14090">
                  <c:v>22.007860938883969</c:v>
                </c:pt>
                <c:pt idx="14091">
                  <c:v>21.988485385296723</c:v>
                </c:pt>
                <c:pt idx="14092">
                  <c:v>21.982949512843224</c:v>
                </c:pt>
                <c:pt idx="14093">
                  <c:v>21.974645704162977</c:v>
                </c:pt>
                <c:pt idx="14094">
                  <c:v>21.974645704162977</c:v>
                </c:pt>
                <c:pt idx="14095">
                  <c:v>21.958038086802482</c:v>
                </c:pt>
                <c:pt idx="14096">
                  <c:v>21.958038086802482</c:v>
                </c:pt>
                <c:pt idx="14097">
                  <c:v>21.958038086802482</c:v>
                </c:pt>
                <c:pt idx="14098">
                  <c:v>21.958038086802482</c:v>
                </c:pt>
                <c:pt idx="14099">
                  <c:v>21.944198405668732</c:v>
                </c:pt>
                <c:pt idx="14100">
                  <c:v>21.938662533215233</c:v>
                </c:pt>
                <c:pt idx="14101">
                  <c:v>21.902679362267495</c:v>
                </c:pt>
                <c:pt idx="14102">
                  <c:v>21.902679362267495</c:v>
                </c:pt>
                <c:pt idx="14103">
                  <c:v>21.902679362267495</c:v>
                </c:pt>
                <c:pt idx="14104">
                  <c:v>21.902679362267495</c:v>
                </c:pt>
                <c:pt idx="14105">
                  <c:v>21.902679362267495</c:v>
                </c:pt>
                <c:pt idx="14106">
                  <c:v>21.902679362267495</c:v>
                </c:pt>
                <c:pt idx="14107">
                  <c:v>21.902679362267495</c:v>
                </c:pt>
                <c:pt idx="14108">
                  <c:v>21.902679362267495</c:v>
                </c:pt>
                <c:pt idx="14109">
                  <c:v>21.902679362267495</c:v>
                </c:pt>
                <c:pt idx="14110">
                  <c:v>21.902679362267495</c:v>
                </c:pt>
                <c:pt idx="14111">
                  <c:v>21.902679362267495</c:v>
                </c:pt>
                <c:pt idx="14112">
                  <c:v>21.902679362267495</c:v>
                </c:pt>
                <c:pt idx="14113">
                  <c:v>21.86669619131975</c:v>
                </c:pt>
                <c:pt idx="14114">
                  <c:v>21.861160318866254</c:v>
                </c:pt>
                <c:pt idx="14115">
                  <c:v>21.850088573959255</c:v>
                </c:pt>
                <c:pt idx="14116">
                  <c:v>21.850088573959255</c:v>
                </c:pt>
                <c:pt idx="14117">
                  <c:v>21.850088573959255</c:v>
                </c:pt>
                <c:pt idx="14118">
                  <c:v>21.830713020372013</c:v>
                </c:pt>
                <c:pt idx="14119">
                  <c:v>21.830713020372013</c:v>
                </c:pt>
                <c:pt idx="14120">
                  <c:v>21.830713020372013</c:v>
                </c:pt>
                <c:pt idx="14121">
                  <c:v>21.830713020372013</c:v>
                </c:pt>
                <c:pt idx="14122">
                  <c:v>21.814105403011514</c:v>
                </c:pt>
                <c:pt idx="14123">
                  <c:v>21.814105403011514</c:v>
                </c:pt>
                <c:pt idx="14124">
                  <c:v>21.805801594331268</c:v>
                </c:pt>
                <c:pt idx="14125">
                  <c:v>21.800265721877768</c:v>
                </c:pt>
                <c:pt idx="14126">
                  <c:v>21.794729849424268</c:v>
                </c:pt>
                <c:pt idx="14127">
                  <c:v>21.786426040744022</c:v>
                </c:pt>
                <c:pt idx="14128">
                  <c:v>21.786426040744022</c:v>
                </c:pt>
                <c:pt idx="14129">
                  <c:v>21.778122232063772</c:v>
                </c:pt>
                <c:pt idx="14130">
                  <c:v>21.772586359610273</c:v>
                </c:pt>
                <c:pt idx="14131">
                  <c:v>21.764282550930027</c:v>
                </c:pt>
                <c:pt idx="14132">
                  <c:v>21.764282550930027</c:v>
                </c:pt>
                <c:pt idx="14133">
                  <c:v>21.739371124889281</c:v>
                </c:pt>
                <c:pt idx="14134">
                  <c:v>21.739371124889281</c:v>
                </c:pt>
                <c:pt idx="14135">
                  <c:v>21.739371124889281</c:v>
                </c:pt>
                <c:pt idx="14136">
                  <c:v>21.739371124889281</c:v>
                </c:pt>
                <c:pt idx="14137">
                  <c:v>21.739371124889281</c:v>
                </c:pt>
                <c:pt idx="14138">
                  <c:v>21.739371124889281</c:v>
                </c:pt>
                <c:pt idx="14139">
                  <c:v>21.739371124889281</c:v>
                </c:pt>
                <c:pt idx="14140">
                  <c:v>21.717227635075286</c:v>
                </c:pt>
                <c:pt idx="14141">
                  <c:v>21.71169176262179</c:v>
                </c:pt>
                <c:pt idx="14142">
                  <c:v>21.70062001771479</c:v>
                </c:pt>
                <c:pt idx="14143">
                  <c:v>21.70062001771479</c:v>
                </c:pt>
                <c:pt idx="14144">
                  <c:v>21.70062001771479</c:v>
                </c:pt>
                <c:pt idx="14145">
                  <c:v>21.678476527900798</c:v>
                </c:pt>
                <c:pt idx="14146">
                  <c:v>21.678476527900798</c:v>
                </c:pt>
                <c:pt idx="14147">
                  <c:v>21.678476527900798</c:v>
                </c:pt>
                <c:pt idx="14148">
                  <c:v>21.678476527900798</c:v>
                </c:pt>
                <c:pt idx="14149">
                  <c:v>21.678476527900798</c:v>
                </c:pt>
                <c:pt idx="14150">
                  <c:v>21.661868910540303</c:v>
                </c:pt>
                <c:pt idx="14151">
                  <c:v>21.656333038086803</c:v>
                </c:pt>
                <c:pt idx="14152">
                  <c:v>21.648029229406553</c:v>
                </c:pt>
                <c:pt idx="14153">
                  <c:v>21.648029229406553</c:v>
                </c:pt>
                <c:pt idx="14154">
                  <c:v>21.625885739592558</c:v>
                </c:pt>
                <c:pt idx="14155">
                  <c:v>21.625885739592558</c:v>
                </c:pt>
                <c:pt idx="14156">
                  <c:v>21.625885739592558</c:v>
                </c:pt>
                <c:pt idx="14157">
                  <c:v>21.625885739592558</c:v>
                </c:pt>
                <c:pt idx="14158">
                  <c:v>21.625885739592558</c:v>
                </c:pt>
                <c:pt idx="14159">
                  <c:v>21.625885739592558</c:v>
                </c:pt>
                <c:pt idx="14160">
                  <c:v>21.603742249778566</c:v>
                </c:pt>
                <c:pt idx="14161">
                  <c:v>21.603742249778566</c:v>
                </c:pt>
                <c:pt idx="14162">
                  <c:v>21.592670504871567</c:v>
                </c:pt>
                <c:pt idx="14163">
                  <c:v>21.592670504871567</c:v>
                </c:pt>
                <c:pt idx="14164">
                  <c:v>21.584366696191321</c:v>
                </c:pt>
                <c:pt idx="14165">
                  <c:v>21.578830823737821</c:v>
                </c:pt>
                <c:pt idx="14166">
                  <c:v>21.573294951284321</c:v>
                </c:pt>
                <c:pt idx="14167">
                  <c:v>21.567759078830822</c:v>
                </c:pt>
                <c:pt idx="14168">
                  <c:v>21.559455270150576</c:v>
                </c:pt>
                <c:pt idx="14169">
                  <c:v>21.559455270150576</c:v>
                </c:pt>
                <c:pt idx="14170">
                  <c:v>21.551151461470326</c:v>
                </c:pt>
                <c:pt idx="14171">
                  <c:v>21.540079716563334</c:v>
                </c:pt>
                <c:pt idx="14172">
                  <c:v>21.540079716563334</c:v>
                </c:pt>
                <c:pt idx="14173">
                  <c:v>21.540079716563334</c:v>
                </c:pt>
                <c:pt idx="14174">
                  <c:v>21.529007971656334</c:v>
                </c:pt>
                <c:pt idx="14175">
                  <c:v>21.523472099202834</c:v>
                </c:pt>
                <c:pt idx="14176">
                  <c:v>21.515168290522588</c:v>
                </c:pt>
                <c:pt idx="14177">
                  <c:v>21.515168290522588</c:v>
                </c:pt>
                <c:pt idx="14178">
                  <c:v>21.493024800708589</c:v>
                </c:pt>
                <c:pt idx="14179">
                  <c:v>21.493024800708589</c:v>
                </c:pt>
                <c:pt idx="14180">
                  <c:v>21.493024800708589</c:v>
                </c:pt>
                <c:pt idx="14181">
                  <c:v>21.493024800708589</c:v>
                </c:pt>
                <c:pt idx="14182">
                  <c:v>21.493024800708589</c:v>
                </c:pt>
                <c:pt idx="14183">
                  <c:v>21.493024800708589</c:v>
                </c:pt>
                <c:pt idx="14184">
                  <c:v>21.451505757307352</c:v>
                </c:pt>
                <c:pt idx="14185">
                  <c:v>21.451505757307352</c:v>
                </c:pt>
                <c:pt idx="14186">
                  <c:v>21.451505757307352</c:v>
                </c:pt>
                <c:pt idx="14187">
                  <c:v>21.451505757307352</c:v>
                </c:pt>
                <c:pt idx="14188">
                  <c:v>21.451505757307352</c:v>
                </c:pt>
                <c:pt idx="14189">
                  <c:v>21.451505757307352</c:v>
                </c:pt>
                <c:pt idx="14190">
                  <c:v>21.451505757307352</c:v>
                </c:pt>
                <c:pt idx="14191">
                  <c:v>21.451505757307352</c:v>
                </c:pt>
                <c:pt idx="14192">
                  <c:v>21.451505757307352</c:v>
                </c:pt>
                <c:pt idx="14193">
                  <c:v>21.415522586359611</c:v>
                </c:pt>
                <c:pt idx="14194">
                  <c:v>21.415522586359611</c:v>
                </c:pt>
                <c:pt idx="14195">
                  <c:v>21.415522586359611</c:v>
                </c:pt>
                <c:pt idx="14196">
                  <c:v>21.415522586359611</c:v>
                </c:pt>
                <c:pt idx="14197">
                  <c:v>21.401682905225865</c:v>
                </c:pt>
                <c:pt idx="14198">
                  <c:v>21.396147032772365</c:v>
                </c:pt>
                <c:pt idx="14199">
                  <c:v>21.385075287865369</c:v>
                </c:pt>
                <c:pt idx="14200">
                  <c:v>21.385075287865369</c:v>
                </c:pt>
                <c:pt idx="14201">
                  <c:v>21.385075287865369</c:v>
                </c:pt>
                <c:pt idx="14202">
                  <c:v>21.37400354295837</c:v>
                </c:pt>
                <c:pt idx="14203">
                  <c:v>21.36846767050487</c:v>
                </c:pt>
                <c:pt idx="14204">
                  <c:v>21.362931798051374</c:v>
                </c:pt>
                <c:pt idx="14205">
                  <c:v>21.354627989371124</c:v>
                </c:pt>
                <c:pt idx="14206">
                  <c:v>21.354627989371124</c:v>
                </c:pt>
                <c:pt idx="14207">
                  <c:v>21.346324180690875</c:v>
                </c:pt>
                <c:pt idx="14208">
                  <c:v>21.329716563330379</c:v>
                </c:pt>
                <c:pt idx="14209">
                  <c:v>21.329716563330379</c:v>
                </c:pt>
                <c:pt idx="14210">
                  <c:v>21.329716563330379</c:v>
                </c:pt>
                <c:pt idx="14211">
                  <c:v>21.329716563330379</c:v>
                </c:pt>
                <c:pt idx="14212">
                  <c:v>21.329716563330379</c:v>
                </c:pt>
                <c:pt idx="14213">
                  <c:v>21.290965456155892</c:v>
                </c:pt>
                <c:pt idx="14214">
                  <c:v>21.290965456155892</c:v>
                </c:pt>
                <c:pt idx="14215">
                  <c:v>21.290965456155892</c:v>
                </c:pt>
                <c:pt idx="14216">
                  <c:v>21.290965456155892</c:v>
                </c:pt>
                <c:pt idx="14217">
                  <c:v>21.290965456155892</c:v>
                </c:pt>
                <c:pt idx="14218">
                  <c:v>21.290965456155892</c:v>
                </c:pt>
                <c:pt idx="14219">
                  <c:v>21.290965456155892</c:v>
                </c:pt>
                <c:pt idx="14220">
                  <c:v>21.290965456155892</c:v>
                </c:pt>
                <c:pt idx="14221">
                  <c:v>21.290965456155892</c:v>
                </c:pt>
                <c:pt idx="14222">
                  <c:v>21.263286093888397</c:v>
                </c:pt>
                <c:pt idx="14223">
                  <c:v>21.246678476527901</c:v>
                </c:pt>
                <c:pt idx="14224">
                  <c:v>21.246678476527901</c:v>
                </c:pt>
                <c:pt idx="14225">
                  <c:v>21.246678476527901</c:v>
                </c:pt>
                <c:pt idx="14226">
                  <c:v>21.246678476527901</c:v>
                </c:pt>
                <c:pt idx="14227">
                  <c:v>21.246678476527901</c:v>
                </c:pt>
                <c:pt idx="14228">
                  <c:v>21.230070859167405</c:v>
                </c:pt>
                <c:pt idx="14229">
                  <c:v>21.224534986713905</c:v>
                </c:pt>
                <c:pt idx="14230">
                  <c:v>21.21346324180691</c:v>
                </c:pt>
                <c:pt idx="14231">
                  <c:v>21.21346324180691</c:v>
                </c:pt>
                <c:pt idx="14232">
                  <c:v>21.21346324180691</c:v>
                </c:pt>
                <c:pt idx="14233">
                  <c:v>21.20239149689991</c:v>
                </c:pt>
                <c:pt idx="14234">
                  <c:v>21.191319751992914</c:v>
                </c:pt>
                <c:pt idx="14235">
                  <c:v>21.191319751992914</c:v>
                </c:pt>
                <c:pt idx="14236">
                  <c:v>21.191319751992914</c:v>
                </c:pt>
                <c:pt idx="14237">
                  <c:v>21.180248007085918</c:v>
                </c:pt>
                <c:pt idx="14238">
                  <c:v>21.166408325952172</c:v>
                </c:pt>
                <c:pt idx="14239">
                  <c:v>21.166408325952172</c:v>
                </c:pt>
                <c:pt idx="14240">
                  <c:v>21.166408325952172</c:v>
                </c:pt>
                <c:pt idx="14241">
                  <c:v>21.166408325952172</c:v>
                </c:pt>
                <c:pt idx="14242">
                  <c:v>21.149800708591673</c:v>
                </c:pt>
                <c:pt idx="14243">
                  <c:v>21.149800708591673</c:v>
                </c:pt>
                <c:pt idx="14244">
                  <c:v>21.141496899911427</c:v>
                </c:pt>
                <c:pt idx="14245">
                  <c:v>21.133193091231178</c:v>
                </c:pt>
                <c:pt idx="14246">
                  <c:v>21.133193091231178</c:v>
                </c:pt>
                <c:pt idx="14247">
                  <c:v>21.124889282550928</c:v>
                </c:pt>
                <c:pt idx="14248">
                  <c:v>21.119353410097432</c:v>
                </c:pt>
                <c:pt idx="14249">
                  <c:v>21.111049601417182</c:v>
                </c:pt>
                <c:pt idx="14250">
                  <c:v>21.111049601417182</c:v>
                </c:pt>
                <c:pt idx="14251">
                  <c:v>21.102745792736936</c:v>
                </c:pt>
                <c:pt idx="14252">
                  <c:v>21.097209920283436</c:v>
                </c:pt>
                <c:pt idx="14253">
                  <c:v>21.08890611160319</c:v>
                </c:pt>
                <c:pt idx="14254">
                  <c:v>21.08890611160319</c:v>
                </c:pt>
                <c:pt idx="14255">
                  <c:v>21.058458813108945</c:v>
                </c:pt>
                <c:pt idx="14256">
                  <c:v>21.058458813108945</c:v>
                </c:pt>
                <c:pt idx="14257">
                  <c:v>21.058458813108945</c:v>
                </c:pt>
                <c:pt idx="14258">
                  <c:v>21.058458813108945</c:v>
                </c:pt>
                <c:pt idx="14259">
                  <c:v>21.058458813108945</c:v>
                </c:pt>
                <c:pt idx="14260">
                  <c:v>21.058458813108945</c:v>
                </c:pt>
                <c:pt idx="14261">
                  <c:v>21.058458813108945</c:v>
                </c:pt>
                <c:pt idx="14262">
                  <c:v>21.058458813108945</c:v>
                </c:pt>
                <c:pt idx="14263">
                  <c:v>21.058458813108945</c:v>
                </c:pt>
                <c:pt idx="14264">
                  <c:v>21.030779450841454</c:v>
                </c:pt>
                <c:pt idx="14265">
                  <c:v>21.025243578387954</c:v>
                </c:pt>
                <c:pt idx="14266">
                  <c:v>21.016939769707708</c:v>
                </c:pt>
                <c:pt idx="14267">
                  <c:v>21.016939769707708</c:v>
                </c:pt>
                <c:pt idx="14268">
                  <c:v>21.008635961027458</c:v>
                </c:pt>
                <c:pt idx="14269">
                  <c:v>21.003100088573959</c:v>
                </c:pt>
                <c:pt idx="14270">
                  <c:v>20.994796279893709</c:v>
                </c:pt>
                <c:pt idx="14271">
                  <c:v>20.994796279893709</c:v>
                </c:pt>
                <c:pt idx="14272">
                  <c:v>20.975420726306464</c:v>
                </c:pt>
                <c:pt idx="14273">
                  <c:v>20.975420726306464</c:v>
                </c:pt>
                <c:pt idx="14274">
                  <c:v>20.975420726306464</c:v>
                </c:pt>
                <c:pt idx="14275">
                  <c:v>20.975420726306464</c:v>
                </c:pt>
                <c:pt idx="14276">
                  <c:v>20.975420726306464</c:v>
                </c:pt>
                <c:pt idx="14277">
                  <c:v>20.928365810451727</c:v>
                </c:pt>
                <c:pt idx="14278">
                  <c:v>20.928365810451727</c:v>
                </c:pt>
                <c:pt idx="14279">
                  <c:v>20.928365810451727</c:v>
                </c:pt>
                <c:pt idx="14280">
                  <c:v>20.928365810451727</c:v>
                </c:pt>
                <c:pt idx="14281">
                  <c:v>20.928365810451727</c:v>
                </c:pt>
                <c:pt idx="14282">
                  <c:v>20.928365810451727</c:v>
                </c:pt>
                <c:pt idx="14283">
                  <c:v>20.928365810451727</c:v>
                </c:pt>
                <c:pt idx="14284">
                  <c:v>20.928365810451727</c:v>
                </c:pt>
                <c:pt idx="14285">
                  <c:v>20.928365810451727</c:v>
                </c:pt>
                <c:pt idx="14286">
                  <c:v>20.928365810451727</c:v>
                </c:pt>
                <c:pt idx="14287">
                  <c:v>20.928365810451727</c:v>
                </c:pt>
                <c:pt idx="14288">
                  <c:v>20.928365810451727</c:v>
                </c:pt>
                <c:pt idx="14289">
                  <c:v>20.892382639503985</c:v>
                </c:pt>
                <c:pt idx="14290">
                  <c:v>20.886846767050489</c:v>
                </c:pt>
                <c:pt idx="14291">
                  <c:v>20.87854295837024</c:v>
                </c:pt>
                <c:pt idx="14292">
                  <c:v>20.87854295837024</c:v>
                </c:pt>
                <c:pt idx="14293">
                  <c:v>20.870239149689993</c:v>
                </c:pt>
                <c:pt idx="14294">
                  <c:v>20.864703277236494</c:v>
                </c:pt>
                <c:pt idx="14295">
                  <c:v>20.848095659875995</c:v>
                </c:pt>
                <c:pt idx="14296">
                  <c:v>20.848095659875995</c:v>
                </c:pt>
                <c:pt idx="14297">
                  <c:v>20.848095659875995</c:v>
                </c:pt>
                <c:pt idx="14298">
                  <c:v>20.848095659875995</c:v>
                </c:pt>
                <c:pt idx="14299">
                  <c:v>20.848095659875995</c:v>
                </c:pt>
                <c:pt idx="14300">
                  <c:v>20.828720106288749</c:v>
                </c:pt>
                <c:pt idx="14301">
                  <c:v>20.828720106288749</c:v>
                </c:pt>
                <c:pt idx="14302">
                  <c:v>20.817648361381753</c:v>
                </c:pt>
                <c:pt idx="14303">
                  <c:v>20.817648361381753</c:v>
                </c:pt>
                <c:pt idx="14304">
                  <c:v>20.806576616474757</c:v>
                </c:pt>
                <c:pt idx="14305">
                  <c:v>20.806576616474757</c:v>
                </c:pt>
                <c:pt idx="14306">
                  <c:v>20.795504871567761</c:v>
                </c:pt>
                <c:pt idx="14307">
                  <c:v>20.795504871567761</c:v>
                </c:pt>
                <c:pt idx="14308">
                  <c:v>20.781665190434012</c:v>
                </c:pt>
                <c:pt idx="14309">
                  <c:v>20.781665190434012</c:v>
                </c:pt>
                <c:pt idx="14310">
                  <c:v>20.781665190434012</c:v>
                </c:pt>
                <c:pt idx="14311">
                  <c:v>20.770593445527016</c:v>
                </c:pt>
                <c:pt idx="14312">
                  <c:v>20.759521700620017</c:v>
                </c:pt>
                <c:pt idx="14313">
                  <c:v>20.759521700620017</c:v>
                </c:pt>
                <c:pt idx="14314">
                  <c:v>20.759521700620017</c:v>
                </c:pt>
                <c:pt idx="14315">
                  <c:v>20.748449955713021</c:v>
                </c:pt>
                <c:pt idx="14316">
                  <c:v>20.740146147032775</c:v>
                </c:pt>
                <c:pt idx="14317">
                  <c:v>20.740146147032775</c:v>
                </c:pt>
                <c:pt idx="14318">
                  <c:v>20.731842338352525</c:v>
                </c:pt>
                <c:pt idx="14319">
                  <c:v>20.720770593445529</c:v>
                </c:pt>
                <c:pt idx="14320">
                  <c:v>20.720770593445529</c:v>
                </c:pt>
                <c:pt idx="14321">
                  <c:v>20.720770593445529</c:v>
                </c:pt>
                <c:pt idx="14322">
                  <c:v>20.70139503985828</c:v>
                </c:pt>
                <c:pt idx="14323">
                  <c:v>20.70139503985828</c:v>
                </c:pt>
                <c:pt idx="14324">
                  <c:v>20.70139503985828</c:v>
                </c:pt>
                <c:pt idx="14325">
                  <c:v>20.70139503985828</c:v>
                </c:pt>
                <c:pt idx="14326">
                  <c:v>20.687555358724534</c:v>
                </c:pt>
                <c:pt idx="14327">
                  <c:v>20.670947741364039</c:v>
                </c:pt>
                <c:pt idx="14328">
                  <c:v>20.670947741364039</c:v>
                </c:pt>
                <c:pt idx="14329">
                  <c:v>20.670947741364039</c:v>
                </c:pt>
                <c:pt idx="14330">
                  <c:v>20.670947741364039</c:v>
                </c:pt>
                <c:pt idx="14331">
                  <c:v>20.670947741364039</c:v>
                </c:pt>
                <c:pt idx="14332">
                  <c:v>20.654340124003543</c:v>
                </c:pt>
                <c:pt idx="14333">
                  <c:v>20.648804251550043</c:v>
                </c:pt>
                <c:pt idx="14334">
                  <c:v>20.632196634189548</c:v>
                </c:pt>
                <c:pt idx="14335">
                  <c:v>20.632196634189548</c:v>
                </c:pt>
                <c:pt idx="14336">
                  <c:v>20.632196634189548</c:v>
                </c:pt>
                <c:pt idx="14337">
                  <c:v>20.632196634189548</c:v>
                </c:pt>
                <c:pt idx="14338">
                  <c:v>20.632196634189548</c:v>
                </c:pt>
                <c:pt idx="14339">
                  <c:v>20.601749335695306</c:v>
                </c:pt>
                <c:pt idx="14340">
                  <c:v>20.601749335695306</c:v>
                </c:pt>
                <c:pt idx="14341">
                  <c:v>20.601749335695306</c:v>
                </c:pt>
                <c:pt idx="14342">
                  <c:v>20.601749335695306</c:v>
                </c:pt>
                <c:pt idx="14343">
                  <c:v>20.601749335695306</c:v>
                </c:pt>
                <c:pt idx="14344">
                  <c:v>20.601749335695306</c:v>
                </c:pt>
                <c:pt idx="14345">
                  <c:v>20.582373782108061</c:v>
                </c:pt>
                <c:pt idx="14346">
                  <c:v>20.565766164747565</c:v>
                </c:pt>
                <c:pt idx="14347">
                  <c:v>20.565766164747565</c:v>
                </c:pt>
                <c:pt idx="14348">
                  <c:v>20.565766164747565</c:v>
                </c:pt>
                <c:pt idx="14349">
                  <c:v>20.565766164747565</c:v>
                </c:pt>
                <c:pt idx="14350">
                  <c:v>20.565766164747565</c:v>
                </c:pt>
                <c:pt idx="14351">
                  <c:v>20.54362267493357</c:v>
                </c:pt>
                <c:pt idx="14352">
                  <c:v>20.54362267493357</c:v>
                </c:pt>
                <c:pt idx="14353">
                  <c:v>20.54362267493357</c:v>
                </c:pt>
                <c:pt idx="14354">
                  <c:v>20.532550930026574</c:v>
                </c:pt>
                <c:pt idx="14355">
                  <c:v>20.518711248892828</c:v>
                </c:pt>
                <c:pt idx="14356">
                  <c:v>20.518711248892828</c:v>
                </c:pt>
                <c:pt idx="14357">
                  <c:v>20.518711248892828</c:v>
                </c:pt>
                <c:pt idx="14358">
                  <c:v>20.518711248892828</c:v>
                </c:pt>
                <c:pt idx="14359">
                  <c:v>20.491031886625333</c:v>
                </c:pt>
                <c:pt idx="14360">
                  <c:v>20.491031886625333</c:v>
                </c:pt>
                <c:pt idx="14361">
                  <c:v>20.491031886625333</c:v>
                </c:pt>
                <c:pt idx="14362">
                  <c:v>20.491031886625333</c:v>
                </c:pt>
                <c:pt idx="14363">
                  <c:v>20.491031886625333</c:v>
                </c:pt>
                <c:pt idx="14364">
                  <c:v>20.491031886625333</c:v>
                </c:pt>
                <c:pt idx="14365">
                  <c:v>20.468888396811337</c:v>
                </c:pt>
                <c:pt idx="14366">
                  <c:v>20.468888396811337</c:v>
                </c:pt>
                <c:pt idx="14367">
                  <c:v>20.460584588131088</c:v>
                </c:pt>
                <c:pt idx="14368">
                  <c:v>20.455048715677592</c:v>
                </c:pt>
                <c:pt idx="14369">
                  <c:v>20.443976970770596</c:v>
                </c:pt>
                <c:pt idx="14370">
                  <c:v>20.443976970770596</c:v>
                </c:pt>
                <c:pt idx="14371">
                  <c:v>20.443976970770596</c:v>
                </c:pt>
                <c:pt idx="14372">
                  <c:v>20.432905225863596</c:v>
                </c:pt>
                <c:pt idx="14373">
                  <c:v>20.424601417183347</c:v>
                </c:pt>
                <c:pt idx="14374">
                  <c:v>20.424601417183347</c:v>
                </c:pt>
                <c:pt idx="14375">
                  <c:v>20.413529672276351</c:v>
                </c:pt>
                <c:pt idx="14376">
                  <c:v>20.413529672276351</c:v>
                </c:pt>
                <c:pt idx="14377">
                  <c:v>20.405225863596101</c:v>
                </c:pt>
                <c:pt idx="14378">
                  <c:v>20.388618246235605</c:v>
                </c:pt>
                <c:pt idx="14379">
                  <c:v>20.388618246235605</c:v>
                </c:pt>
                <c:pt idx="14380">
                  <c:v>20.388618246235605</c:v>
                </c:pt>
                <c:pt idx="14381">
                  <c:v>20.388618246235605</c:v>
                </c:pt>
                <c:pt idx="14382">
                  <c:v>20.388618246235605</c:v>
                </c:pt>
                <c:pt idx="14383">
                  <c:v>20.372010628875113</c:v>
                </c:pt>
                <c:pt idx="14384">
                  <c:v>20.363706820194864</c:v>
                </c:pt>
                <c:pt idx="14385">
                  <c:v>20.363706820194864</c:v>
                </c:pt>
                <c:pt idx="14386">
                  <c:v>20.324955713020369</c:v>
                </c:pt>
                <c:pt idx="14387">
                  <c:v>20.324955713020369</c:v>
                </c:pt>
                <c:pt idx="14388">
                  <c:v>20.324955713020369</c:v>
                </c:pt>
                <c:pt idx="14389">
                  <c:v>20.324955713020369</c:v>
                </c:pt>
                <c:pt idx="14390">
                  <c:v>20.324955713020369</c:v>
                </c:pt>
                <c:pt idx="14391">
                  <c:v>20.324955713020369</c:v>
                </c:pt>
                <c:pt idx="14392">
                  <c:v>20.324955713020369</c:v>
                </c:pt>
                <c:pt idx="14393">
                  <c:v>20.324955713020369</c:v>
                </c:pt>
                <c:pt idx="14394">
                  <c:v>20.324955713020369</c:v>
                </c:pt>
                <c:pt idx="14395">
                  <c:v>20.324955713020369</c:v>
                </c:pt>
                <c:pt idx="14396">
                  <c:v>20.324955713020369</c:v>
                </c:pt>
                <c:pt idx="14397">
                  <c:v>20.324955713020369</c:v>
                </c:pt>
                <c:pt idx="14398">
                  <c:v>20.288972542072631</c:v>
                </c:pt>
                <c:pt idx="14399">
                  <c:v>20.283436669619132</c:v>
                </c:pt>
                <c:pt idx="14400">
                  <c:v>20.272364924712136</c:v>
                </c:pt>
                <c:pt idx="14401">
                  <c:v>20.272364924712136</c:v>
                </c:pt>
                <c:pt idx="14402">
                  <c:v>20.272364924712136</c:v>
                </c:pt>
                <c:pt idx="14403">
                  <c:v>20.258525243578386</c:v>
                </c:pt>
                <c:pt idx="14404">
                  <c:v>20.258525243578386</c:v>
                </c:pt>
                <c:pt idx="14405">
                  <c:v>20.244685562444641</c:v>
                </c:pt>
                <c:pt idx="14406">
                  <c:v>20.244685562444641</c:v>
                </c:pt>
                <c:pt idx="14407">
                  <c:v>20.244685562444641</c:v>
                </c:pt>
                <c:pt idx="14408">
                  <c:v>20.233613817537645</c:v>
                </c:pt>
                <c:pt idx="14409">
                  <c:v>20.228077945084145</c:v>
                </c:pt>
                <c:pt idx="14410">
                  <c:v>20.222542072630649</c:v>
                </c:pt>
                <c:pt idx="14411">
                  <c:v>20.211470327723649</c:v>
                </c:pt>
                <c:pt idx="14412">
                  <c:v>20.211470327723649</c:v>
                </c:pt>
                <c:pt idx="14413">
                  <c:v>20.211470327723649</c:v>
                </c:pt>
                <c:pt idx="14414">
                  <c:v>20.200398582816653</c:v>
                </c:pt>
                <c:pt idx="14415">
                  <c:v>20.192094774136404</c:v>
                </c:pt>
                <c:pt idx="14416">
                  <c:v>20.192094774136404</c:v>
                </c:pt>
                <c:pt idx="14417">
                  <c:v>20.139503985828167</c:v>
                </c:pt>
                <c:pt idx="14418">
                  <c:v>20.139503985828167</c:v>
                </c:pt>
                <c:pt idx="14419">
                  <c:v>20.139503985828167</c:v>
                </c:pt>
                <c:pt idx="14420">
                  <c:v>20.139503985828167</c:v>
                </c:pt>
                <c:pt idx="14421">
                  <c:v>20.139503985828167</c:v>
                </c:pt>
                <c:pt idx="14422">
                  <c:v>20.139503985828167</c:v>
                </c:pt>
                <c:pt idx="14423">
                  <c:v>20.139503985828167</c:v>
                </c:pt>
                <c:pt idx="14424">
                  <c:v>20.139503985828167</c:v>
                </c:pt>
                <c:pt idx="14425">
                  <c:v>20.139503985828167</c:v>
                </c:pt>
                <c:pt idx="14426">
                  <c:v>20.139503985828167</c:v>
                </c:pt>
                <c:pt idx="14427">
                  <c:v>20.139503985828167</c:v>
                </c:pt>
                <c:pt idx="14428">
                  <c:v>20.139503985828167</c:v>
                </c:pt>
                <c:pt idx="14429">
                  <c:v>20.139503985828167</c:v>
                </c:pt>
                <c:pt idx="14430">
                  <c:v>20.139503985828167</c:v>
                </c:pt>
                <c:pt idx="14431">
                  <c:v>20.139503985828167</c:v>
                </c:pt>
                <c:pt idx="14432">
                  <c:v>20.139503985828167</c:v>
                </c:pt>
                <c:pt idx="14433">
                  <c:v>20.139503985828167</c:v>
                </c:pt>
                <c:pt idx="14434">
                  <c:v>20.08968113374668</c:v>
                </c:pt>
                <c:pt idx="14435">
                  <c:v>20.08137732506643</c:v>
                </c:pt>
                <c:pt idx="14436">
                  <c:v>20.08137732506643</c:v>
                </c:pt>
                <c:pt idx="14437">
                  <c:v>20.073073516386184</c:v>
                </c:pt>
                <c:pt idx="14438">
                  <c:v>20.067537643932685</c:v>
                </c:pt>
                <c:pt idx="14439">
                  <c:v>20.062001771479185</c:v>
                </c:pt>
                <c:pt idx="14440">
                  <c:v>20.045394154118689</c:v>
                </c:pt>
                <c:pt idx="14441">
                  <c:v>20.045394154118689</c:v>
                </c:pt>
                <c:pt idx="14442">
                  <c:v>20.045394154118689</c:v>
                </c:pt>
                <c:pt idx="14443">
                  <c:v>20.045394154118689</c:v>
                </c:pt>
                <c:pt idx="14444">
                  <c:v>20.045394154118689</c:v>
                </c:pt>
                <c:pt idx="14445">
                  <c:v>20.026018600531444</c:v>
                </c:pt>
                <c:pt idx="14446">
                  <c:v>20.026018600531444</c:v>
                </c:pt>
                <c:pt idx="14447">
                  <c:v>20.006643046944198</c:v>
                </c:pt>
                <c:pt idx="14448">
                  <c:v>20.006643046944198</c:v>
                </c:pt>
                <c:pt idx="14449">
                  <c:v>20.006643046944198</c:v>
                </c:pt>
                <c:pt idx="14450">
                  <c:v>20.006643046944198</c:v>
                </c:pt>
                <c:pt idx="14451">
                  <c:v>20.006643046944198</c:v>
                </c:pt>
                <c:pt idx="14452">
                  <c:v>19.987267493356953</c:v>
                </c:pt>
                <c:pt idx="14453">
                  <c:v>19.987267493356953</c:v>
                </c:pt>
                <c:pt idx="14454">
                  <c:v>19.976195748449957</c:v>
                </c:pt>
                <c:pt idx="14455">
                  <c:v>19.976195748449957</c:v>
                </c:pt>
                <c:pt idx="14456">
                  <c:v>19.956820194862708</c:v>
                </c:pt>
                <c:pt idx="14457">
                  <c:v>19.956820194862708</c:v>
                </c:pt>
                <c:pt idx="14458">
                  <c:v>19.956820194862708</c:v>
                </c:pt>
                <c:pt idx="14459">
                  <c:v>19.956820194862708</c:v>
                </c:pt>
                <c:pt idx="14460">
                  <c:v>19.956820194862708</c:v>
                </c:pt>
                <c:pt idx="14461">
                  <c:v>19.940212577502216</c:v>
                </c:pt>
                <c:pt idx="14462">
                  <c:v>19.934676705048716</c:v>
                </c:pt>
                <c:pt idx="14463">
                  <c:v>19.929140832595216</c:v>
                </c:pt>
                <c:pt idx="14464">
                  <c:v>19.91530115146147</c:v>
                </c:pt>
                <c:pt idx="14465">
                  <c:v>19.91530115146147</c:v>
                </c:pt>
                <c:pt idx="14466">
                  <c:v>19.91530115146147</c:v>
                </c:pt>
                <c:pt idx="14467">
                  <c:v>19.91530115146147</c:v>
                </c:pt>
                <c:pt idx="14468">
                  <c:v>19.901461470327725</c:v>
                </c:pt>
                <c:pt idx="14469">
                  <c:v>19.895925597874225</c:v>
                </c:pt>
                <c:pt idx="14470">
                  <c:v>19.884853852967225</c:v>
                </c:pt>
                <c:pt idx="14471">
                  <c:v>19.884853852967225</c:v>
                </c:pt>
                <c:pt idx="14472">
                  <c:v>19.884853852967225</c:v>
                </c:pt>
                <c:pt idx="14473">
                  <c:v>19.873782108060229</c:v>
                </c:pt>
                <c:pt idx="14474">
                  <c:v>19.868246235606733</c:v>
                </c:pt>
                <c:pt idx="14475">
                  <c:v>19.862710363153234</c:v>
                </c:pt>
                <c:pt idx="14476">
                  <c:v>19.848870682019488</c:v>
                </c:pt>
                <c:pt idx="14477">
                  <c:v>19.848870682019488</c:v>
                </c:pt>
                <c:pt idx="14478">
                  <c:v>19.848870682019488</c:v>
                </c:pt>
                <c:pt idx="14479">
                  <c:v>19.848870682019488</c:v>
                </c:pt>
                <c:pt idx="14480">
                  <c:v>19.826727192205492</c:v>
                </c:pt>
                <c:pt idx="14481">
                  <c:v>19.826727192205492</c:v>
                </c:pt>
                <c:pt idx="14482">
                  <c:v>19.826727192205492</c:v>
                </c:pt>
                <c:pt idx="14483">
                  <c:v>19.826727192205492</c:v>
                </c:pt>
                <c:pt idx="14484">
                  <c:v>19.812887511071743</c:v>
                </c:pt>
                <c:pt idx="14485">
                  <c:v>19.787976085031001</c:v>
                </c:pt>
                <c:pt idx="14486">
                  <c:v>19.787976085031001</c:v>
                </c:pt>
                <c:pt idx="14487">
                  <c:v>19.787976085031001</c:v>
                </c:pt>
                <c:pt idx="14488">
                  <c:v>19.787976085031001</c:v>
                </c:pt>
                <c:pt idx="14489">
                  <c:v>19.787976085031001</c:v>
                </c:pt>
                <c:pt idx="14490">
                  <c:v>19.787976085031001</c:v>
                </c:pt>
                <c:pt idx="14491">
                  <c:v>19.787976085031001</c:v>
                </c:pt>
                <c:pt idx="14492">
                  <c:v>19.787976085031001</c:v>
                </c:pt>
                <c:pt idx="14493">
                  <c:v>19.763064658990256</c:v>
                </c:pt>
                <c:pt idx="14494">
                  <c:v>19.757528786536756</c:v>
                </c:pt>
                <c:pt idx="14495">
                  <c:v>19.74922497785651</c:v>
                </c:pt>
                <c:pt idx="14496">
                  <c:v>19.74922497785651</c:v>
                </c:pt>
                <c:pt idx="14497">
                  <c:v>19.740921169176261</c:v>
                </c:pt>
                <c:pt idx="14498">
                  <c:v>19.735385296722761</c:v>
                </c:pt>
                <c:pt idx="14499">
                  <c:v>19.729849424269265</c:v>
                </c:pt>
                <c:pt idx="14500">
                  <c:v>19.724313551815769</c:v>
                </c:pt>
                <c:pt idx="14501">
                  <c:v>19.718777679362269</c:v>
                </c:pt>
                <c:pt idx="14502">
                  <c:v>19.713241806908769</c:v>
                </c:pt>
                <c:pt idx="14503">
                  <c:v>19.707705934455269</c:v>
                </c:pt>
                <c:pt idx="14504">
                  <c:v>19.688330380868024</c:v>
                </c:pt>
                <c:pt idx="14505">
                  <c:v>19.688330380868024</c:v>
                </c:pt>
                <c:pt idx="14506">
                  <c:v>19.688330380868024</c:v>
                </c:pt>
                <c:pt idx="14507">
                  <c:v>19.688330380868024</c:v>
                </c:pt>
                <c:pt idx="14508">
                  <c:v>19.688330380868024</c:v>
                </c:pt>
                <c:pt idx="14509">
                  <c:v>19.688330380868024</c:v>
                </c:pt>
                <c:pt idx="14510">
                  <c:v>19.668954827280778</c:v>
                </c:pt>
                <c:pt idx="14511">
                  <c:v>19.663418954827279</c:v>
                </c:pt>
                <c:pt idx="14512">
                  <c:v>19.649579273693536</c:v>
                </c:pt>
                <c:pt idx="14513">
                  <c:v>19.649579273693536</c:v>
                </c:pt>
                <c:pt idx="14514">
                  <c:v>19.649579273693536</c:v>
                </c:pt>
                <c:pt idx="14515">
                  <c:v>19.649579273693536</c:v>
                </c:pt>
                <c:pt idx="14516">
                  <c:v>19.635739592559787</c:v>
                </c:pt>
                <c:pt idx="14517">
                  <c:v>19.624667847652791</c:v>
                </c:pt>
                <c:pt idx="14518">
                  <c:v>19.624667847652791</c:v>
                </c:pt>
                <c:pt idx="14519">
                  <c:v>19.624667847652791</c:v>
                </c:pt>
                <c:pt idx="14520">
                  <c:v>19.613596102745792</c:v>
                </c:pt>
                <c:pt idx="14521">
                  <c:v>19.608060230292292</c:v>
                </c:pt>
                <c:pt idx="14522">
                  <c:v>19.602524357838796</c:v>
                </c:pt>
                <c:pt idx="14523">
                  <c:v>19.596988485385296</c:v>
                </c:pt>
                <c:pt idx="14524">
                  <c:v>19.591452612931796</c:v>
                </c:pt>
                <c:pt idx="14525">
                  <c:v>19.5859167404783</c:v>
                </c:pt>
                <c:pt idx="14526">
                  <c:v>19.5803808680248</c:v>
                </c:pt>
                <c:pt idx="14527">
                  <c:v>19.572077059344554</c:v>
                </c:pt>
                <c:pt idx="14528">
                  <c:v>19.572077059344554</c:v>
                </c:pt>
                <c:pt idx="14529">
                  <c:v>19.563773250664305</c:v>
                </c:pt>
                <c:pt idx="14530">
                  <c:v>19.544397697077059</c:v>
                </c:pt>
                <c:pt idx="14531">
                  <c:v>19.544397697077059</c:v>
                </c:pt>
                <c:pt idx="14532">
                  <c:v>19.544397697077059</c:v>
                </c:pt>
                <c:pt idx="14533">
                  <c:v>19.544397697077059</c:v>
                </c:pt>
                <c:pt idx="14534">
                  <c:v>19.544397697077059</c:v>
                </c:pt>
                <c:pt idx="14535">
                  <c:v>19.544397697077059</c:v>
                </c:pt>
                <c:pt idx="14536">
                  <c:v>19.516718334809564</c:v>
                </c:pt>
                <c:pt idx="14537">
                  <c:v>19.516718334809564</c:v>
                </c:pt>
                <c:pt idx="14538">
                  <c:v>19.516718334809564</c:v>
                </c:pt>
                <c:pt idx="14539">
                  <c:v>19.516718334809564</c:v>
                </c:pt>
                <c:pt idx="14540">
                  <c:v>19.502878653675822</c:v>
                </c:pt>
                <c:pt idx="14541">
                  <c:v>19.489038972542073</c:v>
                </c:pt>
                <c:pt idx="14542">
                  <c:v>19.489038972542073</c:v>
                </c:pt>
                <c:pt idx="14543">
                  <c:v>19.489038972542073</c:v>
                </c:pt>
                <c:pt idx="14544">
                  <c:v>19.489038972542073</c:v>
                </c:pt>
                <c:pt idx="14545">
                  <c:v>19.475199291408327</c:v>
                </c:pt>
                <c:pt idx="14546">
                  <c:v>19.469663418954827</c:v>
                </c:pt>
                <c:pt idx="14547">
                  <c:v>19.41984056687334</c:v>
                </c:pt>
                <c:pt idx="14548">
                  <c:v>19.41984056687334</c:v>
                </c:pt>
                <c:pt idx="14549">
                  <c:v>19.41984056687334</c:v>
                </c:pt>
                <c:pt idx="14550">
                  <c:v>19.41984056687334</c:v>
                </c:pt>
                <c:pt idx="14551">
                  <c:v>19.41984056687334</c:v>
                </c:pt>
                <c:pt idx="14552">
                  <c:v>19.41984056687334</c:v>
                </c:pt>
                <c:pt idx="14553">
                  <c:v>19.41984056687334</c:v>
                </c:pt>
                <c:pt idx="14554">
                  <c:v>19.41984056687334</c:v>
                </c:pt>
                <c:pt idx="14555">
                  <c:v>19.41984056687334</c:v>
                </c:pt>
                <c:pt idx="14556">
                  <c:v>19.41984056687334</c:v>
                </c:pt>
                <c:pt idx="14557">
                  <c:v>19.41984056687334</c:v>
                </c:pt>
                <c:pt idx="14558">
                  <c:v>19.41984056687334</c:v>
                </c:pt>
                <c:pt idx="14559">
                  <c:v>19.41984056687334</c:v>
                </c:pt>
                <c:pt idx="14560">
                  <c:v>19.41984056687334</c:v>
                </c:pt>
                <c:pt idx="14561">
                  <c:v>19.41984056687334</c:v>
                </c:pt>
                <c:pt idx="14562">
                  <c:v>19.41984056687334</c:v>
                </c:pt>
                <c:pt idx="14563">
                  <c:v>19.41984056687334</c:v>
                </c:pt>
                <c:pt idx="14564">
                  <c:v>19.361713906111603</c:v>
                </c:pt>
                <c:pt idx="14565">
                  <c:v>19.361713906111603</c:v>
                </c:pt>
                <c:pt idx="14566">
                  <c:v>19.361713906111603</c:v>
                </c:pt>
                <c:pt idx="14567">
                  <c:v>19.361713906111603</c:v>
                </c:pt>
                <c:pt idx="14568">
                  <c:v>19.347874224977858</c:v>
                </c:pt>
                <c:pt idx="14569">
                  <c:v>19.331266607617362</c:v>
                </c:pt>
                <c:pt idx="14570">
                  <c:v>19.331266607617362</c:v>
                </c:pt>
                <c:pt idx="14571">
                  <c:v>19.331266607617362</c:v>
                </c:pt>
                <c:pt idx="14572">
                  <c:v>19.331266607617362</c:v>
                </c:pt>
                <c:pt idx="14573">
                  <c:v>19.331266607617362</c:v>
                </c:pt>
                <c:pt idx="14574">
                  <c:v>19.273139946855625</c:v>
                </c:pt>
                <c:pt idx="14575">
                  <c:v>19.273139946855625</c:v>
                </c:pt>
                <c:pt idx="14576">
                  <c:v>19.273139946855625</c:v>
                </c:pt>
                <c:pt idx="14577">
                  <c:v>19.273139946855625</c:v>
                </c:pt>
                <c:pt idx="14578">
                  <c:v>19.273139946855625</c:v>
                </c:pt>
                <c:pt idx="14579">
                  <c:v>19.273139946855625</c:v>
                </c:pt>
                <c:pt idx="14580">
                  <c:v>19.273139946855625</c:v>
                </c:pt>
                <c:pt idx="14581">
                  <c:v>19.273139946855625</c:v>
                </c:pt>
                <c:pt idx="14582">
                  <c:v>19.273139946855625</c:v>
                </c:pt>
                <c:pt idx="14583">
                  <c:v>19.273139946855625</c:v>
                </c:pt>
                <c:pt idx="14584">
                  <c:v>19.273139946855625</c:v>
                </c:pt>
                <c:pt idx="14585">
                  <c:v>19.273139946855625</c:v>
                </c:pt>
                <c:pt idx="14586">
                  <c:v>19.273139946855625</c:v>
                </c:pt>
                <c:pt idx="14587">
                  <c:v>19.273139946855625</c:v>
                </c:pt>
                <c:pt idx="14588">
                  <c:v>19.273139946855625</c:v>
                </c:pt>
                <c:pt idx="14589">
                  <c:v>19.273139946855625</c:v>
                </c:pt>
                <c:pt idx="14590">
                  <c:v>19.226085031000885</c:v>
                </c:pt>
                <c:pt idx="14591">
                  <c:v>19.215013286093889</c:v>
                </c:pt>
                <c:pt idx="14592">
                  <c:v>19.215013286093889</c:v>
                </c:pt>
                <c:pt idx="14593">
                  <c:v>19.215013286093889</c:v>
                </c:pt>
                <c:pt idx="14594">
                  <c:v>19.203941541186893</c:v>
                </c:pt>
                <c:pt idx="14595">
                  <c:v>19.198405668733393</c:v>
                </c:pt>
                <c:pt idx="14596">
                  <c:v>19.190101860053144</c:v>
                </c:pt>
                <c:pt idx="14597">
                  <c:v>19.190101860053144</c:v>
                </c:pt>
                <c:pt idx="14598">
                  <c:v>19.176262178919398</c:v>
                </c:pt>
                <c:pt idx="14599">
                  <c:v>19.176262178919398</c:v>
                </c:pt>
                <c:pt idx="14600">
                  <c:v>19.176262178919398</c:v>
                </c:pt>
                <c:pt idx="14601">
                  <c:v>19.165190434012398</c:v>
                </c:pt>
                <c:pt idx="14602">
                  <c:v>19.159654561558899</c:v>
                </c:pt>
                <c:pt idx="14603">
                  <c:v>19.154118689105402</c:v>
                </c:pt>
                <c:pt idx="14604">
                  <c:v>19.129207263064661</c:v>
                </c:pt>
                <c:pt idx="14605">
                  <c:v>19.129207263064661</c:v>
                </c:pt>
                <c:pt idx="14606">
                  <c:v>19.129207263064661</c:v>
                </c:pt>
                <c:pt idx="14607">
                  <c:v>19.129207263064661</c:v>
                </c:pt>
                <c:pt idx="14608">
                  <c:v>19.129207263064661</c:v>
                </c:pt>
                <c:pt idx="14609">
                  <c:v>19.129207263064661</c:v>
                </c:pt>
                <c:pt idx="14610">
                  <c:v>19.129207263064661</c:v>
                </c:pt>
                <c:pt idx="14611">
                  <c:v>19.129207263064661</c:v>
                </c:pt>
                <c:pt idx="14612">
                  <c:v>19.104295837023916</c:v>
                </c:pt>
                <c:pt idx="14613">
                  <c:v>19.095992028343666</c:v>
                </c:pt>
                <c:pt idx="14614">
                  <c:v>19.095992028343666</c:v>
                </c:pt>
                <c:pt idx="14615">
                  <c:v>19.087688219663416</c:v>
                </c:pt>
                <c:pt idx="14616">
                  <c:v>19.08215234720992</c:v>
                </c:pt>
                <c:pt idx="14617">
                  <c:v>19.07661647475642</c:v>
                </c:pt>
                <c:pt idx="14618">
                  <c:v>19.071080602302924</c:v>
                </c:pt>
                <c:pt idx="14619">
                  <c:v>19.065544729849424</c:v>
                </c:pt>
                <c:pt idx="14620">
                  <c:v>19.057240921169178</c:v>
                </c:pt>
                <c:pt idx="14621">
                  <c:v>19.057240921169178</c:v>
                </c:pt>
                <c:pt idx="14622">
                  <c:v>19.021257750221434</c:v>
                </c:pt>
                <c:pt idx="14623">
                  <c:v>19.021257750221434</c:v>
                </c:pt>
                <c:pt idx="14624">
                  <c:v>19.021257750221434</c:v>
                </c:pt>
                <c:pt idx="14625">
                  <c:v>19.021257750221434</c:v>
                </c:pt>
                <c:pt idx="14626">
                  <c:v>19.021257750221434</c:v>
                </c:pt>
                <c:pt idx="14627">
                  <c:v>19.021257750221434</c:v>
                </c:pt>
                <c:pt idx="14628">
                  <c:v>19.021257750221434</c:v>
                </c:pt>
                <c:pt idx="14629">
                  <c:v>19.021257750221434</c:v>
                </c:pt>
                <c:pt idx="14630">
                  <c:v>19.021257750221434</c:v>
                </c:pt>
                <c:pt idx="14631">
                  <c:v>19.021257750221434</c:v>
                </c:pt>
                <c:pt idx="14632">
                  <c:v>19.021257750221434</c:v>
                </c:pt>
                <c:pt idx="14633">
                  <c:v>18.971434898139947</c:v>
                </c:pt>
                <c:pt idx="14634">
                  <c:v>18.971434898139947</c:v>
                </c:pt>
                <c:pt idx="14635">
                  <c:v>18.971434898139947</c:v>
                </c:pt>
                <c:pt idx="14636">
                  <c:v>18.971434898139947</c:v>
                </c:pt>
                <c:pt idx="14637">
                  <c:v>18.971434898139947</c:v>
                </c:pt>
                <c:pt idx="14638">
                  <c:v>18.971434898139947</c:v>
                </c:pt>
                <c:pt idx="14639">
                  <c:v>18.971434898139947</c:v>
                </c:pt>
                <c:pt idx="14640">
                  <c:v>18.949291408325951</c:v>
                </c:pt>
                <c:pt idx="14641">
                  <c:v>18.932683790965456</c:v>
                </c:pt>
                <c:pt idx="14642">
                  <c:v>18.932683790965456</c:v>
                </c:pt>
                <c:pt idx="14643">
                  <c:v>18.932683790965456</c:v>
                </c:pt>
                <c:pt idx="14644">
                  <c:v>18.932683790965456</c:v>
                </c:pt>
                <c:pt idx="14645">
                  <c:v>18.932683790965456</c:v>
                </c:pt>
                <c:pt idx="14646">
                  <c:v>18.907772364924714</c:v>
                </c:pt>
                <c:pt idx="14647">
                  <c:v>18.907772364924714</c:v>
                </c:pt>
                <c:pt idx="14648">
                  <c:v>18.907772364924714</c:v>
                </c:pt>
                <c:pt idx="14649">
                  <c:v>18.907772364924714</c:v>
                </c:pt>
                <c:pt idx="14650">
                  <c:v>18.880093002657219</c:v>
                </c:pt>
                <c:pt idx="14651">
                  <c:v>18.880093002657219</c:v>
                </c:pt>
                <c:pt idx="14652">
                  <c:v>18.880093002657219</c:v>
                </c:pt>
                <c:pt idx="14653">
                  <c:v>18.880093002657219</c:v>
                </c:pt>
                <c:pt idx="14654">
                  <c:v>18.880093002657219</c:v>
                </c:pt>
                <c:pt idx="14655">
                  <c:v>18.880093002657219</c:v>
                </c:pt>
                <c:pt idx="14656">
                  <c:v>18.857949512843224</c:v>
                </c:pt>
                <c:pt idx="14657">
                  <c:v>18.857949512843224</c:v>
                </c:pt>
                <c:pt idx="14658">
                  <c:v>18.849645704162977</c:v>
                </c:pt>
                <c:pt idx="14659">
                  <c:v>18.835806023029232</c:v>
                </c:pt>
                <c:pt idx="14660">
                  <c:v>18.835806023029232</c:v>
                </c:pt>
                <c:pt idx="14661">
                  <c:v>18.835806023029232</c:v>
                </c:pt>
                <c:pt idx="14662">
                  <c:v>18.835806023029232</c:v>
                </c:pt>
                <c:pt idx="14663">
                  <c:v>18.819198405668732</c:v>
                </c:pt>
                <c:pt idx="14664">
                  <c:v>18.819198405668732</c:v>
                </c:pt>
                <c:pt idx="14665">
                  <c:v>18.810894596988486</c:v>
                </c:pt>
                <c:pt idx="14666">
                  <c:v>18.805358724534987</c:v>
                </c:pt>
                <c:pt idx="14667">
                  <c:v>18.791519043401237</c:v>
                </c:pt>
                <c:pt idx="14668">
                  <c:v>18.791519043401237</c:v>
                </c:pt>
                <c:pt idx="14669">
                  <c:v>18.791519043401237</c:v>
                </c:pt>
                <c:pt idx="14670">
                  <c:v>18.791519043401237</c:v>
                </c:pt>
                <c:pt idx="14671">
                  <c:v>18.774911426040745</c:v>
                </c:pt>
                <c:pt idx="14672">
                  <c:v>18.774911426040745</c:v>
                </c:pt>
                <c:pt idx="14673">
                  <c:v>18.761071744906999</c:v>
                </c:pt>
                <c:pt idx="14674">
                  <c:v>18.761071744906999</c:v>
                </c:pt>
                <c:pt idx="14675">
                  <c:v>18.761071744906999</c:v>
                </c:pt>
                <c:pt idx="14676">
                  <c:v>18.75</c:v>
                </c:pt>
                <c:pt idx="14677">
                  <c:v>18.7444641275465</c:v>
                </c:pt>
                <c:pt idx="14678">
                  <c:v>18.738928255093001</c:v>
                </c:pt>
                <c:pt idx="14679">
                  <c:v>18.730624446412754</c:v>
                </c:pt>
                <c:pt idx="14680">
                  <c:v>18.730624446412754</c:v>
                </c:pt>
                <c:pt idx="14681">
                  <c:v>18.722320637732505</c:v>
                </c:pt>
                <c:pt idx="14682">
                  <c:v>18.714016829052259</c:v>
                </c:pt>
                <c:pt idx="14683">
                  <c:v>18.714016829052259</c:v>
                </c:pt>
                <c:pt idx="14684">
                  <c:v>18.705713020372013</c:v>
                </c:pt>
                <c:pt idx="14685">
                  <c:v>18.700177147918513</c:v>
                </c:pt>
                <c:pt idx="14686">
                  <c:v>18.683569530558017</c:v>
                </c:pt>
                <c:pt idx="14687">
                  <c:v>18.683569530558017</c:v>
                </c:pt>
                <c:pt idx="14688">
                  <c:v>18.683569530558017</c:v>
                </c:pt>
                <c:pt idx="14689">
                  <c:v>18.683569530558017</c:v>
                </c:pt>
                <c:pt idx="14690">
                  <c:v>18.683569530558017</c:v>
                </c:pt>
                <c:pt idx="14691">
                  <c:v>18.658658104517272</c:v>
                </c:pt>
                <c:pt idx="14692">
                  <c:v>18.658658104517272</c:v>
                </c:pt>
                <c:pt idx="14693">
                  <c:v>18.658658104517272</c:v>
                </c:pt>
                <c:pt idx="14694">
                  <c:v>18.658658104517272</c:v>
                </c:pt>
                <c:pt idx="14695">
                  <c:v>18.625442869796281</c:v>
                </c:pt>
                <c:pt idx="14696">
                  <c:v>18.625442869796281</c:v>
                </c:pt>
                <c:pt idx="14697">
                  <c:v>18.625442869796281</c:v>
                </c:pt>
                <c:pt idx="14698">
                  <c:v>18.625442869796281</c:v>
                </c:pt>
                <c:pt idx="14699">
                  <c:v>18.625442869796281</c:v>
                </c:pt>
                <c:pt idx="14700">
                  <c:v>18.625442869796281</c:v>
                </c:pt>
                <c:pt idx="14701">
                  <c:v>18.625442869796281</c:v>
                </c:pt>
                <c:pt idx="14702">
                  <c:v>18.625442869796281</c:v>
                </c:pt>
                <c:pt idx="14703">
                  <c:v>18.600531443755536</c:v>
                </c:pt>
                <c:pt idx="14704">
                  <c:v>18.570084145261294</c:v>
                </c:pt>
                <c:pt idx="14705">
                  <c:v>18.570084145261294</c:v>
                </c:pt>
                <c:pt idx="14706">
                  <c:v>18.570084145261294</c:v>
                </c:pt>
                <c:pt idx="14707">
                  <c:v>18.570084145261294</c:v>
                </c:pt>
                <c:pt idx="14708">
                  <c:v>18.570084145261294</c:v>
                </c:pt>
                <c:pt idx="14709">
                  <c:v>18.570084145261294</c:v>
                </c:pt>
                <c:pt idx="14710">
                  <c:v>18.570084145261294</c:v>
                </c:pt>
                <c:pt idx="14711">
                  <c:v>18.570084145261294</c:v>
                </c:pt>
                <c:pt idx="14712">
                  <c:v>18.570084145261294</c:v>
                </c:pt>
                <c:pt idx="14713">
                  <c:v>18.570084145261294</c:v>
                </c:pt>
                <c:pt idx="14714">
                  <c:v>18.539636846767049</c:v>
                </c:pt>
                <c:pt idx="14715">
                  <c:v>18.528565101860053</c:v>
                </c:pt>
                <c:pt idx="14716">
                  <c:v>18.528565101860053</c:v>
                </c:pt>
                <c:pt idx="14717">
                  <c:v>18.528565101860053</c:v>
                </c:pt>
                <c:pt idx="14718">
                  <c:v>18.511957484499558</c:v>
                </c:pt>
                <c:pt idx="14719">
                  <c:v>18.511957484499558</c:v>
                </c:pt>
                <c:pt idx="14720">
                  <c:v>18.511957484499558</c:v>
                </c:pt>
                <c:pt idx="14721">
                  <c:v>18.500885739592558</c:v>
                </c:pt>
                <c:pt idx="14722">
                  <c:v>18.495349867139062</c:v>
                </c:pt>
                <c:pt idx="14723">
                  <c:v>18.489813994685562</c:v>
                </c:pt>
                <c:pt idx="14724">
                  <c:v>18.484278122232066</c:v>
                </c:pt>
                <c:pt idx="14725">
                  <c:v>18.478742249778566</c:v>
                </c:pt>
                <c:pt idx="14726">
                  <c:v>18.462134632418071</c:v>
                </c:pt>
                <c:pt idx="14727">
                  <c:v>18.462134632418071</c:v>
                </c:pt>
                <c:pt idx="14728">
                  <c:v>18.462134632418071</c:v>
                </c:pt>
                <c:pt idx="14729">
                  <c:v>18.462134632418071</c:v>
                </c:pt>
                <c:pt idx="14730">
                  <c:v>18.462134632418071</c:v>
                </c:pt>
                <c:pt idx="14731">
                  <c:v>18.442759078830822</c:v>
                </c:pt>
                <c:pt idx="14732">
                  <c:v>18.442759078830822</c:v>
                </c:pt>
                <c:pt idx="14733">
                  <c:v>18.42061558901683</c:v>
                </c:pt>
                <c:pt idx="14734">
                  <c:v>18.42061558901683</c:v>
                </c:pt>
                <c:pt idx="14735">
                  <c:v>18.42061558901683</c:v>
                </c:pt>
                <c:pt idx="14736">
                  <c:v>18.42061558901683</c:v>
                </c:pt>
                <c:pt idx="14737">
                  <c:v>18.42061558901683</c:v>
                </c:pt>
                <c:pt idx="14738">
                  <c:v>18.42061558901683</c:v>
                </c:pt>
                <c:pt idx="14739">
                  <c:v>18.398472099202834</c:v>
                </c:pt>
                <c:pt idx="14740">
                  <c:v>18.398472099202834</c:v>
                </c:pt>
                <c:pt idx="14741">
                  <c:v>18.387400354295838</c:v>
                </c:pt>
                <c:pt idx="14742">
                  <c:v>18.387400354295838</c:v>
                </c:pt>
                <c:pt idx="14743">
                  <c:v>18.379096545615589</c:v>
                </c:pt>
                <c:pt idx="14744">
                  <c:v>18.365256864481843</c:v>
                </c:pt>
                <c:pt idx="14745">
                  <c:v>18.365256864481843</c:v>
                </c:pt>
                <c:pt idx="14746">
                  <c:v>18.365256864481843</c:v>
                </c:pt>
                <c:pt idx="14747">
                  <c:v>18.365256864481843</c:v>
                </c:pt>
                <c:pt idx="14748">
                  <c:v>18.345881310894598</c:v>
                </c:pt>
                <c:pt idx="14749">
                  <c:v>18.345881310894598</c:v>
                </c:pt>
                <c:pt idx="14750">
                  <c:v>18.345881310894598</c:v>
                </c:pt>
                <c:pt idx="14751">
                  <c:v>18.329273693534102</c:v>
                </c:pt>
                <c:pt idx="14752">
                  <c:v>18.329273693534102</c:v>
                </c:pt>
                <c:pt idx="14753">
                  <c:v>18.329273693534102</c:v>
                </c:pt>
                <c:pt idx="14754">
                  <c:v>18.318201948627102</c:v>
                </c:pt>
                <c:pt idx="14755">
                  <c:v>18.312666076173606</c:v>
                </c:pt>
                <c:pt idx="14756">
                  <c:v>18.307130203720106</c:v>
                </c:pt>
                <c:pt idx="14757">
                  <c:v>18.284986713906111</c:v>
                </c:pt>
                <c:pt idx="14758">
                  <c:v>18.284986713906111</c:v>
                </c:pt>
                <c:pt idx="14759">
                  <c:v>18.284986713906111</c:v>
                </c:pt>
                <c:pt idx="14760">
                  <c:v>18.284986713906111</c:v>
                </c:pt>
                <c:pt idx="14761">
                  <c:v>18.284986713906111</c:v>
                </c:pt>
                <c:pt idx="14762">
                  <c:v>18.284986713906111</c:v>
                </c:pt>
                <c:pt idx="14763">
                  <c:v>18.284986713906111</c:v>
                </c:pt>
                <c:pt idx="14764">
                  <c:v>18.210252435783879</c:v>
                </c:pt>
                <c:pt idx="14765">
                  <c:v>18.210252435783879</c:v>
                </c:pt>
                <c:pt idx="14766">
                  <c:v>18.210252435783879</c:v>
                </c:pt>
                <c:pt idx="14767">
                  <c:v>18.210252435783879</c:v>
                </c:pt>
                <c:pt idx="14768">
                  <c:v>18.210252435783879</c:v>
                </c:pt>
                <c:pt idx="14769">
                  <c:v>18.210252435783879</c:v>
                </c:pt>
                <c:pt idx="14770">
                  <c:v>18.210252435783879</c:v>
                </c:pt>
                <c:pt idx="14771">
                  <c:v>18.210252435783879</c:v>
                </c:pt>
                <c:pt idx="14772">
                  <c:v>18.210252435783879</c:v>
                </c:pt>
                <c:pt idx="14773">
                  <c:v>18.210252435783879</c:v>
                </c:pt>
                <c:pt idx="14774">
                  <c:v>18.210252435783879</c:v>
                </c:pt>
                <c:pt idx="14775">
                  <c:v>18.210252435783879</c:v>
                </c:pt>
                <c:pt idx="14776">
                  <c:v>18.210252435783879</c:v>
                </c:pt>
                <c:pt idx="14777">
                  <c:v>18.210252435783879</c:v>
                </c:pt>
                <c:pt idx="14778">
                  <c:v>18.210252435783879</c:v>
                </c:pt>
                <c:pt idx="14779">
                  <c:v>18.210252435783879</c:v>
                </c:pt>
                <c:pt idx="14780">
                  <c:v>18.210252435783879</c:v>
                </c:pt>
                <c:pt idx="14781">
                  <c:v>18.210252435783879</c:v>
                </c:pt>
                <c:pt idx="14782">
                  <c:v>18.210252435783879</c:v>
                </c:pt>
                <c:pt idx="14783">
                  <c:v>18.210252435783879</c:v>
                </c:pt>
                <c:pt idx="14784">
                  <c:v>18.152125775022142</c:v>
                </c:pt>
                <c:pt idx="14785">
                  <c:v>18.146589902568643</c:v>
                </c:pt>
                <c:pt idx="14786">
                  <c:v>18.135518157661647</c:v>
                </c:pt>
                <c:pt idx="14787">
                  <c:v>18.135518157661647</c:v>
                </c:pt>
                <c:pt idx="14788">
                  <c:v>18.135518157661647</c:v>
                </c:pt>
                <c:pt idx="14789">
                  <c:v>18.113374667847655</c:v>
                </c:pt>
                <c:pt idx="14790">
                  <c:v>18.113374667847655</c:v>
                </c:pt>
                <c:pt idx="14791">
                  <c:v>18.113374667847655</c:v>
                </c:pt>
                <c:pt idx="14792">
                  <c:v>18.113374667847655</c:v>
                </c:pt>
                <c:pt idx="14793">
                  <c:v>18.113374667847655</c:v>
                </c:pt>
                <c:pt idx="14794">
                  <c:v>18.096767050487156</c:v>
                </c:pt>
                <c:pt idx="14795">
                  <c:v>18.08569530558016</c:v>
                </c:pt>
                <c:pt idx="14796">
                  <c:v>18.08569530558016</c:v>
                </c:pt>
                <c:pt idx="14797">
                  <c:v>18.08569530558016</c:v>
                </c:pt>
                <c:pt idx="14798">
                  <c:v>18.07462356067316</c:v>
                </c:pt>
                <c:pt idx="14799">
                  <c:v>18.06908768821966</c:v>
                </c:pt>
                <c:pt idx="14800">
                  <c:v>18.060783879539414</c:v>
                </c:pt>
                <c:pt idx="14801">
                  <c:v>18.060783879539414</c:v>
                </c:pt>
                <c:pt idx="14802">
                  <c:v>18.049712134632419</c:v>
                </c:pt>
                <c:pt idx="14803">
                  <c:v>18.049712134632419</c:v>
                </c:pt>
                <c:pt idx="14804">
                  <c:v>18.035872453498673</c:v>
                </c:pt>
                <c:pt idx="14805">
                  <c:v>18.035872453498673</c:v>
                </c:pt>
                <c:pt idx="14806">
                  <c:v>18.035872453498673</c:v>
                </c:pt>
                <c:pt idx="14807">
                  <c:v>18.024800708591673</c:v>
                </c:pt>
                <c:pt idx="14808">
                  <c:v>18.019264836138174</c:v>
                </c:pt>
                <c:pt idx="14809">
                  <c:v>18.002657218777678</c:v>
                </c:pt>
                <c:pt idx="14810">
                  <c:v>18.002657218777678</c:v>
                </c:pt>
                <c:pt idx="14811">
                  <c:v>18.002657218777678</c:v>
                </c:pt>
                <c:pt idx="14812">
                  <c:v>18.002657218777678</c:v>
                </c:pt>
                <c:pt idx="14813">
                  <c:v>18.002657218777678</c:v>
                </c:pt>
                <c:pt idx="14814">
                  <c:v>17.986049601417182</c:v>
                </c:pt>
                <c:pt idx="14815">
                  <c:v>17.980513728963686</c:v>
                </c:pt>
                <c:pt idx="14816">
                  <c:v>17.974977856510186</c:v>
                </c:pt>
                <c:pt idx="14817">
                  <c:v>17.969441984056687</c:v>
                </c:pt>
                <c:pt idx="14818">
                  <c:v>17.950066430469441</c:v>
                </c:pt>
                <c:pt idx="14819">
                  <c:v>17.950066430469441</c:v>
                </c:pt>
                <c:pt idx="14820">
                  <c:v>17.950066430469441</c:v>
                </c:pt>
                <c:pt idx="14821">
                  <c:v>17.950066430469441</c:v>
                </c:pt>
                <c:pt idx="14822">
                  <c:v>17.950066430469441</c:v>
                </c:pt>
                <c:pt idx="14823">
                  <c:v>17.950066430469441</c:v>
                </c:pt>
                <c:pt idx="14824">
                  <c:v>17.927922940655446</c:v>
                </c:pt>
                <c:pt idx="14825">
                  <c:v>17.927922940655446</c:v>
                </c:pt>
                <c:pt idx="14826">
                  <c:v>17.91131532329495</c:v>
                </c:pt>
                <c:pt idx="14827">
                  <c:v>17.91131532329495</c:v>
                </c:pt>
                <c:pt idx="14828">
                  <c:v>17.91131532329495</c:v>
                </c:pt>
                <c:pt idx="14829">
                  <c:v>17.91131532329495</c:v>
                </c:pt>
                <c:pt idx="14830">
                  <c:v>17.897475642161204</c:v>
                </c:pt>
                <c:pt idx="14831">
                  <c:v>17.891939769707708</c:v>
                </c:pt>
                <c:pt idx="14832">
                  <c:v>17.886403897254208</c:v>
                </c:pt>
                <c:pt idx="14833">
                  <c:v>17.867028343666963</c:v>
                </c:pt>
                <c:pt idx="14834">
                  <c:v>17.867028343666963</c:v>
                </c:pt>
                <c:pt idx="14835">
                  <c:v>17.867028343666963</c:v>
                </c:pt>
                <c:pt idx="14836">
                  <c:v>17.867028343666963</c:v>
                </c:pt>
                <c:pt idx="14837">
                  <c:v>17.867028343666963</c:v>
                </c:pt>
                <c:pt idx="14838">
                  <c:v>17.867028343666963</c:v>
                </c:pt>
                <c:pt idx="14839">
                  <c:v>17.842116917626218</c:v>
                </c:pt>
                <c:pt idx="14840">
                  <c:v>17.842116917626218</c:v>
                </c:pt>
                <c:pt idx="14841">
                  <c:v>17.842116917626218</c:v>
                </c:pt>
                <c:pt idx="14842">
                  <c:v>17.822741364038972</c:v>
                </c:pt>
                <c:pt idx="14843">
                  <c:v>17.822741364038972</c:v>
                </c:pt>
                <c:pt idx="14844">
                  <c:v>17.822741364038972</c:v>
                </c:pt>
                <c:pt idx="14845">
                  <c:v>17.822741364038972</c:v>
                </c:pt>
                <c:pt idx="14846">
                  <c:v>17.808901682905226</c:v>
                </c:pt>
                <c:pt idx="14847">
                  <c:v>17.789526129317981</c:v>
                </c:pt>
                <c:pt idx="14848">
                  <c:v>17.789526129317981</c:v>
                </c:pt>
                <c:pt idx="14849">
                  <c:v>17.789526129317981</c:v>
                </c:pt>
                <c:pt idx="14850">
                  <c:v>17.789526129317981</c:v>
                </c:pt>
                <c:pt idx="14851">
                  <c:v>17.789526129317981</c:v>
                </c:pt>
                <c:pt idx="14852">
                  <c:v>17.789526129317981</c:v>
                </c:pt>
                <c:pt idx="14853">
                  <c:v>17.767382639503985</c:v>
                </c:pt>
                <c:pt idx="14854">
                  <c:v>17.767382639503985</c:v>
                </c:pt>
                <c:pt idx="14855">
                  <c:v>17.759078830823739</c:v>
                </c:pt>
                <c:pt idx="14856">
                  <c:v>17.75354295837024</c:v>
                </c:pt>
                <c:pt idx="14857">
                  <c:v>17.74800708591674</c:v>
                </c:pt>
                <c:pt idx="14858">
                  <c:v>17.742471213463244</c:v>
                </c:pt>
                <c:pt idx="14859">
                  <c:v>17.736935341009744</c:v>
                </c:pt>
                <c:pt idx="14860">
                  <c:v>17.723095659875995</c:v>
                </c:pt>
                <c:pt idx="14861">
                  <c:v>17.723095659875995</c:v>
                </c:pt>
                <c:pt idx="14862">
                  <c:v>17.723095659875995</c:v>
                </c:pt>
                <c:pt idx="14863">
                  <c:v>17.723095659875995</c:v>
                </c:pt>
                <c:pt idx="14864">
                  <c:v>17.698184233835253</c:v>
                </c:pt>
                <c:pt idx="14865">
                  <c:v>17.698184233835253</c:v>
                </c:pt>
                <c:pt idx="14866">
                  <c:v>17.698184233835253</c:v>
                </c:pt>
                <c:pt idx="14867">
                  <c:v>17.698184233835253</c:v>
                </c:pt>
                <c:pt idx="14868">
                  <c:v>17.698184233835253</c:v>
                </c:pt>
                <c:pt idx="14869">
                  <c:v>17.678808680248007</c:v>
                </c:pt>
                <c:pt idx="14870">
                  <c:v>17.678808680248007</c:v>
                </c:pt>
                <c:pt idx="14871">
                  <c:v>17.670504871567761</c:v>
                </c:pt>
                <c:pt idx="14872">
                  <c:v>17.653897254207262</c:v>
                </c:pt>
                <c:pt idx="14873">
                  <c:v>17.653897254207262</c:v>
                </c:pt>
                <c:pt idx="14874">
                  <c:v>17.653897254207262</c:v>
                </c:pt>
                <c:pt idx="14875">
                  <c:v>17.653897254207262</c:v>
                </c:pt>
                <c:pt idx="14876">
                  <c:v>17.653897254207262</c:v>
                </c:pt>
                <c:pt idx="14877">
                  <c:v>17.637289636846766</c:v>
                </c:pt>
                <c:pt idx="14878">
                  <c:v>17.631753764393267</c:v>
                </c:pt>
                <c:pt idx="14879">
                  <c:v>17.626217891939771</c:v>
                </c:pt>
                <c:pt idx="14880">
                  <c:v>17.615146147032775</c:v>
                </c:pt>
                <c:pt idx="14881">
                  <c:v>17.615146147032775</c:v>
                </c:pt>
                <c:pt idx="14882">
                  <c:v>17.615146147032775</c:v>
                </c:pt>
                <c:pt idx="14883">
                  <c:v>17.604074402125775</c:v>
                </c:pt>
                <c:pt idx="14884">
                  <c:v>17.598538529672275</c:v>
                </c:pt>
                <c:pt idx="14885">
                  <c:v>17.587466784765279</c:v>
                </c:pt>
                <c:pt idx="14886">
                  <c:v>17.587466784765279</c:v>
                </c:pt>
                <c:pt idx="14887">
                  <c:v>17.587466784765279</c:v>
                </c:pt>
                <c:pt idx="14888">
                  <c:v>17.559787422497784</c:v>
                </c:pt>
                <c:pt idx="14889">
                  <c:v>17.559787422497784</c:v>
                </c:pt>
                <c:pt idx="14890">
                  <c:v>17.559787422497784</c:v>
                </c:pt>
                <c:pt idx="14891">
                  <c:v>17.559787422497784</c:v>
                </c:pt>
                <c:pt idx="14892">
                  <c:v>17.559787422497784</c:v>
                </c:pt>
                <c:pt idx="14893">
                  <c:v>17.559787422497784</c:v>
                </c:pt>
                <c:pt idx="14894">
                  <c:v>17.559787422497784</c:v>
                </c:pt>
                <c:pt idx="14895">
                  <c:v>17.526572187776793</c:v>
                </c:pt>
                <c:pt idx="14896">
                  <c:v>17.526572187776793</c:v>
                </c:pt>
                <c:pt idx="14897">
                  <c:v>17.526572187776793</c:v>
                </c:pt>
                <c:pt idx="14898">
                  <c:v>17.526572187776793</c:v>
                </c:pt>
                <c:pt idx="14899">
                  <c:v>17.526572187776793</c:v>
                </c:pt>
                <c:pt idx="14900">
                  <c:v>17.509964570416297</c:v>
                </c:pt>
                <c:pt idx="14901">
                  <c:v>17.504428697962798</c:v>
                </c:pt>
                <c:pt idx="14902">
                  <c:v>17.498892825509298</c:v>
                </c:pt>
                <c:pt idx="14903">
                  <c:v>17.473981399468556</c:v>
                </c:pt>
                <c:pt idx="14904">
                  <c:v>17.473981399468556</c:v>
                </c:pt>
                <c:pt idx="14905">
                  <c:v>17.473981399468556</c:v>
                </c:pt>
                <c:pt idx="14906">
                  <c:v>17.473981399468556</c:v>
                </c:pt>
                <c:pt idx="14907">
                  <c:v>17.473981399468556</c:v>
                </c:pt>
                <c:pt idx="14908">
                  <c:v>17.473981399468556</c:v>
                </c:pt>
                <c:pt idx="14909">
                  <c:v>17.473981399468556</c:v>
                </c:pt>
                <c:pt idx="14910">
                  <c:v>17.473981399468556</c:v>
                </c:pt>
                <c:pt idx="14911">
                  <c:v>17.449069973427811</c:v>
                </c:pt>
                <c:pt idx="14912">
                  <c:v>17.432462356067315</c:v>
                </c:pt>
                <c:pt idx="14913">
                  <c:v>17.432462356067315</c:v>
                </c:pt>
                <c:pt idx="14914">
                  <c:v>17.432462356067315</c:v>
                </c:pt>
                <c:pt idx="14915">
                  <c:v>17.432462356067315</c:v>
                </c:pt>
                <c:pt idx="14916">
                  <c:v>17.432462356067315</c:v>
                </c:pt>
                <c:pt idx="14917">
                  <c:v>17.354960141718333</c:v>
                </c:pt>
                <c:pt idx="14918">
                  <c:v>17.354960141718333</c:v>
                </c:pt>
                <c:pt idx="14919">
                  <c:v>17.354960141718333</c:v>
                </c:pt>
                <c:pt idx="14920">
                  <c:v>17.354960141718333</c:v>
                </c:pt>
                <c:pt idx="14921">
                  <c:v>17.354960141718333</c:v>
                </c:pt>
                <c:pt idx="14922">
                  <c:v>17.354960141718333</c:v>
                </c:pt>
                <c:pt idx="14923">
                  <c:v>17.354960141718333</c:v>
                </c:pt>
                <c:pt idx="14924">
                  <c:v>17.354960141718333</c:v>
                </c:pt>
                <c:pt idx="14925">
                  <c:v>17.354960141718333</c:v>
                </c:pt>
                <c:pt idx="14926">
                  <c:v>17.354960141718333</c:v>
                </c:pt>
                <c:pt idx="14927">
                  <c:v>17.354960141718333</c:v>
                </c:pt>
                <c:pt idx="14928">
                  <c:v>17.354960141718333</c:v>
                </c:pt>
                <c:pt idx="14929">
                  <c:v>17.354960141718333</c:v>
                </c:pt>
                <c:pt idx="14930">
                  <c:v>17.354960141718333</c:v>
                </c:pt>
                <c:pt idx="14931">
                  <c:v>17.354960141718333</c:v>
                </c:pt>
                <c:pt idx="14932">
                  <c:v>17.354960141718333</c:v>
                </c:pt>
                <c:pt idx="14933">
                  <c:v>17.354960141718333</c:v>
                </c:pt>
                <c:pt idx="14934">
                  <c:v>17.354960141718333</c:v>
                </c:pt>
                <c:pt idx="14935">
                  <c:v>17.354960141718333</c:v>
                </c:pt>
                <c:pt idx="14936">
                  <c:v>17.354960141718333</c:v>
                </c:pt>
                <c:pt idx="14937">
                  <c:v>17.354960141718333</c:v>
                </c:pt>
                <c:pt idx="14938">
                  <c:v>17.354960141718333</c:v>
                </c:pt>
                <c:pt idx="14939">
                  <c:v>17.354960141718333</c:v>
                </c:pt>
                <c:pt idx="14940">
                  <c:v>17.288529672276351</c:v>
                </c:pt>
                <c:pt idx="14941">
                  <c:v>17.277457927369351</c:v>
                </c:pt>
                <c:pt idx="14942">
                  <c:v>17.277457927369351</c:v>
                </c:pt>
                <c:pt idx="14943">
                  <c:v>17.277457927369351</c:v>
                </c:pt>
                <c:pt idx="14944">
                  <c:v>17.266386182462355</c:v>
                </c:pt>
                <c:pt idx="14945">
                  <c:v>17.260850310008856</c:v>
                </c:pt>
                <c:pt idx="14946">
                  <c:v>17.24977856510186</c:v>
                </c:pt>
                <c:pt idx="14947">
                  <c:v>17.24977856510186</c:v>
                </c:pt>
                <c:pt idx="14948">
                  <c:v>17.24977856510186</c:v>
                </c:pt>
                <c:pt idx="14949">
                  <c:v>17.238706820194864</c:v>
                </c:pt>
                <c:pt idx="14950">
                  <c:v>17.219331266607618</c:v>
                </c:pt>
                <c:pt idx="14951">
                  <c:v>17.219331266607618</c:v>
                </c:pt>
                <c:pt idx="14952">
                  <c:v>17.219331266607618</c:v>
                </c:pt>
                <c:pt idx="14953">
                  <c:v>17.219331266607618</c:v>
                </c:pt>
                <c:pt idx="14954">
                  <c:v>17.219331266607618</c:v>
                </c:pt>
                <c:pt idx="14955">
                  <c:v>17.219331266607618</c:v>
                </c:pt>
                <c:pt idx="14956">
                  <c:v>17.199955713020369</c:v>
                </c:pt>
                <c:pt idx="14957">
                  <c:v>17.194419840566873</c:v>
                </c:pt>
                <c:pt idx="14958">
                  <c:v>17.183348095659877</c:v>
                </c:pt>
                <c:pt idx="14959">
                  <c:v>17.183348095659877</c:v>
                </c:pt>
                <c:pt idx="14960">
                  <c:v>17.183348095659877</c:v>
                </c:pt>
                <c:pt idx="14961">
                  <c:v>17.172276350752881</c:v>
                </c:pt>
                <c:pt idx="14962">
                  <c:v>17.166740478299381</c:v>
                </c:pt>
                <c:pt idx="14963">
                  <c:v>17.161204605845882</c:v>
                </c:pt>
                <c:pt idx="14964">
                  <c:v>17.155668733392382</c:v>
                </c:pt>
                <c:pt idx="14965">
                  <c:v>17.141829052258636</c:v>
                </c:pt>
                <c:pt idx="14966">
                  <c:v>17.141829052258636</c:v>
                </c:pt>
                <c:pt idx="14967">
                  <c:v>17.141829052258636</c:v>
                </c:pt>
                <c:pt idx="14968">
                  <c:v>17.141829052258636</c:v>
                </c:pt>
                <c:pt idx="14969">
                  <c:v>17.127989371124887</c:v>
                </c:pt>
                <c:pt idx="14970">
                  <c:v>17.0837023914969</c:v>
                </c:pt>
                <c:pt idx="14971">
                  <c:v>17.0837023914969</c:v>
                </c:pt>
                <c:pt idx="14972">
                  <c:v>17.0837023914969</c:v>
                </c:pt>
                <c:pt idx="14973">
                  <c:v>17.0837023914969</c:v>
                </c:pt>
                <c:pt idx="14974">
                  <c:v>17.0837023914969</c:v>
                </c:pt>
                <c:pt idx="14975">
                  <c:v>17.0837023914969</c:v>
                </c:pt>
                <c:pt idx="14976">
                  <c:v>17.0837023914969</c:v>
                </c:pt>
                <c:pt idx="14977">
                  <c:v>17.0837023914969</c:v>
                </c:pt>
                <c:pt idx="14978">
                  <c:v>17.0837023914969</c:v>
                </c:pt>
                <c:pt idx="14979">
                  <c:v>17.0837023914969</c:v>
                </c:pt>
                <c:pt idx="14980">
                  <c:v>17.0837023914969</c:v>
                </c:pt>
                <c:pt idx="14981">
                  <c:v>17.0837023914969</c:v>
                </c:pt>
                <c:pt idx="14982">
                  <c:v>17.0837023914969</c:v>
                </c:pt>
                <c:pt idx="14983">
                  <c:v>17.0837023914969</c:v>
                </c:pt>
                <c:pt idx="14984">
                  <c:v>17.0837023914969</c:v>
                </c:pt>
                <c:pt idx="14985">
                  <c:v>17.036647475642162</c:v>
                </c:pt>
                <c:pt idx="14986">
                  <c:v>17.036647475642162</c:v>
                </c:pt>
                <c:pt idx="14987">
                  <c:v>17.017271922054917</c:v>
                </c:pt>
                <c:pt idx="14988">
                  <c:v>17.017271922054917</c:v>
                </c:pt>
                <c:pt idx="14989">
                  <c:v>17.017271922054917</c:v>
                </c:pt>
                <c:pt idx="14990">
                  <c:v>17.017271922054917</c:v>
                </c:pt>
                <c:pt idx="14991">
                  <c:v>17.017271922054917</c:v>
                </c:pt>
                <c:pt idx="14992">
                  <c:v>17.000664304694421</c:v>
                </c:pt>
                <c:pt idx="14993">
                  <c:v>16.995128432240922</c:v>
                </c:pt>
                <c:pt idx="14994">
                  <c:v>16.989592559787422</c:v>
                </c:pt>
                <c:pt idx="14995">
                  <c:v>16.981288751107172</c:v>
                </c:pt>
                <c:pt idx="14996">
                  <c:v>16.981288751107172</c:v>
                </c:pt>
                <c:pt idx="14997">
                  <c:v>16.972984942426926</c:v>
                </c:pt>
                <c:pt idx="14998">
                  <c:v>16.939769707705935</c:v>
                </c:pt>
                <c:pt idx="14999">
                  <c:v>16.939769707705935</c:v>
                </c:pt>
                <c:pt idx="15000">
                  <c:v>16.939769707705935</c:v>
                </c:pt>
                <c:pt idx="15001">
                  <c:v>16.939769707705935</c:v>
                </c:pt>
                <c:pt idx="15002">
                  <c:v>16.939769707705935</c:v>
                </c:pt>
                <c:pt idx="15003">
                  <c:v>16.939769707705935</c:v>
                </c:pt>
                <c:pt idx="15004">
                  <c:v>16.939769707705935</c:v>
                </c:pt>
                <c:pt idx="15005">
                  <c:v>16.939769707705935</c:v>
                </c:pt>
                <c:pt idx="15006">
                  <c:v>16.939769707705935</c:v>
                </c:pt>
                <c:pt idx="15007">
                  <c:v>16.939769707705935</c:v>
                </c:pt>
                <c:pt idx="15008">
                  <c:v>16.939769707705935</c:v>
                </c:pt>
                <c:pt idx="15009">
                  <c:v>16.90655447298494</c:v>
                </c:pt>
                <c:pt idx="15010">
                  <c:v>16.901018600531444</c:v>
                </c:pt>
                <c:pt idx="15011">
                  <c:v>16.892714791851198</c:v>
                </c:pt>
                <c:pt idx="15012">
                  <c:v>16.892714791851198</c:v>
                </c:pt>
                <c:pt idx="15013">
                  <c:v>16.884410983170948</c:v>
                </c:pt>
                <c:pt idx="15014">
                  <c:v>16.878875110717448</c:v>
                </c:pt>
                <c:pt idx="15015">
                  <c:v>16.870571302037202</c:v>
                </c:pt>
                <c:pt idx="15016">
                  <c:v>16.870571302037202</c:v>
                </c:pt>
                <c:pt idx="15017">
                  <c:v>16.862267493356953</c:v>
                </c:pt>
                <c:pt idx="15018">
                  <c:v>16.856731620903453</c:v>
                </c:pt>
                <c:pt idx="15019">
                  <c:v>16.837356067316207</c:v>
                </c:pt>
                <c:pt idx="15020">
                  <c:v>16.837356067316207</c:v>
                </c:pt>
                <c:pt idx="15021">
                  <c:v>16.837356067316207</c:v>
                </c:pt>
                <c:pt idx="15022">
                  <c:v>16.837356067316207</c:v>
                </c:pt>
                <c:pt idx="15023">
                  <c:v>16.837356067316207</c:v>
                </c:pt>
                <c:pt idx="15024">
                  <c:v>16.837356067316207</c:v>
                </c:pt>
                <c:pt idx="15025">
                  <c:v>16.815212577502216</c:v>
                </c:pt>
                <c:pt idx="15026">
                  <c:v>16.815212577502216</c:v>
                </c:pt>
                <c:pt idx="15027">
                  <c:v>16.80137289636847</c:v>
                </c:pt>
                <c:pt idx="15028">
                  <c:v>16.80137289636847</c:v>
                </c:pt>
                <c:pt idx="15029">
                  <c:v>16.80137289636847</c:v>
                </c:pt>
                <c:pt idx="15030">
                  <c:v>16.787533215234721</c:v>
                </c:pt>
                <c:pt idx="15031">
                  <c:v>16.787533215234721</c:v>
                </c:pt>
                <c:pt idx="15032">
                  <c:v>16.776461470327725</c:v>
                </c:pt>
                <c:pt idx="15033">
                  <c:v>16.776461470327725</c:v>
                </c:pt>
                <c:pt idx="15034">
                  <c:v>16.768157661647475</c:v>
                </c:pt>
                <c:pt idx="15035">
                  <c:v>16.759853852967225</c:v>
                </c:pt>
                <c:pt idx="15036">
                  <c:v>16.759853852967225</c:v>
                </c:pt>
                <c:pt idx="15037">
                  <c:v>16.748782108060229</c:v>
                </c:pt>
                <c:pt idx="15038">
                  <c:v>16.748782108060229</c:v>
                </c:pt>
                <c:pt idx="15039">
                  <c:v>16.740478299379983</c:v>
                </c:pt>
                <c:pt idx="15040">
                  <c:v>16.734942426926484</c:v>
                </c:pt>
                <c:pt idx="15041">
                  <c:v>16.729406554472984</c:v>
                </c:pt>
                <c:pt idx="15042">
                  <c:v>16.723870682019488</c:v>
                </c:pt>
                <c:pt idx="15043">
                  <c:v>16.710031000885738</c:v>
                </c:pt>
                <c:pt idx="15044">
                  <c:v>16.710031000885738</c:v>
                </c:pt>
                <c:pt idx="15045">
                  <c:v>16.710031000885738</c:v>
                </c:pt>
                <c:pt idx="15046">
                  <c:v>16.710031000885738</c:v>
                </c:pt>
                <c:pt idx="15047">
                  <c:v>16.696191319751993</c:v>
                </c:pt>
                <c:pt idx="15048">
                  <c:v>16.679583702391497</c:v>
                </c:pt>
                <c:pt idx="15049">
                  <c:v>16.679583702391497</c:v>
                </c:pt>
                <c:pt idx="15050">
                  <c:v>16.679583702391497</c:v>
                </c:pt>
                <c:pt idx="15051">
                  <c:v>16.679583702391497</c:v>
                </c:pt>
                <c:pt idx="15052">
                  <c:v>16.679583702391497</c:v>
                </c:pt>
                <c:pt idx="15053">
                  <c:v>16.660208148804251</c:v>
                </c:pt>
                <c:pt idx="15054">
                  <c:v>16.660208148804251</c:v>
                </c:pt>
                <c:pt idx="15055">
                  <c:v>16.651904340124005</c:v>
                </c:pt>
                <c:pt idx="15056">
                  <c:v>16.615921169176261</c:v>
                </c:pt>
                <c:pt idx="15057">
                  <c:v>16.615921169176261</c:v>
                </c:pt>
                <c:pt idx="15058">
                  <c:v>16.615921169176261</c:v>
                </c:pt>
                <c:pt idx="15059">
                  <c:v>16.615921169176261</c:v>
                </c:pt>
                <c:pt idx="15060">
                  <c:v>16.615921169176261</c:v>
                </c:pt>
                <c:pt idx="15061">
                  <c:v>16.615921169176261</c:v>
                </c:pt>
                <c:pt idx="15062">
                  <c:v>16.615921169176261</c:v>
                </c:pt>
                <c:pt idx="15063">
                  <c:v>16.615921169176261</c:v>
                </c:pt>
                <c:pt idx="15064">
                  <c:v>16.615921169176261</c:v>
                </c:pt>
                <c:pt idx="15065">
                  <c:v>16.615921169176261</c:v>
                </c:pt>
                <c:pt idx="15066">
                  <c:v>16.615921169176261</c:v>
                </c:pt>
                <c:pt idx="15067">
                  <c:v>16.615921169176261</c:v>
                </c:pt>
                <c:pt idx="15068">
                  <c:v>16.57993799822852</c:v>
                </c:pt>
                <c:pt idx="15069">
                  <c:v>16.557794508414524</c:v>
                </c:pt>
                <c:pt idx="15070">
                  <c:v>16.557794508414524</c:v>
                </c:pt>
                <c:pt idx="15071">
                  <c:v>16.557794508414524</c:v>
                </c:pt>
                <c:pt idx="15072">
                  <c:v>16.557794508414524</c:v>
                </c:pt>
                <c:pt idx="15073">
                  <c:v>16.557794508414524</c:v>
                </c:pt>
                <c:pt idx="15074">
                  <c:v>16.557794508414524</c:v>
                </c:pt>
                <c:pt idx="15075">
                  <c:v>16.557794508414524</c:v>
                </c:pt>
                <c:pt idx="15076">
                  <c:v>16.535651018600532</c:v>
                </c:pt>
                <c:pt idx="15077">
                  <c:v>16.524579273693536</c:v>
                </c:pt>
                <c:pt idx="15078">
                  <c:v>16.524579273693536</c:v>
                </c:pt>
                <c:pt idx="15079">
                  <c:v>16.524579273693536</c:v>
                </c:pt>
                <c:pt idx="15080">
                  <c:v>16.513507528786537</c:v>
                </c:pt>
                <c:pt idx="15081">
                  <c:v>16.507971656333037</c:v>
                </c:pt>
                <c:pt idx="15082">
                  <c:v>16.488596102745792</c:v>
                </c:pt>
                <c:pt idx="15083">
                  <c:v>16.488596102745792</c:v>
                </c:pt>
                <c:pt idx="15084">
                  <c:v>16.488596102745792</c:v>
                </c:pt>
                <c:pt idx="15085">
                  <c:v>16.488596102745792</c:v>
                </c:pt>
                <c:pt idx="15086">
                  <c:v>16.488596102745792</c:v>
                </c:pt>
                <c:pt idx="15087">
                  <c:v>16.488596102745792</c:v>
                </c:pt>
                <c:pt idx="15088">
                  <c:v>16.469220549158546</c:v>
                </c:pt>
                <c:pt idx="15089">
                  <c:v>16.46368467670505</c:v>
                </c:pt>
                <c:pt idx="15090">
                  <c:v>16.45814880425155</c:v>
                </c:pt>
                <c:pt idx="15091">
                  <c:v>16.447077059344554</c:v>
                </c:pt>
                <c:pt idx="15092">
                  <c:v>16.447077059344554</c:v>
                </c:pt>
                <c:pt idx="15093">
                  <c:v>16.447077059344554</c:v>
                </c:pt>
                <c:pt idx="15094">
                  <c:v>16.430469441984059</c:v>
                </c:pt>
                <c:pt idx="15095">
                  <c:v>16.430469441984059</c:v>
                </c:pt>
                <c:pt idx="15096">
                  <c:v>16.430469441984059</c:v>
                </c:pt>
                <c:pt idx="15097">
                  <c:v>16.416629760850309</c:v>
                </c:pt>
                <c:pt idx="15098">
                  <c:v>16.416629760850309</c:v>
                </c:pt>
                <c:pt idx="15099">
                  <c:v>16.40832595217006</c:v>
                </c:pt>
                <c:pt idx="15100">
                  <c:v>16.402790079716564</c:v>
                </c:pt>
                <c:pt idx="15101">
                  <c:v>16.383414526129318</c:v>
                </c:pt>
                <c:pt idx="15102">
                  <c:v>16.383414526129318</c:v>
                </c:pt>
                <c:pt idx="15103">
                  <c:v>16.383414526129318</c:v>
                </c:pt>
                <c:pt idx="15104">
                  <c:v>16.383414526129318</c:v>
                </c:pt>
                <c:pt idx="15105">
                  <c:v>16.383414526129318</c:v>
                </c:pt>
                <c:pt idx="15106">
                  <c:v>16.383414526129318</c:v>
                </c:pt>
                <c:pt idx="15107">
                  <c:v>16.361271036315323</c:v>
                </c:pt>
                <c:pt idx="15108">
                  <c:v>16.361271036315323</c:v>
                </c:pt>
                <c:pt idx="15109">
                  <c:v>16.316984056687332</c:v>
                </c:pt>
                <c:pt idx="15110">
                  <c:v>16.316984056687332</c:v>
                </c:pt>
                <c:pt idx="15111">
                  <c:v>16.316984056687332</c:v>
                </c:pt>
                <c:pt idx="15112">
                  <c:v>16.316984056687332</c:v>
                </c:pt>
                <c:pt idx="15113">
                  <c:v>16.316984056687332</c:v>
                </c:pt>
                <c:pt idx="15114">
                  <c:v>16.316984056687332</c:v>
                </c:pt>
                <c:pt idx="15115">
                  <c:v>16.316984056687332</c:v>
                </c:pt>
                <c:pt idx="15116">
                  <c:v>16.316984056687332</c:v>
                </c:pt>
                <c:pt idx="15117">
                  <c:v>16.316984056687332</c:v>
                </c:pt>
                <c:pt idx="15118">
                  <c:v>16.316984056687332</c:v>
                </c:pt>
                <c:pt idx="15119">
                  <c:v>16.316984056687332</c:v>
                </c:pt>
                <c:pt idx="15120">
                  <c:v>16.316984056687332</c:v>
                </c:pt>
                <c:pt idx="15121">
                  <c:v>16.316984056687332</c:v>
                </c:pt>
                <c:pt idx="15122">
                  <c:v>16.316984056687332</c:v>
                </c:pt>
                <c:pt idx="15123">
                  <c:v>16.275465013286095</c:v>
                </c:pt>
                <c:pt idx="15124">
                  <c:v>16.264393268379095</c:v>
                </c:pt>
                <c:pt idx="15125">
                  <c:v>16.264393268379095</c:v>
                </c:pt>
                <c:pt idx="15126">
                  <c:v>16.264393268379095</c:v>
                </c:pt>
                <c:pt idx="15127">
                  <c:v>16.250553587245349</c:v>
                </c:pt>
                <c:pt idx="15128">
                  <c:v>16.250553587245349</c:v>
                </c:pt>
                <c:pt idx="15129">
                  <c:v>16.242249778565103</c:v>
                </c:pt>
                <c:pt idx="15130">
                  <c:v>16.233945969884854</c:v>
                </c:pt>
                <c:pt idx="15131">
                  <c:v>16.233945969884854</c:v>
                </c:pt>
                <c:pt idx="15132">
                  <c:v>16.222874224977858</c:v>
                </c:pt>
                <c:pt idx="15133">
                  <c:v>16.222874224977858</c:v>
                </c:pt>
                <c:pt idx="15134">
                  <c:v>16.214570416297608</c:v>
                </c:pt>
                <c:pt idx="15135">
                  <c:v>16.203498671390612</c:v>
                </c:pt>
                <c:pt idx="15136">
                  <c:v>16.203498671390612</c:v>
                </c:pt>
                <c:pt idx="15137">
                  <c:v>16.203498671390612</c:v>
                </c:pt>
                <c:pt idx="15138">
                  <c:v>16.192426926483613</c:v>
                </c:pt>
                <c:pt idx="15139">
                  <c:v>16.186891054030113</c:v>
                </c:pt>
                <c:pt idx="15140">
                  <c:v>16.178587245349867</c:v>
                </c:pt>
                <c:pt idx="15141">
                  <c:v>16.178587245349867</c:v>
                </c:pt>
                <c:pt idx="15142">
                  <c:v>16.170283436669621</c:v>
                </c:pt>
                <c:pt idx="15143">
                  <c:v>16.161979627989371</c:v>
                </c:pt>
                <c:pt idx="15144">
                  <c:v>16.161979627989371</c:v>
                </c:pt>
                <c:pt idx="15145">
                  <c:v>16.139836138175376</c:v>
                </c:pt>
                <c:pt idx="15146">
                  <c:v>16.139836138175376</c:v>
                </c:pt>
                <c:pt idx="15147">
                  <c:v>16.139836138175376</c:v>
                </c:pt>
                <c:pt idx="15148">
                  <c:v>16.139836138175376</c:v>
                </c:pt>
                <c:pt idx="15149">
                  <c:v>16.139836138175376</c:v>
                </c:pt>
                <c:pt idx="15150">
                  <c:v>16.139836138175376</c:v>
                </c:pt>
                <c:pt idx="15151">
                  <c:v>16.12046058458813</c:v>
                </c:pt>
                <c:pt idx="15152">
                  <c:v>16.112156775907881</c:v>
                </c:pt>
                <c:pt idx="15153">
                  <c:v>16.112156775907881</c:v>
                </c:pt>
                <c:pt idx="15154">
                  <c:v>16.101085031000885</c:v>
                </c:pt>
                <c:pt idx="15155">
                  <c:v>16.101085031000885</c:v>
                </c:pt>
                <c:pt idx="15156">
                  <c:v>16.092781222320639</c:v>
                </c:pt>
                <c:pt idx="15157">
                  <c:v>16.084477413640389</c:v>
                </c:pt>
                <c:pt idx="15158">
                  <c:v>16.084477413640389</c:v>
                </c:pt>
                <c:pt idx="15159">
                  <c:v>16.073405668733393</c:v>
                </c:pt>
                <c:pt idx="15160">
                  <c:v>16.073405668733393</c:v>
                </c:pt>
                <c:pt idx="15161">
                  <c:v>16.065101860053144</c:v>
                </c:pt>
                <c:pt idx="15162">
                  <c:v>16.051262178919398</c:v>
                </c:pt>
                <c:pt idx="15163">
                  <c:v>16.051262178919398</c:v>
                </c:pt>
                <c:pt idx="15164">
                  <c:v>16.051262178919398</c:v>
                </c:pt>
                <c:pt idx="15165">
                  <c:v>16.051262178919398</c:v>
                </c:pt>
                <c:pt idx="15166">
                  <c:v>16.034654561558899</c:v>
                </c:pt>
                <c:pt idx="15167">
                  <c:v>16.034654561558899</c:v>
                </c:pt>
                <c:pt idx="15168">
                  <c:v>16.026350752878653</c:v>
                </c:pt>
                <c:pt idx="15169">
                  <c:v>16.020814880425156</c:v>
                </c:pt>
                <c:pt idx="15170">
                  <c:v>16.015279007971657</c:v>
                </c:pt>
                <c:pt idx="15171">
                  <c:v>16.009743135518157</c:v>
                </c:pt>
                <c:pt idx="15172">
                  <c:v>15.998671390611161</c:v>
                </c:pt>
                <c:pt idx="15173">
                  <c:v>15.998671390611161</c:v>
                </c:pt>
                <c:pt idx="15174">
                  <c:v>15.998671390611161</c:v>
                </c:pt>
                <c:pt idx="15175">
                  <c:v>15.987599645704162</c:v>
                </c:pt>
                <c:pt idx="15176">
                  <c:v>15.976527900797166</c:v>
                </c:pt>
                <c:pt idx="15177">
                  <c:v>15.976527900797166</c:v>
                </c:pt>
                <c:pt idx="15178">
                  <c:v>15.976527900797166</c:v>
                </c:pt>
                <c:pt idx="15179">
                  <c:v>15.962688219663418</c:v>
                </c:pt>
                <c:pt idx="15180">
                  <c:v>15.962688219663418</c:v>
                </c:pt>
                <c:pt idx="15181">
                  <c:v>15.951616474756422</c:v>
                </c:pt>
                <c:pt idx="15182">
                  <c:v>15.951616474756422</c:v>
                </c:pt>
                <c:pt idx="15183">
                  <c:v>15.918401240035429</c:v>
                </c:pt>
                <c:pt idx="15184">
                  <c:v>15.918401240035429</c:v>
                </c:pt>
                <c:pt idx="15185">
                  <c:v>15.918401240035429</c:v>
                </c:pt>
                <c:pt idx="15186">
                  <c:v>15.918401240035429</c:v>
                </c:pt>
                <c:pt idx="15187">
                  <c:v>15.918401240035429</c:v>
                </c:pt>
                <c:pt idx="15188">
                  <c:v>15.918401240035429</c:v>
                </c:pt>
                <c:pt idx="15189">
                  <c:v>15.918401240035429</c:v>
                </c:pt>
                <c:pt idx="15190">
                  <c:v>15.918401240035429</c:v>
                </c:pt>
                <c:pt idx="15191">
                  <c:v>15.918401240035429</c:v>
                </c:pt>
                <c:pt idx="15192">
                  <c:v>15.918401240035429</c:v>
                </c:pt>
                <c:pt idx="15193">
                  <c:v>15.87965013286094</c:v>
                </c:pt>
                <c:pt idx="15194">
                  <c:v>15.87965013286094</c:v>
                </c:pt>
                <c:pt idx="15195">
                  <c:v>15.87965013286094</c:v>
                </c:pt>
                <c:pt idx="15196">
                  <c:v>15.87965013286094</c:v>
                </c:pt>
                <c:pt idx="15197">
                  <c:v>15.865810451727192</c:v>
                </c:pt>
                <c:pt idx="15198">
                  <c:v>15.860274579273694</c:v>
                </c:pt>
                <c:pt idx="15199">
                  <c:v>15.854738706820196</c:v>
                </c:pt>
                <c:pt idx="15200">
                  <c:v>15.849202834366697</c:v>
                </c:pt>
                <c:pt idx="15201">
                  <c:v>15.835363153232951</c:v>
                </c:pt>
                <c:pt idx="15202">
                  <c:v>15.835363153232951</c:v>
                </c:pt>
                <c:pt idx="15203">
                  <c:v>15.835363153232951</c:v>
                </c:pt>
                <c:pt idx="15204">
                  <c:v>15.835363153232951</c:v>
                </c:pt>
                <c:pt idx="15205">
                  <c:v>15.818755535872453</c:v>
                </c:pt>
                <c:pt idx="15206">
                  <c:v>15.818755535872453</c:v>
                </c:pt>
                <c:pt idx="15207">
                  <c:v>15.810451727192207</c:v>
                </c:pt>
                <c:pt idx="15208">
                  <c:v>15.804915854738708</c:v>
                </c:pt>
                <c:pt idx="15209">
                  <c:v>15.799379982285208</c:v>
                </c:pt>
                <c:pt idx="15210">
                  <c:v>15.771700620017715</c:v>
                </c:pt>
                <c:pt idx="15211">
                  <c:v>15.771700620017715</c:v>
                </c:pt>
                <c:pt idx="15212">
                  <c:v>15.771700620017715</c:v>
                </c:pt>
                <c:pt idx="15213">
                  <c:v>15.771700620017715</c:v>
                </c:pt>
                <c:pt idx="15214">
                  <c:v>15.771700620017715</c:v>
                </c:pt>
                <c:pt idx="15215">
                  <c:v>15.771700620017715</c:v>
                </c:pt>
                <c:pt idx="15216">
                  <c:v>15.771700620017715</c:v>
                </c:pt>
                <c:pt idx="15217">
                  <c:v>15.771700620017715</c:v>
                </c:pt>
                <c:pt idx="15218">
                  <c:v>15.771700620017715</c:v>
                </c:pt>
                <c:pt idx="15219">
                  <c:v>15.741253321523471</c:v>
                </c:pt>
                <c:pt idx="15220">
                  <c:v>15.741253321523471</c:v>
                </c:pt>
                <c:pt idx="15221">
                  <c:v>15.732949512843225</c:v>
                </c:pt>
                <c:pt idx="15222">
                  <c:v>15.724645704162976</c:v>
                </c:pt>
                <c:pt idx="15223">
                  <c:v>15.724645704162976</c:v>
                </c:pt>
                <c:pt idx="15224">
                  <c:v>15.71080602302923</c:v>
                </c:pt>
                <c:pt idx="15225">
                  <c:v>15.71080602302923</c:v>
                </c:pt>
                <c:pt idx="15226">
                  <c:v>15.71080602302923</c:v>
                </c:pt>
                <c:pt idx="15227">
                  <c:v>15.699734278122232</c:v>
                </c:pt>
                <c:pt idx="15228">
                  <c:v>15.677590788308237</c:v>
                </c:pt>
                <c:pt idx="15229">
                  <c:v>15.677590788308237</c:v>
                </c:pt>
                <c:pt idx="15230">
                  <c:v>15.677590788308237</c:v>
                </c:pt>
                <c:pt idx="15231">
                  <c:v>15.677590788308237</c:v>
                </c:pt>
                <c:pt idx="15232">
                  <c:v>15.677590788308237</c:v>
                </c:pt>
                <c:pt idx="15233">
                  <c:v>15.677590788308237</c:v>
                </c:pt>
                <c:pt idx="15234">
                  <c:v>15.677590788308237</c:v>
                </c:pt>
                <c:pt idx="15235">
                  <c:v>15.655447298494243</c:v>
                </c:pt>
                <c:pt idx="15236">
                  <c:v>15.649911426040743</c:v>
                </c:pt>
                <c:pt idx="15237">
                  <c:v>15.644375553587246</c:v>
                </c:pt>
                <c:pt idx="15238">
                  <c:v>15.636071744906999</c:v>
                </c:pt>
                <c:pt idx="15239">
                  <c:v>15.636071744906999</c:v>
                </c:pt>
                <c:pt idx="15240">
                  <c:v>15.625</c:v>
                </c:pt>
                <c:pt idx="15241">
                  <c:v>15.625</c:v>
                </c:pt>
                <c:pt idx="15242">
                  <c:v>15.61669619131975</c:v>
                </c:pt>
                <c:pt idx="15243">
                  <c:v>15.611160318866254</c:v>
                </c:pt>
                <c:pt idx="15244">
                  <c:v>15.586248892825511</c:v>
                </c:pt>
                <c:pt idx="15245">
                  <c:v>15.586248892825511</c:v>
                </c:pt>
                <c:pt idx="15246">
                  <c:v>15.586248892825511</c:v>
                </c:pt>
                <c:pt idx="15247">
                  <c:v>15.586248892825511</c:v>
                </c:pt>
                <c:pt idx="15248">
                  <c:v>15.586248892825511</c:v>
                </c:pt>
                <c:pt idx="15249">
                  <c:v>15.586248892825511</c:v>
                </c:pt>
                <c:pt idx="15250">
                  <c:v>15.586248892825511</c:v>
                </c:pt>
                <c:pt idx="15251">
                  <c:v>15.586248892825511</c:v>
                </c:pt>
                <c:pt idx="15252">
                  <c:v>15.561337466784767</c:v>
                </c:pt>
                <c:pt idx="15253">
                  <c:v>15.555801594331268</c:v>
                </c:pt>
                <c:pt idx="15254">
                  <c:v>15.550265721877768</c:v>
                </c:pt>
                <c:pt idx="15255">
                  <c:v>15.528122232063774</c:v>
                </c:pt>
                <c:pt idx="15256">
                  <c:v>15.528122232063774</c:v>
                </c:pt>
                <c:pt idx="15257">
                  <c:v>15.528122232063774</c:v>
                </c:pt>
                <c:pt idx="15258">
                  <c:v>15.528122232063774</c:v>
                </c:pt>
                <c:pt idx="15259">
                  <c:v>15.528122232063774</c:v>
                </c:pt>
                <c:pt idx="15260">
                  <c:v>15.528122232063774</c:v>
                </c:pt>
                <c:pt idx="15261">
                  <c:v>15.528122232063774</c:v>
                </c:pt>
                <c:pt idx="15262">
                  <c:v>15.450620017714792</c:v>
                </c:pt>
                <c:pt idx="15263">
                  <c:v>15.450620017714792</c:v>
                </c:pt>
                <c:pt idx="15264">
                  <c:v>15.450620017714792</c:v>
                </c:pt>
                <c:pt idx="15265">
                  <c:v>15.450620017714792</c:v>
                </c:pt>
                <c:pt idx="15266">
                  <c:v>15.450620017714792</c:v>
                </c:pt>
                <c:pt idx="15267">
                  <c:v>15.450620017714792</c:v>
                </c:pt>
                <c:pt idx="15268">
                  <c:v>15.450620017714792</c:v>
                </c:pt>
                <c:pt idx="15269">
                  <c:v>15.450620017714792</c:v>
                </c:pt>
                <c:pt idx="15270">
                  <c:v>15.450620017714792</c:v>
                </c:pt>
                <c:pt idx="15271">
                  <c:v>15.450620017714792</c:v>
                </c:pt>
                <c:pt idx="15272">
                  <c:v>15.450620017714792</c:v>
                </c:pt>
                <c:pt idx="15273">
                  <c:v>15.450620017714792</c:v>
                </c:pt>
                <c:pt idx="15274">
                  <c:v>15.450620017714792</c:v>
                </c:pt>
                <c:pt idx="15275">
                  <c:v>15.450620017714792</c:v>
                </c:pt>
                <c:pt idx="15276">
                  <c:v>15.450620017714792</c:v>
                </c:pt>
                <c:pt idx="15277">
                  <c:v>15.450620017714792</c:v>
                </c:pt>
                <c:pt idx="15278">
                  <c:v>15.450620017714792</c:v>
                </c:pt>
                <c:pt idx="15279">
                  <c:v>15.450620017714792</c:v>
                </c:pt>
                <c:pt idx="15280">
                  <c:v>15.450620017714792</c:v>
                </c:pt>
                <c:pt idx="15281">
                  <c:v>15.450620017714792</c:v>
                </c:pt>
                <c:pt idx="15282">
                  <c:v>15.450620017714792</c:v>
                </c:pt>
                <c:pt idx="15283">
                  <c:v>15.389725420726306</c:v>
                </c:pt>
                <c:pt idx="15284">
                  <c:v>15.38142161204606</c:v>
                </c:pt>
                <c:pt idx="15285">
                  <c:v>15.38142161204606</c:v>
                </c:pt>
                <c:pt idx="15286">
                  <c:v>15.37311780336581</c:v>
                </c:pt>
                <c:pt idx="15287">
                  <c:v>15.36758193091231</c:v>
                </c:pt>
                <c:pt idx="15288">
                  <c:v>15.350974313551816</c:v>
                </c:pt>
                <c:pt idx="15289">
                  <c:v>15.350974313551816</c:v>
                </c:pt>
                <c:pt idx="15290">
                  <c:v>15.350974313551816</c:v>
                </c:pt>
                <c:pt idx="15291">
                  <c:v>15.350974313551816</c:v>
                </c:pt>
                <c:pt idx="15292">
                  <c:v>15.350974313551816</c:v>
                </c:pt>
                <c:pt idx="15293">
                  <c:v>15.328830823737821</c:v>
                </c:pt>
                <c:pt idx="15294">
                  <c:v>15.328830823737821</c:v>
                </c:pt>
                <c:pt idx="15295">
                  <c:v>15.328830823737821</c:v>
                </c:pt>
                <c:pt idx="15296">
                  <c:v>15.314991142604073</c:v>
                </c:pt>
                <c:pt idx="15297">
                  <c:v>15.314991142604073</c:v>
                </c:pt>
                <c:pt idx="15298">
                  <c:v>15.306687333923827</c:v>
                </c:pt>
                <c:pt idx="15299">
                  <c:v>15.301151461470328</c:v>
                </c:pt>
                <c:pt idx="15300">
                  <c:v>15.292847652790078</c:v>
                </c:pt>
                <c:pt idx="15301">
                  <c:v>15.292847652790078</c:v>
                </c:pt>
                <c:pt idx="15302">
                  <c:v>15.284543844109832</c:v>
                </c:pt>
                <c:pt idx="15303">
                  <c:v>15.279007971656334</c:v>
                </c:pt>
                <c:pt idx="15304">
                  <c:v>15.273472099202834</c:v>
                </c:pt>
                <c:pt idx="15305">
                  <c:v>15.265168290522588</c:v>
                </c:pt>
                <c:pt idx="15306">
                  <c:v>15.265168290522588</c:v>
                </c:pt>
                <c:pt idx="15307">
                  <c:v>15.256864481842339</c:v>
                </c:pt>
                <c:pt idx="15308">
                  <c:v>15.251328609388839</c:v>
                </c:pt>
                <c:pt idx="15309">
                  <c:v>15.243024800708591</c:v>
                </c:pt>
                <c:pt idx="15310">
                  <c:v>15.243024800708591</c:v>
                </c:pt>
                <c:pt idx="15311">
                  <c:v>15.220881310894596</c:v>
                </c:pt>
                <c:pt idx="15312">
                  <c:v>15.220881310894596</c:v>
                </c:pt>
                <c:pt idx="15313">
                  <c:v>15.220881310894596</c:v>
                </c:pt>
                <c:pt idx="15314">
                  <c:v>15.220881310894596</c:v>
                </c:pt>
                <c:pt idx="15315">
                  <c:v>15.220881310894596</c:v>
                </c:pt>
                <c:pt idx="15316">
                  <c:v>15.220881310894596</c:v>
                </c:pt>
                <c:pt idx="15317">
                  <c:v>15.201505757307352</c:v>
                </c:pt>
                <c:pt idx="15318">
                  <c:v>15.195969884853852</c:v>
                </c:pt>
                <c:pt idx="15319">
                  <c:v>15.190434012400356</c:v>
                </c:pt>
                <c:pt idx="15320">
                  <c:v>15.184898139946856</c:v>
                </c:pt>
                <c:pt idx="15321">
                  <c:v>15.179362267493357</c:v>
                </c:pt>
                <c:pt idx="15322">
                  <c:v>15.173826395039857</c:v>
                </c:pt>
                <c:pt idx="15323">
                  <c:v>15.165522586359611</c:v>
                </c:pt>
                <c:pt idx="15324">
                  <c:v>15.165522586359611</c:v>
                </c:pt>
                <c:pt idx="15325">
                  <c:v>15.154450841452613</c:v>
                </c:pt>
                <c:pt idx="15326">
                  <c:v>15.154450841452613</c:v>
                </c:pt>
                <c:pt idx="15327">
                  <c:v>15.143379096545614</c:v>
                </c:pt>
                <c:pt idx="15328">
                  <c:v>15.143379096545614</c:v>
                </c:pt>
                <c:pt idx="15329">
                  <c:v>15.12953941541187</c:v>
                </c:pt>
                <c:pt idx="15330">
                  <c:v>15.12953941541187</c:v>
                </c:pt>
                <c:pt idx="15331">
                  <c:v>15.12953941541187</c:v>
                </c:pt>
                <c:pt idx="15332">
                  <c:v>15.112931798051374</c:v>
                </c:pt>
                <c:pt idx="15333">
                  <c:v>15.112931798051374</c:v>
                </c:pt>
                <c:pt idx="15334">
                  <c:v>15.112931798051374</c:v>
                </c:pt>
                <c:pt idx="15335">
                  <c:v>15.101860053144375</c:v>
                </c:pt>
                <c:pt idx="15336">
                  <c:v>15.096324180690877</c:v>
                </c:pt>
                <c:pt idx="15337">
                  <c:v>15.090788308237379</c:v>
                </c:pt>
                <c:pt idx="15338">
                  <c:v>15.082484499557131</c:v>
                </c:pt>
                <c:pt idx="15339">
                  <c:v>15.082484499557131</c:v>
                </c:pt>
                <c:pt idx="15340">
                  <c:v>15.074180690876881</c:v>
                </c:pt>
                <c:pt idx="15341">
                  <c:v>15.060341009743135</c:v>
                </c:pt>
                <c:pt idx="15342">
                  <c:v>15.060341009743135</c:v>
                </c:pt>
                <c:pt idx="15343">
                  <c:v>15.060341009743135</c:v>
                </c:pt>
                <c:pt idx="15344">
                  <c:v>15.060341009743135</c:v>
                </c:pt>
                <c:pt idx="15345">
                  <c:v>15.038197519929142</c:v>
                </c:pt>
                <c:pt idx="15346">
                  <c:v>15.038197519929142</c:v>
                </c:pt>
                <c:pt idx="15347">
                  <c:v>15.038197519929142</c:v>
                </c:pt>
                <c:pt idx="15348">
                  <c:v>15.038197519929142</c:v>
                </c:pt>
                <c:pt idx="15349">
                  <c:v>15.024357838795394</c:v>
                </c:pt>
                <c:pt idx="15350">
                  <c:v>15.018821966341894</c:v>
                </c:pt>
                <c:pt idx="15351">
                  <c:v>14.993910540301151</c:v>
                </c:pt>
                <c:pt idx="15352">
                  <c:v>14.993910540301151</c:v>
                </c:pt>
                <c:pt idx="15353">
                  <c:v>14.993910540301151</c:v>
                </c:pt>
                <c:pt idx="15354">
                  <c:v>14.993910540301151</c:v>
                </c:pt>
                <c:pt idx="15355">
                  <c:v>14.993910540301151</c:v>
                </c:pt>
                <c:pt idx="15356">
                  <c:v>14.993910540301151</c:v>
                </c:pt>
                <c:pt idx="15357">
                  <c:v>14.993910540301151</c:v>
                </c:pt>
                <c:pt idx="15358">
                  <c:v>14.993910540301151</c:v>
                </c:pt>
                <c:pt idx="15359">
                  <c:v>14.968999114260406</c:v>
                </c:pt>
                <c:pt idx="15360">
                  <c:v>14.949623560673162</c:v>
                </c:pt>
                <c:pt idx="15361">
                  <c:v>14.949623560673162</c:v>
                </c:pt>
                <c:pt idx="15362">
                  <c:v>14.949623560673162</c:v>
                </c:pt>
                <c:pt idx="15363">
                  <c:v>14.949623560673162</c:v>
                </c:pt>
                <c:pt idx="15364">
                  <c:v>14.949623560673162</c:v>
                </c:pt>
                <c:pt idx="15365">
                  <c:v>14.949623560673162</c:v>
                </c:pt>
                <c:pt idx="15366">
                  <c:v>14.930248007085916</c:v>
                </c:pt>
                <c:pt idx="15367">
                  <c:v>14.924712134632417</c:v>
                </c:pt>
                <c:pt idx="15368">
                  <c:v>14.919176262178919</c:v>
                </c:pt>
                <c:pt idx="15369">
                  <c:v>14.913640389725421</c:v>
                </c:pt>
                <c:pt idx="15370">
                  <c:v>14.908104517271923</c:v>
                </c:pt>
                <c:pt idx="15371">
                  <c:v>14.899800708591673</c:v>
                </c:pt>
                <c:pt idx="15372">
                  <c:v>14.899800708591673</c:v>
                </c:pt>
                <c:pt idx="15373">
                  <c:v>14.891496899911427</c:v>
                </c:pt>
                <c:pt idx="15374">
                  <c:v>14.885961027457927</c:v>
                </c:pt>
                <c:pt idx="15375">
                  <c:v>14.87765721877768</c:v>
                </c:pt>
                <c:pt idx="15376">
                  <c:v>14.87765721877768</c:v>
                </c:pt>
                <c:pt idx="15377">
                  <c:v>14.86935341009743</c:v>
                </c:pt>
                <c:pt idx="15378">
                  <c:v>14.858281665190434</c:v>
                </c:pt>
                <c:pt idx="15379">
                  <c:v>14.858281665190434</c:v>
                </c:pt>
                <c:pt idx="15380">
                  <c:v>14.858281665190434</c:v>
                </c:pt>
                <c:pt idx="15381">
                  <c:v>14.844441984056687</c:v>
                </c:pt>
                <c:pt idx="15382">
                  <c:v>14.844441984056687</c:v>
                </c:pt>
                <c:pt idx="15383">
                  <c:v>14.836138175376441</c:v>
                </c:pt>
                <c:pt idx="15384">
                  <c:v>14.830602302922941</c:v>
                </c:pt>
                <c:pt idx="15385">
                  <c:v>14.822298494242691</c:v>
                </c:pt>
                <c:pt idx="15386">
                  <c:v>14.822298494242691</c:v>
                </c:pt>
                <c:pt idx="15387">
                  <c:v>14.813994685562445</c:v>
                </c:pt>
                <c:pt idx="15388">
                  <c:v>14.808458813108945</c:v>
                </c:pt>
                <c:pt idx="15389">
                  <c:v>14.802922940655447</c:v>
                </c:pt>
                <c:pt idx="15390">
                  <c:v>14.794619131975198</c:v>
                </c:pt>
                <c:pt idx="15391">
                  <c:v>14.794619131975198</c:v>
                </c:pt>
                <c:pt idx="15392">
                  <c:v>14.786315323294952</c:v>
                </c:pt>
                <c:pt idx="15393">
                  <c:v>14.780779450841452</c:v>
                </c:pt>
                <c:pt idx="15394">
                  <c:v>14.775243578387954</c:v>
                </c:pt>
                <c:pt idx="15395">
                  <c:v>14.769707705934454</c:v>
                </c:pt>
                <c:pt idx="15396">
                  <c:v>14.764171833480958</c:v>
                </c:pt>
                <c:pt idx="15397">
                  <c:v>14.730956598759965</c:v>
                </c:pt>
                <c:pt idx="15398">
                  <c:v>14.730956598759965</c:v>
                </c:pt>
                <c:pt idx="15399">
                  <c:v>14.730956598759965</c:v>
                </c:pt>
                <c:pt idx="15400">
                  <c:v>14.730956598759965</c:v>
                </c:pt>
                <c:pt idx="15401">
                  <c:v>14.730956598759965</c:v>
                </c:pt>
                <c:pt idx="15402">
                  <c:v>14.730956598759965</c:v>
                </c:pt>
                <c:pt idx="15403">
                  <c:v>14.730956598759965</c:v>
                </c:pt>
                <c:pt idx="15404">
                  <c:v>14.730956598759965</c:v>
                </c:pt>
                <c:pt idx="15405">
                  <c:v>14.730956598759965</c:v>
                </c:pt>
                <c:pt idx="15406">
                  <c:v>14.730956598759965</c:v>
                </c:pt>
                <c:pt idx="15407">
                  <c:v>14.730956598759965</c:v>
                </c:pt>
                <c:pt idx="15408">
                  <c:v>14.694973427812222</c:v>
                </c:pt>
                <c:pt idx="15409">
                  <c:v>14.694973427812222</c:v>
                </c:pt>
                <c:pt idx="15410">
                  <c:v>14.672829937998227</c:v>
                </c:pt>
                <c:pt idx="15411">
                  <c:v>14.672829937998227</c:v>
                </c:pt>
                <c:pt idx="15412">
                  <c:v>14.672829937998227</c:v>
                </c:pt>
                <c:pt idx="15413">
                  <c:v>14.672829937998227</c:v>
                </c:pt>
                <c:pt idx="15414">
                  <c:v>14.672829937998227</c:v>
                </c:pt>
                <c:pt idx="15415">
                  <c:v>14.672829937998227</c:v>
                </c:pt>
                <c:pt idx="15416">
                  <c:v>14.653454384410983</c:v>
                </c:pt>
                <c:pt idx="15417">
                  <c:v>14.645150575730737</c:v>
                </c:pt>
                <c:pt idx="15418">
                  <c:v>14.645150575730737</c:v>
                </c:pt>
                <c:pt idx="15419">
                  <c:v>14.62577502214349</c:v>
                </c:pt>
                <c:pt idx="15420">
                  <c:v>14.62577502214349</c:v>
                </c:pt>
                <c:pt idx="15421">
                  <c:v>14.62577502214349</c:v>
                </c:pt>
                <c:pt idx="15422">
                  <c:v>14.62577502214349</c:v>
                </c:pt>
                <c:pt idx="15423">
                  <c:v>14.62577502214349</c:v>
                </c:pt>
                <c:pt idx="15424">
                  <c:v>14.587023914968999</c:v>
                </c:pt>
                <c:pt idx="15425">
                  <c:v>14.587023914968999</c:v>
                </c:pt>
                <c:pt idx="15426">
                  <c:v>14.587023914968999</c:v>
                </c:pt>
                <c:pt idx="15427">
                  <c:v>14.587023914968999</c:v>
                </c:pt>
                <c:pt idx="15428">
                  <c:v>14.587023914968999</c:v>
                </c:pt>
                <c:pt idx="15429">
                  <c:v>14.587023914968999</c:v>
                </c:pt>
                <c:pt idx="15430">
                  <c:v>14.587023914968999</c:v>
                </c:pt>
                <c:pt idx="15431">
                  <c:v>14.587023914968999</c:v>
                </c:pt>
                <c:pt idx="15432">
                  <c:v>14.587023914968999</c:v>
                </c:pt>
                <c:pt idx="15433">
                  <c:v>14.559344552701505</c:v>
                </c:pt>
                <c:pt idx="15434">
                  <c:v>14.551040744021257</c:v>
                </c:pt>
                <c:pt idx="15435">
                  <c:v>14.551040744021257</c:v>
                </c:pt>
                <c:pt idx="15436">
                  <c:v>14.542736935341011</c:v>
                </c:pt>
                <c:pt idx="15437">
                  <c:v>14.537201062887512</c:v>
                </c:pt>
                <c:pt idx="15438">
                  <c:v>14.531665190434012</c:v>
                </c:pt>
                <c:pt idx="15439">
                  <c:v>14.526129317980512</c:v>
                </c:pt>
                <c:pt idx="15440">
                  <c:v>14.520593445527016</c:v>
                </c:pt>
                <c:pt idx="15441">
                  <c:v>14.515057573073516</c:v>
                </c:pt>
                <c:pt idx="15442">
                  <c:v>14.509521700620018</c:v>
                </c:pt>
                <c:pt idx="15443">
                  <c:v>14.503985828166519</c:v>
                </c:pt>
                <c:pt idx="15444">
                  <c:v>14.498449955713019</c:v>
                </c:pt>
                <c:pt idx="15445">
                  <c:v>14.492914083259523</c:v>
                </c:pt>
                <c:pt idx="15446">
                  <c:v>14.470770593445529</c:v>
                </c:pt>
                <c:pt idx="15447">
                  <c:v>14.470770593445529</c:v>
                </c:pt>
                <c:pt idx="15448">
                  <c:v>14.470770593445529</c:v>
                </c:pt>
                <c:pt idx="15449">
                  <c:v>14.470770593445529</c:v>
                </c:pt>
                <c:pt idx="15450">
                  <c:v>14.470770593445529</c:v>
                </c:pt>
                <c:pt idx="15451">
                  <c:v>14.470770593445529</c:v>
                </c:pt>
                <c:pt idx="15452">
                  <c:v>14.470770593445529</c:v>
                </c:pt>
                <c:pt idx="15453">
                  <c:v>14.448627103631532</c:v>
                </c:pt>
                <c:pt idx="15454">
                  <c:v>14.443091231178034</c:v>
                </c:pt>
                <c:pt idx="15455">
                  <c:v>14.437555358724536</c:v>
                </c:pt>
                <c:pt idx="15456">
                  <c:v>14.429251550044286</c:v>
                </c:pt>
                <c:pt idx="15457">
                  <c:v>14.429251550044286</c:v>
                </c:pt>
                <c:pt idx="15458">
                  <c:v>14.41817980513729</c:v>
                </c:pt>
                <c:pt idx="15459">
                  <c:v>14.41817980513729</c:v>
                </c:pt>
                <c:pt idx="15460">
                  <c:v>14.404340124003543</c:v>
                </c:pt>
                <c:pt idx="15461">
                  <c:v>14.404340124003543</c:v>
                </c:pt>
                <c:pt idx="15462">
                  <c:v>14.404340124003543</c:v>
                </c:pt>
                <c:pt idx="15463">
                  <c:v>14.387732506643047</c:v>
                </c:pt>
                <c:pt idx="15464">
                  <c:v>14.387732506643047</c:v>
                </c:pt>
                <c:pt idx="15465">
                  <c:v>14.387732506643047</c:v>
                </c:pt>
                <c:pt idx="15466">
                  <c:v>14.376660761736048</c:v>
                </c:pt>
                <c:pt idx="15467">
                  <c:v>14.360053144375554</c:v>
                </c:pt>
                <c:pt idx="15468">
                  <c:v>14.360053144375554</c:v>
                </c:pt>
                <c:pt idx="15469">
                  <c:v>14.360053144375554</c:v>
                </c:pt>
                <c:pt idx="15470">
                  <c:v>14.360053144375554</c:v>
                </c:pt>
                <c:pt idx="15471">
                  <c:v>14.360053144375554</c:v>
                </c:pt>
                <c:pt idx="15472">
                  <c:v>14.337909654561559</c:v>
                </c:pt>
                <c:pt idx="15473">
                  <c:v>14.337909654561559</c:v>
                </c:pt>
                <c:pt idx="15474">
                  <c:v>14.337909654561559</c:v>
                </c:pt>
                <c:pt idx="15475">
                  <c:v>14.326837909654561</c:v>
                </c:pt>
                <c:pt idx="15476">
                  <c:v>14.321302037201065</c:v>
                </c:pt>
                <c:pt idx="15477">
                  <c:v>14.315766164747565</c:v>
                </c:pt>
                <c:pt idx="15478">
                  <c:v>14.310230292294065</c:v>
                </c:pt>
                <c:pt idx="15479">
                  <c:v>14.304694419840565</c:v>
                </c:pt>
                <c:pt idx="15480">
                  <c:v>14.299158547387067</c:v>
                </c:pt>
                <c:pt idx="15481">
                  <c:v>14.29362267493357</c:v>
                </c:pt>
                <c:pt idx="15482">
                  <c:v>14.285318866253322</c:v>
                </c:pt>
                <c:pt idx="15483">
                  <c:v>14.285318866253322</c:v>
                </c:pt>
                <c:pt idx="15484">
                  <c:v>14.271479185119576</c:v>
                </c:pt>
                <c:pt idx="15485">
                  <c:v>14.271479185119576</c:v>
                </c:pt>
                <c:pt idx="15486">
                  <c:v>14.271479185119576</c:v>
                </c:pt>
                <c:pt idx="15487">
                  <c:v>14.260407440212578</c:v>
                </c:pt>
                <c:pt idx="15488">
                  <c:v>14.252103631532329</c:v>
                </c:pt>
                <c:pt idx="15489">
                  <c:v>14.252103631532329</c:v>
                </c:pt>
                <c:pt idx="15490">
                  <c:v>14.243799822852083</c:v>
                </c:pt>
                <c:pt idx="15491">
                  <c:v>14.238263950398583</c:v>
                </c:pt>
                <c:pt idx="15492">
                  <c:v>14.227192205491585</c:v>
                </c:pt>
                <c:pt idx="15493">
                  <c:v>14.227192205491585</c:v>
                </c:pt>
                <c:pt idx="15494">
                  <c:v>14.227192205491585</c:v>
                </c:pt>
                <c:pt idx="15495">
                  <c:v>14.19951284322409</c:v>
                </c:pt>
                <c:pt idx="15496">
                  <c:v>14.19951284322409</c:v>
                </c:pt>
                <c:pt idx="15497">
                  <c:v>14.19951284322409</c:v>
                </c:pt>
                <c:pt idx="15498">
                  <c:v>14.19951284322409</c:v>
                </c:pt>
                <c:pt idx="15499">
                  <c:v>14.19951284322409</c:v>
                </c:pt>
                <c:pt idx="15500">
                  <c:v>14.19951284322409</c:v>
                </c:pt>
                <c:pt idx="15501">
                  <c:v>14.19951284322409</c:v>
                </c:pt>
                <c:pt idx="15502">
                  <c:v>14.174601417183347</c:v>
                </c:pt>
                <c:pt idx="15503">
                  <c:v>14.174601417183347</c:v>
                </c:pt>
                <c:pt idx="15504">
                  <c:v>14.1662976085031</c:v>
                </c:pt>
                <c:pt idx="15505">
                  <c:v>14.155225863596103</c:v>
                </c:pt>
                <c:pt idx="15506">
                  <c:v>14.155225863596103</c:v>
                </c:pt>
                <c:pt idx="15507">
                  <c:v>14.155225863596103</c:v>
                </c:pt>
                <c:pt idx="15508">
                  <c:v>14.110938883968114</c:v>
                </c:pt>
                <c:pt idx="15509">
                  <c:v>14.110938883968114</c:v>
                </c:pt>
                <c:pt idx="15510">
                  <c:v>14.110938883968114</c:v>
                </c:pt>
                <c:pt idx="15511">
                  <c:v>14.110938883968114</c:v>
                </c:pt>
                <c:pt idx="15512">
                  <c:v>14.110938883968114</c:v>
                </c:pt>
                <c:pt idx="15513">
                  <c:v>14.110938883968114</c:v>
                </c:pt>
                <c:pt idx="15514">
                  <c:v>14.110938883968114</c:v>
                </c:pt>
                <c:pt idx="15515">
                  <c:v>14.110938883968114</c:v>
                </c:pt>
                <c:pt idx="15516">
                  <c:v>14.110938883968114</c:v>
                </c:pt>
                <c:pt idx="15517">
                  <c:v>14.110938883968114</c:v>
                </c:pt>
                <c:pt idx="15518">
                  <c:v>14.110938883968114</c:v>
                </c:pt>
                <c:pt idx="15519">
                  <c:v>14.110938883968114</c:v>
                </c:pt>
                <c:pt idx="15520">
                  <c:v>14.110938883968114</c:v>
                </c:pt>
                <c:pt idx="15521">
                  <c:v>14.072187776793625</c:v>
                </c:pt>
                <c:pt idx="15522">
                  <c:v>14.063883968113375</c:v>
                </c:pt>
                <c:pt idx="15523">
                  <c:v>14.063883968113375</c:v>
                </c:pt>
                <c:pt idx="15524">
                  <c:v>14.055580159433125</c:v>
                </c:pt>
                <c:pt idx="15525">
                  <c:v>14.036204605845882</c:v>
                </c:pt>
                <c:pt idx="15526">
                  <c:v>14.036204605845882</c:v>
                </c:pt>
                <c:pt idx="15527">
                  <c:v>14.036204605845882</c:v>
                </c:pt>
                <c:pt idx="15528">
                  <c:v>14.036204605845882</c:v>
                </c:pt>
                <c:pt idx="15529">
                  <c:v>14.036204605845882</c:v>
                </c:pt>
                <c:pt idx="15530">
                  <c:v>14.036204605845882</c:v>
                </c:pt>
                <c:pt idx="15531">
                  <c:v>14.014061116031886</c:v>
                </c:pt>
                <c:pt idx="15532">
                  <c:v>14.014061116031886</c:v>
                </c:pt>
                <c:pt idx="15533">
                  <c:v>14.005757307351638</c:v>
                </c:pt>
                <c:pt idx="15534">
                  <c:v>14.00022143489814</c:v>
                </c:pt>
                <c:pt idx="15535">
                  <c:v>13.986381753764393</c:v>
                </c:pt>
                <c:pt idx="15536">
                  <c:v>13.986381753764393</c:v>
                </c:pt>
                <c:pt idx="15537">
                  <c:v>13.986381753764393</c:v>
                </c:pt>
                <c:pt idx="15538">
                  <c:v>13.986381753764393</c:v>
                </c:pt>
                <c:pt idx="15539">
                  <c:v>13.972542072630647</c:v>
                </c:pt>
                <c:pt idx="15540">
                  <c:v>13.964238263950399</c:v>
                </c:pt>
                <c:pt idx="15541">
                  <c:v>13.964238263950399</c:v>
                </c:pt>
                <c:pt idx="15542">
                  <c:v>13.95593445527015</c:v>
                </c:pt>
                <c:pt idx="15543">
                  <c:v>13.950398582816653</c:v>
                </c:pt>
                <c:pt idx="15544">
                  <c:v>13.939326837909654</c:v>
                </c:pt>
                <c:pt idx="15545">
                  <c:v>13.939326837909654</c:v>
                </c:pt>
                <c:pt idx="15546">
                  <c:v>13.939326837909654</c:v>
                </c:pt>
                <c:pt idx="15547">
                  <c:v>13.928255093002656</c:v>
                </c:pt>
                <c:pt idx="15548">
                  <c:v>13.92271922054916</c:v>
                </c:pt>
                <c:pt idx="15549">
                  <c:v>13.91718334809566</c:v>
                </c:pt>
                <c:pt idx="15550">
                  <c:v>13.911647475642161</c:v>
                </c:pt>
                <c:pt idx="15551">
                  <c:v>13.903343666961913</c:v>
                </c:pt>
                <c:pt idx="15552">
                  <c:v>13.903343666961913</c:v>
                </c:pt>
                <c:pt idx="15553">
                  <c:v>13.895039858281667</c:v>
                </c:pt>
                <c:pt idx="15554">
                  <c:v>13.889503985828167</c:v>
                </c:pt>
                <c:pt idx="15555">
                  <c:v>13.883968113374667</c:v>
                </c:pt>
                <c:pt idx="15556">
                  <c:v>13.878432240921168</c:v>
                </c:pt>
                <c:pt idx="15557">
                  <c:v>13.864592559787422</c:v>
                </c:pt>
                <c:pt idx="15558">
                  <c:v>13.864592559787422</c:v>
                </c:pt>
                <c:pt idx="15559">
                  <c:v>13.864592559787422</c:v>
                </c:pt>
                <c:pt idx="15560">
                  <c:v>13.864592559787422</c:v>
                </c:pt>
                <c:pt idx="15561">
                  <c:v>13.845217006200178</c:v>
                </c:pt>
                <c:pt idx="15562">
                  <c:v>13.845217006200178</c:v>
                </c:pt>
                <c:pt idx="15563">
                  <c:v>13.845217006200178</c:v>
                </c:pt>
                <c:pt idx="15564">
                  <c:v>13.825841452612933</c:v>
                </c:pt>
                <c:pt idx="15565">
                  <c:v>13.825841452612933</c:v>
                </c:pt>
                <c:pt idx="15566">
                  <c:v>13.825841452612933</c:v>
                </c:pt>
                <c:pt idx="15567">
                  <c:v>13.825841452612933</c:v>
                </c:pt>
                <c:pt idx="15568">
                  <c:v>13.812001771479185</c:v>
                </c:pt>
                <c:pt idx="15569">
                  <c:v>13.806465899025685</c:v>
                </c:pt>
                <c:pt idx="15570">
                  <c:v>13.78985828166519</c:v>
                </c:pt>
                <c:pt idx="15571">
                  <c:v>13.78985828166519</c:v>
                </c:pt>
                <c:pt idx="15572">
                  <c:v>13.78985828166519</c:v>
                </c:pt>
                <c:pt idx="15573">
                  <c:v>13.78985828166519</c:v>
                </c:pt>
                <c:pt idx="15574">
                  <c:v>13.78985828166519</c:v>
                </c:pt>
                <c:pt idx="15575">
                  <c:v>13.773250664304696</c:v>
                </c:pt>
                <c:pt idx="15576">
                  <c:v>13.764946855624446</c:v>
                </c:pt>
                <c:pt idx="15577">
                  <c:v>13.764946855624446</c:v>
                </c:pt>
                <c:pt idx="15578">
                  <c:v>13.756643046944198</c:v>
                </c:pt>
                <c:pt idx="15579">
                  <c:v>13.745571302037202</c:v>
                </c:pt>
                <c:pt idx="15580">
                  <c:v>13.745571302037202</c:v>
                </c:pt>
                <c:pt idx="15581">
                  <c:v>13.745571302037202</c:v>
                </c:pt>
                <c:pt idx="15582">
                  <c:v>13.731731620903453</c:v>
                </c:pt>
                <c:pt idx="15583">
                  <c:v>13.731731620903453</c:v>
                </c:pt>
                <c:pt idx="15584">
                  <c:v>13.720659875996457</c:v>
                </c:pt>
                <c:pt idx="15585">
                  <c:v>13.720659875996457</c:v>
                </c:pt>
                <c:pt idx="15586">
                  <c:v>13.712356067316209</c:v>
                </c:pt>
                <c:pt idx="15587">
                  <c:v>13.70682019486271</c:v>
                </c:pt>
                <c:pt idx="15588">
                  <c:v>13.701284322409213</c:v>
                </c:pt>
                <c:pt idx="15589">
                  <c:v>13.695748449955714</c:v>
                </c:pt>
                <c:pt idx="15590">
                  <c:v>13.687444641275464</c:v>
                </c:pt>
                <c:pt idx="15591">
                  <c:v>13.687444641275464</c:v>
                </c:pt>
                <c:pt idx="15592">
                  <c:v>13.679140832595216</c:v>
                </c:pt>
                <c:pt idx="15593">
                  <c:v>13.67360496014172</c:v>
                </c:pt>
                <c:pt idx="15594">
                  <c:v>13.66806908768822</c:v>
                </c:pt>
                <c:pt idx="15595">
                  <c:v>13.659765279007971</c:v>
                </c:pt>
                <c:pt idx="15596">
                  <c:v>13.659765279007971</c:v>
                </c:pt>
                <c:pt idx="15597">
                  <c:v>13.651461470327725</c:v>
                </c:pt>
                <c:pt idx="15598">
                  <c:v>13.643157661647475</c:v>
                </c:pt>
                <c:pt idx="15599">
                  <c:v>13.643157661647475</c:v>
                </c:pt>
                <c:pt idx="15600">
                  <c:v>13.634853852967227</c:v>
                </c:pt>
                <c:pt idx="15601">
                  <c:v>13.623782108060231</c:v>
                </c:pt>
                <c:pt idx="15602">
                  <c:v>13.623782108060231</c:v>
                </c:pt>
                <c:pt idx="15603">
                  <c:v>13.623782108060231</c:v>
                </c:pt>
                <c:pt idx="15604">
                  <c:v>13.609942426926484</c:v>
                </c:pt>
                <c:pt idx="15605">
                  <c:v>13.609942426926484</c:v>
                </c:pt>
                <c:pt idx="15606">
                  <c:v>13.601638618246238</c:v>
                </c:pt>
                <c:pt idx="15607">
                  <c:v>13.596102745792738</c:v>
                </c:pt>
                <c:pt idx="15608">
                  <c:v>13.582263064658989</c:v>
                </c:pt>
                <c:pt idx="15609">
                  <c:v>13.582263064658989</c:v>
                </c:pt>
                <c:pt idx="15610">
                  <c:v>13.582263064658989</c:v>
                </c:pt>
                <c:pt idx="15611">
                  <c:v>13.582263064658989</c:v>
                </c:pt>
                <c:pt idx="15612">
                  <c:v>13.529672276350752</c:v>
                </c:pt>
                <c:pt idx="15613">
                  <c:v>13.529672276350752</c:v>
                </c:pt>
                <c:pt idx="15614">
                  <c:v>13.529672276350752</c:v>
                </c:pt>
                <c:pt idx="15615">
                  <c:v>13.529672276350752</c:v>
                </c:pt>
                <c:pt idx="15616">
                  <c:v>13.529672276350752</c:v>
                </c:pt>
                <c:pt idx="15617">
                  <c:v>13.529672276350752</c:v>
                </c:pt>
                <c:pt idx="15618">
                  <c:v>13.529672276350752</c:v>
                </c:pt>
                <c:pt idx="15619">
                  <c:v>13.529672276350752</c:v>
                </c:pt>
                <c:pt idx="15620">
                  <c:v>13.529672276350752</c:v>
                </c:pt>
                <c:pt idx="15621">
                  <c:v>13.529672276350752</c:v>
                </c:pt>
                <c:pt idx="15622">
                  <c:v>13.529672276350752</c:v>
                </c:pt>
                <c:pt idx="15623">
                  <c:v>13.529672276350752</c:v>
                </c:pt>
                <c:pt idx="15624">
                  <c:v>13.529672276350752</c:v>
                </c:pt>
                <c:pt idx="15625">
                  <c:v>13.529672276350752</c:v>
                </c:pt>
                <c:pt idx="15626">
                  <c:v>13.529672276350752</c:v>
                </c:pt>
                <c:pt idx="15627">
                  <c:v>13.485385296722763</c:v>
                </c:pt>
                <c:pt idx="15628">
                  <c:v>13.479849424269263</c:v>
                </c:pt>
                <c:pt idx="15629">
                  <c:v>13.474313551815767</c:v>
                </c:pt>
                <c:pt idx="15630">
                  <c:v>13.468777679362267</c:v>
                </c:pt>
                <c:pt idx="15631">
                  <c:v>13.463241806908769</c:v>
                </c:pt>
                <c:pt idx="15632">
                  <c:v>13.438330380868024</c:v>
                </c:pt>
                <c:pt idx="15633">
                  <c:v>13.438330380868024</c:v>
                </c:pt>
                <c:pt idx="15634">
                  <c:v>13.438330380868024</c:v>
                </c:pt>
                <c:pt idx="15635">
                  <c:v>13.438330380868024</c:v>
                </c:pt>
                <c:pt idx="15636">
                  <c:v>13.438330380868024</c:v>
                </c:pt>
                <c:pt idx="15637">
                  <c:v>13.438330380868024</c:v>
                </c:pt>
                <c:pt idx="15638">
                  <c:v>13.438330380868024</c:v>
                </c:pt>
                <c:pt idx="15639">
                  <c:v>13.438330380868024</c:v>
                </c:pt>
                <c:pt idx="15640">
                  <c:v>13.41341895482728</c:v>
                </c:pt>
                <c:pt idx="15641">
                  <c:v>13.402347209920284</c:v>
                </c:pt>
                <c:pt idx="15642">
                  <c:v>13.402347209920284</c:v>
                </c:pt>
                <c:pt idx="15643">
                  <c:v>13.402347209920284</c:v>
                </c:pt>
                <c:pt idx="15644">
                  <c:v>13.391275465013287</c:v>
                </c:pt>
                <c:pt idx="15645">
                  <c:v>13.369131975199291</c:v>
                </c:pt>
                <c:pt idx="15646">
                  <c:v>13.369131975199291</c:v>
                </c:pt>
                <c:pt idx="15647">
                  <c:v>13.369131975199291</c:v>
                </c:pt>
                <c:pt idx="15648">
                  <c:v>13.369131975199291</c:v>
                </c:pt>
                <c:pt idx="15649">
                  <c:v>13.369131975199291</c:v>
                </c:pt>
                <c:pt idx="15650">
                  <c:v>13.369131975199291</c:v>
                </c:pt>
                <c:pt idx="15651">
                  <c:v>13.369131975199291</c:v>
                </c:pt>
                <c:pt idx="15652">
                  <c:v>13.333148804251548</c:v>
                </c:pt>
                <c:pt idx="15653">
                  <c:v>13.333148804251548</c:v>
                </c:pt>
                <c:pt idx="15654">
                  <c:v>13.333148804251548</c:v>
                </c:pt>
                <c:pt idx="15655">
                  <c:v>13.333148804251548</c:v>
                </c:pt>
                <c:pt idx="15656">
                  <c:v>13.333148804251548</c:v>
                </c:pt>
                <c:pt idx="15657">
                  <c:v>13.333148804251548</c:v>
                </c:pt>
                <c:pt idx="15658">
                  <c:v>13.313773250664305</c:v>
                </c:pt>
                <c:pt idx="15659">
                  <c:v>13.305469441984059</c:v>
                </c:pt>
                <c:pt idx="15660">
                  <c:v>13.305469441984059</c:v>
                </c:pt>
                <c:pt idx="15661">
                  <c:v>13.288861824623559</c:v>
                </c:pt>
                <c:pt idx="15662">
                  <c:v>13.288861824623559</c:v>
                </c:pt>
                <c:pt idx="15663">
                  <c:v>13.288861824623559</c:v>
                </c:pt>
                <c:pt idx="15664">
                  <c:v>13.288861824623559</c:v>
                </c:pt>
                <c:pt idx="15665">
                  <c:v>13.275022143489815</c:v>
                </c:pt>
                <c:pt idx="15666">
                  <c:v>13.269486271036316</c:v>
                </c:pt>
                <c:pt idx="15667">
                  <c:v>13.263950398582816</c:v>
                </c:pt>
                <c:pt idx="15668">
                  <c:v>13.258414526129316</c:v>
                </c:pt>
                <c:pt idx="15669">
                  <c:v>13.25287865367582</c:v>
                </c:pt>
                <c:pt idx="15670">
                  <c:v>13.239038972542073</c:v>
                </c:pt>
                <c:pt idx="15671">
                  <c:v>13.239038972542073</c:v>
                </c:pt>
                <c:pt idx="15672">
                  <c:v>13.239038972542073</c:v>
                </c:pt>
                <c:pt idx="15673">
                  <c:v>13.239038972542073</c:v>
                </c:pt>
                <c:pt idx="15674">
                  <c:v>13.225199291408327</c:v>
                </c:pt>
                <c:pt idx="15675">
                  <c:v>13.219663418954827</c:v>
                </c:pt>
                <c:pt idx="15676">
                  <c:v>13.214127546501327</c:v>
                </c:pt>
                <c:pt idx="15677">
                  <c:v>13.208591674047829</c:v>
                </c:pt>
                <c:pt idx="15678">
                  <c:v>13.203055801594331</c:v>
                </c:pt>
                <c:pt idx="15679">
                  <c:v>13.197519929140833</c:v>
                </c:pt>
                <c:pt idx="15680">
                  <c:v>13.191984056687334</c:v>
                </c:pt>
                <c:pt idx="15681">
                  <c:v>13.186448184233834</c:v>
                </c:pt>
                <c:pt idx="15682">
                  <c:v>13.16430469441984</c:v>
                </c:pt>
                <c:pt idx="15683">
                  <c:v>13.16430469441984</c:v>
                </c:pt>
                <c:pt idx="15684">
                  <c:v>13.16430469441984</c:v>
                </c:pt>
                <c:pt idx="15685">
                  <c:v>13.16430469441984</c:v>
                </c:pt>
                <c:pt idx="15686">
                  <c:v>13.16430469441984</c:v>
                </c:pt>
                <c:pt idx="15687">
                  <c:v>13.16430469441984</c:v>
                </c:pt>
                <c:pt idx="15688">
                  <c:v>13.16430469441984</c:v>
                </c:pt>
                <c:pt idx="15689">
                  <c:v>13.142161204605845</c:v>
                </c:pt>
                <c:pt idx="15690">
                  <c:v>13.136625332152347</c:v>
                </c:pt>
                <c:pt idx="15691">
                  <c:v>13.131089459698849</c:v>
                </c:pt>
                <c:pt idx="15692">
                  <c:v>13.125553587245351</c:v>
                </c:pt>
                <c:pt idx="15693">
                  <c:v>13.114481842338352</c:v>
                </c:pt>
                <c:pt idx="15694">
                  <c:v>13.114481842338352</c:v>
                </c:pt>
                <c:pt idx="15695">
                  <c:v>13.114481842338352</c:v>
                </c:pt>
                <c:pt idx="15696">
                  <c:v>13.103410097431356</c:v>
                </c:pt>
                <c:pt idx="15697">
                  <c:v>13.095106288751108</c:v>
                </c:pt>
                <c:pt idx="15698">
                  <c:v>13.095106288751108</c:v>
                </c:pt>
                <c:pt idx="15699">
                  <c:v>13.084034543844108</c:v>
                </c:pt>
                <c:pt idx="15700">
                  <c:v>13.084034543844108</c:v>
                </c:pt>
                <c:pt idx="15701">
                  <c:v>13.072962798937112</c:v>
                </c:pt>
                <c:pt idx="15702">
                  <c:v>13.072962798937112</c:v>
                </c:pt>
                <c:pt idx="15703">
                  <c:v>13.059123117803365</c:v>
                </c:pt>
                <c:pt idx="15704">
                  <c:v>13.059123117803365</c:v>
                </c:pt>
                <c:pt idx="15705">
                  <c:v>13.059123117803365</c:v>
                </c:pt>
                <c:pt idx="15706">
                  <c:v>13.045283436669619</c:v>
                </c:pt>
                <c:pt idx="15707">
                  <c:v>13.045283436669619</c:v>
                </c:pt>
                <c:pt idx="15708">
                  <c:v>13.036979627989369</c:v>
                </c:pt>
                <c:pt idx="15709">
                  <c:v>13.020372010628876</c:v>
                </c:pt>
                <c:pt idx="15710">
                  <c:v>13.020372010628876</c:v>
                </c:pt>
                <c:pt idx="15711">
                  <c:v>13.020372010628876</c:v>
                </c:pt>
                <c:pt idx="15712">
                  <c:v>13.020372010628876</c:v>
                </c:pt>
                <c:pt idx="15713">
                  <c:v>13.020372010628876</c:v>
                </c:pt>
                <c:pt idx="15714">
                  <c:v>12.99546058458813</c:v>
                </c:pt>
                <c:pt idx="15715">
                  <c:v>12.99546058458813</c:v>
                </c:pt>
                <c:pt idx="15716">
                  <c:v>12.99546058458813</c:v>
                </c:pt>
                <c:pt idx="15717">
                  <c:v>12.99546058458813</c:v>
                </c:pt>
                <c:pt idx="15718">
                  <c:v>12.956709477413641</c:v>
                </c:pt>
                <c:pt idx="15719">
                  <c:v>12.956709477413641</c:v>
                </c:pt>
                <c:pt idx="15720">
                  <c:v>12.956709477413641</c:v>
                </c:pt>
                <c:pt idx="15721">
                  <c:v>12.956709477413641</c:v>
                </c:pt>
                <c:pt idx="15722">
                  <c:v>12.956709477413641</c:v>
                </c:pt>
                <c:pt idx="15723">
                  <c:v>12.956709477413641</c:v>
                </c:pt>
                <c:pt idx="15724">
                  <c:v>12.956709477413641</c:v>
                </c:pt>
                <c:pt idx="15725">
                  <c:v>12.956709477413641</c:v>
                </c:pt>
                <c:pt idx="15726">
                  <c:v>12.956709477413641</c:v>
                </c:pt>
                <c:pt idx="15727">
                  <c:v>12.956709477413641</c:v>
                </c:pt>
                <c:pt idx="15728">
                  <c:v>12.923494242692648</c:v>
                </c:pt>
                <c:pt idx="15729">
                  <c:v>12.923494242692648</c:v>
                </c:pt>
                <c:pt idx="15730">
                  <c:v>12.9151904340124</c:v>
                </c:pt>
                <c:pt idx="15731">
                  <c:v>12.898582816651905</c:v>
                </c:pt>
                <c:pt idx="15732">
                  <c:v>12.898582816651905</c:v>
                </c:pt>
                <c:pt idx="15733">
                  <c:v>12.898582816651905</c:v>
                </c:pt>
                <c:pt idx="15734">
                  <c:v>12.898582816651905</c:v>
                </c:pt>
                <c:pt idx="15735">
                  <c:v>12.898582816651905</c:v>
                </c:pt>
                <c:pt idx="15736">
                  <c:v>12.859831709477412</c:v>
                </c:pt>
                <c:pt idx="15737">
                  <c:v>12.859831709477412</c:v>
                </c:pt>
                <c:pt idx="15738">
                  <c:v>12.859831709477412</c:v>
                </c:pt>
                <c:pt idx="15739">
                  <c:v>12.859831709477412</c:v>
                </c:pt>
                <c:pt idx="15740">
                  <c:v>12.859831709477412</c:v>
                </c:pt>
                <c:pt idx="15741">
                  <c:v>12.859831709477412</c:v>
                </c:pt>
                <c:pt idx="15742">
                  <c:v>12.859831709477412</c:v>
                </c:pt>
                <c:pt idx="15743">
                  <c:v>12.859831709477412</c:v>
                </c:pt>
                <c:pt idx="15744">
                  <c:v>12.859831709477412</c:v>
                </c:pt>
                <c:pt idx="15745">
                  <c:v>12.829384410983172</c:v>
                </c:pt>
                <c:pt idx="15746">
                  <c:v>12.829384410983172</c:v>
                </c:pt>
                <c:pt idx="15747">
                  <c:v>12.821080602302922</c:v>
                </c:pt>
                <c:pt idx="15748">
                  <c:v>12.815544729849423</c:v>
                </c:pt>
                <c:pt idx="15749">
                  <c:v>12.810008857395927</c:v>
                </c:pt>
                <c:pt idx="15750">
                  <c:v>12.804472984942429</c:v>
                </c:pt>
                <c:pt idx="15751">
                  <c:v>12.790633303808679</c:v>
                </c:pt>
                <c:pt idx="15752">
                  <c:v>12.790633303808679</c:v>
                </c:pt>
                <c:pt idx="15753">
                  <c:v>12.790633303808679</c:v>
                </c:pt>
                <c:pt idx="15754">
                  <c:v>12.790633303808679</c:v>
                </c:pt>
                <c:pt idx="15755">
                  <c:v>12.776793622674933</c:v>
                </c:pt>
                <c:pt idx="15756">
                  <c:v>12.771257750221436</c:v>
                </c:pt>
                <c:pt idx="15757">
                  <c:v>12.765721877767936</c:v>
                </c:pt>
                <c:pt idx="15758">
                  <c:v>12.75465013286094</c:v>
                </c:pt>
                <c:pt idx="15759">
                  <c:v>12.75465013286094</c:v>
                </c:pt>
                <c:pt idx="15760">
                  <c:v>12.75465013286094</c:v>
                </c:pt>
                <c:pt idx="15761">
                  <c:v>12.740810451727192</c:v>
                </c:pt>
                <c:pt idx="15762">
                  <c:v>12.740810451727192</c:v>
                </c:pt>
                <c:pt idx="15763">
                  <c:v>12.732506643046944</c:v>
                </c:pt>
                <c:pt idx="15764">
                  <c:v>12.726970770593447</c:v>
                </c:pt>
                <c:pt idx="15765">
                  <c:v>12.699291408325951</c:v>
                </c:pt>
                <c:pt idx="15766">
                  <c:v>12.699291408325951</c:v>
                </c:pt>
                <c:pt idx="15767">
                  <c:v>12.699291408325951</c:v>
                </c:pt>
                <c:pt idx="15768">
                  <c:v>12.699291408325951</c:v>
                </c:pt>
                <c:pt idx="15769">
                  <c:v>12.699291408325951</c:v>
                </c:pt>
                <c:pt idx="15770">
                  <c:v>12.699291408325951</c:v>
                </c:pt>
                <c:pt idx="15771">
                  <c:v>12.699291408325951</c:v>
                </c:pt>
                <c:pt idx="15772">
                  <c:v>12.699291408325951</c:v>
                </c:pt>
                <c:pt idx="15773">
                  <c:v>12.699291408325951</c:v>
                </c:pt>
                <c:pt idx="15774">
                  <c:v>12.641164747564215</c:v>
                </c:pt>
                <c:pt idx="15775">
                  <c:v>12.641164747564215</c:v>
                </c:pt>
                <c:pt idx="15776">
                  <c:v>12.641164747564215</c:v>
                </c:pt>
                <c:pt idx="15777">
                  <c:v>12.641164747564215</c:v>
                </c:pt>
                <c:pt idx="15778">
                  <c:v>12.641164747564215</c:v>
                </c:pt>
                <c:pt idx="15779">
                  <c:v>12.641164747564215</c:v>
                </c:pt>
                <c:pt idx="15780">
                  <c:v>12.641164747564215</c:v>
                </c:pt>
                <c:pt idx="15781">
                  <c:v>12.641164747564215</c:v>
                </c:pt>
                <c:pt idx="15782">
                  <c:v>12.641164747564215</c:v>
                </c:pt>
                <c:pt idx="15783">
                  <c:v>12.641164747564215</c:v>
                </c:pt>
                <c:pt idx="15784">
                  <c:v>12.641164747564215</c:v>
                </c:pt>
                <c:pt idx="15785">
                  <c:v>12.641164747564215</c:v>
                </c:pt>
                <c:pt idx="15786">
                  <c:v>12.605181576616475</c:v>
                </c:pt>
                <c:pt idx="15787">
                  <c:v>12.599645704162976</c:v>
                </c:pt>
                <c:pt idx="15788">
                  <c:v>12.594109831709478</c:v>
                </c:pt>
                <c:pt idx="15789">
                  <c:v>12.569198405668732</c:v>
                </c:pt>
                <c:pt idx="15790">
                  <c:v>12.569198405668732</c:v>
                </c:pt>
                <c:pt idx="15791">
                  <c:v>12.569198405668732</c:v>
                </c:pt>
                <c:pt idx="15792">
                  <c:v>12.569198405668732</c:v>
                </c:pt>
                <c:pt idx="15793">
                  <c:v>12.569198405668732</c:v>
                </c:pt>
                <c:pt idx="15794">
                  <c:v>12.569198405668732</c:v>
                </c:pt>
                <c:pt idx="15795">
                  <c:v>12.569198405668732</c:v>
                </c:pt>
                <c:pt idx="15796">
                  <c:v>12.569198405668732</c:v>
                </c:pt>
                <c:pt idx="15797">
                  <c:v>12.544286979627989</c:v>
                </c:pt>
                <c:pt idx="15798">
                  <c:v>12.538751107174489</c:v>
                </c:pt>
                <c:pt idx="15799">
                  <c:v>12.533215234720993</c:v>
                </c:pt>
                <c:pt idx="15800">
                  <c:v>12.527679362267493</c:v>
                </c:pt>
                <c:pt idx="15801">
                  <c:v>12.522143489813994</c:v>
                </c:pt>
                <c:pt idx="15802">
                  <c:v>12.5055358724535</c:v>
                </c:pt>
                <c:pt idx="15803">
                  <c:v>12.5055358724535</c:v>
                </c:pt>
                <c:pt idx="15804">
                  <c:v>12.5055358724535</c:v>
                </c:pt>
                <c:pt idx="15805">
                  <c:v>12.5055358724535</c:v>
                </c:pt>
                <c:pt idx="15806">
                  <c:v>12.5055358724535</c:v>
                </c:pt>
                <c:pt idx="15807">
                  <c:v>12.488928255093002</c:v>
                </c:pt>
                <c:pt idx="15808">
                  <c:v>12.477856510186006</c:v>
                </c:pt>
                <c:pt idx="15809">
                  <c:v>12.477856510186006</c:v>
                </c:pt>
                <c:pt idx="15810">
                  <c:v>12.477856510186006</c:v>
                </c:pt>
                <c:pt idx="15811">
                  <c:v>12.466784765279009</c:v>
                </c:pt>
                <c:pt idx="15812">
                  <c:v>12.444641275465013</c:v>
                </c:pt>
                <c:pt idx="15813">
                  <c:v>12.444641275465013</c:v>
                </c:pt>
                <c:pt idx="15814">
                  <c:v>12.444641275465013</c:v>
                </c:pt>
                <c:pt idx="15815">
                  <c:v>12.444641275465013</c:v>
                </c:pt>
                <c:pt idx="15816">
                  <c:v>12.444641275465013</c:v>
                </c:pt>
                <c:pt idx="15817">
                  <c:v>12.444641275465013</c:v>
                </c:pt>
                <c:pt idx="15818">
                  <c:v>12.444641275465013</c:v>
                </c:pt>
                <c:pt idx="15819">
                  <c:v>12.41696191319752</c:v>
                </c:pt>
                <c:pt idx="15820">
                  <c:v>12.41696191319752</c:v>
                </c:pt>
                <c:pt idx="15821">
                  <c:v>12.41696191319752</c:v>
                </c:pt>
                <c:pt idx="15822">
                  <c:v>12.400354295837024</c:v>
                </c:pt>
                <c:pt idx="15823">
                  <c:v>12.400354295837024</c:v>
                </c:pt>
                <c:pt idx="15824">
                  <c:v>12.400354295837024</c:v>
                </c:pt>
                <c:pt idx="15825">
                  <c:v>12.386514614703277</c:v>
                </c:pt>
                <c:pt idx="15826">
                  <c:v>12.386514614703277</c:v>
                </c:pt>
                <c:pt idx="15827">
                  <c:v>12.375442869796279</c:v>
                </c:pt>
                <c:pt idx="15828">
                  <c:v>12.375442869796279</c:v>
                </c:pt>
                <c:pt idx="15829">
                  <c:v>12.358835252435783</c:v>
                </c:pt>
                <c:pt idx="15830">
                  <c:v>12.358835252435783</c:v>
                </c:pt>
                <c:pt idx="15831">
                  <c:v>12.358835252435783</c:v>
                </c:pt>
                <c:pt idx="15832">
                  <c:v>12.358835252435783</c:v>
                </c:pt>
                <c:pt idx="15833">
                  <c:v>12.344995571302036</c:v>
                </c:pt>
                <c:pt idx="15834">
                  <c:v>12.339459698848538</c:v>
                </c:pt>
                <c:pt idx="15835">
                  <c:v>12.328387953941542</c:v>
                </c:pt>
                <c:pt idx="15836">
                  <c:v>12.328387953941542</c:v>
                </c:pt>
                <c:pt idx="15837">
                  <c:v>12.328387953941542</c:v>
                </c:pt>
                <c:pt idx="15838">
                  <c:v>12.306244464127547</c:v>
                </c:pt>
                <c:pt idx="15839">
                  <c:v>12.306244464127547</c:v>
                </c:pt>
                <c:pt idx="15840">
                  <c:v>12.306244464127547</c:v>
                </c:pt>
                <c:pt idx="15841">
                  <c:v>12.306244464127547</c:v>
                </c:pt>
                <c:pt idx="15842">
                  <c:v>12.306244464127547</c:v>
                </c:pt>
                <c:pt idx="15843">
                  <c:v>12.289636846767051</c:v>
                </c:pt>
                <c:pt idx="15844">
                  <c:v>12.270261293179805</c:v>
                </c:pt>
                <c:pt idx="15845">
                  <c:v>12.270261293179805</c:v>
                </c:pt>
                <c:pt idx="15846">
                  <c:v>12.270261293179805</c:v>
                </c:pt>
                <c:pt idx="15847">
                  <c:v>12.270261293179805</c:v>
                </c:pt>
                <c:pt idx="15848">
                  <c:v>12.270261293179805</c:v>
                </c:pt>
                <c:pt idx="15849">
                  <c:v>12.270261293179805</c:v>
                </c:pt>
                <c:pt idx="15850">
                  <c:v>12.25088573959256</c:v>
                </c:pt>
                <c:pt idx="15851">
                  <c:v>12.245349867139062</c:v>
                </c:pt>
                <c:pt idx="15852">
                  <c:v>12.228742249778564</c:v>
                </c:pt>
                <c:pt idx="15853">
                  <c:v>12.228742249778564</c:v>
                </c:pt>
                <c:pt idx="15854">
                  <c:v>12.228742249778564</c:v>
                </c:pt>
                <c:pt idx="15855">
                  <c:v>12.228742249778564</c:v>
                </c:pt>
                <c:pt idx="15856">
                  <c:v>12.228742249778564</c:v>
                </c:pt>
                <c:pt idx="15857">
                  <c:v>12.203830823737821</c:v>
                </c:pt>
                <c:pt idx="15858">
                  <c:v>12.203830823737821</c:v>
                </c:pt>
                <c:pt idx="15859">
                  <c:v>12.203830823737821</c:v>
                </c:pt>
                <c:pt idx="15860">
                  <c:v>12.203830823737821</c:v>
                </c:pt>
                <c:pt idx="15861">
                  <c:v>12.187223206377325</c:v>
                </c:pt>
                <c:pt idx="15862">
                  <c:v>12.187223206377325</c:v>
                </c:pt>
                <c:pt idx="15863">
                  <c:v>12.178919397697078</c:v>
                </c:pt>
                <c:pt idx="15864">
                  <c:v>12.16784765279008</c:v>
                </c:pt>
                <c:pt idx="15865">
                  <c:v>12.16784765279008</c:v>
                </c:pt>
                <c:pt idx="15866">
                  <c:v>12.16784765279008</c:v>
                </c:pt>
                <c:pt idx="15867">
                  <c:v>12.156775907883082</c:v>
                </c:pt>
                <c:pt idx="15868">
                  <c:v>12.140168290522587</c:v>
                </c:pt>
                <c:pt idx="15869">
                  <c:v>12.140168290522587</c:v>
                </c:pt>
                <c:pt idx="15870">
                  <c:v>12.140168290522587</c:v>
                </c:pt>
                <c:pt idx="15871">
                  <c:v>12.140168290522587</c:v>
                </c:pt>
                <c:pt idx="15872">
                  <c:v>12.140168290522587</c:v>
                </c:pt>
                <c:pt idx="15873">
                  <c:v>12.120792736935341</c:v>
                </c:pt>
                <c:pt idx="15874">
                  <c:v>12.120792736935341</c:v>
                </c:pt>
                <c:pt idx="15875">
                  <c:v>12.112488928255093</c:v>
                </c:pt>
                <c:pt idx="15876">
                  <c:v>12.106953055801595</c:v>
                </c:pt>
                <c:pt idx="15877">
                  <c:v>12.098649247121346</c:v>
                </c:pt>
                <c:pt idx="15878">
                  <c:v>12.098649247121346</c:v>
                </c:pt>
                <c:pt idx="15879">
                  <c:v>12.090345438441098</c:v>
                </c:pt>
                <c:pt idx="15880">
                  <c:v>12.0848095659876</c:v>
                </c:pt>
                <c:pt idx="15881">
                  <c:v>12.079273693534102</c:v>
                </c:pt>
                <c:pt idx="15882">
                  <c:v>12.073737821080602</c:v>
                </c:pt>
                <c:pt idx="15883">
                  <c:v>12.057130203720106</c:v>
                </c:pt>
                <c:pt idx="15884">
                  <c:v>12.057130203720106</c:v>
                </c:pt>
                <c:pt idx="15885">
                  <c:v>12.057130203720106</c:v>
                </c:pt>
                <c:pt idx="15886">
                  <c:v>12.057130203720106</c:v>
                </c:pt>
                <c:pt idx="15887">
                  <c:v>12.057130203720106</c:v>
                </c:pt>
                <c:pt idx="15888">
                  <c:v>11.99900354295837</c:v>
                </c:pt>
                <c:pt idx="15889">
                  <c:v>11.99900354295837</c:v>
                </c:pt>
                <c:pt idx="15890">
                  <c:v>11.99900354295837</c:v>
                </c:pt>
                <c:pt idx="15891">
                  <c:v>11.99900354295837</c:v>
                </c:pt>
                <c:pt idx="15892">
                  <c:v>11.99900354295837</c:v>
                </c:pt>
                <c:pt idx="15893">
                  <c:v>11.99900354295837</c:v>
                </c:pt>
                <c:pt idx="15894">
                  <c:v>11.99900354295837</c:v>
                </c:pt>
                <c:pt idx="15895">
                  <c:v>11.99900354295837</c:v>
                </c:pt>
                <c:pt idx="15896">
                  <c:v>11.99900354295837</c:v>
                </c:pt>
                <c:pt idx="15897">
                  <c:v>11.99900354295837</c:v>
                </c:pt>
                <c:pt idx="15898">
                  <c:v>11.99900354295837</c:v>
                </c:pt>
                <c:pt idx="15899">
                  <c:v>11.99900354295837</c:v>
                </c:pt>
                <c:pt idx="15900">
                  <c:v>11.99900354295837</c:v>
                </c:pt>
                <c:pt idx="15901">
                  <c:v>11.99900354295837</c:v>
                </c:pt>
                <c:pt idx="15902">
                  <c:v>11.99900354295837</c:v>
                </c:pt>
                <c:pt idx="15903">
                  <c:v>11.99900354295837</c:v>
                </c:pt>
                <c:pt idx="15904">
                  <c:v>11.951948627103631</c:v>
                </c:pt>
                <c:pt idx="15905">
                  <c:v>11.946412754650133</c:v>
                </c:pt>
                <c:pt idx="15906">
                  <c:v>11.938108945969885</c:v>
                </c:pt>
                <c:pt idx="15907">
                  <c:v>11.938108945969885</c:v>
                </c:pt>
                <c:pt idx="15908">
                  <c:v>11.893821966341896</c:v>
                </c:pt>
                <c:pt idx="15909">
                  <c:v>11.893821966341896</c:v>
                </c:pt>
                <c:pt idx="15910">
                  <c:v>11.893821966341896</c:v>
                </c:pt>
                <c:pt idx="15911">
                  <c:v>11.893821966341896</c:v>
                </c:pt>
                <c:pt idx="15912">
                  <c:v>11.893821966341896</c:v>
                </c:pt>
                <c:pt idx="15913">
                  <c:v>11.893821966341896</c:v>
                </c:pt>
                <c:pt idx="15914">
                  <c:v>11.893821966341896</c:v>
                </c:pt>
                <c:pt idx="15915">
                  <c:v>11.893821966341896</c:v>
                </c:pt>
                <c:pt idx="15916">
                  <c:v>11.893821966341896</c:v>
                </c:pt>
                <c:pt idx="15917">
                  <c:v>11.893821966341896</c:v>
                </c:pt>
                <c:pt idx="15918">
                  <c:v>11.893821966341896</c:v>
                </c:pt>
                <c:pt idx="15919">
                  <c:v>11.893821966341896</c:v>
                </c:pt>
                <c:pt idx="15920">
                  <c:v>11.893821966341896</c:v>
                </c:pt>
                <c:pt idx="15921">
                  <c:v>11.893821966341896</c:v>
                </c:pt>
                <c:pt idx="15922">
                  <c:v>11.852302922940655</c:v>
                </c:pt>
                <c:pt idx="15923">
                  <c:v>11.843999114260408</c:v>
                </c:pt>
                <c:pt idx="15924">
                  <c:v>11.843999114260408</c:v>
                </c:pt>
                <c:pt idx="15925">
                  <c:v>11.83569530558016</c:v>
                </c:pt>
                <c:pt idx="15926">
                  <c:v>11.827391496899912</c:v>
                </c:pt>
                <c:pt idx="15927">
                  <c:v>11.827391496899912</c:v>
                </c:pt>
                <c:pt idx="15928">
                  <c:v>11.819087688219664</c:v>
                </c:pt>
                <c:pt idx="15929">
                  <c:v>11.813551815766164</c:v>
                </c:pt>
                <c:pt idx="15930">
                  <c:v>11.808015943312666</c:v>
                </c:pt>
                <c:pt idx="15931">
                  <c:v>11.799712134632417</c:v>
                </c:pt>
                <c:pt idx="15932">
                  <c:v>11.799712134632417</c:v>
                </c:pt>
                <c:pt idx="15933">
                  <c:v>11.783104517271923</c:v>
                </c:pt>
                <c:pt idx="15934">
                  <c:v>11.783104517271923</c:v>
                </c:pt>
                <c:pt idx="15935">
                  <c:v>11.783104517271923</c:v>
                </c:pt>
                <c:pt idx="15936">
                  <c:v>11.783104517271923</c:v>
                </c:pt>
                <c:pt idx="15937">
                  <c:v>11.769264836138175</c:v>
                </c:pt>
                <c:pt idx="15938">
                  <c:v>11.760961027457927</c:v>
                </c:pt>
                <c:pt idx="15939">
                  <c:v>11.760961027457927</c:v>
                </c:pt>
                <c:pt idx="15940">
                  <c:v>11.75265721877768</c:v>
                </c:pt>
                <c:pt idx="15941">
                  <c:v>11.747121346324182</c:v>
                </c:pt>
                <c:pt idx="15942">
                  <c:v>11.741585473870682</c:v>
                </c:pt>
                <c:pt idx="15943">
                  <c:v>11.730513728963684</c:v>
                </c:pt>
                <c:pt idx="15944">
                  <c:v>11.730513728963684</c:v>
                </c:pt>
                <c:pt idx="15945">
                  <c:v>11.730513728963684</c:v>
                </c:pt>
                <c:pt idx="15946">
                  <c:v>11.719441984056687</c:v>
                </c:pt>
                <c:pt idx="15947">
                  <c:v>11.713906111603189</c:v>
                </c:pt>
                <c:pt idx="15948">
                  <c:v>11.708370239149691</c:v>
                </c:pt>
                <c:pt idx="15949">
                  <c:v>11.702834366696191</c:v>
                </c:pt>
                <c:pt idx="15950">
                  <c:v>11.691762621789193</c:v>
                </c:pt>
                <c:pt idx="15951">
                  <c:v>11.691762621789193</c:v>
                </c:pt>
                <c:pt idx="15952">
                  <c:v>11.691762621789193</c:v>
                </c:pt>
                <c:pt idx="15953">
                  <c:v>11.680690876882197</c:v>
                </c:pt>
                <c:pt idx="15954">
                  <c:v>11.675155004428699</c:v>
                </c:pt>
                <c:pt idx="15955">
                  <c:v>11.66685119574845</c:v>
                </c:pt>
                <c:pt idx="15956">
                  <c:v>11.66685119574845</c:v>
                </c:pt>
                <c:pt idx="15957">
                  <c:v>11.650243578387954</c:v>
                </c:pt>
                <c:pt idx="15958">
                  <c:v>11.650243578387954</c:v>
                </c:pt>
                <c:pt idx="15959">
                  <c:v>11.650243578387954</c:v>
                </c:pt>
                <c:pt idx="15960">
                  <c:v>11.650243578387954</c:v>
                </c:pt>
                <c:pt idx="15961">
                  <c:v>11.636403897254208</c:v>
                </c:pt>
                <c:pt idx="15962">
                  <c:v>11.630868024800709</c:v>
                </c:pt>
                <c:pt idx="15963">
                  <c:v>11.619796279893711</c:v>
                </c:pt>
                <c:pt idx="15964">
                  <c:v>11.619796279893711</c:v>
                </c:pt>
                <c:pt idx="15965">
                  <c:v>11.619796279893711</c:v>
                </c:pt>
                <c:pt idx="15966">
                  <c:v>11.600420726306467</c:v>
                </c:pt>
                <c:pt idx="15967">
                  <c:v>11.600420726306467</c:v>
                </c:pt>
                <c:pt idx="15968">
                  <c:v>11.600420726306467</c:v>
                </c:pt>
                <c:pt idx="15969">
                  <c:v>11.600420726306467</c:v>
                </c:pt>
                <c:pt idx="15970">
                  <c:v>11.58381310894597</c:v>
                </c:pt>
                <c:pt idx="15971">
                  <c:v>11.58381310894597</c:v>
                </c:pt>
                <c:pt idx="15972">
                  <c:v>11.575509300265722</c:v>
                </c:pt>
                <c:pt idx="15973">
                  <c:v>11.561669619131976</c:v>
                </c:pt>
                <c:pt idx="15974">
                  <c:v>11.561669619131976</c:v>
                </c:pt>
                <c:pt idx="15975">
                  <c:v>11.561669619131976</c:v>
                </c:pt>
                <c:pt idx="15976">
                  <c:v>11.561669619131976</c:v>
                </c:pt>
                <c:pt idx="15977">
                  <c:v>11.547829937998229</c:v>
                </c:pt>
                <c:pt idx="15978">
                  <c:v>11.528454384410983</c:v>
                </c:pt>
                <c:pt idx="15979">
                  <c:v>11.528454384410983</c:v>
                </c:pt>
                <c:pt idx="15980">
                  <c:v>11.528454384410983</c:v>
                </c:pt>
                <c:pt idx="15981">
                  <c:v>11.528454384410983</c:v>
                </c:pt>
                <c:pt idx="15982">
                  <c:v>11.528454384410983</c:v>
                </c:pt>
                <c:pt idx="15983">
                  <c:v>11.528454384410983</c:v>
                </c:pt>
                <c:pt idx="15984">
                  <c:v>11.509078830823738</c:v>
                </c:pt>
                <c:pt idx="15985">
                  <c:v>11.50354295837024</c:v>
                </c:pt>
                <c:pt idx="15986">
                  <c:v>11.498007085916742</c:v>
                </c:pt>
                <c:pt idx="15987">
                  <c:v>11.492471213463242</c:v>
                </c:pt>
                <c:pt idx="15988">
                  <c:v>11.484167404782994</c:v>
                </c:pt>
                <c:pt idx="15989">
                  <c:v>11.484167404782994</c:v>
                </c:pt>
                <c:pt idx="15990">
                  <c:v>11.439880425155003</c:v>
                </c:pt>
                <c:pt idx="15991">
                  <c:v>11.439880425155003</c:v>
                </c:pt>
                <c:pt idx="15992">
                  <c:v>11.439880425155003</c:v>
                </c:pt>
                <c:pt idx="15993">
                  <c:v>11.439880425155003</c:v>
                </c:pt>
                <c:pt idx="15994">
                  <c:v>11.439880425155003</c:v>
                </c:pt>
                <c:pt idx="15995">
                  <c:v>11.439880425155003</c:v>
                </c:pt>
                <c:pt idx="15996">
                  <c:v>11.439880425155003</c:v>
                </c:pt>
                <c:pt idx="15997">
                  <c:v>11.439880425155003</c:v>
                </c:pt>
                <c:pt idx="15998">
                  <c:v>11.439880425155003</c:v>
                </c:pt>
                <c:pt idx="15999">
                  <c:v>11.439880425155003</c:v>
                </c:pt>
                <c:pt idx="16000">
                  <c:v>11.439880425155003</c:v>
                </c:pt>
                <c:pt idx="16001">
                  <c:v>11.439880425155003</c:v>
                </c:pt>
                <c:pt idx="16002">
                  <c:v>11.439880425155003</c:v>
                </c:pt>
                <c:pt idx="16003">
                  <c:v>11.439880425155003</c:v>
                </c:pt>
                <c:pt idx="16004">
                  <c:v>11.398361381753764</c:v>
                </c:pt>
                <c:pt idx="16005">
                  <c:v>11.392825509300266</c:v>
                </c:pt>
                <c:pt idx="16006">
                  <c:v>11.387289636846768</c:v>
                </c:pt>
                <c:pt idx="16007">
                  <c:v>11.381753764393268</c:v>
                </c:pt>
                <c:pt idx="16008">
                  <c:v>11.376217891939771</c:v>
                </c:pt>
                <c:pt idx="16009">
                  <c:v>11.370682019486271</c:v>
                </c:pt>
                <c:pt idx="16010">
                  <c:v>11.365146147032773</c:v>
                </c:pt>
                <c:pt idx="16011">
                  <c:v>11.356842338352525</c:v>
                </c:pt>
                <c:pt idx="16012">
                  <c:v>11.356842338352525</c:v>
                </c:pt>
                <c:pt idx="16013">
                  <c:v>11.348538529672277</c:v>
                </c:pt>
                <c:pt idx="16014">
                  <c:v>11.340234720992029</c:v>
                </c:pt>
                <c:pt idx="16015">
                  <c:v>11.340234720992029</c:v>
                </c:pt>
                <c:pt idx="16016">
                  <c:v>11.32916297608503</c:v>
                </c:pt>
                <c:pt idx="16017">
                  <c:v>11.32916297608503</c:v>
                </c:pt>
                <c:pt idx="16018">
                  <c:v>11.320859167404782</c:v>
                </c:pt>
                <c:pt idx="16019">
                  <c:v>11.307019486271036</c:v>
                </c:pt>
                <c:pt idx="16020">
                  <c:v>11.307019486271036</c:v>
                </c:pt>
                <c:pt idx="16021">
                  <c:v>11.307019486271036</c:v>
                </c:pt>
                <c:pt idx="16022">
                  <c:v>11.307019486271036</c:v>
                </c:pt>
                <c:pt idx="16023">
                  <c:v>11.293179805137289</c:v>
                </c:pt>
                <c:pt idx="16024">
                  <c:v>11.287643932683791</c:v>
                </c:pt>
                <c:pt idx="16025">
                  <c:v>11.279340124003543</c:v>
                </c:pt>
                <c:pt idx="16026">
                  <c:v>11.279340124003543</c:v>
                </c:pt>
                <c:pt idx="16027">
                  <c:v>11.271036315323295</c:v>
                </c:pt>
                <c:pt idx="16028">
                  <c:v>11.265500442869797</c:v>
                </c:pt>
                <c:pt idx="16029">
                  <c:v>11.257196634189548</c:v>
                </c:pt>
                <c:pt idx="16030">
                  <c:v>11.257196634189548</c:v>
                </c:pt>
                <c:pt idx="16031">
                  <c:v>11.240589016829054</c:v>
                </c:pt>
                <c:pt idx="16032">
                  <c:v>11.240589016829054</c:v>
                </c:pt>
                <c:pt idx="16033">
                  <c:v>11.240589016829054</c:v>
                </c:pt>
                <c:pt idx="16034">
                  <c:v>11.240589016829054</c:v>
                </c:pt>
                <c:pt idx="16035">
                  <c:v>11.226749335695306</c:v>
                </c:pt>
                <c:pt idx="16036">
                  <c:v>11.221213463241806</c:v>
                </c:pt>
                <c:pt idx="16037">
                  <c:v>11.21014171833481</c:v>
                </c:pt>
                <c:pt idx="16038">
                  <c:v>11.21014171833481</c:v>
                </c:pt>
                <c:pt idx="16039">
                  <c:v>11.21014171833481</c:v>
                </c:pt>
                <c:pt idx="16040">
                  <c:v>11.193534100974313</c:v>
                </c:pt>
                <c:pt idx="16041">
                  <c:v>11.193534100974313</c:v>
                </c:pt>
                <c:pt idx="16042">
                  <c:v>11.193534100974313</c:v>
                </c:pt>
                <c:pt idx="16043">
                  <c:v>11.182462356067315</c:v>
                </c:pt>
                <c:pt idx="16044">
                  <c:v>11.176926483613817</c:v>
                </c:pt>
                <c:pt idx="16045">
                  <c:v>11.171390611160319</c:v>
                </c:pt>
                <c:pt idx="16046">
                  <c:v>11.163086802480072</c:v>
                </c:pt>
                <c:pt idx="16047">
                  <c:v>11.163086802480072</c:v>
                </c:pt>
                <c:pt idx="16048">
                  <c:v>11.143711248892824</c:v>
                </c:pt>
                <c:pt idx="16049">
                  <c:v>11.143711248892824</c:v>
                </c:pt>
                <c:pt idx="16050">
                  <c:v>11.143711248892824</c:v>
                </c:pt>
                <c:pt idx="16051">
                  <c:v>11.143711248892824</c:v>
                </c:pt>
                <c:pt idx="16052">
                  <c:v>11.143711248892824</c:v>
                </c:pt>
                <c:pt idx="16053">
                  <c:v>11.12710363153233</c:v>
                </c:pt>
                <c:pt idx="16054">
                  <c:v>11.121567759078831</c:v>
                </c:pt>
                <c:pt idx="16055">
                  <c:v>11.113263950398583</c:v>
                </c:pt>
                <c:pt idx="16056">
                  <c:v>11.113263950398583</c:v>
                </c:pt>
                <c:pt idx="16057">
                  <c:v>11.102192205491585</c:v>
                </c:pt>
                <c:pt idx="16058">
                  <c:v>11.102192205491585</c:v>
                </c:pt>
                <c:pt idx="16059">
                  <c:v>11.091120460584589</c:v>
                </c:pt>
                <c:pt idx="16060">
                  <c:v>11.091120460584589</c:v>
                </c:pt>
                <c:pt idx="16061">
                  <c:v>11.08281665190434</c:v>
                </c:pt>
                <c:pt idx="16062">
                  <c:v>11.074512843224092</c:v>
                </c:pt>
                <c:pt idx="16063">
                  <c:v>11.074512843224092</c:v>
                </c:pt>
                <c:pt idx="16064">
                  <c:v>11.066209034543844</c:v>
                </c:pt>
                <c:pt idx="16065">
                  <c:v>11.055137289636848</c:v>
                </c:pt>
                <c:pt idx="16066">
                  <c:v>11.055137289636848</c:v>
                </c:pt>
                <c:pt idx="16067">
                  <c:v>11.055137289636848</c:v>
                </c:pt>
                <c:pt idx="16068">
                  <c:v>11.044065544729849</c:v>
                </c:pt>
                <c:pt idx="16069">
                  <c:v>11.038529672276351</c:v>
                </c:pt>
                <c:pt idx="16070">
                  <c:v>11.005314437555359</c:v>
                </c:pt>
                <c:pt idx="16071">
                  <c:v>11.005314437555359</c:v>
                </c:pt>
                <c:pt idx="16072">
                  <c:v>11.005314437555359</c:v>
                </c:pt>
                <c:pt idx="16073">
                  <c:v>11.005314437555359</c:v>
                </c:pt>
                <c:pt idx="16074">
                  <c:v>11.005314437555359</c:v>
                </c:pt>
                <c:pt idx="16075">
                  <c:v>11.005314437555359</c:v>
                </c:pt>
                <c:pt idx="16076">
                  <c:v>11.005314437555359</c:v>
                </c:pt>
                <c:pt idx="16077">
                  <c:v>11.005314437555359</c:v>
                </c:pt>
                <c:pt idx="16078">
                  <c:v>11.005314437555359</c:v>
                </c:pt>
                <c:pt idx="16079">
                  <c:v>11.005314437555359</c:v>
                </c:pt>
                <c:pt idx="16080">
                  <c:v>11.005314437555359</c:v>
                </c:pt>
                <c:pt idx="16081">
                  <c:v>10.972099202834366</c:v>
                </c:pt>
                <c:pt idx="16082">
                  <c:v>10.966563330380868</c:v>
                </c:pt>
                <c:pt idx="16083">
                  <c:v>10.958259521700619</c:v>
                </c:pt>
                <c:pt idx="16084">
                  <c:v>10.958259521700619</c:v>
                </c:pt>
                <c:pt idx="16085">
                  <c:v>10.947187776793623</c:v>
                </c:pt>
                <c:pt idx="16086">
                  <c:v>10.947187776793623</c:v>
                </c:pt>
                <c:pt idx="16087">
                  <c:v>10.936116031886625</c:v>
                </c:pt>
                <c:pt idx="16088">
                  <c:v>10.936116031886625</c:v>
                </c:pt>
                <c:pt idx="16089">
                  <c:v>10.927812223206377</c:v>
                </c:pt>
                <c:pt idx="16090">
                  <c:v>10.916740478299381</c:v>
                </c:pt>
                <c:pt idx="16091">
                  <c:v>10.916740478299381</c:v>
                </c:pt>
                <c:pt idx="16092">
                  <c:v>10.916740478299381</c:v>
                </c:pt>
                <c:pt idx="16093">
                  <c:v>10.866917626217893</c:v>
                </c:pt>
                <c:pt idx="16094">
                  <c:v>10.866917626217893</c:v>
                </c:pt>
                <c:pt idx="16095">
                  <c:v>10.866917626217893</c:v>
                </c:pt>
                <c:pt idx="16096">
                  <c:v>10.866917626217893</c:v>
                </c:pt>
                <c:pt idx="16097">
                  <c:v>10.866917626217893</c:v>
                </c:pt>
                <c:pt idx="16098">
                  <c:v>10.866917626217893</c:v>
                </c:pt>
                <c:pt idx="16099">
                  <c:v>10.866917626217893</c:v>
                </c:pt>
                <c:pt idx="16100">
                  <c:v>10.866917626217893</c:v>
                </c:pt>
                <c:pt idx="16101">
                  <c:v>10.866917626217893</c:v>
                </c:pt>
                <c:pt idx="16102">
                  <c:v>10.866917626217893</c:v>
                </c:pt>
                <c:pt idx="16103">
                  <c:v>10.866917626217893</c:v>
                </c:pt>
                <c:pt idx="16104">
                  <c:v>10.866917626217893</c:v>
                </c:pt>
                <c:pt idx="16105">
                  <c:v>10.866917626217893</c:v>
                </c:pt>
                <c:pt idx="16106">
                  <c:v>10.866917626217893</c:v>
                </c:pt>
                <c:pt idx="16107">
                  <c:v>10.866917626217893</c:v>
                </c:pt>
                <c:pt idx="16108">
                  <c:v>10.819862710363152</c:v>
                </c:pt>
                <c:pt idx="16109">
                  <c:v>10.819862710363152</c:v>
                </c:pt>
                <c:pt idx="16110">
                  <c:v>10.811558901682904</c:v>
                </c:pt>
                <c:pt idx="16111">
                  <c:v>10.806023029229408</c:v>
                </c:pt>
                <c:pt idx="16112">
                  <c:v>10.797719220549158</c:v>
                </c:pt>
                <c:pt idx="16113">
                  <c:v>10.797719220549158</c:v>
                </c:pt>
                <c:pt idx="16114">
                  <c:v>10.789415411868911</c:v>
                </c:pt>
                <c:pt idx="16115">
                  <c:v>10.767271922054917</c:v>
                </c:pt>
                <c:pt idx="16116">
                  <c:v>10.767271922054917</c:v>
                </c:pt>
                <c:pt idx="16117">
                  <c:v>10.767271922054917</c:v>
                </c:pt>
                <c:pt idx="16118">
                  <c:v>10.767271922054917</c:v>
                </c:pt>
                <c:pt idx="16119">
                  <c:v>10.767271922054917</c:v>
                </c:pt>
                <c:pt idx="16120">
                  <c:v>10.767271922054917</c:v>
                </c:pt>
                <c:pt idx="16121">
                  <c:v>10.767271922054917</c:v>
                </c:pt>
                <c:pt idx="16122">
                  <c:v>10.731288751107176</c:v>
                </c:pt>
                <c:pt idx="16123">
                  <c:v>10.731288751107176</c:v>
                </c:pt>
                <c:pt idx="16124">
                  <c:v>10.731288751107176</c:v>
                </c:pt>
                <c:pt idx="16125">
                  <c:v>10.731288751107176</c:v>
                </c:pt>
                <c:pt idx="16126">
                  <c:v>10.731288751107176</c:v>
                </c:pt>
                <c:pt idx="16127">
                  <c:v>10.731288751107176</c:v>
                </c:pt>
                <c:pt idx="16128">
                  <c:v>10.711913197519928</c:v>
                </c:pt>
                <c:pt idx="16129">
                  <c:v>10.70637732506643</c:v>
                </c:pt>
                <c:pt idx="16130">
                  <c:v>10.700841452612933</c:v>
                </c:pt>
                <c:pt idx="16131">
                  <c:v>10.687001771479185</c:v>
                </c:pt>
                <c:pt idx="16132">
                  <c:v>10.687001771479185</c:v>
                </c:pt>
                <c:pt idx="16133">
                  <c:v>10.687001771479185</c:v>
                </c:pt>
                <c:pt idx="16134">
                  <c:v>10.687001771479185</c:v>
                </c:pt>
                <c:pt idx="16135">
                  <c:v>10.673162090345437</c:v>
                </c:pt>
                <c:pt idx="16136">
                  <c:v>10.662090345438441</c:v>
                </c:pt>
                <c:pt idx="16137">
                  <c:v>10.662090345438441</c:v>
                </c:pt>
                <c:pt idx="16138">
                  <c:v>10.662090345438441</c:v>
                </c:pt>
                <c:pt idx="16139">
                  <c:v>10.648250664304694</c:v>
                </c:pt>
                <c:pt idx="16140">
                  <c:v>10.648250664304694</c:v>
                </c:pt>
                <c:pt idx="16141">
                  <c:v>10.639946855624446</c:v>
                </c:pt>
                <c:pt idx="16142">
                  <c:v>10.6261071744907</c:v>
                </c:pt>
                <c:pt idx="16143">
                  <c:v>10.6261071744907</c:v>
                </c:pt>
                <c:pt idx="16144">
                  <c:v>10.6261071744907</c:v>
                </c:pt>
                <c:pt idx="16145">
                  <c:v>10.6261071744907</c:v>
                </c:pt>
                <c:pt idx="16146">
                  <c:v>10.609499557130203</c:v>
                </c:pt>
                <c:pt idx="16147">
                  <c:v>10.609499557130203</c:v>
                </c:pt>
                <c:pt idx="16148">
                  <c:v>10.592891939769707</c:v>
                </c:pt>
                <c:pt idx="16149">
                  <c:v>10.592891939769707</c:v>
                </c:pt>
                <c:pt idx="16150">
                  <c:v>10.592891939769707</c:v>
                </c:pt>
                <c:pt idx="16151">
                  <c:v>10.592891939769707</c:v>
                </c:pt>
                <c:pt idx="16152">
                  <c:v>10.579052258635961</c:v>
                </c:pt>
                <c:pt idx="16153">
                  <c:v>10.573516386182462</c:v>
                </c:pt>
                <c:pt idx="16154">
                  <c:v>10.556908768821966</c:v>
                </c:pt>
                <c:pt idx="16155">
                  <c:v>10.556908768821966</c:v>
                </c:pt>
                <c:pt idx="16156">
                  <c:v>10.556908768821966</c:v>
                </c:pt>
                <c:pt idx="16157">
                  <c:v>10.556908768821966</c:v>
                </c:pt>
                <c:pt idx="16158">
                  <c:v>10.556908768821966</c:v>
                </c:pt>
                <c:pt idx="16159">
                  <c:v>10.520925597874225</c:v>
                </c:pt>
                <c:pt idx="16160">
                  <c:v>10.520925597874225</c:v>
                </c:pt>
                <c:pt idx="16161">
                  <c:v>10.520925597874225</c:v>
                </c:pt>
                <c:pt idx="16162">
                  <c:v>10.520925597874225</c:v>
                </c:pt>
                <c:pt idx="16163">
                  <c:v>10.520925597874225</c:v>
                </c:pt>
                <c:pt idx="16164">
                  <c:v>10.520925597874225</c:v>
                </c:pt>
                <c:pt idx="16165">
                  <c:v>10.520925597874225</c:v>
                </c:pt>
                <c:pt idx="16166">
                  <c:v>10.520925597874225</c:v>
                </c:pt>
                <c:pt idx="16167">
                  <c:v>10.496014171833481</c:v>
                </c:pt>
                <c:pt idx="16168">
                  <c:v>10.479406554472986</c:v>
                </c:pt>
                <c:pt idx="16169">
                  <c:v>10.479406554472986</c:v>
                </c:pt>
                <c:pt idx="16170">
                  <c:v>10.479406554472986</c:v>
                </c:pt>
                <c:pt idx="16171">
                  <c:v>10.479406554472986</c:v>
                </c:pt>
                <c:pt idx="16172">
                  <c:v>10.479406554472986</c:v>
                </c:pt>
                <c:pt idx="16173">
                  <c:v>10.46003100088574</c:v>
                </c:pt>
                <c:pt idx="16174">
                  <c:v>10.46003100088574</c:v>
                </c:pt>
                <c:pt idx="16175">
                  <c:v>10.451727192205491</c:v>
                </c:pt>
                <c:pt idx="16176">
                  <c:v>10.437887511071745</c:v>
                </c:pt>
                <c:pt idx="16177">
                  <c:v>10.437887511071745</c:v>
                </c:pt>
                <c:pt idx="16178">
                  <c:v>10.437887511071745</c:v>
                </c:pt>
                <c:pt idx="16179">
                  <c:v>10.437887511071745</c:v>
                </c:pt>
                <c:pt idx="16180">
                  <c:v>10.424047829937997</c:v>
                </c:pt>
                <c:pt idx="16181">
                  <c:v>10.418511957484499</c:v>
                </c:pt>
                <c:pt idx="16182">
                  <c:v>10.401904340124004</c:v>
                </c:pt>
                <c:pt idx="16183">
                  <c:v>10.401904340124004</c:v>
                </c:pt>
                <c:pt idx="16184">
                  <c:v>10.401904340124004</c:v>
                </c:pt>
                <c:pt idx="16185">
                  <c:v>10.401904340124004</c:v>
                </c:pt>
                <c:pt idx="16186">
                  <c:v>10.401904340124004</c:v>
                </c:pt>
                <c:pt idx="16187">
                  <c:v>10.37422497785651</c:v>
                </c:pt>
                <c:pt idx="16188">
                  <c:v>10.37422497785651</c:v>
                </c:pt>
                <c:pt idx="16189">
                  <c:v>10.37422497785651</c:v>
                </c:pt>
                <c:pt idx="16190">
                  <c:v>10.37422497785651</c:v>
                </c:pt>
                <c:pt idx="16191">
                  <c:v>10.37422497785651</c:v>
                </c:pt>
                <c:pt idx="16192">
                  <c:v>10.354849424269265</c:v>
                </c:pt>
                <c:pt idx="16193">
                  <c:v>10.354849424269265</c:v>
                </c:pt>
                <c:pt idx="16194">
                  <c:v>10.335473870682019</c:v>
                </c:pt>
                <c:pt idx="16195">
                  <c:v>10.335473870682019</c:v>
                </c:pt>
                <c:pt idx="16196">
                  <c:v>10.335473870682019</c:v>
                </c:pt>
                <c:pt idx="16197">
                  <c:v>10.335473870682019</c:v>
                </c:pt>
                <c:pt idx="16198">
                  <c:v>10.335473870682019</c:v>
                </c:pt>
                <c:pt idx="16199">
                  <c:v>10.318866253321524</c:v>
                </c:pt>
                <c:pt idx="16200">
                  <c:v>10.307794508414526</c:v>
                </c:pt>
                <c:pt idx="16201">
                  <c:v>10.307794508414526</c:v>
                </c:pt>
                <c:pt idx="16202">
                  <c:v>10.307794508414526</c:v>
                </c:pt>
                <c:pt idx="16203">
                  <c:v>10.29672276350753</c:v>
                </c:pt>
                <c:pt idx="16204">
                  <c:v>10.280115146147033</c:v>
                </c:pt>
                <c:pt idx="16205">
                  <c:v>10.280115146147033</c:v>
                </c:pt>
                <c:pt idx="16206">
                  <c:v>10.280115146147033</c:v>
                </c:pt>
                <c:pt idx="16207">
                  <c:v>10.280115146147033</c:v>
                </c:pt>
                <c:pt idx="16208">
                  <c:v>10.280115146147033</c:v>
                </c:pt>
                <c:pt idx="16209">
                  <c:v>10.260739592559789</c:v>
                </c:pt>
                <c:pt idx="16210">
                  <c:v>10.260739592559789</c:v>
                </c:pt>
                <c:pt idx="16211">
                  <c:v>10.252435783879539</c:v>
                </c:pt>
                <c:pt idx="16212">
                  <c:v>10.246899911426041</c:v>
                </c:pt>
                <c:pt idx="16213">
                  <c:v>10.235828166519044</c:v>
                </c:pt>
                <c:pt idx="16214">
                  <c:v>10.235828166519044</c:v>
                </c:pt>
                <c:pt idx="16215">
                  <c:v>10.235828166519044</c:v>
                </c:pt>
                <c:pt idx="16216">
                  <c:v>10.202612931798051</c:v>
                </c:pt>
                <c:pt idx="16217">
                  <c:v>10.202612931798051</c:v>
                </c:pt>
                <c:pt idx="16218">
                  <c:v>10.202612931798051</c:v>
                </c:pt>
                <c:pt idx="16219">
                  <c:v>10.202612931798051</c:v>
                </c:pt>
                <c:pt idx="16220">
                  <c:v>10.202612931798051</c:v>
                </c:pt>
                <c:pt idx="16221">
                  <c:v>10.202612931798051</c:v>
                </c:pt>
                <c:pt idx="16222">
                  <c:v>10.202612931798051</c:v>
                </c:pt>
                <c:pt idx="16223">
                  <c:v>10.202612931798051</c:v>
                </c:pt>
                <c:pt idx="16224">
                  <c:v>10.202612931798051</c:v>
                </c:pt>
                <c:pt idx="16225">
                  <c:v>10.174933569530557</c:v>
                </c:pt>
                <c:pt idx="16226">
                  <c:v>10.169397697077059</c:v>
                </c:pt>
                <c:pt idx="16227">
                  <c:v>10.163861824623559</c:v>
                </c:pt>
                <c:pt idx="16228">
                  <c:v>10.158325952170062</c:v>
                </c:pt>
                <c:pt idx="16229">
                  <c:v>10.136182462356068</c:v>
                </c:pt>
                <c:pt idx="16230">
                  <c:v>10.136182462356068</c:v>
                </c:pt>
                <c:pt idx="16231">
                  <c:v>10.136182462356068</c:v>
                </c:pt>
                <c:pt idx="16232">
                  <c:v>10.136182462356068</c:v>
                </c:pt>
                <c:pt idx="16233">
                  <c:v>10.136182462356068</c:v>
                </c:pt>
                <c:pt idx="16234">
                  <c:v>10.136182462356068</c:v>
                </c:pt>
                <c:pt idx="16235">
                  <c:v>10.136182462356068</c:v>
                </c:pt>
                <c:pt idx="16236">
                  <c:v>10.114038972542073</c:v>
                </c:pt>
                <c:pt idx="16237">
                  <c:v>10.100199291408327</c:v>
                </c:pt>
                <c:pt idx="16238">
                  <c:v>10.100199291408327</c:v>
                </c:pt>
                <c:pt idx="16239">
                  <c:v>10.100199291408327</c:v>
                </c:pt>
                <c:pt idx="16240">
                  <c:v>10.100199291408327</c:v>
                </c:pt>
                <c:pt idx="16241">
                  <c:v>10.050376439326838</c:v>
                </c:pt>
                <c:pt idx="16242">
                  <c:v>10.050376439326838</c:v>
                </c:pt>
                <c:pt idx="16243">
                  <c:v>10.050376439326838</c:v>
                </c:pt>
                <c:pt idx="16244">
                  <c:v>10.050376439326838</c:v>
                </c:pt>
                <c:pt idx="16245">
                  <c:v>10.050376439326838</c:v>
                </c:pt>
                <c:pt idx="16246">
                  <c:v>10.050376439326838</c:v>
                </c:pt>
                <c:pt idx="16247">
                  <c:v>10.050376439326838</c:v>
                </c:pt>
                <c:pt idx="16248">
                  <c:v>10.050376439326838</c:v>
                </c:pt>
                <c:pt idx="16249">
                  <c:v>10.050376439326838</c:v>
                </c:pt>
                <c:pt idx="16250">
                  <c:v>10.050376439326838</c:v>
                </c:pt>
                <c:pt idx="16251">
                  <c:v>10.050376439326838</c:v>
                </c:pt>
                <c:pt idx="16252">
                  <c:v>10.050376439326838</c:v>
                </c:pt>
                <c:pt idx="16253">
                  <c:v>10.050376439326838</c:v>
                </c:pt>
                <c:pt idx="16254">
                  <c:v>10.050376439326838</c:v>
                </c:pt>
                <c:pt idx="16255">
                  <c:v>10.008857395925599</c:v>
                </c:pt>
                <c:pt idx="16256">
                  <c:v>10.003321523472099</c:v>
                </c:pt>
                <c:pt idx="16257">
                  <c:v>9.9839459698848536</c:v>
                </c:pt>
                <c:pt idx="16258">
                  <c:v>9.9839459698848536</c:v>
                </c:pt>
                <c:pt idx="16259">
                  <c:v>9.9839459698848536</c:v>
                </c:pt>
                <c:pt idx="16260">
                  <c:v>9.9839459698848536</c:v>
                </c:pt>
                <c:pt idx="16261">
                  <c:v>9.9839459698848536</c:v>
                </c:pt>
                <c:pt idx="16262">
                  <c:v>9.9839459698848536</c:v>
                </c:pt>
                <c:pt idx="16263">
                  <c:v>9.9562666076173603</c:v>
                </c:pt>
                <c:pt idx="16264">
                  <c:v>9.9562666076173603</c:v>
                </c:pt>
                <c:pt idx="16265">
                  <c:v>9.9562666076173603</c:v>
                </c:pt>
                <c:pt idx="16266">
                  <c:v>9.9562666076173603</c:v>
                </c:pt>
                <c:pt idx="16267">
                  <c:v>9.9424269264836127</c:v>
                </c:pt>
                <c:pt idx="16268">
                  <c:v>9.9341231178033667</c:v>
                </c:pt>
                <c:pt idx="16269">
                  <c:v>9.9341231178033667</c:v>
                </c:pt>
                <c:pt idx="16270">
                  <c:v>9.9258193091231188</c:v>
                </c:pt>
                <c:pt idx="16271">
                  <c:v>9.9202834366696191</c:v>
                </c:pt>
                <c:pt idx="16272">
                  <c:v>9.9064437555358715</c:v>
                </c:pt>
                <c:pt idx="16273">
                  <c:v>9.9064437555358715</c:v>
                </c:pt>
                <c:pt idx="16274">
                  <c:v>9.9064437555358715</c:v>
                </c:pt>
                <c:pt idx="16275">
                  <c:v>9.9064437555358715</c:v>
                </c:pt>
                <c:pt idx="16276">
                  <c:v>9.8926040744021257</c:v>
                </c:pt>
                <c:pt idx="16277">
                  <c:v>9.8870682019486278</c:v>
                </c:pt>
                <c:pt idx="16278">
                  <c:v>9.8787643932683782</c:v>
                </c:pt>
                <c:pt idx="16279">
                  <c:v>9.8787643932683782</c:v>
                </c:pt>
                <c:pt idx="16280">
                  <c:v>9.8704605845881304</c:v>
                </c:pt>
                <c:pt idx="16281">
                  <c:v>9.8649247121346324</c:v>
                </c:pt>
                <c:pt idx="16282">
                  <c:v>9.8566209034543846</c:v>
                </c:pt>
                <c:pt idx="16283">
                  <c:v>9.8566209034543846</c:v>
                </c:pt>
                <c:pt idx="16284">
                  <c:v>9.8483170947741367</c:v>
                </c:pt>
                <c:pt idx="16285">
                  <c:v>9.8317094774136393</c:v>
                </c:pt>
                <c:pt idx="16286">
                  <c:v>9.8317094774136393</c:v>
                </c:pt>
                <c:pt idx="16287">
                  <c:v>9.8317094774136393</c:v>
                </c:pt>
                <c:pt idx="16288">
                  <c:v>9.8317094774136393</c:v>
                </c:pt>
                <c:pt idx="16289">
                  <c:v>9.8317094774136393</c:v>
                </c:pt>
                <c:pt idx="16290">
                  <c:v>9.8151018600531454</c:v>
                </c:pt>
                <c:pt idx="16291">
                  <c:v>9.7874224977856521</c:v>
                </c:pt>
                <c:pt idx="16292">
                  <c:v>9.7874224977856521</c:v>
                </c:pt>
                <c:pt idx="16293">
                  <c:v>9.7874224977856521</c:v>
                </c:pt>
                <c:pt idx="16294">
                  <c:v>9.7874224977856521</c:v>
                </c:pt>
                <c:pt idx="16295">
                  <c:v>9.7874224977856521</c:v>
                </c:pt>
                <c:pt idx="16296">
                  <c:v>9.7874224977856521</c:v>
                </c:pt>
                <c:pt idx="16297">
                  <c:v>9.7874224977856521</c:v>
                </c:pt>
                <c:pt idx="16298">
                  <c:v>9.7874224977856521</c:v>
                </c:pt>
                <c:pt idx="16299">
                  <c:v>9.7874224977856521</c:v>
                </c:pt>
                <c:pt idx="16300">
                  <c:v>9.7569751992914089</c:v>
                </c:pt>
                <c:pt idx="16301">
                  <c:v>9.7569751992914089</c:v>
                </c:pt>
                <c:pt idx="16302">
                  <c:v>9.7320637732506636</c:v>
                </c:pt>
                <c:pt idx="16303">
                  <c:v>9.7320637732506636</c:v>
                </c:pt>
                <c:pt idx="16304">
                  <c:v>9.7320637732506636</c:v>
                </c:pt>
                <c:pt idx="16305">
                  <c:v>9.7320637732506636</c:v>
                </c:pt>
                <c:pt idx="16306">
                  <c:v>9.7320637732506636</c:v>
                </c:pt>
                <c:pt idx="16307">
                  <c:v>9.7320637732506636</c:v>
                </c:pt>
                <c:pt idx="16308">
                  <c:v>9.7320637732506636</c:v>
                </c:pt>
                <c:pt idx="16309">
                  <c:v>9.7043844109831703</c:v>
                </c:pt>
                <c:pt idx="16310">
                  <c:v>9.7043844109831703</c:v>
                </c:pt>
                <c:pt idx="16311">
                  <c:v>9.7043844109831703</c:v>
                </c:pt>
                <c:pt idx="16312">
                  <c:v>9.6877767936226746</c:v>
                </c:pt>
                <c:pt idx="16313">
                  <c:v>9.6877767936226746</c:v>
                </c:pt>
                <c:pt idx="16314">
                  <c:v>9.6877767936226746</c:v>
                </c:pt>
                <c:pt idx="16315">
                  <c:v>9.671169176262179</c:v>
                </c:pt>
                <c:pt idx="16316">
                  <c:v>9.671169176262179</c:v>
                </c:pt>
                <c:pt idx="16317">
                  <c:v>9.671169176262179</c:v>
                </c:pt>
                <c:pt idx="16318">
                  <c:v>9.6600974313551813</c:v>
                </c:pt>
                <c:pt idx="16319">
                  <c:v>9.6545615589016816</c:v>
                </c:pt>
                <c:pt idx="16320">
                  <c:v>9.6434898139946856</c:v>
                </c:pt>
                <c:pt idx="16321">
                  <c:v>9.6434898139946856</c:v>
                </c:pt>
                <c:pt idx="16322">
                  <c:v>9.6434898139946856</c:v>
                </c:pt>
                <c:pt idx="16323">
                  <c:v>9.6324180690876879</c:v>
                </c:pt>
                <c:pt idx="16324">
                  <c:v>9.6241142604074401</c:v>
                </c:pt>
                <c:pt idx="16325">
                  <c:v>9.6241142604074401</c:v>
                </c:pt>
                <c:pt idx="16326">
                  <c:v>9.6102745792736943</c:v>
                </c:pt>
                <c:pt idx="16327">
                  <c:v>9.6102745792736943</c:v>
                </c:pt>
                <c:pt idx="16328">
                  <c:v>9.6102745792736943</c:v>
                </c:pt>
                <c:pt idx="16329">
                  <c:v>9.5992028343666966</c:v>
                </c:pt>
                <c:pt idx="16330">
                  <c:v>9.5908990256864488</c:v>
                </c:pt>
                <c:pt idx="16331">
                  <c:v>9.5908990256864488</c:v>
                </c:pt>
                <c:pt idx="16332">
                  <c:v>9.5798272807794493</c:v>
                </c:pt>
                <c:pt idx="16333">
                  <c:v>9.5798272807794493</c:v>
                </c:pt>
                <c:pt idx="16334">
                  <c:v>9.5715234720992033</c:v>
                </c:pt>
                <c:pt idx="16335">
                  <c:v>9.5659875996457053</c:v>
                </c:pt>
                <c:pt idx="16336">
                  <c:v>9.5604517271922056</c:v>
                </c:pt>
                <c:pt idx="16337">
                  <c:v>9.5493799822852079</c:v>
                </c:pt>
                <c:pt idx="16338">
                  <c:v>9.5493799822852079</c:v>
                </c:pt>
                <c:pt idx="16339">
                  <c:v>9.5493799822852079</c:v>
                </c:pt>
                <c:pt idx="16340">
                  <c:v>9.5161647475642166</c:v>
                </c:pt>
                <c:pt idx="16341">
                  <c:v>9.5161647475642166</c:v>
                </c:pt>
                <c:pt idx="16342">
                  <c:v>9.5161647475642166</c:v>
                </c:pt>
                <c:pt idx="16343">
                  <c:v>9.5161647475642166</c:v>
                </c:pt>
                <c:pt idx="16344">
                  <c:v>9.5161647475642166</c:v>
                </c:pt>
                <c:pt idx="16345">
                  <c:v>9.5161647475642166</c:v>
                </c:pt>
                <c:pt idx="16346">
                  <c:v>9.5161647475642166</c:v>
                </c:pt>
                <c:pt idx="16347">
                  <c:v>9.5161647475642166</c:v>
                </c:pt>
                <c:pt idx="16348">
                  <c:v>9.5161647475642166</c:v>
                </c:pt>
                <c:pt idx="16349">
                  <c:v>9.4884853852967233</c:v>
                </c:pt>
                <c:pt idx="16350">
                  <c:v>9.4691098317094777</c:v>
                </c:pt>
                <c:pt idx="16351">
                  <c:v>9.4691098317094777</c:v>
                </c:pt>
                <c:pt idx="16352">
                  <c:v>9.4691098317094777</c:v>
                </c:pt>
                <c:pt idx="16353">
                  <c:v>9.4691098317094777</c:v>
                </c:pt>
                <c:pt idx="16354">
                  <c:v>9.4691098317094777</c:v>
                </c:pt>
                <c:pt idx="16355">
                  <c:v>9.4691098317094777</c:v>
                </c:pt>
                <c:pt idx="16356">
                  <c:v>9.4497342781222322</c:v>
                </c:pt>
                <c:pt idx="16357">
                  <c:v>9.4441984056687325</c:v>
                </c:pt>
                <c:pt idx="16358">
                  <c:v>9.4358945969884847</c:v>
                </c:pt>
                <c:pt idx="16359">
                  <c:v>9.4358945969884847</c:v>
                </c:pt>
                <c:pt idx="16360">
                  <c:v>9.4275907883082368</c:v>
                </c:pt>
                <c:pt idx="16361">
                  <c:v>9.419286979627989</c:v>
                </c:pt>
                <c:pt idx="16362">
                  <c:v>9.419286979627989</c:v>
                </c:pt>
                <c:pt idx="16363">
                  <c:v>9.4109831709477412</c:v>
                </c:pt>
                <c:pt idx="16364">
                  <c:v>9.4026793622674933</c:v>
                </c:pt>
                <c:pt idx="16365">
                  <c:v>9.4026793622674933</c:v>
                </c:pt>
                <c:pt idx="16366">
                  <c:v>9.3943755535872455</c:v>
                </c:pt>
                <c:pt idx="16367">
                  <c:v>9.3860717449069977</c:v>
                </c:pt>
                <c:pt idx="16368">
                  <c:v>9.3860717449069977</c:v>
                </c:pt>
                <c:pt idx="16369">
                  <c:v>9.3777679362267499</c:v>
                </c:pt>
                <c:pt idx="16370">
                  <c:v>9.3722320637732501</c:v>
                </c:pt>
                <c:pt idx="16371">
                  <c:v>9.3666961913197522</c:v>
                </c:pt>
                <c:pt idx="16372">
                  <c:v>9.3611603188662524</c:v>
                </c:pt>
                <c:pt idx="16373">
                  <c:v>9.3556244464127545</c:v>
                </c:pt>
                <c:pt idx="16374">
                  <c:v>9.3390168290522588</c:v>
                </c:pt>
                <c:pt idx="16375">
                  <c:v>9.3390168290522588</c:v>
                </c:pt>
                <c:pt idx="16376">
                  <c:v>9.3390168290522588</c:v>
                </c:pt>
                <c:pt idx="16377">
                  <c:v>9.3390168290522588</c:v>
                </c:pt>
                <c:pt idx="16378">
                  <c:v>9.3390168290522588</c:v>
                </c:pt>
                <c:pt idx="16379">
                  <c:v>9.3224092116917632</c:v>
                </c:pt>
                <c:pt idx="16380">
                  <c:v>9.3085695305580156</c:v>
                </c:pt>
                <c:pt idx="16381">
                  <c:v>9.3085695305580156</c:v>
                </c:pt>
                <c:pt idx="16382">
                  <c:v>9.3085695305580156</c:v>
                </c:pt>
                <c:pt idx="16383">
                  <c:v>9.3085695305580156</c:v>
                </c:pt>
                <c:pt idx="16384">
                  <c:v>9.2947298494242681</c:v>
                </c:pt>
                <c:pt idx="16385">
                  <c:v>9.2891939769707701</c:v>
                </c:pt>
                <c:pt idx="16386">
                  <c:v>9.2836581045172721</c:v>
                </c:pt>
                <c:pt idx="16387">
                  <c:v>9.2781222320637742</c:v>
                </c:pt>
                <c:pt idx="16388">
                  <c:v>9.2698184233835246</c:v>
                </c:pt>
                <c:pt idx="16389">
                  <c:v>9.2698184233835246</c:v>
                </c:pt>
                <c:pt idx="16390">
                  <c:v>9.2615146147032767</c:v>
                </c:pt>
                <c:pt idx="16391">
                  <c:v>9.2559787422497788</c:v>
                </c:pt>
                <c:pt idx="16392">
                  <c:v>9.247674933569531</c:v>
                </c:pt>
                <c:pt idx="16393">
                  <c:v>9.247674933569531</c:v>
                </c:pt>
                <c:pt idx="16394">
                  <c:v>9.2393711248892831</c:v>
                </c:pt>
                <c:pt idx="16395">
                  <c:v>9.2310673162090353</c:v>
                </c:pt>
                <c:pt idx="16396">
                  <c:v>9.2310673162090353</c:v>
                </c:pt>
                <c:pt idx="16397">
                  <c:v>9.2227635075287857</c:v>
                </c:pt>
                <c:pt idx="16398">
                  <c:v>9.2172276350752878</c:v>
                </c:pt>
                <c:pt idx="16399">
                  <c:v>9.2116917626217898</c:v>
                </c:pt>
                <c:pt idx="16400">
                  <c:v>9.2061558901682918</c:v>
                </c:pt>
                <c:pt idx="16401">
                  <c:v>9.2006200177147921</c:v>
                </c:pt>
                <c:pt idx="16402">
                  <c:v>9.1701727192205507</c:v>
                </c:pt>
                <c:pt idx="16403">
                  <c:v>9.1701727192205507</c:v>
                </c:pt>
                <c:pt idx="16404">
                  <c:v>9.1701727192205507</c:v>
                </c:pt>
                <c:pt idx="16405">
                  <c:v>9.1701727192205507</c:v>
                </c:pt>
                <c:pt idx="16406">
                  <c:v>9.1701727192205507</c:v>
                </c:pt>
                <c:pt idx="16407">
                  <c:v>9.1701727192205507</c:v>
                </c:pt>
                <c:pt idx="16408">
                  <c:v>9.1701727192205507</c:v>
                </c:pt>
                <c:pt idx="16409">
                  <c:v>9.1701727192205507</c:v>
                </c:pt>
                <c:pt idx="16410">
                  <c:v>9.1701727192205507</c:v>
                </c:pt>
                <c:pt idx="16411">
                  <c:v>9.1701727192205507</c:v>
                </c:pt>
                <c:pt idx="16412">
                  <c:v>9.1397254207263057</c:v>
                </c:pt>
                <c:pt idx="16413">
                  <c:v>9.1341895482728077</c:v>
                </c:pt>
                <c:pt idx="16414">
                  <c:v>9.1148139946855622</c:v>
                </c:pt>
                <c:pt idx="16415">
                  <c:v>9.1148139946855622</c:v>
                </c:pt>
                <c:pt idx="16416">
                  <c:v>9.1148139946855622</c:v>
                </c:pt>
                <c:pt idx="16417">
                  <c:v>9.1148139946855622</c:v>
                </c:pt>
                <c:pt idx="16418">
                  <c:v>9.1148139946855622</c:v>
                </c:pt>
                <c:pt idx="16419">
                  <c:v>9.1148139946855622</c:v>
                </c:pt>
                <c:pt idx="16420">
                  <c:v>9.0954384410983184</c:v>
                </c:pt>
                <c:pt idx="16421">
                  <c:v>9.0899025686448187</c:v>
                </c:pt>
                <c:pt idx="16422">
                  <c:v>9.0760628875110712</c:v>
                </c:pt>
                <c:pt idx="16423">
                  <c:v>9.0760628875110712</c:v>
                </c:pt>
                <c:pt idx="16424">
                  <c:v>9.0760628875110712</c:v>
                </c:pt>
                <c:pt idx="16425">
                  <c:v>9.0760628875110712</c:v>
                </c:pt>
                <c:pt idx="16426">
                  <c:v>9.0594552701505755</c:v>
                </c:pt>
                <c:pt idx="16427">
                  <c:v>9.0594552701505755</c:v>
                </c:pt>
                <c:pt idx="16428">
                  <c:v>9.0345438441098302</c:v>
                </c:pt>
                <c:pt idx="16429">
                  <c:v>9.0345438441098302</c:v>
                </c:pt>
                <c:pt idx="16430">
                  <c:v>9.0345438441098302</c:v>
                </c:pt>
                <c:pt idx="16431">
                  <c:v>9.0345438441098302</c:v>
                </c:pt>
                <c:pt idx="16432">
                  <c:v>9.0345438441098302</c:v>
                </c:pt>
                <c:pt idx="16433">
                  <c:v>9.0345438441098302</c:v>
                </c:pt>
                <c:pt idx="16434">
                  <c:v>9.0345438441098302</c:v>
                </c:pt>
                <c:pt idx="16435">
                  <c:v>9.0124003542958366</c:v>
                </c:pt>
                <c:pt idx="16436">
                  <c:v>9.0068644818423387</c:v>
                </c:pt>
                <c:pt idx="16437">
                  <c:v>8.9985606731620891</c:v>
                </c:pt>
                <c:pt idx="16438">
                  <c:v>8.9985606731620891</c:v>
                </c:pt>
                <c:pt idx="16439">
                  <c:v>8.990256864481843</c:v>
                </c:pt>
                <c:pt idx="16440">
                  <c:v>8.9764171833480955</c:v>
                </c:pt>
                <c:pt idx="16441">
                  <c:v>8.9764171833480955</c:v>
                </c:pt>
                <c:pt idx="16442">
                  <c:v>8.9764171833480955</c:v>
                </c:pt>
                <c:pt idx="16443">
                  <c:v>8.9764171833480955</c:v>
                </c:pt>
                <c:pt idx="16444">
                  <c:v>8.9598095659875998</c:v>
                </c:pt>
                <c:pt idx="16445">
                  <c:v>8.9598095659875998</c:v>
                </c:pt>
                <c:pt idx="16446">
                  <c:v>8.951505757307352</c:v>
                </c:pt>
                <c:pt idx="16447">
                  <c:v>8.945969884853854</c:v>
                </c:pt>
                <c:pt idx="16448">
                  <c:v>8.9404340124003543</c:v>
                </c:pt>
                <c:pt idx="16449">
                  <c:v>8.9348981399468546</c:v>
                </c:pt>
                <c:pt idx="16450">
                  <c:v>8.9293622674933566</c:v>
                </c:pt>
                <c:pt idx="16451">
                  <c:v>8.9238263950398569</c:v>
                </c:pt>
                <c:pt idx="16452">
                  <c:v>8.9182905225863607</c:v>
                </c:pt>
                <c:pt idx="16453">
                  <c:v>8.9099867139061111</c:v>
                </c:pt>
                <c:pt idx="16454">
                  <c:v>8.9099867139061111</c:v>
                </c:pt>
                <c:pt idx="16455">
                  <c:v>8.8961470327723653</c:v>
                </c:pt>
                <c:pt idx="16456">
                  <c:v>8.8961470327723653</c:v>
                </c:pt>
                <c:pt idx="16457">
                  <c:v>8.8961470327723653</c:v>
                </c:pt>
                <c:pt idx="16458">
                  <c:v>8.8850752878653676</c:v>
                </c:pt>
                <c:pt idx="16459">
                  <c:v>8.8740035429583699</c:v>
                </c:pt>
                <c:pt idx="16460">
                  <c:v>8.8740035429583699</c:v>
                </c:pt>
                <c:pt idx="16461">
                  <c:v>8.8740035429583699</c:v>
                </c:pt>
                <c:pt idx="16462">
                  <c:v>8.8518600531443745</c:v>
                </c:pt>
                <c:pt idx="16463">
                  <c:v>8.8518600531443745</c:v>
                </c:pt>
                <c:pt idx="16464">
                  <c:v>8.8518600531443745</c:v>
                </c:pt>
                <c:pt idx="16465">
                  <c:v>8.8518600531443745</c:v>
                </c:pt>
                <c:pt idx="16466">
                  <c:v>8.8518600531443745</c:v>
                </c:pt>
                <c:pt idx="16467">
                  <c:v>8.8352524357838806</c:v>
                </c:pt>
                <c:pt idx="16468">
                  <c:v>8.8297165633303809</c:v>
                </c:pt>
                <c:pt idx="16469">
                  <c:v>8.8241806908768812</c:v>
                </c:pt>
                <c:pt idx="16470">
                  <c:v>8.8186448184233832</c:v>
                </c:pt>
                <c:pt idx="16471">
                  <c:v>8.8075730735163873</c:v>
                </c:pt>
                <c:pt idx="16472">
                  <c:v>8.8075730735163873</c:v>
                </c:pt>
                <c:pt idx="16473">
                  <c:v>8.8075730735163873</c:v>
                </c:pt>
                <c:pt idx="16474">
                  <c:v>8.7909654561558899</c:v>
                </c:pt>
                <c:pt idx="16475">
                  <c:v>8.7909654561558899</c:v>
                </c:pt>
                <c:pt idx="16476">
                  <c:v>8.7909654561558899</c:v>
                </c:pt>
                <c:pt idx="16477">
                  <c:v>8.7798937112488922</c:v>
                </c:pt>
                <c:pt idx="16478">
                  <c:v>8.7743578387953942</c:v>
                </c:pt>
                <c:pt idx="16479">
                  <c:v>8.7688219663418963</c:v>
                </c:pt>
                <c:pt idx="16480">
                  <c:v>8.7632860938883965</c:v>
                </c:pt>
                <c:pt idx="16481">
                  <c:v>8.7577502214348986</c:v>
                </c:pt>
                <c:pt idx="16482">
                  <c:v>8.7522143489813988</c:v>
                </c:pt>
                <c:pt idx="16483">
                  <c:v>8.743910540301151</c:v>
                </c:pt>
                <c:pt idx="16484">
                  <c:v>8.743910540301151</c:v>
                </c:pt>
                <c:pt idx="16485">
                  <c:v>8.7328387953941551</c:v>
                </c:pt>
                <c:pt idx="16486">
                  <c:v>8.7328387953941551</c:v>
                </c:pt>
                <c:pt idx="16487">
                  <c:v>8.7162311780336577</c:v>
                </c:pt>
                <c:pt idx="16488">
                  <c:v>8.7162311780336577</c:v>
                </c:pt>
                <c:pt idx="16489">
                  <c:v>8.7162311780336577</c:v>
                </c:pt>
                <c:pt idx="16490">
                  <c:v>8.7162311780336577</c:v>
                </c:pt>
                <c:pt idx="16491">
                  <c:v>8.7023914968999119</c:v>
                </c:pt>
                <c:pt idx="16492">
                  <c:v>8.6968556244464139</c:v>
                </c:pt>
                <c:pt idx="16493">
                  <c:v>8.6830159433126664</c:v>
                </c:pt>
                <c:pt idx="16494">
                  <c:v>8.6830159433126664</c:v>
                </c:pt>
                <c:pt idx="16495">
                  <c:v>8.6830159433126664</c:v>
                </c:pt>
                <c:pt idx="16496">
                  <c:v>8.6830159433126664</c:v>
                </c:pt>
                <c:pt idx="16497">
                  <c:v>8.6691762621789188</c:v>
                </c:pt>
                <c:pt idx="16498">
                  <c:v>8.6636403897254208</c:v>
                </c:pt>
                <c:pt idx="16499">
                  <c:v>8.6581045172719229</c:v>
                </c:pt>
                <c:pt idx="16500">
                  <c:v>8.6470327723649252</c:v>
                </c:pt>
                <c:pt idx="16501">
                  <c:v>8.6470327723649252</c:v>
                </c:pt>
                <c:pt idx="16502">
                  <c:v>8.6470327723649252</c:v>
                </c:pt>
                <c:pt idx="16503">
                  <c:v>8.6359610274579275</c:v>
                </c:pt>
                <c:pt idx="16504">
                  <c:v>8.6304251550044278</c:v>
                </c:pt>
                <c:pt idx="16505">
                  <c:v>8.6221213463241817</c:v>
                </c:pt>
                <c:pt idx="16506">
                  <c:v>8.6221213463241817</c:v>
                </c:pt>
                <c:pt idx="16507">
                  <c:v>8.5889061116031886</c:v>
                </c:pt>
                <c:pt idx="16508">
                  <c:v>8.5889061116031886</c:v>
                </c:pt>
                <c:pt idx="16509">
                  <c:v>8.5889061116031886</c:v>
                </c:pt>
                <c:pt idx="16510">
                  <c:v>8.5889061116031886</c:v>
                </c:pt>
                <c:pt idx="16511">
                  <c:v>8.5889061116031886</c:v>
                </c:pt>
                <c:pt idx="16512">
                  <c:v>8.5889061116031886</c:v>
                </c:pt>
                <c:pt idx="16513">
                  <c:v>8.5889061116031886</c:v>
                </c:pt>
                <c:pt idx="16514">
                  <c:v>8.5889061116031886</c:v>
                </c:pt>
                <c:pt idx="16515">
                  <c:v>8.5889061116031886</c:v>
                </c:pt>
                <c:pt idx="16516">
                  <c:v>8.5889061116031886</c:v>
                </c:pt>
                <c:pt idx="16517">
                  <c:v>8.5556908768821973</c:v>
                </c:pt>
                <c:pt idx="16518">
                  <c:v>8.5556908768821973</c:v>
                </c:pt>
                <c:pt idx="16519">
                  <c:v>8.5446191319751996</c:v>
                </c:pt>
                <c:pt idx="16520">
                  <c:v>8.5446191319751996</c:v>
                </c:pt>
                <c:pt idx="16521">
                  <c:v>8.5363153232949518</c:v>
                </c:pt>
                <c:pt idx="16522">
                  <c:v>8.5307794508414521</c:v>
                </c:pt>
                <c:pt idx="16523">
                  <c:v>8.5252435783879541</c:v>
                </c:pt>
                <c:pt idx="16524">
                  <c:v>8.5141718334809564</c:v>
                </c:pt>
                <c:pt idx="16525">
                  <c:v>8.5141718334809564</c:v>
                </c:pt>
                <c:pt idx="16526">
                  <c:v>8.5141718334809564</c:v>
                </c:pt>
                <c:pt idx="16527">
                  <c:v>8.5031000885739587</c:v>
                </c:pt>
                <c:pt idx="16528">
                  <c:v>8.4947962798937109</c:v>
                </c:pt>
                <c:pt idx="16529">
                  <c:v>8.4947962798937109</c:v>
                </c:pt>
                <c:pt idx="16530">
                  <c:v>8.4864924712134631</c:v>
                </c:pt>
                <c:pt idx="16531">
                  <c:v>8.4809565987599651</c:v>
                </c:pt>
                <c:pt idx="16532">
                  <c:v>8.4754207263064671</c:v>
                </c:pt>
                <c:pt idx="16533">
                  <c:v>8.4698848538529674</c:v>
                </c:pt>
                <c:pt idx="16534">
                  <c:v>8.4643489813994677</c:v>
                </c:pt>
                <c:pt idx="16535">
                  <c:v>8.4588131089459697</c:v>
                </c:pt>
                <c:pt idx="16536">
                  <c:v>8.4449734278122239</c:v>
                </c:pt>
                <c:pt idx="16537">
                  <c:v>8.4449734278122239</c:v>
                </c:pt>
                <c:pt idx="16538">
                  <c:v>8.4449734278122239</c:v>
                </c:pt>
                <c:pt idx="16539">
                  <c:v>8.4449734278122239</c:v>
                </c:pt>
                <c:pt idx="16540">
                  <c:v>8.4311337466784764</c:v>
                </c:pt>
                <c:pt idx="16541">
                  <c:v>8.4228299379982285</c:v>
                </c:pt>
                <c:pt idx="16542">
                  <c:v>8.4228299379982285</c:v>
                </c:pt>
                <c:pt idx="16543">
                  <c:v>8.4145261293179807</c:v>
                </c:pt>
                <c:pt idx="16544">
                  <c:v>8.4089902568644828</c:v>
                </c:pt>
                <c:pt idx="16545">
                  <c:v>8.3840788308237375</c:v>
                </c:pt>
                <c:pt idx="16546">
                  <c:v>8.3840788308237375</c:v>
                </c:pt>
                <c:pt idx="16547">
                  <c:v>8.3840788308237375</c:v>
                </c:pt>
                <c:pt idx="16548">
                  <c:v>8.3840788308237375</c:v>
                </c:pt>
                <c:pt idx="16549">
                  <c:v>8.3840788308237375</c:v>
                </c:pt>
                <c:pt idx="16550">
                  <c:v>8.3840788308237375</c:v>
                </c:pt>
                <c:pt idx="16551">
                  <c:v>8.3840788308237375</c:v>
                </c:pt>
                <c:pt idx="16552">
                  <c:v>8.3840788308237375</c:v>
                </c:pt>
                <c:pt idx="16553">
                  <c:v>8.359167404782994</c:v>
                </c:pt>
                <c:pt idx="16554">
                  <c:v>8.3508635961027462</c:v>
                </c:pt>
                <c:pt idx="16555">
                  <c:v>8.3508635961027462</c:v>
                </c:pt>
                <c:pt idx="16556">
                  <c:v>8.3370239149689986</c:v>
                </c:pt>
                <c:pt idx="16557">
                  <c:v>8.3370239149689986</c:v>
                </c:pt>
                <c:pt idx="16558">
                  <c:v>8.3370239149689986</c:v>
                </c:pt>
                <c:pt idx="16559">
                  <c:v>8.3259521700620027</c:v>
                </c:pt>
                <c:pt idx="16560">
                  <c:v>8.320416297608503</c:v>
                </c:pt>
                <c:pt idx="16561">
                  <c:v>8.3148804251550033</c:v>
                </c:pt>
                <c:pt idx="16562">
                  <c:v>8.3065766164747554</c:v>
                </c:pt>
                <c:pt idx="16563">
                  <c:v>8.3065766164747554</c:v>
                </c:pt>
                <c:pt idx="16564">
                  <c:v>8.2899689991142598</c:v>
                </c:pt>
                <c:pt idx="16565">
                  <c:v>8.2899689991142598</c:v>
                </c:pt>
                <c:pt idx="16566">
                  <c:v>8.2899689991142598</c:v>
                </c:pt>
                <c:pt idx="16567">
                  <c:v>8.2899689991142598</c:v>
                </c:pt>
                <c:pt idx="16568">
                  <c:v>8.276129317980514</c:v>
                </c:pt>
                <c:pt idx="16569">
                  <c:v>8.2705934455270143</c:v>
                </c:pt>
                <c:pt idx="16570">
                  <c:v>8.2650575730735163</c:v>
                </c:pt>
                <c:pt idx="16571">
                  <c:v>8.2567537643932685</c:v>
                </c:pt>
                <c:pt idx="16572">
                  <c:v>8.2567537643932685</c:v>
                </c:pt>
                <c:pt idx="16573">
                  <c:v>8.2456820194862708</c:v>
                </c:pt>
                <c:pt idx="16574">
                  <c:v>8.2456820194862708</c:v>
                </c:pt>
                <c:pt idx="16575">
                  <c:v>8.2346102745792731</c:v>
                </c:pt>
                <c:pt idx="16576">
                  <c:v>8.2346102745792731</c:v>
                </c:pt>
                <c:pt idx="16577">
                  <c:v>8.226306465899027</c:v>
                </c:pt>
                <c:pt idx="16578">
                  <c:v>8.2124667847652795</c:v>
                </c:pt>
                <c:pt idx="16579">
                  <c:v>8.2124667847652795</c:v>
                </c:pt>
                <c:pt idx="16580">
                  <c:v>8.2124667847652795</c:v>
                </c:pt>
                <c:pt idx="16581">
                  <c:v>8.2124667847652795</c:v>
                </c:pt>
                <c:pt idx="16582">
                  <c:v>8.1847874224977861</c:v>
                </c:pt>
                <c:pt idx="16583">
                  <c:v>8.1847874224977861</c:v>
                </c:pt>
                <c:pt idx="16584">
                  <c:v>8.1847874224977861</c:v>
                </c:pt>
                <c:pt idx="16585">
                  <c:v>8.1847874224977861</c:v>
                </c:pt>
                <c:pt idx="16586">
                  <c:v>8.1847874224977861</c:v>
                </c:pt>
                <c:pt idx="16587">
                  <c:v>8.1847874224977861</c:v>
                </c:pt>
                <c:pt idx="16588">
                  <c:v>8.1654118689105406</c:v>
                </c:pt>
                <c:pt idx="16589">
                  <c:v>8.1543401240035429</c:v>
                </c:pt>
                <c:pt idx="16590">
                  <c:v>8.1543401240035429</c:v>
                </c:pt>
                <c:pt idx="16591">
                  <c:v>8.1543401240035429</c:v>
                </c:pt>
                <c:pt idx="16592">
                  <c:v>8.1432683790965452</c:v>
                </c:pt>
                <c:pt idx="16593">
                  <c:v>8.1266607617360496</c:v>
                </c:pt>
                <c:pt idx="16594">
                  <c:v>8.1266607617360496</c:v>
                </c:pt>
                <c:pt idx="16595">
                  <c:v>8.1266607617360496</c:v>
                </c:pt>
                <c:pt idx="16596">
                  <c:v>8.1266607617360496</c:v>
                </c:pt>
                <c:pt idx="16597">
                  <c:v>8.1266607617360496</c:v>
                </c:pt>
                <c:pt idx="16598">
                  <c:v>8.0962134632418064</c:v>
                </c:pt>
                <c:pt idx="16599">
                  <c:v>8.0962134632418064</c:v>
                </c:pt>
                <c:pt idx="16600">
                  <c:v>8.0962134632418064</c:v>
                </c:pt>
                <c:pt idx="16601">
                  <c:v>8.0962134632418064</c:v>
                </c:pt>
                <c:pt idx="16602">
                  <c:v>8.0962134632418064</c:v>
                </c:pt>
                <c:pt idx="16603">
                  <c:v>8.0962134632418064</c:v>
                </c:pt>
                <c:pt idx="16604">
                  <c:v>8.0768379096545626</c:v>
                </c:pt>
                <c:pt idx="16605">
                  <c:v>8.0713020372010629</c:v>
                </c:pt>
                <c:pt idx="16606">
                  <c:v>8.0657661647475649</c:v>
                </c:pt>
                <c:pt idx="16607">
                  <c:v>8.0602302922940652</c:v>
                </c:pt>
                <c:pt idx="16608">
                  <c:v>8.0491585473870675</c:v>
                </c:pt>
                <c:pt idx="16609">
                  <c:v>8.0491585473870675</c:v>
                </c:pt>
                <c:pt idx="16610">
                  <c:v>8.0491585473870675</c:v>
                </c:pt>
                <c:pt idx="16611">
                  <c:v>7.9965677590788307</c:v>
                </c:pt>
                <c:pt idx="16612">
                  <c:v>7.9965677590788307</c:v>
                </c:pt>
                <c:pt idx="16613">
                  <c:v>7.9965677590788307</c:v>
                </c:pt>
                <c:pt idx="16614">
                  <c:v>7.9965677590788307</c:v>
                </c:pt>
                <c:pt idx="16615">
                  <c:v>7.9965677590788307</c:v>
                </c:pt>
                <c:pt idx="16616">
                  <c:v>7.9965677590788307</c:v>
                </c:pt>
                <c:pt idx="16617">
                  <c:v>7.9965677590788307</c:v>
                </c:pt>
                <c:pt idx="16618">
                  <c:v>7.9965677590788307</c:v>
                </c:pt>
                <c:pt idx="16619">
                  <c:v>7.9965677590788307</c:v>
                </c:pt>
                <c:pt idx="16620">
                  <c:v>7.9965677590788307</c:v>
                </c:pt>
                <c:pt idx="16621">
                  <c:v>7.9965677590788307</c:v>
                </c:pt>
                <c:pt idx="16622">
                  <c:v>7.9965677590788307</c:v>
                </c:pt>
                <c:pt idx="16623">
                  <c:v>7.9965677590788307</c:v>
                </c:pt>
                <c:pt idx="16624">
                  <c:v>7.9965677590788307</c:v>
                </c:pt>
                <c:pt idx="16625">
                  <c:v>7.9965677590788307</c:v>
                </c:pt>
                <c:pt idx="16626">
                  <c:v>7.9965677590788307</c:v>
                </c:pt>
                <c:pt idx="16627">
                  <c:v>7.9495128432240918</c:v>
                </c:pt>
                <c:pt idx="16628">
                  <c:v>7.9356731620903451</c:v>
                </c:pt>
                <c:pt idx="16629">
                  <c:v>7.9356731620903451</c:v>
                </c:pt>
                <c:pt idx="16630">
                  <c:v>7.9356731620903451</c:v>
                </c:pt>
                <c:pt idx="16631">
                  <c:v>7.9356731620903451</c:v>
                </c:pt>
                <c:pt idx="16632">
                  <c:v>7.9190655447298486</c:v>
                </c:pt>
                <c:pt idx="16633">
                  <c:v>7.9190655447298486</c:v>
                </c:pt>
                <c:pt idx="16634">
                  <c:v>7.9107617360496016</c:v>
                </c:pt>
                <c:pt idx="16635">
                  <c:v>7.9052258635961037</c:v>
                </c:pt>
                <c:pt idx="16636">
                  <c:v>7.899689991142604</c:v>
                </c:pt>
                <c:pt idx="16637">
                  <c:v>7.8941541186891051</c:v>
                </c:pt>
                <c:pt idx="16638">
                  <c:v>7.8886182462356071</c:v>
                </c:pt>
                <c:pt idx="16639">
                  <c:v>7.8830823737821074</c:v>
                </c:pt>
                <c:pt idx="16640">
                  <c:v>7.8775465013286095</c:v>
                </c:pt>
                <c:pt idx="16641">
                  <c:v>7.8720106288751106</c:v>
                </c:pt>
                <c:pt idx="16642">
                  <c:v>7.8637068201948628</c:v>
                </c:pt>
                <c:pt idx="16643">
                  <c:v>7.8637068201948628</c:v>
                </c:pt>
                <c:pt idx="16644">
                  <c:v>7.852635075287866</c:v>
                </c:pt>
                <c:pt idx="16645">
                  <c:v>7.852635075287866</c:v>
                </c:pt>
                <c:pt idx="16646">
                  <c:v>7.8415633303808683</c:v>
                </c:pt>
                <c:pt idx="16647">
                  <c:v>7.8415633303808683</c:v>
                </c:pt>
                <c:pt idx="16648">
                  <c:v>7.8221877767936228</c:v>
                </c:pt>
                <c:pt idx="16649">
                  <c:v>7.8221877767936228</c:v>
                </c:pt>
                <c:pt idx="16650">
                  <c:v>7.8221877767936228</c:v>
                </c:pt>
                <c:pt idx="16651">
                  <c:v>7.8221877767936228</c:v>
                </c:pt>
                <c:pt idx="16652">
                  <c:v>7.8221877767936228</c:v>
                </c:pt>
                <c:pt idx="16653">
                  <c:v>7.8055801594331271</c:v>
                </c:pt>
                <c:pt idx="16654">
                  <c:v>7.7972763507528784</c:v>
                </c:pt>
                <c:pt idx="16655">
                  <c:v>7.7972763507528784</c:v>
                </c:pt>
                <c:pt idx="16656">
                  <c:v>7.7834366696191317</c:v>
                </c:pt>
                <c:pt idx="16657">
                  <c:v>7.7834366696191317</c:v>
                </c:pt>
                <c:pt idx="16658">
                  <c:v>7.7834366696191317</c:v>
                </c:pt>
                <c:pt idx="16659">
                  <c:v>7.772364924712134</c:v>
                </c:pt>
                <c:pt idx="16660">
                  <c:v>7.7502214348981395</c:v>
                </c:pt>
                <c:pt idx="16661">
                  <c:v>7.7502214348981395</c:v>
                </c:pt>
                <c:pt idx="16662">
                  <c:v>7.7502214348981395</c:v>
                </c:pt>
                <c:pt idx="16663">
                  <c:v>7.7502214348981395</c:v>
                </c:pt>
                <c:pt idx="16664">
                  <c:v>7.7502214348981395</c:v>
                </c:pt>
                <c:pt idx="16665">
                  <c:v>7.7502214348981395</c:v>
                </c:pt>
                <c:pt idx="16666">
                  <c:v>7.7502214348981395</c:v>
                </c:pt>
                <c:pt idx="16667">
                  <c:v>7.7280779450841459</c:v>
                </c:pt>
                <c:pt idx="16668">
                  <c:v>7.7225420726306462</c:v>
                </c:pt>
                <c:pt idx="16669">
                  <c:v>7.7170062001771482</c:v>
                </c:pt>
                <c:pt idx="16670">
                  <c:v>7.7087023914968995</c:v>
                </c:pt>
                <c:pt idx="16671">
                  <c:v>7.7087023914968995</c:v>
                </c:pt>
                <c:pt idx="16672">
                  <c:v>7.7003985828166517</c:v>
                </c:pt>
                <c:pt idx="16673">
                  <c:v>7.6948627103631528</c:v>
                </c:pt>
                <c:pt idx="16674">
                  <c:v>7.6893268379096549</c:v>
                </c:pt>
                <c:pt idx="16675">
                  <c:v>7.6837909654561551</c:v>
                </c:pt>
                <c:pt idx="16676">
                  <c:v>7.6782550930026572</c:v>
                </c:pt>
                <c:pt idx="16677">
                  <c:v>7.6727192205491583</c:v>
                </c:pt>
                <c:pt idx="16678">
                  <c:v>7.6671833480956604</c:v>
                </c:pt>
                <c:pt idx="16679">
                  <c:v>7.6505757307351638</c:v>
                </c:pt>
                <c:pt idx="16680">
                  <c:v>7.6505757307351638</c:v>
                </c:pt>
                <c:pt idx="16681">
                  <c:v>7.6505757307351638</c:v>
                </c:pt>
                <c:pt idx="16682">
                  <c:v>7.6505757307351638</c:v>
                </c:pt>
                <c:pt idx="16683">
                  <c:v>7.6505757307351638</c:v>
                </c:pt>
                <c:pt idx="16684">
                  <c:v>7.6339681133746673</c:v>
                </c:pt>
                <c:pt idx="16685">
                  <c:v>7.6201284322409215</c:v>
                </c:pt>
                <c:pt idx="16686">
                  <c:v>7.6201284322409215</c:v>
                </c:pt>
                <c:pt idx="16687">
                  <c:v>7.6201284322409215</c:v>
                </c:pt>
                <c:pt idx="16688">
                  <c:v>7.6201284322409215</c:v>
                </c:pt>
                <c:pt idx="16689">
                  <c:v>7.6062887511071748</c:v>
                </c:pt>
                <c:pt idx="16690">
                  <c:v>7.600752878653676</c:v>
                </c:pt>
                <c:pt idx="16691">
                  <c:v>7.5896811337466783</c:v>
                </c:pt>
                <c:pt idx="16692">
                  <c:v>7.5896811337466783</c:v>
                </c:pt>
                <c:pt idx="16693">
                  <c:v>7.5896811337466783</c:v>
                </c:pt>
                <c:pt idx="16694">
                  <c:v>7.5786093888396815</c:v>
                </c:pt>
                <c:pt idx="16695">
                  <c:v>7.562001771479185</c:v>
                </c:pt>
                <c:pt idx="16696">
                  <c:v>7.562001771479185</c:v>
                </c:pt>
                <c:pt idx="16697">
                  <c:v>7.562001771479185</c:v>
                </c:pt>
                <c:pt idx="16698">
                  <c:v>7.562001771479185</c:v>
                </c:pt>
                <c:pt idx="16699">
                  <c:v>7.562001771479185</c:v>
                </c:pt>
                <c:pt idx="16700">
                  <c:v>7.5398582816651905</c:v>
                </c:pt>
                <c:pt idx="16701">
                  <c:v>7.5398582816651905</c:v>
                </c:pt>
                <c:pt idx="16702">
                  <c:v>7.5398582816651905</c:v>
                </c:pt>
                <c:pt idx="16703">
                  <c:v>7.5287865367581936</c:v>
                </c:pt>
                <c:pt idx="16704">
                  <c:v>7.5232506643046939</c:v>
                </c:pt>
                <c:pt idx="16705">
                  <c:v>7.5121789193976971</c:v>
                </c:pt>
                <c:pt idx="16706">
                  <c:v>7.5121789193976971</c:v>
                </c:pt>
                <c:pt idx="16707">
                  <c:v>7.5121789193976971</c:v>
                </c:pt>
                <c:pt idx="16708">
                  <c:v>7.4678919397697081</c:v>
                </c:pt>
                <c:pt idx="16709">
                  <c:v>7.4678919397697081</c:v>
                </c:pt>
                <c:pt idx="16710">
                  <c:v>7.4678919397697081</c:v>
                </c:pt>
                <c:pt idx="16711">
                  <c:v>7.4678919397697081</c:v>
                </c:pt>
                <c:pt idx="16712">
                  <c:v>7.4678919397697081</c:v>
                </c:pt>
                <c:pt idx="16713">
                  <c:v>7.4678919397697081</c:v>
                </c:pt>
                <c:pt idx="16714">
                  <c:v>7.4678919397697081</c:v>
                </c:pt>
                <c:pt idx="16715">
                  <c:v>7.4678919397697081</c:v>
                </c:pt>
                <c:pt idx="16716">
                  <c:v>7.4678919397697081</c:v>
                </c:pt>
                <c:pt idx="16717">
                  <c:v>7.4678919397697081</c:v>
                </c:pt>
                <c:pt idx="16718">
                  <c:v>7.4678919397697081</c:v>
                </c:pt>
                <c:pt idx="16719">
                  <c:v>7.4678919397697081</c:v>
                </c:pt>
                <c:pt idx="16720">
                  <c:v>7.4678919397697081</c:v>
                </c:pt>
                <c:pt idx="16721">
                  <c:v>7.4291408325952171</c:v>
                </c:pt>
                <c:pt idx="16722">
                  <c:v>7.4208370239149692</c:v>
                </c:pt>
                <c:pt idx="16723">
                  <c:v>7.4208370239149692</c:v>
                </c:pt>
                <c:pt idx="16724">
                  <c:v>7.4014614703277237</c:v>
                </c:pt>
                <c:pt idx="16725">
                  <c:v>7.4014614703277237</c:v>
                </c:pt>
                <c:pt idx="16726">
                  <c:v>7.4014614703277237</c:v>
                </c:pt>
                <c:pt idx="16727">
                  <c:v>7.4014614703277237</c:v>
                </c:pt>
                <c:pt idx="16728">
                  <c:v>7.4014614703277237</c:v>
                </c:pt>
                <c:pt idx="16729">
                  <c:v>7.3848538529672272</c:v>
                </c:pt>
                <c:pt idx="16730">
                  <c:v>7.3793179805137292</c:v>
                </c:pt>
                <c:pt idx="16731">
                  <c:v>7.3737821080602295</c:v>
                </c:pt>
                <c:pt idx="16732">
                  <c:v>7.3654782993799826</c:v>
                </c:pt>
                <c:pt idx="16733">
                  <c:v>7.3654782993799826</c:v>
                </c:pt>
                <c:pt idx="16734">
                  <c:v>7.3571744906997347</c:v>
                </c:pt>
                <c:pt idx="16735">
                  <c:v>7.351638618246235</c:v>
                </c:pt>
                <c:pt idx="16736">
                  <c:v>7.3461027457927379</c:v>
                </c:pt>
                <c:pt idx="16737">
                  <c:v>7.3350310008857402</c:v>
                </c:pt>
                <c:pt idx="16738">
                  <c:v>7.3350310008857402</c:v>
                </c:pt>
                <c:pt idx="16739">
                  <c:v>7.3350310008857402</c:v>
                </c:pt>
                <c:pt idx="16740">
                  <c:v>7.3239592559787416</c:v>
                </c:pt>
                <c:pt idx="16741">
                  <c:v>7.3184233835252437</c:v>
                </c:pt>
                <c:pt idx="16742">
                  <c:v>7.3128875110717448</c:v>
                </c:pt>
                <c:pt idx="16743">
                  <c:v>7.3073516386182469</c:v>
                </c:pt>
                <c:pt idx="16744">
                  <c:v>7.3018157661647471</c:v>
                </c:pt>
                <c:pt idx="16745">
                  <c:v>7.2935119574844993</c:v>
                </c:pt>
                <c:pt idx="16746">
                  <c:v>7.2935119574844993</c:v>
                </c:pt>
                <c:pt idx="16747">
                  <c:v>7.2796722763507526</c:v>
                </c:pt>
                <c:pt idx="16748">
                  <c:v>7.2796722763507526</c:v>
                </c:pt>
                <c:pt idx="16749">
                  <c:v>7.2796722763507526</c:v>
                </c:pt>
                <c:pt idx="16750">
                  <c:v>7.2686005314437558</c:v>
                </c:pt>
                <c:pt idx="16751">
                  <c:v>7.260296722763508</c:v>
                </c:pt>
                <c:pt idx="16752">
                  <c:v>7.260296722763508</c:v>
                </c:pt>
                <c:pt idx="16753">
                  <c:v>7.2492249778565094</c:v>
                </c:pt>
                <c:pt idx="16754">
                  <c:v>7.2492249778565094</c:v>
                </c:pt>
                <c:pt idx="16755">
                  <c:v>7.2381532329495126</c:v>
                </c:pt>
                <c:pt idx="16756">
                  <c:v>7.2381532329495126</c:v>
                </c:pt>
                <c:pt idx="16757">
                  <c:v>7.2298494242692648</c:v>
                </c:pt>
                <c:pt idx="16758">
                  <c:v>7.1994021257750216</c:v>
                </c:pt>
                <c:pt idx="16759">
                  <c:v>7.1994021257750216</c:v>
                </c:pt>
                <c:pt idx="16760">
                  <c:v>7.1994021257750216</c:v>
                </c:pt>
                <c:pt idx="16761">
                  <c:v>7.1994021257750216</c:v>
                </c:pt>
                <c:pt idx="16762">
                  <c:v>7.1994021257750216</c:v>
                </c:pt>
                <c:pt idx="16763">
                  <c:v>7.1994021257750216</c:v>
                </c:pt>
                <c:pt idx="16764">
                  <c:v>7.1994021257750216</c:v>
                </c:pt>
                <c:pt idx="16765">
                  <c:v>7.1994021257750216</c:v>
                </c:pt>
                <c:pt idx="16766">
                  <c:v>7.1994021257750216</c:v>
                </c:pt>
                <c:pt idx="16767">
                  <c:v>7.1994021257750216</c:v>
                </c:pt>
                <c:pt idx="16768">
                  <c:v>7.1689548272807793</c:v>
                </c:pt>
                <c:pt idx="16769">
                  <c:v>7.1634189548272804</c:v>
                </c:pt>
                <c:pt idx="16770">
                  <c:v>7.1523472099202827</c:v>
                </c:pt>
                <c:pt idx="16771">
                  <c:v>7.1523472099202827</c:v>
                </c:pt>
                <c:pt idx="16772">
                  <c:v>7.1523472099202827</c:v>
                </c:pt>
                <c:pt idx="16773">
                  <c:v>7.138507528786536</c:v>
                </c:pt>
                <c:pt idx="16774">
                  <c:v>7.138507528786536</c:v>
                </c:pt>
                <c:pt idx="16775">
                  <c:v>7.1302037201062891</c:v>
                </c:pt>
                <c:pt idx="16776">
                  <c:v>7.1246678476527894</c:v>
                </c:pt>
                <c:pt idx="16777">
                  <c:v>7.1191319751992914</c:v>
                </c:pt>
                <c:pt idx="16778">
                  <c:v>7.1135961027457926</c:v>
                </c:pt>
                <c:pt idx="16779">
                  <c:v>7.1025243578387949</c:v>
                </c:pt>
                <c:pt idx="16780">
                  <c:v>7.1025243578387949</c:v>
                </c:pt>
                <c:pt idx="16781">
                  <c:v>7.1025243578387949</c:v>
                </c:pt>
                <c:pt idx="16782">
                  <c:v>7.0914526129317981</c:v>
                </c:pt>
                <c:pt idx="16783">
                  <c:v>7.0859167404783001</c:v>
                </c:pt>
                <c:pt idx="16784">
                  <c:v>7.0776129317980514</c:v>
                </c:pt>
                <c:pt idx="16785">
                  <c:v>7.0776129317980514</c:v>
                </c:pt>
                <c:pt idx="16786">
                  <c:v>7.0693091231178036</c:v>
                </c:pt>
                <c:pt idx="16787">
                  <c:v>7.0637732506643038</c:v>
                </c:pt>
                <c:pt idx="16788">
                  <c:v>7.0582373782108059</c:v>
                </c:pt>
                <c:pt idx="16789">
                  <c:v>7.052701505757307</c:v>
                </c:pt>
                <c:pt idx="16790">
                  <c:v>7.0471656333038091</c:v>
                </c:pt>
                <c:pt idx="16791">
                  <c:v>7.0416297608503093</c:v>
                </c:pt>
                <c:pt idx="16792">
                  <c:v>7.0305580159433125</c:v>
                </c:pt>
                <c:pt idx="16793">
                  <c:v>7.0305580159433125</c:v>
                </c:pt>
                <c:pt idx="16794">
                  <c:v>7.0305580159433125</c:v>
                </c:pt>
                <c:pt idx="16795">
                  <c:v>7.0194862710363157</c:v>
                </c:pt>
                <c:pt idx="16796">
                  <c:v>6.9973427812223212</c:v>
                </c:pt>
                <c:pt idx="16797">
                  <c:v>6.9973427812223212</c:v>
                </c:pt>
                <c:pt idx="16798">
                  <c:v>6.9973427812223212</c:v>
                </c:pt>
                <c:pt idx="16799">
                  <c:v>6.9973427812223212</c:v>
                </c:pt>
                <c:pt idx="16800">
                  <c:v>6.9973427812223212</c:v>
                </c:pt>
                <c:pt idx="16801">
                  <c:v>6.9973427812223212</c:v>
                </c:pt>
                <c:pt idx="16802">
                  <c:v>6.9973427812223212</c:v>
                </c:pt>
                <c:pt idx="16803">
                  <c:v>6.9724313551815769</c:v>
                </c:pt>
                <c:pt idx="16804">
                  <c:v>6.9724313551815769</c:v>
                </c:pt>
                <c:pt idx="16805">
                  <c:v>6.9419840566873336</c:v>
                </c:pt>
                <c:pt idx="16806">
                  <c:v>6.9419840566873336</c:v>
                </c:pt>
                <c:pt idx="16807">
                  <c:v>6.9419840566873336</c:v>
                </c:pt>
                <c:pt idx="16808">
                  <c:v>6.9419840566873336</c:v>
                </c:pt>
                <c:pt idx="16809">
                  <c:v>6.9419840566873336</c:v>
                </c:pt>
                <c:pt idx="16810">
                  <c:v>6.9419840566873336</c:v>
                </c:pt>
                <c:pt idx="16811">
                  <c:v>6.9419840566873336</c:v>
                </c:pt>
                <c:pt idx="16812">
                  <c:v>6.9419840566873336</c:v>
                </c:pt>
                <c:pt idx="16813">
                  <c:v>6.9419840566873336</c:v>
                </c:pt>
                <c:pt idx="16814">
                  <c:v>6.9143046944198403</c:v>
                </c:pt>
                <c:pt idx="16815">
                  <c:v>6.9087688219663423</c:v>
                </c:pt>
                <c:pt idx="16816">
                  <c:v>6.9032329495128426</c:v>
                </c:pt>
                <c:pt idx="16817">
                  <c:v>6.8976970770593447</c:v>
                </c:pt>
                <c:pt idx="16818">
                  <c:v>6.8921612046058458</c:v>
                </c:pt>
                <c:pt idx="16819">
                  <c:v>6.8866253321523478</c:v>
                </c:pt>
                <c:pt idx="16820">
                  <c:v>6.8810894596988481</c:v>
                </c:pt>
                <c:pt idx="16821">
                  <c:v>6.8755535872453502</c:v>
                </c:pt>
                <c:pt idx="16822">
                  <c:v>6.8700177147918513</c:v>
                </c:pt>
                <c:pt idx="16823">
                  <c:v>6.8617139061116035</c:v>
                </c:pt>
                <c:pt idx="16824">
                  <c:v>6.8617139061116035</c:v>
                </c:pt>
                <c:pt idx="16825">
                  <c:v>6.83680248007086</c:v>
                </c:pt>
                <c:pt idx="16826">
                  <c:v>6.83680248007086</c:v>
                </c:pt>
                <c:pt idx="16827">
                  <c:v>6.83680248007086</c:v>
                </c:pt>
                <c:pt idx="16828">
                  <c:v>6.83680248007086</c:v>
                </c:pt>
                <c:pt idx="16829">
                  <c:v>6.83680248007086</c:v>
                </c:pt>
                <c:pt idx="16830">
                  <c:v>6.83680248007086</c:v>
                </c:pt>
                <c:pt idx="16831">
                  <c:v>6.83680248007086</c:v>
                </c:pt>
                <c:pt idx="16832">
                  <c:v>6.8146589902568637</c:v>
                </c:pt>
                <c:pt idx="16833">
                  <c:v>6.8091231178033658</c:v>
                </c:pt>
                <c:pt idx="16834">
                  <c:v>6.8035872453498669</c:v>
                </c:pt>
                <c:pt idx="16835">
                  <c:v>6.798051372896369</c:v>
                </c:pt>
                <c:pt idx="16836">
                  <c:v>6.7925155004428692</c:v>
                </c:pt>
                <c:pt idx="16837">
                  <c:v>6.7869796279893713</c:v>
                </c:pt>
                <c:pt idx="16838">
                  <c:v>6.7814437555358724</c:v>
                </c:pt>
                <c:pt idx="16839">
                  <c:v>6.7731399468556246</c:v>
                </c:pt>
                <c:pt idx="16840">
                  <c:v>6.7731399468556246</c:v>
                </c:pt>
                <c:pt idx="16841">
                  <c:v>6.7648361381753759</c:v>
                </c:pt>
                <c:pt idx="16842">
                  <c:v>6.7593002657218779</c:v>
                </c:pt>
                <c:pt idx="16843">
                  <c:v>6.7509964570416301</c:v>
                </c:pt>
                <c:pt idx="16844">
                  <c:v>6.7509964570416301</c:v>
                </c:pt>
                <c:pt idx="16845">
                  <c:v>6.7426926483613814</c:v>
                </c:pt>
                <c:pt idx="16846">
                  <c:v>6.7316209034543846</c:v>
                </c:pt>
                <c:pt idx="16847">
                  <c:v>6.7316209034543846</c:v>
                </c:pt>
                <c:pt idx="16848">
                  <c:v>6.7316209034543846</c:v>
                </c:pt>
                <c:pt idx="16849">
                  <c:v>6.7150132860938889</c:v>
                </c:pt>
                <c:pt idx="16850">
                  <c:v>6.7150132860938889</c:v>
                </c:pt>
                <c:pt idx="16851">
                  <c:v>6.7150132860938889</c:v>
                </c:pt>
                <c:pt idx="16852">
                  <c:v>6.6956377325066434</c:v>
                </c:pt>
                <c:pt idx="16853">
                  <c:v>6.6956377325066434</c:v>
                </c:pt>
                <c:pt idx="16854">
                  <c:v>6.6956377325066434</c:v>
                </c:pt>
                <c:pt idx="16855">
                  <c:v>6.6956377325066434</c:v>
                </c:pt>
                <c:pt idx="16856">
                  <c:v>6.6817980513728958</c:v>
                </c:pt>
                <c:pt idx="16857">
                  <c:v>6.6762621789193979</c:v>
                </c:pt>
                <c:pt idx="16858">
                  <c:v>6.6679583702391492</c:v>
                </c:pt>
                <c:pt idx="16859">
                  <c:v>6.6679583702391492</c:v>
                </c:pt>
                <c:pt idx="16860">
                  <c:v>6.6568866253321524</c:v>
                </c:pt>
                <c:pt idx="16861">
                  <c:v>6.6568866253321524</c:v>
                </c:pt>
                <c:pt idx="16862">
                  <c:v>6.6485828166519045</c:v>
                </c:pt>
                <c:pt idx="16863">
                  <c:v>6.6402790079716567</c:v>
                </c:pt>
                <c:pt idx="16864">
                  <c:v>6.6402790079716567</c:v>
                </c:pt>
                <c:pt idx="16865">
                  <c:v>6.6209034543844112</c:v>
                </c:pt>
                <c:pt idx="16866">
                  <c:v>6.6209034543844112</c:v>
                </c:pt>
                <c:pt idx="16867">
                  <c:v>6.6209034543844112</c:v>
                </c:pt>
                <c:pt idx="16868">
                  <c:v>6.6209034543844112</c:v>
                </c:pt>
                <c:pt idx="16869">
                  <c:v>6.6209034543844112</c:v>
                </c:pt>
                <c:pt idx="16870">
                  <c:v>6.6042958370239147</c:v>
                </c:pt>
                <c:pt idx="16871">
                  <c:v>6.5987599645704167</c:v>
                </c:pt>
                <c:pt idx="16872">
                  <c:v>6.593224092116917</c:v>
                </c:pt>
                <c:pt idx="16873">
                  <c:v>6.5821523472099202</c:v>
                </c:pt>
                <c:pt idx="16874">
                  <c:v>6.5821523472099202</c:v>
                </c:pt>
                <c:pt idx="16875">
                  <c:v>6.5821523472099202</c:v>
                </c:pt>
                <c:pt idx="16876">
                  <c:v>6.5710806023029225</c:v>
                </c:pt>
                <c:pt idx="16877">
                  <c:v>6.5627767936226755</c:v>
                </c:pt>
                <c:pt idx="16878">
                  <c:v>6.5627767936226755</c:v>
                </c:pt>
                <c:pt idx="16879">
                  <c:v>6.5544729849424259</c:v>
                </c:pt>
                <c:pt idx="16880">
                  <c:v>6.5489371124889288</c:v>
                </c:pt>
                <c:pt idx="16881">
                  <c:v>6.5434012400354291</c:v>
                </c:pt>
                <c:pt idx="16882">
                  <c:v>6.5378653675819312</c:v>
                </c:pt>
                <c:pt idx="16883">
                  <c:v>6.5323294951284323</c:v>
                </c:pt>
                <c:pt idx="16884">
                  <c:v>6.5267936226749343</c:v>
                </c:pt>
                <c:pt idx="16885">
                  <c:v>6.5212577502214346</c:v>
                </c:pt>
                <c:pt idx="16886">
                  <c:v>6.5157218777679367</c:v>
                </c:pt>
                <c:pt idx="16887">
                  <c:v>6.5101860053144378</c:v>
                </c:pt>
                <c:pt idx="16888">
                  <c:v>6.50188219663419</c:v>
                </c:pt>
                <c:pt idx="16889">
                  <c:v>6.50188219663419</c:v>
                </c:pt>
                <c:pt idx="16890">
                  <c:v>6.4935783879539413</c:v>
                </c:pt>
                <c:pt idx="16891">
                  <c:v>6.4797387068201946</c:v>
                </c:pt>
                <c:pt idx="16892">
                  <c:v>6.4797387068201946</c:v>
                </c:pt>
                <c:pt idx="16893">
                  <c:v>6.4797387068201946</c:v>
                </c:pt>
                <c:pt idx="16894">
                  <c:v>6.4797387068201946</c:v>
                </c:pt>
                <c:pt idx="16895">
                  <c:v>6.4658990256864488</c:v>
                </c:pt>
                <c:pt idx="16896">
                  <c:v>6.4603631532329491</c:v>
                </c:pt>
                <c:pt idx="16897">
                  <c:v>6.4548272807794502</c:v>
                </c:pt>
                <c:pt idx="16898">
                  <c:v>6.4492914083259523</c:v>
                </c:pt>
                <c:pt idx="16899">
                  <c:v>6.4437555358724534</c:v>
                </c:pt>
                <c:pt idx="16900">
                  <c:v>6.4382196634189555</c:v>
                </c:pt>
                <c:pt idx="16901">
                  <c:v>6.4216120460584589</c:v>
                </c:pt>
                <c:pt idx="16902">
                  <c:v>6.4216120460584589</c:v>
                </c:pt>
                <c:pt idx="16903">
                  <c:v>6.4216120460584589</c:v>
                </c:pt>
                <c:pt idx="16904">
                  <c:v>6.4216120460584589</c:v>
                </c:pt>
                <c:pt idx="16905">
                  <c:v>6.4216120460584589</c:v>
                </c:pt>
                <c:pt idx="16906">
                  <c:v>6.4050044286979633</c:v>
                </c:pt>
                <c:pt idx="16907">
                  <c:v>6.3994685562444644</c:v>
                </c:pt>
                <c:pt idx="16908">
                  <c:v>6.3939326837909647</c:v>
                </c:pt>
                <c:pt idx="16909">
                  <c:v>6.3883968113374667</c:v>
                </c:pt>
                <c:pt idx="16910">
                  <c:v>6.3773250664304699</c:v>
                </c:pt>
                <c:pt idx="16911">
                  <c:v>6.3773250664304699</c:v>
                </c:pt>
                <c:pt idx="16912">
                  <c:v>6.3773250664304699</c:v>
                </c:pt>
                <c:pt idx="16913">
                  <c:v>6.3662533215234722</c:v>
                </c:pt>
                <c:pt idx="16914">
                  <c:v>6.3607174490699734</c:v>
                </c:pt>
                <c:pt idx="16915">
                  <c:v>6.3551815766164754</c:v>
                </c:pt>
                <c:pt idx="16916">
                  <c:v>6.3496457041629757</c:v>
                </c:pt>
                <c:pt idx="16917">
                  <c:v>6.335806023029229</c:v>
                </c:pt>
                <c:pt idx="16918">
                  <c:v>6.335806023029229</c:v>
                </c:pt>
                <c:pt idx="16919">
                  <c:v>6.335806023029229</c:v>
                </c:pt>
                <c:pt idx="16920">
                  <c:v>6.335806023029229</c:v>
                </c:pt>
                <c:pt idx="16921">
                  <c:v>6.3081266607617357</c:v>
                </c:pt>
                <c:pt idx="16922">
                  <c:v>6.3081266607617357</c:v>
                </c:pt>
                <c:pt idx="16923">
                  <c:v>6.3081266607617357</c:v>
                </c:pt>
                <c:pt idx="16924">
                  <c:v>6.3081266607617357</c:v>
                </c:pt>
                <c:pt idx="16925">
                  <c:v>6.3081266607617357</c:v>
                </c:pt>
                <c:pt idx="16926">
                  <c:v>6.3081266607617357</c:v>
                </c:pt>
                <c:pt idx="16927">
                  <c:v>6.2859831709477412</c:v>
                </c:pt>
                <c:pt idx="16928">
                  <c:v>6.2859831709477412</c:v>
                </c:pt>
                <c:pt idx="16929">
                  <c:v>6.2776793622674933</c:v>
                </c:pt>
                <c:pt idx="16930">
                  <c:v>6.2693755535872446</c:v>
                </c:pt>
                <c:pt idx="16931">
                  <c:v>6.2693755535872446</c:v>
                </c:pt>
                <c:pt idx="16932">
                  <c:v>6.2610717449069968</c:v>
                </c:pt>
                <c:pt idx="16933">
                  <c:v>6.2555358724534997</c:v>
                </c:pt>
                <c:pt idx="16934">
                  <c:v>6.25</c:v>
                </c:pt>
                <c:pt idx="16935">
                  <c:v>6.2444641275465012</c:v>
                </c:pt>
                <c:pt idx="16936">
                  <c:v>6.2223206377325067</c:v>
                </c:pt>
                <c:pt idx="16937">
                  <c:v>6.2223206377325067</c:v>
                </c:pt>
                <c:pt idx="16938">
                  <c:v>6.2223206377325067</c:v>
                </c:pt>
                <c:pt idx="16939">
                  <c:v>6.2223206377325067</c:v>
                </c:pt>
                <c:pt idx="16940">
                  <c:v>6.2223206377325067</c:v>
                </c:pt>
                <c:pt idx="16941">
                  <c:v>6.2223206377325067</c:v>
                </c:pt>
                <c:pt idx="16942">
                  <c:v>6.2223206377325067</c:v>
                </c:pt>
                <c:pt idx="16943">
                  <c:v>6.1974092116917623</c:v>
                </c:pt>
                <c:pt idx="16944">
                  <c:v>6.1974092116917623</c:v>
                </c:pt>
                <c:pt idx="16945">
                  <c:v>6.1780336581045177</c:v>
                </c:pt>
                <c:pt idx="16946">
                  <c:v>6.1780336581045177</c:v>
                </c:pt>
                <c:pt idx="16947">
                  <c:v>6.1780336581045177</c:v>
                </c:pt>
                <c:pt idx="16948">
                  <c:v>6.1780336581045177</c:v>
                </c:pt>
                <c:pt idx="16949">
                  <c:v>6.1780336581045177</c:v>
                </c:pt>
                <c:pt idx="16950">
                  <c:v>6.1586581045172721</c:v>
                </c:pt>
                <c:pt idx="16951">
                  <c:v>6.1586581045172721</c:v>
                </c:pt>
                <c:pt idx="16952">
                  <c:v>6.1503542958370243</c:v>
                </c:pt>
                <c:pt idx="16953">
                  <c:v>6.1448184233835255</c:v>
                </c:pt>
                <c:pt idx="16954">
                  <c:v>6.1392825509300266</c:v>
                </c:pt>
                <c:pt idx="16955">
                  <c:v>6.1337466784765278</c:v>
                </c:pt>
                <c:pt idx="16956">
                  <c:v>6.1282108060230298</c:v>
                </c:pt>
                <c:pt idx="16957">
                  <c:v>6.1199069973427811</c:v>
                </c:pt>
                <c:pt idx="16958">
                  <c:v>6.1199069973427811</c:v>
                </c:pt>
                <c:pt idx="16959">
                  <c:v>6.1116031886625333</c:v>
                </c:pt>
                <c:pt idx="16960">
                  <c:v>6.1060673162090344</c:v>
                </c:pt>
                <c:pt idx="16961">
                  <c:v>6.1005314437555356</c:v>
                </c:pt>
                <c:pt idx="16962">
                  <c:v>6.0949955713020376</c:v>
                </c:pt>
                <c:pt idx="16963">
                  <c:v>6.0866917626217889</c:v>
                </c:pt>
                <c:pt idx="16964">
                  <c:v>6.0866917626217889</c:v>
                </c:pt>
                <c:pt idx="16965">
                  <c:v>6.0562444641275466</c:v>
                </c:pt>
                <c:pt idx="16966">
                  <c:v>6.0562444641275466</c:v>
                </c:pt>
                <c:pt idx="16967">
                  <c:v>6.0562444641275466</c:v>
                </c:pt>
                <c:pt idx="16968">
                  <c:v>6.0562444641275466</c:v>
                </c:pt>
                <c:pt idx="16969">
                  <c:v>6.0562444641275466</c:v>
                </c:pt>
                <c:pt idx="16970">
                  <c:v>6.0562444641275466</c:v>
                </c:pt>
                <c:pt idx="16971">
                  <c:v>6.0562444641275466</c:v>
                </c:pt>
                <c:pt idx="16972">
                  <c:v>6.0562444641275466</c:v>
                </c:pt>
                <c:pt idx="16973">
                  <c:v>6.0562444641275466</c:v>
                </c:pt>
                <c:pt idx="16974">
                  <c:v>6.0257971656333034</c:v>
                </c:pt>
                <c:pt idx="16975">
                  <c:v>6.0257971656333034</c:v>
                </c:pt>
                <c:pt idx="16976">
                  <c:v>6.0174933569530555</c:v>
                </c:pt>
                <c:pt idx="16977">
                  <c:v>6.0119574844995567</c:v>
                </c:pt>
                <c:pt idx="16978">
                  <c:v>6.0064216120460578</c:v>
                </c:pt>
                <c:pt idx="16979">
                  <c:v>6.0008857395925599</c:v>
                </c:pt>
                <c:pt idx="16980">
                  <c:v>5.9815101860053144</c:v>
                </c:pt>
                <c:pt idx="16981">
                  <c:v>5.9815101860053144</c:v>
                </c:pt>
                <c:pt idx="16982">
                  <c:v>5.9815101860053144</c:v>
                </c:pt>
                <c:pt idx="16983">
                  <c:v>5.9815101860053144</c:v>
                </c:pt>
                <c:pt idx="16984">
                  <c:v>5.9815101860053144</c:v>
                </c:pt>
                <c:pt idx="16985">
                  <c:v>5.9815101860053144</c:v>
                </c:pt>
                <c:pt idx="16986">
                  <c:v>5.9621346324180688</c:v>
                </c:pt>
                <c:pt idx="16987">
                  <c:v>5.953830823737821</c:v>
                </c:pt>
                <c:pt idx="16988">
                  <c:v>5.953830823737821</c:v>
                </c:pt>
                <c:pt idx="16989">
                  <c:v>5.9399911426040743</c:v>
                </c:pt>
                <c:pt idx="16990">
                  <c:v>5.9399911426040743</c:v>
                </c:pt>
                <c:pt idx="16991">
                  <c:v>5.9399911426040743</c:v>
                </c:pt>
                <c:pt idx="16992">
                  <c:v>5.9289193976970775</c:v>
                </c:pt>
                <c:pt idx="16993">
                  <c:v>5.9233835252435787</c:v>
                </c:pt>
                <c:pt idx="16994">
                  <c:v>5.9178476527900798</c:v>
                </c:pt>
                <c:pt idx="16995">
                  <c:v>5.912311780336581</c:v>
                </c:pt>
                <c:pt idx="16996">
                  <c:v>5.9040079716563332</c:v>
                </c:pt>
                <c:pt idx="16997">
                  <c:v>5.9040079716563332</c:v>
                </c:pt>
                <c:pt idx="16998">
                  <c:v>5.8957041629760853</c:v>
                </c:pt>
                <c:pt idx="16999">
                  <c:v>5.8874003542958366</c:v>
                </c:pt>
                <c:pt idx="17000">
                  <c:v>5.8874003542958366</c:v>
                </c:pt>
                <c:pt idx="17001">
                  <c:v>5.8790965456155888</c:v>
                </c:pt>
                <c:pt idx="17002">
                  <c:v>5.8735606731620909</c:v>
                </c:pt>
                <c:pt idx="17003">
                  <c:v>5.8652568644818421</c:v>
                </c:pt>
                <c:pt idx="17004">
                  <c:v>5.8652568644818421</c:v>
                </c:pt>
                <c:pt idx="17005">
                  <c:v>5.8569530558015943</c:v>
                </c:pt>
                <c:pt idx="17006">
                  <c:v>5.8431133746678476</c:v>
                </c:pt>
                <c:pt idx="17007">
                  <c:v>5.8431133746678476</c:v>
                </c:pt>
                <c:pt idx="17008">
                  <c:v>5.8431133746678476</c:v>
                </c:pt>
                <c:pt idx="17009">
                  <c:v>5.8431133746678476</c:v>
                </c:pt>
                <c:pt idx="17010">
                  <c:v>5.829273693534101</c:v>
                </c:pt>
                <c:pt idx="17011">
                  <c:v>5.8126660761736053</c:v>
                </c:pt>
                <c:pt idx="17012">
                  <c:v>5.8126660761736053</c:v>
                </c:pt>
                <c:pt idx="17013">
                  <c:v>5.8126660761736053</c:v>
                </c:pt>
                <c:pt idx="17014">
                  <c:v>5.8126660761736053</c:v>
                </c:pt>
                <c:pt idx="17015">
                  <c:v>5.8126660761736053</c:v>
                </c:pt>
                <c:pt idx="17016">
                  <c:v>5.784986713906112</c:v>
                </c:pt>
                <c:pt idx="17017">
                  <c:v>5.784986713906112</c:v>
                </c:pt>
                <c:pt idx="17018">
                  <c:v>5.784986713906112</c:v>
                </c:pt>
                <c:pt idx="17019">
                  <c:v>5.784986713906112</c:v>
                </c:pt>
                <c:pt idx="17020">
                  <c:v>5.784986713906112</c:v>
                </c:pt>
                <c:pt idx="17021">
                  <c:v>5.7683790965456154</c:v>
                </c:pt>
                <c:pt idx="17022">
                  <c:v>5.7628432240921175</c:v>
                </c:pt>
                <c:pt idx="17023">
                  <c:v>5.7545394154118688</c:v>
                </c:pt>
                <c:pt idx="17024">
                  <c:v>5.7545394154118688</c:v>
                </c:pt>
                <c:pt idx="17025">
                  <c:v>5.7462356067316209</c:v>
                </c:pt>
                <c:pt idx="17026">
                  <c:v>5.7406997342781221</c:v>
                </c:pt>
                <c:pt idx="17027">
                  <c:v>5.7296279893711253</c:v>
                </c:pt>
                <c:pt idx="17028">
                  <c:v>5.7296279893711253</c:v>
                </c:pt>
                <c:pt idx="17029">
                  <c:v>5.7296279893711253</c:v>
                </c:pt>
                <c:pt idx="17030">
                  <c:v>5.7185562444641276</c:v>
                </c:pt>
                <c:pt idx="17031">
                  <c:v>5.7074844995571299</c:v>
                </c:pt>
                <c:pt idx="17032">
                  <c:v>5.7074844995571299</c:v>
                </c:pt>
                <c:pt idx="17033">
                  <c:v>5.7074844995571299</c:v>
                </c:pt>
                <c:pt idx="17034">
                  <c:v>5.6964127546501331</c:v>
                </c:pt>
                <c:pt idx="17035">
                  <c:v>5.6908768821966342</c:v>
                </c:pt>
                <c:pt idx="17036">
                  <c:v>5.6659654561558899</c:v>
                </c:pt>
                <c:pt idx="17037">
                  <c:v>5.6659654561558899</c:v>
                </c:pt>
                <c:pt idx="17038">
                  <c:v>5.6659654561558899</c:v>
                </c:pt>
                <c:pt idx="17039">
                  <c:v>5.6659654561558899</c:v>
                </c:pt>
                <c:pt idx="17040">
                  <c:v>5.6659654561558899</c:v>
                </c:pt>
                <c:pt idx="17041">
                  <c:v>5.6659654561558899</c:v>
                </c:pt>
                <c:pt idx="17042">
                  <c:v>5.6659654561558899</c:v>
                </c:pt>
                <c:pt idx="17043">
                  <c:v>5.6659654561558899</c:v>
                </c:pt>
                <c:pt idx="17044">
                  <c:v>5.6244464127546498</c:v>
                </c:pt>
                <c:pt idx="17045">
                  <c:v>5.6244464127546498</c:v>
                </c:pt>
                <c:pt idx="17046">
                  <c:v>5.6244464127546498</c:v>
                </c:pt>
                <c:pt idx="17047">
                  <c:v>5.6244464127546498</c:v>
                </c:pt>
                <c:pt idx="17048">
                  <c:v>5.6244464127546498</c:v>
                </c:pt>
                <c:pt idx="17049">
                  <c:v>5.6244464127546498</c:v>
                </c:pt>
                <c:pt idx="17050">
                  <c:v>5.6244464127546498</c:v>
                </c:pt>
                <c:pt idx="17051">
                  <c:v>5.6023029229406553</c:v>
                </c:pt>
                <c:pt idx="17052">
                  <c:v>5.5967670504871565</c:v>
                </c:pt>
                <c:pt idx="17053">
                  <c:v>5.5884632418069087</c:v>
                </c:pt>
                <c:pt idx="17054">
                  <c:v>5.5884632418069087</c:v>
                </c:pt>
                <c:pt idx="17055">
                  <c:v>5.577391496899911</c:v>
                </c:pt>
                <c:pt idx="17056">
                  <c:v>5.577391496899911</c:v>
                </c:pt>
                <c:pt idx="17057">
                  <c:v>5.5690876882196632</c:v>
                </c:pt>
                <c:pt idx="17058">
                  <c:v>5.5635518157661652</c:v>
                </c:pt>
                <c:pt idx="17059">
                  <c:v>5.5552480070859165</c:v>
                </c:pt>
                <c:pt idx="17060">
                  <c:v>5.5552480070859165</c:v>
                </c:pt>
                <c:pt idx="17061">
                  <c:v>5.5469441984056687</c:v>
                </c:pt>
                <c:pt idx="17062">
                  <c:v>5.5414083259521698</c:v>
                </c:pt>
                <c:pt idx="17063">
                  <c:v>5.535872453498671</c:v>
                </c:pt>
                <c:pt idx="17064">
                  <c:v>5.5220327723649243</c:v>
                </c:pt>
                <c:pt idx="17065">
                  <c:v>5.5220327723649243</c:v>
                </c:pt>
                <c:pt idx="17066">
                  <c:v>5.5220327723649243</c:v>
                </c:pt>
                <c:pt idx="17067">
                  <c:v>5.5220327723649243</c:v>
                </c:pt>
                <c:pt idx="17068">
                  <c:v>5.5026572187776797</c:v>
                </c:pt>
                <c:pt idx="17069">
                  <c:v>5.5026572187776797</c:v>
                </c:pt>
                <c:pt idx="17070">
                  <c:v>5.5026572187776797</c:v>
                </c:pt>
                <c:pt idx="17071">
                  <c:v>5.4832816651904341</c:v>
                </c:pt>
                <c:pt idx="17072">
                  <c:v>5.4832816651904341</c:v>
                </c:pt>
                <c:pt idx="17073">
                  <c:v>5.4832816651904341</c:v>
                </c:pt>
                <c:pt idx="17074">
                  <c:v>5.4832816651904341</c:v>
                </c:pt>
                <c:pt idx="17075">
                  <c:v>5.4694419840566875</c:v>
                </c:pt>
                <c:pt idx="17076">
                  <c:v>5.4639061116031886</c:v>
                </c:pt>
                <c:pt idx="17077">
                  <c:v>5.4583702391496907</c:v>
                </c:pt>
                <c:pt idx="17078">
                  <c:v>5.4528343666961918</c:v>
                </c:pt>
                <c:pt idx="17079">
                  <c:v>5.4472984942426921</c:v>
                </c:pt>
                <c:pt idx="17080">
                  <c:v>5.4417626217891941</c:v>
                </c:pt>
                <c:pt idx="17081">
                  <c:v>5.4362267493356953</c:v>
                </c:pt>
                <c:pt idx="17082">
                  <c:v>5.4306908768821964</c:v>
                </c:pt>
                <c:pt idx="17083">
                  <c:v>5.4251550044286976</c:v>
                </c:pt>
                <c:pt idx="17084">
                  <c:v>5.4196191319751996</c:v>
                </c:pt>
                <c:pt idx="17085">
                  <c:v>5.4085473870682019</c:v>
                </c:pt>
                <c:pt idx="17086">
                  <c:v>5.4085473870682019</c:v>
                </c:pt>
                <c:pt idx="17087">
                  <c:v>5.4085473870682019</c:v>
                </c:pt>
                <c:pt idx="17088">
                  <c:v>5.3891718334809564</c:v>
                </c:pt>
                <c:pt idx="17089">
                  <c:v>5.3891718334809564</c:v>
                </c:pt>
                <c:pt idx="17090">
                  <c:v>5.3891718334809564</c:v>
                </c:pt>
                <c:pt idx="17091">
                  <c:v>5.3891718334809564</c:v>
                </c:pt>
                <c:pt idx="17092">
                  <c:v>5.3753321523472097</c:v>
                </c:pt>
                <c:pt idx="17093">
                  <c:v>5.3697962798937109</c:v>
                </c:pt>
                <c:pt idx="17094">
                  <c:v>5.3614924712134631</c:v>
                </c:pt>
                <c:pt idx="17095">
                  <c:v>5.3614924712134631</c:v>
                </c:pt>
                <c:pt idx="17096">
                  <c:v>5.3531886625332152</c:v>
                </c:pt>
                <c:pt idx="17097">
                  <c:v>5.3476527900797173</c:v>
                </c:pt>
                <c:pt idx="17098">
                  <c:v>5.3421169176262175</c:v>
                </c:pt>
                <c:pt idx="17099">
                  <c:v>5.3365810451727187</c:v>
                </c:pt>
                <c:pt idx="17100">
                  <c:v>5.3310451727192207</c:v>
                </c:pt>
                <c:pt idx="17101">
                  <c:v>5.3227413640389729</c:v>
                </c:pt>
                <c:pt idx="17102">
                  <c:v>5.3227413640389729</c:v>
                </c:pt>
                <c:pt idx="17103">
                  <c:v>5.3144375553587242</c:v>
                </c:pt>
                <c:pt idx="17104">
                  <c:v>5.3089016829052262</c:v>
                </c:pt>
                <c:pt idx="17105">
                  <c:v>5.3033658104517274</c:v>
                </c:pt>
                <c:pt idx="17106">
                  <c:v>5.2978299379982285</c:v>
                </c:pt>
                <c:pt idx="17107">
                  <c:v>5.2895261293179807</c:v>
                </c:pt>
                <c:pt idx="17108">
                  <c:v>5.2895261293179807</c:v>
                </c:pt>
                <c:pt idx="17109">
                  <c:v>5.281222320637732</c:v>
                </c:pt>
                <c:pt idx="17110">
                  <c:v>5.2673826395039853</c:v>
                </c:pt>
                <c:pt idx="17111">
                  <c:v>5.2673826395039853</c:v>
                </c:pt>
                <c:pt idx="17112">
                  <c:v>5.2673826395039853</c:v>
                </c:pt>
                <c:pt idx="17113">
                  <c:v>5.2673826395039853</c:v>
                </c:pt>
                <c:pt idx="17114">
                  <c:v>5.2452391496899908</c:v>
                </c:pt>
                <c:pt idx="17115">
                  <c:v>5.2452391496899908</c:v>
                </c:pt>
                <c:pt idx="17116">
                  <c:v>5.2452391496899908</c:v>
                </c:pt>
                <c:pt idx="17117">
                  <c:v>5.2452391496899908</c:v>
                </c:pt>
                <c:pt idx="17118">
                  <c:v>5.2313994685562442</c:v>
                </c:pt>
                <c:pt idx="17119">
                  <c:v>5.2147918511957485</c:v>
                </c:pt>
                <c:pt idx="17120">
                  <c:v>5.2147918511957485</c:v>
                </c:pt>
                <c:pt idx="17121">
                  <c:v>5.2147918511957485</c:v>
                </c:pt>
                <c:pt idx="17122">
                  <c:v>5.2147918511957485</c:v>
                </c:pt>
                <c:pt idx="17123">
                  <c:v>5.2147918511957485</c:v>
                </c:pt>
                <c:pt idx="17124">
                  <c:v>5.195416297608503</c:v>
                </c:pt>
                <c:pt idx="17125">
                  <c:v>5.195416297608503</c:v>
                </c:pt>
                <c:pt idx="17126">
                  <c:v>5.1871124889282552</c:v>
                </c:pt>
                <c:pt idx="17127">
                  <c:v>5.1815766164747563</c:v>
                </c:pt>
                <c:pt idx="17128">
                  <c:v>5.1760407440212575</c:v>
                </c:pt>
                <c:pt idx="17129">
                  <c:v>5.1677369353410096</c:v>
                </c:pt>
                <c:pt idx="17130">
                  <c:v>5.1677369353410096</c:v>
                </c:pt>
                <c:pt idx="17131">
                  <c:v>5.153897254207263</c:v>
                </c:pt>
                <c:pt idx="17132">
                  <c:v>5.153897254207263</c:v>
                </c:pt>
                <c:pt idx="17133">
                  <c:v>5.153897254207263</c:v>
                </c:pt>
                <c:pt idx="17134">
                  <c:v>5.1428255093002662</c:v>
                </c:pt>
                <c:pt idx="17135">
                  <c:v>5.1372896368467664</c:v>
                </c:pt>
                <c:pt idx="17136">
                  <c:v>5.1317537643932685</c:v>
                </c:pt>
                <c:pt idx="17137">
                  <c:v>5.1262178919397696</c:v>
                </c:pt>
                <c:pt idx="17138">
                  <c:v>5.1206820194862708</c:v>
                </c:pt>
                <c:pt idx="17139">
                  <c:v>5.1151461470327719</c:v>
                </c:pt>
                <c:pt idx="17140">
                  <c:v>5.1068423383525241</c:v>
                </c:pt>
                <c:pt idx="17141">
                  <c:v>5.1068423383525241</c:v>
                </c:pt>
                <c:pt idx="17142">
                  <c:v>5.0985385296722763</c:v>
                </c:pt>
                <c:pt idx="17143">
                  <c:v>5.0902347209920284</c:v>
                </c:pt>
                <c:pt idx="17144">
                  <c:v>5.0902347209920284</c:v>
                </c:pt>
                <c:pt idx="17145">
                  <c:v>5.0653232949512841</c:v>
                </c:pt>
                <c:pt idx="17146">
                  <c:v>5.0653232949512841</c:v>
                </c:pt>
                <c:pt idx="17147">
                  <c:v>5.0653232949512841</c:v>
                </c:pt>
                <c:pt idx="17148">
                  <c:v>5.0653232949512841</c:v>
                </c:pt>
                <c:pt idx="17149">
                  <c:v>5.0653232949512841</c:v>
                </c:pt>
                <c:pt idx="17150">
                  <c:v>5.0653232949512841</c:v>
                </c:pt>
                <c:pt idx="17151">
                  <c:v>5.0653232949512841</c:v>
                </c:pt>
                <c:pt idx="17152">
                  <c:v>5.0431798051372896</c:v>
                </c:pt>
                <c:pt idx="17153">
                  <c:v>5.0376439326837916</c:v>
                </c:pt>
                <c:pt idx="17154">
                  <c:v>5.0321080602302919</c:v>
                </c:pt>
                <c:pt idx="17155">
                  <c:v>5.026572187776793</c:v>
                </c:pt>
                <c:pt idx="17156">
                  <c:v>5.0210363153232951</c:v>
                </c:pt>
                <c:pt idx="17157">
                  <c:v>5.0155004428697962</c:v>
                </c:pt>
                <c:pt idx="17158">
                  <c:v>5.0099645704162974</c:v>
                </c:pt>
                <c:pt idx="17159">
                  <c:v>5.0044286979627994</c:v>
                </c:pt>
                <c:pt idx="17160">
                  <c:v>4.9988928255093006</c:v>
                </c:pt>
                <c:pt idx="17161">
                  <c:v>4.9933569530558017</c:v>
                </c:pt>
                <c:pt idx="17162">
                  <c:v>4.9878210806023029</c:v>
                </c:pt>
                <c:pt idx="17163">
                  <c:v>4.9712134632418064</c:v>
                </c:pt>
                <c:pt idx="17164">
                  <c:v>4.9712134632418064</c:v>
                </c:pt>
                <c:pt idx="17165">
                  <c:v>4.9712134632418064</c:v>
                </c:pt>
                <c:pt idx="17166">
                  <c:v>4.9712134632418064</c:v>
                </c:pt>
                <c:pt idx="17167">
                  <c:v>4.9712134632418064</c:v>
                </c:pt>
                <c:pt idx="17168">
                  <c:v>4.9546058458813107</c:v>
                </c:pt>
                <c:pt idx="17169">
                  <c:v>4.9463020372010629</c:v>
                </c:pt>
                <c:pt idx="17170">
                  <c:v>4.9463020372010629</c:v>
                </c:pt>
                <c:pt idx="17171">
                  <c:v>4.937998228520815</c:v>
                </c:pt>
                <c:pt idx="17172">
                  <c:v>4.9324623560673162</c:v>
                </c:pt>
                <c:pt idx="17173">
                  <c:v>4.9269264836138174</c:v>
                </c:pt>
                <c:pt idx="17174">
                  <c:v>4.9213906111603185</c:v>
                </c:pt>
                <c:pt idx="17175">
                  <c:v>4.9130868024800716</c:v>
                </c:pt>
                <c:pt idx="17176">
                  <c:v>4.9130868024800716</c:v>
                </c:pt>
                <c:pt idx="17177">
                  <c:v>4.902015057573073</c:v>
                </c:pt>
                <c:pt idx="17178">
                  <c:v>4.902015057573073</c:v>
                </c:pt>
                <c:pt idx="17179">
                  <c:v>4.893711248892826</c:v>
                </c:pt>
                <c:pt idx="17180">
                  <c:v>4.8854074402125773</c:v>
                </c:pt>
                <c:pt idx="17181">
                  <c:v>4.8854074402125773</c:v>
                </c:pt>
                <c:pt idx="17182">
                  <c:v>4.8771036315323295</c:v>
                </c:pt>
                <c:pt idx="17183">
                  <c:v>4.8715677590788307</c:v>
                </c:pt>
                <c:pt idx="17184">
                  <c:v>4.8660318866253318</c:v>
                </c:pt>
                <c:pt idx="17185">
                  <c:v>4.8438883968113373</c:v>
                </c:pt>
                <c:pt idx="17186">
                  <c:v>4.8438883968113373</c:v>
                </c:pt>
                <c:pt idx="17187">
                  <c:v>4.8438883968113373</c:v>
                </c:pt>
                <c:pt idx="17188">
                  <c:v>4.8438883968113373</c:v>
                </c:pt>
                <c:pt idx="17189">
                  <c:v>4.8438883968113373</c:v>
                </c:pt>
                <c:pt idx="17190">
                  <c:v>4.8438883968113373</c:v>
                </c:pt>
                <c:pt idx="17191">
                  <c:v>4.8438883968113373</c:v>
                </c:pt>
                <c:pt idx="17192">
                  <c:v>4.8217449069973428</c:v>
                </c:pt>
                <c:pt idx="17193">
                  <c:v>4.816209034543844</c:v>
                </c:pt>
                <c:pt idx="17194">
                  <c:v>4.8106731620903451</c:v>
                </c:pt>
                <c:pt idx="17195">
                  <c:v>4.8023693534100973</c:v>
                </c:pt>
                <c:pt idx="17196">
                  <c:v>4.8023693534100973</c:v>
                </c:pt>
                <c:pt idx="17197">
                  <c:v>4.7940655447298495</c:v>
                </c:pt>
                <c:pt idx="17198">
                  <c:v>4.7857617360496016</c:v>
                </c:pt>
                <c:pt idx="17199">
                  <c:v>4.7857617360496016</c:v>
                </c:pt>
                <c:pt idx="17200">
                  <c:v>4.7774579273693529</c:v>
                </c:pt>
                <c:pt idx="17201">
                  <c:v>4.7719220549158541</c:v>
                </c:pt>
                <c:pt idx="17202">
                  <c:v>4.7663861824623561</c:v>
                </c:pt>
                <c:pt idx="17203">
                  <c:v>4.7580823737821083</c:v>
                </c:pt>
                <c:pt idx="17204">
                  <c:v>4.7580823737821083</c:v>
                </c:pt>
                <c:pt idx="17205">
                  <c:v>4.7497785651018605</c:v>
                </c:pt>
                <c:pt idx="17206">
                  <c:v>4.7442426926483616</c:v>
                </c:pt>
                <c:pt idx="17207">
                  <c:v>4.7387068201948628</c:v>
                </c:pt>
                <c:pt idx="17208">
                  <c:v>4.7331709477413639</c:v>
                </c:pt>
                <c:pt idx="17209">
                  <c:v>4.727635075287866</c:v>
                </c:pt>
                <c:pt idx="17210">
                  <c:v>4.7220992028343662</c:v>
                </c:pt>
                <c:pt idx="17211">
                  <c:v>4.7165633303808674</c:v>
                </c:pt>
                <c:pt idx="17212">
                  <c:v>4.7110274579273694</c:v>
                </c:pt>
                <c:pt idx="17213">
                  <c:v>4.6999557130203717</c:v>
                </c:pt>
                <c:pt idx="17214">
                  <c:v>4.6999557130203717</c:v>
                </c:pt>
                <c:pt idx="17215">
                  <c:v>4.6999557130203717</c:v>
                </c:pt>
                <c:pt idx="17216">
                  <c:v>4.6888839681133749</c:v>
                </c:pt>
                <c:pt idx="17217">
                  <c:v>4.6833480956598761</c:v>
                </c:pt>
                <c:pt idx="17218">
                  <c:v>4.6778122232063772</c:v>
                </c:pt>
                <c:pt idx="17219">
                  <c:v>4.6695084145261294</c:v>
                </c:pt>
                <c:pt idx="17220">
                  <c:v>4.6695084145261294</c:v>
                </c:pt>
                <c:pt idx="17221">
                  <c:v>4.6612046058458816</c:v>
                </c:pt>
                <c:pt idx="17222">
                  <c:v>4.647364924712134</c:v>
                </c:pt>
                <c:pt idx="17223">
                  <c:v>4.647364924712134</c:v>
                </c:pt>
                <c:pt idx="17224">
                  <c:v>4.647364924712134</c:v>
                </c:pt>
                <c:pt idx="17225">
                  <c:v>4.647364924712134</c:v>
                </c:pt>
                <c:pt idx="17226">
                  <c:v>4.6335252435783882</c:v>
                </c:pt>
                <c:pt idx="17227">
                  <c:v>4.6279893711248894</c:v>
                </c:pt>
                <c:pt idx="17228">
                  <c:v>4.6224534986713905</c:v>
                </c:pt>
                <c:pt idx="17229">
                  <c:v>4.6141496899911427</c:v>
                </c:pt>
                <c:pt idx="17230">
                  <c:v>4.6141496899911427</c:v>
                </c:pt>
                <c:pt idx="17231">
                  <c:v>4.600310008857396</c:v>
                </c:pt>
                <c:pt idx="17232">
                  <c:v>4.600310008857396</c:v>
                </c:pt>
                <c:pt idx="17233">
                  <c:v>4.600310008857396</c:v>
                </c:pt>
                <c:pt idx="17234">
                  <c:v>4.5809344552701505</c:v>
                </c:pt>
                <c:pt idx="17235">
                  <c:v>4.5809344552701505</c:v>
                </c:pt>
                <c:pt idx="17236">
                  <c:v>4.5809344552701505</c:v>
                </c:pt>
                <c:pt idx="17237">
                  <c:v>4.5809344552701505</c:v>
                </c:pt>
                <c:pt idx="17238">
                  <c:v>4.5643268379096549</c:v>
                </c:pt>
                <c:pt idx="17239">
                  <c:v>4.5643268379096549</c:v>
                </c:pt>
                <c:pt idx="17240">
                  <c:v>4.5560230292294062</c:v>
                </c:pt>
                <c:pt idx="17241">
                  <c:v>4.5504871567759082</c:v>
                </c:pt>
                <c:pt idx="17242">
                  <c:v>4.5449512843224094</c:v>
                </c:pt>
                <c:pt idx="17243">
                  <c:v>4.5311116031886627</c:v>
                </c:pt>
                <c:pt idx="17244">
                  <c:v>4.5311116031886627</c:v>
                </c:pt>
                <c:pt idx="17245">
                  <c:v>4.5311116031886627</c:v>
                </c:pt>
                <c:pt idx="17246">
                  <c:v>4.5311116031886627</c:v>
                </c:pt>
                <c:pt idx="17247">
                  <c:v>4.5172719220549151</c:v>
                </c:pt>
                <c:pt idx="17248">
                  <c:v>4.5089681133746682</c:v>
                </c:pt>
                <c:pt idx="17249">
                  <c:v>4.5089681133746682</c:v>
                </c:pt>
                <c:pt idx="17250">
                  <c:v>4.5006643046944195</c:v>
                </c:pt>
                <c:pt idx="17251">
                  <c:v>4.4951284322409215</c:v>
                </c:pt>
                <c:pt idx="17252">
                  <c:v>4.4895925597874227</c:v>
                </c:pt>
                <c:pt idx="17253">
                  <c:v>4.4840566873339238</c:v>
                </c:pt>
                <c:pt idx="17254">
                  <c:v>4.478520814880425</c:v>
                </c:pt>
                <c:pt idx="17255">
                  <c:v>4.472984942426927</c:v>
                </c:pt>
                <c:pt idx="17256">
                  <c:v>4.437001771479185</c:v>
                </c:pt>
                <c:pt idx="17257">
                  <c:v>4.437001771479185</c:v>
                </c:pt>
                <c:pt idx="17258">
                  <c:v>4.437001771479185</c:v>
                </c:pt>
                <c:pt idx="17259">
                  <c:v>4.437001771479185</c:v>
                </c:pt>
                <c:pt idx="17260">
                  <c:v>4.437001771479185</c:v>
                </c:pt>
                <c:pt idx="17261">
                  <c:v>4.437001771479185</c:v>
                </c:pt>
                <c:pt idx="17262">
                  <c:v>4.437001771479185</c:v>
                </c:pt>
                <c:pt idx="17263">
                  <c:v>4.437001771479185</c:v>
                </c:pt>
                <c:pt idx="17264">
                  <c:v>4.437001771479185</c:v>
                </c:pt>
                <c:pt idx="17265">
                  <c:v>4.437001771479185</c:v>
                </c:pt>
                <c:pt idx="17266">
                  <c:v>4.437001771479185</c:v>
                </c:pt>
                <c:pt idx="17267">
                  <c:v>4.437001771479185</c:v>
                </c:pt>
                <c:pt idx="17268">
                  <c:v>4.3954827280779449</c:v>
                </c:pt>
                <c:pt idx="17269">
                  <c:v>4.3954827280779449</c:v>
                </c:pt>
                <c:pt idx="17270">
                  <c:v>4.3954827280779449</c:v>
                </c:pt>
                <c:pt idx="17271">
                  <c:v>4.3788751107174493</c:v>
                </c:pt>
                <c:pt idx="17272">
                  <c:v>4.3788751107174493</c:v>
                </c:pt>
                <c:pt idx="17273">
                  <c:v>4.3788751107174493</c:v>
                </c:pt>
                <c:pt idx="17274">
                  <c:v>4.3678033658104525</c:v>
                </c:pt>
                <c:pt idx="17275">
                  <c:v>4.3567316209034539</c:v>
                </c:pt>
                <c:pt idx="17276">
                  <c:v>4.3567316209034539</c:v>
                </c:pt>
                <c:pt idx="17277">
                  <c:v>4.3567316209034539</c:v>
                </c:pt>
                <c:pt idx="17278">
                  <c:v>4.3456598759964571</c:v>
                </c:pt>
                <c:pt idx="17279">
                  <c:v>4.3373560673162084</c:v>
                </c:pt>
                <c:pt idx="17280">
                  <c:v>4.3373560673162084</c:v>
                </c:pt>
                <c:pt idx="17281">
                  <c:v>4.3290522586359614</c:v>
                </c:pt>
                <c:pt idx="17282">
                  <c:v>4.3235163861824626</c:v>
                </c:pt>
                <c:pt idx="17283">
                  <c:v>4.3179805137289637</c:v>
                </c:pt>
                <c:pt idx="17284">
                  <c:v>4.3124446412754649</c:v>
                </c:pt>
                <c:pt idx="17285">
                  <c:v>4.306908768821966</c:v>
                </c:pt>
                <c:pt idx="17286">
                  <c:v>4.3013728963684672</c:v>
                </c:pt>
                <c:pt idx="17287">
                  <c:v>4.2958370239149692</c:v>
                </c:pt>
                <c:pt idx="17288">
                  <c:v>4.2903011514614704</c:v>
                </c:pt>
                <c:pt idx="17289">
                  <c:v>4.2792294065544727</c:v>
                </c:pt>
                <c:pt idx="17290">
                  <c:v>4.2792294065544727</c:v>
                </c:pt>
                <c:pt idx="17291">
                  <c:v>4.2792294065544727</c:v>
                </c:pt>
                <c:pt idx="17292">
                  <c:v>4.2681576616474759</c:v>
                </c:pt>
                <c:pt idx="17293">
                  <c:v>4.2626217891939771</c:v>
                </c:pt>
                <c:pt idx="17294">
                  <c:v>4.2460141718334805</c:v>
                </c:pt>
                <c:pt idx="17295">
                  <c:v>4.2460141718334805</c:v>
                </c:pt>
                <c:pt idx="17296">
                  <c:v>4.2460141718334805</c:v>
                </c:pt>
                <c:pt idx="17297">
                  <c:v>4.2460141718334805</c:v>
                </c:pt>
                <c:pt idx="17298">
                  <c:v>4.2460141718334805</c:v>
                </c:pt>
                <c:pt idx="17299">
                  <c:v>4.226638618246235</c:v>
                </c:pt>
                <c:pt idx="17300">
                  <c:v>4.226638618246235</c:v>
                </c:pt>
                <c:pt idx="17301">
                  <c:v>4.2100310008857393</c:v>
                </c:pt>
                <c:pt idx="17302">
                  <c:v>4.2100310008857393</c:v>
                </c:pt>
                <c:pt idx="17303">
                  <c:v>4.2100310008857393</c:v>
                </c:pt>
                <c:pt idx="17304">
                  <c:v>4.2100310008857393</c:v>
                </c:pt>
                <c:pt idx="17305">
                  <c:v>4.1934233835252437</c:v>
                </c:pt>
                <c:pt idx="17306">
                  <c:v>4.1934233835252437</c:v>
                </c:pt>
                <c:pt idx="17307">
                  <c:v>4.182351638618246</c:v>
                </c:pt>
                <c:pt idx="17308">
                  <c:v>4.182351638618246</c:v>
                </c:pt>
                <c:pt idx="17309">
                  <c:v>4.1740478299379982</c:v>
                </c:pt>
                <c:pt idx="17310">
                  <c:v>4.1685119574844993</c:v>
                </c:pt>
                <c:pt idx="17311">
                  <c:v>4.1602081488042515</c:v>
                </c:pt>
                <c:pt idx="17312">
                  <c:v>4.1602081488042515</c:v>
                </c:pt>
                <c:pt idx="17313">
                  <c:v>4.1519043401240037</c:v>
                </c:pt>
                <c:pt idx="17314">
                  <c:v>4.1436005314437558</c:v>
                </c:pt>
                <c:pt idx="17315">
                  <c:v>4.1436005314437558</c:v>
                </c:pt>
                <c:pt idx="17316">
                  <c:v>4.1325287865367581</c:v>
                </c:pt>
                <c:pt idx="17317">
                  <c:v>4.1325287865367581</c:v>
                </c:pt>
                <c:pt idx="17318">
                  <c:v>4.1214570416297605</c:v>
                </c:pt>
                <c:pt idx="17319">
                  <c:v>4.1214570416297605</c:v>
                </c:pt>
                <c:pt idx="17320">
                  <c:v>4.1048494242692648</c:v>
                </c:pt>
                <c:pt idx="17321">
                  <c:v>4.1048494242692648</c:v>
                </c:pt>
                <c:pt idx="17322">
                  <c:v>4.1048494242692648</c:v>
                </c:pt>
                <c:pt idx="17323">
                  <c:v>4.1048494242692648</c:v>
                </c:pt>
                <c:pt idx="17324">
                  <c:v>4.0771700620017715</c:v>
                </c:pt>
                <c:pt idx="17325">
                  <c:v>4.0771700620017715</c:v>
                </c:pt>
                <c:pt idx="17326">
                  <c:v>4.0771700620017715</c:v>
                </c:pt>
                <c:pt idx="17327">
                  <c:v>4.0771700620017715</c:v>
                </c:pt>
                <c:pt idx="17328">
                  <c:v>4.0771700620017715</c:v>
                </c:pt>
                <c:pt idx="17329">
                  <c:v>4.0771700620017715</c:v>
                </c:pt>
                <c:pt idx="17330">
                  <c:v>4.0577945084145268</c:v>
                </c:pt>
                <c:pt idx="17331">
                  <c:v>4.0522586359610271</c:v>
                </c:pt>
                <c:pt idx="17332">
                  <c:v>4.0411868910540303</c:v>
                </c:pt>
                <c:pt idx="17333">
                  <c:v>4.0411868910540303</c:v>
                </c:pt>
                <c:pt idx="17334">
                  <c:v>4.0411868910540303</c:v>
                </c:pt>
                <c:pt idx="17335">
                  <c:v>4.0301151461470326</c:v>
                </c:pt>
                <c:pt idx="17336">
                  <c:v>4.0218113374667848</c:v>
                </c:pt>
                <c:pt idx="17337">
                  <c:v>4.0218113374667848</c:v>
                </c:pt>
                <c:pt idx="17338">
                  <c:v>4.0135075287865369</c:v>
                </c:pt>
                <c:pt idx="17339">
                  <c:v>3.988596102745793</c:v>
                </c:pt>
                <c:pt idx="17340">
                  <c:v>3.988596102745793</c:v>
                </c:pt>
                <c:pt idx="17341">
                  <c:v>3.988596102745793</c:v>
                </c:pt>
                <c:pt idx="17342">
                  <c:v>3.988596102745793</c:v>
                </c:pt>
                <c:pt idx="17343">
                  <c:v>3.988596102745793</c:v>
                </c:pt>
                <c:pt idx="17344">
                  <c:v>3.988596102745793</c:v>
                </c:pt>
                <c:pt idx="17345">
                  <c:v>3.988596102745793</c:v>
                </c:pt>
                <c:pt idx="17346">
                  <c:v>3.988596102745793</c:v>
                </c:pt>
                <c:pt idx="17347">
                  <c:v>3.9553808680248008</c:v>
                </c:pt>
                <c:pt idx="17348">
                  <c:v>3.9553808680248008</c:v>
                </c:pt>
                <c:pt idx="17349">
                  <c:v>3.9553808680248008</c:v>
                </c:pt>
                <c:pt idx="17350">
                  <c:v>3.9553808680248008</c:v>
                </c:pt>
                <c:pt idx="17351">
                  <c:v>3.9415411868910537</c:v>
                </c:pt>
                <c:pt idx="17352">
                  <c:v>3.9332373782108063</c:v>
                </c:pt>
                <c:pt idx="17353">
                  <c:v>3.9332373782108063</c:v>
                </c:pt>
                <c:pt idx="17354">
                  <c:v>3.9249335695305581</c:v>
                </c:pt>
                <c:pt idx="17355">
                  <c:v>3.9166297608503098</c:v>
                </c:pt>
                <c:pt idx="17356">
                  <c:v>3.9166297608503098</c:v>
                </c:pt>
                <c:pt idx="17357">
                  <c:v>3.9027900797165636</c:v>
                </c:pt>
                <c:pt idx="17358">
                  <c:v>3.9027900797165636</c:v>
                </c:pt>
                <c:pt idx="17359">
                  <c:v>3.9027900797165636</c:v>
                </c:pt>
                <c:pt idx="17360">
                  <c:v>3.8917183348095659</c:v>
                </c:pt>
                <c:pt idx="17361">
                  <c:v>3.886182462356067</c:v>
                </c:pt>
                <c:pt idx="17362">
                  <c:v>3.8806465899025686</c:v>
                </c:pt>
                <c:pt idx="17363">
                  <c:v>3.8723427812223203</c:v>
                </c:pt>
                <c:pt idx="17364">
                  <c:v>3.8723427812223203</c:v>
                </c:pt>
                <c:pt idx="17365">
                  <c:v>3.864038972542073</c:v>
                </c:pt>
                <c:pt idx="17366">
                  <c:v>3.8585031000885741</c:v>
                </c:pt>
                <c:pt idx="17367">
                  <c:v>3.8474313551815764</c:v>
                </c:pt>
                <c:pt idx="17368">
                  <c:v>3.8474313551815764</c:v>
                </c:pt>
                <c:pt idx="17369">
                  <c:v>3.8474313551815764</c:v>
                </c:pt>
                <c:pt idx="17370">
                  <c:v>3.8363596102745792</c:v>
                </c:pt>
                <c:pt idx="17371">
                  <c:v>3.8197519929140835</c:v>
                </c:pt>
                <c:pt idx="17372">
                  <c:v>3.8197519929140835</c:v>
                </c:pt>
                <c:pt idx="17373">
                  <c:v>3.8197519929140835</c:v>
                </c:pt>
                <c:pt idx="17374">
                  <c:v>3.8197519929140835</c:v>
                </c:pt>
                <c:pt idx="17375">
                  <c:v>3.8197519929140835</c:v>
                </c:pt>
                <c:pt idx="17376">
                  <c:v>3.8031443755535874</c:v>
                </c:pt>
                <c:pt idx="17377">
                  <c:v>3.797608503100089</c:v>
                </c:pt>
                <c:pt idx="17378">
                  <c:v>3.7920726306465897</c:v>
                </c:pt>
                <c:pt idx="17379">
                  <c:v>3.7837688219663419</c:v>
                </c:pt>
                <c:pt idx="17380">
                  <c:v>3.7837688219663419</c:v>
                </c:pt>
                <c:pt idx="17381">
                  <c:v>3.7754650132860936</c:v>
                </c:pt>
                <c:pt idx="17382">
                  <c:v>3.7699291408325952</c:v>
                </c:pt>
                <c:pt idx="17383">
                  <c:v>3.7643932683790968</c:v>
                </c:pt>
                <c:pt idx="17384">
                  <c:v>3.758857395925598</c:v>
                </c:pt>
                <c:pt idx="17385">
                  <c:v>3.7533215234720996</c:v>
                </c:pt>
                <c:pt idx="17386">
                  <c:v>3.7477856510186007</c:v>
                </c:pt>
                <c:pt idx="17387">
                  <c:v>3.7311780336581042</c:v>
                </c:pt>
                <c:pt idx="17388">
                  <c:v>3.7311780336581042</c:v>
                </c:pt>
                <c:pt idx="17389">
                  <c:v>3.7311780336581042</c:v>
                </c:pt>
                <c:pt idx="17390">
                  <c:v>3.7311780336581042</c:v>
                </c:pt>
                <c:pt idx="17391">
                  <c:v>3.7311780336581042</c:v>
                </c:pt>
                <c:pt idx="17392">
                  <c:v>3.7118024800708591</c:v>
                </c:pt>
                <c:pt idx="17393">
                  <c:v>3.7118024800708591</c:v>
                </c:pt>
                <c:pt idx="17394">
                  <c:v>3.7034986713906113</c:v>
                </c:pt>
                <c:pt idx="17395">
                  <c:v>3.6979627989371129</c:v>
                </c:pt>
                <c:pt idx="17396">
                  <c:v>3.6924269264836136</c:v>
                </c:pt>
                <c:pt idx="17397">
                  <c:v>3.6868910540301147</c:v>
                </c:pt>
                <c:pt idx="17398">
                  <c:v>3.6813551815766163</c:v>
                </c:pt>
                <c:pt idx="17399">
                  <c:v>3.6758193091231175</c:v>
                </c:pt>
                <c:pt idx="17400">
                  <c:v>3.6702834366696191</c:v>
                </c:pt>
                <c:pt idx="17401">
                  <c:v>3.6647475642161207</c:v>
                </c:pt>
                <c:pt idx="17402">
                  <c:v>3.6481399468556246</c:v>
                </c:pt>
                <c:pt idx="17403">
                  <c:v>3.6481399468556246</c:v>
                </c:pt>
                <c:pt idx="17404">
                  <c:v>3.6481399468556246</c:v>
                </c:pt>
                <c:pt idx="17405">
                  <c:v>3.6481399468556246</c:v>
                </c:pt>
                <c:pt idx="17406">
                  <c:v>3.6481399468556246</c:v>
                </c:pt>
                <c:pt idx="17407">
                  <c:v>3.6315323294951281</c:v>
                </c:pt>
                <c:pt idx="17408">
                  <c:v>3.6259964570416297</c:v>
                </c:pt>
                <c:pt idx="17409">
                  <c:v>3.6204605845881312</c:v>
                </c:pt>
                <c:pt idx="17410">
                  <c:v>3.6149247121346324</c:v>
                </c:pt>
                <c:pt idx="17411">
                  <c:v>3.609388839681134</c:v>
                </c:pt>
                <c:pt idx="17412">
                  <c:v>3.6010850310008857</c:v>
                </c:pt>
                <c:pt idx="17413">
                  <c:v>3.6010850310008857</c:v>
                </c:pt>
                <c:pt idx="17414">
                  <c:v>3.5927812223206379</c:v>
                </c:pt>
                <c:pt idx="17415">
                  <c:v>3.5844774136403896</c:v>
                </c:pt>
                <c:pt idx="17416">
                  <c:v>3.5844774136403896</c:v>
                </c:pt>
                <c:pt idx="17417">
                  <c:v>3.5761736049601414</c:v>
                </c:pt>
                <c:pt idx="17418">
                  <c:v>3.570637732506643</c:v>
                </c:pt>
                <c:pt idx="17419">
                  <c:v>3.5651018600531446</c:v>
                </c:pt>
                <c:pt idx="17420">
                  <c:v>3.5595659875996457</c:v>
                </c:pt>
                <c:pt idx="17421">
                  <c:v>3.5540301151461473</c:v>
                </c:pt>
                <c:pt idx="17422">
                  <c:v>3.545726306465899</c:v>
                </c:pt>
                <c:pt idx="17423">
                  <c:v>3.545726306465899</c:v>
                </c:pt>
                <c:pt idx="17424">
                  <c:v>3.5346545615589018</c:v>
                </c:pt>
                <c:pt idx="17425">
                  <c:v>3.5346545615589018</c:v>
                </c:pt>
                <c:pt idx="17426">
                  <c:v>3.5208148804251547</c:v>
                </c:pt>
                <c:pt idx="17427">
                  <c:v>3.5208148804251547</c:v>
                </c:pt>
                <c:pt idx="17428">
                  <c:v>3.5208148804251547</c:v>
                </c:pt>
                <c:pt idx="17429">
                  <c:v>3.506975199291408</c:v>
                </c:pt>
                <c:pt idx="17430">
                  <c:v>3.506975199291408</c:v>
                </c:pt>
                <c:pt idx="17431">
                  <c:v>3.4931355181576618</c:v>
                </c:pt>
                <c:pt idx="17432">
                  <c:v>3.4931355181576618</c:v>
                </c:pt>
                <c:pt idx="17433">
                  <c:v>3.4931355181576618</c:v>
                </c:pt>
                <c:pt idx="17434">
                  <c:v>3.4765279007971652</c:v>
                </c:pt>
                <c:pt idx="17435">
                  <c:v>3.4765279007971652</c:v>
                </c:pt>
                <c:pt idx="17436">
                  <c:v>3.4765279007971652</c:v>
                </c:pt>
                <c:pt idx="17437">
                  <c:v>3.4654561558901684</c:v>
                </c:pt>
                <c:pt idx="17438">
                  <c:v>3.4599202834366696</c:v>
                </c:pt>
                <c:pt idx="17439">
                  <c:v>3.4488485385296723</c:v>
                </c:pt>
                <c:pt idx="17440">
                  <c:v>3.4488485385296723</c:v>
                </c:pt>
                <c:pt idx="17441">
                  <c:v>3.4488485385296723</c:v>
                </c:pt>
                <c:pt idx="17442">
                  <c:v>3.4350088573959257</c:v>
                </c:pt>
                <c:pt idx="17443">
                  <c:v>3.4350088573959257</c:v>
                </c:pt>
                <c:pt idx="17444">
                  <c:v>3.4267050487156774</c:v>
                </c:pt>
                <c:pt idx="17445">
                  <c:v>3.421169176262179</c:v>
                </c:pt>
                <c:pt idx="17446">
                  <c:v>3.4156333038086801</c:v>
                </c:pt>
                <c:pt idx="17447">
                  <c:v>3.4100974313551817</c:v>
                </c:pt>
                <c:pt idx="17448">
                  <c:v>3.4017936226749335</c:v>
                </c:pt>
                <c:pt idx="17449">
                  <c:v>3.4017936226749335</c:v>
                </c:pt>
                <c:pt idx="17450">
                  <c:v>3.3934898139946856</c:v>
                </c:pt>
                <c:pt idx="17451">
                  <c:v>3.3879539415411872</c:v>
                </c:pt>
                <c:pt idx="17452">
                  <c:v>3.3824180690876879</c:v>
                </c:pt>
                <c:pt idx="17453">
                  <c:v>3.3768821966341891</c:v>
                </c:pt>
                <c:pt idx="17454">
                  <c:v>3.3685783879539417</c:v>
                </c:pt>
                <c:pt idx="17455">
                  <c:v>3.3685783879539417</c:v>
                </c:pt>
                <c:pt idx="17456">
                  <c:v>3.3602745792736934</c:v>
                </c:pt>
                <c:pt idx="17457">
                  <c:v>3.354738706820195</c:v>
                </c:pt>
                <c:pt idx="17458">
                  <c:v>3.3492028343666962</c:v>
                </c:pt>
                <c:pt idx="17459">
                  <c:v>3.3436669619131978</c:v>
                </c:pt>
                <c:pt idx="17460">
                  <c:v>3.3381310894596989</c:v>
                </c:pt>
                <c:pt idx="17461">
                  <c:v>3.3325952170062005</c:v>
                </c:pt>
                <c:pt idx="17462">
                  <c:v>3.3187555358724539</c:v>
                </c:pt>
                <c:pt idx="17463">
                  <c:v>3.3187555358724539</c:v>
                </c:pt>
                <c:pt idx="17464">
                  <c:v>3.3187555358724539</c:v>
                </c:pt>
                <c:pt idx="17465">
                  <c:v>3.3187555358724539</c:v>
                </c:pt>
                <c:pt idx="17466">
                  <c:v>3.3049158547387067</c:v>
                </c:pt>
                <c:pt idx="17467">
                  <c:v>3.2993799822852083</c:v>
                </c:pt>
                <c:pt idx="17468">
                  <c:v>3.2910761736049601</c:v>
                </c:pt>
                <c:pt idx="17469">
                  <c:v>3.2910761736049601</c:v>
                </c:pt>
                <c:pt idx="17470">
                  <c:v>3.2827723649247122</c:v>
                </c:pt>
                <c:pt idx="17471">
                  <c:v>3.277236492471213</c:v>
                </c:pt>
                <c:pt idx="17472">
                  <c:v>3.2717006200177146</c:v>
                </c:pt>
                <c:pt idx="17473">
                  <c:v>3.2661647475642162</c:v>
                </c:pt>
                <c:pt idx="17474">
                  <c:v>3.252325066430469</c:v>
                </c:pt>
                <c:pt idx="17475">
                  <c:v>3.252325066430469</c:v>
                </c:pt>
                <c:pt idx="17476">
                  <c:v>3.252325066430469</c:v>
                </c:pt>
                <c:pt idx="17477">
                  <c:v>3.252325066430469</c:v>
                </c:pt>
                <c:pt idx="17478">
                  <c:v>3.2329495128432244</c:v>
                </c:pt>
                <c:pt idx="17479">
                  <c:v>3.2329495128432244</c:v>
                </c:pt>
                <c:pt idx="17480">
                  <c:v>3.2329495128432244</c:v>
                </c:pt>
                <c:pt idx="17481">
                  <c:v>3.2218777679362267</c:v>
                </c:pt>
                <c:pt idx="17482">
                  <c:v>3.2163418954827279</c:v>
                </c:pt>
                <c:pt idx="17483">
                  <c:v>3.2108060230292295</c:v>
                </c:pt>
                <c:pt idx="17484">
                  <c:v>3.2052701505757306</c:v>
                </c:pt>
                <c:pt idx="17485">
                  <c:v>3.1997342781222322</c:v>
                </c:pt>
                <c:pt idx="17486">
                  <c:v>3.1941984056687334</c:v>
                </c:pt>
                <c:pt idx="17487">
                  <c:v>3.1748228520814878</c:v>
                </c:pt>
                <c:pt idx="17488">
                  <c:v>3.1748228520814878</c:v>
                </c:pt>
                <c:pt idx="17489">
                  <c:v>3.1748228520814878</c:v>
                </c:pt>
                <c:pt idx="17490">
                  <c:v>3.1748228520814878</c:v>
                </c:pt>
                <c:pt idx="17491">
                  <c:v>3.1748228520814878</c:v>
                </c:pt>
                <c:pt idx="17492">
                  <c:v>3.1748228520814878</c:v>
                </c:pt>
                <c:pt idx="17493">
                  <c:v>3.1554472984942428</c:v>
                </c:pt>
                <c:pt idx="17494">
                  <c:v>3.1499114260407439</c:v>
                </c:pt>
                <c:pt idx="17495">
                  <c:v>3.1443755535872455</c:v>
                </c:pt>
                <c:pt idx="17496">
                  <c:v>3.1388396811337467</c:v>
                </c:pt>
                <c:pt idx="17497">
                  <c:v>3.1333038086802483</c:v>
                </c:pt>
                <c:pt idx="17498">
                  <c:v>3.1277679362267499</c:v>
                </c:pt>
                <c:pt idx="17499">
                  <c:v>3.1222320637732506</c:v>
                </c:pt>
                <c:pt idx="17500">
                  <c:v>3.1166961913197522</c:v>
                </c:pt>
                <c:pt idx="17501">
                  <c:v>3.1111603188662533</c:v>
                </c:pt>
                <c:pt idx="17502">
                  <c:v>3.1056244464127545</c:v>
                </c:pt>
                <c:pt idx="17503">
                  <c:v>3.1000885739592561</c:v>
                </c:pt>
                <c:pt idx="17504">
                  <c:v>3.0945527015057572</c:v>
                </c:pt>
                <c:pt idx="17505">
                  <c:v>3.0890168290522588</c:v>
                </c:pt>
                <c:pt idx="17506">
                  <c:v>3.08348095659876</c:v>
                </c:pt>
                <c:pt idx="17507">
                  <c:v>3.0779450841452611</c:v>
                </c:pt>
                <c:pt idx="17508">
                  <c:v>3.0724092116917627</c:v>
                </c:pt>
                <c:pt idx="17509">
                  <c:v>3.0668733392382639</c:v>
                </c:pt>
                <c:pt idx="17510">
                  <c:v>3.0613374667847655</c:v>
                </c:pt>
                <c:pt idx="17511">
                  <c:v>3.0558015943312666</c:v>
                </c:pt>
                <c:pt idx="17512">
                  <c:v>3.0502657218777678</c:v>
                </c:pt>
                <c:pt idx="17513">
                  <c:v>3.04196191319752</c:v>
                </c:pt>
                <c:pt idx="17514">
                  <c:v>3.04196191319752</c:v>
                </c:pt>
                <c:pt idx="17515">
                  <c:v>3.0336581045172717</c:v>
                </c:pt>
                <c:pt idx="17516">
                  <c:v>3.0281222320637733</c:v>
                </c:pt>
                <c:pt idx="17517">
                  <c:v>3.0225863596102744</c:v>
                </c:pt>
                <c:pt idx="17518">
                  <c:v>3.017050487156776</c:v>
                </c:pt>
                <c:pt idx="17519">
                  <c:v>3.0115146147032772</c:v>
                </c:pt>
                <c:pt idx="17520">
                  <c:v>3.0059787422497783</c:v>
                </c:pt>
                <c:pt idx="17521">
                  <c:v>3.0004428697962799</c:v>
                </c:pt>
                <c:pt idx="17522">
                  <c:v>2.9949069973427811</c:v>
                </c:pt>
                <c:pt idx="17523">
                  <c:v>2.9755314437555356</c:v>
                </c:pt>
                <c:pt idx="17524">
                  <c:v>2.9755314437555356</c:v>
                </c:pt>
                <c:pt idx="17525">
                  <c:v>2.9755314437555356</c:v>
                </c:pt>
                <c:pt idx="17526">
                  <c:v>2.9755314437555356</c:v>
                </c:pt>
                <c:pt idx="17527">
                  <c:v>2.9755314437555356</c:v>
                </c:pt>
                <c:pt idx="17528">
                  <c:v>2.9755314437555356</c:v>
                </c:pt>
                <c:pt idx="17529">
                  <c:v>2.9561558901682905</c:v>
                </c:pt>
                <c:pt idx="17530">
                  <c:v>2.9478520814880427</c:v>
                </c:pt>
                <c:pt idx="17531">
                  <c:v>2.9478520814880427</c:v>
                </c:pt>
                <c:pt idx="17532">
                  <c:v>2.9395482728077944</c:v>
                </c:pt>
                <c:pt idx="17533">
                  <c:v>2.934012400354296</c:v>
                </c:pt>
                <c:pt idx="17534">
                  <c:v>2.9257085916740477</c:v>
                </c:pt>
                <c:pt idx="17535">
                  <c:v>2.9257085916740477</c:v>
                </c:pt>
                <c:pt idx="17536">
                  <c:v>2.9174047829937999</c:v>
                </c:pt>
                <c:pt idx="17537">
                  <c:v>2.9118689105403011</c:v>
                </c:pt>
                <c:pt idx="17538">
                  <c:v>2.9063330380868027</c:v>
                </c:pt>
                <c:pt idx="17539">
                  <c:v>2.9007971656333038</c:v>
                </c:pt>
                <c:pt idx="17540">
                  <c:v>2.895261293179805</c:v>
                </c:pt>
                <c:pt idx="17541">
                  <c:v>2.8897254207263066</c:v>
                </c:pt>
                <c:pt idx="17542">
                  <c:v>2.8841895482728077</c:v>
                </c:pt>
                <c:pt idx="17543">
                  <c:v>2.8786536758193089</c:v>
                </c:pt>
                <c:pt idx="17544">
                  <c:v>2.8675819309123116</c:v>
                </c:pt>
                <c:pt idx="17545">
                  <c:v>2.8675819309123116</c:v>
                </c:pt>
                <c:pt idx="17546">
                  <c:v>2.8675819309123116</c:v>
                </c:pt>
                <c:pt idx="17547">
                  <c:v>2.8537422497785649</c:v>
                </c:pt>
                <c:pt idx="17548">
                  <c:v>2.8537422497785649</c:v>
                </c:pt>
                <c:pt idx="17549">
                  <c:v>2.8454384410983171</c:v>
                </c:pt>
                <c:pt idx="17550">
                  <c:v>2.8399025686448183</c:v>
                </c:pt>
                <c:pt idx="17551">
                  <c:v>2.8343666961913199</c:v>
                </c:pt>
                <c:pt idx="17552">
                  <c:v>2.828830823737821</c:v>
                </c:pt>
                <c:pt idx="17553">
                  <c:v>2.8149911426040743</c:v>
                </c:pt>
                <c:pt idx="17554">
                  <c:v>2.8149911426040743</c:v>
                </c:pt>
                <c:pt idx="17555">
                  <c:v>2.8149911426040743</c:v>
                </c:pt>
                <c:pt idx="17556">
                  <c:v>2.8149911426040743</c:v>
                </c:pt>
                <c:pt idx="17557">
                  <c:v>2.8011514614703277</c:v>
                </c:pt>
                <c:pt idx="17558">
                  <c:v>2.7956155890168288</c:v>
                </c:pt>
                <c:pt idx="17559">
                  <c:v>2.787311780336581</c:v>
                </c:pt>
                <c:pt idx="17560">
                  <c:v>2.787311780336581</c:v>
                </c:pt>
                <c:pt idx="17561">
                  <c:v>2.7734720992028343</c:v>
                </c:pt>
                <c:pt idx="17562">
                  <c:v>2.7734720992028343</c:v>
                </c:pt>
                <c:pt idx="17563">
                  <c:v>2.7734720992028343</c:v>
                </c:pt>
                <c:pt idx="17564">
                  <c:v>2.7624003542958371</c:v>
                </c:pt>
                <c:pt idx="17565">
                  <c:v>2.7568644818423382</c:v>
                </c:pt>
                <c:pt idx="17566">
                  <c:v>2.7513286093888398</c:v>
                </c:pt>
                <c:pt idx="17567">
                  <c:v>2.745792736935341</c:v>
                </c:pt>
                <c:pt idx="17568">
                  <c:v>2.7402568644818421</c:v>
                </c:pt>
                <c:pt idx="17569">
                  <c:v>2.7319530558015943</c:v>
                </c:pt>
                <c:pt idx="17570">
                  <c:v>2.7319530558015943</c:v>
                </c:pt>
                <c:pt idx="17571">
                  <c:v>2.7208813108945971</c:v>
                </c:pt>
                <c:pt idx="17572">
                  <c:v>2.7208813108945971</c:v>
                </c:pt>
                <c:pt idx="17573">
                  <c:v>2.7125775022143488</c:v>
                </c:pt>
                <c:pt idx="17574">
                  <c:v>2.7070416297608504</c:v>
                </c:pt>
                <c:pt idx="17575">
                  <c:v>2.701505757307352</c:v>
                </c:pt>
                <c:pt idx="17576">
                  <c:v>2.6959698848538527</c:v>
                </c:pt>
                <c:pt idx="17577">
                  <c:v>2.6904340124003543</c:v>
                </c:pt>
                <c:pt idx="17578">
                  <c:v>2.6848981399468554</c:v>
                </c:pt>
                <c:pt idx="17579">
                  <c:v>2.679362267493357</c:v>
                </c:pt>
                <c:pt idx="17580">
                  <c:v>2.6738263950398586</c:v>
                </c:pt>
                <c:pt idx="17581">
                  <c:v>2.6599867139061115</c:v>
                </c:pt>
                <c:pt idx="17582">
                  <c:v>2.6599867139061115</c:v>
                </c:pt>
                <c:pt idx="17583">
                  <c:v>2.6599867139061115</c:v>
                </c:pt>
                <c:pt idx="17584">
                  <c:v>2.6599867139061115</c:v>
                </c:pt>
                <c:pt idx="17585">
                  <c:v>2.6461470327723648</c:v>
                </c:pt>
                <c:pt idx="17586">
                  <c:v>2.640611160318866</c:v>
                </c:pt>
                <c:pt idx="17587">
                  <c:v>2.6350752878653676</c:v>
                </c:pt>
                <c:pt idx="17588">
                  <c:v>2.6267714791851198</c:v>
                </c:pt>
                <c:pt idx="17589">
                  <c:v>2.6267714791851198</c:v>
                </c:pt>
                <c:pt idx="17590">
                  <c:v>2.6184676705048715</c:v>
                </c:pt>
                <c:pt idx="17591">
                  <c:v>2.6129317980513727</c:v>
                </c:pt>
                <c:pt idx="17592">
                  <c:v>2.6073959255978743</c:v>
                </c:pt>
                <c:pt idx="17593">
                  <c:v>2.6018600531443759</c:v>
                </c:pt>
                <c:pt idx="17594">
                  <c:v>2.596324180690877</c:v>
                </c:pt>
                <c:pt idx="17595">
                  <c:v>2.5852524357838793</c:v>
                </c:pt>
                <c:pt idx="17596">
                  <c:v>2.5852524357838793</c:v>
                </c:pt>
                <c:pt idx="17597">
                  <c:v>2.5852524357838793</c:v>
                </c:pt>
                <c:pt idx="17598">
                  <c:v>2.5714127546501331</c:v>
                </c:pt>
                <c:pt idx="17599">
                  <c:v>2.5714127546501331</c:v>
                </c:pt>
                <c:pt idx="17600">
                  <c:v>2.5603410097431354</c:v>
                </c:pt>
                <c:pt idx="17601">
                  <c:v>2.5603410097431354</c:v>
                </c:pt>
                <c:pt idx="17602">
                  <c:v>2.5520372010628876</c:v>
                </c:pt>
                <c:pt idx="17603">
                  <c:v>2.5437333923826393</c:v>
                </c:pt>
                <c:pt idx="17604">
                  <c:v>2.5437333923826393</c:v>
                </c:pt>
                <c:pt idx="17605">
                  <c:v>2.5354295837023915</c:v>
                </c:pt>
                <c:pt idx="17606">
                  <c:v>2.5243578387953942</c:v>
                </c:pt>
                <c:pt idx="17607">
                  <c:v>2.5243578387953942</c:v>
                </c:pt>
                <c:pt idx="17608">
                  <c:v>2.5243578387953942</c:v>
                </c:pt>
                <c:pt idx="17609">
                  <c:v>2.5132860938883965</c:v>
                </c:pt>
                <c:pt idx="17610">
                  <c:v>2.5077502214348981</c:v>
                </c:pt>
                <c:pt idx="17611">
                  <c:v>2.5022143489813997</c:v>
                </c:pt>
                <c:pt idx="17612">
                  <c:v>2.4966784765279009</c:v>
                </c:pt>
                <c:pt idx="17613">
                  <c:v>2.491142604074402</c:v>
                </c:pt>
                <c:pt idx="17614">
                  <c:v>2.4856067316209032</c:v>
                </c:pt>
                <c:pt idx="17615">
                  <c:v>2.4800708591674048</c:v>
                </c:pt>
                <c:pt idx="17616">
                  <c:v>2.4745349867139064</c:v>
                </c:pt>
                <c:pt idx="17617">
                  <c:v>2.4662311780336581</c:v>
                </c:pt>
                <c:pt idx="17618">
                  <c:v>2.4662311780336581</c:v>
                </c:pt>
                <c:pt idx="17619">
                  <c:v>2.4579273693534098</c:v>
                </c:pt>
                <c:pt idx="17620">
                  <c:v>2.4523914968999114</c:v>
                </c:pt>
                <c:pt idx="17621">
                  <c:v>2.4440876882196636</c:v>
                </c:pt>
                <c:pt idx="17622">
                  <c:v>2.4440876882196636</c:v>
                </c:pt>
                <c:pt idx="17623">
                  <c:v>2.4357838795394153</c:v>
                </c:pt>
                <c:pt idx="17624">
                  <c:v>2.4302480070859165</c:v>
                </c:pt>
                <c:pt idx="17625">
                  <c:v>2.4247121346324181</c:v>
                </c:pt>
                <c:pt idx="17626">
                  <c:v>2.4191762621789197</c:v>
                </c:pt>
                <c:pt idx="17627">
                  <c:v>2.4136403897254204</c:v>
                </c:pt>
                <c:pt idx="17628">
                  <c:v>2.408104517271922</c:v>
                </c:pt>
                <c:pt idx="17629">
                  <c:v>2.4025686448184236</c:v>
                </c:pt>
                <c:pt idx="17630">
                  <c:v>2.3970327723649247</c:v>
                </c:pt>
                <c:pt idx="17631">
                  <c:v>2.3914968999114263</c:v>
                </c:pt>
                <c:pt idx="17632">
                  <c:v>2.385961027457927</c:v>
                </c:pt>
                <c:pt idx="17633">
                  <c:v>2.3804251550044286</c:v>
                </c:pt>
                <c:pt idx="17634">
                  <c:v>2.3693534100974314</c:v>
                </c:pt>
                <c:pt idx="17635">
                  <c:v>2.3693534100974314</c:v>
                </c:pt>
                <c:pt idx="17636">
                  <c:v>2.3693534100974314</c:v>
                </c:pt>
                <c:pt idx="17637">
                  <c:v>2.3582816651904337</c:v>
                </c:pt>
                <c:pt idx="17638">
                  <c:v>2.3527457927369353</c:v>
                </c:pt>
                <c:pt idx="17639">
                  <c:v>2.3472099202834369</c:v>
                </c:pt>
                <c:pt idx="17640">
                  <c:v>2.341674047829938</c:v>
                </c:pt>
                <c:pt idx="17641">
                  <c:v>2.3361381753764392</c:v>
                </c:pt>
                <c:pt idx="17642">
                  <c:v>2.3306023029229408</c:v>
                </c:pt>
                <c:pt idx="17643">
                  <c:v>2.3250664304694419</c:v>
                </c:pt>
                <c:pt idx="17644">
                  <c:v>2.3139946855624447</c:v>
                </c:pt>
                <c:pt idx="17645">
                  <c:v>2.3139946855624447</c:v>
                </c:pt>
                <c:pt idx="17646">
                  <c:v>2.3139946855624447</c:v>
                </c:pt>
                <c:pt idx="17647">
                  <c:v>2.300155004428698</c:v>
                </c:pt>
                <c:pt idx="17648">
                  <c:v>2.300155004428698</c:v>
                </c:pt>
                <c:pt idx="17649">
                  <c:v>2.2918511957484502</c:v>
                </c:pt>
                <c:pt idx="17650">
                  <c:v>2.2863153232949514</c:v>
                </c:pt>
                <c:pt idx="17651">
                  <c:v>2.2807794508414525</c:v>
                </c:pt>
                <c:pt idx="17652">
                  <c:v>2.2752435783879541</c:v>
                </c:pt>
                <c:pt idx="17653">
                  <c:v>2.2697077059344553</c:v>
                </c:pt>
                <c:pt idx="17654">
                  <c:v>2.2614038972542074</c:v>
                </c:pt>
                <c:pt idx="17655">
                  <c:v>2.2614038972542074</c:v>
                </c:pt>
                <c:pt idx="17656">
                  <c:v>2.2531000885739592</c:v>
                </c:pt>
                <c:pt idx="17657">
                  <c:v>2.2475642161204608</c:v>
                </c:pt>
                <c:pt idx="17658">
                  <c:v>2.2420283436669619</c:v>
                </c:pt>
                <c:pt idx="17659">
                  <c:v>2.2364924712134635</c:v>
                </c:pt>
                <c:pt idx="17660">
                  <c:v>2.2309565987599642</c:v>
                </c:pt>
                <c:pt idx="17661">
                  <c:v>2.2254207263064658</c:v>
                </c:pt>
                <c:pt idx="17662">
                  <c:v>2.2198848538529674</c:v>
                </c:pt>
                <c:pt idx="17663">
                  <c:v>2.2143489813994686</c:v>
                </c:pt>
                <c:pt idx="17664">
                  <c:v>2.2088131089459702</c:v>
                </c:pt>
                <c:pt idx="17665">
                  <c:v>2.2032772364924713</c:v>
                </c:pt>
                <c:pt idx="17666">
                  <c:v>2.1977413640389725</c:v>
                </c:pt>
                <c:pt idx="17667">
                  <c:v>2.1922054915854741</c:v>
                </c:pt>
                <c:pt idx="17668">
                  <c:v>2.1866696191319752</c:v>
                </c:pt>
                <c:pt idx="17669">
                  <c:v>2.1811337466784764</c:v>
                </c:pt>
                <c:pt idx="17670">
                  <c:v>2.175597874224978</c:v>
                </c:pt>
                <c:pt idx="17671">
                  <c:v>2.1700620017714791</c:v>
                </c:pt>
                <c:pt idx="17672">
                  <c:v>2.1645261293179807</c:v>
                </c:pt>
                <c:pt idx="17673">
                  <c:v>2.1589902568644819</c:v>
                </c:pt>
                <c:pt idx="17674">
                  <c:v>2.153454384410983</c:v>
                </c:pt>
                <c:pt idx="17675">
                  <c:v>2.1368467670504874</c:v>
                </c:pt>
                <c:pt idx="17676">
                  <c:v>2.1368467670504874</c:v>
                </c:pt>
                <c:pt idx="17677">
                  <c:v>2.1368467670504874</c:v>
                </c:pt>
                <c:pt idx="17678">
                  <c:v>2.1368467670504874</c:v>
                </c:pt>
                <c:pt idx="17679">
                  <c:v>2.1368467670504874</c:v>
                </c:pt>
                <c:pt idx="17680">
                  <c:v>2.1202391496899913</c:v>
                </c:pt>
                <c:pt idx="17681">
                  <c:v>2.1147032772364924</c:v>
                </c:pt>
                <c:pt idx="17682">
                  <c:v>2.109167404782994</c:v>
                </c:pt>
                <c:pt idx="17683">
                  <c:v>2.1036315323294952</c:v>
                </c:pt>
                <c:pt idx="17684">
                  <c:v>2.0980956598759963</c:v>
                </c:pt>
                <c:pt idx="17685">
                  <c:v>2.0925597874224979</c:v>
                </c:pt>
                <c:pt idx="17686">
                  <c:v>2.0870239149689991</c:v>
                </c:pt>
                <c:pt idx="17687">
                  <c:v>2.0814880425155007</c:v>
                </c:pt>
                <c:pt idx="17688">
                  <c:v>2.0759521700620018</c:v>
                </c:pt>
                <c:pt idx="17689">
                  <c:v>2.0648804251550046</c:v>
                </c:pt>
                <c:pt idx="17690">
                  <c:v>2.0648804251550046</c:v>
                </c:pt>
                <c:pt idx="17691">
                  <c:v>2.0648804251550046</c:v>
                </c:pt>
                <c:pt idx="17692">
                  <c:v>2.0538086802480073</c:v>
                </c:pt>
                <c:pt idx="17693">
                  <c:v>2.0482728077945085</c:v>
                </c:pt>
                <c:pt idx="17694">
                  <c:v>2.0427369353410096</c:v>
                </c:pt>
                <c:pt idx="17695">
                  <c:v>2.0372010628875112</c:v>
                </c:pt>
                <c:pt idx="17696">
                  <c:v>2.0316651904340124</c:v>
                </c:pt>
                <c:pt idx="17697">
                  <c:v>2.0261293179805135</c:v>
                </c:pt>
                <c:pt idx="17698">
                  <c:v>2.0150575730735163</c:v>
                </c:pt>
                <c:pt idx="17699">
                  <c:v>2.0150575730735163</c:v>
                </c:pt>
                <c:pt idx="17700">
                  <c:v>2.0150575730735163</c:v>
                </c:pt>
                <c:pt idx="17701">
                  <c:v>2.003985828166519</c:v>
                </c:pt>
                <c:pt idx="17702">
                  <c:v>1.995682019486271</c:v>
                </c:pt>
                <c:pt idx="17703">
                  <c:v>1.995682019486271</c:v>
                </c:pt>
                <c:pt idx="17704">
                  <c:v>1.9846102745792737</c:v>
                </c:pt>
                <c:pt idx="17705">
                  <c:v>1.9846102745792737</c:v>
                </c:pt>
                <c:pt idx="17706">
                  <c:v>1.9763064658990259</c:v>
                </c:pt>
                <c:pt idx="17707">
                  <c:v>1.9707705934455269</c:v>
                </c:pt>
                <c:pt idx="17708">
                  <c:v>1.9652347209920282</c:v>
                </c:pt>
                <c:pt idx="17709">
                  <c:v>1.9596988485385296</c:v>
                </c:pt>
                <c:pt idx="17710">
                  <c:v>1.9430912311780335</c:v>
                </c:pt>
                <c:pt idx="17711">
                  <c:v>1.9430912311780335</c:v>
                </c:pt>
                <c:pt idx="17712">
                  <c:v>1.9430912311780335</c:v>
                </c:pt>
                <c:pt idx="17713">
                  <c:v>1.9430912311780335</c:v>
                </c:pt>
                <c:pt idx="17714">
                  <c:v>1.9430912311780335</c:v>
                </c:pt>
                <c:pt idx="17715">
                  <c:v>1.9264836138175379</c:v>
                </c:pt>
                <c:pt idx="17716">
                  <c:v>1.9209477413640388</c:v>
                </c:pt>
                <c:pt idx="17717">
                  <c:v>1.9154118689105402</c:v>
                </c:pt>
                <c:pt idx="17718">
                  <c:v>1.9098759964570418</c:v>
                </c:pt>
                <c:pt idx="17719">
                  <c:v>1.9043401240035431</c:v>
                </c:pt>
                <c:pt idx="17720">
                  <c:v>1.8988042515500445</c:v>
                </c:pt>
                <c:pt idx="17721">
                  <c:v>1.8932683790965454</c:v>
                </c:pt>
                <c:pt idx="17722">
                  <c:v>1.8877325066430468</c:v>
                </c:pt>
                <c:pt idx="17723">
                  <c:v>1.8821966341895484</c:v>
                </c:pt>
                <c:pt idx="17724">
                  <c:v>1.8711248892825507</c:v>
                </c:pt>
                <c:pt idx="17725">
                  <c:v>1.8711248892825507</c:v>
                </c:pt>
                <c:pt idx="17726">
                  <c:v>1.8711248892825507</c:v>
                </c:pt>
                <c:pt idx="17727">
                  <c:v>1.8600531443755535</c:v>
                </c:pt>
                <c:pt idx="17728">
                  <c:v>1.8517493356953056</c:v>
                </c:pt>
                <c:pt idx="17729">
                  <c:v>1.8517493356953056</c:v>
                </c:pt>
                <c:pt idx="17730">
                  <c:v>1.8434455270150574</c:v>
                </c:pt>
                <c:pt idx="17731">
                  <c:v>1.8379096545615587</c:v>
                </c:pt>
                <c:pt idx="17732">
                  <c:v>1.8296058458813109</c:v>
                </c:pt>
                <c:pt idx="17733">
                  <c:v>1.8296058458813109</c:v>
                </c:pt>
                <c:pt idx="17734">
                  <c:v>1.8213020372010631</c:v>
                </c:pt>
                <c:pt idx="17735">
                  <c:v>1.815766164747564</c:v>
                </c:pt>
                <c:pt idx="17736">
                  <c:v>1.8102302922940656</c:v>
                </c:pt>
                <c:pt idx="17737">
                  <c:v>1.804694419840567</c:v>
                </c:pt>
                <c:pt idx="17738">
                  <c:v>1.7991585473870684</c:v>
                </c:pt>
                <c:pt idx="17739">
                  <c:v>1.7936226749335693</c:v>
                </c:pt>
                <c:pt idx="17740">
                  <c:v>1.7880868024800707</c:v>
                </c:pt>
                <c:pt idx="17741">
                  <c:v>1.7825509300265723</c:v>
                </c:pt>
                <c:pt idx="17742">
                  <c:v>1.7770150575730737</c:v>
                </c:pt>
                <c:pt idx="17743">
                  <c:v>1.771479185119575</c:v>
                </c:pt>
                <c:pt idx="17744">
                  <c:v>1.765943312666076</c:v>
                </c:pt>
                <c:pt idx="17745">
                  <c:v>1.7604074402125773</c:v>
                </c:pt>
                <c:pt idx="17746">
                  <c:v>1.7548715677590789</c:v>
                </c:pt>
                <c:pt idx="17747">
                  <c:v>1.7354960141718334</c:v>
                </c:pt>
                <c:pt idx="17748">
                  <c:v>1.7354960141718334</c:v>
                </c:pt>
                <c:pt idx="17749">
                  <c:v>1.7354960141718334</c:v>
                </c:pt>
                <c:pt idx="17750">
                  <c:v>1.7354960141718334</c:v>
                </c:pt>
                <c:pt idx="17751">
                  <c:v>1.7354960141718334</c:v>
                </c:pt>
                <c:pt idx="17752">
                  <c:v>1.7354960141718334</c:v>
                </c:pt>
                <c:pt idx="17753">
                  <c:v>1.7161204605845879</c:v>
                </c:pt>
                <c:pt idx="17754">
                  <c:v>1.7105845881310895</c:v>
                </c:pt>
                <c:pt idx="17755">
                  <c:v>1.7050487156775909</c:v>
                </c:pt>
                <c:pt idx="17756">
                  <c:v>1.6995128432240922</c:v>
                </c:pt>
                <c:pt idx="17757">
                  <c:v>1.6939769707705936</c:v>
                </c:pt>
                <c:pt idx="17758">
                  <c:v>1.6884410983170945</c:v>
                </c:pt>
                <c:pt idx="17759">
                  <c:v>1.6801372896368467</c:v>
                </c:pt>
                <c:pt idx="17760">
                  <c:v>1.6801372896368467</c:v>
                </c:pt>
                <c:pt idx="17761">
                  <c:v>1.6718334809565989</c:v>
                </c:pt>
                <c:pt idx="17762">
                  <c:v>1.6662976085031003</c:v>
                </c:pt>
                <c:pt idx="17763">
                  <c:v>1.6607617360496012</c:v>
                </c:pt>
                <c:pt idx="17764">
                  <c:v>1.6552258635961028</c:v>
                </c:pt>
                <c:pt idx="17765">
                  <c:v>1.6496899911426042</c:v>
                </c:pt>
                <c:pt idx="17766">
                  <c:v>1.6441541186891055</c:v>
                </c:pt>
                <c:pt idx="17767">
                  <c:v>1.6386182462356065</c:v>
                </c:pt>
                <c:pt idx="17768">
                  <c:v>1.6303144375553587</c:v>
                </c:pt>
                <c:pt idx="17769">
                  <c:v>1.6303144375553587</c:v>
                </c:pt>
                <c:pt idx="17770">
                  <c:v>1.6220106288751108</c:v>
                </c:pt>
                <c:pt idx="17771">
                  <c:v>1.6137068201948626</c:v>
                </c:pt>
                <c:pt idx="17772">
                  <c:v>1.6137068201948626</c:v>
                </c:pt>
                <c:pt idx="17773">
                  <c:v>1.6054030115146147</c:v>
                </c:pt>
                <c:pt idx="17774">
                  <c:v>1.5998671390611161</c:v>
                </c:pt>
                <c:pt idx="17775">
                  <c:v>1.5887953941541189</c:v>
                </c:pt>
                <c:pt idx="17776">
                  <c:v>1.5887953941541189</c:v>
                </c:pt>
                <c:pt idx="17777">
                  <c:v>1.5887953941541189</c:v>
                </c:pt>
                <c:pt idx="17778">
                  <c:v>1.5777236492471214</c:v>
                </c:pt>
                <c:pt idx="17779">
                  <c:v>1.5721877767936228</c:v>
                </c:pt>
                <c:pt idx="17780">
                  <c:v>1.5666519043401241</c:v>
                </c:pt>
                <c:pt idx="17781">
                  <c:v>1.5611160318866253</c:v>
                </c:pt>
                <c:pt idx="17782">
                  <c:v>1.5555801594331267</c:v>
                </c:pt>
                <c:pt idx="17783">
                  <c:v>1.550044286979628</c:v>
                </c:pt>
                <c:pt idx="17784">
                  <c:v>1.5389725420726306</c:v>
                </c:pt>
                <c:pt idx="17785">
                  <c:v>1.5389725420726306</c:v>
                </c:pt>
                <c:pt idx="17786">
                  <c:v>1.5389725420726306</c:v>
                </c:pt>
                <c:pt idx="17787">
                  <c:v>1.5279007971656333</c:v>
                </c:pt>
                <c:pt idx="17788">
                  <c:v>1.5223649247121347</c:v>
                </c:pt>
                <c:pt idx="17789">
                  <c:v>1.5168290522586358</c:v>
                </c:pt>
                <c:pt idx="17790">
                  <c:v>1.5057573073516386</c:v>
                </c:pt>
                <c:pt idx="17791">
                  <c:v>1.5057573073516386</c:v>
                </c:pt>
                <c:pt idx="17792">
                  <c:v>1.5057573073516386</c:v>
                </c:pt>
                <c:pt idx="17793">
                  <c:v>1.4946855624446413</c:v>
                </c:pt>
                <c:pt idx="17794">
                  <c:v>1.4891496899911425</c:v>
                </c:pt>
                <c:pt idx="17795">
                  <c:v>1.4780779450841453</c:v>
                </c:pt>
                <c:pt idx="17796">
                  <c:v>1.4780779450841453</c:v>
                </c:pt>
                <c:pt idx="17797">
                  <c:v>1.4780779450841453</c:v>
                </c:pt>
                <c:pt idx="17798">
                  <c:v>1.467006200177148</c:v>
                </c:pt>
                <c:pt idx="17799">
                  <c:v>1.4587023914969</c:v>
                </c:pt>
                <c:pt idx="17800">
                  <c:v>1.4587023914969</c:v>
                </c:pt>
                <c:pt idx="17801">
                  <c:v>1.4503985828166519</c:v>
                </c:pt>
                <c:pt idx="17802">
                  <c:v>1.4420947741364039</c:v>
                </c:pt>
                <c:pt idx="17803">
                  <c:v>1.4420947741364039</c:v>
                </c:pt>
                <c:pt idx="17804">
                  <c:v>1.4310230292294066</c:v>
                </c:pt>
                <c:pt idx="17805">
                  <c:v>1.4310230292294066</c:v>
                </c:pt>
                <c:pt idx="17806">
                  <c:v>1.4227192205491586</c:v>
                </c:pt>
                <c:pt idx="17807">
                  <c:v>1.4171833480956599</c:v>
                </c:pt>
                <c:pt idx="17808">
                  <c:v>1.4088795394154119</c:v>
                </c:pt>
                <c:pt idx="17809">
                  <c:v>1.4088795394154119</c:v>
                </c:pt>
                <c:pt idx="17810">
                  <c:v>1.4005757307351638</c:v>
                </c:pt>
                <c:pt idx="17811">
                  <c:v>1.3950398582816652</c:v>
                </c:pt>
                <c:pt idx="17812">
                  <c:v>1.3895039858281666</c:v>
                </c:pt>
                <c:pt idx="17813">
                  <c:v>1.3784322409211691</c:v>
                </c:pt>
                <c:pt idx="17814">
                  <c:v>1.3784322409211691</c:v>
                </c:pt>
                <c:pt idx="17815">
                  <c:v>1.3784322409211691</c:v>
                </c:pt>
                <c:pt idx="17816">
                  <c:v>1.361824623560673</c:v>
                </c:pt>
                <c:pt idx="17817">
                  <c:v>1.361824623560673</c:v>
                </c:pt>
                <c:pt idx="17818">
                  <c:v>1.361824623560673</c:v>
                </c:pt>
                <c:pt idx="17819">
                  <c:v>1.350752878653676</c:v>
                </c:pt>
                <c:pt idx="17820">
                  <c:v>1.3424490699734277</c:v>
                </c:pt>
                <c:pt idx="17821">
                  <c:v>1.3424490699734277</c:v>
                </c:pt>
                <c:pt idx="17822">
                  <c:v>1.3341452612931797</c:v>
                </c:pt>
                <c:pt idx="17823">
                  <c:v>1.328609388839681</c:v>
                </c:pt>
                <c:pt idx="17824">
                  <c:v>1.3230735163861824</c:v>
                </c:pt>
                <c:pt idx="17825">
                  <c:v>1.3175376439326838</c:v>
                </c:pt>
                <c:pt idx="17826">
                  <c:v>1.3120017714791852</c:v>
                </c:pt>
                <c:pt idx="17827">
                  <c:v>1.3064658990256863</c:v>
                </c:pt>
                <c:pt idx="17828">
                  <c:v>1.3009300265721879</c:v>
                </c:pt>
                <c:pt idx="17829">
                  <c:v>1.2953941541186891</c:v>
                </c:pt>
                <c:pt idx="17830">
                  <c:v>1.2898582816651905</c:v>
                </c:pt>
                <c:pt idx="17831">
                  <c:v>1.2843224092116916</c:v>
                </c:pt>
                <c:pt idx="17832">
                  <c:v>1.2760186005314438</c:v>
                </c:pt>
                <c:pt idx="17833">
                  <c:v>1.2760186005314438</c:v>
                </c:pt>
                <c:pt idx="17834">
                  <c:v>1.2649468556244465</c:v>
                </c:pt>
                <c:pt idx="17835">
                  <c:v>1.2649468556244465</c:v>
                </c:pt>
                <c:pt idx="17836">
                  <c:v>1.2566430469441983</c:v>
                </c:pt>
                <c:pt idx="17837">
                  <c:v>1.2511071744906999</c:v>
                </c:pt>
                <c:pt idx="17838">
                  <c:v>1.245571302037201</c:v>
                </c:pt>
                <c:pt idx="17839">
                  <c:v>1.2400354295837024</c:v>
                </c:pt>
                <c:pt idx="17840">
                  <c:v>1.2344995571302038</c:v>
                </c:pt>
                <c:pt idx="17841">
                  <c:v>1.2289636846767049</c:v>
                </c:pt>
                <c:pt idx="17842">
                  <c:v>1.2234278122232065</c:v>
                </c:pt>
                <c:pt idx="17843">
                  <c:v>1.2178919397697077</c:v>
                </c:pt>
                <c:pt idx="17844">
                  <c:v>1.2068201948627102</c:v>
                </c:pt>
                <c:pt idx="17845">
                  <c:v>1.2068201948627102</c:v>
                </c:pt>
                <c:pt idx="17846">
                  <c:v>1.2068201948627102</c:v>
                </c:pt>
                <c:pt idx="17847">
                  <c:v>1.1957484499557132</c:v>
                </c:pt>
                <c:pt idx="17848">
                  <c:v>1.1902125775022143</c:v>
                </c:pt>
                <c:pt idx="17849">
                  <c:v>1.1846767050487157</c:v>
                </c:pt>
                <c:pt idx="17850">
                  <c:v>1.1791408325952168</c:v>
                </c:pt>
                <c:pt idx="17851">
                  <c:v>1.1680690876882196</c:v>
                </c:pt>
                <c:pt idx="17852">
                  <c:v>1.1680690876882196</c:v>
                </c:pt>
                <c:pt idx="17853">
                  <c:v>1.1680690876882196</c:v>
                </c:pt>
                <c:pt idx="17854">
                  <c:v>1.1569973427812223</c:v>
                </c:pt>
                <c:pt idx="17855">
                  <c:v>1.1514614703277237</c:v>
                </c:pt>
                <c:pt idx="17856">
                  <c:v>1.1459255978742251</c:v>
                </c:pt>
                <c:pt idx="17857">
                  <c:v>1.1403897254207263</c:v>
                </c:pt>
                <c:pt idx="17858">
                  <c:v>1.1348538529672276</c:v>
                </c:pt>
                <c:pt idx="17859">
                  <c:v>1.1293179805137288</c:v>
                </c:pt>
                <c:pt idx="17860">
                  <c:v>1.1237821080602304</c:v>
                </c:pt>
                <c:pt idx="17861">
                  <c:v>1.1182462356067318</c:v>
                </c:pt>
                <c:pt idx="17862">
                  <c:v>1.1127103631532329</c:v>
                </c:pt>
                <c:pt idx="17863">
                  <c:v>1.1071744906997343</c:v>
                </c:pt>
                <c:pt idx="17864">
                  <c:v>1.1016386182462357</c:v>
                </c:pt>
                <c:pt idx="17865">
                  <c:v>1.096102745792737</c:v>
                </c:pt>
                <c:pt idx="17866">
                  <c:v>1.0905668733392382</c:v>
                </c:pt>
                <c:pt idx="17867">
                  <c:v>1.0850310008857396</c:v>
                </c:pt>
                <c:pt idx="17868">
                  <c:v>1.0794951284322409</c:v>
                </c:pt>
                <c:pt idx="17869">
                  <c:v>1.0739592559787423</c:v>
                </c:pt>
                <c:pt idx="17870">
                  <c:v>1.0684233835252437</c:v>
                </c:pt>
                <c:pt idx="17871">
                  <c:v>1.0601195748449956</c:v>
                </c:pt>
                <c:pt idx="17872">
                  <c:v>1.0601195748449956</c:v>
                </c:pt>
                <c:pt idx="17873">
                  <c:v>1.0518157661647476</c:v>
                </c:pt>
                <c:pt idx="17874">
                  <c:v>1.046279893711249</c:v>
                </c:pt>
                <c:pt idx="17875">
                  <c:v>1.0407440212577503</c:v>
                </c:pt>
                <c:pt idx="17876">
                  <c:v>1.0352081488042515</c:v>
                </c:pt>
                <c:pt idx="17877">
                  <c:v>1.0296722763507529</c:v>
                </c:pt>
                <c:pt idx="17878">
                  <c:v>1.0241364038972542</c:v>
                </c:pt>
                <c:pt idx="17879">
                  <c:v>1.0158325952170062</c:v>
                </c:pt>
                <c:pt idx="17880">
                  <c:v>1.0158325952170062</c:v>
                </c:pt>
                <c:pt idx="17881">
                  <c:v>1.0075287865367581</c:v>
                </c:pt>
                <c:pt idx="17882">
                  <c:v>1.0019929140832595</c:v>
                </c:pt>
                <c:pt idx="17883">
                  <c:v>0.99645704162976079</c:v>
                </c:pt>
                <c:pt idx="17884">
                  <c:v>0.98815323294951296</c:v>
                </c:pt>
                <c:pt idx="17885">
                  <c:v>0.98815323294951296</c:v>
                </c:pt>
                <c:pt idx="17886">
                  <c:v>0.9798494242692648</c:v>
                </c:pt>
                <c:pt idx="17887">
                  <c:v>0.97431355181576607</c:v>
                </c:pt>
                <c:pt idx="17888">
                  <c:v>0.96877767936226744</c:v>
                </c:pt>
                <c:pt idx="17889">
                  <c:v>0.96324180690876893</c:v>
                </c:pt>
                <c:pt idx="17890">
                  <c:v>0.95770593445527008</c:v>
                </c:pt>
                <c:pt idx="17891">
                  <c:v>0.95217006200177157</c:v>
                </c:pt>
                <c:pt idx="17892">
                  <c:v>0.94663418954827272</c:v>
                </c:pt>
                <c:pt idx="17893">
                  <c:v>0.94109831709477421</c:v>
                </c:pt>
                <c:pt idx="17894">
                  <c:v>0.93556244464127536</c:v>
                </c:pt>
                <c:pt idx="17895">
                  <c:v>0.93002657218777673</c:v>
                </c:pt>
                <c:pt idx="17896">
                  <c:v>0.92449069973427822</c:v>
                </c:pt>
                <c:pt idx="17897">
                  <c:v>0.91895482728077937</c:v>
                </c:pt>
                <c:pt idx="17898">
                  <c:v>0.91341895482728086</c:v>
                </c:pt>
                <c:pt idx="17899">
                  <c:v>0.90788308237378201</c:v>
                </c:pt>
                <c:pt idx="17900">
                  <c:v>0.9023472099202835</c:v>
                </c:pt>
                <c:pt idx="17901">
                  <c:v>0.89681133746678465</c:v>
                </c:pt>
                <c:pt idx="17902">
                  <c:v>0.89127546501328614</c:v>
                </c:pt>
                <c:pt idx="17903">
                  <c:v>0.88297165633303798</c:v>
                </c:pt>
                <c:pt idx="17904">
                  <c:v>0.88297165633303798</c:v>
                </c:pt>
                <c:pt idx="17905">
                  <c:v>0.87466784765279015</c:v>
                </c:pt>
                <c:pt idx="17906">
                  <c:v>0.86913197519929131</c:v>
                </c:pt>
                <c:pt idx="17907">
                  <c:v>0.86359610274579279</c:v>
                </c:pt>
                <c:pt idx="17908">
                  <c:v>0.85806023029229395</c:v>
                </c:pt>
                <c:pt idx="17909">
                  <c:v>0.85252435783879543</c:v>
                </c:pt>
                <c:pt idx="17910">
                  <c:v>0.84698848538529681</c:v>
                </c:pt>
                <c:pt idx="17911">
                  <c:v>0.84145261293179807</c:v>
                </c:pt>
                <c:pt idx="17912">
                  <c:v>0.83591674047829945</c:v>
                </c:pt>
                <c:pt idx="17913">
                  <c:v>0.8276129317980514</c:v>
                </c:pt>
                <c:pt idx="17914">
                  <c:v>0.8276129317980514</c:v>
                </c:pt>
                <c:pt idx="17915">
                  <c:v>0.81930912311780324</c:v>
                </c:pt>
                <c:pt idx="17916">
                  <c:v>0.81377325066430473</c:v>
                </c:pt>
                <c:pt idx="17917">
                  <c:v>0.8082373782108061</c:v>
                </c:pt>
                <c:pt idx="17918">
                  <c:v>0.79716563330380874</c:v>
                </c:pt>
                <c:pt idx="17919">
                  <c:v>0.79716563330380874</c:v>
                </c:pt>
                <c:pt idx="17920">
                  <c:v>0.79716563330380874</c:v>
                </c:pt>
                <c:pt idx="17921">
                  <c:v>0.78609388839681138</c:v>
                </c:pt>
                <c:pt idx="17922">
                  <c:v>0.78055801594331264</c:v>
                </c:pt>
                <c:pt idx="17923">
                  <c:v>0.77502214348981402</c:v>
                </c:pt>
                <c:pt idx="17924">
                  <c:v>0.76671833480956597</c:v>
                </c:pt>
                <c:pt idx="17925">
                  <c:v>0.76671833480956597</c:v>
                </c:pt>
                <c:pt idx="17926">
                  <c:v>0.75841452612931792</c:v>
                </c:pt>
                <c:pt idx="17927">
                  <c:v>0.7528786536758193</c:v>
                </c:pt>
                <c:pt idx="17928">
                  <c:v>0.74734278122232067</c:v>
                </c:pt>
                <c:pt idx="17929">
                  <c:v>0.74180690876882194</c:v>
                </c:pt>
                <c:pt idx="17930">
                  <c:v>0.73627103631532331</c:v>
                </c:pt>
                <c:pt idx="17931">
                  <c:v>0.73073516386182458</c:v>
                </c:pt>
                <c:pt idx="17932">
                  <c:v>0.72519929140832595</c:v>
                </c:pt>
                <c:pt idx="17933">
                  <c:v>0.71966341895482722</c:v>
                </c:pt>
                <c:pt idx="17934">
                  <c:v>0.71412754650132859</c:v>
                </c:pt>
                <c:pt idx="17935">
                  <c:v>0.70859167404782997</c:v>
                </c:pt>
                <c:pt idx="17936">
                  <c:v>0.70305580159433123</c:v>
                </c:pt>
                <c:pt idx="17937">
                  <c:v>0.69751992914083261</c:v>
                </c:pt>
                <c:pt idx="17938">
                  <c:v>0.69198405668733387</c:v>
                </c:pt>
                <c:pt idx="17939">
                  <c:v>0.68644818423383525</c:v>
                </c:pt>
                <c:pt idx="17940">
                  <c:v>0.675376439326838</c:v>
                </c:pt>
                <c:pt idx="17941">
                  <c:v>0.675376439326838</c:v>
                </c:pt>
                <c:pt idx="17942">
                  <c:v>0.675376439326838</c:v>
                </c:pt>
                <c:pt idx="17943">
                  <c:v>0.66153675819309121</c:v>
                </c:pt>
                <c:pt idx="17944">
                  <c:v>0.66153675819309121</c:v>
                </c:pt>
                <c:pt idx="17945">
                  <c:v>0.65046501328609396</c:v>
                </c:pt>
                <c:pt idx="17946">
                  <c:v>0.65046501328609396</c:v>
                </c:pt>
                <c:pt idx="17947">
                  <c:v>0.6421612046058458</c:v>
                </c:pt>
                <c:pt idx="17948">
                  <c:v>0.63662533215234729</c:v>
                </c:pt>
                <c:pt idx="17949">
                  <c:v>0.63108945969884855</c:v>
                </c:pt>
                <c:pt idx="17950">
                  <c:v>0.62555358724534993</c:v>
                </c:pt>
                <c:pt idx="17951">
                  <c:v>0.62001771479185119</c:v>
                </c:pt>
                <c:pt idx="17952">
                  <c:v>0.61448184233835246</c:v>
                </c:pt>
                <c:pt idx="17953">
                  <c:v>0.60894596988485383</c:v>
                </c:pt>
                <c:pt idx="17954">
                  <c:v>0.6034100974313551</c:v>
                </c:pt>
                <c:pt idx="17955">
                  <c:v>0.59787422497785658</c:v>
                </c:pt>
                <c:pt idx="17956">
                  <c:v>0.59233835252435785</c:v>
                </c:pt>
                <c:pt idx="17957">
                  <c:v>0.58680248007085922</c:v>
                </c:pt>
                <c:pt idx="17958">
                  <c:v>0.58126660761736049</c:v>
                </c:pt>
                <c:pt idx="17959">
                  <c:v>0.57573073516386186</c:v>
                </c:pt>
                <c:pt idx="17960">
                  <c:v>0.57019486271036313</c:v>
                </c:pt>
                <c:pt idx="17961">
                  <c:v>0.56465899025686439</c:v>
                </c:pt>
                <c:pt idx="17962">
                  <c:v>0.55912311780336588</c:v>
                </c:pt>
                <c:pt idx="17963">
                  <c:v>0.55358724534986714</c:v>
                </c:pt>
                <c:pt idx="17964">
                  <c:v>0.54805137289636852</c:v>
                </c:pt>
                <c:pt idx="17965">
                  <c:v>0.54251550044286978</c:v>
                </c:pt>
                <c:pt idx="17966">
                  <c:v>0.53697962798937116</c:v>
                </c:pt>
                <c:pt idx="17967">
                  <c:v>0.53144375553587242</c:v>
                </c:pt>
                <c:pt idx="17968">
                  <c:v>0.52590788308237379</c:v>
                </c:pt>
                <c:pt idx="17969">
                  <c:v>0.52037201062887517</c:v>
                </c:pt>
                <c:pt idx="17970">
                  <c:v>0.51483613817537643</c:v>
                </c:pt>
                <c:pt idx="17971">
                  <c:v>0.50930026572187781</c:v>
                </c:pt>
                <c:pt idx="17972">
                  <c:v>0.50376439326837907</c:v>
                </c:pt>
                <c:pt idx="17973">
                  <c:v>0.49822852081488039</c:v>
                </c:pt>
                <c:pt idx="17974">
                  <c:v>0.49269264836138171</c:v>
                </c:pt>
                <c:pt idx="17975">
                  <c:v>0.48715677590788303</c:v>
                </c:pt>
                <c:pt idx="17976">
                  <c:v>0.48162090345438446</c:v>
                </c:pt>
                <c:pt idx="17977">
                  <c:v>0.47331709477413636</c:v>
                </c:pt>
                <c:pt idx="17978">
                  <c:v>0.47331709477413636</c:v>
                </c:pt>
                <c:pt idx="17979">
                  <c:v>0.46501328609388837</c:v>
                </c:pt>
                <c:pt idx="17980">
                  <c:v>0.45947741364038969</c:v>
                </c:pt>
                <c:pt idx="17981">
                  <c:v>0.45394154118689101</c:v>
                </c:pt>
                <c:pt idx="17982">
                  <c:v>0.44840566873339233</c:v>
                </c:pt>
                <c:pt idx="17983">
                  <c:v>0.44286979627989376</c:v>
                </c:pt>
                <c:pt idx="17984">
                  <c:v>0.43456598759964565</c:v>
                </c:pt>
                <c:pt idx="17985">
                  <c:v>0.43456598759964565</c:v>
                </c:pt>
                <c:pt idx="17986">
                  <c:v>0.42626217891939772</c:v>
                </c:pt>
                <c:pt idx="17987">
                  <c:v>0.42072630646589904</c:v>
                </c:pt>
                <c:pt idx="17988">
                  <c:v>0.4151904340124003</c:v>
                </c:pt>
                <c:pt idx="17989">
                  <c:v>0.40965456155890162</c:v>
                </c:pt>
                <c:pt idx="17990">
                  <c:v>0.40411868910540305</c:v>
                </c:pt>
                <c:pt idx="17991">
                  <c:v>0.39858281665190437</c:v>
                </c:pt>
                <c:pt idx="17992">
                  <c:v>0.39304694419840569</c:v>
                </c:pt>
                <c:pt idx="17993">
                  <c:v>0.38751107174490701</c:v>
                </c:pt>
                <c:pt idx="17994">
                  <c:v>0.38197519929140833</c:v>
                </c:pt>
                <c:pt idx="17995">
                  <c:v>0.37643932683790965</c:v>
                </c:pt>
                <c:pt idx="17996">
                  <c:v>0.37090345438441097</c:v>
                </c:pt>
                <c:pt idx="17997">
                  <c:v>0.36536758193091229</c:v>
                </c:pt>
                <c:pt idx="17998">
                  <c:v>0.35983170947741361</c:v>
                </c:pt>
                <c:pt idx="17999">
                  <c:v>0.35429583702391498</c:v>
                </c:pt>
                <c:pt idx="18000">
                  <c:v>0.3487599645704163</c:v>
                </c:pt>
                <c:pt idx="18001">
                  <c:v>0.34322409211691762</c:v>
                </c:pt>
                <c:pt idx="18002">
                  <c:v>0.33492028343666963</c:v>
                </c:pt>
                <c:pt idx="18003">
                  <c:v>0.33492028343666963</c:v>
                </c:pt>
                <c:pt idx="18004">
                  <c:v>0.32661647475642158</c:v>
                </c:pt>
                <c:pt idx="18005">
                  <c:v>0.3210806023029229</c:v>
                </c:pt>
                <c:pt idx="18006">
                  <c:v>0.31554472984942428</c:v>
                </c:pt>
                <c:pt idx="18007">
                  <c:v>0.3100088573959256</c:v>
                </c:pt>
                <c:pt idx="18008">
                  <c:v>0.30447298494242692</c:v>
                </c:pt>
                <c:pt idx="18009">
                  <c:v>0.29893711248892829</c:v>
                </c:pt>
                <c:pt idx="18010">
                  <c:v>0.29340124003542961</c:v>
                </c:pt>
                <c:pt idx="18011">
                  <c:v>0.28786536758193093</c:v>
                </c:pt>
                <c:pt idx="18012">
                  <c:v>0.2823294951284322</c:v>
                </c:pt>
                <c:pt idx="18013">
                  <c:v>0.27679362267493357</c:v>
                </c:pt>
                <c:pt idx="18014">
                  <c:v>0.27125775022143489</c:v>
                </c:pt>
                <c:pt idx="18015">
                  <c:v>0.26572187776793621</c:v>
                </c:pt>
                <c:pt idx="18016">
                  <c:v>0.26018600531443759</c:v>
                </c:pt>
                <c:pt idx="18017">
                  <c:v>0.2546501328609389</c:v>
                </c:pt>
                <c:pt idx="18018">
                  <c:v>0.2491142604074402</c:v>
                </c:pt>
                <c:pt idx="18019">
                  <c:v>0.24357838795394152</c:v>
                </c:pt>
                <c:pt idx="18020">
                  <c:v>0.23804251550044289</c:v>
                </c:pt>
                <c:pt idx="18021">
                  <c:v>0.23250664304694418</c:v>
                </c:pt>
                <c:pt idx="18022">
                  <c:v>0.2269707705934455</c:v>
                </c:pt>
                <c:pt idx="18023">
                  <c:v>0.22143489813994688</c:v>
                </c:pt>
                <c:pt idx="18024">
                  <c:v>0.2158990256864482</c:v>
                </c:pt>
                <c:pt idx="18025">
                  <c:v>0.21036315323294952</c:v>
                </c:pt>
                <c:pt idx="18026">
                  <c:v>0.20482728077945081</c:v>
                </c:pt>
                <c:pt idx="18027">
                  <c:v>0.19929140832595219</c:v>
                </c:pt>
                <c:pt idx="18028">
                  <c:v>0.1937555358724535</c:v>
                </c:pt>
                <c:pt idx="18029">
                  <c:v>0.18821966341895482</c:v>
                </c:pt>
                <c:pt idx="18030">
                  <c:v>0.18268379096545614</c:v>
                </c:pt>
                <c:pt idx="18031">
                  <c:v>0.17714791851195749</c:v>
                </c:pt>
                <c:pt idx="18032">
                  <c:v>0.1688441098317095</c:v>
                </c:pt>
                <c:pt idx="18033">
                  <c:v>0.1688441098317095</c:v>
                </c:pt>
                <c:pt idx="18034">
                  <c:v>0.16054030115146145</c:v>
                </c:pt>
                <c:pt idx="18035">
                  <c:v>0.1550044286979628</c:v>
                </c:pt>
                <c:pt idx="18036">
                  <c:v>0.14946855624446415</c:v>
                </c:pt>
                <c:pt idx="18037">
                  <c:v>0.14393268379096547</c:v>
                </c:pt>
                <c:pt idx="18038">
                  <c:v>0.13839681133746679</c:v>
                </c:pt>
                <c:pt idx="18039">
                  <c:v>0.1328609388839681</c:v>
                </c:pt>
                <c:pt idx="18040">
                  <c:v>0.12732506643046945</c:v>
                </c:pt>
                <c:pt idx="18041">
                  <c:v>0.12178919397697076</c:v>
                </c:pt>
                <c:pt idx="18042">
                  <c:v>0.11625332152347209</c:v>
                </c:pt>
                <c:pt idx="18043">
                  <c:v>0.11071744906997344</c:v>
                </c:pt>
                <c:pt idx="18044">
                  <c:v>0.10518157661647476</c:v>
                </c:pt>
                <c:pt idx="18045">
                  <c:v>9.9645704162976093E-2</c:v>
                </c:pt>
                <c:pt idx="18046">
                  <c:v>9.4109831709477412E-2</c:v>
                </c:pt>
                <c:pt idx="18047">
                  <c:v>8.8573959255978746E-2</c:v>
                </c:pt>
                <c:pt idx="18048">
                  <c:v>8.3038086802480066E-2</c:v>
                </c:pt>
                <c:pt idx="18049">
                  <c:v>7.7502214348981399E-2</c:v>
                </c:pt>
                <c:pt idx="18050">
                  <c:v>7.1966341895482733E-2</c:v>
                </c:pt>
                <c:pt idx="18051">
                  <c:v>6.6430469441984052E-2</c:v>
                </c:pt>
                <c:pt idx="18052">
                  <c:v>6.0894596988485379E-2</c:v>
                </c:pt>
                <c:pt idx="18053">
                  <c:v>5.535872453498672E-2</c:v>
                </c:pt>
                <c:pt idx="18054">
                  <c:v>4.9822852081488046E-2</c:v>
                </c:pt>
                <c:pt idx="18055">
                  <c:v>4.4286979627989373E-2</c:v>
                </c:pt>
                <c:pt idx="18056">
                  <c:v>3.87511071744907E-2</c:v>
                </c:pt>
                <c:pt idx="18057">
                  <c:v>3.3215234720992026E-2</c:v>
                </c:pt>
                <c:pt idx="18058">
                  <c:v>2.767936226749336E-2</c:v>
                </c:pt>
                <c:pt idx="18059">
                  <c:v>2.2143489813994686E-2</c:v>
                </c:pt>
                <c:pt idx="18060">
                  <c:v>1.6607617360496013E-2</c:v>
                </c:pt>
                <c:pt idx="18061">
                  <c:v>1.1071744906997343E-2</c:v>
                </c:pt>
                <c:pt idx="18062">
                  <c:v>5.5358724534986716E-3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BD06-4600-9C34-832A1D433856}"/>
            </c:ext>
          </c:extLst>
        </c:ser>
        <c:ser>
          <c:idx val="5"/>
          <c:order val="5"/>
          <c:tx>
            <c:v>Muzizi</c:v>
          </c:tx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Muzizi!$B$2:$B$13024</c:f>
              <c:numCache>
                <c:formatCode>General</c:formatCode>
                <c:ptCount val="1302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0.184</c:v>
                </c:pt>
                <c:pt idx="7">
                  <c:v>0.186</c:v>
                </c:pt>
                <c:pt idx="8">
                  <c:v>0.187</c:v>
                </c:pt>
                <c:pt idx="9">
                  <c:v>0.192</c:v>
                </c:pt>
                <c:pt idx="10">
                  <c:v>0.193</c:v>
                </c:pt>
                <c:pt idx="11">
                  <c:v>0.19900000000000001</c:v>
                </c:pt>
                <c:pt idx="12">
                  <c:v>0.19900000000000001</c:v>
                </c:pt>
                <c:pt idx="13">
                  <c:v>0.20200000000000001</c:v>
                </c:pt>
                <c:pt idx="14">
                  <c:v>0.20300000000000001</c:v>
                </c:pt>
                <c:pt idx="15">
                  <c:v>0.20499999999999999</c:v>
                </c:pt>
                <c:pt idx="16">
                  <c:v>0.20599999999999999</c:v>
                </c:pt>
                <c:pt idx="17">
                  <c:v>0.20599999999999999</c:v>
                </c:pt>
                <c:pt idx="18">
                  <c:v>0.20599999999999999</c:v>
                </c:pt>
                <c:pt idx="19">
                  <c:v>0.20699999999999999</c:v>
                </c:pt>
                <c:pt idx="20">
                  <c:v>0.20899999999999999</c:v>
                </c:pt>
                <c:pt idx="21">
                  <c:v>0.21099999999999999</c:v>
                </c:pt>
                <c:pt idx="22">
                  <c:v>0.21099999999999999</c:v>
                </c:pt>
                <c:pt idx="23">
                  <c:v>0.21099999999999999</c:v>
                </c:pt>
                <c:pt idx="24">
                  <c:v>0.21199999999999999</c:v>
                </c:pt>
                <c:pt idx="25">
                  <c:v>0.21199999999999999</c:v>
                </c:pt>
                <c:pt idx="26">
                  <c:v>0.21199999999999999</c:v>
                </c:pt>
                <c:pt idx="27">
                  <c:v>0.21199999999999999</c:v>
                </c:pt>
                <c:pt idx="28">
                  <c:v>0.21199999999999999</c:v>
                </c:pt>
                <c:pt idx="29">
                  <c:v>0.214</c:v>
                </c:pt>
                <c:pt idx="30">
                  <c:v>0.215</c:v>
                </c:pt>
                <c:pt idx="31">
                  <c:v>0.216</c:v>
                </c:pt>
                <c:pt idx="32">
                  <c:v>0.217</c:v>
                </c:pt>
                <c:pt idx="33">
                  <c:v>0.217</c:v>
                </c:pt>
                <c:pt idx="34">
                  <c:v>0.218</c:v>
                </c:pt>
                <c:pt idx="35">
                  <c:v>0.218</c:v>
                </c:pt>
                <c:pt idx="36">
                  <c:v>0.218</c:v>
                </c:pt>
                <c:pt idx="37">
                  <c:v>0.218</c:v>
                </c:pt>
                <c:pt idx="38">
                  <c:v>0.218</c:v>
                </c:pt>
                <c:pt idx="39">
                  <c:v>0.218</c:v>
                </c:pt>
                <c:pt idx="40">
                  <c:v>0.218</c:v>
                </c:pt>
                <c:pt idx="41">
                  <c:v>0.218</c:v>
                </c:pt>
                <c:pt idx="42">
                  <c:v>0.218</c:v>
                </c:pt>
                <c:pt idx="43">
                  <c:v>0.218</c:v>
                </c:pt>
                <c:pt idx="44">
                  <c:v>0.218</c:v>
                </c:pt>
                <c:pt idx="45">
                  <c:v>0.219</c:v>
                </c:pt>
                <c:pt idx="46">
                  <c:v>0.219</c:v>
                </c:pt>
                <c:pt idx="47">
                  <c:v>0.219</c:v>
                </c:pt>
                <c:pt idx="48">
                  <c:v>0.219</c:v>
                </c:pt>
                <c:pt idx="49">
                  <c:v>0.22</c:v>
                </c:pt>
                <c:pt idx="50">
                  <c:v>0.222</c:v>
                </c:pt>
                <c:pt idx="51">
                  <c:v>0.223</c:v>
                </c:pt>
                <c:pt idx="52">
                  <c:v>0.224</c:v>
                </c:pt>
                <c:pt idx="53">
                  <c:v>0.22500000000000001</c:v>
                </c:pt>
                <c:pt idx="54">
                  <c:v>0.22500000000000001</c:v>
                </c:pt>
                <c:pt idx="55">
                  <c:v>0.22800000000000001</c:v>
                </c:pt>
                <c:pt idx="56">
                  <c:v>0.22900000000000001</c:v>
                </c:pt>
                <c:pt idx="57">
                  <c:v>0.23100000000000001</c:v>
                </c:pt>
                <c:pt idx="58">
                  <c:v>0.23100000000000001</c:v>
                </c:pt>
                <c:pt idx="59">
                  <c:v>0.23100000000000001</c:v>
                </c:pt>
                <c:pt idx="60">
                  <c:v>0.23100000000000001</c:v>
                </c:pt>
                <c:pt idx="61">
                  <c:v>0.23200000000000001</c:v>
                </c:pt>
                <c:pt idx="62">
                  <c:v>0.23200000000000001</c:v>
                </c:pt>
                <c:pt idx="63">
                  <c:v>0.23200000000000001</c:v>
                </c:pt>
                <c:pt idx="64">
                  <c:v>0.23200000000000001</c:v>
                </c:pt>
                <c:pt idx="65">
                  <c:v>0.23200000000000001</c:v>
                </c:pt>
                <c:pt idx="66">
                  <c:v>0.23200000000000001</c:v>
                </c:pt>
                <c:pt idx="67">
                  <c:v>0.23200000000000001</c:v>
                </c:pt>
                <c:pt idx="68">
                  <c:v>0.23200000000000001</c:v>
                </c:pt>
                <c:pt idx="69">
                  <c:v>0.23200000000000001</c:v>
                </c:pt>
                <c:pt idx="70">
                  <c:v>0.23200000000000001</c:v>
                </c:pt>
                <c:pt idx="71">
                  <c:v>0.23200000000000001</c:v>
                </c:pt>
                <c:pt idx="72">
                  <c:v>0.23200000000000001</c:v>
                </c:pt>
                <c:pt idx="73">
                  <c:v>0.23200000000000001</c:v>
                </c:pt>
                <c:pt idx="74">
                  <c:v>0.23200000000000001</c:v>
                </c:pt>
                <c:pt idx="75">
                  <c:v>0.23200000000000001</c:v>
                </c:pt>
                <c:pt idx="76">
                  <c:v>0.23300000000000001</c:v>
                </c:pt>
                <c:pt idx="77">
                  <c:v>0.23300000000000001</c:v>
                </c:pt>
                <c:pt idx="78">
                  <c:v>0.23300000000000001</c:v>
                </c:pt>
                <c:pt idx="79">
                  <c:v>0.23300000000000001</c:v>
                </c:pt>
                <c:pt idx="80">
                  <c:v>0.23799999999999999</c:v>
                </c:pt>
                <c:pt idx="81">
                  <c:v>0.23799999999999999</c:v>
                </c:pt>
                <c:pt idx="82">
                  <c:v>0.23799999999999999</c:v>
                </c:pt>
                <c:pt idx="83">
                  <c:v>0.23799999999999999</c:v>
                </c:pt>
                <c:pt idx="84">
                  <c:v>0.23899999999999999</c:v>
                </c:pt>
                <c:pt idx="85">
                  <c:v>0.23899999999999999</c:v>
                </c:pt>
                <c:pt idx="86">
                  <c:v>0.23899999999999999</c:v>
                </c:pt>
                <c:pt idx="87">
                  <c:v>0.23899999999999999</c:v>
                </c:pt>
                <c:pt idx="88">
                  <c:v>0.23899999999999999</c:v>
                </c:pt>
                <c:pt idx="89">
                  <c:v>0.23899999999999999</c:v>
                </c:pt>
                <c:pt idx="90">
                  <c:v>0.23899999999999999</c:v>
                </c:pt>
                <c:pt idx="91">
                  <c:v>0.24</c:v>
                </c:pt>
                <c:pt idx="92">
                  <c:v>0.24199999999999999</c:v>
                </c:pt>
                <c:pt idx="93">
                  <c:v>0.24199999999999999</c:v>
                </c:pt>
                <c:pt idx="94">
                  <c:v>0.24399999999999999</c:v>
                </c:pt>
                <c:pt idx="95">
                  <c:v>0.245</c:v>
                </c:pt>
                <c:pt idx="96">
                  <c:v>0.245</c:v>
                </c:pt>
                <c:pt idx="97">
                  <c:v>0.245</c:v>
                </c:pt>
                <c:pt idx="98">
                  <c:v>0.245</c:v>
                </c:pt>
                <c:pt idx="99">
                  <c:v>0.245</c:v>
                </c:pt>
                <c:pt idx="100">
                  <c:v>0.246</c:v>
                </c:pt>
                <c:pt idx="101">
                  <c:v>0.246</c:v>
                </c:pt>
                <c:pt idx="102">
                  <c:v>0.246</c:v>
                </c:pt>
                <c:pt idx="103">
                  <c:v>0.246</c:v>
                </c:pt>
                <c:pt idx="104">
                  <c:v>0.246</c:v>
                </c:pt>
                <c:pt idx="105">
                  <c:v>0.246</c:v>
                </c:pt>
                <c:pt idx="106">
                  <c:v>0.246</c:v>
                </c:pt>
                <c:pt idx="107">
                  <c:v>0.248</c:v>
                </c:pt>
                <c:pt idx="108">
                  <c:v>0.25</c:v>
                </c:pt>
                <c:pt idx="109">
                  <c:v>0.251</c:v>
                </c:pt>
                <c:pt idx="110">
                  <c:v>0.252</c:v>
                </c:pt>
                <c:pt idx="111">
                  <c:v>0.252</c:v>
                </c:pt>
                <c:pt idx="112">
                  <c:v>0.252</c:v>
                </c:pt>
                <c:pt idx="113">
                  <c:v>0.252</c:v>
                </c:pt>
                <c:pt idx="114">
                  <c:v>0.252</c:v>
                </c:pt>
                <c:pt idx="115">
                  <c:v>0.253</c:v>
                </c:pt>
                <c:pt idx="116">
                  <c:v>0.253</c:v>
                </c:pt>
                <c:pt idx="117">
                  <c:v>0.254</c:v>
                </c:pt>
                <c:pt idx="118">
                  <c:v>0.254</c:v>
                </c:pt>
                <c:pt idx="119">
                  <c:v>0.25600000000000001</c:v>
                </c:pt>
                <c:pt idx="120">
                  <c:v>0.25600000000000001</c:v>
                </c:pt>
                <c:pt idx="121">
                  <c:v>0.25900000000000001</c:v>
                </c:pt>
                <c:pt idx="122">
                  <c:v>0.25900000000000001</c:v>
                </c:pt>
                <c:pt idx="123">
                  <c:v>0.26</c:v>
                </c:pt>
                <c:pt idx="124">
                  <c:v>0.26</c:v>
                </c:pt>
                <c:pt idx="125">
                  <c:v>0.26</c:v>
                </c:pt>
                <c:pt idx="126">
                  <c:v>0.26</c:v>
                </c:pt>
                <c:pt idx="127">
                  <c:v>0.26</c:v>
                </c:pt>
                <c:pt idx="128">
                  <c:v>0.26</c:v>
                </c:pt>
                <c:pt idx="129">
                  <c:v>0.26</c:v>
                </c:pt>
                <c:pt idx="130">
                  <c:v>0.26100000000000001</c:v>
                </c:pt>
                <c:pt idx="131">
                  <c:v>0.26100000000000001</c:v>
                </c:pt>
                <c:pt idx="132">
                  <c:v>0.26100000000000001</c:v>
                </c:pt>
                <c:pt idx="133">
                  <c:v>0.26100000000000001</c:v>
                </c:pt>
                <c:pt idx="134">
                  <c:v>0.26100000000000001</c:v>
                </c:pt>
                <c:pt idx="135">
                  <c:v>0.26200000000000001</c:v>
                </c:pt>
                <c:pt idx="136">
                  <c:v>0.26700000000000002</c:v>
                </c:pt>
                <c:pt idx="137">
                  <c:v>0.26700000000000002</c:v>
                </c:pt>
                <c:pt idx="138">
                  <c:v>0.26700000000000002</c:v>
                </c:pt>
                <c:pt idx="139">
                  <c:v>0.26700000000000002</c:v>
                </c:pt>
                <c:pt idx="140">
                  <c:v>0.26800000000000002</c:v>
                </c:pt>
                <c:pt idx="141">
                  <c:v>0.26800000000000002</c:v>
                </c:pt>
                <c:pt idx="142">
                  <c:v>0.26800000000000002</c:v>
                </c:pt>
                <c:pt idx="143">
                  <c:v>0.26800000000000002</c:v>
                </c:pt>
                <c:pt idx="144">
                  <c:v>0.26800000000000002</c:v>
                </c:pt>
                <c:pt idx="145">
                  <c:v>0.26800000000000002</c:v>
                </c:pt>
                <c:pt idx="146">
                  <c:v>0.26800000000000002</c:v>
                </c:pt>
                <c:pt idx="147">
                  <c:v>0.26800000000000002</c:v>
                </c:pt>
                <c:pt idx="148">
                  <c:v>0.26800000000000002</c:v>
                </c:pt>
                <c:pt idx="149">
                  <c:v>0.26800000000000002</c:v>
                </c:pt>
                <c:pt idx="150">
                  <c:v>0.26900000000000002</c:v>
                </c:pt>
                <c:pt idx="151">
                  <c:v>0.26900000000000002</c:v>
                </c:pt>
                <c:pt idx="152">
                  <c:v>0.27100000000000002</c:v>
                </c:pt>
                <c:pt idx="153">
                  <c:v>0.27300000000000002</c:v>
                </c:pt>
                <c:pt idx="154">
                  <c:v>0.27400000000000002</c:v>
                </c:pt>
                <c:pt idx="155">
                  <c:v>0.27400000000000002</c:v>
                </c:pt>
                <c:pt idx="156">
                  <c:v>0.27500000000000002</c:v>
                </c:pt>
                <c:pt idx="157">
                  <c:v>0.27500000000000002</c:v>
                </c:pt>
                <c:pt idx="158">
                  <c:v>0.27500000000000002</c:v>
                </c:pt>
                <c:pt idx="159">
                  <c:v>0.27500000000000002</c:v>
                </c:pt>
                <c:pt idx="160">
                  <c:v>0.27500000000000002</c:v>
                </c:pt>
                <c:pt idx="161">
                  <c:v>0.27500000000000002</c:v>
                </c:pt>
                <c:pt idx="162">
                  <c:v>0.27600000000000002</c:v>
                </c:pt>
                <c:pt idx="163">
                  <c:v>0.27600000000000002</c:v>
                </c:pt>
                <c:pt idx="164">
                  <c:v>0.27600000000000002</c:v>
                </c:pt>
                <c:pt idx="165">
                  <c:v>0.27600000000000002</c:v>
                </c:pt>
                <c:pt idx="166">
                  <c:v>0.27800000000000002</c:v>
                </c:pt>
                <c:pt idx="167">
                  <c:v>0.27900000000000003</c:v>
                </c:pt>
                <c:pt idx="168">
                  <c:v>0.28100000000000003</c:v>
                </c:pt>
                <c:pt idx="169">
                  <c:v>0.28199999999999997</c:v>
                </c:pt>
                <c:pt idx="170">
                  <c:v>0.28199999999999997</c:v>
                </c:pt>
                <c:pt idx="171">
                  <c:v>0.28199999999999997</c:v>
                </c:pt>
                <c:pt idx="172">
                  <c:v>0.28299999999999997</c:v>
                </c:pt>
                <c:pt idx="173">
                  <c:v>0.28299999999999997</c:v>
                </c:pt>
                <c:pt idx="174">
                  <c:v>0.28299999999999997</c:v>
                </c:pt>
                <c:pt idx="175">
                  <c:v>0.28299999999999997</c:v>
                </c:pt>
                <c:pt idx="176">
                  <c:v>0.28399999999999997</c:v>
                </c:pt>
                <c:pt idx="177">
                  <c:v>0.28399999999999997</c:v>
                </c:pt>
                <c:pt idx="178">
                  <c:v>0.28699999999999998</c:v>
                </c:pt>
                <c:pt idx="179">
                  <c:v>0.28899999999999998</c:v>
                </c:pt>
                <c:pt idx="180">
                  <c:v>0.28999999999999998</c:v>
                </c:pt>
                <c:pt idx="181">
                  <c:v>0.28999999999999998</c:v>
                </c:pt>
                <c:pt idx="182">
                  <c:v>0.28999999999999998</c:v>
                </c:pt>
                <c:pt idx="183">
                  <c:v>0.28999999999999998</c:v>
                </c:pt>
                <c:pt idx="184">
                  <c:v>0.29099999999999998</c:v>
                </c:pt>
                <c:pt idx="185">
                  <c:v>0.29099999999999998</c:v>
                </c:pt>
                <c:pt idx="186">
                  <c:v>0.29099999999999998</c:v>
                </c:pt>
                <c:pt idx="187">
                  <c:v>0.29099999999999998</c:v>
                </c:pt>
                <c:pt idx="188">
                  <c:v>0.29099999999999998</c:v>
                </c:pt>
                <c:pt idx="189">
                  <c:v>0.29099999999999998</c:v>
                </c:pt>
                <c:pt idx="190">
                  <c:v>0.29099999999999998</c:v>
                </c:pt>
                <c:pt idx="191">
                  <c:v>0.29099999999999998</c:v>
                </c:pt>
                <c:pt idx="192">
                  <c:v>0.29099999999999998</c:v>
                </c:pt>
                <c:pt idx="193">
                  <c:v>0.29099999999999998</c:v>
                </c:pt>
                <c:pt idx="194">
                  <c:v>0.29099999999999998</c:v>
                </c:pt>
                <c:pt idx="195">
                  <c:v>0.29499999999999998</c:v>
                </c:pt>
                <c:pt idx="196">
                  <c:v>0.29499999999999998</c:v>
                </c:pt>
                <c:pt idx="197">
                  <c:v>0.29799999999999999</c:v>
                </c:pt>
                <c:pt idx="198">
                  <c:v>0.29799999999999999</c:v>
                </c:pt>
                <c:pt idx="199">
                  <c:v>0.29899999999999999</c:v>
                </c:pt>
                <c:pt idx="200">
                  <c:v>0.29899999999999999</c:v>
                </c:pt>
                <c:pt idx="201">
                  <c:v>0.29899999999999999</c:v>
                </c:pt>
                <c:pt idx="202">
                  <c:v>0.29899999999999999</c:v>
                </c:pt>
                <c:pt idx="203">
                  <c:v>0.29899999999999999</c:v>
                </c:pt>
                <c:pt idx="204">
                  <c:v>0.30299999999999999</c:v>
                </c:pt>
                <c:pt idx="205">
                  <c:v>0.30299999999999999</c:v>
                </c:pt>
                <c:pt idx="206">
                  <c:v>0.30399999999999999</c:v>
                </c:pt>
                <c:pt idx="207">
                  <c:v>0.30499999999999999</c:v>
                </c:pt>
                <c:pt idx="208">
                  <c:v>0.30599999999999999</c:v>
                </c:pt>
                <c:pt idx="209">
                  <c:v>0.307</c:v>
                </c:pt>
                <c:pt idx="210">
                  <c:v>0.307</c:v>
                </c:pt>
                <c:pt idx="211">
                  <c:v>0.307</c:v>
                </c:pt>
                <c:pt idx="212">
                  <c:v>0.308</c:v>
                </c:pt>
                <c:pt idx="213">
                  <c:v>0.308</c:v>
                </c:pt>
                <c:pt idx="214">
                  <c:v>0.308</c:v>
                </c:pt>
                <c:pt idx="215">
                  <c:v>0.31</c:v>
                </c:pt>
                <c:pt idx="216">
                  <c:v>0.311</c:v>
                </c:pt>
                <c:pt idx="217">
                  <c:v>0.314</c:v>
                </c:pt>
                <c:pt idx="218">
                  <c:v>0.314</c:v>
                </c:pt>
                <c:pt idx="219">
                  <c:v>0.314</c:v>
                </c:pt>
                <c:pt idx="220">
                  <c:v>0.314</c:v>
                </c:pt>
                <c:pt idx="221">
                  <c:v>0.314</c:v>
                </c:pt>
                <c:pt idx="222">
                  <c:v>0.315</c:v>
                </c:pt>
                <c:pt idx="223">
                  <c:v>0.315</c:v>
                </c:pt>
                <c:pt idx="224">
                  <c:v>0.315</c:v>
                </c:pt>
                <c:pt idx="225">
                  <c:v>0.315</c:v>
                </c:pt>
                <c:pt idx="226">
                  <c:v>0.316</c:v>
                </c:pt>
                <c:pt idx="227">
                  <c:v>0.316</c:v>
                </c:pt>
                <c:pt idx="228">
                  <c:v>0.318</c:v>
                </c:pt>
                <c:pt idx="229">
                  <c:v>0.318</c:v>
                </c:pt>
                <c:pt idx="230">
                  <c:v>0.318</c:v>
                </c:pt>
                <c:pt idx="231">
                  <c:v>0.318</c:v>
                </c:pt>
                <c:pt idx="232">
                  <c:v>0.318</c:v>
                </c:pt>
                <c:pt idx="233">
                  <c:v>0.318</c:v>
                </c:pt>
                <c:pt idx="234">
                  <c:v>0.31900000000000001</c:v>
                </c:pt>
                <c:pt idx="235">
                  <c:v>0.31900000000000001</c:v>
                </c:pt>
                <c:pt idx="236">
                  <c:v>0.31900000000000001</c:v>
                </c:pt>
                <c:pt idx="237">
                  <c:v>0.31900000000000001</c:v>
                </c:pt>
                <c:pt idx="238">
                  <c:v>0.31900000000000001</c:v>
                </c:pt>
                <c:pt idx="239">
                  <c:v>0.32300000000000001</c:v>
                </c:pt>
                <c:pt idx="240">
                  <c:v>0.32300000000000001</c:v>
                </c:pt>
                <c:pt idx="241">
                  <c:v>0.32300000000000001</c:v>
                </c:pt>
                <c:pt idx="242">
                  <c:v>0.32400000000000001</c:v>
                </c:pt>
                <c:pt idx="243">
                  <c:v>0.32400000000000001</c:v>
                </c:pt>
                <c:pt idx="244">
                  <c:v>0.32400000000000001</c:v>
                </c:pt>
                <c:pt idx="245">
                  <c:v>0.32400000000000001</c:v>
                </c:pt>
                <c:pt idx="246">
                  <c:v>0.32400000000000001</c:v>
                </c:pt>
                <c:pt idx="247">
                  <c:v>0.32400000000000001</c:v>
                </c:pt>
                <c:pt idx="248">
                  <c:v>0.32400000000000001</c:v>
                </c:pt>
                <c:pt idx="249">
                  <c:v>0.32500000000000001</c:v>
                </c:pt>
                <c:pt idx="250">
                  <c:v>0.32500000000000001</c:v>
                </c:pt>
                <c:pt idx="251">
                  <c:v>0.32600000000000001</c:v>
                </c:pt>
                <c:pt idx="252">
                  <c:v>0.32800000000000001</c:v>
                </c:pt>
                <c:pt idx="253">
                  <c:v>0.32800000000000001</c:v>
                </c:pt>
                <c:pt idx="254">
                  <c:v>0.32900000000000001</c:v>
                </c:pt>
                <c:pt idx="255">
                  <c:v>0.33100000000000002</c:v>
                </c:pt>
                <c:pt idx="256">
                  <c:v>0.33200000000000002</c:v>
                </c:pt>
                <c:pt idx="257">
                  <c:v>0.33200000000000002</c:v>
                </c:pt>
                <c:pt idx="258">
                  <c:v>0.33200000000000002</c:v>
                </c:pt>
                <c:pt idx="259">
                  <c:v>0.33200000000000002</c:v>
                </c:pt>
                <c:pt idx="260">
                  <c:v>0.33300000000000002</c:v>
                </c:pt>
                <c:pt idx="261">
                  <c:v>0.33300000000000002</c:v>
                </c:pt>
                <c:pt idx="262">
                  <c:v>0.33300000000000002</c:v>
                </c:pt>
                <c:pt idx="263">
                  <c:v>0.33400000000000002</c:v>
                </c:pt>
                <c:pt idx="264">
                  <c:v>0.33600000000000002</c:v>
                </c:pt>
                <c:pt idx="265">
                  <c:v>0.34</c:v>
                </c:pt>
                <c:pt idx="266">
                  <c:v>0.34</c:v>
                </c:pt>
                <c:pt idx="267">
                  <c:v>0.34</c:v>
                </c:pt>
                <c:pt idx="268">
                  <c:v>0.34100000000000003</c:v>
                </c:pt>
                <c:pt idx="269">
                  <c:v>0.34200000000000003</c:v>
                </c:pt>
                <c:pt idx="270">
                  <c:v>0.34200000000000003</c:v>
                </c:pt>
                <c:pt idx="271">
                  <c:v>0.34300000000000003</c:v>
                </c:pt>
                <c:pt idx="272">
                  <c:v>0.34300000000000003</c:v>
                </c:pt>
                <c:pt idx="273">
                  <c:v>0.34499999999999997</c:v>
                </c:pt>
                <c:pt idx="274">
                  <c:v>0.34499999999999997</c:v>
                </c:pt>
                <c:pt idx="275">
                  <c:v>0.34499999999999997</c:v>
                </c:pt>
                <c:pt idx="276">
                  <c:v>0.34799999999999998</c:v>
                </c:pt>
                <c:pt idx="277">
                  <c:v>0.34799999999999998</c:v>
                </c:pt>
                <c:pt idx="278">
                  <c:v>0.34799999999999998</c:v>
                </c:pt>
                <c:pt idx="279">
                  <c:v>0.34799999999999998</c:v>
                </c:pt>
                <c:pt idx="280">
                  <c:v>0.34799999999999998</c:v>
                </c:pt>
                <c:pt idx="281">
                  <c:v>0.34799999999999998</c:v>
                </c:pt>
                <c:pt idx="282">
                  <c:v>0.34799999999999998</c:v>
                </c:pt>
                <c:pt idx="283">
                  <c:v>0.34799999999999998</c:v>
                </c:pt>
                <c:pt idx="284">
                  <c:v>0.34799999999999998</c:v>
                </c:pt>
                <c:pt idx="285">
                  <c:v>0.34799999999999998</c:v>
                </c:pt>
                <c:pt idx="286">
                  <c:v>0.34799999999999998</c:v>
                </c:pt>
                <c:pt idx="287">
                  <c:v>0.34799999999999998</c:v>
                </c:pt>
                <c:pt idx="288">
                  <c:v>0.34799999999999998</c:v>
                </c:pt>
                <c:pt idx="289">
                  <c:v>0.34799999999999998</c:v>
                </c:pt>
                <c:pt idx="290">
                  <c:v>0.34899999999999998</c:v>
                </c:pt>
                <c:pt idx="291">
                  <c:v>0.34899999999999998</c:v>
                </c:pt>
                <c:pt idx="292">
                  <c:v>0.35</c:v>
                </c:pt>
                <c:pt idx="293">
                  <c:v>0.35</c:v>
                </c:pt>
                <c:pt idx="294">
                  <c:v>0.35</c:v>
                </c:pt>
                <c:pt idx="295">
                  <c:v>0.35299999999999998</c:v>
                </c:pt>
                <c:pt idx="296">
                  <c:v>0.35399999999999998</c:v>
                </c:pt>
                <c:pt idx="297">
                  <c:v>0.35399999999999998</c:v>
                </c:pt>
                <c:pt idx="298">
                  <c:v>0.35399999999999998</c:v>
                </c:pt>
                <c:pt idx="299">
                  <c:v>0.35399999999999998</c:v>
                </c:pt>
                <c:pt idx="300">
                  <c:v>0.35399999999999998</c:v>
                </c:pt>
                <c:pt idx="301">
                  <c:v>0.35599999999999998</c:v>
                </c:pt>
                <c:pt idx="302">
                  <c:v>0.35599999999999998</c:v>
                </c:pt>
                <c:pt idx="303">
                  <c:v>0.35799999999999998</c:v>
                </c:pt>
                <c:pt idx="304">
                  <c:v>0.35799999999999998</c:v>
                </c:pt>
                <c:pt idx="305">
                  <c:v>0.35799999999999998</c:v>
                </c:pt>
                <c:pt idx="306">
                  <c:v>0.35899999999999999</c:v>
                </c:pt>
                <c:pt idx="307">
                  <c:v>0.35899999999999999</c:v>
                </c:pt>
                <c:pt idx="308">
                  <c:v>0.35899999999999999</c:v>
                </c:pt>
                <c:pt idx="309">
                  <c:v>0.35899999999999999</c:v>
                </c:pt>
                <c:pt idx="310">
                  <c:v>0.36</c:v>
                </c:pt>
                <c:pt idx="311">
                  <c:v>0.36199999999999999</c:v>
                </c:pt>
                <c:pt idx="312">
                  <c:v>0.36199999999999999</c:v>
                </c:pt>
                <c:pt idx="313">
                  <c:v>0.36299999999999999</c:v>
                </c:pt>
                <c:pt idx="314">
                  <c:v>0.36299999999999999</c:v>
                </c:pt>
                <c:pt idx="315">
                  <c:v>0.36299999999999999</c:v>
                </c:pt>
                <c:pt idx="316">
                  <c:v>0.36299999999999999</c:v>
                </c:pt>
                <c:pt idx="317">
                  <c:v>0.36299999999999999</c:v>
                </c:pt>
                <c:pt idx="318">
                  <c:v>0.36299999999999999</c:v>
                </c:pt>
                <c:pt idx="319">
                  <c:v>0.36299999999999999</c:v>
                </c:pt>
                <c:pt idx="320">
                  <c:v>0.36299999999999999</c:v>
                </c:pt>
                <c:pt idx="321">
                  <c:v>0.36299999999999999</c:v>
                </c:pt>
                <c:pt idx="322">
                  <c:v>0.36299999999999999</c:v>
                </c:pt>
                <c:pt idx="323">
                  <c:v>0.36299999999999999</c:v>
                </c:pt>
                <c:pt idx="324">
                  <c:v>0.36299999999999999</c:v>
                </c:pt>
                <c:pt idx="325">
                  <c:v>0.36299999999999999</c:v>
                </c:pt>
                <c:pt idx="326">
                  <c:v>0.36399999999999999</c:v>
                </c:pt>
                <c:pt idx="327">
                  <c:v>0.36499999999999999</c:v>
                </c:pt>
                <c:pt idx="328">
                  <c:v>0.36499999999999999</c:v>
                </c:pt>
                <c:pt idx="329">
                  <c:v>0.36599999999999999</c:v>
                </c:pt>
                <c:pt idx="330">
                  <c:v>0.36699999999999999</c:v>
                </c:pt>
                <c:pt idx="331">
                  <c:v>0.36799999999999999</c:v>
                </c:pt>
                <c:pt idx="332">
                  <c:v>0.36799999999999999</c:v>
                </c:pt>
                <c:pt idx="333">
                  <c:v>0.36899999999999999</c:v>
                </c:pt>
                <c:pt idx="334">
                  <c:v>0.371</c:v>
                </c:pt>
                <c:pt idx="335">
                  <c:v>0.371</c:v>
                </c:pt>
                <c:pt idx="336">
                  <c:v>0.372</c:v>
                </c:pt>
                <c:pt idx="337">
                  <c:v>0.372</c:v>
                </c:pt>
                <c:pt idx="338">
                  <c:v>0.372</c:v>
                </c:pt>
                <c:pt idx="339">
                  <c:v>0.372</c:v>
                </c:pt>
                <c:pt idx="340">
                  <c:v>0.372</c:v>
                </c:pt>
                <c:pt idx="341">
                  <c:v>0.372</c:v>
                </c:pt>
                <c:pt idx="342">
                  <c:v>0.373</c:v>
                </c:pt>
                <c:pt idx="343">
                  <c:v>0.374</c:v>
                </c:pt>
                <c:pt idx="344">
                  <c:v>0.374</c:v>
                </c:pt>
                <c:pt idx="345">
                  <c:v>0.376</c:v>
                </c:pt>
                <c:pt idx="346">
                  <c:v>0.376</c:v>
                </c:pt>
                <c:pt idx="347">
                  <c:v>0.376</c:v>
                </c:pt>
                <c:pt idx="348">
                  <c:v>0.377</c:v>
                </c:pt>
                <c:pt idx="349">
                  <c:v>0.377</c:v>
                </c:pt>
                <c:pt idx="350">
                  <c:v>0.377</c:v>
                </c:pt>
                <c:pt idx="351">
                  <c:v>0.377</c:v>
                </c:pt>
                <c:pt idx="352">
                  <c:v>0.377</c:v>
                </c:pt>
                <c:pt idx="353">
                  <c:v>0.377</c:v>
                </c:pt>
                <c:pt idx="354">
                  <c:v>0.377</c:v>
                </c:pt>
                <c:pt idx="355">
                  <c:v>0.377</c:v>
                </c:pt>
                <c:pt idx="356">
                  <c:v>0.377</c:v>
                </c:pt>
                <c:pt idx="357">
                  <c:v>0.377</c:v>
                </c:pt>
                <c:pt idx="358">
                  <c:v>0.377</c:v>
                </c:pt>
                <c:pt idx="359">
                  <c:v>0.377</c:v>
                </c:pt>
                <c:pt idx="360">
                  <c:v>0.377</c:v>
                </c:pt>
                <c:pt idx="361">
                  <c:v>0.377</c:v>
                </c:pt>
                <c:pt idx="362">
                  <c:v>0.377</c:v>
                </c:pt>
                <c:pt idx="363">
                  <c:v>0.377</c:v>
                </c:pt>
                <c:pt idx="364">
                  <c:v>0.377</c:v>
                </c:pt>
                <c:pt idx="365">
                  <c:v>0.377</c:v>
                </c:pt>
                <c:pt idx="366">
                  <c:v>0.377</c:v>
                </c:pt>
                <c:pt idx="367">
                  <c:v>0.377</c:v>
                </c:pt>
                <c:pt idx="368">
                  <c:v>0.377</c:v>
                </c:pt>
                <c:pt idx="369">
                  <c:v>0.378</c:v>
                </c:pt>
                <c:pt idx="370">
                  <c:v>0.378</c:v>
                </c:pt>
                <c:pt idx="371">
                  <c:v>0.378</c:v>
                </c:pt>
                <c:pt idx="372">
                  <c:v>0.378</c:v>
                </c:pt>
                <c:pt idx="373">
                  <c:v>0.378</c:v>
                </c:pt>
                <c:pt idx="374">
                  <c:v>0.378</c:v>
                </c:pt>
                <c:pt idx="375">
                  <c:v>0.378</c:v>
                </c:pt>
                <c:pt idx="376">
                  <c:v>0.378</c:v>
                </c:pt>
                <c:pt idx="377">
                  <c:v>0.379</c:v>
                </c:pt>
                <c:pt idx="378">
                  <c:v>0.379</c:v>
                </c:pt>
                <c:pt idx="379">
                  <c:v>0.379</c:v>
                </c:pt>
                <c:pt idx="380">
                  <c:v>0.379</c:v>
                </c:pt>
                <c:pt idx="381">
                  <c:v>0.379</c:v>
                </c:pt>
                <c:pt idx="382">
                  <c:v>0.379</c:v>
                </c:pt>
                <c:pt idx="383">
                  <c:v>0.379</c:v>
                </c:pt>
                <c:pt idx="384">
                  <c:v>0.379</c:v>
                </c:pt>
                <c:pt idx="385">
                  <c:v>0.379</c:v>
                </c:pt>
                <c:pt idx="386">
                  <c:v>0.379</c:v>
                </c:pt>
                <c:pt idx="387">
                  <c:v>0.379</c:v>
                </c:pt>
                <c:pt idx="388">
                  <c:v>0.379</c:v>
                </c:pt>
                <c:pt idx="389">
                  <c:v>0.379</c:v>
                </c:pt>
                <c:pt idx="390">
                  <c:v>0.379</c:v>
                </c:pt>
                <c:pt idx="391">
                  <c:v>0.379</c:v>
                </c:pt>
                <c:pt idx="392">
                  <c:v>0.379</c:v>
                </c:pt>
                <c:pt idx="393">
                  <c:v>0.379</c:v>
                </c:pt>
                <c:pt idx="394">
                  <c:v>0.379</c:v>
                </c:pt>
                <c:pt idx="395">
                  <c:v>0.379</c:v>
                </c:pt>
                <c:pt idx="396">
                  <c:v>0.379</c:v>
                </c:pt>
                <c:pt idx="397">
                  <c:v>0.379</c:v>
                </c:pt>
                <c:pt idx="398">
                  <c:v>0.379</c:v>
                </c:pt>
                <c:pt idx="399">
                  <c:v>0.379</c:v>
                </c:pt>
                <c:pt idx="400">
                  <c:v>0.379</c:v>
                </c:pt>
                <c:pt idx="401">
                  <c:v>0.379</c:v>
                </c:pt>
                <c:pt idx="402">
                  <c:v>0.379</c:v>
                </c:pt>
                <c:pt idx="403">
                  <c:v>0.379</c:v>
                </c:pt>
                <c:pt idx="404">
                  <c:v>0.379</c:v>
                </c:pt>
                <c:pt idx="405">
                  <c:v>0.379</c:v>
                </c:pt>
                <c:pt idx="406">
                  <c:v>0.379</c:v>
                </c:pt>
                <c:pt idx="407">
                  <c:v>0.379</c:v>
                </c:pt>
                <c:pt idx="408">
                  <c:v>0.379</c:v>
                </c:pt>
                <c:pt idx="409">
                  <c:v>0.379</c:v>
                </c:pt>
                <c:pt idx="410">
                  <c:v>0.379</c:v>
                </c:pt>
                <c:pt idx="411">
                  <c:v>0.379</c:v>
                </c:pt>
                <c:pt idx="412">
                  <c:v>0.379</c:v>
                </c:pt>
                <c:pt idx="413">
                  <c:v>0.379</c:v>
                </c:pt>
                <c:pt idx="414">
                  <c:v>0.379</c:v>
                </c:pt>
                <c:pt idx="415">
                  <c:v>0.379</c:v>
                </c:pt>
                <c:pt idx="416">
                  <c:v>0.379</c:v>
                </c:pt>
                <c:pt idx="417">
                  <c:v>0.379</c:v>
                </c:pt>
                <c:pt idx="418">
                  <c:v>0.379</c:v>
                </c:pt>
                <c:pt idx="419">
                  <c:v>0.379</c:v>
                </c:pt>
                <c:pt idx="420">
                  <c:v>0.379</c:v>
                </c:pt>
                <c:pt idx="421">
                  <c:v>0.379</c:v>
                </c:pt>
                <c:pt idx="422">
                  <c:v>0.379</c:v>
                </c:pt>
                <c:pt idx="423">
                  <c:v>0.379</c:v>
                </c:pt>
                <c:pt idx="424">
                  <c:v>0.379</c:v>
                </c:pt>
                <c:pt idx="425">
                  <c:v>0.379</c:v>
                </c:pt>
                <c:pt idx="426">
                  <c:v>0.379</c:v>
                </c:pt>
                <c:pt idx="427">
                  <c:v>0.379</c:v>
                </c:pt>
                <c:pt idx="428">
                  <c:v>0.379</c:v>
                </c:pt>
                <c:pt idx="429">
                  <c:v>0.38</c:v>
                </c:pt>
                <c:pt idx="430">
                  <c:v>0.38</c:v>
                </c:pt>
                <c:pt idx="431">
                  <c:v>0.38</c:v>
                </c:pt>
                <c:pt idx="432">
                  <c:v>0.38</c:v>
                </c:pt>
                <c:pt idx="433">
                  <c:v>0.38</c:v>
                </c:pt>
                <c:pt idx="434">
                  <c:v>0.38</c:v>
                </c:pt>
                <c:pt idx="435">
                  <c:v>0.38</c:v>
                </c:pt>
                <c:pt idx="436">
                  <c:v>0.38</c:v>
                </c:pt>
                <c:pt idx="437">
                  <c:v>0.38</c:v>
                </c:pt>
                <c:pt idx="438">
                  <c:v>0.38</c:v>
                </c:pt>
                <c:pt idx="439">
                  <c:v>0.38</c:v>
                </c:pt>
                <c:pt idx="440">
                  <c:v>0.38</c:v>
                </c:pt>
                <c:pt idx="441">
                  <c:v>0.38</c:v>
                </c:pt>
                <c:pt idx="442">
                  <c:v>0.38100000000000001</c:v>
                </c:pt>
                <c:pt idx="443">
                  <c:v>0.38200000000000001</c:v>
                </c:pt>
                <c:pt idx="444">
                  <c:v>0.38200000000000001</c:v>
                </c:pt>
                <c:pt idx="445">
                  <c:v>0.38400000000000001</c:v>
                </c:pt>
                <c:pt idx="446">
                  <c:v>0.38600000000000001</c:v>
                </c:pt>
                <c:pt idx="447">
                  <c:v>0.38600000000000001</c:v>
                </c:pt>
                <c:pt idx="448">
                  <c:v>0.38600000000000001</c:v>
                </c:pt>
                <c:pt idx="449">
                  <c:v>0.38600000000000001</c:v>
                </c:pt>
                <c:pt idx="450">
                  <c:v>0.38700000000000001</c:v>
                </c:pt>
                <c:pt idx="451">
                  <c:v>0.38700000000000001</c:v>
                </c:pt>
                <c:pt idx="452">
                  <c:v>0.38700000000000001</c:v>
                </c:pt>
                <c:pt idx="453">
                  <c:v>0.38700000000000001</c:v>
                </c:pt>
                <c:pt idx="454">
                  <c:v>0.38700000000000001</c:v>
                </c:pt>
                <c:pt idx="455">
                  <c:v>0.38700000000000001</c:v>
                </c:pt>
                <c:pt idx="456">
                  <c:v>0.38700000000000001</c:v>
                </c:pt>
                <c:pt idx="457">
                  <c:v>0.38700000000000001</c:v>
                </c:pt>
                <c:pt idx="458">
                  <c:v>0.38700000000000001</c:v>
                </c:pt>
                <c:pt idx="459">
                  <c:v>0.38800000000000001</c:v>
                </c:pt>
                <c:pt idx="460">
                  <c:v>0.38800000000000001</c:v>
                </c:pt>
                <c:pt idx="461">
                  <c:v>0.39100000000000001</c:v>
                </c:pt>
                <c:pt idx="462">
                  <c:v>0.39100000000000001</c:v>
                </c:pt>
                <c:pt idx="463">
                  <c:v>0.39200000000000002</c:v>
                </c:pt>
                <c:pt idx="464">
                  <c:v>0.39200000000000002</c:v>
                </c:pt>
                <c:pt idx="465">
                  <c:v>0.39400000000000002</c:v>
                </c:pt>
                <c:pt idx="466">
                  <c:v>0.39400000000000002</c:v>
                </c:pt>
                <c:pt idx="467">
                  <c:v>0.39400000000000002</c:v>
                </c:pt>
                <c:pt idx="468">
                  <c:v>0.39400000000000002</c:v>
                </c:pt>
                <c:pt idx="469">
                  <c:v>0.39400000000000002</c:v>
                </c:pt>
                <c:pt idx="470">
                  <c:v>0.39400000000000002</c:v>
                </c:pt>
                <c:pt idx="471">
                  <c:v>0.39400000000000002</c:v>
                </c:pt>
                <c:pt idx="472">
                  <c:v>0.39400000000000002</c:v>
                </c:pt>
                <c:pt idx="473">
                  <c:v>0.39500000000000002</c:v>
                </c:pt>
                <c:pt idx="474">
                  <c:v>0.39500000000000002</c:v>
                </c:pt>
                <c:pt idx="475">
                  <c:v>0.39500000000000002</c:v>
                </c:pt>
                <c:pt idx="476">
                  <c:v>0.39500000000000002</c:v>
                </c:pt>
                <c:pt idx="477">
                  <c:v>0.39500000000000002</c:v>
                </c:pt>
                <c:pt idx="478">
                  <c:v>0.39500000000000002</c:v>
                </c:pt>
                <c:pt idx="479">
                  <c:v>0.39500000000000002</c:v>
                </c:pt>
                <c:pt idx="480">
                  <c:v>0.39500000000000002</c:v>
                </c:pt>
                <c:pt idx="481">
                  <c:v>0.39500000000000002</c:v>
                </c:pt>
                <c:pt idx="482">
                  <c:v>0.39500000000000002</c:v>
                </c:pt>
                <c:pt idx="483">
                  <c:v>0.39500000000000002</c:v>
                </c:pt>
                <c:pt idx="484">
                  <c:v>0.39500000000000002</c:v>
                </c:pt>
                <c:pt idx="485">
                  <c:v>0.39500000000000002</c:v>
                </c:pt>
                <c:pt idx="486">
                  <c:v>0.39500000000000002</c:v>
                </c:pt>
                <c:pt idx="487">
                  <c:v>0.39500000000000002</c:v>
                </c:pt>
                <c:pt idx="488">
                  <c:v>0.39500000000000002</c:v>
                </c:pt>
                <c:pt idx="489">
                  <c:v>0.39500000000000002</c:v>
                </c:pt>
                <c:pt idx="490">
                  <c:v>0.39500000000000002</c:v>
                </c:pt>
                <c:pt idx="491">
                  <c:v>0.39500000000000002</c:v>
                </c:pt>
                <c:pt idx="492">
                  <c:v>0.39500000000000002</c:v>
                </c:pt>
                <c:pt idx="493">
                  <c:v>0.39500000000000002</c:v>
                </c:pt>
                <c:pt idx="494">
                  <c:v>0.39500000000000002</c:v>
                </c:pt>
                <c:pt idx="495">
                  <c:v>0.39500000000000002</c:v>
                </c:pt>
                <c:pt idx="496">
                  <c:v>0.39500000000000002</c:v>
                </c:pt>
                <c:pt idx="497">
                  <c:v>0.39600000000000002</c:v>
                </c:pt>
                <c:pt idx="498">
                  <c:v>0.39600000000000002</c:v>
                </c:pt>
                <c:pt idx="499">
                  <c:v>0.39600000000000002</c:v>
                </c:pt>
                <c:pt idx="500">
                  <c:v>0.39600000000000002</c:v>
                </c:pt>
                <c:pt idx="501">
                  <c:v>0.39600000000000002</c:v>
                </c:pt>
                <c:pt idx="502">
                  <c:v>0.39600000000000002</c:v>
                </c:pt>
                <c:pt idx="503">
                  <c:v>0.39600000000000002</c:v>
                </c:pt>
                <c:pt idx="504">
                  <c:v>0.39600000000000002</c:v>
                </c:pt>
                <c:pt idx="505">
                  <c:v>0.39700000000000002</c:v>
                </c:pt>
                <c:pt idx="506">
                  <c:v>0.39700000000000002</c:v>
                </c:pt>
                <c:pt idx="507">
                  <c:v>0.39700000000000002</c:v>
                </c:pt>
                <c:pt idx="508">
                  <c:v>0.39700000000000002</c:v>
                </c:pt>
                <c:pt idx="509">
                  <c:v>0.39700000000000002</c:v>
                </c:pt>
                <c:pt idx="510">
                  <c:v>0.39800000000000002</c:v>
                </c:pt>
                <c:pt idx="511">
                  <c:v>0.40100000000000002</c:v>
                </c:pt>
                <c:pt idx="512">
                  <c:v>0.40300000000000002</c:v>
                </c:pt>
                <c:pt idx="513">
                  <c:v>0.40300000000000002</c:v>
                </c:pt>
                <c:pt idx="514">
                  <c:v>0.40300000000000002</c:v>
                </c:pt>
                <c:pt idx="515">
                  <c:v>0.40300000000000002</c:v>
                </c:pt>
                <c:pt idx="516">
                  <c:v>0.40400000000000003</c:v>
                </c:pt>
                <c:pt idx="517">
                  <c:v>0.40500000000000003</c:v>
                </c:pt>
                <c:pt idx="518">
                  <c:v>0.40500000000000003</c:v>
                </c:pt>
                <c:pt idx="519">
                  <c:v>0.40500000000000003</c:v>
                </c:pt>
                <c:pt idx="520">
                  <c:v>0.40600000000000003</c:v>
                </c:pt>
                <c:pt idx="521">
                  <c:v>0.40600000000000003</c:v>
                </c:pt>
                <c:pt idx="522">
                  <c:v>0.40600000000000003</c:v>
                </c:pt>
                <c:pt idx="523">
                  <c:v>0.40600000000000003</c:v>
                </c:pt>
                <c:pt idx="524">
                  <c:v>0.40600000000000003</c:v>
                </c:pt>
                <c:pt idx="525">
                  <c:v>0.40600000000000003</c:v>
                </c:pt>
                <c:pt idx="526">
                  <c:v>0.40699999999999997</c:v>
                </c:pt>
                <c:pt idx="527">
                  <c:v>0.40699999999999997</c:v>
                </c:pt>
                <c:pt idx="528">
                  <c:v>0.40699999999999997</c:v>
                </c:pt>
                <c:pt idx="529">
                  <c:v>0.40699999999999997</c:v>
                </c:pt>
                <c:pt idx="530">
                  <c:v>0.40799999999999997</c:v>
                </c:pt>
                <c:pt idx="531">
                  <c:v>0.40799999999999997</c:v>
                </c:pt>
                <c:pt idx="532">
                  <c:v>0.40899999999999997</c:v>
                </c:pt>
                <c:pt idx="533">
                  <c:v>0.41</c:v>
                </c:pt>
                <c:pt idx="534">
                  <c:v>0.41</c:v>
                </c:pt>
                <c:pt idx="535">
                  <c:v>0.41099999999999998</c:v>
                </c:pt>
                <c:pt idx="536">
                  <c:v>0.41099999999999998</c:v>
                </c:pt>
                <c:pt idx="537">
                  <c:v>0.41099999999999998</c:v>
                </c:pt>
                <c:pt idx="538">
                  <c:v>0.41099999999999998</c:v>
                </c:pt>
                <c:pt idx="539">
                  <c:v>0.41099999999999998</c:v>
                </c:pt>
                <c:pt idx="540">
                  <c:v>0.41099999999999998</c:v>
                </c:pt>
                <c:pt idx="541">
                  <c:v>0.41099999999999998</c:v>
                </c:pt>
                <c:pt idx="542">
                  <c:v>0.41099999999999998</c:v>
                </c:pt>
                <c:pt idx="543">
                  <c:v>0.41099999999999998</c:v>
                </c:pt>
                <c:pt idx="544">
                  <c:v>0.41099999999999998</c:v>
                </c:pt>
                <c:pt idx="545">
                  <c:v>0.41099999999999998</c:v>
                </c:pt>
                <c:pt idx="546">
                  <c:v>0.41099999999999998</c:v>
                </c:pt>
                <c:pt idx="547">
                  <c:v>0.41099999999999998</c:v>
                </c:pt>
                <c:pt idx="548">
                  <c:v>0.41099999999999998</c:v>
                </c:pt>
                <c:pt idx="549">
                  <c:v>0.41199999999999998</c:v>
                </c:pt>
                <c:pt idx="550">
                  <c:v>0.41299999999999998</c:v>
                </c:pt>
                <c:pt idx="551">
                  <c:v>0.41299999999999998</c:v>
                </c:pt>
                <c:pt idx="552">
                  <c:v>0.41299999999999998</c:v>
                </c:pt>
                <c:pt idx="553">
                  <c:v>0.41299999999999998</c:v>
                </c:pt>
                <c:pt idx="554">
                  <c:v>0.41499999999999998</c:v>
                </c:pt>
                <c:pt idx="555">
                  <c:v>0.41499999999999998</c:v>
                </c:pt>
                <c:pt idx="556">
                  <c:v>0.41599999999999998</c:v>
                </c:pt>
                <c:pt idx="557">
                  <c:v>0.41599999999999998</c:v>
                </c:pt>
                <c:pt idx="558">
                  <c:v>0.41599999999999998</c:v>
                </c:pt>
                <c:pt idx="559">
                  <c:v>0.41599999999999998</c:v>
                </c:pt>
                <c:pt idx="560">
                  <c:v>0.41599999999999998</c:v>
                </c:pt>
                <c:pt idx="561">
                  <c:v>0.41699999999999998</c:v>
                </c:pt>
                <c:pt idx="562">
                  <c:v>0.41699999999999998</c:v>
                </c:pt>
                <c:pt idx="563">
                  <c:v>0.41699999999999998</c:v>
                </c:pt>
                <c:pt idx="564">
                  <c:v>0.41699999999999998</c:v>
                </c:pt>
                <c:pt idx="565">
                  <c:v>0.41699999999999998</c:v>
                </c:pt>
                <c:pt idx="566">
                  <c:v>0.41799999999999998</c:v>
                </c:pt>
                <c:pt idx="567">
                  <c:v>0.41899999999999998</c:v>
                </c:pt>
                <c:pt idx="568">
                  <c:v>0.42</c:v>
                </c:pt>
                <c:pt idx="569">
                  <c:v>0.42</c:v>
                </c:pt>
                <c:pt idx="570">
                  <c:v>0.42</c:v>
                </c:pt>
                <c:pt idx="571">
                  <c:v>0.42099999999999999</c:v>
                </c:pt>
                <c:pt idx="572">
                  <c:v>0.42099999999999999</c:v>
                </c:pt>
                <c:pt idx="573">
                  <c:v>0.42099999999999999</c:v>
                </c:pt>
                <c:pt idx="574">
                  <c:v>0.42199999999999999</c:v>
                </c:pt>
                <c:pt idx="575">
                  <c:v>0.42199999999999999</c:v>
                </c:pt>
                <c:pt idx="576">
                  <c:v>0.42499999999999999</c:v>
                </c:pt>
                <c:pt idx="577">
                  <c:v>0.42499999999999999</c:v>
                </c:pt>
                <c:pt idx="578">
                  <c:v>0.42499999999999999</c:v>
                </c:pt>
                <c:pt idx="579">
                  <c:v>0.42499999999999999</c:v>
                </c:pt>
                <c:pt idx="580">
                  <c:v>0.42499999999999999</c:v>
                </c:pt>
                <c:pt idx="581">
                  <c:v>0.42599999999999999</c:v>
                </c:pt>
                <c:pt idx="582">
                  <c:v>0.42599999999999999</c:v>
                </c:pt>
                <c:pt idx="583">
                  <c:v>0.42599999999999999</c:v>
                </c:pt>
                <c:pt idx="584">
                  <c:v>0.42599999999999999</c:v>
                </c:pt>
                <c:pt idx="585">
                  <c:v>0.42599999999999999</c:v>
                </c:pt>
                <c:pt idx="586">
                  <c:v>0.42599999999999999</c:v>
                </c:pt>
                <c:pt idx="587">
                  <c:v>0.42699999999999999</c:v>
                </c:pt>
                <c:pt idx="588">
                  <c:v>0.42699999999999999</c:v>
                </c:pt>
                <c:pt idx="589">
                  <c:v>0.42699999999999999</c:v>
                </c:pt>
                <c:pt idx="590">
                  <c:v>0.42699999999999999</c:v>
                </c:pt>
                <c:pt idx="591">
                  <c:v>0.42699999999999999</c:v>
                </c:pt>
                <c:pt idx="592">
                  <c:v>0.42699999999999999</c:v>
                </c:pt>
                <c:pt idx="593">
                  <c:v>0.42799999999999999</c:v>
                </c:pt>
                <c:pt idx="594">
                  <c:v>0.42799999999999999</c:v>
                </c:pt>
                <c:pt idx="595">
                  <c:v>0.42799999999999999</c:v>
                </c:pt>
                <c:pt idx="596">
                  <c:v>0.42799999999999999</c:v>
                </c:pt>
                <c:pt idx="597">
                  <c:v>0.42799999999999999</c:v>
                </c:pt>
                <c:pt idx="598">
                  <c:v>0.42799999999999999</c:v>
                </c:pt>
                <c:pt idx="599">
                  <c:v>0.42799999999999999</c:v>
                </c:pt>
                <c:pt idx="600">
                  <c:v>0.42799999999999999</c:v>
                </c:pt>
                <c:pt idx="601">
                  <c:v>0.42799999999999999</c:v>
                </c:pt>
                <c:pt idx="602">
                  <c:v>0.42799999999999999</c:v>
                </c:pt>
                <c:pt idx="603">
                  <c:v>0.42799999999999999</c:v>
                </c:pt>
                <c:pt idx="604">
                  <c:v>0.42799999999999999</c:v>
                </c:pt>
                <c:pt idx="605">
                  <c:v>0.42799999999999999</c:v>
                </c:pt>
                <c:pt idx="606">
                  <c:v>0.42799999999999999</c:v>
                </c:pt>
                <c:pt idx="607">
                  <c:v>0.42799999999999999</c:v>
                </c:pt>
                <c:pt idx="608">
                  <c:v>0.42799999999999999</c:v>
                </c:pt>
                <c:pt idx="609">
                  <c:v>0.42799999999999999</c:v>
                </c:pt>
                <c:pt idx="610">
                  <c:v>0.42799999999999999</c:v>
                </c:pt>
                <c:pt idx="611">
                  <c:v>0.42799999999999999</c:v>
                </c:pt>
                <c:pt idx="612">
                  <c:v>0.42799999999999999</c:v>
                </c:pt>
                <c:pt idx="613">
                  <c:v>0.42799999999999999</c:v>
                </c:pt>
                <c:pt idx="614">
                  <c:v>0.42799999999999999</c:v>
                </c:pt>
                <c:pt idx="615">
                  <c:v>0.42799999999999999</c:v>
                </c:pt>
                <c:pt idx="616">
                  <c:v>0.42799999999999999</c:v>
                </c:pt>
                <c:pt idx="617">
                  <c:v>0.42799999999999999</c:v>
                </c:pt>
                <c:pt idx="618">
                  <c:v>0.42799999999999999</c:v>
                </c:pt>
                <c:pt idx="619">
                  <c:v>0.42799999999999999</c:v>
                </c:pt>
                <c:pt idx="620">
                  <c:v>0.42799999999999999</c:v>
                </c:pt>
                <c:pt idx="621">
                  <c:v>0.42799999999999999</c:v>
                </c:pt>
                <c:pt idx="622">
                  <c:v>0.42799999999999999</c:v>
                </c:pt>
                <c:pt idx="623">
                  <c:v>0.42799999999999999</c:v>
                </c:pt>
                <c:pt idx="624">
                  <c:v>0.42799999999999999</c:v>
                </c:pt>
                <c:pt idx="625">
                  <c:v>0.42799999999999999</c:v>
                </c:pt>
                <c:pt idx="626">
                  <c:v>0.42799999999999999</c:v>
                </c:pt>
                <c:pt idx="627">
                  <c:v>0.42799999999999999</c:v>
                </c:pt>
                <c:pt idx="628">
                  <c:v>0.42799999999999999</c:v>
                </c:pt>
                <c:pt idx="629">
                  <c:v>0.42799999999999999</c:v>
                </c:pt>
                <c:pt idx="630">
                  <c:v>0.42799999999999999</c:v>
                </c:pt>
                <c:pt idx="631">
                  <c:v>0.42799999999999999</c:v>
                </c:pt>
                <c:pt idx="632">
                  <c:v>0.42799999999999999</c:v>
                </c:pt>
                <c:pt idx="633">
                  <c:v>0.42799999999999999</c:v>
                </c:pt>
                <c:pt idx="634">
                  <c:v>0.42799999999999999</c:v>
                </c:pt>
                <c:pt idx="635">
                  <c:v>0.42799999999999999</c:v>
                </c:pt>
                <c:pt idx="636">
                  <c:v>0.42799999999999999</c:v>
                </c:pt>
                <c:pt idx="637">
                  <c:v>0.42799999999999999</c:v>
                </c:pt>
                <c:pt idx="638">
                  <c:v>0.42799999999999999</c:v>
                </c:pt>
                <c:pt idx="639">
                  <c:v>0.42799999999999999</c:v>
                </c:pt>
                <c:pt idx="640">
                  <c:v>0.42799999999999999</c:v>
                </c:pt>
                <c:pt idx="641">
                  <c:v>0.42799999999999999</c:v>
                </c:pt>
                <c:pt idx="642">
                  <c:v>0.42799999999999999</c:v>
                </c:pt>
                <c:pt idx="643">
                  <c:v>0.42799999999999999</c:v>
                </c:pt>
                <c:pt idx="644">
                  <c:v>0.42799999999999999</c:v>
                </c:pt>
                <c:pt idx="645">
                  <c:v>0.42799999999999999</c:v>
                </c:pt>
                <c:pt idx="646">
                  <c:v>0.42799999999999999</c:v>
                </c:pt>
                <c:pt idx="647">
                  <c:v>0.42799999999999999</c:v>
                </c:pt>
                <c:pt idx="648">
                  <c:v>0.42799999999999999</c:v>
                </c:pt>
                <c:pt idx="649">
                  <c:v>0.42799999999999999</c:v>
                </c:pt>
                <c:pt idx="650">
                  <c:v>0.42799999999999999</c:v>
                </c:pt>
                <c:pt idx="651">
                  <c:v>0.42799999999999999</c:v>
                </c:pt>
                <c:pt idx="652">
                  <c:v>0.42799999999999999</c:v>
                </c:pt>
                <c:pt idx="653">
                  <c:v>0.42799999999999999</c:v>
                </c:pt>
                <c:pt idx="654">
                  <c:v>0.42799999999999999</c:v>
                </c:pt>
                <c:pt idx="655">
                  <c:v>0.42799999999999999</c:v>
                </c:pt>
                <c:pt idx="656">
                  <c:v>0.42799999999999999</c:v>
                </c:pt>
                <c:pt idx="657">
                  <c:v>0.42799999999999999</c:v>
                </c:pt>
                <c:pt idx="658">
                  <c:v>0.42799999999999999</c:v>
                </c:pt>
                <c:pt idx="659">
                  <c:v>0.42799999999999999</c:v>
                </c:pt>
                <c:pt idx="660">
                  <c:v>0.42799999999999999</c:v>
                </c:pt>
                <c:pt idx="661">
                  <c:v>0.42799999999999999</c:v>
                </c:pt>
                <c:pt idx="662">
                  <c:v>0.42799999999999999</c:v>
                </c:pt>
                <c:pt idx="663">
                  <c:v>0.42799999999999999</c:v>
                </c:pt>
                <c:pt idx="664">
                  <c:v>0.42799999999999999</c:v>
                </c:pt>
                <c:pt idx="665">
                  <c:v>0.42799999999999999</c:v>
                </c:pt>
                <c:pt idx="666">
                  <c:v>0.42899999999999999</c:v>
                </c:pt>
                <c:pt idx="667">
                  <c:v>0.43</c:v>
                </c:pt>
                <c:pt idx="668">
                  <c:v>0.43</c:v>
                </c:pt>
                <c:pt idx="669">
                  <c:v>0.43</c:v>
                </c:pt>
                <c:pt idx="670">
                  <c:v>0.43</c:v>
                </c:pt>
                <c:pt idx="671">
                  <c:v>0.43</c:v>
                </c:pt>
                <c:pt idx="672">
                  <c:v>0.43</c:v>
                </c:pt>
                <c:pt idx="673">
                  <c:v>0.43</c:v>
                </c:pt>
                <c:pt idx="674">
                  <c:v>0.43</c:v>
                </c:pt>
                <c:pt idx="675">
                  <c:v>0.43099999999999999</c:v>
                </c:pt>
                <c:pt idx="676">
                  <c:v>0.43099999999999999</c:v>
                </c:pt>
                <c:pt idx="677">
                  <c:v>0.43099999999999999</c:v>
                </c:pt>
                <c:pt idx="678">
                  <c:v>0.433</c:v>
                </c:pt>
                <c:pt idx="679">
                  <c:v>0.434</c:v>
                </c:pt>
                <c:pt idx="680">
                  <c:v>0.434</c:v>
                </c:pt>
                <c:pt idx="681">
                  <c:v>0.435</c:v>
                </c:pt>
                <c:pt idx="682">
                  <c:v>0.435</c:v>
                </c:pt>
                <c:pt idx="683">
                  <c:v>0.436</c:v>
                </c:pt>
                <c:pt idx="684">
                  <c:v>0.436</c:v>
                </c:pt>
                <c:pt idx="685">
                  <c:v>0.436</c:v>
                </c:pt>
                <c:pt idx="686">
                  <c:v>0.437</c:v>
                </c:pt>
                <c:pt idx="687">
                  <c:v>0.437</c:v>
                </c:pt>
                <c:pt idx="688">
                  <c:v>0.437</c:v>
                </c:pt>
                <c:pt idx="689">
                  <c:v>0.437</c:v>
                </c:pt>
                <c:pt idx="690">
                  <c:v>0.437</c:v>
                </c:pt>
                <c:pt idx="691">
                  <c:v>0.437</c:v>
                </c:pt>
                <c:pt idx="692">
                  <c:v>0.437</c:v>
                </c:pt>
                <c:pt idx="693">
                  <c:v>0.437</c:v>
                </c:pt>
                <c:pt idx="694">
                  <c:v>0.437</c:v>
                </c:pt>
                <c:pt idx="695">
                  <c:v>0.438</c:v>
                </c:pt>
                <c:pt idx="696">
                  <c:v>0.441</c:v>
                </c:pt>
                <c:pt idx="697">
                  <c:v>0.441</c:v>
                </c:pt>
                <c:pt idx="698">
                  <c:v>0.442</c:v>
                </c:pt>
                <c:pt idx="699">
                  <c:v>0.44400000000000001</c:v>
                </c:pt>
                <c:pt idx="700">
                  <c:v>0.44400000000000001</c:v>
                </c:pt>
                <c:pt idx="701">
                  <c:v>0.44400000000000001</c:v>
                </c:pt>
                <c:pt idx="702">
                  <c:v>0.44400000000000001</c:v>
                </c:pt>
                <c:pt idx="703">
                  <c:v>0.44400000000000001</c:v>
                </c:pt>
                <c:pt idx="704">
                  <c:v>0.44400000000000001</c:v>
                </c:pt>
                <c:pt idx="705">
                  <c:v>0.44500000000000001</c:v>
                </c:pt>
                <c:pt idx="706">
                  <c:v>0.44500000000000001</c:v>
                </c:pt>
                <c:pt idx="707">
                  <c:v>0.44500000000000001</c:v>
                </c:pt>
                <c:pt idx="708">
                  <c:v>0.44500000000000001</c:v>
                </c:pt>
                <c:pt idx="709">
                  <c:v>0.44500000000000001</c:v>
                </c:pt>
                <c:pt idx="710">
                  <c:v>0.44600000000000001</c:v>
                </c:pt>
                <c:pt idx="711">
                  <c:v>0.44600000000000001</c:v>
                </c:pt>
                <c:pt idx="712">
                  <c:v>0.44600000000000001</c:v>
                </c:pt>
                <c:pt idx="713">
                  <c:v>0.44600000000000001</c:v>
                </c:pt>
                <c:pt idx="714">
                  <c:v>0.44600000000000001</c:v>
                </c:pt>
                <c:pt idx="715">
                  <c:v>0.44600000000000001</c:v>
                </c:pt>
                <c:pt idx="716">
                  <c:v>0.44600000000000001</c:v>
                </c:pt>
                <c:pt idx="717">
                  <c:v>0.44600000000000001</c:v>
                </c:pt>
                <c:pt idx="718">
                  <c:v>0.44700000000000001</c:v>
                </c:pt>
                <c:pt idx="719">
                  <c:v>0.44700000000000001</c:v>
                </c:pt>
                <c:pt idx="720">
                  <c:v>0.44700000000000001</c:v>
                </c:pt>
                <c:pt idx="721">
                  <c:v>0.44700000000000001</c:v>
                </c:pt>
                <c:pt idx="722">
                  <c:v>0.44700000000000001</c:v>
                </c:pt>
                <c:pt idx="723">
                  <c:v>0.44700000000000001</c:v>
                </c:pt>
                <c:pt idx="724">
                  <c:v>0.44700000000000001</c:v>
                </c:pt>
                <c:pt idx="725">
                  <c:v>0.44800000000000001</c:v>
                </c:pt>
                <c:pt idx="726">
                  <c:v>0.44900000000000001</c:v>
                </c:pt>
                <c:pt idx="727">
                  <c:v>0.45</c:v>
                </c:pt>
                <c:pt idx="728">
                  <c:v>0.45200000000000001</c:v>
                </c:pt>
                <c:pt idx="729">
                  <c:v>0.45200000000000001</c:v>
                </c:pt>
                <c:pt idx="730">
                  <c:v>0.45400000000000001</c:v>
                </c:pt>
                <c:pt idx="731">
                  <c:v>0.45400000000000001</c:v>
                </c:pt>
                <c:pt idx="732">
                  <c:v>0.45400000000000001</c:v>
                </c:pt>
                <c:pt idx="733">
                  <c:v>0.45400000000000001</c:v>
                </c:pt>
                <c:pt idx="734">
                  <c:v>0.45400000000000001</c:v>
                </c:pt>
                <c:pt idx="735">
                  <c:v>0.45400000000000001</c:v>
                </c:pt>
                <c:pt idx="736">
                  <c:v>0.45400000000000001</c:v>
                </c:pt>
                <c:pt idx="737">
                  <c:v>0.45500000000000002</c:v>
                </c:pt>
                <c:pt idx="738">
                  <c:v>0.45600000000000002</c:v>
                </c:pt>
                <c:pt idx="739">
                  <c:v>0.45600000000000002</c:v>
                </c:pt>
                <c:pt idx="740">
                  <c:v>0.45700000000000002</c:v>
                </c:pt>
                <c:pt idx="741">
                  <c:v>0.45700000000000002</c:v>
                </c:pt>
                <c:pt idx="742">
                  <c:v>0.45800000000000002</c:v>
                </c:pt>
                <c:pt idx="743">
                  <c:v>0.45800000000000002</c:v>
                </c:pt>
                <c:pt idx="744">
                  <c:v>0.45900000000000002</c:v>
                </c:pt>
                <c:pt idx="745">
                  <c:v>0.46100000000000002</c:v>
                </c:pt>
                <c:pt idx="746">
                  <c:v>0.46100000000000002</c:v>
                </c:pt>
                <c:pt idx="747">
                  <c:v>0.46100000000000002</c:v>
                </c:pt>
                <c:pt idx="748">
                  <c:v>0.46100000000000002</c:v>
                </c:pt>
                <c:pt idx="749">
                  <c:v>0.46100000000000002</c:v>
                </c:pt>
                <c:pt idx="750">
                  <c:v>0.46100000000000002</c:v>
                </c:pt>
                <c:pt idx="751">
                  <c:v>0.46100000000000002</c:v>
                </c:pt>
                <c:pt idx="752">
                  <c:v>0.46100000000000002</c:v>
                </c:pt>
                <c:pt idx="753">
                  <c:v>0.46100000000000002</c:v>
                </c:pt>
                <c:pt idx="754">
                  <c:v>0.46200000000000002</c:v>
                </c:pt>
                <c:pt idx="755">
                  <c:v>0.46300000000000002</c:v>
                </c:pt>
                <c:pt idx="756">
                  <c:v>0.46300000000000002</c:v>
                </c:pt>
                <c:pt idx="757">
                  <c:v>0.46300000000000002</c:v>
                </c:pt>
                <c:pt idx="758">
                  <c:v>0.46300000000000002</c:v>
                </c:pt>
                <c:pt idx="759">
                  <c:v>0.46300000000000002</c:v>
                </c:pt>
                <c:pt idx="760">
                  <c:v>0.46300000000000002</c:v>
                </c:pt>
                <c:pt idx="761">
                  <c:v>0.46300000000000002</c:v>
                </c:pt>
                <c:pt idx="762">
                  <c:v>0.46300000000000002</c:v>
                </c:pt>
                <c:pt idx="763">
                  <c:v>0.46300000000000002</c:v>
                </c:pt>
                <c:pt idx="764">
                  <c:v>0.46300000000000002</c:v>
                </c:pt>
                <c:pt idx="765">
                  <c:v>0.46300000000000002</c:v>
                </c:pt>
                <c:pt idx="766">
                  <c:v>0.46300000000000002</c:v>
                </c:pt>
                <c:pt idx="767">
                  <c:v>0.46300000000000002</c:v>
                </c:pt>
                <c:pt idx="768">
                  <c:v>0.46300000000000002</c:v>
                </c:pt>
                <c:pt idx="769">
                  <c:v>0.46300000000000002</c:v>
                </c:pt>
                <c:pt idx="770">
                  <c:v>0.46300000000000002</c:v>
                </c:pt>
                <c:pt idx="771">
                  <c:v>0.46300000000000002</c:v>
                </c:pt>
                <c:pt idx="772">
                  <c:v>0.46300000000000002</c:v>
                </c:pt>
                <c:pt idx="773">
                  <c:v>0.46300000000000002</c:v>
                </c:pt>
                <c:pt idx="774">
                  <c:v>0.46300000000000002</c:v>
                </c:pt>
                <c:pt idx="775">
                  <c:v>0.46300000000000002</c:v>
                </c:pt>
                <c:pt idx="776">
                  <c:v>0.46300000000000002</c:v>
                </c:pt>
                <c:pt idx="777">
                  <c:v>0.46300000000000002</c:v>
                </c:pt>
                <c:pt idx="778">
                  <c:v>0.46300000000000002</c:v>
                </c:pt>
                <c:pt idx="779">
                  <c:v>0.46300000000000002</c:v>
                </c:pt>
                <c:pt idx="780">
                  <c:v>0.46300000000000002</c:v>
                </c:pt>
                <c:pt idx="781">
                  <c:v>0.46300000000000002</c:v>
                </c:pt>
                <c:pt idx="782">
                  <c:v>0.46300000000000002</c:v>
                </c:pt>
                <c:pt idx="783">
                  <c:v>0.46300000000000002</c:v>
                </c:pt>
                <c:pt idx="784">
                  <c:v>0.46300000000000002</c:v>
                </c:pt>
                <c:pt idx="785">
                  <c:v>0.46300000000000002</c:v>
                </c:pt>
                <c:pt idx="786">
                  <c:v>0.46300000000000002</c:v>
                </c:pt>
                <c:pt idx="787">
                  <c:v>0.46300000000000002</c:v>
                </c:pt>
                <c:pt idx="788">
                  <c:v>0.46300000000000002</c:v>
                </c:pt>
                <c:pt idx="789">
                  <c:v>0.46300000000000002</c:v>
                </c:pt>
                <c:pt idx="790">
                  <c:v>0.46300000000000002</c:v>
                </c:pt>
                <c:pt idx="791">
                  <c:v>0.46300000000000002</c:v>
                </c:pt>
                <c:pt idx="792">
                  <c:v>0.46300000000000002</c:v>
                </c:pt>
                <c:pt idx="793">
                  <c:v>0.46400000000000002</c:v>
                </c:pt>
                <c:pt idx="794">
                  <c:v>0.46400000000000002</c:v>
                </c:pt>
                <c:pt idx="795">
                  <c:v>0.46400000000000002</c:v>
                </c:pt>
                <c:pt idx="796">
                  <c:v>0.46400000000000002</c:v>
                </c:pt>
                <c:pt idx="797">
                  <c:v>0.46400000000000002</c:v>
                </c:pt>
                <c:pt idx="798">
                  <c:v>0.46400000000000002</c:v>
                </c:pt>
                <c:pt idx="799">
                  <c:v>0.46400000000000002</c:v>
                </c:pt>
                <c:pt idx="800">
                  <c:v>0.46400000000000002</c:v>
                </c:pt>
                <c:pt idx="801">
                  <c:v>0.46400000000000002</c:v>
                </c:pt>
                <c:pt idx="802">
                  <c:v>0.46400000000000002</c:v>
                </c:pt>
                <c:pt idx="803">
                  <c:v>0.46400000000000002</c:v>
                </c:pt>
                <c:pt idx="804">
                  <c:v>0.46400000000000002</c:v>
                </c:pt>
                <c:pt idx="805">
                  <c:v>0.46400000000000002</c:v>
                </c:pt>
                <c:pt idx="806">
                  <c:v>0.46400000000000002</c:v>
                </c:pt>
                <c:pt idx="807">
                  <c:v>0.46500000000000002</c:v>
                </c:pt>
                <c:pt idx="808">
                  <c:v>0.46600000000000003</c:v>
                </c:pt>
                <c:pt idx="809">
                  <c:v>0.46600000000000003</c:v>
                </c:pt>
                <c:pt idx="810">
                  <c:v>0.46600000000000003</c:v>
                </c:pt>
                <c:pt idx="811">
                  <c:v>0.46700000000000003</c:v>
                </c:pt>
                <c:pt idx="812">
                  <c:v>0.46800000000000003</c:v>
                </c:pt>
                <c:pt idx="813">
                  <c:v>0.46899999999999997</c:v>
                </c:pt>
                <c:pt idx="814">
                  <c:v>0.47</c:v>
                </c:pt>
                <c:pt idx="815">
                  <c:v>0.47099999999999997</c:v>
                </c:pt>
                <c:pt idx="816">
                  <c:v>0.47099999999999997</c:v>
                </c:pt>
                <c:pt idx="817">
                  <c:v>0.47099999999999997</c:v>
                </c:pt>
                <c:pt idx="818">
                  <c:v>0.47099999999999997</c:v>
                </c:pt>
                <c:pt idx="819">
                  <c:v>0.47099999999999997</c:v>
                </c:pt>
                <c:pt idx="820">
                  <c:v>0.47099999999999997</c:v>
                </c:pt>
                <c:pt idx="821">
                  <c:v>0.47099999999999997</c:v>
                </c:pt>
                <c:pt idx="822">
                  <c:v>0.47099999999999997</c:v>
                </c:pt>
                <c:pt idx="823">
                  <c:v>0.47099999999999997</c:v>
                </c:pt>
                <c:pt idx="824">
                  <c:v>0.47099999999999997</c:v>
                </c:pt>
                <c:pt idx="825">
                  <c:v>0.47199999999999998</c:v>
                </c:pt>
                <c:pt idx="826">
                  <c:v>0.47299999999999998</c:v>
                </c:pt>
                <c:pt idx="827">
                  <c:v>0.47399999999999998</c:v>
                </c:pt>
                <c:pt idx="828">
                  <c:v>0.47399999999999998</c:v>
                </c:pt>
                <c:pt idx="829">
                  <c:v>0.47399999999999998</c:v>
                </c:pt>
                <c:pt idx="830">
                  <c:v>0.47399999999999998</c:v>
                </c:pt>
                <c:pt idx="831">
                  <c:v>0.47399999999999998</c:v>
                </c:pt>
                <c:pt idx="832">
                  <c:v>0.47499999999999998</c:v>
                </c:pt>
                <c:pt idx="833">
                  <c:v>0.47599999999999998</c:v>
                </c:pt>
                <c:pt idx="834">
                  <c:v>0.47699999999999998</c:v>
                </c:pt>
                <c:pt idx="835">
                  <c:v>0.47799999999999998</c:v>
                </c:pt>
                <c:pt idx="836">
                  <c:v>0.47799999999999998</c:v>
                </c:pt>
                <c:pt idx="837">
                  <c:v>0.47799999999999998</c:v>
                </c:pt>
                <c:pt idx="838">
                  <c:v>0.47799999999999998</c:v>
                </c:pt>
                <c:pt idx="839">
                  <c:v>0.47799999999999998</c:v>
                </c:pt>
                <c:pt idx="840">
                  <c:v>0.47799999999999998</c:v>
                </c:pt>
                <c:pt idx="841">
                  <c:v>0.47799999999999998</c:v>
                </c:pt>
                <c:pt idx="842">
                  <c:v>0.47799999999999998</c:v>
                </c:pt>
                <c:pt idx="843">
                  <c:v>0.47899999999999998</c:v>
                </c:pt>
                <c:pt idx="844">
                  <c:v>0.47899999999999998</c:v>
                </c:pt>
                <c:pt idx="845">
                  <c:v>0.47899999999999998</c:v>
                </c:pt>
                <c:pt idx="846">
                  <c:v>0.47899999999999998</c:v>
                </c:pt>
                <c:pt idx="847">
                  <c:v>0.47899999999999998</c:v>
                </c:pt>
                <c:pt idx="848">
                  <c:v>0.47899999999999998</c:v>
                </c:pt>
                <c:pt idx="849">
                  <c:v>0.47899999999999998</c:v>
                </c:pt>
                <c:pt idx="850">
                  <c:v>0.47899999999999998</c:v>
                </c:pt>
                <c:pt idx="851">
                  <c:v>0.47899999999999998</c:v>
                </c:pt>
                <c:pt idx="852">
                  <c:v>0.47899999999999998</c:v>
                </c:pt>
                <c:pt idx="853">
                  <c:v>0.47899999999999998</c:v>
                </c:pt>
                <c:pt idx="854">
                  <c:v>0.47899999999999998</c:v>
                </c:pt>
                <c:pt idx="855">
                  <c:v>0.48</c:v>
                </c:pt>
                <c:pt idx="856">
                  <c:v>0.48</c:v>
                </c:pt>
                <c:pt idx="857">
                  <c:v>0.48</c:v>
                </c:pt>
                <c:pt idx="858">
                  <c:v>0.48</c:v>
                </c:pt>
                <c:pt idx="859">
                  <c:v>0.48</c:v>
                </c:pt>
                <c:pt idx="860">
                  <c:v>0.48</c:v>
                </c:pt>
                <c:pt idx="861">
                  <c:v>0.48</c:v>
                </c:pt>
                <c:pt idx="862">
                  <c:v>0.48</c:v>
                </c:pt>
                <c:pt idx="863">
                  <c:v>0.48</c:v>
                </c:pt>
                <c:pt idx="864">
                  <c:v>0.48</c:v>
                </c:pt>
                <c:pt idx="865">
                  <c:v>0.48</c:v>
                </c:pt>
                <c:pt idx="866">
                  <c:v>0.48</c:v>
                </c:pt>
                <c:pt idx="867">
                  <c:v>0.48</c:v>
                </c:pt>
                <c:pt idx="868">
                  <c:v>0.48</c:v>
                </c:pt>
                <c:pt idx="869">
                  <c:v>0.48</c:v>
                </c:pt>
                <c:pt idx="870">
                  <c:v>0.48</c:v>
                </c:pt>
                <c:pt idx="871">
                  <c:v>0.48</c:v>
                </c:pt>
                <c:pt idx="872">
                  <c:v>0.48</c:v>
                </c:pt>
                <c:pt idx="873">
                  <c:v>0.48</c:v>
                </c:pt>
                <c:pt idx="874">
                  <c:v>0.48</c:v>
                </c:pt>
                <c:pt idx="875">
                  <c:v>0.48</c:v>
                </c:pt>
                <c:pt idx="876">
                  <c:v>0.48</c:v>
                </c:pt>
                <c:pt idx="877">
                  <c:v>0.48</c:v>
                </c:pt>
                <c:pt idx="878">
                  <c:v>0.48199999999999998</c:v>
                </c:pt>
                <c:pt idx="879">
                  <c:v>0.48199999999999998</c:v>
                </c:pt>
                <c:pt idx="880">
                  <c:v>0.48199999999999998</c:v>
                </c:pt>
                <c:pt idx="881">
                  <c:v>0.48199999999999998</c:v>
                </c:pt>
                <c:pt idx="882">
                  <c:v>0.48299999999999998</c:v>
                </c:pt>
                <c:pt idx="883">
                  <c:v>0.48399999999999999</c:v>
                </c:pt>
                <c:pt idx="884">
                  <c:v>0.48399999999999999</c:v>
                </c:pt>
                <c:pt idx="885">
                  <c:v>0.48499999999999999</c:v>
                </c:pt>
                <c:pt idx="886">
                  <c:v>0.48599999999999999</c:v>
                </c:pt>
                <c:pt idx="887">
                  <c:v>0.48599999999999999</c:v>
                </c:pt>
                <c:pt idx="888">
                  <c:v>0.48799999999999999</c:v>
                </c:pt>
                <c:pt idx="889">
                  <c:v>0.48799999999999999</c:v>
                </c:pt>
                <c:pt idx="890">
                  <c:v>0.48899999999999999</c:v>
                </c:pt>
                <c:pt idx="891">
                  <c:v>0.48899999999999999</c:v>
                </c:pt>
                <c:pt idx="892">
                  <c:v>0.48899999999999999</c:v>
                </c:pt>
                <c:pt idx="893">
                  <c:v>0.48899999999999999</c:v>
                </c:pt>
                <c:pt idx="894">
                  <c:v>0.48899999999999999</c:v>
                </c:pt>
                <c:pt idx="895">
                  <c:v>0.48899999999999999</c:v>
                </c:pt>
                <c:pt idx="896">
                  <c:v>0.48899999999999999</c:v>
                </c:pt>
                <c:pt idx="897">
                  <c:v>0.48899999999999999</c:v>
                </c:pt>
                <c:pt idx="898">
                  <c:v>0.48899999999999999</c:v>
                </c:pt>
                <c:pt idx="899">
                  <c:v>0.48899999999999999</c:v>
                </c:pt>
                <c:pt idx="900">
                  <c:v>0.48899999999999999</c:v>
                </c:pt>
                <c:pt idx="901">
                  <c:v>0.48899999999999999</c:v>
                </c:pt>
                <c:pt idx="902">
                  <c:v>0.48899999999999999</c:v>
                </c:pt>
                <c:pt idx="903">
                  <c:v>0.48899999999999999</c:v>
                </c:pt>
                <c:pt idx="904">
                  <c:v>0.48899999999999999</c:v>
                </c:pt>
                <c:pt idx="905">
                  <c:v>0.48899999999999999</c:v>
                </c:pt>
                <c:pt idx="906">
                  <c:v>0.48899999999999999</c:v>
                </c:pt>
                <c:pt idx="907">
                  <c:v>0.48899999999999999</c:v>
                </c:pt>
                <c:pt idx="908">
                  <c:v>0.49</c:v>
                </c:pt>
                <c:pt idx="909">
                  <c:v>0.49099999999999999</c:v>
                </c:pt>
                <c:pt idx="910">
                  <c:v>0.49099999999999999</c:v>
                </c:pt>
                <c:pt idx="911">
                  <c:v>0.49099999999999999</c:v>
                </c:pt>
                <c:pt idx="912">
                  <c:v>0.49199999999999999</c:v>
                </c:pt>
                <c:pt idx="913">
                  <c:v>0.49399999999999999</c:v>
                </c:pt>
                <c:pt idx="914">
                  <c:v>0.497</c:v>
                </c:pt>
                <c:pt idx="915">
                  <c:v>0.497</c:v>
                </c:pt>
                <c:pt idx="916">
                  <c:v>0.497</c:v>
                </c:pt>
                <c:pt idx="917">
                  <c:v>0.497</c:v>
                </c:pt>
                <c:pt idx="918">
                  <c:v>0.497</c:v>
                </c:pt>
                <c:pt idx="919">
                  <c:v>0.497</c:v>
                </c:pt>
                <c:pt idx="920">
                  <c:v>0.497</c:v>
                </c:pt>
                <c:pt idx="921">
                  <c:v>0.498</c:v>
                </c:pt>
                <c:pt idx="922">
                  <c:v>0.498</c:v>
                </c:pt>
                <c:pt idx="923">
                  <c:v>0.498</c:v>
                </c:pt>
                <c:pt idx="924">
                  <c:v>0.498</c:v>
                </c:pt>
                <c:pt idx="925">
                  <c:v>0.498</c:v>
                </c:pt>
                <c:pt idx="926">
                  <c:v>0.498</c:v>
                </c:pt>
                <c:pt idx="927">
                  <c:v>0.498</c:v>
                </c:pt>
                <c:pt idx="928">
                  <c:v>0.498</c:v>
                </c:pt>
                <c:pt idx="929">
                  <c:v>0.498</c:v>
                </c:pt>
                <c:pt idx="930">
                  <c:v>0.498</c:v>
                </c:pt>
                <c:pt idx="931">
                  <c:v>0.498</c:v>
                </c:pt>
                <c:pt idx="932">
                  <c:v>0.498</c:v>
                </c:pt>
                <c:pt idx="933">
                  <c:v>0.498</c:v>
                </c:pt>
                <c:pt idx="934">
                  <c:v>0.498</c:v>
                </c:pt>
                <c:pt idx="935">
                  <c:v>0.498</c:v>
                </c:pt>
                <c:pt idx="936">
                  <c:v>0.5</c:v>
                </c:pt>
                <c:pt idx="937">
                  <c:v>0.5</c:v>
                </c:pt>
                <c:pt idx="938">
                  <c:v>0.5</c:v>
                </c:pt>
                <c:pt idx="939">
                  <c:v>0.5</c:v>
                </c:pt>
                <c:pt idx="940">
                  <c:v>0.5</c:v>
                </c:pt>
                <c:pt idx="941">
                  <c:v>0.5</c:v>
                </c:pt>
                <c:pt idx="942">
                  <c:v>0.5</c:v>
                </c:pt>
                <c:pt idx="943">
                  <c:v>0.5</c:v>
                </c:pt>
                <c:pt idx="944">
                  <c:v>0.501</c:v>
                </c:pt>
                <c:pt idx="945">
                  <c:v>0.501</c:v>
                </c:pt>
                <c:pt idx="946">
                  <c:v>0.501</c:v>
                </c:pt>
                <c:pt idx="947">
                  <c:v>0.501</c:v>
                </c:pt>
                <c:pt idx="948">
                  <c:v>0.502</c:v>
                </c:pt>
                <c:pt idx="949">
                  <c:v>0.503</c:v>
                </c:pt>
                <c:pt idx="950">
                  <c:v>0.503</c:v>
                </c:pt>
                <c:pt idx="951">
                  <c:v>0.503</c:v>
                </c:pt>
                <c:pt idx="952">
                  <c:v>0.504</c:v>
                </c:pt>
                <c:pt idx="953">
                  <c:v>0.505</c:v>
                </c:pt>
                <c:pt idx="954">
                  <c:v>0.505</c:v>
                </c:pt>
                <c:pt idx="955">
                  <c:v>0.50600000000000001</c:v>
                </c:pt>
                <c:pt idx="956">
                  <c:v>0.50600000000000001</c:v>
                </c:pt>
                <c:pt idx="957">
                  <c:v>0.50600000000000001</c:v>
                </c:pt>
                <c:pt idx="958">
                  <c:v>0.50600000000000001</c:v>
                </c:pt>
                <c:pt idx="959">
                  <c:v>0.50600000000000001</c:v>
                </c:pt>
                <c:pt idx="960">
                  <c:v>0.50600000000000001</c:v>
                </c:pt>
                <c:pt idx="961">
                  <c:v>0.50700000000000001</c:v>
                </c:pt>
                <c:pt idx="962">
                  <c:v>0.50700000000000001</c:v>
                </c:pt>
                <c:pt idx="963">
                  <c:v>0.50700000000000001</c:v>
                </c:pt>
                <c:pt idx="964">
                  <c:v>0.50700000000000001</c:v>
                </c:pt>
                <c:pt idx="965">
                  <c:v>0.50700000000000001</c:v>
                </c:pt>
                <c:pt idx="966">
                  <c:v>0.50700000000000001</c:v>
                </c:pt>
                <c:pt idx="967">
                  <c:v>0.50700000000000001</c:v>
                </c:pt>
                <c:pt idx="968">
                  <c:v>0.50700000000000001</c:v>
                </c:pt>
                <c:pt idx="969">
                  <c:v>0.50700000000000001</c:v>
                </c:pt>
                <c:pt idx="970">
                  <c:v>0.50700000000000001</c:v>
                </c:pt>
                <c:pt idx="971">
                  <c:v>0.50800000000000001</c:v>
                </c:pt>
                <c:pt idx="972">
                  <c:v>0.50800000000000001</c:v>
                </c:pt>
                <c:pt idx="973">
                  <c:v>0.50800000000000001</c:v>
                </c:pt>
                <c:pt idx="974">
                  <c:v>0.50800000000000001</c:v>
                </c:pt>
                <c:pt idx="975">
                  <c:v>0.51</c:v>
                </c:pt>
                <c:pt idx="976">
                  <c:v>0.51100000000000001</c:v>
                </c:pt>
                <c:pt idx="977">
                  <c:v>0.51100000000000001</c:v>
                </c:pt>
                <c:pt idx="978">
                  <c:v>0.51200000000000001</c:v>
                </c:pt>
                <c:pt idx="979">
                  <c:v>0.51300000000000001</c:v>
                </c:pt>
                <c:pt idx="980">
                  <c:v>0.51500000000000001</c:v>
                </c:pt>
                <c:pt idx="981">
                  <c:v>0.51500000000000001</c:v>
                </c:pt>
                <c:pt idx="982">
                  <c:v>0.51500000000000001</c:v>
                </c:pt>
                <c:pt idx="983">
                  <c:v>0.51500000000000001</c:v>
                </c:pt>
                <c:pt idx="984">
                  <c:v>0.51500000000000001</c:v>
                </c:pt>
                <c:pt idx="985">
                  <c:v>0.51500000000000001</c:v>
                </c:pt>
                <c:pt idx="986">
                  <c:v>0.51600000000000001</c:v>
                </c:pt>
                <c:pt idx="987">
                  <c:v>0.51700000000000002</c:v>
                </c:pt>
                <c:pt idx="988">
                  <c:v>0.51700000000000002</c:v>
                </c:pt>
                <c:pt idx="989">
                  <c:v>0.51700000000000002</c:v>
                </c:pt>
                <c:pt idx="990">
                  <c:v>0.51700000000000002</c:v>
                </c:pt>
                <c:pt idx="991">
                  <c:v>0.51700000000000002</c:v>
                </c:pt>
                <c:pt idx="992">
                  <c:v>0.51700000000000002</c:v>
                </c:pt>
                <c:pt idx="993">
                  <c:v>0.51700000000000002</c:v>
                </c:pt>
                <c:pt idx="994">
                  <c:v>0.51700000000000002</c:v>
                </c:pt>
                <c:pt idx="995">
                  <c:v>0.51700000000000002</c:v>
                </c:pt>
                <c:pt idx="996">
                  <c:v>0.51700000000000002</c:v>
                </c:pt>
                <c:pt idx="997">
                  <c:v>0.51700000000000002</c:v>
                </c:pt>
                <c:pt idx="998">
                  <c:v>0.51700000000000002</c:v>
                </c:pt>
                <c:pt idx="999">
                  <c:v>0.51700000000000002</c:v>
                </c:pt>
                <c:pt idx="1000">
                  <c:v>0.51700000000000002</c:v>
                </c:pt>
                <c:pt idx="1001">
                  <c:v>0.51700000000000002</c:v>
                </c:pt>
                <c:pt idx="1002">
                  <c:v>0.51700000000000002</c:v>
                </c:pt>
                <c:pt idx="1003">
                  <c:v>0.51700000000000002</c:v>
                </c:pt>
                <c:pt idx="1004">
                  <c:v>0.51700000000000002</c:v>
                </c:pt>
                <c:pt idx="1005">
                  <c:v>0.51700000000000002</c:v>
                </c:pt>
                <c:pt idx="1006">
                  <c:v>0.51700000000000002</c:v>
                </c:pt>
                <c:pt idx="1007">
                  <c:v>0.51700000000000002</c:v>
                </c:pt>
                <c:pt idx="1008">
                  <c:v>0.51700000000000002</c:v>
                </c:pt>
                <c:pt idx="1009">
                  <c:v>0.51700000000000002</c:v>
                </c:pt>
                <c:pt idx="1010">
                  <c:v>0.51700000000000002</c:v>
                </c:pt>
                <c:pt idx="1011">
                  <c:v>0.51700000000000002</c:v>
                </c:pt>
                <c:pt idx="1012">
                  <c:v>0.51700000000000002</c:v>
                </c:pt>
                <c:pt idx="1013">
                  <c:v>0.51700000000000002</c:v>
                </c:pt>
                <c:pt idx="1014">
                  <c:v>0.51700000000000002</c:v>
                </c:pt>
                <c:pt idx="1015">
                  <c:v>0.51700000000000002</c:v>
                </c:pt>
                <c:pt idx="1016">
                  <c:v>0.51700000000000002</c:v>
                </c:pt>
                <c:pt idx="1017">
                  <c:v>0.51700000000000002</c:v>
                </c:pt>
                <c:pt idx="1018">
                  <c:v>0.51700000000000002</c:v>
                </c:pt>
                <c:pt idx="1019">
                  <c:v>0.51700000000000002</c:v>
                </c:pt>
                <c:pt idx="1020">
                  <c:v>0.51700000000000002</c:v>
                </c:pt>
                <c:pt idx="1021">
                  <c:v>0.51700000000000002</c:v>
                </c:pt>
                <c:pt idx="1022">
                  <c:v>0.51700000000000002</c:v>
                </c:pt>
                <c:pt idx="1023">
                  <c:v>0.51700000000000002</c:v>
                </c:pt>
                <c:pt idx="1024">
                  <c:v>0.51700000000000002</c:v>
                </c:pt>
                <c:pt idx="1025">
                  <c:v>0.51700000000000002</c:v>
                </c:pt>
                <c:pt idx="1026">
                  <c:v>0.51700000000000002</c:v>
                </c:pt>
                <c:pt idx="1027">
                  <c:v>0.51700000000000002</c:v>
                </c:pt>
                <c:pt idx="1028">
                  <c:v>0.51700000000000002</c:v>
                </c:pt>
                <c:pt idx="1029">
                  <c:v>0.51700000000000002</c:v>
                </c:pt>
                <c:pt idx="1030">
                  <c:v>0.51700000000000002</c:v>
                </c:pt>
                <c:pt idx="1031">
                  <c:v>0.51700000000000002</c:v>
                </c:pt>
                <c:pt idx="1032">
                  <c:v>0.51700000000000002</c:v>
                </c:pt>
                <c:pt idx="1033">
                  <c:v>0.51700000000000002</c:v>
                </c:pt>
                <c:pt idx="1034">
                  <c:v>0.51700000000000002</c:v>
                </c:pt>
                <c:pt idx="1035">
                  <c:v>0.51700000000000002</c:v>
                </c:pt>
                <c:pt idx="1036">
                  <c:v>0.51700000000000002</c:v>
                </c:pt>
                <c:pt idx="1037">
                  <c:v>0.51700000000000002</c:v>
                </c:pt>
                <c:pt idx="1038">
                  <c:v>0.51700000000000002</c:v>
                </c:pt>
                <c:pt idx="1039">
                  <c:v>0.51700000000000002</c:v>
                </c:pt>
                <c:pt idx="1040">
                  <c:v>0.51700000000000002</c:v>
                </c:pt>
                <c:pt idx="1041">
                  <c:v>0.51700000000000002</c:v>
                </c:pt>
                <c:pt idx="1042">
                  <c:v>0.51700000000000002</c:v>
                </c:pt>
                <c:pt idx="1043">
                  <c:v>0.51800000000000002</c:v>
                </c:pt>
                <c:pt idx="1044">
                  <c:v>0.51800000000000002</c:v>
                </c:pt>
                <c:pt idx="1045">
                  <c:v>0.51800000000000002</c:v>
                </c:pt>
                <c:pt idx="1046">
                  <c:v>0.51800000000000002</c:v>
                </c:pt>
                <c:pt idx="1047">
                  <c:v>0.51800000000000002</c:v>
                </c:pt>
                <c:pt idx="1048">
                  <c:v>0.51800000000000002</c:v>
                </c:pt>
                <c:pt idx="1049">
                  <c:v>0.51800000000000002</c:v>
                </c:pt>
                <c:pt idx="1050">
                  <c:v>0.51800000000000002</c:v>
                </c:pt>
                <c:pt idx="1051">
                  <c:v>0.51800000000000002</c:v>
                </c:pt>
                <c:pt idx="1052">
                  <c:v>0.51800000000000002</c:v>
                </c:pt>
                <c:pt idx="1053">
                  <c:v>0.51800000000000002</c:v>
                </c:pt>
                <c:pt idx="1054">
                  <c:v>0.51800000000000002</c:v>
                </c:pt>
                <c:pt idx="1055">
                  <c:v>0.51800000000000002</c:v>
                </c:pt>
                <c:pt idx="1056">
                  <c:v>0.51800000000000002</c:v>
                </c:pt>
                <c:pt idx="1057">
                  <c:v>0.52</c:v>
                </c:pt>
                <c:pt idx="1058">
                  <c:v>0.52</c:v>
                </c:pt>
                <c:pt idx="1059">
                  <c:v>0.52</c:v>
                </c:pt>
                <c:pt idx="1060">
                  <c:v>0.52200000000000002</c:v>
                </c:pt>
                <c:pt idx="1061">
                  <c:v>0.52200000000000002</c:v>
                </c:pt>
                <c:pt idx="1062">
                  <c:v>0.52200000000000002</c:v>
                </c:pt>
                <c:pt idx="1063">
                  <c:v>0.52200000000000002</c:v>
                </c:pt>
                <c:pt idx="1064">
                  <c:v>0.52300000000000002</c:v>
                </c:pt>
                <c:pt idx="1065">
                  <c:v>0.52300000000000002</c:v>
                </c:pt>
                <c:pt idx="1066">
                  <c:v>0.52400000000000002</c:v>
                </c:pt>
                <c:pt idx="1067">
                  <c:v>0.52400000000000002</c:v>
                </c:pt>
                <c:pt idx="1068">
                  <c:v>0.52400000000000002</c:v>
                </c:pt>
                <c:pt idx="1069">
                  <c:v>0.52400000000000002</c:v>
                </c:pt>
                <c:pt idx="1070">
                  <c:v>0.52500000000000002</c:v>
                </c:pt>
                <c:pt idx="1071">
                  <c:v>0.52600000000000002</c:v>
                </c:pt>
                <c:pt idx="1072">
                  <c:v>0.52600000000000002</c:v>
                </c:pt>
                <c:pt idx="1073">
                  <c:v>0.52600000000000002</c:v>
                </c:pt>
                <c:pt idx="1074">
                  <c:v>0.52600000000000002</c:v>
                </c:pt>
                <c:pt idx="1075">
                  <c:v>0.52600000000000002</c:v>
                </c:pt>
                <c:pt idx="1076">
                  <c:v>0.52600000000000002</c:v>
                </c:pt>
                <c:pt idx="1077">
                  <c:v>0.52600000000000002</c:v>
                </c:pt>
                <c:pt idx="1078">
                  <c:v>0.52600000000000002</c:v>
                </c:pt>
                <c:pt idx="1079">
                  <c:v>0.52800000000000002</c:v>
                </c:pt>
                <c:pt idx="1080">
                  <c:v>0.52800000000000002</c:v>
                </c:pt>
                <c:pt idx="1081">
                  <c:v>0.53</c:v>
                </c:pt>
                <c:pt idx="1082">
                  <c:v>0.53</c:v>
                </c:pt>
                <c:pt idx="1083">
                  <c:v>0.53200000000000003</c:v>
                </c:pt>
                <c:pt idx="1084">
                  <c:v>0.53200000000000003</c:v>
                </c:pt>
                <c:pt idx="1085">
                  <c:v>0.53400000000000003</c:v>
                </c:pt>
                <c:pt idx="1086">
                  <c:v>0.53400000000000003</c:v>
                </c:pt>
                <c:pt idx="1087">
                  <c:v>0.53400000000000003</c:v>
                </c:pt>
                <c:pt idx="1088">
                  <c:v>0.53400000000000003</c:v>
                </c:pt>
                <c:pt idx="1089">
                  <c:v>0.53400000000000003</c:v>
                </c:pt>
                <c:pt idx="1090">
                  <c:v>0.53400000000000003</c:v>
                </c:pt>
                <c:pt idx="1091">
                  <c:v>0.53400000000000003</c:v>
                </c:pt>
                <c:pt idx="1092">
                  <c:v>0.53400000000000003</c:v>
                </c:pt>
                <c:pt idx="1093">
                  <c:v>0.53500000000000003</c:v>
                </c:pt>
                <c:pt idx="1094">
                  <c:v>0.53500000000000003</c:v>
                </c:pt>
                <c:pt idx="1095">
                  <c:v>0.53500000000000003</c:v>
                </c:pt>
                <c:pt idx="1096">
                  <c:v>0.53500000000000003</c:v>
                </c:pt>
                <c:pt idx="1097">
                  <c:v>0.53500000000000003</c:v>
                </c:pt>
                <c:pt idx="1098">
                  <c:v>0.53500000000000003</c:v>
                </c:pt>
                <c:pt idx="1099">
                  <c:v>0.53500000000000003</c:v>
                </c:pt>
                <c:pt idx="1100">
                  <c:v>0.53500000000000003</c:v>
                </c:pt>
                <c:pt idx="1101">
                  <c:v>0.53500000000000003</c:v>
                </c:pt>
                <c:pt idx="1102">
                  <c:v>0.53500000000000003</c:v>
                </c:pt>
                <c:pt idx="1103">
                  <c:v>0.53500000000000003</c:v>
                </c:pt>
                <c:pt idx="1104">
                  <c:v>0.53500000000000003</c:v>
                </c:pt>
                <c:pt idx="1105">
                  <c:v>0.53500000000000003</c:v>
                </c:pt>
                <c:pt idx="1106">
                  <c:v>0.53500000000000003</c:v>
                </c:pt>
                <c:pt idx="1107">
                  <c:v>0.53500000000000003</c:v>
                </c:pt>
                <c:pt idx="1108">
                  <c:v>0.53500000000000003</c:v>
                </c:pt>
                <c:pt idx="1109">
                  <c:v>0.53500000000000003</c:v>
                </c:pt>
                <c:pt idx="1110">
                  <c:v>0.53500000000000003</c:v>
                </c:pt>
                <c:pt idx="1111">
                  <c:v>0.53500000000000003</c:v>
                </c:pt>
                <c:pt idx="1112">
                  <c:v>0.53500000000000003</c:v>
                </c:pt>
                <c:pt idx="1113">
                  <c:v>0.53500000000000003</c:v>
                </c:pt>
                <c:pt idx="1114">
                  <c:v>0.53500000000000003</c:v>
                </c:pt>
                <c:pt idx="1115">
                  <c:v>0.53500000000000003</c:v>
                </c:pt>
                <c:pt idx="1116">
                  <c:v>0.53500000000000003</c:v>
                </c:pt>
                <c:pt idx="1117">
                  <c:v>0.53700000000000003</c:v>
                </c:pt>
                <c:pt idx="1118">
                  <c:v>0.53700000000000003</c:v>
                </c:pt>
                <c:pt idx="1119">
                  <c:v>0.53700000000000003</c:v>
                </c:pt>
                <c:pt idx="1120">
                  <c:v>0.53700000000000003</c:v>
                </c:pt>
                <c:pt idx="1121">
                  <c:v>0.53700000000000003</c:v>
                </c:pt>
                <c:pt idx="1122">
                  <c:v>0.53700000000000003</c:v>
                </c:pt>
                <c:pt idx="1123">
                  <c:v>0.53700000000000003</c:v>
                </c:pt>
                <c:pt idx="1124">
                  <c:v>0.53700000000000003</c:v>
                </c:pt>
                <c:pt idx="1125">
                  <c:v>0.53700000000000003</c:v>
                </c:pt>
                <c:pt idx="1126">
                  <c:v>0.53800000000000003</c:v>
                </c:pt>
                <c:pt idx="1127">
                  <c:v>0.54100000000000004</c:v>
                </c:pt>
                <c:pt idx="1128">
                  <c:v>0.54100000000000004</c:v>
                </c:pt>
                <c:pt idx="1129">
                  <c:v>0.54100000000000004</c:v>
                </c:pt>
                <c:pt idx="1130">
                  <c:v>0.54100000000000004</c:v>
                </c:pt>
                <c:pt idx="1131">
                  <c:v>0.54100000000000004</c:v>
                </c:pt>
                <c:pt idx="1132">
                  <c:v>0.54300000000000004</c:v>
                </c:pt>
                <c:pt idx="1133">
                  <c:v>0.54300000000000004</c:v>
                </c:pt>
                <c:pt idx="1134">
                  <c:v>0.54400000000000004</c:v>
                </c:pt>
                <c:pt idx="1135">
                  <c:v>0.54400000000000004</c:v>
                </c:pt>
                <c:pt idx="1136">
                  <c:v>0.54400000000000004</c:v>
                </c:pt>
                <c:pt idx="1137">
                  <c:v>0.54500000000000004</c:v>
                </c:pt>
                <c:pt idx="1138">
                  <c:v>0.54500000000000004</c:v>
                </c:pt>
                <c:pt idx="1139">
                  <c:v>0.54500000000000004</c:v>
                </c:pt>
                <c:pt idx="1140">
                  <c:v>0.54500000000000004</c:v>
                </c:pt>
                <c:pt idx="1141">
                  <c:v>0.54500000000000004</c:v>
                </c:pt>
                <c:pt idx="1142">
                  <c:v>0.54500000000000004</c:v>
                </c:pt>
                <c:pt idx="1143">
                  <c:v>0.54500000000000004</c:v>
                </c:pt>
                <c:pt idx="1144">
                  <c:v>0.54500000000000004</c:v>
                </c:pt>
                <c:pt idx="1145">
                  <c:v>0.54500000000000004</c:v>
                </c:pt>
                <c:pt idx="1146">
                  <c:v>0.54500000000000004</c:v>
                </c:pt>
                <c:pt idx="1147">
                  <c:v>0.54500000000000004</c:v>
                </c:pt>
                <c:pt idx="1148">
                  <c:v>0.54500000000000004</c:v>
                </c:pt>
                <c:pt idx="1149">
                  <c:v>0.54600000000000004</c:v>
                </c:pt>
                <c:pt idx="1150">
                  <c:v>0.54600000000000004</c:v>
                </c:pt>
                <c:pt idx="1151">
                  <c:v>0.54800000000000004</c:v>
                </c:pt>
                <c:pt idx="1152">
                  <c:v>0.55000000000000004</c:v>
                </c:pt>
                <c:pt idx="1153">
                  <c:v>0.55100000000000005</c:v>
                </c:pt>
                <c:pt idx="1154">
                  <c:v>0.55200000000000005</c:v>
                </c:pt>
                <c:pt idx="1155">
                  <c:v>0.55300000000000005</c:v>
                </c:pt>
                <c:pt idx="1156">
                  <c:v>0.55300000000000005</c:v>
                </c:pt>
                <c:pt idx="1157">
                  <c:v>0.55300000000000005</c:v>
                </c:pt>
                <c:pt idx="1158">
                  <c:v>0.55300000000000005</c:v>
                </c:pt>
                <c:pt idx="1159">
                  <c:v>0.55300000000000005</c:v>
                </c:pt>
                <c:pt idx="1160">
                  <c:v>0.55300000000000005</c:v>
                </c:pt>
                <c:pt idx="1161">
                  <c:v>0.55300000000000005</c:v>
                </c:pt>
                <c:pt idx="1162">
                  <c:v>0.55300000000000005</c:v>
                </c:pt>
                <c:pt idx="1163">
                  <c:v>0.55300000000000005</c:v>
                </c:pt>
                <c:pt idx="1164">
                  <c:v>0.55400000000000005</c:v>
                </c:pt>
                <c:pt idx="1165">
                  <c:v>0.55400000000000005</c:v>
                </c:pt>
                <c:pt idx="1166">
                  <c:v>0.55400000000000005</c:v>
                </c:pt>
                <c:pt idx="1167">
                  <c:v>0.55400000000000005</c:v>
                </c:pt>
                <c:pt idx="1168">
                  <c:v>0.55400000000000005</c:v>
                </c:pt>
                <c:pt idx="1169">
                  <c:v>0.55400000000000005</c:v>
                </c:pt>
                <c:pt idx="1170">
                  <c:v>0.55400000000000005</c:v>
                </c:pt>
                <c:pt idx="1171">
                  <c:v>0.55400000000000005</c:v>
                </c:pt>
                <c:pt idx="1172">
                  <c:v>0.55400000000000005</c:v>
                </c:pt>
                <c:pt idx="1173">
                  <c:v>0.55400000000000005</c:v>
                </c:pt>
                <c:pt idx="1174">
                  <c:v>0.55400000000000005</c:v>
                </c:pt>
                <c:pt idx="1175">
                  <c:v>0.55400000000000005</c:v>
                </c:pt>
                <c:pt idx="1176">
                  <c:v>0.55400000000000005</c:v>
                </c:pt>
                <c:pt idx="1177">
                  <c:v>0.55400000000000005</c:v>
                </c:pt>
                <c:pt idx="1178">
                  <c:v>0.55400000000000005</c:v>
                </c:pt>
                <c:pt idx="1179">
                  <c:v>0.55400000000000005</c:v>
                </c:pt>
                <c:pt idx="1180">
                  <c:v>0.55400000000000005</c:v>
                </c:pt>
                <c:pt idx="1181">
                  <c:v>0.55400000000000005</c:v>
                </c:pt>
                <c:pt idx="1182">
                  <c:v>0.55400000000000005</c:v>
                </c:pt>
                <c:pt idx="1183">
                  <c:v>0.55400000000000005</c:v>
                </c:pt>
                <c:pt idx="1184">
                  <c:v>0.55400000000000005</c:v>
                </c:pt>
                <c:pt idx="1185">
                  <c:v>0.55400000000000005</c:v>
                </c:pt>
                <c:pt idx="1186">
                  <c:v>0.55400000000000005</c:v>
                </c:pt>
                <c:pt idx="1187">
                  <c:v>0.55400000000000005</c:v>
                </c:pt>
                <c:pt idx="1188">
                  <c:v>0.55400000000000005</c:v>
                </c:pt>
                <c:pt idx="1189">
                  <c:v>0.55600000000000005</c:v>
                </c:pt>
                <c:pt idx="1190">
                  <c:v>0.55600000000000005</c:v>
                </c:pt>
                <c:pt idx="1191">
                  <c:v>0.55600000000000005</c:v>
                </c:pt>
                <c:pt idx="1192">
                  <c:v>0.55600000000000005</c:v>
                </c:pt>
                <c:pt idx="1193">
                  <c:v>0.55600000000000005</c:v>
                </c:pt>
                <c:pt idx="1194">
                  <c:v>0.55600000000000005</c:v>
                </c:pt>
                <c:pt idx="1195">
                  <c:v>0.55600000000000005</c:v>
                </c:pt>
                <c:pt idx="1196">
                  <c:v>0.55600000000000005</c:v>
                </c:pt>
                <c:pt idx="1197">
                  <c:v>0.55600000000000005</c:v>
                </c:pt>
                <c:pt idx="1198">
                  <c:v>0.55600000000000005</c:v>
                </c:pt>
                <c:pt idx="1199">
                  <c:v>0.55600000000000005</c:v>
                </c:pt>
                <c:pt idx="1200">
                  <c:v>0.55600000000000005</c:v>
                </c:pt>
                <c:pt idx="1201">
                  <c:v>0.55800000000000005</c:v>
                </c:pt>
                <c:pt idx="1202">
                  <c:v>0.56100000000000005</c:v>
                </c:pt>
                <c:pt idx="1203">
                  <c:v>0.56100000000000005</c:v>
                </c:pt>
                <c:pt idx="1204">
                  <c:v>0.56100000000000005</c:v>
                </c:pt>
                <c:pt idx="1205">
                  <c:v>0.56100000000000005</c:v>
                </c:pt>
                <c:pt idx="1206">
                  <c:v>0.56200000000000006</c:v>
                </c:pt>
                <c:pt idx="1207">
                  <c:v>0.56399999999999995</c:v>
                </c:pt>
                <c:pt idx="1208">
                  <c:v>0.56399999999999995</c:v>
                </c:pt>
                <c:pt idx="1209">
                  <c:v>0.56399999999999995</c:v>
                </c:pt>
                <c:pt idx="1210">
                  <c:v>0.56399999999999995</c:v>
                </c:pt>
                <c:pt idx="1211">
                  <c:v>0.56399999999999995</c:v>
                </c:pt>
                <c:pt idx="1212">
                  <c:v>0.56399999999999995</c:v>
                </c:pt>
                <c:pt idx="1213">
                  <c:v>0.56399999999999995</c:v>
                </c:pt>
                <c:pt idx="1214">
                  <c:v>0.56599999999999995</c:v>
                </c:pt>
                <c:pt idx="1215">
                  <c:v>0.56599999999999995</c:v>
                </c:pt>
                <c:pt idx="1216">
                  <c:v>0.56699999999999995</c:v>
                </c:pt>
                <c:pt idx="1217">
                  <c:v>0.56799999999999995</c:v>
                </c:pt>
                <c:pt idx="1218">
                  <c:v>0.56899999999999995</c:v>
                </c:pt>
                <c:pt idx="1219">
                  <c:v>0.56999999999999995</c:v>
                </c:pt>
                <c:pt idx="1220">
                  <c:v>0.57099999999999995</c:v>
                </c:pt>
                <c:pt idx="1221">
                  <c:v>0.57099999999999995</c:v>
                </c:pt>
                <c:pt idx="1222">
                  <c:v>0.57099999999999995</c:v>
                </c:pt>
                <c:pt idx="1223">
                  <c:v>0.57199999999999995</c:v>
                </c:pt>
                <c:pt idx="1224">
                  <c:v>0.57199999999999995</c:v>
                </c:pt>
                <c:pt idx="1225">
                  <c:v>0.57199999999999995</c:v>
                </c:pt>
                <c:pt idx="1226">
                  <c:v>0.57199999999999995</c:v>
                </c:pt>
                <c:pt idx="1227">
                  <c:v>0.57199999999999995</c:v>
                </c:pt>
                <c:pt idx="1228">
                  <c:v>0.57199999999999995</c:v>
                </c:pt>
                <c:pt idx="1229">
                  <c:v>0.57199999999999995</c:v>
                </c:pt>
                <c:pt idx="1230">
                  <c:v>0.57199999999999995</c:v>
                </c:pt>
                <c:pt idx="1231">
                  <c:v>0.57199999999999995</c:v>
                </c:pt>
                <c:pt idx="1232">
                  <c:v>0.57199999999999995</c:v>
                </c:pt>
                <c:pt idx="1233">
                  <c:v>0.57199999999999995</c:v>
                </c:pt>
                <c:pt idx="1234">
                  <c:v>0.57199999999999995</c:v>
                </c:pt>
                <c:pt idx="1235">
                  <c:v>0.57299999999999995</c:v>
                </c:pt>
                <c:pt idx="1236">
                  <c:v>0.57299999999999995</c:v>
                </c:pt>
                <c:pt idx="1237">
                  <c:v>0.57399999999999995</c:v>
                </c:pt>
                <c:pt idx="1238">
                  <c:v>0.57399999999999995</c:v>
                </c:pt>
                <c:pt idx="1239">
                  <c:v>0.57399999999999995</c:v>
                </c:pt>
                <c:pt idx="1240">
                  <c:v>0.57399999999999995</c:v>
                </c:pt>
                <c:pt idx="1241">
                  <c:v>0.57399999999999995</c:v>
                </c:pt>
                <c:pt idx="1242">
                  <c:v>0.57399999999999995</c:v>
                </c:pt>
                <c:pt idx="1243">
                  <c:v>0.57399999999999995</c:v>
                </c:pt>
                <c:pt idx="1244">
                  <c:v>0.57399999999999995</c:v>
                </c:pt>
                <c:pt idx="1245">
                  <c:v>0.57399999999999995</c:v>
                </c:pt>
                <c:pt idx="1246">
                  <c:v>0.57399999999999995</c:v>
                </c:pt>
                <c:pt idx="1247">
                  <c:v>0.57399999999999995</c:v>
                </c:pt>
                <c:pt idx="1248">
                  <c:v>0.57399999999999995</c:v>
                </c:pt>
                <c:pt idx="1249">
                  <c:v>0.57399999999999995</c:v>
                </c:pt>
                <c:pt idx="1250">
                  <c:v>0.57399999999999995</c:v>
                </c:pt>
                <c:pt idx="1251">
                  <c:v>0.57399999999999995</c:v>
                </c:pt>
                <c:pt idx="1252">
                  <c:v>0.57399999999999995</c:v>
                </c:pt>
                <c:pt idx="1253">
                  <c:v>0.57499999999999996</c:v>
                </c:pt>
                <c:pt idx="1254">
                  <c:v>0.57499999999999996</c:v>
                </c:pt>
                <c:pt idx="1255">
                  <c:v>0.57499999999999996</c:v>
                </c:pt>
                <c:pt idx="1256">
                  <c:v>0.57699999999999996</c:v>
                </c:pt>
                <c:pt idx="1257">
                  <c:v>0.57699999999999996</c:v>
                </c:pt>
                <c:pt idx="1258">
                  <c:v>0.57699999999999996</c:v>
                </c:pt>
                <c:pt idx="1259">
                  <c:v>0.57699999999999996</c:v>
                </c:pt>
                <c:pt idx="1260">
                  <c:v>0.57699999999999996</c:v>
                </c:pt>
                <c:pt idx="1261">
                  <c:v>0.57699999999999996</c:v>
                </c:pt>
                <c:pt idx="1262">
                  <c:v>0.57699999999999996</c:v>
                </c:pt>
                <c:pt idx="1263">
                  <c:v>0.57699999999999996</c:v>
                </c:pt>
                <c:pt idx="1264">
                  <c:v>0.57699999999999996</c:v>
                </c:pt>
                <c:pt idx="1265">
                  <c:v>0.57699999999999996</c:v>
                </c:pt>
                <c:pt idx="1266">
                  <c:v>0.57699999999999996</c:v>
                </c:pt>
                <c:pt idx="1267">
                  <c:v>0.57999999999999996</c:v>
                </c:pt>
                <c:pt idx="1268">
                  <c:v>0.57999999999999996</c:v>
                </c:pt>
                <c:pt idx="1269">
                  <c:v>0.58099999999999996</c:v>
                </c:pt>
                <c:pt idx="1270">
                  <c:v>0.58099999999999996</c:v>
                </c:pt>
                <c:pt idx="1271">
                  <c:v>0.58299999999999996</c:v>
                </c:pt>
                <c:pt idx="1272">
                  <c:v>0.58299999999999996</c:v>
                </c:pt>
                <c:pt idx="1273">
                  <c:v>0.58299999999999996</c:v>
                </c:pt>
                <c:pt idx="1274">
                  <c:v>0.58299999999999996</c:v>
                </c:pt>
                <c:pt idx="1275">
                  <c:v>0.58299999999999996</c:v>
                </c:pt>
                <c:pt idx="1276">
                  <c:v>0.58299999999999996</c:v>
                </c:pt>
                <c:pt idx="1277">
                  <c:v>0.58299999999999996</c:v>
                </c:pt>
                <c:pt idx="1278">
                  <c:v>0.58299999999999996</c:v>
                </c:pt>
                <c:pt idx="1279">
                  <c:v>0.58299999999999996</c:v>
                </c:pt>
                <c:pt idx="1280">
                  <c:v>0.58299999999999996</c:v>
                </c:pt>
                <c:pt idx="1281">
                  <c:v>0.58399999999999996</c:v>
                </c:pt>
                <c:pt idx="1282">
                  <c:v>0.58499999999999996</c:v>
                </c:pt>
                <c:pt idx="1283">
                  <c:v>0.58699999999999997</c:v>
                </c:pt>
                <c:pt idx="1284">
                  <c:v>0.58799999999999997</c:v>
                </c:pt>
                <c:pt idx="1285">
                  <c:v>0.58899999999999997</c:v>
                </c:pt>
                <c:pt idx="1286">
                  <c:v>0.58899999999999997</c:v>
                </c:pt>
                <c:pt idx="1287">
                  <c:v>0.59</c:v>
                </c:pt>
                <c:pt idx="1288">
                  <c:v>0.59199999999999997</c:v>
                </c:pt>
                <c:pt idx="1289">
                  <c:v>0.59199999999999997</c:v>
                </c:pt>
                <c:pt idx="1290">
                  <c:v>0.59199999999999997</c:v>
                </c:pt>
                <c:pt idx="1291">
                  <c:v>0.59199999999999997</c:v>
                </c:pt>
                <c:pt idx="1292">
                  <c:v>0.59299999999999997</c:v>
                </c:pt>
                <c:pt idx="1293">
                  <c:v>0.59299999999999997</c:v>
                </c:pt>
                <c:pt idx="1294">
                  <c:v>0.59299999999999997</c:v>
                </c:pt>
                <c:pt idx="1295">
                  <c:v>0.59299999999999997</c:v>
                </c:pt>
                <c:pt idx="1296">
                  <c:v>0.59299999999999997</c:v>
                </c:pt>
                <c:pt idx="1297">
                  <c:v>0.59299999999999997</c:v>
                </c:pt>
                <c:pt idx="1298">
                  <c:v>0.59299999999999997</c:v>
                </c:pt>
                <c:pt idx="1299">
                  <c:v>0.59299999999999997</c:v>
                </c:pt>
                <c:pt idx="1300">
                  <c:v>0.59299999999999997</c:v>
                </c:pt>
                <c:pt idx="1301">
                  <c:v>0.59299999999999997</c:v>
                </c:pt>
                <c:pt idx="1302">
                  <c:v>0.59399999999999997</c:v>
                </c:pt>
                <c:pt idx="1303">
                  <c:v>0.59499999999999997</c:v>
                </c:pt>
                <c:pt idx="1304">
                  <c:v>0.59499999999999997</c:v>
                </c:pt>
                <c:pt idx="1305">
                  <c:v>0.59499999999999997</c:v>
                </c:pt>
                <c:pt idx="1306">
                  <c:v>0.59499999999999997</c:v>
                </c:pt>
                <c:pt idx="1307">
                  <c:v>0.59499999999999997</c:v>
                </c:pt>
                <c:pt idx="1308">
                  <c:v>0.59499999999999997</c:v>
                </c:pt>
                <c:pt idx="1309">
                  <c:v>0.59499999999999997</c:v>
                </c:pt>
                <c:pt idx="1310">
                  <c:v>0.59499999999999997</c:v>
                </c:pt>
                <c:pt idx="1311">
                  <c:v>0.59599999999999997</c:v>
                </c:pt>
                <c:pt idx="1312">
                  <c:v>0.59599999999999997</c:v>
                </c:pt>
                <c:pt idx="1313">
                  <c:v>0.59599999999999997</c:v>
                </c:pt>
                <c:pt idx="1314">
                  <c:v>0.59599999999999997</c:v>
                </c:pt>
                <c:pt idx="1315">
                  <c:v>0.59599999999999997</c:v>
                </c:pt>
                <c:pt idx="1316">
                  <c:v>0.59599999999999997</c:v>
                </c:pt>
                <c:pt idx="1317">
                  <c:v>0.59599999999999997</c:v>
                </c:pt>
                <c:pt idx="1318">
                  <c:v>0.59599999999999997</c:v>
                </c:pt>
                <c:pt idx="1319">
                  <c:v>0.59599999999999997</c:v>
                </c:pt>
                <c:pt idx="1320">
                  <c:v>0.59599999999999997</c:v>
                </c:pt>
                <c:pt idx="1321">
                  <c:v>0.59599999999999997</c:v>
                </c:pt>
                <c:pt idx="1322">
                  <c:v>0.59599999999999997</c:v>
                </c:pt>
                <c:pt idx="1323">
                  <c:v>0.59599999999999997</c:v>
                </c:pt>
                <c:pt idx="1324">
                  <c:v>0.59599999999999997</c:v>
                </c:pt>
                <c:pt idx="1325">
                  <c:v>0.59699999999999998</c:v>
                </c:pt>
                <c:pt idx="1326">
                  <c:v>0.59699999999999998</c:v>
                </c:pt>
                <c:pt idx="1327">
                  <c:v>0.59799999999999998</c:v>
                </c:pt>
                <c:pt idx="1328">
                  <c:v>0.59799999999999998</c:v>
                </c:pt>
                <c:pt idx="1329">
                  <c:v>0.59799999999999998</c:v>
                </c:pt>
                <c:pt idx="1330">
                  <c:v>0.59799999999999998</c:v>
                </c:pt>
                <c:pt idx="1331">
                  <c:v>0.59899999999999998</c:v>
                </c:pt>
                <c:pt idx="1332">
                  <c:v>0.59899999999999998</c:v>
                </c:pt>
                <c:pt idx="1333">
                  <c:v>0.59899999999999998</c:v>
                </c:pt>
                <c:pt idx="1334">
                  <c:v>0.60099999999999998</c:v>
                </c:pt>
                <c:pt idx="1335">
                  <c:v>0.60199999999999998</c:v>
                </c:pt>
                <c:pt idx="1336">
                  <c:v>0.60199999999999998</c:v>
                </c:pt>
                <c:pt idx="1337">
                  <c:v>0.60199999999999998</c:v>
                </c:pt>
                <c:pt idx="1338">
                  <c:v>0.60199999999999998</c:v>
                </c:pt>
                <c:pt idx="1339">
                  <c:v>0.60299999999999998</c:v>
                </c:pt>
                <c:pt idx="1340">
                  <c:v>0.60299999999999998</c:v>
                </c:pt>
                <c:pt idx="1341">
                  <c:v>0.60299999999999998</c:v>
                </c:pt>
                <c:pt idx="1342">
                  <c:v>0.60299999999999998</c:v>
                </c:pt>
                <c:pt idx="1343">
                  <c:v>0.60299999999999998</c:v>
                </c:pt>
                <c:pt idx="1344">
                  <c:v>0.60299999999999998</c:v>
                </c:pt>
                <c:pt idx="1345">
                  <c:v>0.60299999999999998</c:v>
                </c:pt>
                <c:pt idx="1346">
                  <c:v>0.60299999999999998</c:v>
                </c:pt>
                <c:pt idx="1347">
                  <c:v>0.60399999999999998</c:v>
                </c:pt>
                <c:pt idx="1348">
                  <c:v>0.60499999999999998</c:v>
                </c:pt>
                <c:pt idx="1349">
                  <c:v>0.60699999999999998</c:v>
                </c:pt>
                <c:pt idx="1350">
                  <c:v>0.60699999999999998</c:v>
                </c:pt>
                <c:pt idx="1351">
                  <c:v>0.60699999999999998</c:v>
                </c:pt>
                <c:pt idx="1352">
                  <c:v>0.60799999999999998</c:v>
                </c:pt>
                <c:pt idx="1353">
                  <c:v>0.60799999999999998</c:v>
                </c:pt>
                <c:pt idx="1354">
                  <c:v>0.60799999999999998</c:v>
                </c:pt>
                <c:pt idx="1355">
                  <c:v>0.60799999999999998</c:v>
                </c:pt>
                <c:pt idx="1356">
                  <c:v>0.60799999999999998</c:v>
                </c:pt>
                <c:pt idx="1357">
                  <c:v>0.60799999999999998</c:v>
                </c:pt>
                <c:pt idx="1358">
                  <c:v>0.60799999999999998</c:v>
                </c:pt>
                <c:pt idx="1359">
                  <c:v>0.60799999999999998</c:v>
                </c:pt>
                <c:pt idx="1360">
                  <c:v>0.61</c:v>
                </c:pt>
                <c:pt idx="1361">
                  <c:v>0.61</c:v>
                </c:pt>
                <c:pt idx="1362">
                  <c:v>0.61</c:v>
                </c:pt>
                <c:pt idx="1363">
                  <c:v>0.61</c:v>
                </c:pt>
                <c:pt idx="1364">
                  <c:v>0.61</c:v>
                </c:pt>
                <c:pt idx="1365">
                  <c:v>0.61</c:v>
                </c:pt>
                <c:pt idx="1366">
                  <c:v>0.61</c:v>
                </c:pt>
                <c:pt idx="1367">
                  <c:v>0.61099999999999999</c:v>
                </c:pt>
                <c:pt idx="1368">
                  <c:v>0.61099999999999999</c:v>
                </c:pt>
                <c:pt idx="1369">
                  <c:v>0.61199999999999999</c:v>
                </c:pt>
                <c:pt idx="1370">
                  <c:v>0.61199999999999999</c:v>
                </c:pt>
                <c:pt idx="1371">
                  <c:v>0.61199999999999999</c:v>
                </c:pt>
                <c:pt idx="1372">
                  <c:v>0.61299999999999999</c:v>
                </c:pt>
                <c:pt idx="1373">
                  <c:v>0.61299999999999999</c:v>
                </c:pt>
                <c:pt idx="1374">
                  <c:v>0.61299999999999999</c:v>
                </c:pt>
                <c:pt idx="1375">
                  <c:v>0.61299999999999999</c:v>
                </c:pt>
                <c:pt idx="1376">
                  <c:v>0.61299999999999999</c:v>
                </c:pt>
                <c:pt idx="1377">
                  <c:v>0.61299999999999999</c:v>
                </c:pt>
                <c:pt idx="1378">
                  <c:v>0.61299999999999999</c:v>
                </c:pt>
                <c:pt idx="1379">
                  <c:v>0.61299999999999999</c:v>
                </c:pt>
                <c:pt idx="1380">
                  <c:v>0.61299999999999999</c:v>
                </c:pt>
                <c:pt idx="1381">
                  <c:v>0.61299999999999999</c:v>
                </c:pt>
                <c:pt idx="1382">
                  <c:v>0.61299999999999999</c:v>
                </c:pt>
                <c:pt idx="1383">
                  <c:v>0.61299999999999999</c:v>
                </c:pt>
                <c:pt idx="1384">
                  <c:v>0.61299999999999999</c:v>
                </c:pt>
                <c:pt idx="1385">
                  <c:v>0.61299999999999999</c:v>
                </c:pt>
                <c:pt idx="1386">
                  <c:v>0.61299999999999999</c:v>
                </c:pt>
                <c:pt idx="1387">
                  <c:v>0.61299999999999999</c:v>
                </c:pt>
                <c:pt idx="1388">
                  <c:v>0.61299999999999999</c:v>
                </c:pt>
                <c:pt idx="1389">
                  <c:v>0.61299999999999999</c:v>
                </c:pt>
                <c:pt idx="1390">
                  <c:v>0.61299999999999999</c:v>
                </c:pt>
                <c:pt idx="1391">
                  <c:v>0.61299999999999999</c:v>
                </c:pt>
                <c:pt idx="1392">
                  <c:v>0.61299999999999999</c:v>
                </c:pt>
                <c:pt idx="1393">
                  <c:v>0.61299999999999999</c:v>
                </c:pt>
                <c:pt idx="1394">
                  <c:v>0.61299999999999999</c:v>
                </c:pt>
                <c:pt idx="1395">
                  <c:v>0.61299999999999999</c:v>
                </c:pt>
                <c:pt idx="1396">
                  <c:v>0.61299999999999999</c:v>
                </c:pt>
                <c:pt idx="1397">
                  <c:v>0.61299999999999999</c:v>
                </c:pt>
                <c:pt idx="1398">
                  <c:v>0.61299999999999999</c:v>
                </c:pt>
                <c:pt idx="1399">
                  <c:v>0.61299999999999999</c:v>
                </c:pt>
                <c:pt idx="1400">
                  <c:v>0.61299999999999999</c:v>
                </c:pt>
                <c:pt idx="1401">
                  <c:v>0.61299999999999999</c:v>
                </c:pt>
                <c:pt idx="1402">
                  <c:v>0.61299999999999999</c:v>
                </c:pt>
                <c:pt idx="1403">
                  <c:v>0.61299999999999999</c:v>
                </c:pt>
                <c:pt idx="1404">
                  <c:v>0.61299999999999999</c:v>
                </c:pt>
                <c:pt idx="1405">
                  <c:v>0.61299999999999999</c:v>
                </c:pt>
                <c:pt idx="1406">
                  <c:v>0.61399999999999999</c:v>
                </c:pt>
                <c:pt idx="1407">
                  <c:v>0.61499999999999999</c:v>
                </c:pt>
                <c:pt idx="1408">
                  <c:v>0.61499999999999999</c:v>
                </c:pt>
                <c:pt idx="1409">
                  <c:v>0.61499999999999999</c:v>
                </c:pt>
                <c:pt idx="1410">
                  <c:v>0.61499999999999999</c:v>
                </c:pt>
                <c:pt idx="1411">
                  <c:v>0.61499999999999999</c:v>
                </c:pt>
                <c:pt idx="1412">
                  <c:v>0.61499999999999999</c:v>
                </c:pt>
                <c:pt idx="1413">
                  <c:v>0.61499999999999999</c:v>
                </c:pt>
                <c:pt idx="1414">
                  <c:v>0.61499999999999999</c:v>
                </c:pt>
                <c:pt idx="1415">
                  <c:v>0.61499999999999999</c:v>
                </c:pt>
                <c:pt idx="1416">
                  <c:v>0.61499999999999999</c:v>
                </c:pt>
                <c:pt idx="1417">
                  <c:v>0.61699999999999999</c:v>
                </c:pt>
                <c:pt idx="1418">
                  <c:v>0.61799999999999999</c:v>
                </c:pt>
                <c:pt idx="1419">
                  <c:v>0.61799999999999999</c:v>
                </c:pt>
                <c:pt idx="1420">
                  <c:v>0.61799999999999999</c:v>
                </c:pt>
                <c:pt idx="1421">
                  <c:v>0.62</c:v>
                </c:pt>
                <c:pt idx="1422">
                  <c:v>0.62</c:v>
                </c:pt>
                <c:pt idx="1423">
                  <c:v>0.62</c:v>
                </c:pt>
                <c:pt idx="1424">
                  <c:v>0.621</c:v>
                </c:pt>
                <c:pt idx="1425">
                  <c:v>0.621</c:v>
                </c:pt>
                <c:pt idx="1426">
                  <c:v>0.622</c:v>
                </c:pt>
                <c:pt idx="1427">
                  <c:v>0.622</c:v>
                </c:pt>
                <c:pt idx="1428">
                  <c:v>0.622</c:v>
                </c:pt>
                <c:pt idx="1429">
                  <c:v>0.622</c:v>
                </c:pt>
                <c:pt idx="1430">
                  <c:v>0.622</c:v>
                </c:pt>
                <c:pt idx="1431">
                  <c:v>0.623</c:v>
                </c:pt>
                <c:pt idx="1432">
                  <c:v>0.623</c:v>
                </c:pt>
                <c:pt idx="1433">
                  <c:v>0.623</c:v>
                </c:pt>
                <c:pt idx="1434">
                  <c:v>0.623</c:v>
                </c:pt>
                <c:pt idx="1435">
                  <c:v>0.623</c:v>
                </c:pt>
                <c:pt idx="1436">
                  <c:v>0.623</c:v>
                </c:pt>
                <c:pt idx="1437">
                  <c:v>0.623</c:v>
                </c:pt>
                <c:pt idx="1438">
                  <c:v>0.623</c:v>
                </c:pt>
                <c:pt idx="1439">
                  <c:v>0.623</c:v>
                </c:pt>
                <c:pt idx="1440">
                  <c:v>0.623</c:v>
                </c:pt>
                <c:pt idx="1441">
                  <c:v>0.625</c:v>
                </c:pt>
                <c:pt idx="1442">
                  <c:v>0.625</c:v>
                </c:pt>
                <c:pt idx="1443">
                  <c:v>0.625</c:v>
                </c:pt>
                <c:pt idx="1444">
                  <c:v>0.627</c:v>
                </c:pt>
                <c:pt idx="1445">
                  <c:v>0.627</c:v>
                </c:pt>
                <c:pt idx="1446">
                  <c:v>0.627</c:v>
                </c:pt>
                <c:pt idx="1447">
                  <c:v>0.628</c:v>
                </c:pt>
                <c:pt idx="1448">
                  <c:v>0.629</c:v>
                </c:pt>
                <c:pt idx="1449">
                  <c:v>0.629</c:v>
                </c:pt>
                <c:pt idx="1450">
                  <c:v>0.63100000000000001</c:v>
                </c:pt>
                <c:pt idx="1451">
                  <c:v>0.63100000000000001</c:v>
                </c:pt>
                <c:pt idx="1452">
                  <c:v>0.63200000000000001</c:v>
                </c:pt>
                <c:pt idx="1453">
                  <c:v>0.63200000000000001</c:v>
                </c:pt>
                <c:pt idx="1454">
                  <c:v>0.63300000000000001</c:v>
                </c:pt>
                <c:pt idx="1455">
                  <c:v>0.63300000000000001</c:v>
                </c:pt>
                <c:pt idx="1456">
                  <c:v>0.63300000000000001</c:v>
                </c:pt>
                <c:pt idx="1457">
                  <c:v>0.63300000000000001</c:v>
                </c:pt>
                <c:pt idx="1458">
                  <c:v>0.63400000000000001</c:v>
                </c:pt>
                <c:pt idx="1459">
                  <c:v>0.63400000000000001</c:v>
                </c:pt>
                <c:pt idx="1460">
                  <c:v>0.63400000000000001</c:v>
                </c:pt>
                <c:pt idx="1461">
                  <c:v>0.63400000000000001</c:v>
                </c:pt>
                <c:pt idx="1462">
                  <c:v>0.63400000000000001</c:v>
                </c:pt>
                <c:pt idx="1463">
                  <c:v>0.63400000000000001</c:v>
                </c:pt>
                <c:pt idx="1464">
                  <c:v>0.63400000000000001</c:v>
                </c:pt>
                <c:pt idx="1465">
                  <c:v>0.63400000000000001</c:v>
                </c:pt>
                <c:pt idx="1466">
                  <c:v>0.63400000000000001</c:v>
                </c:pt>
                <c:pt idx="1467">
                  <c:v>0.63500000000000001</c:v>
                </c:pt>
                <c:pt idx="1468">
                  <c:v>0.63500000000000001</c:v>
                </c:pt>
                <c:pt idx="1469">
                  <c:v>0.63500000000000001</c:v>
                </c:pt>
                <c:pt idx="1470">
                  <c:v>0.63500000000000001</c:v>
                </c:pt>
                <c:pt idx="1471">
                  <c:v>0.63500000000000001</c:v>
                </c:pt>
                <c:pt idx="1472">
                  <c:v>0.63500000000000001</c:v>
                </c:pt>
                <c:pt idx="1473">
                  <c:v>0.63700000000000001</c:v>
                </c:pt>
                <c:pt idx="1474">
                  <c:v>0.63700000000000001</c:v>
                </c:pt>
                <c:pt idx="1475">
                  <c:v>0.63800000000000001</c:v>
                </c:pt>
                <c:pt idx="1476">
                  <c:v>0.63800000000000001</c:v>
                </c:pt>
                <c:pt idx="1477">
                  <c:v>0.63800000000000001</c:v>
                </c:pt>
                <c:pt idx="1478">
                  <c:v>0.63900000000000001</c:v>
                </c:pt>
                <c:pt idx="1479">
                  <c:v>0.63900000000000001</c:v>
                </c:pt>
                <c:pt idx="1480">
                  <c:v>0.64</c:v>
                </c:pt>
                <c:pt idx="1481">
                  <c:v>0.64</c:v>
                </c:pt>
                <c:pt idx="1482">
                  <c:v>0.64100000000000001</c:v>
                </c:pt>
                <c:pt idx="1483">
                  <c:v>0.64200000000000002</c:v>
                </c:pt>
                <c:pt idx="1484">
                  <c:v>0.64300000000000002</c:v>
                </c:pt>
                <c:pt idx="1485">
                  <c:v>0.64400000000000002</c:v>
                </c:pt>
                <c:pt idx="1486">
                  <c:v>0.64400000000000002</c:v>
                </c:pt>
                <c:pt idx="1487">
                  <c:v>0.64400000000000002</c:v>
                </c:pt>
                <c:pt idx="1488">
                  <c:v>0.64400000000000002</c:v>
                </c:pt>
                <c:pt idx="1489">
                  <c:v>0.64400000000000002</c:v>
                </c:pt>
                <c:pt idx="1490">
                  <c:v>0.64400000000000002</c:v>
                </c:pt>
                <c:pt idx="1491">
                  <c:v>0.64400000000000002</c:v>
                </c:pt>
                <c:pt idx="1492">
                  <c:v>0.64400000000000002</c:v>
                </c:pt>
                <c:pt idx="1493">
                  <c:v>0.64400000000000002</c:v>
                </c:pt>
                <c:pt idx="1494">
                  <c:v>0.64400000000000002</c:v>
                </c:pt>
                <c:pt idx="1495">
                  <c:v>0.64400000000000002</c:v>
                </c:pt>
                <c:pt idx="1496">
                  <c:v>0.64600000000000002</c:v>
                </c:pt>
                <c:pt idx="1497">
                  <c:v>0.64600000000000002</c:v>
                </c:pt>
                <c:pt idx="1498">
                  <c:v>0.64600000000000002</c:v>
                </c:pt>
                <c:pt idx="1499">
                  <c:v>0.64700000000000002</c:v>
                </c:pt>
                <c:pt idx="1500">
                  <c:v>0.64700000000000002</c:v>
                </c:pt>
                <c:pt idx="1501">
                  <c:v>0.64700000000000002</c:v>
                </c:pt>
                <c:pt idx="1502">
                  <c:v>0.64700000000000002</c:v>
                </c:pt>
                <c:pt idx="1503">
                  <c:v>0.64800000000000002</c:v>
                </c:pt>
                <c:pt idx="1504">
                  <c:v>0.64900000000000002</c:v>
                </c:pt>
                <c:pt idx="1505">
                  <c:v>0.64900000000000002</c:v>
                </c:pt>
                <c:pt idx="1506">
                  <c:v>0.64900000000000002</c:v>
                </c:pt>
                <c:pt idx="1507">
                  <c:v>0.65</c:v>
                </c:pt>
                <c:pt idx="1508">
                  <c:v>0.65</c:v>
                </c:pt>
                <c:pt idx="1509">
                  <c:v>0.65100000000000002</c:v>
                </c:pt>
                <c:pt idx="1510">
                  <c:v>0.65100000000000002</c:v>
                </c:pt>
                <c:pt idx="1511">
                  <c:v>0.65200000000000002</c:v>
                </c:pt>
                <c:pt idx="1512">
                  <c:v>0.65300000000000002</c:v>
                </c:pt>
                <c:pt idx="1513">
                  <c:v>0.65300000000000002</c:v>
                </c:pt>
                <c:pt idx="1514">
                  <c:v>0.65300000000000002</c:v>
                </c:pt>
                <c:pt idx="1515">
                  <c:v>0.65300000000000002</c:v>
                </c:pt>
                <c:pt idx="1516">
                  <c:v>0.65300000000000002</c:v>
                </c:pt>
                <c:pt idx="1517">
                  <c:v>0.65300000000000002</c:v>
                </c:pt>
                <c:pt idx="1518">
                  <c:v>0.65300000000000002</c:v>
                </c:pt>
                <c:pt idx="1519">
                  <c:v>0.65300000000000002</c:v>
                </c:pt>
                <c:pt idx="1520">
                  <c:v>0.65300000000000002</c:v>
                </c:pt>
                <c:pt idx="1521">
                  <c:v>0.65400000000000003</c:v>
                </c:pt>
                <c:pt idx="1522">
                  <c:v>0.65400000000000003</c:v>
                </c:pt>
                <c:pt idx="1523">
                  <c:v>0.65400000000000003</c:v>
                </c:pt>
                <c:pt idx="1524">
                  <c:v>0.65400000000000003</c:v>
                </c:pt>
                <c:pt idx="1525">
                  <c:v>0.65400000000000003</c:v>
                </c:pt>
                <c:pt idx="1526">
                  <c:v>0.65400000000000003</c:v>
                </c:pt>
                <c:pt idx="1527">
                  <c:v>0.65400000000000003</c:v>
                </c:pt>
                <c:pt idx="1528">
                  <c:v>0.65400000000000003</c:v>
                </c:pt>
                <c:pt idx="1529">
                  <c:v>0.65400000000000003</c:v>
                </c:pt>
                <c:pt idx="1530">
                  <c:v>0.65400000000000003</c:v>
                </c:pt>
                <c:pt idx="1531">
                  <c:v>0.65400000000000003</c:v>
                </c:pt>
                <c:pt idx="1532">
                  <c:v>0.65400000000000003</c:v>
                </c:pt>
                <c:pt idx="1533">
                  <c:v>0.65400000000000003</c:v>
                </c:pt>
                <c:pt idx="1534">
                  <c:v>0.65400000000000003</c:v>
                </c:pt>
                <c:pt idx="1535">
                  <c:v>0.65400000000000003</c:v>
                </c:pt>
                <c:pt idx="1536">
                  <c:v>0.65400000000000003</c:v>
                </c:pt>
                <c:pt idx="1537">
                  <c:v>0.65400000000000003</c:v>
                </c:pt>
                <c:pt idx="1538">
                  <c:v>0.65400000000000003</c:v>
                </c:pt>
                <c:pt idx="1539">
                  <c:v>0.65400000000000003</c:v>
                </c:pt>
                <c:pt idx="1540">
                  <c:v>0.65500000000000003</c:v>
                </c:pt>
                <c:pt idx="1541">
                  <c:v>0.65500000000000003</c:v>
                </c:pt>
                <c:pt idx="1542">
                  <c:v>0.65600000000000003</c:v>
                </c:pt>
                <c:pt idx="1543">
                  <c:v>0.65600000000000003</c:v>
                </c:pt>
                <c:pt idx="1544">
                  <c:v>0.65600000000000003</c:v>
                </c:pt>
                <c:pt idx="1545">
                  <c:v>0.65600000000000003</c:v>
                </c:pt>
                <c:pt idx="1546">
                  <c:v>0.65600000000000003</c:v>
                </c:pt>
                <c:pt idx="1547">
                  <c:v>0.65600000000000003</c:v>
                </c:pt>
                <c:pt idx="1548">
                  <c:v>0.65600000000000003</c:v>
                </c:pt>
                <c:pt idx="1549">
                  <c:v>0.65600000000000003</c:v>
                </c:pt>
                <c:pt idx="1550">
                  <c:v>0.65600000000000003</c:v>
                </c:pt>
                <c:pt idx="1551">
                  <c:v>0.65700000000000003</c:v>
                </c:pt>
                <c:pt idx="1552">
                  <c:v>0.65700000000000003</c:v>
                </c:pt>
                <c:pt idx="1553">
                  <c:v>0.65700000000000003</c:v>
                </c:pt>
                <c:pt idx="1554">
                  <c:v>0.65700000000000003</c:v>
                </c:pt>
                <c:pt idx="1555">
                  <c:v>0.65800000000000003</c:v>
                </c:pt>
                <c:pt idx="1556">
                  <c:v>0.65800000000000003</c:v>
                </c:pt>
                <c:pt idx="1557">
                  <c:v>0.66</c:v>
                </c:pt>
                <c:pt idx="1558">
                  <c:v>0.66</c:v>
                </c:pt>
                <c:pt idx="1559">
                  <c:v>0.66</c:v>
                </c:pt>
                <c:pt idx="1560">
                  <c:v>0.66</c:v>
                </c:pt>
                <c:pt idx="1561">
                  <c:v>0.66</c:v>
                </c:pt>
                <c:pt idx="1562">
                  <c:v>0.66</c:v>
                </c:pt>
                <c:pt idx="1563">
                  <c:v>0.66100000000000003</c:v>
                </c:pt>
                <c:pt idx="1564">
                  <c:v>0.66100000000000003</c:v>
                </c:pt>
                <c:pt idx="1565">
                  <c:v>0.66100000000000003</c:v>
                </c:pt>
                <c:pt idx="1566">
                  <c:v>0.66100000000000003</c:v>
                </c:pt>
                <c:pt idx="1567">
                  <c:v>0.66200000000000003</c:v>
                </c:pt>
                <c:pt idx="1568">
                  <c:v>0.66200000000000003</c:v>
                </c:pt>
                <c:pt idx="1569">
                  <c:v>0.66200000000000003</c:v>
                </c:pt>
                <c:pt idx="1570">
                  <c:v>0.66300000000000003</c:v>
                </c:pt>
                <c:pt idx="1571">
                  <c:v>0.66300000000000003</c:v>
                </c:pt>
                <c:pt idx="1572">
                  <c:v>0.66400000000000003</c:v>
                </c:pt>
                <c:pt idx="1573">
                  <c:v>0.66500000000000004</c:v>
                </c:pt>
                <c:pt idx="1574">
                  <c:v>0.66500000000000004</c:v>
                </c:pt>
                <c:pt idx="1575">
                  <c:v>0.66500000000000004</c:v>
                </c:pt>
                <c:pt idx="1576">
                  <c:v>0.66500000000000004</c:v>
                </c:pt>
                <c:pt idx="1577">
                  <c:v>0.66500000000000004</c:v>
                </c:pt>
                <c:pt idx="1578">
                  <c:v>0.66500000000000004</c:v>
                </c:pt>
                <c:pt idx="1579">
                  <c:v>0.66500000000000004</c:v>
                </c:pt>
                <c:pt idx="1580">
                  <c:v>0.66500000000000004</c:v>
                </c:pt>
                <c:pt idx="1581">
                  <c:v>0.66500000000000004</c:v>
                </c:pt>
                <c:pt idx="1582">
                  <c:v>0.66600000000000004</c:v>
                </c:pt>
                <c:pt idx="1583">
                  <c:v>0.66700000000000004</c:v>
                </c:pt>
                <c:pt idx="1584">
                  <c:v>0.66700000000000004</c:v>
                </c:pt>
                <c:pt idx="1585">
                  <c:v>0.66700000000000004</c:v>
                </c:pt>
                <c:pt idx="1586">
                  <c:v>0.66700000000000004</c:v>
                </c:pt>
                <c:pt idx="1587">
                  <c:v>0.66800000000000004</c:v>
                </c:pt>
                <c:pt idx="1588">
                  <c:v>0.66800000000000004</c:v>
                </c:pt>
                <c:pt idx="1589">
                  <c:v>0.66800000000000004</c:v>
                </c:pt>
                <c:pt idx="1590">
                  <c:v>0.66800000000000004</c:v>
                </c:pt>
                <c:pt idx="1591">
                  <c:v>0.66800000000000004</c:v>
                </c:pt>
                <c:pt idx="1592">
                  <c:v>0.66900000000000004</c:v>
                </c:pt>
                <c:pt idx="1593">
                  <c:v>0.66900000000000004</c:v>
                </c:pt>
                <c:pt idx="1594">
                  <c:v>0.67</c:v>
                </c:pt>
                <c:pt idx="1595">
                  <c:v>0.67300000000000004</c:v>
                </c:pt>
                <c:pt idx="1596">
                  <c:v>0.67300000000000004</c:v>
                </c:pt>
                <c:pt idx="1597">
                  <c:v>0.67300000000000004</c:v>
                </c:pt>
                <c:pt idx="1598">
                  <c:v>0.67300000000000004</c:v>
                </c:pt>
                <c:pt idx="1599">
                  <c:v>0.67300000000000004</c:v>
                </c:pt>
                <c:pt idx="1600">
                  <c:v>0.67300000000000004</c:v>
                </c:pt>
                <c:pt idx="1601">
                  <c:v>0.67300000000000004</c:v>
                </c:pt>
                <c:pt idx="1602">
                  <c:v>0.67300000000000004</c:v>
                </c:pt>
                <c:pt idx="1603">
                  <c:v>0.67300000000000004</c:v>
                </c:pt>
                <c:pt idx="1604">
                  <c:v>0.67300000000000004</c:v>
                </c:pt>
                <c:pt idx="1605">
                  <c:v>0.67300000000000004</c:v>
                </c:pt>
                <c:pt idx="1606">
                  <c:v>0.67300000000000004</c:v>
                </c:pt>
                <c:pt idx="1607">
                  <c:v>0.67300000000000004</c:v>
                </c:pt>
                <c:pt idx="1608">
                  <c:v>0.67300000000000004</c:v>
                </c:pt>
                <c:pt idx="1609">
                  <c:v>0.67300000000000004</c:v>
                </c:pt>
                <c:pt idx="1610">
                  <c:v>0.67300000000000004</c:v>
                </c:pt>
                <c:pt idx="1611">
                  <c:v>0.67300000000000004</c:v>
                </c:pt>
                <c:pt idx="1612">
                  <c:v>0.67300000000000004</c:v>
                </c:pt>
                <c:pt idx="1613">
                  <c:v>0.67300000000000004</c:v>
                </c:pt>
                <c:pt idx="1614">
                  <c:v>0.67300000000000004</c:v>
                </c:pt>
                <c:pt idx="1615">
                  <c:v>0.67400000000000004</c:v>
                </c:pt>
                <c:pt idx="1616">
                  <c:v>0.67400000000000004</c:v>
                </c:pt>
                <c:pt idx="1617">
                  <c:v>0.67400000000000004</c:v>
                </c:pt>
                <c:pt idx="1618">
                  <c:v>0.67400000000000004</c:v>
                </c:pt>
                <c:pt idx="1619">
                  <c:v>0.67400000000000004</c:v>
                </c:pt>
                <c:pt idx="1620">
                  <c:v>0.67400000000000004</c:v>
                </c:pt>
                <c:pt idx="1621">
                  <c:v>0.67400000000000004</c:v>
                </c:pt>
                <c:pt idx="1622">
                  <c:v>0.67400000000000004</c:v>
                </c:pt>
                <c:pt idx="1623">
                  <c:v>0.67500000000000004</c:v>
                </c:pt>
                <c:pt idx="1624">
                  <c:v>0.67500000000000004</c:v>
                </c:pt>
                <c:pt idx="1625">
                  <c:v>0.67500000000000004</c:v>
                </c:pt>
                <c:pt idx="1626">
                  <c:v>0.67500000000000004</c:v>
                </c:pt>
                <c:pt idx="1627">
                  <c:v>0.67500000000000004</c:v>
                </c:pt>
                <c:pt idx="1628">
                  <c:v>0.67500000000000004</c:v>
                </c:pt>
                <c:pt idx="1629">
                  <c:v>0.67500000000000004</c:v>
                </c:pt>
                <c:pt idx="1630">
                  <c:v>0.67500000000000004</c:v>
                </c:pt>
                <c:pt idx="1631">
                  <c:v>0.67500000000000004</c:v>
                </c:pt>
                <c:pt idx="1632">
                  <c:v>0.67500000000000004</c:v>
                </c:pt>
                <c:pt idx="1633">
                  <c:v>0.67500000000000004</c:v>
                </c:pt>
                <c:pt idx="1634">
                  <c:v>0.67500000000000004</c:v>
                </c:pt>
                <c:pt idx="1635">
                  <c:v>0.67500000000000004</c:v>
                </c:pt>
                <c:pt idx="1636">
                  <c:v>0.67500000000000004</c:v>
                </c:pt>
                <c:pt idx="1637">
                  <c:v>0.67500000000000004</c:v>
                </c:pt>
                <c:pt idx="1638">
                  <c:v>0.67500000000000004</c:v>
                </c:pt>
                <c:pt idx="1639">
                  <c:v>0.67500000000000004</c:v>
                </c:pt>
                <c:pt idx="1640">
                  <c:v>0.67500000000000004</c:v>
                </c:pt>
                <c:pt idx="1641">
                  <c:v>0.67500000000000004</c:v>
                </c:pt>
                <c:pt idx="1642">
                  <c:v>0.67500000000000004</c:v>
                </c:pt>
                <c:pt idx="1643">
                  <c:v>0.67500000000000004</c:v>
                </c:pt>
                <c:pt idx="1644">
                  <c:v>0.67500000000000004</c:v>
                </c:pt>
                <c:pt idx="1645">
                  <c:v>0.67500000000000004</c:v>
                </c:pt>
                <c:pt idx="1646">
                  <c:v>0.67500000000000004</c:v>
                </c:pt>
                <c:pt idx="1647">
                  <c:v>0.67500000000000004</c:v>
                </c:pt>
                <c:pt idx="1648">
                  <c:v>0.67500000000000004</c:v>
                </c:pt>
                <c:pt idx="1649">
                  <c:v>0.67500000000000004</c:v>
                </c:pt>
                <c:pt idx="1650">
                  <c:v>0.67500000000000004</c:v>
                </c:pt>
                <c:pt idx="1651">
                  <c:v>0.67500000000000004</c:v>
                </c:pt>
                <c:pt idx="1652">
                  <c:v>0.67500000000000004</c:v>
                </c:pt>
                <c:pt idx="1653">
                  <c:v>0.67500000000000004</c:v>
                </c:pt>
                <c:pt idx="1654">
                  <c:v>0.67600000000000005</c:v>
                </c:pt>
                <c:pt idx="1655">
                  <c:v>0.67700000000000005</c:v>
                </c:pt>
                <c:pt idx="1656">
                  <c:v>0.67700000000000005</c:v>
                </c:pt>
                <c:pt idx="1657">
                  <c:v>0.67700000000000005</c:v>
                </c:pt>
                <c:pt idx="1658">
                  <c:v>0.67700000000000005</c:v>
                </c:pt>
                <c:pt idx="1659">
                  <c:v>0.67700000000000005</c:v>
                </c:pt>
                <c:pt idx="1660">
                  <c:v>0.67700000000000005</c:v>
                </c:pt>
                <c:pt idx="1661">
                  <c:v>0.67700000000000005</c:v>
                </c:pt>
                <c:pt idx="1662">
                  <c:v>0.67700000000000005</c:v>
                </c:pt>
                <c:pt idx="1663">
                  <c:v>0.67700000000000005</c:v>
                </c:pt>
                <c:pt idx="1664">
                  <c:v>0.67700000000000005</c:v>
                </c:pt>
                <c:pt idx="1665">
                  <c:v>0.67700000000000005</c:v>
                </c:pt>
                <c:pt idx="1666">
                  <c:v>0.67800000000000005</c:v>
                </c:pt>
                <c:pt idx="1667">
                  <c:v>0.68</c:v>
                </c:pt>
                <c:pt idx="1668">
                  <c:v>0.68100000000000005</c:v>
                </c:pt>
                <c:pt idx="1669">
                  <c:v>0.68100000000000005</c:v>
                </c:pt>
                <c:pt idx="1670">
                  <c:v>0.68100000000000005</c:v>
                </c:pt>
                <c:pt idx="1671">
                  <c:v>0.68200000000000005</c:v>
                </c:pt>
                <c:pt idx="1672">
                  <c:v>0.68600000000000005</c:v>
                </c:pt>
                <c:pt idx="1673">
                  <c:v>0.68600000000000005</c:v>
                </c:pt>
                <c:pt idx="1674">
                  <c:v>0.68600000000000005</c:v>
                </c:pt>
                <c:pt idx="1675">
                  <c:v>0.68600000000000005</c:v>
                </c:pt>
                <c:pt idx="1676">
                  <c:v>0.68600000000000005</c:v>
                </c:pt>
                <c:pt idx="1677">
                  <c:v>0.68600000000000005</c:v>
                </c:pt>
                <c:pt idx="1678">
                  <c:v>0.68600000000000005</c:v>
                </c:pt>
                <c:pt idx="1679">
                  <c:v>0.68600000000000005</c:v>
                </c:pt>
                <c:pt idx="1680">
                  <c:v>0.68600000000000005</c:v>
                </c:pt>
                <c:pt idx="1681">
                  <c:v>0.68600000000000005</c:v>
                </c:pt>
                <c:pt idx="1682">
                  <c:v>0.68600000000000005</c:v>
                </c:pt>
                <c:pt idx="1683">
                  <c:v>0.68600000000000005</c:v>
                </c:pt>
                <c:pt idx="1684">
                  <c:v>0.68700000000000006</c:v>
                </c:pt>
                <c:pt idx="1685">
                  <c:v>0.68700000000000006</c:v>
                </c:pt>
                <c:pt idx="1686">
                  <c:v>0.68700000000000006</c:v>
                </c:pt>
                <c:pt idx="1687">
                  <c:v>0.68700000000000006</c:v>
                </c:pt>
                <c:pt idx="1688">
                  <c:v>0.68700000000000006</c:v>
                </c:pt>
                <c:pt idx="1689">
                  <c:v>0.68700000000000006</c:v>
                </c:pt>
                <c:pt idx="1690">
                  <c:v>0.68700000000000006</c:v>
                </c:pt>
                <c:pt idx="1691">
                  <c:v>0.68799999999999994</c:v>
                </c:pt>
                <c:pt idx="1692">
                  <c:v>0.68799999999999994</c:v>
                </c:pt>
                <c:pt idx="1693">
                  <c:v>0.68799999999999994</c:v>
                </c:pt>
                <c:pt idx="1694">
                  <c:v>0.68799999999999994</c:v>
                </c:pt>
                <c:pt idx="1695">
                  <c:v>0.68799999999999994</c:v>
                </c:pt>
                <c:pt idx="1696">
                  <c:v>0.68799999999999994</c:v>
                </c:pt>
                <c:pt idx="1697">
                  <c:v>0.68799999999999994</c:v>
                </c:pt>
                <c:pt idx="1698">
                  <c:v>0.68799999999999994</c:v>
                </c:pt>
                <c:pt idx="1699">
                  <c:v>0.68799999999999994</c:v>
                </c:pt>
                <c:pt idx="1700">
                  <c:v>0.68899999999999995</c:v>
                </c:pt>
                <c:pt idx="1701">
                  <c:v>0.69</c:v>
                </c:pt>
                <c:pt idx="1702">
                  <c:v>0.69</c:v>
                </c:pt>
                <c:pt idx="1703">
                  <c:v>0.69</c:v>
                </c:pt>
                <c:pt idx="1704">
                  <c:v>0.69</c:v>
                </c:pt>
                <c:pt idx="1705">
                  <c:v>0.69</c:v>
                </c:pt>
                <c:pt idx="1706">
                  <c:v>0.69</c:v>
                </c:pt>
                <c:pt idx="1707">
                  <c:v>0.69</c:v>
                </c:pt>
                <c:pt idx="1708">
                  <c:v>0.69199999999999995</c:v>
                </c:pt>
                <c:pt idx="1709">
                  <c:v>0.69299999999999995</c:v>
                </c:pt>
                <c:pt idx="1710">
                  <c:v>0.69299999999999995</c:v>
                </c:pt>
                <c:pt idx="1711">
                  <c:v>0.69499999999999995</c:v>
                </c:pt>
                <c:pt idx="1712">
                  <c:v>0.69499999999999995</c:v>
                </c:pt>
                <c:pt idx="1713">
                  <c:v>0.69499999999999995</c:v>
                </c:pt>
                <c:pt idx="1714">
                  <c:v>0.69499999999999995</c:v>
                </c:pt>
                <c:pt idx="1715">
                  <c:v>0.69499999999999995</c:v>
                </c:pt>
                <c:pt idx="1716">
                  <c:v>0.69499999999999995</c:v>
                </c:pt>
                <c:pt idx="1717">
                  <c:v>0.69499999999999995</c:v>
                </c:pt>
                <c:pt idx="1718">
                  <c:v>0.69499999999999995</c:v>
                </c:pt>
                <c:pt idx="1719">
                  <c:v>0.69699999999999995</c:v>
                </c:pt>
                <c:pt idx="1720">
                  <c:v>0.69699999999999995</c:v>
                </c:pt>
                <c:pt idx="1721">
                  <c:v>0.69699999999999995</c:v>
                </c:pt>
                <c:pt idx="1722">
                  <c:v>0.69699999999999995</c:v>
                </c:pt>
                <c:pt idx="1723">
                  <c:v>0.69699999999999995</c:v>
                </c:pt>
                <c:pt idx="1724">
                  <c:v>0.69699999999999995</c:v>
                </c:pt>
                <c:pt idx="1725">
                  <c:v>0.69699999999999995</c:v>
                </c:pt>
                <c:pt idx="1726">
                  <c:v>0.69699999999999995</c:v>
                </c:pt>
                <c:pt idx="1727">
                  <c:v>0.69699999999999995</c:v>
                </c:pt>
                <c:pt idx="1728">
                  <c:v>0.69799999999999995</c:v>
                </c:pt>
                <c:pt idx="1729">
                  <c:v>0.69799999999999995</c:v>
                </c:pt>
                <c:pt idx="1730">
                  <c:v>0.69799999999999995</c:v>
                </c:pt>
                <c:pt idx="1731">
                  <c:v>0.69799999999999995</c:v>
                </c:pt>
                <c:pt idx="1732">
                  <c:v>0.69799999999999995</c:v>
                </c:pt>
                <c:pt idx="1733">
                  <c:v>0.69899999999999995</c:v>
                </c:pt>
                <c:pt idx="1734">
                  <c:v>0.7</c:v>
                </c:pt>
                <c:pt idx="1735">
                  <c:v>0.70099999999999996</c:v>
                </c:pt>
                <c:pt idx="1736">
                  <c:v>0.70099999999999996</c:v>
                </c:pt>
                <c:pt idx="1737">
                  <c:v>0.70099999999999996</c:v>
                </c:pt>
                <c:pt idx="1738">
                  <c:v>0.70199999999999996</c:v>
                </c:pt>
                <c:pt idx="1739">
                  <c:v>0.70199999999999996</c:v>
                </c:pt>
                <c:pt idx="1740">
                  <c:v>0.70199999999999996</c:v>
                </c:pt>
                <c:pt idx="1741">
                  <c:v>0.70299999999999996</c:v>
                </c:pt>
                <c:pt idx="1742">
                  <c:v>0.70399999999999996</c:v>
                </c:pt>
                <c:pt idx="1743">
                  <c:v>0.70399999999999996</c:v>
                </c:pt>
                <c:pt idx="1744">
                  <c:v>0.70499999999999996</c:v>
                </c:pt>
                <c:pt idx="1745">
                  <c:v>0.70599999999999996</c:v>
                </c:pt>
                <c:pt idx="1746">
                  <c:v>0.70599999999999996</c:v>
                </c:pt>
                <c:pt idx="1747">
                  <c:v>0.70699999999999996</c:v>
                </c:pt>
                <c:pt idx="1748">
                  <c:v>0.70699999999999996</c:v>
                </c:pt>
                <c:pt idx="1749">
                  <c:v>0.70699999999999996</c:v>
                </c:pt>
                <c:pt idx="1750">
                  <c:v>0.70699999999999996</c:v>
                </c:pt>
                <c:pt idx="1751">
                  <c:v>0.70699999999999996</c:v>
                </c:pt>
                <c:pt idx="1752">
                  <c:v>0.70699999999999996</c:v>
                </c:pt>
                <c:pt idx="1753">
                  <c:v>0.70699999999999996</c:v>
                </c:pt>
                <c:pt idx="1754">
                  <c:v>0.70699999999999996</c:v>
                </c:pt>
                <c:pt idx="1755">
                  <c:v>0.70699999999999996</c:v>
                </c:pt>
                <c:pt idx="1756">
                  <c:v>0.70699999999999996</c:v>
                </c:pt>
                <c:pt idx="1757">
                  <c:v>0.70899999999999996</c:v>
                </c:pt>
                <c:pt idx="1758">
                  <c:v>0.70899999999999996</c:v>
                </c:pt>
                <c:pt idx="1759">
                  <c:v>0.70899999999999996</c:v>
                </c:pt>
                <c:pt idx="1760">
                  <c:v>0.70899999999999996</c:v>
                </c:pt>
                <c:pt idx="1761">
                  <c:v>0.71</c:v>
                </c:pt>
                <c:pt idx="1762">
                  <c:v>0.71099999999999997</c:v>
                </c:pt>
                <c:pt idx="1763">
                  <c:v>0.71299999999999997</c:v>
                </c:pt>
                <c:pt idx="1764">
                  <c:v>0.71399999999999997</c:v>
                </c:pt>
                <c:pt idx="1765">
                  <c:v>0.71399999999999997</c:v>
                </c:pt>
                <c:pt idx="1766">
                  <c:v>0.71499999999999997</c:v>
                </c:pt>
                <c:pt idx="1767">
                  <c:v>0.71499999999999997</c:v>
                </c:pt>
                <c:pt idx="1768">
                  <c:v>0.71599999999999997</c:v>
                </c:pt>
                <c:pt idx="1769">
                  <c:v>0.71599999999999997</c:v>
                </c:pt>
                <c:pt idx="1770">
                  <c:v>0.71599999999999997</c:v>
                </c:pt>
                <c:pt idx="1771">
                  <c:v>0.71599999999999997</c:v>
                </c:pt>
                <c:pt idx="1772">
                  <c:v>0.71599999999999997</c:v>
                </c:pt>
                <c:pt idx="1773">
                  <c:v>0.71599999999999997</c:v>
                </c:pt>
                <c:pt idx="1774">
                  <c:v>0.71599999999999997</c:v>
                </c:pt>
                <c:pt idx="1775">
                  <c:v>0.71599999999999997</c:v>
                </c:pt>
                <c:pt idx="1776">
                  <c:v>0.71599999999999997</c:v>
                </c:pt>
                <c:pt idx="1777">
                  <c:v>0.71599999999999997</c:v>
                </c:pt>
                <c:pt idx="1778">
                  <c:v>0.71599999999999997</c:v>
                </c:pt>
                <c:pt idx="1779">
                  <c:v>0.71599999999999997</c:v>
                </c:pt>
                <c:pt idx="1780">
                  <c:v>0.71599999999999997</c:v>
                </c:pt>
                <c:pt idx="1781">
                  <c:v>0.71599999999999997</c:v>
                </c:pt>
                <c:pt idx="1782">
                  <c:v>0.71599999999999997</c:v>
                </c:pt>
                <c:pt idx="1783">
                  <c:v>0.71599999999999997</c:v>
                </c:pt>
                <c:pt idx="1784">
                  <c:v>0.71599999999999997</c:v>
                </c:pt>
                <c:pt idx="1785">
                  <c:v>0.71599999999999997</c:v>
                </c:pt>
                <c:pt idx="1786">
                  <c:v>0.71599999999999997</c:v>
                </c:pt>
                <c:pt idx="1787">
                  <c:v>0.71699999999999997</c:v>
                </c:pt>
                <c:pt idx="1788">
                  <c:v>0.71699999999999997</c:v>
                </c:pt>
                <c:pt idx="1789">
                  <c:v>0.71799999999999997</c:v>
                </c:pt>
                <c:pt idx="1790">
                  <c:v>0.71799999999999997</c:v>
                </c:pt>
                <c:pt idx="1791">
                  <c:v>0.71799999999999997</c:v>
                </c:pt>
                <c:pt idx="1792">
                  <c:v>0.71799999999999997</c:v>
                </c:pt>
                <c:pt idx="1793">
                  <c:v>0.71799999999999997</c:v>
                </c:pt>
                <c:pt idx="1794">
                  <c:v>0.71799999999999997</c:v>
                </c:pt>
                <c:pt idx="1795">
                  <c:v>0.71799999999999997</c:v>
                </c:pt>
                <c:pt idx="1796">
                  <c:v>0.71799999999999997</c:v>
                </c:pt>
                <c:pt idx="1797">
                  <c:v>0.71799999999999997</c:v>
                </c:pt>
                <c:pt idx="1798">
                  <c:v>0.71799999999999997</c:v>
                </c:pt>
                <c:pt idx="1799">
                  <c:v>0.71799999999999997</c:v>
                </c:pt>
                <c:pt idx="1800">
                  <c:v>0.71799999999999997</c:v>
                </c:pt>
                <c:pt idx="1801">
                  <c:v>0.71799999999999997</c:v>
                </c:pt>
                <c:pt idx="1802">
                  <c:v>0.71799999999999997</c:v>
                </c:pt>
                <c:pt idx="1803">
                  <c:v>0.71799999999999997</c:v>
                </c:pt>
                <c:pt idx="1804">
                  <c:v>0.71799999999999997</c:v>
                </c:pt>
                <c:pt idx="1805">
                  <c:v>0.71799999999999997</c:v>
                </c:pt>
                <c:pt idx="1806">
                  <c:v>0.71799999999999997</c:v>
                </c:pt>
                <c:pt idx="1807">
                  <c:v>0.71899999999999997</c:v>
                </c:pt>
                <c:pt idx="1808">
                  <c:v>0.72</c:v>
                </c:pt>
                <c:pt idx="1809">
                  <c:v>0.72</c:v>
                </c:pt>
                <c:pt idx="1810">
                  <c:v>0.72</c:v>
                </c:pt>
                <c:pt idx="1811">
                  <c:v>0.72</c:v>
                </c:pt>
                <c:pt idx="1812">
                  <c:v>0.72</c:v>
                </c:pt>
                <c:pt idx="1813">
                  <c:v>0.72</c:v>
                </c:pt>
                <c:pt idx="1814">
                  <c:v>0.72</c:v>
                </c:pt>
                <c:pt idx="1815">
                  <c:v>0.72</c:v>
                </c:pt>
                <c:pt idx="1816">
                  <c:v>0.72</c:v>
                </c:pt>
                <c:pt idx="1817">
                  <c:v>0.72</c:v>
                </c:pt>
                <c:pt idx="1818">
                  <c:v>0.72099999999999997</c:v>
                </c:pt>
                <c:pt idx="1819">
                  <c:v>0.72199999999999998</c:v>
                </c:pt>
                <c:pt idx="1820">
                  <c:v>0.72199999999999998</c:v>
                </c:pt>
                <c:pt idx="1821">
                  <c:v>0.72199999999999998</c:v>
                </c:pt>
                <c:pt idx="1822">
                  <c:v>0.72399999999999998</c:v>
                </c:pt>
                <c:pt idx="1823">
                  <c:v>0.72499999999999998</c:v>
                </c:pt>
                <c:pt idx="1824">
                  <c:v>0.72699999999999998</c:v>
                </c:pt>
                <c:pt idx="1825">
                  <c:v>0.72799999999999998</c:v>
                </c:pt>
                <c:pt idx="1826">
                  <c:v>0.72799999999999998</c:v>
                </c:pt>
                <c:pt idx="1827">
                  <c:v>0.72799999999999998</c:v>
                </c:pt>
                <c:pt idx="1828">
                  <c:v>0.72899999999999998</c:v>
                </c:pt>
                <c:pt idx="1829">
                  <c:v>0.72899999999999998</c:v>
                </c:pt>
                <c:pt idx="1830">
                  <c:v>0.72899999999999998</c:v>
                </c:pt>
                <c:pt idx="1831">
                  <c:v>0.72899999999999998</c:v>
                </c:pt>
                <c:pt idx="1832">
                  <c:v>0.72899999999999998</c:v>
                </c:pt>
                <c:pt idx="1833">
                  <c:v>0.73</c:v>
                </c:pt>
                <c:pt idx="1834">
                  <c:v>0.73</c:v>
                </c:pt>
                <c:pt idx="1835">
                  <c:v>0.73</c:v>
                </c:pt>
                <c:pt idx="1836">
                  <c:v>0.73099999999999998</c:v>
                </c:pt>
                <c:pt idx="1837">
                  <c:v>0.73099999999999998</c:v>
                </c:pt>
                <c:pt idx="1838">
                  <c:v>0.73099999999999998</c:v>
                </c:pt>
                <c:pt idx="1839">
                  <c:v>0.73099999999999998</c:v>
                </c:pt>
                <c:pt idx="1840">
                  <c:v>0.73199999999999998</c:v>
                </c:pt>
                <c:pt idx="1841">
                  <c:v>0.73299999999999998</c:v>
                </c:pt>
                <c:pt idx="1842">
                  <c:v>0.73299999999999998</c:v>
                </c:pt>
                <c:pt idx="1843">
                  <c:v>0.73299999999999998</c:v>
                </c:pt>
                <c:pt idx="1844">
                  <c:v>0.73499999999999999</c:v>
                </c:pt>
                <c:pt idx="1845">
                  <c:v>0.73499999999999999</c:v>
                </c:pt>
                <c:pt idx="1846">
                  <c:v>0.73499999999999999</c:v>
                </c:pt>
                <c:pt idx="1847">
                  <c:v>0.73499999999999999</c:v>
                </c:pt>
                <c:pt idx="1848">
                  <c:v>0.73499999999999999</c:v>
                </c:pt>
                <c:pt idx="1849">
                  <c:v>0.73499999999999999</c:v>
                </c:pt>
                <c:pt idx="1850">
                  <c:v>0.73599999999999999</c:v>
                </c:pt>
                <c:pt idx="1851">
                  <c:v>0.73699999999999999</c:v>
                </c:pt>
                <c:pt idx="1852">
                  <c:v>0.73799999999999999</c:v>
                </c:pt>
                <c:pt idx="1853">
                  <c:v>0.73799999999999999</c:v>
                </c:pt>
                <c:pt idx="1854">
                  <c:v>0.73799999999999999</c:v>
                </c:pt>
                <c:pt idx="1855">
                  <c:v>0.73799999999999999</c:v>
                </c:pt>
                <c:pt idx="1856">
                  <c:v>0.73799999999999999</c:v>
                </c:pt>
                <c:pt idx="1857">
                  <c:v>0.73799999999999999</c:v>
                </c:pt>
                <c:pt idx="1858">
                  <c:v>0.73799999999999999</c:v>
                </c:pt>
                <c:pt idx="1859">
                  <c:v>0.73799999999999999</c:v>
                </c:pt>
                <c:pt idx="1860">
                  <c:v>0.73799999999999999</c:v>
                </c:pt>
                <c:pt idx="1861">
                  <c:v>0.73899999999999999</c:v>
                </c:pt>
                <c:pt idx="1862">
                  <c:v>0.74</c:v>
                </c:pt>
                <c:pt idx="1863">
                  <c:v>0.74</c:v>
                </c:pt>
                <c:pt idx="1864">
                  <c:v>0.74</c:v>
                </c:pt>
                <c:pt idx="1865">
                  <c:v>0.74</c:v>
                </c:pt>
                <c:pt idx="1866">
                  <c:v>0.74</c:v>
                </c:pt>
                <c:pt idx="1867">
                  <c:v>0.74</c:v>
                </c:pt>
                <c:pt idx="1868">
                  <c:v>0.74</c:v>
                </c:pt>
                <c:pt idx="1869">
                  <c:v>0.74</c:v>
                </c:pt>
                <c:pt idx="1870">
                  <c:v>0.74</c:v>
                </c:pt>
                <c:pt idx="1871">
                  <c:v>0.74</c:v>
                </c:pt>
                <c:pt idx="1872">
                  <c:v>0.74</c:v>
                </c:pt>
                <c:pt idx="1873">
                  <c:v>0.74</c:v>
                </c:pt>
                <c:pt idx="1874">
                  <c:v>0.74</c:v>
                </c:pt>
                <c:pt idx="1875">
                  <c:v>0.74</c:v>
                </c:pt>
                <c:pt idx="1876">
                  <c:v>0.74</c:v>
                </c:pt>
                <c:pt idx="1877">
                  <c:v>0.74099999999999999</c:v>
                </c:pt>
                <c:pt idx="1878">
                  <c:v>0.74199999999999999</c:v>
                </c:pt>
                <c:pt idx="1879">
                  <c:v>0.74199999999999999</c:v>
                </c:pt>
                <c:pt idx="1880">
                  <c:v>0.74199999999999999</c:v>
                </c:pt>
                <c:pt idx="1881">
                  <c:v>0.74199999999999999</c:v>
                </c:pt>
                <c:pt idx="1882">
                  <c:v>0.74299999999999999</c:v>
                </c:pt>
                <c:pt idx="1883">
                  <c:v>0.74399999999999999</c:v>
                </c:pt>
                <c:pt idx="1884">
                  <c:v>0.745</c:v>
                </c:pt>
                <c:pt idx="1885">
                  <c:v>0.745</c:v>
                </c:pt>
                <c:pt idx="1886">
                  <c:v>0.745</c:v>
                </c:pt>
                <c:pt idx="1887">
                  <c:v>0.745</c:v>
                </c:pt>
                <c:pt idx="1888">
                  <c:v>0.746</c:v>
                </c:pt>
                <c:pt idx="1889">
                  <c:v>0.746</c:v>
                </c:pt>
                <c:pt idx="1890">
                  <c:v>0.749</c:v>
                </c:pt>
                <c:pt idx="1891">
                  <c:v>0.749</c:v>
                </c:pt>
                <c:pt idx="1892">
                  <c:v>0.751</c:v>
                </c:pt>
                <c:pt idx="1893">
                  <c:v>0.751</c:v>
                </c:pt>
                <c:pt idx="1894">
                  <c:v>0.751</c:v>
                </c:pt>
                <c:pt idx="1895">
                  <c:v>0.751</c:v>
                </c:pt>
                <c:pt idx="1896">
                  <c:v>0.751</c:v>
                </c:pt>
                <c:pt idx="1897">
                  <c:v>0.751</c:v>
                </c:pt>
                <c:pt idx="1898">
                  <c:v>0.752</c:v>
                </c:pt>
                <c:pt idx="1899">
                  <c:v>0.753</c:v>
                </c:pt>
                <c:pt idx="1900">
                  <c:v>0.753</c:v>
                </c:pt>
                <c:pt idx="1901">
                  <c:v>0.753</c:v>
                </c:pt>
                <c:pt idx="1902">
                  <c:v>0.753</c:v>
                </c:pt>
                <c:pt idx="1903">
                  <c:v>0.753</c:v>
                </c:pt>
                <c:pt idx="1904">
                  <c:v>0.753</c:v>
                </c:pt>
                <c:pt idx="1905">
                  <c:v>0.75600000000000001</c:v>
                </c:pt>
                <c:pt idx="1906">
                  <c:v>0.75600000000000001</c:v>
                </c:pt>
                <c:pt idx="1907">
                  <c:v>0.75700000000000001</c:v>
                </c:pt>
                <c:pt idx="1908">
                  <c:v>0.75800000000000001</c:v>
                </c:pt>
                <c:pt idx="1909">
                  <c:v>0.75800000000000001</c:v>
                </c:pt>
                <c:pt idx="1910">
                  <c:v>0.75900000000000001</c:v>
                </c:pt>
                <c:pt idx="1911">
                  <c:v>0.75900000000000001</c:v>
                </c:pt>
                <c:pt idx="1912">
                  <c:v>0.75900000000000001</c:v>
                </c:pt>
                <c:pt idx="1913">
                  <c:v>0.75900000000000001</c:v>
                </c:pt>
                <c:pt idx="1914">
                  <c:v>0.75900000000000001</c:v>
                </c:pt>
                <c:pt idx="1915">
                  <c:v>0.76</c:v>
                </c:pt>
                <c:pt idx="1916">
                  <c:v>0.76</c:v>
                </c:pt>
                <c:pt idx="1917">
                  <c:v>0.76</c:v>
                </c:pt>
                <c:pt idx="1918">
                  <c:v>0.76</c:v>
                </c:pt>
                <c:pt idx="1919">
                  <c:v>0.76</c:v>
                </c:pt>
                <c:pt idx="1920">
                  <c:v>0.76</c:v>
                </c:pt>
                <c:pt idx="1921">
                  <c:v>0.76</c:v>
                </c:pt>
                <c:pt idx="1922">
                  <c:v>0.76100000000000001</c:v>
                </c:pt>
                <c:pt idx="1923">
                  <c:v>0.76100000000000001</c:v>
                </c:pt>
                <c:pt idx="1924">
                  <c:v>0.76200000000000001</c:v>
                </c:pt>
                <c:pt idx="1925">
                  <c:v>0.76200000000000001</c:v>
                </c:pt>
                <c:pt idx="1926">
                  <c:v>0.76200000000000001</c:v>
                </c:pt>
                <c:pt idx="1927">
                  <c:v>0.76200000000000001</c:v>
                </c:pt>
                <c:pt idx="1928">
                  <c:v>0.76200000000000001</c:v>
                </c:pt>
                <c:pt idx="1929">
                  <c:v>0.76200000000000001</c:v>
                </c:pt>
                <c:pt idx="1930">
                  <c:v>0.76200000000000001</c:v>
                </c:pt>
                <c:pt idx="1931">
                  <c:v>0.76400000000000001</c:v>
                </c:pt>
                <c:pt idx="1932">
                  <c:v>0.76400000000000001</c:v>
                </c:pt>
                <c:pt idx="1933">
                  <c:v>0.76400000000000001</c:v>
                </c:pt>
                <c:pt idx="1934">
                  <c:v>0.76400000000000001</c:v>
                </c:pt>
                <c:pt idx="1935">
                  <c:v>0.76400000000000001</c:v>
                </c:pt>
                <c:pt idx="1936">
                  <c:v>0.76400000000000001</c:v>
                </c:pt>
                <c:pt idx="1937">
                  <c:v>0.76500000000000001</c:v>
                </c:pt>
                <c:pt idx="1938">
                  <c:v>0.76500000000000001</c:v>
                </c:pt>
                <c:pt idx="1939">
                  <c:v>0.76600000000000001</c:v>
                </c:pt>
                <c:pt idx="1940">
                  <c:v>0.76600000000000001</c:v>
                </c:pt>
                <c:pt idx="1941">
                  <c:v>0.76800000000000002</c:v>
                </c:pt>
                <c:pt idx="1942">
                  <c:v>0.77</c:v>
                </c:pt>
                <c:pt idx="1943">
                  <c:v>0.77200000000000002</c:v>
                </c:pt>
                <c:pt idx="1944">
                  <c:v>0.77200000000000002</c:v>
                </c:pt>
                <c:pt idx="1945">
                  <c:v>0.77400000000000002</c:v>
                </c:pt>
                <c:pt idx="1946">
                  <c:v>0.77400000000000002</c:v>
                </c:pt>
                <c:pt idx="1947">
                  <c:v>0.77400000000000002</c:v>
                </c:pt>
                <c:pt idx="1948">
                  <c:v>0.77400000000000002</c:v>
                </c:pt>
                <c:pt idx="1949">
                  <c:v>0.77400000000000002</c:v>
                </c:pt>
                <c:pt idx="1950">
                  <c:v>0.77400000000000002</c:v>
                </c:pt>
                <c:pt idx="1951">
                  <c:v>0.77400000000000002</c:v>
                </c:pt>
                <c:pt idx="1952">
                  <c:v>0.77400000000000002</c:v>
                </c:pt>
                <c:pt idx="1953">
                  <c:v>0.77400000000000002</c:v>
                </c:pt>
                <c:pt idx="1954">
                  <c:v>0.77400000000000002</c:v>
                </c:pt>
                <c:pt idx="1955">
                  <c:v>0.77400000000000002</c:v>
                </c:pt>
                <c:pt idx="1956">
                  <c:v>0.77400000000000002</c:v>
                </c:pt>
                <c:pt idx="1957">
                  <c:v>0.77400000000000002</c:v>
                </c:pt>
                <c:pt idx="1958">
                  <c:v>0.77400000000000002</c:v>
                </c:pt>
                <c:pt idx="1959">
                  <c:v>0.77600000000000002</c:v>
                </c:pt>
                <c:pt idx="1960">
                  <c:v>0.77700000000000002</c:v>
                </c:pt>
                <c:pt idx="1961">
                  <c:v>0.77700000000000002</c:v>
                </c:pt>
                <c:pt idx="1962">
                  <c:v>0.77700000000000002</c:v>
                </c:pt>
                <c:pt idx="1963">
                  <c:v>0.77700000000000002</c:v>
                </c:pt>
                <c:pt idx="1964">
                  <c:v>0.77700000000000002</c:v>
                </c:pt>
                <c:pt idx="1965">
                  <c:v>0.77700000000000002</c:v>
                </c:pt>
                <c:pt idx="1966">
                  <c:v>0.77700000000000002</c:v>
                </c:pt>
                <c:pt idx="1967">
                  <c:v>0.77700000000000002</c:v>
                </c:pt>
                <c:pt idx="1968">
                  <c:v>0.77700000000000002</c:v>
                </c:pt>
                <c:pt idx="1969">
                  <c:v>0.77800000000000002</c:v>
                </c:pt>
                <c:pt idx="1970">
                  <c:v>0.77900000000000003</c:v>
                </c:pt>
                <c:pt idx="1971">
                  <c:v>0.78100000000000003</c:v>
                </c:pt>
                <c:pt idx="1972">
                  <c:v>0.78100000000000003</c:v>
                </c:pt>
                <c:pt idx="1973">
                  <c:v>0.78100000000000003</c:v>
                </c:pt>
                <c:pt idx="1974">
                  <c:v>0.78100000000000003</c:v>
                </c:pt>
                <c:pt idx="1975">
                  <c:v>0.78100000000000003</c:v>
                </c:pt>
                <c:pt idx="1976">
                  <c:v>0.78200000000000003</c:v>
                </c:pt>
                <c:pt idx="1977">
                  <c:v>0.78300000000000003</c:v>
                </c:pt>
                <c:pt idx="1978">
                  <c:v>0.78300000000000003</c:v>
                </c:pt>
                <c:pt idx="1979">
                  <c:v>0.78300000000000003</c:v>
                </c:pt>
                <c:pt idx="1980">
                  <c:v>0.78300000000000003</c:v>
                </c:pt>
                <c:pt idx="1981">
                  <c:v>0.78300000000000003</c:v>
                </c:pt>
                <c:pt idx="1982">
                  <c:v>0.78400000000000003</c:v>
                </c:pt>
                <c:pt idx="1983">
                  <c:v>0.78400000000000003</c:v>
                </c:pt>
                <c:pt idx="1984">
                  <c:v>0.78400000000000003</c:v>
                </c:pt>
                <c:pt idx="1985">
                  <c:v>0.78400000000000003</c:v>
                </c:pt>
                <c:pt idx="1986">
                  <c:v>0.78400000000000003</c:v>
                </c:pt>
                <c:pt idx="1987">
                  <c:v>0.78400000000000003</c:v>
                </c:pt>
                <c:pt idx="1988">
                  <c:v>0.78500000000000003</c:v>
                </c:pt>
                <c:pt idx="1989">
                  <c:v>0.78500000000000003</c:v>
                </c:pt>
                <c:pt idx="1990">
                  <c:v>0.78500000000000003</c:v>
                </c:pt>
                <c:pt idx="1991">
                  <c:v>0.78500000000000003</c:v>
                </c:pt>
                <c:pt idx="1992">
                  <c:v>0.78500000000000003</c:v>
                </c:pt>
                <c:pt idx="1993">
                  <c:v>0.78500000000000003</c:v>
                </c:pt>
                <c:pt idx="1994">
                  <c:v>0.78500000000000003</c:v>
                </c:pt>
                <c:pt idx="1995">
                  <c:v>0.78500000000000003</c:v>
                </c:pt>
                <c:pt idx="1996">
                  <c:v>0.78500000000000003</c:v>
                </c:pt>
                <c:pt idx="1997">
                  <c:v>0.78500000000000003</c:v>
                </c:pt>
                <c:pt idx="1998">
                  <c:v>0.78500000000000003</c:v>
                </c:pt>
                <c:pt idx="1999">
                  <c:v>0.78500000000000003</c:v>
                </c:pt>
                <c:pt idx="2000">
                  <c:v>0.78500000000000003</c:v>
                </c:pt>
                <c:pt idx="2001">
                  <c:v>0.78500000000000003</c:v>
                </c:pt>
                <c:pt idx="2002">
                  <c:v>0.78500000000000003</c:v>
                </c:pt>
                <c:pt idx="2003">
                  <c:v>0.78500000000000003</c:v>
                </c:pt>
                <c:pt idx="2004">
                  <c:v>0.78500000000000003</c:v>
                </c:pt>
                <c:pt idx="2005">
                  <c:v>0.78500000000000003</c:v>
                </c:pt>
                <c:pt idx="2006">
                  <c:v>0.78500000000000003</c:v>
                </c:pt>
                <c:pt idx="2007">
                  <c:v>0.78500000000000003</c:v>
                </c:pt>
                <c:pt idx="2008">
                  <c:v>0.78500000000000003</c:v>
                </c:pt>
                <c:pt idx="2009">
                  <c:v>0.78700000000000003</c:v>
                </c:pt>
                <c:pt idx="2010">
                  <c:v>0.78700000000000003</c:v>
                </c:pt>
                <c:pt idx="2011">
                  <c:v>0.78700000000000003</c:v>
                </c:pt>
                <c:pt idx="2012">
                  <c:v>0.78700000000000003</c:v>
                </c:pt>
                <c:pt idx="2013">
                  <c:v>0.78700000000000003</c:v>
                </c:pt>
                <c:pt idx="2014">
                  <c:v>0.78700000000000003</c:v>
                </c:pt>
                <c:pt idx="2015">
                  <c:v>0.78700000000000003</c:v>
                </c:pt>
                <c:pt idx="2016">
                  <c:v>0.78700000000000003</c:v>
                </c:pt>
                <c:pt idx="2017">
                  <c:v>0.78700000000000003</c:v>
                </c:pt>
                <c:pt idx="2018">
                  <c:v>0.78700000000000003</c:v>
                </c:pt>
                <c:pt idx="2019">
                  <c:v>0.78700000000000003</c:v>
                </c:pt>
                <c:pt idx="2020">
                  <c:v>0.78700000000000003</c:v>
                </c:pt>
                <c:pt idx="2021">
                  <c:v>0.78700000000000003</c:v>
                </c:pt>
                <c:pt idx="2022">
                  <c:v>0.78700000000000003</c:v>
                </c:pt>
                <c:pt idx="2023">
                  <c:v>0.78800000000000003</c:v>
                </c:pt>
                <c:pt idx="2024">
                  <c:v>0.78800000000000003</c:v>
                </c:pt>
                <c:pt idx="2025">
                  <c:v>0.78800000000000003</c:v>
                </c:pt>
                <c:pt idx="2026">
                  <c:v>0.78900000000000003</c:v>
                </c:pt>
                <c:pt idx="2027">
                  <c:v>0.78900000000000003</c:v>
                </c:pt>
                <c:pt idx="2028">
                  <c:v>0.78900000000000003</c:v>
                </c:pt>
                <c:pt idx="2029">
                  <c:v>0.78900000000000003</c:v>
                </c:pt>
                <c:pt idx="2030">
                  <c:v>0.78900000000000003</c:v>
                </c:pt>
                <c:pt idx="2031">
                  <c:v>0.79</c:v>
                </c:pt>
                <c:pt idx="2032">
                  <c:v>0.79100000000000004</c:v>
                </c:pt>
                <c:pt idx="2033">
                  <c:v>0.79300000000000004</c:v>
                </c:pt>
                <c:pt idx="2034">
                  <c:v>0.79400000000000004</c:v>
                </c:pt>
                <c:pt idx="2035">
                  <c:v>0.79500000000000004</c:v>
                </c:pt>
                <c:pt idx="2036">
                  <c:v>0.79500000000000004</c:v>
                </c:pt>
                <c:pt idx="2037">
                  <c:v>0.79500000000000004</c:v>
                </c:pt>
                <c:pt idx="2038">
                  <c:v>0.79500000000000004</c:v>
                </c:pt>
                <c:pt idx="2039">
                  <c:v>0.79600000000000004</c:v>
                </c:pt>
                <c:pt idx="2040">
                  <c:v>0.79600000000000004</c:v>
                </c:pt>
                <c:pt idx="2041">
                  <c:v>0.79600000000000004</c:v>
                </c:pt>
                <c:pt idx="2042">
                  <c:v>0.79600000000000004</c:v>
                </c:pt>
                <c:pt idx="2043">
                  <c:v>0.79600000000000004</c:v>
                </c:pt>
                <c:pt idx="2044">
                  <c:v>0.79800000000000004</c:v>
                </c:pt>
                <c:pt idx="2045">
                  <c:v>0.79800000000000004</c:v>
                </c:pt>
                <c:pt idx="2046">
                  <c:v>0.79900000000000004</c:v>
                </c:pt>
                <c:pt idx="2047">
                  <c:v>0.79900000000000004</c:v>
                </c:pt>
                <c:pt idx="2048">
                  <c:v>0.79900000000000004</c:v>
                </c:pt>
                <c:pt idx="2049">
                  <c:v>0.79900000000000004</c:v>
                </c:pt>
                <c:pt idx="2050">
                  <c:v>0.79900000000000004</c:v>
                </c:pt>
                <c:pt idx="2051">
                  <c:v>0.79900000000000004</c:v>
                </c:pt>
                <c:pt idx="2052">
                  <c:v>0.79900000000000004</c:v>
                </c:pt>
                <c:pt idx="2053">
                  <c:v>0.80200000000000005</c:v>
                </c:pt>
                <c:pt idx="2054">
                  <c:v>0.80200000000000005</c:v>
                </c:pt>
                <c:pt idx="2055">
                  <c:v>0.80300000000000005</c:v>
                </c:pt>
                <c:pt idx="2056">
                  <c:v>0.80300000000000005</c:v>
                </c:pt>
                <c:pt idx="2057">
                  <c:v>0.80300000000000005</c:v>
                </c:pt>
                <c:pt idx="2058">
                  <c:v>0.80400000000000005</c:v>
                </c:pt>
                <c:pt idx="2059">
                  <c:v>0.80400000000000005</c:v>
                </c:pt>
                <c:pt idx="2060">
                  <c:v>0.80400000000000005</c:v>
                </c:pt>
                <c:pt idx="2061">
                  <c:v>0.80500000000000005</c:v>
                </c:pt>
                <c:pt idx="2062">
                  <c:v>0.80600000000000005</c:v>
                </c:pt>
                <c:pt idx="2063">
                  <c:v>0.80600000000000005</c:v>
                </c:pt>
                <c:pt idx="2064">
                  <c:v>0.80600000000000005</c:v>
                </c:pt>
                <c:pt idx="2065">
                  <c:v>0.80600000000000005</c:v>
                </c:pt>
                <c:pt idx="2066">
                  <c:v>0.80800000000000005</c:v>
                </c:pt>
                <c:pt idx="2067">
                  <c:v>0.80800000000000005</c:v>
                </c:pt>
                <c:pt idx="2068">
                  <c:v>0.80800000000000005</c:v>
                </c:pt>
                <c:pt idx="2069">
                  <c:v>0.80800000000000005</c:v>
                </c:pt>
                <c:pt idx="2070">
                  <c:v>0.80800000000000005</c:v>
                </c:pt>
                <c:pt idx="2071">
                  <c:v>0.80800000000000005</c:v>
                </c:pt>
                <c:pt idx="2072">
                  <c:v>0.80800000000000005</c:v>
                </c:pt>
                <c:pt idx="2073">
                  <c:v>0.80800000000000005</c:v>
                </c:pt>
                <c:pt idx="2074">
                  <c:v>0.80800000000000005</c:v>
                </c:pt>
                <c:pt idx="2075">
                  <c:v>0.80800000000000005</c:v>
                </c:pt>
                <c:pt idx="2076">
                  <c:v>0.80800000000000005</c:v>
                </c:pt>
                <c:pt idx="2077">
                  <c:v>0.80800000000000005</c:v>
                </c:pt>
                <c:pt idx="2078">
                  <c:v>0.80800000000000005</c:v>
                </c:pt>
                <c:pt idx="2079">
                  <c:v>0.80800000000000005</c:v>
                </c:pt>
                <c:pt idx="2080">
                  <c:v>0.80800000000000005</c:v>
                </c:pt>
                <c:pt idx="2081">
                  <c:v>0.80800000000000005</c:v>
                </c:pt>
                <c:pt idx="2082">
                  <c:v>0.80800000000000005</c:v>
                </c:pt>
                <c:pt idx="2083">
                  <c:v>0.81</c:v>
                </c:pt>
                <c:pt idx="2084">
                  <c:v>0.81</c:v>
                </c:pt>
                <c:pt idx="2085">
                  <c:v>0.81</c:v>
                </c:pt>
                <c:pt idx="2086">
                  <c:v>0.81</c:v>
                </c:pt>
                <c:pt idx="2087">
                  <c:v>0.81</c:v>
                </c:pt>
                <c:pt idx="2088">
                  <c:v>0.81</c:v>
                </c:pt>
                <c:pt idx="2089">
                  <c:v>0.81</c:v>
                </c:pt>
                <c:pt idx="2090">
                  <c:v>0.81200000000000006</c:v>
                </c:pt>
                <c:pt idx="2091">
                  <c:v>0.81399999999999995</c:v>
                </c:pt>
                <c:pt idx="2092">
                  <c:v>0.81599999999999995</c:v>
                </c:pt>
                <c:pt idx="2093">
                  <c:v>0.81699999999999995</c:v>
                </c:pt>
                <c:pt idx="2094">
                  <c:v>0.81699999999999995</c:v>
                </c:pt>
                <c:pt idx="2095">
                  <c:v>0.81699999999999995</c:v>
                </c:pt>
                <c:pt idx="2096">
                  <c:v>0.81799999999999995</c:v>
                </c:pt>
                <c:pt idx="2097">
                  <c:v>0.81799999999999995</c:v>
                </c:pt>
                <c:pt idx="2098">
                  <c:v>0.81799999999999995</c:v>
                </c:pt>
                <c:pt idx="2099">
                  <c:v>0.81799999999999995</c:v>
                </c:pt>
                <c:pt idx="2100">
                  <c:v>0.81799999999999995</c:v>
                </c:pt>
                <c:pt idx="2101">
                  <c:v>0.81799999999999995</c:v>
                </c:pt>
                <c:pt idx="2102">
                  <c:v>0.81799999999999995</c:v>
                </c:pt>
                <c:pt idx="2103">
                  <c:v>0.81799999999999995</c:v>
                </c:pt>
                <c:pt idx="2104">
                  <c:v>0.81899999999999995</c:v>
                </c:pt>
                <c:pt idx="2105">
                  <c:v>0.81899999999999995</c:v>
                </c:pt>
                <c:pt idx="2106">
                  <c:v>0.81899999999999995</c:v>
                </c:pt>
                <c:pt idx="2107">
                  <c:v>0.82</c:v>
                </c:pt>
                <c:pt idx="2108">
                  <c:v>0.82</c:v>
                </c:pt>
                <c:pt idx="2109">
                  <c:v>0.82</c:v>
                </c:pt>
                <c:pt idx="2110">
                  <c:v>0.82099999999999995</c:v>
                </c:pt>
                <c:pt idx="2111">
                  <c:v>0.82099999999999995</c:v>
                </c:pt>
                <c:pt idx="2112">
                  <c:v>0.82099999999999995</c:v>
                </c:pt>
                <c:pt idx="2113">
                  <c:v>0.82099999999999995</c:v>
                </c:pt>
                <c:pt idx="2114">
                  <c:v>0.82099999999999995</c:v>
                </c:pt>
                <c:pt idx="2115">
                  <c:v>0.82099999999999995</c:v>
                </c:pt>
                <c:pt idx="2116">
                  <c:v>0.82199999999999995</c:v>
                </c:pt>
                <c:pt idx="2117">
                  <c:v>0.82299999999999995</c:v>
                </c:pt>
                <c:pt idx="2118">
                  <c:v>0.82399999999999995</c:v>
                </c:pt>
                <c:pt idx="2119">
                  <c:v>0.82399999999999995</c:v>
                </c:pt>
                <c:pt idx="2120">
                  <c:v>0.82399999999999995</c:v>
                </c:pt>
                <c:pt idx="2121">
                  <c:v>0.82399999999999995</c:v>
                </c:pt>
                <c:pt idx="2122">
                  <c:v>0.82399999999999995</c:v>
                </c:pt>
                <c:pt idx="2123">
                  <c:v>0.82399999999999995</c:v>
                </c:pt>
                <c:pt idx="2124">
                  <c:v>0.82399999999999995</c:v>
                </c:pt>
                <c:pt idx="2125">
                  <c:v>0.82399999999999995</c:v>
                </c:pt>
                <c:pt idx="2126">
                  <c:v>0.82399999999999995</c:v>
                </c:pt>
                <c:pt idx="2127">
                  <c:v>0.82699999999999996</c:v>
                </c:pt>
                <c:pt idx="2128">
                  <c:v>0.82699999999999996</c:v>
                </c:pt>
                <c:pt idx="2129">
                  <c:v>0.82699999999999996</c:v>
                </c:pt>
                <c:pt idx="2130">
                  <c:v>0.82699999999999996</c:v>
                </c:pt>
                <c:pt idx="2131">
                  <c:v>0.82699999999999996</c:v>
                </c:pt>
                <c:pt idx="2132">
                  <c:v>0.82899999999999996</c:v>
                </c:pt>
                <c:pt idx="2133">
                  <c:v>0.82899999999999996</c:v>
                </c:pt>
                <c:pt idx="2134">
                  <c:v>0.82899999999999996</c:v>
                </c:pt>
                <c:pt idx="2135">
                  <c:v>0.82899999999999996</c:v>
                </c:pt>
                <c:pt idx="2136">
                  <c:v>0.82899999999999996</c:v>
                </c:pt>
                <c:pt idx="2137">
                  <c:v>0.82899999999999996</c:v>
                </c:pt>
                <c:pt idx="2138">
                  <c:v>0.82899999999999996</c:v>
                </c:pt>
                <c:pt idx="2139">
                  <c:v>0.82899999999999996</c:v>
                </c:pt>
                <c:pt idx="2140">
                  <c:v>0.82899999999999996</c:v>
                </c:pt>
                <c:pt idx="2141">
                  <c:v>0.82899999999999996</c:v>
                </c:pt>
                <c:pt idx="2142">
                  <c:v>0.83099999999999996</c:v>
                </c:pt>
                <c:pt idx="2143">
                  <c:v>0.83099999999999996</c:v>
                </c:pt>
                <c:pt idx="2144">
                  <c:v>0.83099999999999996</c:v>
                </c:pt>
                <c:pt idx="2145">
                  <c:v>0.83099999999999996</c:v>
                </c:pt>
                <c:pt idx="2146">
                  <c:v>0.83099999999999996</c:v>
                </c:pt>
                <c:pt idx="2147">
                  <c:v>0.83099999999999996</c:v>
                </c:pt>
                <c:pt idx="2148">
                  <c:v>0.83099999999999996</c:v>
                </c:pt>
                <c:pt idx="2149">
                  <c:v>0.83099999999999996</c:v>
                </c:pt>
                <c:pt idx="2150">
                  <c:v>0.83099999999999996</c:v>
                </c:pt>
                <c:pt idx="2151">
                  <c:v>0.83099999999999996</c:v>
                </c:pt>
                <c:pt idx="2152">
                  <c:v>0.83099999999999996</c:v>
                </c:pt>
                <c:pt idx="2153">
                  <c:v>0.83099999999999996</c:v>
                </c:pt>
                <c:pt idx="2154">
                  <c:v>0.83099999999999996</c:v>
                </c:pt>
                <c:pt idx="2155">
                  <c:v>0.83099999999999996</c:v>
                </c:pt>
                <c:pt idx="2156">
                  <c:v>0.83099999999999996</c:v>
                </c:pt>
                <c:pt idx="2157">
                  <c:v>0.83099999999999996</c:v>
                </c:pt>
                <c:pt idx="2158">
                  <c:v>0.83099999999999996</c:v>
                </c:pt>
                <c:pt idx="2159">
                  <c:v>0.83099999999999996</c:v>
                </c:pt>
                <c:pt idx="2160">
                  <c:v>0.83099999999999996</c:v>
                </c:pt>
                <c:pt idx="2161">
                  <c:v>0.83099999999999996</c:v>
                </c:pt>
                <c:pt idx="2162">
                  <c:v>0.83299999999999996</c:v>
                </c:pt>
                <c:pt idx="2163">
                  <c:v>0.83299999999999996</c:v>
                </c:pt>
                <c:pt idx="2164">
                  <c:v>0.83299999999999996</c:v>
                </c:pt>
                <c:pt idx="2165">
                  <c:v>0.83299999999999996</c:v>
                </c:pt>
                <c:pt idx="2166">
                  <c:v>0.83299999999999996</c:v>
                </c:pt>
                <c:pt idx="2167">
                  <c:v>0.83299999999999996</c:v>
                </c:pt>
                <c:pt idx="2168">
                  <c:v>0.83299999999999996</c:v>
                </c:pt>
                <c:pt idx="2169">
                  <c:v>0.83299999999999996</c:v>
                </c:pt>
                <c:pt idx="2170">
                  <c:v>0.83299999999999996</c:v>
                </c:pt>
                <c:pt idx="2171">
                  <c:v>0.83299999999999996</c:v>
                </c:pt>
                <c:pt idx="2172">
                  <c:v>0.83299999999999996</c:v>
                </c:pt>
                <c:pt idx="2173">
                  <c:v>0.83399999999999996</c:v>
                </c:pt>
                <c:pt idx="2174">
                  <c:v>0.83499999999999996</c:v>
                </c:pt>
                <c:pt idx="2175">
                  <c:v>0.83499999999999996</c:v>
                </c:pt>
                <c:pt idx="2176">
                  <c:v>0.83499999999999996</c:v>
                </c:pt>
                <c:pt idx="2177">
                  <c:v>0.83499999999999996</c:v>
                </c:pt>
                <c:pt idx="2178">
                  <c:v>0.83499999999999996</c:v>
                </c:pt>
                <c:pt idx="2179">
                  <c:v>0.83599999999999997</c:v>
                </c:pt>
                <c:pt idx="2180">
                  <c:v>0.83899999999999997</c:v>
                </c:pt>
                <c:pt idx="2181">
                  <c:v>0.83899999999999997</c:v>
                </c:pt>
                <c:pt idx="2182">
                  <c:v>0.84</c:v>
                </c:pt>
                <c:pt idx="2183">
                  <c:v>0.84</c:v>
                </c:pt>
                <c:pt idx="2184">
                  <c:v>0.84</c:v>
                </c:pt>
                <c:pt idx="2185">
                  <c:v>0.84099999999999997</c:v>
                </c:pt>
                <c:pt idx="2186">
                  <c:v>0.84199999999999997</c:v>
                </c:pt>
                <c:pt idx="2187">
                  <c:v>0.84299999999999997</c:v>
                </c:pt>
                <c:pt idx="2188">
                  <c:v>0.84299999999999997</c:v>
                </c:pt>
                <c:pt idx="2189">
                  <c:v>0.84299999999999997</c:v>
                </c:pt>
                <c:pt idx="2190">
                  <c:v>0.84299999999999997</c:v>
                </c:pt>
                <c:pt idx="2191">
                  <c:v>0.84299999999999997</c:v>
                </c:pt>
                <c:pt idx="2192">
                  <c:v>0.84299999999999997</c:v>
                </c:pt>
                <c:pt idx="2193">
                  <c:v>0.84299999999999997</c:v>
                </c:pt>
                <c:pt idx="2194">
                  <c:v>0.84299999999999997</c:v>
                </c:pt>
                <c:pt idx="2195">
                  <c:v>0.84299999999999997</c:v>
                </c:pt>
                <c:pt idx="2196">
                  <c:v>0.84299999999999997</c:v>
                </c:pt>
                <c:pt idx="2197">
                  <c:v>0.84299999999999997</c:v>
                </c:pt>
                <c:pt idx="2198">
                  <c:v>0.84299999999999997</c:v>
                </c:pt>
                <c:pt idx="2199">
                  <c:v>0.84299999999999997</c:v>
                </c:pt>
                <c:pt idx="2200">
                  <c:v>0.84299999999999997</c:v>
                </c:pt>
                <c:pt idx="2201">
                  <c:v>0.84299999999999997</c:v>
                </c:pt>
                <c:pt idx="2202">
                  <c:v>0.84299999999999997</c:v>
                </c:pt>
                <c:pt idx="2203">
                  <c:v>0.84399999999999997</c:v>
                </c:pt>
                <c:pt idx="2204">
                  <c:v>0.84399999999999997</c:v>
                </c:pt>
                <c:pt idx="2205">
                  <c:v>0.84399999999999997</c:v>
                </c:pt>
                <c:pt idx="2206">
                  <c:v>0.84499999999999997</c:v>
                </c:pt>
                <c:pt idx="2207">
                  <c:v>0.84499999999999997</c:v>
                </c:pt>
                <c:pt idx="2208">
                  <c:v>0.84499999999999997</c:v>
                </c:pt>
                <c:pt idx="2209">
                  <c:v>0.84499999999999997</c:v>
                </c:pt>
                <c:pt idx="2210">
                  <c:v>0.84499999999999997</c:v>
                </c:pt>
                <c:pt idx="2211">
                  <c:v>0.84499999999999997</c:v>
                </c:pt>
                <c:pt idx="2212">
                  <c:v>0.84599999999999997</c:v>
                </c:pt>
                <c:pt idx="2213">
                  <c:v>0.84699999999999998</c:v>
                </c:pt>
                <c:pt idx="2214">
                  <c:v>0.84699999999999998</c:v>
                </c:pt>
                <c:pt idx="2215">
                  <c:v>0.84699999999999998</c:v>
                </c:pt>
                <c:pt idx="2216">
                  <c:v>0.84699999999999998</c:v>
                </c:pt>
                <c:pt idx="2217">
                  <c:v>0.84699999999999998</c:v>
                </c:pt>
                <c:pt idx="2218">
                  <c:v>0.84899999999999998</c:v>
                </c:pt>
                <c:pt idx="2219">
                  <c:v>0.85099999999999998</c:v>
                </c:pt>
                <c:pt idx="2220">
                  <c:v>0.85099999999999998</c:v>
                </c:pt>
                <c:pt idx="2221">
                  <c:v>0.85099999999999998</c:v>
                </c:pt>
                <c:pt idx="2222">
                  <c:v>0.85099999999999998</c:v>
                </c:pt>
                <c:pt idx="2223">
                  <c:v>0.85099999999999998</c:v>
                </c:pt>
                <c:pt idx="2224">
                  <c:v>0.85199999999999998</c:v>
                </c:pt>
                <c:pt idx="2225">
                  <c:v>0.85199999999999998</c:v>
                </c:pt>
                <c:pt idx="2226">
                  <c:v>0.85199999999999998</c:v>
                </c:pt>
                <c:pt idx="2227">
                  <c:v>0.85199999999999998</c:v>
                </c:pt>
                <c:pt idx="2228">
                  <c:v>0.85299999999999998</c:v>
                </c:pt>
                <c:pt idx="2229">
                  <c:v>0.85299999999999998</c:v>
                </c:pt>
                <c:pt idx="2230">
                  <c:v>0.85299999999999998</c:v>
                </c:pt>
                <c:pt idx="2231">
                  <c:v>0.85299999999999998</c:v>
                </c:pt>
                <c:pt idx="2232">
                  <c:v>0.85299999999999998</c:v>
                </c:pt>
                <c:pt idx="2233">
                  <c:v>0.85499999999999998</c:v>
                </c:pt>
                <c:pt idx="2234">
                  <c:v>0.85499999999999998</c:v>
                </c:pt>
                <c:pt idx="2235">
                  <c:v>0.85499999999999998</c:v>
                </c:pt>
                <c:pt idx="2236">
                  <c:v>0.85499999999999998</c:v>
                </c:pt>
                <c:pt idx="2237">
                  <c:v>0.85499999999999998</c:v>
                </c:pt>
                <c:pt idx="2238">
                  <c:v>0.85499999999999998</c:v>
                </c:pt>
                <c:pt idx="2239">
                  <c:v>0.85499999999999998</c:v>
                </c:pt>
                <c:pt idx="2240">
                  <c:v>0.85499999999999998</c:v>
                </c:pt>
                <c:pt idx="2241">
                  <c:v>0.85499999999999998</c:v>
                </c:pt>
                <c:pt idx="2242">
                  <c:v>0.85699999999999998</c:v>
                </c:pt>
                <c:pt idx="2243">
                  <c:v>0.85699999999999998</c:v>
                </c:pt>
                <c:pt idx="2244">
                  <c:v>0.85699999999999998</c:v>
                </c:pt>
                <c:pt idx="2245">
                  <c:v>0.85699999999999998</c:v>
                </c:pt>
                <c:pt idx="2246">
                  <c:v>0.85699999999999998</c:v>
                </c:pt>
                <c:pt idx="2247">
                  <c:v>0.85699999999999998</c:v>
                </c:pt>
                <c:pt idx="2248">
                  <c:v>0.85699999999999998</c:v>
                </c:pt>
                <c:pt idx="2249">
                  <c:v>0.85699999999999998</c:v>
                </c:pt>
                <c:pt idx="2250">
                  <c:v>0.85799999999999998</c:v>
                </c:pt>
                <c:pt idx="2251">
                  <c:v>0.85799999999999998</c:v>
                </c:pt>
                <c:pt idx="2252">
                  <c:v>0.85899999999999999</c:v>
                </c:pt>
                <c:pt idx="2253">
                  <c:v>0.85899999999999999</c:v>
                </c:pt>
                <c:pt idx="2254">
                  <c:v>0.85899999999999999</c:v>
                </c:pt>
                <c:pt idx="2255">
                  <c:v>0.86099999999999999</c:v>
                </c:pt>
                <c:pt idx="2256">
                  <c:v>0.86199999999999999</c:v>
                </c:pt>
                <c:pt idx="2257">
                  <c:v>0.86199999999999999</c:v>
                </c:pt>
                <c:pt idx="2258">
                  <c:v>0.86199999999999999</c:v>
                </c:pt>
                <c:pt idx="2259">
                  <c:v>0.86199999999999999</c:v>
                </c:pt>
                <c:pt idx="2260">
                  <c:v>0.86199999999999999</c:v>
                </c:pt>
                <c:pt idx="2261">
                  <c:v>0.86199999999999999</c:v>
                </c:pt>
                <c:pt idx="2262">
                  <c:v>0.86199999999999999</c:v>
                </c:pt>
                <c:pt idx="2263">
                  <c:v>0.86199999999999999</c:v>
                </c:pt>
                <c:pt idx="2264">
                  <c:v>0.86199999999999999</c:v>
                </c:pt>
                <c:pt idx="2265">
                  <c:v>0.86199999999999999</c:v>
                </c:pt>
                <c:pt idx="2266">
                  <c:v>0.86199999999999999</c:v>
                </c:pt>
                <c:pt idx="2267">
                  <c:v>0.86199999999999999</c:v>
                </c:pt>
                <c:pt idx="2268">
                  <c:v>0.86199999999999999</c:v>
                </c:pt>
                <c:pt idx="2269">
                  <c:v>0.86299999999999999</c:v>
                </c:pt>
                <c:pt idx="2270">
                  <c:v>0.86299999999999999</c:v>
                </c:pt>
                <c:pt idx="2271">
                  <c:v>0.86399999999999999</c:v>
                </c:pt>
                <c:pt idx="2272">
                  <c:v>0.86499999999999999</c:v>
                </c:pt>
                <c:pt idx="2273">
                  <c:v>0.86499999999999999</c:v>
                </c:pt>
                <c:pt idx="2274">
                  <c:v>0.86499999999999999</c:v>
                </c:pt>
                <c:pt idx="2275">
                  <c:v>0.86599999999999999</c:v>
                </c:pt>
                <c:pt idx="2276">
                  <c:v>0.86599999999999999</c:v>
                </c:pt>
                <c:pt idx="2277">
                  <c:v>0.86599999999999999</c:v>
                </c:pt>
                <c:pt idx="2278">
                  <c:v>0.86599999999999999</c:v>
                </c:pt>
                <c:pt idx="2279">
                  <c:v>0.86599999999999999</c:v>
                </c:pt>
                <c:pt idx="2280">
                  <c:v>0.86599999999999999</c:v>
                </c:pt>
                <c:pt idx="2281">
                  <c:v>0.86599999999999999</c:v>
                </c:pt>
                <c:pt idx="2282">
                  <c:v>0.86599999999999999</c:v>
                </c:pt>
                <c:pt idx="2283">
                  <c:v>0.86599999999999999</c:v>
                </c:pt>
                <c:pt idx="2284">
                  <c:v>0.86599999999999999</c:v>
                </c:pt>
                <c:pt idx="2285">
                  <c:v>0.86599999999999999</c:v>
                </c:pt>
                <c:pt idx="2286">
                  <c:v>0.86599999999999999</c:v>
                </c:pt>
                <c:pt idx="2287">
                  <c:v>0.86599999999999999</c:v>
                </c:pt>
                <c:pt idx="2288">
                  <c:v>0.86599999999999999</c:v>
                </c:pt>
                <c:pt idx="2289">
                  <c:v>0.86699999999999999</c:v>
                </c:pt>
                <c:pt idx="2290">
                  <c:v>0.86699999999999999</c:v>
                </c:pt>
                <c:pt idx="2291">
                  <c:v>0.86699999999999999</c:v>
                </c:pt>
                <c:pt idx="2292">
                  <c:v>0.86699999999999999</c:v>
                </c:pt>
                <c:pt idx="2293">
                  <c:v>0.86699999999999999</c:v>
                </c:pt>
                <c:pt idx="2294">
                  <c:v>0.86699999999999999</c:v>
                </c:pt>
                <c:pt idx="2295">
                  <c:v>0.86699999999999999</c:v>
                </c:pt>
                <c:pt idx="2296">
                  <c:v>0.86699999999999999</c:v>
                </c:pt>
                <c:pt idx="2297">
                  <c:v>0.86699999999999999</c:v>
                </c:pt>
                <c:pt idx="2298">
                  <c:v>0.86699999999999999</c:v>
                </c:pt>
                <c:pt idx="2299">
                  <c:v>0.86699999999999999</c:v>
                </c:pt>
                <c:pt idx="2300">
                  <c:v>0.86699999999999999</c:v>
                </c:pt>
                <c:pt idx="2301">
                  <c:v>0.86699999999999999</c:v>
                </c:pt>
                <c:pt idx="2302">
                  <c:v>0.86899999999999999</c:v>
                </c:pt>
                <c:pt idx="2303">
                  <c:v>0.86899999999999999</c:v>
                </c:pt>
                <c:pt idx="2304">
                  <c:v>0.86899999999999999</c:v>
                </c:pt>
                <c:pt idx="2305">
                  <c:v>0.86899999999999999</c:v>
                </c:pt>
                <c:pt idx="2306">
                  <c:v>0.86899999999999999</c:v>
                </c:pt>
                <c:pt idx="2307">
                  <c:v>0.86899999999999999</c:v>
                </c:pt>
                <c:pt idx="2308">
                  <c:v>0.86899999999999999</c:v>
                </c:pt>
                <c:pt idx="2309">
                  <c:v>0.86899999999999999</c:v>
                </c:pt>
                <c:pt idx="2310">
                  <c:v>0.86899999999999999</c:v>
                </c:pt>
                <c:pt idx="2311">
                  <c:v>0.86899999999999999</c:v>
                </c:pt>
                <c:pt idx="2312">
                  <c:v>0.86899999999999999</c:v>
                </c:pt>
                <c:pt idx="2313">
                  <c:v>0.86899999999999999</c:v>
                </c:pt>
                <c:pt idx="2314">
                  <c:v>0.86899999999999999</c:v>
                </c:pt>
                <c:pt idx="2315">
                  <c:v>0.86899999999999999</c:v>
                </c:pt>
                <c:pt idx="2316">
                  <c:v>0.86899999999999999</c:v>
                </c:pt>
                <c:pt idx="2317">
                  <c:v>0.871</c:v>
                </c:pt>
                <c:pt idx="2318">
                  <c:v>0.873</c:v>
                </c:pt>
                <c:pt idx="2319">
                  <c:v>0.873</c:v>
                </c:pt>
                <c:pt idx="2320">
                  <c:v>0.873</c:v>
                </c:pt>
                <c:pt idx="2321">
                  <c:v>0.874</c:v>
                </c:pt>
                <c:pt idx="2322">
                  <c:v>0.875</c:v>
                </c:pt>
                <c:pt idx="2323">
                  <c:v>0.877</c:v>
                </c:pt>
                <c:pt idx="2324">
                  <c:v>0.877</c:v>
                </c:pt>
                <c:pt idx="2325">
                  <c:v>0.877</c:v>
                </c:pt>
                <c:pt idx="2326">
                  <c:v>0.877</c:v>
                </c:pt>
                <c:pt idx="2327">
                  <c:v>0.877</c:v>
                </c:pt>
                <c:pt idx="2328">
                  <c:v>0.877</c:v>
                </c:pt>
                <c:pt idx="2329">
                  <c:v>0.877</c:v>
                </c:pt>
                <c:pt idx="2330">
                  <c:v>0.877</c:v>
                </c:pt>
                <c:pt idx="2331">
                  <c:v>0.877</c:v>
                </c:pt>
                <c:pt idx="2332">
                  <c:v>0.877</c:v>
                </c:pt>
                <c:pt idx="2333">
                  <c:v>0.877</c:v>
                </c:pt>
                <c:pt idx="2334">
                  <c:v>0.879</c:v>
                </c:pt>
                <c:pt idx="2335">
                  <c:v>0.879</c:v>
                </c:pt>
                <c:pt idx="2336">
                  <c:v>0.879</c:v>
                </c:pt>
                <c:pt idx="2337">
                  <c:v>0.879</c:v>
                </c:pt>
                <c:pt idx="2338">
                  <c:v>0.879</c:v>
                </c:pt>
                <c:pt idx="2339">
                  <c:v>0.879</c:v>
                </c:pt>
                <c:pt idx="2340">
                  <c:v>0.879</c:v>
                </c:pt>
                <c:pt idx="2341">
                  <c:v>0.879</c:v>
                </c:pt>
                <c:pt idx="2342">
                  <c:v>0.879</c:v>
                </c:pt>
                <c:pt idx="2343">
                  <c:v>0.879</c:v>
                </c:pt>
                <c:pt idx="2344">
                  <c:v>0.879</c:v>
                </c:pt>
                <c:pt idx="2345">
                  <c:v>0.879</c:v>
                </c:pt>
                <c:pt idx="2346">
                  <c:v>0.879</c:v>
                </c:pt>
                <c:pt idx="2347">
                  <c:v>0.879</c:v>
                </c:pt>
                <c:pt idx="2348">
                  <c:v>0.879</c:v>
                </c:pt>
                <c:pt idx="2349">
                  <c:v>0.879</c:v>
                </c:pt>
                <c:pt idx="2350">
                  <c:v>0.879</c:v>
                </c:pt>
                <c:pt idx="2351">
                  <c:v>0.879</c:v>
                </c:pt>
                <c:pt idx="2352">
                  <c:v>0.879</c:v>
                </c:pt>
                <c:pt idx="2353">
                  <c:v>0.879</c:v>
                </c:pt>
                <c:pt idx="2354">
                  <c:v>0.879</c:v>
                </c:pt>
                <c:pt idx="2355">
                  <c:v>0.879</c:v>
                </c:pt>
                <c:pt idx="2356">
                  <c:v>0.879</c:v>
                </c:pt>
                <c:pt idx="2357">
                  <c:v>0.88</c:v>
                </c:pt>
                <c:pt idx="2358">
                  <c:v>0.88100000000000001</c:v>
                </c:pt>
                <c:pt idx="2359">
                  <c:v>0.88100000000000001</c:v>
                </c:pt>
                <c:pt idx="2360">
                  <c:v>0.88100000000000001</c:v>
                </c:pt>
                <c:pt idx="2361">
                  <c:v>0.88100000000000001</c:v>
                </c:pt>
                <c:pt idx="2362">
                  <c:v>0.88100000000000001</c:v>
                </c:pt>
                <c:pt idx="2363">
                  <c:v>0.88100000000000001</c:v>
                </c:pt>
                <c:pt idx="2364">
                  <c:v>0.88100000000000001</c:v>
                </c:pt>
                <c:pt idx="2365">
                  <c:v>0.88100000000000001</c:v>
                </c:pt>
                <c:pt idx="2366">
                  <c:v>0.88100000000000001</c:v>
                </c:pt>
                <c:pt idx="2367">
                  <c:v>0.88100000000000001</c:v>
                </c:pt>
                <c:pt idx="2368">
                  <c:v>0.88100000000000001</c:v>
                </c:pt>
                <c:pt idx="2369">
                  <c:v>0.88100000000000001</c:v>
                </c:pt>
                <c:pt idx="2370">
                  <c:v>0.88300000000000001</c:v>
                </c:pt>
                <c:pt idx="2371">
                  <c:v>0.88300000000000001</c:v>
                </c:pt>
                <c:pt idx="2372">
                  <c:v>0.88300000000000001</c:v>
                </c:pt>
                <c:pt idx="2373">
                  <c:v>0.88300000000000001</c:v>
                </c:pt>
                <c:pt idx="2374">
                  <c:v>0.88300000000000001</c:v>
                </c:pt>
                <c:pt idx="2375">
                  <c:v>0.88300000000000001</c:v>
                </c:pt>
                <c:pt idx="2376">
                  <c:v>0.88300000000000001</c:v>
                </c:pt>
                <c:pt idx="2377">
                  <c:v>0.88300000000000001</c:v>
                </c:pt>
                <c:pt idx="2378">
                  <c:v>0.88300000000000001</c:v>
                </c:pt>
                <c:pt idx="2379">
                  <c:v>0.88300000000000001</c:v>
                </c:pt>
                <c:pt idx="2380">
                  <c:v>0.88300000000000001</c:v>
                </c:pt>
                <c:pt idx="2381">
                  <c:v>0.88300000000000001</c:v>
                </c:pt>
                <c:pt idx="2382">
                  <c:v>0.88300000000000001</c:v>
                </c:pt>
                <c:pt idx="2383">
                  <c:v>0.88300000000000001</c:v>
                </c:pt>
                <c:pt idx="2384">
                  <c:v>0.88400000000000001</c:v>
                </c:pt>
                <c:pt idx="2385">
                  <c:v>0.88400000000000001</c:v>
                </c:pt>
                <c:pt idx="2386">
                  <c:v>0.88500000000000001</c:v>
                </c:pt>
                <c:pt idx="2387">
                  <c:v>0.88500000000000001</c:v>
                </c:pt>
                <c:pt idx="2388">
                  <c:v>0.88700000000000001</c:v>
                </c:pt>
                <c:pt idx="2389">
                  <c:v>0.88700000000000001</c:v>
                </c:pt>
                <c:pt idx="2390">
                  <c:v>0.88900000000000001</c:v>
                </c:pt>
                <c:pt idx="2391">
                  <c:v>0.88900000000000001</c:v>
                </c:pt>
                <c:pt idx="2392">
                  <c:v>0.88900000000000001</c:v>
                </c:pt>
                <c:pt idx="2393">
                  <c:v>0.88900000000000001</c:v>
                </c:pt>
                <c:pt idx="2394">
                  <c:v>0.88900000000000001</c:v>
                </c:pt>
                <c:pt idx="2395">
                  <c:v>0.88900000000000001</c:v>
                </c:pt>
                <c:pt idx="2396">
                  <c:v>0.88900000000000001</c:v>
                </c:pt>
                <c:pt idx="2397">
                  <c:v>0.88900000000000001</c:v>
                </c:pt>
                <c:pt idx="2398">
                  <c:v>0.88900000000000001</c:v>
                </c:pt>
                <c:pt idx="2399">
                  <c:v>0.89100000000000001</c:v>
                </c:pt>
                <c:pt idx="2400">
                  <c:v>0.89100000000000001</c:v>
                </c:pt>
                <c:pt idx="2401">
                  <c:v>0.89100000000000001</c:v>
                </c:pt>
                <c:pt idx="2402">
                  <c:v>0.89100000000000001</c:v>
                </c:pt>
                <c:pt idx="2403">
                  <c:v>0.89100000000000001</c:v>
                </c:pt>
                <c:pt idx="2404">
                  <c:v>0.89100000000000001</c:v>
                </c:pt>
                <c:pt idx="2405">
                  <c:v>0.89100000000000001</c:v>
                </c:pt>
                <c:pt idx="2406">
                  <c:v>0.89100000000000001</c:v>
                </c:pt>
                <c:pt idx="2407">
                  <c:v>0.89100000000000001</c:v>
                </c:pt>
                <c:pt idx="2408">
                  <c:v>0.89100000000000001</c:v>
                </c:pt>
                <c:pt idx="2409">
                  <c:v>0.89100000000000001</c:v>
                </c:pt>
                <c:pt idx="2410">
                  <c:v>0.89100000000000001</c:v>
                </c:pt>
                <c:pt idx="2411">
                  <c:v>0.89100000000000001</c:v>
                </c:pt>
                <c:pt idx="2412">
                  <c:v>0.89200000000000002</c:v>
                </c:pt>
                <c:pt idx="2413">
                  <c:v>0.89300000000000002</c:v>
                </c:pt>
                <c:pt idx="2414">
                  <c:v>0.89300000000000002</c:v>
                </c:pt>
                <c:pt idx="2415">
                  <c:v>0.89300000000000002</c:v>
                </c:pt>
                <c:pt idx="2416">
                  <c:v>0.89300000000000002</c:v>
                </c:pt>
                <c:pt idx="2417">
                  <c:v>0.89300000000000002</c:v>
                </c:pt>
                <c:pt idx="2418">
                  <c:v>0.89300000000000002</c:v>
                </c:pt>
                <c:pt idx="2419">
                  <c:v>0.89500000000000002</c:v>
                </c:pt>
                <c:pt idx="2420">
                  <c:v>0.89500000000000002</c:v>
                </c:pt>
                <c:pt idx="2421">
                  <c:v>0.89600000000000002</c:v>
                </c:pt>
                <c:pt idx="2422">
                  <c:v>0.89700000000000002</c:v>
                </c:pt>
                <c:pt idx="2423">
                  <c:v>0.89800000000000002</c:v>
                </c:pt>
                <c:pt idx="2424">
                  <c:v>0.89800000000000002</c:v>
                </c:pt>
                <c:pt idx="2425">
                  <c:v>0.89900000000000002</c:v>
                </c:pt>
                <c:pt idx="2426">
                  <c:v>0.89900000000000002</c:v>
                </c:pt>
                <c:pt idx="2427">
                  <c:v>0.9</c:v>
                </c:pt>
                <c:pt idx="2428">
                  <c:v>0.90100000000000002</c:v>
                </c:pt>
                <c:pt idx="2429">
                  <c:v>0.90100000000000002</c:v>
                </c:pt>
                <c:pt idx="2430">
                  <c:v>0.90100000000000002</c:v>
                </c:pt>
                <c:pt idx="2431">
                  <c:v>0.90100000000000002</c:v>
                </c:pt>
                <c:pt idx="2432">
                  <c:v>0.90200000000000002</c:v>
                </c:pt>
                <c:pt idx="2433">
                  <c:v>0.90200000000000002</c:v>
                </c:pt>
                <c:pt idx="2434">
                  <c:v>0.90200000000000002</c:v>
                </c:pt>
                <c:pt idx="2435">
                  <c:v>0.90300000000000002</c:v>
                </c:pt>
                <c:pt idx="2436">
                  <c:v>0.90300000000000002</c:v>
                </c:pt>
                <c:pt idx="2437">
                  <c:v>0.90300000000000002</c:v>
                </c:pt>
                <c:pt idx="2438">
                  <c:v>0.90300000000000002</c:v>
                </c:pt>
                <c:pt idx="2439">
                  <c:v>0.90300000000000002</c:v>
                </c:pt>
                <c:pt idx="2440">
                  <c:v>0.90300000000000002</c:v>
                </c:pt>
                <c:pt idx="2441">
                  <c:v>0.90300000000000002</c:v>
                </c:pt>
                <c:pt idx="2442">
                  <c:v>0.90300000000000002</c:v>
                </c:pt>
                <c:pt idx="2443">
                  <c:v>0.90300000000000002</c:v>
                </c:pt>
                <c:pt idx="2444">
                  <c:v>0.90300000000000002</c:v>
                </c:pt>
                <c:pt idx="2445">
                  <c:v>0.90300000000000002</c:v>
                </c:pt>
                <c:pt idx="2446">
                  <c:v>0.90300000000000002</c:v>
                </c:pt>
                <c:pt idx="2447">
                  <c:v>0.90300000000000002</c:v>
                </c:pt>
                <c:pt idx="2448">
                  <c:v>0.90300000000000002</c:v>
                </c:pt>
                <c:pt idx="2449">
                  <c:v>0.90300000000000002</c:v>
                </c:pt>
                <c:pt idx="2450">
                  <c:v>0.90300000000000002</c:v>
                </c:pt>
                <c:pt idx="2451">
                  <c:v>0.90400000000000003</c:v>
                </c:pt>
                <c:pt idx="2452">
                  <c:v>0.90400000000000003</c:v>
                </c:pt>
                <c:pt idx="2453">
                  <c:v>0.90400000000000003</c:v>
                </c:pt>
                <c:pt idx="2454">
                  <c:v>0.90400000000000003</c:v>
                </c:pt>
                <c:pt idx="2455">
                  <c:v>0.90500000000000003</c:v>
                </c:pt>
                <c:pt idx="2456">
                  <c:v>0.90500000000000003</c:v>
                </c:pt>
                <c:pt idx="2457">
                  <c:v>0.90500000000000003</c:v>
                </c:pt>
                <c:pt idx="2458">
                  <c:v>0.90500000000000003</c:v>
                </c:pt>
                <c:pt idx="2459">
                  <c:v>0.90500000000000003</c:v>
                </c:pt>
                <c:pt idx="2460">
                  <c:v>0.90500000000000003</c:v>
                </c:pt>
                <c:pt idx="2461">
                  <c:v>0.90500000000000003</c:v>
                </c:pt>
                <c:pt idx="2462">
                  <c:v>0.90500000000000003</c:v>
                </c:pt>
                <c:pt idx="2463">
                  <c:v>0.90500000000000003</c:v>
                </c:pt>
                <c:pt idx="2464">
                  <c:v>0.90700000000000003</c:v>
                </c:pt>
                <c:pt idx="2465">
                  <c:v>0.90700000000000003</c:v>
                </c:pt>
                <c:pt idx="2466">
                  <c:v>0.90700000000000003</c:v>
                </c:pt>
                <c:pt idx="2467">
                  <c:v>0.90800000000000003</c:v>
                </c:pt>
                <c:pt idx="2468">
                  <c:v>0.90800000000000003</c:v>
                </c:pt>
                <c:pt idx="2469">
                  <c:v>0.90800000000000003</c:v>
                </c:pt>
                <c:pt idx="2470">
                  <c:v>0.90800000000000003</c:v>
                </c:pt>
                <c:pt idx="2471">
                  <c:v>0.90800000000000003</c:v>
                </c:pt>
                <c:pt idx="2472">
                  <c:v>0.90800000000000003</c:v>
                </c:pt>
                <c:pt idx="2473">
                  <c:v>0.90800000000000003</c:v>
                </c:pt>
                <c:pt idx="2474">
                  <c:v>0.90800000000000003</c:v>
                </c:pt>
                <c:pt idx="2475">
                  <c:v>0.90900000000000003</c:v>
                </c:pt>
                <c:pt idx="2476">
                  <c:v>0.91</c:v>
                </c:pt>
                <c:pt idx="2477">
                  <c:v>0.91100000000000003</c:v>
                </c:pt>
                <c:pt idx="2478">
                  <c:v>0.91200000000000003</c:v>
                </c:pt>
                <c:pt idx="2479">
                  <c:v>0.91200000000000003</c:v>
                </c:pt>
                <c:pt idx="2480">
                  <c:v>0.91200000000000003</c:v>
                </c:pt>
                <c:pt idx="2481">
                  <c:v>0.91200000000000003</c:v>
                </c:pt>
                <c:pt idx="2482">
                  <c:v>0.91200000000000003</c:v>
                </c:pt>
                <c:pt idx="2483">
                  <c:v>0.91200000000000003</c:v>
                </c:pt>
                <c:pt idx="2484">
                  <c:v>0.91200000000000003</c:v>
                </c:pt>
                <c:pt idx="2485">
                  <c:v>0.91200000000000003</c:v>
                </c:pt>
                <c:pt idx="2486">
                  <c:v>0.91200000000000003</c:v>
                </c:pt>
                <c:pt idx="2487">
                  <c:v>0.91200000000000003</c:v>
                </c:pt>
                <c:pt idx="2488">
                  <c:v>0.91200000000000003</c:v>
                </c:pt>
                <c:pt idx="2489">
                  <c:v>0.91200000000000003</c:v>
                </c:pt>
                <c:pt idx="2490">
                  <c:v>0.91300000000000003</c:v>
                </c:pt>
                <c:pt idx="2491">
                  <c:v>0.91300000000000003</c:v>
                </c:pt>
                <c:pt idx="2492">
                  <c:v>0.91300000000000003</c:v>
                </c:pt>
                <c:pt idx="2493">
                  <c:v>0.91400000000000003</c:v>
                </c:pt>
                <c:pt idx="2494">
                  <c:v>0.91500000000000004</c:v>
                </c:pt>
                <c:pt idx="2495">
                  <c:v>0.91500000000000004</c:v>
                </c:pt>
                <c:pt idx="2496">
                  <c:v>0.91500000000000004</c:v>
                </c:pt>
                <c:pt idx="2497">
                  <c:v>0.91500000000000004</c:v>
                </c:pt>
                <c:pt idx="2498">
                  <c:v>0.91500000000000004</c:v>
                </c:pt>
                <c:pt idx="2499">
                  <c:v>0.91500000000000004</c:v>
                </c:pt>
                <c:pt idx="2500">
                  <c:v>0.91500000000000004</c:v>
                </c:pt>
                <c:pt idx="2501">
                  <c:v>0.91500000000000004</c:v>
                </c:pt>
                <c:pt idx="2502">
                  <c:v>0.91500000000000004</c:v>
                </c:pt>
                <c:pt idx="2503">
                  <c:v>0.91500000000000004</c:v>
                </c:pt>
                <c:pt idx="2504">
                  <c:v>0.91500000000000004</c:v>
                </c:pt>
                <c:pt idx="2505">
                  <c:v>0.91500000000000004</c:v>
                </c:pt>
                <c:pt idx="2506">
                  <c:v>0.91500000000000004</c:v>
                </c:pt>
                <c:pt idx="2507">
                  <c:v>0.91500000000000004</c:v>
                </c:pt>
                <c:pt idx="2508">
                  <c:v>0.91500000000000004</c:v>
                </c:pt>
                <c:pt idx="2509">
                  <c:v>0.91500000000000004</c:v>
                </c:pt>
                <c:pt idx="2510">
                  <c:v>0.91500000000000004</c:v>
                </c:pt>
                <c:pt idx="2511">
                  <c:v>0.91600000000000004</c:v>
                </c:pt>
                <c:pt idx="2512">
                  <c:v>0.91600000000000004</c:v>
                </c:pt>
                <c:pt idx="2513">
                  <c:v>0.91600000000000004</c:v>
                </c:pt>
                <c:pt idx="2514">
                  <c:v>0.91600000000000004</c:v>
                </c:pt>
                <c:pt idx="2515">
                  <c:v>0.91700000000000004</c:v>
                </c:pt>
                <c:pt idx="2516">
                  <c:v>0.91700000000000004</c:v>
                </c:pt>
                <c:pt idx="2517">
                  <c:v>0.91700000000000004</c:v>
                </c:pt>
                <c:pt idx="2518">
                  <c:v>0.91700000000000004</c:v>
                </c:pt>
                <c:pt idx="2519">
                  <c:v>0.91700000000000004</c:v>
                </c:pt>
                <c:pt idx="2520">
                  <c:v>0.91800000000000004</c:v>
                </c:pt>
                <c:pt idx="2521">
                  <c:v>0.91800000000000004</c:v>
                </c:pt>
                <c:pt idx="2522">
                  <c:v>0.92</c:v>
                </c:pt>
                <c:pt idx="2523">
                  <c:v>0.92</c:v>
                </c:pt>
                <c:pt idx="2524">
                  <c:v>0.92</c:v>
                </c:pt>
                <c:pt idx="2525">
                  <c:v>0.92100000000000004</c:v>
                </c:pt>
                <c:pt idx="2526">
                  <c:v>0.92400000000000004</c:v>
                </c:pt>
                <c:pt idx="2527">
                  <c:v>0.92400000000000004</c:v>
                </c:pt>
                <c:pt idx="2528">
                  <c:v>0.92400000000000004</c:v>
                </c:pt>
                <c:pt idx="2529">
                  <c:v>0.92400000000000004</c:v>
                </c:pt>
                <c:pt idx="2530">
                  <c:v>0.92400000000000004</c:v>
                </c:pt>
                <c:pt idx="2531">
                  <c:v>0.92500000000000004</c:v>
                </c:pt>
                <c:pt idx="2532">
                  <c:v>0.92500000000000004</c:v>
                </c:pt>
                <c:pt idx="2533">
                  <c:v>0.92500000000000004</c:v>
                </c:pt>
                <c:pt idx="2534">
                  <c:v>0.92500000000000004</c:v>
                </c:pt>
                <c:pt idx="2535">
                  <c:v>0.92500000000000004</c:v>
                </c:pt>
                <c:pt idx="2536">
                  <c:v>0.92600000000000005</c:v>
                </c:pt>
                <c:pt idx="2537">
                  <c:v>0.92700000000000005</c:v>
                </c:pt>
                <c:pt idx="2538">
                  <c:v>0.92700000000000005</c:v>
                </c:pt>
                <c:pt idx="2539">
                  <c:v>0.92700000000000005</c:v>
                </c:pt>
                <c:pt idx="2540">
                  <c:v>0.92700000000000005</c:v>
                </c:pt>
                <c:pt idx="2541">
                  <c:v>0.92700000000000005</c:v>
                </c:pt>
                <c:pt idx="2542">
                  <c:v>0.92700000000000005</c:v>
                </c:pt>
                <c:pt idx="2543">
                  <c:v>0.92700000000000005</c:v>
                </c:pt>
                <c:pt idx="2544">
                  <c:v>0.92700000000000005</c:v>
                </c:pt>
                <c:pt idx="2545">
                  <c:v>0.92700000000000005</c:v>
                </c:pt>
                <c:pt idx="2546">
                  <c:v>0.92700000000000005</c:v>
                </c:pt>
                <c:pt idx="2547">
                  <c:v>0.92700000000000005</c:v>
                </c:pt>
                <c:pt idx="2548">
                  <c:v>0.92700000000000005</c:v>
                </c:pt>
                <c:pt idx="2549">
                  <c:v>0.92700000000000005</c:v>
                </c:pt>
                <c:pt idx="2550">
                  <c:v>0.92700000000000005</c:v>
                </c:pt>
                <c:pt idx="2551">
                  <c:v>0.92800000000000005</c:v>
                </c:pt>
                <c:pt idx="2552">
                  <c:v>0.92800000000000005</c:v>
                </c:pt>
                <c:pt idx="2553">
                  <c:v>0.92900000000000005</c:v>
                </c:pt>
                <c:pt idx="2554">
                  <c:v>0.92900000000000005</c:v>
                </c:pt>
                <c:pt idx="2555">
                  <c:v>0.92900000000000005</c:v>
                </c:pt>
                <c:pt idx="2556">
                  <c:v>0.92900000000000005</c:v>
                </c:pt>
                <c:pt idx="2557">
                  <c:v>0.93100000000000005</c:v>
                </c:pt>
                <c:pt idx="2558">
                  <c:v>0.93200000000000005</c:v>
                </c:pt>
                <c:pt idx="2559">
                  <c:v>0.93200000000000005</c:v>
                </c:pt>
                <c:pt idx="2560">
                  <c:v>0.93200000000000005</c:v>
                </c:pt>
                <c:pt idx="2561">
                  <c:v>0.93200000000000005</c:v>
                </c:pt>
                <c:pt idx="2562">
                  <c:v>0.93300000000000005</c:v>
                </c:pt>
                <c:pt idx="2563">
                  <c:v>0.93400000000000005</c:v>
                </c:pt>
                <c:pt idx="2564">
                  <c:v>0.93500000000000005</c:v>
                </c:pt>
                <c:pt idx="2565">
                  <c:v>0.93500000000000005</c:v>
                </c:pt>
                <c:pt idx="2566">
                  <c:v>0.93500000000000005</c:v>
                </c:pt>
                <c:pt idx="2567">
                  <c:v>0.93500000000000005</c:v>
                </c:pt>
                <c:pt idx="2568">
                  <c:v>0.93600000000000005</c:v>
                </c:pt>
                <c:pt idx="2569">
                  <c:v>0.93799999999999994</c:v>
                </c:pt>
                <c:pt idx="2570">
                  <c:v>0.93799999999999994</c:v>
                </c:pt>
                <c:pt idx="2571">
                  <c:v>0.93899999999999995</c:v>
                </c:pt>
                <c:pt idx="2572">
                  <c:v>0.93899999999999995</c:v>
                </c:pt>
                <c:pt idx="2573">
                  <c:v>0.94</c:v>
                </c:pt>
                <c:pt idx="2574">
                  <c:v>0.94</c:v>
                </c:pt>
                <c:pt idx="2575">
                  <c:v>0.94</c:v>
                </c:pt>
                <c:pt idx="2576">
                  <c:v>0.94</c:v>
                </c:pt>
                <c:pt idx="2577">
                  <c:v>0.94</c:v>
                </c:pt>
                <c:pt idx="2578">
                  <c:v>0.94</c:v>
                </c:pt>
                <c:pt idx="2579">
                  <c:v>0.94</c:v>
                </c:pt>
                <c:pt idx="2580">
                  <c:v>0.94</c:v>
                </c:pt>
                <c:pt idx="2581">
                  <c:v>0.94</c:v>
                </c:pt>
                <c:pt idx="2582">
                  <c:v>0.94</c:v>
                </c:pt>
                <c:pt idx="2583">
                  <c:v>0.94199999999999995</c:v>
                </c:pt>
                <c:pt idx="2584">
                  <c:v>0.94199999999999995</c:v>
                </c:pt>
                <c:pt idx="2585">
                  <c:v>0.94199999999999995</c:v>
                </c:pt>
                <c:pt idx="2586">
                  <c:v>0.94199999999999995</c:v>
                </c:pt>
                <c:pt idx="2587">
                  <c:v>0.94199999999999995</c:v>
                </c:pt>
                <c:pt idx="2588">
                  <c:v>0.94199999999999995</c:v>
                </c:pt>
                <c:pt idx="2589">
                  <c:v>0.94399999999999995</c:v>
                </c:pt>
                <c:pt idx="2590">
                  <c:v>0.94399999999999995</c:v>
                </c:pt>
                <c:pt idx="2591">
                  <c:v>0.94799999999999995</c:v>
                </c:pt>
                <c:pt idx="2592">
                  <c:v>0.94799999999999995</c:v>
                </c:pt>
                <c:pt idx="2593">
                  <c:v>0.94799999999999995</c:v>
                </c:pt>
                <c:pt idx="2594">
                  <c:v>0.94799999999999995</c:v>
                </c:pt>
                <c:pt idx="2595">
                  <c:v>0.94899999999999995</c:v>
                </c:pt>
                <c:pt idx="2596">
                  <c:v>0.94899999999999995</c:v>
                </c:pt>
                <c:pt idx="2597">
                  <c:v>0.94899999999999995</c:v>
                </c:pt>
                <c:pt idx="2598">
                  <c:v>0.94899999999999995</c:v>
                </c:pt>
                <c:pt idx="2599">
                  <c:v>0.95</c:v>
                </c:pt>
                <c:pt idx="2600">
                  <c:v>0.95</c:v>
                </c:pt>
                <c:pt idx="2601">
                  <c:v>0.95</c:v>
                </c:pt>
                <c:pt idx="2602">
                  <c:v>0.95</c:v>
                </c:pt>
                <c:pt idx="2603">
                  <c:v>0.95</c:v>
                </c:pt>
                <c:pt idx="2604">
                  <c:v>0.95</c:v>
                </c:pt>
                <c:pt idx="2605">
                  <c:v>0.95</c:v>
                </c:pt>
                <c:pt idx="2606">
                  <c:v>0.95</c:v>
                </c:pt>
                <c:pt idx="2607">
                  <c:v>0.95199999999999996</c:v>
                </c:pt>
                <c:pt idx="2608">
                  <c:v>0.95199999999999996</c:v>
                </c:pt>
                <c:pt idx="2609">
                  <c:v>0.95199999999999996</c:v>
                </c:pt>
                <c:pt idx="2610">
                  <c:v>0.95199999999999996</c:v>
                </c:pt>
                <c:pt idx="2611">
                  <c:v>0.95199999999999996</c:v>
                </c:pt>
                <c:pt idx="2612">
                  <c:v>0.95199999999999996</c:v>
                </c:pt>
                <c:pt idx="2613">
                  <c:v>0.95199999999999996</c:v>
                </c:pt>
                <c:pt idx="2614">
                  <c:v>0.95199999999999996</c:v>
                </c:pt>
                <c:pt idx="2615">
                  <c:v>0.95199999999999996</c:v>
                </c:pt>
                <c:pt idx="2616">
                  <c:v>0.95199999999999996</c:v>
                </c:pt>
                <c:pt idx="2617">
                  <c:v>0.95199999999999996</c:v>
                </c:pt>
                <c:pt idx="2618">
                  <c:v>0.95199999999999996</c:v>
                </c:pt>
                <c:pt idx="2619">
                  <c:v>0.95199999999999996</c:v>
                </c:pt>
                <c:pt idx="2620">
                  <c:v>0.95299999999999996</c:v>
                </c:pt>
                <c:pt idx="2621">
                  <c:v>0.95399999999999996</c:v>
                </c:pt>
                <c:pt idx="2622">
                  <c:v>0.95399999999999996</c:v>
                </c:pt>
                <c:pt idx="2623">
                  <c:v>0.95399999999999996</c:v>
                </c:pt>
                <c:pt idx="2624">
                  <c:v>0.95399999999999996</c:v>
                </c:pt>
                <c:pt idx="2625">
                  <c:v>0.95399999999999996</c:v>
                </c:pt>
                <c:pt idx="2626">
                  <c:v>0.95399999999999996</c:v>
                </c:pt>
                <c:pt idx="2627">
                  <c:v>0.95399999999999996</c:v>
                </c:pt>
                <c:pt idx="2628">
                  <c:v>0.95399999999999996</c:v>
                </c:pt>
                <c:pt idx="2629">
                  <c:v>0.95499999999999996</c:v>
                </c:pt>
                <c:pt idx="2630">
                  <c:v>0.95499999999999996</c:v>
                </c:pt>
                <c:pt idx="2631">
                  <c:v>0.95499999999999996</c:v>
                </c:pt>
                <c:pt idx="2632">
                  <c:v>0.95499999999999996</c:v>
                </c:pt>
                <c:pt idx="2633">
                  <c:v>0.95499999999999996</c:v>
                </c:pt>
                <c:pt idx="2634">
                  <c:v>0.95599999999999996</c:v>
                </c:pt>
                <c:pt idx="2635">
                  <c:v>0.95599999999999996</c:v>
                </c:pt>
                <c:pt idx="2636">
                  <c:v>0.95599999999999996</c:v>
                </c:pt>
                <c:pt idx="2637">
                  <c:v>0.95599999999999996</c:v>
                </c:pt>
                <c:pt idx="2638">
                  <c:v>0.95899999999999996</c:v>
                </c:pt>
                <c:pt idx="2639">
                  <c:v>0.95899999999999996</c:v>
                </c:pt>
                <c:pt idx="2640">
                  <c:v>0.95899999999999996</c:v>
                </c:pt>
                <c:pt idx="2641">
                  <c:v>0.95899999999999996</c:v>
                </c:pt>
                <c:pt idx="2642">
                  <c:v>0.95899999999999996</c:v>
                </c:pt>
                <c:pt idx="2643">
                  <c:v>0.95899999999999996</c:v>
                </c:pt>
                <c:pt idx="2644">
                  <c:v>0.95899999999999996</c:v>
                </c:pt>
                <c:pt idx="2645">
                  <c:v>0.95899999999999996</c:v>
                </c:pt>
                <c:pt idx="2646">
                  <c:v>0.95899999999999996</c:v>
                </c:pt>
                <c:pt idx="2647">
                  <c:v>0.95899999999999996</c:v>
                </c:pt>
                <c:pt idx="2648">
                  <c:v>0.95899999999999996</c:v>
                </c:pt>
                <c:pt idx="2649">
                  <c:v>0.95899999999999996</c:v>
                </c:pt>
                <c:pt idx="2650">
                  <c:v>0.95899999999999996</c:v>
                </c:pt>
                <c:pt idx="2651">
                  <c:v>0.96</c:v>
                </c:pt>
                <c:pt idx="2652">
                  <c:v>0.96099999999999997</c:v>
                </c:pt>
                <c:pt idx="2653">
                  <c:v>0.96099999999999997</c:v>
                </c:pt>
                <c:pt idx="2654">
                  <c:v>0.96299999999999997</c:v>
                </c:pt>
                <c:pt idx="2655">
                  <c:v>0.96299999999999997</c:v>
                </c:pt>
                <c:pt idx="2656">
                  <c:v>0.96299999999999997</c:v>
                </c:pt>
                <c:pt idx="2657">
                  <c:v>0.96299999999999997</c:v>
                </c:pt>
                <c:pt idx="2658">
                  <c:v>0.96299999999999997</c:v>
                </c:pt>
                <c:pt idx="2659">
                  <c:v>0.96299999999999997</c:v>
                </c:pt>
                <c:pt idx="2660">
                  <c:v>0.96499999999999997</c:v>
                </c:pt>
                <c:pt idx="2661">
                  <c:v>0.96499999999999997</c:v>
                </c:pt>
                <c:pt idx="2662">
                  <c:v>0.96499999999999997</c:v>
                </c:pt>
                <c:pt idx="2663">
                  <c:v>0.96499999999999997</c:v>
                </c:pt>
                <c:pt idx="2664">
                  <c:v>0.96499999999999997</c:v>
                </c:pt>
                <c:pt idx="2665">
                  <c:v>0.96599999999999997</c:v>
                </c:pt>
                <c:pt idx="2666">
                  <c:v>0.96699999999999997</c:v>
                </c:pt>
                <c:pt idx="2667">
                  <c:v>0.96699999999999997</c:v>
                </c:pt>
                <c:pt idx="2668">
                  <c:v>0.96699999999999997</c:v>
                </c:pt>
                <c:pt idx="2669">
                  <c:v>0.96699999999999997</c:v>
                </c:pt>
                <c:pt idx="2670">
                  <c:v>0.96699999999999997</c:v>
                </c:pt>
                <c:pt idx="2671">
                  <c:v>0.96699999999999997</c:v>
                </c:pt>
                <c:pt idx="2672">
                  <c:v>0.96799999999999997</c:v>
                </c:pt>
                <c:pt idx="2673">
                  <c:v>0.96899999999999997</c:v>
                </c:pt>
                <c:pt idx="2674">
                  <c:v>0.97099999999999997</c:v>
                </c:pt>
                <c:pt idx="2675">
                  <c:v>0.97299999999999998</c:v>
                </c:pt>
                <c:pt idx="2676">
                  <c:v>0.97299999999999998</c:v>
                </c:pt>
                <c:pt idx="2677">
                  <c:v>0.97299999999999998</c:v>
                </c:pt>
                <c:pt idx="2678">
                  <c:v>0.97299999999999998</c:v>
                </c:pt>
                <c:pt idx="2679">
                  <c:v>0.97399999999999998</c:v>
                </c:pt>
                <c:pt idx="2680">
                  <c:v>0.97499999999999998</c:v>
                </c:pt>
                <c:pt idx="2681">
                  <c:v>0.97499999999999998</c:v>
                </c:pt>
                <c:pt idx="2682">
                  <c:v>0.97499999999999998</c:v>
                </c:pt>
                <c:pt idx="2683">
                  <c:v>0.97499999999999998</c:v>
                </c:pt>
                <c:pt idx="2684">
                  <c:v>0.97499999999999998</c:v>
                </c:pt>
                <c:pt idx="2685">
                  <c:v>0.97499999999999998</c:v>
                </c:pt>
                <c:pt idx="2686">
                  <c:v>0.97499999999999998</c:v>
                </c:pt>
                <c:pt idx="2687">
                  <c:v>0.97499999999999998</c:v>
                </c:pt>
                <c:pt idx="2688">
                  <c:v>0.97599999999999998</c:v>
                </c:pt>
                <c:pt idx="2689">
                  <c:v>0.97599999999999998</c:v>
                </c:pt>
                <c:pt idx="2690">
                  <c:v>0.97699999999999998</c:v>
                </c:pt>
                <c:pt idx="2691">
                  <c:v>0.97699999999999998</c:v>
                </c:pt>
                <c:pt idx="2692">
                  <c:v>0.97699999999999998</c:v>
                </c:pt>
                <c:pt idx="2693">
                  <c:v>0.97699999999999998</c:v>
                </c:pt>
                <c:pt idx="2694">
                  <c:v>0.97699999999999998</c:v>
                </c:pt>
                <c:pt idx="2695">
                  <c:v>0.97699999999999998</c:v>
                </c:pt>
                <c:pt idx="2696">
                  <c:v>0.97699999999999998</c:v>
                </c:pt>
                <c:pt idx="2697">
                  <c:v>0.97699999999999998</c:v>
                </c:pt>
                <c:pt idx="2698">
                  <c:v>0.97699999999999998</c:v>
                </c:pt>
                <c:pt idx="2699">
                  <c:v>0.97699999999999998</c:v>
                </c:pt>
                <c:pt idx="2700">
                  <c:v>0.97699999999999998</c:v>
                </c:pt>
                <c:pt idx="2701">
                  <c:v>0.97699999999999998</c:v>
                </c:pt>
                <c:pt idx="2702">
                  <c:v>0.97699999999999998</c:v>
                </c:pt>
                <c:pt idx="2703">
                  <c:v>0.97699999999999998</c:v>
                </c:pt>
                <c:pt idx="2704">
                  <c:v>0.97699999999999998</c:v>
                </c:pt>
                <c:pt idx="2705">
                  <c:v>0.97699999999999998</c:v>
                </c:pt>
                <c:pt idx="2706">
                  <c:v>0.97699999999999998</c:v>
                </c:pt>
                <c:pt idx="2707">
                  <c:v>0.97699999999999998</c:v>
                </c:pt>
                <c:pt idx="2708">
                  <c:v>0.97899999999999998</c:v>
                </c:pt>
                <c:pt idx="2709">
                  <c:v>0.97899999999999998</c:v>
                </c:pt>
                <c:pt idx="2710">
                  <c:v>0.97899999999999998</c:v>
                </c:pt>
                <c:pt idx="2711">
                  <c:v>0.97899999999999998</c:v>
                </c:pt>
                <c:pt idx="2712">
                  <c:v>0.98</c:v>
                </c:pt>
                <c:pt idx="2713">
                  <c:v>0.98</c:v>
                </c:pt>
                <c:pt idx="2714">
                  <c:v>0.98</c:v>
                </c:pt>
                <c:pt idx="2715">
                  <c:v>0.98</c:v>
                </c:pt>
                <c:pt idx="2716">
                  <c:v>0.98</c:v>
                </c:pt>
                <c:pt idx="2717">
                  <c:v>0.98</c:v>
                </c:pt>
                <c:pt idx="2718">
                  <c:v>0.98</c:v>
                </c:pt>
                <c:pt idx="2719">
                  <c:v>0.98</c:v>
                </c:pt>
                <c:pt idx="2720">
                  <c:v>0.98</c:v>
                </c:pt>
                <c:pt idx="2721">
                  <c:v>0.98099999999999998</c:v>
                </c:pt>
                <c:pt idx="2722">
                  <c:v>0.98199999999999998</c:v>
                </c:pt>
                <c:pt idx="2723">
                  <c:v>0.98299999999999998</c:v>
                </c:pt>
                <c:pt idx="2724">
                  <c:v>0.98299999999999998</c:v>
                </c:pt>
                <c:pt idx="2725">
                  <c:v>0.98299999999999998</c:v>
                </c:pt>
                <c:pt idx="2726">
                  <c:v>0.98299999999999998</c:v>
                </c:pt>
                <c:pt idx="2727">
                  <c:v>0.98299999999999998</c:v>
                </c:pt>
                <c:pt idx="2728">
                  <c:v>0.98399999999999999</c:v>
                </c:pt>
                <c:pt idx="2729">
                  <c:v>0.98399999999999999</c:v>
                </c:pt>
                <c:pt idx="2730">
                  <c:v>0.98499999999999999</c:v>
                </c:pt>
                <c:pt idx="2731">
                  <c:v>0.98599999999999999</c:v>
                </c:pt>
                <c:pt idx="2732">
                  <c:v>0.98599999999999999</c:v>
                </c:pt>
                <c:pt idx="2733">
                  <c:v>0.98599999999999999</c:v>
                </c:pt>
                <c:pt idx="2734">
                  <c:v>0.98699999999999999</c:v>
                </c:pt>
                <c:pt idx="2735">
                  <c:v>0.98699999999999999</c:v>
                </c:pt>
                <c:pt idx="2736">
                  <c:v>0.98699999999999999</c:v>
                </c:pt>
                <c:pt idx="2737">
                  <c:v>0.98799999999999999</c:v>
                </c:pt>
                <c:pt idx="2738">
                  <c:v>0.98799999999999999</c:v>
                </c:pt>
                <c:pt idx="2739">
                  <c:v>0.98799999999999999</c:v>
                </c:pt>
                <c:pt idx="2740">
                  <c:v>0.98799999999999999</c:v>
                </c:pt>
                <c:pt idx="2741">
                  <c:v>0.98899999999999999</c:v>
                </c:pt>
                <c:pt idx="2742">
                  <c:v>0.99</c:v>
                </c:pt>
                <c:pt idx="2743">
                  <c:v>0.99</c:v>
                </c:pt>
                <c:pt idx="2744">
                  <c:v>0.99</c:v>
                </c:pt>
                <c:pt idx="2745">
                  <c:v>0.99</c:v>
                </c:pt>
                <c:pt idx="2746">
                  <c:v>0.99</c:v>
                </c:pt>
                <c:pt idx="2747">
                  <c:v>0.99</c:v>
                </c:pt>
                <c:pt idx="2748">
                  <c:v>0.99199999999999999</c:v>
                </c:pt>
                <c:pt idx="2749">
                  <c:v>0.995</c:v>
                </c:pt>
                <c:pt idx="2750">
                  <c:v>0.996</c:v>
                </c:pt>
                <c:pt idx="2751">
                  <c:v>0.999</c:v>
                </c:pt>
                <c:pt idx="2752">
                  <c:v>0.999</c:v>
                </c:pt>
                <c:pt idx="2753">
                  <c:v>0.999</c:v>
                </c:pt>
                <c:pt idx="2754">
                  <c:v>1</c:v>
                </c:pt>
                <c:pt idx="2755">
                  <c:v>1.0009999999999999</c:v>
                </c:pt>
                <c:pt idx="2756">
                  <c:v>1.0009999999999999</c:v>
                </c:pt>
                <c:pt idx="2757">
                  <c:v>1.0009999999999999</c:v>
                </c:pt>
                <c:pt idx="2758">
                  <c:v>1.0009999999999999</c:v>
                </c:pt>
                <c:pt idx="2759">
                  <c:v>1.0009999999999999</c:v>
                </c:pt>
                <c:pt idx="2760">
                  <c:v>1.002</c:v>
                </c:pt>
                <c:pt idx="2761">
                  <c:v>1.0029999999999999</c:v>
                </c:pt>
                <c:pt idx="2762">
                  <c:v>1.0029999999999999</c:v>
                </c:pt>
                <c:pt idx="2763">
                  <c:v>1.0029999999999999</c:v>
                </c:pt>
                <c:pt idx="2764">
                  <c:v>1.0029999999999999</c:v>
                </c:pt>
                <c:pt idx="2765">
                  <c:v>1.0029999999999999</c:v>
                </c:pt>
                <c:pt idx="2766">
                  <c:v>1.0029999999999999</c:v>
                </c:pt>
                <c:pt idx="2767">
                  <c:v>1.0029999999999999</c:v>
                </c:pt>
                <c:pt idx="2768">
                  <c:v>1.0029999999999999</c:v>
                </c:pt>
                <c:pt idx="2769">
                  <c:v>1.0029999999999999</c:v>
                </c:pt>
                <c:pt idx="2770">
                  <c:v>1.0029999999999999</c:v>
                </c:pt>
                <c:pt idx="2771">
                  <c:v>1.0029999999999999</c:v>
                </c:pt>
                <c:pt idx="2772">
                  <c:v>1.0029999999999999</c:v>
                </c:pt>
                <c:pt idx="2773">
                  <c:v>1.0029999999999999</c:v>
                </c:pt>
                <c:pt idx="2774">
                  <c:v>1.0029999999999999</c:v>
                </c:pt>
                <c:pt idx="2775">
                  <c:v>1.004</c:v>
                </c:pt>
                <c:pt idx="2776">
                  <c:v>1.004</c:v>
                </c:pt>
                <c:pt idx="2777">
                  <c:v>1.004</c:v>
                </c:pt>
                <c:pt idx="2778">
                  <c:v>1.004</c:v>
                </c:pt>
                <c:pt idx="2779">
                  <c:v>1.004</c:v>
                </c:pt>
                <c:pt idx="2780">
                  <c:v>1.004</c:v>
                </c:pt>
                <c:pt idx="2781">
                  <c:v>1.004</c:v>
                </c:pt>
                <c:pt idx="2782">
                  <c:v>1.004</c:v>
                </c:pt>
                <c:pt idx="2783">
                  <c:v>1.0049999999999999</c:v>
                </c:pt>
                <c:pt idx="2784">
                  <c:v>1.0049999999999999</c:v>
                </c:pt>
                <c:pt idx="2785">
                  <c:v>1.0049999999999999</c:v>
                </c:pt>
                <c:pt idx="2786">
                  <c:v>1.0049999999999999</c:v>
                </c:pt>
                <c:pt idx="2787">
                  <c:v>1.0049999999999999</c:v>
                </c:pt>
                <c:pt idx="2788">
                  <c:v>1.0049999999999999</c:v>
                </c:pt>
                <c:pt idx="2789">
                  <c:v>1.006</c:v>
                </c:pt>
                <c:pt idx="2790">
                  <c:v>1.008</c:v>
                </c:pt>
                <c:pt idx="2791">
                  <c:v>1.008</c:v>
                </c:pt>
                <c:pt idx="2792">
                  <c:v>1.008</c:v>
                </c:pt>
                <c:pt idx="2793">
                  <c:v>1.008</c:v>
                </c:pt>
                <c:pt idx="2794">
                  <c:v>1.008</c:v>
                </c:pt>
                <c:pt idx="2795">
                  <c:v>1.008</c:v>
                </c:pt>
                <c:pt idx="2796">
                  <c:v>1.0089999999999999</c:v>
                </c:pt>
                <c:pt idx="2797">
                  <c:v>1.01</c:v>
                </c:pt>
                <c:pt idx="2798">
                  <c:v>1.01</c:v>
                </c:pt>
                <c:pt idx="2799">
                  <c:v>1.012</c:v>
                </c:pt>
                <c:pt idx="2800">
                  <c:v>1.012</c:v>
                </c:pt>
                <c:pt idx="2801">
                  <c:v>1.012</c:v>
                </c:pt>
                <c:pt idx="2802">
                  <c:v>1.012</c:v>
                </c:pt>
                <c:pt idx="2803">
                  <c:v>1.012</c:v>
                </c:pt>
                <c:pt idx="2804">
                  <c:v>1.012</c:v>
                </c:pt>
                <c:pt idx="2805">
                  <c:v>1.012</c:v>
                </c:pt>
                <c:pt idx="2806">
                  <c:v>1.0129999999999999</c:v>
                </c:pt>
                <c:pt idx="2807">
                  <c:v>1.0129999999999999</c:v>
                </c:pt>
                <c:pt idx="2808">
                  <c:v>1.014</c:v>
                </c:pt>
                <c:pt idx="2809">
                  <c:v>1.014</c:v>
                </c:pt>
                <c:pt idx="2810">
                  <c:v>1.014</c:v>
                </c:pt>
                <c:pt idx="2811">
                  <c:v>1.016</c:v>
                </c:pt>
                <c:pt idx="2812">
                  <c:v>1.016</c:v>
                </c:pt>
                <c:pt idx="2813">
                  <c:v>1.016</c:v>
                </c:pt>
                <c:pt idx="2814">
                  <c:v>1.016</c:v>
                </c:pt>
                <c:pt idx="2815">
                  <c:v>1.016</c:v>
                </c:pt>
                <c:pt idx="2816">
                  <c:v>1.0169999999999999</c:v>
                </c:pt>
                <c:pt idx="2817">
                  <c:v>1.0169999999999999</c:v>
                </c:pt>
                <c:pt idx="2818">
                  <c:v>1.0169999999999999</c:v>
                </c:pt>
                <c:pt idx="2819">
                  <c:v>1.018</c:v>
                </c:pt>
                <c:pt idx="2820">
                  <c:v>1.018</c:v>
                </c:pt>
                <c:pt idx="2821">
                  <c:v>1.018</c:v>
                </c:pt>
                <c:pt idx="2822">
                  <c:v>1.018</c:v>
                </c:pt>
                <c:pt idx="2823">
                  <c:v>1.02</c:v>
                </c:pt>
                <c:pt idx="2824">
                  <c:v>1.02</c:v>
                </c:pt>
                <c:pt idx="2825">
                  <c:v>1.0209999999999999</c:v>
                </c:pt>
                <c:pt idx="2826">
                  <c:v>1.0229999999999999</c:v>
                </c:pt>
                <c:pt idx="2827">
                  <c:v>1.024</c:v>
                </c:pt>
                <c:pt idx="2828">
                  <c:v>1.024</c:v>
                </c:pt>
                <c:pt idx="2829">
                  <c:v>1.026</c:v>
                </c:pt>
                <c:pt idx="2830">
                  <c:v>1.0269999999999999</c:v>
                </c:pt>
                <c:pt idx="2831">
                  <c:v>1.0269999999999999</c:v>
                </c:pt>
                <c:pt idx="2832">
                  <c:v>1.028</c:v>
                </c:pt>
                <c:pt idx="2833">
                  <c:v>1.0289999999999999</c:v>
                </c:pt>
                <c:pt idx="2834">
                  <c:v>1.0289999999999999</c:v>
                </c:pt>
                <c:pt idx="2835">
                  <c:v>1.0289999999999999</c:v>
                </c:pt>
                <c:pt idx="2836">
                  <c:v>1.0289999999999999</c:v>
                </c:pt>
                <c:pt idx="2837">
                  <c:v>1.0289999999999999</c:v>
                </c:pt>
                <c:pt idx="2838">
                  <c:v>1.0289999999999999</c:v>
                </c:pt>
                <c:pt idx="2839">
                  <c:v>1.0289999999999999</c:v>
                </c:pt>
                <c:pt idx="2840">
                  <c:v>1.0289999999999999</c:v>
                </c:pt>
                <c:pt idx="2841">
                  <c:v>1.0289999999999999</c:v>
                </c:pt>
                <c:pt idx="2842">
                  <c:v>1.0289999999999999</c:v>
                </c:pt>
                <c:pt idx="2843">
                  <c:v>1.0289999999999999</c:v>
                </c:pt>
                <c:pt idx="2844">
                  <c:v>1.0289999999999999</c:v>
                </c:pt>
                <c:pt idx="2845">
                  <c:v>1.0289999999999999</c:v>
                </c:pt>
                <c:pt idx="2846">
                  <c:v>1.0289999999999999</c:v>
                </c:pt>
                <c:pt idx="2847">
                  <c:v>1.0289999999999999</c:v>
                </c:pt>
                <c:pt idx="2848">
                  <c:v>1.0289999999999999</c:v>
                </c:pt>
                <c:pt idx="2849">
                  <c:v>1.0289999999999999</c:v>
                </c:pt>
                <c:pt idx="2850">
                  <c:v>1.0289999999999999</c:v>
                </c:pt>
                <c:pt idx="2851">
                  <c:v>1.0309999999999999</c:v>
                </c:pt>
                <c:pt idx="2852">
                  <c:v>1.0309999999999999</c:v>
                </c:pt>
                <c:pt idx="2853">
                  <c:v>1.0309999999999999</c:v>
                </c:pt>
                <c:pt idx="2854">
                  <c:v>1.0309999999999999</c:v>
                </c:pt>
                <c:pt idx="2855">
                  <c:v>1.0309999999999999</c:v>
                </c:pt>
                <c:pt idx="2856">
                  <c:v>1.0329999999999999</c:v>
                </c:pt>
                <c:pt idx="2857">
                  <c:v>1.0329999999999999</c:v>
                </c:pt>
                <c:pt idx="2858">
                  <c:v>1.0329999999999999</c:v>
                </c:pt>
                <c:pt idx="2859">
                  <c:v>1.0329999999999999</c:v>
                </c:pt>
                <c:pt idx="2860">
                  <c:v>1.0329999999999999</c:v>
                </c:pt>
                <c:pt idx="2861">
                  <c:v>1.0329999999999999</c:v>
                </c:pt>
                <c:pt idx="2862">
                  <c:v>1.0329999999999999</c:v>
                </c:pt>
                <c:pt idx="2863">
                  <c:v>1.0329999999999999</c:v>
                </c:pt>
                <c:pt idx="2864">
                  <c:v>1.0329999999999999</c:v>
                </c:pt>
                <c:pt idx="2865">
                  <c:v>1.0349999999999999</c:v>
                </c:pt>
                <c:pt idx="2866">
                  <c:v>1.0349999999999999</c:v>
                </c:pt>
                <c:pt idx="2867">
                  <c:v>1.036</c:v>
                </c:pt>
                <c:pt idx="2868">
                  <c:v>1.036</c:v>
                </c:pt>
                <c:pt idx="2869">
                  <c:v>1.036</c:v>
                </c:pt>
                <c:pt idx="2870">
                  <c:v>1.036</c:v>
                </c:pt>
                <c:pt idx="2871">
                  <c:v>1.0369999999999999</c:v>
                </c:pt>
                <c:pt idx="2872">
                  <c:v>1.04</c:v>
                </c:pt>
                <c:pt idx="2873">
                  <c:v>1.0409999999999999</c:v>
                </c:pt>
                <c:pt idx="2874">
                  <c:v>1.042</c:v>
                </c:pt>
                <c:pt idx="2875">
                  <c:v>1.042</c:v>
                </c:pt>
                <c:pt idx="2876">
                  <c:v>1.042</c:v>
                </c:pt>
                <c:pt idx="2877">
                  <c:v>1.042</c:v>
                </c:pt>
                <c:pt idx="2878">
                  <c:v>1.042</c:v>
                </c:pt>
                <c:pt idx="2879">
                  <c:v>1.042</c:v>
                </c:pt>
                <c:pt idx="2880">
                  <c:v>1.042</c:v>
                </c:pt>
                <c:pt idx="2881">
                  <c:v>1.042</c:v>
                </c:pt>
                <c:pt idx="2882">
                  <c:v>1.044</c:v>
                </c:pt>
                <c:pt idx="2883">
                  <c:v>1.044</c:v>
                </c:pt>
                <c:pt idx="2884">
                  <c:v>1.044</c:v>
                </c:pt>
                <c:pt idx="2885">
                  <c:v>1.044</c:v>
                </c:pt>
                <c:pt idx="2886">
                  <c:v>1.0449999999999999</c:v>
                </c:pt>
                <c:pt idx="2887">
                  <c:v>1.0449999999999999</c:v>
                </c:pt>
                <c:pt idx="2888">
                  <c:v>1.046</c:v>
                </c:pt>
                <c:pt idx="2889">
                  <c:v>1.046</c:v>
                </c:pt>
                <c:pt idx="2890">
                  <c:v>1.0469999999999999</c:v>
                </c:pt>
                <c:pt idx="2891">
                  <c:v>1.0469999999999999</c:v>
                </c:pt>
                <c:pt idx="2892">
                  <c:v>1.048</c:v>
                </c:pt>
                <c:pt idx="2893">
                  <c:v>1.05</c:v>
                </c:pt>
                <c:pt idx="2894">
                  <c:v>1.0509999999999999</c:v>
                </c:pt>
                <c:pt idx="2895">
                  <c:v>1.0529999999999999</c:v>
                </c:pt>
                <c:pt idx="2896">
                  <c:v>1.0529999999999999</c:v>
                </c:pt>
                <c:pt idx="2897">
                  <c:v>1.0529999999999999</c:v>
                </c:pt>
                <c:pt idx="2898">
                  <c:v>1.0529999999999999</c:v>
                </c:pt>
                <c:pt idx="2899">
                  <c:v>1.0529999999999999</c:v>
                </c:pt>
                <c:pt idx="2900">
                  <c:v>1.0529999999999999</c:v>
                </c:pt>
                <c:pt idx="2901">
                  <c:v>1.0529999999999999</c:v>
                </c:pt>
                <c:pt idx="2902">
                  <c:v>1.054</c:v>
                </c:pt>
                <c:pt idx="2903">
                  <c:v>1.054</c:v>
                </c:pt>
                <c:pt idx="2904">
                  <c:v>1.054</c:v>
                </c:pt>
                <c:pt idx="2905">
                  <c:v>1.054</c:v>
                </c:pt>
                <c:pt idx="2906">
                  <c:v>1.054</c:v>
                </c:pt>
                <c:pt idx="2907">
                  <c:v>1.054</c:v>
                </c:pt>
                <c:pt idx="2908">
                  <c:v>1.054</c:v>
                </c:pt>
                <c:pt idx="2909">
                  <c:v>1.054</c:v>
                </c:pt>
                <c:pt idx="2910">
                  <c:v>1.054</c:v>
                </c:pt>
                <c:pt idx="2911">
                  <c:v>1.054</c:v>
                </c:pt>
                <c:pt idx="2912">
                  <c:v>1.054</c:v>
                </c:pt>
                <c:pt idx="2913">
                  <c:v>1.054</c:v>
                </c:pt>
                <c:pt idx="2914">
                  <c:v>1.054</c:v>
                </c:pt>
                <c:pt idx="2915">
                  <c:v>1.0549999999999999</c:v>
                </c:pt>
                <c:pt idx="2916">
                  <c:v>1.0549999999999999</c:v>
                </c:pt>
                <c:pt idx="2917">
                  <c:v>1.0549999999999999</c:v>
                </c:pt>
                <c:pt idx="2918">
                  <c:v>1.0549999999999999</c:v>
                </c:pt>
                <c:pt idx="2919">
                  <c:v>1.0549999999999999</c:v>
                </c:pt>
                <c:pt idx="2920">
                  <c:v>1.0549999999999999</c:v>
                </c:pt>
                <c:pt idx="2921">
                  <c:v>1.0549999999999999</c:v>
                </c:pt>
                <c:pt idx="2922">
                  <c:v>1.0549999999999999</c:v>
                </c:pt>
                <c:pt idx="2923">
                  <c:v>1.0569999999999999</c:v>
                </c:pt>
                <c:pt idx="2924">
                  <c:v>1.0569999999999999</c:v>
                </c:pt>
                <c:pt idx="2925">
                  <c:v>1.0569999999999999</c:v>
                </c:pt>
                <c:pt idx="2926">
                  <c:v>1.0569999999999999</c:v>
                </c:pt>
                <c:pt idx="2927">
                  <c:v>1.0580000000000001</c:v>
                </c:pt>
                <c:pt idx="2928">
                  <c:v>1.0580000000000001</c:v>
                </c:pt>
                <c:pt idx="2929">
                  <c:v>1.0589999999999999</c:v>
                </c:pt>
                <c:pt idx="2930">
                  <c:v>1.0620000000000001</c:v>
                </c:pt>
                <c:pt idx="2931">
                  <c:v>1.0620000000000001</c:v>
                </c:pt>
                <c:pt idx="2932">
                  <c:v>1.0620000000000001</c:v>
                </c:pt>
                <c:pt idx="2933">
                  <c:v>1.0620000000000001</c:v>
                </c:pt>
                <c:pt idx="2934">
                  <c:v>1.0620000000000001</c:v>
                </c:pt>
                <c:pt idx="2935">
                  <c:v>1.0629999999999999</c:v>
                </c:pt>
                <c:pt idx="2936">
                  <c:v>1.0629999999999999</c:v>
                </c:pt>
                <c:pt idx="2937">
                  <c:v>1.0640000000000001</c:v>
                </c:pt>
                <c:pt idx="2938">
                  <c:v>1.0649999999999999</c:v>
                </c:pt>
                <c:pt idx="2939">
                  <c:v>1.0660000000000001</c:v>
                </c:pt>
                <c:pt idx="2940">
                  <c:v>1.0660000000000001</c:v>
                </c:pt>
                <c:pt idx="2941">
                  <c:v>1.0660000000000001</c:v>
                </c:pt>
                <c:pt idx="2942">
                  <c:v>1.0660000000000001</c:v>
                </c:pt>
                <c:pt idx="2943">
                  <c:v>1.0660000000000001</c:v>
                </c:pt>
                <c:pt idx="2944">
                  <c:v>1.0660000000000001</c:v>
                </c:pt>
                <c:pt idx="2945">
                  <c:v>1.0660000000000001</c:v>
                </c:pt>
                <c:pt idx="2946">
                  <c:v>1.0660000000000001</c:v>
                </c:pt>
                <c:pt idx="2947">
                  <c:v>1.0680000000000001</c:v>
                </c:pt>
                <c:pt idx="2948">
                  <c:v>1.0680000000000001</c:v>
                </c:pt>
                <c:pt idx="2949">
                  <c:v>1.0680000000000001</c:v>
                </c:pt>
                <c:pt idx="2950">
                  <c:v>1.0680000000000001</c:v>
                </c:pt>
                <c:pt idx="2951">
                  <c:v>1.0680000000000001</c:v>
                </c:pt>
                <c:pt idx="2952">
                  <c:v>1.0680000000000001</c:v>
                </c:pt>
                <c:pt idx="2953">
                  <c:v>1.0680000000000001</c:v>
                </c:pt>
                <c:pt idx="2954">
                  <c:v>1.0680000000000001</c:v>
                </c:pt>
                <c:pt idx="2955">
                  <c:v>1.07</c:v>
                </c:pt>
                <c:pt idx="2956">
                  <c:v>1.07</c:v>
                </c:pt>
                <c:pt idx="2957">
                  <c:v>1.071</c:v>
                </c:pt>
                <c:pt idx="2958">
                  <c:v>1.073</c:v>
                </c:pt>
                <c:pt idx="2959">
                  <c:v>1.073</c:v>
                </c:pt>
                <c:pt idx="2960">
                  <c:v>1.073</c:v>
                </c:pt>
                <c:pt idx="2961">
                  <c:v>1.0740000000000001</c:v>
                </c:pt>
                <c:pt idx="2962">
                  <c:v>1.075</c:v>
                </c:pt>
                <c:pt idx="2963">
                  <c:v>1.075</c:v>
                </c:pt>
                <c:pt idx="2964">
                  <c:v>1.075</c:v>
                </c:pt>
                <c:pt idx="2965">
                  <c:v>1.0760000000000001</c:v>
                </c:pt>
                <c:pt idx="2966">
                  <c:v>1.077</c:v>
                </c:pt>
                <c:pt idx="2967">
                  <c:v>1.077</c:v>
                </c:pt>
                <c:pt idx="2968">
                  <c:v>1.0780000000000001</c:v>
                </c:pt>
                <c:pt idx="2969">
                  <c:v>1.079</c:v>
                </c:pt>
                <c:pt idx="2970">
                  <c:v>1.079</c:v>
                </c:pt>
                <c:pt idx="2971">
                  <c:v>1.079</c:v>
                </c:pt>
                <c:pt idx="2972">
                  <c:v>1.079</c:v>
                </c:pt>
                <c:pt idx="2973">
                  <c:v>1.079</c:v>
                </c:pt>
                <c:pt idx="2974">
                  <c:v>1.079</c:v>
                </c:pt>
                <c:pt idx="2975">
                  <c:v>1.079</c:v>
                </c:pt>
                <c:pt idx="2976">
                  <c:v>1.08</c:v>
                </c:pt>
                <c:pt idx="2977">
                  <c:v>1.081</c:v>
                </c:pt>
                <c:pt idx="2978">
                  <c:v>1.081</c:v>
                </c:pt>
                <c:pt idx="2979">
                  <c:v>1.081</c:v>
                </c:pt>
                <c:pt idx="2980">
                  <c:v>1.081</c:v>
                </c:pt>
                <c:pt idx="2981">
                  <c:v>1.081</c:v>
                </c:pt>
                <c:pt idx="2982">
                  <c:v>1.081</c:v>
                </c:pt>
                <c:pt idx="2983">
                  <c:v>1.081</c:v>
                </c:pt>
                <c:pt idx="2984">
                  <c:v>1.081</c:v>
                </c:pt>
                <c:pt idx="2985">
                  <c:v>1.081</c:v>
                </c:pt>
                <c:pt idx="2986">
                  <c:v>1.081</c:v>
                </c:pt>
                <c:pt idx="2987">
                  <c:v>1.081</c:v>
                </c:pt>
                <c:pt idx="2988">
                  <c:v>1.081</c:v>
                </c:pt>
                <c:pt idx="2989">
                  <c:v>1.081</c:v>
                </c:pt>
                <c:pt idx="2990">
                  <c:v>1.0820000000000001</c:v>
                </c:pt>
                <c:pt idx="2991">
                  <c:v>1.083</c:v>
                </c:pt>
                <c:pt idx="2992">
                  <c:v>1.083</c:v>
                </c:pt>
                <c:pt idx="2993">
                  <c:v>1.083</c:v>
                </c:pt>
                <c:pt idx="2994">
                  <c:v>1.083</c:v>
                </c:pt>
                <c:pt idx="2995">
                  <c:v>1.0840000000000001</c:v>
                </c:pt>
                <c:pt idx="2996">
                  <c:v>1.0840000000000001</c:v>
                </c:pt>
                <c:pt idx="2997">
                  <c:v>1.0840000000000001</c:v>
                </c:pt>
                <c:pt idx="2998">
                  <c:v>1.0840000000000001</c:v>
                </c:pt>
                <c:pt idx="2999">
                  <c:v>1.0840000000000001</c:v>
                </c:pt>
                <c:pt idx="3000">
                  <c:v>1.085</c:v>
                </c:pt>
                <c:pt idx="3001">
                  <c:v>1.0860000000000001</c:v>
                </c:pt>
                <c:pt idx="3002">
                  <c:v>1.0860000000000001</c:v>
                </c:pt>
                <c:pt idx="3003">
                  <c:v>1.087</c:v>
                </c:pt>
                <c:pt idx="3004">
                  <c:v>1.087</c:v>
                </c:pt>
                <c:pt idx="3005">
                  <c:v>1.0880000000000001</c:v>
                </c:pt>
                <c:pt idx="3006">
                  <c:v>1.0880000000000001</c:v>
                </c:pt>
                <c:pt idx="3007">
                  <c:v>1.089</c:v>
                </c:pt>
                <c:pt idx="3008">
                  <c:v>1.091</c:v>
                </c:pt>
                <c:pt idx="3009">
                  <c:v>1.0920000000000001</c:v>
                </c:pt>
                <c:pt idx="3010">
                  <c:v>1.093</c:v>
                </c:pt>
                <c:pt idx="3011">
                  <c:v>1.093</c:v>
                </c:pt>
                <c:pt idx="3012">
                  <c:v>1.093</c:v>
                </c:pt>
                <c:pt idx="3013">
                  <c:v>1.0940000000000001</c:v>
                </c:pt>
                <c:pt idx="3014">
                  <c:v>1.0940000000000001</c:v>
                </c:pt>
                <c:pt idx="3015">
                  <c:v>1.095</c:v>
                </c:pt>
                <c:pt idx="3016">
                  <c:v>1.095</c:v>
                </c:pt>
                <c:pt idx="3017">
                  <c:v>1.095</c:v>
                </c:pt>
                <c:pt idx="3018">
                  <c:v>1.095</c:v>
                </c:pt>
                <c:pt idx="3019">
                  <c:v>1.095</c:v>
                </c:pt>
                <c:pt idx="3020">
                  <c:v>1.097</c:v>
                </c:pt>
                <c:pt idx="3021">
                  <c:v>1.097</c:v>
                </c:pt>
                <c:pt idx="3022">
                  <c:v>1.097</c:v>
                </c:pt>
                <c:pt idx="3023">
                  <c:v>1.097</c:v>
                </c:pt>
                <c:pt idx="3024">
                  <c:v>1.097</c:v>
                </c:pt>
                <c:pt idx="3025">
                  <c:v>1.1000000000000001</c:v>
                </c:pt>
                <c:pt idx="3026">
                  <c:v>1.1000000000000001</c:v>
                </c:pt>
                <c:pt idx="3027">
                  <c:v>1.101</c:v>
                </c:pt>
                <c:pt idx="3028">
                  <c:v>1.1040000000000001</c:v>
                </c:pt>
                <c:pt idx="3029">
                  <c:v>1.1040000000000001</c:v>
                </c:pt>
                <c:pt idx="3030">
                  <c:v>1.1040000000000001</c:v>
                </c:pt>
                <c:pt idx="3031">
                  <c:v>1.1060000000000001</c:v>
                </c:pt>
                <c:pt idx="3032">
                  <c:v>1.1060000000000001</c:v>
                </c:pt>
                <c:pt idx="3033">
                  <c:v>1.1060000000000001</c:v>
                </c:pt>
                <c:pt idx="3034">
                  <c:v>1.1060000000000001</c:v>
                </c:pt>
                <c:pt idx="3035">
                  <c:v>1.1080000000000001</c:v>
                </c:pt>
                <c:pt idx="3036">
                  <c:v>1.1080000000000001</c:v>
                </c:pt>
                <c:pt idx="3037">
                  <c:v>1.1080000000000001</c:v>
                </c:pt>
                <c:pt idx="3038">
                  <c:v>1.1080000000000001</c:v>
                </c:pt>
                <c:pt idx="3039">
                  <c:v>1.1080000000000001</c:v>
                </c:pt>
                <c:pt idx="3040">
                  <c:v>1.1080000000000001</c:v>
                </c:pt>
                <c:pt idx="3041">
                  <c:v>1.1080000000000001</c:v>
                </c:pt>
                <c:pt idx="3042">
                  <c:v>1.1080000000000001</c:v>
                </c:pt>
                <c:pt idx="3043">
                  <c:v>1.1080000000000001</c:v>
                </c:pt>
                <c:pt idx="3044">
                  <c:v>1.1080000000000001</c:v>
                </c:pt>
                <c:pt idx="3045">
                  <c:v>1.1080000000000001</c:v>
                </c:pt>
                <c:pt idx="3046">
                  <c:v>1.1080000000000001</c:v>
                </c:pt>
                <c:pt idx="3047">
                  <c:v>1.1080000000000001</c:v>
                </c:pt>
                <c:pt idx="3048">
                  <c:v>1.1080000000000001</c:v>
                </c:pt>
                <c:pt idx="3049">
                  <c:v>1.1080000000000001</c:v>
                </c:pt>
                <c:pt idx="3050">
                  <c:v>1.1080000000000001</c:v>
                </c:pt>
                <c:pt idx="3051">
                  <c:v>1.109</c:v>
                </c:pt>
                <c:pt idx="3052">
                  <c:v>1.109</c:v>
                </c:pt>
                <c:pt idx="3053">
                  <c:v>1.109</c:v>
                </c:pt>
                <c:pt idx="3054">
                  <c:v>1.109</c:v>
                </c:pt>
                <c:pt idx="3055">
                  <c:v>1.109</c:v>
                </c:pt>
                <c:pt idx="3056">
                  <c:v>1.109</c:v>
                </c:pt>
                <c:pt idx="3057">
                  <c:v>1.109</c:v>
                </c:pt>
                <c:pt idx="3058">
                  <c:v>1.109</c:v>
                </c:pt>
                <c:pt idx="3059">
                  <c:v>1.1100000000000001</c:v>
                </c:pt>
                <c:pt idx="3060">
                  <c:v>1.111</c:v>
                </c:pt>
                <c:pt idx="3061">
                  <c:v>1.111</c:v>
                </c:pt>
                <c:pt idx="3062">
                  <c:v>1.111</c:v>
                </c:pt>
                <c:pt idx="3063">
                  <c:v>1.111</c:v>
                </c:pt>
                <c:pt idx="3064">
                  <c:v>1.113</c:v>
                </c:pt>
                <c:pt idx="3065">
                  <c:v>1.113</c:v>
                </c:pt>
                <c:pt idx="3066">
                  <c:v>1.113</c:v>
                </c:pt>
                <c:pt idx="3067">
                  <c:v>1.113</c:v>
                </c:pt>
                <c:pt idx="3068">
                  <c:v>1.113</c:v>
                </c:pt>
                <c:pt idx="3069">
                  <c:v>1.113</c:v>
                </c:pt>
                <c:pt idx="3070">
                  <c:v>1.115</c:v>
                </c:pt>
                <c:pt idx="3071">
                  <c:v>1.1160000000000001</c:v>
                </c:pt>
                <c:pt idx="3072">
                  <c:v>1.117</c:v>
                </c:pt>
                <c:pt idx="3073">
                  <c:v>1.1180000000000001</c:v>
                </c:pt>
                <c:pt idx="3074">
                  <c:v>1.119</c:v>
                </c:pt>
                <c:pt idx="3075">
                  <c:v>1.119</c:v>
                </c:pt>
                <c:pt idx="3076">
                  <c:v>1.1200000000000001</c:v>
                </c:pt>
                <c:pt idx="3077">
                  <c:v>1.1200000000000001</c:v>
                </c:pt>
                <c:pt idx="3078">
                  <c:v>1.1200000000000001</c:v>
                </c:pt>
                <c:pt idx="3079">
                  <c:v>1.1200000000000001</c:v>
                </c:pt>
                <c:pt idx="3080">
                  <c:v>1.121</c:v>
                </c:pt>
                <c:pt idx="3081">
                  <c:v>1.1220000000000001</c:v>
                </c:pt>
                <c:pt idx="3082">
                  <c:v>1.1220000000000001</c:v>
                </c:pt>
                <c:pt idx="3083">
                  <c:v>1.1220000000000001</c:v>
                </c:pt>
                <c:pt idx="3084">
                  <c:v>1.1220000000000001</c:v>
                </c:pt>
                <c:pt idx="3085">
                  <c:v>1.1220000000000001</c:v>
                </c:pt>
                <c:pt idx="3086">
                  <c:v>1.1220000000000001</c:v>
                </c:pt>
                <c:pt idx="3087">
                  <c:v>1.1220000000000001</c:v>
                </c:pt>
                <c:pt idx="3088">
                  <c:v>1.1240000000000001</c:v>
                </c:pt>
                <c:pt idx="3089">
                  <c:v>1.1240000000000001</c:v>
                </c:pt>
                <c:pt idx="3090">
                  <c:v>1.125</c:v>
                </c:pt>
                <c:pt idx="3091">
                  <c:v>1.1259999999999999</c:v>
                </c:pt>
                <c:pt idx="3092">
                  <c:v>1.1259999999999999</c:v>
                </c:pt>
                <c:pt idx="3093">
                  <c:v>1.127</c:v>
                </c:pt>
                <c:pt idx="3094">
                  <c:v>1.1279999999999999</c:v>
                </c:pt>
                <c:pt idx="3095">
                  <c:v>1.1279999999999999</c:v>
                </c:pt>
                <c:pt idx="3096">
                  <c:v>1.129</c:v>
                </c:pt>
                <c:pt idx="3097">
                  <c:v>1.1299999999999999</c:v>
                </c:pt>
                <c:pt idx="3098">
                  <c:v>1.131</c:v>
                </c:pt>
                <c:pt idx="3099">
                  <c:v>1.1319999999999999</c:v>
                </c:pt>
                <c:pt idx="3100">
                  <c:v>1.1319999999999999</c:v>
                </c:pt>
                <c:pt idx="3101">
                  <c:v>1.133</c:v>
                </c:pt>
                <c:pt idx="3102">
                  <c:v>1.133</c:v>
                </c:pt>
                <c:pt idx="3103">
                  <c:v>1.133</c:v>
                </c:pt>
                <c:pt idx="3104">
                  <c:v>1.133</c:v>
                </c:pt>
                <c:pt idx="3105">
                  <c:v>1.133</c:v>
                </c:pt>
                <c:pt idx="3106">
                  <c:v>1.135</c:v>
                </c:pt>
                <c:pt idx="3107">
                  <c:v>1.135</c:v>
                </c:pt>
                <c:pt idx="3108">
                  <c:v>1.135</c:v>
                </c:pt>
                <c:pt idx="3109">
                  <c:v>1.135</c:v>
                </c:pt>
                <c:pt idx="3110">
                  <c:v>1.135</c:v>
                </c:pt>
                <c:pt idx="3111">
                  <c:v>1.135</c:v>
                </c:pt>
                <c:pt idx="3112">
                  <c:v>1.135</c:v>
                </c:pt>
                <c:pt idx="3113">
                  <c:v>1.135</c:v>
                </c:pt>
                <c:pt idx="3114">
                  <c:v>1.135</c:v>
                </c:pt>
                <c:pt idx="3115">
                  <c:v>1.135</c:v>
                </c:pt>
                <c:pt idx="3116">
                  <c:v>1.135</c:v>
                </c:pt>
                <c:pt idx="3117">
                  <c:v>1.135</c:v>
                </c:pt>
                <c:pt idx="3118">
                  <c:v>1.135</c:v>
                </c:pt>
                <c:pt idx="3119">
                  <c:v>1.135</c:v>
                </c:pt>
                <c:pt idx="3120">
                  <c:v>1.135</c:v>
                </c:pt>
                <c:pt idx="3121">
                  <c:v>1.135</c:v>
                </c:pt>
                <c:pt idx="3122">
                  <c:v>1.135</c:v>
                </c:pt>
                <c:pt idx="3123">
                  <c:v>1.135</c:v>
                </c:pt>
                <c:pt idx="3124">
                  <c:v>1.137</c:v>
                </c:pt>
                <c:pt idx="3125">
                  <c:v>1.137</c:v>
                </c:pt>
                <c:pt idx="3126">
                  <c:v>1.1379999999999999</c:v>
                </c:pt>
                <c:pt idx="3127">
                  <c:v>1.1379999999999999</c:v>
                </c:pt>
                <c:pt idx="3128">
                  <c:v>1.1379999999999999</c:v>
                </c:pt>
                <c:pt idx="3129">
                  <c:v>1.1379999999999999</c:v>
                </c:pt>
                <c:pt idx="3130">
                  <c:v>1.1379999999999999</c:v>
                </c:pt>
                <c:pt idx="3131">
                  <c:v>1.1379999999999999</c:v>
                </c:pt>
                <c:pt idx="3132">
                  <c:v>1.139</c:v>
                </c:pt>
                <c:pt idx="3133">
                  <c:v>1.139</c:v>
                </c:pt>
                <c:pt idx="3134">
                  <c:v>1.1399999999999999</c:v>
                </c:pt>
                <c:pt idx="3135">
                  <c:v>1.1419999999999999</c:v>
                </c:pt>
                <c:pt idx="3136">
                  <c:v>1.143</c:v>
                </c:pt>
                <c:pt idx="3137">
                  <c:v>1.1439999999999999</c:v>
                </c:pt>
                <c:pt idx="3138">
                  <c:v>1.1439999999999999</c:v>
                </c:pt>
                <c:pt idx="3139">
                  <c:v>1.147</c:v>
                </c:pt>
                <c:pt idx="3140">
                  <c:v>1.147</c:v>
                </c:pt>
                <c:pt idx="3141">
                  <c:v>1.147</c:v>
                </c:pt>
                <c:pt idx="3142">
                  <c:v>1.147</c:v>
                </c:pt>
                <c:pt idx="3143">
                  <c:v>1.147</c:v>
                </c:pt>
                <c:pt idx="3144">
                  <c:v>1.1479999999999999</c:v>
                </c:pt>
                <c:pt idx="3145">
                  <c:v>1.1479999999999999</c:v>
                </c:pt>
                <c:pt idx="3146">
                  <c:v>1.149</c:v>
                </c:pt>
                <c:pt idx="3147">
                  <c:v>1.149</c:v>
                </c:pt>
                <c:pt idx="3148">
                  <c:v>1.149</c:v>
                </c:pt>
                <c:pt idx="3149">
                  <c:v>1.149</c:v>
                </c:pt>
                <c:pt idx="3150">
                  <c:v>1.149</c:v>
                </c:pt>
                <c:pt idx="3151">
                  <c:v>1.149</c:v>
                </c:pt>
                <c:pt idx="3152">
                  <c:v>1.149</c:v>
                </c:pt>
                <c:pt idx="3153">
                  <c:v>1.149</c:v>
                </c:pt>
                <c:pt idx="3154">
                  <c:v>1.149</c:v>
                </c:pt>
                <c:pt idx="3155">
                  <c:v>1.151</c:v>
                </c:pt>
                <c:pt idx="3156">
                  <c:v>1.151</c:v>
                </c:pt>
                <c:pt idx="3157">
                  <c:v>1.151</c:v>
                </c:pt>
                <c:pt idx="3158">
                  <c:v>1.1519999999999999</c:v>
                </c:pt>
                <c:pt idx="3159">
                  <c:v>1.1519999999999999</c:v>
                </c:pt>
                <c:pt idx="3160">
                  <c:v>1.1539999999999999</c:v>
                </c:pt>
                <c:pt idx="3161">
                  <c:v>1.1539999999999999</c:v>
                </c:pt>
                <c:pt idx="3162">
                  <c:v>1.1559999999999999</c:v>
                </c:pt>
                <c:pt idx="3163">
                  <c:v>1.1559999999999999</c:v>
                </c:pt>
                <c:pt idx="3164">
                  <c:v>1.157</c:v>
                </c:pt>
                <c:pt idx="3165">
                  <c:v>1.157</c:v>
                </c:pt>
                <c:pt idx="3166">
                  <c:v>1.157</c:v>
                </c:pt>
                <c:pt idx="3167">
                  <c:v>1.157</c:v>
                </c:pt>
                <c:pt idx="3168">
                  <c:v>1.157</c:v>
                </c:pt>
                <c:pt idx="3169">
                  <c:v>1.161</c:v>
                </c:pt>
                <c:pt idx="3170">
                  <c:v>1.161</c:v>
                </c:pt>
                <c:pt idx="3171">
                  <c:v>1.161</c:v>
                </c:pt>
                <c:pt idx="3172">
                  <c:v>1.161</c:v>
                </c:pt>
                <c:pt idx="3173">
                  <c:v>1.161</c:v>
                </c:pt>
                <c:pt idx="3174">
                  <c:v>1.161</c:v>
                </c:pt>
                <c:pt idx="3175">
                  <c:v>1.161</c:v>
                </c:pt>
                <c:pt idx="3176">
                  <c:v>1.161</c:v>
                </c:pt>
                <c:pt idx="3177">
                  <c:v>1.161</c:v>
                </c:pt>
                <c:pt idx="3178">
                  <c:v>1.161</c:v>
                </c:pt>
                <c:pt idx="3179">
                  <c:v>1.161</c:v>
                </c:pt>
                <c:pt idx="3180">
                  <c:v>1.163</c:v>
                </c:pt>
                <c:pt idx="3181">
                  <c:v>1.163</c:v>
                </c:pt>
                <c:pt idx="3182">
                  <c:v>1.163</c:v>
                </c:pt>
                <c:pt idx="3183">
                  <c:v>1.163</c:v>
                </c:pt>
                <c:pt idx="3184">
                  <c:v>1.163</c:v>
                </c:pt>
                <c:pt idx="3185">
                  <c:v>1.163</c:v>
                </c:pt>
                <c:pt idx="3186">
                  <c:v>1.163</c:v>
                </c:pt>
                <c:pt idx="3187">
                  <c:v>1.163</c:v>
                </c:pt>
                <c:pt idx="3188">
                  <c:v>1.163</c:v>
                </c:pt>
                <c:pt idx="3189">
                  <c:v>1.163</c:v>
                </c:pt>
                <c:pt idx="3190">
                  <c:v>1.163</c:v>
                </c:pt>
                <c:pt idx="3191">
                  <c:v>1.163</c:v>
                </c:pt>
                <c:pt idx="3192">
                  <c:v>1.163</c:v>
                </c:pt>
                <c:pt idx="3193">
                  <c:v>1.163</c:v>
                </c:pt>
                <c:pt idx="3194">
                  <c:v>1.163</c:v>
                </c:pt>
                <c:pt idx="3195">
                  <c:v>1.163</c:v>
                </c:pt>
                <c:pt idx="3196">
                  <c:v>1.163</c:v>
                </c:pt>
                <c:pt idx="3197">
                  <c:v>1.163</c:v>
                </c:pt>
                <c:pt idx="3198">
                  <c:v>1.163</c:v>
                </c:pt>
                <c:pt idx="3199">
                  <c:v>1.163</c:v>
                </c:pt>
                <c:pt idx="3200">
                  <c:v>1.163</c:v>
                </c:pt>
                <c:pt idx="3201">
                  <c:v>1.165</c:v>
                </c:pt>
                <c:pt idx="3202">
                  <c:v>1.165</c:v>
                </c:pt>
                <c:pt idx="3203">
                  <c:v>1.165</c:v>
                </c:pt>
                <c:pt idx="3204">
                  <c:v>1.165</c:v>
                </c:pt>
                <c:pt idx="3205">
                  <c:v>1.165</c:v>
                </c:pt>
                <c:pt idx="3206">
                  <c:v>1.165</c:v>
                </c:pt>
                <c:pt idx="3207">
                  <c:v>1.165</c:v>
                </c:pt>
                <c:pt idx="3208">
                  <c:v>1.165</c:v>
                </c:pt>
                <c:pt idx="3209">
                  <c:v>1.165</c:v>
                </c:pt>
                <c:pt idx="3210">
                  <c:v>1.165</c:v>
                </c:pt>
                <c:pt idx="3211">
                  <c:v>1.165</c:v>
                </c:pt>
                <c:pt idx="3212">
                  <c:v>1.165</c:v>
                </c:pt>
                <c:pt idx="3213">
                  <c:v>1.165</c:v>
                </c:pt>
                <c:pt idx="3214">
                  <c:v>1.17</c:v>
                </c:pt>
                <c:pt idx="3215">
                  <c:v>1.17</c:v>
                </c:pt>
                <c:pt idx="3216">
                  <c:v>1.17</c:v>
                </c:pt>
                <c:pt idx="3217">
                  <c:v>1.173</c:v>
                </c:pt>
                <c:pt idx="3218">
                  <c:v>1.1739999999999999</c:v>
                </c:pt>
                <c:pt idx="3219">
                  <c:v>1.1739999999999999</c:v>
                </c:pt>
                <c:pt idx="3220">
                  <c:v>1.175</c:v>
                </c:pt>
                <c:pt idx="3221">
                  <c:v>1.1759999999999999</c:v>
                </c:pt>
                <c:pt idx="3222">
                  <c:v>1.177</c:v>
                </c:pt>
                <c:pt idx="3223">
                  <c:v>1.177</c:v>
                </c:pt>
                <c:pt idx="3224">
                  <c:v>1.177</c:v>
                </c:pt>
                <c:pt idx="3225">
                  <c:v>1.177</c:v>
                </c:pt>
                <c:pt idx="3226">
                  <c:v>1.177</c:v>
                </c:pt>
                <c:pt idx="3227">
                  <c:v>1.177</c:v>
                </c:pt>
                <c:pt idx="3228">
                  <c:v>1.177</c:v>
                </c:pt>
                <c:pt idx="3229">
                  <c:v>1.177</c:v>
                </c:pt>
                <c:pt idx="3230">
                  <c:v>1.177</c:v>
                </c:pt>
                <c:pt idx="3231">
                  <c:v>1.179</c:v>
                </c:pt>
                <c:pt idx="3232">
                  <c:v>1.179</c:v>
                </c:pt>
                <c:pt idx="3233">
                  <c:v>1.179</c:v>
                </c:pt>
                <c:pt idx="3234">
                  <c:v>1.179</c:v>
                </c:pt>
                <c:pt idx="3235">
                  <c:v>1.179</c:v>
                </c:pt>
                <c:pt idx="3236">
                  <c:v>1.18</c:v>
                </c:pt>
                <c:pt idx="3237">
                  <c:v>1.1830000000000001</c:v>
                </c:pt>
                <c:pt idx="3238">
                  <c:v>1.1839999999999999</c:v>
                </c:pt>
                <c:pt idx="3239">
                  <c:v>1.1850000000000001</c:v>
                </c:pt>
                <c:pt idx="3240">
                  <c:v>1.1850000000000001</c:v>
                </c:pt>
                <c:pt idx="3241">
                  <c:v>1.1850000000000001</c:v>
                </c:pt>
                <c:pt idx="3242">
                  <c:v>1.1850000000000001</c:v>
                </c:pt>
                <c:pt idx="3243">
                  <c:v>1.1859999999999999</c:v>
                </c:pt>
                <c:pt idx="3244">
                  <c:v>1.1879999999999999</c:v>
                </c:pt>
                <c:pt idx="3245">
                  <c:v>1.1879999999999999</c:v>
                </c:pt>
                <c:pt idx="3246">
                  <c:v>1.1879999999999999</c:v>
                </c:pt>
                <c:pt idx="3247">
                  <c:v>1.1879999999999999</c:v>
                </c:pt>
                <c:pt idx="3248">
                  <c:v>1.1879999999999999</c:v>
                </c:pt>
                <c:pt idx="3249">
                  <c:v>1.1879999999999999</c:v>
                </c:pt>
                <c:pt idx="3250">
                  <c:v>1.1879999999999999</c:v>
                </c:pt>
                <c:pt idx="3251">
                  <c:v>1.1879999999999999</c:v>
                </c:pt>
                <c:pt idx="3252">
                  <c:v>1.1879999999999999</c:v>
                </c:pt>
                <c:pt idx="3253">
                  <c:v>1.1890000000000001</c:v>
                </c:pt>
                <c:pt idx="3254">
                  <c:v>1.1910000000000001</c:v>
                </c:pt>
                <c:pt idx="3255">
                  <c:v>1.1910000000000001</c:v>
                </c:pt>
                <c:pt idx="3256">
                  <c:v>1.1910000000000001</c:v>
                </c:pt>
                <c:pt idx="3257">
                  <c:v>1.1910000000000001</c:v>
                </c:pt>
                <c:pt idx="3258">
                  <c:v>1.1910000000000001</c:v>
                </c:pt>
                <c:pt idx="3259">
                  <c:v>1.1910000000000001</c:v>
                </c:pt>
                <c:pt idx="3260">
                  <c:v>1.1910000000000001</c:v>
                </c:pt>
                <c:pt idx="3261">
                  <c:v>1.1910000000000001</c:v>
                </c:pt>
                <c:pt idx="3262">
                  <c:v>1.1910000000000001</c:v>
                </c:pt>
                <c:pt idx="3263">
                  <c:v>1.1910000000000001</c:v>
                </c:pt>
                <c:pt idx="3264">
                  <c:v>1.1910000000000001</c:v>
                </c:pt>
                <c:pt idx="3265">
                  <c:v>1.1910000000000001</c:v>
                </c:pt>
                <c:pt idx="3266">
                  <c:v>1.1910000000000001</c:v>
                </c:pt>
                <c:pt idx="3267">
                  <c:v>1.1910000000000001</c:v>
                </c:pt>
                <c:pt idx="3268">
                  <c:v>1.1910000000000001</c:v>
                </c:pt>
                <c:pt idx="3269">
                  <c:v>1.1910000000000001</c:v>
                </c:pt>
                <c:pt idx="3270">
                  <c:v>1.1910000000000001</c:v>
                </c:pt>
                <c:pt idx="3271">
                  <c:v>1.1910000000000001</c:v>
                </c:pt>
                <c:pt idx="3272">
                  <c:v>1.1910000000000001</c:v>
                </c:pt>
                <c:pt idx="3273">
                  <c:v>1.1910000000000001</c:v>
                </c:pt>
                <c:pt idx="3274">
                  <c:v>1.1910000000000001</c:v>
                </c:pt>
                <c:pt idx="3275">
                  <c:v>1.1910000000000001</c:v>
                </c:pt>
                <c:pt idx="3276">
                  <c:v>1.1930000000000001</c:v>
                </c:pt>
                <c:pt idx="3277">
                  <c:v>1.1930000000000001</c:v>
                </c:pt>
                <c:pt idx="3278">
                  <c:v>1.1930000000000001</c:v>
                </c:pt>
                <c:pt idx="3279">
                  <c:v>1.1950000000000001</c:v>
                </c:pt>
                <c:pt idx="3280">
                  <c:v>1.196</c:v>
                </c:pt>
                <c:pt idx="3281">
                  <c:v>1.1970000000000001</c:v>
                </c:pt>
                <c:pt idx="3282">
                  <c:v>1.1970000000000001</c:v>
                </c:pt>
                <c:pt idx="3283">
                  <c:v>1.198</c:v>
                </c:pt>
                <c:pt idx="3284">
                  <c:v>1.198</c:v>
                </c:pt>
                <c:pt idx="3285">
                  <c:v>1.2</c:v>
                </c:pt>
                <c:pt idx="3286">
                  <c:v>1.2</c:v>
                </c:pt>
                <c:pt idx="3287">
                  <c:v>1.2</c:v>
                </c:pt>
                <c:pt idx="3288">
                  <c:v>1.2010000000000001</c:v>
                </c:pt>
                <c:pt idx="3289">
                  <c:v>1.202</c:v>
                </c:pt>
                <c:pt idx="3290">
                  <c:v>1.204</c:v>
                </c:pt>
                <c:pt idx="3291">
                  <c:v>1.204</c:v>
                </c:pt>
                <c:pt idx="3292">
                  <c:v>1.2050000000000001</c:v>
                </c:pt>
                <c:pt idx="3293">
                  <c:v>1.2050000000000001</c:v>
                </c:pt>
                <c:pt idx="3294">
                  <c:v>1.2050000000000001</c:v>
                </c:pt>
                <c:pt idx="3295">
                  <c:v>1.2050000000000001</c:v>
                </c:pt>
                <c:pt idx="3296">
                  <c:v>1.2050000000000001</c:v>
                </c:pt>
                <c:pt idx="3297">
                  <c:v>1.2050000000000001</c:v>
                </c:pt>
                <c:pt idx="3298">
                  <c:v>1.2050000000000001</c:v>
                </c:pt>
                <c:pt idx="3299">
                  <c:v>1.206</c:v>
                </c:pt>
                <c:pt idx="3300">
                  <c:v>1.206</c:v>
                </c:pt>
                <c:pt idx="3301">
                  <c:v>1.206</c:v>
                </c:pt>
                <c:pt idx="3302">
                  <c:v>1.206</c:v>
                </c:pt>
                <c:pt idx="3303">
                  <c:v>1.208</c:v>
                </c:pt>
                <c:pt idx="3304">
                  <c:v>1.208</c:v>
                </c:pt>
                <c:pt idx="3305">
                  <c:v>1.21</c:v>
                </c:pt>
                <c:pt idx="3306">
                  <c:v>1.21</c:v>
                </c:pt>
                <c:pt idx="3307">
                  <c:v>1.2110000000000001</c:v>
                </c:pt>
                <c:pt idx="3308">
                  <c:v>1.2110000000000001</c:v>
                </c:pt>
                <c:pt idx="3309">
                  <c:v>1.212</c:v>
                </c:pt>
                <c:pt idx="3310">
                  <c:v>1.214</c:v>
                </c:pt>
                <c:pt idx="3311">
                  <c:v>1.214</c:v>
                </c:pt>
                <c:pt idx="3312">
                  <c:v>1.214</c:v>
                </c:pt>
                <c:pt idx="3313">
                  <c:v>1.214</c:v>
                </c:pt>
                <c:pt idx="3314">
                  <c:v>1.214</c:v>
                </c:pt>
                <c:pt idx="3315">
                  <c:v>1.214</c:v>
                </c:pt>
                <c:pt idx="3316">
                  <c:v>1.214</c:v>
                </c:pt>
                <c:pt idx="3317">
                  <c:v>1.214</c:v>
                </c:pt>
                <c:pt idx="3318">
                  <c:v>1.214</c:v>
                </c:pt>
                <c:pt idx="3319">
                  <c:v>1.214</c:v>
                </c:pt>
                <c:pt idx="3320">
                  <c:v>1.2150000000000001</c:v>
                </c:pt>
                <c:pt idx="3321">
                  <c:v>1.2150000000000001</c:v>
                </c:pt>
                <c:pt idx="3322">
                  <c:v>1.216</c:v>
                </c:pt>
                <c:pt idx="3323">
                  <c:v>1.216</c:v>
                </c:pt>
                <c:pt idx="3324">
                  <c:v>1.216</c:v>
                </c:pt>
                <c:pt idx="3325">
                  <c:v>1.216</c:v>
                </c:pt>
                <c:pt idx="3326">
                  <c:v>1.216</c:v>
                </c:pt>
                <c:pt idx="3327">
                  <c:v>1.2190000000000001</c:v>
                </c:pt>
                <c:pt idx="3328">
                  <c:v>1.2190000000000001</c:v>
                </c:pt>
                <c:pt idx="3329">
                  <c:v>1.2190000000000001</c:v>
                </c:pt>
                <c:pt idx="3330">
                  <c:v>1.2190000000000001</c:v>
                </c:pt>
                <c:pt idx="3331">
                  <c:v>1.2190000000000001</c:v>
                </c:pt>
                <c:pt idx="3332">
                  <c:v>1.2190000000000001</c:v>
                </c:pt>
                <c:pt idx="3333">
                  <c:v>1.2190000000000001</c:v>
                </c:pt>
                <c:pt idx="3334">
                  <c:v>1.2190000000000001</c:v>
                </c:pt>
                <c:pt idx="3335">
                  <c:v>1.2190000000000001</c:v>
                </c:pt>
                <c:pt idx="3336">
                  <c:v>1.2190000000000001</c:v>
                </c:pt>
                <c:pt idx="3337">
                  <c:v>1.2190000000000001</c:v>
                </c:pt>
                <c:pt idx="3338">
                  <c:v>1.2190000000000001</c:v>
                </c:pt>
                <c:pt idx="3339">
                  <c:v>1.2190000000000001</c:v>
                </c:pt>
                <c:pt idx="3340">
                  <c:v>1.2190000000000001</c:v>
                </c:pt>
                <c:pt idx="3341">
                  <c:v>1.2190000000000001</c:v>
                </c:pt>
                <c:pt idx="3342">
                  <c:v>1.2190000000000001</c:v>
                </c:pt>
                <c:pt idx="3343">
                  <c:v>1.2190000000000001</c:v>
                </c:pt>
                <c:pt idx="3344">
                  <c:v>1.2210000000000001</c:v>
                </c:pt>
                <c:pt idx="3345">
                  <c:v>1.2210000000000001</c:v>
                </c:pt>
                <c:pt idx="3346">
                  <c:v>1.2210000000000001</c:v>
                </c:pt>
                <c:pt idx="3347">
                  <c:v>1.2210000000000001</c:v>
                </c:pt>
                <c:pt idx="3348">
                  <c:v>1.2210000000000001</c:v>
                </c:pt>
                <c:pt idx="3349">
                  <c:v>1.2230000000000001</c:v>
                </c:pt>
                <c:pt idx="3350">
                  <c:v>1.224</c:v>
                </c:pt>
                <c:pt idx="3351">
                  <c:v>1.224</c:v>
                </c:pt>
                <c:pt idx="3352">
                  <c:v>1.224</c:v>
                </c:pt>
                <c:pt idx="3353">
                  <c:v>1.226</c:v>
                </c:pt>
                <c:pt idx="3354">
                  <c:v>1.226</c:v>
                </c:pt>
                <c:pt idx="3355">
                  <c:v>1.2270000000000001</c:v>
                </c:pt>
                <c:pt idx="3356">
                  <c:v>1.2290000000000001</c:v>
                </c:pt>
                <c:pt idx="3357">
                  <c:v>1.2310000000000001</c:v>
                </c:pt>
                <c:pt idx="3358">
                  <c:v>1.2310000000000001</c:v>
                </c:pt>
                <c:pt idx="3359">
                  <c:v>1.2310000000000001</c:v>
                </c:pt>
                <c:pt idx="3360">
                  <c:v>1.2310000000000001</c:v>
                </c:pt>
                <c:pt idx="3361">
                  <c:v>1.232</c:v>
                </c:pt>
                <c:pt idx="3362">
                  <c:v>1.2330000000000001</c:v>
                </c:pt>
                <c:pt idx="3363">
                  <c:v>1.2330000000000001</c:v>
                </c:pt>
                <c:pt idx="3364">
                  <c:v>1.2330000000000001</c:v>
                </c:pt>
                <c:pt idx="3365">
                  <c:v>1.2330000000000001</c:v>
                </c:pt>
                <c:pt idx="3366">
                  <c:v>1.2330000000000001</c:v>
                </c:pt>
                <c:pt idx="3367">
                  <c:v>1.2330000000000001</c:v>
                </c:pt>
                <c:pt idx="3368">
                  <c:v>1.234</c:v>
                </c:pt>
                <c:pt idx="3369">
                  <c:v>1.2350000000000001</c:v>
                </c:pt>
                <c:pt idx="3370">
                  <c:v>1.2350000000000001</c:v>
                </c:pt>
                <c:pt idx="3371">
                  <c:v>1.236</c:v>
                </c:pt>
                <c:pt idx="3372">
                  <c:v>1.236</c:v>
                </c:pt>
                <c:pt idx="3373">
                  <c:v>1.2370000000000001</c:v>
                </c:pt>
                <c:pt idx="3374">
                  <c:v>1.2370000000000001</c:v>
                </c:pt>
                <c:pt idx="3375">
                  <c:v>1.2370000000000001</c:v>
                </c:pt>
                <c:pt idx="3376">
                  <c:v>1.2370000000000001</c:v>
                </c:pt>
                <c:pt idx="3377">
                  <c:v>1.2370000000000001</c:v>
                </c:pt>
                <c:pt idx="3378">
                  <c:v>1.238</c:v>
                </c:pt>
                <c:pt idx="3379">
                  <c:v>1.2390000000000001</c:v>
                </c:pt>
                <c:pt idx="3380">
                  <c:v>1.2390000000000001</c:v>
                </c:pt>
                <c:pt idx="3381">
                  <c:v>1.2390000000000001</c:v>
                </c:pt>
                <c:pt idx="3382">
                  <c:v>1.242</c:v>
                </c:pt>
                <c:pt idx="3383">
                  <c:v>1.244</c:v>
                </c:pt>
                <c:pt idx="3384">
                  <c:v>1.2450000000000001</c:v>
                </c:pt>
                <c:pt idx="3385">
                  <c:v>1.2450000000000001</c:v>
                </c:pt>
                <c:pt idx="3386">
                  <c:v>1.2450000000000001</c:v>
                </c:pt>
                <c:pt idx="3387">
                  <c:v>1.246</c:v>
                </c:pt>
                <c:pt idx="3388">
                  <c:v>1.246</c:v>
                </c:pt>
                <c:pt idx="3389">
                  <c:v>1.246</c:v>
                </c:pt>
                <c:pt idx="3390">
                  <c:v>1.246</c:v>
                </c:pt>
                <c:pt idx="3391">
                  <c:v>1.2470000000000001</c:v>
                </c:pt>
                <c:pt idx="3392">
                  <c:v>1.2470000000000001</c:v>
                </c:pt>
                <c:pt idx="3393">
                  <c:v>1.2470000000000001</c:v>
                </c:pt>
                <c:pt idx="3394">
                  <c:v>1.2470000000000001</c:v>
                </c:pt>
                <c:pt idx="3395">
                  <c:v>1.2470000000000001</c:v>
                </c:pt>
                <c:pt idx="3396">
                  <c:v>1.2470000000000001</c:v>
                </c:pt>
                <c:pt idx="3397">
                  <c:v>1.2470000000000001</c:v>
                </c:pt>
                <c:pt idx="3398">
                  <c:v>1.2470000000000001</c:v>
                </c:pt>
                <c:pt idx="3399">
                  <c:v>1.2470000000000001</c:v>
                </c:pt>
                <c:pt idx="3400">
                  <c:v>1.248</c:v>
                </c:pt>
                <c:pt idx="3401">
                  <c:v>1.248</c:v>
                </c:pt>
                <c:pt idx="3402">
                  <c:v>1.248</c:v>
                </c:pt>
                <c:pt idx="3403">
                  <c:v>1.248</c:v>
                </c:pt>
                <c:pt idx="3404">
                  <c:v>1.2490000000000001</c:v>
                </c:pt>
                <c:pt idx="3405">
                  <c:v>1.2490000000000001</c:v>
                </c:pt>
                <c:pt idx="3406">
                  <c:v>1.25</c:v>
                </c:pt>
                <c:pt idx="3407">
                  <c:v>1.25</c:v>
                </c:pt>
                <c:pt idx="3408">
                  <c:v>1.25</c:v>
                </c:pt>
                <c:pt idx="3409">
                  <c:v>1.25</c:v>
                </c:pt>
                <c:pt idx="3410">
                  <c:v>1.25</c:v>
                </c:pt>
                <c:pt idx="3411">
                  <c:v>1.2509999999999999</c:v>
                </c:pt>
                <c:pt idx="3412">
                  <c:v>1.2529999999999999</c:v>
                </c:pt>
                <c:pt idx="3413">
                  <c:v>1.2529999999999999</c:v>
                </c:pt>
                <c:pt idx="3414">
                  <c:v>1.254</c:v>
                </c:pt>
                <c:pt idx="3415">
                  <c:v>1.2549999999999999</c:v>
                </c:pt>
                <c:pt idx="3416">
                  <c:v>1.2569999999999999</c:v>
                </c:pt>
                <c:pt idx="3417">
                  <c:v>1.2569999999999999</c:v>
                </c:pt>
                <c:pt idx="3418">
                  <c:v>1.2589999999999999</c:v>
                </c:pt>
                <c:pt idx="3419">
                  <c:v>1.2589999999999999</c:v>
                </c:pt>
                <c:pt idx="3420">
                  <c:v>1.2589999999999999</c:v>
                </c:pt>
                <c:pt idx="3421">
                  <c:v>1.2589999999999999</c:v>
                </c:pt>
                <c:pt idx="3422">
                  <c:v>1.2609999999999999</c:v>
                </c:pt>
                <c:pt idx="3423">
                  <c:v>1.262</c:v>
                </c:pt>
                <c:pt idx="3424">
                  <c:v>1.262</c:v>
                </c:pt>
                <c:pt idx="3425">
                  <c:v>1.262</c:v>
                </c:pt>
                <c:pt idx="3426">
                  <c:v>1.262</c:v>
                </c:pt>
                <c:pt idx="3427">
                  <c:v>1.264</c:v>
                </c:pt>
                <c:pt idx="3428">
                  <c:v>1.264</c:v>
                </c:pt>
                <c:pt idx="3429">
                  <c:v>1.2649999999999999</c:v>
                </c:pt>
                <c:pt idx="3430">
                  <c:v>1.2649999999999999</c:v>
                </c:pt>
                <c:pt idx="3431">
                  <c:v>1.2649999999999999</c:v>
                </c:pt>
                <c:pt idx="3432">
                  <c:v>1.2649999999999999</c:v>
                </c:pt>
                <c:pt idx="3433">
                  <c:v>1.2649999999999999</c:v>
                </c:pt>
                <c:pt idx="3434">
                  <c:v>1.2649999999999999</c:v>
                </c:pt>
                <c:pt idx="3435">
                  <c:v>1.2649999999999999</c:v>
                </c:pt>
                <c:pt idx="3436">
                  <c:v>1.266</c:v>
                </c:pt>
                <c:pt idx="3437">
                  <c:v>1.268</c:v>
                </c:pt>
                <c:pt idx="3438">
                  <c:v>1.268</c:v>
                </c:pt>
                <c:pt idx="3439">
                  <c:v>1.268</c:v>
                </c:pt>
                <c:pt idx="3440">
                  <c:v>1.268</c:v>
                </c:pt>
                <c:pt idx="3441">
                  <c:v>1.2689999999999999</c:v>
                </c:pt>
                <c:pt idx="3442">
                  <c:v>1.2689999999999999</c:v>
                </c:pt>
                <c:pt idx="3443">
                  <c:v>1.2689999999999999</c:v>
                </c:pt>
                <c:pt idx="3444">
                  <c:v>1.2689999999999999</c:v>
                </c:pt>
                <c:pt idx="3445">
                  <c:v>1.2689999999999999</c:v>
                </c:pt>
                <c:pt idx="3446">
                  <c:v>1.2689999999999999</c:v>
                </c:pt>
                <c:pt idx="3447">
                  <c:v>1.27</c:v>
                </c:pt>
                <c:pt idx="3448">
                  <c:v>1.2709999999999999</c:v>
                </c:pt>
                <c:pt idx="3449">
                  <c:v>1.2729999999999999</c:v>
                </c:pt>
                <c:pt idx="3450">
                  <c:v>1.274</c:v>
                </c:pt>
                <c:pt idx="3451">
                  <c:v>1.274</c:v>
                </c:pt>
                <c:pt idx="3452">
                  <c:v>1.274</c:v>
                </c:pt>
                <c:pt idx="3453">
                  <c:v>1.274</c:v>
                </c:pt>
                <c:pt idx="3454">
                  <c:v>1.274</c:v>
                </c:pt>
                <c:pt idx="3455">
                  <c:v>1.274</c:v>
                </c:pt>
                <c:pt idx="3456">
                  <c:v>1.274</c:v>
                </c:pt>
                <c:pt idx="3457">
                  <c:v>1.274</c:v>
                </c:pt>
                <c:pt idx="3458">
                  <c:v>1.274</c:v>
                </c:pt>
                <c:pt idx="3459">
                  <c:v>1.274</c:v>
                </c:pt>
                <c:pt idx="3460">
                  <c:v>1.274</c:v>
                </c:pt>
                <c:pt idx="3461">
                  <c:v>1.274</c:v>
                </c:pt>
                <c:pt idx="3462">
                  <c:v>1.2749999999999999</c:v>
                </c:pt>
                <c:pt idx="3463">
                  <c:v>1.276</c:v>
                </c:pt>
                <c:pt idx="3464">
                  <c:v>1.276</c:v>
                </c:pt>
                <c:pt idx="3465">
                  <c:v>1.276</c:v>
                </c:pt>
                <c:pt idx="3466">
                  <c:v>1.276</c:v>
                </c:pt>
                <c:pt idx="3467">
                  <c:v>1.276</c:v>
                </c:pt>
                <c:pt idx="3468">
                  <c:v>1.276</c:v>
                </c:pt>
                <c:pt idx="3469">
                  <c:v>1.276</c:v>
                </c:pt>
                <c:pt idx="3470">
                  <c:v>1.276</c:v>
                </c:pt>
                <c:pt idx="3471">
                  <c:v>1.276</c:v>
                </c:pt>
                <c:pt idx="3472">
                  <c:v>1.276</c:v>
                </c:pt>
                <c:pt idx="3473">
                  <c:v>1.276</c:v>
                </c:pt>
                <c:pt idx="3474">
                  <c:v>1.276</c:v>
                </c:pt>
                <c:pt idx="3475">
                  <c:v>1.276</c:v>
                </c:pt>
                <c:pt idx="3476">
                  <c:v>1.278</c:v>
                </c:pt>
                <c:pt idx="3477">
                  <c:v>1.278</c:v>
                </c:pt>
                <c:pt idx="3478">
                  <c:v>1.278</c:v>
                </c:pt>
                <c:pt idx="3479">
                  <c:v>1.278</c:v>
                </c:pt>
                <c:pt idx="3480">
                  <c:v>1.278</c:v>
                </c:pt>
                <c:pt idx="3481">
                  <c:v>1.278</c:v>
                </c:pt>
                <c:pt idx="3482">
                  <c:v>1.278</c:v>
                </c:pt>
                <c:pt idx="3483">
                  <c:v>1.278</c:v>
                </c:pt>
                <c:pt idx="3484">
                  <c:v>1.278</c:v>
                </c:pt>
                <c:pt idx="3485">
                  <c:v>1.278</c:v>
                </c:pt>
                <c:pt idx="3486">
                  <c:v>1.2789999999999999</c:v>
                </c:pt>
                <c:pt idx="3487">
                  <c:v>1.2789999999999999</c:v>
                </c:pt>
                <c:pt idx="3488">
                  <c:v>1.28</c:v>
                </c:pt>
                <c:pt idx="3489">
                  <c:v>1.2809999999999999</c:v>
                </c:pt>
                <c:pt idx="3490">
                  <c:v>1.2829999999999999</c:v>
                </c:pt>
                <c:pt idx="3491">
                  <c:v>1.2829999999999999</c:v>
                </c:pt>
                <c:pt idx="3492">
                  <c:v>1.286</c:v>
                </c:pt>
                <c:pt idx="3493">
                  <c:v>1.2869999999999999</c:v>
                </c:pt>
                <c:pt idx="3494">
                  <c:v>1.2869999999999999</c:v>
                </c:pt>
                <c:pt idx="3495">
                  <c:v>1.2869999999999999</c:v>
                </c:pt>
                <c:pt idx="3496">
                  <c:v>1.288</c:v>
                </c:pt>
                <c:pt idx="3497">
                  <c:v>1.288</c:v>
                </c:pt>
                <c:pt idx="3498">
                  <c:v>1.288</c:v>
                </c:pt>
                <c:pt idx="3499">
                  <c:v>1.288</c:v>
                </c:pt>
                <c:pt idx="3500">
                  <c:v>1.288</c:v>
                </c:pt>
                <c:pt idx="3501">
                  <c:v>1.288</c:v>
                </c:pt>
                <c:pt idx="3502">
                  <c:v>1.288</c:v>
                </c:pt>
                <c:pt idx="3503">
                  <c:v>1.29</c:v>
                </c:pt>
                <c:pt idx="3504">
                  <c:v>1.29</c:v>
                </c:pt>
                <c:pt idx="3505">
                  <c:v>1.2909999999999999</c:v>
                </c:pt>
                <c:pt idx="3506">
                  <c:v>1.2909999999999999</c:v>
                </c:pt>
                <c:pt idx="3507">
                  <c:v>1.292</c:v>
                </c:pt>
                <c:pt idx="3508">
                  <c:v>1.292</c:v>
                </c:pt>
                <c:pt idx="3509">
                  <c:v>1.2929999999999999</c:v>
                </c:pt>
                <c:pt idx="3510">
                  <c:v>1.2929999999999999</c:v>
                </c:pt>
                <c:pt idx="3511">
                  <c:v>1.2929999999999999</c:v>
                </c:pt>
                <c:pt idx="3512">
                  <c:v>1.2929999999999999</c:v>
                </c:pt>
                <c:pt idx="3513">
                  <c:v>1.2929999999999999</c:v>
                </c:pt>
                <c:pt idx="3514">
                  <c:v>1.2929999999999999</c:v>
                </c:pt>
                <c:pt idx="3515">
                  <c:v>1.2929999999999999</c:v>
                </c:pt>
                <c:pt idx="3516">
                  <c:v>1.2969999999999999</c:v>
                </c:pt>
                <c:pt idx="3517">
                  <c:v>1.2969999999999999</c:v>
                </c:pt>
                <c:pt idx="3518">
                  <c:v>1.3</c:v>
                </c:pt>
                <c:pt idx="3519">
                  <c:v>1.3009999999999999</c:v>
                </c:pt>
                <c:pt idx="3520">
                  <c:v>1.302</c:v>
                </c:pt>
                <c:pt idx="3521">
                  <c:v>1.302</c:v>
                </c:pt>
                <c:pt idx="3522">
                  <c:v>1.302</c:v>
                </c:pt>
                <c:pt idx="3523">
                  <c:v>1.302</c:v>
                </c:pt>
                <c:pt idx="3524">
                  <c:v>1.302</c:v>
                </c:pt>
                <c:pt idx="3525">
                  <c:v>1.302</c:v>
                </c:pt>
                <c:pt idx="3526">
                  <c:v>1.302</c:v>
                </c:pt>
                <c:pt idx="3527">
                  <c:v>1.302</c:v>
                </c:pt>
                <c:pt idx="3528">
                  <c:v>1.302</c:v>
                </c:pt>
                <c:pt idx="3529">
                  <c:v>1.3029999999999999</c:v>
                </c:pt>
                <c:pt idx="3530">
                  <c:v>1.3029999999999999</c:v>
                </c:pt>
                <c:pt idx="3531">
                  <c:v>1.3029999999999999</c:v>
                </c:pt>
                <c:pt idx="3532">
                  <c:v>1.304</c:v>
                </c:pt>
                <c:pt idx="3533">
                  <c:v>1.304</c:v>
                </c:pt>
                <c:pt idx="3534">
                  <c:v>1.3049999999999999</c:v>
                </c:pt>
                <c:pt idx="3535">
                  <c:v>1.3049999999999999</c:v>
                </c:pt>
                <c:pt idx="3536">
                  <c:v>1.3049999999999999</c:v>
                </c:pt>
                <c:pt idx="3537">
                  <c:v>1.3049999999999999</c:v>
                </c:pt>
                <c:pt idx="3538">
                  <c:v>1.3049999999999999</c:v>
                </c:pt>
                <c:pt idx="3539">
                  <c:v>1.306</c:v>
                </c:pt>
                <c:pt idx="3540">
                  <c:v>1.3069999999999999</c:v>
                </c:pt>
                <c:pt idx="3541">
                  <c:v>1.3069999999999999</c:v>
                </c:pt>
                <c:pt idx="3542">
                  <c:v>1.3069999999999999</c:v>
                </c:pt>
                <c:pt idx="3543">
                  <c:v>1.3069999999999999</c:v>
                </c:pt>
                <c:pt idx="3544">
                  <c:v>1.3080000000000001</c:v>
                </c:pt>
                <c:pt idx="3545">
                  <c:v>1.3080000000000001</c:v>
                </c:pt>
                <c:pt idx="3546">
                  <c:v>1.3089999999999999</c:v>
                </c:pt>
                <c:pt idx="3547">
                  <c:v>1.3089999999999999</c:v>
                </c:pt>
                <c:pt idx="3548">
                  <c:v>1.31</c:v>
                </c:pt>
                <c:pt idx="3549">
                  <c:v>1.31</c:v>
                </c:pt>
                <c:pt idx="3550">
                  <c:v>1.3109999999999999</c:v>
                </c:pt>
                <c:pt idx="3551">
                  <c:v>1.3109999999999999</c:v>
                </c:pt>
                <c:pt idx="3552">
                  <c:v>1.3120000000000001</c:v>
                </c:pt>
                <c:pt idx="3553">
                  <c:v>1.3120000000000001</c:v>
                </c:pt>
                <c:pt idx="3554">
                  <c:v>1.3160000000000001</c:v>
                </c:pt>
                <c:pt idx="3555">
                  <c:v>1.3160000000000001</c:v>
                </c:pt>
                <c:pt idx="3556">
                  <c:v>1.3169999999999999</c:v>
                </c:pt>
                <c:pt idx="3557">
                  <c:v>1.3169999999999999</c:v>
                </c:pt>
                <c:pt idx="3558">
                  <c:v>1.32</c:v>
                </c:pt>
                <c:pt idx="3559">
                  <c:v>1.32</c:v>
                </c:pt>
                <c:pt idx="3560">
                  <c:v>1.32</c:v>
                </c:pt>
                <c:pt idx="3561">
                  <c:v>1.32</c:v>
                </c:pt>
                <c:pt idx="3562">
                  <c:v>1.32</c:v>
                </c:pt>
                <c:pt idx="3563">
                  <c:v>1.32</c:v>
                </c:pt>
                <c:pt idx="3564">
                  <c:v>1.32</c:v>
                </c:pt>
                <c:pt idx="3565">
                  <c:v>1.32</c:v>
                </c:pt>
                <c:pt idx="3566">
                  <c:v>1.321</c:v>
                </c:pt>
                <c:pt idx="3567">
                  <c:v>1.321</c:v>
                </c:pt>
                <c:pt idx="3568">
                  <c:v>1.321</c:v>
                </c:pt>
                <c:pt idx="3569">
                  <c:v>1.321</c:v>
                </c:pt>
                <c:pt idx="3570">
                  <c:v>1.321</c:v>
                </c:pt>
                <c:pt idx="3571">
                  <c:v>1.321</c:v>
                </c:pt>
                <c:pt idx="3572">
                  <c:v>1.321</c:v>
                </c:pt>
                <c:pt idx="3573">
                  <c:v>1.321</c:v>
                </c:pt>
                <c:pt idx="3574">
                  <c:v>1.321</c:v>
                </c:pt>
                <c:pt idx="3575">
                  <c:v>1.321</c:v>
                </c:pt>
                <c:pt idx="3576">
                  <c:v>1.3220000000000001</c:v>
                </c:pt>
                <c:pt idx="3577">
                  <c:v>1.3220000000000001</c:v>
                </c:pt>
                <c:pt idx="3578">
                  <c:v>1.3220000000000001</c:v>
                </c:pt>
                <c:pt idx="3579">
                  <c:v>1.3220000000000001</c:v>
                </c:pt>
                <c:pt idx="3580">
                  <c:v>1.323</c:v>
                </c:pt>
                <c:pt idx="3581">
                  <c:v>1.325</c:v>
                </c:pt>
                <c:pt idx="3582">
                  <c:v>1.325</c:v>
                </c:pt>
                <c:pt idx="3583">
                  <c:v>1.325</c:v>
                </c:pt>
                <c:pt idx="3584">
                  <c:v>1.325</c:v>
                </c:pt>
                <c:pt idx="3585">
                  <c:v>1.325</c:v>
                </c:pt>
                <c:pt idx="3586">
                  <c:v>1.325</c:v>
                </c:pt>
                <c:pt idx="3587">
                  <c:v>1.325</c:v>
                </c:pt>
                <c:pt idx="3588">
                  <c:v>1.325</c:v>
                </c:pt>
                <c:pt idx="3589">
                  <c:v>1.325</c:v>
                </c:pt>
                <c:pt idx="3590">
                  <c:v>1.325</c:v>
                </c:pt>
                <c:pt idx="3591">
                  <c:v>1.325</c:v>
                </c:pt>
                <c:pt idx="3592">
                  <c:v>1.325</c:v>
                </c:pt>
                <c:pt idx="3593">
                  <c:v>1.325</c:v>
                </c:pt>
                <c:pt idx="3594">
                  <c:v>1.325</c:v>
                </c:pt>
                <c:pt idx="3595">
                  <c:v>1.325</c:v>
                </c:pt>
                <c:pt idx="3596">
                  <c:v>1.325</c:v>
                </c:pt>
                <c:pt idx="3597">
                  <c:v>1.327</c:v>
                </c:pt>
                <c:pt idx="3598">
                  <c:v>1.327</c:v>
                </c:pt>
                <c:pt idx="3599">
                  <c:v>1.327</c:v>
                </c:pt>
                <c:pt idx="3600">
                  <c:v>1.3280000000000001</c:v>
                </c:pt>
                <c:pt idx="3601">
                  <c:v>1.329</c:v>
                </c:pt>
                <c:pt idx="3602">
                  <c:v>1.33</c:v>
                </c:pt>
                <c:pt idx="3603">
                  <c:v>1.33</c:v>
                </c:pt>
                <c:pt idx="3604">
                  <c:v>1.33</c:v>
                </c:pt>
                <c:pt idx="3605">
                  <c:v>1.33</c:v>
                </c:pt>
                <c:pt idx="3606">
                  <c:v>1.33</c:v>
                </c:pt>
                <c:pt idx="3607">
                  <c:v>1.33</c:v>
                </c:pt>
                <c:pt idx="3608">
                  <c:v>1.3320000000000001</c:v>
                </c:pt>
                <c:pt idx="3609">
                  <c:v>1.3320000000000001</c:v>
                </c:pt>
                <c:pt idx="3610">
                  <c:v>1.3320000000000001</c:v>
                </c:pt>
                <c:pt idx="3611">
                  <c:v>1.333</c:v>
                </c:pt>
                <c:pt idx="3612">
                  <c:v>1.3340000000000001</c:v>
                </c:pt>
                <c:pt idx="3613">
                  <c:v>1.3340000000000001</c:v>
                </c:pt>
                <c:pt idx="3614">
                  <c:v>1.3340000000000001</c:v>
                </c:pt>
                <c:pt idx="3615">
                  <c:v>1.3340000000000001</c:v>
                </c:pt>
                <c:pt idx="3616">
                  <c:v>1.3340000000000001</c:v>
                </c:pt>
                <c:pt idx="3617">
                  <c:v>1.3340000000000001</c:v>
                </c:pt>
                <c:pt idx="3618">
                  <c:v>1.335</c:v>
                </c:pt>
                <c:pt idx="3619">
                  <c:v>1.335</c:v>
                </c:pt>
                <c:pt idx="3620">
                  <c:v>1.335</c:v>
                </c:pt>
                <c:pt idx="3621">
                  <c:v>1.337</c:v>
                </c:pt>
                <c:pt idx="3622">
                  <c:v>1.337</c:v>
                </c:pt>
                <c:pt idx="3623">
                  <c:v>1.339</c:v>
                </c:pt>
                <c:pt idx="3624">
                  <c:v>1.339</c:v>
                </c:pt>
                <c:pt idx="3625">
                  <c:v>1.3420000000000001</c:v>
                </c:pt>
                <c:pt idx="3626">
                  <c:v>1.3420000000000001</c:v>
                </c:pt>
                <c:pt idx="3627">
                  <c:v>1.3420000000000001</c:v>
                </c:pt>
                <c:pt idx="3628">
                  <c:v>1.3460000000000001</c:v>
                </c:pt>
                <c:pt idx="3629">
                  <c:v>1.347</c:v>
                </c:pt>
                <c:pt idx="3630">
                  <c:v>1.347</c:v>
                </c:pt>
                <c:pt idx="3631">
                  <c:v>1.347</c:v>
                </c:pt>
                <c:pt idx="3632">
                  <c:v>1.3480000000000001</c:v>
                </c:pt>
                <c:pt idx="3633">
                  <c:v>1.349</c:v>
                </c:pt>
                <c:pt idx="3634">
                  <c:v>1.349</c:v>
                </c:pt>
                <c:pt idx="3635">
                  <c:v>1.349</c:v>
                </c:pt>
                <c:pt idx="3636">
                  <c:v>1.349</c:v>
                </c:pt>
                <c:pt idx="3637">
                  <c:v>1.349</c:v>
                </c:pt>
                <c:pt idx="3638">
                  <c:v>1.349</c:v>
                </c:pt>
                <c:pt idx="3639">
                  <c:v>1.349</c:v>
                </c:pt>
                <c:pt idx="3640">
                  <c:v>1.349</c:v>
                </c:pt>
                <c:pt idx="3641">
                  <c:v>1.349</c:v>
                </c:pt>
                <c:pt idx="3642">
                  <c:v>1.349</c:v>
                </c:pt>
                <c:pt idx="3643">
                  <c:v>1.349</c:v>
                </c:pt>
                <c:pt idx="3644">
                  <c:v>1.349</c:v>
                </c:pt>
                <c:pt idx="3645">
                  <c:v>1.349</c:v>
                </c:pt>
                <c:pt idx="3646">
                  <c:v>1.349</c:v>
                </c:pt>
                <c:pt idx="3647">
                  <c:v>1.35</c:v>
                </c:pt>
                <c:pt idx="3648">
                  <c:v>1.3540000000000001</c:v>
                </c:pt>
                <c:pt idx="3649">
                  <c:v>1.3540000000000001</c:v>
                </c:pt>
                <c:pt idx="3650">
                  <c:v>1.3540000000000001</c:v>
                </c:pt>
                <c:pt idx="3651">
                  <c:v>1.3540000000000001</c:v>
                </c:pt>
                <c:pt idx="3652">
                  <c:v>1.3540000000000001</c:v>
                </c:pt>
                <c:pt idx="3653">
                  <c:v>1.3540000000000001</c:v>
                </c:pt>
                <c:pt idx="3654">
                  <c:v>1.3540000000000001</c:v>
                </c:pt>
                <c:pt idx="3655">
                  <c:v>1.3580000000000001</c:v>
                </c:pt>
                <c:pt idx="3656">
                  <c:v>1.3580000000000001</c:v>
                </c:pt>
                <c:pt idx="3657">
                  <c:v>1.3580000000000001</c:v>
                </c:pt>
                <c:pt idx="3658">
                  <c:v>1.359</c:v>
                </c:pt>
                <c:pt idx="3659">
                  <c:v>1.359</c:v>
                </c:pt>
                <c:pt idx="3660">
                  <c:v>1.359</c:v>
                </c:pt>
                <c:pt idx="3661">
                  <c:v>1.359</c:v>
                </c:pt>
                <c:pt idx="3662">
                  <c:v>1.36</c:v>
                </c:pt>
                <c:pt idx="3663">
                  <c:v>1.3620000000000001</c:v>
                </c:pt>
                <c:pt idx="3664">
                  <c:v>1.3620000000000001</c:v>
                </c:pt>
                <c:pt idx="3665">
                  <c:v>1.3620000000000001</c:v>
                </c:pt>
                <c:pt idx="3666">
                  <c:v>1.3620000000000001</c:v>
                </c:pt>
                <c:pt idx="3667">
                  <c:v>1.3620000000000001</c:v>
                </c:pt>
                <c:pt idx="3668">
                  <c:v>1.363</c:v>
                </c:pt>
                <c:pt idx="3669">
                  <c:v>1.363</c:v>
                </c:pt>
                <c:pt idx="3670">
                  <c:v>1.363</c:v>
                </c:pt>
                <c:pt idx="3671">
                  <c:v>1.3640000000000001</c:v>
                </c:pt>
                <c:pt idx="3672">
                  <c:v>1.3640000000000001</c:v>
                </c:pt>
                <c:pt idx="3673">
                  <c:v>1.3640000000000001</c:v>
                </c:pt>
                <c:pt idx="3674">
                  <c:v>1.3640000000000001</c:v>
                </c:pt>
                <c:pt idx="3675">
                  <c:v>1.3640000000000001</c:v>
                </c:pt>
                <c:pt idx="3676">
                  <c:v>1.3640000000000001</c:v>
                </c:pt>
                <c:pt idx="3677">
                  <c:v>1.3640000000000001</c:v>
                </c:pt>
                <c:pt idx="3678">
                  <c:v>1.3640000000000001</c:v>
                </c:pt>
                <c:pt idx="3679">
                  <c:v>1.3640000000000001</c:v>
                </c:pt>
                <c:pt idx="3680">
                  <c:v>1.3660000000000001</c:v>
                </c:pt>
                <c:pt idx="3681">
                  <c:v>1.367</c:v>
                </c:pt>
                <c:pt idx="3682">
                  <c:v>1.367</c:v>
                </c:pt>
                <c:pt idx="3683">
                  <c:v>1.367</c:v>
                </c:pt>
                <c:pt idx="3684">
                  <c:v>1.367</c:v>
                </c:pt>
                <c:pt idx="3685">
                  <c:v>1.367</c:v>
                </c:pt>
                <c:pt idx="3686">
                  <c:v>1.367</c:v>
                </c:pt>
                <c:pt idx="3687">
                  <c:v>1.367</c:v>
                </c:pt>
                <c:pt idx="3688">
                  <c:v>1.367</c:v>
                </c:pt>
                <c:pt idx="3689">
                  <c:v>1.367</c:v>
                </c:pt>
                <c:pt idx="3690">
                  <c:v>1.367</c:v>
                </c:pt>
                <c:pt idx="3691">
                  <c:v>1.367</c:v>
                </c:pt>
                <c:pt idx="3692">
                  <c:v>1.3680000000000001</c:v>
                </c:pt>
                <c:pt idx="3693">
                  <c:v>1.3680000000000001</c:v>
                </c:pt>
                <c:pt idx="3694">
                  <c:v>1.369</c:v>
                </c:pt>
                <c:pt idx="3695">
                  <c:v>1.369</c:v>
                </c:pt>
                <c:pt idx="3696">
                  <c:v>1.369</c:v>
                </c:pt>
                <c:pt idx="3697">
                  <c:v>1.373</c:v>
                </c:pt>
                <c:pt idx="3698">
                  <c:v>1.375</c:v>
                </c:pt>
                <c:pt idx="3699">
                  <c:v>1.375</c:v>
                </c:pt>
                <c:pt idx="3700">
                  <c:v>1.3759999999999999</c:v>
                </c:pt>
                <c:pt idx="3701">
                  <c:v>1.377</c:v>
                </c:pt>
                <c:pt idx="3702">
                  <c:v>1.377</c:v>
                </c:pt>
                <c:pt idx="3703">
                  <c:v>1.3779999999999999</c:v>
                </c:pt>
                <c:pt idx="3704">
                  <c:v>1.3779999999999999</c:v>
                </c:pt>
                <c:pt idx="3705">
                  <c:v>1.3779999999999999</c:v>
                </c:pt>
                <c:pt idx="3706">
                  <c:v>1.3779999999999999</c:v>
                </c:pt>
                <c:pt idx="3707">
                  <c:v>1.3779999999999999</c:v>
                </c:pt>
                <c:pt idx="3708">
                  <c:v>1.3779999999999999</c:v>
                </c:pt>
                <c:pt idx="3709">
                  <c:v>1.379</c:v>
                </c:pt>
                <c:pt idx="3710">
                  <c:v>1.379</c:v>
                </c:pt>
                <c:pt idx="3711">
                  <c:v>1.379</c:v>
                </c:pt>
                <c:pt idx="3712">
                  <c:v>1.379</c:v>
                </c:pt>
                <c:pt idx="3713">
                  <c:v>1.379</c:v>
                </c:pt>
                <c:pt idx="3714">
                  <c:v>1.379</c:v>
                </c:pt>
                <c:pt idx="3715">
                  <c:v>1.379</c:v>
                </c:pt>
                <c:pt idx="3716">
                  <c:v>1.379</c:v>
                </c:pt>
                <c:pt idx="3717">
                  <c:v>1.38</c:v>
                </c:pt>
                <c:pt idx="3718">
                  <c:v>1.3819999999999999</c:v>
                </c:pt>
                <c:pt idx="3719">
                  <c:v>1.3819999999999999</c:v>
                </c:pt>
                <c:pt idx="3720">
                  <c:v>1.3819999999999999</c:v>
                </c:pt>
                <c:pt idx="3721">
                  <c:v>1.3819999999999999</c:v>
                </c:pt>
                <c:pt idx="3722">
                  <c:v>1.3819999999999999</c:v>
                </c:pt>
                <c:pt idx="3723">
                  <c:v>1.3819999999999999</c:v>
                </c:pt>
                <c:pt idx="3724">
                  <c:v>1.3819999999999999</c:v>
                </c:pt>
                <c:pt idx="3725">
                  <c:v>1.3819999999999999</c:v>
                </c:pt>
                <c:pt idx="3726">
                  <c:v>1.3819999999999999</c:v>
                </c:pt>
                <c:pt idx="3727">
                  <c:v>1.3819999999999999</c:v>
                </c:pt>
                <c:pt idx="3728">
                  <c:v>1.3819999999999999</c:v>
                </c:pt>
                <c:pt idx="3729">
                  <c:v>1.3819999999999999</c:v>
                </c:pt>
                <c:pt idx="3730">
                  <c:v>1.3819999999999999</c:v>
                </c:pt>
                <c:pt idx="3731">
                  <c:v>1.3839999999999999</c:v>
                </c:pt>
                <c:pt idx="3732">
                  <c:v>1.3839999999999999</c:v>
                </c:pt>
                <c:pt idx="3733">
                  <c:v>1.3839999999999999</c:v>
                </c:pt>
                <c:pt idx="3734">
                  <c:v>1.387</c:v>
                </c:pt>
                <c:pt idx="3735">
                  <c:v>1.387</c:v>
                </c:pt>
                <c:pt idx="3736">
                  <c:v>1.387</c:v>
                </c:pt>
                <c:pt idx="3737">
                  <c:v>1.387</c:v>
                </c:pt>
                <c:pt idx="3738">
                  <c:v>1.387</c:v>
                </c:pt>
                <c:pt idx="3739">
                  <c:v>1.387</c:v>
                </c:pt>
                <c:pt idx="3740">
                  <c:v>1.39</c:v>
                </c:pt>
                <c:pt idx="3741">
                  <c:v>1.391</c:v>
                </c:pt>
                <c:pt idx="3742">
                  <c:v>1.3919999999999999</c:v>
                </c:pt>
                <c:pt idx="3743">
                  <c:v>1.3919999999999999</c:v>
                </c:pt>
                <c:pt idx="3744">
                  <c:v>1.3919999999999999</c:v>
                </c:pt>
                <c:pt idx="3745">
                  <c:v>1.3919999999999999</c:v>
                </c:pt>
                <c:pt idx="3746">
                  <c:v>1.3919999999999999</c:v>
                </c:pt>
                <c:pt idx="3747">
                  <c:v>1.3919999999999999</c:v>
                </c:pt>
                <c:pt idx="3748">
                  <c:v>1.3919999999999999</c:v>
                </c:pt>
                <c:pt idx="3749">
                  <c:v>1.3919999999999999</c:v>
                </c:pt>
                <c:pt idx="3750">
                  <c:v>1.393</c:v>
                </c:pt>
                <c:pt idx="3751">
                  <c:v>1.393</c:v>
                </c:pt>
                <c:pt idx="3752">
                  <c:v>1.3939999999999999</c:v>
                </c:pt>
                <c:pt idx="3753">
                  <c:v>1.3939999999999999</c:v>
                </c:pt>
                <c:pt idx="3754">
                  <c:v>1.3939999999999999</c:v>
                </c:pt>
                <c:pt idx="3755">
                  <c:v>1.3939999999999999</c:v>
                </c:pt>
                <c:pt idx="3756">
                  <c:v>1.3939999999999999</c:v>
                </c:pt>
                <c:pt idx="3757">
                  <c:v>1.3939999999999999</c:v>
                </c:pt>
                <c:pt idx="3758">
                  <c:v>1.397</c:v>
                </c:pt>
                <c:pt idx="3759">
                  <c:v>1.397</c:v>
                </c:pt>
                <c:pt idx="3760">
                  <c:v>1.397</c:v>
                </c:pt>
                <c:pt idx="3761">
                  <c:v>1.399</c:v>
                </c:pt>
                <c:pt idx="3762">
                  <c:v>1.401</c:v>
                </c:pt>
                <c:pt idx="3763">
                  <c:v>1.4039999999999999</c:v>
                </c:pt>
                <c:pt idx="3764">
                  <c:v>1.4039999999999999</c:v>
                </c:pt>
                <c:pt idx="3765">
                  <c:v>1.405</c:v>
                </c:pt>
                <c:pt idx="3766">
                  <c:v>1.407</c:v>
                </c:pt>
                <c:pt idx="3767">
                  <c:v>1.407</c:v>
                </c:pt>
                <c:pt idx="3768">
                  <c:v>1.407</c:v>
                </c:pt>
                <c:pt idx="3769">
                  <c:v>1.407</c:v>
                </c:pt>
                <c:pt idx="3770">
                  <c:v>1.407</c:v>
                </c:pt>
                <c:pt idx="3771">
                  <c:v>1.407</c:v>
                </c:pt>
                <c:pt idx="3772">
                  <c:v>1.407</c:v>
                </c:pt>
                <c:pt idx="3773">
                  <c:v>1.407</c:v>
                </c:pt>
                <c:pt idx="3774">
                  <c:v>1.407</c:v>
                </c:pt>
                <c:pt idx="3775">
                  <c:v>1.407</c:v>
                </c:pt>
                <c:pt idx="3776">
                  <c:v>1.407</c:v>
                </c:pt>
                <c:pt idx="3777">
                  <c:v>1.409</c:v>
                </c:pt>
                <c:pt idx="3778">
                  <c:v>1.409</c:v>
                </c:pt>
                <c:pt idx="3779">
                  <c:v>1.409</c:v>
                </c:pt>
                <c:pt idx="3780">
                  <c:v>1.409</c:v>
                </c:pt>
                <c:pt idx="3781">
                  <c:v>1.409</c:v>
                </c:pt>
                <c:pt idx="3782">
                  <c:v>1.409</c:v>
                </c:pt>
                <c:pt idx="3783">
                  <c:v>1.409</c:v>
                </c:pt>
                <c:pt idx="3784">
                  <c:v>1.41</c:v>
                </c:pt>
                <c:pt idx="3785">
                  <c:v>1.411</c:v>
                </c:pt>
                <c:pt idx="3786">
                  <c:v>1.4119999999999999</c:v>
                </c:pt>
                <c:pt idx="3787">
                  <c:v>1.4119999999999999</c:v>
                </c:pt>
                <c:pt idx="3788">
                  <c:v>1.4119999999999999</c:v>
                </c:pt>
                <c:pt idx="3789">
                  <c:v>1.4119999999999999</c:v>
                </c:pt>
                <c:pt idx="3790">
                  <c:v>1.4119999999999999</c:v>
                </c:pt>
                <c:pt idx="3791">
                  <c:v>1.4119999999999999</c:v>
                </c:pt>
                <c:pt idx="3792">
                  <c:v>1.4119999999999999</c:v>
                </c:pt>
                <c:pt idx="3793">
                  <c:v>1.413</c:v>
                </c:pt>
                <c:pt idx="3794">
                  <c:v>1.4139999999999999</c:v>
                </c:pt>
                <c:pt idx="3795">
                  <c:v>1.415</c:v>
                </c:pt>
                <c:pt idx="3796">
                  <c:v>1.4159999999999999</c:v>
                </c:pt>
                <c:pt idx="3797">
                  <c:v>1.4159999999999999</c:v>
                </c:pt>
                <c:pt idx="3798">
                  <c:v>1.4159999999999999</c:v>
                </c:pt>
                <c:pt idx="3799">
                  <c:v>1.4159999999999999</c:v>
                </c:pt>
                <c:pt idx="3800">
                  <c:v>1.4159999999999999</c:v>
                </c:pt>
                <c:pt idx="3801">
                  <c:v>1.417</c:v>
                </c:pt>
                <c:pt idx="3802">
                  <c:v>1.417</c:v>
                </c:pt>
                <c:pt idx="3803">
                  <c:v>1.417</c:v>
                </c:pt>
                <c:pt idx="3804">
                  <c:v>1.417</c:v>
                </c:pt>
                <c:pt idx="3805">
                  <c:v>1.4179999999999999</c:v>
                </c:pt>
                <c:pt idx="3806">
                  <c:v>1.42</c:v>
                </c:pt>
                <c:pt idx="3807">
                  <c:v>1.42</c:v>
                </c:pt>
                <c:pt idx="3808">
                  <c:v>1.42</c:v>
                </c:pt>
                <c:pt idx="3809">
                  <c:v>1.421</c:v>
                </c:pt>
                <c:pt idx="3810">
                  <c:v>1.4219999999999999</c:v>
                </c:pt>
                <c:pt idx="3811">
                  <c:v>1.4219999999999999</c:v>
                </c:pt>
                <c:pt idx="3812">
                  <c:v>1.423</c:v>
                </c:pt>
                <c:pt idx="3813">
                  <c:v>1.425</c:v>
                </c:pt>
                <c:pt idx="3814">
                  <c:v>1.425</c:v>
                </c:pt>
                <c:pt idx="3815">
                  <c:v>1.425</c:v>
                </c:pt>
                <c:pt idx="3816">
                  <c:v>1.425</c:v>
                </c:pt>
                <c:pt idx="3817">
                  <c:v>1.425</c:v>
                </c:pt>
                <c:pt idx="3818">
                  <c:v>1.425</c:v>
                </c:pt>
                <c:pt idx="3819">
                  <c:v>1.425</c:v>
                </c:pt>
                <c:pt idx="3820">
                  <c:v>1.425</c:v>
                </c:pt>
                <c:pt idx="3821">
                  <c:v>1.425</c:v>
                </c:pt>
                <c:pt idx="3822">
                  <c:v>1.425</c:v>
                </c:pt>
                <c:pt idx="3823">
                  <c:v>1.425</c:v>
                </c:pt>
                <c:pt idx="3824">
                  <c:v>1.425</c:v>
                </c:pt>
                <c:pt idx="3825">
                  <c:v>1.425</c:v>
                </c:pt>
                <c:pt idx="3826">
                  <c:v>1.425</c:v>
                </c:pt>
                <c:pt idx="3827">
                  <c:v>1.425</c:v>
                </c:pt>
                <c:pt idx="3828">
                  <c:v>1.425</c:v>
                </c:pt>
                <c:pt idx="3829">
                  <c:v>1.425</c:v>
                </c:pt>
                <c:pt idx="3830">
                  <c:v>1.425</c:v>
                </c:pt>
                <c:pt idx="3831">
                  <c:v>1.425</c:v>
                </c:pt>
                <c:pt idx="3832">
                  <c:v>1.425</c:v>
                </c:pt>
                <c:pt idx="3833">
                  <c:v>1.427</c:v>
                </c:pt>
                <c:pt idx="3834">
                  <c:v>1.427</c:v>
                </c:pt>
                <c:pt idx="3835">
                  <c:v>1.427</c:v>
                </c:pt>
                <c:pt idx="3836">
                  <c:v>1.427</c:v>
                </c:pt>
                <c:pt idx="3837">
                  <c:v>1.427</c:v>
                </c:pt>
                <c:pt idx="3838">
                  <c:v>1.427</c:v>
                </c:pt>
                <c:pt idx="3839">
                  <c:v>1.427</c:v>
                </c:pt>
                <c:pt idx="3840">
                  <c:v>1.427</c:v>
                </c:pt>
                <c:pt idx="3841">
                  <c:v>1.427</c:v>
                </c:pt>
                <c:pt idx="3842">
                  <c:v>1.427</c:v>
                </c:pt>
                <c:pt idx="3843">
                  <c:v>1.43</c:v>
                </c:pt>
                <c:pt idx="3844">
                  <c:v>1.431</c:v>
                </c:pt>
                <c:pt idx="3845">
                  <c:v>1.431</c:v>
                </c:pt>
                <c:pt idx="3846">
                  <c:v>1.4319999999999999</c:v>
                </c:pt>
                <c:pt idx="3847">
                  <c:v>1.4319999999999999</c:v>
                </c:pt>
                <c:pt idx="3848">
                  <c:v>1.4339999999999999</c:v>
                </c:pt>
                <c:pt idx="3849">
                  <c:v>1.4359999999999999</c:v>
                </c:pt>
                <c:pt idx="3850">
                  <c:v>1.4359999999999999</c:v>
                </c:pt>
                <c:pt idx="3851">
                  <c:v>1.4359999999999999</c:v>
                </c:pt>
                <c:pt idx="3852">
                  <c:v>1.4359999999999999</c:v>
                </c:pt>
                <c:pt idx="3853">
                  <c:v>1.4359999999999999</c:v>
                </c:pt>
                <c:pt idx="3854">
                  <c:v>1.4370000000000001</c:v>
                </c:pt>
                <c:pt idx="3855">
                  <c:v>1.44</c:v>
                </c:pt>
                <c:pt idx="3856">
                  <c:v>1.44</c:v>
                </c:pt>
                <c:pt idx="3857">
                  <c:v>1.44</c:v>
                </c:pt>
                <c:pt idx="3858">
                  <c:v>1.44</c:v>
                </c:pt>
                <c:pt idx="3859">
                  <c:v>1.44</c:v>
                </c:pt>
                <c:pt idx="3860">
                  <c:v>1.44</c:v>
                </c:pt>
                <c:pt idx="3861">
                  <c:v>1.44</c:v>
                </c:pt>
                <c:pt idx="3862">
                  <c:v>1.44</c:v>
                </c:pt>
                <c:pt idx="3863">
                  <c:v>1.44</c:v>
                </c:pt>
                <c:pt idx="3864">
                  <c:v>1.44</c:v>
                </c:pt>
                <c:pt idx="3865">
                  <c:v>1.4410000000000001</c:v>
                </c:pt>
                <c:pt idx="3866">
                  <c:v>1.4410000000000001</c:v>
                </c:pt>
                <c:pt idx="3867">
                  <c:v>1.4410000000000001</c:v>
                </c:pt>
                <c:pt idx="3868">
                  <c:v>1.4410000000000001</c:v>
                </c:pt>
                <c:pt idx="3869">
                  <c:v>1.4410000000000001</c:v>
                </c:pt>
                <c:pt idx="3870">
                  <c:v>1.4410000000000001</c:v>
                </c:pt>
                <c:pt idx="3871">
                  <c:v>1.4410000000000001</c:v>
                </c:pt>
                <c:pt idx="3872">
                  <c:v>1.4419999999999999</c:v>
                </c:pt>
                <c:pt idx="3873">
                  <c:v>1.4419999999999999</c:v>
                </c:pt>
                <c:pt idx="3874">
                  <c:v>1.4419999999999999</c:v>
                </c:pt>
                <c:pt idx="3875">
                  <c:v>1.4419999999999999</c:v>
                </c:pt>
                <c:pt idx="3876">
                  <c:v>1.444</c:v>
                </c:pt>
                <c:pt idx="3877">
                  <c:v>1.4450000000000001</c:v>
                </c:pt>
                <c:pt idx="3878">
                  <c:v>1.4450000000000001</c:v>
                </c:pt>
                <c:pt idx="3879">
                  <c:v>1.4450000000000001</c:v>
                </c:pt>
                <c:pt idx="3880">
                  <c:v>1.4450000000000001</c:v>
                </c:pt>
                <c:pt idx="3881">
                  <c:v>1.446</c:v>
                </c:pt>
                <c:pt idx="3882">
                  <c:v>1.446</c:v>
                </c:pt>
                <c:pt idx="3883">
                  <c:v>1.446</c:v>
                </c:pt>
                <c:pt idx="3884">
                  <c:v>1.446</c:v>
                </c:pt>
                <c:pt idx="3885">
                  <c:v>1.446</c:v>
                </c:pt>
                <c:pt idx="3886">
                  <c:v>1.446</c:v>
                </c:pt>
                <c:pt idx="3887">
                  <c:v>1.446</c:v>
                </c:pt>
                <c:pt idx="3888">
                  <c:v>1.446</c:v>
                </c:pt>
                <c:pt idx="3889">
                  <c:v>1.446</c:v>
                </c:pt>
                <c:pt idx="3890">
                  <c:v>1.446</c:v>
                </c:pt>
                <c:pt idx="3891">
                  <c:v>1.4470000000000001</c:v>
                </c:pt>
                <c:pt idx="3892">
                  <c:v>1.448</c:v>
                </c:pt>
                <c:pt idx="3893">
                  <c:v>1.4510000000000001</c:v>
                </c:pt>
                <c:pt idx="3894">
                  <c:v>1.452</c:v>
                </c:pt>
                <c:pt idx="3895">
                  <c:v>1.452</c:v>
                </c:pt>
                <c:pt idx="3896">
                  <c:v>1.4530000000000001</c:v>
                </c:pt>
                <c:pt idx="3897">
                  <c:v>1.4530000000000001</c:v>
                </c:pt>
                <c:pt idx="3898">
                  <c:v>1.4530000000000001</c:v>
                </c:pt>
                <c:pt idx="3899">
                  <c:v>1.4530000000000001</c:v>
                </c:pt>
                <c:pt idx="3900">
                  <c:v>1.4550000000000001</c:v>
                </c:pt>
                <c:pt idx="3901">
                  <c:v>1.4550000000000001</c:v>
                </c:pt>
                <c:pt idx="3902">
                  <c:v>1.4550000000000001</c:v>
                </c:pt>
                <c:pt idx="3903">
                  <c:v>1.4550000000000001</c:v>
                </c:pt>
                <c:pt idx="3904">
                  <c:v>1.4550000000000001</c:v>
                </c:pt>
                <c:pt idx="3905">
                  <c:v>1.4550000000000001</c:v>
                </c:pt>
                <c:pt idx="3906">
                  <c:v>1.4550000000000001</c:v>
                </c:pt>
                <c:pt idx="3907">
                  <c:v>1.4550000000000001</c:v>
                </c:pt>
                <c:pt idx="3908">
                  <c:v>1.4550000000000001</c:v>
                </c:pt>
                <c:pt idx="3909">
                  <c:v>1.4550000000000001</c:v>
                </c:pt>
                <c:pt idx="3910">
                  <c:v>1.4550000000000001</c:v>
                </c:pt>
                <c:pt idx="3911">
                  <c:v>1.4550000000000001</c:v>
                </c:pt>
                <c:pt idx="3912">
                  <c:v>1.4550000000000001</c:v>
                </c:pt>
                <c:pt idx="3913">
                  <c:v>1.4550000000000001</c:v>
                </c:pt>
                <c:pt idx="3914">
                  <c:v>1.4570000000000001</c:v>
                </c:pt>
                <c:pt idx="3915">
                  <c:v>1.458</c:v>
                </c:pt>
                <c:pt idx="3916">
                  <c:v>1.458</c:v>
                </c:pt>
                <c:pt idx="3917">
                  <c:v>1.458</c:v>
                </c:pt>
                <c:pt idx="3918">
                  <c:v>1.458</c:v>
                </c:pt>
                <c:pt idx="3919">
                  <c:v>1.458</c:v>
                </c:pt>
                <c:pt idx="3920">
                  <c:v>1.458</c:v>
                </c:pt>
                <c:pt idx="3921">
                  <c:v>1.458</c:v>
                </c:pt>
                <c:pt idx="3922">
                  <c:v>1.458</c:v>
                </c:pt>
                <c:pt idx="3923">
                  <c:v>1.46</c:v>
                </c:pt>
                <c:pt idx="3924">
                  <c:v>1.46</c:v>
                </c:pt>
                <c:pt idx="3925">
                  <c:v>1.46</c:v>
                </c:pt>
                <c:pt idx="3926">
                  <c:v>1.462</c:v>
                </c:pt>
                <c:pt idx="3927">
                  <c:v>1.4630000000000001</c:v>
                </c:pt>
                <c:pt idx="3928">
                  <c:v>1.464</c:v>
                </c:pt>
                <c:pt idx="3929">
                  <c:v>1.4650000000000001</c:v>
                </c:pt>
                <c:pt idx="3930">
                  <c:v>1.466</c:v>
                </c:pt>
                <c:pt idx="3931">
                  <c:v>1.466</c:v>
                </c:pt>
                <c:pt idx="3932">
                  <c:v>1.466</c:v>
                </c:pt>
                <c:pt idx="3933">
                  <c:v>1.466</c:v>
                </c:pt>
                <c:pt idx="3934">
                  <c:v>1.466</c:v>
                </c:pt>
                <c:pt idx="3935">
                  <c:v>1.466</c:v>
                </c:pt>
                <c:pt idx="3936">
                  <c:v>1.468</c:v>
                </c:pt>
                <c:pt idx="3937">
                  <c:v>1.468</c:v>
                </c:pt>
                <c:pt idx="3938">
                  <c:v>1.4710000000000001</c:v>
                </c:pt>
                <c:pt idx="3939">
                  <c:v>1.4710000000000001</c:v>
                </c:pt>
                <c:pt idx="3940">
                  <c:v>1.4710000000000001</c:v>
                </c:pt>
                <c:pt idx="3941">
                  <c:v>1.4710000000000001</c:v>
                </c:pt>
                <c:pt idx="3942">
                  <c:v>1.4710000000000001</c:v>
                </c:pt>
                <c:pt idx="3943">
                  <c:v>1.4710000000000001</c:v>
                </c:pt>
                <c:pt idx="3944">
                  <c:v>1.4710000000000001</c:v>
                </c:pt>
                <c:pt idx="3945">
                  <c:v>1.4710000000000001</c:v>
                </c:pt>
                <c:pt idx="3946">
                  <c:v>1.4710000000000001</c:v>
                </c:pt>
                <c:pt idx="3947">
                  <c:v>1.4710000000000001</c:v>
                </c:pt>
                <c:pt idx="3948">
                  <c:v>1.4710000000000001</c:v>
                </c:pt>
                <c:pt idx="3949">
                  <c:v>1.4710000000000001</c:v>
                </c:pt>
                <c:pt idx="3950">
                  <c:v>1.4710000000000001</c:v>
                </c:pt>
                <c:pt idx="3951">
                  <c:v>1.4710000000000001</c:v>
                </c:pt>
                <c:pt idx="3952">
                  <c:v>1.472</c:v>
                </c:pt>
                <c:pt idx="3953">
                  <c:v>1.4730000000000001</c:v>
                </c:pt>
                <c:pt idx="3954">
                  <c:v>1.4730000000000001</c:v>
                </c:pt>
                <c:pt idx="3955">
                  <c:v>1.4730000000000001</c:v>
                </c:pt>
                <c:pt idx="3956">
                  <c:v>1.4730000000000001</c:v>
                </c:pt>
                <c:pt idx="3957">
                  <c:v>1.4730000000000001</c:v>
                </c:pt>
                <c:pt idx="3958">
                  <c:v>1.4730000000000001</c:v>
                </c:pt>
                <c:pt idx="3959">
                  <c:v>1.4730000000000001</c:v>
                </c:pt>
                <c:pt idx="3960">
                  <c:v>1.474</c:v>
                </c:pt>
                <c:pt idx="3961">
                  <c:v>1.474</c:v>
                </c:pt>
                <c:pt idx="3962">
                  <c:v>1.476</c:v>
                </c:pt>
                <c:pt idx="3963">
                  <c:v>1.476</c:v>
                </c:pt>
                <c:pt idx="3964">
                  <c:v>1.4790000000000001</c:v>
                </c:pt>
                <c:pt idx="3965">
                  <c:v>1.4790000000000001</c:v>
                </c:pt>
                <c:pt idx="3966">
                  <c:v>1.4790000000000001</c:v>
                </c:pt>
                <c:pt idx="3967">
                  <c:v>1.4790000000000001</c:v>
                </c:pt>
                <c:pt idx="3968">
                  <c:v>1.4810000000000001</c:v>
                </c:pt>
                <c:pt idx="3969">
                  <c:v>1.4810000000000001</c:v>
                </c:pt>
                <c:pt idx="3970">
                  <c:v>1.4810000000000001</c:v>
                </c:pt>
                <c:pt idx="3971">
                  <c:v>1.4810000000000001</c:v>
                </c:pt>
                <c:pt idx="3972">
                  <c:v>1.4810000000000001</c:v>
                </c:pt>
                <c:pt idx="3973">
                  <c:v>1.4810000000000001</c:v>
                </c:pt>
                <c:pt idx="3974">
                  <c:v>1.482</c:v>
                </c:pt>
                <c:pt idx="3975">
                  <c:v>1.484</c:v>
                </c:pt>
                <c:pt idx="3976">
                  <c:v>1.484</c:v>
                </c:pt>
                <c:pt idx="3977">
                  <c:v>1.484</c:v>
                </c:pt>
                <c:pt idx="3978">
                  <c:v>1.484</c:v>
                </c:pt>
                <c:pt idx="3979">
                  <c:v>1.484</c:v>
                </c:pt>
                <c:pt idx="3980">
                  <c:v>1.486</c:v>
                </c:pt>
                <c:pt idx="3981">
                  <c:v>1.486</c:v>
                </c:pt>
                <c:pt idx="3982">
                  <c:v>1.486</c:v>
                </c:pt>
                <c:pt idx="3983">
                  <c:v>1.486</c:v>
                </c:pt>
                <c:pt idx="3984">
                  <c:v>1.486</c:v>
                </c:pt>
                <c:pt idx="3985">
                  <c:v>1.486</c:v>
                </c:pt>
                <c:pt idx="3986">
                  <c:v>1.486</c:v>
                </c:pt>
                <c:pt idx="3987">
                  <c:v>1.486</c:v>
                </c:pt>
                <c:pt idx="3988">
                  <c:v>1.486</c:v>
                </c:pt>
                <c:pt idx="3989">
                  <c:v>1.486</c:v>
                </c:pt>
                <c:pt idx="3990">
                  <c:v>1.486</c:v>
                </c:pt>
                <c:pt idx="3991">
                  <c:v>1.486</c:v>
                </c:pt>
                <c:pt idx="3992">
                  <c:v>1.486</c:v>
                </c:pt>
                <c:pt idx="3993">
                  <c:v>1.486</c:v>
                </c:pt>
                <c:pt idx="3994">
                  <c:v>1.486</c:v>
                </c:pt>
                <c:pt idx="3995">
                  <c:v>1.486</c:v>
                </c:pt>
                <c:pt idx="3996">
                  <c:v>1.4870000000000001</c:v>
                </c:pt>
                <c:pt idx="3997">
                  <c:v>1.4890000000000001</c:v>
                </c:pt>
                <c:pt idx="3998">
                  <c:v>1.4890000000000001</c:v>
                </c:pt>
                <c:pt idx="3999">
                  <c:v>1.4890000000000001</c:v>
                </c:pt>
                <c:pt idx="4000">
                  <c:v>1.4890000000000001</c:v>
                </c:pt>
                <c:pt idx="4001">
                  <c:v>1.4890000000000001</c:v>
                </c:pt>
                <c:pt idx="4002">
                  <c:v>1.4890000000000001</c:v>
                </c:pt>
                <c:pt idx="4003">
                  <c:v>1.4910000000000001</c:v>
                </c:pt>
                <c:pt idx="4004">
                  <c:v>1.4910000000000001</c:v>
                </c:pt>
                <c:pt idx="4005">
                  <c:v>1.4910000000000001</c:v>
                </c:pt>
                <c:pt idx="4006">
                  <c:v>1.4910000000000001</c:v>
                </c:pt>
                <c:pt idx="4007">
                  <c:v>1.494</c:v>
                </c:pt>
                <c:pt idx="4008">
                  <c:v>1.496</c:v>
                </c:pt>
                <c:pt idx="4009">
                  <c:v>1.496</c:v>
                </c:pt>
                <c:pt idx="4010">
                  <c:v>1.496</c:v>
                </c:pt>
                <c:pt idx="4011">
                  <c:v>1.496</c:v>
                </c:pt>
                <c:pt idx="4012">
                  <c:v>1.496</c:v>
                </c:pt>
                <c:pt idx="4013">
                  <c:v>1.496</c:v>
                </c:pt>
                <c:pt idx="4014">
                  <c:v>1.496</c:v>
                </c:pt>
                <c:pt idx="4015">
                  <c:v>1.4970000000000001</c:v>
                </c:pt>
                <c:pt idx="4016">
                  <c:v>1.4970000000000001</c:v>
                </c:pt>
                <c:pt idx="4017">
                  <c:v>1.498</c:v>
                </c:pt>
                <c:pt idx="4018">
                  <c:v>1.4990000000000001</c:v>
                </c:pt>
                <c:pt idx="4019">
                  <c:v>1.4990000000000001</c:v>
                </c:pt>
                <c:pt idx="4020">
                  <c:v>1.4990000000000001</c:v>
                </c:pt>
                <c:pt idx="4021">
                  <c:v>1.5009999999999999</c:v>
                </c:pt>
                <c:pt idx="4022">
                  <c:v>1.5009999999999999</c:v>
                </c:pt>
                <c:pt idx="4023">
                  <c:v>1.5009999999999999</c:v>
                </c:pt>
                <c:pt idx="4024">
                  <c:v>1.5009999999999999</c:v>
                </c:pt>
                <c:pt idx="4025">
                  <c:v>1.5009999999999999</c:v>
                </c:pt>
                <c:pt idx="4026">
                  <c:v>1.5009999999999999</c:v>
                </c:pt>
                <c:pt idx="4027">
                  <c:v>1.5009999999999999</c:v>
                </c:pt>
                <c:pt idx="4028">
                  <c:v>1.5009999999999999</c:v>
                </c:pt>
                <c:pt idx="4029">
                  <c:v>1.5009999999999999</c:v>
                </c:pt>
                <c:pt idx="4030">
                  <c:v>1.502</c:v>
                </c:pt>
                <c:pt idx="4031">
                  <c:v>1.502</c:v>
                </c:pt>
                <c:pt idx="4032">
                  <c:v>1.502</c:v>
                </c:pt>
                <c:pt idx="4033">
                  <c:v>1.502</c:v>
                </c:pt>
                <c:pt idx="4034">
                  <c:v>1.502</c:v>
                </c:pt>
                <c:pt idx="4035">
                  <c:v>1.502</c:v>
                </c:pt>
                <c:pt idx="4036">
                  <c:v>1.502</c:v>
                </c:pt>
                <c:pt idx="4037">
                  <c:v>1.502</c:v>
                </c:pt>
                <c:pt idx="4038">
                  <c:v>1.502</c:v>
                </c:pt>
                <c:pt idx="4039">
                  <c:v>1.502</c:v>
                </c:pt>
                <c:pt idx="4040">
                  <c:v>1.502</c:v>
                </c:pt>
                <c:pt idx="4041">
                  <c:v>1.502</c:v>
                </c:pt>
                <c:pt idx="4042">
                  <c:v>1.504</c:v>
                </c:pt>
                <c:pt idx="4043">
                  <c:v>1.5049999999999999</c:v>
                </c:pt>
                <c:pt idx="4044">
                  <c:v>1.5049999999999999</c:v>
                </c:pt>
                <c:pt idx="4045">
                  <c:v>1.5049999999999999</c:v>
                </c:pt>
                <c:pt idx="4046">
                  <c:v>1.5049999999999999</c:v>
                </c:pt>
                <c:pt idx="4047">
                  <c:v>1.5049999999999999</c:v>
                </c:pt>
                <c:pt idx="4048">
                  <c:v>1.5049999999999999</c:v>
                </c:pt>
                <c:pt idx="4049">
                  <c:v>1.5049999999999999</c:v>
                </c:pt>
                <c:pt idx="4050">
                  <c:v>1.506</c:v>
                </c:pt>
                <c:pt idx="4051">
                  <c:v>1.506</c:v>
                </c:pt>
                <c:pt idx="4052">
                  <c:v>1.506</c:v>
                </c:pt>
                <c:pt idx="4053">
                  <c:v>1.506</c:v>
                </c:pt>
                <c:pt idx="4054">
                  <c:v>1.506</c:v>
                </c:pt>
                <c:pt idx="4055">
                  <c:v>1.506</c:v>
                </c:pt>
                <c:pt idx="4056">
                  <c:v>1.506</c:v>
                </c:pt>
                <c:pt idx="4057">
                  <c:v>1.506</c:v>
                </c:pt>
                <c:pt idx="4058">
                  <c:v>1.5069999999999999</c:v>
                </c:pt>
                <c:pt idx="4059">
                  <c:v>1.5069999999999999</c:v>
                </c:pt>
                <c:pt idx="4060">
                  <c:v>1.51</c:v>
                </c:pt>
                <c:pt idx="4061">
                  <c:v>1.51</c:v>
                </c:pt>
                <c:pt idx="4062">
                  <c:v>1.51</c:v>
                </c:pt>
                <c:pt idx="4063">
                  <c:v>1.5109999999999999</c:v>
                </c:pt>
                <c:pt idx="4064">
                  <c:v>1.5109999999999999</c:v>
                </c:pt>
                <c:pt idx="4065">
                  <c:v>1.5109999999999999</c:v>
                </c:pt>
                <c:pt idx="4066">
                  <c:v>1.512</c:v>
                </c:pt>
                <c:pt idx="4067">
                  <c:v>1.5129999999999999</c:v>
                </c:pt>
                <c:pt idx="4068">
                  <c:v>1.5149999999999999</c:v>
                </c:pt>
                <c:pt idx="4069">
                  <c:v>1.5149999999999999</c:v>
                </c:pt>
                <c:pt idx="4070">
                  <c:v>1.5149999999999999</c:v>
                </c:pt>
                <c:pt idx="4071">
                  <c:v>1.5149999999999999</c:v>
                </c:pt>
                <c:pt idx="4072">
                  <c:v>1.5149999999999999</c:v>
                </c:pt>
                <c:pt idx="4073">
                  <c:v>1.5149999999999999</c:v>
                </c:pt>
                <c:pt idx="4074">
                  <c:v>1.5149999999999999</c:v>
                </c:pt>
                <c:pt idx="4075">
                  <c:v>1.5149999999999999</c:v>
                </c:pt>
                <c:pt idx="4076">
                  <c:v>1.5169999999999999</c:v>
                </c:pt>
                <c:pt idx="4077">
                  <c:v>1.518</c:v>
                </c:pt>
                <c:pt idx="4078">
                  <c:v>1.518</c:v>
                </c:pt>
                <c:pt idx="4079">
                  <c:v>1.518</c:v>
                </c:pt>
                <c:pt idx="4080">
                  <c:v>1.518</c:v>
                </c:pt>
                <c:pt idx="4081">
                  <c:v>1.5189999999999999</c:v>
                </c:pt>
                <c:pt idx="4082">
                  <c:v>1.52</c:v>
                </c:pt>
                <c:pt idx="4083">
                  <c:v>1.52</c:v>
                </c:pt>
                <c:pt idx="4084">
                  <c:v>1.52</c:v>
                </c:pt>
                <c:pt idx="4085">
                  <c:v>1.52</c:v>
                </c:pt>
                <c:pt idx="4086">
                  <c:v>1.52</c:v>
                </c:pt>
                <c:pt idx="4087">
                  <c:v>1.52</c:v>
                </c:pt>
                <c:pt idx="4088">
                  <c:v>1.52</c:v>
                </c:pt>
                <c:pt idx="4089">
                  <c:v>1.52</c:v>
                </c:pt>
                <c:pt idx="4090">
                  <c:v>1.5209999999999999</c:v>
                </c:pt>
                <c:pt idx="4091">
                  <c:v>1.522</c:v>
                </c:pt>
                <c:pt idx="4092">
                  <c:v>1.5249999999999999</c:v>
                </c:pt>
                <c:pt idx="4093">
                  <c:v>1.526</c:v>
                </c:pt>
                <c:pt idx="4094">
                  <c:v>1.526</c:v>
                </c:pt>
                <c:pt idx="4095">
                  <c:v>1.526</c:v>
                </c:pt>
                <c:pt idx="4096">
                  <c:v>1.526</c:v>
                </c:pt>
                <c:pt idx="4097">
                  <c:v>1.5269999999999999</c:v>
                </c:pt>
                <c:pt idx="4098">
                  <c:v>1.528</c:v>
                </c:pt>
                <c:pt idx="4099">
                  <c:v>1.528</c:v>
                </c:pt>
                <c:pt idx="4100">
                  <c:v>1.528</c:v>
                </c:pt>
                <c:pt idx="4101">
                  <c:v>1.53</c:v>
                </c:pt>
                <c:pt idx="4102">
                  <c:v>1.5309999999999999</c:v>
                </c:pt>
                <c:pt idx="4103">
                  <c:v>1.5309999999999999</c:v>
                </c:pt>
                <c:pt idx="4104">
                  <c:v>1.5309999999999999</c:v>
                </c:pt>
                <c:pt idx="4105">
                  <c:v>1.5309999999999999</c:v>
                </c:pt>
                <c:pt idx="4106">
                  <c:v>1.5309999999999999</c:v>
                </c:pt>
                <c:pt idx="4107">
                  <c:v>1.5309999999999999</c:v>
                </c:pt>
                <c:pt idx="4108">
                  <c:v>1.5309999999999999</c:v>
                </c:pt>
                <c:pt idx="4109">
                  <c:v>1.5309999999999999</c:v>
                </c:pt>
                <c:pt idx="4110">
                  <c:v>1.5309999999999999</c:v>
                </c:pt>
                <c:pt idx="4111">
                  <c:v>1.5309999999999999</c:v>
                </c:pt>
                <c:pt idx="4112">
                  <c:v>1.5309999999999999</c:v>
                </c:pt>
                <c:pt idx="4113">
                  <c:v>1.532</c:v>
                </c:pt>
                <c:pt idx="4114">
                  <c:v>1.5329999999999999</c:v>
                </c:pt>
                <c:pt idx="4115">
                  <c:v>1.5329999999999999</c:v>
                </c:pt>
                <c:pt idx="4116">
                  <c:v>1.5329999999999999</c:v>
                </c:pt>
                <c:pt idx="4117">
                  <c:v>1.5329999999999999</c:v>
                </c:pt>
                <c:pt idx="4118">
                  <c:v>1.5329999999999999</c:v>
                </c:pt>
                <c:pt idx="4119">
                  <c:v>1.5329999999999999</c:v>
                </c:pt>
                <c:pt idx="4120">
                  <c:v>1.536</c:v>
                </c:pt>
                <c:pt idx="4121">
                  <c:v>1.536</c:v>
                </c:pt>
                <c:pt idx="4122">
                  <c:v>1.536</c:v>
                </c:pt>
                <c:pt idx="4123">
                  <c:v>1.536</c:v>
                </c:pt>
                <c:pt idx="4124">
                  <c:v>1.536</c:v>
                </c:pt>
                <c:pt idx="4125">
                  <c:v>1.5389999999999999</c:v>
                </c:pt>
                <c:pt idx="4126">
                  <c:v>1.54</c:v>
                </c:pt>
                <c:pt idx="4127">
                  <c:v>1.5409999999999999</c:v>
                </c:pt>
                <c:pt idx="4128">
                  <c:v>1.542</c:v>
                </c:pt>
                <c:pt idx="4129">
                  <c:v>1.5469999999999999</c:v>
                </c:pt>
                <c:pt idx="4130">
                  <c:v>1.5469999999999999</c:v>
                </c:pt>
                <c:pt idx="4131">
                  <c:v>1.5469999999999999</c:v>
                </c:pt>
                <c:pt idx="4132">
                  <c:v>1.5469999999999999</c:v>
                </c:pt>
                <c:pt idx="4133">
                  <c:v>1.5489999999999999</c:v>
                </c:pt>
                <c:pt idx="4134">
                  <c:v>1.5489999999999999</c:v>
                </c:pt>
                <c:pt idx="4135">
                  <c:v>1.5489999999999999</c:v>
                </c:pt>
                <c:pt idx="4136">
                  <c:v>1.5489999999999999</c:v>
                </c:pt>
                <c:pt idx="4137">
                  <c:v>1.5489999999999999</c:v>
                </c:pt>
                <c:pt idx="4138">
                  <c:v>1.5489999999999999</c:v>
                </c:pt>
                <c:pt idx="4139">
                  <c:v>1.55</c:v>
                </c:pt>
                <c:pt idx="4140">
                  <c:v>1.55</c:v>
                </c:pt>
                <c:pt idx="4141">
                  <c:v>1.5509999999999999</c:v>
                </c:pt>
                <c:pt idx="4142">
                  <c:v>1.552</c:v>
                </c:pt>
                <c:pt idx="4143">
                  <c:v>1.552</c:v>
                </c:pt>
                <c:pt idx="4144">
                  <c:v>1.552</c:v>
                </c:pt>
                <c:pt idx="4145">
                  <c:v>1.5549999999999999</c:v>
                </c:pt>
                <c:pt idx="4146">
                  <c:v>1.556</c:v>
                </c:pt>
                <c:pt idx="4147">
                  <c:v>1.5569999999999999</c:v>
                </c:pt>
                <c:pt idx="4148">
                  <c:v>1.5569999999999999</c:v>
                </c:pt>
                <c:pt idx="4149">
                  <c:v>1.5569999999999999</c:v>
                </c:pt>
                <c:pt idx="4150">
                  <c:v>1.5569999999999999</c:v>
                </c:pt>
                <c:pt idx="4151">
                  <c:v>1.5569999999999999</c:v>
                </c:pt>
                <c:pt idx="4152">
                  <c:v>1.5569999999999999</c:v>
                </c:pt>
                <c:pt idx="4153">
                  <c:v>1.5580000000000001</c:v>
                </c:pt>
                <c:pt idx="4154">
                  <c:v>1.56</c:v>
                </c:pt>
                <c:pt idx="4155">
                  <c:v>1.56</c:v>
                </c:pt>
                <c:pt idx="4156">
                  <c:v>1.5620000000000001</c:v>
                </c:pt>
                <c:pt idx="4157">
                  <c:v>1.5620000000000001</c:v>
                </c:pt>
                <c:pt idx="4158">
                  <c:v>1.5620000000000001</c:v>
                </c:pt>
                <c:pt idx="4159">
                  <c:v>1.5620000000000001</c:v>
                </c:pt>
                <c:pt idx="4160">
                  <c:v>1.5620000000000001</c:v>
                </c:pt>
                <c:pt idx="4161">
                  <c:v>1.5620000000000001</c:v>
                </c:pt>
                <c:pt idx="4162">
                  <c:v>1.5620000000000001</c:v>
                </c:pt>
                <c:pt idx="4163">
                  <c:v>1.5620000000000001</c:v>
                </c:pt>
                <c:pt idx="4164">
                  <c:v>1.5620000000000001</c:v>
                </c:pt>
                <c:pt idx="4165">
                  <c:v>1.5620000000000001</c:v>
                </c:pt>
                <c:pt idx="4166">
                  <c:v>1.5620000000000001</c:v>
                </c:pt>
                <c:pt idx="4167">
                  <c:v>1.5629999999999999</c:v>
                </c:pt>
                <c:pt idx="4168">
                  <c:v>1.5629999999999999</c:v>
                </c:pt>
                <c:pt idx="4169">
                  <c:v>1.5629999999999999</c:v>
                </c:pt>
                <c:pt idx="4170">
                  <c:v>1.5629999999999999</c:v>
                </c:pt>
                <c:pt idx="4171">
                  <c:v>1.5649999999999999</c:v>
                </c:pt>
                <c:pt idx="4172">
                  <c:v>1.5649999999999999</c:v>
                </c:pt>
                <c:pt idx="4173">
                  <c:v>1.5649999999999999</c:v>
                </c:pt>
                <c:pt idx="4174">
                  <c:v>1.5649999999999999</c:v>
                </c:pt>
                <c:pt idx="4175">
                  <c:v>1.5649999999999999</c:v>
                </c:pt>
                <c:pt idx="4176">
                  <c:v>1.5649999999999999</c:v>
                </c:pt>
                <c:pt idx="4177">
                  <c:v>1.5669999999999999</c:v>
                </c:pt>
                <c:pt idx="4178">
                  <c:v>1.5669999999999999</c:v>
                </c:pt>
                <c:pt idx="4179">
                  <c:v>1.5669999999999999</c:v>
                </c:pt>
                <c:pt idx="4180">
                  <c:v>1.5669999999999999</c:v>
                </c:pt>
                <c:pt idx="4181">
                  <c:v>1.5669999999999999</c:v>
                </c:pt>
                <c:pt idx="4182">
                  <c:v>1.5669999999999999</c:v>
                </c:pt>
                <c:pt idx="4183">
                  <c:v>1.5669999999999999</c:v>
                </c:pt>
                <c:pt idx="4184">
                  <c:v>1.5669999999999999</c:v>
                </c:pt>
                <c:pt idx="4185">
                  <c:v>1.5680000000000001</c:v>
                </c:pt>
                <c:pt idx="4186">
                  <c:v>1.5680000000000001</c:v>
                </c:pt>
                <c:pt idx="4187">
                  <c:v>1.5680000000000001</c:v>
                </c:pt>
                <c:pt idx="4188">
                  <c:v>1.5680000000000001</c:v>
                </c:pt>
                <c:pt idx="4189">
                  <c:v>1.569</c:v>
                </c:pt>
                <c:pt idx="4190">
                  <c:v>1.571</c:v>
                </c:pt>
                <c:pt idx="4191">
                  <c:v>1.571</c:v>
                </c:pt>
                <c:pt idx="4192">
                  <c:v>1.573</c:v>
                </c:pt>
                <c:pt idx="4193">
                  <c:v>1.573</c:v>
                </c:pt>
                <c:pt idx="4194">
                  <c:v>1.5740000000000001</c:v>
                </c:pt>
                <c:pt idx="4195">
                  <c:v>1.5760000000000001</c:v>
                </c:pt>
                <c:pt idx="4196">
                  <c:v>1.577</c:v>
                </c:pt>
                <c:pt idx="4197">
                  <c:v>1.577</c:v>
                </c:pt>
                <c:pt idx="4198">
                  <c:v>1.579</c:v>
                </c:pt>
                <c:pt idx="4199">
                  <c:v>1.579</c:v>
                </c:pt>
                <c:pt idx="4200">
                  <c:v>1.579</c:v>
                </c:pt>
                <c:pt idx="4201">
                  <c:v>1.579</c:v>
                </c:pt>
                <c:pt idx="4202">
                  <c:v>1.579</c:v>
                </c:pt>
                <c:pt idx="4203">
                  <c:v>1.579</c:v>
                </c:pt>
                <c:pt idx="4204">
                  <c:v>1.58</c:v>
                </c:pt>
                <c:pt idx="4205">
                  <c:v>1.581</c:v>
                </c:pt>
                <c:pt idx="4206">
                  <c:v>1.581</c:v>
                </c:pt>
                <c:pt idx="4207">
                  <c:v>1.581</c:v>
                </c:pt>
                <c:pt idx="4208">
                  <c:v>1.581</c:v>
                </c:pt>
                <c:pt idx="4209">
                  <c:v>1.581</c:v>
                </c:pt>
                <c:pt idx="4210">
                  <c:v>1.581</c:v>
                </c:pt>
                <c:pt idx="4211">
                  <c:v>1.581</c:v>
                </c:pt>
                <c:pt idx="4212">
                  <c:v>1.581</c:v>
                </c:pt>
                <c:pt idx="4213">
                  <c:v>1.583</c:v>
                </c:pt>
                <c:pt idx="4214">
                  <c:v>1.583</c:v>
                </c:pt>
                <c:pt idx="4215">
                  <c:v>1.583</c:v>
                </c:pt>
                <c:pt idx="4216">
                  <c:v>1.583</c:v>
                </c:pt>
                <c:pt idx="4217">
                  <c:v>1.5840000000000001</c:v>
                </c:pt>
                <c:pt idx="4218">
                  <c:v>1.5840000000000001</c:v>
                </c:pt>
                <c:pt idx="4219">
                  <c:v>1.5840000000000001</c:v>
                </c:pt>
                <c:pt idx="4220">
                  <c:v>1.5840000000000001</c:v>
                </c:pt>
                <c:pt idx="4221">
                  <c:v>1.5840000000000001</c:v>
                </c:pt>
                <c:pt idx="4222">
                  <c:v>1.587</c:v>
                </c:pt>
                <c:pt idx="4223">
                  <c:v>1.587</c:v>
                </c:pt>
                <c:pt idx="4224">
                  <c:v>1.5880000000000001</c:v>
                </c:pt>
                <c:pt idx="4225">
                  <c:v>1.5880000000000001</c:v>
                </c:pt>
                <c:pt idx="4226">
                  <c:v>1.5880000000000001</c:v>
                </c:pt>
                <c:pt idx="4227">
                  <c:v>1.5880000000000001</c:v>
                </c:pt>
                <c:pt idx="4228">
                  <c:v>1.5880000000000001</c:v>
                </c:pt>
                <c:pt idx="4229">
                  <c:v>1.591</c:v>
                </c:pt>
                <c:pt idx="4230">
                  <c:v>1.5920000000000001</c:v>
                </c:pt>
                <c:pt idx="4231">
                  <c:v>1.5920000000000001</c:v>
                </c:pt>
                <c:pt idx="4232">
                  <c:v>1.593</c:v>
                </c:pt>
                <c:pt idx="4233">
                  <c:v>1.593</c:v>
                </c:pt>
                <c:pt idx="4234">
                  <c:v>1.593</c:v>
                </c:pt>
                <c:pt idx="4235">
                  <c:v>1.593</c:v>
                </c:pt>
                <c:pt idx="4236">
                  <c:v>1.593</c:v>
                </c:pt>
                <c:pt idx="4237">
                  <c:v>1.593</c:v>
                </c:pt>
                <c:pt idx="4238">
                  <c:v>1.593</c:v>
                </c:pt>
                <c:pt idx="4239">
                  <c:v>1.593</c:v>
                </c:pt>
                <c:pt idx="4240">
                  <c:v>1.593</c:v>
                </c:pt>
                <c:pt idx="4241">
                  <c:v>1.593</c:v>
                </c:pt>
                <c:pt idx="4242">
                  <c:v>1.5940000000000001</c:v>
                </c:pt>
                <c:pt idx="4243">
                  <c:v>1.595</c:v>
                </c:pt>
                <c:pt idx="4244">
                  <c:v>1.595</c:v>
                </c:pt>
                <c:pt idx="4245">
                  <c:v>1.597</c:v>
                </c:pt>
                <c:pt idx="4246">
                  <c:v>1.597</c:v>
                </c:pt>
                <c:pt idx="4247">
                  <c:v>1.597</c:v>
                </c:pt>
                <c:pt idx="4248">
                  <c:v>1.597</c:v>
                </c:pt>
                <c:pt idx="4249">
                  <c:v>1.597</c:v>
                </c:pt>
                <c:pt idx="4250">
                  <c:v>1.597</c:v>
                </c:pt>
                <c:pt idx="4251">
                  <c:v>1.597</c:v>
                </c:pt>
                <c:pt idx="4252">
                  <c:v>1.597</c:v>
                </c:pt>
                <c:pt idx="4253">
                  <c:v>1.5980000000000001</c:v>
                </c:pt>
                <c:pt idx="4254">
                  <c:v>1.5980000000000001</c:v>
                </c:pt>
                <c:pt idx="4255">
                  <c:v>1.5980000000000001</c:v>
                </c:pt>
                <c:pt idx="4256">
                  <c:v>1.5980000000000001</c:v>
                </c:pt>
                <c:pt idx="4257">
                  <c:v>1.5980000000000001</c:v>
                </c:pt>
                <c:pt idx="4258">
                  <c:v>1.5980000000000001</c:v>
                </c:pt>
                <c:pt idx="4259">
                  <c:v>1.599</c:v>
                </c:pt>
                <c:pt idx="4260">
                  <c:v>1.6</c:v>
                </c:pt>
                <c:pt idx="4261">
                  <c:v>1.6</c:v>
                </c:pt>
                <c:pt idx="4262">
                  <c:v>1.6</c:v>
                </c:pt>
                <c:pt idx="4263">
                  <c:v>1.6</c:v>
                </c:pt>
                <c:pt idx="4264">
                  <c:v>1.6020000000000001</c:v>
                </c:pt>
                <c:pt idx="4265">
                  <c:v>1.6020000000000001</c:v>
                </c:pt>
                <c:pt idx="4266">
                  <c:v>1.605</c:v>
                </c:pt>
                <c:pt idx="4267">
                  <c:v>1.605</c:v>
                </c:pt>
                <c:pt idx="4268">
                  <c:v>1.609</c:v>
                </c:pt>
                <c:pt idx="4269">
                  <c:v>1.611</c:v>
                </c:pt>
                <c:pt idx="4270">
                  <c:v>1.611</c:v>
                </c:pt>
                <c:pt idx="4271">
                  <c:v>1.611</c:v>
                </c:pt>
                <c:pt idx="4272">
                  <c:v>1.611</c:v>
                </c:pt>
                <c:pt idx="4273">
                  <c:v>1.611</c:v>
                </c:pt>
                <c:pt idx="4274">
                  <c:v>1.6140000000000001</c:v>
                </c:pt>
                <c:pt idx="4275">
                  <c:v>1.6140000000000001</c:v>
                </c:pt>
                <c:pt idx="4276">
                  <c:v>1.6140000000000001</c:v>
                </c:pt>
                <c:pt idx="4277">
                  <c:v>1.6140000000000001</c:v>
                </c:pt>
                <c:pt idx="4278">
                  <c:v>1.6140000000000001</c:v>
                </c:pt>
                <c:pt idx="4279">
                  <c:v>1.6140000000000001</c:v>
                </c:pt>
                <c:pt idx="4280">
                  <c:v>1.6160000000000001</c:v>
                </c:pt>
                <c:pt idx="4281">
                  <c:v>1.6160000000000001</c:v>
                </c:pt>
                <c:pt idx="4282">
                  <c:v>1.6160000000000001</c:v>
                </c:pt>
                <c:pt idx="4283">
                  <c:v>1.6180000000000001</c:v>
                </c:pt>
                <c:pt idx="4284">
                  <c:v>1.619</c:v>
                </c:pt>
                <c:pt idx="4285">
                  <c:v>1.619</c:v>
                </c:pt>
                <c:pt idx="4286">
                  <c:v>1.619</c:v>
                </c:pt>
                <c:pt idx="4287">
                  <c:v>1.619</c:v>
                </c:pt>
                <c:pt idx="4288">
                  <c:v>1.619</c:v>
                </c:pt>
                <c:pt idx="4289">
                  <c:v>1.619</c:v>
                </c:pt>
                <c:pt idx="4290">
                  <c:v>1.621</c:v>
                </c:pt>
                <c:pt idx="4291">
                  <c:v>1.621</c:v>
                </c:pt>
                <c:pt idx="4292">
                  <c:v>1.623</c:v>
                </c:pt>
                <c:pt idx="4293">
                  <c:v>1.623</c:v>
                </c:pt>
                <c:pt idx="4294">
                  <c:v>1.623</c:v>
                </c:pt>
                <c:pt idx="4295">
                  <c:v>1.6240000000000001</c:v>
                </c:pt>
                <c:pt idx="4296">
                  <c:v>1.6240000000000001</c:v>
                </c:pt>
                <c:pt idx="4297">
                  <c:v>1.6240000000000001</c:v>
                </c:pt>
                <c:pt idx="4298">
                  <c:v>1.6240000000000001</c:v>
                </c:pt>
                <c:pt idx="4299">
                  <c:v>1.625</c:v>
                </c:pt>
                <c:pt idx="4300">
                  <c:v>1.625</c:v>
                </c:pt>
                <c:pt idx="4301">
                  <c:v>1.6259999999999999</c:v>
                </c:pt>
                <c:pt idx="4302">
                  <c:v>1.627</c:v>
                </c:pt>
                <c:pt idx="4303">
                  <c:v>1.629</c:v>
                </c:pt>
                <c:pt idx="4304">
                  <c:v>1.629</c:v>
                </c:pt>
                <c:pt idx="4305">
                  <c:v>1.629</c:v>
                </c:pt>
                <c:pt idx="4306">
                  <c:v>1.629</c:v>
                </c:pt>
                <c:pt idx="4307">
                  <c:v>1.629</c:v>
                </c:pt>
                <c:pt idx="4308">
                  <c:v>1.629</c:v>
                </c:pt>
                <c:pt idx="4309">
                  <c:v>1.629</c:v>
                </c:pt>
                <c:pt idx="4310">
                  <c:v>1.63</c:v>
                </c:pt>
                <c:pt idx="4311">
                  <c:v>1.63</c:v>
                </c:pt>
                <c:pt idx="4312">
                  <c:v>1.63</c:v>
                </c:pt>
                <c:pt idx="4313">
                  <c:v>1.63</c:v>
                </c:pt>
                <c:pt idx="4314">
                  <c:v>1.63</c:v>
                </c:pt>
                <c:pt idx="4315">
                  <c:v>1.63</c:v>
                </c:pt>
                <c:pt idx="4316">
                  <c:v>1.63</c:v>
                </c:pt>
                <c:pt idx="4317">
                  <c:v>1.633</c:v>
                </c:pt>
                <c:pt idx="4318">
                  <c:v>1.633</c:v>
                </c:pt>
                <c:pt idx="4319">
                  <c:v>1.633</c:v>
                </c:pt>
                <c:pt idx="4320">
                  <c:v>1.633</c:v>
                </c:pt>
                <c:pt idx="4321">
                  <c:v>1.633</c:v>
                </c:pt>
                <c:pt idx="4322">
                  <c:v>1.6339999999999999</c:v>
                </c:pt>
                <c:pt idx="4323">
                  <c:v>1.635</c:v>
                </c:pt>
                <c:pt idx="4324">
                  <c:v>1.637</c:v>
                </c:pt>
                <c:pt idx="4325">
                  <c:v>1.6379999999999999</c:v>
                </c:pt>
                <c:pt idx="4326">
                  <c:v>1.6379999999999999</c:v>
                </c:pt>
                <c:pt idx="4327">
                  <c:v>1.64</c:v>
                </c:pt>
                <c:pt idx="4328">
                  <c:v>1.64</c:v>
                </c:pt>
                <c:pt idx="4329">
                  <c:v>1.641</c:v>
                </c:pt>
                <c:pt idx="4330">
                  <c:v>1.643</c:v>
                </c:pt>
                <c:pt idx="4331">
                  <c:v>1.6439999999999999</c:v>
                </c:pt>
                <c:pt idx="4332">
                  <c:v>1.6439999999999999</c:v>
                </c:pt>
                <c:pt idx="4333">
                  <c:v>1.6439999999999999</c:v>
                </c:pt>
                <c:pt idx="4334">
                  <c:v>1.6439999999999999</c:v>
                </c:pt>
                <c:pt idx="4335">
                  <c:v>1.645</c:v>
                </c:pt>
                <c:pt idx="4336">
                  <c:v>1.645</c:v>
                </c:pt>
                <c:pt idx="4337">
                  <c:v>1.645</c:v>
                </c:pt>
                <c:pt idx="4338">
                  <c:v>1.6459999999999999</c:v>
                </c:pt>
                <c:pt idx="4339">
                  <c:v>1.6459999999999999</c:v>
                </c:pt>
                <c:pt idx="4340">
                  <c:v>1.6459999999999999</c:v>
                </c:pt>
                <c:pt idx="4341">
                  <c:v>1.6459999999999999</c:v>
                </c:pt>
                <c:pt idx="4342">
                  <c:v>1.6459999999999999</c:v>
                </c:pt>
                <c:pt idx="4343">
                  <c:v>1.6459999999999999</c:v>
                </c:pt>
                <c:pt idx="4344">
                  <c:v>1.647</c:v>
                </c:pt>
                <c:pt idx="4345">
                  <c:v>1.65</c:v>
                </c:pt>
                <c:pt idx="4346">
                  <c:v>1.65</c:v>
                </c:pt>
                <c:pt idx="4347">
                  <c:v>1.651</c:v>
                </c:pt>
                <c:pt idx="4348">
                  <c:v>1.6519999999999999</c:v>
                </c:pt>
                <c:pt idx="4349">
                  <c:v>1.6519999999999999</c:v>
                </c:pt>
                <c:pt idx="4350">
                  <c:v>1.6519999999999999</c:v>
                </c:pt>
                <c:pt idx="4351">
                  <c:v>1.653</c:v>
                </c:pt>
                <c:pt idx="4352">
                  <c:v>1.6539999999999999</c:v>
                </c:pt>
                <c:pt idx="4353">
                  <c:v>1.655</c:v>
                </c:pt>
                <c:pt idx="4354">
                  <c:v>1.655</c:v>
                </c:pt>
                <c:pt idx="4355">
                  <c:v>1.6559999999999999</c:v>
                </c:pt>
                <c:pt idx="4356">
                  <c:v>1.6559999999999999</c:v>
                </c:pt>
                <c:pt idx="4357">
                  <c:v>1.6559999999999999</c:v>
                </c:pt>
                <c:pt idx="4358">
                  <c:v>1.6559999999999999</c:v>
                </c:pt>
                <c:pt idx="4359">
                  <c:v>1.6559999999999999</c:v>
                </c:pt>
                <c:pt idx="4360">
                  <c:v>1.6559999999999999</c:v>
                </c:pt>
                <c:pt idx="4361">
                  <c:v>1.6579999999999999</c:v>
                </c:pt>
                <c:pt idx="4362">
                  <c:v>1.66</c:v>
                </c:pt>
                <c:pt idx="4363">
                  <c:v>1.66</c:v>
                </c:pt>
                <c:pt idx="4364">
                  <c:v>1.66</c:v>
                </c:pt>
                <c:pt idx="4365">
                  <c:v>1.66</c:v>
                </c:pt>
                <c:pt idx="4366">
                  <c:v>1.66</c:v>
                </c:pt>
                <c:pt idx="4367">
                  <c:v>1.66</c:v>
                </c:pt>
                <c:pt idx="4368">
                  <c:v>1.66</c:v>
                </c:pt>
                <c:pt idx="4369">
                  <c:v>1.66</c:v>
                </c:pt>
                <c:pt idx="4370">
                  <c:v>1.66</c:v>
                </c:pt>
                <c:pt idx="4371">
                  <c:v>1.66</c:v>
                </c:pt>
                <c:pt idx="4372">
                  <c:v>1.661</c:v>
                </c:pt>
                <c:pt idx="4373">
                  <c:v>1.661</c:v>
                </c:pt>
                <c:pt idx="4374">
                  <c:v>1.661</c:v>
                </c:pt>
                <c:pt idx="4375">
                  <c:v>1.661</c:v>
                </c:pt>
                <c:pt idx="4376">
                  <c:v>1.663</c:v>
                </c:pt>
                <c:pt idx="4377">
                  <c:v>1.663</c:v>
                </c:pt>
                <c:pt idx="4378">
                  <c:v>1.663</c:v>
                </c:pt>
                <c:pt idx="4379">
                  <c:v>1.663</c:v>
                </c:pt>
                <c:pt idx="4380">
                  <c:v>1.663</c:v>
                </c:pt>
                <c:pt idx="4381">
                  <c:v>1.663</c:v>
                </c:pt>
                <c:pt idx="4382">
                  <c:v>1.663</c:v>
                </c:pt>
                <c:pt idx="4383">
                  <c:v>1.663</c:v>
                </c:pt>
                <c:pt idx="4384">
                  <c:v>1.663</c:v>
                </c:pt>
                <c:pt idx="4385">
                  <c:v>1.663</c:v>
                </c:pt>
                <c:pt idx="4386">
                  <c:v>1.663</c:v>
                </c:pt>
                <c:pt idx="4387">
                  <c:v>1.665</c:v>
                </c:pt>
                <c:pt idx="4388">
                  <c:v>1.665</c:v>
                </c:pt>
                <c:pt idx="4389">
                  <c:v>1.665</c:v>
                </c:pt>
                <c:pt idx="4390">
                  <c:v>1.665</c:v>
                </c:pt>
                <c:pt idx="4391">
                  <c:v>1.665</c:v>
                </c:pt>
                <c:pt idx="4392">
                  <c:v>1.665</c:v>
                </c:pt>
                <c:pt idx="4393">
                  <c:v>1.6659999999999999</c:v>
                </c:pt>
                <c:pt idx="4394">
                  <c:v>1.6659999999999999</c:v>
                </c:pt>
                <c:pt idx="4395">
                  <c:v>1.6659999999999999</c:v>
                </c:pt>
                <c:pt idx="4396">
                  <c:v>1.667</c:v>
                </c:pt>
                <c:pt idx="4397">
                  <c:v>1.669</c:v>
                </c:pt>
                <c:pt idx="4398">
                  <c:v>1.671</c:v>
                </c:pt>
                <c:pt idx="4399">
                  <c:v>1.671</c:v>
                </c:pt>
                <c:pt idx="4400">
                  <c:v>1.673</c:v>
                </c:pt>
                <c:pt idx="4401">
                  <c:v>1.6739999999999999</c:v>
                </c:pt>
                <c:pt idx="4402">
                  <c:v>1.6739999999999999</c:v>
                </c:pt>
                <c:pt idx="4403">
                  <c:v>1.6759999999999999</c:v>
                </c:pt>
                <c:pt idx="4404">
                  <c:v>1.6759999999999999</c:v>
                </c:pt>
                <c:pt idx="4405">
                  <c:v>1.6759999999999999</c:v>
                </c:pt>
                <c:pt idx="4406">
                  <c:v>1.6759999999999999</c:v>
                </c:pt>
                <c:pt idx="4407">
                  <c:v>1.677</c:v>
                </c:pt>
                <c:pt idx="4408">
                  <c:v>1.679</c:v>
                </c:pt>
                <c:pt idx="4409">
                  <c:v>1.679</c:v>
                </c:pt>
                <c:pt idx="4410">
                  <c:v>1.679</c:v>
                </c:pt>
                <c:pt idx="4411">
                  <c:v>1.679</c:v>
                </c:pt>
                <c:pt idx="4412">
                  <c:v>1.679</c:v>
                </c:pt>
                <c:pt idx="4413">
                  <c:v>1.679</c:v>
                </c:pt>
                <c:pt idx="4414">
                  <c:v>1.679</c:v>
                </c:pt>
                <c:pt idx="4415">
                  <c:v>1.681</c:v>
                </c:pt>
                <c:pt idx="4416">
                  <c:v>1.681</c:v>
                </c:pt>
                <c:pt idx="4417">
                  <c:v>1.6819999999999999</c:v>
                </c:pt>
                <c:pt idx="4418">
                  <c:v>1.6819999999999999</c:v>
                </c:pt>
                <c:pt idx="4419">
                  <c:v>1.6819999999999999</c:v>
                </c:pt>
                <c:pt idx="4420">
                  <c:v>1.6819999999999999</c:v>
                </c:pt>
                <c:pt idx="4421">
                  <c:v>1.6819999999999999</c:v>
                </c:pt>
                <c:pt idx="4422">
                  <c:v>1.6819999999999999</c:v>
                </c:pt>
                <c:pt idx="4423">
                  <c:v>1.6819999999999999</c:v>
                </c:pt>
                <c:pt idx="4424">
                  <c:v>1.6819999999999999</c:v>
                </c:pt>
                <c:pt idx="4425">
                  <c:v>1.6819999999999999</c:v>
                </c:pt>
                <c:pt idx="4426">
                  <c:v>1.6830000000000001</c:v>
                </c:pt>
                <c:pt idx="4427">
                  <c:v>1.6830000000000001</c:v>
                </c:pt>
                <c:pt idx="4428">
                  <c:v>1.6850000000000001</c:v>
                </c:pt>
                <c:pt idx="4429">
                  <c:v>1.6850000000000001</c:v>
                </c:pt>
                <c:pt idx="4430">
                  <c:v>1.6850000000000001</c:v>
                </c:pt>
                <c:pt idx="4431">
                  <c:v>1.6850000000000001</c:v>
                </c:pt>
                <c:pt idx="4432">
                  <c:v>1.6850000000000001</c:v>
                </c:pt>
                <c:pt idx="4433">
                  <c:v>1.6870000000000001</c:v>
                </c:pt>
                <c:pt idx="4434">
                  <c:v>1.6870000000000001</c:v>
                </c:pt>
                <c:pt idx="4435">
                  <c:v>1.6870000000000001</c:v>
                </c:pt>
                <c:pt idx="4436">
                  <c:v>1.6870000000000001</c:v>
                </c:pt>
                <c:pt idx="4437">
                  <c:v>1.6870000000000001</c:v>
                </c:pt>
                <c:pt idx="4438">
                  <c:v>1.6870000000000001</c:v>
                </c:pt>
                <c:pt idx="4439">
                  <c:v>1.6870000000000001</c:v>
                </c:pt>
                <c:pt idx="4440">
                  <c:v>1.6870000000000001</c:v>
                </c:pt>
                <c:pt idx="4441">
                  <c:v>1.6870000000000001</c:v>
                </c:pt>
                <c:pt idx="4442">
                  <c:v>1.6870000000000001</c:v>
                </c:pt>
                <c:pt idx="4443">
                  <c:v>1.6870000000000001</c:v>
                </c:pt>
                <c:pt idx="4444">
                  <c:v>1.6870000000000001</c:v>
                </c:pt>
                <c:pt idx="4445">
                  <c:v>1.6870000000000001</c:v>
                </c:pt>
                <c:pt idx="4446">
                  <c:v>1.6870000000000001</c:v>
                </c:pt>
                <c:pt idx="4447">
                  <c:v>1.6870000000000001</c:v>
                </c:pt>
                <c:pt idx="4448">
                  <c:v>1.6870000000000001</c:v>
                </c:pt>
                <c:pt idx="4449">
                  <c:v>1.6870000000000001</c:v>
                </c:pt>
                <c:pt idx="4450">
                  <c:v>1.6870000000000001</c:v>
                </c:pt>
                <c:pt idx="4451">
                  <c:v>1.6870000000000001</c:v>
                </c:pt>
                <c:pt idx="4452">
                  <c:v>1.6879999999999999</c:v>
                </c:pt>
                <c:pt idx="4453">
                  <c:v>1.6890000000000001</c:v>
                </c:pt>
                <c:pt idx="4454">
                  <c:v>1.6890000000000001</c:v>
                </c:pt>
                <c:pt idx="4455">
                  <c:v>1.69</c:v>
                </c:pt>
                <c:pt idx="4456">
                  <c:v>1.69</c:v>
                </c:pt>
                <c:pt idx="4457">
                  <c:v>1.6910000000000001</c:v>
                </c:pt>
                <c:pt idx="4458">
                  <c:v>1.6930000000000001</c:v>
                </c:pt>
                <c:pt idx="4459">
                  <c:v>1.6930000000000001</c:v>
                </c:pt>
                <c:pt idx="4460">
                  <c:v>1.6930000000000001</c:v>
                </c:pt>
                <c:pt idx="4461">
                  <c:v>1.6930000000000001</c:v>
                </c:pt>
                <c:pt idx="4462">
                  <c:v>1.6930000000000001</c:v>
                </c:pt>
                <c:pt idx="4463">
                  <c:v>1.6930000000000001</c:v>
                </c:pt>
                <c:pt idx="4464">
                  <c:v>1.6930000000000001</c:v>
                </c:pt>
                <c:pt idx="4465">
                  <c:v>1.6930000000000001</c:v>
                </c:pt>
                <c:pt idx="4466">
                  <c:v>1.6930000000000001</c:v>
                </c:pt>
                <c:pt idx="4467">
                  <c:v>1.6930000000000001</c:v>
                </c:pt>
                <c:pt idx="4468">
                  <c:v>1.6930000000000001</c:v>
                </c:pt>
                <c:pt idx="4469">
                  <c:v>1.6930000000000001</c:v>
                </c:pt>
                <c:pt idx="4470">
                  <c:v>1.6930000000000001</c:v>
                </c:pt>
                <c:pt idx="4471">
                  <c:v>1.6930000000000001</c:v>
                </c:pt>
                <c:pt idx="4472">
                  <c:v>1.6930000000000001</c:v>
                </c:pt>
                <c:pt idx="4473">
                  <c:v>1.6950000000000001</c:v>
                </c:pt>
                <c:pt idx="4474">
                  <c:v>1.6950000000000001</c:v>
                </c:pt>
                <c:pt idx="4475">
                  <c:v>1.6950000000000001</c:v>
                </c:pt>
                <c:pt idx="4476">
                  <c:v>1.696</c:v>
                </c:pt>
                <c:pt idx="4477">
                  <c:v>1.696</c:v>
                </c:pt>
                <c:pt idx="4478">
                  <c:v>1.696</c:v>
                </c:pt>
                <c:pt idx="4479">
                  <c:v>1.696</c:v>
                </c:pt>
                <c:pt idx="4480">
                  <c:v>1.6970000000000001</c:v>
                </c:pt>
                <c:pt idx="4481">
                  <c:v>1.6970000000000001</c:v>
                </c:pt>
                <c:pt idx="4482">
                  <c:v>1.698</c:v>
                </c:pt>
                <c:pt idx="4483">
                  <c:v>1.698</c:v>
                </c:pt>
                <c:pt idx="4484">
                  <c:v>1.6990000000000001</c:v>
                </c:pt>
                <c:pt idx="4485">
                  <c:v>1.6990000000000001</c:v>
                </c:pt>
                <c:pt idx="4486">
                  <c:v>1.6990000000000001</c:v>
                </c:pt>
                <c:pt idx="4487">
                  <c:v>1.6990000000000001</c:v>
                </c:pt>
                <c:pt idx="4488">
                  <c:v>1.6990000000000001</c:v>
                </c:pt>
                <c:pt idx="4489">
                  <c:v>1.702</c:v>
                </c:pt>
                <c:pt idx="4490">
                  <c:v>1.704</c:v>
                </c:pt>
                <c:pt idx="4491">
                  <c:v>1.704</c:v>
                </c:pt>
                <c:pt idx="4492">
                  <c:v>1.704</c:v>
                </c:pt>
                <c:pt idx="4493">
                  <c:v>1.7070000000000001</c:v>
                </c:pt>
                <c:pt idx="4494">
                  <c:v>1.7070000000000001</c:v>
                </c:pt>
                <c:pt idx="4495">
                  <c:v>1.7070000000000001</c:v>
                </c:pt>
                <c:pt idx="4496">
                  <c:v>1.7090000000000001</c:v>
                </c:pt>
                <c:pt idx="4497">
                  <c:v>1.7090000000000001</c:v>
                </c:pt>
                <c:pt idx="4498">
                  <c:v>1.71</c:v>
                </c:pt>
                <c:pt idx="4499">
                  <c:v>1.71</c:v>
                </c:pt>
                <c:pt idx="4500">
                  <c:v>1.71</c:v>
                </c:pt>
                <c:pt idx="4501">
                  <c:v>1.71</c:v>
                </c:pt>
                <c:pt idx="4502">
                  <c:v>1.712</c:v>
                </c:pt>
                <c:pt idx="4503">
                  <c:v>1.712</c:v>
                </c:pt>
                <c:pt idx="4504">
                  <c:v>1.712</c:v>
                </c:pt>
                <c:pt idx="4505">
                  <c:v>1.712</c:v>
                </c:pt>
                <c:pt idx="4506">
                  <c:v>1.712</c:v>
                </c:pt>
                <c:pt idx="4507">
                  <c:v>1.7130000000000001</c:v>
                </c:pt>
                <c:pt idx="4508">
                  <c:v>1.714</c:v>
                </c:pt>
                <c:pt idx="4509">
                  <c:v>1.714</c:v>
                </c:pt>
                <c:pt idx="4510">
                  <c:v>1.714</c:v>
                </c:pt>
                <c:pt idx="4511">
                  <c:v>1.7150000000000001</c:v>
                </c:pt>
                <c:pt idx="4512">
                  <c:v>1.718</c:v>
                </c:pt>
                <c:pt idx="4513">
                  <c:v>1.72</c:v>
                </c:pt>
                <c:pt idx="4514">
                  <c:v>1.72</c:v>
                </c:pt>
                <c:pt idx="4515">
                  <c:v>1.72</c:v>
                </c:pt>
                <c:pt idx="4516">
                  <c:v>1.72</c:v>
                </c:pt>
                <c:pt idx="4517">
                  <c:v>1.72</c:v>
                </c:pt>
                <c:pt idx="4518">
                  <c:v>1.72</c:v>
                </c:pt>
                <c:pt idx="4519">
                  <c:v>1.72</c:v>
                </c:pt>
                <c:pt idx="4520">
                  <c:v>1.72</c:v>
                </c:pt>
                <c:pt idx="4521">
                  <c:v>1.72</c:v>
                </c:pt>
                <c:pt idx="4522">
                  <c:v>1.7210000000000001</c:v>
                </c:pt>
                <c:pt idx="4523">
                  <c:v>1.7210000000000001</c:v>
                </c:pt>
                <c:pt idx="4524">
                  <c:v>1.7210000000000001</c:v>
                </c:pt>
                <c:pt idx="4525">
                  <c:v>1.7250000000000001</c:v>
                </c:pt>
                <c:pt idx="4526">
                  <c:v>1.7250000000000001</c:v>
                </c:pt>
                <c:pt idx="4527">
                  <c:v>1.7250000000000001</c:v>
                </c:pt>
                <c:pt idx="4528">
                  <c:v>1.7250000000000001</c:v>
                </c:pt>
                <c:pt idx="4529">
                  <c:v>1.7250000000000001</c:v>
                </c:pt>
                <c:pt idx="4530">
                  <c:v>1.7250000000000001</c:v>
                </c:pt>
                <c:pt idx="4531">
                  <c:v>1.7250000000000001</c:v>
                </c:pt>
                <c:pt idx="4532">
                  <c:v>1.7250000000000001</c:v>
                </c:pt>
                <c:pt idx="4533">
                  <c:v>1.7250000000000001</c:v>
                </c:pt>
                <c:pt idx="4534">
                  <c:v>1.7250000000000001</c:v>
                </c:pt>
                <c:pt idx="4535">
                  <c:v>1.726</c:v>
                </c:pt>
                <c:pt idx="4536">
                  <c:v>1.726</c:v>
                </c:pt>
                <c:pt idx="4537">
                  <c:v>1.726</c:v>
                </c:pt>
                <c:pt idx="4538">
                  <c:v>1.726</c:v>
                </c:pt>
                <c:pt idx="4539">
                  <c:v>1.726</c:v>
                </c:pt>
                <c:pt idx="4540">
                  <c:v>1.726</c:v>
                </c:pt>
                <c:pt idx="4541">
                  <c:v>1.726</c:v>
                </c:pt>
                <c:pt idx="4542">
                  <c:v>1.7270000000000001</c:v>
                </c:pt>
                <c:pt idx="4543">
                  <c:v>1.7290000000000001</c:v>
                </c:pt>
                <c:pt idx="4544">
                  <c:v>1.7290000000000001</c:v>
                </c:pt>
                <c:pt idx="4545">
                  <c:v>1.7290000000000001</c:v>
                </c:pt>
                <c:pt idx="4546">
                  <c:v>1.7290000000000001</c:v>
                </c:pt>
                <c:pt idx="4547">
                  <c:v>1.7290000000000001</c:v>
                </c:pt>
                <c:pt idx="4548">
                  <c:v>1.7290000000000001</c:v>
                </c:pt>
                <c:pt idx="4549">
                  <c:v>1.7310000000000001</c:v>
                </c:pt>
                <c:pt idx="4550">
                  <c:v>1.7310000000000001</c:v>
                </c:pt>
                <c:pt idx="4551">
                  <c:v>1.7310000000000001</c:v>
                </c:pt>
                <c:pt idx="4552">
                  <c:v>1.7310000000000001</c:v>
                </c:pt>
                <c:pt idx="4553">
                  <c:v>1.7310000000000001</c:v>
                </c:pt>
                <c:pt idx="4554">
                  <c:v>1.732</c:v>
                </c:pt>
                <c:pt idx="4555">
                  <c:v>1.732</c:v>
                </c:pt>
                <c:pt idx="4556">
                  <c:v>1.732</c:v>
                </c:pt>
                <c:pt idx="4557">
                  <c:v>1.732</c:v>
                </c:pt>
                <c:pt idx="4558">
                  <c:v>1.732</c:v>
                </c:pt>
                <c:pt idx="4559">
                  <c:v>1.732</c:v>
                </c:pt>
                <c:pt idx="4560">
                  <c:v>1.7370000000000001</c:v>
                </c:pt>
                <c:pt idx="4561">
                  <c:v>1.7370000000000001</c:v>
                </c:pt>
                <c:pt idx="4562">
                  <c:v>1.738</c:v>
                </c:pt>
                <c:pt idx="4563">
                  <c:v>1.7390000000000001</c:v>
                </c:pt>
                <c:pt idx="4564">
                  <c:v>1.7410000000000001</c:v>
                </c:pt>
                <c:pt idx="4565">
                  <c:v>1.742</c:v>
                </c:pt>
                <c:pt idx="4566">
                  <c:v>1.7430000000000001</c:v>
                </c:pt>
                <c:pt idx="4567">
                  <c:v>1.7430000000000001</c:v>
                </c:pt>
                <c:pt idx="4568">
                  <c:v>1.7430000000000001</c:v>
                </c:pt>
                <c:pt idx="4569">
                  <c:v>1.7430000000000001</c:v>
                </c:pt>
                <c:pt idx="4570">
                  <c:v>1.744</c:v>
                </c:pt>
                <c:pt idx="4571">
                  <c:v>1.746</c:v>
                </c:pt>
                <c:pt idx="4572">
                  <c:v>1.746</c:v>
                </c:pt>
                <c:pt idx="4573">
                  <c:v>1.746</c:v>
                </c:pt>
                <c:pt idx="4574">
                  <c:v>1.7470000000000001</c:v>
                </c:pt>
                <c:pt idx="4575">
                  <c:v>1.7470000000000001</c:v>
                </c:pt>
                <c:pt idx="4576">
                  <c:v>1.7470000000000001</c:v>
                </c:pt>
                <c:pt idx="4577">
                  <c:v>1.7470000000000001</c:v>
                </c:pt>
                <c:pt idx="4578">
                  <c:v>1.7470000000000001</c:v>
                </c:pt>
                <c:pt idx="4579">
                  <c:v>1.7470000000000001</c:v>
                </c:pt>
                <c:pt idx="4580">
                  <c:v>1.7470000000000001</c:v>
                </c:pt>
                <c:pt idx="4581">
                  <c:v>1.748</c:v>
                </c:pt>
                <c:pt idx="4582">
                  <c:v>1.7490000000000001</c:v>
                </c:pt>
                <c:pt idx="4583">
                  <c:v>1.7490000000000001</c:v>
                </c:pt>
                <c:pt idx="4584">
                  <c:v>1.7490000000000001</c:v>
                </c:pt>
                <c:pt idx="4585">
                  <c:v>1.75</c:v>
                </c:pt>
                <c:pt idx="4586">
                  <c:v>1.7509999999999999</c:v>
                </c:pt>
                <c:pt idx="4587">
                  <c:v>1.752</c:v>
                </c:pt>
                <c:pt idx="4588">
                  <c:v>1.752</c:v>
                </c:pt>
                <c:pt idx="4589">
                  <c:v>1.752</c:v>
                </c:pt>
                <c:pt idx="4590">
                  <c:v>1.752</c:v>
                </c:pt>
                <c:pt idx="4591">
                  <c:v>1.752</c:v>
                </c:pt>
                <c:pt idx="4592">
                  <c:v>1.752</c:v>
                </c:pt>
                <c:pt idx="4593">
                  <c:v>1.752</c:v>
                </c:pt>
                <c:pt idx="4594">
                  <c:v>1.752</c:v>
                </c:pt>
                <c:pt idx="4595">
                  <c:v>1.752</c:v>
                </c:pt>
                <c:pt idx="4596">
                  <c:v>1.752</c:v>
                </c:pt>
                <c:pt idx="4597">
                  <c:v>1.7529999999999999</c:v>
                </c:pt>
                <c:pt idx="4598">
                  <c:v>1.7529999999999999</c:v>
                </c:pt>
                <c:pt idx="4599">
                  <c:v>1.7529999999999999</c:v>
                </c:pt>
                <c:pt idx="4600">
                  <c:v>1.754</c:v>
                </c:pt>
                <c:pt idx="4601">
                  <c:v>1.756</c:v>
                </c:pt>
                <c:pt idx="4602">
                  <c:v>1.7569999999999999</c:v>
                </c:pt>
                <c:pt idx="4603">
                  <c:v>1.7569999999999999</c:v>
                </c:pt>
                <c:pt idx="4604">
                  <c:v>1.758</c:v>
                </c:pt>
                <c:pt idx="4605">
                  <c:v>1.758</c:v>
                </c:pt>
                <c:pt idx="4606">
                  <c:v>1.758</c:v>
                </c:pt>
                <c:pt idx="4607">
                  <c:v>1.758</c:v>
                </c:pt>
                <c:pt idx="4608">
                  <c:v>1.758</c:v>
                </c:pt>
                <c:pt idx="4609">
                  <c:v>1.758</c:v>
                </c:pt>
                <c:pt idx="4610">
                  <c:v>1.758</c:v>
                </c:pt>
                <c:pt idx="4611">
                  <c:v>1.7589999999999999</c:v>
                </c:pt>
                <c:pt idx="4612">
                  <c:v>1.7589999999999999</c:v>
                </c:pt>
                <c:pt idx="4613">
                  <c:v>1.7589999999999999</c:v>
                </c:pt>
                <c:pt idx="4614">
                  <c:v>1.76</c:v>
                </c:pt>
                <c:pt idx="4615">
                  <c:v>1.76</c:v>
                </c:pt>
                <c:pt idx="4616">
                  <c:v>1.76</c:v>
                </c:pt>
                <c:pt idx="4617">
                  <c:v>1.76</c:v>
                </c:pt>
                <c:pt idx="4618">
                  <c:v>1.76</c:v>
                </c:pt>
                <c:pt idx="4619">
                  <c:v>1.76</c:v>
                </c:pt>
                <c:pt idx="4620">
                  <c:v>1.7629999999999999</c:v>
                </c:pt>
                <c:pt idx="4621">
                  <c:v>1.7629999999999999</c:v>
                </c:pt>
                <c:pt idx="4622">
                  <c:v>1.7629999999999999</c:v>
                </c:pt>
                <c:pt idx="4623">
                  <c:v>1.7629999999999999</c:v>
                </c:pt>
                <c:pt idx="4624">
                  <c:v>1.7629999999999999</c:v>
                </c:pt>
                <c:pt idx="4625">
                  <c:v>1.7629999999999999</c:v>
                </c:pt>
                <c:pt idx="4626">
                  <c:v>1.7629999999999999</c:v>
                </c:pt>
                <c:pt idx="4627">
                  <c:v>1.764</c:v>
                </c:pt>
                <c:pt idx="4628">
                  <c:v>1.7649999999999999</c:v>
                </c:pt>
                <c:pt idx="4629">
                  <c:v>1.766</c:v>
                </c:pt>
                <c:pt idx="4630">
                  <c:v>1.766</c:v>
                </c:pt>
                <c:pt idx="4631">
                  <c:v>1.7689999999999999</c:v>
                </c:pt>
                <c:pt idx="4632">
                  <c:v>1.7689999999999999</c:v>
                </c:pt>
                <c:pt idx="4633">
                  <c:v>1.772</c:v>
                </c:pt>
                <c:pt idx="4634">
                  <c:v>1.7769999999999999</c:v>
                </c:pt>
                <c:pt idx="4635">
                  <c:v>1.7769999999999999</c:v>
                </c:pt>
                <c:pt idx="4636">
                  <c:v>1.7769999999999999</c:v>
                </c:pt>
                <c:pt idx="4637">
                  <c:v>1.7769999999999999</c:v>
                </c:pt>
                <c:pt idx="4638">
                  <c:v>1.7769999999999999</c:v>
                </c:pt>
                <c:pt idx="4639">
                  <c:v>1.7769999999999999</c:v>
                </c:pt>
                <c:pt idx="4640">
                  <c:v>1.78</c:v>
                </c:pt>
                <c:pt idx="4641">
                  <c:v>1.78</c:v>
                </c:pt>
                <c:pt idx="4642">
                  <c:v>1.78</c:v>
                </c:pt>
                <c:pt idx="4643">
                  <c:v>1.78</c:v>
                </c:pt>
                <c:pt idx="4644">
                  <c:v>1.78</c:v>
                </c:pt>
                <c:pt idx="4645">
                  <c:v>1.78</c:v>
                </c:pt>
                <c:pt idx="4646">
                  <c:v>1.78</c:v>
                </c:pt>
                <c:pt idx="4647">
                  <c:v>1.78</c:v>
                </c:pt>
                <c:pt idx="4648">
                  <c:v>1.78</c:v>
                </c:pt>
                <c:pt idx="4649">
                  <c:v>1.78</c:v>
                </c:pt>
                <c:pt idx="4650">
                  <c:v>1.78</c:v>
                </c:pt>
                <c:pt idx="4651">
                  <c:v>1.78</c:v>
                </c:pt>
                <c:pt idx="4652">
                  <c:v>1.78</c:v>
                </c:pt>
                <c:pt idx="4653">
                  <c:v>1.78</c:v>
                </c:pt>
                <c:pt idx="4654">
                  <c:v>1.7809999999999999</c:v>
                </c:pt>
                <c:pt idx="4655">
                  <c:v>1.7809999999999999</c:v>
                </c:pt>
                <c:pt idx="4656">
                  <c:v>1.7829999999999999</c:v>
                </c:pt>
                <c:pt idx="4657">
                  <c:v>1.7829999999999999</c:v>
                </c:pt>
                <c:pt idx="4658">
                  <c:v>1.7829999999999999</c:v>
                </c:pt>
                <c:pt idx="4659">
                  <c:v>1.7829999999999999</c:v>
                </c:pt>
                <c:pt idx="4660">
                  <c:v>1.7829999999999999</c:v>
                </c:pt>
                <c:pt idx="4661">
                  <c:v>1.7829999999999999</c:v>
                </c:pt>
                <c:pt idx="4662">
                  <c:v>1.7829999999999999</c:v>
                </c:pt>
                <c:pt idx="4663">
                  <c:v>1.7829999999999999</c:v>
                </c:pt>
                <c:pt idx="4664">
                  <c:v>1.7829999999999999</c:v>
                </c:pt>
                <c:pt idx="4665">
                  <c:v>1.7829999999999999</c:v>
                </c:pt>
                <c:pt idx="4666">
                  <c:v>1.7829999999999999</c:v>
                </c:pt>
                <c:pt idx="4667">
                  <c:v>1.7849999999999999</c:v>
                </c:pt>
                <c:pt idx="4668">
                  <c:v>1.7849999999999999</c:v>
                </c:pt>
                <c:pt idx="4669">
                  <c:v>1.7849999999999999</c:v>
                </c:pt>
                <c:pt idx="4670">
                  <c:v>1.7849999999999999</c:v>
                </c:pt>
                <c:pt idx="4671">
                  <c:v>1.7849999999999999</c:v>
                </c:pt>
                <c:pt idx="4672">
                  <c:v>1.7849999999999999</c:v>
                </c:pt>
                <c:pt idx="4673">
                  <c:v>1.7849999999999999</c:v>
                </c:pt>
                <c:pt idx="4674">
                  <c:v>1.7849999999999999</c:v>
                </c:pt>
                <c:pt idx="4675">
                  <c:v>1.7849999999999999</c:v>
                </c:pt>
                <c:pt idx="4676">
                  <c:v>1.7849999999999999</c:v>
                </c:pt>
                <c:pt idx="4677">
                  <c:v>1.786</c:v>
                </c:pt>
                <c:pt idx="4678">
                  <c:v>1.786</c:v>
                </c:pt>
                <c:pt idx="4679">
                  <c:v>1.788</c:v>
                </c:pt>
                <c:pt idx="4680">
                  <c:v>1.7909999999999999</c:v>
                </c:pt>
                <c:pt idx="4681">
                  <c:v>1.7909999999999999</c:v>
                </c:pt>
                <c:pt idx="4682">
                  <c:v>1.7909999999999999</c:v>
                </c:pt>
                <c:pt idx="4683">
                  <c:v>1.7909999999999999</c:v>
                </c:pt>
                <c:pt idx="4684">
                  <c:v>1.7909999999999999</c:v>
                </c:pt>
                <c:pt idx="4685">
                  <c:v>1.7909999999999999</c:v>
                </c:pt>
                <c:pt idx="4686">
                  <c:v>1.7909999999999999</c:v>
                </c:pt>
                <c:pt idx="4687">
                  <c:v>1.792</c:v>
                </c:pt>
                <c:pt idx="4688">
                  <c:v>1.792</c:v>
                </c:pt>
                <c:pt idx="4689">
                  <c:v>1.794</c:v>
                </c:pt>
                <c:pt idx="4690">
                  <c:v>1.796</c:v>
                </c:pt>
                <c:pt idx="4691">
                  <c:v>1.796</c:v>
                </c:pt>
                <c:pt idx="4692">
                  <c:v>1.796</c:v>
                </c:pt>
                <c:pt idx="4693">
                  <c:v>1.7969999999999999</c:v>
                </c:pt>
                <c:pt idx="4694">
                  <c:v>1.7969999999999999</c:v>
                </c:pt>
                <c:pt idx="4695">
                  <c:v>1.7969999999999999</c:v>
                </c:pt>
                <c:pt idx="4696">
                  <c:v>1.798</c:v>
                </c:pt>
                <c:pt idx="4697">
                  <c:v>1.798</c:v>
                </c:pt>
                <c:pt idx="4698">
                  <c:v>1.798</c:v>
                </c:pt>
                <c:pt idx="4699">
                  <c:v>1.798</c:v>
                </c:pt>
                <c:pt idx="4700">
                  <c:v>1.8</c:v>
                </c:pt>
                <c:pt idx="4701">
                  <c:v>1.8</c:v>
                </c:pt>
                <c:pt idx="4702">
                  <c:v>1.8</c:v>
                </c:pt>
                <c:pt idx="4703">
                  <c:v>1.8</c:v>
                </c:pt>
                <c:pt idx="4704">
                  <c:v>1.802</c:v>
                </c:pt>
                <c:pt idx="4705">
                  <c:v>1.8029999999999999</c:v>
                </c:pt>
                <c:pt idx="4706">
                  <c:v>1.8029999999999999</c:v>
                </c:pt>
                <c:pt idx="4707">
                  <c:v>1.806</c:v>
                </c:pt>
                <c:pt idx="4708">
                  <c:v>1.806</c:v>
                </c:pt>
                <c:pt idx="4709">
                  <c:v>1.806</c:v>
                </c:pt>
                <c:pt idx="4710">
                  <c:v>1.8069999999999999</c:v>
                </c:pt>
                <c:pt idx="4711">
                  <c:v>1.8080000000000001</c:v>
                </c:pt>
                <c:pt idx="4712">
                  <c:v>1.8080000000000001</c:v>
                </c:pt>
                <c:pt idx="4713">
                  <c:v>1.8089999999999999</c:v>
                </c:pt>
                <c:pt idx="4714">
                  <c:v>1.81</c:v>
                </c:pt>
                <c:pt idx="4715">
                  <c:v>1.8109999999999999</c:v>
                </c:pt>
                <c:pt idx="4716">
                  <c:v>1.8109999999999999</c:v>
                </c:pt>
                <c:pt idx="4717">
                  <c:v>1.8120000000000001</c:v>
                </c:pt>
                <c:pt idx="4718">
                  <c:v>1.8120000000000001</c:v>
                </c:pt>
                <c:pt idx="4719">
                  <c:v>1.8129999999999999</c:v>
                </c:pt>
                <c:pt idx="4720">
                  <c:v>1.8129999999999999</c:v>
                </c:pt>
                <c:pt idx="4721">
                  <c:v>1.8129999999999999</c:v>
                </c:pt>
                <c:pt idx="4722">
                  <c:v>1.8129999999999999</c:v>
                </c:pt>
                <c:pt idx="4723">
                  <c:v>1.8129999999999999</c:v>
                </c:pt>
                <c:pt idx="4724">
                  <c:v>1.8129999999999999</c:v>
                </c:pt>
                <c:pt idx="4725">
                  <c:v>1.8129999999999999</c:v>
                </c:pt>
                <c:pt idx="4726">
                  <c:v>1.8129999999999999</c:v>
                </c:pt>
                <c:pt idx="4727">
                  <c:v>1.8129999999999999</c:v>
                </c:pt>
                <c:pt idx="4728">
                  <c:v>1.8129999999999999</c:v>
                </c:pt>
                <c:pt idx="4729">
                  <c:v>1.8129999999999999</c:v>
                </c:pt>
                <c:pt idx="4730">
                  <c:v>1.8129999999999999</c:v>
                </c:pt>
                <c:pt idx="4731">
                  <c:v>1.8129999999999999</c:v>
                </c:pt>
                <c:pt idx="4732">
                  <c:v>1.8129999999999999</c:v>
                </c:pt>
                <c:pt idx="4733">
                  <c:v>1.8140000000000001</c:v>
                </c:pt>
                <c:pt idx="4734">
                  <c:v>1.8140000000000001</c:v>
                </c:pt>
                <c:pt idx="4735">
                  <c:v>1.8140000000000001</c:v>
                </c:pt>
                <c:pt idx="4736">
                  <c:v>1.8140000000000001</c:v>
                </c:pt>
                <c:pt idx="4737">
                  <c:v>1.8149999999999999</c:v>
                </c:pt>
                <c:pt idx="4738">
                  <c:v>1.8169999999999999</c:v>
                </c:pt>
                <c:pt idx="4739">
                  <c:v>1.8169999999999999</c:v>
                </c:pt>
                <c:pt idx="4740">
                  <c:v>1.8180000000000001</c:v>
                </c:pt>
                <c:pt idx="4741">
                  <c:v>1.8180000000000001</c:v>
                </c:pt>
                <c:pt idx="4742">
                  <c:v>1.8180000000000001</c:v>
                </c:pt>
                <c:pt idx="4743">
                  <c:v>1.8180000000000001</c:v>
                </c:pt>
                <c:pt idx="4744">
                  <c:v>1.8180000000000001</c:v>
                </c:pt>
                <c:pt idx="4745">
                  <c:v>1.8180000000000001</c:v>
                </c:pt>
                <c:pt idx="4746">
                  <c:v>1.8180000000000001</c:v>
                </c:pt>
                <c:pt idx="4747">
                  <c:v>1.8180000000000001</c:v>
                </c:pt>
                <c:pt idx="4748">
                  <c:v>1.8180000000000001</c:v>
                </c:pt>
                <c:pt idx="4749">
                  <c:v>1.8180000000000001</c:v>
                </c:pt>
                <c:pt idx="4750">
                  <c:v>1.8180000000000001</c:v>
                </c:pt>
                <c:pt idx="4751">
                  <c:v>1.8180000000000001</c:v>
                </c:pt>
                <c:pt idx="4752">
                  <c:v>1.8180000000000001</c:v>
                </c:pt>
                <c:pt idx="4753">
                  <c:v>1.8180000000000001</c:v>
                </c:pt>
                <c:pt idx="4754">
                  <c:v>1.8180000000000001</c:v>
                </c:pt>
                <c:pt idx="4755">
                  <c:v>1.819</c:v>
                </c:pt>
                <c:pt idx="4756">
                  <c:v>1.82</c:v>
                </c:pt>
                <c:pt idx="4757">
                  <c:v>1.82</c:v>
                </c:pt>
                <c:pt idx="4758">
                  <c:v>1.821</c:v>
                </c:pt>
                <c:pt idx="4759">
                  <c:v>1.821</c:v>
                </c:pt>
                <c:pt idx="4760">
                  <c:v>1.823</c:v>
                </c:pt>
                <c:pt idx="4761">
                  <c:v>1.8240000000000001</c:v>
                </c:pt>
                <c:pt idx="4762">
                  <c:v>1.8240000000000001</c:v>
                </c:pt>
                <c:pt idx="4763">
                  <c:v>1.8240000000000001</c:v>
                </c:pt>
                <c:pt idx="4764">
                  <c:v>1.8240000000000001</c:v>
                </c:pt>
                <c:pt idx="4765">
                  <c:v>1.8240000000000001</c:v>
                </c:pt>
                <c:pt idx="4766">
                  <c:v>1.8240000000000001</c:v>
                </c:pt>
                <c:pt idx="4767">
                  <c:v>1.8240000000000001</c:v>
                </c:pt>
                <c:pt idx="4768">
                  <c:v>1.8240000000000001</c:v>
                </c:pt>
                <c:pt idx="4769">
                  <c:v>1.8240000000000001</c:v>
                </c:pt>
                <c:pt idx="4770">
                  <c:v>1.8240000000000001</c:v>
                </c:pt>
                <c:pt idx="4771">
                  <c:v>1.8240000000000001</c:v>
                </c:pt>
                <c:pt idx="4772">
                  <c:v>1.8240000000000001</c:v>
                </c:pt>
                <c:pt idx="4773">
                  <c:v>1.8240000000000001</c:v>
                </c:pt>
                <c:pt idx="4774">
                  <c:v>1.8240000000000001</c:v>
                </c:pt>
                <c:pt idx="4775">
                  <c:v>1.8240000000000001</c:v>
                </c:pt>
                <c:pt idx="4776">
                  <c:v>1.8240000000000001</c:v>
                </c:pt>
                <c:pt idx="4777">
                  <c:v>1.8260000000000001</c:v>
                </c:pt>
                <c:pt idx="4778">
                  <c:v>1.8260000000000001</c:v>
                </c:pt>
                <c:pt idx="4779">
                  <c:v>1.8260000000000001</c:v>
                </c:pt>
                <c:pt idx="4780">
                  <c:v>1.8260000000000001</c:v>
                </c:pt>
                <c:pt idx="4781">
                  <c:v>1.829</c:v>
                </c:pt>
                <c:pt idx="4782">
                  <c:v>1.829</c:v>
                </c:pt>
                <c:pt idx="4783">
                  <c:v>1.829</c:v>
                </c:pt>
                <c:pt idx="4784">
                  <c:v>1.831</c:v>
                </c:pt>
                <c:pt idx="4785">
                  <c:v>1.831</c:v>
                </c:pt>
                <c:pt idx="4786">
                  <c:v>1.831</c:v>
                </c:pt>
                <c:pt idx="4787">
                  <c:v>1.831</c:v>
                </c:pt>
                <c:pt idx="4788">
                  <c:v>1.831</c:v>
                </c:pt>
                <c:pt idx="4789">
                  <c:v>1.8320000000000001</c:v>
                </c:pt>
                <c:pt idx="4790">
                  <c:v>1.8320000000000001</c:v>
                </c:pt>
                <c:pt idx="4791">
                  <c:v>1.8340000000000001</c:v>
                </c:pt>
                <c:pt idx="4792">
                  <c:v>1.8340000000000001</c:v>
                </c:pt>
                <c:pt idx="4793">
                  <c:v>1.8340000000000001</c:v>
                </c:pt>
                <c:pt idx="4794">
                  <c:v>1.835</c:v>
                </c:pt>
                <c:pt idx="4795">
                  <c:v>1.837</c:v>
                </c:pt>
                <c:pt idx="4796">
                  <c:v>1.8380000000000001</c:v>
                </c:pt>
                <c:pt idx="4797">
                  <c:v>1.841</c:v>
                </c:pt>
                <c:pt idx="4798">
                  <c:v>1.841</c:v>
                </c:pt>
                <c:pt idx="4799">
                  <c:v>1.841</c:v>
                </c:pt>
                <c:pt idx="4800">
                  <c:v>1.841</c:v>
                </c:pt>
                <c:pt idx="4801">
                  <c:v>1.843</c:v>
                </c:pt>
                <c:pt idx="4802">
                  <c:v>1.845</c:v>
                </c:pt>
                <c:pt idx="4803">
                  <c:v>1.8460000000000001</c:v>
                </c:pt>
                <c:pt idx="4804">
                  <c:v>1.8460000000000001</c:v>
                </c:pt>
                <c:pt idx="4805">
                  <c:v>1.8460000000000001</c:v>
                </c:pt>
                <c:pt idx="4806">
                  <c:v>1.8460000000000001</c:v>
                </c:pt>
                <c:pt idx="4807">
                  <c:v>1.8460000000000001</c:v>
                </c:pt>
                <c:pt idx="4808">
                  <c:v>1.8460000000000001</c:v>
                </c:pt>
                <c:pt idx="4809">
                  <c:v>1.847</c:v>
                </c:pt>
                <c:pt idx="4810">
                  <c:v>1.849</c:v>
                </c:pt>
                <c:pt idx="4811">
                  <c:v>1.849</c:v>
                </c:pt>
                <c:pt idx="4812">
                  <c:v>1.849</c:v>
                </c:pt>
                <c:pt idx="4813">
                  <c:v>1.849</c:v>
                </c:pt>
                <c:pt idx="4814">
                  <c:v>1.849</c:v>
                </c:pt>
                <c:pt idx="4815">
                  <c:v>1.849</c:v>
                </c:pt>
                <c:pt idx="4816">
                  <c:v>1.8520000000000001</c:v>
                </c:pt>
                <c:pt idx="4817">
                  <c:v>1.8520000000000001</c:v>
                </c:pt>
                <c:pt idx="4818">
                  <c:v>1.8520000000000001</c:v>
                </c:pt>
                <c:pt idx="4819">
                  <c:v>1.8520000000000001</c:v>
                </c:pt>
                <c:pt idx="4820">
                  <c:v>1.8520000000000001</c:v>
                </c:pt>
                <c:pt idx="4821">
                  <c:v>1.8520000000000001</c:v>
                </c:pt>
                <c:pt idx="4822">
                  <c:v>1.8520000000000001</c:v>
                </c:pt>
                <c:pt idx="4823">
                  <c:v>1.853</c:v>
                </c:pt>
                <c:pt idx="4824">
                  <c:v>1.855</c:v>
                </c:pt>
                <c:pt idx="4825">
                  <c:v>1.855</c:v>
                </c:pt>
                <c:pt idx="4826">
                  <c:v>1.8560000000000001</c:v>
                </c:pt>
                <c:pt idx="4827">
                  <c:v>1.857</c:v>
                </c:pt>
                <c:pt idx="4828">
                  <c:v>1.857</c:v>
                </c:pt>
                <c:pt idx="4829">
                  <c:v>1.857</c:v>
                </c:pt>
                <c:pt idx="4830">
                  <c:v>1.857</c:v>
                </c:pt>
                <c:pt idx="4831">
                  <c:v>1.8580000000000001</c:v>
                </c:pt>
                <c:pt idx="4832">
                  <c:v>1.86</c:v>
                </c:pt>
                <c:pt idx="4833">
                  <c:v>1.86</c:v>
                </c:pt>
                <c:pt idx="4834">
                  <c:v>1.86</c:v>
                </c:pt>
                <c:pt idx="4835">
                  <c:v>1.86</c:v>
                </c:pt>
                <c:pt idx="4836">
                  <c:v>1.863</c:v>
                </c:pt>
                <c:pt idx="4837">
                  <c:v>1.863</c:v>
                </c:pt>
                <c:pt idx="4838">
                  <c:v>1.863</c:v>
                </c:pt>
                <c:pt idx="4839">
                  <c:v>1.863</c:v>
                </c:pt>
                <c:pt idx="4840">
                  <c:v>1.863</c:v>
                </c:pt>
                <c:pt idx="4841">
                  <c:v>1.8640000000000001</c:v>
                </c:pt>
                <c:pt idx="4842">
                  <c:v>1.8660000000000001</c:v>
                </c:pt>
                <c:pt idx="4843">
                  <c:v>1.8660000000000001</c:v>
                </c:pt>
                <c:pt idx="4844">
                  <c:v>1.8660000000000001</c:v>
                </c:pt>
                <c:pt idx="4845">
                  <c:v>1.8660000000000001</c:v>
                </c:pt>
                <c:pt idx="4846">
                  <c:v>1.8660000000000001</c:v>
                </c:pt>
                <c:pt idx="4847">
                  <c:v>1.8660000000000001</c:v>
                </c:pt>
                <c:pt idx="4848">
                  <c:v>1.8660000000000001</c:v>
                </c:pt>
                <c:pt idx="4849">
                  <c:v>1.8660000000000001</c:v>
                </c:pt>
                <c:pt idx="4850">
                  <c:v>1.8660000000000001</c:v>
                </c:pt>
                <c:pt idx="4851">
                  <c:v>1.8660000000000001</c:v>
                </c:pt>
                <c:pt idx="4852">
                  <c:v>1.8660000000000001</c:v>
                </c:pt>
                <c:pt idx="4853">
                  <c:v>1.8660000000000001</c:v>
                </c:pt>
                <c:pt idx="4854">
                  <c:v>1.8660000000000001</c:v>
                </c:pt>
                <c:pt idx="4855">
                  <c:v>1.869</c:v>
                </c:pt>
                <c:pt idx="4856">
                  <c:v>1.869</c:v>
                </c:pt>
                <c:pt idx="4857">
                  <c:v>1.869</c:v>
                </c:pt>
                <c:pt idx="4858">
                  <c:v>1.869</c:v>
                </c:pt>
                <c:pt idx="4859">
                  <c:v>1.87</c:v>
                </c:pt>
                <c:pt idx="4860">
                  <c:v>1.8720000000000001</c:v>
                </c:pt>
                <c:pt idx="4861">
                  <c:v>1.8740000000000001</c:v>
                </c:pt>
                <c:pt idx="4862">
                  <c:v>1.875</c:v>
                </c:pt>
                <c:pt idx="4863">
                  <c:v>1.875</c:v>
                </c:pt>
                <c:pt idx="4864">
                  <c:v>1.8779999999999999</c:v>
                </c:pt>
                <c:pt idx="4865">
                  <c:v>1.88</c:v>
                </c:pt>
                <c:pt idx="4866">
                  <c:v>1.88</c:v>
                </c:pt>
                <c:pt idx="4867">
                  <c:v>1.88</c:v>
                </c:pt>
                <c:pt idx="4868">
                  <c:v>1.88</c:v>
                </c:pt>
                <c:pt idx="4869">
                  <c:v>1.88</c:v>
                </c:pt>
                <c:pt idx="4870">
                  <c:v>1.88</c:v>
                </c:pt>
                <c:pt idx="4871">
                  <c:v>1.88</c:v>
                </c:pt>
                <c:pt idx="4872">
                  <c:v>1.88</c:v>
                </c:pt>
                <c:pt idx="4873">
                  <c:v>1.88</c:v>
                </c:pt>
                <c:pt idx="4874">
                  <c:v>1.88</c:v>
                </c:pt>
                <c:pt idx="4875">
                  <c:v>1.88</c:v>
                </c:pt>
                <c:pt idx="4876">
                  <c:v>1.88</c:v>
                </c:pt>
                <c:pt idx="4877">
                  <c:v>1.881</c:v>
                </c:pt>
                <c:pt idx="4878">
                  <c:v>1.881</c:v>
                </c:pt>
                <c:pt idx="4879">
                  <c:v>1.881</c:v>
                </c:pt>
                <c:pt idx="4880">
                  <c:v>1.8839999999999999</c:v>
                </c:pt>
                <c:pt idx="4881">
                  <c:v>1.8839999999999999</c:v>
                </c:pt>
                <c:pt idx="4882">
                  <c:v>1.8839999999999999</c:v>
                </c:pt>
                <c:pt idx="4883">
                  <c:v>1.8839999999999999</c:v>
                </c:pt>
                <c:pt idx="4884">
                  <c:v>1.8839999999999999</c:v>
                </c:pt>
                <c:pt idx="4885">
                  <c:v>1.8839999999999999</c:v>
                </c:pt>
                <c:pt idx="4886">
                  <c:v>1.8839999999999999</c:v>
                </c:pt>
                <c:pt idx="4887">
                  <c:v>1.8839999999999999</c:v>
                </c:pt>
                <c:pt idx="4888">
                  <c:v>1.8839999999999999</c:v>
                </c:pt>
                <c:pt idx="4889">
                  <c:v>1.8839999999999999</c:v>
                </c:pt>
                <c:pt idx="4890">
                  <c:v>1.8839999999999999</c:v>
                </c:pt>
                <c:pt idx="4891">
                  <c:v>1.8839999999999999</c:v>
                </c:pt>
                <c:pt idx="4892">
                  <c:v>1.8839999999999999</c:v>
                </c:pt>
                <c:pt idx="4893">
                  <c:v>1.885</c:v>
                </c:pt>
                <c:pt idx="4894">
                  <c:v>1.885</c:v>
                </c:pt>
                <c:pt idx="4895">
                  <c:v>1.885</c:v>
                </c:pt>
                <c:pt idx="4896">
                  <c:v>1.885</c:v>
                </c:pt>
                <c:pt idx="4897">
                  <c:v>1.885</c:v>
                </c:pt>
                <c:pt idx="4898">
                  <c:v>1.885</c:v>
                </c:pt>
                <c:pt idx="4899">
                  <c:v>1.885</c:v>
                </c:pt>
                <c:pt idx="4900">
                  <c:v>1.885</c:v>
                </c:pt>
                <c:pt idx="4901">
                  <c:v>1.885</c:v>
                </c:pt>
                <c:pt idx="4902">
                  <c:v>1.885</c:v>
                </c:pt>
                <c:pt idx="4903">
                  <c:v>1.8859999999999999</c:v>
                </c:pt>
                <c:pt idx="4904">
                  <c:v>1.887</c:v>
                </c:pt>
                <c:pt idx="4905">
                  <c:v>1.887</c:v>
                </c:pt>
                <c:pt idx="4906">
                  <c:v>1.891</c:v>
                </c:pt>
                <c:pt idx="4907">
                  <c:v>1.891</c:v>
                </c:pt>
                <c:pt idx="4908">
                  <c:v>1.891</c:v>
                </c:pt>
                <c:pt idx="4909">
                  <c:v>1.891</c:v>
                </c:pt>
                <c:pt idx="4910">
                  <c:v>1.891</c:v>
                </c:pt>
                <c:pt idx="4911">
                  <c:v>1.891</c:v>
                </c:pt>
                <c:pt idx="4912">
                  <c:v>1.891</c:v>
                </c:pt>
                <c:pt idx="4913">
                  <c:v>1.891</c:v>
                </c:pt>
                <c:pt idx="4914">
                  <c:v>1.891</c:v>
                </c:pt>
                <c:pt idx="4915">
                  <c:v>1.891</c:v>
                </c:pt>
                <c:pt idx="4916">
                  <c:v>1.8919999999999999</c:v>
                </c:pt>
                <c:pt idx="4917">
                  <c:v>1.893</c:v>
                </c:pt>
                <c:pt idx="4918">
                  <c:v>1.897</c:v>
                </c:pt>
                <c:pt idx="4919">
                  <c:v>1.8979999999999999</c:v>
                </c:pt>
                <c:pt idx="4920">
                  <c:v>1.8979999999999999</c:v>
                </c:pt>
                <c:pt idx="4921">
                  <c:v>1.8979999999999999</c:v>
                </c:pt>
                <c:pt idx="4922">
                  <c:v>1.8979999999999999</c:v>
                </c:pt>
                <c:pt idx="4923">
                  <c:v>1.8979999999999999</c:v>
                </c:pt>
                <c:pt idx="4924">
                  <c:v>1.8979999999999999</c:v>
                </c:pt>
                <c:pt idx="4925">
                  <c:v>1.8979999999999999</c:v>
                </c:pt>
                <c:pt idx="4926">
                  <c:v>1.8979999999999999</c:v>
                </c:pt>
                <c:pt idx="4927">
                  <c:v>1.8979999999999999</c:v>
                </c:pt>
                <c:pt idx="4928">
                  <c:v>1.901</c:v>
                </c:pt>
                <c:pt idx="4929">
                  <c:v>1.901</c:v>
                </c:pt>
                <c:pt idx="4930">
                  <c:v>1.901</c:v>
                </c:pt>
                <c:pt idx="4931">
                  <c:v>1.9019999999999999</c:v>
                </c:pt>
                <c:pt idx="4932">
                  <c:v>1.9019999999999999</c:v>
                </c:pt>
                <c:pt idx="4933">
                  <c:v>1.9039999999999999</c:v>
                </c:pt>
                <c:pt idx="4934">
                  <c:v>1.9039999999999999</c:v>
                </c:pt>
                <c:pt idx="4935">
                  <c:v>1.9039999999999999</c:v>
                </c:pt>
                <c:pt idx="4936">
                  <c:v>1.907</c:v>
                </c:pt>
                <c:pt idx="4937">
                  <c:v>1.907</c:v>
                </c:pt>
                <c:pt idx="4938">
                  <c:v>1.907</c:v>
                </c:pt>
                <c:pt idx="4939">
                  <c:v>1.9079999999999999</c:v>
                </c:pt>
                <c:pt idx="4940">
                  <c:v>1.909</c:v>
                </c:pt>
                <c:pt idx="4941">
                  <c:v>1.9139999999999999</c:v>
                </c:pt>
                <c:pt idx="4942">
                  <c:v>1.9139999999999999</c:v>
                </c:pt>
                <c:pt idx="4943">
                  <c:v>1.9139999999999999</c:v>
                </c:pt>
                <c:pt idx="4944">
                  <c:v>1.9139999999999999</c:v>
                </c:pt>
                <c:pt idx="4945">
                  <c:v>1.9139999999999999</c:v>
                </c:pt>
                <c:pt idx="4946">
                  <c:v>1.9139999999999999</c:v>
                </c:pt>
                <c:pt idx="4947">
                  <c:v>1.9159999999999999</c:v>
                </c:pt>
                <c:pt idx="4948">
                  <c:v>1.9159999999999999</c:v>
                </c:pt>
                <c:pt idx="4949">
                  <c:v>1.9159999999999999</c:v>
                </c:pt>
                <c:pt idx="4950">
                  <c:v>1.9159999999999999</c:v>
                </c:pt>
                <c:pt idx="4951">
                  <c:v>1.9159999999999999</c:v>
                </c:pt>
                <c:pt idx="4952">
                  <c:v>1.9159999999999999</c:v>
                </c:pt>
                <c:pt idx="4953">
                  <c:v>1.9159999999999999</c:v>
                </c:pt>
                <c:pt idx="4954">
                  <c:v>1.919</c:v>
                </c:pt>
                <c:pt idx="4955">
                  <c:v>1.919</c:v>
                </c:pt>
                <c:pt idx="4956">
                  <c:v>1.919</c:v>
                </c:pt>
                <c:pt idx="4957">
                  <c:v>1.919</c:v>
                </c:pt>
                <c:pt idx="4958">
                  <c:v>1.919</c:v>
                </c:pt>
                <c:pt idx="4959">
                  <c:v>1.919</c:v>
                </c:pt>
                <c:pt idx="4960">
                  <c:v>1.919</c:v>
                </c:pt>
                <c:pt idx="4961">
                  <c:v>1.919</c:v>
                </c:pt>
                <c:pt idx="4962">
                  <c:v>1.919</c:v>
                </c:pt>
                <c:pt idx="4963">
                  <c:v>1.919</c:v>
                </c:pt>
                <c:pt idx="4964">
                  <c:v>1.919</c:v>
                </c:pt>
                <c:pt idx="4965">
                  <c:v>1.919</c:v>
                </c:pt>
                <c:pt idx="4966">
                  <c:v>1.919</c:v>
                </c:pt>
                <c:pt idx="4967">
                  <c:v>1.919</c:v>
                </c:pt>
                <c:pt idx="4968">
                  <c:v>1.919</c:v>
                </c:pt>
                <c:pt idx="4969">
                  <c:v>1.919</c:v>
                </c:pt>
                <c:pt idx="4970">
                  <c:v>1.919</c:v>
                </c:pt>
                <c:pt idx="4971">
                  <c:v>1.919</c:v>
                </c:pt>
                <c:pt idx="4972">
                  <c:v>1.919</c:v>
                </c:pt>
                <c:pt idx="4973">
                  <c:v>1.919</c:v>
                </c:pt>
                <c:pt idx="4974">
                  <c:v>1.919</c:v>
                </c:pt>
                <c:pt idx="4975">
                  <c:v>1.92</c:v>
                </c:pt>
                <c:pt idx="4976">
                  <c:v>1.92</c:v>
                </c:pt>
                <c:pt idx="4977">
                  <c:v>1.92</c:v>
                </c:pt>
                <c:pt idx="4978">
                  <c:v>1.92</c:v>
                </c:pt>
                <c:pt idx="4979">
                  <c:v>1.92</c:v>
                </c:pt>
                <c:pt idx="4980">
                  <c:v>1.92</c:v>
                </c:pt>
                <c:pt idx="4981">
                  <c:v>1.9219999999999999</c:v>
                </c:pt>
                <c:pt idx="4982">
                  <c:v>1.9219999999999999</c:v>
                </c:pt>
                <c:pt idx="4983">
                  <c:v>1.9219999999999999</c:v>
                </c:pt>
                <c:pt idx="4984">
                  <c:v>1.9239999999999999</c:v>
                </c:pt>
                <c:pt idx="4985">
                  <c:v>1.9239999999999999</c:v>
                </c:pt>
                <c:pt idx="4986">
                  <c:v>1.9239999999999999</c:v>
                </c:pt>
                <c:pt idx="4987">
                  <c:v>1.9239999999999999</c:v>
                </c:pt>
                <c:pt idx="4988">
                  <c:v>1.925</c:v>
                </c:pt>
                <c:pt idx="4989">
                  <c:v>1.925</c:v>
                </c:pt>
                <c:pt idx="4990">
                  <c:v>1.925</c:v>
                </c:pt>
                <c:pt idx="4991">
                  <c:v>1.925</c:v>
                </c:pt>
                <c:pt idx="4992">
                  <c:v>1.925</c:v>
                </c:pt>
                <c:pt idx="4993">
                  <c:v>1.925</c:v>
                </c:pt>
                <c:pt idx="4994">
                  <c:v>1.925</c:v>
                </c:pt>
                <c:pt idx="4995">
                  <c:v>1.929</c:v>
                </c:pt>
                <c:pt idx="4996">
                  <c:v>1.929</c:v>
                </c:pt>
                <c:pt idx="4997">
                  <c:v>1.93</c:v>
                </c:pt>
                <c:pt idx="4998">
                  <c:v>1.93</c:v>
                </c:pt>
                <c:pt idx="4999">
                  <c:v>1.93</c:v>
                </c:pt>
                <c:pt idx="5000">
                  <c:v>1.93</c:v>
                </c:pt>
                <c:pt idx="5001">
                  <c:v>1.93</c:v>
                </c:pt>
                <c:pt idx="5002">
                  <c:v>1.93</c:v>
                </c:pt>
                <c:pt idx="5003">
                  <c:v>1.93</c:v>
                </c:pt>
                <c:pt idx="5004">
                  <c:v>1.931</c:v>
                </c:pt>
                <c:pt idx="5005">
                  <c:v>1.931</c:v>
                </c:pt>
                <c:pt idx="5006">
                  <c:v>1.931</c:v>
                </c:pt>
                <c:pt idx="5007">
                  <c:v>1.9339999999999999</c:v>
                </c:pt>
                <c:pt idx="5008">
                  <c:v>1.9339999999999999</c:v>
                </c:pt>
                <c:pt idx="5009">
                  <c:v>1.9339999999999999</c:v>
                </c:pt>
                <c:pt idx="5010">
                  <c:v>1.9359999999999999</c:v>
                </c:pt>
                <c:pt idx="5011">
                  <c:v>1.9359999999999999</c:v>
                </c:pt>
                <c:pt idx="5012">
                  <c:v>1.9359999999999999</c:v>
                </c:pt>
                <c:pt idx="5013">
                  <c:v>1.9370000000000001</c:v>
                </c:pt>
                <c:pt idx="5014">
                  <c:v>1.9370000000000001</c:v>
                </c:pt>
                <c:pt idx="5015">
                  <c:v>1.9370000000000001</c:v>
                </c:pt>
                <c:pt idx="5016">
                  <c:v>1.9370000000000001</c:v>
                </c:pt>
                <c:pt idx="5017">
                  <c:v>1.9370000000000001</c:v>
                </c:pt>
                <c:pt idx="5018">
                  <c:v>1.9370000000000001</c:v>
                </c:pt>
                <c:pt idx="5019">
                  <c:v>1.9370000000000001</c:v>
                </c:pt>
                <c:pt idx="5020">
                  <c:v>1.9370000000000001</c:v>
                </c:pt>
                <c:pt idx="5021">
                  <c:v>1.9370000000000001</c:v>
                </c:pt>
                <c:pt idx="5022">
                  <c:v>1.9379999999999999</c:v>
                </c:pt>
                <c:pt idx="5023">
                  <c:v>1.94</c:v>
                </c:pt>
                <c:pt idx="5024">
                  <c:v>1.94</c:v>
                </c:pt>
                <c:pt idx="5025">
                  <c:v>1.94</c:v>
                </c:pt>
                <c:pt idx="5026">
                  <c:v>1.94</c:v>
                </c:pt>
                <c:pt idx="5027">
                  <c:v>1.94</c:v>
                </c:pt>
                <c:pt idx="5028">
                  <c:v>1.9419999999999999</c:v>
                </c:pt>
                <c:pt idx="5029">
                  <c:v>1.9419999999999999</c:v>
                </c:pt>
                <c:pt idx="5030">
                  <c:v>1.9419999999999999</c:v>
                </c:pt>
                <c:pt idx="5031">
                  <c:v>1.9419999999999999</c:v>
                </c:pt>
                <c:pt idx="5032">
                  <c:v>1.9430000000000001</c:v>
                </c:pt>
                <c:pt idx="5033">
                  <c:v>1.9450000000000001</c:v>
                </c:pt>
                <c:pt idx="5034">
                  <c:v>1.948</c:v>
                </c:pt>
                <c:pt idx="5035">
                  <c:v>1.948</c:v>
                </c:pt>
                <c:pt idx="5036">
                  <c:v>1.948</c:v>
                </c:pt>
                <c:pt idx="5037">
                  <c:v>1.948</c:v>
                </c:pt>
                <c:pt idx="5038">
                  <c:v>1.948</c:v>
                </c:pt>
                <c:pt idx="5039">
                  <c:v>1.948</c:v>
                </c:pt>
                <c:pt idx="5040">
                  <c:v>1.948</c:v>
                </c:pt>
                <c:pt idx="5041">
                  <c:v>1.948</c:v>
                </c:pt>
                <c:pt idx="5042">
                  <c:v>1.948</c:v>
                </c:pt>
                <c:pt idx="5043">
                  <c:v>1.948</c:v>
                </c:pt>
                <c:pt idx="5044">
                  <c:v>1.948</c:v>
                </c:pt>
                <c:pt idx="5045">
                  <c:v>1.948</c:v>
                </c:pt>
                <c:pt idx="5046">
                  <c:v>1.9490000000000001</c:v>
                </c:pt>
                <c:pt idx="5047">
                  <c:v>1.9490000000000001</c:v>
                </c:pt>
                <c:pt idx="5048">
                  <c:v>1.9490000000000001</c:v>
                </c:pt>
                <c:pt idx="5049">
                  <c:v>1.9510000000000001</c:v>
                </c:pt>
                <c:pt idx="5050">
                  <c:v>1.9510000000000001</c:v>
                </c:pt>
                <c:pt idx="5051">
                  <c:v>1.9510000000000001</c:v>
                </c:pt>
                <c:pt idx="5052">
                  <c:v>1.9510000000000001</c:v>
                </c:pt>
                <c:pt idx="5053">
                  <c:v>1.9530000000000001</c:v>
                </c:pt>
                <c:pt idx="5054">
                  <c:v>1.954</c:v>
                </c:pt>
                <c:pt idx="5055">
                  <c:v>1.954</c:v>
                </c:pt>
                <c:pt idx="5056">
                  <c:v>1.954</c:v>
                </c:pt>
                <c:pt idx="5057">
                  <c:v>1.954</c:v>
                </c:pt>
                <c:pt idx="5058">
                  <c:v>1.954</c:v>
                </c:pt>
                <c:pt idx="5059">
                  <c:v>1.954</c:v>
                </c:pt>
                <c:pt idx="5060">
                  <c:v>1.954</c:v>
                </c:pt>
                <c:pt idx="5061">
                  <c:v>1.954</c:v>
                </c:pt>
                <c:pt idx="5062">
                  <c:v>1.954</c:v>
                </c:pt>
                <c:pt idx="5063">
                  <c:v>1.954</c:v>
                </c:pt>
                <c:pt idx="5064">
                  <c:v>1.954</c:v>
                </c:pt>
                <c:pt idx="5065">
                  <c:v>1.954</c:v>
                </c:pt>
                <c:pt idx="5066">
                  <c:v>1.954</c:v>
                </c:pt>
                <c:pt idx="5067">
                  <c:v>1.954</c:v>
                </c:pt>
                <c:pt idx="5068">
                  <c:v>1.954</c:v>
                </c:pt>
                <c:pt idx="5069">
                  <c:v>1.954</c:v>
                </c:pt>
                <c:pt idx="5070">
                  <c:v>1.954</c:v>
                </c:pt>
                <c:pt idx="5071">
                  <c:v>1.954</c:v>
                </c:pt>
                <c:pt idx="5072">
                  <c:v>1.954</c:v>
                </c:pt>
                <c:pt idx="5073">
                  <c:v>1.954</c:v>
                </c:pt>
                <c:pt idx="5074">
                  <c:v>1.954</c:v>
                </c:pt>
                <c:pt idx="5075">
                  <c:v>1.954</c:v>
                </c:pt>
                <c:pt idx="5076">
                  <c:v>1.954</c:v>
                </c:pt>
                <c:pt idx="5077">
                  <c:v>1.9550000000000001</c:v>
                </c:pt>
                <c:pt idx="5078">
                  <c:v>1.9550000000000001</c:v>
                </c:pt>
                <c:pt idx="5079">
                  <c:v>1.956</c:v>
                </c:pt>
                <c:pt idx="5080">
                  <c:v>1.956</c:v>
                </c:pt>
                <c:pt idx="5081">
                  <c:v>1.9570000000000001</c:v>
                </c:pt>
                <c:pt idx="5082">
                  <c:v>1.9570000000000001</c:v>
                </c:pt>
                <c:pt idx="5083">
                  <c:v>1.958</c:v>
                </c:pt>
                <c:pt idx="5084">
                  <c:v>1.96</c:v>
                </c:pt>
                <c:pt idx="5085">
                  <c:v>1.96</c:v>
                </c:pt>
                <c:pt idx="5086">
                  <c:v>1.96</c:v>
                </c:pt>
                <c:pt idx="5087">
                  <c:v>1.96</c:v>
                </c:pt>
                <c:pt idx="5088">
                  <c:v>1.96</c:v>
                </c:pt>
                <c:pt idx="5089">
                  <c:v>1.96</c:v>
                </c:pt>
                <c:pt idx="5090">
                  <c:v>1.96</c:v>
                </c:pt>
                <c:pt idx="5091">
                  <c:v>1.96</c:v>
                </c:pt>
                <c:pt idx="5092">
                  <c:v>1.962</c:v>
                </c:pt>
                <c:pt idx="5093">
                  <c:v>1.9630000000000001</c:v>
                </c:pt>
                <c:pt idx="5094">
                  <c:v>1.964</c:v>
                </c:pt>
                <c:pt idx="5095">
                  <c:v>1.966</c:v>
                </c:pt>
                <c:pt idx="5096">
                  <c:v>1.966</c:v>
                </c:pt>
                <c:pt idx="5097">
                  <c:v>1.9670000000000001</c:v>
                </c:pt>
                <c:pt idx="5098">
                  <c:v>1.9670000000000001</c:v>
                </c:pt>
                <c:pt idx="5099">
                  <c:v>1.9670000000000001</c:v>
                </c:pt>
                <c:pt idx="5100">
                  <c:v>1.9690000000000001</c:v>
                </c:pt>
                <c:pt idx="5101">
                  <c:v>1.9690000000000001</c:v>
                </c:pt>
                <c:pt idx="5102">
                  <c:v>1.9710000000000001</c:v>
                </c:pt>
                <c:pt idx="5103">
                  <c:v>1.9710000000000001</c:v>
                </c:pt>
                <c:pt idx="5104">
                  <c:v>1.972</c:v>
                </c:pt>
                <c:pt idx="5105">
                  <c:v>1.972</c:v>
                </c:pt>
                <c:pt idx="5106">
                  <c:v>1.972</c:v>
                </c:pt>
                <c:pt idx="5107">
                  <c:v>1.972</c:v>
                </c:pt>
                <c:pt idx="5108">
                  <c:v>1.972</c:v>
                </c:pt>
                <c:pt idx="5109">
                  <c:v>1.972</c:v>
                </c:pt>
                <c:pt idx="5110">
                  <c:v>1.9730000000000001</c:v>
                </c:pt>
                <c:pt idx="5111">
                  <c:v>1.976</c:v>
                </c:pt>
                <c:pt idx="5112">
                  <c:v>1.978</c:v>
                </c:pt>
                <c:pt idx="5113">
                  <c:v>1.978</c:v>
                </c:pt>
                <c:pt idx="5114">
                  <c:v>1.978</c:v>
                </c:pt>
                <c:pt idx="5115">
                  <c:v>1.98</c:v>
                </c:pt>
                <c:pt idx="5116">
                  <c:v>1.98</c:v>
                </c:pt>
                <c:pt idx="5117">
                  <c:v>1.9810000000000001</c:v>
                </c:pt>
                <c:pt idx="5118">
                  <c:v>1.982</c:v>
                </c:pt>
                <c:pt idx="5119">
                  <c:v>1.9830000000000001</c:v>
                </c:pt>
                <c:pt idx="5120">
                  <c:v>1.9830000000000001</c:v>
                </c:pt>
                <c:pt idx="5121">
                  <c:v>1.9830000000000001</c:v>
                </c:pt>
                <c:pt idx="5122">
                  <c:v>1.9830000000000001</c:v>
                </c:pt>
                <c:pt idx="5123">
                  <c:v>1.9850000000000001</c:v>
                </c:pt>
                <c:pt idx="5124">
                  <c:v>1.986</c:v>
                </c:pt>
                <c:pt idx="5125">
                  <c:v>1.9870000000000001</c:v>
                </c:pt>
                <c:pt idx="5126">
                  <c:v>1.9870000000000001</c:v>
                </c:pt>
                <c:pt idx="5127">
                  <c:v>1.9870000000000001</c:v>
                </c:pt>
                <c:pt idx="5128">
                  <c:v>1.9870000000000001</c:v>
                </c:pt>
                <c:pt idx="5129">
                  <c:v>1.988</c:v>
                </c:pt>
                <c:pt idx="5130">
                  <c:v>1.9890000000000001</c:v>
                </c:pt>
                <c:pt idx="5131">
                  <c:v>1.9890000000000001</c:v>
                </c:pt>
                <c:pt idx="5132">
                  <c:v>1.9890000000000001</c:v>
                </c:pt>
                <c:pt idx="5133">
                  <c:v>1.9890000000000001</c:v>
                </c:pt>
                <c:pt idx="5134">
                  <c:v>1.9890000000000001</c:v>
                </c:pt>
                <c:pt idx="5135">
                  <c:v>1.9890000000000001</c:v>
                </c:pt>
                <c:pt idx="5136">
                  <c:v>1.9890000000000001</c:v>
                </c:pt>
                <c:pt idx="5137">
                  <c:v>1.9890000000000001</c:v>
                </c:pt>
                <c:pt idx="5138">
                  <c:v>1.9890000000000001</c:v>
                </c:pt>
                <c:pt idx="5139">
                  <c:v>1.9890000000000001</c:v>
                </c:pt>
                <c:pt idx="5140">
                  <c:v>1.9890000000000001</c:v>
                </c:pt>
                <c:pt idx="5141">
                  <c:v>1.99</c:v>
                </c:pt>
                <c:pt idx="5142">
                  <c:v>1.99</c:v>
                </c:pt>
                <c:pt idx="5143">
                  <c:v>1.99</c:v>
                </c:pt>
                <c:pt idx="5144">
                  <c:v>1.99</c:v>
                </c:pt>
                <c:pt idx="5145">
                  <c:v>1.99</c:v>
                </c:pt>
                <c:pt idx="5146">
                  <c:v>1.99</c:v>
                </c:pt>
                <c:pt idx="5147">
                  <c:v>1.99</c:v>
                </c:pt>
                <c:pt idx="5148">
                  <c:v>1.992</c:v>
                </c:pt>
                <c:pt idx="5149">
                  <c:v>1.9930000000000001</c:v>
                </c:pt>
                <c:pt idx="5150">
                  <c:v>1.9930000000000001</c:v>
                </c:pt>
                <c:pt idx="5151">
                  <c:v>1.9930000000000001</c:v>
                </c:pt>
                <c:pt idx="5152">
                  <c:v>1.994</c:v>
                </c:pt>
                <c:pt idx="5153">
                  <c:v>1.9950000000000001</c:v>
                </c:pt>
                <c:pt idx="5154">
                  <c:v>1.9950000000000001</c:v>
                </c:pt>
                <c:pt idx="5155">
                  <c:v>1.9950000000000001</c:v>
                </c:pt>
                <c:pt idx="5156">
                  <c:v>1.996</c:v>
                </c:pt>
                <c:pt idx="5157">
                  <c:v>1.996</c:v>
                </c:pt>
                <c:pt idx="5158">
                  <c:v>1.996</c:v>
                </c:pt>
                <c:pt idx="5159">
                  <c:v>1.996</c:v>
                </c:pt>
                <c:pt idx="5160">
                  <c:v>1.996</c:v>
                </c:pt>
                <c:pt idx="5161">
                  <c:v>1.9970000000000001</c:v>
                </c:pt>
                <c:pt idx="5162">
                  <c:v>1.9970000000000001</c:v>
                </c:pt>
                <c:pt idx="5163">
                  <c:v>1.9990000000000001</c:v>
                </c:pt>
                <c:pt idx="5164">
                  <c:v>2</c:v>
                </c:pt>
                <c:pt idx="5165">
                  <c:v>2</c:v>
                </c:pt>
                <c:pt idx="5166">
                  <c:v>2.0009999999999999</c:v>
                </c:pt>
                <c:pt idx="5167">
                  <c:v>2.0019999999999998</c:v>
                </c:pt>
                <c:pt idx="5168">
                  <c:v>2.0019999999999998</c:v>
                </c:pt>
                <c:pt idx="5169">
                  <c:v>2.0019999999999998</c:v>
                </c:pt>
                <c:pt idx="5170">
                  <c:v>2.0019999999999998</c:v>
                </c:pt>
                <c:pt idx="5171">
                  <c:v>2.0019999999999998</c:v>
                </c:pt>
                <c:pt idx="5172">
                  <c:v>2.0019999999999998</c:v>
                </c:pt>
                <c:pt idx="5173">
                  <c:v>2.0049999999999999</c:v>
                </c:pt>
                <c:pt idx="5174">
                  <c:v>2.0049999999999999</c:v>
                </c:pt>
                <c:pt idx="5175">
                  <c:v>2.0049999999999999</c:v>
                </c:pt>
                <c:pt idx="5176">
                  <c:v>2.0049999999999999</c:v>
                </c:pt>
                <c:pt idx="5177">
                  <c:v>2.0049999999999999</c:v>
                </c:pt>
                <c:pt idx="5178">
                  <c:v>2.0059999999999998</c:v>
                </c:pt>
                <c:pt idx="5179">
                  <c:v>2.008</c:v>
                </c:pt>
                <c:pt idx="5180">
                  <c:v>2.008</c:v>
                </c:pt>
                <c:pt idx="5181">
                  <c:v>2.008</c:v>
                </c:pt>
                <c:pt idx="5182">
                  <c:v>2.008</c:v>
                </c:pt>
                <c:pt idx="5183">
                  <c:v>2.008</c:v>
                </c:pt>
                <c:pt idx="5184">
                  <c:v>2.008</c:v>
                </c:pt>
                <c:pt idx="5185">
                  <c:v>2.008</c:v>
                </c:pt>
                <c:pt idx="5186">
                  <c:v>2.008</c:v>
                </c:pt>
                <c:pt idx="5187">
                  <c:v>2.008</c:v>
                </c:pt>
                <c:pt idx="5188">
                  <c:v>2.008</c:v>
                </c:pt>
                <c:pt idx="5189">
                  <c:v>2.0110000000000001</c:v>
                </c:pt>
                <c:pt idx="5190">
                  <c:v>2.0110000000000001</c:v>
                </c:pt>
                <c:pt idx="5191">
                  <c:v>2.0110000000000001</c:v>
                </c:pt>
                <c:pt idx="5192">
                  <c:v>2.012</c:v>
                </c:pt>
                <c:pt idx="5193">
                  <c:v>2.012</c:v>
                </c:pt>
                <c:pt idx="5194">
                  <c:v>2.0139999999999998</c:v>
                </c:pt>
                <c:pt idx="5195">
                  <c:v>2.0139999999999998</c:v>
                </c:pt>
                <c:pt idx="5196">
                  <c:v>2.0139999999999998</c:v>
                </c:pt>
                <c:pt idx="5197">
                  <c:v>2.016</c:v>
                </c:pt>
                <c:pt idx="5198">
                  <c:v>2.0179999999999998</c:v>
                </c:pt>
                <c:pt idx="5199">
                  <c:v>2.0179999999999998</c:v>
                </c:pt>
                <c:pt idx="5200">
                  <c:v>2.0179999999999998</c:v>
                </c:pt>
                <c:pt idx="5201">
                  <c:v>2.0179999999999998</c:v>
                </c:pt>
                <c:pt idx="5202">
                  <c:v>2.0179999999999998</c:v>
                </c:pt>
                <c:pt idx="5203">
                  <c:v>2.0179999999999998</c:v>
                </c:pt>
                <c:pt idx="5204">
                  <c:v>2.0179999999999998</c:v>
                </c:pt>
                <c:pt idx="5205">
                  <c:v>2.02</c:v>
                </c:pt>
                <c:pt idx="5206">
                  <c:v>2.02</c:v>
                </c:pt>
                <c:pt idx="5207">
                  <c:v>2.0230000000000001</c:v>
                </c:pt>
                <c:pt idx="5208">
                  <c:v>2.024</c:v>
                </c:pt>
                <c:pt idx="5209">
                  <c:v>2.024</c:v>
                </c:pt>
                <c:pt idx="5210">
                  <c:v>2.024</c:v>
                </c:pt>
                <c:pt idx="5211">
                  <c:v>2.024</c:v>
                </c:pt>
                <c:pt idx="5212">
                  <c:v>2.024</c:v>
                </c:pt>
                <c:pt idx="5213">
                  <c:v>2.024</c:v>
                </c:pt>
                <c:pt idx="5214">
                  <c:v>2.024</c:v>
                </c:pt>
                <c:pt idx="5215">
                  <c:v>2.024</c:v>
                </c:pt>
                <c:pt idx="5216">
                  <c:v>2.024</c:v>
                </c:pt>
                <c:pt idx="5217">
                  <c:v>2.024</c:v>
                </c:pt>
                <c:pt idx="5218">
                  <c:v>2.024</c:v>
                </c:pt>
                <c:pt idx="5219">
                  <c:v>2.0249999999999999</c:v>
                </c:pt>
                <c:pt idx="5220">
                  <c:v>2.0249999999999999</c:v>
                </c:pt>
                <c:pt idx="5221">
                  <c:v>2.0259999999999998</c:v>
                </c:pt>
                <c:pt idx="5222">
                  <c:v>2.0259999999999998</c:v>
                </c:pt>
                <c:pt idx="5223">
                  <c:v>2.0259999999999998</c:v>
                </c:pt>
                <c:pt idx="5224">
                  <c:v>2.0259999999999998</c:v>
                </c:pt>
                <c:pt idx="5225">
                  <c:v>2.0259999999999998</c:v>
                </c:pt>
                <c:pt idx="5226">
                  <c:v>2.0259999999999998</c:v>
                </c:pt>
                <c:pt idx="5227">
                  <c:v>2.0259999999999998</c:v>
                </c:pt>
                <c:pt idx="5228">
                  <c:v>2.0259999999999998</c:v>
                </c:pt>
                <c:pt idx="5229">
                  <c:v>2.0270000000000001</c:v>
                </c:pt>
                <c:pt idx="5230">
                  <c:v>2.0289999999999999</c:v>
                </c:pt>
                <c:pt idx="5231">
                  <c:v>2.0289999999999999</c:v>
                </c:pt>
                <c:pt idx="5232">
                  <c:v>2.0289999999999999</c:v>
                </c:pt>
                <c:pt idx="5233">
                  <c:v>2.0289999999999999</c:v>
                </c:pt>
                <c:pt idx="5234">
                  <c:v>2.0289999999999999</c:v>
                </c:pt>
                <c:pt idx="5235">
                  <c:v>2.0289999999999999</c:v>
                </c:pt>
                <c:pt idx="5236">
                  <c:v>2.0289999999999999</c:v>
                </c:pt>
                <c:pt idx="5237">
                  <c:v>2.0289999999999999</c:v>
                </c:pt>
                <c:pt idx="5238">
                  <c:v>2.0289999999999999</c:v>
                </c:pt>
                <c:pt idx="5239">
                  <c:v>2.0289999999999999</c:v>
                </c:pt>
                <c:pt idx="5240">
                  <c:v>2.0289999999999999</c:v>
                </c:pt>
                <c:pt idx="5241">
                  <c:v>2.0289999999999999</c:v>
                </c:pt>
                <c:pt idx="5242">
                  <c:v>2.0289999999999999</c:v>
                </c:pt>
                <c:pt idx="5243">
                  <c:v>2.0289999999999999</c:v>
                </c:pt>
                <c:pt idx="5244">
                  <c:v>2.0299999999999998</c:v>
                </c:pt>
                <c:pt idx="5245">
                  <c:v>2.0299999999999998</c:v>
                </c:pt>
                <c:pt idx="5246">
                  <c:v>2.0310000000000001</c:v>
                </c:pt>
                <c:pt idx="5247">
                  <c:v>2.0310000000000001</c:v>
                </c:pt>
                <c:pt idx="5248">
                  <c:v>2.0310000000000001</c:v>
                </c:pt>
                <c:pt idx="5249">
                  <c:v>2.0329999999999999</c:v>
                </c:pt>
                <c:pt idx="5250">
                  <c:v>2.0329999999999999</c:v>
                </c:pt>
                <c:pt idx="5251">
                  <c:v>2.0329999999999999</c:v>
                </c:pt>
                <c:pt idx="5252">
                  <c:v>2.0329999999999999</c:v>
                </c:pt>
                <c:pt idx="5253">
                  <c:v>2.0339999999999998</c:v>
                </c:pt>
                <c:pt idx="5254">
                  <c:v>2.0350000000000001</c:v>
                </c:pt>
                <c:pt idx="5255">
                  <c:v>2.0350000000000001</c:v>
                </c:pt>
                <c:pt idx="5256">
                  <c:v>2.0350000000000001</c:v>
                </c:pt>
                <c:pt idx="5257">
                  <c:v>2.0350000000000001</c:v>
                </c:pt>
                <c:pt idx="5258">
                  <c:v>2.0350000000000001</c:v>
                </c:pt>
                <c:pt idx="5259">
                  <c:v>2.0350000000000001</c:v>
                </c:pt>
                <c:pt idx="5260">
                  <c:v>2.0350000000000001</c:v>
                </c:pt>
                <c:pt idx="5261">
                  <c:v>2.0379999999999998</c:v>
                </c:pt>
                <c:pt idx="5262">
                  <c:v>2.0390000000000001</c:v>
                </c:pt>
                <c:pt idx="5263">
                  <c:v>2.0390000000000001</c:v>
                </c:pt>
                <c:pt idx="5264">
                  <c:v>2.0390000000000001</c:v>
                </c:pt>
                <c:pt idx="5265">
                  <c:v>2.0409999999999999</c:v>
                </c:pt>
                <c:pt idx="5266">
                  <c:v>2.0409999999999999</c:v>
                </c:pt>
                <c:pt idx="5267">
                  <c:v>2.0409999999999999</c:v>
                </c:pt>
                <c:pt idx="5268">
                  <c:v>2.0419999999999998</c:v>
                </c:pt>
                <c:pt idx="5269">
                  <c:v>2.0419999999999998</c:v>
                </c:pt>
                <c:pt idx="5270">
                  <c:v>2.0449999999999999</c:v>
                </c:pt>
                <c:pt idx="5271">
                  <c:v>2.0449999999999999</c:v>
                </c:pt>
                <c:pt idx="5272">
                  <c:v>2.0449999999999999</c:v>
                </c:pt>
                <c:pt idx="5273">
                  <c:v>2.0449999999999999</c:v>
                </c:pt>
                <c:pt idx="5274">
                  <c:v>2.0449999999999999</c:v>
                </c:pt>
                <c:pt idx="5275">
                  <c:v>2.0449999999999999</c:v>
                </c:pt>
                <c:pt idx="5276">
                  <c:v>2.0470000000000002</c:v>
                </c:pt>
                <c:pt idx="5277">
                  <c:v>2.0470000000000002</c:v>
                </c:pt>
                <c:pt idx="5278">
                  <c:v>2.048</c:v>
                </c:pt>
                <c:pt idx="5279">
                  <c:v>2.048</c:v>
                </c:pt>
                <c:pt idx="5280">
                  <c:v>2.048</c:v>
                </c:pt>
                <c:pt idx="5281">
                  <c:v>2.0529999999999999</c:v>
                </c:pt>
                <c:pt idx="5282">
                  <c:v>2.0529999999999999</c:v>
                </c:pt>
                <c:pt idx="5283">
                  <c:v>2.0529999999999999</c:v>
                </c:pt>
                <c:pt idx="5284">
                  <c:v>2.0529999999999999</c:v>
                </c:pt>
                <c:pt idx="5285">
                  <c:v>2.0529999999999999</c:v>
                </c:pt>
                <c:pt idx="5286">
                  <c:v>2.0569999999999999</c:v>
                </c:pt>
                <c:pt idx="5287">
                  <c:v>2.0579999999999998</c:v>
                </c:pt>
                <c:pt idx="5288">
                  <c:v>2.0590000000000002</c:v>
                </c:pt>
                <c:pt idx="5289">
                  <c:v>2.0590000000000002</c:v>
                </c:pt>
                <c:pt idx="5290">
                  <c:v>2.0590000000000002</c:v>
                </c:pt>
                <c:pt idx="5291">
                  <c:v>2.0590000000000002</c:v>
                </c:pt>
                <c:pt idx="5292">
                  <c:v>2.0590000000000002</c:v>
                </c:pt>
                <c:pt idx="5293">
                  <c:v>2.0590000000000002</c:v>
                </c:pt>
                <c:pt idx="5294">
                  <c:v>2.0590000000000002</c:v>
                </c:pt>
                <c:pt idx="5295">
                  <c:v>2.0590000000000002</c:v>
                </c:pt>
                <c:pt idx="5296">
                  <c:v>2.0590000000000002</c:v>
                </c:pt>
                <c:pt idx="5297">
                  <c:v>2.0590000000000002</c:v>
                </c:pt>
                <c:pt idx="5298">
                  <c:v>2.0590000000000002</c:v>
                </c:pt>
                <c:pt idx="5299">
                  <c:v>2.0590000000000002</c:v>
                </c:pt>
                <c:pt idx="5300">
                  <c:v>2.0590000000000002</c:v>
                </c:pt>
                <c:pt idx="5301">
                  <c:v>2.06</c:v>
                </c:pt>
                <c:pt idx="5302">
                  <c:v>2.06</c:v>
                </c:pt>
                <c:pt idx="5303">
                  <c:v>2.06</c:v>
                </c:pt>
                <c:pt idx="5304">
                  <c:v>2.06</c:v>
                </c:pt>
                <c:pt idx="5305">
                  <c:v>2.06</c:v>
                </c:pt>
                <c:pt idx="5306">
                  <c:v>2.0609999999999999</c:v>
                </c:pt>
                <c:pt idx="5307">
                  <c:v>2.0630000000000002</c:v>
                </c:pt>
                <c:pt idx="5308">
                  <c:v>2.0630000000000002</c:v>
                </c:pt>
                <c:pt idx="5309">
                  <c:v>2.0630000000000002</c:v>
                </c:pt>
                <c:pt idx="5310">
                  <c:v>2.0640000000000001</c:v>
                </c:pt>
                <c:pt idx="5311">
                  <c:v>2.0649999999999999</c:v>
                </c:pt>
                <c:pt idx="5312">
                  <c:v>2.0649999999999999</c:v>
                </c:pt>
                <c:pt idx="5313">
                  <c:v>2.0649999999999999</c:v>
                </c:pt>
                <c:pt idx="5314">
                  <c:v>2.0649999999999999</c:v>
                </c:pt>
                <c:pt idx="5315">
                  <c:v>2.0659999999999998</c:v>
                </c:pt>
                <c:pt idx="5316">
                  <c:v>2.069</c:v>
                </c:pt>
                <c:pt idx="5317">
                  <c:v>2.069</c:v>
                </c:pt>
                <c:pt idx="5318">
                  <c:v>2.069</c:v>
                </c:pt>
                <c:pt idx="5319">
                  <c:v>2.0710000000000002</c:v>
                </c:pt>
                <c:pt idx="5320">
                  <c:v>2.0750000000000002</c:v>
                </c:pt>
                <c:pt idx="5321">
                  <c:v>2.077</c:v>
                </c:pt>
                <c:pt idx="5322">
                  <c:v>2.0779999999999998</c:v>
                </c:pt>
                <c:pt idx="5323">
                  <c:v>2.0779999999999998</c:v>
                </c:pt>
                <c:pt idx="5324">
                  <c:v>2.0779999999999998</c:v>
                </c:pt>
                <c:pt idx="5325">
                  <c:v>2.0779999999999998</c:v>
                </c:pt>
                <c:pt idx="5326">
                  <c:v>2.0779999999999998</c:v>
                </c:pt>
                <c:pt idx="5327">
                  <c:v>2.0779999999999998</c:v>
                </c:pt>
                <c:pt idx="5328">
                  <c:v>2.0779999999999998</c:v>
                </c:pt>
                <c:pt idx="5329">
                  <c:v>2.081</c:v>
                </c:pt>
                <c:pt idx="5330">
                  <c:v>2.081</c:v>
                </c:pt>
                <c:pt idx="5331">
                  <c:v>2.081</c:v>
                </c:pt>
                <c:pt idx="5332">
                  <c:v>2.081</c:v>
                </c:pt>
                <c:pt idx="5333">
                  <c:v>2.081</c:v>
                </c:pt>
                <c:pt idx="5334">
                  <c:v>2.0819999999999999</c:v>
                </c:pt>
                <c:pt idx="5335">
                  <c:v>2.0830000000000002</c:v>
                </c:pt>
                <c:pt idx="5336">
                  <c:v>2.0840000000000001</c:v>
                </c:pt>
                <c:pt idx="5337">
                  <c:v>2.0840000000000001</c:v>
                </c:pt>
                <c:pt idx="5338">
                  <c:v>2.0840000000000001</c:v>
                </c:pt>
                <c:pt idx="5339">
                  <c:v>2.0840000000000001</c:v>
                </c:pt>
                <c:pt idx="5340">
                  <c:v>2.0859999999999999</c:v>
                </c:pt>
                <c:pt idx="5341">
                  <c:v>2.0870000000000002</c:v>
                </c:pt>
                <c:pt idx="5342">
                  <c:v>2.0870000000000002</c:v>
                </c:pt>
                <c:pt idx="5343">
                  <c:v>2.0870000000000002</c:v>
                </c:pt>
                <c:pt idx="5344">
                  <c:v>2.0880000000000001</c:v>
                </c:pt>
                <c:pt idx="5345">
                  <c:v>2.0880000000000001</c:v>
                </c:pt>
                <c:pt idx="5346">
                  <c:v>2.089</c:v>
                </c:pt>
                <c:pt idx="5347">
                  <c:v>2.089</c:v>
                </c:pt>
                <c:pt idx="5348">
                  <c:v>2.089</c:v>
                </c:pt>
                <c:pt idx="5349">
                  <c:v>2.089</c:v>
                </c:pt>
                <c:pt idx="5350">
                  <c:v>2.089</c:v>
                </c:pt>
                <c:pt idx="5351">
                  <c:v>2.089</c:v>
                </c:pt>
                <c:pt idx="5352">
                  <c:v>2.089</c:v>
                </c:pt>
                <c:pt idx="5353">
                  <c:v>2.089</c:v>
                </c:pt>
                <c:pt idx="5354">
                  <c:v>2.089</c:v>
                </c:pt>
                <c:pt idx="5355">
                  <c:v>2.0910000000000002</c:v>
                </c:pt>
                <c:pt idx="5356">
                  <c:v>2.0939999999999999</c:v>
                </c:pt>
                <c:pt idx="5357">
                  <c:v>2.0939999999999999</c:v>
                </c:pt>
                <c:pt idx="5358">
                  <c:v>2.0939999999999999</c:v>
                </c:pt>
                <c:pt idx="5359">
                  <c:v>2.0939999999999999</c:v>
                </c:pt>
                <c:pt idx="5360">
                  <c:v>2.0939999999999999</c:v>
                </c:pt>
                <c:pt idx="5361">
                  <c:v>2.0939999999999999</c:v>
                </c:pt>
                <c:pt idx="5362">
                  <c:v>2.0939999999999999</c:v>
                </c:pt>
                <c:pt idx="5363">
                  <c:v>2.0939999999999999</c:v>
                </c:pt>
                <c:pt idx="5364">
                  <c:v>2.0939999999999999</c:v>
                </c:pt>
                <c:pt idx="5365">
                  <c:v>2.0939999999999999</c:v>
                </c:pt>
                <c:pt idx="5366">
                  <c:v>2.0950000000000002</c:v>
                </c:pt>
                <c:pt idx="5367">
                  <c:v>2.0950000000000002</c:v>
                </c:pt>
                <c:pt idx="5368">
                  <c:v>2.0950000000000002</c:v>
                </c:pt>
                <c:pt idx="5369">
                  <c:v>2.0950000000000002</c:v>
                </c:pt>
                <c:pt idx="5370">
                  <c:v>2.0950000000000002</c:v>
                </c:pt>
                <c:pt idx="5371">
                  <c:v>2.0950000000000002</c:v>
                </c:pt>
                <c:pt idx="5372">
                  <c:v>2.097</c:v>
                </c:pt>
                <c:pt idx="5373">
                  <c:v>2.0979999999999999</c:v>
                </c:pt>
                <c:pt idx="5374">
                  <c:v>2.1</c:v>
                </c:pt>
                <c:pt idx="5375">
                  <c:v>2.1</c:v>
                </c:pt>
                <c:pt idx="5376">
                  <c:v>2.1</c:v>
                </c:pt>
                <c:pt idx="5377">
                  <c:v>2.1</c:v>
                </c:pt>
                <c:pt idx="5378">
                  <c:v>2.1</c:v>
                </c:pt>
                <c:pt idx="5379">
                  <c:v>2.1</c:v>
                </c:pt>
                <c:pt idx="5380">
                  <c:v>2.1</c:v>
                </c:pt>
                <c:pt idx="5381">
                  <c:v>2.1</c:v>
                </c:pt>
                <c:pt idx="5382">
                  <c:v>2.1</c:v>
                </c:pt>
                <c:pt idx="5383">
                  <c:v>2.1</c:v>
                </c:pt>
                <c:pt idx="5384">
                  <c:v>2.1</c:v>
                </c:pt>
                <c:pt idx="5385">
                  <c:v>2.1</c:v>
                </c:pt>
                <c:pt idx="5386">
                  <c:v>2.1</c:v>
                </c:pt>
                <c:pt idx="5387">
                  <c:v>2.1030000000000002</c:v>
                </c:pt>
                <c:pt idx="5388">
                  <c:v>2.1030000000000002</c:v>
                </c:pt>
                <c:pt idx="5389">
                  <c:v>2.1030000000000002</c:v>
                </c:pt>
                <c:pt idx="5390">
                  <c:v>2.1030000000000002</c:v>
                </c:pt>
                <c:pt idx="5391">
                  <c:v>2.1059999999999999</c:v>
                </c:pt>
                <c:pt idx="5392">
                  <c:v>2.1059999999999999</c:v>
                </c:pt>
                <c:pt idx="5393">
                  <c:v>2.1059999999999999</c:v>
                </c:pt>
                <c:pt idx="5394">
                  <c:v>2.1059999999999999</c:v>
                </c:pt>
                <c:pt idx="5395">
                  <c:v>2.1059999999999999</c:v>
                </c:pt>
                <c:pt idx="5396">
                  <c:v>2.1059999999999999</c:v>
                </c:pt>
                <c:pt idx="5397">
                  <c:v>2.1059999999999999</c:v>
                </c:pt>
                <c:pt idx="5398">
                  <c:v>2.1070000000000002</c:v>
                </c:pt>
                <c:pt idx="5399">
                  <c:v>2.1070000000000002</c:v>
                </c:pt>
                <c:pt idx="5400">
                  <c:v>2.1080000000000001</c:v>
                </c:pt>
                <c:pt idx="5401">
                  <c:v>2.109</c:v>
                </c:pt>
                <c:pt idx="5402">
                  <c:v>2.1120000000000001</c:v>
                </c:pt>
                <c:pt idx="5403">
                  <c:v>2.113</c:v>
                </c:pt>
                <c:pt idx="5404">
                  <c:v>2.113</c:v>
                </c:pt>
                <c:pt idx="5405">
                  <c:v>2.113</c:v>
                </c:pt>
                <c:pt idx="5406">
                  <c:v>2.113</c:v>
                </c:pt>
                <c:pt idx="5407">
                  <c:v>2.113</c:v>
                </c:pt>
                <c:pt idx="5408">
                  <c:v>2.1150000000000002</c:v>
                </c:pt>
                <c:pt idx="5409">
                  <c:v>2.1150000000000002</c:v>
                </c:pt>
                <c:pt idx="5410">
                  <c:v>2.117</c:v>
                </c:pt>
                <c:pt idx="5411">
                  <c:v>2.117</c:v>
                </c:pt>
                <c:pt idx="5412">
                  <c:v>2.1179999999999999</c:v>
                </c:pt>
                <c:pt idx="5413">
                  <c:v>2.1179999999999999</c:v>
                </c:pt>
                <c:pt idx="5414">
                  <c:v>2.1179999999999999</c:v>
                </c:pt>
                <c:pt idx="5415">
                  <c:v>2.1179999999999999</c:v>
                </c:pt>
                <c:pt idx="5416">
                  <c:v>2.1179999999999999</c:v>
                </c:pt>
                <c:pt idx="5417">
                  <c:v>2.121</c:v>
                </c:pt>
                <c:pt idx="5418">
                  <c:v>2.121</c:v>
                </c:pt>
                <c:pt idx="5419">
                  <c:v>2.121</c:v>
                </c:pt>
                <c:pt idx="5420">
                  <c:v>2.121</c:v>
                </c:pt>
                <c:pt idx="5421">
                  <c:v>2.121</c:v>
                </c:pt>
                <c:pt idx="5422">
                  <c:v>2.1219999999999999</c:v>
                </c:pt>
                <c:pt idx="5423">
                  <c:v>2.1240000000000001</c:v>
                </c:pt>
                <c:pt idx="5424">
                  <c:v>2.125</c:v>
                </c:pt>
                <c:pt idx="5425">
                  <c:v>2.125</c:v>
                </c:pt>
                <c:pt idx="5426">
                  <c:v>2.125</c:v>
                </c:pt>
                <c:pt idx="5427">
                  <c:v>2.125</c:v>
                </c:pt>
                <c:pt idx="5428">
                  <c:v>2.125</c:v>
                </c:pt>
                <c:pt idx="5429">
                  <c:v>2.125</c:v>
                </c:pt>
                <c:pt idx="5430">
                  <c:v>2.125</c:v>
                </c:pt>
                <c:pt idx="5431">
                  <c:v>2.1259999999999999</c:v>
                </c:pt>
                <c:pt idx="5432">
                  <c:v>2.1280000000000001</c:v>
                </c:pt>
                <c:pt idx="5433">
                  <c:v>2.1309999999999998</c:v>
                </c:pt>
                <c:pt idx="5434">
                  <c:v>2.1309999999999998</c:v>
                </c:pt>
                <c:pt idx="5435">
                  <c:v>2.1309999999999998</c:v>
                </c:pt>
                <c:pt idx="5436">
                  <c:v>2.1309999999999998</c:v>
                </c:pt>
                <c:pt idx="5437">
                  <c:v>2.1309999999999998</c:v>
                </c:pt>
                <c:pt idx="5438">
                  <c:v>2.1339999999999999</c:v>
                </c:pt>
                <c:pt idx="5439">
                  <c:v>2.1339999999999999</c:v>
                </c:pt>
                <c:pt idx="5440">
                  <c:v>2.1339999999999999</c:v>
                </c:pt>
                <c:pt idx="5441">
                  <c:v>2.1360000000000001</c:v>
                </c:pt>
                <c:pt idx="5442">
                  <c:v>2.137</c:v>
                </c:pt>
                <c:pt idx="5443">
                  <c:v>2.137</c:v>
                </c:pt>
                <c:pt idx="5444">
                  <c:v>2.137</c:v>
                </c:pt>
                <c:pt idx="5445">
                  <c:v>2.137</c:v>
                </c:pt>
                <c:pt idx="5446">
                  <c:v>2.137</c:v>
                </c:pt>
                <c:pt idx="5447">
                  <c:v>2.137</c:v>
                </c:pt>
                <c:pt idx="5448">
                  <c:v>2.137</c:v>
                </c:pt>
                <c:pt idx="5449">
                  <c:v>2.137</c:v>
                </c:pt>
                <c:pt idx="5450">
                  <c:v>2.1379999999999999</c:v>
                </c:pt>
                <c:pt idx="5451">
                  <c:v>2.14</c:v>
                </c:pt>
                <c:pt idx="5452">
                  <c:v>2.14</c:v>
                </c:pt>
                <c:pt idx="5453">
                  <c:v>2.14</c:v>
                </c:pt>
                <c:pt idx="5454">
                  <c:v>2.141</c:v>
                </c:pt>
                <c:pt idx="5455">
                  <c:v>2.1429999999999998</c:v>
                </c:pt>
                <c:pt idx="5456">
                  <c:v>2.1429999999999998</c:v>
                </c:pt>
                <c:pt idx="5457">
                  <c:v>2.1429999999999998</c:v>
                </c:pt>
                <c:pt idx="5458">
                  <c:v>2.1440000000000001</c:v>
                </c:pt>
                <c:pt idx="5459">
                  <c:v>2.1440000000000001</c:v>
                </c:pt>
                <c:pt idx="5460">
                  <c:v>2.1440000000000001</c:v>
                </c:pt>
                <c:pt idx="5461">
                  <c:v>2.149</c:v>
                </c:pt>
                <c:pt idx="5462">
                  <c:v>2.149</c:v>
                </c:pt>
                <c:pt idx="5463">
                  <c:v>2.15</c:v>
                </c:pt>
                <c:pt idx="5464">
                  <c:v>2.15</c:v>
                </c:pt>
                <c:pt idx="5465">
                  <c:v>2.15</c:v>
                </c:pt>
                <c:pt idx="5466">
                  <c:v>2.15</c:v>
                </c:pt>
                <c:pt idx="5467">
                  <c:v>2.1509999999999998</c:v>
                </c:pt>
                <c:pt idx="5468">
                  <c:v>2.1509999999999998</c:v>
                </c:pt>
                <c:pt idx="5469">
                  <c:v>2.1509999999999998</c:v>
                </c:pt>
                <c:pt idx="5470">
                  <c:v>2.1520000000000001</c:v>
                </c:pt>
                <c:pt idx="5471">
                  <c:v>2.1520000000000001</c:v>
                </c:pt>
                <c:pt idx="5472">
                  <c:v>2.1549999999999998</c:v>
                </c:pt>
                <c:pt idx="5473">
                  <c:v>2.1549999999999998</c:v>
                </c:pt>
                <c:pt idx="5474">
                  <c:v>2.1549999999999998</c:v>
                </c:pt>
                <c:pt idx="5475">
                  <c:v>2.1549999999999998</c:v>
                </c:pt>
                <c:pt idx="5476">
                  <c:v>2.1549999999999998</c:v>
                </c:pt>
                <c:pt idx="5477">
                  <c:v>2.1549999999999998</c:v>
                </c:pt>
                <c:pt idx="5478">
                  <c:v>2.1549999999999998</c:v>
                </c:pt>
                <c:pt idx="5479">
                  <c:v>2.1549999999999998</c:v>
                </c:pt>
                <c:pt idx="5480">
                  <c:v>2.1549999999999998</c:v>
                </c:pt>
                <c:pt idx="5481">
                  <c:v>2.1549999999999998</c:v>
                </c:pt>
                <c:pt idx="5482">
                  <c:v>2.1549999999999998</c:v>
                </c:pt>
                <c:pt idx="5483">
                  <c:v>2.1560000000000001</c:v>
                </c:pt>
                <c:pt idx="5484">
                  <c:v>2.1560000000000001</c:v>
                </c:pt>
                <c:pt idx="5485">
                  <c:v>2.1560000000000001</c:v>
                </c:pt>
                <c:pt idx="5486">
                  <c:v>2.1560000000000001</c:v>
                </c:pt>
                <c:pt idx="5487">
                  <c:v>2.157</c:v>
                </c:pt>
                <c:pt idx="5488">
                  <c:v>2.157</c:v>
                </c:pt>
                <c:pt idx="5489">
                  <c:v>2.157</c:v>
                </c:pt>
                <c:pt idx="5490">
                  <c:v>2.1589999999999998</c:v>
                </c:pt>
                <c:pt idx="5491">
                  <c:v>2.1589999999999998</c:v>
                </c:pt>
                <c:pt idx="5492">
                  <c:v>2.1589999999999998</c:v>
                </c:pt>
                <c:pt idx="5493">
                  <c:v>2.16</c:v>
                </c:pt>
                <c:pt idx="5494">
                  <c:v>2.161</c:v>
                </c:pt>
                <c:pt idx="5495">
                  <c:v>2.161</c:v>
                </c:pt>
                <c:pt idx="5496">
                  <c:v>2.161</c:v>
                </c:pt>
                <c:pt idx="5497">
                  <c:v>2.161</c:v>
                </c:pt>
                <c:pt idx="5498">
                  <c:v>2.161</c:v>
                </c:pt>
                <c:pt idx="5499">
                  <c:v>2.161</c:v>
                </c:pt>
                <c:pt idx="5500">
                  <c:v>2.161</c:v>
                </c:pt>
                <c:pt idx="5501">
                  <c:v>2.161</c:v>
                </c:pt>
                <c:pt idx="5502">
                  <c:v>2.161</c:v>
                </c:pt>
                <c:pt idx="5503">
                  <c:v>2.1619999999999999</c:v>
                </c:pt>
                <c:pt idx="5504">
                  <c:v>2.1619999999999999</c:v>
                </c:pt>
                <c:pt idx="5505">
                  <c:v>2.1619999999999999</c:v>
                </c:pt>
                <c:pt idx="5506">
                  <c:v>2.1619999999999999</c:v>
                </c:pt>
                <c:pt idx="5507">
                  <c:v>2.165</c:v>
                </c:pt>
                <c:pt idx="5508">
                  <c:v>2.1669999999999998</c:v>
                </c:pt>
                <c:pt idx="5509">
                  <c:v>2.1669999999999998</c:v>
                </c:pt>
                <c:pt idx="5510">
                  <c:v>2.1669999999999998</c:v>
                </c:pt>
                <c:pt idx="5511">
                  <c:v>2.1669999999999998</c:v>
                </c:pt>
                <c:pt idx="5512">
                  <c:v>2.1669999999999998</c:v>
                </c:pt>
                <c:pt idx="5513">
                  <c:v>2.1669999999999998</c:v>
                </c:pt>
                <c:pt idx="5514">
                  <c:v>2.1669999999999998</c:v>
                </c:pt>
                <c:pt idx="5515">
                  <c:v>2.1669999999999998</c:v>
                </c:pt>
                <c:pt idx="5516">
                  <c:v>2.1669999999999998</c:v>
                </c:pt>
                <c:pt idx="5517">
                  <c:v>2.1669999999999998</c:v>
                </c:pt>
                <c:pt idx="5518">
                  <c:v>2.1669999999999998</c:v>
                </c:pt>
                <c:pt idx="5519">
                  <c:v>2.1669999999999998</c:v>
                </c:pt>
                <c:pt idx="5520">
                  <c:v>2.1669999999999998</c:v>
                </c:pt>
                <c:pt idx="5521">
                  <c:v>2.1669999999999998</c:v>
                </c:pt>
                <c:pt idx="5522">
                  <c:v>2.1669999999999998</c:v>
                </c:pt>
                <c:pt idx="5523">
                  <c:v>2.1669999999999998</c:v>
                </c:pt>
                <c:pt idx="5524">
                  <c:v>2.1669999999999998</c:v>
                </c:pt>
                <c:pt idx="5525">
                  <c:v>2.1680000000000001</c:v>
                </c:pt>
                <c:pt idx="5526">
                  <c:v>2.1709999999999998</c:v>
                </c:pt>
                <c:pt idx="5527">
                  <c:v>2.173</c:v>
                </c:pt>
                <c:pt idx="5528">
                  <c:v>2.173</c:v>
                </c:pt>
                <c:pt idx="5529">
                  <c:v>2.173</c:v>
                </c:pt>
                <c:pt idx="5530">
                  <c:v>2.173</c:v>
                </c:pt>
                <c:pt idx="5531">
                  <c:v>2.173</c:v>
                </c:pt>
                <c:pt idx="5532">
                  <c:v>2.173</c:v>
                </c:pt>
                <c:pt idx="5533">
                  <c:v>2.173</c:v>
                </c:pt>
                <c:pt idx="5534">
                  <c:v>2.173</c:v>
                </c:pt>
                <c:pt idx="5535">
                  <c:v>2.1739999999999999</c:v>
                </c:pt>
                <c:pt idx="5536">
                  <c:v>2.1739999999999999</c:v>
                </c:pt>
                <c:pt idx="5537">
                  <c:v>2.1739999999999999</c:v>
                </c:pt>
                <c:pt idx="5538">
                  <c:v>2.1739999999999999</c:v>
                </c:pt>
                <c:pt idx="5539">
                  <c:v>2.1739999999999999</c:v>
                </c:pt>
                <c:pt idx="5540">
                  <c:v>2.1739999999999999</c:v>
                </c:pt>
                <c:pt idx="5541">
                  <c:v>2.1739999999999999</c:v>
                </c:pt>
                <c:pt idx="5542">
                  <c:v>2.177</c:v>
                </c:pt>
                <c:pt idx="5543">
                  <c:v>2.177</c:v>
                </c:pt>
                <c:pt idx="5544">
                  <c:v>2.1779999999999999</c:v>
                </c:pt>
                <c:pt idx="5545">
                  <c:v>2.1789999999999998</c:v>
                </c:pt>
                <c:pt idx="5546">
                  <c:v>2.1789999999999998</c:v>
                </c:pt>
                <c:pt idx="5547">
                  <c:v>2.1789999999999998</c:v>
                </c:pt>
                <c:pt idx="5548">
                  <c:v>2.1800000000000002</c:v>
                </c:pt>
                <c:pt idx="5549">
                  <c:v>2.1800000000000002</c:v>
                </c:pt>
                <c:pt idx="5550">
                  <c:v>2.1829999999999998</c:v>
                </c:pt>
                <c:pt idx="5551">
                  <c:v>2.1829999999999998</c:v>
                </c:pt>
                <c:pt idx="5552">
                  <c:v>2.1850000000000001</c:v>
                </c:pt>
                <c:pt idx="5553">
                  <c:v>2.1850000000000001</c:v>
                </c:pt>
                <c:pt idx="5554">
                  <c:v>2.1869999999999998</c:v>
                </c:pt>
                <c:pt idx="5555">
                  <c:v>2.1890000000000001</c:v>
                </c:pt>
                <c:pt idx="5556">
                  <c:v>2.1890000000000001</c:v>
                </c:pt>
                <c:pt idx="5557">
                  <c:v>2.1890000000000001</c:v>
                </c:pt>
                <c:pt idx="5558">
                  <c:v>2.1890000000000001</c:v>
                </c:pt>
                <c:pt idx="5559">
                  <c:v>2.1890000000000001</c:v>
                </c:pt>
                <c:pt idx="5560">
                  <c:v>2.19</c:v>
                </c:pt>
                <c:pt idx="5561">
                  <c:v>2.19</c:v>
                </c:pt>
                <c:pt idx="5562">
                  <c:v>2.1909999999999998</c:v>
                </c:pt>
                <c:pt idx="5563">
                  <c:v>2.1909999999999998</c:v>
                </c:pt>
                <c:pt idx="5564">
                  <c:v>2.1909999999999998</c:v>
                </c:pt>
                <c:pt idx="5565">
                  <c:v>2.1909999999999998</c:v>
                </c:pt>
                <c:pt idx="5566">
                  <c:v>2.1920000000000002</c:v>
                </c:pt>
                <c:pt idx="5567">
                  <c:v>2.1930000000000001</c:v>
                </c:pt>
                <c:pt idx="5568">
                  <c:v>2.1930000000000001</c:v>
                </c:pt>
                <c:pt idx="5569">
                  <c:v>2.1930000000000001</c:v>
                </c:pt>
                <c:pt idx="5570">
                  <c:v>2.1949999999999998</c:v>
                </c:pt>
                <c:pt idx="5571">
                  <c:v>2.1960000000000002</c:v>
                </c:pt>
                <c:pt idx="5572">
                  <c:v>2.1960000000000002</c:v>
                </c:pt>
                <c:pt idx="5573">
                  <c:v>2.1960000000000002</c:v>
                </c:pt>
                <c:pt idx="5574">
                  <c:v>2.1960000000000002</c:v>
                </c:pt>
                <c:pt idx="5575">
                  <c:v>2.1970000000000001</c:v>
                </c:pt>
                <c:pt idx="5576">
                  <c:v>2.1970000000000001</c:v>
                </c:pt>
                <c:pt idx="5577">
                  <c:v>2.198</c:v>
                </c:pt>
                <c:pt idx="5578">
                  <c:v>2.1989999999999998</c:v>
                </c:pt>
                <c:pt idx="5579">
                  <c:v>2.2000000000000002</c:v>
                </c:pt>
                <c:pt idx="5580">
                  <c:v>2.2029999999999998</c:v>
                </c:pt>
                <c:pt idx="5581">
                  <c:v>2.2029999999999998</c:v>
                </c:pt>
                <c:pt idx="5582">
                  <c:v>2.2029999999999998</c:v>
                </c:pt>
                <c:pt idx="5583">
                  <c:v>2.2029999999999998</c:v>
                </c:pt>
                <c:pt idx="5584">
                  <c:v>2.2029999999999998</c:v>
                </c:pt>
                <c:pt idx="5585">
                  <c:v>2.2029999999999998</c:v>
                </c:pt>
                <c:pt idx="5586">
                  <c:v>2.2029999999999998</c:v>
                </c:pt>
                <c:pt idx="5587">
                  <c:v>2.2029999999999998</c:v>
                </c:pt>
                <c:pt idx="5588">
                  <c:v>2.2040000000000002</c:v>
                </c:pt>
                <c:pt idx="5589">
                  <c:v>2.2040000000000002</c:v>
                </c:pt>
                <c:pt idx="5590">
                  <c:v>2.2040000000000002</c:v>
                </c:pt>
                <c:pt idx="5591">
                  <c:v>2.2050000000000001</c:v>
                </c:pt>
                <c:pt idx="5592">
                  <c:v>2.2090000000000001</c:v>
                </c:pt>
                <c:pt idx="5593">
                  <c:v>2.21</c:v>
                </c:pt>
                <c:pt idx="5594">
                  <c:v>2.21</c:v>
                </c:pt>
                <c:pt idx="5595">
                  <c:v>2.2120000000000002</c:v>
                </c:pt>
                <c:pt idx="5596">
                  <c:v>2.2120000000000002</c:v>
                </c:pt>
                <c:pt idx="5597">
                  <c:v>2.2120000000000002</c:v>
                </c:pt>
                <c:pt idx="5598">
                  <c:v>2.2120000000000002</c:v>
                </c:pt>
                <c:pt idx="5599">
                  <c:v>2.2130000000000001</c:v>
                </c:pt>
                <c:pt idx="5600">
                  <c:v>2.2130000000000001</c:v>
                </c:pt>
                <c:pt idx="5601">
                  <c:v>2.214</c:v>
                </c:pt>
                <c:pt idx="5602">
                  <c:v>2.2149999999999999</c:v>
                </c:pt>
                <c:pt idx="5603">
                  <c:v>2.2149999999999999</c:v>
                </c:pt>
                <c:pt idx="5604">
                  <c:v>2.2149999999999999</c:v>
                </c:pt>
                <c:pt idx="5605">
                  <c:v>2.2149999999999999</c:v>
                </c:pt>
                <c:pt idx="5606">
                  <c:v>2.2160000000000002</c:v>
                </c:pt>
                <c:pt idx="5607">
                  <c:v>2.2160000000000002</c:v>
                </c:pt>
                <c:pt idx="5608">
                  <c:v>2.2160000000000002</c:v>
                </c:pt>
                <c:pt idx="5609">
                  <c:v>2.2160000000000002</c:v>
                </c:pt>
                <c:pt idx="5610">
                  <c:v>2.2200000000000002</c:v>
                </c:pt>
                <c:pt idx="5611">
                  <c:v>2.2210000000000001</c:v>
                </c:pt>
                <c:pt idx="5612">
                  <c:v>2.2210000000000001</c:v>
                </c:pt>
                <c:pt idx="5613">
                  <c:v>2.2210000000000001</c:v>
                </c:pt>
                <c:pt idx="5614">
                  <c:v>2.2210000000000001</c:v>
                </c:pt>
                <c:pt idx="5615">
                  <c:v>2.2210000000000001</c:v>
                </c:pt>
                <c:pt idx="5616">
                  <c:v>2.2229999999999999</c:v>
                </c:pt>
                <c:pt idx="5617">
                  <c:v>2.2240000000000002</c:v>
                </c:pt>
                <c:pt idx="5618">
                  <c:v>2.2250000000000001</c:v>
                </c:pt>
                <c:pt idx="5619">
                  <c:v>2.2269999999999999</c:v>
                </c:pt>
                <c:pt idx="5620">
                  <c:v>2.2269999999999999</c:v>
                </c:pt>
                <c:pt idx="5621">
                  <c:v>2.2269999999999999</c:v>
                </c:pt>
                <c:pt idx="5622">
                  <c:v>2.2269999999999999</c:v>
                </c:pt>
                <c:pt idx="5623">
                  <c:v>2.2269999999999999</c:v>
                </c:pt>
                <c:pt idx="5624">
                  <c:v>2.2280000000000002</c:v>
                </c:pt>
                <c:pt idx="5625">
                  <c:v>2.2280000000000002</c:v>
                </c:pt>
                <c:pt idx="5626">
                  <c:v>2.2280000000000002</c:v>
                </c:pt>
                <c:pt idx="5627">
                  <c:v>2.2280000000000002</c:v>
                </c:pt>
                <c:pt idx="5628">
                  <c:v>2.23</c:v>
                </c:pt>
                <c:pt idx="5629">
                  <c:v>2.2309999999999999</c:v>
                </c:pt>
                <c:pt idx="5630">
                  <c:v>2.2309999999999999</c:v>
                </c:pt>
                <c:pt idx="5631">
                  <c:v>2.2309999999999999</c:v>
                </c:pt>
                <c:pt idx="5632">
                  <c:v>2.2309999999999999</c:v>
                </c:pt>
                <c:pt idx="5633">
                  <c:v>2.2320000000000002</c:v>
                </c:pt>
                <c:pt idx="5634">
                  <c:v>2.2330000000000001</c:v>
                </c:pt>
                <c:pt idx="5635">
                  <c:v>2.234</c:v>
                </c:pt>
                <c:pt idx="5636">
                  <c:v>2.234</c:v>
                </c:pt>
                <c:pt idx="5637">
                  <c:v>2.234</c:v>
                </c:pt>
                <c:pt idx="5638">
                  <c:v>2.234</c:v>
                </c:pt>
                <c:pt idx="5639">
                  <c:v>2.234</c:v>
                </c:pt>
                <c:pt idx="5640">
                  <c:v>2.234</c:v>
                </c:pt>
                <c:pt idx="5641">
                  <c:v>2.234</c:v>
                </c:pt>
                <c:pt idx="5642">
                  <c:v>2.234</c:v>
                </c:pt>
                <c:pt idx="5643">
                  <c:v>2.234</c:v>
                </c:pt>
                <c:pt idx="5644">
                  <c:v>2.234</c:v>
                </c:pt>
                <c:pt idx="5645">
                  <c:v>2.234</c:v>
                </c:pt>
                <c:pt idx="5646">
                  <c:v>2.234</c:v>
                </c:pt>
                <c:pt idx="5647">
                  <c:v>2.234</c:v>
                </c:pt>
                <c:pt idx="5648">
                  <c:v>2.234</c:v>
                </c:pt>
                <c:pt idx="5649">
                  <c:v>2.2349999999999999</c:v>
                </c:pt>
                <c:pt idx="5650">
                  <c:v>2.2349999999999999</c:v>
                </c:pt>
                <c:pt idx="5651">
                  <c:v>2.2360000000000002</c:v>
                </c:pt>
                <c:pt idx="5652">
                  <c:v>2.2400000000000002</c:v>
                </c:pt>
                <c:pt idx="5653">
                  <c:v>2.2400000000000002</c:v>
                </c:pt>
                <c:pt idx="5654">
                  <c:v>2.2400000000000002</c:v>
                </c:pt>
                <c:pt idx="5655">
                  <c:v>2.2400000000000002</c:v>
                </c:pt>
                <c:pt idx="5656">
                  <c:v>2.2400000000000002</c:v>
                </c:pt>
                <c:pt idx="5657">
                  <c:v>2.2400000000000002</c:v>
                </c:pt>
                <c:pt idx="5658">
                  <c:v>2.2400000000000002</c:v>
                </c:pt>
                <c:pt idx="5659">
                  <c:v>2.2400000000000002</c:v>
                </c:pt>
                <c:pt idx="5660">
                  <c:v>2.2400000000000002</c:v>
                </c:pt>
                <c:pt idx="5661">
                  <c:v>2.2400000000000002</c:v>
                </c:pt>
                <c:pt idx="5662">
                  <c:v>2.2400000000000002</c:v>
                </c:pt>
                <c:pt idx="5663">
                  <c:v>2.2400000000000002</c:v>
                </c:pt>
                <c:pt idx="5664">
                  <c:v>2.2400000000000002</c:v>
                </c:pt>
                <c:pt idx="5665">
                  <c:v>2.2400000000000002</c:v>
                </c:pt>
                <c:pt idx="5666">
                  <c:v>2.2400000000000002</c:v>
                </c:pt>
                <c:pt idx="5667">
                  <c:v>2.2410000000000001</c:v>
                </c:pt>
                <c:pt idx="5668">
                  <c:v>2.2410000000000001</c:v>
                </c:pt>
                <c:pt idx="5669">
                  <c:v>2.242</c:v>
                </c:pt>
                <c:pt idx="5670">
                  <c:v>2.2429999999999999</c:v>
                </c:pt>
                <c:pt idx="5671">
                  <c:v>2.2440000000000002</c:v>
                </c:pt>
                <c:pt idx="5672">
                  <c:v>2.2440000000000002</c:v>
                </c:pt>
                <c:pt idx="5673">
                  <c:v>2.2440000000000002</c:v>
                </c:pt>
                <c:pt idx="5674">
                  <c:v>2.2450000000000001</c:v>
                </c:pt>
                <c:pt idx="5675">
                  <c:v>2.246</c:v>
                </c:pt>
                <c:pt idx="5676">
                  <c:v>2.246</c:v>
                </c:pt>
                <c:pt idx="5677">
                  <c:v>2.246</c:v>
                </c:pt>
                <c:pt idx="5678">
                  <c:v>2.246</c:v>
                </c:pt>
                <c:pt idx="5679">
                  <c:v>2.246</c:v>
                </c:pt>
                <c:pt idx="5680">
                  <c:v>2.246</c:v>
                </c:pt>
                <c:pt idx="5681">
                  <c:v>2.246</c:v>
                </c:pt>
                <c:pt idx="5682">
                  <c:v>2.246</c:v>
                </c:pt>
                <c:pt idx="5683">
                  <c:v>2.246</c:v>
                </c:pt>
                <c:pt idx="5684">
                  <c:v>2.246</c:v>
                </c:pt>
                <c:pt idx="5685">
                  <c:v>2.246</c:v>
                </c:pt>
                <c:pt idx="5686">
                  <c:v>2.2469999999999999</c:v>
                </c:pt>
                <c:pt idx="5687">
                  <c:v>2.2469999999999999</c:v>
                </c:pt>
                <c:pt idx="5688">
                  <c:v>2.25</c:v>
                </c:pt>
                <c:pt idx="5689">
                  <c:v>2.25</c:v>
                </c:pt>
                <c:pt idx="5690">
                  <c:v>2.25</c:v>
                </c:pt>
                <c:pt idx="5691">
                  <c:v>2.25</c:v>
                </c:pt>
                <c:pt idx="5692">
                  <c:v>2.25</c:v>
                </c:pt>
                <c:pt idx="5693">
                  <c:v>2.2530000000000001</c:v>
                </c:pt>
                <c:pt idx="5694">
                  <c:v>2.2530000000000001</c:v>
                </c:pt>
                <c:pt idx="5695">
                  <c:v>2.2530000000000001</c:v>
                </c:pt>
                <c:pt idx="5696">
                  <c:v>2.2530000000000001</c:v>
                </c:pt>
                <c:pt idx="5697">
                  <c:v>2.2530000000000001</c:v>
                </c:pt>
                <c:pt idx="5698">
                  <c:v>2.2530000000000001</c:v>
                </c:pt>
                <c:pt idx="5699">
                  <c:v>2.2530000000000001</c:v>
                </c:pt>
                <c:pt idx="5700">
                  <c:v>2.2530000000000001</c:v>
                </c:pt>
                <c:pt idx="5701">
                  <c:v>2.254</c:v>
                </c:pt>
                <c:pt idx="5702">
                  <c:v>2.2549999999999999</c:v>
                </c:pt>
                <c:pt idx="5703">
                  <c:v>2.2549999999999999</c:v>
                </c:pt>
                <c:pt idx="5704">
                  <c:v>2.2559999999999998</c:v>
                </c:pt>
                <c:pt idx="5705">
                  <c:v>2.2570000000000001</c:v>
                </c:pt>
                <c:pt idx="5706">
                  <c:v>2.2570000000000001</c:v>
                </c:pt>
                <c:pt idx="5707">
                  <c:v>2.2570000000000001</c:v>
                </c:pt>
                <c:pt idx="5708">
                  <c:v>2.2589999999999999</c:v>
                </c:pt>
                <c:pt idx="5709">
                  <c:v>2.2599999999999998</c:v>
                </c:pt>
                <c:pt idx="5710">
                  <c:v>2.2599999999999998</c:v>
                </c:pt>
                <c:pt idx="5711">
                  <c:v>2.2599999999999998</c:v>
                </c:pt>
                <c:pt idx="5712">
                  <c:v>2.2610000000000001</c:v>
                </c:pt>
                <c:pt idx="5713">
                  <c:v>2.262</c:v>
                </c:pt>
                <c:pt idx="5714">
                  <c:v>2.262</c:v>
                </c:pt>
                <c:pt idx="5715">
                  <c:v>2.262</c:v>
                </c:pt>
                <c:pt idx="5716">
                  <c:v>2.2629999999999999</c:v>
                </c:pt>
                <c:pt idx="5717">
                  <c:v>2.2650000000000001</c:v>
                </c:pt>
                <c:pt idx="5718">
                  <c:v>2.266</c:v>
                </c:pt>
                <c:pt idx="5719">
                  <c:v>2.266</c:v>
                </c:pt>
                <c:pt idx="5720">
                  <c:v>2.266</c:v>
                </c:pt>
                <c:pt idx="5721">
                  <c:v>2.266</c:v>
                </c:pt>
                <c:pt idx="5722">
                  <c:v>2.266</c:v>
                </c:pt>
                <c:pt idx="5723">
                  <c:v>2.266</c:v>
                </c:pt>
                <c:pt idx="5724">
                  <c:v>2.2669999999999999</c:v>
                </c:pt>
                <c:pt idx="5725">
                  <c:v>2.2669999999999999</c:v>
                </c:pt>
                <c:pt idx="5726">
                  <c:v>2.2669999999999999</c:v>
                </c:pt>
                <c:pt idx="5727">
                  <c:v>2.2669999999999999</c:v>
                </c:pt>
                <c:pt idx="5728">
                  <c:v>2.2690000000000001</c:v>
                </c:pt>
                <c:pt idx="5729">
                  <c:v>2.2690000000000001</c:v>
                </c:pt>
                <c:pt idx="5730">
                  <c:v>2.2709999999999999</c:v>
                </c:pt>
                <c:pt idx="5731">
                  <c:v>2.2709999999999999</c:v>
                </c:pt>
                <c:pt idx="5732">
                  <c:v>2.2709999999999999</c:v>
                </c:pt>
                <c:pt idx="5733">
                  <c:v>2.2730000000000001</c:v>
                </c:pt>
                <c:pt idx="5734">
                  <c:v>2.2770000000000001</c:v>
                </c:pt>
                <c:pt idx="5735">
                  <c:v>2.278</c:v>
                </c:pt>
                <c:pt idx="5736">
                  <c:v>2.278</c:v>
                </c:pt>
                <c:pt idx="5737">
                  <c:v>2.278</c:v>
                </c:pt>
                <c:pt idx="5738">
                  <c:v>2.278</c:v>
                </c:pt>
                <c:pt idx="5739">
                  <c:v>2.2789999999999999</c:v>
                </c:pt>
                <c:pt idx="5740">
                  <c:v>2.2789999999999999</c:v>
                </c:pt>
                <c:pt idx="5741">
                  <c:v>2.2799999999999998</c:v>
                </c:pt>
                <c:pt idx="5742">
                  <c:v>2.2799999999999998</c:v>
                </c:pt>
                <c:pt idx="5743">
                  <c:v>2.2799999999999998</c:v>
                </c:pt>
                <c:pt idx="5744">
                  <c:v>2.282</c:v>
                </c:pt>
                <c:pt idx="5745">
                  <c:v>2.2839999999999998</c:v>
                </c:pt>
                <c:pt idx="5746">
                  <c:v>2.2839999999999998</c:v>
                </c:pt>
                <c:pt idx="5747">
                  <c:v>2.2839999999999998</c:v>
                </c:pt>
                <c:pt idx="5748">
                  <c:v>2.2839999999999998</c:v>
                </c:pt>
                <c:pt idx="5749">
                  <c:v>2.2850000000000001</c:v>
                </c:pt>
                <c:pt idx="5750">
                  <c:v>2.2850000000000001</c:v>
                </c:pt>
                <c:pt idx="5751">
                  <c:v>2.2850000000000001</c:v>
                </c:pt>
                <c:pt idx="5752">
                  <c:v>2.2850000000000001</c:v>
                </c:pt>
                <c:pt idx="5753">
                  <c:v>2.2879999999999998</c:v>
                </c:pt>
                <c:pt idx="5754">
                  <c:v>2.2879999999999998</c:v>
                </c:pt>
                <c:pt idx="5755">
                  <c:v>2.2879999999999998</c:v>
                </c:pt>
                <c:pt idx="5756">
                  <c:v>2.2879999999999998</c:v>
                </c:pt>
                <c:pt idx="5757">
                  <c:v>2.2879999999999998</c:v>
                </c:pt>
                <c:pt idx="5758">
                  <c:v>2.2879999999999998</c:v>
                </c:pt>
                <c:pt idx="5759">
                  <c:v>2.2879999999999998</c:v>
                </c:pt>
                <c:pt idx="5760">
                  <c:v>2.2890000000000001</c:v>
                </c:pt>
                <c:pt idx="5761">
                  <c:v>2.2890000000000001</c:v>
                </c:pt>
                <c:pt idx="5762">
                  <c:v>2.2890000000000001</c:v>
                </c:pt>
                <c:pt idx="5763">
                  <c:v>2.2890000000000001</c:v>
                </c:pt>
                <c:pt idx="5764">
                  <c:v>2.2890000000000001</c:v>
                </c:pt>
                <c:pt idx="5765">
                  <c:v>2.29</c:v>
                </c:pt>
                <c:pt idx="5766">
                  <c:v>2.29</c:v>
                </c:pt>
                <c:pt idx="5767">
                  <c:v>2.2919999999999998</c:v>
                </c:pt>
                <c:pt idx="5768">
                  <c:v>2.2919999999999998</c:v>
                </c:pt>
                <c:pt idx="5769">
                  <c:v>2.294</c:v>
                </c:pt>
                <c:pt idx="5770">
                  <c:v>2.2949999999999999</c:v>
                </c:pt>
                <c:pt idx="5771">
                  <c:v>2.2949999999999999</c:v>
                </c:pt>
                <c:pt idx="5772">
                  <c:v>2.2949999999999999</c:v>
                </c:pt>
                <c:pt idx="5773">
                  <c:v>2.2949999999999999</c:v>
                </c:pt>
                <c:pt idx="5774">
                  <c:v>2.2959999999999998</c:v>
                </c:pt>
                <c:pt idx="5775">
                  <c:v>2.2959999999999998</c:v>
                </c:pt>
                <c:pt idx="5776">
                  <c:v>2.2959999999999998</c:v>
                </c:pt>
                <c:pt idx="5777">
                  <c:v>2.2970000000000002</c:v>
                </c:pt>
                <c:pt idx="5778">
                  <c:v>2.2970000000000002</c:v>
                </c:pt>
                <c:pt idx="5779">
                  <c:v>2.298</c:v>
                </c:pt>
                <c:pt idx="5780">
                  <c:v>2.2989999999999999</c:v>
                </c:pt>
                <c:pt idx="5781">
                  <c:v>2.3010000000000002</c:v>
                </c:pt>
                <c:pt idx="5782">
                  <c:v>2.302</c:v>
                </c:pt>
                <c:pt idx="5783">
                  <c:v>2.3050000000000002</c:v>
                </c:pt>
                <c:pt idx="5784">
                  <c:v>2.3050000000000002</c:v>
                </c:pt>
                <c:pt idx="5785">
                  <c:v>2.3050000000000002</c:v>
                </c:pt>
                <c:pt idx="5786">
                  <c:v>2.3050000000000002</c:v>
                </c:pt>
                <c:pt idx="5787">
                  <c:v>2.306</c:v>
                </c:pt>
                <c:pt idx="5788">
                  <c:v>2.306</c:v>
                </c:pt>
                <c:pt idx="5789">
                  <c:v>2.306</c:v>
                </c:pt>
                <c:pt idx="5790">
                  <c:v>2.306</c:v>
                </c:pt>
                <c:pt idx="5791">
                  <c:v>2.306</c:v>
                </c:pt>
                <c:pt idx="5792">
                  <c:v>2.306</c:v>
                </c:pt>
                <c:pt idx="5793">
                  <c:v>2.306</c:v>
                </c:pt>
                <c:pt idx="5794">
                  <c:v>2.306</c:v>
                </c:pt>
                <c:pt idx="5795">
                  <c:v>2.3079999999999998</c:v>
                </c:pt>
                <c:pt idx="5796">
                  <c:v>2.3079999999999998</c:v>
                </c:pt>
                <c:pt idx="5797">
                  <c:v>2.3079999999999998</c:v>
                </c:pt>
                <c:pt idx="5798">
                  <c:v>2.3079999999999998</c:v>
                </c:pt>
                <c:pt idx="5799">
                  <c:v>2.3079999999999998</c:v>
                </c:pt>
                <c:pt idx="5800">
                  <c:v>2.3079999999999998</c:v>
                </c:pt>
                <c:pt idx="5801">
                  <c:v>2.3090000000000002</c:v>
                </c:pt>
                <c:pt idx="5802">
                  <c:v>2.3090000000000002</c:v>
                </c:pt>
                <c:pt idx="5803">
                  <c:v>2.3090000000000002</c:v>
                </c:pt>
                <c:pt idx="5804">
                  <c:v>2.3090000000000002</c:v>
                </c:pt>
                <c:pt idx="5805">
                  <c:v>2.3090000000000002</c:v>
                </c:pt>
                <c:pt idx="5806">
                  <c:v>2.3090000000000002</c:v>
                </c:pt>
                <c:pt idx="5807">
                  <c:v>2.3090000000000002</c:v>
                </c:pt>
                <c:pt idx="5808">
                  <c:v>2.3090000000000002</c:v>
                </c:pt>
                <c:pt idx="5809">
                  <c:v>2.3090000000000002</c:v>
                </c:pt>
                <c:pt idx="5810">
                  <c:v>2.3090000000000002</c:v>
                </c:pt>
                <c:pt idx="5811">
                  <c:v>2.3090000000000002</c:v>
                </c:pt>
                <c:pt idx="5812">
                  <c:v>2.31</c:v>
                </c:pt>
                <c:pt idx="5813">
                  <c:v>2.31</c:v>
                </c:pt>
                <c:pt idx="5814">
                  <c:v>2.31</c:v>
                </c:pt>
                <c:pt idx="5815">
                  <c:v>2.3109999999999999</c:v>
                </c:pt>
                <c:pt idx="5816">
                  <c:v>2.3109999999999999</c:v>
                </c:pt>
                <c:pt idx="5817">
                  <c:v>2.3109999999999999</c:v>
                </c:pt>
                <c:pt idx="5818">
                  <c:v>2.3119999999999998</c:v>
                </c:pt>
                <c:pt idx="5819">
                  <c:v>2.3119999999999998</c:v>
                </c:pt>
                <c:pt idx="5820">
                  <c:v>2.3130000000000002</c:v>
                </c:pt>
                <c:pt idx="5821">
                  <c:v>2.3140000000000001</c:v>
                </c:pt>
                <c:pt idx="5822">
                  <c:v>2.3140000000000001</c:v>
                </c:pt>
                <c:pt idx="5823">
                  <c:v>2.3149999999999999</c:v>
                </c:pt>
                <c:pt idx="5824">
                  <c:v>2.3149999999999999</c:v>
                </c:pt>
                <c:pt idx="5825">
                  <c:v>2.3149999999999999</c:v>
                </c:pt>
                <c:pt idx="5826">
                  <c:v>2.3149999999999999</c:v>
                </c:pt>
                <c:pt idx="5827">
                  <c:v>2.3149999999999999</c:v>
                </c:pt>
                <c:pt idx="5828">
                  <c:v>2.3149999999999999</c:v>
                </c:pt>
                <c:pt idx="5829">
                  <c:v>2.3149999999999999</c:v>
                </c:pt>
                <c:pt idx="5830">
                  <c:v>2.3149999999999999</c:v>
                </c:pt>
                <c:pt idx="5831">
                  <c:v>2.3149999999999999</c:v>
                </c:pt>
                <c:pt idx="5832">
                  <c:v>2.3149999999999999</c:v>
                </c:pt>
                <c:pt idx="5833">
                  <c:v>2.3149999999999999</c:v>
                </c:pt>
                <c:pt idx="5834">
                  <c:v>2.3149999999999999</c:v>
                </c:pt>
                <c:pt idx="5835">
                  <c:v>2.3149999999999999</c:v>
                </c:pt>
                <c:pt idx="5836">
                  <c:v>2.3149999999999999</c:v>
                </c:pt>
                <c:pt idx="5837">
                  <c:v>2.3149999999999999</c:v>
                </c:pt>
                <c:pt idx="5838">
                  <c:v>2.3149999999999999</c:v>
                </c:pt>
                <c:pt idx="5839">
                  <c:v>2.3149999999999999</c:v>
                </c:pt>
                <c:pt idx="5840">
                  <c:v>2.3149999999999999</c:v>
                </c:pt>
                <c:pt idx="5841">
                  <c:v>2.3149999999999999</c:v>
                </c:pt>
                <c:pt idx="5842">
                  <c:v>2.3149999999999999</c:v>
                </c:pt>
                <c:pt idx="5843">
                  <c:v>2.3149999999999999</c:v>
                </c:pt>
                <c:pt idx="5844">
                  <c:v>2.3159999999999998</c:v>
                </c:pt>
                <c:pt idx="5845">
                  <c:v>2.319</c:v>
                </c:pt>
                <c:pt idx="5846">
                  <c:v>2.3199999999999998</c:v>
                </c:pt>
                <c:pt idx="5847">
                  <c:v>2.3210000000000002</c:v>
                </c:pt>
                <c:pt idx="5848">
                  <c:v>2.3210000000000002</c:v>
                </c:pt>
                <c:pt idx="5849">
                  <c:v>2.3210000000000002</c:v>
                </c:pt>
                <c:pt idx="5850">
                  <c:v>2.3210000000000002</c:v>
                </c:pt>
                <c:pt idx="5851">
                  <c:v>2.3239999999999998</c:v>
                </c:pt>
                <c:pt idx="5852">
                  <c:v>2.3239999999999998</c:v>
                </c:pt>
                <c:pt idx="5853">
                  <c:v>2.3239999999999998</c:v>
                </c:pt>
                <c:pt idx="5854">
                  <c:v>2.327</c:v>
                </c:pt>
                <c:pt idx="5855">
                  <c:v>2.3279999999999998</c:v>
                </c:pt>
                <c:pt idx="5856">
                  <c:v>2.3279999999999998</c:v>
                </c:pt>
                <c:pt idx="5857">
                  <c:v>2.3279999999999998</c:v>
                </c:pt>
                <c:pt idx="5858">
                  <c:v>2.3279999999999998</c:v>
                </c:pt>
                <c:pt idx="5859">
                  <c:v>2.33</c:v>
                </c:pt>
                <c:pt idx="5860">
                  <c:v>2.33</c:v>
                </c:pt>
                <c:pt idx="5861">
                  <c:v>2.331</c:v>
                </c:pt>
                <c:pt idx="5862">
                  <c:v>2.331</c:v>
                </c:pt>
                <c:pt idx="5863">
                  <c:v>2.3330000000000002</c:v>
                </c:pt>
                <c:pt idx="5864">
                  <c:v>2.3330000000000002</c:v>
                </c:pt>
                <c:pt idx="5865">
                  <c:v>2.3340000000000001</c:v>
                </c:pt>
                <c:pt idx="5866">
                  <c:v>2.3340000000000001</c:v>
                </c:pt>
                <c:pt idx="5867">
                  <c:v>2.3370000000000002</c:v>
                </c:pt>
                <c:pt idx="5868">
                  <c:v>2.339</c:v>
                </c:pt>
                <c:pt idx="5869">
                  <c:v>2.339</c:v>
                </c:pt>
                <c:pt idx="5870">
                  <c:v>2.339</c:v>
                </c:pt>
                <c:pt idx="5871">
                  <c:v>2.34</c:v>
                </c:pt>
                <c:pt idx="5872">
                  <c:v>2.34</c:v>
                </c:pt>
                <c:pt idx="5873">
                  <c:v>2.3410000000000002</c:v>
                </c:pt>
                <c:pt idx="5874">
                  <c:v>2.3410000000000002</c:v>
                </c:pt>
                <c:pt idx="5875">
                  <c:v>2.3410000000000002</c:v>
                </c:pt>
                <c:pt idx="5876">
                  <c:v>2.3439999999999999</c:v>
                </c:pt>
                <c:pt idx="5877">
                  <c:v>2.3439999999999999</c:v>
                </c:pt>
                <c:pt idx="5878">
                  <c:v>2.3439999999999999</c:v>
                </c:pt>
                <c:pt idx="5879">
                  <c:v>2.3460000000000001</c:v>
                </c:pt>
                <c:pt idx="5880">
                  <c:v>2.3460000000000001</c:v>
                </c:pt>
                <c:pt idx="5881">
                  <c:v>2.3460000000000001</c:v>
                </c:pt>
                <c:pt idx="5882">
                  <c:v>2.3460000000000001</c:v>
                </c:pt>
                <c:pt idx="5883">
                  <c:v>2.3460000000000001</c:v>
                </c:pt>
                <c:pt idx="5884">
                  <c:v>2.3460000000000001</c:v>
                </c:pt>
                <c:pt idx="5885">
                  <c:v>2.347</c:v>
                </c:pt>
                <c:pt idx="5886">
                  <c:v>2.347</c:v>
                </c:pt>
                <c:pt idx="5887">
                  <c:v>2.347</c:v>
                </c:pt>
                <c:pt idx="5888">
                  <c:v>2.347</c:v>
                </c:pt>
                <c:pt idx="5889">
                  <c:v>2.347</c:v>
                </c:pt>
                <c:pt idx="5890">
                  <c:v>2.347</c:v>
                </c:pt>
                <c:pt idx="5891">
                  <c:v>2.347</c:v>
                </c:pt>
                <c:pt idx="5892">
                  <c:v>2.35</c:v>
                </c:pt>
                <c:pt idx="5893">
                  <c:v>2.35</c:v>
                </c:pt>
                <c:pt idx="5894">
                  <c:v>2.35</c:v>
                </c:pt>
                <c:pt idx="5895">
                  <c:v>2.35</c:v>
                </c:pt>
                <c:pt idx="5896">
                  <c:v>2.351</c:v>
                </c:pt>
                <c:pt idx="5897">
                  <c:v>2.351</c:v>
                </c:pt>
                <c:pt idx="5898">
                  <c:v>2.3530000000000002</c:v>
                </c:pt>
                <c:pt idx="5899">
                  <c:v>2.3530000000000002</c:v>
                </c:pt>
                <c:pt idx="5900">
                  <c:v>2.3530000000000002</c:v>
                </c:pt>
                <c:pt idx="5901">
                  <c:v>2.3530000000000002</c:v>
                </c:pt>
                <c:pt idx="5902">
                  <c:v>2.3530000000000002</c:v>
                </c:pt>
                <c:pt idx="5903">
                  <c:v>2.3530000000000002</c:v>
                </c:pt>
                <c:pt idx="5904">
                  <c:v>2.3530000000000002</c:v>
                </c:pt>
                <c:pt idx="5905">
                  <c:v>2.3530000000000002</c:v>
                </c:pt>
                <c:pt idx="5906">
                  <c:v>2.3530000000000002</c:v>
                </c:pt>
                <c:pt idx="5907">
                  <c:v>2.3530000000000002</c:v>
                </c:pt>
                <c:pt idx="5908">
                  <c:v>2.3530000000000002</c:v>
                </c:pt>
                <c:pt idx="5909">
                  <c:v>2.3530000000000002</c:v>
                </c:pt>
                <c:pt idx="5910">
                  <c:v>2.3530000000000002</c:v>
                </c:pt>
                <c:pt idx="5911">
                  <c:v>2.3530000000000002</c:v>
                </c:pt>
                <c:pt idx="5912">
                  <c:v>2.3540000000000001</c:v>
                </c:pt>
                <c:pt idx="5913">
                  <c:v>2.3570000000000002</c:v>
                </c:pt>
                <c:pt idx="5914">
                  <c:v>2.3570000000000002</c:v>
                </c:pt>
                <c:pt idx="5915">
                  <c:v>2.3570000000000002</c:v>
                </c:pt>
                <c:pt idx="5916">
                  <c:v>2.3570000000000002</c:v>
                </c:pt>
                <c:pt idx="5917">
                  <c:v>2.359</c:v>
                </c:pt>
                <c:pt idx="5918">
                  <c:v>2.359</c:v>
                </c:pt>
                <c:pt idx="5919">
                  <c:v>2.359</c:v>
                </c:pt>
                <c:pt idx="5920">
                  <c:v>2.359</c:v>
                </c:pt>
                <c:pt idx="5921">
                  <c:v>2.359</c:v>
                </c:pt>
                <c:pt idx="5922">
                  <c:v>2.359</c:v>
                </c:pt>
                <c:pt idx="5923">
                  <c:v>2.359</c:v>
                </c:pt>
                <c:pt idx="5924">
                  <c:v>2.36</c:v>
                </c:pt>
                <c:pt idx="5925">
                  <c:v>2.36</c:v>
                </c:pt>
                <c:pt idx="5926">
                  <c:v>2.36</c:v>
                </c:pt>
                <c:pt idx="5927">
                  <c:v>2.3610000000000002</c:v>
                </c:pt>
                <c:pt idx="5928">
                  <c:v>2.363</c:v>
                </c:pt>
                <c:pt idx="5929">
                  <c:v>2.3660000000000001</c:v>
                </c:pt>
                <c:pt idx="5930">
                  <c:v>2.3660000000000001</c:v>
                </c:pt>
                <c:pt idx="5931">
                  <c:v>2.3660000000000001</c:v>
                </c:pt>
                <c:pt idx="5932">
                  <c:v>2.37</c:v>
                </c:pt>
                <c:pt idx="5933">
                  <c:v>2.37</c:v>
                </c:pt>
                <c:pt idx="5934">
                  <c:v>2.3730000000000002</c:v>
                </c:pt>
                <c:pt idx="5935">
                  <c:v>2.3730000000000002</c:v>
                </c:pt>
                <c:pt idx="5936">
                  <c:v>2.3730000000000002</c:v>
                </c:pt>
                <c:pt idx="5937">
                  <c:v>2.3730000000000002</c:v>
                </c:pt>
                <c:pt idx="5938">
                  <c:v>2.3730000000000002</c:v>
                </c:pt>
                <c:pt idx="5939">
                  <c:v>2.3730000000000002</c:v>
                </c:pt>
                <c:pt idx="5940">
                  <c:v>2.3730000000000002</c:v>
                </c:pt>
                <c:pt idx="5941">
                  <c:v>2.3759999999999999</c:v>
                </c:pt>
                <c:pt idx="5942">
                  <c:v>2.3759999999999999</c:v>
                </c:pt>
                <c:pt idx="5943">
                  <c:v>2.3780000000000001</c:v>
                </c:pt>
                <c:pt idx="5944">
                  <c:v>2.379</c:v>
                </c:pt>
                <c:pt idx="5945">
                  <c:v>2.379</c:v>
                </c:pt>
                <c:pt idx="5946">
                  <c:v>2.379</c:v>
                </c:pt>
                <c:pt idx="5947">
                  <c:v>2.379</c:v>
                </c:pt>
                <c:pt idx="5948">
                  <c:v>2.379</c:v>
                </c:pt>
                <c:pt idx="5949">
                  <c:v>2.38</c:v>
                </c:pt>
                <c:pt idx="5950">
                  <c:v>2.383</c:v>
                </c:pt>
                <c:pt idx="5951">
                  <c:v>2.383</c:v>
                </c:pt>
                <c:pt idx="5952">
                  <c:v>2.383</c:v>
                </c:pt>
                <c:pt idx="5953">
                  <c:v>2.383</c:v>
                </c:pt>
                <c:pt idx="5954">
                  <c:v>2.383</c:v>
                </c:pt>
                <c:pt idx="5955">
                  <c:v>2.3849999999999998</c:v>
                </c:pt>
                <c:pt idx="5956">
                  <c:v>2.3849999999999998</c:v>
                </c:pt>
                <c:pt idx="5957">
                  <c:v>2.3849999999999998</c:v>
                </c:pt>
                <c:pt idx="5958">
                  <c:v>2.3849999999999998</c:v>
                </c:pt>
                <c:pt idx="5959">
                  <c:v>2.3849999999999998</c:v>
                </c:pt>
                <c:pt idx="5960">
                  <c:v>2.3849999999999998</c:v>
                </c:pt>
                <c:pt idx="5961">
                  <c:v>2.3860000000000001</c:v>
                </c:pt>
                <c:pt idx="5962">
                  <c:v>2.3860000000000001</c:v>
                </c:pt>
                <c:pt idx="5963">
                  <c:v>2.3860000000000001</c:v>
                </c:pt>
                <c:pt idx="5964">
                  <c:v>2.3860000000000001</c:v>
                </c:pt>
                <c:pt idx="5965">
                  <c:v>2.3860000000000001</c:v>
                </c:pt>
                <c:pt idx="5966">
                  <c:v>2.3860000000000001</c:v>
                </c:pt>
                <c:pt idx="5967">
                  <c:v>2.3860000000000001</c:v>
                </c:pt>
                <c:pt idx="5968">
                  <c:v>2.3860000000000001</c:v>
                </c:pt>
                <c:pt idx="5969">
                  <c:v>2.3860000000000001</c:v>
                </c:pt>
                <c:pt idx="5970">
                  <c:v>2.3879999999999999</c:v>
                </c:pt>
                <c:pt idx="5971">
                  <c:v>2.3889999999999998</c:v>
                </c:pt>
                <c:pt idx="5972">
                  <c:v>2.3889999999999998</c:v>
                </c:pt>
                <c:pt idx="5973">
                  <c:v>2.391</c:v>
                </c:pt>
                <c:pt idx="5974">
                  <c:v>2.391</c:v>
                </c:pt>
                <c:pt idx="5975">
                  <c:v>2.391</c:v>
                </c:pt>
                <c:pt idx="5976">
                  <c:v>2.391</c:v>
                </c:pt>
                <c:pt idx="5977">
                  <c:v>2.391</c:v>
                </c:pt>
                <c:pt idx="5978">
                  <c:v>2.391</c:v>
                </c:pt>
                <c:pt idx="5979">
                  <c:v>2.391</c:v>
                </c:pt>
                <c:pt idx="5980">
                  <c:v>2.391</c:v>
                </c:pt>
                <c:pt idx="5981">
                  <c:v>2.391</c:v>
                </c:pt>
                <c:pt idx="5982">
                  <c:v>2.391</c:v>
                </c:pt>
                <c:pt idx="5983">
                  <c:v>2.391</c:v>
                </c:pt>
                <c:pt idx="5984">
                  <c:v>2.391</c:v>
                </c:pt>
                <c:pt idx="5985">
                  <c:v>2.391</c:v>
                </c:pt>
                <c:pt idx="5986">
                  <c:v>2.391</c:v>
                </c:pt>
                <c:pt idx="5987">
                  <c:v>2.3929999999999998</c:v>
                </c:pt>
                <c:pt idx="5988">
                  <c:v>2.3929999999999998</c:v>
                </c:pt>
                <c:pt idx="5989">
                  <c:v>2.3929999999999998</c:v>
                </c:pt>
                <c:pt idx="5990">
                  <c:v>2.3929999999999998</c:v>
                </c:pt>
                <c:pt idx="5991">
                  <c:v>2.3940000000000001</c:v>
                </c:pt>
                <c:pt idx="5992">
                  <c:v>2.3959999999999999</c:v>
                </c:pt>
                <c:pt idx="5993">
                  <c:v>2.3959999999999999</c:v>
                </c:pt>
                <c:pt idx="5994">
                  <c:v>2.3959999999999999</c:v>
                </c:pt>
                <c:pt idx="5995">
                  <c:v>2.3959999999999999</c:v>
                </c:pt>
                <c:pt idx="5996">
                  <c:v>2.3969999999999998</c:v>
                </c:pt>
                <c:pt idx="5997">
                  <c:v>2.3969999999999998</c:v>
                </c:pt>
                <c:pt idx="5998">
                  <c:v>2.3969999999999998</c:v>
                </c:pt>
                <c:pt idx="5999">
                  <c:v>2.3969999999999998</c:v>
                </c:pt>
                <c:pt idx="6000">
                  <c:v>2.3969999999999998</c:v>
                </c:pt>
                <c:pt idx="6001">
                  <c:v>2.3969999999999998</c:v>
                </c:pt>
                <c:pt idx="6002">
                  <c:v>2.3969999999999998</c:v>
                </c:pt>
                <c:pt idx="6003">
                  <c:v>2.3980000000000001</c:v>
                </c:pt>
                <c:pt idx="6004">
                  <c:v>2.399</c:v>
                </c:pt>
                <c:pt idx="6005">
                  <c:v>2.399</c:v>
                </c:pt>
                <c:pt idx="6006">
                  <c:v>2.399</c:v>
                </c:pt>
                <c:pt idx="6007">
                  <c:v>2.4</c:v>
                </c:pt>
                <c:pt idx="6008">
                  <c:v>2.403</c:v>
                </c:pt>
                <c:pt idx="6009">
                  <c:v>2.403</c:v>
                </c:pt>
                <c:pt idx="6010">
                  <c:v>2.403</c:v>
                </c:pt>
                <c:pt idx="6011">
                  <c:v>2.4039999999999999</c:v>
                </c:pt>
                <c:pt idx="6012">
                  <c:v>2.4060000000000001</c:v>
                </c:pt>
                <c:pt idx="6013">
                  <c:v>2.4060000000000001</c:v>
                </c:pt>
                <c:pt idx="6014">
                  <c:v>2.4060000000000001</c:v>
                </c:pt>
                <c:pt idx="6015">
                  <c:v>2.4060000000000001</c:v>
                </c:pt>
                <c:pt idx="6016">
                  <c:v>2.4060000000000001</c:v>
                </c:pt>
                <c:pt idx="6017">
                  <c:v>2.4060000000000001</c:v>
                </c:pt>
                <c:pt idx="6018">
                  <c:v>2.4060000000000001</c:v>
                </c:pt>
                <c:pt idx="6019">
                  <c:v>2.4060000000000001</c:v>
                </c:pt>
                <c:pt idx="6020">
                  <c:v>2.4089999999999998</c:v>
                </c:pt>
                <c:pt idx="6021">
                  <c:v>2.4089999999999998</c:v>
                </c:pt>
                <c:pt idx="6022">
                  <c:v>2.4119999999999999</c:v>
                </c:pt>
                <c:pt idx="6023">
                  <c:v>2.4140000000000001</c:v>
                </c:pt>
                <c:pt idx="6024">
                  <c:v>2.4140000000000001</c:v>
                </c:pt>
                <c:pt idx="6025">
                  <c:v>2.415</c:v>
                </c:pt>
                <c:pt idx="6026">
                  <c:v>2.4159999999999999</c:v>
                </c:pt>
                <c:pt idx="6027">
                  <c:v>2.419</c:v>
                </c:pt>
                <c:pt idx="6028">
                  <c:v>2.419</c:v>
                </c:pt>
                <c:pt idx="6029">
                  <c:v>2.419</c:v>
                </c:pt>
                <c:pt idx="6030">
                  <c:v>2.42</c:v>
                </c:pt>
                <c:pt idx="6031">
                  <c:v>2.4220000000000002</c:v>
                </c:pt>
                <c:pt idx="6032">
                  <c:v>2.423</c:v>
                </c:pt>
                <c:pt idx="6033">
                  <c:v>2.423</c:v>
                </c:pt>
                <c:pt idx="6034">
                  <c:v>2.423</c:v>
                </c:pt>
                <c:pt idx="6035">
                  <c:v>2.423</c:v>
                </c:pt>
                <c:pt idx="6036">
                  <c:v>2.4249999999999998</c:v>
                </c:pt>
                <c:pt idx="6037">
                  <c:v>2.4249999999999998</c:v>
                </c:pt>
                <c:pt idx="6038">
                  <c:v>2.4260000000000002</c:v>
                </c:pt>
                <c:pt idx="6039">
                  <c:v>2.4260000000000002</c:v>
                </c:pt>
                <c:pt idx="6040">
                  <c:v>2.4260000000000002</c:v>
                </c:pt>
                <c:pt idx="6041">
                  <c:v>2.427</c:v>
                </c:pt>
                <c:pt idx="6042">
                  <c:v>2.427</c:v>
                </c:pt>
                <c:pt idx="6043">
                  <c:v>2.427</c:v>
                </c:pt>
                <c:pt idx="6044">
                  <c:v>2.427</c:v>
                </c:pt>
                <c:pt idx="6045">
                  <c:v>2.4289999999999998</c:v>
                </c:pt>
                <c:pt idx="6046">
                  <c:v>2.4289999999999998</c:v>
                </c:pt>
                <c:pt idx="6047">
                  <c:v>2.4289999999999998</c:v>
                </c:pt>
                <c:pt idx="6048">
                  <c:v>2.4300000000000002</c:v>
                </c:pt>
                <c:pt idx="6049">
                  <c:v>2.4300000000000002</c:v>
                </c:pt>
                <c:pt idx="6050">
                  <c:v>2.4300000000000002</c:v>
                </c:pt>
                <c:pt idx="6051">
                  <c:v>2.4300000000000002</c:v>
                </c:pt>
                <c:pt idx="6052">
                  <c:v>2.4300000000000002</c:v>
                </c:pt>
                <c:pt idx="6053">
                  <c:v>2.4300000000000002</c:v>
                </c:pt>
                <c:pt idx="6054">
                  <c:v>2.4300000000000002</c:v>
                </c:pt>
                <c:pt idx="6055">
                  <c:v>2.4300000000000002</c:v>
                </c:pt>
                <c:pt idx="6056">
                  <c:v>2.4300000000000002</c:v>
                </c:pt>
                <c:pt idx="6057">
                  <c:v>2.4300000000000002</c:v>
                </c:pt>
                <c:pt idx="6058">
                  <c:v>2.4300000000000002</c:v>
                </c:pt>
                <c:pt idx="6059">
                  <c:v>2.4319999999999999</c:v>
                </c:pt>
                <c:pt idx="6060">
                  <c:v>2.4340000000000002</c:v>
                </c:pt>
                <c:pt idx="6061">
                  <c:v>2.4340000000000002</c:v>
                </c:pt>
                <c:pt idx="6062">
                  <c:v>2.4350000000000001</c:v>
                </c:pt>
                <c:pt idx="6063">
                  <c:v>2.4359999999999999</c:v>
                </c:pt>
                <c:pt idx="6064">
                  <c:v>2.4359999999999999</c:v>
                </c:pt>
                <c:pt idx="6065">
                  <c:v>2.4359999999999999</c:v>
                </c:pt>
                <c:pt idx="6066">
                  <c:v>2.4359999999999999</c:v>
                </c:pt>
                <c:pt idx="6067">
                  <c:v>2.4359999999999999</c:v>
                </c:pt>
                <c:pt idx="6068">
                  <c:v>2.4359999999999999</c:v>
                </c:pt>
                <c:pt idx="6069">
                  <c:v>2.4369999999999998</c:v>
                </c:pt>
                <c:pt idx="6070">
                  <c:v>2.4409999999999998</c:v>
                </c:pt>
                <c:pt idx="6071">
                  <c:v>2.4409999999999998</c:v>
                </c:pt>
                <c:pt idx="6072">
                  <c:v>2.4420000000000002</c:v>
                </c:pt>
                <c:pt idx="6073">
                  <c:v>2.4420000000000002</c:v>
                </c:pt>
                <c:pt idx="6074">
                  <c:v>2.4420000000000002</c:v>
                </c:pt>
                <c:pt idx="6075">
                  <c:v>2.4420000000000002</c:v>
                </c:pt>
                <c:pt idx="6076">
                  <c:v>2.4420000000000002</c:v>
                </c:pt>
                <c:pt idx="6077">
                  <c:v>2.4430000000000001</c:v>
                </c:pt>
                <c:pt idx="6078">
                  <c:v>2.4449999999999998</c:v>
                </c:pt>
                <c:pt idx="6079">
                  <c:v>2.4449999999999998</c:v>
                </c:pt>
                <c:pt idx="6080">
                  <c:v>2.4460000000000002</c:v>
                </c:pt>
                <c:pt idx="6081">
                  <c:v>2.4489999999999998</c:v>
                </c:pt>
                <c:pt idx="6082">
                  <c:v>2.4489999999999998</c:v>
                </c:pt>
                <c:pt idx="6083">
                  <c:v>2.4489999999999998</c:v>
                </c:pt>
                <c:pt idx="6084">
                  <c:v>2.4500000000000002</c:v>
                </c:pt>
                <c:pt idx="6085">
                  <c:v>2.452</c:v>
                </c:pt>
                <c:pt idx="6086">
                  <c:v>2.452</c:v>
                </c:pt>
                <c:pt idx="6087">
                  <c:v>2.452</c:v>
                </c:pt>
                <c:pt idx="6088">
                  <c:v>2.4550000000000001</c:v>
                </c:pt>
                <c:pt idx="6089">
                  <c:v>2.4550000000000001</c:v>
                </c:pt>
                <c:pt idx="6090">
                  <c:v>2.4550000000000001</c:v>
                </c:pt>
                <c:pt idx="6091">
                  <c:v>2.4550000000000001</c:v>
                </c:pt>
                <c:pt idx="6092">
                  <c:v>2.4550000000000001</c:v>
                </c:pt>
                <c:pt idx="6093">
                  <c:v>2.456</c:v>
                </c:pt>
                <c:pt idx="6094">
                  <c:v>2.4590000000000001</c:v>
                </c:pt>
                <c:pt idx="6095">
                  <c:v>2.4590000000000001</c:v>
                </c:pt>
                <c:pt idx="6096">
                  <c:v>2.4590000000000001</c:v>
                </c:pt>
                <c:pt idx="6097">
                  <c:v>2.4609999999999999</c:v>
                </c:pt>
                <c:pt idx="6098">
                  <c:v>2.4609999999999999</c:v>
                </c:pt>
                <c:pt idx="6099">
                  <c:v>2.4620000000000002</c:v>
                </c:pt>
                <c:pt idx="6100">
                  <c:v>2.4620000000000002</c:v>
                </c:pt>
                <c:pt idx="6101">
                  <c:v>2.4620000000000002</c:v>
                </c:pt>
                <c:pt idx="6102">
                  <c:v>2.4620000000000002</c:v>
                </c:pt>
                <c:pt idx="6103">
                  <c:v>2.4620000000000002</c:v>
                </c:pt>
                <c:pt idx="6104">
                  <c:v>2.4620000000000002</c:v>
                </c:pt>
                <c:pt idx="6105">
                  <c:v>2.4620000000000002</c:v>
                </c:pt>
                <c:pt idx="6106">
                  <c:v>2.4620000000000002</c:v>
                </c:pt>
                <c:pt idx="6107">
                  <c:v>2.4620000000000002</c:v>
                </c:pt>
                <c:pt idx="6108">
                  <c:v>2.4620000000000002</c:v>
                </c:pt>
                <c:pt idx="6109">
                  <c:v>2.4649999999999999</c:v>
                </c:pt>
                <c:pt idx="6110">
                  <c:v>2.4649999999999999</c:v>
                </c:pt>
                <c:pt idx="6111">
                  <c:v>2.4649999999999999</c:v>
                </c:pt>
                <c:pt idx="6112">
                  <c:v>2.4649999999999999</c:v>
                </c:pt>
                <c:pt idx="6113">
                  <c:v>2.4649999999999999</c:v>
                </c:pt>
                <c:pt idx="6114">
                  <c:v>2.468</c:v>
                </c:pt>
                <c:pt idx="6115">
                  <c:v>2.468</c:v>
                </c:pt>
                <c:pt idx="6116">
                  <c:v>2.468</c:v>
                </c:pt>
                <c:pt idx="6117">
                  <c:v>2.468</c:v>
                </c:pt>
                <c:pt idx="6118">
                  <c:v>2.468</c:v>
                </c:pt>
                <c:pt idx="6119">
                  <c:v>2.468</c:v>
                </c:pt>
                <c:pt idx="6120">
                  <c:v>2.468</c:v>
                </c:pt>
                <c:pt idx="6121">
                  <c:v>2.468</c:v>
                </c:pt>
                <c:pt idx="6122">
                  <c:v>2.468</c:v>
                </c:pt>
                <c:pt idx="6123">
                  <c:v>2.468</c:v>
                </c:pt>
                <c:pt idx="6124">
                  <c:v>2.468</c:v>
                </c:pt>
                <c:pt idx="6125">
                  <c:v>2.468</c:v>
                </c:pt>
                <c:pt idx="6126">
                  <c:v>2.468</c:v>
                </c:pt>
                <c:pt idx="6127">
                  <c:v>2.468</c:v>
                </c:pt>
                <c:pt idx="6128">
                  <c:v>2.468</c:v>
                </c:pt>
                <c:pt idx="6129">
                  <c:v>2.468</c:v>
                </c:pt>
                <c:pt idx="6130">
                  <c:v>2.4689999999999999</c:v>
                </c:pt>
                <c:pt idx="6131">
                  <c:v>2.4689999999999999</c:v>
                </c:pt>
                <c:pt idx="6132">
                  <c:v>2.4689999999999999</c:v>
                </c:pt>
                <c:pt idx="6133">
                  <c:v>2.4689999999999999</c:v>
                </c:pt>
                <c:pt idx="6134">
                  <c:v>2.4689999999999999</c:v>
                </c:pt>
                <c:pt idx="6135">
                  <c:v>2.4689999999999999</c:v>
                </c:pt>
                <c:pt idx="6136">
                  <c:v>2.4689999999999999</c:v>
                </c:pt>
                <c:pt idx="6137">
                  <c:v>2.4689999999999999</c:v>
                </c:pt>
                <c:pt idx="6138">
                  <c:v>2.4689999999999999</c:v>
                </c:pt>
                <c:pt idx="6139">
                  <c:v>2.472</c:v>
                </c:pt>
                <c:pt idx="6140">
                  <c:v>2.4750000000000001</c:v>
                </c:pt>
                <c:pt idx="6141">
                  <c:v>2.4750000000000001</c:v>
                </c:pt>
                <c:pt idx="6142">
                  <c:v>2.4750000000000001</c:v>
                </c:pt>
                <c:pt idx="6143">
                  <c:v>2.4750000000000001</c:v>
                </c:pt>
                <c:pt idx="6144">
                  <c:v>2.4750000000000001</c:v>
                </c:pt>
                <c:pt idx="6145">
                  <c:v>2.4750000000000001</c:v>
                </c:pt>
                <c:pt idx="6146">
                  <c:v>2.4750000000000001</c:v>
                </c:pt>
                <c:pt idx="6147">
                  <c:v>2.4750000000000001</c:v>
                </c:pt>
                <c:pt idx="6148">
                  <c:v>2.4750000000000001</c:v>
                </c:pt>
                <c:pt idx="6149">
                  <c:v>2.4750000000000001</c:v>
                </c:pt>
                <c:pt idx="6150">
                  <c:v>2.476</c:v>
                </c:pt>
                <c:pt idx="6151">
                  <c:v>2.4809999999999999</c:v>
                </c:pt>
                <c:pt idx="6152">
                  <c:v>2.4809999999999999</c:v>
                </c:pt>
                <c:pt idx="6153">
                  <c:v>2.4820000000000002</c:v>
                </c:pt>
                <c:pt idx="6154">
                  <c:v>2.4820000000000002</c:v>
                </c:pt>
                <c:pt idx="6155">
                  <c:v>2.4820000000000002</c:v>
                </c:pt>
                <c:pt idx="6156">
                  <c:v>2.4820000000000002</c:v>
                </c:pt>
                <c:pt idx="6157">
                  <c:v>2.4820000000000002</c:v>
                </c:pt>
                <c:pt idx="6158">
                  <c:v>2.4820000000000002</c:v>
                </c:pt>
                <c:pt idx="6159">
                  <c:v>2.4849999999999999</c:v>
                </c:pt>
                <c:pt idx="6160">
                  <c:v>2.4849999999999999</c:v>
                </c:pt>
                <c:pt idx="6161">
                  <c:v>2.4849999999999999</c:v>
                </c:pt>
                <c:pt idx="6162">
                  <c:v>2.4849999999999999</c:v>
                </c:pt>
                <c:pt idx="6163">
                  <c:v>2.4849999999999999</c:v>
                </c:pt>
                <c:pt idx="6164">
                  <c:v>2.4860000000000002</c:v>
                </c:pt>
                <c:pt idx="6165">
                  <c:v>2.4860000000000002</c:v>
                </c:pt>
                <c:pt idx="6166">
                  <c:v>2.4860000000000002</c:v>
                </c:pt>
                <c:pt idx="6167">
                  <c:v>2.4889999999999999</c:v>
                </c:pt>
                <c:pt idx="6168">
                  <c:v>2.4889999999999999</c:v>
                </c:pt>
                <c:pt idx="6169">
                  <c:v>2.4889999999999999</c:v>
                </c:pt>
                <c:pt idx="6170">
                  <c:v>2.4889999999999999</c:v>
                </c:pt>
                <c:pt idx="6171">
                  <c:v>2.4889999999999999</c:v>
                </c:pt>
                <c:pt idx="6172">
                  <c:v>2.4889999999999999</c:v>
                </c:pt>
                <c:pt idx="6173">
                  <c:v>2.496</c:v>
                </c:pt>
                <c:pt idx="6174">
                  <c:v>2.4990000000000001</c:v>
                </c:pt>
                <c:pt idx="6175">
                  <c:v>2.5009999999999999</c:v>
                </c:pt>
                <c:pt idx="6176">
                  <c:v>2.5009999999999999</c:v>
                </c:pt>
                <c:pt idx="6177">
                  <c:v>2.5019999999999998</c:v>
                </c:pt>
                <c:pt idx="6178">
                  <c:v>2.5019999999999998</c:v>
                </c:pt>
                <c:pt idx="6179">
                  <c:v>2.5019999999999998</c:v>
                </c:pt>
                <c:pt idx="6180">
                  <c:v>2.5019999999999998</c:v>
                </c:pt>
                <c:pt idx="6181">
                  <c:v>2.5019999999999998</c:v>
                </c:pt>
                <c:pt idx="6182">
                  <c:v>2.504</c:v>
                </c:pt>
                <c:pt idx="6183">
                  <c:v>2.5049999999999999</c:v>
                </c:pt>
                <c:pt idx="6184">
                  <c:v>2.5049999999999999</c:v>
                </c:pt>
                <c:pt idx="6185">
                  <c:v>2.5049999999999999</c:v>
                </c:pt>
                <c:pt idx="6186">
                  <c:v>2.5049999999999999</c:v>
                </c:pt>
                <c:pt idx="6187">
                  <c:v>2.5049999999999999</c:v>
                </c:pt>
                <c:pt idx="6188">
                  <c:v>2.5059999999999998</c:v>
                </c:pt>
                <c:pt idx="6189">
                  <c:v>2.508</c:v>
                </c:pt>
                <c:pt idx="6190">
                  <c:v>2.508</c:v>
                </c:pt>
                <c:pt idx="6191">
                  <c:v>2.508</c:v>
                </c:pt>
                <c:pt idx="6192">
                  <c:v>2.508</c:v>
                </c:pt>
                <c:pt idx="6193">
                  <c:v>2.508</c:v>
                </c:pt>
                <c:pt idx="6194">
                  <c:v>2.508</c:v>
                </c:pt>
                <c:pt idx="6195">
                  <c:v>2.508</c:v>
                </c:pt>
                <c:pt idx="6196">
                  <c:v>2.508</c:v>
                </c:pt>
                <c:pt idx="6197">
                  <c:v>2.508</c:v>
                </c:pt>
                <c:pt idx="6198">
                  <c:v>2.508</c:v>
                </c:pt>
                <c:pt idx="6199">
                  <c:v>2.5089999999999999</c:v>
                </c:pt>
                <c:pt idx="6200">
                  <c:v>2.5099999999999998</c:v>
                </c:pt>
                <c:pt idx="6201">
                  <c:v>2.5129999999999999</c:v>
                </c:pt>
                <c:pt idx="6202">
                  <c:v>2.5129999999999999</c:v>
                </c:pt>
                <c:pt idx="6203">
                  <c:v>2.5139999999999998</c:v>
                </c:pt>
                <c:pt idx="6204">
                  <c:v>2.5139999999999998</c:v>
                </c:pt>
                <c:pt idx="6205">
                  <c:v>2.5139999999999998</c:v>
                </c:pt>
                <c:pt idx="6206">
                  <c:v>2.5139999999999998</c:v>
                </c:pt>
                <c:pt idx="6207">
                  <c:v>2.5139999999999998</c:v>
                </c:pt>
                <c:pt idx="6208">
                  <c:v>2.5139999999999998</c:v>
                </c:pt>
                <c:pt idx="6209">
                  <c:v>2.5139999999999998</c:v>
                </c:pt>
                <c:pt idx="6210">
                  <c:v>2.516</c:v>
                </c:pt>
                <c:pt idx="6211">
                  <c:v>2.5169999999999999</c:v>
                </c:pt>
                <c:pt idx="6212">
                  <c:v>2.5190000000000001</c:v>
                </c:pt>
                <c:pt idx="6213">
                  <c:v>2.5190000000000001</c:v>
                </c:pt>
                <c:pt idx="6214">
                  <c:v>2.5209999999999999</c:v>
                </c:pt>
                <c:pt idx="6215">
                  <c:v>2.5209999999999999</c:v>
                </c:pt>
                <c:pt idx="6216">
                  <c:v>2.5219999999999998</c:v>
                </c:pt>
                <c:pt idx="6217">
                  <c:v>2.5219999999999998</c:v>
                </c:pt>
                <c:pt idx="6218">
                  <c:v>2.5219999999999998</c:v>
                </c:pt>
                <c:pt idx="6219">
                  <c:v>2.5219999999999998</c:v>
                </c:pt>
                <c:pt idx="6220">
                  <c:v>2.5230000000000001</c:v>
                </c:pt>
                <c:pt idx="6221">
                  <c:v>2.5259999999999998</c:v>
                </c:pt>
                <c:pt idx="6222">
                  <c:v>2.5259999999999998</c:v>
                </c:pt>
                <c:pt idx="6223">
                  <c:v>2.5259999999999998</c:v>
                </c:pt>
                <c:pt idx="6224">
                  <c:v>2.5259999999999998</c:v>
                </c:pt>
                <c:pt idx="6225">
                  <c:v>2.5259999999999998</c:v>
                </c:pt>
                <c:pt idx="6226">
                  <c:v>2.5259999999999998</c:v>
                </c:pt>
                <c:pt idx="6227">
                  <c:v>2.5259999999999998</c:v>
                </c:pt>
                <c:pt idx="6228">
                  <c:v>2.5259999999999998</c:v>
                </c:pt>
                <c:pt idx="6229">
                  <c:v>2.5259999999999998</c:v>
                </c:pt>
                <c:pt idx="6230">
                  <c:v>2.5259999999999998</c:v>
                </c:pt>
                <c:pt idx="6231">
                  <c:v>2.5259999999999998</c:v>
                </c:pt>
                <c:pt idx="6232">
                  <c:v>2.5259999999999998</c:v>
                </c:pt>
                <c:pt idx="6233">
                  <c:v>2.5270000000000001</c:v>
                </c:pt>
                <c:pt idx="6234">
                  <c:v>2.5289999999999999</c:v>
                </c:pt>
                <c:pt idx="6235">
                  <c:v>2.5289999999999999</c:v>
                </c:pt>
                <c:pt idx="6236">
                  <c:v>2.5289999999999999</c:v>
                </c:pt>
                <c:pt idx="6237">
                  <c:v>2.5289999999999999</c:v>
                </c:pt>
                <c:pt idx="6238">
                  <c:v>2.5289999999999999</c:v>
                </c:pt>
                <c:pt idx="6239">
                  <c:v>2.532</c:v>
                </c:pt>
                <c:pt idx="6240">
                  <c:v>2.5329999999999999</c:v>
                </c:pt>
                <c:pt idx="6241">
                  <c:v>2.5339999999999998</c:v>
                </c:pt>
                <c:pt idx="6242">
                  <c:v>2.536</c:v>
                </c:pt>
                <c:pt idx="6243">
                  <c:v>2.536</c:v>
                </c:pt>
                <c:pt idx="6244">
                  <c:v>2.5390000000000001</c:v>
                </c:pt>
                <c:pt idx="6245">
                  <c:v>2.5390000000000001</c:v>
                </c:pt>
                <c:pt idx="6246">
                  <c:v>2.5390000000000001</c:v>
                </c:pt>
                <c:pt idx="6247">
                  <c:v>2.54</c:v>
                </c:pt>
                <c:pt idx="6248">
                  <c:v>2.54</c:v>
                </c:pt>
                <c:pt idx="6249">
                  <c:v>2.54</c:v>
                </c:pt>
                <c:pt idx="6250">
                  <c:v>2.54</c:v>
                </c:pt>
                <c:pt idx="6251">
                  <c:v>2.54</c:v>
                </c:pt>
                <c:pt idx="6252">
                  <c:v>2.54</c:v>
                </c:pt>
                <c:pt idx="6253">
                  <c:v>2.5409999999999999</c:v>
                </c:pt>
                <c:pt idx="6254">
                  <c:v>2.5409999999999999</c:v>
                </c:pt>
                <c:pt idx="6255">
                  <c:v>2.5409999999999999</c:v>
                </c:pt>
                <c:pt idx="6256">
                  <c:v>2.5430000000000001</c:v>
                </c:pt>
                <c:pt idx="6257">
                  <c:v>2.5430000000000001</c:v>
                </c:pt>
                <c:pt idx="6258">
                  <c:v>2.544</c:v>
                </c:pt>
                <c:pt idx="6259">
                  <c:v>2.544</c:v>
                </c:pt>
                <c:pt idx="6260">
                  <c:v>2.5449999999999999</c:v>
                </c:pt>
                <c:pt idx="6261">
                  <c:v>2.5459999999999998</c:v>
                </c:pt>
                <c:pt idx="6262">
                  <c:v>2.5459999999999998</c:v>
                </c:pt>
                <c:pt idx="6263">
                  <c:v>2.5459999999999998</c:v>
                </c:pt>
                <c:pt idx="6264">
                  <c:v>2.5459999999999998</c:v>
                </c:pt>
                <c:pt idx="6265">
                  <c:v>2.5459999999999998</c:v>
                </c:pt>
                <c:pt idx="6266">
                  <c:v>2.5470000000000002</c:v>
                </c:pt>
                <c:pt idx="6267">
                  <c:v>2.5470000000000002</c:v>
                </c:pt>
                <c:pt idx="6268">
                  <c:v>2.5470000000000002</c:v>
                </c:pt>
                <c:pt idx="6269">
                  <c:v>2.5470000000000002</c:v>
                </c:pt>
                <c:pt idx="6270">
                  <c:v>2.5470000000000002</c:v>
                </c:pt>
                <c:pt idx="6271">
                  <c:v>2.5470000000000002</c:v>
                </c:pt>
                <c:pt idx="6272">
                  <c:v>2.5470000000000002</c:v>
                </c:pt>
                <c:pt idx="6273">
                  <c:v>2.5489999999999999</c:v>
                </c:pt>
                <c:pt idx="6274">
                  <c:v>2.5489999999999999</c:v>
                </c:pt>
                <c:pt idx="6275">
                  <c:v>2.5489999999999999</c:v>
                </c:pt>
                <c:pt idx="6276">
                  <c:v>2.5489999999999999</c:v>
                </c:pt>
                <c:pt idx="6277">
                  <c:v>2.5489999999999999</c:v>
                </c:pt>
                <c:pt idx="6278">
                  <c:v>2.5489999999999999</c:v>
                </c:pt>
                <c:pt idx="6279">
                  <c:v>2.5499999999999998</c:v>
                </c:pt>
                <c:pt idx="6280">
                  <c:v>2.552</c:v>
                </c:pt>
                <c:pt idx="6281">
                  <c:v>2.552</c:v>
                </c:pt>
                <c:pt idx="6282">
                  <c:v>2.552</c:v>
                </c:pt>
                <c:pt idx="6283">
                  <c:v>2.552</c:v>
                </c:pt>
                <c:pt idx="6284">
                  <c:v>2.5529999999999999</c:v>
                </c:pt>
                <c:pt idx="6285">
                  <c:v>2.5529999999999999</c:v>
                </c:pt>
                <c:pt idx="6286">
                  <c:v>2.5529999999999999</c:v>
                </c:pt>
                <c:pt idx="6287">
                  <c:v>2.5529999999999999</c:v>
                </c:pt>
                <c:pt idx="6288">
                  <c:v>2.5529999999999999</c:v>
                </c:pt>
                <c:pt idx="6289">
                  <c:v>2.556</c:v>
                </c:pt>
                <c:pt idx="6290">
                  <c:v>2.556</c:v>
                </c:pt>
                <c:pt idx="6291">
                  <c:v>2.5569999999999999</c:v>
                </c:pt>
                <c:pt idx="6292">
                  <c:v>2.5569999999999999</c:v>
                </c:pt>
                <c:pt idx="6293">
                  <c:v>2.5569999999999999</c:v>
                </c:pt>
                <c:pt idx="6294">
                  <c:v>2.5590000000000002</c:v>
                </c:pt>
                <c:pt idx="6295">
                  <c:v>2.5590000000000002</c:v>
                </c:pt>
                <c:pt idx="6296">
                  <c:v>2.5590000000000002</c:v>
                </c:pt>
                <c:pt idx="6297">
                  <c:v>2.5590000000000002</c:v>
                </c:pt>
                <c:pt idx="6298">
                  <c:v>2.5630000000000002</c:v>
                </c:pt>
                <c:pt idx="6299">
                  <c:v>2.5630000000000002</c:v>
                </c:pt>
                <c:pt idx="6300">
                  <c:v>2.5630000000000002</c:v>
                </c:pt>
                <c:pt idx="6301">
                  <c:v>2.5659999999999998</c:v>
                </c:pt>
                <c:pt idx="6302">
                  <c:v>2.5659999999999998</c:v>
                </c:pt>
                <c:pt idx="6303">
                  <c:v>2.5659999999999998</c:v>
                </c:pt>
                <c:pt idx="6304">
                  <c:v>2.5659999999999998</c:v>
                </c:pt>
                <c:pt idx="6305">
                  <c:v>2.5659999999999998</c:v>
                </c:pt>
                <c:pt idx="6306">
                  <c:v>2.5670000000000002</c:v>
                </c:pt>
                <c:pt idx="6307">
                  <c:v>2.5670000000000002</c:v>
                </c:pt>
                <c:pt idx="6308">
                  <c:v>2.5670000000000002</c:v>
                </c:pt>
                <c:pt idx="6309">
                  <c:v>2.5670000000000002</c:v>
                </c:pt>
                <c:pt idx="6310">
                  <c:v>2.5670000000000002</c:v>
                </c:pt>
                <c:pt idx="6311">
                  <c:v>2.569</c:v>
                </c:pt>
                <c:pt idx="6312">
                  <c:v>2.57</c:v>
                </c:pt>
                <c:pt idx="6313">
                  <c:v>2.57</c:v>
                </c:pt>
                <c:pt idx="6314">
                  <c:v>2.5710000000000002</c:v>
                </c:pt>
                <c:pt idx="6315">
                  <c:v>2.573</c:v>
                </c:pt>
                <c:pt idx="6316">
                  <c:v>2.5739999999999998</c:v>
                </c:pt>
                <c:pt idx="6317">
                  <c:v>2.5790000000000002</c:v>
                </c:pt>
                <c:pt idx="6318">
                  <c:v>2.58</c:v>
                </c:pt>
                <c:pt idx="6319">
                  <c:v>2.58</c:v>
                </c:pt>
                <c:pt idx="6320">
                  <c:v>2.58</c:v>
                </c:pt>
                <c:pt idx="6321">
                  <c:v>2.58</c:v>
                </c:pt>
                <c:pt idx="6322">
                  <c:v>2.5830000000000002</c:v>
                </c:pt>
                <c:pt idx="6323">
                  <c:v>2.5870000000000002</c:v>
                </c:pt>
                <c:pt idx="6324">
                  <c:v>2.5870000000000002</c:v>
                </c:pt>
                <c:pt idx="6325">
                  <c:v>2.5870000000000002</c:v>
                </c:pt>
                <c:pt idx="6326">
                  <c:v>2.5870000000000002</c:v>
                </c:pt>
                <c:pt idx="6327">
                  <c:v>2.5870000000000002</c:v>
                </c:pt>
                <c:pt idx="6328">
                  <c:v>2.5870000000000002</c:v>
                </c:pt>
                <c:pt idx="6329">
                  <c:v>2.5870000000000002</c:v>
                </c:pt>
                <c:pt idx="6330">
                  <c:v>2.5870000000000002</c:v>
                </c:pt>
                <c:pt idx="6331">
                  <c:v>2.5870000000000002</c:v>
                </c:pt>
                <c:pt idx="6332">
                  <c:v>2.5870000000000002</c:v>
                </c:pt>
                <c:pt idx="6333">
                  <c:v>2.5870000000000002</c:v>
                </c:pt>
                <c:pt idx="6334">
                  <c:v>2.5880000000000001</c:v>
                </c:pt>
                <c:pt idx="6335">
                  <c:v>2.59</c:v>
                </c:pt>
                <c:pt idx="6336">
                  <c:v>2.5939999999999999</c:v>
                </c:pt>
                <c:pt idx="6337">
                  <c:v>2.5939999999999999</c:v>
                </c:pt>
                <c:pt idx="6338">
                  <c:v>2.5939999999999999</c:v>
                </c:pt>
                <c:pt idx="6339">
                  <c:v>2.5939999999999999</c:v>
                </c:pt>
                <c:pt idx="6340">
                  <c:v>2.5950000000000002</c:v>
                </c:pt>
                <c:pt idx="6341">
                  <c:v>2.5950000000000002</c:v>
                </c:pt>
                <c:pt idx="6342">
                  <c:v>2.5960000000000001</c:v>
                </c:pt>
                <c:pt idx="6343">
                  <c:v>2.597</c:v>
                </c:pt>
                <c:pt idx="6344">
                  <c:v>2.6</c:v>
                </c:pt>
                <c:pt idx="6345">
                  <c:v>2.6</c:v>
                </c:pt>
                <c:pt idx="6346">
                  <c:v>2.6</c:v>
                </c:pt>
                <c:pt idx="6347">
                  <c:v>2.6030000000000002</c:v>
                </c:pt>
                <c:pt idx="6348">
                  <c:v>2.6040000000000001</c:v>
                </c:pt>
                <c:pt idx="6349">
                  <c:v>2.6059999999999999</c:v>
                </c:pt>
                <c:pt idx="6350">
                  <c:v>2.6059999999999999</c:v>
                </c:pt>
                <c:pt idx="6351">
                  <c:v>2.6080000000000001</c:v>
                </c:pt>
                <c:pt idx="6352">
                  <c:v>2.6110000000000002</c:v>
                </c:pt>
                <c:pt idx="6353">
                  <c:v>2.6110000000000002</c:v>
                </c:pt>
                <c:pt idx="6354">
                  <c:v>2.6110000000000002</c:v>
                </c:pt>
                <c:pt idx="6355">
                  <c:v>2.6110000000000002</c:v>
                </c:pt>
                <c:pt idx="6356">
                  <c:v>2.6110000000000002</c:v>
                </c:pt>
                <c:pt idx="6357">
                  <c:v>2.6110000000000002</c:v>
                </c:pt>
                <c:pt idx="6358">
                  <c:v>2.6110000000000002</c:v>
                </c:pt>
                <c:pt idx="6359">
                  <c:v>2.613</c:v>
                </c:pt>
                <c:pt idx="6360">
                  <c:v>2.613</c:v>
                </c:pt>
                <c:pt idx="6361">
                  <c:v>2.6139999999999999</c:v>
                </c:pt>
                <c:pt idx="6362">
                  <c:v>2.6150000000000002</c:v>
                </c:pt>
                <c:pt idx="6363">
                  <c:v>2.62</c:v>
                </c:pt>
                <c:pt idx="6364">
                  <c:v>2.62</c:v>
                </c:pt>
                <c:pt idx="6365">
                  <c:v>2.62</c:v>
                </c:pt>
                <c:pt idx="6366">
                  <c:v>2.621</c:v>
                </c:pt>
                <c:pt idx="6367">
                  <c:v>2.621</c:v>
                </c:pt>
                <c:pt idx="6368">
                  <c:v>2.6219999999999999</c:v>
                </c:pt>
                <c:pt idx="6369">
                  <c:v>2.6240000000000001</c:v>
                </c:pt>
                <c:pt idx="6370">
                  <c:v>2.6240000000000001</c:v>
                </c:pt>
                <c:pt idx="6371">
                  <c:v>2.6269999999999998</c:v>
                </c:pt>
                <c:pt idx="6372">
                  <c:v>2.6269999999999998</c:v>
                </c:pt>
                <c:pt idx="6373">
                  <c:v>2.6269999999999998</c:v>
                </c:pt>
                <c:pt idx="6374">
                  <c:v>2.6269999999999998</c:v>
                </c:pt>
                <c:pt idx="6375">
                  <c:v>2.6269999999999998</c:v>
                </c:pt>
                <c:pt idx="6376">
                  <c:v>2.6269999999999998</c:v>
                </c:pt>
                <c:pt idx="6377">
                  <c:v>2.6269999999999998</c:v>
                </c:pt>
                <c:pt idx="6378">
                  <c:v>2.6269999999999998</c:v>
                </c:pt>
                <c:pt idx="6379">
                  <c:v>2.6280000000000001</c:v>
                </c:pt>
                <c:pt idx="6380">
                  <c:v>2.6280000000000001</c:v>
                </c:pt>
                <c:pt idx="6381">
                  <c:v>2.6280000000000001</c:v>
                </c:pt>
                <c:pt idx="6382">
                  <c:v>2.6309999999999998</c:v>
                </c:pt>
                <c:pt idx="6383">
                  <c:v>2.6309999999999998</c:v>
                </c:pt>
                <c:pt idx="6384">
                  <c:v>2.6320000000000001</c:v>
                </c:pt>
                <c:pt idx="6385">
                  <c:v>2.633</c:v>
                </c:pt>
                <c:pt idx="6386">
                  <c:v>2.633</c:v>
                </c:pt>
                <c:pt idx="6387">
                  <c:v>2.633</c:v>
                </c:pt>
                <c:pt idx="6388">
                  <c:v>2.633</c:v>
                </c:pt>
                <c:pt idx="6389">
                  <c:v>2.633</c:v>
                </c:pt>
                <c:pt idx="6390">
                  <c:v>2.633</c:v>
                </c:pt>
                <c:pt idx="6391">
                  <c:v>2.633</c:v>
                </c:pt>
                <c:pt idx="6392">
                  <c:v>2.6339999999999999</c:v>
                </c:pt>
                <c:pt idx="6393">
                  <c:v>2.6339999999999999</c:v>
                </c:pt>
                <c:pt idx="6394">
                  <c:v>2.6349999999999998</c:v>
                </c:pt>
                <c:pt idx="6395">
                  <c:v>2.6379999999999999</c:v>
                </c:pt>
                <c:pt idx="6396">
                  <c:v>2.6389999999999998</c:v>
                </c:pt>
                <c:pt idx="6397">
                  <c:v>2.641</c:v>
                </c:pt>
                <c:pt idx="6398">
                  <c:v>2.645</c:v>
                </c:pt>
                <c:pt idx="6399">
                  <c:v>2.645</c:v>
                </c:pt>
                <c:pt idx="6400">
                  <c:v>2.645</c:v>
                </c:pt>
                <c:pt idx="6401">
                  <c:v>2.6459999999999999</c:v>
                </c:pt>
                <c:pt idx="6402">
                  <c:v>2.649</c:v>
                </c:pt>
                <c:pt idx="6403">
                  <c:v>2.649</c:v>
                </c:pt>
                <c:pt idx="6404">
                  <c:v>2.649</c:v>
                </c:pt>
                <c:pt idx="6405">
                  <c:v>2.649</c:v>
                </c:pt>
                <c:pt idx="6406">
                  <c:v>2.649</c:v>
                </c:pt>
                <c:pt idx="6407">
                  <c:v>2.649</c:v>
                </c:pt>
                <c:pt idx="6408">
                  <c:v>2.649</c:v>
                </c:pt>
                <c:pt idx="6409">
                  <c:v>2.6520000000000001</c:v>
                </c:pt>
                <c:pt idx="6410">
                  <c:v>2.6520000000000001</c:v>
                </c:pt>
                <c:pt idx="6411">
                  <c:v>2.6520000000000001</c:v>
                </c:pt>
                <c:pt idx="6412">
                  <c:v>2.6539999999999999</c:v>
                </c:pt>
                <c:pt idx="6413">
                  <c:v>2.6560000000000001</c:v>
                </c:pt>
                <c:pt idx="6414">
                  <c:v>2.6579999999999999</c:v>
                </c:pt>
                <c:pt idx="6415">
                  <c:v>2.66</c:v>
                </c:pt>
                <c:pt idx="6416">
                  <c:v>2.66</c:v>
                </c:pt>
                <c:pt idx="6417">
                  <c:v>2.661</c:v>
                </c:pt>
                <c:pt idx="6418">
                  <c:v>2.661</c:v>
                </c:pt>
                <c:pt idx="6419">
                  <c:v>2.661</c:v>
                </c:pt>
                <c:pt idx="6420">
                  <c:v>2.661</c:v>
                </c:pt>
                <c:pt idx="6421">
                  <c:v>2.661</c:v>
                </c:pt>
                <c:pt idx="6422">
                  <c:v>2.661</c:v>
                </c:pt>
                <c:pt idx="6423">
                  <c:v>2.661</c:v>
                </c:pt>
                <c:pt idx="6424">
                  <c:v>2.6629999999999998</c:v>
                </c:pt>
                <c:pt idx="6425">
                  <c:v>2.6659999999999999</c:v>
                </c:pt>
                <c:pt idx="6426">
                  <c:v>2.6669999999999998</c:v>
                </c:pt>
                <c:pt idx="6427">
                  <c:v>2.6669999999999998</c:v>
                </c:pt>
                <c:pt idx="6428">
                  <c:v>2.6669999999999998</c:v>
                </c:pt>
                <c:pt idx="6429">
                  <c:v>2.6669999999999998</c:v>
                </c:pt>
                <c:pt idx="6430">
                  <c:v>2.6669999999999998</c:v>
                </c:pt>
                <c:pt idx="6431">
                  <c:v>2.6669999999999998</c:v>
                </c:pt>
                <c:pt idx="6432">
                  <c:v>2.669</c:v>
                </c:pt>
                <c:pt idx="6433">
                  <c:v>2.669</c:v>
                </c:pt>
                <c:pt idx="6434">
                  <c:v>2.6709999999999998</c:v>
                </c:pt>
                <c:pt idx="6435">
                  <c:v>2.673</c:v>
                </c:pt>
                <c:pt idx="6436">
                  <c:v>2.6739999999999999</c:v>
                </c:pt>
                <c:pt idx="6437">
                  <c:v>2.6739999999999999</c:v>
                </c:pt>
                <c:pt idx="6438">
                  <c:v>2.6739999999999999</c:v>
                </c:pt>
                <c:pt idx="6439">
                  <c:v>2.6739999999999999</c:v>
                </c:pt>
                <c:pt idx="6440">
                  <c:v>2.6739999999999999</c:v>
                </c:pt>
                <c:pt idx="6441">
                  <c:v>2.6739999999999999</c:v>
                </c:pt>
                <c:pt idx="6442">
                  <c:v>2.6739999999999999</c:v>
                </c:pt>
                <c:pt idx="6443">
                  <c:v>2.6739999999999999</c:v>
                </c:pt>
                <c:pt idx="6444">
                  <c:v>2.6749999999999998</c:v>
                </c:pt>
                <c:pt idx="6445">
                  <c:v>2.6749999999999998</c:v>
                </c:pt>
                <c:pt idx="6446">
                  <c:v>2.6749999999999998</c:v>
                </c:pt>
                <c:pt idx="6447">
                  <c:v>2.6779999999999999</c:v>
                </c:pt>
                <c:pt idx="6448">
                  <c:v>2.68</c:v>
                </c:pt>
                <c:pt idx="6449">
                  <c:v>2.681</c:v>
                </c:pt>
                <c:pt idx="6450">
                  <c:v>2.6819999999999999</c:v>
                </c:pt>
                <c:pt idx="6451">
                  <c:v>2.6819999999999999</c:v>
                </c:pt>
                <c:pt idx="6452">
                  <c:v>2.6829999999999998</c:v>
                </c:pt>
                <c:pt idx="6453">
                  <c:v>2.6869999999999998</c:v>
                </c:pt>
                <c:pt idx="6454">
                  <c:v>2.6869999999999998</c:v>
                </c:pt>
                <c:pt idx="6455">
                  <c:v>2.6880000000000002</c:v>
                </c:pt>
                <c:pt idx="6456">
                  <c:v>2.6880000000000002</c:v>
                </c:pt>
                <c:pt idx="6457">
                  <c:v>2.6890000000000001</c:v>
                </c:pt>
                <c:pt idx="6458">
                  <c:v>2.6890000000000001</c:v>
                </c:pt>
                <c:pt idx="6459">
                  <c:v>2.6890000000000001</c:v>
                </c:pt>
                <c:pt idx="6460">
                  <c:v>2.69</c:v>
                </c:pt>
                <c:pt idx="6461">
                  <c:v>2.69</c:v>
                </c:pt>
                <c:pt idx="6462">
                  <c:v>2.69</c:v>
                </c:pt>
                <c:pt idx="6463">
                  <c:v>2.6909999999999998</c:v>
                </c:pt>
                <c:pt idx="6464">
                  <c:v>2.6909999999999998</c:v>
                </c:pt>
                <c:pt idx="6465">
                  <c:v>2.6909999999999998</c:v>
                </c:pt>
                <c:pt idx="6466">
                  <c:v>2.694</c:v>
                </c:pt>
                <c:pt idx="6467">
                  <c:v>2.694</c:v>
                </c:pt>
                <c:pt idx="6468">
                  <c:v>2.694</c:v>
                </c:pt>
                <c:pt idx="6469">
                  <c:v>2.6970000000000001</c:v>
                </c:pt>
                <c:pt idx="6470">
                  <c:v>2.6970000000000001</c:v>
                </c:pt>
                <c:pt idx="6471">
                  <c:v>2.7010000000000001</c:v>
                </c:pt>
                <c:pt idx="6472">
                  <c:v>2.7010000000000001</c:v>
                </c:pt>
                <c:pt idx="6473">
                  <c:v>2.7010000000000001</c:v>
                </c:pt>
                <c:pt idx="6474">
                  <c:v>2.7010000000000001</c:v>
                </c:pt>
                <c:pt idx="6475">
                  <c:v>2.7010000000000001</c:v>
                </c:pt>
                <c:pt idx="6476">
                  <c:v>2.7010000000000001</c:v>
                </c:pt>
                <c:pt idx="6477">
                  <c:v>2.7010000000000001</c:v>
                </c:pt>
                <c:pt idx="6478">
                  <c:v>2.7040000000000002</c:v>
                </c:pt>
                <c:pt idx="6479">
                  <c:v>2.7080000000000002</c:v>
                </c:pt>
                <c:pt idx="6480">
                  <c:v>2.7080000000000002</c:v>
                </c:pt>
                <c:pt idx="6481">
                  <c:v>2.7080000000000002</c:v>
                </c:pt>
                <c:pt idx="6482">
                  <c:v>2.7080000000000002</c:v>
                </c:pt>
                <c:pt idx="6483">
                  <c:v>2.7080000000000002</c:v>
                </c:pt>
                <c:pt idx="6484">
                  <c:v>2.7080000000000002</c:v>
                </c:pt>
                <c:pt idx="6485">
                  <c:v>2.7080000000000002</c:v>
                </c:pt>
                <c:pt idx="6486">
                  <c:v>2.7080000000000002</c:v>
                </c:pt>
                <c:pt idx="6487">
                  <c:v>2.7080000000000002</c:v>
                </c:pt>
                <c:pt idx="6488">
                  <c:v>2.7080000000000002</c:v>
                </c:pt>
                <c:pt idx="6489">
                  <c:v>2.7080000000000002</c:v>
                </c:pt>
                <c:pt idx="6490">
                  <c:v>2.7080000000000002</c:v>
                </c:pt>
                <c:pt idx="6491">
                  <c:v>2.7080000000000002</c:v>
                </c:pt>
                <c:pt idx="6492">
                  <c:v>2.7090000000000001</c:v>
                </c:pt>
                <c:pt idx="6493">
                  <c:v>2.7109999999999999</c:v>
                </c:pt>
                <c:pt idx="6494">
                  <c:v>2.7109999999999999</c:v>
                </c:pt>
                <c:pt idx="6495">
                  <c:v>2.7109999999999999</c:v>
                </c:pt>
                <c:pt idx="6496">
                  <c:v>2.7109999999999999</c:v>
                </c:pt>
                <c:pt idx="6497">
                  <c:v>2.7109999999999999</c:v>
                </c:pt>
                <c:pt idx="6498">
                  <c:v>2.714</c:v>
                </c:pt>
                <c:pt idx="6499">
                  <c:v>2.7149999999999999</c:v>
                </c:pt>
                <c:pt idx="6500">
                  <c:v>2.7149999999999999</c:v>
                </c:pt>
                <c:pt idx="6501">
                  <c:v>2.7149999999999999</c:v>
                </c:pt>
                <c:pt idx="6502">
                  <c:v>2.7149999999999999</c:v>
                </c:pt>
                <c:pt idx="6503">
                  <c:v>2.7149999999999999</c:v>
                </c:pt>
                <c:pt idx="6504">
                  <c:v>2.7149999999999999</c:v>
                </c:pt>
                <c:pt idx="6505">
                  <c:v>2.7149999999999999</c:v>
                </c:pt>
                <c:pt idx="6506">
                  <c:v>2.7149999999999999</c:v>
                </c:pt>
                <c:pt idx="6507">
                  <c:v>2.7149999999999999</c:v>
                </c:pt>
                <c:pt idx="6508">
                  <c:v>2.7149999999999999</c:v>
                </c:pt>
                <c:pt idx="6509">
                  <c:v>2.7210000000000001</c:v>
                </c:pt>
                <c:pt idx="6510">
                  <c:v>2.722</c:v>
                </c:pt>
                <c:pt idx="6511">
                  <c:v>2.722</c:v>
                </c:pt>
                <c:pt idx="6512">
                  <c:v>2.722</c:v>
                </c:pt>
                <c:pt idx="6513">
                  <c:v>2.7250000000000001</c:v>
                </c:pt>
                <c:pt idx="6514">
                  <c:v>2.7250000000000001</c:v>
                </c:pt>
                <c:pt idx="6515">
                  <c:v>2.726</c:v>
                </c:pt>
                <c:pt idx="6516">
                  <c:v>2.7269999999999999</c:v>
                </c:pt>
                <c:pt idx="6517">
                  <c:v>2.7280000000000002</c:v>
                </c:pt>
                <c:pt idx="6518">
                  <c:v>2.7290000000000001</c:v>
                </c:pt>
                <c:pt idx="6519">
                  <c:v>2.7290000000000001</c:v>
                </c:pt>
                <c:pt idx="6520">
                  <c:v>2.73</c:v>
                </c:pt>
                <c:pt idx="6521">
                  <c:v>2.7320000000000002</c:v>
                </c:pt>
                <c:pt idx="6522">
                  <c:v>2.7320000000000002</c:v>
                </c:pt>
                <c:pt idx="6523">
                  <c:v>2.7320000000000002</c:v>
                </c:pt>
                <c:pt idx="6524">
                  <c:v>2.7320000000000002</c:v>
                </c:pt>
                <c:pt idx="6525">
                  <c:v>2.7349999999999999</c:v>
                </c:pt>
                <c:pt idx="6526">
                  <c:v>2.7360000000000002</c:v>
                </c:pt>
                <c:pt idx="6527">
                  <c:v>2.7360000000000002</c:v>
                </c:pt>
                <c:pt idx="6528">
                  <c:v>2.7360000000000002</c:v>
                </c:pt>
                <c:pt idx="6529">
                  <c:v>2.7389999999999999</c:v>
                </c:pt>
                <c:pt idx="6530">
                  <c:v>2.74</c:v>
                </c:pt>
                <c:pt idx="6531">
                  <c:v>2.74</c:v>
                </c:pt>
                <c:pt idx="6532">
                  <c:v>2.742</c:v>
                </c:pt>
                <c:pt idx="6533">
                  <c:v>2.742</c:v>
                </c:pt>
                <c:pt idx="6534">
                  <c:v>2.742</c:v>
                </c:pt>
                <c:pt idx="6535">
                  <c:v>2.742</c:v>
                </c:pt>
                <c:pt idx="6536">
                  <c:v>2.742</c:v>
                </c:pt>
                <c:pt idx="6537">
                  <c:v>2.742</c:v>
                </c:pt>
                <c:pt idx="6538">
                  <c:v>2.7429999999999999</c:v>
                </c:pt>
                <c:pt idx="6539">
                  <c:v>2.7429999999999999</c:v>
                </c:pt>
                <c:pt idx="6540">
                  <c:v>2.7469999999999999</c:v>
                </c:pt>
                <c:pt idx="6541">
                  <c:v>2.7480000000000002</c:v>
                </c:pt>
                <c:pt idx="6542">
                  <c:v>2.7490000000000001</c:v>
                </c:pt>
                <c:pt idx="6543">
                  <c:v>2.7490000000000001</c:v>
                </c:pt>
                <c:pt idx="6544">
                  <c:v>2.7490000000000001</c:v>
                </c:pt>
                <c:pt idx="6545">
                  <c:v>2.7490000000000001</c:v>
                </c:pt>
                <c:pt idx="6546">
                  <c:v>2.75</c:v>
                </c:pt>
                <c:pt idx="6547">
                  <c:v>2.75</c:v>
                </c:pt>
                <c:pt idx="6548">
                  <c:v>2.7530000000000001</c:v>
                </c:pt>
                <c:pt idx="6549">
                  <c:v>2.7530000000000001</c:v>
                </c:pt>
                <c:pt idx="6550">
                  <c:v>2.7530000000000001</c:v>
                </c:pt>
                <c:pt idx="6551">
                  <c:v>2.7530000000000001</c:v>
                </c:pt>
                <c:pt idx="6552">
                  <c:v>2.7559999999999998</c:v>
                </c:pt>
                <c:pt idx="6553">
                  <c:v>2.7559999999999998</c:v>
                </c:pt>
                <c:pt idx="6554">
                  <c:v>2.7570000000000001</c:v>
                </c:pt>
                <c:pt idx="6555">
                  <c:v>2.7570000000000001</c:v>
                </c:pt>
                <c:pt idx="6556">
                  <c:v>2.76</c:v>
                </c:pt>
                <c:pt idx="6557">
                  <c:v>2.76</c:v>
                </c:pt>
                <c:pt idx="6558">
                  <c:v>2.7610000000000001</c:v>
                </c:pt>
                <c:pt idx="6559">
                  <c:v>2.7629999999999999</c:v>
                </c:pt>
                <c:pt idx="6560">
                  <c:v>2.7669999999999999</c:v>
                </c:pt>
                <c:pt idx="6561">
                  <c:v>2.7669999999999999</c:v>
                </c:pt>
                <c:pt idx="6562">
                  <c:v>2.7690000000000001</c:v>
                </c:pt>
                <c:pt idx="6563">
                  <c:v>2.77</c:v>
                </c:pt>
                <c:pt idx="6564">
                  <c:v>2.77</c:v>
                </c:pt>
                <c:pt idx="6565">
                  <c:v>2.77</c:v>
                </c:pt>
                <c:pt idx="6566">
                  <c:v>2.7709999999999999</c:v>
                </c:pt>
                <c:pt idx="6567">
                  <c:v>2.7709999999999999</c:v>
                </c:pt>
                <c:pt idx="6568">
                  <c:v>2.7709999999999999</c:v>
                </c:pt>
                <c:pt idx="6569">
                  <c:v>2.7749999999999999</c:v>
                </c:pt>
                <c:pt idx="6570">
                  <c:v>2.7749999999999999</c:v>
                </c:pt>
                <c:pt idx="6571">
                  <c:v>2.7759999999999998</c:v>
                </c:pt>
                <c:pt idx="6572">
                  <c:v>2.778</c:v>
                </c:pt>
                <c:pt idx="6573">
                  <c:v>2.778</c:v>
                </c:pt>
                <c:pt idx="6574">
                  <c:v>2.778</c:v>
                </c:pt>
                <c:pt idx="6575">
                  <c:v>2.7810000000000001</c:v>
                </c:pt>
                <c:pt idx="6576">
                  <c:v>2.782</c:v>
                </c:pt>
                <c:pt idx="6577">
                  <c:v>2.782</c:v>
                </c:pt>
                <c:pt idx="6578">
                  <c:v>2.7829999999999999</c:v>
                </c:pt>
                <c:pt idx="6579">
                  <c:v>2.7829999999999999</c:v>
                </c:pt>
                <c:pt idx="6580">
                  <c:v>2.7829999999999999</c:v>
                </c:pt>
                <c:pt idx="6581">
                  <c:v>2.7829999999999999</c:v>
                </c:pt>
                <c:pt idx="6582">
                  <c:v>2.7829999999999999</c:v>
                </c:pt>
                <c:pt idx="6583">
                  <c:v>2.7829999999999999</c:v>
                </c:pt>
                <c:pt idx="6584">
                  <c:v>2.7850000000000001</c:v>
                </c:pt>
                <c:pt idx="6585">
                  <c:v>2.7850000000000001</c:v>
                </c:pt>
                <c:pt idx="6586">
                  <c:v>2.7890000000000001</c:v>
                </c:pt>
                <c:pt idx="6587">
                  <c:v>2.79</c:v>
                </c:pt>
                <c:pt idx="6588">
                  <c:v>2.79</c:v>
                </c:pt>
                <c:pt idx="6589">
                  <c:v>2.79</c:v>
                </c:pt>
                <c:pt idx="6590">
                  <c:v>2.79</c:v>
                </c:pt>
                <c:pt idx="6591">
                  <c:v>2.79</c:v>
                </c:pt>
                <c:pt idx="6592">
                  <c:v>2.79</c:v>
                </c:pt>
                <c:pt idx="6593">
                  <c:v>2.79</c:v>
                </c:pt>
                <c:pt idx="6594">
                  <c:v>2.79</c:v>
                </c:pt>
                <c:pt idx="6595">
                  <c:v>2.79</c:v>
                </c:pt>
                <c:pt idx="6596">
                  <c:v>2.79</c:v>
                </c:pt>
                <c:pt idx="6597">
                  <c:v>2.79</c:v>
                </c:pt>
                <c:pt idx="6598">
                  <c:v>2.79</c:v>
                </c:pt>
                <c:pt idx="6599">
                  <c:v>2.7909999999999999</c:v>
                </c:pt>
                <c:pt idx="6600">
                  <c:v>2.7919999999999998</c:v>
                </c:pt>
                <c:pt idx="6601">
                  <c:v>2.7930000000000001</c:v>
                </c:pt>
                <c:pt idx="6602">
                  <c:v>2.7949999999999999</c:v>
                </c:pt>
                <c:pt idx="6603">
                  <c:v>2.7959999999999998</c:v>
                </c:pt>
                <c:pt idx="6604">
                  <c:v>2.7959999999999998</c:v>
                </c:pt>
                <c:pt idx="6605">
                  <c:v>2.7959999999999998</c:v>
                </c:pt>
                <c:pt idx="6606">
                  <c:v>2.7959999999999998</c:v>
                </c:pt>
                <c:pt idx="6607">
                  <c:v>2.7959999999999998</c:v>
                </c:pt>
                <c:pt idx="6608">
                  <c:v>2.7970000000000002</c:v>
                </c:pt>
                <c:pt idx="6609">
                  <c:v>2.7970000000000002</c:v>
                </c:pt>
                <c:pt idx="6610">
                  <c:v>2.7970000000000002</c:v>
                </c:pt>
                <c:pt idx="6611">
                  <c:v>2.7970000000000002</c:v>
                </c:pt>
                <c:pt idx="6612">
                  <c:v>2.798</c:v>
                </c:pt>
                <c:pt idx="6613">
                  <c:v>2.8029999999999999</c:v>
                </c:pt>
                <c:pt idx="6614">
                  <c:v>2.8039999999999998</c:v>
                </c:pt>
                <c:pt idx="6615">
                  <c:v>2.8050000000000002</c:v>
                </c:pt>
                <c:pt idx="6616">
                  <c:v>2.806</c:v>
                </c:pt>
                <c:pt idx="6617">
                  <c:v>2.806</c:v>
                </c:pt>
                <c:pt idx="6618">
                  <c:v>2.8069999999999999</c:v>
                </c:pt>
                <c:pt idx="6619">
                  <c:v>2.8069999999999999</c:v>
                </c:pt>
                <c:pt idx="6620">
                  <c:v>2.8069999999999999</c:v>
                </c:pt>
                <c:pt idx="6621">
                  <c:v>2.8069999999999999</c:v>
                </c:pt>
                <c:pt idx="6622">
                  <c:v>2.81</c:v>
                </c:pt>
                <c:pt idx="6623">
                  <c:v>2.8109999999999999</c:v>
                </c:pt>
                <c:pt idx="6624">
                  <c:v>2.8109999999999999</c:v>
                </c:pt>
                <c:pt idx="6625">
                  <c:v>2.8119999999999998</c:v>
                </c:pt>
                <c:pt idx="6626">
                  <c:v>2.8130000000000002</c:v>
                </c:pt>
                <c:pt idx="6627">
                  <c:v>2.8130000000000002</c:v>
                </c:pt>
                <c:pt idx="6628">
                  <c:v>2.8140000000000001</c:v>
                </c:pt>
                <c:pt idx="6629">
                  <c:v>2.8140000000000001</c:v>
                </c:pt>
                <c:pt idx="6630">
                  <c:v>2.8140000000000001</c:v>
                </c:pt>
                <c:pt idx="6631">
                  <c:v>2.8140000000000001</c:v>
                </c:pt>
                <c:pt idx="6632">
                  <c:v>2.8140000000000001</c:v>
                </c:pt>
                <c:pt idx="6633">
                  <c:v>2.8149999999999999</c:v>
                </c:pt>
                <c:pt idx="6634">
                  <c:v>2.8149999999999999</c:v>
                </c:pt>
                <c:pt idx="6635">
                  <c:v>2.8149999999999999</c:v>
                </c:pt>
                <c:pt idx="6636">
                  <c:v>2.8159999999999998</c:v>
                </c:pt>
                <c:pt idx="6637">
                  <c:v>2.8170000000000002</c:v>
                </c:pt>
                <c:pt idx="6638">
                  <c:v>2.8170000000000002</c:v>
                </c:pt>
                <c:pt idx="6639">
                  <c:v>2.8170000000000002</c:v>
                </c:pt>
                <c:pt idx="6640">
                  <c:v>2.8170000000000002</c:v>
                </c:pt>
                <c:pt idx="6641">
                  <c:v>2.8170000000000002</c:v>
                </c:pt>
                <c:pt idx="6642">
                  <c:v>2.8170000000000002</c:v>
                </c:pt>
                <c:pt idx="6643">
                  <c:v>2.8170000000000002</c:v>
                </c:pt>
                <c:pt idx="6644">
                  <c:v>2.8170000000000002</c:v>
                </c:pt>
                <c:pt idx="6645">
                  <c:v>2.8170000000000002</c:v>
                </c:pt>
                <c:pt idx="6646">
                  <c:v>2.8180000000000001</c:v>
                </c:pt>
                <c:pt idx="6647">
                  <c:v>2.82</c:v>
                </c:pt>
                <c:pt idx="6648">
                  <c:v>2.82</c:v>
                </c:pt>
                <c:pt idx="6649">
                  <c:v>2.8210000000000002</c:v>
                </c:pt>
                <c:pt idx="6650">
                  <c:v>2.8239999999999998</c:v>
                </c:pt>
                <c:pt idx="6651">
                  <c:v>2.8250000000000002</c:v>
                </c:pt>
                <c:pt idx="6652">
                  <c:v>2.8250000000000002</c:v>
                </c:pt>
                <c:pt idx="6653">
                  <c:v>2.8260000000000001</c:v>
                </c:pt>
                <c:pt idx="6654">
                  <c:v>2.8279999999999998</c:v>
                </c:pt>
                <c:pt idx="6655">
                  <c:v>2.8319999999999999</c:v>
                </c:pt>
                <c:pt idx="6656">
                  <c:v>2.8319999999999999</c:v>
                </c:pt>
                <c:pt idx="6657">
                  <c:v>2.8319999999999999</c:v>
                </c:pt>
                <c:pt idx="6658">
                  <c:v>2.8319999999999999</c:v>
                </c:pt>
                <c:pt idx="6659">
                  <c:v>2.8319999999999999</c:v>
                </c:pt>
                <c:pt idx="6660">
                  <c:v>2.8319999999999999</c:v>
                </c:pt>
                <c:pt idx="6661">
                  <c:v>2.8319999999999999</c:v>
                </c:pt>
                <c:pt idx="6662">
                  <c:v>2.8319999999999999</c:v>
                </c:pt>
                <c:pt idx="6663">
                  <c:v>2.8330000000000002</c:v>
                </c:pt>
                <c:pt idx="6664">
                  <c:v>2.8340000000000001</c:v>
                </c:pt>
                <c:pt idx="6665">
                  <c:v>2.8380000000000001</c:v>
                </c:pt>
                <c:pt idx="6666">
                  <c:v>2.8380000000000001</c:v>
                </c:pt>
                <c:pt idx="6667">
                  <c:v>2.8380000000000001</c:v>
                </c:pt>
                <c:pt idx="6668">
                  <c:v>2.839</c:v>
                </c:pt>
                <c:pt idx="6669">
                  <c:v>2.839</c:v>
                </c:pt>
                <c:pt idx="6670">
                  <c:v>2.839</c:v>
                </c:pt>
                <c:pt idx="6671">
                  <c:v>2.839</c:v>
                </c:pt>
                <c:pt idx="6672">
                  <c:v>2.839</c:v>
                </c:pt>
                <c:pt idx="6673">
                  <c:v>2.839</c:v>
                </c:pt>
                <c:pt idx="6674">
                  <c:v>2.839</c:v>
                </c:pt>
                <c:pt idx="6675">
                  <c:v>2.839</c:v>
                </c:pt>
                <c:pt idx="6676">
                  <c:v>2.843</c:v>
                </c:pt>
                <c:pt idx="6677">
                  <c:v>2.8450000000000002</c:v>
                </c:pt>
                <c:pt idx="6678">
                  <c:v>2.8460000000000001</c:v>
                </c:pt>
                <c:pt idx="6679">
                  <c:v>2.8460000000000001</c:v>
                </c:pt>
                <c:pt idx="6680">
                  <c:v>2.8490000000000002</c:v>
                </c:pt>
                <c:pt idx="6681">
                  <c:v>2.8490000000000002</c:v>
                </c:pt>
                <c:pt idx="6682">
                  <c:v>2.85</c:v>
                </c:pt>
                <c:pt idx="6683">
                  <c:v>2.8530000000000002</c:v>
                </c:pt>
                <c:pt idx="6684">
                  <c:v>2.8530000000000002</c:v>
                </c:pt>
                <c:pt idx="6685">
                  <c:v>2.8540000000000001</c:v>
                </c:pt>
                <c:pt idx="6686">
                  <c:v>2.8580000000000001</c:v>
                </c:pt>
                <c:pt idx="6687">
                  <c:v>2.86</c:v>
                </c:pt>
                <c:pt idx="6688">
                  <c:v>2.86</c:v>
                </c:pt>
                <c:pt idx="6689">
                  <c:v>2.86</c:v>
                </c:pt>
                <c:pt idx="6690">
                  <c:v>2.86</c:v>
                </c:pt>
                <c:pt idx="6691">
                  <c:v>2.86</c:v>
                </c:pt>
                <c:pt idx="6692">
                  <c:v>2.86</c:v>
                </c:pt>
                <c:pt idx="6693">
                  <c:v>2.86</c:v>
                </c:pt>
                <c:pt idx="6694">
                  <c:v>2.86</c:v>
                </c:pt>
                <c:pt idx="6695">
                  <c:v>2.86</c:v>
                </c:pt>
                <c:pt idx="6696">
                  <c:v>2.86</c:v>
                </c:pt>
                <c:pt idx="6697">
                  <c:v>2.8610000000000002</c:v>
                </c:pt>
                <c:pt idx="6698">
                  <c:v>2.8610000000000002</c:v>
                </c:pt>
                <c:pt idx="6699">
                  <c:v>2.8620000000000001</c:v>
                </c:pt>
                <c:pt idx="6700">
                  <c:v>2.8620000000000001</c:v>
                </c:pt>
                <c:pt idx="6701">
                  <c:v>2.863</c:v>
                </c:pt>
                <c:pt idx="6702">
                  <c:v>2.863</c:v>
                </c:pt>
                <c:pt idx="6703">
                  <c:v>2.863</c:v>
                </c:pt>
                <c:pt idx="6704">
                  <c:v>2.8639999999999999</c:v>
                </c:pt>
                <c:pt idx="6705">
                  <c:v>2.8639999999999999</c:v>
                </c:pt>
                <c:pt idx="6706">
                  <c:v>2.867</c:v>
                </c:pt>
                <c:pt idx="6707">
                  <c:v>2.867</c:v>
                </c:pt>
                <c:pt idx="6708">
                  <c:v>2.867</c:v>
                </c:pt>
                <c:pt idx="6709">
                  <c:v>2.867</c:v>
                </c:pt>
                <c:pt idx="6710">
                  <c:v>2.867</c:v>
                </c:pt>
                <c:pt idx="6711">
                  <c:v>2.867</c:v>
                </c:pt>
                <c:pt idx="6712">
                  <c:v>2.871</c:v>
                </c:pt>
                <c:pt idx="6713">
                  <c:v>2.8719999999999999</c:v>
                </c:pt>
                <c:pt idx="6714">
                  <c:v>2.8719999999999999</c:v>
                </c:pt>
                <c:pt idx="6715">
                  <c:v>2.8740000000000001</c:v>
                </c:pt>
                <c:pt idx="6716">
                  <c:v>2.8740000000000001</c:v>
                </c:pt>
                <c:pt idx="6717">
                  <c:v>2.8740000000000001</c:v>
                </c:pt>
                <c:pt idx="6718">
                  <c:v>2.8740000000000001</c:v>
                </c:pt>
                <c:pt idx="6719">
                  <c:v>2.8740000000000001</c:v>
                </c:pt>
                <c:pt idx="6720">
                  <c:v>2.8740000000000001</c:v>
                </c:pt>
                <c:pt idx="6721">
                  <c:v>2.8780000000000001</c:v>
                </c:pt>
                <c:pt idx="6722">
                  <c:v>2.8780000000000001</c:v>
                </c:pt>
                <c:pt idx="6723">
                  <c:v>2.8780000000000001</c:v>
                </c:pt>
                <c:pt idx="6724">
                  <c:v>2.8809999999999998</c:v>
                </c:pt>
                <c:pt idx="6725">
                  <c:v>2.8809999999999998</c:v>
                </c:pt>
                <c:pt idx="6726">
                  <c:v>2.8809999999999998</c:v>
                </c:pt>
                <c:pt idx="6727">
                  <c:v>2.8809999999999998</c:v>
                </c:pt>
                <c:pt idx="6728">
                  <c:v>2.8809999999999998</c:v>
                </c:pt>
                <c:pt idx="6729">
                  <c:v>2.8809999999999998</c:v>
                </c:pt>
                <c:pt idx="6730">
                  <c:v>2.8809999999999998</c:v>
                </c:pt>
                <c:pt idx="6731">
                  <c:v>2.8809999999999998</c:v>
                </c:pt>
                <c:pt idx="6732">
                  <c:v>2.8809999999999998</c:v>
                </c:pt>
                <c:pt idx="6733">
                  <c:v>2.8820000000000001</c:v>
                </c:pt>
                <c:pt idx="6734">
                  <c:v>2.8849999999999998</c:v>
                </c:pt>
                <c:pt idx="6735">
                  <c:v>2.8849999999999998</c:v>
                </c:pt>
                <c:pt idx="6736">
                  <c:v>2.8849999999999998</c:v>
                </c:pt>
                <c:pt idx="6737">
                  <c:v>2.8879999999999999</c:v>
                </c:pt>
                <c:pt idx="6738">
                  <c:v>2.891</c:v>
                </c:pt>
                <c:pt idx="6739">
                  <c:v>2.8919999999999999</c:v>
                </c:pt>
                <c:pt idx="6740">
                  <c:v>2.8980000000000001</c:v>
                </c:pt>
                <c:pt idx="6741">
                  <c:v>2.899</c:v>
                </c:pt>
                <c:pt idx="6742">
                  <c:v>2.899</c:v>
                </c:pt>
                <c:pt idx="6743">
                  <c:v>2.9</c:v>
                </c:pt>
                <c:pt idx="6744">
                  <c:v>2.9</c:v>
                </c:pt>
                <c:pt idx="6745">
                  <c:v>2.9020000000000001</c:v>
                </c:pt>
                <c:pt idx="6746">
                  <c:v>2.9020000000000001</c:v>
                </c:pt>
                <c:pt idx="6747">
                  <c:v>2.9020000000000001</c:v>
                </c:pt>
                <c:pt idx="6748">
                  <c:v>2.903</c:v>
                </c:pt>
                <c:pt idx="6749">
                  <c:v>2.903</c:v>
                </c:pt>
                <c:pt idx="6750">
                  <c:v>2.903</c:v>
                </c:pt>
                <c:pt idx="6751">
                  <c:v>2.903</c:v>
                </c:pt>
                <c:pt idx="6752">
                  <c:v>2.903</c:v>
                </c:pt>
                <c:pt idx="6753">
                  <c:v>2.9060000000000001</c:v>
                </c:pt>
                <c:pt idx="6754">
                  <c:v>2.9060000000000001</c:v>
                </c:pt>
                <c:pt idx="6755">
                  <c:v>2.9060000000000001</c:v>
                </c:pt>
                <c:pt idx="6756">
                  <c:v>2.907</c:v>
                </c:pt>
                <c:pt idx="6757">
                  <c:v>2.9089999999999998</c:v>
                </c:pt>
                <c:pt idx="6758">
                  <c:v>2.91</c:v>
                </c:pt>
                <c:pt idx="6759">
                  <c:v>2.9119999999999999</c:v>
                </c:pt>
                <c:pt idx="6760">
                  <c:v>2.9119999999999999</c:v>
                </c:pt>
                <c:pt idx="6761">
                  <c:v>2.915</c:v>
                </c:pt>
                <c:pt idx="6762">
                  <c:v>2.9159999999999999</c:v>
                </c:pt>
                <c:pt idx="6763">
                  <c:v>2.9159999999999999</c:v>
                </c:pt>
                <c:pt idx="6764">
                  <c:v>2.9159999999999999</c:v>
                </c:pt>
                <c:pt idx="6765">
                  <c:v>2.9209999999999998</c:v>
                </c:pt>
                <c:pt idx="6766">
                  <c:v>2.9209999999999998</c:v>
                </c:pt>
                <c:pt idx="6767">
                  <c:v>2.9209999999999998</c:v>
                </c:pt>
                <c:pt idx="6768">
                  <c:v>2.9209999999999998</c:v>
                </c:pt>
                <c:pt idx="6769">
                  <c:v>2.9209999999999998</c:v>
                </c:pt>
                <c:pt idx="6770">
                  <c:v>2.9220000000000002</c:v>
                </c:pt>
                <c:pt idx="6771">
                  <c:v>2.923</c:v>
                </c:pt>
                <c:pt idx="6772">
                  <c:v>2.9249999999999998</c:v>
                </c:pt>
                <c:pt idx="6773">
                  <c:v>2.9249999999999998</c:v>
                </c:pt>
                <c:pt idx="6774">
                  <c:v>2.9249999999999998</c:v>
                </c:pt>
                <c:pt idx="6775">
                  <c:v>2.9289999999999998</c:v>
                </c:pt>
                <c:pt idx="6776">
                  <c:v>2.931</c:v>
                </c:pt>
                <c:pt idx="6777">
                  <c:v>2.9319999999999999</c:v>
                </c:pt>
                <c:pt idx="6778">
                  <c:v>2.9319999999999999</c:v>
                </c:pt>
                <c:pt idx="6779">
                  <c:v>2.9319999999999999</c:v>
                </c:pt>
                <c:pt idx="6780">
                  <c:v>2.9329999999999998</c:v>
                </c:pt>
                <c:pt idx="6781">
                  <c:v>2.9350000000000001</c:v>
                </c:pt>
                <c:pt idx="6782">
                  <c:v>2.9369999999999998</c:v>
                </c:pt>
                <c:pt idx="6783">
                  <c:v>2.9430000000000001</c:v>
                </c:pt>
                <c:pt idx="6784">
                  <c:v>2.9430000000000001</c:v>
                </c:pt>
                <c:pt idx="6785">
                  <c:v>2.9430000000000001</c:v>
                </c:pt>
                <c:pt idx="6786">
                  <c:v>2.9449999999999998</c:v>
                </c:pt>
                <c:pt idx="6787">
                  <c:v>2.9449999999999998</c:v>
                </c:pt>
                <c:pt idx="6788">
                  <c:v>2.9449999999999998</c:v>
                </c:pt>
                <c:pt idx="6789">
                  <c:v>2.9470000000000001</c:v>
                </c:pt>
                <c:pt idx="6790">
                  <c:v>2.9470000000000001</c:v>
                </c:pt>
                <c:pt idx="6791">
                  <c:v>2.9470000000000001</c:v>
                </c:pt>
                <c:pt idx="6792">
                  <c:v>2.9470000000000001</c:v>
                </c:pt>
                <c:pt idx="6793">
                  <c:v>2.9470000000000001</c:v>
                </c:pt>
                <c:pt idx="6794">
                  <c:v>2.9470000000000001</c:v>
                </c:pt>
                <c:pt idx="6795">
                  <c:v>2.95</c:v>
                </c:pt>
                <c:pt idx="6796">
                  <c:v>2.95</c:v>
                </c:pt>
                <c:pt idx="6797">
                  <c:v>2.95</c:v>
                </c:pt>
                <c:pt idx="6798">
                  <c:v>2.9510000000000001</c:v>
                </c:pt>
                <c:pt idx="6799">
                  <c:v>2.9510000000000001</c:v>
                </c:pt>
                <c:pt idx="6800">
                  <c:v>2.9510000000000001</c:v>
                </c:pt>
                <c:pt idx="6801">
                  <c:v>2.9510000000000001</c:v>
                </c:pt>
                <c:pt idx="6802">
                  <c:v>2.9529999999999998</c:v>
                </c:pt>
                <c:pt idx="6803">
                  <c:v>2.9529999999999998</c:v>
                </c:pt>
                <c:pt idx="6804">
                  <c:v>2.9590000000000001</c:v>
                </c:pt>
                <c:pt idx="6805">
                  <c:v>2.9590000000000001</c:v>
                </c:pt>
                <c:pt idx="6806">
                  <c:v>2.9590000000000001</c:v>
                </c:pt>
                <c:pt idx="6807">
                  <c:v>2.9590000000000001</c:v>
                </c:pt>
                <c:pt idx="6808">
                  <c:v>2.9590000000000001</c:v>
                </c:pt>
                <c:pt idx="6809">
                  <c:v>2.9590000000000001</c:v>
                </c:pt>
                <c:pt idx="6810">
                  <c:v>2.9590000000000001</c:v>
                </c:pt>
                <c:pt idx="6811">
                  <c:v>2.9590000000000001</c:v>
                </c:pt>
                <c:pt idx="6812">
                  <c:v>2.9590000000000001</c:v>
                </c:pt>
                <c:pt idx="6813">
                  <c:v>2.96</c:v>
                </c:pt>
                <c:pt idx="6814">
                  <c:v>2.9620000000000002</c:v>
                </c:pt>
                <c:pt idx="6815">
                  <c:v>2.9620000000000002</c:v>
                </c:pt>
                <c:pt idx="6816">
                  <c:v>2.9649999999999999</c:v>
                </c:pt>
                <c:pt idx="6817">
                  <c:v>2.9649999999999999</c:v>
                </c:pt>
                <c:pt idx="6818">
                  <c:v>2.9649999999999999</c:v>
                </c:pt>
                <c:pt idx="6819">
                  <c:v>2.9649999999999999</c:v>
                </c:pt>
                <c:pt idx="6820">
                  <c:v>2.9660000000000002</c:v>
                </c:pt>
                <c:pt idx="6821">
                  <c:v>2.9660000000000002</c:v>
                </c:pt>
                <c:pt idx="6822">
                  <c:v>2.9660000000000002</c:v>
                </c:pt>
                <c:pt idx="6823">
                  <c:v>2.9660000000000002</c:v>
                </c:pt>
                <c:pt idx="6824">
                  <c:v>2.9660000000000002</c:v>
                </c:pt>
                <c:pt idx="6825">
                  <c:v>2.9670000000000001</c:v>
                </c:pt>
                <c:pt idx="6826">
                  <c:v>2.968</c:v>
                </c:pt>
                <c:pt idx="6827">
                  <c:v>2.968</c:v>
                </c:pt>
                <c:pt idx="6828">
                  <c:v>2.9689999999999999</c:v>
                </c:pt>
                <c:pt idx="6829">
                  <c:v>2.972</c:v>
                </c:pt>
                <c:pt idx="6830">
                  <c:v>2.972</c:v>
                </c:pt>
                <c:pt idx="6831">
                  <c:v>2.972</c:v>
                </c:pt>
                <c:pt idx="6832">
                  <c:v>2.9729999999999999</c:v>
                </c:pt>
                <c:pt idx="6833">
                  <c:v>2.9729999999999999</c:v>
                </c:pt>
                <c:pt idx="6834">
                  <c:v>2.98</c:v>
                </c:pt>
                <c:pt idx="6835">
                  <c:v>2.9830000000000001</c:v>
                </c:pt>
                <c:pt idx="6836">
                  <c:v>2.9830000000000001</c:v>
                </c:pt>
                <c:pt idx="6837">
                  <c:v>2.984</c:v>
                </c:pt>
                <c:pt idx="6838">
                  <c:v>2.984</c:v>
                </c:pt>
                <c:pt idx="6839">
                  <c:v>2.9870000000000001</c:v>
                </c:pt>
                <c:pt idx="6840">
                  <c:v>2.9870000000000001</c:v>
                </c:pt>
                <c:pt idx="6841">
                  <c:v>2.9870000000000001</c:v>
                </c:pt>
                <c:pt idx="6842">
                  <c:v>2.9870000000000001</c:v>
                </c:pt>
                <c:pt idx="6843">
                  <c:v>2.9870000000000001</c:v>
                </c:pt>
                <c:pt idx="6844">
                  <c:v>2.9870000000000001</c:v>
                </c:pt>
                <c:pt idx="6845">
                  <c:v>2.99</c:v>
                </c:pt>
                <c:pt idx="6846">
                  <c:v>2.99</c:v>
                </c:pt>
                <c:pt idx="6847">
                  <c:v>2.9910000000000001</c:v>
                </c:pt>
                <c:pt idx="6848">
                  <c:v>2.9910000000000001</c:v>
                </c:pt>
                <c:pt idx="6849">
                  <c:v>2.9910000000000001</c:v>
                </c:pt>
                <c:pt idx="6850">
                  <c:v>2.9910000000000001</c:v>
                </c:pt>
                <c:pt idx="6851">
                  <c:v>2.9940000000000002</c:v>
                </c:pt>
                <c:pt idx="6852">
                  <c:v>2.9940000000000002</c:v>
                </c:pt>
                <c:pt idx="6853">
                  <c:v>2.9940000000000002</c:v>
                </c:pt>
                <c:pt idx="6854">
                  <c:v>2.9940000000000002</c:v>
                </c:pt>
                <c:pt idx="6855">
                  <c:v>2.9940000000000002</c:v>
                </c:pt>
                <c:pt idx="6856">
                  <c:v>2.9940000000000002</c:v>
                </c:pt>
                <c:pt idx="6857">
                  <c:v>2.9950000000000001</c:v>
                </c:pt>
                <c:pt idx="6858">
                  <c:v>2.9950000000000001</c:v>
                </c:pt>
                <c:pt idx="6859">
                  <c:v>2.9950000000000001</c:v>
                </c:pt>
                <c:pt idx="6860">
                  <c:v>2.9950000000000001</c:v>
                </c:pt>
                <c:pt idx="6861">
                  <c:v>2.996</c:v>
                </c:pt>
                <c:pt idx="6862">
                  <c:v>2.9980000000000002</c:v>
                </c:pt>
                <c:pt idx="6863">
                  <c:v>2.9980000000000002</c:v>
                </c:pt>
                <c:pt idx="6864">
                  <c:v>2.9990000000000001</c:v>
                </c:pt>
                <c:pt idx="6865">
                  <c:v>3.0019999999999998</c:v>
                </c:pt>
                <c:pt idx="6866">
                  <c:v>3.0019999999999998</c:v>
                </c:pt>
                <c:pt idx="6867">
                  <c:v>3.0019999999999998</c:v>
                </c:pt>
                <c:pt idx="6868">
                  <c:v>3.0019999999999998</c:v>
                </c:pt>
                <c:pt idx="6869">
                  <c:v>3.0019999999999998</c:v>
                </c:pt>
                <c:pt idx="6870">
                  <c:v>3.0019999999999998</c:v>
                </c:pt>
                <c:pt idx="6871">
                  <c:v>3.0019999999999998</c:v>
                </c:pt>
                <c:pt idx="6872">
                  <c:v>3.0019999999999998</c:v>
                </c:pt>
                <c:pt idx="6873">
                  <c:v>3.0019999999999998</c:v>
                </c:pt>
                <c:pt idx="6874">
                  <c:v>3.0049999999999999</c:v>
                </c:pt>
                <c:pt idx="6875">
                  <c:v>3.0049999999999999</c:v>
                </c:pt>
                <c:pt idx="6876">
                  <c:v>3.0049999999999999</c:v>
                </c:pt>
                <c:pt idx="6877">
                  <c:v>3.0049999999999999</c:v>
                </c:pt>
                <c:pt idx="6878">
                  <c:v>3.0059999999999998</c:v>
                </c:pt>
                <c:pt idx="6879">
                  <c:v>3.0070000000000001</c:v>
                </c:pt>
                <c:pt idx="6880">
                  <c:v>3.0089999999999999</c:v>
                </c:pt>
                <c:pt idx="6881">
                  <c:v>3.0089999999999999</c:v>
                </c:pt>
                <c:pt idx="6882">
                  <c:v>3.0089999999999999</c:v>
                </c:pt>
                <c:pt idx="6883">
                  <c:v>3.0089999999999999</c:v>
                </c:pt>
                <c:pt idx="6884">
                  <c:v>3.0089999999999999</c:v>
                </c:pt>
                <c:pt idx="6885">
                  <c:v>3.012</c:v>
                </c:pt>
                <c:pt idx="6886">
                  <c:v>3.012</c:v>
                </c:pt>
                <c:pt idx="6887">
                  <c:v>3.0129999999999999</c:v>
                </c:pt>
                <c:pt idx="6888">
                  <c:v>3.0129999999999999</c:v>
                </c:pt>
                <c:pt idx="6889">
                  <c:v>3.016</c:v>
                </c:pt>
                <c:pt idx="6890">
                  <c:v>3.016</c:v>
                </c:pt>
                <c:pt idx="6891">
                  <c:v>3.0169999999999999</c:v>
                </c:pt>
                <c:pt idx="6892">
                  <c:v>3.0179999999999998</c:v>
                </c:pt>
                <c:pt idx="6893">
                  <c:v>3.02</c:v>
                </c:pt>
                <c:pt idx="6894">
                  <c:v>3.024</c:v>
                </c:pt>
                <c:pt idx="6895">
                  <c:v>3.0270000000000001</c:v>
                </c:pt>
                <c:pt idx="6896">
                  <c:v>3.03</c:v>
                </c:pt>
                <c:pt idx="6897">
                  <c:v>3.03</c:v>
                </c:pt>
                <c:pt idx="6898">
                  <c:v>3.03</c:v>
                </c:pt>
                <c:pt idx="6899">
                  <c:v>3.0310000000000001</c:v>
                </c:pt>
                <c:pt idx="6900">
                  <c:v>3.0310000000000001</c:v>
                </c:pt>
                <c:pt idx="6901">
                  <c:v>3.0310000000000001</c:v>
                </c:pt>
                <c:pt idx="6902">
                  <c:v>3.0310000000000001</c:v>
                </c:pt>
                <c:pt idx="6903">
                  <c:v>3.0310000000000001</c:v>
                </c:pt>
                <c:pt idx="6904">
                  <c:v>3.0350000000000001</c:v>
                </c:pt>
                <c:pt idx="6905">
                  <c:v>3.0350000000000001</c:v>
                </c:pt>
                <c:pt idx="6906">
                  <c:v>3.036</c:v>
                </c:pt>
                <c:pt idx="6907">
                  <c:v>3.0369999999999999</c:v>
                </c:pt>
                <c:pt idx="6908">
                  <c:v>3.0369999999999999</c:v>
                </c:pt>
                <c:pt idx="6909">
                  <c:v>3.0369999999999999</c:v>
                </c:pt>
                <c:pt idx="6910">
                  <c:v>3.0379999999999998</c:v>
                </c:pt>
                <c:pt idx="6911">
                  <c:v>3.0379999999999998</c:v>
                </c:pt>
                <c:pt idx="6912">
                  <c:v>3.0379999999999998</c:v>
                </c:pt>
                <c:pt idx="6913">
                  <c:v>3.0390000000000001</c:v>
                </c:pt>
                <c:pt idx="6914">
                  <c:v>3.0390000000000001</c:v>
                </c:pt>
                <c:pt idx="6915">
                  <c:v>3.0419999999999998</c:v>
                </c:pt>
                <c:pt idx="6916">
                  <c:v>3.044</c:v>
                </c:pt>
                <c:pt idx="6917">
                  <c:v>3.0449999999999999</c:v>
                </c:pt>
                <c:pt idx="6918">
                  <c:v>3.0449999999999999</c:v>
                </c:pt>
                <c:pt idx="6919">
                  <c:v>3.0449999999999999</c:v>
                </c:pt>
                <c:pt idx="6920">
                  <c:v>3.0449999999999999</c:v>
                </c:pt>
                <c:pt idx="6921">
                  <c:v>3.0449999999999999</c:v>
                </c:pt>
                <c:pt idx="6922">
                  <c:v>3.0449999999999999</c:v>
                </c:pt>
                <c:pt idx="6923">
                  <c:v>3.0449999999999999</c:v>
                </c:pt>
                <c:pt idx="6924">
                  <c:v>3.0459999999999998</c:v>
                </c:pt>
                <c:pt idx="6925">
                  <c:v>3.0489999999999999</c:v>
                </c:pt>
                <c:pt idx="6926">
                  <c:v>3.0489999999999999</c:v>
                </c:pt>
                <c:pt idx="6927">
                  <c:v>3.05</c:v>
                </c:pt>
                <c:pt idx="6928">
                  <c:v>3.052</c:v>
                </c:pt>
                <c:pt idx="6929">
                  <c:v>3.052</c:v>
                </c:pt>
                <c:pt idx="6930">
                  <c:v>3.052</c:v>
                </c:pt>
                <c:pt idx="6931">
                  <c:v>3.052</c:v>
                </c:pt>
                <c:pt idx="6932">
                  <c:v>3.052</c:v>
                </c:pt>
                <c:pt idx="6933">
                  <c:v>3.0529999999999999</c:v>
                </c:pt>
                <c:pt idx="6934">
                  <c:v>3.0539999999999998</c:v>
                </c:pt>
                <c:pt idx="6935">
                  <c:v>3.0550000000000002</c:v>
                </c:pt>
                <c:pt idx="6936">
                  <c:v>3.0569999999999999</c:v>
                </c:pt>
                <c:pt idx="6937">
                  <c:v>3.0579999999999998</c:v>
                </c:pt>
                <c:pt idx="6938">
                  <c:v>3.06</c:v>
                </c:pt>
                <c:pt idx="6939">
                  <c:v>3.06</c:v>
                </c:pt>
                <c:pt idx="6940">
                  <c:v>3.0609999999999999</c:v>
                </c:pt>
                <c:pt idx="6941">
                  <c:v>3.0609999999999999</c:v>
                </c:pt>
                <c:pt idx="6942">
                  <c:v>3.0649999999999999</c:v>
                </c:pt>
                <c:pt idx="6943">
                  <c:v>3.0670000000000002</c:v>
                </c:pt>
                <c:pt idx="6944">
                  <c:v>3.0680000000000001</c:v>
                </c:pt>
                <c:pt idx="6945">
                  <c:v>3.0720000000000001</c:v>
                </c:pt>
                <c:pt idx="6946">
                  <c:v>3.0720000000000001</c:v>
                </c:pt>
                <c:pt idx="6947">
                  <c:v>3.0739999999999998</c:v>
                </c:pt>
                <c:pt idx="6948">
                  <c:v>3.0750000000000002</c:v>
                </c:pt>
                <c:pt idx="6949">
                  <c:v>3.0760000000000001</c:v>
                </c:pt>
                <c:pt idx="6950">
                  <c:v>3.0760000000000001</c:v>
                </c:pt>
                <c:pt idx="6951">
                  <c:v>3.0760000000000001</c:v>
                </c:pt>
                <c:pt idx="6952">
                  <c:v>3.0760000000000001</c:v>
                </c:pt>
                <c:pt idx="6953">
                  <c:v>3.0779999999999998</c:v>
                </c:pt>
                <c:pt idx="6954">
                  <c:v>3.0790000000000002</c:v>
                </c:pt>
                <c:pt idx="6955">
                  <c:v>3.081</c:v>
                </c:pt>
                <c:pt idx="6956">
                  <c:v>3.081</c:v>
                </c:pt>
                <c:pt idx="6957">
                  <c:v>3.081</c:v>
                </c:pt>
                <c:pt idx="6958">
                  <c:v>3.081</c:v>
                </c:pt>
                <c:pt idx="6959">
                  <c:v>3.081</c:v>
                </c:pt>
                <c:pt idx="6960">
                  <c:v>3.081</c:v>
                </c:pt>
                <c:pt idx="6961">
                  <c:v>3.081</c:v>
                </c:pt>
                <c:pt idx="6962">
                  <c:v>3.0830000000000002</c:v>
                </c:pt>
                <c:pt idx="6963">
                  <c:v>3.0830000000000002</c:v>
                </c:pt>
                <c:pt idx="6964">
                  <c:v>3.0840000000000001</c:v>
                </c:pt>
                <c:pt idx="6965">
                  <c:v>3.0840000000000001</c:v>
                </c:pt>
                <c:pt idx="6966">
                  <c:v>3.0870000000000002</c:v>
                </c:pt>
                <c:pt idx="6967">
                  <c:v>3.0880000000000001</c:v>
                </c:pt>
                <c:pt idx="6968">
                  <c:v>3.0880000000000001</c:v>
                </c:pt>
                <c:pt idx="6969">
                  <c:v>3.0880000000000001</c:v>
                </c:pt>
                <c:pt idx="6970">
                  <c:v>3.089</c:v>
                </c:pt>
                <c:pt idx="6971">
                  <c:v>3.089</c:v>
                </c:pt>
                <c:pt idx="6972">
                  <c:v>3.089</c:v>
                </c:pt>
                <c:pt idx="6973">
                  <c:v>3.09</c:v>
                </c:pt>
                <c:pt idx="6974">
                  <c:v>3.0910000000000002</c:v>
                </c:pt>
                <c:pt idx="6975">
                  <c:v>3.0910000000000002</c:v>
                </c:pt>
                <c:pt idx="6976">
                  <c:v>3.0939999999999999</c:v>
                </c:pt>
                <c:pt idx="6977">
                  <c:v>3.0939999999999999</c:v>
                </c:pt>
                <c:pt idx="6978">
                  <c:v>3.0950000000000002</c:v>
                </c:pt>
                <c:pt idx="6979">
                  <c:v>3.0950000000000002</c:v>
                </c:pt>
                <c:pt idx="6980">
                  <c:v>3.0960000000000001</c:v>
                </c:pt>
                <c:pt idx="6981">
                  <c:v>3.0960000000000001</c:v>
                </c:pt>
                <c:pt idx="6982">
                  <c:v>3.0960000000000001</c:v>
                </c:pt>
                <c:pt idx="6983">
                  <c:v>3.0960000000000001</c:v>
                </c:pt>
                <c:pt idx="6984">
                  <c:v>3.097</c:v>
                </c:pt>
                <c:pt idx="6985">
                  <c:v>3.0979999999999999</c:v>
                </c:pt>
                <c:pt idx="6986">
                  <c:v>3.101</c:v>
                </c:pt>
                <c:pt idx="6987">
                  <c:v>3.1030000000000002</c:v>
                </c:pt>
                <c:pt idx="6988">
                  <c:v>3.105</c:v>
                </c:pt>
                <c:pt idx="6989">
                  <c:v>3.105</c:v>
                </c:pt>
                <c:pt idx="6990">
                  <c:v>3.1080000000000001</c:v>
                </c:pt>
                <c:pt idx="6991">
                  <c:v>3.109</c:v>
                </c:pt>
                <c:pt idx="6992">
                  <c:v>3.113</c:v>
                </c:pt>
                <c:pt idx="6993">
                  <c:v>3.113</c:v>
                </c:pt>
                <c:pt idx="6994">
                  <c:v>3.1139999999999999</c:v>
                </c:pt>
                <c:pt idx="6995">
                  <c:v>3.117</c:v>
                </c:pt>
                <c:pt idx="6996">
                  <c:v>3.1179999999999999</c:v>
                </c:pt>
                <c:pt idx="6997">
                  <c:v>3.1190000000000002</c:v>
                </c:pt>
                <c:pt idx="6998">
                  <c:v>3.12</c:v>
                </c:pt>
                <c:pt idx="6999">
                  <c:v>3.121</c:v>
                </c:pt>
                <c:pt idx="7000">
                  <c:v>3.1240000000000001</c:v>
                </c:pt>
                <c:pt idx="7001">
                  <c:v>3.1240000000000001</c:v>
                </c:pt>
                <c:pt idx="7002">
                  <c:v>3.1240000000000001</c:v>
                </c:pt>
                <c:pt idx="7003">
                  <c:v>3.125</c:v>
                </c:pt>
                <c:pt idx="7004">
                  <c:v>3.125</c:v>
                </c:pt>
                <c:pt idx="7005">
                  <c:v>3.125</c:v>
                </c:pt>
                <c:pt idx="7006">
                  <c:v>3.1280000000000001</c:v>
                </c:pt>
                <c:pt idx="7007">
                  <c:v>3.1320000000000001</c:v>
                </c:pt>
                <c:pt idx="7008">
                  <c:v>3.1320000000000001</c:v>
                </c:pt>
                <c:pt idx="7009">
                  <c:v>3.1320000000000001</c:v>
                </c:pt>
                <c:pt idx="7010">
                  <c:v>3.1320000000000001</c:v>
                </c:pt>
                <c:pt idx="7011">
                  <c:v>3.1320000000000001</c:v>
                </c:pt>
                <c:pt idx="7012">
                  <c:v>3.1320000000000001</c:v>
                </c:pt>
                <c:pt idx="7013">
                  <c:v>3.1320000000000001</c:v>
                </c:pt>
                <c:pt idx="7014">
                  <c:v>3.1379999999999999</c:v>
                </c:pt>
                <c:pt idx="7015">
                  <c:v>3.1389999999999998</c:v>
                </c:pt>
                <c:pt idx="7016">
                  <c:v>3.1389999999999998</c:v>
                </c:pt>
                <c:pt idx="7017">
                  <c:v>3.1389999999999998</c:v>
                </c:pt>
                <c:pt idx="7018">
                  <c:v>3.1389999999999998</c:v>
                </c:pt>
                <c:pt idx="7019">
                  <c:v>3.1389999999999998</c:v>
                </c:pt>
                <c:pt idx="7020">
                  <c:v>3.1389999999999998</c:v>
                </c:pt>
                <c:pt idx="7021">
                  <c:v>3.1429999999999998</c:v>
                </c:pt>
                <c:pt idx="7022">
                  <c:v>3.1429999999999998</c:v>
                </c:pt>
                <c:pt idx="7023">
                  <c:v>3.1429999999999998</c:v>
                </c:pt>
                <c:pt idx="7024">
                  <c:v>3.1429999999999998</c:v>
                </c:pt>
                <c:pt idx="7025">
                  <c:v>3.1440000000000001</c:v>
                </c:pt>
                <c:pt idx="7026">
                  <c:v>3.1459999999999999</c:v>
                </c:pt>
                <c:pt idx="7027">
                  <c:v>3.1459999999999999</c:v>
                </c:pt>
                <c:pt idx="7028">
                  <c:v>3.1459999999999999</c:v>
                </c:pt>
                <c:pt idx="7029">
                  <c:v>3.1469999999999998</c:v>
                </c:pt>
                <c:pt idx="7030">
                  <c:v>3.1469999999999998</c:v>
                </c:pt>
                <c:pt idx="7031">
                  <c:v>3.1469999999999998</c:v>
                </c:pt>
                <c:pt idx="7032">
                  <c:v>3.15</c:v>
                </c:pt>
                <c:pt idx="7033">
                  <c:v>3.15</c:v>
                </c:pt>
                <c:pt idx="7034">
                  <c:v>3.1509999999999998</c:v>
                </c:pt>
                <c:pt idx="7035">
                  <c:v>3.1520000000000001</c:v>
                </c:pt>
                <c:pt idx="7036">
                  <c:v>3.1539999999999999</c:v>
                </c:pt>
                <c:pt idx="7037">
                  <c:v>3.1539999999999999</c:v>
                </c:pt>
                <c:pt idx="7038">
                  <c:v>3.1539999999999999</c:v>
                </c:pt>
                <c:pt idx="7039">
                  <c:v>3.1539999999999999</c:v>
                </c:pt>
                <c:pt idx="7040">
                  <c:v>3.1549999999999998</c:v>
                </c:pt>
                <c:pt idx="7041">
                  <c:v>3.1579999999999999</c:v>
                </c:pt>
                <c:pt idx="7042">
                  <c:v>3.1589999999999998</c:v>
                </c:pt>
                <c:pt idx="7043">
                  <c:v>3.1640000000000001</c:v>
                </c:pt>
                <c:pt idx="7044">
                  <c:v>3.169</c:v>
                </c:pt>
                <c:pt idx="7045">
                  <c:v>3.169</c:v>
                </c:pt>
                <c:pt idx="7046">
                  <c:v>3.169</c:v>
                </c:pt>
                <c:pt idx="7047">
                  <c:v>3.169</c:v>
                </c:pt>
                <c:pt idx="7048">
                  <c:v>3.169</c:v>
                </c:pt>
                <c:pt idx="7049">
                  <c:v>3.169</c:v>
                </c:pt>
                <c:pt idx="7050">
                  <c:v>3.1709999999999998</c:v>
                </c:pt>
                <c:pt idx="7051">
                  <c:v>3.173</c:v>
                </c:pt>
                <c:pt idx="7052">
                  <c:v>3.1739999999999999</c:v>
                </c:pt>
                <c:pt idx="7053">
                  <c:v>3.1760000000000002</c:v>
                </c:pt>
                <c:pt idx="7054">
                  <c:v>3.1760000000000002</c:v>
                </c:pt>
                <c:pt idx="7055">
                  <c:v>3.1760000000000002</c:v>
                </c:pt>
                <c:pt idx="7056">
                  <c:v>3.1760000000000002</c:v>
                </c:pt>
                <c:pt idx="7057">
                  <c:v>3.177</c:v>
                </c:pt>
                <c:pt idx="7058">
                  <c:v>3.177</c:v>
                </c:pt>
                <c:pt idx="7059">
                  <c:v>3.177</c:v>
                </c:pt>
                <c:pt idx="7060">
                  <c:v>3.177</c:v>
                </c:pt>
                <c:pt idx="7061">
                  <c:v>3.177</c:v>
                </c:pt>
                <c:pt idx="7062">
                  <c:v>3.181</c:v>
                </c:pt>
                <c:pt idx="7063">
                  <c:v>3.181</c:v>
                </c:pt>
                <c:pt idx="7064">
                  <c:v>3.1829999999999998</c:v>
                </c:pt>
                <c:pt idx="7065">
                  <c:v>3.1840000000000002</c:v>
                </c:pt>
                <c:pt idx="7066">
                  <c:v>3.1869999999999998</c:v>
                </c:pt>
                <c:pt idx="7067">
                  <c:v>3.1880000000000002</c:v>
                </c:pt>
                <c:pt idx="7068">
                  <c:v>3.1880000000000002</c:v>
                </c:pt>
                <c:pt idx="7069">
                  <c:v>3.1880000000000002</c:v>
                </c:pt>
                <c:pt idx="7070">
                  <c:v>3.1880000000000002</c:v>
                </c:pt>
                <c:pt idx="7071">
                  <c:v>3.1909999999999998</c:v>
                </c:pt>
                <c:pt idx="7072">
                  <c:v>3.1920000000000002</c:v>
                </c:pt>
                <c:pt idx="7073">
                  <c:v>3.1920000000000002</c:v>
                </c:pt>
                <c:pt idx="7074">
                  <c:v>3.1920000000000002</c:v>
                </c:pt>
                <c:pt idx="7075">
                  <c:v>3.1920000000000002</c:v>
                </c:pt>
                <c:pt idx="7076">
                  <c:v>3.194</c:v>
                </c:pt>
                <c:pt idx="7077">
                  <c:v>3.1989999999999998</c:v>
                </c:pt>
                <c:pt idx="7078">
                  <c:v>3.1989999999999998</c:v>
                </c:pt>
                <c:pt idx="7079">
                  <c:v>3.1989999999999998</c:v>
                </c:pt>
                <c:pt idx="7080">
                  <c:v>3.2</c:v>
                </c:pt>
                <c:pt idx="7081">
                  <c:v>3.2029999999999998</c:v>
                </c:pt>
                <c:pt idx="7082">
                  <c:v>3.2040000000000002</c:v>
                </c:pt>
                <c:pt idx="7083">
                  <c:v>3.206</c:v>
                </c:pt>
                <c:pt idx="7084">
                  <c:v>3.2069999999999999</c:v>
                </c:pt>
                <c:pt idx="7085">
                  <c:v>3.2069999999999999</c:v>
                </c:pt>
                <c:pt idx="7086">
                  <c:v>3.2080000000000002</c:v>
                </c:pt>
                <c:pt idx="7087">
                  <c:v>3.2090000000000001</c:v>
                </c:pt>
                <c:pt idx="7088">
                  <c:v>3.2109999999999999</c:v>
                </c:pt>
                <c:pt idx="7089">
                  <c:v>3.2130000000000001</c:v>
                </c:pt>
                <c:pt idx="7090">
                  <c:v>3.2130000000000001</c:v>
                </c:pt>
                <c:pt idx="7091">
                  <c:v>3.2130000000000001</c:v>
                </c:pt>
                <c:pt idx="7092">
                  <c:v>3.2130000000000001</c:v>
                </c:pt>
                <c:pt idx="7093">
                  <c:v>3.2130000000000001</c:v>
                </c:pt>
                <c:pt idx="7094">
                  <c:v>3.2130000000000001</c:v>
                </c:pt>
                <c:pt idx="7095">
                  <c:v>3.214</c:v>
                </c:pt>
                <c:pt idx="7096">
                  <c:v>3.214</c:v>
                </c:pt>
                <c:pt idx="7097">
                  <c:v>3.2149999999999999</c:v>
                </c:pt>
                <c:pt idx="7098">
                  <c:v>3.2149999999999999</c:v>
                </c:pt>
                <c:pt idx="7099">
                  <c:v>3.2149999999999999</c:v>
                </c:pt>
                <c:pt idx="7100">
                  <c:v>3.2149999999999999</c:v>
                </c:pt>
                <c:pt idx="7101">
                  <c:v>3.2149999999999999</c:v>
                </c:pt>
                <c:pt idx="7102">
                  <c:v>3.2210000000000001</c:v>
                </c:pt>
                <c:pt idx="7103">
                  <c:v>3.2210000000000001</c:v>
                </c:pt>
                <c:pt idx="7104">
                  <c:v>3.2210000000000001</c:v>
                </c:pt>
                <c:pt idx="7105">
                  <c:v>3.2210000000000001</c:v>
                </c:pt>
                <c:pt idx="7106">
                  <c:v>3.2210000000000001</c:v>
                </c:pt>
                <c:pt idx="7107">
                  <c:v>3.2210000000000001</c:v>
                </c:pt>
                <c:pt idx="7108">
                  <c:v>3.2210000000000001</c:v>
                </c:pt>
                <c:pt idx="7109">
                  <c:v>3.2210000000000001</c:v>
                </c:pt>
                <c:pt idx="7110">
                  <c:v>3.2210000000000001</c:v>
                </c:pt>
                <c:pt idx="7111">
                  <c:v>3.222</c:v>
                </c:pt>
                <c:pt idx="7112">
                  <c:v>3.2250000000000001</c:v>
                </c:pt>
                <c:pt idx="7113">
                  <c:v>3.226</c:v>
                </c:pt>
                <c:pt idx="7114">
                  <c:v>3.2280000000000002</c:v>
                </c:pt>
                <c:pt idx="7115">
                  <c:v>3.2280000000000002</c:v>
                </c:pt>
                <c:pt idx="7116">
                  <c:v>3.2280000000000002</c:v>
                </c:pt>
                <c:pt idx="7117">
                  <c:v>3.23</c:v>
                </c:pt>
                <c:pt idx="7118">
                  <c:v>3.23</c:v>
                </c:pt>
                <c:pt idx="7119">
                  <c:v>3.23</c:v>
                </c:pt>
                <c:pt idx="7120">
                  <c:v>3.23</c:v>
                </c:pt>
                <c:pt idx="7121">
                  <c:v>3.23</c:v>
                </c:pt>
                <c:pt idx="7122">
                  <c:v>3.23</c:v>
                </c:pt>
                <c:pt idx="7123">
                  <c:v>3.2320000000000002</c:v>
                </c:pt>
                <c:pt idx="7124">
                  <c:v>3.2330000000000001</c:v>
                </c:pt>
                <c:pt idx="7125">
                  <c:v>3.234</c:v>
                </c:pt>
                <c:pt idx="7126">
                  <c:v>3.2349999999999999</c:v>
                </c:pt>
                <c:pt idx="7127">
                  <c:v>3.2410000000000001</c:v>
                </c:pt>
                <c:pt idx="7128">
                  <c:v>3.242</c:v>
                </c:pt>
                <c:pt idx="7129">
                  <c:v>3.2429999999999999</c:v>
                </c:pt>
                <c:pt idx="7130">
                  <c:v>3.2440000000000002</c:v>
                </c:pt>
                <c:pt idx="7131">
                  <c:v>3.2440000000000002</c:v>
                </c:pt>
                <c:pt idx="7132">
                  <c:v>3.2450000000000001</c:v>
                </c:pt>
                <c:pt idx="7133">
                  <c:v>3.2450000000000001</c:v>
                </c:pt>
                <c:pt idx="7134">
                  <c:v>3.2490000000000001</c:v>
                </c:pt>
                <c:pt idx="7135">
                  <c:v>3.2490000000000001</c:v>
                </c:pt>
                <c:pt idx="7136">
                  <c:v>3.2490000000000001</c:v>
                </c:pt>
                <c:pt idx="7137">
                  <c:v>3.2509999999999999</c:v>
                </c:pt>
                <c:pt idx="7138">
                  <c:v>3.2530000000000001</c:v>
                </c:pt>
                <c:pt idx="7139">
                  <c:v>3.2530000000000001</c:v>
                </c:pt>
                <c:pt idx="7140">
                  <c:v>3.2559999999999998</c:v>
                </c:pt>
                <c:pt idx="7141">
                  <c:v>3.2570000000000001</c:v>
                </c:pt>
                <c:pt idx="7142">
                  <c:v>3.2570000000000001</c:v>
                </c:pt>
                <c:pt idx="7143">
                  <c:v>3.258</c:v>
                </c:pt>
                <c:pt idx="7144">
                  <c:v>3.258</c:v>
                </c:pt>
                <c:pt idx="7145">
                  <c:v>3.258</c:v>
                </c:pt>
                <c:pt idx="7146">
                  <c:v>3.258</c:v>
                </c:pt>
                <c:pt idx="7147">
                  <c:v>3.2589999999999999</c:v>
                </c:pt>
                <c:pt idx="7148">
                  <c:v>3.26</c:v>
                </c:pt>
                <c:pt idx="7149">
                  <c:v>3.26</c:v>
                </c:pt>
                <c:pt idx="7150">
                  <c:v>3.26</c:v>
                </c:pt>
                <c:pt idx="7151">
                  <c:v>3.26</c:v>
                </c:pt>
                <c:pt idx="7152">
                  <c:v>3.26</c:v>
                </c:pt>
                <c:pt idx="7153">
                  <c:v>3.2639999999999998</c:v>
                </c:pt>
                <c:pt idx="7154">
                  <c:v>3.2639999999999998</c:v>
                </c:pt>
                <c:pt idx="7155">
                  <c:v>3.266</c:v>
                </c:pt>
                <c:pt idx="7156">
                  <c:v>3.266</c:v>
                </c:pt>
                <c:pt idx="7157">
                  <c:v>3.266</c:v>
                </c:pt>
                <c:pt idx="7158">
                  <c:v>3.266</c:v>
                </c:pt>
                <c:pt idx="7159">
                  <c:v>3.266</c:v>
                </c:pt>
                <c:pt idx="7160">
                  <c:v>3.266</c:v>
                </c:pt>
                <c:pt idx="7161">
                  <c:v>3.2709999999999999</c:v>
                </c:pt>
                <c:pt idx="7162">
                  <c:v>3.2709999999999999</c:v>
                </c:pt>
                <c:pt idx="7163">
                  <c:v>3.2719999999999998</c:v>
                </c:pt>
                <c:pt idx="7164">
                  <c:v>3.2719999999999998</c:v>
                </c:pt>
                <c:pt idx="7165">
                  <c:v>3.2719999999999998</c:v>
                </c:pt>
                <c:pt idx="7166">
                  <c:v>3.2730000000000001</c:v>
                </c:pt>
                <c:pt idx="7167">
                  <c:v>3.2730000000000001</c:v>
                </c:pt>
                <c:pt idx="7168">
                  <c:v>3.2730000000000001</c:v>
                </c:pt>
                <c:pt idx="7169">
                  <c:v>3.2759999999999998</c:v>
                </c:pt>
                <c:pt idx="7170">
                  <c:v>3.2759999999999998</c:v>
                </c:pt>
                <c:pt idx="7171">
                  <c:v>3.2789999999999999</c:v>
                </c:pt>
                <c:pt idx="7172">
                  <c:v>3.28</c:v>
                </c:pt>
                <c:pt idx="7173">
                  <c:v>3.2810000000000001</c:v>
                </c:pt>
                <c:pt idx="7174">
                  <c:v>3.2810000000000001</c:v>
                </c:pt>
                <c:pt idx="7175">
                  <c:v>3.282</c:v>
                </c:pt>
                <c:pt idx="7176">
                  <c:v>3.282</c:v>
                </c:pt>
                <c:pt idx="7177">
                  <c:v>3.2829999999999999</c:v>
                </c:pt>
                <c:pt idx="7178">
                  <c:v>3.2829999999999999</c:v>
                </c:pt>
                <c:pt idx="7179">
                  <c:v>3.2829999999999999</c:v>
                </c:pt>
                <c:pt idx="7180">
                  <c:v>3.2829999999999999</c:v>
                </c:pt>
                <c:pt idx="7181">
                  <c:v>3.2869999999999999</c:v>
                </c:pt>
                <c:pt idx="7182">
                  <c:v>3.2869999999999999</c:v>
                </c:pt>
                <c:pt idx="7183">
                  <c:v>3.2869999999999999</c:v>
                </c:pt>
                <c:pt idx="7184">
                  <c:v>3.2890000000000001</c:v>
                </c:pt>
                <c:pt idx="7185">
                  <c:v>3.2890000000000001</c:v>
                </c:pt>
                <c:pt idx="7186">
                  <c:v>3.2949999999999999</c:v>
                </c:pt>
                <c:pt idx="7187">
                  <c:v>3.2959999999999998</c:v>
                </c:pt>
                <c:pt idx="7188">
                  <c:v>3.298</c:v>
                </c:pt>
                <c:pt idx="7189">
                  <c:v>3.298</c:v>
                </c:pt>
                <c:pt idx="7190">
                  <c:v>3.2989999999999999</c:v>
                </c:pt>
                <c:pt idx="7191">
                  <c:v>3.2989999999999999</c:v>
                </c:pt>
                <c:pt idx="7192">
                  <c:v>3.302</c:v>
                </c:pt>
                <c:pt idx="7193">
                  <c:v>3.3029999999999999</c:v>
                </c:pt>
                <c:pt idx="7194">
                  <c:v>3.3029999999999999</c:v>
                </c:pt>
                <c:pt idx="7195">
                  <c:v>3.306</c:v>
                </c:pt>
                <c:pt idx="7196">
                  <c:v>3.306</c:v>
                </c:pt>
                <c:pt idx="7197">
                  <c:v>3.306</c:v>
                </c:pt>
                <c:pt idx="7198">
                  <c:v>3.306</c:v>
                </c:pt>
                <c:pt idx="7199">
                  <c:v>3.306</c:v>
                </c:pt>
                <c:pt idx="7200">
                  <c:v>3.306</c:v>
                </c:pt>
                <c:pt idx="7201">
                  <c:v>3.306</c:v>
                </c:pt>
                <c:pt idx="7202">
                  <c:v>3.3069999999999999</c:v>
                </c:pt>
                <c:pt idx="7203">
                  <c:v>3.3069999999999999</c:v>
                </c:pt>
                <c:pt idx="7204">
                  <c:v>3.3069999999999999</c:v>
                </c:pt>
                <c:pt idx="7205">
                  <c:v>3.3069999999999999</c:v>
                </c:pt>
                <c:pt idx="7206">
                  <c:v>3.31</c:v>
                </c:pt>
                <c:pt idx="7207">
                  <c:v>3.31</c:v>
                </c:pt>
                <c:pt idx="7208">
                  <c:v>3.31</c:v>
                </c:pt>
                <c:pt idx="7209">
                  <c:v>3.3109999999999999</c:v>
                </c:pt>
                <c:pt idx="7210">
                  <c:v>3.3109999999999999</c:v>
                </c:pt>
                <c:pt idx="7211">
                  <c:v>3.3109999999999999</c:v>
                </c:pt>
                <c:pt idx="7212">
                  <c:v>3.3109999999999999</c:v>
                </c:pt>
                <c:pt idx="7213">
                  <c:v>3.3109999999999999</c:v>
                </c:pt>
                <c:pt idx="7214">
                  <c:v>3.3109999999999999</c:v>
                </c:pt>
                <c:pt idx="7215">
                  <c:v>3.3109999999999999</c:v>
                </c:pt>
                <c:pt idx="7216">
                  <c:v>3.3109999999999999</c:v>
                </c:pt>
                <c:pt idx="7217">
                  <c:v>3.3119999999999998</c:v>
                </c:pt>
                <c:pt idx="7218">
                  <c:v>3.3119999999999998</c:v>
                </c:pt>
                <c:pt idx="7219">
                  <c:v>3.3140000000000001</c:v>
                </c:pt>
                <c:pt idx="7220">
                  <c:v>3.3140000000000001</c:v>
                </c:pt>
                <c:pt idx="7221">
                  <c:v>3.3140000000000001</c:v>
                </c:pt>
                <c:pt idx="7222">
                  <c:v>3.3140000000000001</c:v>
                </c:pt>
                <c:pt idx="7223">
                  <c:v>3.3180000000000001</c:v>
                </c:pt>
                <c:pt idx="7224">
                  <c:v>3.3180000000000001</c:v>
                </c:pt>
                <c:pt idx="7225">
                  <c:v>3.3180000000000001</c:v>
                </c:pt>
                <c:pt idx="7226">
                  <c:v>3.3220000000000001</c:v>
                </c:pt>
                <c:pt idx="7227">
                  <c:v>3.3260000000000001</c:v>
                </c:pt>
                <c:pt idx="7228">
                  <c:v>3.3260000000000001</c:v>
                </c:pt>
                <c:pt idx="7229">
                  <c:v>3.3260000000000001</c:v>
                </c:pt>
                <c:pt idx="7230">
                  <c:v>3.3260000000000001</c:v>
                </c:pt>
                <c:pt idx="7231">
                  <c:v>3.3260000000000001</c:v>
                </c:pt>
                <c:pt idx="7232">
                  <c:v>3.327</c:v>
                </c:pt>
                <c:pt idx="7233">
                  <c:v>3.3279999999999998</c:v>
                </c:pt>
                <c:pt idx="7234">
                  <c:v>3.3290000000000002</c:v>
                </c:pt>
                <c:pt idx="7235">
                  <c:v>3.33</c:v>
                </c:pt>
                <c:pt idx="7236">
                  <c:v>3.33</c:v>
                </c:pt>
                <c:pt idx="7237">
                  <c:v>3.331</c:v>
                </c:pt>
                <c:pt idx="7238">
                  <c:v>3.3319999999999999</c:v>
                </c:pt>
                <c:pt idx="7239">
                  <c:v>3.3330000000000002</c:v>
                </c:pt>
                <c:pt idx="7240">
                  <c:v>3.3380000000000001</c:v>
                </c:pt>
                <c:pt idx="7241">
                  <c:v>3.3380000000000001</c:v>
                </c:pt>
                <c:pt idx="7242">
                  <c:v>3.3410000000000002</c:v>
                </c:pt>
                <c:pt idx="7243">
                  <c:v>3.3420000000000001</c:v>
                </c:pt>
                <c:pt idx="7244">
                  <c:v>3.343</c:v>
                </c:pt>
                <c:pt idx="7245">
                  <c:v>3.3450000000000002</c:v>
                </c:pt>
                <c:pt idx="7246">
                  <c:v>3.3450000000000002</c:v>
                </c:pt>
                <c:pt idx="7247">
                  <c:v>3.3460000000000001</c:v>
                </c:pt>
                <c:pt idx="7248">
                  <c:v>3.3460000000000001</c:v>
                </c:pt>
                <c:pt idx="7249">
                  <c:v>3.3490000000000002</c:v>
                </c:pt>
                <c:pt idx="7250">
                  <c:v>3.3490000000000002</c:v>
                </c:pt>
                <c:pt idx="7251">
                  <c:v>3.3490000000000002</c:v>
                </c:pt>
                <c:pt idx="7252">
                  <c:v>3.3490000000000002</c:v>
                </c:pt>
                <c:pt idx="7253">
                  <c:v>3.3490000000000002</c:v>
                </c:pt>
                <c:pt idx="7254">
                  <c:v>3.3490000000000002</c:v>
                </c:pt>
                <c:pt idx="7255">
                  <c:v>3.3490000000000002</c:v>
                </c:pt>
                <c:pt idx="7256">
                  <c:v>3.3490000000000002</c:v>
                </c:pt>
                <c:pt idx="7257">
                  <c:v>3.35</c:v>
                </c:pt>
                <c:pt idx="7258">
                  <c:v>3.3530000000000002</c:v>
                </c:pt>
                <c:pt idx="7259">
                  <c:v>3.3559999999999999</c:v>
                </c:pt>
                <c:pt idx="7260">
                  <c:v>3.3570000000000002</c:v>
                </c:pt>
                <c:pt idx="7261">
                  <c:v>3.3570000000000002</c:v>
                </c:pt>
                <c:pt idx="7262">
                  <c:v>3.3570000000000002</c:v>
                </c:pt>
                <c:pt idx="7263">
                  <c:v>3.3570000000000002</c:v>
                </c:pt>
                <c:pt idx="7264">
                  <c:v>3.3570000000000002</c:v>
                </c:pt>
                <c:pt idx="7265">
                  <c:v>3.3570000000000002</c:v>
                </c:pt>
                <c:pt idx="7266">
                  <c:v>3.3580000000000001</c:v>
                </c:pt>
                <c:pt idx="7267">
                  <c:v>3.359</c:v>
                </c:pt>
                <c:pt idx="7268">
                  <c:v>3.3639999999999999</c:v>
                </c:pt>
                <c:pt idx="7269">
                  <c:v>3.3639999999999999</c:v>
                </c:pt>
                <c:pt idx="7270">
                  <c:v>3.3639999999999999</c:v>
                </c:pt>
                <c:pt idx="7271">
                  <c:v>3.3639999999999999</c:v>
                </c:pt>
                <c:pt idx="7272">
                  <c:v>3.3639999999999999</c:v>
                </c:pt>
                <c:pt idx="7273">
                  <c:v>3.3639999999999999</c:v>
                </c:pt>
                <c:pt idx="7274">
                  <c:v>3.3650000000000002</c:v>
                </c:pt>
                <c:pt idx="7275">
                  <c:v>3.3660000000000001</c:v>
                </c:pt>
                <c:pt idx="7276">
                  <c:v>3.3679999999999999</c:v>
                </c:pt>
                <c:pt idx="7277">
                  <c:v>3.3690000000000002</c:v>
                </c:pt>
                <c:pt idx="7278">
                  <c:v>3.3719999999999999</c:v>
                </c:pt>
                <c:pt idx="7279">
                  <c:v>3.3719999999999999</c:v>
                </c:pt>
                <c:pt idx="7280">
                  <c:v>3.3719999999999999</c:v>
                </c:pt>
                <c:pt idx="7281">
                  <c:v>3.3719999999999999</c:v>
                </c:pt>
                <c:pt idx="7282">
                  <c:v>3.3719999999999999</c:v>
                </c:pt>
                <c:pt idx="7283">
                  <c:v>3.3730000000000002</c:v>
                </c:pt>
                <c:pt idx="7284">
                  <c:v>3.3759999999999999</c:v>
                </c:pt>
                <c:pt idx="7285">
                  <c:v>3.3759999999999999</c:v>
                </c:pt>
                <c:pt idx="7286">
                  <c:v>3.3769999999999998</c:v>
                </c:pt>
                <c:pt idx="7287">
                  <c:v>3.3769999999999998</c:v>
                </c:pt>
                <c:pt idx="7288">
                  <c:v>3.3769999999999998</c:v>
                </c:pt>
                <c:pt idx="7289">
                  <c:v>3.3780000000000001</c:v>
                </c:pt>
                <c:pt idx="7290">
                  <c:v>3.38</c:v>
                </c:pt>
                <c:pt idx="7291">
                  <c:v>3.38</c:v>
                </c:pt>
                <c:pt idx="7292">
                  <c:v>3.38</c:v>
                </c:pt>
                <c:pt idx="7293">
                  <c:v>3.38</c:v>
                </c:pt>
                <c:pt idx="7294">
                  <c:v>3.38</c:v>
                </c:pt>
                <c:pt idx="7295">
                  <c:v>3.38</c:v>
                </c:pt>
                <c:pt idx="7296">
                  <c:v>3.38</c:v>
                </c:pt>
                <c:pt idx="7297">
                  <c:v>3.3820000000000001</c:v>
                </c:pt>
                <c:pt idx="7298">
                  <c:v>3.3820000000000001</c:v>
                </c:pt>
                <c:pt idx="7299">
                  <c:v>3.3839999999999999</c:v>
                </c:pt>
                <c:pt idx="7300">
                  <c:v>3.3839999999999999</c:v>
                </c:pt>
                <c:pt idx="7301">
                  <c:v>3.3849999999999998</c:v>
                </c:pt>
                <c:pt idx="7302">
                  <c:v>3.3849999999999998</c:v>
                </c:pt>
                <c:pt idx="7303">
                  <c:v>3.387</c:v>
                </c:pt>
                <c:pt idx="7304">
                  <c:v>3.3919999999999999</c:v>
                </c:pt>
                <c:pt idx="7305">
                  <c:v>3.3919999999999999</c:v>
                </c:pt>
                <c:pt idx="7306">
                  <c:v>3.3919999999999999</c:v>
                </c:pt>
                <c:pt idx="7307">
                  <c:v>3.3940000000000001</c:v>
                </c:pt>
                <c:pt idx="7308">
                  <c:v>3.3940000000000001</c:v>
                </c:pt>
                <c:pt idx="7309">
                  <c:v>3.395</c:v>
                </c:pt>
                <c:pt idx="7310">
                  <c:v>3.3959999999999999</c:v>
                </c:pt>
                <c:pt idx="7311">
                  <c:v>3.3959999999999999</c:v>
                </c:pt>
                <c:pt idx="7312">
                  <c:v>3.3959999999999999</c:v>
                </c:pt>
                <c:pt idx="7313">
                  <c:v>3.3959999999999999</c:v>
                </c:pt>
                <c:pt idx="7314">
                  <c:v>3.399</c:v>
                </c:pt>
                <c:pt idx="7315">
                  <c:v>3.399</c:v>
                </c:pt>
                <c:pt idx="7316">
                  <c:v>3.399</c:v>
                </c:pt>
                <c:pt idx="7317">
                  <c:v>3.4020000000000001</c:v>
                </c:pt>
                <c:pt idx="7318">
                  <c:v>3.4020000000000001</c:v>
                </c:pt>
                <c:pt idx="7319">
                  <c:v>3.4020000000000001</c:v>
                </c:pt>
                <c:pt idx="7320">
                  <c:v>3.4020000000000001</c:v>
                </c:pt>
                <c:pt idx="7321">
                  <c:v>3.4020000000000001</c:v>
                </c:pt>
                <c:pt idx="7322">
                  <c:v>3.403</c:v>
                </c:pt>
                <c:pt idx="7323">
                  <c:v>3.4039999999999999</c:v>
                </c:pt>
                <c:pt idx="7324">
                  <c:v>3.4039999999999999</c:v>
                </c:pt>
                <c:pt idx="7325">
                  <c:v>3.4049999999999998</c:v>
                </c:pt>
                <c:pt idx="7326">
                  <c:v>3.4049999999999998</c:v>
                </c:pt>
                <c:pt idx="7327">
                  <c:v>3.407</c:v>
                </c:pt>
                <c:pt idx="7328">
                  <c:v>3.41</c:v>
                </c:pt>
                <c:pt idx="7329">
                  <c:v>3.41</c:v>
                </c:pt>
                <c:pt idx="7330">
                  <c:v>3.41</c:v>
                </c:pt>
                <c:pt idx="7331">
                  <c:v>3.41</c:v>
                </c:pt>
                <c:pt idx="7332">
                  <c:v>3.41</c:v>
                </c:pt>
                <c:pt idx="7333">
                  <c:v>3.41</c:v>
                </c:pt>
                <c:pt idx="7334">
                  <c:v>3.411</c:v>
                </c:pt>
                <c:pt idx="7335">
                  <c:v>3.4140000000000001</c:v>
                </c:pt>
                <c:pt idx="7336">
                  <c:v>3.415</c:v>
                </c:pt>
                <c:pt idx="7337">
                  <c:v>3.415</c:v>
                </c:pt>
                <c:pt idx="7338">
                  <c:v>3.4169999999999998</c:v>
                </c:pt>
                <c:pt idx="7339">
                  <c:v>3.419</c:v>
                </c:pt>
                <c:pt idx="7340">
                  <c:v>3.419</c:v>
                </c:pt>
                <c:pt idx="7341">
                  <c:v>3.423</c:v>
                </c:pt>
                <c:pt idx="7342">
                  <c:v>3.423</c:v>
                </c:pt>
                <c:pt idx="7343">
                  <c:v>3.4249999999999998</c:v>
                </c:pt>
                <c:pt idx="7344">
                  <c:v>3.427</c:v>
                </c:pt>
                <c:pt idx="7345">
                  <c:v>3.427</c:v>
                </c:pt>
                <c:pt idx="7346">
                  <c:v>3.4289999999999998</c:v>
                </c:pt>
                <c:pt idx="7347">
                  <c:v>3.431</c:v>
                </c:pt>
                <c:pt idx="7348">
                  <c:v>3.4340000000000002</c:v>
                </c:pt>
                <c:pt idx="7349">
                  <c:v>3.44</c:v>
                </c:pt>
                <c:pt idx="7350">
                  <c:v>3.4409999999999998</c:v>
                </c:pt>
                <c:pt idx="7351">
                  <c:v>3.4420000000000002</c:v>
                </c:pt>
                <c:pt idx="7352">
                  <c:v>3.4420000000000002</c:v>
                </c:pt>
                <c:pt idx="7353">
                  <c:v>3.4420000000000002</c:v>
                </c:pt>
                <c:pt idx="7354">
                  <c:v>3.4430000000000001</c:v>
                </c:pt>
                <c:pt idx="7355">
                  <c:v>3.4460000000000002</c:v>
                </c:pt>
                <c:pt idx="7356">
                  <c:v>3.4470000000000001</c:v>
                </c:pt>
                <c:pt idx="7357">
                  <c:v>3.4470000000000001</c:v>
                </c:pt>
                <c:pt idx="7358">
                  <c:v>3.4470000000000001</c:v>
                </c:pt>
                <c:pt idx="7359">
                  <c:v>3.4470000000000001</c:v>
                </c:pt>
                <c:pt idx="7360">
                  <c:v>3.448</c:v>
                </c:pt>
                <c:pt idx="7361">
                  <c:v>3.448</c:v>
                </c:pt>
                <c:pt idx="7362">
                  <c:v>3.448</c:v>
                </c:pt>
                <c:pt idx="7363">
                  <c:v>3.448</c:v>
                </c:pt>
                <c:pt idx="7364">
                  <c:v>3.448</c:v>
                </c:pt>
                <c:pt idx="7365">
                  <c:v>3.45</c:v>
                </c:pt>
                <c:pt idx="7366">
                  <c:v>3.45</c:v>
                </c:pt>
                <c:pt idx="7367">
                  <c:v>3.452</c:v>
                </c:pt>
                <c:pt idx="7368">
                  <c:v>3.4529999999999998</c:v>
                </c:pt>
                <c:pt idx="7369">
                  <c:v>3.4540000000000002</c:v>
                </c:pt>
                <c:pt idx="7370">
                  <c:v>3.4550000000000001</c:v>
                </c:pt>
                <c:pt idx="7371">
                  <c:v>3.456</c:v>
                </c:pt>
                <c:pt idx="7372">
                  <c:v>3.456</c:v>
                </c:pt>
                <c:pt idx="7373">
                  <c:v>3.4580000000000002</c:v>
                </c:pt>
                <c:pt idx="7374">
                  <c:v>3.4620000000000002</c:v>
                </c:pt>
                <c:pt idx="7375">
                  <c:v>3.4660000000000002</c:v>
                </c:pt>
                <c:pt idx="7376">
                  <c:v>3.4660000000000002</c:v>
                </c:pt>
                <c:pt idx="7377">
                  <c:v>3.4660000000000002</c:v>
                </c:pt>
                <c:pt idx="7378">
                  <c:v>3.4670000000000001</c:v>
                </c:pt>
                <c:pt idx="7379">
                  <c:v>3.4689999999999999</c:v>
                </c:pt>
                <c:pt idx="7380">
                  <c:v>3.47</c:v>
                </c:pt>
                <c:pt idx="7381">
                  <c:v>3.47</c:v>
                </c:pt>
                <c:pt idx="7382">
                  <c:v>3.47</c:v>
                </c:pt>
                <c:pt idx="7383">
                  <c:v>3.4710000000000001</c:v>
                </c:pt>
                <c:pt idx="7384">
                  <c:v>3.472</c:v>
                </c:pt>
                <c:pt idx="7385">
                  <c:v>3.4790000000000001</c:v>
                </c:pt>
                <c:pt idx="7386">
                  <c:v>3.4820000000000002</c:v>
                </c:pt>
                <c:pt idx="7387">
                  <c:v>3.4820000000000002</c:v>
                </c:pt>
                <c:pt idx="7388">
                  <c:v>3.4830000000000001</c:v>
                </c:pt>
                <c:pt idx="7389">
                  <c:v>3.4849999999999999</c:v>
                </c:pt>
                <c:pt idx="7390">
                  <c:v>3.4870000000000001</c:v>
                </c:pt>
                <c:pt idx="7391">
                  <c:v>3.4870000000000001</c:v>
                </c:pt>
                <c:pt idx="7392">
                  <c:v>3.49</c:v>
                </c:pt>
                <c:pt idx="7393">
                  <c:v>3.49</c:v>
                </c:pt>
                <c:pt idx="7394">
                  <c:v>3.4940000000000002</c:v>
                </c:pt>
                <c:pt idx="7395">
                  <c:v>3.4940000000000002</c:v>
                </c:pt>
                <c:pt idx="7396">
                  <c:v>3.4940000000000002</c:v>
                </c:pt>
                <c:pt idx="7397">
                  <c:v>3.4940000000000002</c:v>
                </c:pt>
                <c:pt idx="7398">
                  <c:v>3.4940000000000002</c:v>
                </c:pt>
                <c:pt idx="7399">
                  <c:v>3.4940000000000002</c:v>
                </c:pt>
                <c:pt idx="7400">
                  <c:v>3.4940000000000002</c:v>
                </c:pt>
                <c:pt idx="7401">
                  <c:v>3.4940000000000002</c:v>
                </c:pt>
                <c:pt idx="7402">
                  <c:v>3.4940000000000002</c:v>
                </c:pt>
                <c:pt idx="7403">
                  <c:v>3.4940000000000002</c:v>
                </c:pt>
                <c:pt idx="7404">
                  <c:v>3.4940000000000002</c:v>
                </c:pt>
                <c:pt idx="7405">
                  <c:v>3.4980000000000002</c:v>
                </c:pt>
                <c:pt idx="7406">
                  <c:v>3.4980000000000002</c:v>
                </c:pt>
                <c:pt idx="7407">
                  <c:v>3.5009999999999999</c:v>
                </c:pt>
                <c:pt idx="7408">
                  <c:v>3.5009999999999999</c:v>
                </c:pt>
                <c:pt idx="7409">
                  <c:v>3.5009999999999999</c:v>
                </c:pt>
                <c:pt idx="7410">
                  <c:v>3.5030000000000001</c:v>
                </c:pt>
                <c:pt idx="7411">
                  <c:v>3.5049999999999999</c:v>
                </c:pt>
                <c:pt idx="7412">
                  <c:v>3.5059999999999998</c:v>
                </c:pt>
                <c:pt idx="7413">
                  <c:v>3.508</c:v>
                </c:pt>
                <c:pt idx="7414">
                  <c:v>3.5110000000000001</c:v>
                </c:pt>
                <c:pt idx="7415">
                  <c:v>3.5139999999999998</c:v>
                </c:pt>
                <c:pt idx="7416">
                  <c:v>3.5179999999999998</c:v>
                </c:pt>
                <c:pt idx="7417">
                  <c:v>3.5179999999999998</c:v>
                </c:pt>
                <c:pt idx="7418">
                  <c:v>3.52</c:v>
                </c:pt>
                <c:pt idx="7419">
                  <c:v>3.5219999999999998</c:v>
                </c:pt>
                <c:pt idx="7420">
                  <c:v>3.5219999999999998</c:v>
                </c:pt>
                <c:pt idx="7421">
                  <c:v>3.5219999999999998</c:v>
                </c:pt>
                <c:pt idx="7422">
                  <c:v>3.5259999999999998</c:v>
                </c:pt>
                <c:pt idx="7423">
                  <c:v>3.5259999999999998</c:v>
                </c:pt>
                <c:pt idx="7424">
                  <c:v>3.5259999999999998</c:v>
                </c:pt>
                <c:pt idx="7425">
                  <c:v>3.528</c:v>
                </c:pt>
                <c:pt idx="7426">
                  <c:v>3.5289999999999999</c:v>
                </c:pt>
                <c:pt idx="7427">
                  <c:v>3.5310000000000001</c:v>
                </c:pt>
                <c:pt idx="7428">
                  <c:v>3.5339999999999998</c:v>
                </c:pt>
                <c:pt idx="7429">
                  <c:v>3.5339999999999998</c:v>
                </c:pt>
                <c:pt idx="7430">
                  <c:v>3.5339999999999998</c:v>
                </c:pt>
                <c:pt idx="7431">
                  <c:v>3.5339999999999998</c:v>
                </c:pt>
                <c:pt idx="7432">
                  <c:v>3.5369999999999999</c:v>
                </c:pt>
                <c:pt idx="7433">
                  <c:v>3.5369999999999999</c:v>
                </c:pt>
                <c:pt idx="7434">
                  <c:v>3.5369999999999999</c:v>
                </c:pt>
                <c:pt idx="7435">
                  <c:v>3.5379999999999998</c:v>
                </c:pt>
                <c:pt idx="7436">
                  <c:v>3.5379999999999998</c:v>
                </c:pt>
                <c:pt idx="7437">
                  <c:v>3.5379999999999998</c:v>
                </c:pt>
                <c:pt idx="7438">
                  <c:v>3.5379999999999998</c:v>
                </c:pt>
                <c:pt idx="7439">
                  <c:v>3.5409999999999999</c:v>
                </c:pt>
                <c:pt idx="7440">
                  <c:v>3.5409999999999999</c:v>
                </c:pt>
                <c:pt idx="7441">
                  <c:v>3.5409999999999999</c:v>
                </c:pt>
                <c:pt idx="7442">
                  <c:v>3.5409999999999999</c:v>
                </c:pt>
                <c:pt idx="7443">
                  <c:v>3.5409999999999999</c:v>
                </c:pt>
                <c:pt idx="7444">
                  <c:v>3.5409999999999999</c:v>
                </c:pt>
                <c:pt idx="7445">
                  <c:v>3.5409999999999999</c:v>
                </c:pt>
                <c:pt idx="7446">
                  <c:v>3.5419999999999998</c:v>
                </c:pt>
                <c:pt idx="7447">
                  <c:v>3.5419999999999998</c:v>
                </c:pt>
                <c:pt idx="7448">
                  <c:v>3.5419999999999998</c:v>
                </c:pt>
                <c:pt idx="7449">
                  <c:v>3.5419999999999998</c:v>
                </c:pt>
                <c:pt idx="7450">
                  <c:v>3.5419999999999998</c:v>
                </c:pt>
                <c:pt idx="7451">
                  <c:v>3.5419999999999998</c:v>
                </c:pt>
                <c:pt idx="7452">
                  <c:v>3.5419999999999998</c:v>
                </c:pt>
                <c:pt idx="7453">
                  <c:v>3.5449999999999999</c:v>
                </c:pt>
                <c:pt idx="7454">
                  <c:v>3.5459999999999998</c:v>
                </c:pt>
                <c:pt idx="7455">
                  <c:v>3.5459999999999998</c:v>
                </c:pt>
                <c:pt idx="7456">
                  <c:v>3.5459999999999998</c:v>
                </c:pt>
                <c:pt idx="7457">
                  <c:v>3.5459999999999998</c:v>
                </c:pt>
                <c:pt idx="7458">
                  <c:v>3.5459999999999998</c:v>
                </c:pt>
                <c:pt idx="7459">
                  <c:v>3.5459999999999998</c:v>
                </c:pt>
                <c:pt idx="7460">
                  <c:v>3.5459999999999998</c:v>
                </c:pt>
                <c:pt idx="7461">
                  <c:v>3.5470000000000002</c:v>
                </c:pt>
                <c:pt idx="7462">
                  <c:v>3.548</c:v>
                </c:pt>
                <c:pt idx="7463">
                  <c:v>3.5489999999999999</c:v>
                </c:pt>
                <c:pt idx="7464">
                  <c:v>3.5489999999999999</c:v>
                </c:pt>
                <c:pt idx="7465">
                  <c:v>3.55</c:v>
                </c:pt>
                <c:pt idx="7466">
                  <c:v>3.5529999999999999</c:v>
                </c:pt>
                <c:pt idx="7467">
                  <c:v>3.5539999999999998</c:v>
                </c:pt>
                <c:pt idx="7468">
                  <c:v>3.5539999999999998</c:v>
                </c:pt>
                <c:pt idx="7469">
                  <c:v>3.5579999999999998</c:v>
                </c:pt>
                <c:pt idx="7470">
                  <c:v>3.5579999999999998</c:v>
                </c:pt>
                <c:pt idx="7471">
                  <c:v>3.5609999999999999</c:v>
                </c:pt>
                <c:pt idx="7472">
                  <c:v>3.5609999999999999</c:v>
                </c:pt>
                <c:pt idx="7473">
                  <c:v>3.5609999999999999</c:v>
                </c:pt>
                <c:pt idx="7474">
                  <c:v>3.5649999999999999</c:v>
                </c:pt>
                <c:pt idx="7475">
                  <c:v>3.5659999999999998</c:v>
                </c:pt>
                <c:pt idx="7476">
                  <c:v>3.5659999999999998</c:v>
                </c:pt>
                <c:pt idx="7477">
                  <c:v>3.5659999999999998</c:v>
                </c:pt>
                <c:pt idx="7478">
                  <c:v>3.5659999999999998</c:v>
                </c:pt>
                <c:pt idx="7479">
                  <c:v>3.5670000000000002</c:v>
                </c:pt>
                <c:pt idx="7480">
                  <c:v>3.57</c:v>
                </c:pt>
                <c:pt idx="7481">
                  <c:v>3.573</c:v>
                </c:pt>
                <c:pt idx="7482">
                  <c:v>3.5739999999999998</c:v>
                </c:pt>
                <c:pt idx="7483">
                  <c:v>3.5739999999999998</c:v>
                </c:pt>
                <c:pt idx="7484">
                  <c:v>3.5739999999999998</c:v>
                </c:pt>
                <c:pt idx="7485">
                  <c:v>3.5750000000000002</c:v>
                </c:pt>
                <c:pt idx="7486">
                  <c:v>3.58</c:v>
                </c:pt>
                <c:pt idx="7487">
                  <c:v>3.58</c:v>
                </c:pt>
                <c:pt idx="7488">
                  <c:v>3.58</c:v>
                </c:pt>
                <c:pt idx="7489">
                  <c:v>3.581</c:v>
                </c:pt>
                <c:pt idx="7490">
                  <c:v>3.581</c:v>
                </c:pt>
                <c:pt idx="7491">
                  <c:v>3.581</c:v>
                </c:pt>
                <c:pt idx="7492">
                  <c:v>3.5819999999999999</c:v>
                </c:pt>
                <c:pt idx="7493">
                  <c:v>3.5840000000000001</c:v>
                </c:pt>
                <c:pt idx="7494">
                  <c:v>3.585</c:v>
                </c:pt>
                <c:pt idx="7495">
                  <c:v>3.5859999999999999</c:v>
                </c:pt>
                <c:pt idx="7496">
                  <c:v>3.5880000000000001</c:v>
                </c:pt>
                <c:pt idx="7497">
                  <c:v>3.5880000000000001</c:v>
                </c:pt>
                <c:pt idx="7498">
                  <c:v>3.5880000000000001</c:v>
                </c:pt>
                <c:pt idx="7499">
                  <c:v>3.5880000000000001</c:v>
                </c:pt>
                <c:pt idx="7500">
                  <c:v>3.589</c:v>
                </c:pt>
                <c:pt idx="7501">
                  <c:v>3.59</c:v>
                </c:pt>
                <c:pt idx="7502">
                  <c:v>3.59</c:v>
                </c:pt>
                <c:pt idx="7503">
                  <c:v>3.59</c:v>
                </c:pt>
                <c:pt idx="7504">
                  <c:v>3.59</c:v>
                </c:pt>
                <c:pt idx="7505">
                  <c:v>3.593</c:v>
                </c:pt>
                <c:pt idx="7506">
                  <c:v>3.593</c:v>
                </c:pt>
                <c:pt idx="7507">
                  <c:v>3.5960000000000001</c:v>
                </c:pt>
                <c:pt idx="7508">
                  <c:v>3.5960000000000001</c:v>
                </c:pt>
                <c:pt idx="7509">
                  <c:v>3.5960000000000001</c:v>
                </c:pt>
                <c:pt idx="7510">
                  <c:v>3.5960000000000001</c:v>
                </c:pt>
                <c:pt idx="7511">
                  <c:v>3.5960000000000001</c:v>
                </c:pt>
                <c:pt idx="7512">
                  <c:v>3.597</c:v>
                </c:pt>
                <c:pt idx="7513">
                  <c:v>3.597</c:v>
                </c:pt>
                <c:pt idx="7514">
                  <c:v>3.5979999999999999</c:v>
                </c:pt>
                <c:pt idx="7515">
                  <c:v>3.6019999999999999</c:v>
                </c:pt>
                <c:pt idx="7516">
                  <c:v>3.6040000000000001</c:v>
                </c:pt>
                <c:pt idx="7517">
                  <c:v>3.605</c:v>
                </c:pt>
                <c:pt idx="7518">
                  <c:v>3.6059999999999999</c:v>
                </c:pt>
                <c:pt idx="7519">
                  <c:v>3.6059999999999999</c:v>
                </c:pt>
                <c:pt idx="7520">
                  <c:v>3.6059999999999999</c:v>
                </c:pt>
                <c:pt idx="7521">
                  <c:v>3.6070000000000002</c:v>
                </c:pt>
                <c:pt idx="7522">
                  <c:v>3.6070000000000002</c:v>
                </c:pt>
                <c:pt idx="7523">
                  <c:v>3.61</c:v>
                </c:pt>
                <c:pt idx="7524">
                  <c:v>3.6120000000000001</c:v>
                </c:pt>
                <c:pt idx="7525">
                  <c:v>3.6120000000000001</c:v>
                </c:pt>
                <c:pt idx="7526">
                  <c:v>3.6120000000000001</c:v>
                </c:pt>
                <c:pt idx="7527">
                  <c:v>3.6139999999999999</c:v>
                </c:pt>
                <c:pt idx="7528">
                  <c:v>3.6150000000000002</c:v>
                </c:pt>
                <c:pt idx="7529">
                  <c:v>3.617</c:v>
                </c:pt>
                <c:pt idx="7530">
                  <c:v>3.617</c:v>
                </c:pt>
                <c:pt idx="7531">
                  <c:v>3.6179999999999999</c:v>
                </c:pt>
                <c:pt idx="7532">
                  <c:v>3.6179999999999999</c:v>
                </c:pt>
                <c:pt idx="7533">
                  <c:v>3.6179999999999999</c:v>
                </c:pt>
                <c:pt idx="7534">
                  <c:v>3.6179999999999999</c:v>
                </c:pt>
                <c:pt idx="7535">
                  <c:v>3.6179999999999999</c:v>
                </c:pt>
                <c:pt idx="7536">
                  <c:v>3.6190000000000002</c:v>
                </c:pt>
                <c:pt idx="7537">
                  <c:v>3.62</c:v>
                </c:pt>
                <c:pt idx="7538">
                  <c:v>3.6219999999999999</c:v>
                </c:pt>
                <c:pt idx="7539">
                  <c:v>3.625</c:v>
                </c:pt>
                <c:pt idx="7540">
                  <c:v>3.6259999999999999</c:v>
                </c:pt>
                <c:pt idx="7541">
                  <c:v>3.6280000000000001</c:v>
                </c:pt>
                <c:pt idx="7542">
                  <c:v>3.6280000000000001</c:v>
                </c:pt>
                <c:pt idx="7543">
                  <c:v>3.6280000000000001</c:v>
                </c:pt>
                <c:pt idx="7544">
                  <c:v>3.6280000000000001</c:v>
                </c:pt>
                <c:pt idx="7545">
                  <c:v>3.6280000000000001</c:v>
                </c:pt>
                <c:pt idx="7546">
                  <c:v>3.6280000000000001</c:v>
                </c:pt>
                <c:pt idx="7547">
                  <c:v>3.63</c:v>
                </c:pt>
                <c:pt idx="7548">
                  <c:v>3.63</c:v>
                </c:pt>
                <c:pt idx="7549">
                  <c:v>3.6339999999999999</c:v>
                </c:pt>
                <c:pt idx="7550">
                  <c:v>3.6339999999999999</c:v>
                </c:pt>
                <c:pt idx="7551">
                  <c:v>3.6360000000000001</c:v>
                </c:pt>
                <c:pt idx="7552">
                  <c:v>3.6360000000000001</c:v>
                </c:pt>
                <c:pt idx="7553">
                  <c:v>3.6360000000000001</c:v>
                </c:pt>
                <c:pt idx="7554">
                  <c:v>3.6360000000000001</c:v>
                </c:pt>
                <c:pt idx="7555">
                  <c:v>3.6360000000000001</c:v>
                </c:pt>
                <c:pt idx="7556">
                  <c:v>3.6360000000000001</c:v>
                </c:pt>
                <c:pt idx="7557">
                  <c:v>3.6379999999999999</c:v>
                </c:pt>
                <c:pt idx="7558">
                  <c:v>3.6379999999999999</c:v>
                </c:pt>
                <c:pt idx="7559">
                  <c:v>3.6379999999999999</c:v>
                </c:pt>
                <c:pt idx="7560">
                  <c:v>3.6379999999999999</c:v>
                </c:pt>
                <c:pt idx="7561">
                  <c:v>3.6419999999999999</c:v>
                </c:pt>
                <c:pt idx="7562">
                  <c:v>3.6419999999999999</c:v>
                </c:pt>
                <c:pt idx="7563">
                  <c:v>3.6429999999999998</c:v>
                </c:pt>
                <c:pt idx="7564">
                  <c:v>3.6440000000000001</c:v>
                </c:pt>
                <c:pt idx="7565">
                  <c:v>3.6440000000000001</c:v>
                </c:pt>
                <c:pt idx="7566">
                  <c:v>3.6459999999999999</c:v>
                </c:pt>
                <c:pt idx="7567">
                  <c:v>3.6459999999999999</c:v>
                </c:pt>
                <c:pt idx="7568">
                  <c:v>3.6459999999999999</c:v>
                </c:pt>
                <c:pt idx="7569">
                  <c:v>3.649</c:v>
                </c:pt>
                <c:pt idx="7570">
                  <c:v>3.6520000000000001</c:v>
                </c:pt>
                <c:pt idx="7571">
                  <c:v>3.6520000000000001</c:v>
                </c:pt>
                <c:pt idx="7572">
                  <c:v>3.6520000000000001</c:v>
                </c:pt>
                <c:pt idx="7573">
                  <c:v>3.6579999999999999</c:v>
                </c:pt>
                <c:pt idx="7574">
                  <c:v>3.6579999999999999</c:v>
                </c:pt>
                <c:pt idx="7575">
                  <c:v>3.661</c:v>
                </c:pt>
                <c:pt idx="7576">
                  <c:v>3.661</c:v>
                </c:pt>
                <c:pt idx="7577">
                  <c:v>3.6619999999999999</c:v>
                </c:pt>
                <c:pt idx="7578">
                  <c:v>3.6629999999999998</c:v>
                </c:pt>
                <c:pt idx="7579">
                  <c:v>3.6629999999999998</c:v>
                </c:pt>
                <c:pt idx="7580">
                  <c:v>3.6659999999999999</c:v>
                </c:pt>
                <c:pt idx="7581">
                  <c:v>3.6669999999999998</c:v>
                </c:pt>
                <c:pt idx="7582">
                  <c:v>3.6680000000000001</c:v>
                </c:pt>
                <c:pt idx="7583">
                  <c:v>3.669</c:v>
                </c:pt>
                <c:pt idx="7584">
                  <c:v>3.669</c:v>
                </c:pt>
                <c:pt idx="7585">
                  <c:v>3.6739999999999999</c:v>
                </c:pt>
                <c:pt idx="7586">
                  <c:v>3.6749999999999998</c:v>
                </c:pt>
                <c:pt idx="7587">
                  <c:v>3.6749999999999998</c:v>
                </c:pt>
                <c:pt idx="7588">
                  <c:v>3.6749999999999998</c:v>
                </c:pt>
                <c:pt idx="7589">
                  <c:v>3.6749999999999998</c:v>
                </c:pt>
                <c:pt idx="7590">
                  <c:v>3.6749999999999998</c:v>
                </c:pt>
                <c:pt idx="7591">
                  <c:v>3.6760000000000002</c:v>
                </c:pt>
                <c:pt idx="7592">
                  <c:v>3.677</c:v>
                </c:pt>
                <c:pt idx="7593">
                  <c:v>3.677</c:v>
                </c:pt>
                <c:pt idx="7594">
                  <c:v>3.677</c:v>
                </c:pt>
                <c:pt idx="7595">
                  <c:v>3.6789999999999998</c:v>
                </c:pt>
                <c:pt idx="7596">
                  <c:v>3.681</c:v>
                </c:pt>
                <c:pt idx="7597">
                  <c:v>3.681</c:v>
                </c:pt>
                <c:pt idx="7598">
                  <c:v>3.681</c:v>
                </c:pt>
                <c:pt idx="7599">
                  <c:v>3.6829999999999998</c:v>
                </c:pt>
                <c:pt idx="7600">
                  <c:v>3.6829999999999998</c:v>
                </c:pt>
                <c:pt idx="7601">
                  <c:v>3.6829999999999998</c:v>
                </c:pt>
                <c:pt idx="7602">
                  <c:v>3.6829999999999998</c:v>
                </c:pt>
                <c:pt idx="7603">
                  <c:v>3.6829999999999998</c:v>
                </c:pt>
                <c:pt idx="7604">
                  <c:v>3.6829999999999998</c:v>
                </c:pt>
                <c:pt idx="7605">
                  <c:v>3.6829999999999998</c:v>
                </c:pt>
                <c:pt idx="7606">
                  <c:v>3.6829999999999998</c:v>
                </c:pt>
                <c:pt idx="7607">
                  <c:v>3.6829999999999998</c:v>
                </c:pt>
                <c:pt idx="7608">
                  <c:v>3.6829999999999998</c:v>
                </c:pt>
                <c:pt idx="7609">
                  <c:v>3.6829999999999998</c:v>
                </c:pt>
                <c:pt idx="7610">
                  <c:v>3.6829999999999998</c:v>
                </c:pt>
                <c:pt idx="7611">
                  <c:v>3.6829999999999998</c:v>
                </c:pt>
                <c:pt idx="7612">
                  <c:v>3.6829999999999998</c:v>
                </c:pt>
                <c:pt idx="7613">
                  <c:v>3.6859999999999999</c:v>
                </c:pt>
                <c:pt idx="7614">
                  <c:v>3.6869999999999998</c:v>
                </c:pt>
                <c:pt idx="7615">
                  <c:v>3.6869999999999998</c:v>
                </c:pt>
                <c:pt idx="7616">
                  <c:v>3.6880000000000002</c:v>
                </c:pt>
                <c:pt idx="7617">
                  <c:v>3.69</c:v>
                </c:pt>
                <c:pt idx="7618">
                  <c:v>3.69</c:v>
                </c:pt>
                <c:pt idx="7619">
                  <c:v>3.6909999999999998</c:v>
                </c:pt>
                <c:pt idx="7620">
                  <c:v>3.6909999999999998</c:v>
                </c:pt>
                <c:pt idx="7621">
                  <c:v>3.6909999999999998</c:v>
                </c:pt>
                <c:pt idx="7622">
                  <c:v>3.6909999999999998</c:v>
                </c:pt>
                <c:pt idx="7623">
                  <c:v>3.6909999999999998</c:v>
                </c:pt>
                <c:pt idx="7624">
                  <c:v>3.6909999999999998</c:v>
                </c:pt>
                <c:pt idx="7625">
                  <c:v>3.6909999999999998</c:v>
                </c:pt>
                <c:pt idx="7626">
                  <c:v>3.6909999999999998</c:v>
                </c:pt>
                <c:pt idx="7627">
                  <c:v>3.6909999999999998</c:v>
                </c:pt>
                <c:pt idx="7628">
                  <c:v>3.6909999999999998</c:v>
                </c:pt>
                <c:pt idx="7629">
                  <c:v>3.6909999999999998</c:v>
                </c:pt>
                <c:pt idx="7630">
                  <c:v>3.6909999999999998</c:v>
                </c:pt>
                <c:pt idx="7631">
                  <c:v>3.6909999999999998</c:v>
                </c:pt>
                <c:pt idx="7632">
                  <c:v>3.6920000000000002</c:v>
                </c:pt>
                <c:pt idx="7633">
                  <c:v>3.694</c:v>
                </c:pt>
                <c:pt idx="7634">
                  <c:v>3.6949999999999998</c:v>
                </c:pt>
                <c:pt idx="7635">
                  <c:v>3.6949999999999998</c:v>
                </c:pt>
                <c:pt idx="7636">
                  <c:v>3.6989999999999998</c:v>
                </c:pt>
                <c:pt idx="7637">
                  <c:v>3.6989999999999998</c:v>
                </c:pt>
                <c:pt idx="7638">
                  <c:v>3.6989999999999998</c:v>
                </c:pt>
                <c:pt idx="7639">
                  <c:v>3.6989999999999998</c:v>
                </c:pt>
                <c:pt idx="7640">
                  <c:v>3.7029999999999998</c:v>
                </c:pt>
                <c:pt idx="7641">
                  <c:v>3.7029999999999998</c:v>
                </c:pt>
                <c:pt idx="7642">
                  <c:v>3.7069999999999999</c:v>
                </c:pt>
                <c:pt idx="7643">
                  <c:v>3.7090000000000001</c:v>
                </c:pt>
                <c:pt idx="7644">
                  <c:v>3.7109999999999999</c:v>
                </c:pt>
                <c:pt idx="7645">
                  <c:v>3.7130000000000001</c:v>
                </c:pt>
                <c:pt idx="7646">
                  <c:v>3.714</c:v>
                </c:pt>
                <c:pt idx="7647">
                  <c:v>3.714</c:v>
                </c:pt>
                <c:pt idx="7648">
                  <c:v>3.714</c:v>
                </c:pt>
                <c:pt idx="7649">
                  <c:v>3.714</c:v>
                </c:pt>
                <c:pt idx="7650">
                  <c:v>3.7149999999999999</c:v>
                </c:pt>
                <c:pt idx="7651">
                  <c:v>3.7149999999999999</c:v>
                </c:pt>
                <c:pt idx="7652">
                  <c:v>3.7149999999999999</c:v>
                </c:pt>
                <c:pt idx="7653">
                  <c:v>3.7149999999999999</c:v>
                </c:pt>
                <c:pt idx="7654">
                  <c:v>3.7149999999999999</c:v>
                </c:pt>
                <c:pt idx="7655">
                  <c:v>3.7160000000000002</c:v>
                </c:pt>
                <c:pt idx="7656">
                  <c:v>3.7189999999999999</c:v>
                </c:pt>
                <c:pt idx="7657">
                  <c:v>3.7229999999999999</c:v>
                </c:pt>
                <c:pt idx="7658">
                  <c:v>3.7229999999999999</c:v>
                </c:pt>
                <c:pt idx="7659">
                  <c:v>3.7229999999999999</c:v>
                </c:pt>
                <c:pt idx="7660">
                  <c:v>3.7229999999999999</c:v>
                </c:pt>
                <c:pt idx="7661">
                  <c:v>3.7229999999999999</c:v>
                </c:pt>
                <c:pt idx="7662">
                  <c:v>3.7229999999999999</c:v>
                </c:pt>
                <c:pt idx="7663">
                  <c:v>3.7269999999999999</c:v>
                </c:pt>
                <c:pt idx="7664">
                  <c:v>3.7309999999999999</c:v>
                </c:pt>
                <c:pt idx="7665">
                  <c:v>3.7309999999999999</c:v>
                </c:pt>
                <c:pt idx="7666">
                  <c:v>3.7309999999999999</c:v>
                </c:pt>
                <c:pt idx="7667">
                  <c:v>3.7309999999999999</c:v>
                </c:pt>
                <c:pt idx="7668">
                  <c:v>3.7309999999999999</c:v>
                </c:pt>
                <c:pt idx="7669">
                  <c:v>3.7320000000000002</c:v>
                </c:pt>
                <c:pt idx="7670">
                  <c:v>3.7320000000000002</c:v>
                </c:pt>
                <c:pt idx="7671">
                  <c:v>3.7320000000000002</c:v>
                </c:pt>
                <c:pt idx="7672">
                  <c:v>3.7320000000000002</c:v>
                </c:pt>
                <c:pt idx="7673">
                  <c:v>3.7349999999999999</c:v>
                </c:pt>
                <c:pt idx="7674">
                  <c:v>3.7360000000000002</c:v>
                </c:pt>
                <c:pt idx="7675">
                  <c:v>3.7360000000000002</c:v>
                </c:pt>
                <c:pt idx="7676">
                  <c:v>3.7360000000000002</c:v>
                </c:pt>
                <c:pt idx="7677">
                  <c:v>3.74</c:v>
                </c:pt>
                <c:pt idx="7678">
                  <c:v>3.74</c:v>
                </c:pt>
                <c:pt idx="7679">
                  <c:v>3.74</c:v>
                </c:pt>
                <c:pt idx="7680">
                  <c:v>3.7410000000000001</c:v>
                </c:pt>
                <c:pt idx="7681">
                  <c:v>3.7440000000000002</c:v>
                </c:pt>
                <c:pt idx="7682">
                  <c:v>3.7440000000000002</c:v>
                </c:pt>
                <c:pt idx="7683">
                  <c:v>3.7440000000000002</c:v>
                </c:pt>
                <c:pt idx="7684">
                  <c:v>3.7440000000000002</c:v>
                </c:pt>
                <c:pt idx="7685">
                  <c:v>3.746</c:v>
                </c:pt>
                <c:pt idx="7686">
                  <c:v>3.7480000000000002</c:v>
                </c:pt>
                <c:pt idx="7687">
                  <c:v>3.7480000000000002</c:v>
                </c:pt>
                <c:pt idx="7688">
                  <c:v>3.7480000000000002</c:v>
                </c:pt>
                <c:pt idx="7689">
                  <c:v>3.7480000000000002</c:v>
                </c:pt>
                <c:pt idx="7690">
                  <c:v>3.7480000000000002</c:v>
                </c:pt>
                <c:pt idx="7691">
                  <c:v>3.7480000000000002</c:v>
                </c:pt>
                <c:pt idx="7692">
                  <c:v>3.75</c:v>
                </c:pt>
                <c:pt idx="7693">
                  <c:v>3.7519999999999998</c:v>
                </c:pt>
                <c:pt idx="7694">
                  <c:v>3.7559999999999998</c:v>
                </c:pt>
                <c:pt idx="7695">
                  <c:v>3.7589999999999999</c:v>
                </c:pt>
                <c:pt idx="7696">
                  <c:v>3.7589999999999999</c:v>
                </c:pt>
                <c:pt idx="7697">
                  <c:v>3.76</c:v>
                </c:pt>
                <c:pt idx="7698">
                  <c:v>3.76</c:v>
                </c:pt>
                <c:pt idx="7699">
                  <c:v>3.76</c:v>
                </c:pt>
                <c:pt idx="7700">
                  <c:v>3.76</c:v>
                </c:pt>
                <c:pt idx="7701">
                  <c:v>3.762</c:v>
                </c:pt>
                <c:pt idx="7702">
                  <c:v>3.7629999999999999</c:v>
                </c:pt>
                <c:pt idx="7703">
                  <c:v>3.7639999999999998</c:v>
                </c:pt>
                <c:pt idx="7704">
                  <c:v>3.7639999999999998</c:v>
                </c:pt>
                <c:pt idx="7705">
                  <c:v>3.7639999999999998</c:v>
                </c:pt>
                <c:pt idx="7706">
                  <c:v>3.7639999999999998</c:v>
                </c:pt>
                <c:pt idx="7707">
                  <c:v>3.7650000000000001</c:v>
                </c:pt>
                <c:pt idx="7708">
                  <c:v>3.7650000000000001</c:v>
                </c:pt>
                <c:pt idx="7709">
                  <c:v>3.7679999999999998</c:v>
                </c:pt>
                <c:pt idx="7710">
                  <c:v>3.7719999999999998</c:v>
                </c:pt>
                <c:pt idx="7711">
                  <c:v>3.7719999999999998</c:v>
                </c:pt>
                <c:pt idx="7712">
                  <c:v>3.7719999999999998</c:v>
                </c:pt>
                <c:pt idx="7713">
                  <c:v>3.7719999999999998</c:v>
                </c:pt>
                <c:pt idx="7714">
                  <c:v>3.7719999999999998</c:v>
                </c:pt>
                <c:pt idx="7715">
                  <c:v>3.7719999999999998</c:v>
                </c:pt>
                <c:pt idx="7716">
                  <c:v>3.7719999999999998</c:v>
                </c:pt>
                <c:pt idx="7717">
                  <c:v>3.7719999999999998</c:v>
                </c:pt>
                <c:pt idx="7718">
                  <c:v>3.7730000000000001</c:v>
                </c:pt>
                <c:pt idx="7719">
                  <c:v>3.7770000000000001</c:v>
                </c:pt>
                <c:pt idx="7720">
                  <c:v>3.7770000000000001</c:v>
                </c:pt>
                <c:pt idx="7721">
                  <c:v>3.78</c:v>
                </c:pt>
                <c:pt idx="7722">
                  <c:v>3.78</c:v>
                </c:pt>
                <c:pt idx="7723">
                  <c:v>3.78</c:v>
                </c:pt>
                <c:pt idx="7724">
                  <c:v>3.78</c:v>
                </c:pt>
                <c:pt idx="7725">
                  <c:v>3.78</c:v>
                </c:pt>
                <c:pt idx="7726">
                  <c:v>3.7850000000000001</c:v>
                </c:pt>
                <c:pt idx="7727">
                  <c:v>3.7850000000000001</c:v>
                </c:pt>
                <c:pt idx="7728">
                  <c:v>3.7850000000000001</c:v>
                </c:pt>
                <c:pt idx="7729">
                  <c:v>3.7850000000000001</c:v>
                </c:pt>
                <c:pt idx="7730">
                  <c:v>3.7869999999999999</c:v>
                </c:pt>
                <c:pt idx="7731">
                  <c:v>3.7879999999999998</c:v>
                </c:pt>
                <c:pt idx="7732">
                  <c:v>3.7879999999999998</c:v>
                </c:pt>
                <c:pt idx="7733">
                  <c:v>3.7879999999999998</c:v>
                </c:pt>
                <c:pt idx="7734">
                  <c:v>3.7879999999999998</c:v>
                </c:pt>
                <c:pt idx="7735">
                  <c:v>3.7879999999999998</c:v>
                </c:pt>
                <c:pt idx="7736">
                  <c:v>3.7890000000000001</c:v>
                </c:pt>
                <c:pt idx="7737">
                  <c:v>3.7930000000000001</c:v>
                </c:pt>
                <c:pt idx="7738">
                  <c:v>3.7949999999999999</c:v>
                </c:pt>
                <c:pt idx="7739">
                  <c:v>3.7959999999999998</c:v>
                </c:pt>
                <c:pt idx="7740">
                  <c:v>3.7970000000000002</c:v>
                </c:pt>
                <c:pt idx="7741">
                  <c:v>3.7970000000000002</c:v>
                </c:pt>
                <c:pt idx="7742">
                  <c:v>3.7970000000000002</c:v>
                </c:pt>
                <c:pt idx="7743">
                  <c:v>3.7989999999999999</c:v>
                </c:pt>
                <c:pt idx="7744">
                  <c:v>3.8039999999999998</c:v>
                </c:pt>
                <c:pt idx="7745">
                  <c:v>3.8050000000000002</c:v>
                </c:pt>
                <c:pt idx="7746">
                  <c:v>3.8050000000000002</c:v>
                </c:pt>
                <c:pt idx="7747">
                  <c:v>3.8050000000000002</c:v>
                </c:pt>
                <c:pt idx="7748">
                  <c:v>3.806</c:v>
                </c:pt>
                <c:pt idx="7749">
                  <c:v>3.806</c:v>
                </c:pt>
                <c:pt idx="7750">
                  <c:v>3.806</c:v>
                </c:pt>
                <c:pt idx="7751">
                  <c:v>3.8079999999999998</c:v>
                </c:pt>
                <c:pt idx="7752">
                  <c:v>3.81</c:v>
                </c:pt>
                <c:pt idx="7753">
                  <c:v>3.81</c:v>
                </c:pt>
                <c:pt idx="7754">
                  <c:v>3.8140000000000001</c:v>
                </c:pt>
                <c:pt idx="7755">
                  <c:v>3.8140000000000001</c:v>
                </c:pt>
                <c:pt idx="7756">
                  <c:v>3.8140000000000001</c:v>
                </c:pt>
                <c:pt idx="7757">
                  <c:v>3.8140000000000001</c:v>
                </c:pt>
                <c:pt idx="7758">
                  <c:v>3.8180000000000001</c:v>
                </c:pt>
                <c:pt idx="7759">
                  <c:v>3.82</c:v>
                </c:pt>
                <c:pt idx="7760">
                  <c:v>3.82</c:v>
                </c:pt>
                <c:pt idx="7761">
                  <c:v>3.82</c:v>
                </c:pt>
                <c:pt idx="7762">
                  <c:v>3.8210000000000002</c:v>
                </c:pt>
                <c:pt idx="7763">
                  <c:v>3.8220000000000001</c:v>
                </c:pt>
                <c:pt idx="7764">
                  <c:v>3.8220000000000001</c:v>
                </c:pt>
                <c:pt idx="7765">
                  <c:v>3.8260000000000001</c:v>
                </c:pt>
                <c:pt idx="7766">
                  <c:v>3.8260000000000001</c:v>
                </c:pt>
                <c:pt idx="7767">
                  <c:v>3.8279999999999998</c:v>
                </c:pt>
                <c:pt idx="7768">
                  <c:v>3.8279999999999998</c:v>
                </c:pt>
                <c:pt idx="7769">
                  <c:v>3.8279999999999998</c:v>
                </c:pt>
                <c:pt idx="7770">
                  <c:v>3.8290000000000002</c:v>
                </c:pt>
                <c:pt idx="7771">
                  <c:v>3.8290000000000002</c:v>
                </c:pt>
                <c:pt idx="7772">
                  <c:v>3.8290000000000002</c:v>
                </c:pt>
                <c:pt idx="7773">
                  <c:v>3.8290000000000002</c:v>
                </c:pt>
                <c:pt idx="7774">
                  <c:v>3.8290000000000002</c:v>
                </c:pt>
                <c:pt idx="7775">
                  <c:v>3.83</c:v>
                </c:pt>
                <c:pt idx="7776">
                  <c:v>3.83</c:v>
                </c:pt>
                <c:pt idx="7777">
                  <c:v>3.831</c:v>
                </c:pt>
                <c:pt idx="7778">
                  <c:v>3.8319999999999999</c:v>
                </c:pt>
                <c:pt idx="7779">
                  <c:v>3.8330000000000002</c:v>
                </c:pt>
                <c:pt idx="7780">
                  <c:v>3.8370000000000002</c:v>
                </c:pt>
                <c:pt idx="7781">
                  <c:v>3.8370000000000002</c:v>
                </c:pt>
                <c:pt idx="7782">
                  <c:v>3.8370000000000002</c:v>
                </c:pt>
                <c:pt idx="7783">
                  <c:v>3.8370000000000002</c:v>
                </c:pt>
                <c:pt idx="7784">
                  <c:v>3.8370000000000002</c:v>
                </c:pt>
                <c:pt idx="7785">
                  <c:v>3.8370000000000002</c:v>
                </c:pt>
                <c:pt idx="7786">
                  <c:v>3.8380000000000001</c:v>
                </c:pt>
                <c:pt idx="7787">
                  <c:v>3.839</c:v>
                </c:pt>
                <c:pt idx="7788">
                  <c:v>3.839</c:v>
                </c:pt>
                <c:pt idx="7789">
                  <c:v>3.8420000000000001</c:v>
                </c:pt>
                <c:pt idx="7790">
                  <c:v>3.843</c:v>
                </c:pt>
                <c:pt idx="7791">
                  <c:v>3.843</c:v>
                </c:pt>
                <c:pt idx="7792">
                  <c:v>3.847</c:v>
                </c:pt>
                <c:pt idx="7793">
                  <c:v>3.847</c:v>
                </c:pt>
                <c:pt idx="7794">
                  <c:v>3.847</c:v>
                </c:pt>
                <c:pt idx="7795">
                  <c:v>3.851</c:v>
                </c:pt>
                <c:pt idx="7796">
                  <c:v>3.8519999999999999</c:v>
                </c:pt>
                <c:pt idx="7797">
                  <c:v>3.859</c:v>
                </c:pt>
                <c:pt idx="7798">
                  <c:v>3.859</c:v>
                </c:pt>
                <c:pt idx="7799">
                  <c:v>3.859</c:v>
                </c:pt>
                <c:pt idx="7800">
                  <c:v>3.859</c:v>
                </c:pt>
                <c:pt idx="7801">
                  <c:v>3.859</c:v>
                </c:pt>
                <c:pt idx="7802">
                  <c:v>3.86</c:v>
                </c:pt>
                <c:pt idx="7803">
                  <c:v>3.86</c:v>
                </c:pt>
                <c:pt idx="7804">
                  <c:v>3.8610000000000002</c:v>
                </c:pt>
                <c:pt idx="7805">
                  <c:v>3.8620000000000001</c:v>
                </c:pt>
                <c:pt idx="7806">
                  <c:v>3.863</c:v>
                </c:pt>
                <c:pt idx="7807">
                  <c:v>3.863</c:v>
                </c:pt>
                <c:pt idx="7808">
                  <c:v>3.863</c:v>
                </c:pt>
                <c:pt idx="7809">
                  <c:v>3.863</c:v>
                </c:pt>
                <c:pt idx="7810">
                  <c:v>3.8679999999999999</c:v>
                </c:pt>
                <c:pt idx="7811">
                  <c:v>3.8679999999999999</c:v>
                </c:pt>
                <c:pt idx="7812">
                  <c:v>3.8690000000000002</c:v>
                </c:pt>
                <c:pt idx="7813">
                  <c:v>3.8690000000000002</c:v>
                </c:pt>
                <c:pt idx="7814">
                  <c:v>3.8690000000000002</c:v>
                </c:pt>
                <c:pt idx="7815">
                  <c:v>3.8690000000000002</c:v>
                </c:pt>
                <c:pt idx="7816">
                  <c:v>3.8690000000000002</c:v>
                </c:pt>
                <c:pt idx="7817">
                  <c:v>3.87</c:v>
                </c:pt>
                <c:pt idx="7818">
                  <c:v>3.87</c:v>
                </c:pt>
                <c:pt idx="7819">
                  <c:v>3.8730000000000002</c:v>
                </c:pt>
                <c:pt idx="7820">
                  <c:v>3.8759999999999999</c:v>
                </c:pt>
                <c:pt idx="7821">
                  <c:v>3.8769999999999998</c:v>
                </c:pt>
                <c:pt idx="7822">
                  <c:v>3.8769999999999998</c:v>
                </c:pt>
                <c:pt idx="7823">
                  <c:v>3.8769999999999998</c:v>
                </c:pt>
                <c:pt idx="7824">
                  <c:v>3.8769999999999998</c:v>
                </c:pt>
                <c:pt idx="7825">
                  <c:v>3.8769999999999998</c:v>
                </c:pt>
                <c:pt idx="7826">
                  <c:v>3.8769999999999998</c:v>
                </c:pt>
                <c:pt idx="7827">
                  <c:v>3.8769999999999998</c:v>
                </c:pt>
                <c:pt idx="7828">
                  <c:v>3.8780000000000001</c:v>
                </c:pt>
                <c:pt idx="7829">
                  <c:v>3.8780000000000001</c:v>
                </c:pt>
                <c:pt idx="7830">
                  <c:v>3.88</c:v>
                </c:pt>
                <c:pt idx="7831">
                  <c:v>3.8839999999999999</c:v>
                </c:pt>
                <c:pt idx="7832">
                  <c:v>3.8839999999999999</c:v>
                </c:pt>
                <c:pt idx="7833">
                  <c:v>3.8849999999999998</c:v>
                </c:pt>
                <c:pt idx="7834">
                  <c:v>3.8849999999999998</c:v>
                </c:pt>
                <c:pt idx="7835">
                  <c:v>3.8849999999999998</c:v>
                </c:pt>
                <c:pt idx="7836">
                  <c:v>3.8849999999999998</c:v>
                </c:pt>
                <c:pt idx="7837">
                  <c:v>3.8849999999999998</c:v>
                </c:pt>
                <c:pt idx="7838">
                  <c:v>3.8879999999999999</c:v>
                </c:pt>
                <c:pt idx="7839">
                  <c:v>3.8879999999999999</c:v>
                </c:pt>
                <c:pt idx="7840">
                  <c:v>3.8889999999999998</c:v>
                </c:pt>
                <c:pt idx="7841">
                  <c:v>3.8929999999999998</c:v>
                </c:pt>
                <c:pt idx="7842">
                  <c:v>3.8929999999999998</c:v>
                </c:pt>
                <c:pt idx="7843">
                  <c:v>3.8940000000000001</c:v>
                </c:pt>
                <c:pt idx="7844">
                  <c:v>3.8940000000000001</c:v>
                </c:pt>
                <c:pt idx="7845">
                  <c:v>3.8940000000000001</c:v>
                </c:pt>
                <c:pt idx="7846">
                  <c:v>3.8940000000000001</c:v>
                </c:pt>
                <c:pt idx="7847">
                  <c:v>3.8940000000000001</c:v>
                </c:pt>
                <c:pt idx="7848">
                  <c:v>3.895</c:v>
                </c:pt>
                <c:pt idx="7849">
                  <c:v>3.8969999999999998</c:v>
                </c:pt>
                <c:pt idx="7850">
                  <c:v>3.9020000000000001</c:v>
                </c:pt>
                <c:pt idx="7851">
                  <c:v>3.9049999999999998</c:v>
                </c:pt>
                <c:pt idx="7852">
                  <c:v>3.9049999999999998</c:v>
                </c:pt>
                <c:pt idx="7853">
                  <c:v>3.9049999999999998</c:v>
                </c:pt>
                <c:pt idx="7854">
                  <c:v>3.9060000000000001</c:v>
                </c:pt>
                <c:pt idx="7855">
                  <c:v>3.9089999999999998</c:v>
                </c:pt>
                <c:pt idx="7856">
                  <c:v>3.9089999999999998</c:v>
                </c:pt>
                <c:pt idx="7857">
                  <c:v>3.91</c:v>
                </c:pt>
                <c:pt idx="7858">
                  <c:v>3.9129999999999998</c:v>
                </c:pt>
                <c:pt idx="7859">
                  <c:v>3.9129999999999998</c:v>
                </c:pt>
                <c:pt idx="7860">
                  <c:v>3.9140000000000001</c:v>
                </c:pt>
                <c:pt idx="7861">
                  <c:v>3.915</c:v>
                </c:pt>
                <c:pt idx="7862">
                  <c:v>3.9180000000000001</c:v>
                </c:pt>
                <c:pt idx="7863">
                  <c:v>3.9180000000000001</c:v>
                </c:pt>
                <c:pt idx="7864">
                  <c:v>3.9180000000000001</c:v>
                </c:pt>
                <c:pt idx="7865">
                  <c:v>3.919</c:v>
                </c:pt>
                <c:pt idx="7866">
                  <c:v>3.919</c:v>
                </c:pt>
                <c:pt idx="7867">
                  <c:v>3.919</c:v>
                </c:pt>
                <c:pt idx="7868">
                  <c:v>3.9220000000000002</c:v>
                </c:pt>
                <c:pt idx="7869">
                  <c:v>3.9249999999999998</c:v>
                </c:pt>
                <c:pt idx="7870">
                  <c:v>3.9260000000000002</c:v>
                </c:pt>
                <c:pt idx="7871">
                  <c:v>3.927</c:v>
                </c:pt>
                <c:pt idx="7872">
                  <c:v>3.927</c:v>
                </c:pt>
                <c:pt idx="7873">
                  <c:v>3.927</c:v>
                </c:pt>
                <c:pt idx="7874">
                  <c:v>3.927</c:v>
                </c:pt>
                <c:pt idx="7875">
                  <c:v>3.927</c:v>
                </c:pt>
                <c:pt idx="7876">
                  <c:v>3.927</c:v>
                </c:pt>
                <c:pt idx="7877">
                  <c:v>3.9289999999999998</c:v>
                </c:pt>
                <c:pt idx="7878">
                  <c:v>3.9340000000000002</c:v>
                </c:pt>
                <c:pt idx="7879">
                  <c:v>3.9340000000000002</c:v>
                </c:pt>
                <c:pt idx="7880">
                  <c:v>3.9350000000000001</c:v>
                </c:pt>
                <c:pt idx="7881">
                  <c:v>3.9350000000000001</c:v>
                </c:pt>
                <c:pt idx="7882">
                  <c:v>3.9350000000000001</c:v>
                </c:pt>
                <c:pt idx="7883">
                  <c:v>3.9369999999999998</c:v>
                </c:pt>
                <c:pt idx="7884">
                  <c:v>3.9409999999999998</c:v>
                </c:pt>
                <c:pt idx="7885">
                  <c:v>3.9420000000000002</c:v>
                </c:pt>
                <c:pt idx="7886">
                  <c:v>3.9430000000000001</c:v>
                </c:pt>
                <c:pt idx="7887">
                  <c:v>3.9449999999999998</c:v>
                </c:pt>
                <c:pt idx="7888">
                  <c:v>3.9510000000000001</c:v>
                </c:pt>
                <c:pt idx="7889">
                  <c:v>3.9510000000000001</c:v>
                </c:pt>
                <c:pt idx="7890">
                  <c:v>3.952</c:v>
                </c:pt>
                <c:pt idx="7891">
                  <c:v>3.952</c:v>
                </c:pt>
                <c:pt idx="7892">
                  <c:v>3.952</c:v>
                </c:pt>
                <c:pt idx="7893">
                  <c:v>3.952</c:v>
                </c:pt>
                <c:pt idx="7894">
                  <c:v>3.9550000000000001</c:v>
                </c:pt>
                <c:pt idx="7895">
                  <c:v>3.9550000000000001</c:v>
                </c:pt>
                <c:pt idx="7896">
                  <c:v>3.96</c:v>
                </c:pt>
                <c:pt idx="7897">
                  <c:v>3.96</c:v>
                </c:pt>
                <c:pt idx="7898">
                  <c:v>3.96</c:v>
                </c:pt>
                <c:pt idx="7899">
                  <c:v>3.96</c:v>
                </c:pt>
                <c:pt idx="7900">
                  <c:v>3.96</c:v>
                </c:pt>
                <c:pt idx="7901">
                  <c:v>3.964</c:v>
                </c:pt>
                <c:pt idx="7902">
                  <c:v>3.964</c:v>
                </c:pt>
                <c:pt idx="7903">
                  <c:v>3.9649999999999999</c:v>
                </c:pt>
                <c:pt idx="7904">
                  <c:v>3.968</c:v>
                </c:pt>
                <c:pt idx="7905">
                  <c:v>3.968</c:v>
                </c:pt>
                <c:pt idx="7906">
                  <c:v>3.968</c:v>
                </c:pt>
                <c:pt idx="7907">
                  <c:v>3.968</c:v>
                </c:pt>
                <c:pt idx="7908">
                  <c:v>3.968</c:v>
                </c:pt>
                <c:pt idx="7909">
                  <c:v>3.968</c:v>
                </c:pt>
                <c:pt idx="7910">
                  <c:v>3.968</c:v>
                </c:pt>
                <c:pt idx="7911">
                  <c:v>3.968</c:v>
                </c:pt>
                <c:pt idx="7912">
                  <c:v>3.968</c:v>
                </c:pt>
                <c:pt idx="7913">
                  <c:v>3.968</c:v>
                </c:pt>
                <c:pt idx="7914">
                  <c:v>3.968</c:v>
                </c:pt>
                <c:pt idx="7915">
                  <c:v>3.968</c:v>
                </c:pt>
                <c:pt idx="7916">
                  <c:v>3.9689999999999999</c:v>
                </c:pt>
                <c:pt idx="7917">
                  <c:v>3.9689999999999999</c:v>
                </c:pt>
                <c:pt idx="7918">
                  <c:v>3.9689999999999999</c:v>
                </c:pt>
                <c:pt idx="7919">
                  <c:v>3.976</c:v>
                </c:pt>
                <c:pt idx="7920">
                  <c:v>3.976</c:v>
                </c:pt>
                <c:pt idx="7921">
                  <c:v>3.976</c:v>
                </c:pt>
                <c:pt idx="7922">
                  <c:v>3.976</c:v>
                </c:pt>
                <c:pt idx="7923">
                  <c:v>3.976</c:v>
                </c:pt>
                <c:pt idx="7924">
                  <c:v>3.976</c:v>
                </c:pt>
                <c:pt idx="7925">
                  <c:v>3.976</c:v>
                </c:pt>
                <c:pt idx="7926">
                  <c:v>3.976</c:v>
                </c:pt>
                <c:pt idx="7927">
                  <c:v>3.976</c:v>
                </c:pt>
                <c:pt idx="7928">
                  <c:v>3.9769999999999999</c:v>
                </c:pt>
                <c:pt idx="7929">
                  <c:v>3.9769999999999999</c:v>
                </c:pt>
                <c:pt idx="7930">
                  <c:v>3.9790000000000001</c:v>
                </c:pt>
                <c:pt idx="7931">
                  <c:v>3.9809999999999999</c:v>
                </c:pt>
                <c:pt idx="7932">
                  <c:v>3.9809999999999999</c:v>
                </c:pt>
                <c:pt idx="7933">
                  <c:v>3.9809999999999999</c:v>
                </c:pt>
                <c:pt idx="7934">
                  <c:v>3.9809999999999999</c:v>
                </c:pt>
                <c:pt idx="7935">
                  <c:v>3.9809999999999999</c:v>
                </c:pt>
                <c:pt idx="7936">
                  <c:v>3.9809999999999999</c:v>
                </c:pt>
                <c:pt idx="7937">
                  <c:v>3.9830000000000001</c:v>
                </c:pt>
                <c:pt idx="7938">
                  <c:v>3.984</c:v>
                </c:pt>
                <c:pt idx="7939">
                  <c:v>3.984</c:v>
                </c:pt>
                <c:pt idx="7940">
                  <c:v>3.9849999999999999</c:v>
                </c:pt>
                <c:pt idx="7941">
                  <c:v>3.9849999999999999</c:v>
                </c:pt>
                <c:pt idx="7942">
                  <c:v>3.9849999999999999</c:v>
                </c:pt>
                <c:pt idx="7943">
                  <c:v>3.9849999999999999</c:v>
                </c:pt>
                <c:pt idx="7944">
                  <c:v>3.9849999999999999</c:v>
                </c:pt>
                <c:pt idx="7945">
                  <c:v>3.9860000000000002</c:v>
                </c:pt>
                <c:pt idx="7946">
                  <c:v>3.9870000000000001</c:v>
                </c:pt>
                <c:pt idx="7947">
                  <c:v>3.988</c:v>
                </c:pt>
                <c:pt idx="7948">
                  <c:v>3.9889999999999999</c:v>
                </c:pt>
                <c:pt idx="7949">
                  <c:v>3.9889999999999999</c:v>
                </c:pt>
                <c:pt idx="7950">
                  <c:v>3.99</c:v>
                </c:pt>
                <c:pt idx="7951">
                  <c:v>3.9929999999999999</c:v>
                </c:pt>
                <c:pt idx="7952">
                  <c:v>3.9929999999999999</c:v>
                </c:pt>
                <c:pt idx="7953">
                  <c:v>3.9929999999999999</c:v>
                </c:pt>
                <c:pt idx="7954">
                  <c:v>3.996</c:v>
                </c:pt>
                <c:pt idx="7955">
                  <c:v>3.996</c:v>
                </c:pt>
                <c:pt idx="7956">
                  <c:v>4</c:v>
                </c:pt>
                <c:pt idx="7957">
                  <c:v>4.0019999999999998</c:v>
                </c:pt>
                <c:pt idx="7958">
                  <c:v>4.0039999999999996</c:v>
                </c:pt>
                <c:pt idx="7959">
                  <c:v>4.01</c:v>
                </c:pt>
                <c:pt idx="7960">
                  <c:v>4.0110000000000001</c:v>
                </c:pt>
                <c:pt idx="7961">
                  <c:v>4.0110000000000001</c:v>
                </c:pt>
                <c:pt idx="7962">
                  <c:v>4.0140000000000002</c:v>
                </c:pt>
                <c:pt idx="7963">
                  <c:v>4.0149999999999997</c:v>
                </c:pt>
                <c:pt idx="7964">
                  <c:v>4.0149999999999997</c:v>
                </c:pt>
                <c:pt idx="7965">
                  <c:v>4.0149999999999997</c:v>
                </c:pt>
                <c:pt idx="7966">
                  <c:v>4.0179999999999998</c:v>
                </c:pt>
                <c:pt idx="7967">
                  <c:v>4.0179999999999998</c:v>
                </c:pt>
                <c:pt idx="7968">
                  <c:v>4.0179999999999998</c:v>
                </c:pt>
                <c:pt idx="7969">
                  <c:v>4.0179999999999998</c:v>
                </c:pt>
                <c:pt idx="7970">
                  <c:v>4.0179999999999998</c:v>
                </c:pt>
                <c:pt idx="7971">
                  <c:v>4.0179999999999998</c:v>
                </c:pt>
                <c:pt idx="7972">
                  <c:v>4.0259999999999998</c:v>
                </c:pt>
                <c:pt idx="7973">
                  <c:v>4.0259999999999998</c:v>
                </c:pt>
                <c:pt idx="7974">
                  <c:v>4.0259999999999998</c:v>
                </c:pt>
                <c:pt idx="7975">
                  <c:v>4.0259999999999998</c:v>
                </c:pt>
                <c:pt idx="7976">
                  <c:v>4.0270000000000001</c:v>
                </c:pt>
                <c:pt idx="7977">
                  <c:v>4.0279999999999996</c:v>
                </c:pt>
                <c:pt idx="7978">
                  <c:v>4.0279999999999996</c:v>
                </c:pt>
                <c:pt idx="7979">
                  <c:v>4.0279999999999996</c:v>
                </c:pt>
                <c:pt idx="7980">
                  <c:v>4.0289999999999999</c:v>
                </c:pt>
                <c:pt idx="7981">
                  <c:v>4.032</c:v>
                </c:pt>
                <c:pt idx="7982">
                  <c:v>4.032</c:v>
                </c:pt>
                <c:pt idx="7983">
                  <c:v>4.032</c:v>
                </c:pt>
                <c:pt idx="7984">
                  <c:v>4.0330000000000004</c:v>
                </c:pt>
                <c:pt idx="7985">
                  <c:v>4.0350000000000001</c:v>
                </c:pt>
                <c:pt idx="7986">
                  <c:v>4.0350000000000001</c:v>
                </c:pt>
                <c:pt idx="7987">
                  <c:v>4.0350000000000001</c:v>
                </c:pt>
                <c:pt idx="7988">
                  <c:v>4.0359999999999996</c:v>
                </c:pt>
                <c:pt idx="7989">
                  <c:v>4.0359999999999996</c:v>
                </c:pt>
                <c:pt idx="7990">
                  <c:v>4.0369999999999999</c:v>
                </c:pt>
                <c:pt idx="7991">
                  <c:v>4.0369999999999999</c:v>
                </c:pt>
                <c:pt idx="7992">
                  <c:v>4.0369999999999999</c:v>
                </c:pt>
                <c:pt idx="7993">
                  <c:v>4.04</c:v>
                </c:pt>
                <c:pt idx="7994">
                  <c:v>4.04</c:v>
                </c:pt>
                <c:pt idx="7995">
                  <c:v>4.04</c:v>
                </c:pt>
                <c:pt idx="7996">
                  <c:v>4.0430000000000001</c:v>
                </c:pt>
                <c:pt idx="7997">
                  <c:v>4.0439999999999996</c:v>
                </c:pt>
                <c:pt idx="7998">
                  <c:v>4.0439999999999996</c:v>
                </c:pt>
                <c:pt idx="7999">
                  <c:v>4.0449999999999999</c:v>
                </c:pt>
                <c:pt idx="8000">
                  <c:v>4.0460000000000003</c:v>
                </c:pt>
                <c:pt idx="8001">
                  <c:v>4.0460000000000003</c:v>
                </c:pt>
                <c:pt idx="8002">
                  <c:v>4.0469999999999997</c:v>
                </c:pt>
                <c:pt idx="8003">
                  <c:v>4.0510000000000002</c:v>
                </c:pt>
                <c:pt idx="8004">
                  <c:v>4.0529999999999999</c:v>
                </c:pt>
                <c:pt idx="8005">
                  <c:v>4.0540000000000003</c:v>
                </c:pt>
                <c:pt idx="8006">
                  <c:v>4.056</c:v>
                </c:pt>
                <c:pt idx="8007">
                  <c:v>4.056</c:v>
                </c:pt>
                <c:pt idx="8008">
                  <c:v>4.0570000000000004</c:v>
                </c:pt>
                <c:pt idx="8009">
                  <c:v>4.0570000000000004</c:v>
                </c:pt>
                <c:pt idx="8010">
                  <c:v>4.0570000000000004</c:v>
                </c:pt>
                <c:pt idx="8011">
                  <c:v>4.0570000000000004</c:v>
                </c:pt>
                <c:pt idx="8012">
                  <c:v>4.0590000000000002</c:v>
                </c:pt>
                <c:pt idx="8013">
                  <c:v>4.0609999999999999</c:v>
                </c:pt>
                <c:pt idx="8014">
                  <c:v>4.0609999999999999</c:v>
                </c:pt>
                <c:pt idx="8015">
                  <c:v>4.0620000000000003</c:v>
                </c:pt>
                <c:pt idx="8016">
                  <c:v>4.0620000000000003</c:v>
                </c:pt>
                <c:pt idx="8017">
                  <c:v>4.0620000000000003</c:v>
                </c:pt>
                <c:pt idx="8018">
                  <c:v>4.0650000000000004</c:v>
                </c:pt>
                <c:pt idx="8019">
                  <c:v>4.0659999999999998</c:v>
                </c:pt>
                <c:pt idx="8020">
                  <c:v>4.0659999999999998</c:v>
                </c:pt>
                <c:pt idx="8021">
                  <c:v>4.0679999999999996</c:v>
                </c:pt>
                <c:pt idx="8022">
                  <c:v>4.0679999999999996</c:v>
                </c:pt>
                <c:pt idx="8023">
                  <c:v>4.0679999999999996</c:v>
                </c:pt>
                <c:pt idx="8024">
                  <c:v>4.0679999999999996</c:v>
                </c:pt>
                <c:pt idx="8025">
                  <c:v>4.0709999999999997</c:v>
                </c:pt>
                <c:pt idx="8026">
                  <c:v>4.0739999999999998</c:v>
                </c:pt>
                <c:pt idx="8027">
                  <c:v>4.0739999999999998</c:v>
                </c:pt>
                <c:pt idx="8028">
                  <c:v>4.0750000000000002</c:v>
                </c:pt>
                <c:pt idx="8029">
                  <c:v>4.0750000000000002</c:v>
                </c:pt>
                <c:pt idx="8030">
                  <c:v>4.0759999999999996</c:v>
                </c:pt>
                <c:pt idx="8031">
                  <c:v>4.0759999999999996</c:v>
                </c:pt>
                <c:pt idx="8032">
                  <c:v>4.0759999999999996</c:v>
                </c:pt>
                <c:pt idx="8033">
                  <c:v>4.0759999999999996</c:v>
                </c:pt>
                <c:pt idx="8034">
                  <c:v>4.0759999999999996</c:v>
                </c:pt>
                <c:pt idx="8035">
                  <c:v>4.0759999999999996</c:v>
                </c:pt>
                <c:pt idx="8036">
                  <c:v>4.0759999999999996</c:v>
                </c:pt>
                <c:pt idx="8037">
                  <c:v>4.0759999999999996</c:v>
                </c:pt>
                <c:pt idx="8038">
                  <c:v>4.0759999999999996</c:v>
                </c:pt>
                <c:pt idx="8039">
                  <c:v>4.0780000000000003</c:v>
                </c:pt>
                <c:pt idx="8040">
                  <c:v>4.0789999999999997</c:v>
                </c:pt>
                <c:pt idx="8041">
                  <c:v>4.085</c:v>
                </c:pt>
                <c:pt idx="8042">
                  <c:v>4.085</c:v>
                </c:pt>
                <c:pt idx="8043">
                  <c:v>4.085</c:v>
                </c:pt>
                <c:pt idx="8044">
                  <c:v>4.085</c:v>
                </c:pt>
                <c:pt idx="8045">
                  <c:v>4.085</c:v>
                </c:pt>
                <c:pt idx="8046">
                  <c:v>4.085</c:v>
                </c:pt>
                <c:pt idx="8047">
                  <c:v>4.085</c:v>
                </c:pt>
                <c:pt idx="8048">
                  <c:v>4.0919999999999996</c:v>
                </c:pt>
                <c:pt idx="8049">
                  <c:v>4.093</c:v>
                </c:pt>
                <c:pt idx="8050">
                  <c:v>4.093</c:v>
                </c:pt>
                <c:pt idx="8051">
                  <c:v>4.0949999999999998</c:v>
                </c:pt>
                <c:pt idx="8052">
                  <c:v>4.0949999999999998</c:v>
                </c:pt>
                <c:pt idx="8053">
                  <c:v>4.0949999999999998</c:v>
                </c:pt>
                <c:pt idx="8054">
                  <c:v>4.0949999999999998</c:v>
                </c:pt>
                <c:pt idx="8055">
                  <c:v>4.0970000000000004</c:v>
                </c:pt>
                <c:pt idx="8056">
                  <c:v>4.0970000000000004</c:v>
                </c:pt>
                <c:pt idx="8057">
                  <c:v>4.0970000000000004</c:v>
                </c:pt>
                <c:pt idx="8058">
                  <c:v>4.0999999999999996</c:v>
                </c:pt>
                <c:pt idx="8059">
                  <c:v>4.101</c:v>
                </c:pt>
                <c:pt idx="8060">
                  <c:v>4.101</c:v>
                </c:pt>
                <c:pt idx="8061">
                  <c:v>4.1040000000000001</c:v>
                </c:pt>
                <c:pt idx="8062">
                  <c:v>4.109</c:v>
                </c:pt>
                <c:pt idx="8063">
                  <c:v>4.1100000000000003</c:v>
                </c:pt>
                <c:pt idx="8064">
                  <c:v>4.1130000000000004</c:v>
                </c:pt>
                <c:pt idx="8065">
                  <c:v>4.117</c:v>
                </c:pt>
                <c:pt idx="8066">
                  <c:v>4.117</c:v>
                </c:pt>
                <c:pt idx="8067">
                  <c:v>4.117</c:v>
                </c:pt>
                <c:pt idx="8068">
                  <c:v>4.117</c:v>
                </c:pt>
                <c:pt idx="8069">
                  <c:v>4.1189999999999998</c:v>
                </c:pt>
                <c:pt idx="8070">
                  <c:v>4.1189999999999998</c:v>
                </c:pt>
                <c:pt idx="8071">
                  <c:v>4.1189999999999998</c:v>
                </c:pt>
                <c:pt idx="8072">
                  <c:v>4.1189999999999998</c:v>
                </c:pt>
                <c:pt idx="8073">
                  <c:v>4.1210000000000004</c:v>
                </c:pt>
                <c:pt idx="8074">
                  <c:v>4.1230000000000002</c:v>
                </c:pt>
                <c:pt idx="8075">
                  <c:v>4.1239999999999997</c:v>
                </c:pt>
                <c:pt idx="8076">
                  <c:v>4.1239999999999997</c:v>
                </c:pt>
                <c:pt idx="8077">
                  <c:v>4.1260000000000003</c:v>
                </c:pt>
                <c:pt idx="8078">
                  <c:v>4.1269999999999998</c:v>
                </c:pt>
                <c:pt idx="8079">
                  <c:v>4.1269999999999998</c:v>
                </c:pt>
                <c:pt idx="8080">
                  <c:v>4.1269999999999998</c:v>
                </c:pt>
                <c:pt idx="8081">
                  <c:v>4.1269999999999998</c:v>
                </c:pt>
                <c:pt idx="8082">
                  <c:v>4.1269999999999998</c:v>
                </c:pt>
                <c:pt idx="8083">
                  <c:v>4.13</c:v>
                </c:pt>
                <c:pt idx="8084">
                  <c:v>4.133</c:v>
                </c:pt>
                <c:pt idx="8085">
                  <c:v>4.1340000000000003</c:v>
                </c:pt>
                <c:pt idx="8086">
                  <c:v>4.1340000000000003</c:v>
                </c:pt>
                <c:pt idx="8087">
                  <c:v>4.1349999999999998</c:v>
                </c:pt>
                <c:pt idx="8088">
                  <c:v>4.1360000000000001</c:v>
                </c:pt>
                <c:pt idx="8089">
                  <c:v>4.1390000000000002</c:v>
                </c:pt>
                <c:pt idx="8090">
                  <c:v>4.1429999999999998</c:v>
                </c:pt>
                <c:pt idx="8091">
                  <c:v>4.1440000000000001</c:v>
                </c:pt>
                <c:pt idx="8092">
                  <c:v>4.1440000000000001</c:v>
                </c:pt>
                <c:pt idx="8093">
                  <c:v>4.1440000000000001</c:v>
                </c:pt>
                <c:pt idx="8094">
                  <c:v>4.1470000000000002</c:v>
                </c:pt>
                <c:pt idx="8095">
                  <c:v>4.1529999999999996</c:v>
                </c:pt>
                <c:pt idx="8096">
                  <c:v>4.1539999999999999</c:v>
                </c:pt>
                <c:pt idx="8097">
                  <c:v>4.1550000000000002</c:v>
                </c:pt>
                <c:pt idx="8098">
                  <c:v>4.157</c:v>
                </c:pt>
                <c:pt idx="8099">
                  <c:v>4.1609999999999996</c:v>
                </c:pt>
                <c:pt idx="8100">
                  <c:v>4.1609999999999996</c:v>
                </c:pt>
                <c:pt idx="8101">
                  <c:v>4.1609999999999996</c:v>
                </c:pt>
                <c:pt idx="8102">
                  <c:v>4.1609999999999996</c:v>
                </c:pt>
                <c:pt idx="8103">
                  <c:v>4.1609999999999996</c:v>
                </c:pt>
                <c:pt idx="8104">
                  <c:v>4.1619999999999999</c:v>
                </c:pt>
                <c:pt idx="8105">
                  <c:v>4.1619999999999999</c:v>
                </c:pt>
                <c:pt idx="8106">
                  <c:v>4.1630000000000003</c:v>
                </c:pt>
                <c:pt idx="8107">
                  <c:v>4.1630000000000003</c:v>
                </c:pt>
                <c:pt idx="8108">
                  <c:v>4.1719999999999997</c:v>
                </c:pt>
                <c:pt idx="8109">
                  <c:v>4.1719999999999997</c:v>
                </c:pt>
                <c:pt idx="8110">
                  <c:v>4.1740000000000004</c:v>
                </c:pt>
                <c:pt idx="8111">
                  <c:v>4.1740000000000004</c:v>
                </c:pt>
                <c:pt idx="8112">
                  <c:v>4.1769999999999996</c:v>
                </c:pt>
                <c:pt idx="8113">
                  <c:v>4.1769999999999996</c:v>
                </c:pt>
                <c:pt idx="8114">
                  <c:v>4.1769999999999996</c:v>
                </c:pt>
                <c:pt idx="8115">
                  <c:v>4.1779999999999999</c:v>
                </c:pt>
                <c:pt idx="8116">
                  <c:v>4.1779999999999999</c:v>
                </c:pt>
                <c:pt idx="8117">
                  <c:v>4.1779999999999999</c:v>
                </c:pt>
                <c:pt idx="8118">
                  <c:v>4.181</c:v>
                </c:pt>
                <c:pt idx="8119">
                  <c:v>4.181</c:v>
                </c:pt>
                <c:pt idx="8120">
                  <c:v>4.1820000000000004</c:v>
                </c:pt>
                <c:pt idx="8121">
                  <c:v>4.1829999999999998</c:v>
                </c:pt>
                <c:pt idx="8122">
                  <c:v>4.1829999999999998</c:v>
                </c:pt>
                <c:pt idx="8123">
                  <c:v>4.1859999999999999</c:v>
                </c:pt>
                <c:pt idx="8124">
                  <c:v>4.1859999999999999</c:v>
                </c:pt>
                <c:pt idx="8125">
                  <c:v>4.1859999999999999</c:v>
                </c:pt>
                <c:pt idx="8126">
                  <c:v>4.1859999999999999</c:v>
                </c:pt>
                <c:pt idx="8127">
                  <c:v>4.1870000000000003</c:v>
                </c:pt>
                <c:pt idx="8128">
                  <c:v>4.1890000000000001</c:v>
                </c:pt>
                <c:pt idx="8129">
                  <c:v>4.1900000000000004</c:v>
                </c:pt>
                <c:pt idx="8130">
                  <c:v>4.1909999999999998</c:v>
                </c:pt>
                <c:pt idx="8131">
                  <c:v>4.1909999999999998</c:v>
                </c:pt>
                <c:pt idx="8132">
                  <c:v>4.1909999999999998</c:v>
                </c:pt>
                <c:pt idx="8133">
                  <c:v>4.1920000000000002</c:v>
                </c:pt>
                <c:pt idx="8134">
                  <c:v>4.1950000000000003</c:v>
                </c:pt>
                <c:pt idx="8135">
                  <c:v>4.1950000000000003</c:v>
                </c:pt>
                <c:pt idx="8136">
                  <c:v>4.1950000000000003</c:v>
                </c:pt>
                <c:pt idx="8137">
                  <c:v>4.1950000000000003</c:v>
                </c:pt>
                <c:pt idx="8138">
                  <c:v>4.1950000000000003</c:v>
                </c:pt>
                <c:pt idx="8139">
                  <c:v>4.1950000000000003</c:v>
                </c:pt>
                <c:pt idx="8140">
                  <c:v>4.1950000000000003</c:v>
                </c:pt>
                <c:pt idx="8141">
                  <c:v>4.1950000000000003</c:v>
                </c:pt>
                <c:pt idx="8142">
                  <c:v>4.1980000000000004</c:v>
                </c:pt>
                <c:pt idx="8143">
                  <c:v>4.2</c:v>
                </c:pt>
                <c:pt idx="8144">
                  <c:v>4.2030000000000003</c:v>
                </c:pt>
                <c:pt idx="8145">
                  <c:v>4.2030000000000003</c:v>
                </c:pt>
                <c:pt idx="8146">
                  <c:v>4.2030000000000003</c:v>
                </c:pt>
                <c:pt idx="8147">
                  <c:v>4.2030000000000003</c:v>
                </c:pt>
                <c:pt idx="8148">
                  <c:v>4.2039999999999997</c:v>
                </c:pt>
                <c:pt idx="8149">
                  <c:v>4.2039999999999997</c:v>
                </c:pt>
                <c:pt idx="8150">
                  <c:v>4.2110000000000003</c:v>
                </c:pt>
                <c:pt idx="8151">
                  <c:v>4.2119999999999997</c:v>
                </c:pt>
                <c:pt idx="8152">
                  <c:v>4.2160000000000002</c:v>
                </c:pt>
                <c:pt idx="8153">
                  <c:v>4.2160000000000002</c:v>
                </c:pt>
                <c:pt idx="8154">
                  <c:v>4.2169999999999996</c:v>
                </c:pt>
                <c:pt idx="8155">
                  <c:v>4.22</c:v>
                </c:pt>
                <c:pt idx="8156">
                  <c:v>4.22</c:v>
                </c:pt>
                <c:pt idx="8157">
                  <c:v>4.2210000000000001</c:v>
                </c:pt>
                <c:pt idx="8158">
                  <c:v>4.2249999999999996</c:v>
                </c:pt>
                <c:pt idx="8159">
                  <c:v>4.2290000000000001</c:v>
                </c:pt>
                <c:pt idx="8160">
                  <c:v>4.2290000000000001</c:v>
                </c:pt>
                <c:pt idx="8161">
                  <c:v>4.2290000000000001</c:v>
                </c:pt>
                <c:pt idx="8162">
                  <c:v>4.2290000000000001</c:v>
                </c:pt>
                <c:pt idx="8163">
                  <c:v>4.2290000000000001</c:v>
                </c:pt>
                <c:pt idx="8164">
                  <c:v>4.2290000000000001</c:v>
                </c:pt>
                <c:pt idx="8165">
                  <c:v>4.2300000000000004</c:v>
                </c:pt>
                <c:pt idx="8166">
                  <c:v>4.234</c:v>
                </c:pt>
                <c:pt idx="8167">
                  <c:v>4.2370000000000001</c:v>
                </c:pt>
                <c:pt idx="8168">
                  <c:v>4.2370000000000001</c:v>
                </c:pt>
                <c:pt idx="8169">
                  <c:v>4.2380000000000004</c:v>
                </c:pt>
                <c:pt idx="8170">
                  <c:v>4.2380000000000004</c:v>
                </c:pt>
                <c:pt idx="8171">
                  <c:v>4.2380000000000004</c:v>
                </c:pt>
                <c:pt idx="8172">
                  <c:v>4.2380000000000004</c:v>
                </c:pt>
                <c:pt idx="8173">
                  <c:v>4.2380000000000004</c:v>
                </c:pt>
                <c:pt idx="8174">
                  <c:v>4.2380000000000004</c:v>
                </c:pt>
                <c:pt idx="8175">
                  <c:v>4.2380000000000004</c:v>
                </c:pt>
                <c:pt idx="8176">
                  <c:v>4.2389999999999999</c:v>
                </c:pt>
                <c:pt idx="8177">
                  <c:v>4.24</c:v>
                </c:pt>
                <c:pt idx="8178">
                  <c:v>4.24</c:v>
                </c:pt>
                <c:pt idx="8179">
                  <c:v>4.2430000000000003</c:v>
                </c:pt>
                <c:pt idx="8180">
                  <c:v>4.2430000000000003</c:v>
                </c:pt>
                <c:pt idx="8181">
                  <c:v>4.2439999999999998</c:v>
                </c:pt>
                <c:pt idx="8182">
                  <c:v>4.2460000000000004</c:v>
                </c:pt>
                <c:pt idx="8183">
                  <c:v>4.2460000000000004</c:v>
                </c:pt>
                <c:pt idx="8184">
                  <c:v>4.2469999999999999</c:v>
                </c:pt>
                <c:pt idx="8185">
                  <c:v>4.25</c:v>
                </c:pt>
                <c:pt idx="8186">
                  <c:v>4.25</c:v>
                </c:pt>
                <c:pt idx="8187">
                  <c:v>4.2519999999999998</c:v>
                </c:pt>
                <c:pt idx="8188">
                  <c:v>4.2539999999999996</c:v>
                </c:pt>
                <c:pt idx="8189">
                  <c:v>4.2549999999999999</c:v>
                </c:pt>
                <c:pt idx="8190">
                  <c:v>4.2549999999999999</c:v>
                </c:pt>
                <c:pt idx="8191">
                  <c:v>4.2549999999999999</c:v>
                </c:pt>
                <c:pt idx="8192">
                  <c:v>4.2549999999999999</c:v>
                </c:pt>
                <c:pt idx="8193">
                  <c:v>4.2560000000000002</c:v>
                </c:pt>
                <c:pt idx="8194">
                  <c:v>4.2610000000000001</c:v>
                </c:pt>
                <c:pt idx="8195">
                  <c:v>4.2629999999999999</c:v>
                </c:pt>
                <c:pt idx="8196">
                  <c:v>4.2629999999999999</c:v>
                </c:pt>
                <c:pt idx="8197">
                  <c:v>4.2629999999999999</c:v>
                </c:pt>
                <c:pt idx="8198">
                  <c:v>4.2640000000000002</c:v>
                </c:pt>
                <c:pt idx="8199">
                  <c:v>4.2649999999999997</c:v>
                </c:pt>
                <c:pt idx="8200">
                  <c:v>4.2649999999999997</c:v>
                </c:pt>
                <c:pt idx="8201">
                  <c:v>4.266</c:v>
                </c:pt>
                <c:pt idx="8202">
                  <c:v>4.2720000000000002</c:v>
                </c:pt>
                <c:pt idx="8203">
                  <c:v>4.2720000000000002</c:v>
                </c:pt>
                <c:pt idx="8204">
                  <c:v>4.2789999999999999</c:v>
                </c:pt>
                <c:pt idx="8205">
                  <c:v>4.2789999999999999</c:v>
                </c:pt>
                <c:pt idx="8206">
                  <c:v>4.2789999999999999</c:v>
                </c:pt>
                <c:pt idx="8207">
                  <c:v>4.28</c:v>
                </c:pt>
                <c:pt idx="8208">
                  <c:v>4.28</c:v>
                </c:pt>
                <c:pt idx="8209">
                  <c:v>4.28</c:v>
                </c:pt>
                <c:pt idx="8210">
                  <c:v>4.282</c:v>
                </c:pt>
                <c:pt idx="8211">
                  <c:v>4.2869999999999999</c:v>
                </c:pt>
                <c:pt idx="8212">
                  <c:v>4.2889999999999997</c:v>
                </c:pt>
                <c:pt idx="8213">
                  <c:v>4.2889999999999997</c:v>
                </c:pt>
                <c:pt idx="8214">
                  <c:v>4.29</c:v>
                </c:pt>
                <c:pt idx="8215">
                  <c:v>4.29</c:v>
                </c:pt>
                <c:pt idx="8216">
                  <c:v>4.2910000000000004</c:v>
                </c:pt>
                <c:pt idx="8217">
                  <c:v>4.2910000000000004</c:v>
                </c:pt>
                <c:pt idx="8218">
                  <c:v>4.2910000000000004</c:v>
                </c:pt>
                <c:pt idx="8219">
                  <c:v>4.2919999999999998</c:v>
                </c:pt>
                <c:pt idx="8220">
                  <c:v>4.2949999999999999</c:v>
                </c:pt>
                <c:pt idx="8221">
                  <c:v>4.2949999999999999</c:v>
                </c:pt>
                <c:pt idx="8222">
                  <c:v>4.2949999999999999</c:v>
                </c:pt>
                <c:pt idx="8223">
                  <c:v>4.2990000000000004</c:v>
                </c:pt>
                <c:pt idx="8224">
                  <c:v>4.3</c:v>
                </c:pt>
                <c:pt idx="8225">
                  <c:v>4.3019999999999996</c:v>
                </c:pt>
                <c:pt idx="8226">
                  <c:v>4.306</c:v>
                </c:pt>
                <c:pt idx="8227">
                  <c:v>4.3070000000000004</c:v>
                </c:pt>
                <c:pt idx="8228">
                  <c:v>4.3140000000000001</c:v>
                </c:pt>
                <c:pt idx="8229">
                  <c:v>4.3150000000000004</c:v>
                </c:pt>
                <c:pt idx="8230">
                  <c:v>4.3170000000000002</c:v>
                </c:pt>
                <c:pt idx="8231">
                  <c:v>4.3220000000000001</c:v>
                </c:pt>
                <c:pt idx="8232">
                  <c:v>4.3230000000000004</c:v>
                </c:pt>
                <c:pt idx="8233">
                  <c:v>4.3239999999999998</c:v>
                </c:pt>
                <c:pt idx="8234">
                  <c:v>4.3239999999999998</c:v>
                </c:pt>
                <c:pt idx="8235">
                  <c:v>4.3239999999999998</c:v>
                </c:pt>
                <c:pt idx="8236">
                  <c:v>4.3239999999999998</c:v>
                </c:pt>
                <c:pt idx="8237">
                  <c:v>4.3239999999999998</c:v>
                </c:pt>
                <c:pt idx="8238">
                  <c:v>4.3239999999999998</c:v>
                </c:pt>
                <c:pt idx="8239">
                  <c:v>4.3259999999999996</c:v>
                </c:pt>
                <c:pt idx="8240">
                  <c:v>4.3289999999999997</c:v>
                </c:pt>
                <c:pt idx="8241">
                  <c:v>4.3319999999999999</c:v>
                </c:pt>
                <c:pt idx="8242">
                  <c:v>4.3319999999999999</c:v>
                </c:pt>
                <c:pt idx="8243">
                  <c:v>4.3330000000000002</c:v>
                </c:pt>
                <c:pt idx="8244">
                  <c:v>4.3330000000000002</c:v>
                </c:pt>
                <c:pt idx="8245">
                  <c:v>4.335</c:v>
                </c:pt>
                <c:pt idx="8246">
                  <c:v>4.335</c:v>
                </c:pt>
                <c:pt idx="8247">
                  <c:v>4.3369999999999997</c:v>
                </c:pt>
                <c:pt idx="8248">
                  <c:v>4.3390000000000004</c:v>
                </c:pt>
                <c:pt idx="8249">
                  <c:v>4.34</c:v>
                </c:pt>
                <c:pt idx="8250">
                  <c:v>4.3410000000000002</c:v>
                </c:pt>
                <c:pt idx="8251">
                  <c:v>4.3410000000000002</c:v>
                </c:pt>
                <c:pt idx="8252">
                  <c:v>4.3410000000000002</c:v>
                </c:pt>
                <c:pt idx="8253">
                  <c:v>4.3419999999999996</c:v>
                </c:pt>
                <c:pt idx="8254">
                  <c:v>4.343</c:v>
                </c:pt>
                <c:pt idx="8255">
                  <c:v>4.3479999999999999</c:v>
                </c:pt>
                <c:pt idx="8256">
                  <c:v>4.3479999999999999</c:v>
                </c:pt>
                <c:pt idx="8257">
                  <c:v>4.3479999999999999</c:v>
                </c:pt>
                <c:pt idx="8258">
                  <c:v>4.3479999999999999</c:v>
                </c:pt>
                <c:pt idx="8259">
                  <c:v>4.351</c:v>
                </c:pt>
                <c:pt idx="8260">
                  <c:v>4.3520000000000003</c:v>
                </c:pt>
                <c:pt idx="8261">
                  <c:v>4.3520000000000003</c:v>
                </c:pt>
                <c:pt idx="8262">
                  <c:v>4.3570000000000002</c:v>
                </c:pt>
                <c:pt idx="8263">
                  <c:v>4.359</c:v>
                </c:pt>
                <c:pt idx="8264">
                  <c:v>4.3609999999999998</c:v>
                </c:pt>
                <c:pt idx="8265">
                  <c:v>4.3609999999999998</c:v>
                </c:pt>
                <c:pt idx="8266">
                  <c:v>4.3620000000000001</c:v>
                </c:pt>
                <c:pt idx="8267">
                  <c:v>4.3650000000000002</c:v>
                </c:pt>
                <c:pt idx="8268">
                  <c:v>4.367</c:v>
                </c:pt>
                <c:pt idx="8269">
                  <c:v>4.367</c:v>
                </c:pt>
                <c:pt idx="8270">
                  <c:v>4.367</c:v>
                </c:pt>
                <c:pt idx="8271">
                  <c:v>4.3680000000000003</c:v>
                </c:pt>
                <c:pt idx="8272">
                  <c:v>4.3680000000000003</c:v>
                </c:pt>
                <c:pt idx="8273">
                  <c:v>4.37</c:v>
                </c:pt>
                <c:pt idx="8274">
                  <c:v>4.3780000000000001</c:v>
                </c:pt>
                <c:pt idx="8275">
                  <c:v>4.3780000000000001</c:v>
                </c:pt>
                <c:pt idx="8276">
                  <c:v>4.3780000000000001</c:v>
                </c:pt>
                <c:pt idx="8277">
                  <c:v>4.3780000000000001</c:v>
                </c:pt>
                <c:pt idx="8278">
                  <c:v>4.3780000000000001</c:v>
                </c:pt>
                <c:pt idx="8279">
                  <c:v>4.3789999999999996</c:v>
                </c:pt>
                <c:pt idx="8280">
                  <c:v>4.3789999999999996</c:v>
                </c:pt>
                <c:pt idx="8281">
                  <c:v>4.3789999999999996</c:v>
                </c:pt>
                <c:pt idx="8282">
                  <c:v>4.38</c:v>
                </c:pt>
                <c:pt idx="8283">
                  <c:v>4.3840000000000003</c:v>
                </c:pt>
                <c:pt idx="8284">
                  <c:v>4.3840000000000003</c:v>
                </c:pt>
                <c:pt idx="8285">
                  <c:v>4.3840000000000003</c:v>
                </c:pt>
                <c:pt idx="8286">
                  <c:v>4.3840000000000003</c:v>
                </c:pt>
                <c:pt idx="8287">
                  <c:v>4.3840000000000003</c:v>
                </c:pt>
                <c:pt idx="8288">
                  <c:v>4.3840000000000003</c:v>
                </c:pt>
                <c:pt idx="8289">
                  <c:v>4.3840000000000003</c:v>
                </c:pt>
                <c:pt idx="8290">
                  <c:v>4.3840000000000003</c:v>
                </c:pt>
                <c:pt idx="8291">
                  <c:v>4.3840000000000003</c:v>
                </c:pt>
                <c:pt idx="8292">
                  <c:v>4.3879999999999999</c:v>
                </c:pt>
                <c:pt idx="8293">
                  <c:v>4.3879999999999999</c:v>
                </c:pt>
                <c:pt idx="8294">
                  <c:v>4.3879999999999999</c:v>
                </c:pt>
                <c:pt idx="8295">
                  <c:v>4.3879999999999999</c:v>
                </c:pt>
                <c:pt idx="8296">
                  <c:v>4.3879999999999999</c:v>
                </c:pt>
                <c:pt idx="8297">
                  <c:v>4.3879999999999999</c:v>
                </c:pt>
                <c:pt idx="8298">
                  <c:v>4.3879999999999999</c:v>
                </c:pt>
                <c:pt idx="8299">
                  <c:v>4.3920000000000003</c:v>
                </c:pt>
                <c:pt idx="8300">
                  <c:v>4.3920000000000003</c:v>
                </c:pt>
                <c:pt idx="8301">
                  <c:v>4.3929999999999998</c:v>
                </c:pt>
                <c:pt idx="8302">
                  <c:v>4.3949999999999996</c:v>
                </c:pt>
                <c:pt idx="8303">
                  <c:v>4.3959999999999999</c:v>
                </c:pt>
                <c:pt idx="8304">
                  <c:v>4.3959999999999999</c:v>
                </c:pt>
                <c:pt idx="8305">
                  <c:v>4.4009999999999998</c:v>
                </c:pt>
                <c:pt idx="8306">
                  <c:v>4.4009999999999998</c:v>
                </c:pt>
                <c:pt idx="8307">
                  <c:v>4.4009999999999998</c:v>
                </c:pt>
                <c:pt idx="8308">
                  <c:v>4.4009999999999998</c:v>
                </c:pt>
                <c:pt idx="8309">
                  <c:v>4.4050000000000002</c:v>
                </c:pt>
                <c:pt idx="8310">
                  <c:v>4.4050000000000002</c:v>
                </c:pt>
                <c:pt idx="8311">
                  <c:v>4.4050000000000002</c:v>
                </c:pt>
                <c:pt idx="8312">
                  <c:v>4.4050000000000002</c:v>
                </c:pt>
                <c:pt idx="8313">
                  <c:v>4.4059999999999997</c:v>
                </c:pt>
                <c:pt idx="8314">
                  <c:v>4.4089999999999998</c:v>
                </c:pt>
                <c:pt idx="8315">
                  <c:v>4.41</c:v>
                </c:pt>
                <c:pt idx="8316">
                  <c:v>4.4189999999999996</c:v>
                </c:pt>
                <c:pt idx="8317">
                  <c:v>4.4279999999999999</c:v>
                </c:pt>
                <c:pt idx="8318">
                  <c:v>4.4290000000000003</c:v>
                </c:pt>
                <c:pt idx="8319">
                  <c:v>4.431</c:v>
                </c:pt>
                <c:pt idx="8320">
                  <c:v>4.4349999999999996</c:v>
                </c:pt>
                <c:pt idx="8321">
                  <c:v>4.4370000000000003</c:v>
                </c:pt>
                <c:pt idx="8322">
                  <c:v>4.4370000000000003</c:v>
                </c:pt>
                <c:pt idx="8323">
                  <c:v>4.4370000000000003</c:v>
                </c:pt>
                <c:pt idx="8324">
                  <c:v>4.4370000000000003</c:v>
                </c:pt>
                <c:pt idx="8325">
                  <c:v>4.4370000000000003</c:v>
                </c:pt>
                <c:pt idx="8326">
                  <c:v>4.4370000000000003</c:v>
                </c:pt>
                <c:pt idx="8327">
                  <c:v>4.4370000000000003</c:v>
                </c:pt>
                <c:pt idx="8328">
                  <c:v>4.4409999999999998</c:v>
                </c:pt>
                <c:pt idx="8329">
                  <c:v>4.4409999999999998</c:v>
                </c:pt>
                <c:pt idx="8330">
                  <c:v>4.4459999999999997</c:v>
                </c:pt>
                <c:pt idx="8331">
                  <c:v>4.4459999999999997</c:v>
                </c:pt>
                <c:pt idx="8332">
                  <c:v>4.4459999999999997</c:v>
                </c:pt>
                <c:pt idx="8333">
                  <c:v>4.4470000000000001</c:v>
                </c:pt>
                <c:pt idx="8334">
                  <c:v>4.4470000000000001</c:v>
                </c:pt>
                <c:pt idx="8335">
                  <c:v>4.45</c:v>
                </c:pt>
                <c:pt idx="8336">
                  <c:v>4.45</c:v>
                </c:pt>
                <c:pt idx="8337">
                  <c:v>4.45</c:v>
                </c:pt>
                <c:pt idx="8338">
                  <c:v>4.4509999999999996</c:v>
                </c:pt>
                <c:pt idx="8339">
                  <c:v>4.452</c:v>
                </c:pt>
                <c:pt idx="8340">
                  <c:v>4.4530000000000003</c:v>
                </c:pt>
                <c:pt idx="8341">
                  <c:v>4.4539999999999997</c:v>
                </c:pt>
                <c:pt idx="8342">
                  <c:v>4.4539999999999997</c:v>
                </c:pt>
                <c:pt idx="8343">
                  <c:v>4.4539999999999997</c:v>
                </c:pt>
                <c:pt idx="8344">
                  <c:v>4.4550000000000001</c:v>
                </c:pt>
                <c:pt idx="8345">
                  <c:v>4.4580000000000002</c:v>
                </c:pt>
                <c:pt idx="8346">
                  <c:v>4.4589999999999996</c:v>
                </c:pt>
                <c:pt idx="8347">
                  <c:v>4.4640000000000004</c:v>
                </c:pt>
                <c:pt idx="8348">
                  <c:v>4.4640000000000004</c:v>
                </c:pt>
                <c:pt idx="8349">
                  <c:v>4.4690000000000003</c:v>
                </c:pt>
                <c:pt idx="8350">
                  <c:v>4.4749999999999996</c:v>
                </c:pt>
                <c:pt idx="8351">
                  <c:v>4.476</c:v>
                </c:pt>
                <c:pt idx="8352">
                  <c:v>4.476</c:v>
                </c:pt>
                <c:pt idx="8353">
                  <c:v>4.4770000000000003</c:v>
                </c:pt>
                <c:pt idx="8354">
                  <c:v>4.4770000000000003</c:v>
                </c:pt>
                <c:pt idx="8355">
                  <c:v>4.4770000000000003</c:v>
                </c:pt>
                <c:pt idx="8356">
                  <c:v>4.4790000000000001</c:v>
                </c:pt>
                <c:pt idx="8357">
                  <c:v>4.4809999999999999</c:v>
                </c:pt>
                <c:pt idx="8358">
                  <c:v>4.4809999999999999</c:v>
                </c:pt>
                <c:pt idx="8359">
                  <c:v>4.4809999999999999</c:v>
                </c:pt>
                <c:pt idx="8360">
                  <c:v>4.4809999999999999</c:v>
                </c:pt>
                <c:pt idx="8361">
                  <c:v>4.4809999999999999</c:v>
                </c:pt>
                <c:pt idx="8362">
                  <c:v>4.4809999999999999</c:v>
                </c:pt>
                <c:pt idx="8363">
                  <c:v>4.4820000000000002</c:v>
                </c:pt>
                <c:pt idx="8364">
                  <c:v>4.4829999999999997</c:v>
                </c:pt>
                <c:pt idx="8365">
                  <c:v>4.4829999999999997</c:v>
                </c:pt>
                <c:pt idx="8366">
                  <c:v>4.4850000000000003</c:v>
                </c:pt>
                <c:pt idx="8367">
                  <c:v>4.49</c:v>
                </c:pt>
                <c:pt idx="8368">
                  <c:v>4.49</c:v>
                </c:pt>
                <c:pt idx="8369">
                  <c:v>4.49</c:v>
                </c:pt>
                <c:pt idx="8370">
                  <c:v>4.49</c:v>
                </c:pt>
                <c:pt idx="8371">
                  <c:v>4.49</c:v>
                </c:pt>
                <c:pt idx="8372">
                  <c:v>4.49</c:v>
                </c:pt>
                <c:pt idx="8373">
                  <c:v>4.49</c:v>
                </c:pt>
                <c:pt idx="8374">
                  <c:v>4.49</c:v>
                </c:pt>
                <c:pt idx="8375">
                  <c:v>4.4960000000000004</c:v>
                </c:pt>
                <c:pt idx="8376">
                  <c:v>4.4980000000000002</c:v>
                </c:pt>
                <c:pt idx="8377">
                  <c:v>4.4980000000000002</c:v>
                </c:pt>
                <c:pt idx="8378">
                  <c:v>4.4980000000000002</c:v>
                </c:pt>
                <c:pt idx="8379">
                  <c:v>4.4980000000000002</c:v>
                </c:pt>
                <c:pt idx="8380">
                  <c:v>4.5030000000000001</c:v>
                </c:pt>
                <c:pt idx="8381">
                  <c:v>4.5049999999999999</c:v>
                </c:pt>
                <c:pt idx="8382">
                  <c:v>4.5069999999999997</c:v>
                </c:pt>
                <c:pt idx="8383">
                  <c:v>4.508</c:v>
                </c:pt>
                <c:pt idx="8384">
                  <c:v>4.508</c:v>
                </c:pt>
                <c:pt idx="8385">
                  <c:v>4.508</c:v>
                </c:pt>
                <c:pt idx="8386">
                  <c:v>4.508</c:v>
                </c:pt>
                <c:pt idx="8387">
                  <c:v>4.5090000000000003</c:v>
                </c:pt>
                <c:pt idx="8388">
                  <c:v>4.5119999999999996</c:v>
                </c:pt>
                <c:pt idx="8389">
                  <c:v>4.5119999999999996</c:v>
                </c:pt>
                <c:pt idx="8390">
                  <c:v>4.5140000000000002</c:v>
                </c:pt>
                <c:pt idx="8391">
                  <c:v>4.5170000000000003</c:v>
                </c:pt>
                <c:pt idx="8392">
                  <c:v>4.5170000000000003</c:v>
                </c:pt>
                <c:pt idx="8393">
                  <c:v>4.5179999999999998</c:v>
                </c:pt>
                <c:pt idx="8394">
                  <c:v>4.524</c:v>
                </c:pt>
                <c:pt idx="8395">
                  <c:v>4.5259999999999998</c:v>
                </c:pt>
                <c:pt idx="8396">
                  <c:v>4.5259999999999998</c:v>
                </c:pt>
                <c:pt idx="8397">
                  <c:v>4.5309999999999997</c:v>
                </c:pt>
                <c:pt idx="8398">
                  <c:v>4.5309999999999997</c:v>
                </c:pt>
                <c:pt idx="8399">
                  <c:v>4.5339999999999998</c:v>
                </c:pt>
                <c:pt idx="8400">
                  <c:v>4.5339999999999998</c:v>
                </c:pt>
                <c:pt idx="8401">
                  <c:v>4.5339999999999998</c:v>
                </c:pt>
                <c:pt idx="8402">
                  <c:v>4.5339999999999998</c:v>
                </c:pt>
                <c:pt idx="8403">
                  <c:v>4.5339999999999998</c:v>
                </c:pt>
                <c:pt idx="8404">
                  <c:v>4.5339999999999998</c:v>
                </c:pt>
                <c:pt idx="8405">
                  <c:v>4.5350000000000001</c:v>
                </c:pt>
                <c:pt idx="8406">
                  <c:v>4.5350000000000001</c:v>
                </c:pt>
                <c:pt idx="8407">
                  <c:v>4.54</c:v>
                </c:pt>
                <c:pt idx="8408">
                  <c:v>4.5430000000000001</c:v>
                </c:pt>
                <c:pt idx="8409">
                  <c:v>4.5430000000000001</c:v>
                </c:pt>
                <c:pt idx="8410">
                  <c:v>4.5449999999999999</c:v>
                </c:pt>
                <c:pt idx="8411">
                  <c:v>4.5519999999999996</c:v>
                </c:pt>
                <c:pt idx="8412">
                  <c:v>4.5519999999999996</c:v>
                </c:pt>
                <c:pt idx="8413">
                  <c:v>4.5519999999999996</c:v>
                </c:pt>
                <c:pt idx="8414">
                  <c:v>4.5519999999999996</c:v>
                </c:pt>
                <c:pt idx="8415">
                  <c:v>4.5519999999999996</c:v>
                </c:pt>
                <c:pt idx="8416">
                  <c:v>4.5570000000000004</c:v>
                </c:pt>
                <c:pt idx="8417">
                  <c:v>4.5579999999999998</c:v>
                </c:pt>
                <c:pt idx="8418">
                  <c:v>4.5579999999999998</c:v>
                </c:pt>
                <c:pt idx="8419">
                  <c:v>4.5609999999999999</c:v>
                </c:pt>
                <c:pt idx="8420">
                  <c:v>4.5620000000000003</c:v>
                </c:pt>
                <c:pt idx="8421">
                  <c:v>4.5620000000000003</c:v>
                </c:pt>
                <c:pt idx="8422">
                  <c:v>4.5620000000000003</c:v>
                </c:pt>
                <c:pt idx="8423">
                  <c:v>4.5620000000000003</c:v>
                </c:pt>
                <c:pt idx="8424">
                  <c:v>4.5670000000000002</c:v>
                </c:pt>
                <c:pt idx="8425">
                  <c:v>4.5670000000000002</c:v>
                </c:pt>
                <c:pt idx="8426">
                  <c:v>4.569</c:v>
                </c:pt>
                <c:pt idx="8427">
                  <c:v>4.569</c:v>
                </c:pt>
                <c:pt idx="8428">
                  <c:v>4.57</c:v>
                </c:pt>
                <c:pt idx="8429">
                  <c:v>4.5709999999999997</c:v>
                </c:pt>
                <c:pt idx="8430">
                  <c:v>4.5720000000000001</c:v>
                </c:pt>
                <c:pt idx="8431">
                  <c:v>4.5750000000000002</c:v>
                </c:pt>
                <c:pt idx="8432">
                  <c:v>4.5750000000000002</c:v>
                </c:pt>
                <c:pt idx="8433">
                  <c:v>4.5789999999999997</c:v>
                </c:pt>
                <c:pt idx="8434">
                  <c:v>4.585</c:v>
                </c:pt>
                <c:pt idx="8435">
                  <c:v>4.5869999999999997</c:v>
                </c:pt>
                <c:pt idx="8436">
                  <c:v>4.5869999999999997</c:v>
                </c:pt>
                <c:pt idx="8437">
                  <c:v>4.5869999999999997</c:v>
                </c:pt>
                <c:pt idx="8438">
                  <c:v>4.5890000000000004</c:v>
                </c:pt>
                <c:pt idx="8439">
                  <c:v>4.5910000000000002</c:v>
                </c:pt>
                <c:pt idx="8440">
                  <c:v>4.5940000000000003</c:v>
                </c:pt>
                <c:pt idx="8441">
                  <c:v>4.5940000000000003</c:v>
                </c:pt>
                <c:pt idx="8442">
                  <c:v>4.5940000000000003</c:v>
                </c:pt>
                <c:pt idx="8443">
                  <c:v>4.5940000000000003</c:v>
                </c:pt>
                <c:pt idx="8444">
                  <c:v>4.5960000000000001</c:v>
                </c:pt>
                <c:pt idx="8445">
                  <c:v>4.5960000000000001</c:v>
                </c:pt>
                <c:pt idx="8446">
                  <c:v>4.5960000000000001</c:v>
                </c:pt>
                <c:pt idx="8447">
                  <c:v>4.5960000000000001</c:v>
                </c:pt>
                <c:pt idx="8448">
                  <c:v>4.5960000000000001</c:v>
                </c:pt>
                <c:pt idx="8449">
                  <c:v>4.5960000000000001</c:v>
                </c:pt>
                <c:pt idx="8450">
                  <c:v>4.5970000000000004</c:v>
                </c:pt>
                <c:pt idx="8451">
                  <c:v>4.5979999999999999</c:v>
                </c:pt>
                <c:pt idx="8452">
                  <c:v>4.6029999999999998</c:v>
                </c:pt>
                <c:pt idx="8453">
                  <c:v>4.6050000000000004</c:v>
                </c:pt>
                <c:pt idx="8454">
                  <c:v>4.6050000000000004</c:v>
                </c:pt>
                <c:pt idx="8455">
                  <c:v>4.6050000000000004</c:v>
                </c:pt>
                <c:pt idx="8456">
                  <c:v>4.6079999999999997</c:v>
                </c:pt>
                <c:pt idx="8457">
                  <c:v>4.609</c:v>
                </c:pt>
                <c:pt idx="8458">
                  <c:v>4.6109999999999998</c:v>
                </c:pt>
                <c:pt idx="8459">
                  <c:v>4.6120000000000001</c:v>
                </c:pt>
                <c:pt idx="8460">
                  <c:v>4.6139999999999999</c:v>
                </c:pt>
                <c:pt idx="8461">
                  <c:v>4.6139999999999999</c:v>
                </c:pt>
                <c:pt idx="8462">
                  <c:v>4.6159999999999997</c:v>
                </c:pt>
                <c:pt idx="8463">
                  <c:v>4.6159999999999997</c:v>
                </c:pt>
                <c:pt idx="8464">
                  <c:v>4.62</c:v>
                </c:pt>
                <c:pt idx="8465">
                  <c:v>4.6210000000000004</c:v>
                </c:pt>
                <c:pt idx="8466">
                  <c:v>4.63</c:v>
                </c:pt>
                <c:pt idx="8467">
                  <c:v>4.6319999999999997</c:v>
                </c:pt>
                <c:pt idx="8468">
                  <c:v>4.6319999999999997</c:v>
                </c:pt>
                <c:pt idx="8469">
                  <c:v>4.6340000000000003</c:v>
                </c:pt>
                <c:pt idx="8470">
                  <c:v>4.6390000000000002</c:v>
                </c:pt>
                <c:pt idx="8471">
                  <c:v>4.6390000000000002</c:v>
                </c:pt>
                <c:pt idx="8472">
                  <c:v>4.6399999999999997</c:v>
                </c:pt>
                <c:pt idx="8473">
                  <c:v>4.641</c:v>
                </c:pt>
                <c:pt idx="8474">
                  <c:v>4.6500000000000004</c:v>
                </c:pt>
                <c:pt idx="8475">
                  <c:v>4.6509999999999998</c:v>
                </c:pt>
                <c:pt idx="8476">
                  <c:v>4.6550000000000002</c:v>
                </c:pt>
                <c:pt idx="8477">
                  <c:v>4.6559999999999997</c:v>
                </c:pt>
                <c:pt idx="8478">
                  <c:v>4.6589999999999998</c:v>
                </c:pt>
                <c:pt idx="8479">
                  <c:v>4.6630000000000003</c:v>
                </c:pt>
                <c:pt idx="8480">
                  <c:v>4.6660000000000004</c:v>
                </c:pt>
                <c:pt idx="8481">
                  <c:v>4.6660000000000004</c:v>
                </c:pt>
                <c:pt idx="8482">
                  <c:v>4.6680000000000001</c:v>
                </c:pt>
                <c:pt idx="8483">
                  <c:v>4.6710000000000003</c:v>
                </c:pt>
                <c:pt idx="8484">
                  <c:v>4.6710000000000003</c:v>
                </c:pt>
                <c:pt idx="8485">
                  <c:v>4.6760000000000002</c:v>
                </c:pt>
                <c:pt idx="8486">
                  <c:v>4.6769999999999996</c:v>
                </c:pt>
                <c:pt idx="8487">
                  <c:v>4.6769999999999996</c:v>
                </c:pt>
                <c:pt idx="8488">
                  <c:v>4.68</c:v>
                </c:pt>
                <c:pt idx="8489">
                  <c:v>4.6859999999999999</c:v>
                </c:pt>
                <c:pt idx="8490">
                  <c:v>4.6859999999999999</c:v>
                </c:pt>
                <c:pt idx="8491">
                  <c:v>4.6859999999999999</c:v>
                </c:pt>
                <c:pt idx="8492">
                  <c:v>4.6859999999999999</c:v>
                </c:pt>
                <c:pt idx="8493">
                  <c:v>4.6859999999999999</c:v>
                </c:pt>
                <c:pt idx="8494">
                  <c:v>4.6859999999999999</c:v>
                </c:pt>
                <c:pt idx="8495">
                  <c:v>4.6870000000000003</c:v>
                </c:pt>
                <c:pt idx="8496">
                  <c:v>4.6870000000000003</c:v>
                </c:pt>
                <c:pt idx="8497">
                  <c:v>4.6900000000000004</c:v>
                </c:pt>
                <c:pt idx="8498">
                  <c:v>4.6920000000000002</c:v>
                </c:pt>
                <c:pt idx="8499">
                  <c:v>4.6950000000000003</c:v>
                </c:pt>
                <c:pt idx="8500">
                  <c:v>4.6950000000000003</c:v>
                </c:pt>
                <c:pt idx="8501">
                  <c:v>4.6950000000000003</c:v>
                </c:pt>
                <c:pt idx="8502">
                  <c:v>4.6950000000000003</c:v>
                </c:pt>
                <c:pt idx="8503">
                  <c:v>4.6950000000000003</c:v>
                </c:pt>
                <c:pt idx="8504">
                  <c:v>4.6950000000000003</c:v>
                </c:pt>
                <c:pt idx="8505">
                  <c:v>4.6950000000000003</c:v>
                </c:pt>
                <c:pt idx="8506">
                  <c:v>4.6989999999999998</c:v>
                </c:pt>
                <c:pt idx="8507">
                  <c:v>4.6989999999999998</c:v>
                </c:pt>
                <c:pt idx="8508">
                  <c:v>4.702</c:v>
                </c:pt>
                <c:pt idx="8509">
                  <c:v>4.7039999999999997</c:v>
                </c:pt>
                <c:pt idx="8510">
                  <c:v>4.7039999999999997</c:v>
                </c:pt>
                <c:pt idx="8511">
                  <c:v>4.7039999999999997</c:v>
                </c:pt>
                <c:pt idx="8512">
                  <c:v>4.7069999999999999</c:v>
                </c:pt>
                <c:pt idx="8513">
                  <c:v>4.7080000000000002</c:v>
                </c:pt>
                <c:pt idx="8514">
                  <c:v>4.7080000000000002</c:v>
                </c:pt>
                <c:pt idx="8515">
                  <c:v>4.7110000000000003</c:v>
                </c:pt>
                <c:pt idx="8516">
                  <c:v>4.7130000000000001</c:v>
                </c:pt>
                <c:pt idx="8517">
                  <c:v>4.7160000000000002</c:v>
                </c:pt>
                <c:pt idx="8518">
                  <c:v>4.7220000000000004</c:v>
                </c:pt>
                <c:pt idx="8519">
                  <c:v>4.7220000000000004</c:v>
                </c:pt>
                <c:pt idx="8520">
                  <c:v>4.726</c:v>
                </c:pt>
                <c:pt idx="8521">
                  <c:v>4.7290000000000001</c:v>
                </c:pt>
                <c:pt idx="8522">
                  <c:v>4.7309999999999999</c:v>
                </c:pt>
                <c:pt idx="8523">
                  <c:v>4.7309999999999999</c:v>
                </c:pt>
                <c:pt idx="8524">
                  <c:v>4.7329999999999997</c:v>
                </c:pt>
                <c:pt idx="8525">
                  <c:v>4.7460000000000004</c:v>
                </c:pt>
                <c:pt idx="8526">
                  <c:v>4.7489999999999997</c:v>
                </c:pt>
                <c:pt idx="8527">
                  <c:v>4.7489999999999997</c:v>
                </c:pt>
                <c:pt idx="8528">
                  <c:v>4.75</c:v>
                </c:pt>
                <c:pt idx="8529">
                  <c:v>4.7530000000000001</c:v>
                </c:pt>
                <c:pt idx="8530">
                  <c:v>4.7530000000000001</c:v>
                </c:pt>
                <c:pt idx="8531">
                  <c:v>4.758</c:v>
                </c:pt>
                <c:pt idx="8532">
                  <c:v>4.758</c:v>
                </c:pt>
                <c:pt idx="8533">
                  <c:v>4.7590000000000003</c:v>
                </c:pt>
                <c:pt idx="8534">
                  <c:v>4.7590000000000003</c:v>
                </c:pt>
                <c:pt idx="8535">
                  <c:v>4.7590000000000003</c:v>
                </c:pt>
                <c:pt idx="8536">
                  <c:v>4.766</c:v>
                </c:pt>
                <c:pt idx="8537">
                  <c:v>4.7679999999999998</c:v>
                </c:pt>
                <c:pt idx="8538">
                  <c:v>4.7679999999999998</c:v>
                </c:pt>
                <c:pt idx="8539">
                  <c:v>4.7690000000000001</c:v>
                </c:pt>
                <c:pt idx="8540">
                  <c:v>4.7759999999999998</c:v>
                </c:pt>
                <c:pt idx="8541">
                  <c:v>4.7770000000000001</c:v>
                </c:pt>
                <c:pt idx="8542">
                  <c:v>4.7809999999999997</c:v>
                </c:pt>
                <c:pt idx="8543">
                  <c:v>4.7809999999999997</c:v>
                </c:pt>
                <c:pt idx="8544">
                  <c:v>4.782</c:v>
                </c:pt>
                <c:pt idx="8545">
                  <c:v>4.7830000000000004</c:v>
                </c:pt>
                <c:pt idx="8546">
                  <c:v>4.7869999999999999</c:v>
                </c:pt>
                <c:pt idx="8547">
                  <c:v>4.7889999999999997</c:v>
                </c:pt>
                <c:pt idx="8548">
                  <c:v>4.7949999999999999</c:v>
                </c:pt>
                <c:pt idx="8549">
                  <c:v>4.8</c:v>
                </c:pt>
                <c:pt idx="8550">
                  <c:v>4.8</c:v>
                </c:pt>
                <c:pt idx="8551">
                  <c:v>4.8010000000000002</c:v>
                </c:pt>
                <c:pt idx="8552">
                  <c:v>4.8040000000000003</c:v>
                </c:pt>
                <c:pt idx="8553">
                  <c:v>4.8040000000000003</c:v>
                </c:pt>
                <c:pt idx="8554">
                  <c:v>4.8090000000000002</c:v>
                </c:pt>
                <c:pt idx="8555">
                  <c:v>4.8090000000000002</c:v>
                </c:pt>
                <c:pt idx="8556">
                  <c:v>4.8099999999999996</c:v>
                </c:pt>
                <c:pt idx="8557">
                  <c:v>4.8099999999999996</c:v>
                </c:pt>
                <c:pt idx="8558">
                  <c:v>4.8129999999999997</c:v>
                </c:pt>
                <c:pt idx="8559">
                  <c:v>4.8140000000000001</c:v>
                </c:pt>
                <c:pt idx="8560">
                  <c:v>4.8140000000000001</c:v>
                </c:pt>
                <c:pt idx="8561">
                  <c:v>4.8140000000000001</c:v>
                </c:pt>
                <c:pt idx="8562">
                  <c:v>4.8170000000000002</c:v>
                </c:pt>
                <c:pt idx="8563">
                  <c:v>4.8179999999999996</c:v>
                </c:pt>
                <c:pt idx="8564">
                  <c:v>4.8220000000000001</c:v>
                </c:pt>
                <c:pt idx="8565">
                  <c:v>4.8220000000000001</c:v>
                </c:pt>
                <c:pt idx="8566">
                  <c:v>4.8280000000000003</c:v>
                </c:pt>
                <c:pt idx="8567">
                  <c:v>4.8280000000000003</c:v>
                </c:pt>
                <c:pt idx="8568">
                  <c:v>4.8319999999999999</c:v>
                </c:pt>
                <c:pt idx="8569">
                  <c:v>4.8330000000000002</c:v>
                </c:pt>
                <c:pt idx="8570">
                  <c:v>4.8369999999999997</c:v>
                </c:pt>
                <c:pt idx="8571">
                  <c:v>4.8410000000000002</c:v>
                </c:pt>
                <c:pt idx="8572">
                  <c:v>4.8440000000000003</c:v>
                </c:pt>
                <c:pt idx="8573">
                  <c:v>4.8540000000000001</c:v>
                </c:pt>
                <c:pt idx="8574">
                  <c:v>4.8540000000000001</c:v>
                </c:pt>
                <c:pt idx="8575">
                  <c:v>4.8540000000000001</c:v>
                </c:pt>
                <c:pt idx="8576">
                  <c:v>4.8559999999999999</c:v>
                </c:pt>
                <c:pt idx="8577">
                  <c:v>4.859</c:v>
                </c:pt>
                <c:pt idx="8578">
                  <c:v>4.8600000000000003</c:v>
                </c:pt>
                <c:pt idx="8579">
                  <c:v>4.8650000000000002</c:v>
                </c:pt>
                <c:pt idx="8580">
                  <c:v>4.8650000000000002</c:v>
                </c:pt>
                <c:pt idx="8581">
                  <c:v>4.8650000000000002</c:v>
                </c:pt>
                <c:pt idx="8582">
                  <c:v>4.8650000000000002</c:v>
                </c:pt>
                <c:pt idx="8583">
                  <c:v>4.8659999999999997</c:v>
                </c:pt>
                <c:pt idx="8584">
                  <c:v>4.8680000000000003</c:v>
                </c:pt>
                <c:pt idx="8585">
                  <c:v>4.8680000000000003</c:v>
                </c:pt>
                <c:pt idx="8586">
                  <c:v>4.8680000000000003</c:v>
                </c:pt>
                <c:pt idx="8587">
                  <c:v>4.8689999999999998</c:v>
                </c:pt>
                <c:pt idx="8588">
                  <c:v>4.8689999999999998</c:v>
                </c:pt>
                <c:pt idx="8589">
                  <c:v>4.8689999999999998</c:v>
                </c:pt>
                <c:pt idx="8590">
                  <c:v>4.87</c:v>
                </c:pt>
                <c:pt idx="8591">
                  <c:v>4.8710000000000004</c:v>
                </c:pt>
                <c:pt idx="8592">
                  <c:v>4.8780000000000001</c:v>
                </c:pt>
                <c:pt idx="8593">
                  <c:v>4.8840000000000003</c:v>
                </c:pt>
                <c:pt idx="8594">
                  <c:v>4.8869999999999996</c:v>
                </c:pt>
                <c:pt idx="8595">
                  <c:v>4.891</c:v>
                </c:pt>
                <c:pt idx="8596">
                  <c:v>4.8929999999999998</c:v>
                </c:pt>
                <c:pt idx="8597">
                  <c:v>4.8959999999999999</c:v>
                </c:pt>
                <c:pt idx="8598">
                  <c:v>4.9029999999999996</c:v>
                </c:pt>
                <c:pt idx="8599">
                  <c:v>4.9029999999999996</c:v>
                </c:pt>
                <c:pt idx="8600">
                  <c:v>4.9029999999999996</c:v>
                </c:pt>
                <c:pt idx="8601">
                  <c:v>4.9050000000000002</c:v>
                </c:pt>
                <c:pt idx="8602">
                  <c:v>4.9050000000000002</c:v>
                </c:pt>
                <c:pt idx="8603">
                  <c:v>4.9119999999999999</c:v>
                </c:pt>
                <c:pt idx="8604">
                  <c:v>4.9139999999999997</c:v>
                </c:pt>
                <c:pt idx="8605">
                  <c:v>4.9139999999999997</c:v>
                </c:pt>
                <c:pt idx="8606">
                  <c:v>4.9139999999999997</c:v>
                </c:pt>
                <c:pt idx="8607">
                  <c:v>4.9160000000000004</c:v>
                </c:pt>
                <c:pt idx="8608">
                  <c:v>4.9160000000000004</c:v>
                </c:pt>
                <c:pt idx="8609">
                  <c:v>4.9180000000000001</c:v>
                </c:pt>
                <c:pt idx="8610">
                  <c:v>4.9210000000000003</c:v>
                </c:pt>
                <c:pt idx="8611">
                  <c:v>4.9210000000000003</c:v>
                </c:pt>
                <c:pt idx="8612">
                  <c:v>4.9219999999999997</c:v>
                </c:pt>
                <c:pt idx="8613">
                  <c:v>4.9219999999999997</c:v>
                </c:pt>
                <c:pt idx="8614">
                  <c:v>4.9240000000000004</c:v>
                </c:pt>
                <c:pt idx="8615">
                  <c:v>4.9240000000000004</c:v>
                </c:pt>
                <c:pt idx="8616">
                  <c:v>4.9240000000000004</c:v>
                </c:pt>
                <c:pt idx="8617">
                  <c:v>4.9240000000000004</c:v>
                </c:pt>
                <c:pt idx="8618">
                  <c:v>4.9249999999999998</c:v>
                </c:pt>
                <c:pt idx="8619">
                  <c:v>4.9329999999999998</c:v>
                </c:pt>
                <c:pt idx="8620">
                  <c:v>4.9420000000000002</c:v>
                </c:pt>
                <c:pt idx="8621">
                  <c:v>4.9420000000000002</c:v>
                </c:pt>
                <c:pt idx="8622">
                  <c:v>4.9420000000000002</c:v>
                </c:pt>
                <c:pt idx="8623">
                  <c:v>4.9420000000000002</c:v>
                </c:pt>
                <c:pt idx="8624">
                  <c:v>4.9429999999999996</c:v>
                </c:pt>
                <c:pt idx="8625">
                  <c:v>4.9429999999999996</c:v>
                </c:pt>
                <c:pt idx="8626">
                  <c:v>4.9489999999999998</c:v>
                </c:pt>
                <c:pt idx="8627">
                  <c:v>4.952</c:v>
                </c:pt>
                <c:pt idx="8628">
                  <c:v>4.952</c:v>
                </c:pt>
                <c:pt idx="8629">
                  <c:v>4.952</c:v>
                </c:pt>
                <c:pt idx="8630">
                  <c:v>4.952</c:v>
                </c:pt>
                <c:pt idx="8631">
                  <c:v>4.9539999999999997</c:v>
                </c:pt>
                <c:pt idx="8632">
                  <c:v>4.9550000000000001</c:v>
                </c:pt>
                <c:pt idx="8633">
                  <c:v>4.9580000000000002</c:v>
                </c:pt>
                <c:pt idx="8634">
                  <c:v>4.9619999999999997</c:v>
                </c:pt>
                <c:pt idx="8635">
                  <c:v>4.9690000000000003</c:v>
                </c:pt>
                <c:pt idx="8636">
                  <c:v>4.9690000000000003</c:v>
                </c:pt>
                <c:pt idx="8637">
                  <c:v>4.9740000000000002</c:v>
                </c:pt>
                <c:pt idx="8638">
                  <c:v>4.976</c:v>
                </c:pt>
                <c:pt idx="8639">
                  <c:v>4.976</c:v>
                </c:pt>
                <c:pt idx="8640">
                  <c:v>4.9770000000000003</c:v>
                </c:pt>
                <c:pt idx="8641">
                  <c:v>4.9790000000000001</c:v>
                </c:pt>
                <c:pt idx="8642">
                  <c:v>4.9790000000000001</c:v>
                </c:pt>
                <c:pt idx="8643">
                  <c:v>4.9800000000000004</c:v>
                </c:pt>
                <c:pt idx="8644">
                  <c:v>4.9800000000000004</c:v>
                </c:pt>
                <c:pt idx="8645">
                  <c:v>4.9850000000000003</c:v>
                </c:pt>
                <c:pt idx="8646">
                  <c:v>4.9870000000000001</c:v>
                </c:pt>
                <c:pt idx="8647">
                  <c:v>4.9870000000000001</c:v>
                </c:pt>
                <c:pt idx="8648">
                  <c:v>4.9889999999999999</c:v>
                </c:pt>
                <c:pt idx="8649">
                  <c:v>4.9889999999999999</c:v>
                </c:pt>
                <c:pt idx="8650">
                  <c:v>4.9930000000000003</c:v>
                </c:pt>
                <c:pt idx="8651">
                  <c:v>4.9969999999999999</c:v>
                </c:pt>
                <c:pt idx="8652">
                  <c:v>4.9980000000000002</c:v>
                </c:pt>
                <c:pt idx="8653">
                  <c:v>5.0010000000000003</c:v>
                </c:pt>
                <c:pt idx="8654">
                  <c:v>5.0010000000000003</c:v>
                </c:pt>
                <c:pt idx="8655">
                  <c:v>5.0060000000000002</c:v>
                </c:pt>
                <c:pt idx="8656">
                  <c:v>5.0060000000000002</c:v>
                </c:pt>
                <c:pt idx="8657">
                  <c:v>5.008</c:v>
                </c:pt>
                <c:pt idx="8658">
                  <c:v>5.01</c:v>
                </c:pt>
                <c:pt idx="8659">
                  <c:v>5.0110000000000001</c:v>
                </c:pt>
                <c:pt idx="8660">
                  <c:v>5.0140000000000002</c:v>
                </c:pt>
                <c:pt idx="8661">
                  <c:v>5.0149999999999997</c:v>
                </c:pt>
                <c:pt idx="8662">
                  <c:v>5.0199999999999996</c:v>
                </c:pt>
                <c:pt idx="8663">
                  <c:v>5.0259999999999998</c:v>
                </c:pt>
                <c:pt idx="8664">
                  <c:v>5.0259999999999998</c:v>
                </c:pt>
                <c:pt idx="8665">
                  <c:v>5.0259999999999998</c:v>
                </c:pt>
                <c:pt idx="8666">
                  <c:v>5.0259999999999998</c:v>
                </c:pt>
                <c:pt idx="8667">
                  <c:v>5.0259999999999998</c:v>
                </c:pt>
                <c:pt idx="8668">
                  <c:v>5.0270000000000001</c:v>
                </c:pt>
                <c:pt idx="8669">
                  <c:v>5.0270000000000001</c:v>
                </c:pt>
                <c:pt idx="8670">
                  <c:v>5.0270000000000001</c:v>
                </c:pt>
                <c:pt idx="8671">
                  <c:v>5.0289999999999999</c:v>
                </c:pt>
                <c:pt idx="8672">
                  <c:v>5.0289999999999999</c:v>
                </c:pt>
                <c:pt idx="8673">
                  <c:v>5.0289999999999999</c:v>
                </c:pt>
                <c:pt idx="8674">
                  <c:v>5.0339999999999998</c:v>
                </c:pt>
                <c:pt idx="8675">
                  <c:v>5.0350000000000001</c:v>
                </c:pt>
                <c:pt idx="8676">
                  <c:v>5.0350000000000001</c:v>
                </c:pt>
                <c:pt idx="8677">
                  <c:v>5.0350000000000001</c:v>
                </c:pt>
                <c:pt idx="8678">
                  <c:v>5.0359999999999996</c:v>
                </c:pt>
                <c:pt idx="8679">
                  <c:v>5.0389999999999997</c:v>
                </c:pt>
                <c:pt idx="8680">
                  <c:v>5.0389999999999997</c:v>
                </c:pt>
                <c:pt idx="8681">
                  <c:v>5.0419999999999998</c:v>
                </c:pt>
                <c:pt idx="8682">
                  <c:v>5.0430000000000001</c:v>
                </c:pt>
                <c:pt idx="8683">
                  <c:v>5.0439999999999996</c:v>
                </c:pt>
                <c:pt idx="8684">
                  <c:v>5.0449999999999999</c:v>
                </c:pt>
                <c:pt idx="8685">
                  <c:v>5.0449999999999999</c:v>
                </c:pt>
                <c:pt idx="8686">
                  <c:v>5.0449999999999999</c:v>
                </c:pt>
                <c:pt idx="8687">
                  <c:v>5.0510000000000002</c:v>
                </c:pt>
                <c:pt idx="8688">
                  <c:v>5.0540000000000003</c:v>
                </c:pt>
                <c:pt idx="8689">
                  <c:v>5.0540000000000003</c:v>
                </c:pt>
                <c:pt idx="8690">
                  <c:v>5.0549999999999997</c:v>
                </c:pt>
                <c:pt idx="8691">
                  <c:v>5.056</c:v>
                </c:pt>
                <c:pt idx="8692">
                  <c:v>5.056</c:v>
                </c:pt>
                <c:pt idx="8693">
                  <c:v>5.0620000000000003</c:v>
                </c:pt>
                <c:pt idx="8694">
                  <c:v>5.0629999999999997</c:v>
                </c:pt>
                <c:pt idx="8695">
                  <c:v>5.0629999999999997</c:v>
                </c:pt>
                <c:pt idx="8696">
                  <c:v>5.0640000000000001</c:v>
                </c:pt>
                <c:pt idx="8697">
                  <c:v>5.0640000000000001</c:v>
                </c:pt>
                <c:pt idx="8698">
                  <c:v>5.0640000000000001</c:v>
                </c:pt>
                <c:pt idx="8699">
                  <c:v>5.0670000000000002</c:v>
                </c:pt>
                <c:pt idx="8700">
                  <c:v>5.0720000000000001</c:v>
                </c:pt>
                <c:pt idx="8701">
                  <c:v>5.077</c:v>
                </c:pt>
                <c:pt idx="8702">
                  <c:v>5.0819999999999999</c:v>
                </c:pt>
                <c:pt idx="8703">
                  <c:v>5.0830000000000002</c:v>
                </c:pt>
                <c:pt idx="8704">
                  <c:v>5.0830000000000002</c:v>
                </c:pt>
                <c:pt idx="8705">
                  <c:v>5.0839999999999996</c:v>
                </c:pt>
                <c:pt idx="8706">
                  <c:v>5.0869999999999997</c:v>
                </c:pt>
                <c:pt idx="8707">
                  <c:v>5.0919999999999996</c:v>
                </c:pt>
                <c:pt idx="8708">
                  <c:v>5.0919999999999996</c:v>
                </c:pt>
                <c:pt idx="8709">
                  <c:v>5.0919999999999996</c:v>
                </c:pt>
                <c:pt idx="8710">
                  <c:v>5.0919999999999996</c:v>
                </c:pt>
                <c:pt idx="8711">
                  <c:v>5.0919999999999996</c:v>
                </c:pt>
                <c:pt idx="8712">
                  <c:v>5.0919999999999996</c:v>
                </c:pt>
                <c:pt idx="8713">
                  <c:v>5.101</c:v>
                </c:pt>
                <c:pt idx="8714">
                  <c:v>5.101</c:v>
                </c:pt>
                <c:pt idx="8715">
                  <c:v>5.1150000000000002</c:v>
                </c:pt>
                <c:pt idx="8716">
                  <c:v>5.1189999999999998</c:v>
                </c:pt>
                <c:pt idx="8717">
                  <c:v>5.1230000000000002</c:v>
                </c:pt>
                <c:pt idx="8718">
                  <c:v>5.125</c:v>
                </c:pt>
                <c:pt idx="8719">
                  <c:v>5.1289999999999996</c:v>
                </c:pt>
                <c:pt idx="8720">
                  <c:v>5.1289999999999996</c:v>
                </c:pt>
                <c:pt idx="8721">
                  <c:v>5.13</c:v>
                </c:pt>
                <c:pt idx="8722">
                  <c:v>5.1360000000000001</c:v>
                </c:pt>
                <c:pt idx="8723">
                  <c:v>5.1390000000000002</c:v>
                </c:pt>
                <c:pt idx="8724">
                  <c:v>5.1390000000000002</c:v>
                </c:pt>
                <c:pt idx="8725">
                  <c:v>5.14</c:v>
                </c:pt>
                <c:pt idx="8726">
                  <c:v>5.1479999999999997</c:v>
                </c:pt>
                <c:pt idx="8727">
                  <c:v>5.1479999999999997</c:v>
                </c:pt>
                <c:pt idx="8728">
                  <c:v>5.149</c:v>
                </c:pt>
                <c:pt idx="8729">
                  <c:v>5.149</c:v>
                </c:pt>
                <c:pt idx="8730">
                  <c:v>5.149</c:v>
                </c:pt>
                <c:pt idx="8731">
                  <c:v>5.15</c:v>
                </c:pt>
                <c:pt idx="8732">
                  <c:v>5.1509999999999998</c:v>
                </c:pt>
                <c:pt idx="8733">
                  <c:v>5.1529999999999996</c:v>
                </c:pt>
                <c:pt idx="8734">
                  <c:v>5.1580000000000004</c:v>
                </c:pt>
                <c:pt idx="8735">
                  <c:v>5.1580000000000004</c:v>
                </c:pt>
                <c:pt idx="8736">
                  <c:v>5.1580000000000004</c:v>
                </c:pt>
                <c:pt idx="8737">
                  <c:v>5.1630000000000003</c:v>
                </c:pt>
                <c:pt idx="8738">
                  <c:v>5.1660000000000004</c:v>
                </c:pt>
                <c:pt idx="8739">
                  <c:v>5.1779999999999999</c:v>
                </c:pt>
                <c:pt idx="8740">
                  <c:v>5.1820000000000004</c:v>
                </c:pt>
                <c:pt idx="8741">
                  <c:v>5.1820000000000004</c:v>
                </c:pt>
                <c:pt idx="8742">
                  <c:v>5.1859999999999999</c:v>
                </c:pt>
                <c:pt idx="8743">
                  <c:v>5.1870000000000003</c:v>
                </c:pt>
                <c:pt idx="8744">
                  <c:v>5.1959999999999997</c:v>
                </c:pt>
                <c:pt idx="8745">
                  <c:v>5.1959999999999997</c:v>
                </c:pt>
                <c:pt idx="8746">
                  <c:v>5.2009999999999996</c:v>
                </c:pt>
                <c:pt idx="8747">
                  <c:v>5.2009999999999996</c:v>
                </c:pt>
                <c:pt idx="8748">
                  <c:v>5.2050000000000001</c:v>
                </c:pt>
                <c:pt idx="8749">
                  <c:v>5.2050000000000001</c:v>
                </c:pt>
                <c:pt idx="8750">
                  <c:v>5.2069999999999999</c:v>
                </c:pt>
                <c:pt idx="8751">
                  <c:v>5.2089999999999996</c:v>
                </c:pt>
                <c:pt idx="8752">
                  <c:v>5.2160000000000002</c:v>
                </c:pt>
                <c:pt idx="8753">
                  <c:v>5.218</c:v>
                </c:pt>
                <c:pt idx="8754">
                  <c:v>5.2210000000000001</c:v>
                </c:pt>
                <c:pt idx="8755">
                  <c:v>5.2249999999999996</c:v>
                </c:pt>
                <c:pt idx="8756">
                  <c:v>5.226</c:v>
                </c:pt>
                <c:pt idx="8757">
                  <c:v>5.226</c:v>
                </c:pt>
                <c:pt idx="8758">
                  <c:v>5.23</c:v>
                </c:pt>
                <c:pt idx="8759">
                  <c:v>5.23</c:v>
                </c:pt>
                <c:pt idx="8760">
                  <c:v>5.2309999999999999</c:v>
                </c:pt>
                <c:pt idx="8761">
                  <c:v>5.2350000000000003</c:v>
                </c:pt>
                <c:pt idx="8762">
                  <c:v>5.2350000000000003</c:v>
                </c:pt>
                <c:pt idx="8763">
                  <c:v>5.2359999999999998</c:v>
                </c:pt>
                <c:pt idx="8764">
                  <c:v>5.2359999999999998</c:v>
                </c:pt>
                <c:pt idx="8765">
                  <c:v>5.2359999999999998</c:v>
                </c:pt>
                <c:pt idx="8766">
                  <c:v>5.2359999999999998</c:v>
                </c:pt>
                <c:pt idx="8767">
                  <c:v>5.2519999999999998</c:v>
                </c:pt>
                <c:pt idx="8768">
                  <c:v>5.2530000000000001</c:v>
                </c:pt>
                <c:pt idx="8769">
                  <c:v>5.2569999999999997</c:v>
                </c:pt>
                <c:pt idx="8770">
                  <c:v>5.26</c:v>
                </c:pt>
                <c:pt idx="8771">
                  <c:v>5.266</c:v>
                </c:pt>
                <c:pt idx="8772">
                  <c:v>5.2690000000000001</c:v>
                </c:pt>
                <c:pt idx="8773">
                  <c:v>5.2690000000000001</c:v>
                </c:pt>
                <c:pt idx="8774">
                  <c:v>5.27</c:v>
                </c:pt>
                <c:pt idx="8775">
                  <c:v>5.2720000000000002</c:v>
                </c:pt>
                <c:pt idx="8776">
                  <c:v>5.2720000000000002</c:v>
                </c:pt>
                <c:pt idx="8777">
                  <c:v>5.2720000000000002</c:v>
                </c:pt>
                <c:pt idx="8778">
                  <c:v>5.2720000000000002</c:v>
                </c:pt>
                <c:pt idx="8779">
                  <c:v>5.274</c:v>
                </c:pt>
                <c:pt idx="8780">
                  <c:v>5.274</c:v>
                </c:pt>
                <c:pt idx="8781">
                  <c:v>5.28</c:v>
                </c:pt>
                <c:pt idx="8782">
                  <c:v>5.282</c:v>
                </c:pt>
                <c:pt idx="8783">
                  <c:v>5.282</c:v>
                </c:pt>
                <c:pt idx="8784">
                  <c:v>5.2910000000000004</c:v>
                </c:pt>
                <c:pt idx="8785">
                  <c:v>5.2910000000000004</c:v>
                </c:pt>
                <c:pt idx="8786">
                  <c:v>5.2930000000000001</c:v>
                </c:pt>
                <c:pt idx="8787">
                  <c:v>5.2949999999999999</c:v>
                </c:pt>
                <c:pt idx="8788">
                  <c:v>5.3</c:v>
                </c:pt>
                <c:pt idx="8789">
                  <c:v>5.3070000000000004</c:v>
                </c:pt>
                <c:pt idx="8790">
                  <c:v>5.3079999999999998</c:v>
                </c:pt>
                <c:pt idx="8791">
                  <c:v>5.31</c:v>
                </c:pt>
                <c:pt idx="8792">
                  <c:v>5.3109999999999999</c:v>
                </c:pt>
                <c:pt idx="8793">
                  <c:v>5.3109999999999999</c:v>
                </c:pt>
                <c:pt idx="8794">
                  <c:v>5.3109999999999999</c:v>
                </c:pt>
                <c:pt idx="8795">
                  <c:v>5.3109999999999999</c:v>
                </c:pt>
                <c:pt idx="8796">
                  <c:v>5.3109999999999999</c:v>
                </c:pt>
                <c:pt idx="8797">
                  <c:v>5.3129999999999997</c:v>
                </c:pt>
                <c:pt idx="8798">
                  <c:v>5.3179999999999996</c:v>
                </c:pt>
                <c:pt idx="8799">
                  <c:v>5.3179999999999996</c:v>
                </c:pt>
                <c:pt idx="8800">
                  <c:v>5.32</c:v>
                </c:pt>
                <c:pt idx="8801">
                  <c:v>5.32</c:v>
                </c:pt>
                <c:pt idx="8802">
                  <c:v>5.32</c:v>
                </c:pt>
                <c:pt idx="8803">
                  <c:v>5.32</c:v>
                </c:pt>
                <c:pt idx="8804">
                  <c:v>5.3209999999999997</c:v>
                </c:pt>
                <c:pt idx="8805">
                  <c:v>5.3230000000000004</c:v>
                </c:pt>
                <c:pt idx="8806">
                  <c:v>5.327</c:v>
                </c:pt>
                <c:pt idx="8807">
                  <c:v>5.3280000000000003</c:v>
                </c:pt>
                <c:pt idx="8808">
                  <c:v>5.3289999999999997</c:v>
                </c:pt>
                <c:pt idx="8809">
                  <c:v>5.33</c:v>
                </c:pt>
                <c:pt idx="8810">
                  <c:v>5.33</c:v>
                </c:pt>
                <c:pt idx="8811">
                  <c:v>5.3339999999999996</c:v>
                </c:pt>
                <c:pt idx="8812">
                  <c:v>5.3360000000000003</c:v>
                </c:pt>
                <c:pt idx="8813">
                  <c:v>5.3369999999999997</c:v>
                </c:pt>
                <c:pt idx="8814">
                  <c:v>5.3369999999999997</c:v>
                </c:pt>
                <c:pt idx="8815">
                  <c:v>5.3369999999999997</c:v>
                </c:pt>
                <c:pt idx="8816">
                  <c:v>5.3390000000000004</c:v>
                </c:pt>
                <c:pt idx="8817">
                  <c:v>5.34</c:v>
                </c:pt>
                <c:pt idx="8818">
                  <c:v>5.3410000000000002</c:v>
                </c:pt>
                <c:pt idx="8819">
                  <c:v>5.3419999999999996</c:v>
                </c:pt>
                <c:pt idx="8820">
                  <c:v>5.3440000000000003</c:v>
                </c:pt>
                <c:pt idx="8821">
                  <c:v>5.3490000000000002</c:v>
                </c:pt>
                <c:pt idx="8822">
                  <c:v>5.3520000000000003</c:v>
                </c:pt>
                <c:pt idx="8823">
                  <c:v>5.3520000000000003</c:v>
                </c:pt>
                <c:pt idx="8824">
                  <c:v>5.3520000000000003</c:v>
                </c:pt>
                <c:pt idx="8825">
                  <c:v>5.3529999999999998</c:v>
                </c:pt>
                <c:pt idx="8826">
                  <c:v>5.3540000000000001</c:v>
                </c:pt>
                <c:pt idx="8827">
                  <c:v>5.3559999999999999</c:v>
                </c:pt>
                <c:pt idx="8828">
                  <c:v>5.3680000000000003</c:v>
                </c:pt>
                <c:pt idx="8829">
                  <c:v>5.3680000000000003</c:v>
                </c:pt>
                <c:pt idx="8830">
                  <c:v>5.3680000000000003</c:v>
                </c:pt>
                <c:pt idx="8831">
                  <c:v>5.3769999999999998</c:v>
                </c:pt>
                <c:pt idx="8832">
                  <c:v>5.3780000000000001</c:v>
                </c:pt>
                <c:pt idx="8833">
                  <c:v>5.3780000000000001</c:v>
                </c:pt>
                <c:pt idx="8834">
                  <c:v>5.3780000000000001</c:v>
                </c:pt>
                <c:pt idx="8835">
                  <c:v>5.3789999999999996</c:v>
                </c:pt>
                <c:pt idx="8836">
                  <c:v>5.3789999999999996</c:v>
                </c:pt>
                <c:pt idx="8837">
                  <c:v>5.3789999999999996</c:v>
                </c:pt>
                <c:pt idx="8838">
                  <c:v>5.38</c:v>
                </c:pt>
                <c:pt idx="8839">
                  <c:v>5.3819999999999997</c:v>
                </c:pt>
                <c:pt idx="8840">
                  <c:v>5.3819999999999997</c:v>
                </c:pt>
                <c:pt idx="8841">
                  <c:v>5.3890000000000002</c:v>
                </c:pt>
                <c:pt idx="8842">
                  <c:v>5.391</c:v>
                </c:pt>
                <c:pt idx="8843">
                  <c:v>5.3920000000000003</c:v>
                </c:pt>
                <c:pt idx="8844">
                  <c:v>5.399</c:v>
                </c:pt>
                <c:pt idx="8845">
                  <c:v>5.399</c:v>
                </c:pt>
                <c:pt idx="8846">
                  <c:v>5.4009999999999998</c:v>
                </c:pt>
                <c:pt idx="8847">
                  <c:v>5.4050000000000002</c:v>
                </c:pt>
                <c:pt idx="8848">
                  <c:v>5.4059999999999997</c:v>
                </c:pt>
                <c:pt idx="8849">
                  <c:v>5.4089999999999998</c:v>
                </c:pt>
                <c:pt idx="8850">
                  <c:v>5.4119999999999999</c:v>
                </c:pt>
                <c:pt idx="8851">
                  <c:v>5.4160000000000004</c:v>
                </c:pt>
                <c:pt idx="8852">
                  <c:v>5.4160000000000004</c:v>
                </c:pt>
                <c:pt idx="8853">
                  <c:v>5.4169999999999998</c:v>
                </c:pt>
                <c:pt idx="8854">
                  <c:v>5.4240000000000004</c:v>
                </c:pt>
                <c:pt idx="8855">
                  <c:v>5.4269999999999996</c:v>
                </c:pt>
                <c:pt idx="8856">
                  <c:v>5.431</c:v>
                </c:pt>
                <c:pt idx="8857">
                  <c:v>5.4359999999999999</c:v>
                </c:pt>
                <c:pt idx="8858">
                  <c:v>5.4359999999999999</c:v>
                </c:pt>
                <c:pt idx="8859">
                  <c:v>5.4359999999999999</c:v>
                </c:pt>
                <c:pt idx="8860">
                  <c:v>5.4359999999999999</c:v>
                </c:pt>
                <c:pt idx="8861">
                  <c:v>5.4359999999999999</c:v>
                </c:pt>
                <c:pt idx="8862">
                  <c:v>5.4359999999999999</c:v>
                </c:pt>
                <c:pt idx="8863">
                  <c:v>5.4370000000000003</c:v>
                </c:pt>
                <c:pt idx="8864">
                  <c:v>5.4370000000000003</c:v>
                </c:pt>
                <c:pt idx="8865">
                  <c:v>5.44</c:v>
                </c:pt>
                <c:pt idx="8866">
                  <c:v>5.4459999999999997</c:v>
                </c:pt>
                <c:pt idx="8867">
                  <c:v>5.4459999999999997</c:v>
                </c:pt>
                <c:pt idx="8868">
                  <c:v>5.4470000000000001</c:v>
                </c:pt>
                <c:pt idx="8869">
                  <c:v>5.45</c:v>
                </c:pt>
                <c:pt idx="8870">
                  <c:v>5.45</c:v>
                </c:pt>
                <c:pt idx="8871">
                  <c:v>5.4550000000000001</c:v>
                </c:pt>
                <c:pt idx="8872">
                  <c:v>5.4550000000000001</c:v>
                </c:pt>
                <c:pt idx="8873">
                  <c:v>5.4560000000000004</c:v>
                </c:pt>
                <c:pt idx="8874">
                  <c:v>5.4560000000000004</c:v>
                </c:pt>
                <c:pt idx="8875">
                  <c:v>5.4589999999999996</c:v>
                </c:pt>
                <c:pt idx="8876">
                  <c:v>5.46</c:v>
                </c:pt>
                <c:pt idx="8877">
                  <c:v>5.4610000000000003</c:v>
                </c:pt>
                <c:pt idx="8878">
                  <c:v>5.4649999999999999</c:v>
                </c:pt>
                <c:pt idx="8879">
                  <c:v>5.4660000000000002</c:v>
                </c:pt>
                <c:pt idx="8880">
                  <c:v>5.47</c:v>
                </c:pt>
                <c:pt idx="8881">
                  <c:v>5.47</c:v>
                </c:pt>
                <c:pt idx="8882">
                  <c:v>5.4749999999999996</c:v>
                </c:pt>
                <c:pt idx="8883">
                  <c:v>5.4749999999999996</c:v>
                </c:pt>
                <c:pt idx="8884">
                  <c:v>5.4749999999999996</c:v>
                </c:pt>
                <c:pt idx="8885">
                  <c:v>5.4749999999999996</c:v>
                </c:pt>
                <c:pt idx="8886">
                  <c:v>5.4770000000000003</c:v>
                </c:pt>
                <c:pt idx="8887">
                  <c:v>5.4809999999999999</c:v>
                </c:pt>
                <c:pt idx="8888">
                  <c:v>5.484</c:v>
                </c:pt>
                <c:pt idx="8889">
                  <c:v>5.4850000000000003</c:v>
                </c:pt>
                <c:pt idx="8890">
                  <c:v>5.4850000000000003</c:v>
                </c:pt>
                <c:pt idx="8891">
                  <c:v>5.4850000000000003</c:v>
                </c:pt>
                <c:pt idx="8892">
                  <c:v>5.4939999999999998</c:v>
                </c:pt>
                <c:pt idx="8893">
                  <c:v>5.4950000000000001</c:v>
                </c:pt>
                <c:pt idx="8894">
                  <c:v>5.4950000000000001</c:v>
                </c:pt>
                <c:pt idx="8895">
                  <c:v>5.4950000000000001</c:v>
                </c:pt>
                <c:pt idx="8896">
                  <c:v>5.4950000000000001</c:v>
                </c:pt>
                <c:pt idx="8897">
                  <c:v>5.4950000000000001</c:v>
                </c:pt>
                <c:pt idx="8898">
                  <c:v>5.4950000000000001</c:v>
                </c:pt>
                <c:pt idx="8899">
                  <c:v>5.4950000000000001</c:v>
                </c:pt>
                <c:pt idx="8900">
                  <c:v>5.4950000000000001</c:v>
                </c:pt>
                <c:pt idx="8901">
                  <c:v>5.4950000000000001</c:v>
                </c:pt>
                <c:pt idx="8902">
                  <c:v>5.4950000000000001</c:v>
                </c:pt>
                <c:pt idx="8903">
                  <c:v>5.4950000000000001</c:v>
                </c:pt>
                <c:pt idx="8904">
                  <c:v>5.4950000000000001</c:v>
                </c:pt>
                <c:pt idx="8905">
                  <c:v>5.4989999999999997</c:v>
                </c:pt>
                <c:pt idx="8906">
                  <c:v>5.4989999999999997</c:v>
                </c:pt>
                <c:pt idx="8907">
                  <c:v>5.5049999999999999</c:v>
                </c:pt>
                <c:pt idx="8908">
                  <c:v>5.5049999999999999</c:v>
                </c:pt>
                <c:pt idx="8909">
                  <c:v>5.5049999999999999</c:v>
                </c:pt>
                <c:pt idx="8910">
                  <c:v>5.5049999999999999</c:v>
                </c:pt>
                <c:pt idx="8911">
                  <c:v>5.5049999999999999</c:v>
                </c:pt>
                <c:pt idx="8912">
                  <c:v>5.5090000000000003</c:v>
                </c:pt>
                <c:pt idx="8913">
                  <c:v>5.5090000000000003</c:v>
                </c:pt>
                <c:pt idx="8914">
                  <c:v>5.5110000000000001</c:v>
                </c:pt>
                <c:pt idx="8915">
                  <c:v>5.5140000000000002</c:v>
                </c:pt>
                <c:pt idx="8916">
                  <c:v>5.5140000000000002</c:v>
                </c:pt>
                <c:pt idx="8917">
                  <c:v>5.516</c:v>
                </c:pt>
                <c:pt idx="8918">
                  <c:v>5.524</c:v>
                </c:pt>
                <c:pt idx="8919">
                  <c:v>5.5250000000000004</c:v>
                </c:pt>
                <c:pt idx="8920">
                  <c:v>5.5279999999999996</c:v>
                </c:pt>
                <c:pt idx="8921">
                  <c:v>5.5389999999999997</c:v>
                </c:pt>
                <c:pt idx="8922">
                  <c:v>5.5389999999999997</c:v>
                </c:pt>
                <c:pt idx="8923">
                  <c:v>5.5439999999999996</c:v>
                </c:pt>
                <c:pt idx="8924">
                  <c:v>5.5449999999999999</c:v>
                </c:pt>
                <c:pt idx="8925">
                  <c:v>5.5490000000000004</c:v>
                </c:pt>
                <c:pt idx="8926">
                  <c:v>5.5519999999999996</c:v>
                </c:pt>
                <c:pt idx="8927">
                  <c:v>5.5540000000000003</c:v>
                </c:pt>
                <c:pt idx="8928">
                  <c:v>5.5540000000000003</c:v>
                </c:pt>
                <c:pt idx="8929">
                  <c:v>5.5540000000000003</c:v>
                </c:pt>
                <c:pt idx="8930">
                  <c:v>5.5540000000000003</c:v>
                </c:pt>
                <c:pt idx="8931">
                  <c:v>5.5540000000000003</c:v>
                </c:pt>
                <c:pt idx="8932">
                  <c:v>5.5540000000000003</c:v>
                </c:pt>
                <c:pt idx="8933">
                  <c:v>5.5540000000000003</c:v>
                </c:pt>
                <c:pt idx="8934">
                  <c:v>5.5590000000000002</c:v>
                </c:pt>
                <c:pt idx="8935">
                  <c:v>5.5590000000000002</c:v>
                </c:pt>
                <c:pt idx="8936">
                  <c:v>5.5640000000000001</c:v>
                </c:pt>
                <c:pt idx="8937">
                  <c:v>5.5640000000000001</c:v>
                </c:pt>
                <c:pt idx="8938">
                  <c:v>5.5640000000000001</c:v>
                </c:pt>
                <c:pt idx="8939">
                  <c:v>5.5640000000000001</c:v>
                </c:pt>
                <c:pt idx="8940">
                  <c:v>5.5640000000000001</c:v>
                </c:pt>
                <c:pt idx="8941">
                  <c:v>5.569</c:v>
                </c:pt>
                <c:pt idx="8942">
                  <c:v>5.569</c:v>
                </c:pt>
                <c:pt idx="8943">
                  <c:v>5.5739999999999998</c:v>
                </c:pt>
                <c:pt idx="8944">
                  <c:v>5.5739999999999998</c:v>
                </c:pt>
                <c:pt idx="8945">
                  <c:v>5.5789999999999997</c:v>
                </c:pt>
                <c:pt idx="8946">
                  <c:v>5.585</c:v>
                </c:pt>
                <c:pt idx="8947">
                  <c:v>5.5919999999999996</c:v>
                </c:pt>
                <c:pt idx="8948">
                  <c:v>5.593</c:v>
                </c:pt>
                <c:pt idx="8949">
                  <c:v>5.593</c:v>
                </c:pt>
                <c:pt idx="8950">
                  <c:v>5.5940000000000003</c:v>
                </c:pt>
                <c:pt idx="8951">
                  <c:v>5.5940000000000003</c:v>
                </c:pt>
                <c:pt idx="8952">
                  <c:v>5.5990000000000002</c:v>
                </c:pt>
                <c:pt idx="8953">
                  <c:v>5.5990000000000002</c:v>
                </c:pt>
                <c:pt idx="8954">
                  <c:v>5.5990000000000002</c:v>
                </c:pt>
                <c:pt idx="8955">
                  <c:v>5.5990000000000002</c:v>
                </c:pt>
                <c:pt idx="8956">
                  <c:v>5.6029999999999998</c:v>
                </c:pt>
                <c:pt idx="8957">
                  <c:v>5.6040000000000001</c:v>
                </c:pt>
                <c:pt idx="8958">
                  <c:v>5.6040000000000001</c:v>
                </c:pt>
                <c:pt idx="8959">
                  <c:v>5.6109999999999998</c:v>
                </c:pt>
                <c:pt idx="8960">
                  <c:v>5.6130000000000004</c:v>
                </c:pt>
                <c:pt idx="8961">
                  <c:v>5.6130000000000004</c:v>
                </c:pt>
                <c:pt idx="8962">
                  <c:v>5.6139999999999999</c:v>
                </c:pt>
                <c:pt idx="8963">
                  <c:v>5.6189999999999998</c:v>
                </c:pt>
                <c:pt idx="8964">
                  <c:v>5.6239999999999997</c:v>
                </c:pt>
                <c:pt idx="8965">
                  <c:v>5.6239999999999997</c:v>
                </c:pt>
                <c:pt idx="8966">
                  <c:v>5.6239999999999997</c:v>
                </c:pt>
                <c:pt idx="8967">
                  <c:v>5.6289999999999996</c:v>
                </c:pt>
                <c:pt idx="8968">
                  <c:v>5.6289999999999996</c:v>
                </c:pt>
                <c:pt idx="8969">
                  <c:v>5.6289999999999996</c:v>
                </c:pt>
                <c:pt idx="8970">
                  <c:v>5.6429999999999998</c:v>
                </c:pt>
                <c:pt idx="8971">
                  <c:v>5.6440000000000001</c:v>
                </c:pt>
                <c:pt idx="8972">
                  <c:v>5.6440000000000001</c:v>
                </c:pt>
                <c:pt idx="8973">
                  <c:v>5.6440000000000001</c:v>
                </c:pt>
                <c:pt idx="8974">
                  <c:v>5.6470000000000002</c:v>
                </c:pt>
                <c:pt idx="8975">
                  <c:v>5.649</c:v>
                </c:pt>
                <c:pt idx="8976">
                  <c:v>5.649</c:v>
                </c:pt>
                <c:pt idx="8977">
                  <c:v>5.649</c:v>
                </c:pt>
                <c:pt idx="8978">
                  <c:v>5.65</c:v>
                </c:pt>
                <c:pt idx="8979">
                  <c:v>5.6529999999999996</c:v>
                </c:pt>
                <c:pt idx="8980">
                  <c:v>5.6529999999999996</c:v>
                </c:pt>
                <c:pt idx="8981">
                  <c:v>5.6550000000000002</c:v>
                </c:pt>
                <c:pt idx="8982">
                  <c:v>5.6589999999999998</c:v>
                </c:pt>
                <c:pt idx="8983">
                  <c:v>5.6589999999999998</c:v>
                </c:pt>
                <c:pt idx="8984">
                  <c:v>5.6630000000000003</c:v>
                </c:pt>
                <c:pt idx="8985">
                  <c:v>5.6630000000000003</c:v>
                </c:pt>
                <c:pt idx="8986">
                  <c:v>5.6630000000000003</c:v>
                </c:pt>
                <c:pt idx="8987">
                  <c:v>5.6630000000000003</c:v>
                </c:pt>
                <c:pt idx="8988">
                  <c:v>5.6630000000000003</c:v>
                </c:pt>
                <c:pt idx="8989">
                  <c:v>5.6630000000000003</c:v>
                </c:pt>
                <c:pt idx="8990">
                  <c:v>5.6630000000000003</c:v>
                </c:pt>
                <c:pt idx="8991">
                  <c:v>5.6740000000000004</c:v>
                </c:pt>
                <c:pt idx="8992">
                  <c:v>5.6740000000000004</c:v>
                </c:pt>
                <c:pt idx="8993">
                  <c:v>5.6740000000000004</c:v>
                </c:pt>
                <c:pt idx="8994">
                  <c:v>5.6749999999999998</c:v>
                </c:pt>
                <c:pt idx="8995">
                  <c:v>5.6769999999999996</c:v>
                </c:pt>
                <c:pt idx="8996">
                  <c:v>5.68</c:v>
                </c:pt>
                <c:pt idx="8997">
                  <c:v>5.6920000000000002</c:v>
                </c:pt>
                <c:pt idx="8998">
                  <c:v>5.694</c:v>
                </c:pt>
                <c:pt idx="8999">
                  <c:v>5.7030000000000003</c:v>
                </c:pt>
                <c:pt idx="9000">
                  <c:v>5.7050000000000001</c:v>
                </c:pt>
                <c:pt idx="9001">
                  <c:v>5.7050000000000001</c:v>
                </c:pt>
                <c:pt idx="9002">
                  <c:v>5.7089999999999996</c:v>
                </c:pt>
                <c:pt idx="9003">
                  <c:v>5.7089999999999996</c:v>
                </c:pt>
                <c:pt idx="9004">
                  <c:v>5.7089999999999996</c:v>
                </c:pt>
                <c:pt idx="9005">
                  <c:v>5.7089999999999996</c:v>
                </c:pt>
                <c:pt idx="9006">
                  <c:v>5.7089999999999996</c:v>
                </c:pt>
                <c:pt idx="9007">
                  <c:v>5.7089999999999996</c:v>
                </c:pt>
                <c:pt idx="9008">
                  <c:v>5.71</c:v>
                </c:pt>
                <c:pt idx="9009">
                  <c:v>5.71</c:v>
                </c:pt>
                <c:pt idx="9010">
                  <c:v>5.7119999999999997</c:v>
                </c:pt>
                <c:pt idx="9011">
                  <c:v>5.7130000000000001</c:v>
                </c:pt>
                <c:pt idx="9012">
                  <c:v>5.7140000000000004</c:v>
                </c:pt>
                <c:pt idx="9013">
                  <c:v>5.7140000000000004</c:v>
                </c:pt>
                <c:pt idx="9014">
                  <c:v>5.7140000000000004</c:v>
                </c:pt>
                <c:pt idx="9015">
                  <c:v>5.7190000000000003</c:v>
                </c:pt>
                <c:pt idx="9016">
                  <c:v>5.72</c:v>
                </c:pt>
                <c:pt idx="9017">
                  <c:v>5.7210000000000001</c:v>
                </c:pt>
                <c:pt idx="9018">
                  <c:v>5.7220000000000004</c:v>
                </c:pt>
                <c:pt idx="9019">
                  <c:v>5.7220000000000004</c:v>
                </c:pt>
                <c:pt idx="9020">
                  <c:v>5.7220000000000004</c:v>
                </c:pt>
                <c:pt idx="9021">
                  <c:v>5.7220000000000004</c:v>
                </c:pt>
                <c:pt idx="9022">
                  <c:v>5.7279999999999998</c:v>
                </c:pt>
                <c:pt idx="9023">
                  <c:v>5.7290000000000001</c:v>
                </c:pt>
                <c:pt idx="9024">
                  <c:v>5.7320000000000002</c:v>
                </c:pt>
                <c:pt idx="9025">
                  <c:v>5.7320000000000002</c:v>
                </c:pt>
                <c:pt idx="9026">
                  <c:v>5.7320000000000002</c:v>
                </c:pt>
                <c:pt idx="9027">
                  <c:v>5.7320000000000002</c:v>
                </c:pt>
                <c:pt idx="9028">
                  <c:v>5.7320000000000002</c:v>
                </c:pt>
                <c:pt idx="9029">
                  <c:v>5.734</c:v>
                </c:pt>
                <c:pt idx="9030">
                  <c:v>5.7350000000000003</c:v>
                </c:pt>
                <c:pt idx="9031">
                  <c:v>5.74</c:v>
                </c:pt>
                <c:pt idx="9032">
                  <c:v>5.742</c:v>
                </c:pt>
                <c:pt idx="9033">
                  <c:v>5.742</c:v>
                </c:pt>
                <c:pt idx="9034">
                  <c:v>5.742</c:v>
                </c:pt>
                <c:pt idx="9035">
                  <c:v>5.742</c:v>
                </c:pt>
                <c:pt idx="9036">
                  <c:v>5.742</c:v>
                </c:pt>
                <c:pt idx="9037">
                  <c:v>5.742</c:v>
                </c:pt>
                <c:pt idx="9038">
                  <c:v>5.742</c:v>
                </c:pt>
                <c:pt idx="9039">
                  <c:v>5.7430000000000003</c:v>
                </c:pt>
                <c:pt idx="9040">
                  <c:v>5.7450000000000001</c:v>
                </c:pt>
                <c:pt idx="9041">
                  <c:v>5.7450000000000001</c:v>
                </c:pt>
                <c:pt idx="9042">
                  <c:v>5.75</c:v>
                </c:pt>
                <c:pt idx="9043">
                  <c:v>5.75</c:v>
                </c:pt>
                <c:pt idx="9044">
                  <c:v>5.7519999999999998</c:v>
                </c:pt>
                <c:pt idx="9045">
                  <c:v>5.7530000000000001</c:v>
                </c:pt>
                <c:pt idx="9046">
                  <c:v>5.76</c:v>
                </c:pt>
                <c:pt idx="9047">
                  <c:v>5.7649999999999997</c:v>
                </c:pt>
                <c:pt idx="9048">
                  <c:v>5.7649999999999997</c:v>
                </c:pt>
                <c:pt idx="9049">
                  <c:v>5.7649999999999997</c:v>
                </c:pt>
                <c:pt idx="9050">
                  <c:v>5.7709999999999999</c:v>
                </c:pt>
                <c:pt idx="9051">
                  <c:v>5.7720000000000002</c:v>
                </c:pt>
                <c:pt idx="9052">
                  <c:v>5.7750000000000004</c:v>
                </c:pt>
                <c:pt idx="9053">
                  <c:v>5.7759999999999998</c:v>
                </c:pt>
                <c:pt idx="9054">
                  <c:v>5.78</c:v>
                </c:pt>
                <c:pt idx="9055">
                  <c:v>5.7830000000000004</c:v>
                </c:pt>
                <c:pt idx="9056">
                  <c:v>5.7830000000000004</c:v>
                </c:pt>
                <c:pt idx="9057">
                  <c:v>5.7830000000000004</c:v>
                </c:pt>
                <c:pt idx="9058">
                  <c:v>5.7830000000000004</c:v>
                </c:pt>
                <c:pt idx="9059">
                  <c:v>5.79</c:v>
                </c:pt>
                <c:pt idx="9060">
                  <c:v>5.7919999999999998</c:v>
                </c:pt>
                <c:pt idx="9061">
                  <c:v>5.7930000000000001</c:v>
                </c:pt>
                <c:pt idx="9062">
                  <c:v>5.7930000000000001</c:v>
                </c:pt>
                <c:pt idx="9063">
                  <c:v>5.7930000000000001</c:v>
                </c:pt>
                <c:pt idx="9064">
                  <c:v>5.7930000000000001</c:v>
                </c:pt>
                <c:pt idx="9065">
                  <c:v>5.7930000000000001</c:v>
                </c:pt>
                <c:pt idx="9066">
                  <c:v>5.7960000000000003</c:v>
                </c:pt>
                <c:pt idx="9067">
                  <c:v>5.7960000000000003</c:v>
                </c:pt>
                <c:pt idx="9068">
                  <c:v>5.7990000000000004</c:v>
                </c:pt>
                <c:pt idx="9069">
                  <c:v>5.8</c:v>
                </c:pt>
                <c:pt idx="9070">
                  <c:v>5.8010000000000002</c:v>
                </c:pt>
                <c:pt idx="9071">
                  <c:v>5.8010000000000002</c:v>
                </c:pt>
                <c:pt idx="9072">
                  <c:v>5.8029999999999999</c:v>
                </c:pt>
                <c:pt idx="9073">
                  <c:v>5.8029999999999999</c:v>
                </c:pt>
                <c:pt idx="9074">
                  <c:v>5.8029999999999999</c:v>
                </c:pt>
                <c:pt idx="9075">
                  <c:v>5.8029999999999999</c:v>
                </c:pt>
                <c:pt idx="9076">
                  <c:v>5.8040000000000003</c:v>
                </c:pt>
                <c:pt idx="9077">
                  <c:v>5.8129999999999997</c:v>
                </c:pt>
                <c:pt idx="9078">
                  <c:v>5.8140000000000001</c:v>
                </c:pt>
                <c:pt idx="9079">
                  <c:v>5.8159999999999998</c:v>
                </c:pt>
                <c:pt idx="9080">
                  <c:v>5.8220000000000001</c:v>
                </c:pt>
                <c:pt idx="9081">
                  <c:v>5.8230000000000004</c:v>
                </c:pt>
                <c:pt idx="9082">
                  <c:v>5.8259999999999996</c:v>
                </c:pt>
                <c:pt idx="9083">
                  <c:v>5.8330000000000002</c:v>
                </c:pt>
                <c:pt idx="9084">
                  <c:v>5.835</c:v>
                </c:pt>
                <c:pt idx="9085">
                  <c:v>5.8360000000000003</c:v>
                </c:pt>
                <c:pt idx="9086">
                  <c:v>5.8369999999999997</c:v>
                </c:pt>
                <c:pt idx="9087">
                  <c:v>5.8369999999999997</c:v>
                </c:pt>
                <c:pt idx="9088">
                  <c:v>5.843</c:v>
                </c:pt>
                <c:pt idx="9089">
                  <c:v>5.8449999999999998</c:v>
                </c:pt>
                <c:pt idx="9090">
                  <c:v>5.8460000000000001</c:v>
                </c:pt>
                <c:pt idx="9091">
                  <c:v>5.8470000000000004</c:v>
                </c:pt>
                <c:pt idx="9092">
                  <c:v>5.8490000000000002</c:v>
                </c:pt>
                <c:pt idx="9093">
                  <c:v>5.851</c:v>
                </c:pt>
                <c:pt idx="9094">
                  <c:v>5.8520000000000003</c:v>
                </c:pt>
                <c:pt idx="9095">
                  <c:v>5.8529999999999998</c:v>
                </c:pt>
                <c:pt idx="9096">
                  <c:v>5.8529999999999998</c:v>
                </c:pt>
                <c:pt idx="9097">
                  <c:v>5.8529999999999998</c:v>
                </c:pt>
                <c:pt idx="9098">
                  <c:v>5.8540000000000001</c:v>
                </c:pt>
                <c:pt idx="9099">
                  <c:v>5.8540000000000001</c:v>
                </c:pt>
                <c:pt idx="9100">
                  <c:v>5.8570000000000002</c:v>
                </c:pt>
                <c:pt idx="9101">
                  <c:v>5.8579999999999997</c:v>
                </c:pt>
                <c:pt idx="9102">
                  <c:v>5.8620000000000001</c:v>
                </c:pt>
                <c:pt idx="9103">
                  <c:v>5.8620000000000001</c:v>
                </c:pt>
                <c:pt idx="9104">
                  <c:v>5.8620000000000001</c:v>
                </c:pt>
                <c:pt idx="9105">
                  <c:v>5.8620000000000001</c:v>
                </c:pt>
                <c:pt idx="9106">
                  <c:v>5.8630000000000004</c:v>
                </c:pt>
                <c:pt idx="9107">
                  <c:v>5.8659999999999997</c:v>
                </c:pt>
                <c:pt idx="9108">
                  <c:v>5.867</c:v>
                </c:pt>
                <c:pt idx="9109">
                  <c:v>5.867</c:v>
                </c:pt>
                <c:pt idx="9110">
                  <c:v>5.8719999999999999</c:v>
                </c:pt>
                <c:pt idx="9111">
                  <c:v>5.875</c:v>
                </c:pt>
                <c:pt idx="9112">
                  <c:v>5.8840000000000003</c:v>
                </c:pt>
                <c:pt idx="9113">
                  <c:v>5.8860000000000001</c:v>
                </c:pt>
                <c:pt idx="9114">
                  <c:v>5.8879999999999999</c:v>
                </c:pt>
                <c:pt idx="9115">
                  <c:v>5.8890000000000002</c:v>
                </c:pt>
                <c:pt idx="9116">
                  <c:v>5.8940000000000001</c:v>
                </c:pt>
                <c:pt idx="9117">
                  <c:v>5.8940000000000001</c:v>
                </c:pt>
                <c:pt idx="9118">
                  <c:v>5.8940000000000001</c:v>
                </c:pt>
                <c:pt idx="9119">
                  <c:v>5.8959999999999999</c:v>
                </c:pt>
                <c:pt idx="9120">
                  <c:v>5.8970000000000002</c:v>
                </c:pt>
                <c:pt idx="9121">
                  <c:v>5.8970000000000002</c:v>
                </c:pt>
                <c:pt idx="9122">
                  <c:v>5.9039999999999999</c:v>
                </c:pt>
                <c:pt idx="9123">
                  <c:v>5.9039999999999999</c:v>
                </c:pt>
                <c:pt idx="9124">
                  <c:v>5.9039999999999999</c:v>
                </c:pt>
                <c:pt idx="9125">
                  <c:v>5.9039999999999999</c:v>
                </c:pt>
                <c:pt idx="9126">
                  <c:v>5.9080000000000004</c:v>
                </c:pt>
                <c:pt idx="9127">
                  <c:v>5.9130000000000003</c:v>
                </c:pt>
                <c:pt idx="9128">
                  <c:v>5.9139999999999997</c:v>
                </c:pt>
                <c:pt idx="9129">
                  <c:v>5.9139999999999997</c:v>
                </c:pt>
                <c:pt idx="9130">
                  <c:v>5.9139999999999997</c:v>
                </c:pt>
                <c:pt idx="9131">
                  <c:v>5.9139999999999997</c:v>
                </c:pt>
                <c:pt idx="9132">
                  <c:v>5.9180000000000001</c:v>
                </c:pt>
                <c:pt idx="9133">
                  <c:v>5.9210000000000003</c:v>
                </c:pt>
                <c:pt idx="9134">
                  <c:v>5.923</c:v>
                </c:pt>
                <c:pt idx="9135">
                  <c:v>5.9240000000000004</c:v>
                </c:pt>
                <c:pt idx="9136">
                  <c:v>5.9279999999999999</c:v>
                </c:pt>
                <c:pt idx="9137">
                  <c:v>5.9290000000000003</c:v>
                </c:pt>
                <c:pt idx="9138">
                  <c:v>5.9329999999999998</c:v>
                </c:pt>
                <c:pt idx="9139">
                  <c:v>5.9349999999999996</c:v>
                </c:pt>
                <c:pt idx="9140">
                  <c:v>5.9349999999999996</c:v>
                </c:pt>
                <c:pt idx="9141">
                  <c:v>5.9379999999999997</c:v>
                </c:pt>
                <c:pt idx="9142">
                  <c:v>5.9390000000000001</c:v>
                </c:pt>
                <c:pt idx="9143">
                  <c:v>5.944</c:v>
                </c:pt>
                <c:pt idx="9144">
                  <c:v>5.9450000000000003</c:v>
                </c:pt>
                <c:pt idx="9145">
                  <c:v>5.9539999999999997</c:v>
                </c:pt>
                <c:pt idx="9146">
                  <c:v>5.9539999999999997</c:v>
                </c:pt>
                <c:pt idx="9147">
                  <c:v>5.9539999999999997</c:v>
                </c:pt>
                <c:pt idx="9148">
                  <c:v>5.9539999999999997</c:v>
                </c:pt>
                <c:pt idx="9149">
                  <c:v>5.9539999999999997</c:v>
                </c:pt>
                <c:pt idx="9150">
                  <c:v>5.9550000000000001</c:v>
                </c:pt>
                <c:pt idx="9151">
                  <c:v>5.9560000000000004</c:v>
                </c:pt>
                <c:pt idx="9152">
                  <c:v>5.96</c:v>
                </c:pt>
                <c:pt idx="9153">
                  <c:v>5.96</c:v>
                </c:pt>
                <c:pt idx="9154">
                  <c:v>5.9640000000000004</c:v>
                </c:pt>
                <c:pt idx="9155">
                  <c:v>5.9640000000000004</c:v>
                </c:pt>
                <c:pt idx="9156">
                  <c:v>5.9640000000000004</c:v>
                </c:pt>
                <c:pt idx="9157">
                  <c:v>5.9649999999999999</c:v>
                </c:pt>
                <c:pt idx="9158">
                  <c:v>5.9649999999999999</c:v>
                </c:pt>
                <c:pt idx="9159">
                  <c:v>5.9660000000000002</c:v>
                </c:pt>
                <c:pt idx="9160">
                  <c:v>5.9669999999999996</c:v>
                </c:pt>
                <c:pt idx="9161">
                  <c:v>5.9749999999999996</c:v>
                </c:pt>
                <c:pt idx="9162">
                  <c:v>5.9749999999999996</c:v>
                </c:pt>
                <c:pt idx="9163">
                  <c:v>5.9749999999999996</c:v>
                </c:pt>
                <c:pt idx="9164">
                  <c:v>5.9770000000000003</c:v>
                </c:pt>
                <c:pt idx="9165">
                  <c:v>5.9820000000000002</c:v>
                </c:pt>
                <c:pt idx="9166">
                  <c:v>5.9850000000000003</c:v>
                </c:pt>
                <c:pt idx="9167">
                  <c:v>5.9850000000000003</c:v>
                </c:pt>
                <c:pt idx="9168">
                  <c:v>5.9859999999999998</c:v>
                </c:pt>
                <c:pt idx="9169">
                  <c:v>5.9870000000000001</c:v>
                </c:pt>
                <c:pt idx="9170">
                  <c:v>5.99</c:v>
                </c:pt>
                <c:pt idx="9171">
                  <c:v>5.99</c:v>
                </c:pt>
                <c:pt idx="9172">
                  <c:v>5.9950000000000001</c:v>
                </c:pt>
                <c:pt idx="9173">
                  <c:v>5.9960000000000004</c:v>
                </c:pt>
                <c:pt idx="9174">
                  <c:v>5.9960000000000004</c:v>
                </c:pt>
                <c:pt idx="9175">
                  <c:v>5.9960000000000004</c:v>
                </c:pt>
                <c:pt idx="9176">
                  <c:v>5.9969999999999999</c:v>
                </c:pt>
                <c:pt idx="9177">
                  <c:v>6.0010000000000003</c:v>
                </c:pt>
                <c:pt idx="9178">
                  <c:v>6.0010000000000003</c:v>
                </c:pt>
                <c:pt idx="9179">
                  <c:v>6.0060000000000002</c:v>
                </c:pt>
                <c:pt idx="9180">
                  <c:v>6.0060000000000002</c:v>
                </c:pt>
                <c:pt idx="9181">
                  <c:v>6.0060000000000002</c:v>
                </c:pt>
                <c:pt idx="9182">
                  <c:v>6.0110000000000001</c:v>
                </c:pt>
                <c:pt idx="9183">
                  <c:v>6.0110000000000001</c:v>
                </c:pt>
                <c:pt idx="9184">
                  <c:v>6.0259999999999998</c:v>
                </c:pt>
                <c:pt idx="9185">
                  <c:v>6.0279999999999996</c:v>
                </c:pt>
                <c:pt idx="9186">
                  <c:v>6.0309999999999997</c:v>
                </c:pt>
                <c:pt idx="9187">
                  <c:v>6.0369999999999999</c:v>
                </c:pt>
                <c:pt idx="9188">
                  <c:v>6.0369999999999999</c:v>
                </c:pt>
                <c:pt idx="9189">
                  <c:v>6.0369999999999999</c:v>
                </c:pt>
                <c:pt idx="9190">
                  <c:v>6.0369999999999999</c:v>
                </c:pt>
                <c:pt idx="9191">
                  <c:v>6.0369999999999999</c:v>
                </c:pt>
                <c:pt idx="9192">
                  <c:v>6.0419999999999998</c:v>
                </c:pt>
                <c:pt idx="9193">
                  <c:v>6.0469999999999997</c:v>
                </c:pt>
                <c:pt idx="9194">
                  <c:v>6.0469999999999997</c:v>
                </c:pt>
                <c:pt idx="9195">
                  <c:v>6.0469999999999997</c:v>
                </c:pt>
                <c:pt idx="9196">
                  <c:v>6.0469999999999997</c:v>
                </c:pt>
                <c:pt idx="9197">
                  <c:v>6.048</c:v>
                </c:pt>
                <c:pt idx="9198">
                  <c:v>6.0490000000000004</c:v>
                </c:pt>
                <c:pt idx="9199">
                  <c:v>6.0519999999999996</c:v>
                </c:pt>
                <c:pt idx="9200">
                  <c:v>6.0519999999999996</c:v>
                </c:pt>
                <c:pt idx="9201">
                  <c:v>6.0529999999999999</c:v>
                </c:pt>
                <c:pt idx="9202">
                  <c:v>6.0529999999999999</c:v>
                </c:pt>
                <c:pt idx="9203">
                  <c:v>6.0529999999999999</c:v>
                </c:pt>
                <c:pt idx="9204">
                  <c:v>6.0579999999999998</c:v>
                </c:pt>
                <c:pt idx="9205">
                  <c:v>6.0620000000000003</c:v>
                </c:pt>
                <c:pt idx="9206">
                  <c:v>6.0620000000000003</c:v>
                </c:pt>
                <c:pt idx="9207">
                  <c:v>6.0620000000000003</c:v>
                </c:pt>
                <c:pt idx="9208">
                  <c:v>6.0640000000000001</c:v>
                </c:pt>
                <c:pt idx="9209">
                  <c:v>6.0659999999999998</c:v>
                </c:pt>
                <c:pt idx="9210">
                  <c:v>6.069</c:v>
                </c:pt>
                <c:pt idx="9211">
                  <c:v>6.07</c:v>
                </c:pt>
                <c:pt idx="9212">
                  <c:v>6.0730000000000004</c:v>
                </c:pt>
                <c:pt idx="9213">
                  <c:v>6.0780000000000003</c:v>
                </c:pt>
                <c:pt idx="9214">
                  <c:v>6.0780000000000003</c:v>
                </c:pt>
                <c:pt idx="9215">
                  <c:v>6.0780000000000003</c:v>
                </c:pt>
                <c:pt idx="9216">
                  <c:v>6.0780000000000003</c:v>
                </c:pt>
                <c:pt idx="9217">
                  <c:v>6.08</c:v>
                </c:pt>
                <c:pt idx="9218">
                  <c:v>6.0830000000000002</c:v>
                </c:pt>
                <c:pt idx="9219">
                  <c:v>6.085</c:v>
                </c:pt>
                <c:pt idx="9220">
                  <c:v>6.0880000000000001</c:v>
                </c:pt>
                <c:pt idx="9221">
                  <c:v>6.0880000000000001</c:v>
                </c:pt>
                <c:pt idx="9222">
                  <c:v>6.0880000000000001</c:v>
                </c:pt>
                <c:pt idx="9223">
                  <c:v>6.0880000000000001</c:v>
                </c:pt>
                <c:pt idx="9224">
                  <c:v>6.0880000000000001</c:v>
                </c:pt>
                <c:pt idx="9225">
                  <c:v>6.0890000000000004</c:v>
                </c:pt>
                <c:pt idx="9226">
                  <c:v>6.0890000000000004</c:v>
                </c:pt>
                <c:pt idx="9227">
                  <c:v>6.0940000000000003</c:v>
                </c:pt>
                <c:pt idx="9228">
                  <c:v>6.0979999999999999</c:v>
                </c:pt>
                <c:pt idx="9229">
                  <c:v>6.0990000000000002</c:v>
                </c:pt>
                <c:pt idx="9230">
                  <c:v>6.101</c:v>
                </c:pt>
                <c:pt idx="9231">
                  <c:v>6.1040000000000001</c:v>
                </c:pt>
                <c:pt idx="9232">
                  <c:v>6.1040000000000001</c:v>
                </c:pt>
                <c:pt idx="9233">
                  <c:v>6.1079999999999997</c:v>
                </c:pt>
                <c:pt idx="9234">
                  <c:v>6.109</c:v>
                </c:pt>
                <c:pt idx="9235">
                  <c:v>6.109</c:v>
                </c:pt>
                <c:pt idx="9236">
                  <c:v>6.109</c:v>
                </c:pt>
                <c:pt idx="9237">
                  <c:v>6.109</c:v>
                </c:pt>
                <c:pt idx="9238">
                  <c:v>6.11</c:v>
                </c:pt>
                <c:pt idx="9239">
                  <c:v>6.11</c:v>
                </c:pt>
                <c:pt idx="9240">
                  <c:v>6.1109999999999998</c:v>
                </c:pt>
                <c:pt idx="9241">
                  <c:v>6.1189999999999998</c:v>
                </c:pt>
                <c:pt idx="9242">
                  <c:v>6.1210000000000004</c:v>
                </c:pt>
                <c:pt idx="9243">
                  <c:v>6.1260000000000003</c:v>
                </c:pt>
                <c:pt idx="9244">
                  <c:v>6.1260000000000003</c:v>
                </c:pt>
                <c:pt idx="9245">
                  <c:v>6.13</c:v>
                </c:pt>
                <c:pt idx="9246">
                  <c:v>6.13</c:v>
                </c:pt>
                <c:pt idx="9247">
                  <c:v>6.1349999999999998</c:v>
                </c:pt>
                <c:pt idx="9248">
                  <c:v>6.1349999999999998</c:v>
                </c:pt>
                <c:pt idx="9249">
                  <c:v>6.1360000000000001</c:v>
                </c:pt>
                <c:pt idx="9250">
                  <c:v>6.14</c:v>
                </c:pt>
                <c:pt idx="9251">
                  <c:v>6.14</c:v>
                </c:pt>
                <c:pt idx="9252">
                  <c:v>6.141</c:v>
                </c:pt>
                <c:pt idx="9253">
                  <c:v>6.141</c:v>
                </c:pt>
                <c:pt idx="9254">
                  <c:v>6.1459999999999999</c:v>
                </c:pt>
                <c:pt idx="9255">
                  <c:v>6.1459999999999999</c:v>
                </c:pt>
                <c:pt idx="9256">
                  <c:v>6.15</c:v>
                </c:pt>
                <c:pt idx="9257">
                  <c:v>6.15</c:v>
                </c:pt>
                <c:pt idx="9258">
                  <c:v>6.15</c:v>
                </c:pt>
                <c:pt idx="9259">
                  <c:v>6.15</c:v>
                </c:pt>
                <c:pt idx="9260">
                  <c:v>6.1509999999999998</c:v>
                </c:pt>
                <c:pt idx="9261">
                  <c:v>6.1509999999999998</c:v>
                </c:pt>
                <c:pt idx="9262">
                  <c:v>6.1509999999999998</c:v>
                </c:pt>
                <c:pt idx="9263">
                  <c:v>6.1559999999999997</c:v>
                </c:pt>
                <c:pt idx="9264">
                  <c:v>6.157</c:v>
                </c:pt>
                <c:pt idx="9265">
                  <c:v>6.1589999999999998</c:v>
                </c:pt>
                <c:pt idx="9266">
                  <c:v>6.1609999999999996</c:v>
                </c:pt>
                <c:pt idx="9267">
                  <c:v>6.1609999999999996</c:v>
                </c:pt>
                <c:pt idx="9268">
                  <c:v>6.1619999999999999</c:v>
                </c:pt>
                <c:pt idx="9269">
                  <c:v>6.1639999999999997</c:v>
                </c:pt>
                <c:pt idx="9270">
                  <c:v>6.1710000000000003</c:v>
                </c:pt>
                <c:pt idx="9271">
                  <c:v>6.1710000000000003</c:v>
                </c:pt>
                <c:pt idx="9272">
                  <c:v>6.1719999999999997</c:v>
                </c:pt>
                <c:pt idx="9273">
                  <c:v>6.1719999999999997</c:v>
                </c:pt>
                <c:pt idx="9274">
                  <c:v>6.1719999999999997</c:v>
                </c:pt>
                <c:pt idx="9275">
                  <c:v>6.173</c:v>
                </c:pt>
                <c:pt idx="9276">
                  <c:v>6.1760000000000002</c:v>
                </c:pt>
                <c:pt idx="9277">
                  <c:v>6.1769999999999996</c:v>
                </c:pt>
                <c:pt idx="9278">
                  <c:v>6.1829999999999998</c:v>
                </c:pt>
                <c:pt idx="9279">
                  <c:v>6.1980000000000004</c:v>
                </c:pt>
                <c:pt idx="9280">
                  <c:v>6.1989999999999998</c:v>
                </c:pt>
                <c:pt idx="9281">
                  <c:v>6.202</c:v>
                </c:pt>
                <c:pt idx="9282">
                  <c:v>6.2030000000000003</c:v>
                </c:pt>
                <c:pt idx="9283">
                  <c:v>6.2039999999999997</c:v>
                </c:pt>
                <c:pt idx="9284">
                  <c:v>6.2039999999999997</c:v>
                </c:pt>
                <c:pt idx="9285">
                  <c:v>6.2039999999999997</c:v>
                </c:pt>
                <c:pt idx="9286">
                  <c:v>6.2039999999999997</c:v>
                </c:pt>
                <c:pt idx="9287">
                  <c:v>6.2119999999999997</c:v>
                </c:pt>
                <c:pt idx="9288">
                  <c:v>6.2119999999999997</c:v>
                </c:pt>
                <c:pt idx="9289">
                  <c:v>6.2229999999999999</c:v>
                </c:pt>
                <c:pt idx="9290">
                  <c:v>6.2229999999999999</c:v>
                </c:pt>
                <c:pt idx="9291">
                  <c:v>6.2229999999999999</c:v>
                </c:pt>
                <c:pt idx="9292">
                  <c:v>6.2229999999999999</c:v>
                </c:pt>
                <c:pt idx="9293">
                  <c:v>6.2249999999999996</c:v>
                </c:pt>
                <c:pt idx="9294">
                  <c:v>6.2329999999999997</c:v>
                </c:pt>
                <c:pt idx="9295">
                  <c:v>6.2350000000000003</c:v>
                </c:pt>
                <c:pt idx="9296">
                  <c:v>6.2350000000000003</c:v>
                </c:pt>
                <c:pt idx="9297">
                  <c:v>6.2350000000000003</c:v>
                </c:pt>
                <c:pt idx="9298">
                  <c:v>6.2350000000000003</c:v>
                </c:pt>
                <c:pt idx="9299">
                  <c:v>6.2359999999999998</c:v>
                </c:pt>
                <c:pt idx="9300">
                  <c:v>6.2359999999999998</c:v>
                </c:pt>
                <c:pt idx="9301">
                  <c:v>6.24</c:v>
                </c:pt>
                <c:pt idx="9302">
                  <c:v>6.2439999999999998</c:v>
                </c:pt>
                <c:pt idx="9303">
                  <c:v>6.2460000000000004</c:v>
                </c:pt>
                <c:pt idx="9304">
                  <c:v>6.2469999999999999</c:v>
                </c:pt>
                <c:pt idx="9305">
                  <c:v>6.2480000000000002</c:v>
                </c:pt>
                <c:pt idx="9306">
                  <c:v>6.2560000000000002</c:v>
                </c:pt>
                <c:pt idx="9307">
                  <c:v>6.2610000000000001</c:v>
                </c:pt>
                <c:pt idx="9308">
                  <c:v>6.2649999999999997</c:v>
                </c:pt>
                <c:pt idx="9309">
                  <c:v>6.2649999999999997</c:v>
                </c:pt>
                <c:pt idx="9310">
                  <c:v>6.2649999999999997</c:v>
                </c:pt>
                <c:pt idx="9311">
                  <c:v>6.2670000000000003</c:v>
                </c:pt>
                <c:pt idx="9312">
                  <c:v>6.2679999999999998</c:v>
                </c:pt>
                <c:pt idx="9313">
                  <c:v>6.2720000000000002</c:v>
                </c:pt>
                <c:pt idx="9314">
                  <c:v>6.2720000000000002</c:v>
                </c:pt>
                <c:pt idx="9315">
                  <c:v>6.2750000000000004</c:v>
                </c:pt>
                <c:pt idx="9316">
                  <c:v>6.2750000000000004</c:v>
                </c:pt>
                <c:pt idx="9317">
                  <c:v>6.2779999999999996</c:v>
                </c:pt>
                <c:pt idx="9318">
                  <c:v>6.2779999999999996</c:v>
                </c:pt>
                <c:pt idx="9319">
                  <c:v>6.2830000000000004</c:v>
                </c:pt>
                <c:pt idx="9320">
                  <c:v>6.2830000000000004</c:v>
                </c:pt>
                <c:pt idx="9321">
                  <c:v>6.2839999999999998</c:v>
                </c:pt>
                <c:pt idx="9322">
                  <c:v>6.2850000000000001</c:v>
                </c:pt>
                <c:pt idx="9323">
                  <c:v>6.2859999999999996</c:v>
                </c:pt>
                <c:pt idx="9324">
                  <c:v>6.2859999999999996</c:v>
                </c:pt>
                <c:pt idx="9325">
                  <c:v>6.2859999999999996</c:v>
                </c:pt>
                <c:pt idx="9326">
                  <c:v>6.2859999999999996</c:v>
                </c:pt>
                <c:pt idx="9327">
                  <c:v>6.2859999999999996</c:v>
                </c:pt>
                <c:pt idx="9328">
                  <c:v>6.2880000000000003</c:v>
                </c:pt>
                <c:pt idx="9329">
                  <c:v>6.29</c:v>
                </c:pt>
                <c:pt idx="9330">
                  <c:v>6.2930000000000001</c:v>
                </c:pt>
                <c:pt idx="9331">
                  <c:v>6.2960000000000003</c:v>
                </c:pt>
                <c:pt idx="9332">
                  <c:v>6.2960000000000003</c:v>
                </c:pt>
                <c:pt idx="9333">
                  <c:v>6.2969999999999997</c:v>
                </c:pt>
                <c:pt idx="9334">
                  <c:v>6.2969999999999997</c:v>
                </c:pt>
                <c:pt idx="9335">
                  <c:v>6.2990000000000004</c:v>
                </c:pt>
                <c:pt idx="9336">
                  <c:v>6.2990000000000004</c:v>
                </c:pt>
                <c:pt idx="9337">
                  <c:v>6.3</c:v>
                </c:pt>
                <c:pt idx="9338">
                  <c:v>6.3070000000000004</c:v>
                </c:pt>
                <c:pt idx="9339">
                  <c:v>6.3070000000000004</c:v>
                </c:pt>
                <c:pt idx="9340">
                  <c:v>6.3070000000000004</c:v>
                </c:pt>
                <c:pt idx="9341">
                  <c:v>6.3070000000000004</c:v>
                </c:pt>
                <c:pt idx="9342">
                  <c:v>6.3079999999999998</c:v>
                </c:pt>
                <c:pt idx="9343">
                  <c:v>6.3179999999999996</c:v>
                </c:pt>
                <c:pt idx="9344">
                  <c:v>6.3179999999999996</c:v>
                </c:pt>
                <c:pt idx="9345">
                  <c:v>6.319</c:v>
                </c:pt>
                <c:pt idx="9346">
                  <c:v>6.3250000000000002</c:v>
                </c:pt>
                <c:pt idx="9347">
                  <c:v>6.3250000000000002</c:v>
                </c:pt>
                <c:pt idx="9348">
                  <c:v>6.3250000000000002</c:v>
                </c:pt>
                <c:pt idx="9349">
                  <c:v>6.33</c:v>
                </c:pt>
                <c:pt idx="9350">
                  <c:v>6.3360000000000003</c:v>
                </c:pt>
                <c:pt idx="9351">
                  <c:v>6.3380000000000001</c:v>
                </c:pt>
                <c:pt idx="9352">
                  <c:v>6.34</c:v>
                </c:pt>
                <c:pt idx="9353">
                  <c:v>6.34</c:v>
                </c:pt>
                <c:pt idx="9354">
                  <c:v>6.3410000000000002</c:v>
                </c:pt>
                <c:pt idx="9355">
                  <c:v>6.3410000000000002</c:v>
                </c:pt>
                <c:pt idx="9356">
                  <c:v>6.3410000000000002</c:v>
                </c:pt>
                <c:pt idx="9357">
                  <c:v>6.3490000000000002</c:v>
                </c:pt>
                <c:pt idx="9358">
                  <c:v>6.3490000000000002</c:v>
                </c:pt>
                <c:pt idx="9359">
                  <c:v>6.3490000000000002</c:v>
                </c:pt>
                <c:pt idx="9360">
                  <c:v>6.3570000000000002</c:v>
                </c:pt>
                <c:pt idx="9361">
                  <c:v>6.3570000000000002</c:v>
                </c:pt>
                <c:pt idx="9362">
                  <c:v>6.359</c:v>
                </c:pt>
                <c:pt idx="9363">
                  <c:v>6.3609999999999998</c:v>
                </c:pt>
                <c:pt idx="9364">
                  <c:v>6.3620000000000001</c:v>
                </c:pt>
                <c:pt idx="9365">
                  <c:v>6.3620000000000001</c:v>
                </c:pt>
                <c:pt idx="9366">
                  <c:v>6.3620000000000001</c:v>
                </c:pt>
                <c:pt idx="9367">
                  <c:v>6.3680000000000003</c:v>
                </c:pt>
                <c:pt idx="9368">
                  <c:v>6.3739999999999997</c:v>
                </c:pt>
                <c:pt idx="9369">
                  <c:v>6.3739999999999997</c:v>
                </c:pt>
                <c:pt idx="9370">
                  <c:v>6.3739999999999997</c:v>
                </c:pt>
                <c:pt idx="9371">
                  <c:v>6.3789999999999996</c:v>
                </c:pt>
                <c:pt idx="9372">
                  <c:v>6.38</c:v>
                </c:pt>
                <c:pt idx="9373">
                  <c:v>6.3860000000000001</c:v>
                </c:pt>
                <c:pt idx="9374">
                  <c:v>6.3890000000000002</c:v>
                </c:pt>
                <c:pt idx="9375">
                  <c:v>6.3920000000000003</c:v>
                </c:pt>
                <c:pt idx="9376">
                  <c:v>6.3929999999999998</c:v>
                </c:pt>
                <c:pt idx="9377">
                  <c:v>6.3940000000000001</c:v>
                </c:pt>
                <c:pt idx="9378">
                  <c:v>6.399</c:v>
                </c:pt>
                <c:pt idx="9379">
                  <c:v>6.4020000000000001</c:v>
                </c:pt>
                <c:pt idx="9380">
                  <c:v>6.4039999999999999</c:v>
                </c:pt>
                <c:pt idx="9381">
                  <c:v>6.4050000000000002</c:v>
                </c:pt>
                <c:pt idx="9382">
                  <c:v>6.41</c:v>
                </c:pt>
                <c:pt idx="9383">
                  <c:v>6.41</c:v>
                </c:pt>
                <c:pt idx="9384">
                  <c:v>6.41</c:v>
                </c:pt>
                <c:pt idx="9385">
                  <c:v>6.4119999999999999</c:v>
                </c:pt>
                <c:pt idx="9386">
                  <c:v>6.4119999999999999</c:v>
                </c:pt>
                <c:pt idx="9387">
                  <c:v>6.4119999999999999</c:v>
                </c:pt>
                <c:pt idx="9388">
                  <c:v>6.4119999999999999</c:v>
                </c:pt>
                <c:pt idx="9389">
                  <c:v>6.4119999999999999</c:v>
                </c:pt>
                <c:pt idx="9390">
                  <c:v>6.4210000000000003</c:v>
                </c:pt>
                <c:pt idx="9391">
                  <c:v>6.423</c:v>
                </c:pt>
                <c:pt idx="9392">
                  <c:v>6.423</c:v>
                </c:pt>
                <c:pt idx="9393">
                  <c:v>6.423</c:v>
                </c:pt>
                <c:pt idx="9394">
                  <c:v>6.423</c:v>
                </c:pt>
                <c:pt idx="9395">
                  <c:v>6.423</c:v>
                </c:pt>
                <c:pt idx="9396">
                  <c:v>6.4260000000000002</c:v>
                </c:pt>
                <c:pt idx="9397">
                  <c:v>6.4269999999999996</c:v>
                </c:pt>
                <c:pt idx="9398">
                  <c:v>6.4320000000000004</c:v>
                </c:pt>
                <c:pt idx="9399">
                  <c:v>6.4320000000000004</c:v>
                </c:pt>
                <c:pt idx="9400">
                  <c:v>6.4340000000000002</c:v>
                </c:pt>
                <c:pt idx="9401">
                  <c:v>6.4349999999999996</c:v>
                </c:pt>
                <c:pt idx="9402">
                  <c:v>6.444</c:v>
                </c:pt>
                <c:pt idx="9403">
                  <c:v>6.444</c:v>
                </c:pt>
                <c:pt idx="9404">
                  <c:v>6.4470000000000001</c:v>
                </c:pt>
                <c:pt idx="9405">
                  <c:v>6.4480000000000004</c:v>
                </c:pt>
                <c:pt idx="9406">
                  <c:v>6.4480000000000004</c:v>
                </c:pt>
                <c:pt idx="9407">
                  <c:v>6.4550000000000001</c:v>
                </c:pt>
                <c:pt idx="9408">
                  <c:v>6.4589999999999996</c:v>
                </c:pt>
                <c:pt idx="9409">
                  <c:v>6.4589999999999996</c:v>
                </c:pt>
                <c:pt idx="9410">
                  <c:v>6.468</c:v>
                </c:pt>
                <c:pt idx="9411">
                  <c:v>6.4690000000000003</c:v>
                </c:pt>
                <c:pt idx="9412">
                  <c:v>6.4690000000000003</c:v>
                </c:pt>
                <c:pt idx="9413">
                  <c:v>6.476</c:v>
                </c:pt>
                <c:pt idx="9414">
                  <c:v>6.476</c:v>
                </c:pt>
                <c:pt idx="9415">
                  <c:v>6.4779999999999998</c:v>
                </c:pt>
                <c:pt idx="9416">
                  <c:v>6.4850000000000003</c:v>
                </c:pt>
                <c:pt idx="9417">
                  <c:v>6.4870000000000001</c:v>
                </c:pt>
                <c:pt idx="9418">
                  <c:v>6.4870000000000001</c:v>
                </c:pt>
                <c:pt idx="9419">
                  <c:v>6.4870000000000001</c:v>
                </c:pt>
                <c:pt idx="9420">
                  <c:v>6.4880000000000004</c:v>
                </c:pt>
                <c:pt idx="9421">
                  <c:v>6.4889999999999999</c:v>
                </c:pt>
                <c:pt idx="9422">
                  <c:v>6.4909999999999997</c:v>
                </c:pt>
                <c:pt idx="9423">
                  <c:v>6.4909999999999997</c:v>
                </c:pt>
                <c:pt idx="9424">
                  <c:v>6.4909999999999997</c:v>
                </c:pt>
                <c:pt idx="9425">
                  <c:v>6.4960000000000004</c:v>
                </c:pt>
                <c:pt idx="9426">
                  <c:v>6.4969999999999999</c:v>
                </c:pt>
                <c:pt idx="9427">
                  <c:v>6.4969999999999999</c:v>
                </c:pt>
                <c:pt idx="9428">
                  <c:v>6.5069999999999997</c:v>
                </c:pt>
                <c:pt idx="9429">
                  <c:v>6.5090000000000003</c:v>
                </c:pt>
                <c:pt idx="9430">
                  <c:v>6.5149999999999997</c:v>
                </c:pt>
                <c:pt idx="9431">
                  <c:v>6.5149999999999997</c:v>
                </c:pt>
                <c:pt idx="9432">
                  <c:v>6.5179999999999998</c:v>
                </c:pt>
                <c:pt idx="9433">
                  <c:v>6.5190000000000001</c:v>
                </c:pt>
                <c:pt idx="9434">
                  <c:v>6.5190000000000001</c:v>
                </c:pt>
                <c:pt idx="9435">
                  <c:v>6.5229999999999997</c:v>
                </c:pt>
                <c:pt idx="9436">
                  <c:v>6.5229999999999997</c:v>
                </c:pt>
                <c:pt idx="9437">
                  <c:v>6.5229999999999997</c:v>
                </c:pt>
                <c:pt idx="9438">
                  <c:v>6.5289999999999999</c:v>
                </c:pt>
                <c:pt idx="9439">
                  <c:v>6.5289999999999999</c:v>
                </c:pt>
                <c:pt idx="9440">
                  <c:v>6.5339999999999998</c:v>
                </c:pt>
                <c:pt idx="9441">
                  <c:v>6.5339999999999998</c:v>
                </c:pt>
                <c:pt idx="9442">
                  <c:v>6.5389999999999997</c:v>
                </c:pt>
                <c:pt idx="9443">
                  <c:v>6.54</c:v>
                </c:pt>
                <c:pt idx="9444">
                  <c:v>6.54</c:v>
                </c:pt>
                <c:pt idx="9445">
                  <c:v>6.54</c:v>
                </c:pt>
                <c:pt idx="9446">
                  <c:v>6.54</c:v>
                </c:pt>
                <c:pt idx="9447">
                  <c:v>6.5410000000000004</c:v>
                </c:pt>
                <c:pt idx="9448">
                  <c:v>6.5410000000000004</c:v>
                </c:pt>
                <c:pt idx="9449">
                  <c:v>6.5410000000000004</c:v>
                </c:pt>
                <c:pt idx="9450">
                  <c:v>6.5410000000000004</c:v>
                </c:pt>
                <c:pt idx="9451">
                  <c:v>6.5410000000000004</c:v>
                </c:pt>
                <c:pt idx="9452">
                  <c:v>6.5439999999999996</c:v>
                </c:pt>
                <c:pt idx="9453">
                  <c:v>6.55</c:v>
                </c:pt>
                <c:pt idx="9454">
                  <c:v>6.5510000000000002</c:v>
                </c:pt>
                <c:pt idx="9455">
                  <c:v>6.5510000000000002</c:v>
                </c:pt>
                <c:pt idx="9456">
                  <c:v>6.5510000000000002</c:v>
                </c:pt>
                <c:pt idx="9457">
                  <c:v>6.5510000000000002</c:v>
                </c:pt>
                <c:pt idx="9458">
                  <c:v>6.5510000000000002</c:v>
                </c:pt>
                <c:pt idx="9459">
                  <c:v>6.5529999999999999</c:v>
                </c:pt>
                <c:pt idx="9460">
                  <c:v>6.5549999999999997</c:v>
                </c:pt>
                <c:pt idx="9461">
                  <c:v>6.556</c:v>
                </c:pt>
                <c:pt idx="9462">
                  <c:v>6.556</c:v>
                </c:pt>
                <c:pt idx="9463">
                  <c:v>6.5609999999999999</c:v>
                </c:pt>
                <c:pt idx="9464">
                  <c:v>6.5659999999999998</c:v>
                </c:pt>
                <c:pt idx="9465">
                  <c:v>6.5670000000000002</c:v>
                </c:pt>
                <c:pt idx="9466">
                  <c:v>6.5670000000000002</c:v>
                </c:pt>
                <c:pt idx="9467">
                  <c:v>6.5670000000000002</c:v>
                </c:pt>
                <c:pt idx="9468">
                  <c:v>6.5679999999999996</c:v>
                </c:pt>
                <c:pt idx="9469">
                  <c:v>6.5720000000000001</c:v>
                </c:pt>
                <c:pt idx="9470">
                  <c:v>6.5739999999999998</c:v>
                </c:pt>
                <c:pt idx="9471">
                  <c:v>6.5759999999999996</c:v>
                </c:pt>
                <c:pt idx="9472">
                  <c:v>6.577</c:v>
                </c:pt>
                <c:pt idx="9473">
                  <c:v>6.5789999999999997</c:v>
                </c:pt>
                <c:pt idx="9474">
                  <c:v>6.58</c:v>
                </c:pt>
                <c:pt idx="9475">
                  <c:v>6.58</c:v>
                </c:pt>
                <c:pt idx="9476">
                  <c:v>6.5830000000000002</c:v>
                </c:pt>
                <c:pt idx="9477">
                  <c:v>6.5860000000000003</c:v>
                </c:pt>
                <c:pt idx="9478">
                  <c:v>6.5880000000000001</c:v>
                </c:pt>
                <c:pt idx="9479">
                  <c:v>6.593</c:v>
                </c:pt>
                <c:pt idx="9480">
                  <c:v>6.5949999999999998</c:v>
                </c:pt>
                <c:pt idx="9481">
                  <c:v>6.5990000000000002</c:v>
                </c:pt>
                <c:pt idx="9482">
                  <c:v>6.6020000000000003</c:v>
                </c:pt>
                <c:pt idx="9483">
                  <c:v>6.6040000000000001</c:v>
                </c:pt>
                <c:pt idx="9484">
                  <c:v>6.6040000000000001</c:v>
                </c:pt>
                <c:pt idx="9485">
                  <c:v>6.6040000000000001</c:v>
                </c:pt>
                <c:pt idx="9486">
                  <c:v>6.6050000000000004</c:v>
                </c:pt>
                <c:pt idx="9487">
                  <c:v>6.6059999999999999</c:v>
                </c:pt>
                <c:pt idx="9488">
                  <c:v>6.6109999999999998</c:v>
                </c:pt>
                <c:pt idx="9489">
                  <c:v>6.6150000000000002</c:v>
                </c:pt>
                <c:pt idx="9490">
                  <c:v>6.6150000000000002</c:v>
                </c:pt>
                <c:pt idx="9491">
                  <c:v>6.6150000000000002</c:v>
                </c:pt>
                <c:pt idx="9492">
                  <c:v>6.6150000000000002</c:v>
                </c:pt>
                <c:pt idx="9493">
                  <c:v>6.6189999999999998</c:v>
                </c:pt>
                <c:pt idx="9494">
                  <c:v>6.62</c:v>
                </c:pt>
                <c:pt idx="9495">
                  <c:v>6.62</c:v>
                </c:pt>
                <c:pt idx="9496">
                  <c:v>6.6210000000000004</c:v>
                </c:pt>
                <c:pt idx="9497">
                  <c:v>6.6210000000000004</c:v>
                </c:pt>
                <c:pt idx="9498">
                  <c:v>6.6260000000000003</c:v>
                </c:pt>
                <c:pt idx="9499">
                  <c:v>6.6260000000000003</c:v>
                </c:pt>
                <c:pt idx="9500">
                  <c:v>6.6340000000000003</c:v>
                </c:pt>
                <c:pt idx="9501">
                  <c:v>6.6420000000000003</c:v>
                </c:pt>
                <c:pt idx="9502">
                  <c:v>6.6420000000000003</c:v>
                </c:pt>
                <c:pt idx="9503">
                  <c:v>6.6420000000000003</c:v>
                </c:pt>
                <c:pt idx="9504">
                  <c:v>6.6470000000000002</c:v>
                </c:pt>
                <c:pt idx="9505">
                  <c:v>6.6479999999999997</c:v>
                </c:pt>
                <c:pt idx="9506">
                  <c:v>6.6479999999999997</c:v>
                </c:pt>
                <c:pt idx="9507">
                  <c:v>6.6529999999999996</c:v>
                </c:pt>
                <c:pt idx="9508">
                  <c:v>6.6539999999999999</c:v>
                </c:pt>
                <c:pt idx="9509">
                  <c:v>6.657</c:v>
                </c:pt>
                <c:pt idx="9510">
                  <c:v>6.6580000000000004</c:v>
                </c:pt>
                <c:pt idx="9511">
                  <c:v>6.6580000000000004</c:v>
                </c:pt>
                <c:pt idx="9512">
                  <c:v>6.6580000000000004</c:v>
                </c:pt>
                <c:pt idx="9513">
                  <c:v>6.6689999999999996</c:v>
                </c:pt>
                <c:pt idx="9514">
                  <c:v>6.6689999999999996</c:v>
                </c:pt>
                <c:pt idx="9515">
                  <c:v>6.6689999999999996</c:v>
                </c:pt>
                <c:pt idx="9516">
                  <c:v>6.67</c:v>
                </c:pt>
                <c:pt idx="9517">
                  <c:v>6.6710000000000003</c:v>
                </c:pt>
                <c:pt idx="9518">
                  <c:v>6.6740000000000004</c:v>
                </c:pt>
                <c:pt idx="9519">
                  <c:v>6.68</c:v>
                </c:pt>
                <c:pt idx="9520">
                  <c:v>6.68</c:v>
                </c:pt>
                <c:pt idx="9521">
                  <c:v>6.68</c:v>
                </c:pt>
                <c:pt idx="9522">
                  <c:v>6.68</c:v>
                </c:pt>
                <c:pt idx="9523">
                  <c:v>6.68</c:v>
                </c:pt>
                <c:pt idx="9524">
                  <c:v>6.68</c:v>
                </c:pt>
                <c:pt idx="9525">
                  <c:v>6.6909999999999998</c:v>
                </c:pt>
                <c:pt idx="9526">
                  <c:v>6.6920000000000002</c:v>
                </c:pt>
                <c:pt idx="9527">
                  <c:v>6.702</c:v>
                </c:pt>
                <c:pt idx="9528">
                  <c:v>6.7069999999999999</c:v>
                </c:pt>
                <c:pt idx="9529">
                  <c:v>6.7069999999999999</c:v>
                </c:pt>
                <c:pt idx="9530">
                  <c:v>6.7119999999999997</c:v>
                </c:pt>
                <c:pt idx="9531">
                  <c:v>6.7130000000000001</c:v>
                </c:pt>
                <c:pt idx="9532">
                  <c:v>6.7130000000000001</c:v>
                </c:pt>
                <c:pt idx="9533">
                  <c:v>6.7130000000000001</c:v>
                </c:pt>
                <c:pt idx="9534">
                  <c:v>6.7130000000000001</c:v>
                </c:pt>
                <c:pt idx="9535">
                  <c:v>6.7130000000000001</c:v>
                </c:pt>
                <c:pt idx="9536">
                  <c:v>6.718</c:v>
                </c:pt>
                <c:pt idx="9537">
                  <c:v>6.718</c:v>
                </c:pt>
                <c:pt idx="9538">
                  <c:v>6.718</c:v>
                </c:pt>
                <c:pt idx="9539">
                  <c:v>6.718</c:v>
                </c:pt>
                <c:pt idx="9540">
                  <c:v>6.718</c:v>
                </c:pt>
                <c:pt idx="9541">
                  <c:v>6.7190000000000003</c:v>
                </c:pt>
                <c:pt idx="9542">
                  <c:v>6.7210000000000001</c:v>
                </c:pt>
                <c:pt idx="9543">
                  <c:v>6.7229999999999999</c:v>
                </c:pt>
                <c:pt idx="9544">
                  <c:v>6.7240000000000002</c:v>
                </c:pt>
                <c:pt idx="9545">
                  <c:v>6.7240000000000002</c:v>
                </c:pt>
                <c:pt idx="9546">
                  <c:v>6.7240000000000002</c:v>
                </c:pt>
                <c:pt idx="9547">
                  <c:v>6.7290000000000001</c:v>
                </c:pt>
                <c:pt idx="9548">
                  <c:v>6.7290000000000001</c:v>
                </c:pt>
                <c:pt idx="9549">
                  <c:v>6.734</c:v>
                </c:pt>
                <c:pt idx="9550">
                  <c:v>6.7350000000000003</c:v>
                </c:pt>
                <c:pt idx="9551">
                  <c:v>6.7350000000000003</c:v>
                </c:pt>
                <c:pt idx="9552">
                  <c:v>6.7359999999999998</c:v>
                </c:pt>
                <c:pt idx="9553">
                  <c:v>6.74</c:v>
                </c:pt>
                <c:pt idx="9554">
                  <c:v>6.74</c:v>
                </c:pt>
                <c:pt idx="9555">
                  <c:v>6.74</c:v>
                </c:pt>
                <c:pt idx="9556">
                  <c:v>6.7409999999999997</c:v>
                </c:pt>
                <c:pt idx="9557">
                  <c:v>6.7460000000000004</c:v>
                </c:pt>
                <c:pt idx="9558">
                  <c:v>6.7510000000000003</c:v>
                </c:pt>
                <c:pt idx="9559">
                  <c:v>6.7510000000000003</c:v>
                </c:pt>
                <c:pt idx="9560">
                  <c:v>6.7510000000000003</c:v>
                </c:pt>
                <c:pt idx="9561">
                  <c:v>6.7539999999999996</c:v>
                </c:pt>
                <c:pt idx="9562">
                  <c:v>6.7560000000000002</c:v>
                </c:pt>
                <c:pt idx="9563">
                  <c:v>6.7560000000000002</c:v>
                </c:pt>
                <c:pt idx="9564">
                  <c:v>6.7560000000000002</c:v>
                </c:pt>
                <c:pt idx="9565">
                  <c:v>6.7569999999999997</c:v>
                </c:pt>
                <c:pt idx="9566">
                  <c:v>6.7569999999999997</c:v>
                </c:pt>
                <c:pt idx="9567">
                  <c:v>6.7619999999999996</c:v>
                </c:pt>
                <c:pt idx="9568">
                  <c:v>6.7629999999999999</c:v>
                </c:pt>
                <c:pt idx="9569">
                  <c:v>6.7670000000000003</c:v>
                </c:pt>
                <c:pt idx="9570">
                  <c:v>6.7679999999999998</c:v>
                </c:pt>
                <c:pt idx="9571">
                  <c:v>6.7709999999999999</c:v>
                </c:pt>
                <c:pt idx="9572">
                  <c:v>6.7709999999999999</c:v>
                </c:pt>
                <c:pt idx="9573">
                  <c:v>6.7729999999999997</c:v>
                </c:pt>
                <c:pt idx="9574">
                  <c:v>6.7779999999999996</c:v>
                </c:pt>
                <c:pt idx="9575">
                  <c:v>6.7779999999999996</c:v>
                </c:pt>
                <c:pt idx="9576">
                  <c:v>6.7779999999999996</c:v>
                </c:pt>
                <c:pt idx="9577">
                  <c:v>6.7789999999999999</c:v>
                </c:pt>
                <c:pt idx="9578">
                  <c:v>6.7789999999999999</c:v>
                </c:pt>
                <c:pt idx="9579">
                  <c:v>6.7789999999999999</c:v>
                </c:pt>
                <c:pt idx="9580">
                  <c:v>6.7809999999999997</c:v>
                </c:pt>
                <c:pt idx="9581">
                  <c:v>6.7839999999999998</c:v>
                </c:pt>
                <c:pt idx="9582">
                  <c:v>6.7839999999999998</c:v>
                </c:pt>
                <c:pt idx="9583">
                  <c:v>6.7869999999999999</c:v>
                </c:pt>
                <c:pt idx="9584">
                  <c:v>6.7889999999999997</c:v>
                </c:pt>
                <c:pt idx="9585">
                  <c:v>6.7889999999999997</c:v>
                </c:pt>
                <c:pt idx="9586">
                  <c:v>6.7889999999999997</c:v>
                </c:pt>
                <c:pt idx="9587">
                  <c:v>6.7889999999999997</c:v>
                </c:pt>
                <c:pt idx="9588">
                  <c:v>6.7889999999999997</c:v>
                </c:pt>
                <c:pt idx="9589">
                  <c:v>6.79</c:v>
                </c:pt>
                <c:pt idx="9590">
                  <c:v>6.79</c:v>
                </c:pt>
                <c:pt idx="9591">
                  <c:v>6.7949999999999999</c:v>
                </c:pt>
                <c:pt idx="9592">
                  <c:v>6.7949999999999999</c:v>
                </c:pt>
                <c:pt idx="9593">
                  <c:v>6.7969999999999997</c:v>
                </c:pt>
                <c:pt idx="9594">
                  <c:v>6.8</c:v>
                </c:pt>
                <c:pt idx="9595">
                  <c:v>6.8</c:v>
                </c:pt>
                <c:pt idx="9596">
                  <c:v>6.8</c:v>
                </c:pt>
                <c:pt idx="9597">
                  <c:v>6.8</c:v>
                </c:pt>
                <c:pt idx="9598">
                  <c:v>6.8</c:v>
                </c:pt>
                <c:pt idx="9599">
                  <c:v>6.8</c:v>
                </c:pt>
                <c:pt idx="9600">
                  <c:v>6.8019999999999996</c:v>
                </c:pt>
                <c:pt idx="9601">
                  <c:v>6.8029999999999999</c:v>
                </c:pt>
                <c:pt idx="9602">
                  <c:v>6.806</c:v>
                </c:pt>
                <c:pt idx="9603">
                  <c:v>6.8090000000000002</c:v>
                </c:pt>
                <c:pt idx="9604">
                  <c:v>6.8120000000000003</c:v>
                </c:pt>
                <c:pt idx="9605">
                  <c:v>6.8120000000000003</c:v>
                </c:pt>
                <c:pt idx="9606">
                  <c:v>6.8129999999999997</c:v>
                </c:pt>
                <c:pt idx="9607">
                  <c:v>6.8159999999999998</c:v>
                </c:pt>
                <c:pt idx="9608">
                  <c:v>6.8170000000000002</c:v>
                </c:pt>
                <c:pt idx="9609">
                  <c:v>6.8170000000000002</c:v>
                </c:pt>
                <c:pt idx="9610">
                  <c:v>6.8170000000000002</c:v>
                </c:pt>
                <c:pt idx="9611">
                  <c:v>6.82</c:v>
                </c:pt>
                <c:pt idx="9612">
                  <c:v>6.8220000000000001</c:v>
                </c:pt>
                <c:pt idx="9613">
                  <c:v>6.8239999999999998</c:v>
                </c:pt>
                <c:pt idx="9614">
                  <c:v>6.8280000000000003</c:v>
                </c:pt>
                <c:pt idx="9615">
                  <c:v>6.8280000000000003</c:v>
                </c:pt>
                <c:pt idx="9616">
                  <c:v>6.8330000000000002</c:v>
                </c:pt>
                <c:pt idx="9617">
                  <c:v>6.8339999999999996</c:v>
                </c:pt>
                <c:pt idx="9618">
                  <c:v>6.8390000000000004</c:v>
                </c:pt>
                <c:pt idx="9619">
                  <c:v>6.8390000000000004</c:v>
                </c:pt>
                <c:pt idx="9620">
                  <c:v>6.8440000000000003</c:v>
                </c:pt>
                <c:pt idx="9621">
                  <c:v>6.8440000000000003</c:v>
                </c:pt>
                <c:pt idx="9622">
                  <c:v>6.85</c:v>
                </c:pt>
                <c:pt idx="9623">
                  <c:v>6.851</c:v>
                </c:pt>
                <c:pt idx="9624">
                  <c:v>6.851</c:v>
                </c:pt>
                <c:pt idx="9625">
                  <c:v>6.8540000000000001</c:v>
                </c:pt>
                <c:pt idx="9626">
                  <c:v>6.8540000000000001</c:v>
                </c:pt>
                <c:pt idx="9627">
                  <c:v>6.8540000000000001</c:v>
                </c:pt>
                <c:pt idx="9628">
                  <c:v>6.8550000000000004</c:v>
                </c:pt>
                <c:pt idx="9629">
                  <c:v>6.8609999999999998</c:v>
                </c:pt>
                <c:pt idx="9630">
                  <c:v>6.8650000000000002</c:v>
                </c:pt>
                <c:pt idx="9631">
                  <c:v>6.8650000000000002</c:v>
                </c:pt>
                <c:pt idx="9632">
                  <c:v>6.8650000000000002</c:v>
                </c:pt>
                <c:pt idx="9633">
                  <c:v>6.8659999999999997</c:v>
                </c:pt>
                <c:pt idx="9634">
                  <c:v>6.867</c:v>
                </c:pt>
                <c:pt idx="9635">
                  <c:v>6.867</c:v>
                </c:pt>
                <c:pt idx="9636">
                  <c:v>6.8730000000000002</c:v>
                </c:pt>
                <c:pt idx="9637">
                  <c:v>6.8760000000000003</c:v>
                </c:pt>
                <c:pt idx="9638">
                  <c:v>6.8760000000000003</c:v>
                </c:pt>
                <c:pt idx="9639">
                  <c:v>6.8760000000000003</c:v>
                </c:pt>
                <c:pt idx="9640">
                  <c:v>6.89</c:v>
                </c:pt>
                <c:pt idx="9641">
                  <c:v>6.891</c:v>
                </c:pt>
                <c:pt idx="9642">
                  <c:v>6.891</c:v>
                </c:pt>
                <c:pt idx="9643">
                  <c:v>6.8940000000000001</c:v>
                </c:pt>
                <c:pt idx="9644">
                  <c:v>6.8979999999999997</c:v>
                </c:pt>
                <c:pt idx="9645">
                  <c:v>6.8979999999999997</c:v>
                </c:pt>
                <c:pt idx="9646">
                  <c:v>6.9009999999999998</c:v>
                </c:pt>
                <c:pt idx="9647">
                  <c:v>6.9020000000000001</c:v>
                </c:pt>
                <c:pt idx="9648">
                  <c:v>6.9050000000000002</c:v>
                </c:pt>
                <c:pt idx="9649">
                  <c:v>6.9050000000000002</c:v>
                </c:pt>
                <c:pt idx="9650">
                  <c:v>6.907</c:v>
                </c:pt>
                <c:pt idx="9651">
                  <c:v>6.9089999999999998</c:v>
                </c:pt>
                <c:pt idx="9652">
                  <c:v>6.9089999999999998</c:v>
                </c:pt>
                <c:pt idx="9653">
                  <c:v>6.91</c:v>
                </c:pt>
                <c:pt idx="9654">
                  <c:v>6.9109999999999996</c:v>
                </c:pt>
                <c:pt idx="9655">
                  <c:v>6.9109999999999996</c:v>
                </c:pt>
                <c:pt idx="9656">
                  <c:v>6.9109999999999996</c:v>
                </c:pt>
                <c:pt idx="9657">
                  <c:v>6.9160000000000004</c:v>
                </c:pt>
                <c:pt idx="9658">
                  <c:v>6.9169999999999998</c:v>
                </c:pt>
                <c:pt idx="9659">
                  <c:v>6.9180000000000001</c:v>
                </c:pt>
                <c:pt idx="9660">
                  <c:v>6.92</c:v>
                </c:pt>
                <c:pt idx="9661">
                  <c:v>6.92</c:v>
                </c:pt>
                <c:pt idx="9662">
                  <c:v>6.9210000000000003</c:v>
                </c:pt>
                <c:pt idx="9663">
                  <c:v>6.923</c:v>
                </c:pt>
                <c:pt idx="9664">
                  <c:v>6.9240000000000004</c:v>
                </c:pt>
                <c:pt idx="9665">
                  <c:v>6.931</c:v>
                </c:pt>
                <c:pt idx="9666">
                  <c:v>6.9320000000000004</c:v>
                </c:pt>
                <c:pt idx="9667">
                  <c:v>6.9329999999999998</c:v>
                </c:pt>
                <c:pt idx="9668">
                  <c:v>6.9370000000000003</c:v>
                </c:pt>
                <c:pt idx="9669">
                  <c:v>6.9390000000000001</c:v>
                </c:pt>
                <c:pt idx="9670">
                  <c:v>6.9420000000000002</c:v>
                </c:pt>
                <c:pt idx="9671">
                  <c:v>6.9420000000000002</c:v>
                </c:pt>
                <c:pt idx="9672">
                  <c:v>6.9420000000000002</c:v>
                </c:pt>
                <c:pt idx="9673">
                  <c:v>6.9429999999999996</c:v>
                </c:pt>
                <c:pt idx="9674">
                  <c:v>6.9429999999999996</c:v>
                </c:pt>
                <c:pt idx="9675">
                  <c:v>6.9429999999999996</c:v>
                </c:pt>
                <c:pt idx="9676">
                  <c:v>6.944</c:v>
                </c:pt>
                <c:pt idx="9677">
                  <c:v>6.9450000000000003</c:v>
                </c:pt>
                <c:pt idx="9678">
                  <c:v>6.9450000000000003</c:v>
                </c:pt>
                <c:pt idx="9679">
                  <c:v>6.95</c:v>
                </c:pt>
                <c:pt idx="9680">
                  <c:v>6.95</c:v>
                </c:pt>
                <c:pt idx="9681">
                  <c:v>6.95</c:v>
                </c:pt>
                <c:pt idx="9682">
                  <c:v>6.9509999999999996</c:v>
                </c:pt>
                <c:pt idx="9683">
                  <c:v>6.9550000000000001</c:v>
                </c:pt>
                <c:pt idx="9684">
                  <c:v>6.9630000000000001</c:v>
                </c:pt>
                <c:pt idx="9685">
                  <c:v>6.9749999999999996</c:v>
                </c:pt>
                <c:pt idx="9686">
                  <c:v>6.9749999999999996</c:v>
                </c:pt>
                <c:pt idx="9687">
                  <c:v>6.9829999999999997</c:v>
                </c:pt>
                <c:pt idx="9688">
                  <c:v>6.9859999999999998</c:v>
                </c:pt>
                <c:pt idx="9689">
                  <c:v>6.9859999999999998</c:v>
                </c:pt>
                <c:pt idx="9690">
                  <c:v>6.9870000000000001</c:v>
                </c:pt>
                <c:pt idx="9691">
                  <c:v>6.9889999999999999</c:v>
                </c:pt>
                <c:pt idx="9692">
                  <c:v>6.9889999999999999</c:v>
                </c:pt>
                <c:pt idx="9693">
                  <c:v>6.9960000000000004</c:v>
                </c:pt>
                <c:pt idx="9694">
                  <c:v>6.9969999999999999</c:v>
                </c:pt>
                <c:pt idx="9695">
                  <c:v>6.9969999999999999</c:v>
                </c:pt>
                <c:pt idx="9696">
                  <c:v>7</c:v>
                </c:pt>
                <c:pt idx="9697">
                  <c:v>7.0019999999999998</c:v>
                </c:pt>
                <c:pt idx="9698">
                  <c:v>7.0090000000000003</c:v>
                </c:pt>
                <c:pt idx="9699">
                  <c:v>7.0090000000000003</c:v>
                </c:pt>
                <c:pt idx="9700">
                  <c:v>7.0090000000000003</c:v>
                </c:pt>
                <c:pt idx="9701">
                  <c:v>7.0119999999999996</c:v>
                </c:pt>
                <c:pt idx="9702">
                  <c:v>7.0170000000000003</c:v>
                </c:pt>
                <c:pt idx="9703">
                  <c:v>7.0170000000000003</c:v>
                </c:pt>
                <c:pt idx="9704">
                  <c:v>7.0170000000000003</c:v>
                </c:pt>
                <c:pt idx="9705">
                  <c:v>7.02</c:v>
                </c:pt>
                <c:pt idx="9706">
                  <c:v>7.0270000000000001</c:v>
                </c:pt>
                <c:pt idx="9707">
                  <c:v>7.032</c:v>
                </c:pt>
                <c:pt idx="9708">
                  <c:v>7.0339999999999998</c:v>
                </c:pt>
                <c:pt idx="9709">
                  <c:v>7.0389999999999997</c:v>
                </c:pt>
                <c:pt idx="9710">
                  <c:v>7.0419999999999998</c:v>
                </c:pt>
                <c:pt idx="9711">
                  <c:v>7.0460000000000003</c:v>
                </c:pt>
                <c:pt idx="9712">
                  <c:v>7.0460000000000003</c:v>
                </c:pt>
                <c:pt idx="9713">
                  <c:v>7.0510000000000002</c:v>
                </c:pt>
                <c:pt idx="9714">
                  <c:v>7.0529999999999999</c:v>
                </c:pt>
                <c:pt idx="9715">
                  <c:v>7.0529999999999999</c:v>
                </c:pt>
                <c:pt idx="9716">
                  <c:v>7.0570000000000004</c:v>
                </c:pt>
                <c:pt idx="9717">
                  <c:v>7.0570000000000004</c:v>
                </c:pt>
                <c:pt idx="9718">
                  <c:v>7.0609999999999999</c:v>
                </c:pt>
                <c:pt idx="9719">
                  <c:v>7.0620000000000003</c:v>
                </c:pt>
                <c:pt idx="9720">
                  <c:v>7.0620000000000003</c:v>
                </c:pt>
                <c:pt idx="9721">
                  <c:v>7.0640000000000001</c:v>
                </c:pt>
                <c:pt idx="9722">
                  <c:v>7.0640000000000001</c:v>
                </c:pt>
                <c:pt idx="9723">
                  <c:v>7.0640000000000001</c:v>
                </c:pt>
                <c:pt idx="9724">
                  <c:v>7.0640000000000001</c:v>
                </c:pt>
                <c:pt idx="9725">
                  <c:v>7.0650000000000004</c:v>
                </c:pt>
                <c:pt idx="9726">
                  <c:v>7.0650000000000004</c:v>
                </c:pt>
                <c:pt idx="9727">
                  <c:v>7.0709999999999997</c:v>
                </c:pt>
                <c:pt idx="9728">
                  <c:v>7.0750000000000002</c:v>
                </c:pt>
                <c:pt idx="9729">
                  <c:v>7.0750000000000002</c:v>
                </c:pt>
                <c:pt idx="9730">
                  <c:v>7.0750000000000002</c:v>
                </c:pt>
                <c:pt idx="9731">
                  <c:v>7.0759999999999996</c:v>
                </c:pt>
                <c:pt idx="9732">
                  <c:v>7.0780000000000003</c:v>
                </c:pt>
                <c:pt idx="9733">
                  <c:v>7.0860000000000003</c:v>
                </c:pt>
                <c:pt idx="9734">
                  <c:v>7.0949999999999998</c:v>
                </c:pt>
                <c:pt idx="9735">
                  <c:v>7.0949999999999998</c:v>
                </c:pt>
                <c:pt idx="9736">
                  <c:v>7.1</c:v>
                </c:pt>
                <c:pt idx="9737">
                  <c:v>7.101</c:v>
                </c:pt>
                <c:pt idx="9738">
                  <c:v>7.101</c:v>
                </c:pt>
                <c:pt idx="9739">
                  <c:v>7.1059999999999999</c:v>
                </c:pt>
                <c:pt idx="9740">
                  <c:v>7.1120000000000001</c:v>
                </c:pt>
                <c:pt idx="9741">
                  <c:v>7.1120000000000001</c:v>
                </c:pt>
                <c:pt idx="9742">
                  <c:v>7.1139999999999999</c:v>
                </c:pt>
                <c:pt idx="9743">
                  <c:v>7.1159999999999997</c:v>
                </c:pt>
                <c:pt idx="9744">
                  <c:v>7.1180000000000003</c:v>
                </c:pt>
                <c:pt idx="9745">
                  <c:v>7.1189999999999998</c:v>
                </c:pt>
                <c:pt idx="9746">
                  <c:v>7.12</c:v>
                </c:pt>
                <c:pt idx="9747">
                  <c:v>7.1239999999999997</c:v>
                </c:pt>
                <c:pt idx="9748">
                  <c:v>7.1310000000000002</c:v>
                </c:pt>
                <c:pt idx="9749">
                  <c:v>7.1310000000000002</c:v>
                </c:pt>
                <c:pt idx="9750">
                  <c:v>7.1310000000000002</c:v>
                </c:pt>
                <c:pt idx="9751">
                  <c:v>7.1319999999999997</c:v>
                </c:pt>
                <c:pt idx="9752">
                  <c:v>7.133</c:v>
                </c:pt>
                <c:pt idx="9753">
                  <c:v>7.133</c:v>
                </c:pt>
                <c:pt idx="9754">
                  <c:v>7.141</c:v>
                </c:pt>
                <c:pt idx="9755">
                  <c:v>7.1420000000000003</c:v>
                </c:pt>
                <c:pt idx="9756">
                  <c:v>7.1420000000000003</c:v>
                </c:pt>
                <c:pt idx="9757">
                  <c:v>7.1420000000000003</c:v>
                </c:pt>
                <c:pt idx="9758">
                  <c:v>7.1420000000000003</c:v>
                </c:pt>
                <c:pt idx="9759">
                  <c:v>7.1420000000000003</c:v>
                </c:pt>
                <c:pt idx="9760">
                  <c:v>7.1429999999999998</c:v>
                </c:pt>
                <c:pt idx="9761">
                  <c:v>7.1509999999999998</c:v>
                </c:pt>
                <c:pt idx="9762">
                  <c:v>7.1520000000000001</c:v>
                </c:pt>
                <c:pt idx="9763">
                  <c:v>7.1520000000000001</c:v>
                </c:pt>
                <c:pt idx="9764">
                  <c:v>7.1529999999999996</c:v>
                </c:pt>
                <c:pt idx="9765">
                  <c:v>7.1619999999999999</c:v>
                </c:pt>
                <c:pt idx="9766">
                  <c:v>7.1630000000000003</c:v>
                </c:pt>
                <c:pt idx="9767">
                  <c:v>7.1630000000000003</c:v>
                </c:pt>
                <c:pt idx="9768">
                  <c:v>7.1669999999999998</c:v>
                </c:pt>
                <c:pt idx="9769">
                  <c:v>7.1689999999999996</c:v>
                </c:pt>
                <c:pt idx="9770">
                  <c:v>7.173</c:v>
                </c:pt>
                <c:pt idx="9771">
                  <c:v>7.1740000000000004</c:v>
                </c:pt>
                <c:pt idx="9772">
                  <c:v>7.1849999999999996</c:v>
                </c:pt>
                <c:pt idx="9773">
                  <c:v>7.1849999999999996</c:v>
                </c:pt>
                <c:pt idx="9774">
                  <c:v>7.1870000000000003</c:v>
                </c:pt>
                <c:pt idx="9775">
                  <c:v>7.1870000000000003</c:v>
                </c:pt>
                <c:pt idx="9776">
                  <c:v>7.1870000000000003</c:v>
                </c:pt>
                <c:pt idx="9777">
                  <c:v>7.1879999999999997</c:v>
                </c:pt>
                <c:pt idx="9778">
                  <c:v>7.1879999999999997</c:v>
                </c:pt>
                <c:pt idx="9779">
                  <c:v>7.1950000000000003</c:v>
                </c:pt>
                <c:pt idx="9780">
                  <c:v>7.1970000000000001</c:v>
                </c:pt>
                <c:pt idx="9781">
                  <c:v>7.1989999999999998</c:v>
                </c:pt>
                <c:pt idx="9782">
                  <c:v>7.1989999999999998</c:v>
                </c:pt>
                <c:pt idx="9783">
                  <c:v>7.1989999999999998</c:v>
                </c:pt>
                <c:pt idx="9784">
                  <c:v>7.2030000000000003</c:v>
                </c:pt>
                <c:pt idx="9785">
                  <c:v>7.2080000000000002</c:v>
                </c:pt>
                <c:pt idx="9786">
                  <c:v>7.21</c:v>
                </c:pt>
                <c:pt idx="9787">
                  <c:v>7.21</c:v>
                </c:pt>
                <c:pt idx="9788">
                  <c:v>7.21</c:v>
                </c:pt>
                <c:pt idx="9789">
                  <c:v>7.21</c:v>
                </c:pt>
                <c:pt idx="9790">
                  <c:v>7.22</c:v>
                </c:pt>
                <c:pt idx="9791">
                  <c:v>7.2210000000000001</c:v>
                </c:pt>
                <c:pt idx="9792">
                  <c:v>7.2210000000000001</c:v>
                </c:pt>
                <c:pt idx="9793">
                  <c:v>7.2220000000000004</c:v>
                </c:pt>
                <c:pt idx="9794">
                  <c:v>7.226</c:v>
                </c:pt>
                <c:pt idx="9795">
                  <c:v>7.2309999999999999</c:v>
                </c:pt>
                <c:pt idx="9796">
                  <c:v>7.2309999999999999</c:v>
                </c:pt>
                <c:pt idx="9797">
                  <c:v>7.2329999999999997</c:v>
                </c:pt>
                <c:pt idx="9798">
                  <c:v>7.2359999999999998</c:v>
                </c:pt>
                <c:pt idx="9799">
                  <c:v>7.2359999999999998</c:v>
                </c:pt>
                <c:pt idx="9800">
                  <c:v>7.2389999999999999</c:v>
                </c:pt>
                <c:pt idx="9801">
                  <c:v>7.242</c:v>
                </c:pt>
                <c:pt idx="9802">
                  <c:v>7.2450000000000001</c:v>
                </c:pt>
                <c:pt idx="9803">
                  <c:v>7.2469999999999999</c:v>
                </c:pt>
                <c:pt idx="9804">
                  <c:v>7.25</c:v>
                </c:pt>
                <c:pt idx="9805">
                  <c:v>7.2549999999999999</c:v>
                </c:pt>
                <c:pt idx="9806">
                  <c:v>7.2549999999999999</c:v>
                </c:pt>
                <c:pt idx="9807">
                  <c:v>7.2549999999999999</c:v>
                </c:pt>
                <c:pt idx="9808">
                  <c:v>7.2590000000000003</c:v>
                </c:pt>
                <c:pt idx="9809">
                  <c:v>7.2640000000000002</c:v>
                </c:pt>
                <c:pt idx="9810">
                  <c:v>7.2649999999999997</c:v>
                </c:pt>
                <c:pt idx="9811">
                  <c:v>7.2649999999999997</c:v>
                </c:pt>
                <c:pt idx="9812">
                  <c:v>7.266</c:v>
                </c:pt>
                <c:pt idx="9813">
                  <c:v>7.266</c:v>
                </c:pt>
                <c:pt idx="9814">
                  <c:v>7.266</c:v>
                </c:pt>
                <c:pt idx="9815">
                  <c:v>7.266</c:v>
                </c:pt>
                <c:pt idx="9816">
                  <c:v>7.2670000000000003</c:v>
                </c:pt>
                <c:pt idx="9817">
                  <c:v>7.2709999999999999</c:v>
                </c:pt>
                <c:pt idx="9818">
                  <c:v>7.2770000000000001</c:v>
                </c:pt>
                <c:pt idx="9819">
                  <c:v>7.2770000000000001</c:v>
                </c:pt>
                <c:pt idx="9820">
                  <c:v>7.2770000000000001</c:v>
                </c:pt>
                <c:pt idx="9821">
                  <c:v>7.2779999999999996</c:v>
                </c:pt>
                <c:pt idx="9822">
                  <c:v>7.2880000000000003</c:v>
                </c:pt>
                <c:pt idx="9823">
                  <c:v>7.2889999999999997</c:v>
                </c:pt>
                <c:pt idx="9824">
                  <c:v>7.2910000000000004</c:v>
                </c:pt>
                <c:pt idx="9825">
                  <c:v>7.2930000000000001</c:v>
                </c:pt>
                <c:pt idx="9826">
                  <c:v>7.3010000000000002</c:v>
                </c:pt>
                <c:pt idx="9827">
                  <c:v>7.3040000000000003</c:v>
                </c:pt>
                <c:pt idx="9828">
                  <c:v>7.3049999999999997</c:v>
                </c:pt>
                <c:pt idx="9829">
                  <c:v>7.3109999999999999</c:v>
                </c:pt>
                <c:pt idx="9830">
                  <c:v>7.3129999999999997</c:v>
                </c:pt>
                <c:pt idx="9831">
                  <c:v>7.3150000000000004</c:v>
                </c:pt>
                <c:pt idx="9832">
                  <c:v>7.3159999999999998</c:v>
                </c:pt>
                <c:pt idx="9833">
                  <c:v>7.3209999999999997</c:v>
                </c:pt>
                <c:pt idx="9834">
                  <c:v>7.3220000000000001</c:v>
                </c:pt>
                <c:pt idx="9835">
                  <c:v>7.3230000000000004</c:v>
                </c:pt>
                <c:pt idx="9836">
                  <c:v>7.3230000000000004</c:v>
                </c:pt>
                <c:pt idx="9837">
                  <c:v>7.3230000000000004</c:v>
                </c:pt>
                <c:pt idx="9838">
                  <c:v>7.3230000000000004</c:v>
                </c:pt>
                <c:pt idx="9839">
                  <c:v>7.327</c:v>
                </c:pt>
                <c:pt idx="9840">
                  <c:v>7.3339999999999996</c:v>
                </c:pt>
                <c:pt idx="9841">
                  <c:v>7.3339999999999996</c:v>
                </c:pt>
                <c:pt idx="9842">
                  <c:v>7.335</c:v>
                </c:pt>
                <c:pt idx="9843">
                  <c:v>7.3380000000000001</c:v>
                </c:pt>
                <c:pt idx="9844">
                  <c:v>7.3449999999999998</c:v>
                </c:pt>
                <c:pt idx="9845">
                  <c:v>7.3449999999999998</c:v>
                </c:pt>
                <c:pt idx="9846">
                  <c:v>7.3460000000000001</c:v>
                </c:pt>
                <c:pt idx="9847">
                  <c:v>7.3460000000000001</c:v>
                </c:pt>
                <c:pt idx="9848">
                  <c:v>7.3470000000000004</c:v>
                </c:pt>
                <c:pt idx="9849">
                  <c:v>7.3479999999999999</c:v>
                </c:pt>
                <c:pt idx="9850">
                  <c:v>7.3520000000000003</c:v>
                </c:pt>
                <c:pt idx="9851">
                  <c:v>7.3559999999999999</c:v>
                </c:pt>
                <c:pt idx="9852">
                  <c:v>7.3609999999999998</c:v>
                </c:pt>
                <c:pt idx="9853">
                  <c:v>7.3620000000000001</c:v>
                </c:pt>
                <c:pt idx="9854">
                  <c:v>7.3630000000000004</c:v>
                </c:pt>
                <c:pt idx="9855">
                  <c:v>7.3650000000000002</c:v>
                </c:pt>
                <c:pt idx="9856">
                  <c:v>7.3680000000000003</c:v>
                </c:pt>
                <c:pt idx="9857">
                  <c:v>7.3730000000000002</c:v>
                </c:pt>
                <c:pt idx="9858">
                  <c:v>7.3730000000000002</c:v>
                </c:pt>
                <c:pt idx="9859">
                  <c:v>7.3789999999999996</c:v>
                </c:pt>
                <c:pt idx="9860">
                  <c:v>7.3789999999999996</c:v>
                </c:pt>
                <c:pt idx="9861">
                  <c:v>7.3789999999999996</c:v>
                </c:pt>
                <c:pt idx="9862">
                  <c:v>7.38</c:v>
                </c:pt>
                <c:pt idx="9863">
                  <c:v>7.3840000000000003</c:v>
                </c:pt>
                <c:pt idx="9864">
                  <c:v>7.3840000000000003</c:v>
                </c:pt>
                <c:pt idx="9865">
                  <c:v>7.39</c:v>
                </c:pt>
                <c:pt idx="9866">
                  <c:v>7.391</c:v>
                </c:pt>
                <c:pt idx="9867">
                  <c:v>7.391</c:v>
                </c:pt>
                <c:pt idx="9868">
                  <c:v>7.391</c:v>
                </c:pt>
                <c:pt idx="9869">
                  <c:v>7.391</c:v>
                </c:pt>
                <c:pt idx="9870">
                  <c:v>7.391</c:v>
                </c:pt>
                <c:pt idx="9871">
                  <c:v>7.3920000000000003</c:v>
                </c:pt>
                <c:pt idx="9872">
                  <c:v>7.3959999999999999</c:v>
                </c:pt>
                <c:pt idx="9873">
                  <c:v>7.3959999999999999</c:v>
                </c:pt>
                <c:pt idx="9874">
                  <c:v>7.3970000000000002</c:v>
                </c:pt>
                <c:pt idx="9875">
                  <c:v>7.3979999999999997</c:v>
                </c:pt>
                <c:pt idx="9876">
                  <c:v>7.4009999999999998</c:v>
                </c:pt>
                <c:pt idx="9877">
                  <c:v>7.4020000000000001</c:v>
                </c:pt>
                <c:pt idx="9878">
                  <c:v>7.4020000000000001</c:v>
                </c:pt>
                <c:pt idx="9879">
                  <c:v>7.4029999999999996</c:v>
                </c:pt>
                <c:pt idx="9880">
                  <c:v>7.4029999999999996</c:v>
                </c:pt>
                <c:pt idx="9881">
                  <c:v>7.4029999999999996</c:v>
                </c:pt>
                <c:pt idx="9882">
                  <c:v>7.4130000000000003</c:v>
                </c:pt>
                <c:pt idx="9883">
                  <c:v>7.4139999999999997</c:v>
                </c:pt>
                <c:pt idx="9884">
                  <c:v>7.4139999999999997</c:v>
                </c:pt>
                <c:pt idx="9885">
                  <c:v>7.4139999999999997</c:v>
                </c:pt>
                <c:pt idx="9886">
                  <c:v>7.4189999999999996</c:v>
                </c:pt>
                <c:pt idx="9887">
                  <c:v>7.4189999999999996</c:v>
                </c:pt>
                <c:pt idx="9888">
                  <c:v>7.4240000000000004</c:v>
                </c:pt>
                <c:pt idx="9889">
                  <c:v>7.4249999999999998</c:v>
                </c:pt>
                <c:pt idx="9890">
                  <c:v>7.4260000000000002</c:v>
                </c:pt>
                <c:pt idx="9891">
                  <c:v>7.4279999999999999</c:v>
                </c:pt>
                <c:pt idx="9892">
                  <c:v>7.4359999999999999</c:v>
                </c:pt>
                <c:pt idx="9893">
                  <c:v>7.4359999999999999</c:v>
                </c:pt>
                <c:pt idx="9894">
                  <c:v>7.4390000000000001</c:v>
                </c:pt>
                <c:pt idx="9895">
                  <c:v>7.44</c:v>
                </c:pt>
                <c:pt idx="9896">
                  <c:v>7.4450000000000003</c:v>
                </c:pt>
                <c:pt idx="9897">
                  <c:v>7.4470000000000001</c:v>
                </c:pt>
                <c:pt idx="9898">
                  <c:v>7.4489999999999998</c:v>
                </c:pt>
                <c:pt idx="9899">
                  <c:v>7.452</c:v>
                </c:pt>
                <c:pt idx="9900">
                  <c:v>7.4539999999999997</c:v>
                </c:pt>
                <c:pt idx="9901">
                  <c:v>7.46</c:v>
                </c:pt>
                <c:pt idx="9902">
                  <c:v>7.46</c:v>
                </c:pt>
                <c:pt idx="9903">
                  <c:v>7.46</c:v>
                </c:pt>
                <c:pt idx="9904">
                  <c:v>7.46</c:v>
                </c:pt>
                <c:pt idx="9905">
                  <c:v>7.46</c:v>
                </c:pt>
                <c:pt idx="9906">
                  <c:v>7.4640000000000004</c:v>
                </c:pt>
                <c:pt idx="9907">
                  <c:v>7.4649999999999999</c:v>
                </c:pt>
                <c:pt idx="9908">
                  <c:v>7.4649999999999999</c:v>
                </c:pt>
                <c:pt idx="9909">
                  <c:v>7.4710000000000001</c:v>
                </c:pt>
                <c:pt idx="9910">
                  <c:v>7.4710000000000001</c:v>
                </c:pt>
                <c:pt idx="9911">
                  <c:v>7.4710000000000001</c:v>
                </c:pt>
                <c:pt idx="9912">
                  <c:v>7.4710000000000001</c:v>
                </c:pt>
                <c:pt idx="9913">
                  <c:v>7.4710000000000001</c:v>
                </c:pt>
                <c:pt idx="9914">
                  <c:v>7.4710000000000001</c:v>
                </c:pt>
                <c:pt idx="9915">
                  <c:v>7.476</c:v>
                </c:pt>
                <c:pt idx="9916">
                  <c:v>7.476</c:v>
                </c:pt>
                <c:pt idx="9917">
                  <c:v>7.4820000000000002</c:v>
                </c:pt>
                <c:pt idx="9918">
                  <c:v>7.4820000000000002</c:v>
                </c:pt>
                <c:pt idx="9919">
                  <c:v>7.4820000000000002</c:v>
                </c:pt>
                <c:pt idx="9920">
                  <c:v>7.4820000000000002</c:v>
                </c:pt>
                <c:pt idx="9921">
                  <c:v>7.4820000000000002</c:v>
                </c:pt>
                <c:pt idx="9922">
                  <c:v>7.4829999999999997</c:v>
                </c:pt>
                <c:pt idx="9923">
                  <c:v>7.4829999999999997</c:v>
                </c:pt>
                <c:pt idx="9924">
                  <c:v>7.4829999999999997</c:v>
                </c:pt>
                <c:pt idx="9925">
                  <c:v>7.4829999999999997</c:v>
                </c:pt>
                <c:pt idx="9926">
                  <c:v>7.4829999999999997</c:v>
                </c:pt>
                <c:pt idx="9927">
                  <c:v>7.4829999999999997</c:v>
                </c:pt>
                <c:pt idx="9928">
                  <c:v>7.4870000000000001</c:v>
                </c:pt>
                <c:pt idx="9929">
                  <c:v>7.4880000000000004</c:v>
                </c:pt>
                <c:pt idx="9930">
                  <c:v>7.4930000000000003</c:v>
                </c:pt>
                <c:pt idx="9931">
                  <c:v>7.4930000000000003</c:v>
                </c:pt>
                <c:pt idx="9932">
                  <c:v>7.4939999999999998</c:v>
                </c:pt>
                <c:pt idx="9933">
                  <c:v>7.4939999999999998</c:v>
                </c:pt>
                <c:pt idx="9934">
                  <c:v>7.4939999999999998</c:v>
                </c:pt>
                <c:pt idx="9935">
                  <c:v>7.4939999999999998</c:v>
                </c:pt>
                <c:pt idx="9936">
                  <c:v>7.4969999999999999</c:v>
                </c:pt>
                <c:pt idx="9937">
                  <c:v>7.4989999999999997</c:v>
                </c:pt>
                <c:pt idx="9938">
                  <c:v>7.5090000000000003</c:v>
                </c:pt>
                <c:pt idx="9939">
                  <c:v>7.5119999999999996</c:v>
                </c:pt>
                <c:pt idx="9940">
                  <c:v>7.5170000000000003</c:v>
                </c:pt>
                <c:pt idx="9941">
                  <c:v>7.5170000000000003</c:v>
                </c:pt>
                <c:pt idx="9942">
                  <c:v>7.5279999999999996</c:v>
                </c:pt>
                <c:pt idx="9943">
                  <c:v>7.5279999999999996</c:v>
                </c:pt>
                <c:pt idx="9944">
                  <c:v>7.5279999999999996</c:v>
                </c:pt>
                <c:pt idx="9945">
                  <c:v>7.5279999999999996</c:v>
                </c:pt>
                <c:pt idx="9946">
                  <c:v>7.5279999999999996</c:v>
                </c:pt>
                <c:pt idx="9947">
                  <c:v>7.5339999999999998</c:v>
                </c:pt>
                <c:pt idx="9948">
                  <c:v>7.54</c:v>
                </c:pt>
                <c:pt idx="9949">
                  <c:v>7.54</c:v>
                </c:pt>
                <c:pt idx="9950">
                  <c:v>7.54</c:v>
                </c:pt>
                <c:pt idx="9951">
                  <c:v>7.54</c:v>
                </c:pt>
                <c:pt idx="9952">
                  <c:v>7.54</c:v>
                </c:pt>
                <c:pt idx="9953">
                  <c:v>7.5469999999999997</c:v>
                </c:pt>
                <c:pt idx="9954">
                  <c:v>7.5510000000000002</c:v>
                </c:pt>
                <c:pt idx="9955">
                  <c:v>7.5510000000000002</c:v>
                </c:pt>
                <c:pt idx="9956">
                  <c:v>7.5519999999999996</c:v>
                </c:pt>
                <c:pt idx="9957">
                  <c:v>7.556</c:v>
                </c:pt>
                <c:pt idx="9958">
                  <c:v>7.5590000000000002</c:v>
                </c:pt>
                <c:pt idx="9959">
                  <c:v>7.5629999999999997</c:v>
                </c:pt>
                <c:pt idx="9960">
                  <c:v>7.5629999999999997</c:v>
                </c:pt>
                <c:pt idx="9961">
                  <c:v>7.5640000000000001</c:v>
                </c:pt>
                <c:pt idx="9962">
                  <c:v>7.57</c:v>
                </c:pt>
                <c:pt idx="9963">
                  <c:v>7.5720000000000001</c:v>
                </c:pt>
                <c:pt idx="9964">
                  <c:v>7.5750000000000002</c:v>
                </c:pt>
                <c:pt idx="9965">
                  <c:v>7.5810000000000004</c:v>
                </c:pt>
                <c:pt idx="9966">
                  <c:v>7.5860000000000003</c:v>
                </c:pt>
                <c:pt idx="9967">
                  <c:v>7.5919999999999996</c:v>
                </c:pt>
                <c:pt idx="9968">
                  <c:v>7.5919999999999996</c:v>
                </c:pt>
                <c:pt idx="9969">
                  <c:v>7.5970000000000004</c:v>
                </c:pt>
                <c:pt idx="9970">
                  <c:v>7.5979999999999999</c:v>
                </c:pt>
                <c:pt idx="9971">
                  <c:v>7.5979999999999999</c:v>
                </c:pt>
                <c:pt idx="9972">
                  <c:v>7.5979999999999999</c:v>
                </c:pt>
                <c:pt idx="9973">
                  <c:v>7.5979999999999999</c:v>
                </c:pt>
                <c:pt idx="9974">
                  <c:v>7.5990000000000002</c:v>
                </c:pt>
                <c:pt idx="9975">
                  <c:v>7.601</c:v>
                </c:pt>
                <c:pt idx="9976">
                  <c:v>7.6040000000000001</c:v>
                </c:pt>
                <c:pt idx="9977">
                  <c:v>7.609</c:v>
                </c:pt>
                <c:pt idx="9978">
                  <c:v>7.609</c:v>
                </c:pt>
                <c:pt idx="9979">
                  <c:v>7.61</c:v>
                </c:pt>
                <c:pt idx="9980">
                  <c:v>7.61</c:v>
                </c:pt>
                <c:pt idx="9981">
                  <c:v>7.6210000000000004</c:v>
                </c:pt>
                <c:pt idx="9982">
                  <c:v>7.6210000000000004</c:v>
                </c:pt>
                <c:pt idx="9983">
                  <c:v>7.6210000000000004</c:v>
                </c:pt>
                <c:pt idx="9984">
                  <c:v>7.6210000000000004</c:v>
                </c:pt>
                <c:pt idx="9985">
                  <c:v>7.6289999999999996</c:v>
                </c:pt>
                <c:pt idx="9986">
                  <c:v>7.633</c:v>
                </c:pt>
                <c:pt idx="9987">
                  <c:v>7.6340000000000003</c:v>
                </c:pt>
                <c:pt idx="9988">
                  <c:v>7.6390000000000002</c:v>
                </c:pt>
                <c:pt idx="9989">
                  <c:v>7.6429999999999998</c:v>
                </c:pt>
                <c:pt idx="9990">
                  <c:v>7.6440000000000001</c:v>
                </c:pt>
                <c:pt idx="9991">
                  <c:v>7.6449999999999996</c:v>
                </c:pt>
                <c:pt idx="9992">
                  <c:v>7.65</c:v>
                </c:pt>
                <c:pt idx="9993">
                  <c:v>7.6559999999999997</c:v>
                </c:pt>
                <c:pt idx="9994">
                  <c:v>7.6639999999999997</c:v>
                </c:pt>
                <c:pt idx="9995">
                  <c:v>7.6669999999999998</c:v>
                </c:pt>
                <c:pt idx="9996">
                  <c:v>7.6669999999999998</c:v>
                </c:pt>
                <c:pt idx="9997">
                  <c:v>7.6669999999999998</c:v>
                </c:pt>
                <c:pt idx="9998">
                  <c:v>7.6680000000000001</c:v>
                </c:pt>
                <c:pt idx="9999">
                  <c:v>7.6680000000000001</c:v>
                </c:pt>
                <c:pt idx="10000">
                  <c:v>7.6680000000000001</c:v>
                </c:pt>
                <c:pt idx="10001">
                  <c:v>7.6740000000000004</c:v>
                </c:pt>
                <c:pt idx="10002">
                  <c:v>7.6740000000000004</c:v>
                </c:pt>
                <c:pt idx="10003">
                  <c:v>7.6790000000000003</c:v>
                </c:pt>
                <c:pt idx="10004">
                  <c:v>7.6790000000000003</c:v>
                </c:pt>
                <c:pt idx="10005">
                  <c:v>7.6790000000000003</c:v>
                </c:pt>
                <c:pt idx="10006">
                  <c:v>7.6790000000000003</c:v>
                </c:pt>
                <c:pt idx="10007">
                  <c:v>7.6790000000000003</c:v>
                </c:pt>
                <c:pt idx="10008">
                  <c:v>7.6790000000000003</c:v>
                </c:pt>
                <c:pt idx="10009">
                  <c:v>7.6790000000000003</c:v>
                </c:pt>
                <c:pt idx="10010">
                  <c:v>7.68</c:v>
                </c:pt>
                <c:pt idx="10011">
                  <c:v>7.681</c:v>
                </c:pt>
                <c:pt idx="10012">
                  <c:v>7.6829999999999998</c:v>
                </c:pt>
                <c:pt idx="10013">
                  <c:v>7.69</c:v>
                </c:pt>
                <c:pt idx="10014">
                  <c:v>7.6980000000000004</c:v>
                </c:pt>
                <c:pt idx="10015">
                  <c:v>7.7140000000000004</c:v>
                </c:pt>
                <c:pt idx="10016">
                  <c:v>7.7140000000000004</c:v>
                </c:pt>
                <c:pt idx="10017">
                  <c:v>7.72</c:v>
                </c:pt>
                <c:pt idx="10018">
                  <c:v>7.726</c:v>
                </c:pt>
                <c:pt idx="10019">
                  <c:v>7.726</c:v>
                </c:pt>
                <c:pt idx="10020">
                  <c:v>7.7320000000000002</c:v>
                </c:pt>
                <c:pt idx="10021">
                  <c:v>7.7350000000000003</c:v>
                </c:pt>
                <c:pt idx="10022">
                  <c:v>7.7370000000000001</c:v>
                </c:pt>
                <c:pt idx="10023">
                  <c:v>7.7370000000000001</c:v>
                </c:pt>
                <c:pt idx="10024">
                  <c:v>7.7380000000000004</c:v>
                </c:pt>
                <c:pt idx="10025">
                  <c:v>7.7380000000000004</c:v>
                </c:pt>
                <c:pt idx="10026">
                  <c:v>7.74</c:v>
                </c:pt>
                <c:pt idx="10027">
                  <c:v>7.7430000000000003</c:v>
                </c:pt>
                <c:pt idx="10028">
                  <c:v>7.7480000000000002</c:v>
                </c:pt>
                <c:pt idx="10029">
                  <c:v>7.7489999999999997</c:v>
                </c:pt>
                <c:pt idx="10030">
                  <c:v>7.7510000000000003</c:v>
                </c:pt>
                <c:pt idx="10031">
                  <c:v>7.7549999999999999</c:v>
                </c:pt>
                <c:pt idx="10032">
                  <c:v>7.7590000000000003</c:v>
                </c:pt>
                <c:pt idx="10033">
                  <c:v>7.76</c:v>
                </c:pt>
                <c:pt idx="10034">
                  <c:v>7.7610000000000001</c:v>
                </c:pt>
                <c:pt idx="10035">
                  <c:v>7.7610000000000001</c:v>
                </c:pt>
                <c:pt idx="10036">
                  <c:v>7.7619999999999996</c:v>
                </c:pt>
                <c:pt idx="10037">
                  <c:v>7.7670000000000003</c:v>
                </c:pt>
                <c:pt idx="10038">
                  <c:v>7.7670000000000003</c:v>
                </c:pt>
                <c:pt idx="10039">
                  <c:v>7.7679999999999998</c:v>
                </c:pt>
                <c:pt idx="10040">
                  <c:v>7.7720000000000002</c:v>
                </c:pt>
                <c:pt idx="10041">
                  <c:v>7.7720000000000002</c:v>
                </c:pt>
                <c:pt idx="10042">
                  <c:v>7.7720000000000002</c:v>
                </c:pt>
                <c:pt idx="10043">
                  <c:v>7.774</c:v>
                </c:pt>
                <c:pt idx="10044">
                  <c:v>7.7839999999999998</c:v>
                </c:pt>
                <c:pt idx="10045">
                  <c:v>7.7910000000000004</c:v>
                </c:pt>
                <c:pt idx="10046">
                  <c:v>7.8010000000000002</c:v>
                </c:pt>
                <c:pt idx="10047">
                  <c:v>7.8040000000000003</c:v>
                </c:pt>
                <c:pt idx="10048">
                  <c:v>7.8070000000000004</c:v>
                </c:pt>
                <c:pt idx="10049">
                  <c:v>7.8070000000000004</c:v>
                </c:pt>
                <c:pt idx="10050">
                  <c:v>7.8070000000000004</c:v>
                </c:pt>
                <c:pt idx="10051">
                  <c:v>7.8070000000000004</c:v>
                </c:pt>
                <c:pt idx="10052">
                  <c:v>7.8070000000000004</c:v>
                </c:pt>
                <c:pt idx="10053">
                  <c:v>7.8090000000000002</c:v>
                </c:pt>
                <c:pt idx="10054">
                  <c:v>7.8120000000000003</c:v>
                </c:pt>
                <c:pt idx="10055">
                  <c:v>7.8150000000000004</c:v>
                </c:pt>
                <c:pt idx="10056">
                  <c:v>7.8170000000000002</c:v>
                </c:pt>
                <c:pt idx="10057">
                  <c:v>7.819</c:v>
                </c:pt>
                <c:pt idx="10058">
                  <c:v>7.819</c:v>
                </c:pt>
                <c:pt idx="10059">
                  <c:v>7.819</c:v>
                </c:pt>
                <c:pt idx="10060">
                  <c:v>7.819</c:v>
                </c:pt>
                <c:pt idx="10061">
                  <c:v>7.82</c:v>
                </c:pt>
                <c:pt idx="10062">
                  <c:v>7.8310000000000004</c:v>
                </c:pt>
                <c:pt idx="10063">
                  <c:v>7.8310000000000004</c:v>
                </c:pt>
                <c:pt idx="10064">
                  <c:v>7.8310000000000004</c:v>
                </c:pt>
                <c:pt idx="10065">
                  <c:v>7.8319999999999999</c:v>
                </c:pt>
                <c:pt idx="10066">
                  <c:v>7.8319999999999999</c:v>
                </c:pt>
                <c:pt idx="10067">
                  <c:v>7.8319999999999999</c:v>
                </c:pt>
                <c:pt idx="10068">
                  <c:v>7.8339999999999996</c:v>
                </c:pt>
                <c:pt idx="10069">
                  <c:v>7.835</c:v>
                </c:pt>
                <c:pt idx="10070">
                  <c:v>7.8419999999999996</c:v>
                </c:pt>
                <c:pt idx="10071">
                  <c:v>7.8460000000000001</c:v>
                </c:pt>
                <c:pt idx="10072">
                  <c:v>7.85</c:v>
                </c:pt>
                <c:pt idx="10073">
                  <c:v>7.8540000000000001</c:v>
                </c:pt>
                <c:pt idx="10074">
                  <c:v>7.8570000000000002</c:v>
                </c:pt>
                <c:pt idx="10075">
                  <c:v>7.867</c:v>
                </c:pt>
                <c:pt idx="10076">
                  <c:v>7.875</c:v>
                </c:pt>
                <c:pt idx="10077">
                  <c:v>7.8780000000000001</c:v>
                </c:pt>
                <c:pt idx="10078">
                  <c:v>7.8780000000000001</c:v>
                </c:pt>
                <c:pt idx="10079">
                  <c:v>7.8780000000000001</c:v>
                </c:pt>
                <c:pt idx="10080">
                  <c:v>7.8780000000000001</c:v>
                </c:pt>
                <c:pt idx="10081">
                  <c:v>7.8780000000000001</c:v>
                </c:pt>
                <c:pt idx="10082">
                  <c:v>7.8789999999999996</c:v>
                </c:pt>
                <c:pt idx="10083">
                  <c:v>7.8810000000000002</c:v>
                </c:pt>
                <c:pt idx="10084">
                  <c:v>7.8890000000000002</c:v>
                </c:pt>
                <c:pt idx="10085">
                  <c:v>7.89</c:v>
                </c:pt>
                <c:pt idx="10086">
                  <c:v>7.89</c:v>
                </c:pt>
                <c:pt idx="10087">
                  <c:v>7.89</c:v>
                </c:pt>
                <c:pt idx="10088">
                  <c:v>7.891</c:v>
                </c:pt>
                <c:pt idx="10089">
                  <c:v>7.891</c:v>
                </c:pt>
                <c:pt idx="10090">
                  <c:v>7.891</c:v>
                </c:pt>
                <c:pt idx="10091">
                  <c:v>7.8979999999999997</c:v>
                </c:pt>
                <c:pt idx="10092">
                  <c:v>7.9009999999999998</c:v>
                </c:pt>
                <c:pt idx="10093">
                  <c:v>7.9009999999999998</c:v>
                </c:pt>
                <c:pt idx="10094">
                  <c:v>7.9039999999999999</c:v>
                </c:pt>
                <c:pt idx="10095">
                  <c:v>7.907</c:v>
                </c:pt>
                <c:pt idx="10096">
                  <c:v>7.9080000000000004</c:v>
                </c:pt>
                <c:pt idx="10097">
                  <c:v>7.91</c:v>
                </c:pt>
                <c:pt idx="10098">
                  <c:v>7.91</c:v>
                </c:pt>
                <c:pt idx="10099">
                  <c:v>7.9130000000000003</c:v>
                </c:pt>
                <c:pt idx="10100">
                  <c:v>7.9139999999999997</c:v>
                </c:pt>
                <c:pt idx="10101">
                  <c:v>7.9210000000000003</c:v>
                </c:pt>
                <c:pt idx="10102">
                  <c:v>7.9210000000000003</c:v>
                </c:pt>
                <c:pt idx="10103">
                  <c:v>7.9249999999999998</c:v>
                </c:pt>
                <c:pt idx="10104">
                  <c:v>7.9269999999999996</c:v>
                </c:pt>
                <c:pt idx="10105">
                  <c:v>7.9329999999999998</c:v>
                </c:pt>
                <c:pt idx="10106">
                  <c:v>7.9370000000000003</c:v>
                </c:pt>
                <c:pt idx="10107">
                  <c:v>7.9379999999999997</c:v>
                </c:pt>
                <c:pt idx="10108">
                  <c:v>7.9390000000000001</c:v>
                </c:pt>
                <c:pt idx="10109">
                  <c:v>7.9390000000000001</c:v>
                </c:pt>
                <c:pt idx="10110">
                  <c:v>7.94</c:v>
                </c:pt>
                <c:pt idx="10111">
                  <c:v>7.9450000000000003</c:v>
                </c:pt>
                <c:pt idx="10112">
                  <c:v>7.9450000000000003</c:v>
                </c:pt>
                <c:pt idx="10113">
                  <c:v>7.9480000000000004</c:v>
                </c:pt>
                <c:pt idx="10114">
                  <c:v>7.9480000000000004</c:v>
                </c:pt>
                <c:pt idx="10115">
                  <c:v>7.9480000000000004</c:v>
                </c:pt>
                <c:pt idx="10116">
                  <c:v>7.9489999999999998</c:v>
                </c:pt>
                <c:pt idx="10117">
                  <c:v>7.95</c:v>
                </c:pt>
                <c:pt idx="10118">
                  <c:v>7.95</c:v>
                </c:pt>
                <c:pt idx="10119">
                  <c:v>7.9509999999999996</c:v>
                </c:pt>
                <c:pt idx="10120">
                  <c:v>7.9509999999999996</c:v>
                </c:pt>
                <c:pt idx="10121">
                  <c:v>7.9530000000000003</c:v>
                </c:pt>
                <c:pt idx="10122">
                  <c:v>7.9560000000000004</c:v>
                </c:pt>
                <c:pt idx="10123">
                  <c:v>7.96</c:v>
                </c:pt>
                <c:pt idx="10124">
                  <c:v>7.96</c:v>
                </c:pt>
                <c:pt idx="10125">
                  <c:v>7.9610000000000003</c:v>
                </c:pt>
                <c:pt idx="10126">
                  <c:v>7.9619999999999997</c:v>
                </c:pt>
                <c:pt idx="10127">
                  <c:v>7.9630000000000001</c:v>
                </c:pt>
                <c:pt idx="10128">
                  <c:v>7.968</c:v>
                </c:pt>
                <c:pt idx="10129">
                  <c:v>7.9720000000000004</c:v>
                </c:pt>
                <c:pt idx="10130">
                  <c:v>7.9720000000000004</c:v>
                </c:pt>
                <c:pt idx="10131">
                  <c:v>7.976</c:v>
                </c:pt>
                <c:pt idx="10132">
                  <c:v>7.9809999999999999</c:v>
                </c:pt>
                <c:pt idx="10133">
                  <c:v>7.9850000000000003</c:v>
                </c:pt>
                <c:pt idx="10134">
                  <c:v>7.9960000000000004</c:v>
                </c:pt>
                <c:pt idx="10135">
                  <c:v>7.9980000000000002</c:v>
                </c:pt>
                <c:pt idx="10136">
                  <c:v>7.9980000000000002</c:v>
                </c:pt>
                <c:pt idx="10137">
                  <c:v>7.9989999999999997</c:v>
                </c:pt>
                <c:pt idx="10138">
                  <c:v>8.0079999999999991</c:v>
                </c:pt>
                <c:pt idx="10139">
                  <c:v>8.0079999999999991</c:v>
                </c:pt>
                <c:pt idx="10140">
                  <c:v>8.0120000000000005</c:v>
                </c:pt>
                <c:pt idx="10141">
                  <c:v>8.0120000000000005</c:v>
                </c:pt>
                <c:pt idx="10142">
                  <c:v>8.016</c:v>
                </c:pt>
                <c:pt idx="10143">
                  <c:v>8.02</c:v>
                </c:pt>
                <c:pt idx="10144">
                  <c:v>8.02</c:v>
                </c:pt>
                <c:pt idx="10145">
                  <c:v>8.02</c:v>
                </c:pt>
                <c:pt idx="10146">
                  <c:v>8.0250000000000004</c:v>
                </c:pt>
                <c:pt idx="10147">
                  <c:v>8.0280000000000005</c:v>
                </c:pt>
                <c:pt idx="10148">
                  <c:v>8.032</c:v>
                </c:pt>
                <c:pt idx="10149">
                  <c:v>8.032</c:v>
                </c:pt>
                <c:pt idx="10150">
                  <c:v>8.032</c:v>
                </c:pt>
                <c:pt idx="10151">
                  <c:v>8.032</c:v>
                </c:pt>
                <c:pt idx="10152">
                  <c:v>8.032</c:v>
                </c:pt>
                <c:pt idx="10153">
                  <c:v>8.032</c:v>
                </c:pt>
                <c:pt idx="10154">
                  <c:v>8.0350000000000001</c:v>
                </c:pt>
                <c:pt idx="10155">
                  <c:v>8.0389999999999997</c:v>
                </c:pt>
                <c:pt idx="10156">
                  <c:v>8.0410000000000004</c:v>
                </c:pt>
                <c:pt idx="10157">
                  <c:v>8.0410000000000004</c:v>
                </c:pt>
                <c:pt idx="10158">
                  <c:v>8.0429999999999993</c:v>
                </c:pt>
                <c:pt idx="10159">
                  <c:v>8.0440000000000005</c:v>
                </c:pt>
                <c:pt idx="10160">
                  <c:v>8.0440000000000005</c:v>
                </c:pt>
                <c:pt idx="10161">
                  <c:v>8.0440000000000005</c:v>
                </c:pt>
                <c:pt idx="10162">
                  <c:v>8.0549999999999997</c:v>
                </c:pt>
                <c:pt idx="10163">
                  <c:v>8.0559999999999992</c:v>
                </c:pt>
                <c:pt idx="10164">
                  <c:v>8.0579999999999998</c:v>
                </c:pt>
                <c:pt idx="10165">
                  <c:v>8.0579999999999998</c:v>
                </c:pt>
                <c:pt idx="10166">
                  <c:v>8.0670000000000002</c:v>
                </c:pt>
                <c:pt idx="10167">
                  <c:v>8.0679999999999996</c:v>
                </c:pt>
                <c:pt idx="10168">
                  <c:v>8.07</c:v>
                </c:pt>
                <c:pt idx="10169">
                  <c:v>8.077</c:v>
                </c:pt>
                <c:pt idx="10170">
                  <c:v>8.0779999999999994</c:v>
                </c:pt>
                <c:pt idx="10171">
                  <c:v>8.0779999999999994</c:v>
                </c:pt>
                <c:pt idx="10172">
                  <c:v>8.0830000000000002</c:v>
                </c:pt>
                <c:pt idx="10173">
                  <c:v>8.0909999999999993</c:v>
                </c:pt>
                <c:pt idx="10174">
                  <c:v>8.0909999999999993</c:v>
                </c:pt>
                <c:pt idx="10175">
                  <c:v>8.0909999999999993</c:v>
                </c:pt>
                <c:pt idx="10176">
                  <c:v>8.093</c:v>
                </c:pt>
                <c:pt idx="10177">
                  <c:v>8.093</c:v>
                </c:pt>
                <c:pt idx="10178">
                  <c:v>8.093</c:v>
                </c:pt>
                <c:pt idx="10179">
                  <c:v>8.093</c:v>
                </c:pt>
                <c:pt idx="10180">
                  <c:v>8.1029999999999998</c:v>
                </c:pt>
                <c:pt idx="10181">
                  <c:v>8.1029999999999998</c:v>
                </c:pt>
                <c:pt idx="10182">
                  <c:v>8.1029999999999998</c:v>
                </c:pt>
                <c:pt idx="10183">
                  <c:v>8.1029999999999998</c:v>
                </c:pt>
                <c:pt idx="10184">
                  <c:v>8.1029999999999998</c:v>
                </c:pt>
                <c:pt idx="10185">
                  <c:v>8.1029999999999998</c:v>
                </c:pt>
                <c:pt idx="10186">
                  <c:v>8.1029999999999998</c:v>
                </c:pt>
                <c:pt idx="10187">
                  <c:v>8.1029999999999998</c:v>
                </c:pt>
                <c:pt idx="10188">
                  <c:v>8.1039999999999992</c:v>
                </c:pt>
                <c:pt idx="10189">
                  <c:v>8.1039999999999992</c:v>
                </c:pt>
                <c:pt idx="10190">
                  <c:v>8.1150000000000002</c:v>
                </c:pt>
                <c:pt idx="10191">
                  <c:v>8.1150000000000002</c:v>
                </c:pt>
                <c:pt idx="10192">
                  <c:v>8.1229999999999993</c:v>
                </c:pt>
                <c:pt idx="10193">
                  <c:v>8.1270000000000007</c:v>
                </c:pt>
                <c:pt idx="10194">
                  <c:v>8.1389999999999993</c:v>
                </c:pt>
                <c:pt idx="10195">
                  <c:v>8.1419999999999995</c:v>
                </c:pt>
                <c:pt idx="10196">
                  <c:v>8.1419999999999995</c:v>
                </c:pt>
                <c:pt idx="10197">
                  <c:v>8.1419999999999995</c:v>
                </c:pt>
                <c:pt idx="10198">
                  <c:v>8.1419999999999995</c:v>
                </c:pt>
                <c:pt idx="10199">
                  <c:v>8.1449999999999996</c:v>
                </c:pt>
                <c:pt idx="10200">
                  <c:v>8.15</c:v>
                </c:pt>
                <c:pt idx="10201">
                  <c:v>8.1509999999999998</c:v>
                </c:pt>
                <c:pt idx="10202">
                  <c:v>8.1530000000000005</c:v>
                </c:pt>
                <c:pt idx="10203">
                  <c:v>8.1590000000000007</c:v>
                </c:pt>
                <c:pt idx="10204">
                  <c:v>8.1630000000000003</c:v>
                </c:pt>
                <c:pt idx="10205">
                  <c:v>8.1630000000000003</c:v>
                </c:pt>
                <c:pt idx="10206">
                  <c:v>8.1639999999999997</c:v>
                </c:pt>
                <c:pt idx="10207">
                  <c:v>8.1750000000000007</c:v>
                </c:pt>
                <c:pt idx="10208">
                  <c:v>8.1750000000000007</c:v>
                </c:pt>
                <c:pt idx="10209">
                  <c:v>8.1750000000000007</c:v>
                </c:pt>
                <c:pt idx="10210">
                  <c:v>8.1750000000000007</c:v>
                </c:pt>
                <c:pt idx="10211">
                  <c:v>8.1769999999999996</c:v>
                </c:pt>
                <c:pt idx="10212">
                  <c:v>8.1769999999999996</c:v>
                </c:pt>
                <c:pt idx="10213">
                  <c:v>8.1790000000000003</c:v>
                </c:pt>
                <c:pt idx="10214">
                  <c:v>8.1869999999999994</c:v>
                </c:pt>
                <c:pt idx="10215">
                  <c:v>8.1869999999999994</c:v>
                </c:pt>
                <c:pt idx="10216">
                  <c:v>8.1869999999999994</c:v>
                </c:pt>
                <c:pt idx="10217">
                  <c:v>8.1869999999999994</c:v>
                </c:pt>
                <c:pt idx="10218">
                  <c:v>8.1880000000000006</c:v>
                </c:pt>
                <c:pt idx="10219">
                  <c:v>8.1890000000000001</c:v>
                </c:pt>
                <c:pt idx="10220">
                  <c:v>8.1959999999999997</c:v>
                </c:pt>
                <c:pt idx="10221">
                  <c:v>8.1989999999999998</c:v>
                </c:pt>
                <c:pt idx="10222">
                  <c:v>8.202</c:v>
                </c:pt>
                <c:pt idx="10223">
                  <c:v>8.202</c:v>
                </c:pt>
                <c:pt idx="10224">
                  <c:v>8.2080000000000002</c:v>
                </c:pt>
                <c:pt idx="10225">
                  <c:v>8.2200000000000006</c:v>
                </c:pt>
                <c:pt idx="10226">
                  <c:v>8.2230000000000008</c:v>
                </c:pt>
                <c:pt idx="10227">
                  <c:v>8.2230000000000008</c:v>
                </c:pt>
                <c:pt idx="10228">
                  <c:v>8.2249999999999996</c:v>
                </c:pt>
                <c:pt idx="10229">
                  <c:v>8.2349999999999994</c:v>
                </c:pt>
                <c:pt idx="10230">
                  <c:v>8.2349999999999994</c:v>
                </c:pt>
                <c:pt idx="10231">
                  <c:v>8.2360000000000007</c:v>
                </c:pt>
                <c:pt idx="10232">
                  <c:v>8.2449999999999992</c:v>
                </c:pt>
                <c:pt idx="10233">
                  <c:v>8.2469999999999999</c:v>
                </c:pt>
                <c:pt idx="10234">
                  <c:v>8.2469999999999999</c:v>
                </c:pt>
                <c:pt idx="10235">
                  <c:v>8.2469999999999999</c:v>
                </c:pt>
                <c:pt idx="10236">
                  <c:v>8.2469999999999999</c:v>
                </c:pt>
                <c:pt idx="10237">
                  <c:v>8.2469999999999999</c:v>
                </c:pt>
                <c:pt idx="10238">
                  <c:v>8.2469999999999999</c:v>
                </c:pt>
                <c:pt idx="10239">
                  <c:v>8.2479999999999993</c:v>
                </c:pt>
                <c:pt idx="10240">
                  <c:v>8.25</c:v>
                </c:pt>
                <c:pt idx="10241">
                  <c:v>8.25</c:v>
                </c:pt>
                <c:pt idx="10242">
                  <c:v>8.25</c:v>
                </c:pt>
                <c:pt idx="10243">
                  <c:v>8.25</c:v>
                </c:pt>
                <c:pt idx="10244">
                  <c:v>8.25</c:v>
                </c:pt>
                <c:pt idx="10245">
                  <c:v>8.2520000000000007</c:v>
                </c:pt>
                <c:pt idx="10246">
                  <c:v>8.2530000000000001</c:v>
                </c:pt>
                <c:pt idx="10247">
                  <c:v>8.2539999999999996</c:v>
                </c:pt>
                <c:pt idx="10248">
                  <c:v>8.2590000000000003</c:v>
                </c:pt>
                <c:pt idx="10249">
                  <c:v>8.2590000000000003</c:v>
                </c:pt>
                <c:pt idx="10250">
                  <c:v>8.26</c:v>
                </c:pt>
                <c:pt idx="10251">
                  <c:v>8.2620000000000005</c:v>
                </c:pt>
                <c:pt idx="10252">
                  <c:v>8.2739999999999991</c:v>
                </c:pt>
                <c:pt idx="10253">
                  <c:v>8.2759999999999998</c:v>
                </c:pt>
                <c:pt idx="10254">
                  <c:v>8.282</c:v>
                </c:pt>
                <c:pt idx="10255">
                  <c:v>8.2910000000000004</c:v>
                </c:pt>
                <c:pt idx="10256">
                  <c:v>8.2919999999999998</c:v>
                </c:pt>
                <c:pt idx="10257">
                  <c:v>8.2940000000000005</c:v>
                </c:pt>
                <c:pt idx="10258">
                  <c:v>8.2940000000000005</c:v>
                </c:pt>
                <c:pt idx="10259">
                  <c:v>8.2949999999999999</c:v>
                </c:pt>
                <c:pt idx="10260">
                  <c:v>8.2959999999999994</c:v>
                </c:pt>
                <c:pt idx="10261">
                  <c:v>8.2959999999999994</c:v>
                </c:pt>
                <c:pt idx="10262">
                  <c:v>8.2959999999999994</c:v>
                </c:pt>
                <c:pt idx="10263">
                  <c:v>8.3000000000000007</c:v>
                </c:pt>
                <c:pt idx="10264">
                  <c:v>8.3079999999999998</c:v>
                </c:pt>
                <c:pt idx="10265">
                  <c:v>8.3079999999999998</c:v>
                </c:pt>
                <c:pt idx="10266">
                  <c:v>8.3079999999999998</c:v>
                </c:pt>
                <c:pt idx="10267">
                  <c:v>8.3089999999999993</c:v>
                </c:pt>
                <c:pt idx="10268">
                  <c:v>8.3140000000000001</c:v>
                </c:pt>
                <c:pt idx="10269">
                  <c:v>8.3190000000000008</c:v>
                </c:pt>
                <c:pt idx="10270">
                  <c:v>8.32</c:v>
                </c:pt>
                <c:pt idx="10271">
                  <c:v>8.32</c:v>
                </c:pt>
                <c:pt idx="10272">
                  <c:v>8.3279999999999994</c:v>
                </c:pt>
                <c:pt idx="10273">
                  <c:v>8.3320000000000007</c:v>
                </c:pt>
                <c:pt idx="10274">
                  <c:v>8.3320000000000007</c:v>
                </c:pt>
                <c:pt idx="10275">
                  <c:v>8.3320000000000007</c:v>
                </c:pt>
                <c:pt idx="10276">
                  <c:v>8.3350000000000009</c:v>
                </c:pt>
                <c:pt idx="10277">
                  <c:v>8.3369999999999997</c:v>
                </c:pt>
                <c:pt idx="10278">
                  <c:v>8.3450000000000006</c:v>
                </c:pt>
                <c:pt idx="10279">
                  <c:v>8.3469999999999995</c:v>
                </c:pt>
                <c:pt idx="10280">
                  <c:v>8.3480000000000008</c:v>
                </c:pt>
                <c:pt idx="10281">
                  <c:v>8.3529999999999998</c:v>
                </c:pt>
                <c:pt idx="10282">
                  <c:v>8.3529999999999998</c:v>
                </c:pt>
                <c:pt idx="10283">
                  <c:v>8.3559999999999999</c:v>
                </c:pt>
                <c:pt idx="10284">
                  <c:v>8.3659999999999997</c:v>
                </c:pt>
                <c:pt idx="10285">
                  <c:v>8.3659999999999997</c:v>
                </c:pt>
                <c:pt idx="10286">
                  <c:v>8.3680000000000003</c:v>
                </c:pt>
                <c:pt idx="10287">
                  <c:v>8.3680000000000003</c:v>
                </c:pt>
                <c:pt idx="10288">
                  <c:v>8.3710000000000004</c:v>
                </c:pt>
                <c:pt idx="10289">
                  <c:v>8.3729999999999993</c:v>
                </c:pt>
                <c:pt idx="10290">
                  <c:v>8.3729999999999993</c:v>
                </c:pt>
                <c:pt idx="10291">
                  <c:v>8.3800000000000008</c:v>
                </c:pt>
                <c:pt idx="10292">
                  <c:v>8.3800000000000008</c:v>
                </c:pt>
                <c:pt idx="10293">
                  <c:v>8.3800000000000008</c:v>
                </c:pt>
                <c:pt idx="10294">
                  <c:v>8.3800000000000008</c:v>
                </c:pt>
                <c:pt idx="10295">
                  <c:v>8.3810000000000002</c:v>
                </c:pt>
                <c:pt idx="10296">
                  <c:v>8.3889999999999993</c:v>
                </c:pt>
                <c:pt idx="10297">
                  <c:v>8.39</c:v>
                </c:pt>
                <c:pt idx="10298">
                  <c:v>8.39</c:v>
                </c:pt>
                <c:pt idx="10299">
                  <c:v>8.391</c:v>
                </c:pt>
                <c:pt idx="10300">
                  <c:v>8.3919999999999995</c:v>
                </c:pt>
                <c:pt idx="10301">
                  <c:v>8.3960000000000008</c:v>
                </c:pt>
                <c:pt idx="10302">
                  <c:v>8.3960000000000008</c:v>
                </c:pt>
                <c:pt idx="10303">
                  <c:v>8.4030000000000005</c:v>
                </c:pt>
                <c:pt idx="10304">
                  <c:v>8.4039999999999999</c:v>
                </c:pt>
                <c:pt idx="10305">
                  <c:v>8.4049999999999994</c:v>
                </c:pt>
                <c:pt idx="10306">
                  <c:v>8.4049999999999994</c:v>
                </c:pt>
                <c:pt idx="10307">
                  <c:v>8.4139999999999997</c:v>
                </c:pt>
                <c:pt idx="10308">
                  <c:v>8.4169999999999998</c:v>
                </c:pt>
                <c:pt idx="10309">
                  <c:v>8.43</c:v>
                </c:pt>
                <c:pt idx="10310">
                  <c:v>8.4380000000000006</c:v>
                </c:pt>
                <c:pt idx="10311">
                  <c:v>8.4410000000000007</c:v>
                </c:pt>
                <c:pt idx="10312">
                  <c:v>8.4410000000000007</c:v>
                </c:pt>
                <c:pt idx="10313">
                  <c:v>8.4410000000000007</c:v>
                </c:pt>
                <c:pt idx="10314">
                  <c:v>8.4529999999999994</c:v>
                </c:pt>
                <c:pt idx="10315">
                  <c:v>8.4529999999999994</c:v>
                </c:pt>
                <c:pt idx="10316">
                  <c:v>8.4540000000000006</c:v>
                </c:pt>
                <c:pt idx="10317">
                  <c:v>8.4540000000000006</c:v>
                </c:pt>
                <c:pt idx="10318">
                  <c:v>8.4580000000000002</c:v>
                </c:pt>
                <c:pt idx="10319">
                  <c:v>8.4589999999999996</c:v>
                </c:pt>
                <c:pt idx="10320">
                  <c:v>8.4629999999999992</c:v>
                </c:pt>
                <c:pt idx="10321">
                  <c:v>8.4640000000000004</c:v>
                </c:pt>
                <c:pt idx="10322">
                  <c:v>8.4659999999999993</c:v>
                </c:pt>
                <c:pt idx="10323">
                  <c:v>8.4659999999999993</c:v>
                </c:pt>
                <c:pt idx="10324">
                  <c:v>8.4779999999999998</c:v>
                </c:pt>
                <c:pt idx="10325">
                  <c:v>8.4779999999999998</c:v>
                </c:pt>
                <c:pt idx="10326">
                  <c:v>8.4879999999999995</c:v>
                </c:pt>
                <c:pt idx="10327">
                  <c:v>8.4879999999999995</c:v>
                </c:pt>
                <c:pt idx="10328">
                  <c:v>8.4879999999999995</c:v>
                </c:pt>
                <c:pt idx="10329">
                  <c:v>8.4879999999999995</c:v>
                </c:pt>
                <c:pt idx="10330">
                  <c:v>8.4909999999999997</c:v>
                </c:pt>
                <c:pt idx="10331">
                  <c:v>8.4909999999999997</c:v>
                </c:pt>
                <c:pt idx="10332">
                  <c:v>8.4990000000000006</c:v>
                </c:pt>
                <c:pt idx="10333">
                  <c:v>8.4990000000000006</c:v>
                </c:pt>
                <c:pt idx="10334">
                  <c:v>8.5</c:v>
                </c:pt>
                <c:pt idx="10335">
                  <c:v>8.5060000000000002</c:v>
                </c:pt>
                <c:pt idx="10336">
                  <c:v>8.5060000000000002</c:v>
                </c:pt>
                <c:pt idx="10337">
                  <c:v>8.5090000000000003</c:v>
                </c:pt>
                <c:pt idx="10338">
                  <c:v>8.5109999999999992</c:v>
                </c:pt>
                <c:pt idx="10339">
                  <c:v>8.5120000000000005</c:v>
                </c:pt>
                <c:pt idx="10340">
                  <c:v>8.5139999999999993</c:v>
                </c:pt>
                <c:pt idx="10341">
                  <c:v>8.5190000000000001</c:v>
                </c:pt>
                <c:pt idx="10342">
                  <c:v>8.5190000000000001</c:v>
                </c:pt>
                <c:pt idx="10343">
                  <c:v>8.5239999999999991</c:v>
                </c:pt>
                <c:pt idx="10344">
                  <c:v>8.5239999999999991</c:v>
                </c:pt>
                <c:pt idx="10345">
                  <c:v>8.5259999999999998</c:v>
                </c:pt>
                <c:pt idx="10346">
                  <c:v>8.5269999999999992</c:v>
                </c:pt>
                <c:pt idx="10347">
                  <c:v>8.5269999999999992</c:v>
                </c:pt>
                <c:pt idx="10348">
                  <c:v>8.5269999999999992</c:v>
                </c:pt>
                <c:pt idx="10349">
                  <c:v>8.5269999999999992</c:v>
                </c:pt>
                <c:pt idx="10350">
                  <c:v>8.5269999999999992</c:v>
                </c:pt>
                <c:pt idx="10351">
                  <c:v>8.5269999999999992</c:v>
                </c:pt>
                <c:pt idx="10352">
                  <c:v>8.5310000000000006</c:v>
                </c:pt>
                <c:pt idx="10353">
                  <c:v>8.5370000000000008</c:v>
                </c:pt>
                <c:pt idx="10354">
                  <c:v>8.5389999999999997</c:v>
                </c:pt>
                <c:pt idx="10355">
                  <c:v>8.5389999999999997</c:v>
                </c:pt>
                <c:pt idx="10356">
                  <c:v>8.5419999999999998</c:v>
                </c:pt>
                <c:pt idx="10357">
                  <c:v>8.5429999999999993</c:v>
                </c:pt>
                <c:pt idx="10358">
                  <c:v>8.548</c:v>
                </c:pt>
                <c:pt idx="10359">
                  <c:v>8.5510000000000002</c:v>
                </c:pt>
                <c:pt idx="10360">
                  <c:v>8.5510000000000002</c:v>
                </c:pt>
                <c:pt idx="10361">
                  <c:v>8.5519999999999996</c:v>
                </c:pt>
                <c:pt idx="10362">
                  <c:v>8.5519999999999996</c:v>
                </c:pt>
                <c:pt idx="10363">
                  <c:v>8.5530000000000008</c:v>
                </c:pt>
                <c:pt idx="10364">
                  <c:v>8.5609999999999999</c:v>
                </c:pt>
                <c:pt idx="10365">
                  <c:v>8.5619999999999994</c:v>
                </c:pt>
                <c:pt idx="10366">
                  <c:v>8.5619999999999994</c:v>
                </c:pt>
                <c:pt idx="10367">
                  <c:v>8.5630000000000006</c:v>
                </c:pt>
                <c:pt idx="10368">
                  <c:v>8.5640000000000001</c:v>
                </c:pt>
                <c:pt idx="10369">
                  <c:v>8.5640000000000001</c:v>
                </c:pt>
                <c:pt idx="10370">
                  <c:v>8.5670000000000002</c:v>
                </c:pt>
                <c:pt idx="10371">
                  <c:v>8.5679999999999996</c:v>
                </c:pt>
                <c:pt idx="10372">
                  <c:v>8.5739999999999998</c:v>
                </c:pt>
                <c:pt idx="10373">
                  <c:v>8.5739999999999998</c:v>
                </c:pt>
                <c:pt idx="10374">
                  <c:v>8.5749999999999993</c:v>
                </c:pt>
                <c:pt idx="10375">
                  <c:v>8.5980000000000008</c:v>
                </c:pt>
                <c:pt idx="10376">
                  <c:v>8.6010000000000009</c:v>
                </c:pt>
                <c:pt idx="10377">
                  <c:v>8.6010000000000009</c:v>
                </c:pt>
                <c:pt idx="10378">
                  <c:v>8.6010000000000009</c:v>
                </c:pt>
                <c:pt idx="10379">
                  <c:v>8.6039999999999992</c:v>
                </c:pt>
                <c:pt idx="10380">
                  <c:v>8.61</c:v>
                </c:pt>
                <c:pt idx="10381">
                  <c:v>8.6129999999999995</c:v>
                </c:pt>
                <c:pt idx="10382">
                  <c:v>8.6229999999999993</c:v>
                </c:pt>
                <c:pt idx="10383">
                  <c:v>8.625</c:v>
                </c:pt>
                <c:pt idx="10384">
                  <c:v>8.625</c:v>
                </c:pt>
                <c:pt idx="10385">
                  <c:v>8.6270000000000007</c:v>
                </c:pt>
                <c:pt idx="10386">
                  <c:v>8.6289999999999996</c:v>
                </c:pt>
                <c:pt idx="10387">
                  <c:v>8.6289999999999996</c:v>
                </c:pt>
                <c:pt idx="10388">
                  <c:v>8.6389999999999993</c:v>
                </c:pt>
                <c:pt idx="10389">
                  <c:v>8.6389999999999993</c:v>
                </c:pt>
                <c:pt idx="10390">
                  <c:v>8.6419999999999995</c:v>
                </c:pt>
                <c:pt idx="10391">
                  <c:v>8.6539999999999999</c:v>
                </c:pt>
                <c:pt idx="10392">
                  <c:v>8.66</c:v>
                </c:pt>
                <c:pt idx="10393">
                  <c:v>8.66</c:v>
                </c:pt>
                <c:pt idx="10394">
                  <c:v>8.66</c:v>
                </c:pt>
                <c:pt idx="10395">
                  <c:v>8.6620000000000008</c:v>
                </c:pt>
                <c:pt idx="10396">
                  <c:v>8.6679999999999993</c:v>
                </c:pt>
                <c:pt idx="10397">
                  <c:v>8.6690000000000005</c:v>
                </c:pt>
                <c:pt idx="10398">
                  <c:v>8.6750000000000007</c:v>
                </c:pt>
                <c:pt idx="10399">
                  <c:v>8.6750000000000007</c:v>
                </c:pt>
                <c:pt idx="10400">
                  <c:v>8.6750000000000007</c:v>
                </c:pt>
                <c:pt idx="10401">
                  <c:v>8.6750000000000007</c:v>
                </c:pt>
                <c:pt idx="10402">
                  <c:v>8.6760000000000002</c:v>
                </c:pt>
                <c:pt idx="10403">
                  <c:v>8.6790000000000003</c:v>
                </c:pt>
                <c:pt idx="10404">
                  <c:v>8.68</c:v>
                </c:pt>
                <c:pt idx="10405">
                  <c:v>8.6850000000000005</c:v>
                </c:pt>
                <c:pt idx="10406">
                  <c:v>8.6869999999999994</c:v>
                </c:pt>
                <c:pt idx="10407">
                  <c:v>8.6869999999999994</c:v>
                </c:pt>
                <c:pt idx="10408">
                  <c:v>8.6880000000000006</c:v>
                </c:pt>
                <c:pt idx="10409">
                  <c:v>8.6910000000000007</c:v>
                </c:pt>
                <c:pt idx="10410">
                  <c:v>8.6980000000000004</c:v>
                </c:pt>
                <c:pt idx="10411">
                  <c:v>8.6999999999999993</c:v>
                </c:pt>
                <c:pt idx="10412">
                  <c:v>8.6999999999999993</c:v>
                </c:pt>
                <c:pt idx="10413">
                  <c:v>8.7100000000000009</c:v>
                </c:pt>
                <c:pt idx="10414">
                  <c:v>8.7110000000000003</c:v>
                </c:pt>
                <c:pt idx="10415">
                  <c:v>8.7129999999999992</c:v>
                </c:pt>
                <c:pt idx="10416">
                  <c:v>8.7249999999999996</c:v>
                </c:pt>
                <c:pt idx="10417">
                  <c:v>8.7249999999999996</c:v>
                </c:pt>
                <c:pt idx="10418">
                  <c:v>8.7289999999999992</c:v>
                </c:pt>
                <c:pt idx="10419">
                  <c:v>8.7309999999999999</c:v>
                </c:pt>
                <c:pt idx="10420">
                  <c:v>8.7330000000000005</c:v>
                </c:pt>
                <c:pt idx="10421">
                  <c:v>8.7370000000000001</c:v>
                </c:pt>
                <c:pt idx="10422">
                  <c:v>8.7379999999999995</c:v>
                </c:pt>
                <c:pt idx="10423">
                  <c:v>8.7390000000000008</c:v>
                </c:pt>
                <c:pt idx="10424">
                  <c:v>8.7409999999999997</c:v>
                </c:pt>
                <c:pt idx="10425">
                  <c:v>8.7449999999999992</c:v>
                </c:pt>
                <c:pt idx="10426">
                  <c:v>8.7469999999999999</c:v>
                </c:pt>
                <c:pt idx="10427">
                  <c:v>8.7490000000000006</c:v>
                </c:pt>
                <c:pt idx="10428">
                  <c:v>8.75</c:v>
                </c:pt>
                <c:pt idx="10429">
                  <c:v>8.7550000000000008</c:v>
                </c:pt>
                <c:pt idx="10430">
                  <c:v>8.7569999999999997</c:v>
                </c:pt>
                <c:pt idx="10431">
                  <c:v>8.7609999999999992</c:v>
                </c:pt>
                <c:pt idx="10432">
                  <c:v>8.7620000000000005</c:v>
                </c:pt>
                <c:pt idx="10433">
                  <c:v>8.7669999999999995</c:v>
                </c:pt>
                <c:pt idx="10434">
                  <c:v>8.7729999999999997</c:v>
                </c:pt>
                <c:pt idx="10435">
                  <c:v>8.7739999999999991</c:v>
                </c:pt>
                <c:pt idx="10436">
                  <c:v>8.7739999999999991</c:v>
                </c:pt>
                <c:pt idx="10437">
                  <c:v>8.7739999999999991</c:v>
                </c:pt>
                <c:pt idx="10438">
                  <c:v>8.7750000000000004</c:v>
                </c:pt>
                <c:pt idx="10439">
                  <c:v>8.7750000000000004</c:v>
                </c:pt>
                <c:pt idx="10440">
                  <c:v>8.7780000000000005</c:v>
                </c:pt>
                <c:pt idx="10441">
                  <c:v>8.7780000000000005</c:v>
                </c:pt>
                <c:pt idx="10442">
                  <c:v>8.7799999999999994</c:v>
                </c:pt>
                <c:pt idx="10443">
                  <c:v>8.7850000000000001</c:v>
                </c:pt>
                <c:pt idx="10444">
                  <c:v>8.7870000000000008</c:v>
                </c:pt>
                <c:pt idx="10445">
                  <c:v>8.7929999999999993</c:v>
                </c:pt>
                <c:pt idx="10446">
                  <c:v>8.7959999999999994</c:v>
                </c:pt>
                <c:pt idx="10447">
                  <c:v>8.7970000000000006</c:v>
                </c:pt>
                <c:pt idx="10448">
                  <c:v>8.7970000000000006</c:v>
                </c:pt>
                <c:pt idx="10449">
                  <c:v>8.7970000000000006</c:v>
                </c:pt>
                <c:pt idx="10450">
                  <c:v>8.8040000000000003</c:v>
                </c:pt>
                <c:pt idx="10451">
                  <c:v>8.8119999999999994</c:v>
                </c:pt>
                <c:pt idx="10452">
                  <c:v>8.8140000000000001</c:v>
                </c:pt>
                <c:pt idx="10453">
                  <c:v>8.8160000000000007</c:v>
                </c:pt>
                <c:pt idx="10454">
                  <c:v>8.8160000000000007</c:v>
                </c:pt>
                <c:pt idx="10455">
                  <c:v>8.8160000000000007</c:v>
                </c:pt>
                <c:pt idx="10456">
                  <c:v>8.8219999999999992</c:v>
                </c:pt>
                <c:pt idx="10457">
                  <c:v>8.8239999999999998</c:v>
                </c:pt>
                <c:pt idx="10458">
                  <c:v>8.8320000000000007</c:v>
                </c:pt>
                <c:pt idx="10459">
                  <c:v>8.8360000000000003</c:v>
                </c:pt>
                <c:pt idx="10460">
                  <c:v>8.8369999999999997</c:v>
                </c:pt>
                <c:pt idx="10461">
                  <c:v>8.8409999999999993</c:v>
                </c:pt>
                <c:pt idx="10462">
                  <c:v>8.8469999999999995</c:v>
                </c:pt>
                <c:pt idx="10463">
                  <c:v>8.8490000000000002</c:v>
                </c:pt>
                <c:pt idx="10464">
                  <c:v>8.8490000000000002</c:v>
                </c:pt>
                <c:pt idx="10465">
                  <c:v>8.8550000000000004</c:v>
                </c:pt>
                <c:pt idx="10466">
                  <c:v>8.859</c:v>
                </c:pt>
                <c:pt idx="10467">
                  <c:v>8.86</c:v>
                </c:pt>
                <c:pt idx="10468">
                  <c:v>8.86</c:v>
                </c:pt>
                <c:pt idx="10469">
                  <c:v>8.8670000000000009</c:v>
                </c:pt>
                <c:pt idx="10470">
                  <c:v>8.8670000000000009</c:v>
                </c:pt>
                <c:pt idx="10471">
                  <c:v>8.8710000000000004</c:v>
                </c:pt>
                <c:pt idx="10472">
                  <c:v>8.8719999999999999</c:v>
                </c:pt>
                <c:pt idx="10473">
                  <c:v>8.8729999999999993</c:v>
                </c:pt>
                <c:pt idx="10474">
                  <c:v>8.8729999999999993</c:v>
                </c:pt>
                <c:pt idx="10475">
                  <c:v>8.8759999999999994</c:v>
                </c:pt>
                <c:pt idx="10476">
                  <c:v>8.8780000000000001</c:v>
                </c:pt>
                <c:pt idx="10477">
                  <c:v>8.8840000000000003</c:v>
                </c:pt>
                <c:pt idx="10478">
                  <c:v>8.8970000000000002</c:v>
                </c:pt>
                <c:pt idx="10479">
                  <c:v>8.9009999999999998</c:v>
                </c:pt>
                <c:pt idx="10480">
                  <c:v>8.9030000000000005</c:v>
                </c:pt>
                <c:pt idx="10481">
                  <c:v>8.9120000000000008</c:v>
                </c:pt>
                <c:pt idx="10482">
                  <c:v>8.9120000000000008</c:v>
                </c:pt>
                <c:pt idx="10483">
                  <c:v>8.9120000000000008</c:v>
                </c:pt>
                <c:pt idx="10484">
                  <c:v>8.9120000000000008</c:v>
                </c:pt>
                <c:pt idx="10485">
                  <c:v>8.9139999999999997</c:v>
                </c:pt>
                <c:pt idx="10486">
                  <c:v>8.9169999999999998</c:v>
                </c:pt>
                <c:pt idx="10487">
                  <c:v>8.9239999999999995</c:v>
                </c:pt>
                <c:pt idx="10488">
                  <c:v>8.9290000000000003</c:v>
                </c:pt>
                <c:pt idx="10489">
                  <c:v>8.9369999999999994</c:v>
                </c:pt>
                <c:pt idx="10490">
                  <c:v>8.9390000000000001</c:v>
                </c:pt>
                <c:pt idx="10491">
                  <c:v>8.9410000000000007</c:v>
                </c:pt>
                <c:pt idx="10492">
                  <c:v>8.9480000000000004</c:v>
                </c:pt>
                <c:pt idx="10493">
                  <c:v>8.9610000000000003</c:v>
                </c:pt>
                <c:pt idx="10494">
                  <c:v>8.9740000000000002</c:v>
                </c:pt>
                <c:pt idx="10495">
                  <c:v>8.9740000000000002</c:v>
                </c:pt>
                <c:pt idx="10496">
                  <c:v>8.9749999999999996</c:v>
                </c:pt>
                <c:pt idx="10497">
                  <c:v>8.9779999999999998</c:v>
                </c:pt>
                <c:pt idx="10498">
                  <c:v>8.9789999999999992</c:v>
                </c:pt>
                <c:pt idx="10499">
                  <c:v>8.9819999999999993</c:v>
                </c:pt>
                <c:pt idx="10500">
                  <c:v>8.9819999999999993</c:v>
                </c:pt>
                <c:pt idx="10501">
                  <c:v>8.9819999999999993</c:v>
                </c:pt>
                <c:pt idx="10502">
                  <c:v>8.9819999999999993</c:v>
                </c:pt>
                <c:pt idx="10503">
                  <c:v>8.9819999999999993</c:v>
                </c:pt>
                <c:pt idx="10504">
                  <c:v>8.9819999999999993</c:v>
                </c:pt>
                <c:pt idx="10505">
                  <c:v>8.9819999999999993</c:v>
                </c:pt>
                <c:pt idx="10506">
                  <c:v>8.9849999999999994</c:v>
                </c:pt>
                <c:pt idx="10507">
                  <c:v>8.9870000000000001</c:v>
                </c:pt>
                <c:pt idx="10508">
                  <c:v>8.9879999999999995</c:v>
                </c:pt>
                <c:pt idx="10509">
                  <c:v>8.9879999999999995</c:v>
                </c:pt>
                <c:pt idx="10510">
                  <c:v>8.9979999999999993</c:v>
                </c:pt>
                <c:pt idx="10511">
                  <c:v>8.9990000000000006</c:v>
                </c:pt>
                <c:pt idx="10512">
                  <c:v>8.9990000000000006</c:v>
                </c:pt>
                <c:pt idx="10513">
                  <c:v>8.9990000000000006</c:v>
                </c:pt>
                <c:pt idx="10514">
                  <c:v>9.0039999999999996</c:v>
                </c:pt>
                <c:pt idx="10515">
                  <c:v>9.0069999999999997</c:v>
                </c:pt>
                <c:pt idx="10516">
                  <c:v>9.0069999999999997</c:v>
                </c:pt>
                <c:pt idx="10517">
                  <c:v>9.01</c:v>
                </c:pt>
                <c:pt idx="10518">
                  <c:v>9.0120000000000005</c:v>
                </c:pt>
                <c:pt idx="10519">
                  <c:v>9.0129999999999999</c:v>
                </c:pt>
                <c:pt idx="10520">
                  <c:v>9.0129999999999999</c:v>
                </c:pt>
                <c:pt idx="10521">
                  <c:v>9.016</c:v>
                </c:pt>
                <c:pt idx="10522">
                  <c:v>9.0169999999999995</c:v>
                </c:pt>
                <c:pt idx="10523">
                  <c:v>9.0180000000000007</c:v>
                </c:pt>
                <c:pt idx="10524">
                  <c:v>9.0180000000000007</c:v>
                </c:pt>
                <c:pt idx="10525">
                  <c:v>9.0180000000000007</c:v>
                </c:pt>
                <c:pt idx="10526">
                  <c:v>9.0210000000000008</c:v>
                </c:pt>
                <c:pt idx="10527">
                  <c:v>9.0239999999999991</c:v>
                </c:pt>
                <c:pt idx="10528">
                  <c:v>9.0250000000000004</c:v>
                </c:pt>
                <c:pt idx="10529">
                  <c:v>9.0329999999999995</c:v>
                </c:pt>
                <c:pt idx="10530">
                  <c:v>9.048</c:v>
                </c:pt>
                <c:pt idx="10531">
                  <c:v>9.0489999999999995</c:v>
                </c:pt>
                <c:pt idx="10532">
                  <c:v>9.0500000000000007</c:v>
                </c:pt>
                <c:pt idx="10533">
                  <c:v>9.0500000000000007</c:v>
                </c:pt>
                <c:pt idx="10534">
                  <c:v>9.0500000000000007</c:v>
                </c:pt>
                <c:pt idx="10535">
                  <c:v>9.0540000000000003</c:v>
                </c:pt>
                <c:pt idx="10536">
                  <c:v>9.0540000000000003</c:v>
                </c:pt>
                <c:pt idx="10537">
                  <c:v>9.0540000000000003</c:v>
                </c:pt>
                <c:pt idx="10538">
                  <c:v>9.0540000000000003</c:v>
                </c:pt>
                <c:pt idx="10539">
                  <c:v>9.0540000000000003</c:v>
                </c:pt>
                <c:pt idx="10540">
                  <c:v>9.0540000000000003</c:v>
                </c:pt>
                <c:pt idx="10541">
                  <c:v>9.0609999999999999</c:v>
                </c:pt>
                <c:pt idx="10542">
                  <c:v>9.0630000000000006</c:v>
                </c:pt>
                <c:pt idx="10543">
                  <c:v>9.0630000000000006</c:v>
                </c:pt>
                <c:pt idx="10544">
                  <c:v>9.0730000000000004</c:v>
                </c:pt>
                <c:pt idx="10545">
                  <c:v>9.0739999999999998</c:v>
                </c:pt>
                <c:pt idx="10546">
                  <c:v>9.0749999999999993</c:v>
                </c:pt>
                <c:pt idx="10547">
                  <c:v>9.0760000000000005</c:v>
                </c:pt>
                <c:pt idx="10548">
                  <c:v>9.0760000000000005</c:v>
                </c:pt>
                <c:pt idx="10549">
                  <c:v>9.0779999999999994</c:v>
                </c:pt>
                <c:pt idx="10550">
                  <c:v>9.0809999999999995</c:v>
                </c:pt>
                <c:pt idx="10551">
                  <c:v>9.0820000000000007</c:v>
                </c:pt>
                <c:pt idx="10552">
                  <c:v>9.0909999999999993</c:v>
                </c:pt>
                <c:pt idx="10553">
                  <c:v>9.1</c:v>
                </c:pt>
                <c:pt idx="10554">
                  <c:v>9.1029999999999998</c:v>
                </c:pt>
                <c:pt idx="10555">
                  <c:v>9.1129999999999995</c:v>
                </c:pt>
                <c:pt idx="10556">
                  <c:v>9.1129999999999995</c:v>
                </c:pt>
                <c:pt idx="10557">
                  <c:v>9.1150000000000002</c:v>
                </c:pt>
                <c:pt idx="10558">
                  <c:v>9.1189999999999998</c:v>
                </c:pt>
                <c:pt idx="10559">
                  <c:v>9.1210000000000004</c:v>
                </c:pt>
                <c:pt idx="10560">
                  <c:v>9.125</c:v>
                </c:pt>
                <c:pt idx="10561">
                  <c:v>9.1259999999999994</c:v>
                </c:pt>
                <c:pt idx="10562">
                  <c:v>9.1310000000000002</c:v>
                </c:pt>
                <c:pt idx="10563">
                  <c:v>9.1329999999999991</c:v>
                </c:pt>
                <c:pt idx="10564">
                  <c:v>9.1370000000000005</c:v>
                </c:pt>
                <c:pt idx="10565">
                  <c:v>9.1370000000000005</c:v>
                </c:pt>
                <c:pt idx="10566">
                  <c:v>9.1389999999999993</c:v>
                </c:pt>
                <c:pt idx="10567">
                  <c:v>9.1389999999999993</c:v>
                </c:pt>
                <c:pt idx="10568">
                  <c:v>9.14</c:v>
                </c:pt>
                <c:pt idx="10569">
                  <c:v>9.14</c:v>
                </c:pt>
                <c:pt idx="10570">
                  <c:v>9.1430000000000007</c:v>
                </c:pt>
                <c:pt idx="10571">
                  <c:v>9.1440000000000001</c:v>
                </c:pt>
                <c:pt idx="10572">
                  <c:v>9.1440000000000001</c:v>
                </c:pt>
                <c:pt idx="10573">
                  <c:v>9.1449999999999996</c:v>
                </c:pt>
                <c:pt idx="10574">
                  <c:v>9.1489999999999991</c:v>
                </c:pt>
                <c:pt idx="10575">
                  <c:v>9.15</c:v>
                </c:pt>
                <c:pt idx="10576">
                  <c:v>9.1509999999999998</c:v>
                </c:pt>
                <c:pt idx="10577">
                  <c:v>9.1549999999999994</c:v>
                </c:pt>
                <c:pt idx="10578">
                  <c:v>9.1560000000000006</c:v>
                </c:pt>
                <c:pt idx="10579">
                  <c:v>9.1579999999999995</c:v>
                </c:pt>
                <c:pt idx="10580">
                  <c:v>9.1609999999999996</c:v>
                </c:pt>
                <c:pt idx="10581">
                  <c:v>9.1620000000000008</c:v>
                </c:pt>
                <c:pt idx="10582">
                  <c:v>9.1649999999999991</c:v>
                </c:pt>
                <c:pt idx="10583">
                  <c:v>9.1690000000000005</c:v>
                </c:pt>
                <c:pt idx="10584">
                  <c:v>9.1769999999999996</c:v>
                </c:pt>
                <c:pt idx="10585">
                  <c:v>9.1780000000000008</c:v>
                </c:pt>
                <c:pt idx="10586">
                  <c:v>9.1790000000000003</c:v>
                </c:pt>
                <c:pt idx="10587">
                  <c:v>9.1829999999999998</c:v>
                </c:pt>
                <c:pt idx="10588">
                  <c:v>9.1880000000000006</c:v>
                </c:pt>
                <c:pt idx="10589">
                  <c:v>9.1929999999999996</c:v>
                </c:pt>
                <c:pt idx="10590">
                  <c:v>9.1969999999999992</c:v>
                </c:pt>
                <c:pt idx="10591">
                  <c:v>9.202</c:v>
                </c:pt>
                <c:pt idx="10592">
                  <c:v>9.2029999999999994</c:v>
                </c:pt>
                <c:pt idx="10593">
                  <c:v>9.2080000000000002</c:v>
                </c:pt>
                <c:pt idx="10594">
                  <c:v>9.2140000000000004</c:v>
                </c:pt>
                <c:pt idx="10595">
                  <c:v>9.2149999999999999</c:v>
                </c:pt>
                <c:pt idx="10596">
                  <c:v>9.2149999999999999</c:v>
                </c:pt>
                <c:pt idx="10597">
                  <c:v>9.2159999999999993</c:v>
                </c:pt>
                <c:pt idx="10598">
                  <c:v>9.2159999999999993</c:v>
                </c:pt>
                <c:pt idx="10599">
                  <c:v>9.2200000000000006</c:v>
                </c:pt>
                <c:pt idx="10600">
                  <c:v>9.2210000000000001</c:v>
                </c:pt>
                <c:pt idx="10601">
                  <c:v>9.2249999999999996</c:v>
                </c:pt>
                <c:pt idx="10602">
                  <c:v>9.2270000000000003</c:v>
                </c:pt>
                <c:pt idx="10603">
                  <c:v>9.2279999999999998</c:v>
                </c:pt>
                <c:pt idx="10604">
                  <c:v>9.2279999999999998</c:v>
                </c:pt>
                <c:pt idx="10605">
                  <c:v>9.2330000000000005</c:v>
                </c:pt>
                <c:pt idx="10606">
                  <c:v>9.2370000000000001</c:v>
                </c:pt>
                <c:pt idx="10607">
                  <c:v>9.24</c:v>
                </c:pt>
                <c:pt idx="10608">
                  <c:v>9.2409999999999997</c:v>
                </c:pt>
                <c:pt idx="10609">
                  <c:v>9.2490000000000006</c:v>
                </c:pt>
                <c:pt idx="10610">
                  <c:v>9.2520000000000007</c:v>
                </c:pt>
                <c:pt idx="10611">
                  <c:v>9.2520000000000007</c:v>
                </c:pt>
                <c:pt idx="10612">
                  <c:v>9.2639999999999993</c:v>
                </c:pt>
                <c:pt idx="10613">
                  <c:v>9.266</c:v>
                </c:pt>
                <c:pt idx="10614">
                  <c:v>9.266</c:v>
                </c:pt>
                <c:pt idx="10615">
                  <c:v>9.2739999999999991</c:v>
                </c:pt>
                <c:pt idx="10616">
                  <c:v>9.2789999999999999</c:v>
                </c:pt>
                <c:pt idx="10617">
                  <c:v>9.2899999999999991</c:v>
                </c:pt>
                <c:pt idx="10618">
                  <c:v>9.2970000000000006</c:v>
                </c:pt>
                <c:pt idx="10619">
                  <c:v>9.3040000000000003</c:v>
                </c:pt>
                <c:pt idx="10620">
                  <c:v>9.3049999999999997</c:v>
                </c:pt>
                <c:pt idx="10621">
                  <c:v>9.3049999999999997</c:v>
                </c:pt>
                <c:pt idx="10622">
                  <c:v>9.3049999999999997</c:v>
                </c:pt>
                <c:pt idx="10623">
                  <c:v>9.3049999999999997</c:v>
                </c:pt>
                <c:pt idx="10624">
                  <c:v>9.3049999999999997</c:v>
                </c:pt>
                <c:pt idx="10625">
                  <c:v>9.3049999999999997</c:v>
                </c:pt>
                <c:pt idx="10626">
                  <c:v>9.3119999999999994</c:v>
                </c:pt>
                <c:pt idx="10627">
                  <c:v>9.3160000000000007</c:v>
                </c:pt>
                <c:pt idx="10628">
                  <c:v>9.3170000000000002</c:v>
                </c:pt>
                <c:pt idx="10629">
                  <c:v>9.32</c:v>
                </c:pt>
                <c:pt idx="10630">
                  <c:v>9.3230000000000004</c:v>
                </c:pt>
                <c:pt idx="10631">
                  <c:v>9.3230000000000004</c:v>
                </c:pt>
                <c:pt idx="10632">
                  <c:v>9.3290000000000006</c:v>
                </c:pt>
                <c:pt idx="10633">
                  <c:v>9.3360000000000003</c:v>
                </c:pt>
                <c:pt idx="10634">
                  <c:v>9.3369999999999997</c:v>
                </c:pt>
                <c:pt idx="10635">
                  <c:v>9.343</c:v>
                </c:pt>
                <c:pt idx="10636">
                  <c:v>9.3450000000000006</c:v>
                </c:pt>
                <c:pt idx="10637">
                  <c:v>9.3469999999999995</c:v>
                </c:pt>
                <c:pt idx="10638">
                  <c:v>9.3520000000000003</c:v>
                </c:pt>
                <c:pt idx="10639">
                  <c:v>9.3559999999999999</c:v>
                </c:pt>
                <c:pt idx="10640">
                  <c:v>9.3559999999999999</c:v>
                </c:pt>
                <c:pt idx="10641">
                  <c:v>9.3680000000000003</c:v>
                </c:pt>
                <c:pt idx="10642">
                  <c:v>9.3689999999999998</c:v>
                </c:pt>
                <c:pt idx="10643">
                  <c:v>9.3689999999999998</c:v>
                </c:pt>
                <c:pt idx="10644">
                  <c:v>9.3689999999999998</c:v>
                </c:pt>
                <c:pt idx="10645">
                  <c:v>9.3740000000000006</c:v>
                </c:pt>
                <c:pt idx="10646">
                  <c:v>9.3819999999999997</c:v>
                </c:pt>
                <c:pt idx="10647">
                  <c:v>9.3819999999999997</c:v>
                </c:pt>
                <c:pt idx="10648">
                  <c:v>9.3979999999999997</c:v>
                </c:pt>
                <c:pt idx="10649">
                  <c:v>9.4019999999999992</c:v>
                </c:pt>
                <c:pt idx="10650">
                  <c:v>9.407</c:v>
                </c:pt>
                <c:pt idx="10651">
                  <c:v>9.41</c:v>
                </c:pt>
                <c:pt idx="10652">
                  <c:v>9.4120000000000008</c:v>
                </c:pt>
                <c:pt idx="10653">
                  <c:v>9.4209999999999994</c:v>
                </c:pt>
                <c:pt idx="10654">
                  <c:v>9.4220000000000006</c:v>
                </c:pt>
                <c:pt idx="10655">
                  <c:v>9.4320000000000004</c:v>
                </c:pt>
                <c:pt idx="10656">
                  <c:v>9.4329999999999998</c:v>
                </c:pt>
                <c:pt idx="10657">
                  <c:v>9.4329999999999998</c:v>
                </c:pt>
                <c:pt idx="10658">
                  <c:v>9.4329999999999998</c:v>
                </c:pt>
                <c:pt idx="10659">
                  <c:v>9.4329999999999998</c:v>
                </c:pt>
                <c:pt idx="10660">
                  <c:v>9.4329999999999998</c:v>
                </c:pt>
                <c:pt idx="10661">
                  <c:v>9.4329999999999998</c:v>
                </c:pt>
                <c:pt idx="10662">
                  <c:v>9.44</c:v>
                </c:pt>
                <c:pt idx="10663">
                  <c:v>9.44</c:v>
                </c:pt>
                <c:pt idx="10664">
                  <c:v>9.4450000000000003</c:v>
                </c:pt>
                <c:pt idx="10665">
                  <c:v>9.4459999999999997</c:v>
                </c:pt>
                <c:pt idx="10666">
                  <c:v>9.4459999999999997</c:v>
                </c:pt>
                <c:pt idx="10667">
                  <c:v>9.4459999999999997</c:v>
                </c:pt>
                <c:pt idx="10668">
                  <c:v>9.4480000000000004</c:v>
                </c:pt>
                <c:pt idx="10669">
                  <c:v>9.4510000000000005</c:v>
                </c:pt>
                <c:pt idx="10670">
                  <c:v>9.452</c:v>
                </c:pt>
                <c:pt idx="10671">
                  <c:v>9.4589999999999996</c:v>
                </c:pt>
                <c:pt idx="10672">
                  <c:v>9.4689999999999994</c:v>
                </c:pt>
                <c:pt idx="10673">
                  <c:v>9.4710000000000001</c:v>
                </c:pt>
                <c:pt idx="10674">
                  <c:v>9.4710000000000001</c:v>
                </c:pt>
                <c:pt idx="10675">
                  <c:v>9.4770000000000003</c:v>
                </c:pt>
                <c:pt idx="10676">
                  <c:v>9.4779999999999998</c:v>
                </c:pt>
                <c:pt idx="10677">
                  <c:v>9.4789999999999992</c:v>
                </c:pt>
                <c:pt idx="10678">
                  <c:v>9.4830000000000005</c:v>
                </c:pt>
                <c:pt idx="10679">
                  <c:v>9.484</c:v>
                </c:pt>
                <c:pt idx="10680">
                  <c:v>9.4870000000000001</c:v>
                </c:pt>
                <c:pt idx="10681">
                  <c:v>9.4890000000000008</c:v>
                </c:pt>
                <c:pt idx="10682">
                  <c:v>9.4979999999999993</c:v>
                </c:pt>
                <c:pt idx="10683">
                  <c:v>9.4990000000000006</c:v>
                </c:pt>
                <c:pt idx="10684">
                  <c:v>9.5</c:v>
                </c:pt>
                <c:pt idx="10685">
                  <c:v>9.5</c:v>
                </c:pt>
                <c:pt idx="10686">
                  <c:v>9.5109999999999992</c:v>
                </c:pt>
                <c:pt idx="10687">
                  <c:v>9.5109999999999992</c:v>
                </c:pt>
                <c:pt idx="10688">
                  <c:v>9.5109999999999992</c:v>
                </c:pt>
                <c:pt idx="10689">
                  <c:v>9.5109999999999992</c:v>
                </c:pt>
                <c:pt idx="10690">
                  <c:v>9.5109999999999992</c:v>
                </c:pt>
                <c:pt idx="10691">
                  <c:v>9.5109999999999992</c:v>
                </c:pt>
                <c:pt idx="10692">
                  <c:v>9.516</c:v>
                </c:pt>
                <c:pt idx="10693">
                  <c:v>9.5169999999999995</c:v>
                </c:pt>
                <c:pt idx="10694">
                  <c:v>9.5239999999999991</c:v>
                </c:pt>
                <c:pt idx="10695">
                  <c:v>9.5239999999999991</c:v>
                </c:pt>
                <c:pt idx="10696">
                  <c:v>9.5239999999999991</c:v>
                </c:pt>
                <c:pt idx="10697">
                  <c:v>9.5250000000000004</c:v>
                </c:pt>
                <c:pt idx="10698">
                  <c:v>9.5269999999999992</c:v>
                </c:pt>
                <c:pt idx="10699">
                  <c:v>9.5280000000000005</c:v>
                </c:pt>
                <c:pt idx="10700">
                  <c:v>9.5370000000000008</c:v>
                </c:pt>
                <c:pt idx="10701">
                  <c:v>9.5370000000000008</c:v>
                </c:pt>
                <c:pt idx="10702">
                  <c:v>9.5419999999999998</c:v>
                </c:pt>
                <c:pt idx="10703">
                  <c:v>9.5429999999999993</c:v>
                </c:pt>
                <c:pt idx="10704">
                  <c:v>9.5489999999999995</c:v>
                </c:pt>
                <c:pt idx="10705">
                  <c:v>9.5489999999999995</c:v>
                </c:pt>
                <c:pt idx="10706">
                  <c:v>9.5549999999999997</c:v>
                </c:pt>
                <c:pt idx="10707">
                  <c:v>9.5549999999999997</c:v>
                </c:pt>
                <c:pt idx="10708">
                  <c:v>9.5549999999999997</c:v>
                </c:pt>
                <c:pt idx="10709">
                  <c:v>9.5559999999999992</c:v>
                </c:pt>
                <c:pt idx="10710">
                  <c:v>9.5619999999999994</c:v>
                </c:pt>
                <c:pt idx="10711">
                  <c:v>9.5630000000000006</c:v>
                </c:pt>
                <c:pt idx="10712">
                  <c:v>9.5640000000000001</c:v>
                </c:pt>
                <c:pt idx="10713">
                  <c:v>9.5690000000000008</c:v>
                </c:pt>
                <c:pt idx="10714">
                  <c:v>9.5760000000000005</c:v>
                </c:pt>
                <c:pt idx="10715">
                  <c:v>9.5779999999999994</c:v>
                </c:pt>
                <c:pt idx="10716">
                  <c:v>9.5809999999999995</c:v>
                </c:pt>
                <c:pt idx="10717">
                  <c:v>9.5850000000000009</c:v>
                </c:pt>
                <c:pt idx="10718">
                  <c:v>9.5879999999999992</c:v>
                </c:pt>
                <c:pt idx="10719">
                  <c:v>9.5890000000000004</c:v>
                </c:pt>
                <c:pt idx="10720">
                  <c:v>9.5890000000000004</c:v>
                </c:pt>
                <c:pt idx="10721">
                  <c:v>9.5890000000000004</c:v>
                </c:pt>
                <c:pt idx="10722">
                  <c:v>9.5890000000000004</c:v>
                </c:pt>
                <c:pt idx="10723">
                  <c:v>9.5939999999999994</c:v>
                </c:pt>
                <c:pt idx="10724">
                  <c:v>9.5939999999999994</c:v>
                </c:pt>
                <c:pt idx="10725">
                  <c:v>9.6010000000000009</c:v>
                </c:pt>
                <c:pt idx="10726">
                  <c:v>9.6010000000000009</c:v>
                </c:pt>
                <c:pt idx="10727">
                  <c:v>9.6020000000000003</c:v>
                </c:pt>
                <c:pt idx="10728">
                  <c:v>9.6020000000000003</c:v>
                </c:pt>
                <c:pt idx="10729">
                  <c:v>9.6029999999999998</c:v>
                </c:pt>
                <c:pt idx="10730">
                  <c:v>9.6140000000000008</c:v>
                </c:pt>
                <c:pt idx="10731">
                  <c:v>9.6150000000000002</c:v>
                </c:pt>
                <c:pt idx="10732">
                  <c:v>9.6150000000000002</c:v>
                </c:pt>
                <c:pt idx="10733">
                  <c:v>9.6159999999999997</c:v>
                </c:pt>
                <c:pt idx="10734">
                  <c:v>9.6180000000000003</c:v>
                </c:pt>
                <c:pt idx="10735">
                  <c:v>9.6199999999999992</c:v>
                </c:pt>
                <c:pt idx="10736">
                  <c:v>9.6280000000000001</c:v>
                </c:pt>
                <c:pt idx="10737">
                  <c:v>9.6280000000000001</c:v>
                </c:pt>
                <c:pt idx="10738">
                  <c:v>9.64</c:v>
                </c:pt>
                <c:pt idx="10739">
                  <c:v>9.6549999999999994</c:v>
                </c:pt>
                <c:pt idx="10740">
                  <c:v>9.6590000000000007</c:v>
                </c:pt>
                <c:pt idx="10741">
                  <c:v>9.66</c:v>
                </c:pt>
                <c:pt idx="10742">
                  <c:v>9.6679999999999993</c:v>
                </c:pt>
                <c:pt idx="10743">
                  <c:v>9.6690000000000005</c:v>
                </c:pt>
                <c:pt idx="10744">
                  <c:v>9.6739999999999995</c:v>
                </c:pt>
                <c:pt idx="10745">
                  <c:v>9.6809999999999992</c:v>
                </c:pt>
                <c:pt idx="10746">
                  <c:v>9.6809999999999992</c:v>
                </c:pt>
                <c:pt idx="10747">
                  <c:v>9.6820000000000004</c:v>
                </c:pt>
                <c:pt idx="10748">
                  <c:v>9.6850000000000005</c:v>
                </c:pt>
                <c:pt idx="10749">
                  <c:v>9.6929999999999996</c:v>
                </c:pt>
                <c:pt idx="10750">
                  <c:v>9.6940000000000008</c:v>
                </c:pt>
                <c:pt idx="10751">
                  <c:v>9.6940000000000008</c:v>
                </c:pt>
                <c:pt idx="10752">
                  <c:v>9.6969999999999992</c:v>
                </c:pt>
                <c:pt idx="10753">
                  <c:v>9.6989999999999998</c:v>
                </c:pt>
                <c:pt idx="10754">
                  <c:v>9.7070000000000007</c:v>
                </c:pt>
                <c:pt idx="10755">
                  <c:v>9.7070000000000007</c:v>
                </c:pt>
                <c:pt idx="10756">
                  <c:v>9.7070000000000007</c:v>
                </c:pt>
                <c:pt idx="10757">
                  <c:v>9.7080000000000002</c:v>
                </c:pt>
                <c:pt idx="10758">
                  <c:v>9.718</c:v>
                </c:pt>
                <c:pt idx="10759">
                  <c:v>9.718</c:v>
                </c:pt>
                <c:pt idx="10760">
                  <c:v>9.7189999999999994</c:v>
                </c:pt>
                <c:pt idx="10761">
                  <c:v>9.7200000000000006</c:v>
                </c:pt>
                <c:pt idx="10762">
                  <c:v>9.7330000000000005</c:v>
                </c:pt>
                <c:pt idx="10763">
                  <c:v>9.7379999999999995</c:v>
                </c:pt>
                <c:pt idx="10764">
                  <c:v>9.7390000000000008</c:v>
                </c:pt>
                <c:pt idx="10765">
                  <c:v>9.7430000000000003</c:v>
                </c:pt>
                <c:pt idx="10766">
                  <c:v>9.7449999999999992</c:v>
                </c:pt>
                <c:pt idx="10767">
                  <c:v>9.7460000000000004</c:v>
                </c:pt>
                <c:pt idx="10768">
                  <c:v>9.7460000000000004</c:v>
                </c:pt>
                <c:pt idx="10769">
                  <c:v>9.7460000000000004</c:v>
                </c:pt>
                <c:pt idx="10770">
                  <c:v>9.7509999999999994</c:v>
                </c:pt>
                <c:pt idx="10771">
                  <c:v>9.7520000000000007</c:v>
                </c:pt>
                <c:pt idx="10772">
                  <c:v>9.7520000000000007</c:v>
                </c:pt>
                <c:pt idx="10773">
                  <c:v>9.7550000000000008</c:v>
                </c:pt>
                <c:pt idx="10774">
                  <c:v>9.7590000000000003</c:v>
                </c:pt>
                <c:pt idx="10775">
                  <c:v>9.7590000000000003</c:v>
                </c:pt>
                <c:pt idx="10776">
                  <c:v>9.76</c:v>
                </c:pt>
                <c:pt idx="10777">
                  <c:v>9.76</c:v>
                </c:pt>
                <c:pt idx="10778">
                  <c:v>9.7639999999999993</c:v>
                </c:pt>
                <c:pt idx="10779">
                  <c:v>9.7710000000000008</c:v>
                </c:pt>
                <c:pt idx="10780">
                  <c:v>9.7769999999999992</c:v>
                </c:pt>
                <c:pt idx="10781">
                  <c:v>9.7840000000000007</c:v>
                </c:pt>
                <c:pt idx="10782">
                  <c:v>9.7840000000000007</c:v>
                </c:pt>
                <c:pt idx="10783">
                  <c:v>9.7859999999999996</c:v>
                </c:pt>
                <c:pt idx="10784">
                  <c:v>9.7970000000000006</c:v>
                </c:pt>
                <c:pt idx="10785">
                  <c:v>9.8040000000000003</c:v>
                </c:pt>
                <c:pt idx="10786">
                  <c:v>9.8040000000000003</c:v>
                </c:pt>
                <c:pt idx="10787">
                  <c:v>9.8040000000000003</c:v>
                </c:pt>
                <c:pt idx="10788">
                  <c:v>9.8040000000000003</c:v>
                </c:pt>
                <c:pt idx="10789">
                  <c:v>9.8119999999999994</c:v>
                </c:pt>
                <c:pt idx="10790">
                  <c:v>9.8140000000000001</c:v>
                </c:pt>
                <c:pt idx="10791">
                  <c:v>9.8170000000000002</c:v>
                </c:pt>
                <c:pt idx="10792">
                  <c:v>9.8249999999999993</c:v>
                </c:pt>
                <c:pt idx="10793">
                  <c:v>9.8249999999999993</c:v>
                </c:pt>
                <c:pt idx="10794">
                  <c:v>9.8249999999999993</c:v>
                </c:pt>
                <c:pt idx="10795">
                  <c:v>9.8260000000000005</c:v>
                </c:pt>
                <c:pt idx="10796">
                  <c:v>9.8369999999999997</c:v>
                </c:pt>
                <c:pt idx="10797">
                  <c:v>9.8379999999999992</c:v>
                </c:pt>
                <c:pt idx="10798">
                  <c:v>9.8390000000000004</c:v>
                </c:pt>
                <c:pt idx="10799">
                  <c:v>9.8450000000000006</c:v>
                </c:pt>
                <c:pt idx="10800">
                  <c:v>9.8480000000000008</c:v>
                </c:pt>
                <c:pt idx="10801">
                  <c:v>9.8520000000000003</c:v>
                </c:pt>
                <c:pt idx="10802">
                  <c:v>9.8520000000000003</c:v>
                </c:pt>
                <c:pt idx="10803">
                  <c:v>9.8520000000000003</c:v>
                </c:pt>
                <c:pt idx="10804">
                  <c:v>9.8520000000000003</c:v>
                </c:pt>
                <c:pt idx="10805">
                  <c:v>9.8520000000000003</c:v>
                </c:pt>
                <c:pt idx="10806">
                  <c:v>9.8539999999999992</c:v>
                </c:pt>
                <c:pt idx="10807">
                  <c:v>9.8629999999999995</c:v>
                </c:pt>
                <c:pt idx="10808">
                  <c:v>9.8650000000000002</c:v>
                </c:pt>
                <c:pt idx="10809">
                  <c:v>9.8650000000000002</c:v>
                </c:pt>
                <c:pt idx="10810">
                  <c:v>9.8699999999999992</c:v>
                </c:pt>
                <c:pt idx="10811">
                  <c:v>9.8699999999999992</c:v>
                </c:pt>
                <c:pt idx="10812">
                  <c:v>9.8699999999999992</c:v>
                </c:pt>
                <c:pt idx="10813">
                  <c:v>9.8780000000000001</c:v>
                </c:pt>
                <c:pt idx="10814">
                  <c:v>9.8789999999999996</c:v>
                </c:pt>
                <c:pt idx="10815">
                  <c:v>9.8829999999999991</c:v>
                </c:pt>
                <c:pt idx="10816">
                  <c:v>9.8829999999999991</c:v>
                </c:pt>
                <c:pt idx="10817">
                  <c:v>9.8829999999999991</c:v>
                </c:pt>
                <c:pt idx="10818">
                  <c:v>9.89</c:v>
                </c:pt>
                <c:pt idx="10819">
                  <c:v>9.8979999999999997</c:v>
                </c:pt>
                <c:pt idx="10820">
                  <c:v>9.9030000000000005</c:v>
                </c:pt>
                <c:pt idx="10821">
                  <c:v>9.9039999999999999</c:v>
                </c:pt>
                <c:pt idx="10822">
                  <c:v>9.9090000000000007</c:v>
                </c:pt>
                <c:pt idx="10823">
                  <c:v>9.91</c:v>
                </c:pt>
                <c:pt idx="10824">
                  <c:v>9.9120000000000008</c:v>
                </c:pt>
                <c:pt idx="10825">
                  <c:v>9.9169999999999998</c:v>
                </c:pt>
                <c:pt idx="10826">
                  <c:v>9.9169999999999998</c:v>
                </c:pt>
                <c:pt idx="10827">
                  <c:v>9.9179999999999993</c:v>
                </c:pt>
                <c:pt idx="10828">
                  <c:v>9.9239999999999995</c:v>
                </c:pt>
                <c:pt idx="10829">
                  <c:v>9.9290000000000003</c:v>
                </c:pt>
                <c:pt idx="10830">
                  <c:v>9.9309999999999992</c:v>
                </c:pt>
                <c:pt idx="10831">
                  <c:v>9.9309999999999992</c:v>
                </c:pt>
                <c:pt idx="10832">
                  <c:v>9.9309999999999992</c:v>
                </c:pt>
                <c:pt idx="10833">
                  <c:v>9.9309999999999992</c:v>
                </c:pt>
                <c:pt idx="10834">
                  <c:v>9.9359999999999999</c:v>
                </c:pt>
                <c:pt idx="10835">
                  <c:v>9.9429999999999996</c:v>
                </c:pt>
                <c:pt idx="10836">
                  <c:v>9.9440000000000008</c:v>
                </c:pt>
                <c:pt idx="10837">
                  <c:v>9.9440000000000008</c:v>
                </c:pt>
                <c:pt idx="10838">
                  <c:v>9.9450000000000003</c:v>
                </c:pt>
                <c:pt idx="10839">
                  <c:v>9.9489999999999998</c:v>
                </c:pt>
                <c:pt idx="10840">
                  <c:v>9.9489999999999998</c:v>
                </c:pt>
                <c:pt idx="10841">
                  <c:v>9.9489999999999998</c:v>
                </c:pt>
                <c:pt idx="10842">
                  <c:v>9.9489999999999998</c:v>
                </c:pt>
                <c:pt idx="10843">
                  <c:v>9.9489999999999998</c:v>
                </c:pt>
                <c:pt idx="10844">
                  <c:v>9.9489999999999998</c:v>
                </c:pt>
                <c:pt idx="10845">
                  <c:v>9.9489999999999998</c:v>
                </c:pt>
                <c:pt idx="10846">
                  <c:v>9.9489999999999998</c:v>
                </c:pt>
                <c:pt idx="10847">
                  <c:v>9.9529999999999994</c:v>
                </c:pt>
                <c:pt idx="10848">
                  <c:v>9.9619999999999997</c:v>
                </c:pt>
                <c:pt idx="10849">
                  <c:v>9.9640000000000004</c:v>
                </c:pt>
                <c:pt idx="10850">
                  <c:v>9.9700000000000006</c:v>
                </c:pt>
                <c:pt idx="10851">
                  <c:v>9.9710000000000001</c:v>
                </c:pt>
                <c:pt idx="10852">
                  <c:v>9.9710000000000001</c:v>
                </c:pt>
                <c:pt idx="10853">
                  <c:v>9.9710000000000001</c:v>
                </c:pt>
                <c:pt idx="10854">
                  <c:v>9.9770000000000003</c:v>
                </c:pt>
                <c:pt idx="10855">
                  <c:v>9.9819999999999993</c:v>
                </c:pt>
                <c:pt idx="10856">
                  <c:v>9.9830000000000005</c:v>
                </c:pt>
                <c:pt idx="10857">
                  <c:v>9.984</c:v>
                </c:pt>
                <c:pt idx="10858">
                  <c:v>9.9879999999999995</c:v>
                </c:pt>
                <c:pt idx="10859">
                  <c:v>9.9890000000000008</c:v>
                </c:pt>
                <c:pt idx="10860">
                  <c:v>9.9969999999999999</c:v>
                </c:pt>
                <c:pt idx="10861">
                  <c:v>10.000999999999999</c:v>
                </c:pt>
                <c:pt idx="10862">
                  <c:v>10.002000000000001</c:v>
                </c:pt>
                <c:pt idx="10863">
                  <c:v>10.009</c:v>
                </c:pt>
                <c:pt idx="10864">
                  <c:v>10.009</c:v>
                </c:pt>
                <c:pt idx="10865">
                  <c:v>10.01</c:v>
                </c:pt>
                <c:pt idx="10866">
                  <c:v>10.010999999999999</c:v>
                </c:pt>
                <c:pt idx="10867">
                  <c:v>10.016999999999999</c:v>
                </c:pt>
                <c:pt idx="10868">
                  <c:v>10.023</c:v>
                </c:pt>
                <c:pt idx="10869">
                  <c:v>10.023999999999999</c:v>
                </c:pt>
                <c:pt idx="10870">
                  <c:v>10.023999999999999</c:v>
                </c:pt>
                <c:pt idx="10871">
                  <c:v>10.023999999999999</c:v>
                </c:pt>
                <c:pt idx="10872">
                  <c:v>10.029</c:v>
                </c:pt>
                <c:pt idx="10873">
                  <c:v>10.029999999999999</c:v>
                </c:pt>
                <c:pt idx="10874">
                  <c:v>10.039999999999999</c:v>
                </c:pt>
                <c:pt idx="10875">
                  <c:v>10.048999999999999</c:v>
                </c:pt>
                <c:pt idx="10876">
                  <c:v>10.048999999999999</c:v>
                </c:pt>
                <c:pt idx="10877">
                  <c:v>10.055999999999999</c:v>
                </c:pt>
                <c:pt idx="10878">
                  <c:v>10.058</c:v>
                </c:pt>
                <c:pt idx="10879">
                  <c:v>10.061999999999999</c:v>
                </c:pt>
                <c:pt idx="10880">
                  <c:v>10.063000000000001</c:v>
                </c:pt>
                <c:pt idx="10881">
                  <c:v>10.064</c:v>
                </c:pt>
                <c:pt idx="10882">
                  <c:v>10.064</c:v>
                </c:pt>
                <c:pt idx="10883">
                  <c:v>10.064</c:v>
                </c:pt>
                <c:pt idx="10884">
                  <c:v>10.064</c:v>
                </c:pt>
                <c:pt idx="10885">
                  <c:v>10.076000000000001</c:v>
                </c:pt>
                <c:pt idx="10886">
                  <c:v>10.077</c:v>
                </c:pt>
                <c:pt idx="10887">
                  <c:v>10.077</c:v>
                </c:pt>
                <c:pt idx="10888">
                  <c:v>10.077</c:v>
                </c:pt>
                <c:pt idx="10889">
                  <c:v>10.077</c:v>
                </c:pt>
                <c:pt idx="10890">
                  <c:v>10.077</c:v>
                </c:pt>
                <c:pt idx="10891">
                  <c:v>10.08</c:v>
                </c:pt>
                <c:pt idx="10892">
                  <c:v>10.084</c:v>
                </c:pt>
                <c:pt idx="10893">
                  <c:v>10.09</c:v>
                </c:pt>
                <c:pt idx="10894">
                  <c:v>10.090999999999999</c:v>
                </c:pt>
                <c:pt idx="10895">
                  <c:v>10.096</c:v>
                </c:pt>
                <c:pt idx="10896">
                  <c:v>10.103</c:v>
                </c:pt>
                <c:pt idx="10897">
                  <c:v>10.103</c:v>
                </c:pt>
                <c:pt idx="10898">
                  <c:v>10.103</c:v>
                </c:pt>
                <c:pt idx="10899">
                  <c:v>10.116</c:v>
                </c:pt>
                <c:pt idx="10900">
                  <c:v>10.116</c:v>
                </c:pt>
                <c:pt idx="10901">
                  <c:v>10.116</c:v>
                </c:pt>
                <c:pt idx="10902">
                  <c:v>10.117000000000001</c:v>
                </c:pt>
                <c:pt idx="10903">
                  <c:v>10.119999999999999</c:v>
                </c:pt>
                <c:pt idx="10904">
                  <c:v>10.122</c:v>
                </c:pt>
                <c:pt idx="10905">
                  <c:v>10.122</c:v>
                </c:pt>
                <c:pt idx="10906">
                  <c:v>10.125999999999999</c:v>
                </c:pt>
                <c:pt idx="10907">
                  <c:v>10.130000000000001</c:v>
                </c:pt>
                <c:pt idx="10908">
                  <c:v>10.130000000000001</c:v>
                </c:pt>
                <c:pt idx="10909">
                  <c:v>10.131</c:v>
                </c:pt>
                <c:pt idx="10910">
                  <c:v>10.132999999999999</c:v>
                </c:pt>
                <c:pt idx="10911">
                  <c:v>10.135999999999999</c:v>
                </c:pt>
                <c:pt idx="10912">
                  <c:v>10.138</c:v>
                </c:pt>
                <c:pt idx="10913">
                  <c:v>10.141999999999999</c:v>
                </c:pt>
                <c:pt idx="10914">
                  <c:v>10.143000000000001</c:v>
                </c:pt>
                <c:pt idx="10915">
                  <c:v>10.144</c:v>
                </c:pt>
                <c:pt idx="10916">
                  <c:v>10.148999999999999</c:v>
                </c:pt>
                <c:pt idx="10917">
                  <c:v>10.148999999999999</c:v>
                </c:pt>
                <c:pt idx="10918">
                  <c:v>10.15</c:v>
                </c:pt>
                <c:pt idx="10919">
                  <c:v>10.156000000000001</c:v>
                </c:pt>
                <c:pt idx="10920">
                  <c:v>10.157</c:v>
                </c:pt>
                <c:pt idx="10921">
                  <c:v>10.157999999999999</c:v>
                </c:pt>
                <c:pt idx="10922">
                  <c:v>10.157999999999999</c:v>
                </c:pt>
                <c:pt idx="10923">
                  <c:v>10.157999999999999</c:v>
                </c:pt>
                <c:pt idx="10924">
                  <c:v>10.157999999999999</c:v>
                </c:pt>
                <c:pt idx="10925">
                  <c:v>10.159000000000001</c:v>
                </c:pt>
                <c:pt idx="10926">
                  <c:v>10.163</c:v>
                </c:pt>
                <c:pt idx="10927">
                  <c:v>10.170999999999999</c:v>
                </c:pt>
                <c:pt idx="10928">
                  <c:v>10.176</c:v>
                </c:pt>
                <c:pt idx="10929">
                  <c:v>10.177</c:v>
                </c:pt>
                <c:pt idx="10930">
                  <c:v>10.183</c:v>
                </c:pt>
                <c:pt idx="10931">
                  <c:v>10.183</c:v>
                </c:pt>
                <c:pt idx="10932">
                  <c:v>10.185</c:v>
                </c:pt>
                <c:pt idx="10933">
                  <c:v>10.185</c:v>
                </c:pt>
                <c:pt idx="10934">
                  <c:v>10.189</c:v>
                </c:pt>
                <c:pt idx="10935">
                  <c:v>10.194000000000001</c:v>
                </c:pt>
                <c:pt idx="10936">
                  <c:v>10.217000000000001</c:v>
                </c:pt>
                <c:pt idx="10937">
                  <c:v>10.217000000000001</c:v>
                </c:pt>
                <c:pt idx="10938">
                  <c:v>10.223000000000001</c:v>
                </c:pt>
                <c:pt idx="10939">
                  <c:v>10.225</c:v>
                </c:pt>
                <c:pt idx="10940">
                  <c:v>10.225</c:v>
                </c:pt>
                <c:pt idx="10941">
                  <c:v>10.226000000000001</c:v>
                </c:pt>
                <c:pt idx="10942">
                  <c:v>10.226000000000001</c:v>
                </c:pt>
                <c:pt idx="10943">
                  <c:v>10.228999999999999</c:v>
                </c:pt>
                <c:pt idx="10944">
                  <c:v>10.23</c:v>
                </c:pt>
                <c:pt idx="10945">
                  <c:v>10.234</c:v>
                </c:pt>
                <c:pt idx="10946">
                  <c:v>10.237</c:v>
                </c:pt>
                <c:pt idx="10947">
                  <c:v>10.238</c:v>
                </c:pt>
                <c:pt idx="10948">
                  <c:v>10.238</c:v>
                </c:pt>
                <c:pt idx="10949">
                  <c:v>10.24</c:v>
                </c:pt>
                <c:pt idx="10950">
                  <c:v>10.244999999999999</c:v>
                </c:pt>
                <c:pt idx="10951">
                  <c:v>10.246</c:v>
                </c:pt>
                <c:pt idx="10952">
                  <c:v>10.25</c:v>
                </c:pt>
                <c:pt idx="10953">
                  <c:v>10.252000000000001</c:v>
                </c:pt>
                <c:pt idx="10954">
                  <c:v>10.252000000000001</c:v>
                </c:pt>
                <c:pt idx="10955">
                  <c:v>10.260999999999999</c:v>
                </c:pt>
                <c:pt idx="10956">
                  <c:v>10.263999999999999</c:v>
                </c:pt>
                <c:pt idx="10957">
                  <c:v>10.266</c:v>
                </c:pt>
                <c:pt idx="10958">
                  <c:v>10.272</c:v>
                </c:pt>
                <c:pt idx="10959">
                  <c:v>10.272</c:v>
                </c:pt>
                <c:pt idx="10960">
                  <c:v>10.281000000000001</c:v>
                </c:pt>
                <c:pt idx="10961">
                  <c:v>10.284000000000001</c:v>
                </c:pt>
                <c:pt idx="10962">
                  <c:v>10.291</c:v>
                </c:pt>
                <c:pt idx="10963">
                  <c:v>10.292</c:v>
                </c:pt>
                <c:pt idx="10964">
                  <c:v>10.292</c:v>
                </c:pt>
                <c:pt idx="10965">
                  <c:v>10.292999999999999</c:v>
                </c:pt>
                <c:pt idx="10966">
                  <c:v>10.298</c:v>
                </c:pt>
                <c:pt idx="10967">
                  <c:v>10.304</c:v>
                </c:pt>
                <c:pt idx="10968">
                  <c:v>10.304</c:v>
                </c:pt>
                <c:pt idx="10969">
                  <c:v>10.305</c:v>
                </c:pt>
                <c:pt idx="10970">
                  <c:v>10.305999999999999</c:v>
                </c:pt>
                <c:pt idx="10971">
                  <c:v>10.305999999999999</c:v>
                </c:pt>
                <c:pt idx="10972">
                  <c:v>10.305999999999999</c:v>
                </c:pt>
                <c:pt idx="10973">
                  <c:v>10.31</c:v>
                </c:pt>
                <c:pt idx="10974">
                  <c:v>10.311</c:v>
                </c:pt>
                <c:pt idx="10975">
                  <c:v>10.318</c:v>
                </c:pt>
                <c:pt idx="10976">
                  <c:v>10.32</c:v>
                </c:pt>
                <c:pt idx="10977">
                  <c:v>10.32</c:v>
                </c:pt>
                <c:pt idx="10978">
                  <c:v>10.33</c:v>
                </c:pt>
                <c:pt idx="10979">
                  <c:v>10.333</c:v>
                </c:pt>
                <c:pt idx="10980">
                  <c:v>10.337999999999999</c:v>
                </c:pt>
                <c:pt idx="10981">
                  <c:v>10.347</c:v>
                </c:pt>
                <c:pt idx="10982">
                  <c:v>10.347</c:v>
                </c:pt>
                <c:pt idx="10983">
                  <c:v>10.353</c:v>
                </c:pt>
                <c:pt idx="10984">
                  <c:v>10.358000000000001</c:v>
                </c:pt>
                <c:pt idx="10985">
                  <c:v>10.36</c:v>
                </c:pt>
                <c:pt idx="10986">
                  <c:v>10.361000000000001</c:v>
                </c:pt>
                <c:pt idx="10987">
                  <c:v>10.377000000000001</c:v>
                </c:pt>
                <c:pt idx="10988">
                  <c:v>10.387</c:v>
                </c:pt>
                <c:pt idx="10989">
                  <c:v>10.387</c:v>
                </c:pt>
                <c:pt idx="10990">
                  <c:v>10.391999999999999</c:v>
                </c:pt>
                <c:pt idx="10991">
                  <c:v>10.393000000000001</c:v>
                </c:pt>
                <c:pt idx="10992">
                  <c:v>10.393000000000001</c:v>
                </c:pt>
                <c:pt idx="10993">
                  <c:v>10.398999999999999</c:v>
                </c:pt>
                <c:pt idx="10994">
                  <c:v>10.401</c:v>
                </c:pt>
                <c:pt idx="10995">
                  <c:v>10.401999999999999</c:v>
                </c:pt>
                <c:pt idx="10996">
                  <c:v>10.404999999999999</c:v>
                </c:pt>
                <c:pt idx="10997">
                  <c:v>10.404999999999999</c:v>
                </c:pt>
                <c:pt idx="10998">
                  <c:v>10.412000000000001</c:v>
                </c:pt>
                <c:pt idx="10999">
                  <c:v>10.413</c:v>
                </c:pt>
                <c:pt idx="11000">
                  <c:v>10.414</c:v>
                </c:pt>
                <c:pt idx="11001">
                  <c:v>10.414</c:v>
                </c:pt>
                <c:pt idx="11002">
                  <c:v>10.414</c:v>
                </c:pt>
                <c:pt idx="11003">
                  <c:v>10.414999999999999</c:v>
                </c:pt>
                <c:pt idx="11004">
                  <c:v>10.426</c:v>
                </c:pt>
                <c:pt idx="11005">
                  <c:v>10.446</c:v>
                </c:pt>
                <c:pt idx="11006">
                  <c:v>10.446</c:v>
                </c:pt>
                <c:pt idx="11007">
                  <c:v>10.452999999999999</c:v>
                </c:pt>
                <c:pt idx="11008">
                  <c:v>10.452999999999999</c:v>
                </c:pt>
                <c:pt idx="11009">
                  <c:v>10.452999999999999</c:v>
                </c:pt>
                <c:pt idx="11010">
                  <c:v>10.455</c:v>
                </c:pt>
                <c:pt idx="11011">
                  <c:v>10.455</c:v>
                </c:pt>
                <c:pt idx="11012">
                  <c:v>10.467000000000001</c:v>
                </c:pt>
                <c:pt idx="11013">
                  <c:v>10.468999999999999</c:v>
                </c:pt>
                <c:pt idx="11014">
                  <c:v>10.468999999999999</c:v>
                </c:pt>
                <c:pt idx="11015">
                  <c:v>10.473000000000001</c:v>
                </c:pt>
                <c:pt idx="11016">
                  <c:v>10.474</c:v>
                </c:pt>
                <c:pt idx="11017">
                  <c:v>10.481999999999999</c:v>
                </c:pt>
                <c:pt idx="11018">
                  <c:v>10.481999999999999</c:v>
                </c:pt>
                <c:pt idx="11019">
                  <c:v>10.481999999999999</c:v>
                </c:pt>
                <c:pt idx="11020">
                  <c:v>10.484999999999999</c:v>
                </c:pt>
                <c:pt idx="11021">
                  <c:v>10.496</c:v>
                </c:pt>
                <c:pt idx="11022">
                  <c:v>10.496</c:v>
                </c:pt>
                <c:pt idx="11023">
                  <c:v>10.5</c:v>
                </c:pt>
                <c:pt idx="11024">
                  <c:v>10.505000000000001</c:v>
                </c:pt>
                <c:pt idx="11025">
                  <c:v>10.51</c:v>
                </c:pt>
                <c:pt idx="11026">
                  <c:v>10.512</c:v>
                </c:pt>
                <c:pt idx="11027">
                  <c:v>10.513999999999999</c:v>
                </c:pt>
                <c:pt idx="11028">
                  <c:v>10.513999999999999</c:v>
                </c:pt>
                <c:pt idx="11029">
                  <c:v>10.516</c:v>
                </c:pt>
                <c:pt idx="11030">
                  <c:v>10.516</c:v>
                </c:pt>
                <c:pt idx="11031">
                  <c:v>10.528</c:v>
                </c:pt>
                <c:pt idx="11032">
                  <c:v>10.532</c:v>
                </c:pt>
                <c:pt idx="11033">
                  <c:v>10.537000000000001</c:v>
                </c:pt>
                <c:pt idx="11034">
                  <c:v>10.537000000000001</c:v>
                </c:pt>
                <c:pt idx="11035">
                  <c:v>10.537000000000001</c:v>
                </c:pt>
                <c:pt idx="11036">
                  <c:v>10.548</c:v>
                </c:pt>
                <c:pt idx="11037">
                  <c:v>10.55</c:v>
                </c:pt>
                <c:pt idx="11038">
                  <c:v>10.555</c:v>
                </c:pt>
                <c:pt idx="11039">
                  <c:v>10.557</c:v>
                </c:pt>
                <c:pt idx="11040">
                  <c:v>10.563000000000001</c:v>
                </c:pt>
                <c:pt idx="11041">
                  <c:v>10.564</c:v>
                </c:pt>
                <c:pt idx="11042">
                  <c:v>10.564</c:v>
                </c:pt>
                <c:pt idx="11043">
                  <c:v>10.567</c:v>
                </c:pt>
                <c:pt idx="11044">
                  <c:v>10.57</c:v>
                </c:pt>
                <c:pt idx="11045">
                  <c:v>10.577999999999999</c:v>
                </c:pt>
                <c:pt idx="11046">
                  <c:v>10.577999999999999</c:v>
                </c:pt>
                <c:pt idx="11047">
                  <c:v>10.577999999999999</c:v>
                </c:pt>
                <c:pt idx="11048">
                  <c:v>10.579000000000001</c:v>
                </c:pt>
                <c:pt idx="11049">
                  <c:v>10.583</c:v>
                </c:pt>
                <c:pt idx="11050">
                  <c:v>10.59</c:v>
                </c:pt>
                <c:pt idx="11051">
                  <c:v>10.593</c:v>
                </c:pt>
                <c:pt idx="11052">
                  <c:v>10.596</c:v>
                </c:pt>
                <c:pt idx="11053">
                  <c:v>10.605</c:v>
                </c:pt>
                <c:pt idx="11054">
                  <c:v>10.611000000000001</c:v>
                </c:pt>
                <c:pt idx="11055">
                  <c:v>10.612</c:v>
                </c:pt>
                <c:pt idx="11056">
                  <c:v>10.619</c:v>
                </c:pt>
                <c:pt idx="11057">
                  <c:v>10.62</c:v>
                </c:pt>
                <c:pt idx="11058">
                  <c:v>10.622999999999999</c:v>
                </c:pt>
                <c:pt idx="11059">
                  <c:v>10.628</c:v>
                </c:pt>
                <c:pt idx="11060">
                  <c:v>10.631</c:v>
                </c:pt>
                <c:pt idx="11061">
                  <c:v>10.635</c:v>
                </c:pt>
                <c:pt idx="11062">
                  <c:v>10.637</c:v>
                </c:pt>
                <c:pt idx="11063">
                  <c:v>10.637</c:v>
                </c:pt>
                <c:pt idx="11064">
                  <c:v>10.638</c:v>
                </c:pt>
                <c:pt idx="11065">
                  <c:v>10.641999999999999</c:v>
                </c:pt>
                <c:pt idx="11066">
                  <c:v>10.645</c:v>
                </c:pt>
                <c:pt idx="11067">
                  <c:v>10.647</c:v>
                </c:pt>
                <c:pt idx="11068">
                  <c:v>10.647</c:v>
                </c:pt>
                <c:pt idx="11069">
                  <c:v>10.651</c:v>
                </c:pt>
                <c:pt idx="11070">
                  <c:v>10.651999999999999</c:v>
                </c:pt>
                <c:pt idx="11071">
                  <c:v>10.659000000000001</c:v>
                </c:pt>
                <c:pt idx="11072">
                  <c:v>10.66</c:v>
                </c:pt>
                <c:pt idx="11073">
                  <c:v>10.66</c:v>
                </c:pt>
                <c:pt idx="11074">
                  <c:v>10.661</c:v>
                </c:pt>
                <c:pt idx="11075">
                  <c:v>10.661</c:v>
                </c:pt>
                <c:pt idx="11076">
                  <c:v>10.666</c:v>
                </c:pt>
                <c:pt idx="11077">
                  <c:v>10.669</c:v>
                </c:pt>
                <c:pt idx="11078">
                  <c:v>10.673999999999999</c:v>
                </c:pt>
                <c:pt idx="11079">
                  <c:v>10.678000000000001</c:v>
                </c:pt>
                <c:pt idx="11080">
                  <c:v>10.678000000000001</c:v>
                </c:pt>
                <c:pt idx="11081">
                  <c:v>10.679</c:v>
                </c:pt>
                <c:pt idx="11082">
                  <c:v>10.679</c:v>
                </c:pt>
                <c:pt idx="11083">
                  <c:v>10.686999999999999</c:v>
                </c:pt>
                <c:pt idx="11084">
                  <c:v>10.702</c:v>
                </c:pt>
                <c:pt idx="11085">
                  <c:v>10.718999999999999</c:v>
                </c:pt>
                <c:pt idx="11086">
                  <c:v>10.72</c:v>
                </c:pt>
                <c:pt idx="11087">
                  <c:v>10.728999999999999</c:v>
                </c:pt>
                <c:pt idx="11088">
                  <c:v>10.728999999999999</c:v>
                </c:pt>
                <c:pt idx="11089">
                  <c:v>10.73</c:v>
                </c:pt>
                <c:pt idx="11090">
                  <c:v>10.734</c:v>
                </c:pt>
                <c:pt idx="11091">
                  <c:v>10.736000000000001</c:v>
                </c:pt>
                <c:pt idx="11092">
                  <c:v>10.747</c:v>
                </c:pt>
                <c:pt idx="11093">
                  <c:v>10.747999999999999</c:v>
                </c:pt>
                <c:pt idx="11094">
                  <c:v>10.750999999999999</c:v>
                </c:pt>
                <c:pt idx="11095">
                  <c:v>10.756</c:v>
                </c:pt>
                <c:pt idx="11096">
                  <c:v>10.757</c:v>
                </c:pt>
                <c:pt idx="11097">
                  <c:v>10.765000000000001</c:v>
                </c:pt>
                <c:pt idx="11098">
                  <c:v>10.772</c:v>
                </c:pt>
                <c:pt idx="11099">
                  <c:v>10.773</c:v>
                </c:pt>
                <c:pt idx="11100">
                  <c:v>10.776</c:v>
                </c:pt>
                <c:pt idx="11101">
                  <c:v>10.776</c:v>
                </c:pt>
                <c:pt idx="11102">
                  <c:v>10.785</c:v>
                </c:pt>
                <c:pt idx="11103">
                  <c:v>10.785</c:v>
                </c:pt>
                <c:pt idx="11104">
                  <c:v>10.786</c:v>
                </c:pt>
                <c:pt idx="11105">
                  <c:v>10.79</c:v>
                </c:pt>
                <c:pt idx="11106">
                  <c:v>10.79</c:v>
                </c:pt>
                <c:pt idx="11107">
                  <c:v>10.791</c:v>
                </c:pt>
                <c:pt idx="11108">
                  <c:v>10.798</c:v>
                </c:pt>
                <c:pt idx="11109">
                  <c:v>10.802</c:v>
                </c:pt>
                <c:pt idx="11110">
                  <c:v>10.808999999999999</c:v>
                </c:pt>
                <c:pt idx="11111">
                  <c:v>10.811999999999999</c:v>
                </c:pt>
                <c:pt idx="11112">
                  <c:v>10.811999999999999</c:v>
                </c:pt>
                <c:pt idx="11113">
                  <c:v>10.826000000000001</c:v>
                </c:pt>
                <c:pt idx="11114">
                  <c:v>10.83</c:v>
                </c:pt>
                <c:pt idx="11115">
                  <c:v>10.837</c:v>
                </c:pt>
                <c:pt idx="11116">
                  <c:v>10.839</c:v>
                </c:pt>
                <c:pt idx="11117">
                  <c:v>10.843999999999999</c:v>
                </c:pt>
                <c:pt idx="11118">
                  <c:v>10.843999999999999</c:v>
                </c:pt>
                <c:pt idx="11119">
                  <c:v>10.845000000000001</c:v>
                </c:pt>
                <c:pt idx="11120">
                  <c:v>10.851000000000001</c:v>
                </c:pt>
                <c:pt idx="11121">
                  <c:v>10.853999999999999</c:v>
                </c:pt>
                <c:pt idx="11122">
                  <c:v>10.859</c:v>
                </c:pt>
                <c:pt idx="11123">
                  <c:v>10.868</c:v>
                </c:pt>
                <c:pt idx="11124">
                  <c:v>10.868</c:v>
                </c:pt>
                <c:pt idx="11125">
                  <c:v>10.882</c:v>
                </c:pt>
                <c:pt idx="11126">
                  <c:v>10.885</c:v>
                </c:pt>
                <c:pt idx="11127">
                  <c:v>10.885999999999999</c:v>
                </c:pt>
                <c:pt idx="11128">
                  <c:v>10.89</c:v>
                </c:pt>
                <c:pt idx="11129">
                  <c:v>10.895</c:v>
                </c:pt>
                <c:pt idx="11130">
                  <c:v>10.895</c:v>
                </c:pt>
                <c:pt idx="11131">
                  <c:v>10.898999999999999</c:v>
                </c:pt>
                <c:pt idx="11132">
                  <c:v>10.9</c:v>
                </c:pt>
                <c:pt idx="11133">
                  <c:v>10.906000000000001</c:v>
                </c:pt>
                <c:pt idx="11134">
                  <c:v>10.909000000000001</c:v>
                </c:pt>
                <c:pt idx="11135">
                  <c:v>10.909000000000001</c:v>
                </c:pt>
                <c:pt idx="11136">
                  <c:v>10.911</c:v>
                </c:pt>
                <c:pt idx="11137">
                  <c:v>10.914</c:v>
                </c:pt>
                <c:pt idx="11138">
                  <c:v>10.927</c:v>
                </c:pt>
                <c:pt idx="11139">
                  <c:v>10.927</c:v>
                </c:pt>
                <c:pt idx="11140">
                  <c:v>10.941000000000001</c:v>
                </c:pt>
                <c:pt idx="11141">
                  <c:v>10.948</c:v>
                </c:pt>
                <c:pt idx="11142">
                  <c:v>10.956</c:v>
                </c:pt>
                <c:pt idx="11143">
                  <c:v>10.956</c:v>
                </c:pt>
                <c:pt idx="11144">
                  <c:v>10.962</c:v>
                </c:pt>
                <c:pt idx="11145">
                  <c:v>10.962</c:v>
                </c:pt>
                <c:pt idx="11146">
                  <c:v>10.964</c:v>
                </c:pt>
                <c:pt idx="11147">
                  <c:v>10.968999999999999</c:v>
                </c:pt>
                <c:pt idx="11148">
                  <c:v>10.973000000000001</c:v>
                </c:pt>
                <c:pt idx="11149">
                  <c:v>10.976000000000001</c:v>
                </c:pt>
                <c:pt idx="11150">
                  <c:v>10.976000000000001</c:v>
                </c:pt>
                <c:pt idx="11151">
                  <c:v>10.978999999999999</c:v>
                </c:pt>
                <c:pt idx="11152">
                  <c:v>10.993</c:v>
                </c:pt>
                <c:pt idx="11153">
                  <c:v>10.994</c:v>
                </c:pt>
                <c:pt idx="11154">
                  <c:v>10.996</c:v>
                </c:pt>
                <c:pt idx="11155">
                  <c:v>11.004</c:v>
                </c:pt>
                <c:pt idx="11156">
                  <c:v>11.005000000000001</c:v>
                </c:pt>
                <c:pt idx="11157">
                  <c:v>11.019</c:v>
                </c:pt>
                <c:pt idx="11158">
                  <c:v>11.022</c:v>
                </c:pt>
                <c:pt idx="11159">
                  <c:v>11.022</c:v>
                </c:pt>
                <c:pt idx="11160">
                  <c:v>11.023</c:v>
                </c:pt>
                <c:pt idx="11161">
                  <c:v>11.029</c:v>
                </c:pt>
                <c:pt idx="11162">
                  <c:v>11.03</c:v>
                </c:pt>
                <c:pt idx="11163">
                  <c:v>11.03</c:v>
                </c:pt>
                <c:pt idx="11164">
                  <c:v>11.031000000000001</c:v>
                </c:pt>
                <c:pt idx="11165">
                  <c:v>11.035</c:v>
                </c:pt>
                <c:pt idx="11166">
                  <c:v>11.035</c:v>
                </c:pt>
                <c:pt idx="11167">
                  <c:v>11.036</c:v>
                </c:pt>
                <c:pt idx="11168">
                  <c:v>11.039</c:v>
                </c:pt>
                <c:pt idx="11169">
                  <c:v>11.045</c:v>
                </c:pt>
                <c:pt idx="11170">
                  <c:v>11.048999999999999</c:v>
                </c:pt>
                <c:pt idx="11171">
                  <c:v>11.048999999999999</c:v>
                </c:pt>
                <c:pt idx="11172">
                  <c:v>11.05</c:v>
                </c:pt>
                <c:pt idx="11173">
                  <c:v>11.053000000000001</c:v>
                </c:pt>
                <c:pt idx="11174">
                  <c:v>11.063000000000001</c:v>
                </c:pt>
                <c:pt idx="11175">
                  <c:v>11.063000000000001</c:v>
                </c:pt>
                <c:pt idx="11176">
                  <c:v>11.07</c:v>
                </c:pt>
                <c:pt idx="11177">
                  <c:v>11.074</c:v>
                </c:pt>
                <c:pt idx="11178">
                  <c:v>11.076000000000001</c:v>
                </c:pt>
                <c:pt idx="11179">
                  <c:v>11.077</c:v>
                </c:pt>
                <c:pt idx="11180">
                  <c:v>11.077</c:v>
                </c:pt>
                <c:pt idx="11181">
                  <c:v>11.077</c:v>
                </c:pt>
                <c:pt idx="11182">
                  <c:v>11.077999999999999</c:v>
                </c:pt>
                <c:pt idx="11183">
                  <c:v>11.093999999999999</c:v>
                </c:pt>
                <c:pt idx="11184">
                  <c:v>11.103</c:v>
                </c:pt>
                <c:pt idx="11185">
                  <c:v>11.109</c:v>
                </c:pt>
                <c:pt idx="11186">
                  <c:v>11.116</c:v>
                </c:pt>
                <c:pt idx="11187">
                  <c:v>11.116</c:v>
                </c:pt>
                <c:pt idx="11188">
                  <c:v>11.124000000000001</c:v>
                </c:pt>
                <c:pt idx="11189">
                  <c:v>11.124000000000001</c:v>
                </c:pt>
                <c:pt idx="11190">
                  <c:v>11.13</c:v>
                </c:pt>
                <c:pt idx="11191">
                  <c:v>11.134</c:v>
                </c:pt>
                <c:pt idx="11192">
                  <c:v>11.147</c:v>
                </c:pt>
                <c:pt idx="11193">
                  <c:v>11.147</c:v>
                </c:pt>
                <c:pt idx="11194">
                  <c:v>11.148</c:v>
                </c:pt>
                <c:pt idx="11195">
                  <c:v>11.151999999999999</c:v>
                </c:pt>
                <c:pt idx="11196">
                  <c:v>11.153</c:v>
                </c:pt>
                <c:pt idx="11197">
                  <c:v>11.157999999999999</c:v>
                </c:pt>
                <c:pt idx="11198">
                  <c:v>11.162000000000001</c:v>
                </c:pt>
                <c:pt idx="11199">
                  <c:v>11.162000000000001</c:v>
                </c:pt>
                <c:pt idx="11200">
                  <c:v>11.162000000000001</c:v>
                </c:pt>
                <c:pt idx="11201">
                  <c:v>11.164</c:v>
                </c:pt>
                <c:pt idx="11202">
                  <c:v>11.167999999999999</c:v>
                </c:pt>
                <c:pt idx="11203">
                  <c:v>11.172000000000001</c:v>
                </c:pt>
                <c:pt idx="11204">
                  <c:v>11.176</c:v>
                </c:pt>
                <c:pt idx="11205">
                  <c:v>11.176</c:v>
                </c:pt>
                <c:pt idx="11206">
                  <c:v>11.179</c:v>
                </c:pt>
                <c:pt idx="11207">
                  <c:v>11.186</c:v>
                </c:pt>
                <c:pt idx="11208">
                  <c:v>11.19</c:v>
                </c:pt>
                <c:pt idx="11209">
                  <c:v>11.193</c:v>
                </c:pt>
                <c:pt idx="11210">
                  <c:v>11.199</c:v>
                </c:pt>
                <c:pt idx="11211">
                  <c:v>11.2</c:v>
                </c:pt>
                <c:pt idx="11212">
                  <c:v>11.207000000000001</c:v>
                </c:pt>
                <c:pt idx="11213">
                  <c:v>11.207000000000001</c:v>
                </c:pt>
                <c:pt idx="11214">
                  <c:v>11.208</c:v>
                </c:pt>
                <c:pt idx="11215">
                  <c:v>11.215999999999999</c:v>
                </c:pt>
                <c:pt idx="11216">
                  <c:v>11.218</c:v>
                </c:pt>
                <c:pt idx="11217">
                  <c:v>11.238</c:v>
                </c:pt>
                <c:pt idx="11218">
                  <c:v>11.255000000000001</c:v>
                </c:pt>
                <c:pt idx="11219">
                  <c:v>11.256</c:v>
                </c:pt>
                <c:pt idx="11220">
                  <c:v>11.273999999999999</c:v>
                </c:pt>
                <c:pt idx="11221">
                  <c:v>11.275</c:v>
                </c:pt>
                <c:pt idx="11222">
                  <c:v>11.276999999999999</c:v>
                </c:pt>
                <c:pt idx="11223">
                  <c:v>11.282</c:v>
                </c:pt>
                <c:pt idx="11224">
                  <c:v>11.291</c:v>
                </c:pt>
                <c:pt idx="11225">
                  <c:v>11.305</c:v>
                </c:pt>
                <c:pt idx="11226">
                  <c:v>11.305999999999999</c:v>
                </c:pt>
                <c:pt idx="11227">
                  <c:v>11.311999999999999</c:v>
                </c:pt>
                <c:pt idx="11228">
                  <c:v>11.313000000000001</c:v>
                </c:pt>
                <c:pt idx="11229">
                  <c:v>11.317</c:v>
                </c:pt>
                <c:pt idx="11230">
                  <c:v>11.318</c:v>
                </c:pt>
                <c:pt idx="11231">
                  <c:v>11.323</c:v>
                </c:pt>
                <c:pt idx="11232">
                  <c:v>11.327</c:v>
                </c:pt>
                <c:pt idx="11233">
                  <c:v>11.331</c:v>
                </c:pt>
                <c:pt idx="11234">
                  <c:v>11.331</c:v>
                </c:pt>
                <c:pt idx="11235">
                  <c:v>11.331</c:v>
                </c:pt>
                <c:pt idx="11236">
                  <c:v>11.331</c:v>
                </c:pt>
                <c:pt idx="11237">
                  <c:v>11.336</c:v>
                </c:pt>
                <c:pt idx="11238">
                  <c:v>11.343</c:v>
                </c:pt>
                <c:pt idx="11239">
                  <c:v>11.348000000000001</c:v>
                </c:pt>
                <c:pt idx="11240">
                  <c:v>11.353999999999999</c:v>
                </c:pt>
                <c:pt idx="11241">
                  <c:v>11.355</c:v>
                </c:pt>
                <c:pt idx="11242">
                  <c:v>11.361000000000001</c:v>
                </c:pt>
                <c:pt idx="11243">
                  <c:v>11.362</c:v>
                </c:pt>
                <c:pt idx="11244">
                  <c:v>11.362</c:v>
                </c:pt>
                <c:pt idx="11245">
                  <c:v>11.365</c:v>
                </c:pt>
                <c:pt idx="11246">
                  <c:v>11.375999999999999</c:v>
                </c:pt>
                <c:pt idx="11247">
                  <c:v>11.375999999999999</c:v>
                </c:pt>
                <c:pt idx="11248">
                  <c:v>11.378</c:v>
                </c:pt>
                <c:pt idx="11249">
                  <c:v>11.384</c:v>
                </c:pt>
                <c:pt idx="11250">
                  <c:v>11.388</c:v>
                </c:pt>
                <c:pt idx="11251">
                  <c:v>11.388</c:v>
                </c:pt>
                <c:pt idx="11252">
                  <c:v>11.396000000000001</c:v>
                </c:pt>
                <c:pt idx="11253">
                  <c:v>11.401</c:v>
                </c:pt>
                <c:pt idx="11254">
                  <c:v>11.401999999999999</c:v>
                </c:pt>
                <c:pt idx="11255">
                  <c:v>11.401999999999999</c:v>
                </c:pt>
                <c:pt idx="11256">
                  <c:v>11.401999999999999</c:v>
                </c:pt>
                <c:pt idx="11257">
                  <c:v>11.401999999999999</c:v>
                </c:pt>
                <c:pt idx="11258">
                  <c:v>11.404</c:v>
                </c:pt>
                <c:pt idx="11259">
                  <c:v>11.404999999999999</c:v>
                </c:pt>
                <c:pt idx="11260">
                  <c:v>11.412000000000001</c:v>
                </c:pt>
                <c:pt idx="11261">
                  <c:v>11.414</c:v>
                </c:pt>
                <c:pt idx="11262">
                  <c:v>11.417</c:v>
                </c:pt>
                <c:pt idx="11263">
                  <c:v>11.417</c:v>
                </c:pt>
                <c:pt idx="11264">
                  <c:v>11.433</c:v>
                </c:pt>
                <c:pt idx="11265">
                  <c:v>11.435</c:v>
                </c:pt>
                <c:pt idx="11266">
                  <c:v>11.44</c:v>
                </c:pt>
                <c:pt idx="11267">
                  <c:v>11.445</c:v>
                </c:pt>
                <c:pt idx="11268">
                  <c:v>11.446</c:v>
                </c:pt>
                <c:pt idx="11269">
                  <c:v>11.446</c:v>
                </c:pt>
                <c:pt idx="11270">
                  <c:v>11.456</c:v>
                </c:pt>
                <c:pt idx="11271">
                  <c:v>11.462</c:v>
                </c:pt>
                <c:pt idx="11272">
                  <c:v>11.474</c:v>
                </c:pt>
                <c:pt idx="11273">
                  <c:v>11.474</c:v>
                </c:pt>
                <c:pt idx="11274">
                  <c:v>11.475</c:v>
                </c:pt>
                <c:pt idx="11275">
                  <c:v>11.475</c:v>
                </c:pt>
                <c:pt idx="11276">
                  <c:v>11.476000000000001</c:v>
                </c:pt>
                <c:pt idx="11277">
                  <c:v>11.476000000000001</c:v>
                </c:pt>
                <c:pt idx="11278">
                  <c:v>11.476000000000001</c:v>
                </c:pt>
                <c:pt idx="11279">
                  <c:v>11.483000000000001</c:v>
                </c:pt>
                <c:pt idx="11280">
                  <c:v>11.483000000000001</c:v>
                </c:pt>
                <c:pt idx="11281">
                  <c:v>11.483000000000001</c:v>
                </c:pt>
                <c:pt idx="11282">
                  <c:v>11.488</c:v>
                </c:pt>
                <c:pt idx="11283">
                  <c:v>11.491</c:v>
                </c:pt>
                <c:pt idx="11284">
                  <c:v>11.496</c:v>
                </c:pt>
                <c:pt idx="11285">
                  <c:v>11.502000000000001</c:v>
                </c:pt>
                <c:pt idx="11286">
                  <c:v>11.504</c:v>
                </c:pt>
                <c:pt idx="11287">
                  <c:v>11.504</c:v>
                </c:pt>
                <c:pt idx="11288">
                  <c:v>11.512</c:v>
                </c:pt>
                <c:pt idx="11289">
                  <c:v>11.523</c:v>
                </c:pt>
                <c:pt idx="11290">
                  <c:v>11.526</c:v>
                </c:pt>
                <c:pt idx="11291">
                  <c:v>11.53</c:v>
                </c:pt>
                <c:pt idx="11292">
                  <c:v>11.531000000000001</c:v>
                </c:pt>
                <c:pt idx="11293">
                  <c:v>11.532999999999999</c:v>
                </c:pt>
                <c:pt idx="11294">
                  <c:v>11.54</c:v>
                </c:pt>
                <c:pt idx="11295">
                  <c:v>11.545</c:v>
                </c:pt>
                <c:pt idx="11296">
                  <c:v>11.547000000000001</c:v>
                </c:pt>
                <c:pt idx="11297">
                  <c:v>11.548</c:v>
                </c:pt>
                <c:pt idx="11298">
                  <c:v>11.555</c:v>
                </c:pt>
                <c:pt idx="11299">
                  <c:v>11.558999999999999</c:v>
                </c:pt>
                <c:pt idx="11300">
                  <c:v>11.558999999999999</c:v>
                </c:pt>
                <c:pt idx="11301">
                  <c:v>11.564</c:v>
                </c:pt>
                <c:pt idx="11302">
                  <c:v>11.569000000000001</c:v>
                </c:pt>
                <c:pt idx="11303">
                  <c:v>11.574</c:v>
                </c:pt>
                <c:pt idx="11304">
                  <c:v>11.574</c:v>
                </c:pt>
                <c:pt idx="11305">
                  <c:v>11.574</c:v>
                </c:pt>
                <c:pt idx="11306">
                  <c:v>11.574</c:v>
                </c:pt>
                <c:pt idx="11307">
                  <c:v>11.574</c:v>
                </c:pt>
                <c:pt idx="11308">
                  <c:v>11.574</c:v>
                </c:pt>
                <c:pt idx="11309">
                  <c:v>11.574999999999999</c:v>
                </c:pt>
                <c:pt idx="11310">
                  <c:v>11.583</c:v>
                </c:pt>
                <c:pt idx="11311">
                  <c:v>11.583</c:v>
                </c:pt>
                <c:pt idx="11312">
                  <c:v>11.587999999999999</c:v>
                </c:pt>
                <c:pt idx="11313">
                  <c:v>11.587999999999999</c:v>
                </c:pt>
                <c:pt idx="11314">
                  <c:v>11.587999999999999</c:v>
                </c:pt>
                <c:pt idx="11315">
                  <c:v>11.587999999999999</c:v>
                </c:pt>
                <c:pt idx="11316">
                  <c:v>11.587999999999999</c:v>
                </c:pt>
                <c:pt idx="11317">
                  <c:v>11.589</c:v>
                </c:pt>
                <c:pt idx="11318">
                  <c:v>11.589</c:v>
                </c:pt>
                <c:pt idx="11319">
                  <c:v>11.589</c:v>
                </c:pt>
                <c:pt idx="11320">
                  <c:v>11.59</c:v>
                </c:pt>
                <c:pt idx="11321">
                  <c:v>11.59</c:v>
                </c:pt>
                <c:pt idx="11322">
                  <c:v>11.590999999999999</c:v>
                </c:pt>
                <c:pt idx="11323">
                  <c:v>11.605</c:v>
                </c:pt>
                <c:pt idx="11324">
                  <c:v>11.606</c:v>
                </c:pt>
                <c:pt idx="11325">
                  <c:v>11.611000000000001</c:v>
                </c:pt>
                <c:pt idx="11326">
                  <c:v>11.618</c:v>
                </c:pt>
                <c:pt idx="11327">
                  <c:v>11.625999999999999</c:v>
                </c:pt>
                <c:pt idx="11328">
                  <c:v>11.625999999999999</c:v>
                </c:pt>
                <c:pt idx="11329">
                  <c:v>11.632999999999999</c:v>
                </c:pt>
                <c:pt idx="11330">
                  <c:v>11.644</c:v>
                </c:pt>
                <c:pt idx="11331">
                  <c:v>11.646000000000001</c:v>
                </c:pt>
                <c:pt idx="11332">
                  <c:v>11.646000000000001</c:v>
                </c:pt>
                <c:pt idx="11333">
                  <c:v>11.646000000000001</c:v>
                </c:pt>
                <c:pt idx="11334">
                  <c:v>11.647</c:v>
                </c:pt>
                <c:pt idx="11335">
                  <c:v>11.648999999999999</c:v>
                </c:pt>
                <c:pt idx="11336">
                  <c:v>11.66</c:v>
                </c:pt>
                <c:pt idx="11337">
                  <c:v>11.66</c:v>
                </c:pt>
                <c:pt idx="11338">
                  <c:v>11.66</c:v>
                </c:pt>
                <c:pt idx="11339">
                  <c:v>11.661</c:v>
                </c:pt>
                <c:pt idx="11340">
                  <c:v>11.661</c:v>
                </c:pt>
                <c:pt idx="11341">
                  <c:v>11.661</c:v>
                </c:pt>
                <c:pt idx="11342">
                  <c:v>11.662000000000001</c:v>
                </c:pt>
                <c:pt idx="11343">
                  <c:v>11.669</c:v>
                </c:pt>
                <c:pt idx="11344">
                  <c:v>11.67</c:v>
                </c:pt>
                <c:pt idx="11345">
                  <c:v>11.676</c:v>
                </c:pt>
                <c:pt idx="11346">
                  <c:v>11.678000000000001</c:v>
                </c:pt>
                <c:pt idx="11347">
                  <c:v>11.689</c:v>
                </c:pt>
                <c:pt idx="11348">
                  <c:v>11.689</c:v>
                </c:pt>
                <c:pt idx="11349">
                  <c:v>11.689</c:v>
                </c:pt>
                <c:pt idx="11350">
                  <c:v>11.696999999999999</c:v>
                </c:pt>
                <c:pt idx="11351">
                  <c:v>11.7</c:v>
                </c:pt>
                <c:pt idx="11352">
                  <c:v>11.702999999999999</c:v>
                </c:pt>
                <c:pt idx="11353">
                  <c:v>11.704000000000001</c:v>
                </c:pt>
                <c:pt idx="11354">
                  <c:v>11.705</c:v>
                </c:pt>
                <c:pt idx="11355">
                  <c:v>11.712</c:v>
                </c:pt>
                <c:pt idx="11356">
                  <c:v>11.712</c:v>
                </c:pt>
                <c:pt idx="11357">
                  <c:v>11.73</c:v>
                </c:pt>
                <c:pt idx="11358">
                  <c:v>11.731999999999999</c:v>
                </c:pt>
                <c:pt idx="11359">
                  <c:v>11.731999999999999</c:v>
                </c:pt>
                <c:pt idx="11360">
                  <c:v>11.731999999999999</c:v>
                </c:pt>
                <c:pt idx="11361">
                  <c:v>11.731999999999999</c:v>
                </c:pt>
                <c:pt idx="11362">
                  <c:v>11.733000000000001</c:v>
                </c:pt>
                <c:pt idx="11363">
                  <c:v>11.733000000000001</c:v>
                </c:pt>
                <c:pt idx="11364">
                  <c:v>11.734999999999999</c:v>
                </c:pt>
                <c:pt idx="11365">
                  <c:v>11.737</c:v>
                </c:pt>
                <c:pt idx="11366">
                  <c:v>11.747</c:v>
                </c:pt>
                <c:pt idx="11367">
                  <c:v>11.747999999999999</c:v>
                </c:pt>
                <c:pt idx="11368">
                  <c:v>11.747999999999999</c:v>
                </c:pt>
                <c:pt idx="11369">
                  <c:v>11.747999999999999</c:v>
                </c:pt>
                <c:pt idx="11370">
                  <c:v>11.749000000000001</c:v>
                </c:pt>
                <c:pt idx="11371">
                  <c:v>11.750999999999999</c:v>
                </c:pt>
                <c:pt idx="11372">
                  <c:v>11.760999999999999</c:v>
                </c:pt>
                <c:pt idx="11373">
                  <c:v>11.760999999999999</c:v>
                </c:pt>
                <c:pt idx="11374">
                  <c:v>11.760999999999999</c:v>
                </c:pt>
                <c:pt idx="11375">
                  <c:v>11.762</c:v>
                </c:pt>
                <c:pt idx="11376">
                  <c:v>11.77</c:v>
                </c:pt>
                <c:pt idx="11377">
                  <c:v>11.77</c:v>
                </c:pt>
                <c:pt idx="11378">
                  <c:v>11.771000000000001</c:v>
                </c:pt>
                <c:pt idx="11379">
                  <c:v>11.776</c:v>
                </c:pt>
                <c:pt idx="11380">
                  <c:v>11.776</c:v>
                </c:pt>
                <c:pt idx="11381">
                  <c:v>11.776999999999999</c:v>
                </c:pt>
                <c:pt idx="11382">
                  <c:v>11.778</c:v>
                </c:pt>
                <c:pt idx="11383">
                  <c:v>11.782999999999999</c:v>
                </c:pt>
                <c:pt idx="11384">
                  <c:v>11.791</c:v>
                </c:pt>
                <c:pt idx="11385">
                  <c:v>11.794</c:v>
                </c:pt>
                <c:pt idx="11386">
                  <c:v>11.795999999999999</c:v>
                </c:pt>
                <c:pt idx="11387">
                  <c:v>11.805</c:v>
                </c:pt>
                <c:pt idx="11388">
                  <c:v>11.811999999999999</c:v>
                </c:pt>
                <c:pt idx="11389">
                  <c:v>11.813000000000001</c:v>
                </c:pt>
                <c:pt idx="11390">
                  <c:v>11.819000000000001</c:v>
                </c:pt>
                <c:pt idx="11391">
                  <c:v>11.82</c:v>
                </c:pt>
                <c:pt idx="11392">
                  <c:v>11.821</c:v>
                </c:pt>
                <c:pt idx="11393">
                  <c:v>11.821999999999999</c:v>
                </c:pt>
                <c:pt idx="11394">
                  <c:v>11.829000000000001</c:v>
                </c:pt>
                <c:pt idx="11395">
                  <c:v>11.837</c:v>
                </c:pt>
                <c:pt idx="11396">
                  <c:v>11.842000000000001</c:v>
                </c:pt>
                <c:pt idx="11397">
                  <c:v>11.848000000000001</c:v>
                </c:pt>
                <c:pt idx="11398">
                  <c:v>11.848000000000001</c:v>
                </c:pt>
                <c:pt idx="11399">
                  <c:v>11.856</c:v>
                </c:pt>
                <c:pt idx="11400">
                  <c:v>11.856999999999999</c:v>
                </c:pt>
                <c:pt idx="11401">
                  <c:v>11.859</c:v>
                </c:pt>
                <c:pt idx="11402">
                  <c:v>11.86</c:v>
                </c:pt>
                <c:pt idx="11403">
                  <c:v>11.863</c:v>
                </c:pt>
                <c:pt idx="11404">
                  <c:v>11.87</c:v>
                </c:pt>
                <c:pt idx="11405">
                  <c:v>11.878</c:v>
                </c:pt>
                <c:pt idx="11406">
                  <c:v>11.885999999999999</c:v>
                </c:pt>
                <c:pt idx="11407">
                  <c:v>11.891999999999999</c:v>
                </c:pt>
                <c:pt idx="11408">
                  <c:v>11.894</c:v>
                </c:pt>
                <c:pt idx="11409">
                  <c:v>11.906000000000001</c:v>
                </c:pt>
                <c:pt idx="11410">
                  <c:v>11.907</c:v>
                </c:pt>
                <c:pt idx="11411">
                  <c:v>11.907</c:v>
                </c:pt>
                <c:pt idx="11412">
                  <c:v>11.909000000000001</c:v>
                </c:pt>
                <c:pt idx="11413">
                  <c:v>11.912000000000001</c:v>
                </c:pt>
                <c:pt idx="11414">
                  <c:v>11.919</c:v>
                </c:pt>
                <c:pt idx="11415">
                  <c:v>11.920999999999999</c:v>
                </c:pt>
                <c:pt idx="11416">
                  <c:v>11.920999999999999</c:v>
                </c:pt>
                <c:pt idx="11417">
                  <c:v>11.922000000000001</c:v>
                </c:pt>
                <c:pt idx="11418">
                  <c:v>11.923</c:v>
                </c:pt>
                <c:pt idx="11419">
                  <c:v>11.935</c:v>
                </c:pt>
                <c:pt idx="11420">
                  <c:v>11.935</c:v>
                </c:pt>
                <c:pt idx="11421">
                  <c:v>11.946999999999999</c:v>
                </c:pt>
                <c:pt idx="11422">
                  <c:v>11.95</c:v>
                </c:pt>
                <c:pt idx="11423">
                  <c:v>11.97</c:v>
                </c:pt>
                <c:pt idx="11424">
                  <c:v>11.972</c:v>
                </c:pt>
                <c:pt idx="11425">
                  <c:v>11.978999999999999</c:v>
                </c:pt>
                <c:pt idx="11426">
                  <c:v>11.978999999999999</c:v>
                </c:pt>
                <c:pt idx="11427">
                  <c:v>11.978999999999999</c:v>
                </c:pt>
                <c:pt idx="11428">
                  <c:v>11.986000000000001</c:v>
                </c:pt>
                <c:pt idx="11429">
                  <c:v>11.994</c:v>
                </c:pt>
                <c:pt idx="11430">
                  <c:v>11.996</c:v>
                </c:pt>
                <c:pt idx="11431">
                  <c:v>11.997</c:v>
                </c:pt>
                <c:pt idx="11432">
                  <c:v>12.007999999999999</c:v>
                </c:pt>
                <c:pt idx="11433">
                  <c:v>12.015000000000001</c:v>
                </c:pt>
                <c:pt idx="11434">
                  <c:v>12.023</c:v>
                </c:pt>
                <c:pt idx="11435">
                  <c:v>12.023</c:v>
                </c:pt>
                <c:pt idx="11436">
                  <c:v>12.023</c:v>
                </c:pt>
                <c:pt idx="11437">
                  <c:v>12.026999999999999</c:v>
                </c:pt>
                <c:pt idx="11438">
                  <c:v>12.028</c:v>
                </c:pt>
                <c:pt idx="11439">
                  <c:v>12.044</c:v>
                </c:pt>
                <c:pt idx="11440">
                  <c:v>12.045999999999999</c:v>
                </c:pt>
                <c:pt idx="11441">
                  <c:v>12.053000000000001</c:v>
                </c:pt>
                <c:pt idx="11442">
                  <c:v>12.054</c:v>
                </c:pt>
                <c:pt idx="11443">
                  <c:v>12.06</c:v>
                </c:pt>
                <c:pt idx="11444">
                  <c:v>12.066000000000001</c:v>
                </c:pt>
                <c:pt idx="11445">
                  <c:v>12.066000000000001</c:v>
                </c:pt>
                <c:pt idx="11446">
                  <c:v>12.067</c:v>
                </c:pt>
                <c:pt idx="11447">
                  <c:v>12.076000000000001</c:v>
                </c:pt>
                <c:pt idx="11448">
                  <c:v>12.081</c:v>
                </c:pt>
                <c:pt idx="11449">
                  <c:v>12.081</c:v>
                </c:pt>
                <c:pt idx="11450">
                  <c:v>12.081</c:v>
                </c:pt>
                <c:pt idx="11451">
                  <c:v>12.082000000000001</c:v>
                </c:pt>
                <c:pt idx="11452">
                  <c:v>12.087999999999999</c:v>
                </c:pt>
                <c:pt idx="11453">
                  <c:v>12.096</c:v>
                </c:pt>
                <c:pt idx="11454">
                  <c:v>12.096</c:v>
                </c:pt>
                <c:pt idx="11455">
                  <c:v>12.096</c:v>
                </c:pt>
                <c:pt idx="11456">
                  <c:v>12.098000000000001</c:v>
                </c:pt>
                <c:pt idx="11457">
                  <c:v>12.11</c:v>
                </c:pt>
                <c:pt idx="11458">
                  <c:v>12.111000000000001</c:v>
                </c:pt>
                <c:pt idx="11459">
                  <c:v>12.111000000000001</c:v>
                </c:pt>
                <c:pt idx="11460">
                  <c:v>12.111000000000001</c:v>
                </c:pt>
                <c:pt idx="11461">
                  <c:v>12.132</c:v>
                </c:pt>
                <c:pt idx="11462">
                  <c:v>12.138999999999999</c:v>
                </c:pt>
                <c:pt idx="11463">
                  <c:v>12.141</c:v>
                </c:pt>
                <c:pt idx="11464">
                  <c:v>12.147</c:v>
                </c:pt>
                <c:pt idx="11465">
                  <c:v>12.15</c:v>
                </c:pt>
                <c:pt idx="11466">
                  <c:v>12.154</c:v>
                </c:pt>
                <c:pt idx="11467">
                  <c:v>12.154999999999999</c:v>
                </c:pt>
                <c:pt idx="11468">
                  <c:v>12.157</c:v>
                </c:pt>
                <c:pt idx="11469">
                  <c:v>12.16</c:v>
                </c:pt>
                <c:pt idx="11470">
                  <c:v>12.161</c:v>
                </c:pt>
                <c:pt idx="11471">
                  <c:v>12.162000000000001</c:v>
                </c:pt>
                <c:pt idx="11472">
                  <c:v>12.169</c:v>
                </c:pt>
                <c:pt idx="11473">
                  <c:v>12.17</c:v>
                </c:pt>
                <c:pt idx="11474">
                  <c:v>12.17</c:v>
                </c:pt>
                <c:pt idx="11475">
                  <c:v>12.176</c:v>
                </c:pt>
                <c:pt idx="11476">
                  <c:v>12.176</c:v>
                </c:pt>
                <c:pt idx="11477">
                  <c:v>12.180999999999999</c:v>
                </c:pt>
                <c:pt idx="11478">
                  <c:v>12.183999999999999</c:v>
                </c:pt>
                <c:pt idx="11479">
                  <c:v>12.183999999999999</c:v>
                </c:pt>
                <c:pt idx="11480">
                  <c:v>12.185</c:v>
                </c:pt>
                <c:pt idx="11481">
                  <c:v>12.188000000000001</c:v>
                </c:pt>
                <c:pt idx="11482">
                  <c:v>12.191000000000001</c:v>
                </c:pt>
                <c:pt idx="11483">
                  <c:v>12.193</c:v>
                </c:pt>
                <c:pt idx="11484">
                  <c:v>12.199</c:v>
                </c:pt>
                <c:pt idx="11485">
                  <c:v>12.202999999999999</c:v>
                </c:pt>
                <c:pt idx="11486">
                  <c:v>12.208</c:v>
                </c:pt>
                <c:pt idx="11487">
                  <c:v>12.214</c:v>
                </c:pt>
                <c:pt idx="11488">
                  <c:v>12.214</c:v>
                </c:pt>
                <c:pt idx="11489">
                  <c:v>12.22</c:v>
                </c:pt>
                <c:pt idx="11490">
                  <c:v>12.221</c:v>
                </c:pt>
                <c:pt idx="11491">
                  <c:v>12.228999999999999</c:v>
                </c:pt>
                <c:pt idx="11492">
                  <c:v>12.231</c:v>
                </c:pt>
                <c:pt idx="11493">
                  <c:v>12.234999999999999</c:v>
                </c:pt>
                <c:pt idx="11494">
                  <c:v>12.234999999999999</c:v>
                </c:pt>
                <c:pt idx="11495">
                  <c:v>12.237</c:v>
                </c:pt>
                <c:pt idx="11496">
                  <c:v>12.242000000000001</c:v>
                </c:pt>
                <c:pt idx="11497">
                  <c:v>12.249000000000001</c:v>
                </c:pt>
                <c:pt idx="11498">
                  <c:v>12.25</c:v>
                </c:pt>
                <c:pt idx="11499">
                  <c:v>12.257</c:v>
                </c:pt>
                <c:pt idx="11500">
                  <c:v>12.257</c:v>
                </c:pt>
                <c:pt idx="11501">
                  <c:v>12.257</c:v>
                </c:pt>
                <c:pt idx="11502">
                  <c:v>12.257</c:v>
                </c:pt>
                <c:pt idx="11503">
                  <c:v>12.257</c:v>
                </c:pt>
                <c:pt idx="11504">
                  <c:v>12.259</c:v>
                </c:pt>
                <c:pt idx="11505">
                  <c:v>12.266</c:v>
                </c:pt>
                <c:pt idx="11506">
                  <c:v>12.272</c:v>
                </c:pt>
                <c:pt idx="11507">
                  <c:v>12.273</c:v>
                </c:pt>
                <c:pt idx="11508">
                  <c:v>12.276</c:v>
                </c:pt>
                <c:pt idx="11509">
                  <c:v>12.279</c:v>
                </c:pt>
                <c:pt idx="11510">
                  <c:v>12.282</c:v>
                </c:pt>
                <c:pt idx="11511">
                  <c:v>12.286</c:v>
                </c:pt>
                <c:pt idx="11512">
                  <c:v>12.288</c:v>
                </c:pt>
                <c:pt idx="11513">
                  <c:v>12.289</c:v>
                </c:pt>
                <c:pt idx="11514">
                  <c:v>12.294</c:v>
                </c:pt>
                <c:pt idx="11515">
                  <c:v>12.294</c:v>
                </c:pt>
                <c:pt idx="11516">
                  <c:v>12.308999999999999</c:v>
                </c:pt>
                <c:pt idx="11517">
                  <c:v>12.318</c:v>
                </c:pt>
                <c:pt idx="11518">
                  <c:v>12.318</c:v>
                </c:pt>
                <c:pt idx="11519">
                  <c:v>12.326000000000001</c:v>
                </c:pt>
                <c:pt idx="11520">
                  <c:v>12.333</c:v>
                </c:pt>
                <c:pt idx="11521">
                  <c:v>12.347</c:v>
                </c:pt>
                <c:pt idx="11522">
                  <c:v>12.348000000000001</c:v>
                </c:pt>
                <c:pt idx="11523">
                  <c:v>12.35</c:v>
                </c:pt>
                <c:pt idx="11524">
                  <c:v>12.355</c:v>
                </c:pt>
                <c:pt idx="11525">
                  <c:v>12.361000000000001</c:v>
                </c:pt>
                <c:pt idx="11526">
                  <c:v>12.362</c:v>
                </c:pt>
                <c:pt idx="11527">
                  <c:v>12.364000000000001</c:v>
                </c:pt>
                <c:pt idx="11528">
                  <c:v>12.368</c:v>
                </c:pt>
                <c:pt idx="11529">
                  <c:v>12.377000000000001</c:v>
                </c:pt>
                <c:pt idx="11530">
                  <c:v>12.377000000000001</c:v>
                </c:pt>
                <c:pt idx="11531">
                  <c:v>12.377000000000001</c:v>
                </c:pt>
                <c:pt idx="11532">
                  <c:v>12.379</c:v>
                </c:pt>
                <c:pt idx="11533">
                  <c:v>12.382</c:v>
                </c:pt>
                <c:pt idx="11534">
                  <c:v>12.384</c:v>
                </c:pt>
                <c:pt idx="11535">
                  <c:v>12.39</c:v>
                </c:pt>
                <c:pt idx="11536">
                  <c:v>12.39</c:v>
                </c:pt>
                <c:pt idx="11537">
                  <c:v>12.404999999999999</c:v>
                </c:pt>
                <c:pt idx="11538">
                  <c:v>12.406000000000001</c:v>
                </c:pt>
                <c:pt idx="11539">
                  <c:v>12.413</c:v>
                </c:pt>
                <c:pt idx="11540">
                  <c:v>12.419</c:v>
                </c:pt>
                <c:pt idx="11541">
                  <c:v>12.42</c:v>
                </c:pt>
                <c:pt idx="11542">
                  <c:v>12.42</c:v>
                </c:pt>
                <c:pt idx="11543">
                  <c:v>12.420999999999999</c:v>
                </c:pt>
                <c:pt idx="11544">
                  <c:v>12.420999999999999</c:v>
                </c:pt>
                <c:pt idx="11545">
                  <c:v>12.433999999999999</c:v>
                </c:pt>
                <c:pt idx="11546">
                  <c:v>12.436</c:v>
                </c:pt>
                <c:pt idx="11547">
                  <c:v>12.439</c:v>
                </c:pt>
                <c:pt idx="11548">
                  <c:v>12.444000000000001</c:v>
                </c:pt>
                <c:pt idx="11549">
                  <c:v>12.449</c:v>
                </c:pt>
                <c:pt idx="11550">
                  <c:v>12.451000000000001</c:v>
                </c:pt>
                <c:pt idx="11551">
                  <c:v>12.459</c:v>
                </c:pt>
                <c:pt idx="11552">
                  <c:v>12.465999999999999</c:v>
                </c:pt>
                <c:pt idx="11553">
                  <c:v>12.467000000000001</c:v>
                </c:pt>
                <c:pt idx="11554">
                  <c:v>12.467000000000001</c:v>
                </c:pt>
                <c:pt idx="11555">
                  <c:v>12.478</c:v>
                </c:pt>
                <c:pt idx="11556">
                  <c:v>12.486000000000001</c:v>
                </c:pt>
                <c:pt idx="11557">
                  <c:v>12.493</c:v>
                </c:pt>
                <c:pt idx="11558">
                  <c:v>12.493</c:v>
                </c:pt>
                <c:pt idx="11559">
                  <c:v>12.497</c:v>
                </c:pt>
                <c:pt idx="11560">
                  <c:v>12.504</c:v>
                </c:pt>
                <c:pt idx="11561">
                  <c:v>12.506</c:v>
                </c:pt>
                <c:pt idx="11562">
                  <c:v>12.509</c:v>
                </c:pt>
                <c:pt idx="11563">
                  <c:v>12.510999999999999</c:v>
                </c:pt>
                <c:pt idx="11564">
                  <c:v>12.512</c:v>
                </c:pt>
                <c:pt idx="11565">
                  <c:v>12.516999999999999</c:v>
                </c:pt>
                <c:pt idx="11566">
                  <c:v>12.523</c:v>
                </c:pt>
                <c:pt idx="11567">
                  <c:v>12.523</c:v>
                </c:pt>
                <c:pt idx="11568">
                  <c:v>12.523999999999999</c:v>
                </c:pt>
                <c:pt idx="11569">
                  <c:v>12.523999999999999</c:v>
                </c:pt>
                <c:pt idx="11570">
                  <c:v>12.526</c:v>
                </c:pt>
                <c:pt idx="11571">
                  <c:v>12.526</c:v>
                </c:pt>
                <c:pt idx="11572">
                  <c:v>12.526</c:v>
                </c:pt>
                <c:pt idx="11573">
                  <c:v>12.526</c:v>
                </c:pt>
                <c:pt idx="11574">
                  <c:v>12.528</c:v>
                </c:pt>
                <c:pt idx="11575">
                  <c:v>12.53</c:v>
                </c:pt>
                <c:pt idx="11576">
                  <c:v>12.531000000000001</c:v>
                </c:pt>
                <c:pt idx="11577">
                  <c:v>12.532</c:v>
                </c:pt>
                <c:pt idx="11578">
                  <c:v>12.532</c:v>
                </c:pt>
                <c:pt idx="11579">
                  <c:v>12.532</c:v>
                </c:pt>
                <c:pt idx="11580">
                  <c:v>12.538</c:v>
                </c:pt>
                <c:pt idx="11581">
                  <c:v>12.539</c:v>
                </c:pt>
                <c:pt idx="11582">
                  <c:v>12.541</c:v>
                </c:pt>
                <c:pt idx="11583">
                  <c:v>12.541</c:v>
                </c:pt>
                <c:pt idx="11584">
                  <c:v>12.548</c:v>
                </c:pt>
                <c:pt idx="11585">
                  <c:v>12.553000000000001</c:v>
                </c:pt>
                <c:pt idx="11586">
                  <c:v>12.555999999999999</c:v>
                </c:pt>
                <c:pt idx="11587">
                  <c:v>12.577</c:v>
                </c:pt>
                <c:pt idx="11588">
                  <c:v>12.58</c:v>
                </c:pt>
                <c:pt idx="11589">
                  <c:v>12.587</c:v>
                </c:pt>
                <c:pt idx="11590">
                  <c:v>12.59</c:v>
                </c:pt>
                <c:pt idx="11591">
                  <c:v>12.592000000000001</c:v>
                </c:pt>
                <c:pt idx="11592">
                  <c:v>12.6</c:v>
                </c:pt>
                <c:pt idx="11593">
                  <c:v>12.605</c:v>
                </c:pt>
                <c:pt idx="11594">
                  <c:v>12.615</c:v>
                </c:pt>
                <c:pt idx="11595">
                  <c:v>12.615</c:v>
                </c:pt>
                <c:pt idx="11596">
                  <c:v>12.62</c:v>
                </c:pt>
                <c:pt idx="11597">
                  <c:v>12.62</c:v>
                </c:pt>
                <c:pt idx="11598">
                  <c:v>12.627000000000001</c:v>
                </c:pt>
                <c:pt idx="11599">
                  <c:v>12.63</c:v>
                </c:pt>
                <c:pt idx="11600">
                  <c:v>12.635</c:v>
                </c:pt>
                <c:pt idx="11601">
                  <c:v>12.641999999999999</c:v>
                </c:pt>
                <c:pt idx="11602">
                  <c:v>12.646000000000001</c:v>
                </c:pt>
                <c:pt idx="11603">
                  <c:v>12.646000000000001</c:v>
                </c:pt>
                <c:pt idx="11604">
                  <c:v>12.656000000000001</c:v>
                </c:pt>
                <c:pt idx="11605">
                  <c:v>12.657</c:v>
                </c:pt>
                <c:pt idx="11606">
                  <c:v>12.657999999999999</c:v>
                </c:pt>
                <c:pt idx="11607">
                  <c:v>12.657999999999999</c:v>
                </c:pt>
                <c:pt idx="11608">
                  <c:v>12.664</c:v>
                </c:pt>
                <c:pt idx="11609">
                  <c:v>12.675000000000001</c:v>
                </c:pt>
                <c:pt idx="11610">
                  <c:v>12.683999999999999</c:v>
                </c:pt>
                <c:pt idx="11611">
                  <c:v>12.698</c:v>
                </c:pt>
                <c:pt idx="11612">
                  <c:v>12.706</c:v>
                </c:pt>
                <c:pt idx="11613">
                  <c:v>12.717000000000001</c:v>
                </c:pt>
                <c:pt idx="11614">
                  <c:v>12.718999999999999</c:v>
                </c:pt>
                <c:pt idx="11615">
                  <c:v>12.721</c:v>
                </c:pt>
                <c:pt idx="11616">
                  <c:v>12.725</c:v>
                </c:pt>
                <c:pt idx="11617">
                  <c:v>12.734</c:v>
                </c:pt>
                <c:pt idx="11618">
                  <c:v>12.736000000000001</c:v>
                </c:pt>
                <c:pt idx="11619">
                  <c:v>12.739000000000001</c:v>
                </c:pt>
                <c:pt idx="11620">
                  <c:v>12.74</c:v>
                </c:pt>
                <c:pt idx="11621">
                  <c:v>12.741</c:v>
                </c:pt>
                <c:pt idx="11622">
                  <c:v>12.747</c:v>
                </c:pt>
                <c:pt idx="11623">
                  <c:v>12.750999999999999</c:v>
                </c:pt>
                <c:pt idx="11624">
                  <c:v>12.750999999999999</c:v>
                </c:pt>
                <c:pt idx="11625">
                  <c:v>12.750999999999999</c:v>
                </c:pt>
                <c:pt idx="11626">
                  <c:v>12.762</c:v>
                </c:pt>
                <c:pt idx="11627">
                  <c:v>12.769</c:v>
                </c:pt>
                <c:pt idx="11628">
                  <c:v>12.779</c:v>
                </c:pt>
                <c:pt idx="11629">
                  <c:v>12.781000000000001</c:v>
                </c:pt>
                <c:pt idx="11630">
                  <c:v>12.782</c:v>
                </c:pt>
                <c:pt idx="11631">
                  <c:v>12.79</c:v>
                </c:pt>
                <c:pt idx="11632">
                  <c:v>12.792</c:v>
                </c:pt>
                <c:pt idx="11633">
                  <c:v>12.795999999999999</c:v>
                </c:pt>
                <c:pt idx="11634">
                  <c:v>12.795999999999999</c:v>
                </c:pt>
                <c:pt idx="11635">
                  <c:v>12.795999999999999</c:v>
                </c:pt>
                <c:pt idx="11636">
                  <c:v>12.808999999999999</c:v>
                </c:pt>
                <c:pt idx="11637">
                  <c:v>12.811</c:v>
                </c:pt>
                <c:pt idx="11638">
                  <c:v>12.815</c:v>
                </c:pt>
                <c:pt idx="11639">
                  <c:v>12.826000000000001</c:v>
                </c:pt>
                <c:pt idx="11640">
                  <c:v>12.826000000000001</c:v>
                </c:pt>
                <c:pt idx="11641">
                  <c:v>12.826000000000001</c:v>
                </c:pt>
                <c:pt idx="11642">
                  <c:v>12.856</c:v>
                </c:pt>
                <c:pt idx="11643">
                  <c:v>12.856</c:v>
                </c:pt>
                <c:pt idx="11644">
                  <c:v>12.86</c:v>
                </c:pt>
                <c:pt idx="11645">
                  <c:v>12.86</c:v>
                </c:pt>
                <c:pt idx="11646">
                  <c:v>12.862</c:v>
                </c:pt>
                <c:pt idx="11647">
                  <c:v>12.864000000000001</c:v>
                </c:pt>
                <c:pt idx="11648">
                  <c:v>12.867000000000001</c:v>
                </c:pt>
                <c:pt idx="11649">
                  <c:v>12.869</c:v>
                </c:pt>
                <c:pt idx="11650">
                  <c:v>12.872</c:v>
                </c:pt>
                <c:pt idx="11651">
                  <c:v>12.875</c:v>
                </c:pt>
                <c:pt idx="11652">
                  <c:v>12.875999999999999</c:v>
                </c:pt>
                <c:pt idx="11653">
                  <c:v>12.882999999999999</c:v>
                </c:pt>
                <c:pt idx="11654">
                  <c:v>12.887</c:v>
                </c:pt>
                <c:pt idx="11655">
                  <c:v>12.89</c:v>
                </c:pt>
                <c:pt idx="11656">
                  <c:v>12.89</c:v>
                </c:pt>
                <c:pt idx="11657">
                  <c:v>12.891999999999999</c:v>
                </c:pt>
                <c:pt idx="11658">
                  <c:v>12.901999999999999</c:v>
                </c:pt>
                <c:pt idx="11659">
                  <c:v>12.92</c:v>
                </c:pt>
                <c:pt idx="11660">
                  <c:v>12.933999999999999</c:v>
                </c:pt>
                <c:pt idx="11661">
                  <c:v>12.944000000000001</c:v>
                </c:pt>
                <c:pt idx="11662">
                  <c:v>12.944000000000001</c:v>
                </c:pt>
                <c:pt idx="11663">
                  <c:v>12.958</c:v>
                </c:pt>
                <c:pt idx="11664">
                  <c:v>12.962999999999999</c:v>
                </c:pt>
                <c:pt idx="11665">
                  <c:v>12.962999999999999</c:v>
                </c:pt>
                <c:pt idx="11666">
                  <c:v>12.962999999999999</c:v>
                </c:pt>
                <c:pt idx="11667">
                  <c:v>12.965</c:v>
                </c:pt>
                <c:pt idx="11668">
                  <c:v>12.973000000000001</c:v>
                </c:pt>
                <c:pt idx="11669">
                  <c:v>12.997</c:v>
                </c:pt>
                <c:pt idx="11670">
                  <c:v>12.997999999999999</c:v>
                </c:pt>
                <c:pt idx="11671">
                  <c:v>13</c:v>
                </c:pt>
                <c:pt idx="11672">
                  <c:v>13.003</c:v>
                </c:pt>
                <c:pt idx="11673">
                  <c:v>13.004</c:v>
                </c:pt>
                <c:pt idx="11674">
                  <c:v>13.007999999999999</c:v>
                </c:pt>
                <c:pt idx="11675">
                  <c:v>13.007999999999999</c:v>
                </c:pt>
                <c:pt idx="11676">
                  <c:v>13.01</c:v>
                </c:pt>
                <c:pt idx="11677">
                  <c:v>13.013999999999999</c:v>
                </c:pt>
                <c:pt idx="11678">
                  <c:v>13.026</c:v>
                </c:pt>
                <c:pt idx="11679">
                  <c:v>13.035</c:v>
                </c:pt>
                <c:pt idx="11680">
                  <c:v>13.048</c:v>
                </c:pt>
                <c:pt idx="11681">
                  <c:v>13.055</c:v>
                </c:pt>
                <c:pt idx="11682">
                  <c:v>13.065</c:v>
                </c:pt>
                <c:pt idx="11683">
                  <c:v>13.07</c:v>
                </c:pt>
                <c:pt idx="11684">
                  <c:v>13.071</c:v>
                </c:pt>
                <c:pt idx="11685">
                  <c:v>13.079000000000001</c:v>
                </c:pt>
                <c:pt idx="11686">
                  <c:v>13.085000000000001</c:v>
                </c:pt>
                <c:pt idx="11687">
                  <c:v>13.1</c:v>
                </c:pt>
                <c:pt idx="11688">
                  <c:v>13.1</c:v>
                </c:pt>
                <c:pt idx="11689">
                  <c:v>13.101000000000001</c:v>
                </c:pt>
                <c:pt idx="11690">
                  <c:v>13.11</c:v>
                </c:pt>
                <c:pt idx="11691">
                  <c:v>13.115</c:v>
                </c:pt>
                <c:pt idx="11692">
                  <c:v>13.14</c:v>
                </c:pt>
                <c:pt idx="11693">
                  <c:v>13.146000000000001</c:v>
                </c:pt>
                <c:pt idx="11694">
                  <c:v>13.147</c:v>
                </c:pt>
                <c:pt idx="11695">
                  <c:v>13.163</c:v>
                </c:pt>
                <c:pt idx="11696">
                  <c:v>13.163</c:v>
                </c:pt>
                <c:pt idx="11697">
                  <c:v>13.164999999999999</c:v>
                </c:pt>
                <c:pt idx="11698">
                  <c:v>13.177</c:v>
                </c:pt>
                <c:pt idx="11699">
                  <c:v>13.192</c:v>
                </c:pt>
                <c:pt idx="11700">
                  <c:v>13.194000000000001</c:v>
                </c:pt>
                <c:pt idx="11701">
                  <c:v>13.2</c:v>
                </c:pt>
                <c:pt idx="11702">
                  <c:v>13.202</c:v>
                </c:pt>
                <c:pt idx="11703">
                  <c:v>13.202999999999999</c:v>
                </c:pt>
                <c:pt idx="11704">
                  <c:v>13.208</c:v>
                </c:pt>
                <c:pt idx="11705">
                  <c:v>13.215999999999999</c:v>
                </c:pt>
                <c:pt idx="11706">
                  <c:v>13.225</c:v>
                </c:pt>
                <c:pt idx="11707">
                  <c:v>13.238</c:v>
                </c:pt>
                <c:pt idx="11708">
                  <c:v>13.242000000000001</c:v>
                </c:pt>
                <c:pt idx="11709">
                  <c:v>13.247999999999999</c:v>
                </c:pt>
                <c:pt idx="11710">
                  <c:v>13.25</c:v>
                </c:pt>
                <c:pt idx="11711">
                  <c:v>13.253</c:v>
                </c:pt>
                <c:pt idx="11712">
                  <c:v>13.253</c:v>
                </c:pt>
                <c:pt idx="11713">
                  <c:v>13.254</c:v>
                </c:pt>
                <c:pt idx="11714">
                  <c:v>13.254</c:v>
                </c:pt>
                <c:pt idx="11715">
                  <c:v>13.262</c:v>
                </c:pt>
                <c:pt idx="11716">
                  <c:v>13.269</c:v>
                </c:pt>
                <c:pt idx="11717">
                  <c:v>13.269</c:v>
                </c:pt>
                <c:pt idx="11718">
                  <c:v>13.273</c:v>
                </c:pt>
                <c:pt idx="11719">
                  <c:v>13.284000000000001</c:v>
                </c:pt>
                <c:pt idx="11720">
                  <c:v>13.3</c:v>
                </c:pt>
                <c:pt idx="11721">
                  <c:v>13.3</c:v>
                </c:pt>
                <c:pt idx="11722">
                  <c:v>13.302</c:v>
                </c:pt>
                <c:pt idx="11723">
                  <c:v>13.315</c:v>
                </c:pt>
                <c:pt idx="11724">
                  <c:v>13.319000000000001</c:v>
                </c:pt>
                <c:pt idx="11725">
                  <c:v>13.323</c:v>
                </c:pt>
                <c:pt idx="11726">
                  <c:v>13.332000000000001</c:v>
                </c:pt>
                <c:pt idx="11727">
                  <c:v>13.337999999999999</c:v>
                </c:pt>
                <c:pt idx="11728">
                  <c:v>13.347</c:v>
                </c:pt>
                <c:pt idx="11729">
                  <c:v>13.348000000000001</c:v>
                </c:pt>
                <c:pt idx="11730">
                  <c:v>13.355</c:v>
                </c:pt>
                <c:pt idx="11731">
                  <c:v>13.362</c:v>
                </c:pt>
                <c:pt idx="11732">
                  <c:v>13.362</c:v>
                </c:pt>
                <c:pt idx="11733">
                  <c:v>13.363</c:v>
                </c:pt>
                <c:pt idx="11734">
                  <c:v>13.375999999999999</c:v>
                </c:pt>
                <c:pt idx="11735">
                  <c:v>13.375999999999999</c:v>
                </c:pt>
                <c:pt idx="11736">
                  <c:v>13.378</c:v>
                </c:pt>
                <c:pt idx="11737">
                  <c:v>13.384</c:v>
                </c:pt>
                <c:pt idx="11738">
                  <c:v>13.391999999999999</c:v>
                </c:pt>
                <c:pt idx="11739">
                  <c:v>13.394</c:v>
                </c:pt>
                <c:pt idx="11740">
                  <c:v>13.398999999999999</c:v>
                </c:pt>
                <c:pt idx="11741">
                  <c:v>13.407</c:v>
                </c:pt>
                <c:pt idx="11742">
                  <c:v>13.407999999999999</c:v>
                </c:pt>
                <c:pt idx="11743">
                  <c:v>13.411</c:v>
                </c:pt>
                <c:pt idx="11744">
                  <c:v>13.412000000000001</c:v>
                </c:pt>
                <c:pt idx="11745">
                  <c:v>13.413</c:v>
                </c:pt>
                <c:pt idx="11746">
                  <c:v>13.42</c:v>
                </c:pt>
                <c:pt idx="11747">
                  <c:v>13.430999999999999</c:v>
                </c:pt>
                <c:pt idx="11748">
                  <c:v>13.435</c:v>
                </c:pt>
                <c:pt idx="11749">
                  <c:v>13.444000000000001</c:v>
                </c:pt>
                <c:pt idx="11750">
                  <c:v>13.445</c:v>
                </c:pt>
                <c:pt idx="11751">
                  <c:v>13.448</c:v>
                </c:pt>
                <c:pt idx="11752">
                  <c:v>13.459</c:v>
                </c:pt>
                <c:pt idx="11753">
                  <c:v>13.462</c:v>
                </c:pt>
                <c:pt idx="11754">
                  <c:v>13.47</c:v>
                </c:pt>
                <c:pt idx="11755">
                  <c:v>13.477</c:v>
                </c:pt>
                <c:pt idx="11756">
                  <c:v>13.484</c:v>
                </c:pt>
                <c:pt idx="11757">
                  <c:v>13.487</c:v>
                </c:pt>
                <c:pt idx="11758">
                  <c:v>13.5</c:v>
                </c:pt>
                <c:pt idx="11759">
                  <c:v>13.502000000000001</c:v>
                </c:pt>
                <c:pt idx="11760">
                  <c:v>13.502000000000001</c:v>
                </c:pt>
                <c:pt idx="11761">
                  <c:v>13.523999999999999</c:v>
                </c:pt>
                <c:pt idx="11762">
                  <c:v>13.523999999999999</c:v>
                </c:pt>
                <c:pt idx="11763">
                  <c:v>13.532999999999999</c:v>
                </c:pt>
                <c:pt idx="11764">
                  <c:v>13.541</c:v>
                </c:pt>
                <c:pt idx="11765">
                  <c:v>13.547000000000001</c:v>
                </c:pt>
                <c:pt idx="11766">
                  <c:v>13.547000000000001</c:v>
                </c:pt>
                <c:pt idx="11767">
                  <c:v>13.547000000000001</c:v>
                </c:pt>
                <c:pt idx="11768">
                  <c:v>13.547000000000001</c:v>
                </c:pt>
                <c:pt idx="11769">
                  <c:v>13.547000000000001</c:v>
                </c:pt>
                <c:pt idx="11770">
                  <c:v>13.552</c:v>
                </c:pt>
                <c:pt idx="11771">
                  <c:v>13.561999999999999</c:v>
                </c:pt>
                <c:pt idx="11772">
                  <c:v>13.565</c:v>
                </c:pt>
                <c:pt idx="11773">
                  <c:v>13.587</c:v>
                </c:pt>
                <c:pt idx="11774">
                  <c:v>13.593999999999999</c:v>
                </c:pt>
                <c:pt idx="11775">
                  <c:v>13.595000000000001</c:v>
                </c:pt>
                <c:pt idx="11776">
                  <c:v>13.6</c:v>
                </c:pt>
                <c:pt idx="11777">
                  <c:v>13.61</c:v>
                </c:pt>
                <c:pt idx="11778">
                  <c:v>13.615</c:v>
                </c:pt>
                <c:pt idx="11779">
                  <c:v>13.625999999999999</c:v>
                </c:pt>
                <c:pt idx="11780">
                  <c:v>13.638</c:v>
                </c:pt>
                <c:pt idx="11781">
                  <c:v>13.654</c:v>
                </c:pt>
                <c:pt idx="11782">
                  <c:v>13.656000000000001</c:v>
                </c:pt>
                <c:pt idx="11783">
                  <c:v>13.656000000000001</c:v>
                </c:pt>
                <c:pt idx="11784">
                  <c:v>13.657</c:v>
                </c:pt>
                <c:pt idx="11785">
                  <c:v>13.657999999999999</c:v>
                </c:pt>
                <c:pt idx="11786">
                  <c:v>13.662000000000001</c:v>
                </c:pt>
                <c:pt idx="11787">
                  <c:v>13.667</c:v>
                </c:pt>
                <c:pt idx="11788">
                  <c:v>13.678000000000001</c:v>
                </c:pt>
                <c:pt idx="11789">
                  <c:v>13.679</c:v>
                </c:pt>
                <c:pt idx="11790">
                  <c:v>13.686</c:v>
                </c:pt>
                <c:pt idx="11791">
                  <c:v>13.686</c:v>
                </c:pt>
                <c:pt idx="11792">
                  <c:v>13.688000000000001</c:v>
                </c:pt>
                <c:pt idx="11793">
                  <c:v>13.69</c:v>
                </c:pt>
                <c:pt idx="11794">
                  <c:v>13.693</c:v>
                </c:pt>
                <c:pt idx="11795">
                  <c:v>13.701000000000001</c:v>
                </c:pt>
                <c:pt idx="11796">
                  <c:v>13.717000000000001</c:v>
                </c:pt>
                <c:pt idx="11797">
                  <c:v>13.718999999999999</c:v>
                </c:pt>
                <c:pt idx="11798">
                  <c:v>13.731999999999999</c:v>
                </c:pt>
                <c:pt idx="11799">
                  <c:v>13.737</c:v>
                </c:pt>
                <c:pt idx="11800">
                  <c:v>13.742000000000001</c:v>
                </c:pt>
                <c:pt idx="11801">
                  <c:v>13.747999999999999</c:v>
                </c:pt>
                <c:pt idx="11802">
                  <c:v>13.750999999999999</c:v>
                </c:pt>
                <c:pt idx="11803">
                  <c:v>13.757</c:v>
                </c:pt>
                <c:pt idx="11804">
                  <c:v>13.757</c:v>
                </c:pt>
                <c:pt idx="11805">
                  <c:v>13.77</c:v>
                </c:pt>
                <c:pt idx="11806">
                  <c:v>13.776999999999999</c:v>
                </c:pt>
                <c:pt idx="11807">
                  <c:v>13.79</c:v>
                </c:pt>
                <c:pt idx="11808">
                  <c:v>13.794</c:v>
                </c:pt>
                <c:pt idx="11809">
                  <c:v>13.803000000000001</c:v>
                </c:pt>
                <c:pt idx="11810">
                  <c:v>13.804</c:v>
                </c:pt>
                <c:pt idx="11811">
                  <c:v>13.813000000000001</c:v>
                </c:pt>
                <c:pt idx="11812">
                  <c:v>13.816000000000001</c:v>
                </c:pt>
                <c:pt idx="11813">
                  <c:v>13.817</c:v>
                </c:pt>
                <c:pt idx="11814">
                  <c:v>13.819000000000001</c:v>
                </c:pt>
                <c:pt idx="11815">
                  <c:v>13.824999999999999</c:v>
                </c:pt>
                <c:pt idx="11816">
                  <c:v>13.829000000000001</c:v>
                </c:pt>
                <c:pt idx="11817">
                  <c:v>13.829000000000001</c:v>
                </c:pt>
                <c:pt idx="11818">
                  <c:v>13.840999999999999</c:v>
                </c:pt>
                <c:pt idx="11819">
                  <c:v>13.856</c:v>
                </c:pt>
                <c:pt idx="11820">
                  <c:v>13.864000000000001</c:v>
                </c:pt>
                <c:pt idx="11821">
                  <c:v>13.888999999999999</c:v>
                </c:pt>
                <c:pt idx="11822">
                  <c:v>13.903</c:v>
                </c:pt>
                <c:pt idx="11823">
                  <c:v>13.907</c:v>
                </c:pt>
                <c:pt idx="11824">
                  <c:v>13.907999999999999</c:v>
                </c:pt>
                <c:pt idx="11825">
                  <c:v>13.909000000000001</c:v>
                </c:pt>
                <c:pt idx="11826">
                  <c:v>13.920999999999999</c:v>
                </c:pt>
                <c:pt idx="11827">
                  <c:v>13.923999999999999</c:v>
                </c:pt>
                <c:pt idx="11828">
                  <c:v>13.93</c:v>
                </c:pt>
                <c:pt idx="11829">
                  <c:v>13.935</c:v>
                </c:pt>
                <c:pt idx="11830">
                  <c:v>13.939</c:v>
                </c:pt>
                <c:pt idx="11831">
                  <c:v>13.943</c:v>
                </c:pt>
                <c:pt idx="11832">
                  <c:v>13.944000000000001</c:v>
                </c:pt>
                <c:pt idx="11833">
                  <c:v>13.954000000000001</c:v>
                </c:pt>
                <c:pt idx="11834">
                  <c:v>13.986000000000001</c:v>
                </c:pt>
                <c:pt idx="11835">
                  <c:v>13.989000000000001</c:v>
                </c:pt>
                <c:pt idx="11836">
                  <c:v>13.994</c:v>
                </c:pt>
                <c:pt idx="11837">
                  <c:v>14.019</c:v>
                </c:pt>
                <c:pt idx="11838">
                  <c:v>14.021000000000001</c:v>
                </c:pt>
                <c:pt idx="11839">
                  <c:v>14.023</c:v>
                </c:pt>
                <c:pt idx="11840">
                  <c:v>14.05</c:v>
                </c:pt>
                <c:pt idx="11841">
                  <c:v>14.057</c:v>
                </c:pt>
                <c:pt idx="11842">
                  <c:v>14.061</c:v>
                </c:pt>
                <c:pt idx="11843">
                  <c:v>14.063000000000001</c:v>
                </c:pt>
                <c:pt idx="11844">
                  <c:v>14.1</c:v>
                </c:pt>
                <c:pt idx="11845">
                  <c:v>14.109</c:v>
                </c:pt>
                <c:pt idx="11846">
                  <c:v>14.113</c:v>
                </c:pt>
                <c:pt idx="11847">
                  <c:v>14.116</c:v>
                </c:pt>
                <c:pt idx="11848">
                  <c:v>14.122999999999999</c:v>
                </c:pt>
                <c:pt idx="11849">
                  <c:v>14.129</c:v>
                </c:pt>
                <c:pt idx="11850">
                  <c:v>14.129</c:v>
                </c:pt>
                <c:pt idx="11851">
                  <c:v>14.154999999999999</c:v>
                </c:pt>
                <c:pt idx="11852">
                  <c:v>14.164</c:v>
                </c:pt>
                <c:pt idx="11853">
                  <c:v>14.183</c:v>
                </c:pt>
                <c:pt idx="11854">
                  <c:v>14.183</c:v>
                </c:pt>
                <c:pt idx="11855">
                  <c:v>14.193</c:v>
                </c:pt>
                <c:pt idx="11856">
                  <c:v>14.195</c:v>
                </c:pt>
                <c:pt idx="11857">
                  <c:v>14.195</c:v>
                </c:pt>
                <c:pt idx="11858">
                  <c:v>14.196</c:v>
                </c:pt>
                <c:pt idx="11859">
                  <c:v>14.209</c:v>
                </c:pt>
                <c:pt idx="11860">
                  <c:v>14.209</c:v>
                </c:pt>
                <c:pt idx="11861">
                  <c:v>14.211</c:v>
                </c:pt>
                <c:pt idx="11862">
                  <c:v>14.234</c:v>
                </c:pt>
                <c:pt idx="11863">
                  <c:v>14.234999999999999</c:v>
                </c:pt>
                <c:pt idx="11864">
                  <c:v>14.25</c:v>
                </c:pt>
                <c:pt idx="11865">
                  <c:v>14.254</c:v>
                </c:pt>
                <c:pt idx="11866">
                  <c:v>14.266</c:v>
                </c:pt>
                <c:pt idx="11867">
                  <c:v>14.289</c:v>
                </c:pt>
                <c:pt idx="11868">
                  <c:v>14.3</c:v>
                </c:pt>
                <c:pt idx="11869">
                  <c:v>14.3</c:v>
                </c:pt>
                <c:pt idx="11870">
                  <c:v>14.305999999999999</c:v>
                </c:pt>
                <c:pt idx="11871">
                  <c:v>14.323</c:v>
                </c:pt>
                <c:pt idx="11872">
                  <c:v>14.336</c:v>
                </c:pt>
                <c:pt idx="11873">
                  <c:v>14.339</c:v>
                </c:pt>
                <c:pt idx="11874">
                  <c:v>14.347</c:v>
                </c:pt>
                <c:pt idx="11875">
                  <c:v>14.352</c:v>
                </c:pt>
                <c:pt idx="11876">
                  <c:v>14.353</c:v>
                </c:pt>
                <c:pt idx="11877">
                  <c:v>14.356</c:v>
                </c:pt>
                <c:pt idx="11878">
                  <c:v>14.368</c:v>
                </c:pt>
                <c:pt idx="11879">
                  <c:v>14.37</c:v>
                </c:pt>
                <c:pt idx="11880">
                  <c:v>14.384</c:v>
                </c:pt>
                <c:pt idx="11881">
                  <c:v>14.385</c:v>
                </c:pt>
                <c:pt idx="11882">
                  <c:v>14.385</c:v>
                </c:pt>
                <c:pt idx="11883">
                  <c:v>14.401</c:v>
                </c:pt>
                <c:pt idx="11884">
                  <c:v>14.41</c:v>
                </c:pt>
                <c:pt idx="11885">
                  <c:v>14.417</c:v>
                </c:pt>
                <c:pt idx="11886">
                  <c:v>14.425000000000001</c:v>
                </c:pt>
                <c:pt idx="11887">
                  <c:v>14.433</c:v>
                </c:pt>
                <c:pt idx="11888">
                  <c:v>14.433</c:v>
                </c:pt>
                <c:pt idx="11889">
                  <c:v>14.44</c:v>
                </c:pt>
                <c:pt idx="11890">
                  <c:v>14.441000000000001</c:v>
                </c:pt>
                <c:pt idx="11891">
                  <c:v>14.464</c:v>
                </c:pt>
                <c:pt idx="11892">
                  <c:v>14.465</c:v>
                </c:pt>
                <c:pt idx="11893">
                  <c:v>14.465999999999999</c:v>
                </c:pt>
                <c:pt idx="11894">
                  <c:v>14.465999999999999</c:v>
                </c:pt>
                <c:pt idx="11895">
                  <c:v>14.468999999999999</c:v>
                </c:pt>
                <c:pt idx="11896">
                  <c:v>14.48</c:v>
                </c:pt>
                <c:pt idx="11897">
                  <c:v>14.497</c:v>
                </c:pt>
                <c:pt idx="11898">
                  <c:v>14.528</c:v>
                </c:pt>
                <c:pt idx="11899">
                  <c:v>14.529</c:v>
                </c:pt>
                <c:pt idx="11900">
                  <c:v>14.542</c:v>
                </c:pt>
                <c:pt idx="11901">
                  <c:v>14.544</c:v>
                </c:pt>
                <c:pt idx="11902">
                  <c:v>14.547000000000001</c:v>
                </c:pt>
                <c:pt idx="11903">
                  <c:v>14.548999999999999</c:v>
                </c:pt>
                <c:pt idx="11904">
                  <c:v>14.561</c:v>
                </c:pt>
                <c:pt idx="11905">
                  <c:v>14.565</c:v>
                </c:pt>
                <c:pt idx="11906">
                  <c:v>14.568</c:v>
                </c:pt>
                <c:pt idx="11907">
                  <c:v>14.577999999999999</c:v>
                </c:pt>
                <c:pt idx="11908">
                  <c:v>14.590999999999999</c:v>
                </c:pt>
                <c:pt idx="11909">
                  <c:v>14.592000000000001</c:v>
                </c:pt>
                <c:pt idx="11910">
                  <c:v>14.593999999999999</c:v>
                </c:pt>
                <c:pt idx="11911">
                  <c:v>14.593999999999999</c:v>
                </c:pt>
                <c:pt idx="11912">
                  <c:v>14.595000000000001</c:v>
                </c:pt>
                <c:pt idx="11913">
                  <c:v>14.603</c:v>
                </c:pt>
                <c:pt idx="11914">
                  <c:v>14.609</c:v>
                </c:pt>
                <c:pt idx="11915">
                  <c:v>14.611000000000001</c:v>
                </c:pt>
                <c:pt idx="11916">
                  <c:v>14.614000000000001</c:v>
                </c:pt>
                <c:pt idx="11917">
                  <c:v>14.615</c:v>
                </c:pt>
                <c:pt idx="11918">
                  <c:v>14.617000000000001</c:v>
                </c:pt>
                <c:pt idx="11919">
                  <c:v>14.62</c:v>
                </c:pt>
                <c:pt idx="11920">
                  <c:v>14.625</c:v>
                </c:pt>
                <c:pt idx="11921">
                  <c:v>14.625999999999999</c:v>
                </c:pt>
                <c:pt idx="11922">
                  <c:v>14.632</c:v>
                </c:pt>
                <c:pt idx="11923">
                  <c:v>14.632999999999999</c:v>
                </c:pt>
                <c:pt idx="11924">
                  <c:v>14.641999999999999</c:v>
                </c:pt>
                <c:pt idx="11925">
                  <c:v>14.648</c:v>
                </c:pt>
                <c:pt idx="11926">
                  <c:v>14.648999999999999</c:v>
                </c:pt>
                <c:pt idx="11927">
                  <c:v>14.653</c:v>
                </c:pt>
                <c:pt idx="11928">
                  <c:v>14.657</c:v>
                </c:pt>
                <c:pt idx="11929">
                  <c:v>14.657</c:v>
                </c:pt>
                <c:pt idx="11930">
                  <c:v>14.664999999999999</c:v>
                </c:pt>
                <c:pt idx="11931">
                  <c:v>14.673</c:v>
                </c:pt>
                <c:pt idx="11932">
                  <c:v>14.673999999999999</c:v>
                </c:pt>
                <c:pt idx="11933">
                  <c:v>14.677</c:v>
                </c:pt>
                <c:pt idx="11934">
                  <c:v>14.680999999999999</c:v>
                </c:pt>
                <c:pt idx="11935">
                  <c:v>14.696999999999999</c:v>
                </c:pt>
                <c:pt idx="11936">
                  <c:v>14.704000000000001</c:v>
                </c:pt>
                <c:pt idx="11937">
                  <c:v>14.705</c:v>
                </c:pt>
                <c:pt idx="11938">
                  <c:v>14.707000000000001</c:v>
                </c:pt>
                <c:pt idx="11939">
                  <c:v>14.707000000000001</c:v>
                </c:pt>
                <c:pt idx="11940">
                  <c:v>14.709</c:v>
                </c:pt>
                <c:pt idx="11941">
                  <c:v>14.715</c:v>
                </c:pt>
                <c:pt idx="11942">
                  <c:v>14.756</c:v>
                </c:pt>
                <c:pt idx="11943">
                  <c:v>14.756</c:v>
                </c:pt>
                <c:pt idx="11944">
                  <c:v>14.763</c:v>
                </c:pt>
                <c:pt idx="11945">
                  <c:v>14.77</c:v>
                </c:pt>
                <c:pt idx="11946">
                  <c:v>14.776999999999999</c:v>
                </c:pt>
                <c:pt idx="11947">
                  <c:v>14.786</c:v>
                </c:pt>
                <c:pt idx="11948">
                  <c:v>14.791</c:v>
                </c:pt>
                <c:pt idx="11949">
                  <c:v>14.792</c:v>
                </c:pt>
                <c:pt idx="11950">
                  <c:v>14.797000000000001</c:v>
                </c:pt>
                <c:pt idx="11951">
                  <c:v>14.805</c:v>
                </c:pt>
                <c:pt idx="11952">
                  <c:v>14.808999999999999</c:v>
                </c:pt>
                <c:pt idx="11953">
                  <c:v>14.826000000000001</c:v>
                </c:pt>
                <c:pt idx="11954">
                  <c:v>14.833</c:v>
                </c:pt>
                <c:pt idx="11955">
                  <c:v>14.834</c:v>
                </c:pt>
                <c:pt idx="11956">
                  <c:v>14.837</c:v>
                </c:pt>
                <c:pt idx="11957">
                  <c:v>14.837999999999999</c:v>
                </c:pt>
                <c:pt idx="11958">
                  <c:v>14.837999999999999</c:v>
                </c:pt>
                <c:pt idx="11959">
                  <c:v>14.839</c:v>
                </c:pt>
                <c:pt idx="11960">
                  <c:v>14.842000000000001</c:v>
                </c:pt>
                <c:pt idx="11961">
                  <c:v>14.851000000000001</c:v>
                </c:pt>
                <c:pt idx="11962">
                  <c:v>14.858000000000001</c:v>
                </c:pt>
                <c:pt idx="11963">
                  <c:v>14.866</c:v>
                </c:pt>
                <c:pt idx="11964">
                  <c:v>14.87</c:v>
                </c:pt>
                <c:pt idx="11965">
                  <c:v>14.885999999999999</c:v>
                </c:pt>
                <c:pt idx="11966">
                  <c:v>14.887</c:v>
                </c:pt>
                <c:pt idx="11967">
                  <c:v>14.89</c:v>
                </c:pt>
                <c:pt idx="11968">
                  <c:v>14.891</c:v>
                </c:pt>
                <c:pt idx="11969">
                  <c:v>14.901999999999999</c:v>
                </c:pt>
                <c:pt idx="11970">
                  <c:v>14.903</c:v>
                </c:pt>
                <c:pt idx="11971">
                  <c:v>14.904999999999999</c:v>
                </c:pt>
                <c:pt idx="11972">
                  <c:v>14.928000000000001</c:v>
                </c:pt>
                <c:pt idx="11973">
                  <c:v>14.930999999999999</c:v>
                </c:pt>
                <c:pt idx="11974">
                  <c:v>14.939</c:v>
                </c:pt>
                <c:pt idx="11975">
                  <c:v>14.939</c:v>
                </c:pt>
                <c:pt idx="11976">
                  <c:v>14.939</c:v>
                </c:pt>
                <c:pt idx="11977">
                  <c:v>14.968</c:v>
                </c:pt>
                <c:pt idx="11978">
                  <c:v>14.968</c:v>
                </c:pt>
                <c:pt idx="11979">
                  <c:v>14.98</c:v>
                </c:pt>
                <c:pt idx="11980">
                  <c:v>14.984</c:v>
                </c:pt>
                <c:pt idx="11981">
                  <c:v>14.984999999999999</c:v>
                </c:pt>
                <c:pt idx="11982">
                  <c:v>14.992000000000001</c:v>
                </c:pt>
                <c:pt idx="11983">
                  <c:v>15.004</c:v>
                </c:pt>
                <c:pt idx="11984">
                  <c:v>15.013999999999999</c:v>
                </c:pt>
                <c:pt idx="11985">
                  <c:v>15.029</c:v>
                </c:pt>
                <c:pt idx="11986">
                  <c:v>15.032999999999999</c:v>
                </c:pt>
                <c:pt idx="11987">
                  <c:v>15.06</c:v>
                </c:pt>
                <c:pt idx="11988">
                  <c:v>15.061</c:v>
                </c:pt>
                <c:pt idx="11989">
                  <c:v>15.077</c:v>
                </c:pt>
                <c:pt idx="11990">
                  <c:v>15.084</c:v>
                </c:pt>
                <c:pt idx="11991">
                  <c:v>15.085000000000001</c:v>
                </c:pt>
                <c:pt idx="11992">
                  <c:v>15.099</c:v>
                </c:pt>
                <c:pt idx="11993">
                  <c:v>15.117000000000001</c:v>
                </c:pt>
                <c:pt idx="11994">
                  <c:v>15.118</c:v>
                </c:pt>
                <c:pt idx="11995">
                  <c:v>15.118</c:v>
                </c:pt>
                <c:pt idx="11996">
                  <c:v>15.125999999999999</c:v>
                </c:pt>
                <c:pt idx="11997">
                  <c:v>15.132</c:v>
                </c:pt>
                <c:pt idx="11998">
                  <c:v>15.143000000000001</c:v>
                </c:pt>
                <c:pt idx="11999">
                  <c:v>15.144</c:v>
                </c:pt>
                <c:pt idx="12000">
                  <c:v>15.146000000000001</c:v>
                </c:pt>
                <c:pt idx="12001">
                  <c:v>15.151</c:v>
                </c:pt>
                <c:pt idx="12002">
                  <c:v>15.164999999999999</c:v>
                </c:pt>
                <c:pt idx="12003">
                  <c:v>15.167</c:v>
                </c:pt>
                <c:pt idx="12004">
                  <c:v>15.167999999999999</c:v>
                </c:pt>
                <c:pt idx="12005">
                  <c:v>15.182</c:v>
                </c:pt>
                <c:pt idx="12006">
                  <c:v>15.191000000000001</c:v>
                </c:pt>
                <c:pt idx="12007">
                  <c:v>15.198</c:v>
                </c:pt>
                <c:pt idx="12008">
                  <c:v>15.208</c:v>
                </c:pt>
                <c:pt idx="12009">
                  <c:v>15.231</c:v>
                </c:pt>
                <c:pt idx="12010">
                  <c:v>15.236000000000001</c:v>
                </c:pt>
                <c:pt idx="12011">
                  <c:v>15.24</c:v>
                </c:pt>
                <c:pt idx="12012">
                  <c:v>15.241</c:v>
                </c:pt>
                <c:pt idx="12013">
                  <c:v>15.247</c:v>
                </c:pt>
                <c:pt idx="12014">
                  <c:v>15.247</c:v>
                </c:pt>
                <c:pt idx="12015">
                  <c:v>15.247</c:v>
                </c:pt>
                <c:pt idx="12016">
                  <c:v>15.265000000000001</c:v>
                </c:pt>
                <c:pt idx="12017">
                  <c:v>15.266999999999999</c:v>
                </c:pt>
                <c:pt idx="12018">
                  <c:v>15.28</c:v>
                </c:pt>
                <c:pt idx="12019">
                  <c:v>15.29</c:v>
                </c:pt>
                <c:pt idx="12020">
                  <c:v>15.297000000000001</c:v>
                </c:pt>
                <c:pt idx="12021">
                  <c:v>15.323</c:v>
                </c:pt>
                <c:pt idx="12022">
                  <c:v>15.324</c:v>
                </c:pt>
                <c:pt idx="12023">
                  <c:v>15.340999999999999</c:v>
                </c:pt>
                <c:pt idx="12024">
                  <c:v>15.355</c:v>
                </c:pt>
                <c:pt idx="12025">
                  <c:v>15.364000000000001</c:v>
                </c:pt>
                <c:pt idx="12026">
                  <c:v>15.397</c:v>
                </c:pt>
                <c:pt idx="12027">
                  <c:v>15.397</c:v>
                </c:pt>
                <c:pt idx="12028">
                  <c:v>15.401</c:v>
                </c:pt>
                <c:pt idx="12029">
                  <c:v>15.404</c:v>
                </c:pt>
                <c:pt idx="12030">
                  <c:v>15.413</c:v>
                </c:pt>
                <c:pt idx="12031">
                  <c:v>15.430999999999999</c:v>
                </c:pt>
                <c:pt idx="12032">
                  <c:v>15.436999999999999</c:v>
                </c:pt>
                <c:pt idx="12033">
                  <c:v>15.436999999999999</c:v>
                </c:pt>
                <c:pt idx="12034">
                  <c:v>15.439</c:v>
                </c:pt>
                <c:pt idx="12035">
                  <c:v>15.443</c:v>
                </c:pt>
                <c:pt idx="12036">
                  <c:v>15.446999999999999</c:v>
                </c:pt>
                <c:pt idx="12037">
                  <c:v>15.446999999999999</c:v>
                </c:pt>
                <c:pt idx="12038">
                  <c:v>15.455</c:v>
                </c:pt>
                <c:pt idx="12039">
                  <c:v>15.462999999999999</c:v>
                </c:pt>
                <c:pt idx="12040">
                  <c:v>15.475</c:v>
                </c:pt>
                <c:pt idx="12041">
                  <c:v>15.48</c:v>
                </c:pt>
                <c:pt idx="12042">
                  <c:v>15.513999999999999</c:v>
                </c:pt>
                <c:pt idx="12043">
                  <c:v>15.515000000000001</c:v>
                </c:pt>
                <c:pt idx="12044">
                  <c:v>15.521000000000001</c:v>
                </c:pt>
                <c:pt idx="12045">
                  <c:v>15.534000000000001</c:v>
                </c:pt>
                <c:pt idx="12046">
                  <c:v>15.535</c:v>
                </c:pt>
                <c:pt idx="12047">
                  <c:v>15.536</c:v>
                </c:pt>
                <c:pt idx="12048">
                  <c:v>15.548999999999999</c:v>
                </c:pt>
                <c:pt idx="12049">
                  <c:v>15.564</c:v>
                </c:pt>
                <c:pt idx="12050">
                  <c:v>15.57</c:v>
                </c:pt>
                <c:pt idx="12051">
                  <c:v>15.58</c:v>
                </c:pt>
                <c:pt idx="12052">
                  <c:v>15.589</c:v>
                </c:pt>
                <c:pt idx="12053">
                  <c:v>15.611000000000001</c:v>
                </c:pt>
                <c:pt idx="12054">
                  <c:v>15.641999999999999</c:v>
                </c:pt>
                <c:pt idx="12055">
                  <c:v>15.644</c:v>
                </c:pt>
                <c:pt idx="12056">
                  <c:v>15.663</c:v>
                </c:pt>
                <c:pt idx="12057">
                  <c:v>15.678000000000001</c:v>
                </c:pt>
                <c:pt idx="12058">
                  <c:v>15.683999999999999</c:v>
                </c:pt>
                <c:pt idx="12059">
                  <c:v>15.685</c:v>
                </c:pt>
                <c:pt idx="12060">
                  <c:v>15.686999999999999</c:v>
                </c:pt>
                <c:pt idx="12061">
                  <c:v>15.694000000000001</c:v>
                </c:pt>
                <c:pt idx="12062">
                  <c:v>15.695</c:v>
                </c:pt>
                <c:pt idx="12063">
                  <c:v>15.698</c:v>
                </c:pt>
                <c:pt idx="12064">
                  <c:v>15.701000000000001</c:v>
                </c:pt>
                <c:pt idx="12065">
                  <c:v>15.704000000000001</c:v>
                </c:pt>
                <c:pt idx="12066">
                  <c:v>15.715</c:v>
                </c:pt>
                <c:pt idx="12067">
                  <c:v>15.715999999999999</c:v>
                </c:pt>
                <c:pt idx="12068">
                  <c:v>15.718</c:v>
                </c:pt>
                <c:pt idx="12069">
                  <c:v>15.718999999999999</c:v>
                </c:pt>
                <c:pt idx="12070">
                  <c:v>15.727</c:v>
                </c:pt>
                <c:pt idx="12071">
                  <c:v>15.734999999999999</c:v>
                </c:pt>
                <c:pt idx="12072">
                  <c:v>15.744999999999999</c:v>
                </c:pt>
                <c:pt idx="12073">
                  <c:v>15.753</c:v>
                </c:pt>
                <c:pt idx="12074">
                  <c:v>15.76</c:v>
                </c:pt>
                <c:pt idx="12075">
                  <c:v>15.76</c:v>
                </c:pt>
                <c:pt idx="12076">
                  <c:v>15.781000000000001</c:v>
                </c:pt>
                <c:pt idx="12077">
                  <c:v>15.785</c:v>
                </c:pt>
                <c:pt idx="12078">
                  <c:v>15.785</c:v>
                </c:pt>
                <c:pt idx="12079">
                  <c:v>15.804</c:v>
                </c:pt>
                <c:pt idx="12080">
                  <c:v>15.805999999999999</c:v>
                </c:pt>
                <c:pt idx="12081">
                  <c:v>15.815</c:v>
                </c:pt>
                <c:pt idx="12082">
                  <c:v>15.819000000000001</c:v>
                </c:pt>
                <c:pt idx="12083">
                  <c:v>15.833</c:v>
                </c:pt>
                <c:pt idx="12084">
                  <c:v>15.836</c:v>
                </c:pt>
                <c:pt idx="12085">
                  <c:v>15.843999999999999</c:v>
                </c:pt>
                <c:pt idx="12086">
                  <c:v>15.852</c:v>
                </c:pt>
                <c:pt idx="12087">
                  <c:v>15.867000000000001</c:v>
                </c:pt>
                <c:pt idx="12088">
                  <c:v>15.867000000000001</c:v>
                </c:pt>
                <c:pt idx="12089">
                  <c:v>15.872999999999999</c:v>
                </c:pt>
                <c:pt idx="12090">
                  <c:v>15.887</c:v>
                </c:pt>
                <c:pt idx="12091">
                  <c:v>15.893000000000001</c:v>
                </c:pt>
                <c:pt idx="12092">
                  <c:v>15.901999999999999</c:v>
                </c:pt>
                <c:pt idx="12093">
                  <c:v>15.919</c:v>
                </c:pt>
                <c:pt idx="12094">
                  <c:v>15.919</c:v>
                </c:pt>
                <c:pt idx="12095">
                  <c:v>15.939</c:v>
                </c:pt>
                <c:pt idx="12096">
                  <c:v>15.946999999999999</c:v>
                </c:pt>
                <c:pt idx="12097">
                  <c:v>15.95</c:v>
                </c:pt>
                <c:pt idx="12098">
                  <c:v>15.956</c:v>
                </c:pt>
                <c:pt idx="12099">
                  <c:v>15.961</c:v>
                </c:pt>
                <c:pt idx="12100">
                  <c:v>15.962</c:v>
                </c:pt>
                <c:pt idx="12101">
                  <c:v>15.967000000000001</c:v>
                </c:pt>
                <c:pt idx="12102">
                  <c:v>15.968999999999999</c:v>
                </c:pt>
                <c:pt idx="12103">
                  <c:v>15.984</c:v>
                </c:pt>
                <c:pt idx="12104">
                  <c:v>15.986000000000001</c:v>
                </c:pt>
                <c:pt idx="12105">
                  <c:v>15.988</c:v>
                </c:pt>
                <c:pt idx="12106">
                  <c:v>15.994</c:v>
                </c:pt>
                <c:pt idx="12107">
                  <c:v>15.994</c:v>
                </c:pt>
                <c:pt idx="12108">
                  <c:v>15.994999999999999</c:v>
                </c:pt>
                <c:pt idx="12109">
                  <c:v>16.006</c:v>
                </c:pt>
                <c:pt idx="12110">
                  <c:v>16.010999999999999</c:v>
                </c:pt>
                <c:pt idx="12111">
                  <c:v>16.027000000000001</c:v>
                </c:pt>
                <c:pt idx="12112">
                  <c:v>16.033999999999999</c:v>
                </c:pt>
                <c:pt idx="12113">
                  <c:v>16.036000000000001</c:v>
                </c:pt>
                <c:pt idx="12114">
                  <c:v>16.036000000000001</c:v>
                </c:pt>
                <c:pt idx="12115">
                  <c:v>16.036000000000001</c:v>
                </c:pt>
                <c:pt idx="12116">
                  <c:v>16.061</c:v>
                </c:pt>
                <c:pt idx="12117">
                  <c:v>16.07</c:v>
                </c:pt>
                <c:pt idx="12118">
                  <c:v>16.103000000000002</c:v>
                </c:pt>
                <c:pt idx="12119">
                  <c:v>16.120999999999999</c:v>
                </c:pt>
                <c:pt idx="12120">
                  <c:v>16.134</c:v>
                </c:pt>
                <c:pt idx="12121">
                  <c:v>16.137</c:v>
                </c:pt>
                <c:pt idx="12122">
                  <c:v>16.137</c:v>
                </c:pt>
                <c:pt idx="12123">
                  <c:v>16.137</c:v>
                </c:pt>
                <c:pt idx="12124">
                  <c:v>16.137</c:v>
                </c:pt>
                <c:pt idx="12125">
                  <c:v>16.146999999999998</c:v>
                </c:pt>
                <c:pt idx="12126">
                  <c:v>16.154</c:v>
                </c:pt>
                <c:pt idx="12127">
                  <c:v>16.18</c:v>
                </c:pt>
                <c:pt idx="12128">
                  <c:v>16.187000000000001</c:v>
                </c:pt>
                <c:pt idx="12129">
                  <c:v>16.204000000000001</c:v>
                </c:pt>
                <c:pt idx="12130">
                  <c:v>16.204999999999998</c:v>
                </c:pt>
                <c:pt idx="12131">
                  <c:v>16.213999999999999</c:v>
                </c:pt>
                <c:pt idx="12132">
                  <c:v>16.222000000000001</c:v>
                </c:pt>
                <c:pt idx="12133">
                  <c:v>16.239000000000001</c:v>
                </c:pt>
                <c:pt idx="12134">
                  <c:v>16.239999999999998</c:v>
                </c:pt>
                <c:pt idx="12135">
                  <c:v>16.239999999999998</c:v>
                </c:pt>
                <c:pt idx="12136">
                  <c:v>16.247</c:v>
                </c:pt>
                <c:pt idx="12137">
                  <c:v>16.263999999999999</c:v>
                </c:pt>
                <c:pt idx="12138">
                  <c:v>16.274000000000001</c:v>
                </c:pt>
                <c:pt idx="12139">
                  <c:v>16.29</c:v>
                </c:pt>
                <c:pt idx="12140">
                  <c:v>16.298999999999999</c:v>
                </c:pt>
                <c:pt idx="12141">
                  <c:v>16.308</c:v>
                </c:pt>
                <c:pt idx="12142">
                  <c:v>16.315000000000001</c:v>
                </c:pt>
                <c:pt idx="12143">
                  <c:v>16.315000000000001</c:v>
                </c:pt>
                <c:pt idx="12144">
                  <c:v>16.324000000000002</c:v>
                </c:pt>
                <c:pt idx="12145">
                  <c:v>16.341000000000001</c:v>
                </c:pt>
                <c:pt idx="12146">
                  <c:v>16.343</c:v>
                </c:pt>
                <c:pt idx="12147">
                  <c:v>16.353000000000002</c:v>
                </c:pt>
                <c:pt idx="12148">
                  <c:v>16.363</c:v>
                </c:pt>
                <c:pt idx="12149">
                  <c:v>16.367000000000001</c:v>
                </c:pt>
                <c:pt idx="12150">
                  <c:v>16.373000000000001</c:v>
                </c:pt>
                <c:pt idx="12151">
                  <c:v>16.373000000000001</c:v>
                </c:pt>
                <c:pt idx="12152">
                  <c:v>16.390999999999998</c:v>
                </c:pt>
                <c:pt idx="12153">
                  <c:v>16.391999999999999</c:v>
                </c:pt>
                <c:pt idx="12154">
                  <c:v>16.407</c:v>
                </c:pt>
                <c:pt idx="12155">
                  <c:v>16.417999999999999</c:v>
                </c:pt>
                <c:pt idx="12156">
                  <c:v>16.422999999999998</c:v>
                </c:pt>
                <c:pt idx="12157">
                  <c:v>16.425000000000001</c:v>
                </c:pt>
                <c:pt idx="12158">
                  <c:v>16.43</c:v>
                </c:pt>
                <c:pt idx="12159">
                  <c:v>16.433</c:v>
                </c:pt>
                <c:pt idx="12160">
                  <c:v>16.433</c:v>
                </c:pt>
                <c:pt idx="12161">
                  <c:v>16.440999999999999</c:v>
                </c:pt>
                <c:pt idx="12162">
                  <c:v>16.443999999999999</c:v>
                </c:pt>
                <c:pt idx="12163">
                  <c:v>16.445</c:v>
                </c:pt>
                <c:pt idx="12164">
                  <c:v>16.466999999999999</c:v>
                </c:pt>
                <c:pt idx="12165">
                  <c:v>16.475999999999999</c:v>
                </c:pt>
                <c:pt idx="12166">
                  <c:v>16.484000000000002</c:v>
                </c:pt>
                <c:pt idx="12167">
                  <c:v>16.484000000000002</c:v>
                </c:pt>
                <c:pt idx="12168">
                  <c:v>16.492999999999999</c:v>
                </c:pt>
                <c:pt idx="12169">
                  <c:v>16.492999999999999</c:v>
                </c:pt>
                <c:pt idx="12170">
                  <c:v>16.494</c:v>
                </c:pt>
                <c:pt idx="12171">
                  <c:v>16.495999999999999</c:v>
                </c:pt>
                <c:pt idx="12172">
                  <c:v>16.497</c:v>
                </c:pt>
                <c:pt idx="12173">
                  <c:v>16.501000000000001</c:v>
                </c:pt>
                <c:pt idx="12174">
                  <c:v>16.510999999999999</c:v>
                </c:pt>
                <c:pt idx="12175">
                  <c:v>16.527000000000001</c:v>
                </c:pt>
                <c:pt idx="12176">
                  <c:v>16.533999999999999</c:v>
                </c:pt>
                <c:pt idx="12177">
                  <c:v>16.535</c:v>
                </c:pt>
                <c:pt idx="12178">
                  <c:v>16.547999999999998</c:v>
                </c:pt>
                <c:pt idx="12179">
                  <c:v>16.561</c:v>
                </c:pt>
                <c:pt idx="12180">
                  <c:v>16.582000000000001</c:v>
                </c:pt>
                <c:pt idx="12181">
                  <c:v>16.594999999999999</c:v>
                </c:pt>
                <c:pt idx="12182">
                  <c:v>16.594999999999999</c:v>
                </c:pt>
                <c:pt idx="12183">
                  <c:v>16.617000000000001</c:v>
                </c:pt>
                <c:pt idx="12184">
                  <c:v>16.617000000000001</c:v>
                </c:pt>
                <c:pt idx="12185">
                  <c:v>16.623000000000001</c:v>
                </c:pt>
                <c:pt idx="12186">
                  <c:v>16.637</c:v>
                </c:pt>
                <c:pt idx="12187">
                  <c:v>16.663</c:v>
                </c:pt>
                <c:pt idx="12188">
                  <c:v>16.670999999999999</c:v>
                </c:pt>
                <c:pt idx="12189">
                  <c:v>16.686</c:v>
                </c:pt>
                <c:pt idx="12190">
                  <c:v>16.687000000000001</c:v>
                </c:pt>
                <c:pt idx="12191">
                  <c:v>16.693999999999999</c:v>
                </c:pt>
                <c:pt idx="12192">
                  <c:v>16.696999999999999</c:v>
                </c:pt>
                <c:pt idx="12193">
                  <c:v>16.701000000000001</c:v>
                </c:pt>
                <c:pt idx="12194">
                  <c:v>16.702999999999999</c:v>
                </c:pt>
                <c:pt idx="12195">
                  <c:v>16.706</c:v>
                </c:pt>
                <c:pt idx="12196">
                  <c:v>16.724</c:v>
                </c:pt>
                <c:pt idx="12197">
                  <c:v>16.725000000000001</c:v>
                </c:pt>
                <c:pt idx="12198">
                  <c:v>16.741</c:v>
                </c:pt>
                <c:pt idx="12199">
                  <c:v>16.748999999999999</c:v>
                </c:pt>
                <c:pt idx="12200">
                  <c:v>16.759</c:v>
                </c:pt>
                <c:pt idx="12201">
                  <c:v>16.771999999999998</c:v>
                </c:pt>
                <c:pt idx="12202">
                  <c:v>16.774000000000001</c:v>
                </c:pt>
                <c:pt idx="12203">
                  <c:v>16.774999999999999</c:v>
                </c:pt>
                <c:pt idx="12204">
                  <c:v>16.792000000000002</c:v>
                </c:pt>
                <c:pt idx="12205">
                  <c:v>16.8</c:v>
                </c:pt>
                <c:pt idx="12206">
                  <c:v>16.806999999999999</c:v>
                </c:pt>
                <c:pt idx="12207">
                  <c:v>16.817</c:v>
                </c:pt>
                <c:pt idx="12208">
                  <c:v>16.817</c:v>
                </c:pt>
                <c:pt idx="12209">
                  <c:v>16.818999999999999</c:v>
                </c:pt>
                <c:pt idx="12210">
                  <c:v>16.824999999999999</c:v>
                </c:pt>
                <c:pt idx="12211">
                  <c:v>16.826000000000001</c:v>
                </c:pt>
                <c:pt idx="12212">
                  <c:v>16.844999999999999</c:v>
                </c:pt>
                <c:pt idx="12213">
                  <c:v>16.849</c:v>
                </c:pt>
                <c:pt idx="12214">
                  <c:v>16.856000000000002</c:v>
                </c:pt>
                <c:pt idx="12215">
                  <c:v>16.86</c:v>
                </c:pt>
                <c:pt idx="12216">
                  <c:v>16.861999999999998</c:v>
                </c:pt>
                <c:pt idx="12217">
                  <c:v>16.876999999999999</c:v>
                </c:pt>
                <c:pt idx="12218">
                  <c:v>16.882999999999999</c:v>
                </c:pt>
                <c:pt idx="12219">
                  <c:v>16.885999999999999</c:v>
                </c:pt>
                <c:pt idx="12220">
                  <c:v>16.893000000000001</c:v>
                </c:pt>
                <c:pt idx="12221">
                  <c:v>16.905000000000001</c:v>
                </c:pt>
                <c:pt idx="12222">
                  <c:v>16.911999999999999</c:v>
                </c:pt>
                <c:pt idx="12223">
                  <c:v>16.911999999999999</c:v>
                </c:pt>
                <c:pt idx="12224">
                  <c:v>16.911999999999999</c:v>
                </c:pt>
                <c:pt idx="12225">
                  <c:v>16.911999999999999</c:v>
                </c:pt>
                <c:pt idx="12226">
                  <c:v>16.911999999999999</c:v>
                </c:pt>
                <c:pt idx="12227">
                  <c:v>16.913</c:v>
                </c:pt>
                <c:pt idx="12228">
                  <c:v>16.914999999999999</c:v>
                </c:pt>
                <c:pt idx="12229">
                  <c:v>16.920999999999999</c:v>
                </c:pt>
                <c:pt idx="12230">
                  <c:v>16.922000000000001</c:v>
                </c:pt>
                <c:pt idx="12231">
                  <c:v>16.928999999999998</c:v>
                </c:pt>
                <c:pt idx="12232">
                  <c:v>16.928999999999998</c:v>
                </c:pt>
                <c:pt idx="12233">
                  <c:v>16.931000000000001</c:v>
                </c:pt>
                <c:pt idx="12234">
                  <c:v>16.954999999999998</c:v>
                </c:pt>
                <c:pt idx="12235">
                  <c:v>16.954999999999998</c:v>
                </c:pt>
                <c:pt idx="12236">
                  <c:v>16.963999999999999</c:v>
                </c:pt>
                <c:pt idx="12237">
                  <c:v>16.963999999999999</c:v>
                </c:pt>
                <c:pt idx="12238">
                  <c:v>16.965</c:v>
                </c:pt>
                <c:pt idx="12239">
                  <c:v>16.989999999999998</c:v>
                </c:pt>
                <c:pt idx="12240">
                  <c:v>17.010000000000002</c:v>
                </c:pt>
                <c:pt idx="12241">
                  <c:v>17.010000000000002</c:v>
                </c:pt>
                <c:pt idx="12242">
                  <c:v>17.010999999999999</c:v>
                </c:pt>
                <c:pt idx="12243">
                  <c:v>17.033999999999999</c:v>
                </c:pt>
                <c:pt idx="12244">
                  <c:v>17.036999999999999</c:v>
                </c:pt>
                <c:pt idx="12245">
                  <c:v>17.05</c:v>
                </c:pt>
                <c:pt idx="12246">
                  <c:v>17.05</c:v>
                </c:pt>
                <c:pt idx="12247">
                  <c:v>17.093</c:v>
                </c:pt>
                <c:pt idx="12248">
                  <c:v>17.11</c:v>
                </c:pt>
                <c:pt idx="12249">
                  <c:v>17.111000000000001</c:v>
                </c:pt>
                <c:pt idx="12250">
                  <c:v>17.120999999999999</c:v>
                </c:pt>
                <c:pt idx="12251">
                  <c:v>17.129000000000001</c:v>
                </c:pt>
                <c:pt idx="12252">
                  <c:v>17.138999999999999</c:v>
                </c:pt>
                <c:pt idx="12253">
                  <c:v>17.158000000000001</c:v>
                </c:pt>
                <c:pt idx="12254">
                  <c:v>17.170999999999999</c:v>
                </c:pt>
                <c:pt idx="12255">
                  <c:v>17.172000000000001</c:v>
                </c:pt>
                <c:pt idx="12256">
                  <c:v>17.192</c:v>
                </c:pt>
                <c:pt idx="12257">
                  <c:v>17.198</c:v>
                </c:pt>
                <c:pt idx="12258">
                  <c:v>17.201000000000001</c:v>
                </c:pt>
                <c:pt idx="12259">
                  <c:v>17.209</c:v>
                </c:pt>
                <c:pt idx="12260">
                  <c:v>17.216999999999999</c:v>
                </c:pt>
                <c:pt idx="12261">
                  <c:v>17.225999999999999</c:v>
                </c:pt>
                <c:pt idx="12262">
                  <c:v>17.227</c:v>
                </c:pt>
                <c:pt idx="12263">
                  <c:v>17.227</c:v>
                </c:pt>
                <c:pt idx="12264">
                  <c:v>17.244</c:v>
                </c:pt>
                <c:pt idx="12265">
                  <c:v>17.274000000000001</c:v>
                </c:pt>
                <c:pt idx="12266">
                  <c:v>17.28</c:v>
                </c:pt>
                <c:pt idx="12267">
                  <c:v>17.292999999999999</c:v>
                </c:pt>
                <c:pt idx="12268">
                  <c:v>17.297999999999998</c:v>
                </c:pt>
                <c:pt idx="12269">
                  <c:v>17.306000000000001</c:v>
                </c:pt>
                <c:pt idx="12270">
                  <c:v>17.314</c:v>
                </c:pt>
                <c:pt idx="12271">
                  <c:v>17.315999999999999</c:v>
                </c:pt>
                <c:pt idx="12272">
                  <c:v>17.32</c:v>
                </c:pt>
                <c:pt idx="12273">
                  <c:v>17.329999999999998</c:v>
                </c:pt>
                <c:pt idx="12274">
                  <c:v>17.363</c:v>
                </c:pt>
                <c:pt idx="12275">
                  <c:v>17.363</c:v>
                </c:pt>
                <c:pt idx="12276">
                  <c:v>17.373999999999999</c:v>
                </c:pt>
                <c:pt idx="12277">
                  <c:v>17.381</c:v>
                </c:pt>
                <c:pt idx="12278">
                  <c:v>17.381</c:v>
                </c:pt>
                <c:pt idx="12279">
                  <c:v>17.401</c:v>
                </c:pt>
                <c:pt idx="12280">
                  <c:v>17.411999999999999</c:v>
                </c:pt>
                <c:pt idx="12281">
                  <c:v>17.416</c:v>
                </c:pt>
                <c:pt idx="12282">
                  <c:v>17.420999999999999</c:v>
                </c:pt>
                <c:pt idx="12283">
                  <c:v>17.428000000000001</c:v>
                </c:pt>
                <c:pt idx="12284">
                  <c:v>17.459</c:v>
                </c:pt>
                <c:pt idx="12285">
                  <c:v>17.477</c:v>
                </c:pt>
                <c:pt idx="12286">
                  <c:v>17.477</c:v>
                </c:pt>
                <c:pt idx="12287">
                  <c:v>17.512</c:v>
                </c:pt>
                <c:pt idx="12288">
                  <c:v>17.515000000000001</c:v>
                </c:pt>
                <c:pt idx="12289">
                  <c:v>17.529</c:v>
                </c:pt>
                <c:pt idx="12290">
                  <c:v>17.530999999999999</c:v>
                </c:pt>
                <c:pt idx="12291">
                  <c:v>17.545000000000002</c:v>
                </c:pt>
                <c:pt idx="12292">
                  <c:v>17.545000000000002</c:v>
                </c:pt>
                <c:pt idx="12293">
                  <c:v>17.547000000000001</c:v>
                </c:pt>
                <c:pt idx="12294">
                  <c:v>17.574000000000002</c:v>
                </c:pt>
                <c:pt idx="12295">
                  <c:v>17.579999999999998</c:v>
                </c:pt>
                <c:pt idx="12296">
                  <c:v>17.581</c:v>
                </c:pt>
                <c:pt idx="12297">
                  <c:v>17.582000000000001</c:v>
                </c:pt>
                <c:pt idx="12298">
                  <c:v>17.591999999999999</c:v>
                </c:pt>
                <c:pt idx="12299">
                  <c:v>17.597999999999999</c:v>
                </c:pt>
                <c:pt idx="12300">
                  <c:v>17.603000000000002</c:v>
                </c:pt>
                <c:pt idx="12301">
                  <c:v>17.616</c:v>
                </c:pt>
                <c:pt idx="12302">
                  <c:v>17.617999999999999</c:v>
                </c:pt>
                <c:pt idx="12303">
                  <c:v>17.619</c:v>
                </c:pt>
                <c:pt idx="12304">
                  <c:v>17.626000000000001</c:v>
                </c:pt>
                <c:pt idx="12305">
                  <c:v>17.634</c:v>
                </c:pt>
                <c:pt idx="12306">
                  <c:v>17.643999999999998</c:v>
                </c:pt>
                <c:pt idx="12307">
                  <c:v>17.652000000000001</c:v>
                </c:pt>
                <c:pt idx="12308">
                  <c:v>17.686</c:v>
                </c:pt>
                <c:pt idx="12309">
                  <c:v>17.722999999999999</c:v>
                </c:pt>
                <c:pt idx="12310">
                  <c:v>17.731999999999999</c:v>
                </c:pt>
                <c:pt idx="12311">
                  <c:v>17.744</c:v>
                </c:pt>
                <c:pt idx="12312">
                  <c:v>17.757999999999999</c:v>
                </c:pt>
                <c:pt idx="12313">
                  <c:v>17.760000000000002</c:v>
                </c:pt>
                <c:pt idx="12314">
                  <c:v>17.760000000000002</c:v>
                </c:pt>
                <c:pt idx="12315">
                  <c:v>17.763999999999999</c:v>
                </c:pt>
                <c:pt idx="12316">
                  <c:v>17.768000000000001</c:v>
                </c:pt>
                <c:pt idx="12317">
                  <c:v>17.785</c:v>
                </c:pt>
                <c:pt idx="12318">
                  <c:v>17.794</c:v>
                </c:pt>
                <c:pt idx="12319">
                  <c:v>17.82</c:v>
                </c:pt>
                <c:pt idx="12320">
                  <c:v>17.832000000000001</c:v>
                </c:pt>
                <c:pt idx="12321">
                  <c:v>17.832999999999998</c:v>
                </c:pt>
                <c:pt idx="12322">
                  <c:v>17.838000000000001</c:v>
                </c:pt>
                <c:pt idx="12323">
                  <c:v>17.838000000000001</c:v>
                </c:pt>
                <c:pt idx="12324">
                  <c:v>17.847000000000001</c:v>
                </c:pt>
                <c:pt idx="12325">
                  <c:v>17.847999999999999</c:v>
                </c:pt>
                <c:pt idx="12326">
                  <c:v>17.855</c:v>
                </c:pt>
                <c:pt idx="12327">
                  <c:v>17.855</c:v>
                </c:pt>
                <c:pt idx="12328">
                  <c:v>17.855</c:v>
                </c:pt>
                <c:pt idx="12329">
                  <c:v>17.890999999999998</c:v>
                </c:pt>
                <c:pt idx="12330">
                  <c:v>17.902999999999999</c:v>
                </c:pt>
                <c:pt idx="12331">
                  <c:v>17.917000000000002</c:v>
                </c:pt>
                <c:pt idx="12332">
                  <c:v>17.925000000000001</c:v>
                </c:pt>
                <c:pt idx="12333">
                  <c:v>17.937999999999999</c:v>
                </c:pt>
                <c:pt idx="12334">
                  <c:v>17.940000000000001</c:v>
                </c:pt>
                <c:pt idx="12335">
                  <c:v>17.954000000000001</c:v>
                </c:pt>
                <c:pt idx="12336">
                  <c:v>17.954999999999998</c:v>
                </c:pt>
                <c:pt idx="12337">
                  <c:v>17.954999999999998</c:v>
                </c:pt>
                <c:pt idx="12338">
                  <c:v>17.962</c:v>
                </c:pt>
                <c:pt idx="12339">
                  <c:v>17.962</c:v>
                </c:pt>
                <c:pt idx="12340">
                  <c:v>17.962</c:v>
                </c:pt>
                <c:pt idx="12341">
                  <c:v>17.963999999999999</c:v>
                </c:pt>
                <c:pt idx="12342">
                  <c:v>17.972999999999999</c:v>
                </c:pt>
                <c:pt idx="12343">
                  <c:v>18.007000000000001</c:v>
                </c:pt>
                <c:pt idx="12344">
                  <c:v>18.010000000000002</c:v>
                </c:pt>
                <c:pt idx="12345">
                  <c:v>18.015000000000001</c:v>
                </c:pt>
                <c:pt idx="12346">
                  <c:v>18.016999999999999</c:v>
                </c:pt>
                <c:pt idx="12347">
                  <c:v>18.027999999999999</c:v>
                </c:pt>
                <c:pt idx="12348">
                  <c:v>18.042000000000002</c:v>
                </c:pt>
                <c:pt idx="12349">
                  <c:v>18.064</c:v>
                </c:pt>
                <c:pt idx="12350">
                  <c:v>18.064</c:v>
                </c:pt>
                <c:pt idx="12351">
                  <c:v>18.085999999999999</c:v>
                </c:pt>
                <c:pt idx="12352">
                  <c:v>18.100000000000001</c:v>
                </c:pt>
                <c:pt idx="12353">
                  <c:v>18.103999999999999</c:v>
                </c:pt>
                <c:pt idx="12354">
                  <c:v>18.12</c:v>
                </c:pt>
                <c:pt idx="12355">
                  <c:v>18.122</c:v>
                </c:pt>
                <c:pt idx="12356">
                  <c:v>18.131</c:v>
                </c:pt>
                <c:pt idx="12357">
                  <c:v>18.137</c:v>
                </c:pt>
                <c:pt idx="12358">
                  <c:v>18.14</c:v>
                </c:pt>
                <c:pt idx="12359">
                  <c:v>18.143999999999998</c:v>
                </c:pt>
                <c:pt idx="12360">
                  <c:v>18.148</c:v>
                </c:pt>
                <c:pt idx="12361">
                  <c:v>18.148</c:v>
                </c:pt>
                <c:pt idx="12362">
                  <c:v>18.157</c:v>
                </c:pt>
                <c:pt idx="12363">
                  <c:v>18.172999999999998</c:v>
                </c:pt>
                <c:pt idx="12364">
                  <c:v>18.178999999999998</c:v>
                </c:pt>
                <c:pt idx="12365">
                  <c:v>18.190000000000001</c:v>
                </c:pt>
                <c:pt idx="12366">
                  <c:v>18.22</c:v>
                </c:pt>
                <c:pt idx="12367">
                  <c:v>18.22</c:v>
                </c:pt>
                <c:pt idx="12368">
                  <c:v>18.22</c:v>
                </c:pt>
                <c:pt idx="12369">
                  <c:v>18.22</c:v>
                </c:pt>
                <c:pt idx="12370">
                  <c:v>18.228999999999999</c:v>
                </c:pt>
                <c:pt idx="12371">
                  <c:v>18.228999999999999</c:v>
                </c:pt>
                <c:pt idx="12372">
                  <c:v>18.238</c:v>
                </c:pt>
                <c:pt idx="12373">
                  <c:v>18.245000000000001</c:v>
                </c:pt>
                <c:pt idx="12374">
                  <c:v>18.256</c:v>
                </c:pt>
                <c:pt idx="12375">
                  <c:v>18.263000000000002</c:v>
                </c:pt>
                <c:pt idx="12376">
                  <c:v>18.265000000000001</c:v>
                </c:pt>
                <c:pt idx="12377">
                  <c:v>18.273</c:v>
                </c:pt>
                <c:pt idx="12378">
                  <c:v>18.289000000000001</c:v>
                </c:pt>
                <c:pt idx="12379">
                  <c:v>18.292999999999999</c:v>
                </c:pt>
                <c:pt idx="12380">
                  <c:v>18.298999999999999</c:v>
                </c:pt>
                <c:pt idx="12381">
                  <c:v>18.309999999999999</c:v>
                </c:pt>
                <c:pt idx="12382">
                  <c:v>18.32</c:v>
                </c:pt>
                <c:pt idx="12383">
                  <c:v>18.327000000000002</c:v>
                </c:pt>
                <c:pt idx="12384">
                  <c:v>18.327999999999999</c:v>
                </c:pt>
                <c:pt idx="12385">
                  <c:v>18.335000000000001</c:v>
                </c:pt>
                <c:pt idx="12386">
                  <c:v>18.337</c:v>
                </c:pt>
                <c:pt idx="12387">
                  <c:v>18.337</c:v>
                </c:pt>
                <c:pt idx="12388">
                  <c:v>18.341000000000001</c:v>
                </c:pt>
                <c:pt idx="12389">
                  <c:v>18.349</c:v>
                </c:pt>
                <c:pt idx="12390">
                  <c:v>18.353999999999999</c:v>
                </c:pt>
                <c:pt idx="12391">
                  <c:v>18.353999999999999</c:v>
                </c:pt>
                <c:pt idx="12392">
                  <c:v>18.370999999999999</c:v>
                </c:pt>
                <c:pt idx="12393">
                  <c:v>18.372</c:v>
                </c:pt>
                <c:pt idx="12394">
                  <c:v>18.376000000000001</c:v>
                </c:pt>
                <c:pt idx="12395">
                  <c:v>18.39</c:v>
                </c:pt>
                <c:pt idx="12396">
                  <c:v>18.390999999999998</c:v>
                </c:pt>
                <c:pt idx="12397">
                  <c:v>18.395</c:v>
                </c:pt>
                <c:pt idx="12398">
                  <c:v>18.399000000000001</c:v>
                </c:pt>
                <c:pt idx="12399">
                  <c:v>18.408000000000001</c:v>
                </c:pt>
                <c:pt idx="12400">
                  <c:v>18.408999999999999</c:v>
                </c:pt>
                <c:pt idx="12401">
                  <c:v>18.41</c:v>
                </c:pt>
                <c:pt idx="12402">
                  <c:v>18.445</c:v>
                </c:pt>
                <c:pt idx="12403">
                  <c:v>18.462</c:v>
                </c:pt>
                <c:pt idx="12404">
                  <c:v>18.463000000000001</c:v>
                </c:pt>
                <c:pt idx="12405">
                  <c:v>18.463000000000001</c:v>
                </c:pt>
                <c:pt idx="12406">
                  <c:v>18.463999999999999</c:v>
                </c:pt>
                <c:pt idx="12407">
                  <c:v>18.465</c:v>
                </c:pt>
                <c:pt idx="12408">
                  <c:v>18.481000000000002</c:v>
                </c:pt>
                <c:pt idx="12409">
                  <c:v>18.489000000000001</c:v>
                </c:pt>
                <c:pt idx="12410">
                  <c:v>18.53</c:v>
                </c:pt>
                <c:pt idx="12411">
                  <c:v>18.536000000000001</c:v>
                </c:pt>
                <c:pt idx="12412">
                  <c:v>18.542999999999999</c:v>
                </c:pt>
                <c:pt idx="12413">
                  <c:v>18.553999999999998</c:v>
                </c:pt>
                <c:pt idx="12414">
                  <c:v>18.571000000000002</c:v>
                </c:pt>
                <c:pt idx="12415">
                  <c:v>18.571999999999999</c:v>
                </c:pt>
                <c:pt idx="12416">
                  <c:v>18.588000000000001</c:v>
                </c:pt>
                <c:pt idx="12417">
                  <c:v>18.588999999999999</c:v>
                </c:pt>
                <c:pt idx="12418">
                  <c:v>18.609000000000002</c:v>
                </c:pt>
                <c:pt idx="12419">
                  <c:v>18.623000000000001</c:v>
                </c:pt>
                <c:pt idx="12420">
                  <c:v>18.646000000000001</c:v>
                </c:pt>
                <c:pt idx="12421">
                  <c:v>18.664999999999999</c:v>
                </c:pt>
                <c:pt idx="12422">
                  <c:v>18.699000000000002</c:v>
                </c:pt>
                <c:pt idx="12423">
                  <c:v>18.701000000000001</c:v>
                </c:pt>
                <c:pt idx="12424">
                  <c:v>18.701000000000001</c:v>
                </c:pt>
                <c:pt idx="12425">
                  <c:v>18.701000000000001</c:v>
                </c:pt>
                <c:pt idx="12426">
                  <c:v>18.702000000000002</c:v>
                </c:pt>
                <c:pt idx="12427">
                  <c:v>18.706</c:v>
                </c:pt>
                <c:pt idx="12428">
                  <c:v>18.715</c:v>
                </c:pt>
                <c:pt idx="12429">
                  <c:v>18.72</c:v>
                </c:pt>
                <c:pt idx="12430">
                  <c:v>18.736999999999998</c:v>
                </c:pt>
                <c:pt idx="12431">
                  <c:v>18.736999999999998</c:v>
                </c:pt>
                <c:pt idx="12432">
                  <c:v>18.736999999999998</c:v>
                </c:pt>
                <c:pt idx="12433">
                  <c:v>18.736999999999998</c:v>
                </c:pt>
                <c:pt idx="12434">
                  <c:v>18.742000000000001</c:v>
                </c:pt>
                <c:pt idx="12435">
                  <c:v>18.75</c:v>
                </c:pt>
                <c:pt idx="12436">
                  <c:v>18.756</c:v>
                </c:pt>
                <c:pt idx="12437">
                  <c:v>18.756</c:v>
                </c:pt>
                <c:pt idx="12438">
                  <c:v>18.757999999999999</c:v>
                </c:pt>
                <c:pt idx="12439">
                  <c:v>18.760999999999999</c:v>
                </c:pt>
                <c:pt idx="12440">
                  <c:v>18.815000000000001</c:v>
                </c:pt>
                <c:pt idx="12441">
                  <c:v>18.815000000000001</c:v>
                </c:pt>
                <c:pt idx="12442">
                  <c:v>18.824000000000002</c:v>
                </c:pt>
                <c:pt idx="12443">
                  <c:v>18.829000000000001</c:v>
                </c:pt>
                <c:pt idx="12444">
                  <c:v>18.829000000000001</c:v>
                </c:pt>
                <c:pt idx="12445">
                  <c:v>18.832000000000001</c:v>
                </c:pt>
                <c:pt idx="12446">
                  <c:v>18.832000000000001</c:v>
                </c:pt>
                <c:pt idx="12447">
                  <c:v>18.832999999999998</c:v>
                </c:pt>
                <c:pt idx="12448">
                  <c:v>18.844999999999999</c:v>
                </c:pt>
                <c:pt idx="12449">
                  <c:v>18.869</c:v>
                </c:pt>
                <c:pt idx="12450">
                  <c:v>18.885000000000002</c:v>
                </c:pt>
                <c:pt idx="12451">
                  <c:v>18.887</c:v>
                </c:pt>
                <c:pt idx="12452">
                  <c:v>18.905999999999999</c:v>
                </c:pt>
                <c:pt idx="12453">
                  <c:v>18.914999999999999</c:v>
                </c:pt>
                <c:pt idx="12454">
                  <c:v>18.922000000000001</c:v>
                </c:pt>
                <c:pt idx="12455">
                  <c:v>18.923999999999999</c:v>
                </c:pt>
                <c:pt idx="12456">
                  <c:v>18.940000000000001</c:v>
                </c:pt>
                <c:pt idx="12457">
                  <c:v>18.957999999999998</c:v>
                </c:pt>
                <c:pt idx="12458">
                  <c:v>18.989000000000001</c:v>
                </c:pt>
                <c:pt idx="12459">
                  <c:v>18.995000000000001</c:v>
                </c:pt>
                <c:pt idx="12460">
                  <c:v>19.013999999999999</c:v>
                </c:pt>
                <c:pt idx="12461">
                  <c:v>19.02</c:v>
                </c:pt>
                <c:pt idx="12462">
                  <c:v>19.033000000000001</c:v>
                </c:pt>
                <c:pt idx="12463">
                  <c:v>19.050999999999998</c:v>
                </c:pt>
                <c:pt idx="12464">
                  <c:v>19.053000000000001</c:v>
                </c:pt>
                <c:pt idx="12465">
                  <c:v>19.058</c:v>
                </c:pt>
                <c:pt idx="12466">
                  <c:v>19.068999999999999</c:v>
                </c:pt>
                <c:pt idx="12467">
                  <c:v>19.071999999999999</c:v>
                </c:pt>
                <c:pt idx="12468">
                  <c:v>19.079999999999998</c:v>
                </c:pt>
                <c:pt idx="12469">
                  <c:v>19.100000000000001</c:v>
                </c:pt>
                <c:pt idx="12470">
                  <c:v>19.106000000000002</c:v>
                </c:pt>
                <c:pt idx="12471">
                  <c:v>19.132000000000001</c:v>
                </c:pt>
                <c:pt idx="12472">
                  <c:v>19.134</c:v>
                </c:pt>
                <c:pt idx="12473">
                  <c:v>19.151</c:v>
                </c:pt>
                <c:pt idx="12474">
                  <c:v>19.152000000000001</c:v>
                </c:pt>
                <c:pt idx="12475">
                  <c:v>19.163</c:v>
                </c:pt>
                <c:pt idx="12476">
                  <c:v>19.167000000000002</c:v>
                </c:pt>
                <c:pt idx="12477">
                  <c:v>19.181000000000001</c:v>
                </c:pt>
                <c:pt idx="12478">
                  <c:v>19.207000000000001</c:v>
                </c:pt>
                <c:pt idx="12479">
                  <c:v>19.207999999999998</c:v>
                </c:pt>
                <c:pt idx="12480">
                  <c:v>19.216000000000001</c:v>
                </c:pt>
                <c:pt idx="12481">
                  <c:v>19.216000000000001</c:v>
                </c:pt>
                <c:pt idx="12482">
                  <c:v>19.218</c:v>
                </c:pt>
                <c:pt idx="12483">
                  <c:v>19.222999999999999</c:v>
                </c:pt>
                <c:pt idx="12484">
                  <c:v>19.225000000000001</c:v>
                </c:pt>
                <c:pt idx="12485">
                  <c:v>19.238</c:v>
                </c:pt>
                <c:pt idx="12486">
                  <c:v>19.282</c:v>
                </c:pt>
                <c:pt idx="12487">
                  <c:v>19.292000000000002</c:v>
                </c:pt>
                <c:pt idx="12488">
                  <c:v>19.292000000000002</c:v>
                </c:pt>
                <c:pt idx="12489">
                  <c:v>19.292999999999999</c:v>
                </c:pt>
                <c:pt idx="12490">
                  <c:v>19.3</c:v>
                </c:pt>
                <c:pt idx="12491">
                  <c:v>19.302</c:v>
                </c:pt>
                <c:pt idx="12492">
                  <c:v>19.327999999999999</c:v>
                </c:pt>
                <c:pt idx="12493">
                  <c:v>19.329000000000001</c:v>
                </c:pt>
                <c:pt idx="12494">
                  <c:v>19.331</c:v>
                </c:pt>
                <c:pt idx="12495">
                  <c:v>19.373999999999999</c:v>
                </c:pt>
                <c:pt idx="12496">
                  <c:v>19.382000000000001</c:v>
                </c:pt>
                <c:pt idx="12497">
                  <c:v>19.422999999999998</c:v>
                </c:pt>
                <c:pt idx="12498">
                  <c:v>19.445</c:v>
                </c:pt>
                <c:pt idx="12499">
                  <c:v>19.456</c:v>
                </c:pt>
                <c:pt idx="12500">
                  <c:v>19.46</c:v>
                </c:pt>
                <c:pt idx="12501">
                  <c:v>19.460999999999999</c:v>
                </c:pt>
                <c:pt idx="12502">
                  <c:v>19.481999999999999</c:v>
                </c:pt>
                <c:pt idx="12503">
                  <c:v>19.495999999999999</c:v>
                </c:pt>
                <c:pt idx="12504">
                  <c:v>19.498999999999999</c:v>
                </c:pt>
                <c:pt idx="12505">
                  <c:v>19.504000000000001</c:v>
                </c:pt>
                <c:pt idx="12506">
                  <c:v>19.533000000000001</c:v>
                </c:pt>
                <c:pt idx="12507">
                  <c:v>19.536000000000001</c:v>
                </c:pt>
                <c:pt idx="12508">
                  <c:v>19.579000000000001</c:v>
                </c:pt>
                <c:pt idx="12509">
                  <c:v>19.611000000000001</c:v>
                </c:pt>
                <c:pt idx="12510">
                  <c:v>19.614000000000001</c:v>
                </c:pt>
                <c:pt idx="12511">
                  <c:v>19.62</c:v>
                </c:pt>
                <c:pt idx="12512">
                  <c:v>19.63</c:v>
                </c:pt>
                <c:pt idx="12513">
                  <c:v>19.635000000000002</c:v>
                </c:pt>
                <c:pt idx="12514">
                  <c:v>19.66</c:v>
                </c:pt>
                <c:pt idx="12515">
                  <c:v>19.672999999999998</c:v>
                </c:pt>
                <c:pt idx="12516">
                  <c:v>19.686</c:v>
                </c:pt>
                <c:pt idx="12517">
                  <c:v>19.687999999999999</c:v>
                </c:pt>
                <c:pt idx="12518">
                  <c:v>19.696000000000002</c:v>
                </c:pt>
                <c:pt idx="12519">
                  <c:v>19.698</c:v>
                </c:pt>
                <c:pt idx="12520">
                  <c:v>19.715</c:v>
                </c:pt>
                <c:pt idx="12521">
                  <c:v>19.742999999999999</c:v>
                </c:pt>
                <c:pt idx="12522">
                  <c:v>19.744</c:v>
                </c:pt>
                <c:pt idx="12523">
                  <c:v>19.760999999999999</c:v>
                </c:pt>
                <c:pt idx="12524">
                  <c:v>19.762</c:v>
                </c:pt>
                <c:pt idx="12525">
                  <c:v>19.798999999999999</c:v>
                </c:pt>
                <c:pt idx="12526">
                  <c:v>19.82</c:v>
                </c:pt>
                <c:pt idx="12527">
                  <c:v>19.827000000000002</c:v>
                </c:pt>
                <c:pt idx="12528">
                  <c:v>19.829999999999998</c:v>
                </c:pt>
                <c:pt idx="12529">
                  <c:v>19.837</c:v>
                </c:pt>
                <c:pt idx="12530">
                  <c:v>19.859000000000002</c:v>
                </c:pt>
                <c:pt idx="12531">
                  <c:v>19.875</c:v>
                </c:pt>
                <c:pt idx="12532">
                  <c:v>19.875</c:v>
                </c:pt>
                <c:pt idx="12533">
                  <c:v>19.893999999999998</c:v>
                </c:pt>
                <c:pt idx="12534">
                  <c:v>19.899000000000001</c:v>
                </c:pt>
                <c:pt idx="12535">
                  <c:v>19.902000000000001</c:v>
                </c:pt>
                <c:pt idx="12536">
                  <c:v>19.902000000000001</c:v>
                </c:pt>
                <c:pt idx="12537">
                  <c:v>19.928999999999998</c:v>
                </c:pt>
                <c:pt idx="12538">
                  <c:v>19.931999999999999</c:v>
                </c:pt>
                <c:pt idx="12539">
                  <c:v>19.984000000000002</c:v>
                </c:pt>
                <c:pt idx="12540">
                  <c:v>19.992000000000001</c:v>
                </c:pt>
                <c:pt idx="12541">
                  <c:v>20.013000000000002</c:v>
                </c:pt>
                <c:pt idx="12542">
                  <c:v>20.023</c:v>
                </c:pt>
                <c:pt idx="12543">
                  <c:v>20.061</c:v>
                </c:pt>
                <c:pt idx="12544">
                  <c:v>20.065000000000001</c:v>
                </c:pt>
                <c:pt idx="12545">
                  <c:v>20.091000000000001</c:v>
                </c:pt>
                <c:pt idx="12546">
                  <c:v>20.097999999999999</c:v>
                </c:pt>
                <c:pt idx="12547">
                  <c:v>20.100999999999999</c:v>
                </c:pt>
                <c:pt idx="12548">
                  <c:v>20.109000000000002</c:v>
                </c:pt>
                <c:pt idx="12549">
                  <c:v>20.167999999999999</c:v>
                </c:pt>
                <c:pt idx="12550">
                  <c:v>20.178999999999998</c:v>
                </c:pt>
                <c:pt idx="12551">
                  <c:v>20.178999999999998</c:v>
                </c:pt>
                <c:pt idx="12552">
                  <c:v>20.193000000000001</c:v>
                </c:pt>
                <c:pt idx="12553">
                  <c:v>20.196000000000002</c:v>
                </c:pt>
                <c:pt idx="12554">
                  <c:v>20.199000000000002</c:v>
                </c:pt>
                <c:pt idx="12555">
                  <c:v>20.210999999999999</c:v>
                </c:pt>
                <c:pt idx="12556">
                  <c:v>20.216999999999999</c:v>
                </c:pt>
                <c:pt idx="12557">
                  <c:v>20.218</c:v>
                </c:pt>
                <c:pt idx="12558">
                  <c:v>20.268000000000001</c:v>
                </c:pt>
                <c:pt idx="12559">
                  <c:v>20.274999999999999</c:v>
                </c:pt>
                <c:pt idx="12560">
                  <c:v>20.277000000000001</c:v>
                </c:pt>
                <c:pt idx="12561">
                  <c:v>20.277999999999999</c:v>
                </c:pt>
                <c:pt idx="12562">
                  <c:v>20.294</c:v>
                </c:pt>
                <c:pt idx="12563">
                  <c:v>20.295999999999999</c:v>
                </c:pt>
                <c:pt idx="12564">
                  <c:v>20.312999999999999</c:v>
                </c:pt>
                <c:pt idx="12565">
                  <c:v>20.326000000000001</c:v>
                </c:pt>
                <c:pt idx="12566">
                  <c:v>20.332000000000001</c:v>
                </c:pt>
                <c:pt idx="12567">
                  <c:v>20.335000000000001</c:v>
                </c:pt>
                <c:pt idx="12568">
                  <c:v>20.359000000000002</c:v>
                </c:pt>
                <c:pt idx="12569">
                  <c:v>20.376000000000001</c:v>
                </c:pt>
                <c:pt idx="12570">
                  <c:v>20.38</c:v>
                </c:pt>
                <c:pt idx="12571">
                  <c:v>20.408999999999999</c:v>
                </c:pt>
                <c:pt idx="12572">
                  <c:v>20.408999999999999</c:v>
                </c:pt>
                <c:pt idx="12573">
                  <c:v>20.417999999999999</c:v>
                </c:pt>
                <c:pt idx="12574">
                  <c:v>20.417999999999999</c:v>
                </c:pt>
                <c:pt idx="12575">
                  <c:v>20.420000000000002</c:v>
                </c:pt>
                <c:pt idx="12576">
                  <c:v>20.420000000000002</c:v>
                </c:pt>
                <c:pt idx="12577">
                  <c:v>20.43</c:v>
                </c:pt>
                <c:pt idx="12578">
                  <c:v>20.431999999999999</c:v>
                </c:pt>
                <c:pt idx="12579">
                  <c:v>20.443000000000001</c:v>
                </c:pt>
                <c:pt idx="12580">
                  <c:v>20.446000000000002</c:v>
                </c:pt>
                <c:pt idx="12581">
                  <c:v>20.446000000000002</c:v>
                </c:pt>
                <c:pt idx="12582">
                  <c:v>20.446999999999999</c:v>
                </c:pt>
                <c:pt idx="12583">
                  <c:v>20.472000000000001</c:v>
                </c:pt>
                <c:pt idx="12584">
                  <c:v>20.488</c:v>
                </c:pt>
                <c:pt idx="12585">
                  <c:v>20.494</c:v>
                </c:pt>
                <c:pt idx="12586">
                  <c:v>20.506</c:v>
                </c:pt>
                <c:pt idx="12587">
                  <c:v>20.524000000000001</c:v>
                </c:pt>
                <c:pt idx="12588">
                  <c:v>20.539000000000001</c:v>
                </c:pt>
                <c:pt idx="12589">
                  <c:v>20.553000000000001</c:v>
                </c:pt>
                <c:pt idx="12590">
                  <c:v>20.562999999999999</c:v>
                </c:pt>
                <c:pt idx="12591">
                  <c:v>20.58</c:v>
                </c:pt>
                <c:pt idx="12592">
                  <c:v>20.582000000000001</c:v>
                </c:pt>
                <c:pt idx="12593">
                  <c:v>20.588999999999999</c:v>
                </c:pt>
                <c:pt idx="12594">
                  <c:v>20.600999999999999</c:v>
                </c:pt>
                <c:pt idx="12595">
                  <c:v>20.608000000000001</c:v>
                </c:pt>
                <c:pt idx="12596">
                  <c:v>20.62</c:v>
                </c:pt>
                <c:pt idx="12597">
                  <c:v>20.646000000000001</c:v>
                </c:pt>
                <c:pt idx="12598">
                  <c:v>20.646999999999998</c:v>
                </c:pt>
                <c:pt idx="12599">
                  <c:v>20.649000000000001</c:v>
                </c:pt>
                <c:pt idx="12600">
                  <c:v>20.664999999999999</c:v>
                </c:pt>
                <c:pt idx="12601">
                  <c:v>20.686</c:v>
                </c:pt>
                <c:pt idx="12602">
                  <c:v>20.702999999999999</c:v>
                </c:pt>
                <c:pt idx="12603">
                  <c:v>20.702999999999999</c:v>
                </c:pt>
                <c:pt idx="12604">
                  <c:v>20.712</c:v>
                </c:pt>
                <c:pt idx="12605">
                  <c:v>20.716999999999999</c:v>
                </c:pt>
                <c:pt idx="12606">
                  <c:v>20.736999999999998</c:v>
                </c:pt>
                <c:pt idx="12607">
                  <c:v>20.756</c:v>
                </c:pt>
                <c:pt idx="12608">
                  <c:v>20.757000000000001</c:v>
                </c:pt>
                <c:pt idx="12609">
                  <c:v>20.795000000000002</c:v>
                </c:pt>
                <c:pt idx="12610">
                  <c:v>20.814</c:v>
                </c:pt>
                <c:pt idx="12611">
                  <c:v>20.827000000000002</c:v>
                </c:pt>
                <c:pt idx="12612">
                  <c:v>20.847000000000001</c:v>
                </c:pt>
                <c:pt idx="12613">
                  <c:v>20.893999999999998</c:v>
                </c:pt>
                <c:pt idx="12614">
                  <c:v>20.895</c:v>
                </c:pt>
                <c:pt idx="12615">
                  <c:v>20.911000000000001</c:v>
                </c:pt>
                <c:pt idx="12616">
                  <c:v>20.931999999999999</c:v>
                </c:pt>
                <c:pt idx="12617">
                  <c:v>20.934000000000001</c:v>
                </c:pt>
                <c:pt idx="12618">
                  <c:v>20.95</c:v>
                </c:pt>
                <c:pt idx="12619">
                  <c:v>20.96</c:v>
                </c:pt>
                <c:pt idx="12620">
                  <c:v>20.989000000000001</c:v>
                </c:pt>
                <c:pt idx="12621">
                  <c:v>21.007999999999999</c:v>
                </c:pt>
                <c:pt idx="12622">
                  <c:v>21.027999999999999</c:v>
                </c:pt>
                <c:pt idx="12623">
                  <c:v>21.03</c:v>
                </c:pt>
                <c:pt idx="12624">
                  <c:v>21.047000000000001</c:v>
                </c:pt>
                <c:pt idx="12625">
                  <c:v>21.050999999999998</c:v>
                </c:pt>
                <c:pt idx="12626">
                  <c:v>21.085000000000001</c:v>
                </c:pt>
                <c:pt idx="12627">
                  <c:v>21.087</c:v>
                </c:pt>
                <c:pt idx="12628">
                  <c:v>21.094999999999999</c:v>
                </c:pt>
                <c:pt idx="12629">
                  <c:v>21.103999999999999</c:v>
                </c:pt>
                <c:pt idx="12630">
                  <c:v>21.105</c:v>
                </c:pt>
                <c:pt idx="12631">
                  <c:v>21.106000000000002</c:v>
                </c:pt>
                <c:pt idx="12632">
                  <c:v>21.106999999999999</c:v>
                </c:pt>
                <c:pt idx="12633">
                  <c:v>21.125</c:v>
                </c:pt>
                <c:pt idx="12634">
                  <c:v>21.145</c:v>
                </c:pt>
                <c:pt idx="12635">
                  <c:v>21.152999999999999</c:v>
                </c:pt>
                <c:pt idx="12636">
                  <c:v>21.154</c:v>
                </c:pt>
                <c:pt idx="12637">
                  <c:v>21.164000000000001</c:v>
                </c:pt>
                <c:pt idx="12638">
                  <c:v>21.184999999999999</c:v>
                </c:pt>
                <c:pt idx="12639">
                  <c:v>21.24</c:v>
                </c:pt>
                <c:pt idx="12640">
                  <c:v>21.242999999999999</c:v>
                </c:pt>
                <c:pt idx="12641">
                  <c:v>21.244</c:v>
                </c:pt>
                <c:pt idx="12642">
                  <c:v>21.25</c:v>
                </c:pt>
                <c:pt idx="12643">
                  <c:v>21.262</c:v>
                </c:pt>
                <c:pt idx="12644">
                  <c:v>21.273</c:v>
                </c:pt>
                <c:pt idx="12645">
                  <c:v>21.279</c:v>
                </c:pt>
                <c:pt idx="12646">
                  <c:v>21.288</c:v>
                </c:pt>
                <c:pt idx="12647">
                  <c:v>21.297000000000001</c:v>
                </c:pt>
                <c:pt idx="12648">
                  <c:v>21.32</c:v>
                </c:pt>
                <c:pt idx="12649">
                  <c:v>21.321000000000002</c:v>
                </c:pt>
                <c:pt idx="12650">
                  <c:v>21.321000000000002</c:v>
                </c:pt>
                <c:pt idx="12651">
                  <c:v>21.347000000000001</c:v>
                </c:pt>
                <c:pt idx="12652">
                  <c:v>21.364999999999998</c:v>
                </c:pt>
                <c:pt idx="12653">
                  <c:v>21.385000000000002</c:v>
                </c:pt>
                <c:pt idx="12654">
                  <c:v>21.401</c:v>
                </c:pt>
                <c:pt idx="12655">
                  <c:v>21.428999999999998</c:v>
                </c:pt>
                <c:pt idx="12656">
                  <c:v>21.459</c:v>
                </c:pt>
                <c:pt idx="12657">
                  <c:v>21.462</c:v>
                </c:pt>
                <c:pt idx="12658">
                  <c:v>21.472999999999999</c:v>
                </c:pt>
                <c:pt idx="12659">
                  <c:v>21.478999999999999</c:v>
                </c:pt>
                <c:pt idx="12660">
                  <c:v>21.478999999999999</c:v>
                </c:pt>
                <c:pt idx="12661">
                  <c:v>21.478999999999999</c:v>
                </c:pt>
                <c:pt idx="12662">
                  <c:v>21.486000000000001</c:v>
                </c:pt>
                <c:pt idx="12663">
                  <c:v>21.498000000000001</c:v>
                </c:pt>
                <c:pt idx="12664">
                  <c:v>21.518000000000001</c:v>
                </c:pt>
                <c:pt idx="12665">
                  <c:v>21.53</c:v>
                </c:pt>
                <c:pt idx="12666">
                  <c:v>21.530999999999999</c:v>
                </c:pt>
                <c:pt idx="12667">
                  <c:v>21.57</c:v>
                </c:pt>
                <c:pt idx="12668">
                  <c:v>21.577000000000002</c:v>
                </c:pt>
                <c:pt idx="12669">
                  <c:v>21.577999999999999</c:v>
                </c:pt>
                <c:pt idx="12670">
                  <c:v>21.616</c:v>
                </c:pt>
                <c:pt idx="12671">
                  <c:v>21.638000000000002</c:v>
                </c:pt>
                <c:pt idx="12672">
                  <c:v>21.675999999999998</c:v>
                </c:pt>
                <c:pt idx="12673">
                  <c:v>21.677</c:v>
                </c:pt>
                <c:pt idx="12674">
                  <c:v>21.684999999999999</c:v>
                </c:pt>
                <c:pt idx="12675">
                  <c:v>21.701000000000001</c:v>
                </c:pt>
                <c:pt idx="12676">
                  <c:v>21.715</c:v>
                </c:pt>
                <c:pt idx="12677">
                  <c:v>21.72</c:v>
                </c:pt>
                <c:pt idx="12678">
                  <c:v>21.734999999999999</c:v>
                </c:pt>
                <c:pt idx="12679">
                  <c:v>21.734999999999999</c:v>
                </c:pt>
                <c:pt idx="12680">
                  <c:v>21.745000000000001</c:v>
                </c:pt>
                <c:pt idx="12681">
                  <c:v>21.756</c:v>
                </c:pt>
                <c:pt idx="12682">
                  <c:v>21.774999999999999</c:v>
                </c:pt>
                <c:pt idx="12683">
                  <c:v>21.776</c:v>
                </c:pt>
                <c:pt idx="12684">
                  <c:v>21.795000000000002</c:v>
                </c:pt>
                <c:pt idx="12685">
                  <c:v>21.815000000000001</c:v>
                </c:pt>
                <c:pt idx="12686">
                  <c:v>21.815999999999999</c:v>
                </c:pt>
                <c:pt idx="12687">
                  <c:v>21.823</c:v>
                </c:pt>
                <c:pt idx="12688">
                  <c:v>21.835999999999999</c:v>
                </c:pt>
                <c:pt idx="12689">
                  <c:v>21.835999999999999</c:v>
                </c:pt>
                <c:pt idx="12690">
                  <c:v>21.838000000000001</c:v>
                </c:pt>
                <c:pt idx="12691">
                  <c:v>21.855</c:v>
                </c:pt>
                <c:pt idx="12692">
                  <c:v>21.856000000000002</c:v>
                </c:pt>
                <c:pt idx="12693">
                  <c:v>21.875</c:v>
                </c:pt>
                <c:pt idx="12694">
                  <c:v>21.893000000000001</c:v>
                </c:pt>
                <c:pt idx="12695">
                  <c:v>21.905999999999999</c:v>
                </c:pt>
                <c:pt idx="12696">
                  <c:v>21.919</c:v>
                </c:pt>
                <c:pt idx="12697">
                  <c:v>21.928999999999998</c:v>
                </c:pt>
                <c:pt idx="12698">
                  <c:v>21.934000000000001</c:v>
                </c:pt>
                <c:pt idx="12699">
                  <c:v>21.934000000000001</c:v>
                </c:pt>
                <c:pt idx="12700">
                  <c:v>21.934999999999999</c:v>
                </c:pt>
                <c:pt idx="12701">
                  <c:v>21.959</c:v>
                </c:pt>
                <c:pt idx="12702">
                  <c:v>21.986999999999998</c:v>
                </c:pt>
                <c:pt idx="12703">
                  <c:v>21.989000000000001</c:v>
                </c:pt>
                <c:pt idx="12704">
                  <c:v>22.012</c:v>
                </c:pt>
                <c:pt idx="12705">
                  <c:v>22.018000000000001</c:v>
                </c:pt>
                <c:pt idx="12706">
                  <c:v>22.033999999999999</c:v>
                </c:pt>
                <c:pt idx="12707">
                  <c:v>22.053999999999998</c:v>
                </c:pt>
                <c:pt idx="12708">
                  <c:v>22.053999999999998</c:v>
                </c:pt>
                <c:pt idx="12709">
                  <c:v>22.074000000000002</c:v>
                </c:pt>
                <c:pt idx="12710">
                  <c:v>22.106999999999999</c:v>
                </c:pt>
                <c:pt idx="12711">
                  <c:v>22.108000000000001</c:v>
                </c:pt>
                <c:pt idx="12712">
                  <c:v>22.117999999999999</c:v>
                </c:pt>
                <c:pt idx="12713">
                  <c:v>22.126999999999999</c:v>
                </c:pt>
                <c:pt idx="12714">
                  <c:v>22.155000000000001</c:v>
                </c:pt>
                <c:pt idx="12715">
                  <c:v>22.175999999999998</c:v>
                </c:pt>
                <c:pt idx="12716">
                  <c:v>22.213999999999999</c:v>
                </c:pt>
                <c:pt idx="12717">
                  <c:v>22.216000000000001</c:v>
                </c:pt>
                <c:pt idx="12718">
                  <c:v>22.218</c:v>
                </c:pt>
                <c:pt idx="12719">
                  <c:v>22.283999999999999</c:v>
                </c:pt>
                <c:pt idx="12720">
                  <c:v>22.283999999999999</c:v>
                </c:pt>
                <c:pt idx="12721">
                  <c:v>22.297000000000001</c:v>
                </c:pt>
                <c:pt idx="12722">
                  <c:v>22.305</c:v>
                </c:pt>
                <c:pt idx="12723">
                  <c:v>22.335000000000001</c:v>
                </c:pt>
                <c:pt idx="12724">
                  <c:v>22.344999999999999</c:v>
                </c:pt>
                <c:pt idx="12725">
                  <c:v>22.402000000000001</c:v>
                </c:pt>
                <c:pt idx="12726">
                  <c:v>22.414999999999999</c:v>
                </c:pt>
                <c:pt idx="12727">
                  <c:v>22.462</c:v>
                </c:pt>
                <c:pt idx="12728">
                  <c:v>22.495999999999999</c:v>
                </c:pt>
                <c:pt idx="12729">
                  <c:v>22.498000000000001</c:v>
                </c:pt>
                <c:pt idx="12730">
                  <c:v>22.5</c:v>
                </c:pt>
                <c:pt idx="12731">
                  <c:v>22.532</c:v>
                </c:pt>
                <c:pt idx="12732">
                  <c:v>22.632000000000001</c:v>
                </c:pt>
                <c:pt idx="12733">
                  <c:v>22.638000000000002</c:v>
                </c:pt>
                <c:pt idx="12734">
                  <c:v>22.654</c:v>
                </c:pt>
                <c:pt idx="12735">
                  <c:v>22.661000000000001</c:v>
                </c:pt>
                <c:pt idx="12736">
                  <c:v>22.678000000000001</c:v>
                </c:pt>
                <c:pt idx="12737">
                  <c:v>22.678000000000001</c:v>
                </c:pt>
                <c:pt idx="12738">
                  <c:v>22.68</c:v>
                </c:pt>
                <c:pt idx="12739">
                  <c:v>22.698</c:v>
                </c:pt>
                <c:pt idx="12740">
                  <c:v>22.73</c:v>
                </c:pt>
                <c:pt idx="12741">
                  <c:v>22.733000000000001</c:v>
                </c:pt>
                <c:pt idx="12742">
                  <c:v>22.78</c:v>
                </c:pt>
                <c:pt idx="12743">
                  <c:v>22.798999999999999</c:v>
                </c:pt>
                <c:pt idx="12744">
                  <c:v>22.8</c:v>
                </c:pt>
                <c:pt idx="12745">
                  <c:v>22.802</c:v>
                </c:pt>
                <c:pt idx="12746">
                  <c:v>22.802</c:v>
                </c:pt>
                <c:pt idx="12747">
                  <c:v>22.88</c:v>
                </c:pt>
                <c:pt idx="12748">
                  <c:v>22.963000000000001</c:v>
                </c:pt>
                <c:pt idx="12749">
                  <c:v>22.963999999999999</c:v>
                </c:pt>
                <c:pt idx="12750">
                  <c:v>22.981000000000002</c:v>
                </c:pt>
                <c:pt idx="12751">
                  <c:v>23.004000000000001</c:v>
                </c:pt>
                <c:pt idx="12752">
                  <c:v>23.023</c:v>
                </c:pt>
                <c:pt idx="12753">
                  <c:v>23.04</c:v>
                </c:pt>
                <c:pt idx="12754">
                  <c:v>23.042000000000002</c:v>
                </c:pt>
                <c:pt idx="12755">
                  <c:v>23.042999999999999</c:v>
                </c:pt>
                <c:pt idx="12756">
                  <c:v>23.05</c:v>
                </c:pt>
                <c:pt idx="12757">
                  <c:v>23.05</c:v>
                </c:pt>
                <c:pt idx="12758">
                  <c:v>23.07</c:v>
                </c:pt>
                <c:pt idx="12759">
                  <c:v>23.108000000000001</c:v>
                </c:pt>
                <c:pt idx="12760">
                  <c:v>23.125</c:v>
                </c:pt>
                <c:pt idx="12761">
                  <c:v>23.166</c:v>
                </c:pt>
                <c:pt idx="12762">
                  <c:v>23.181000000000001</c:v>
                </c:pt>
                <c:pt idx="12763">
                  <c:v>23.187000000000001</c:v>
                </c:pt>
                <c:pt idx="12764">
                  <c:v>23.190999999999999</c:v>
                </c:pt>
                <c:pt idx="12765">
                  <c:v>23.210999999999999</c:v>
                </c:pt>
                <c:pt idx="12766">
                  <c:v>23.233000000000001</c:v>
                </c:pt>
                <c:pt idx="12767">
                  <c:v>23.253</c:v>
                </c:pt>
                <c:pt idx="12768">
                  <c:v>23.257000000000001</c:v>
                </c:pt>
                <c:pt idx="12769">
                  <c:v>23.262</c:v>
                </c:pt>
                <c:pt idx="12770">
                  <c:v>23.271999999999998</c:v>
                </c:pt>
                <c:pt idx="12771">
                  <c:v>23.302</c:v>
                </c:pt>
                <c:pt idx="12772">
                  <c:v>23.341999999999999</c:v>
                </c:pt>
                <c:pt idx="12773">
                  <c:v>23.341999999999999</c:v>
                </c:pt>
                <c:pt idx="12774">
                  <c:v>23.352</c:v>
                </c:pt>
                <c:pt idx="12775">
                  <c:v>23.363</c:v>
                </c:pt>
                <c:pt idx="12776">
                  <c:v>23.372</c:v>
                </c:pt>
                <c:pt idx="12777">
                  <c:v>23.391999999999999</c:v>
                </c:pt>
                <c:pt idx="12778">
                  <c:v>23.402999999999999</c:v>
                </c:pt>
                <c:pt idx="12779">
                  <c:v>23.413</c:v>
                </c:pt>
                <c:pt idx="12780">
                  <c:v>23.433</c:v>
                </c:pt>
                <c:pt idx="12781">
                  <c:v>23.434000000000001</c:v>
                </c:pt>
                <c:pt idx="12782">
                  <c:v>23.475000000000001</c:v>
                </c:pt>
                <c:pt idx="12783">
                  <c:v>23.477</c:v>
                </c:pt>
                <c:pt idx="12784">
                  <c:v>23.515000000000001</c:v>
                </c:pt>
                <c:pt idx="12785">
                  <c:v>23.516999999999999</c:v>
                </c:pt>
                <c:pt idx="12786">
                  <c:v>23.533999999999999</c:v>
                </c:pt>
                <c:pt idx="12787">
                  <c:v>23.535</c:v>
                </c:pt>
                <c:pt idx="12788">
                  <c:v>23.538</c:v>
                </c:pt>
                <c:pt idx="12789">
                  <c:v>23.553999999999998</c:v>
                </c:pt>
                <c:pt idx="12790">
                  <c:v>23.565999999999999</c:v>
                </c:pt>
                <c:pt idx="12791">
                  <c:v>23.594999999999999</c:v>
                </c:pt>
                <c:pt idx="12792">
                  <c:v>23.605</c:v>
                </c:pt>
                <c:pt idx="12793">
                  <c:v>23.606000000000002</c:v>
                </c:pt>
                <c:pt idx="12794">
                  <c:v>23.606000000000002</c:v>
                </c:pt>
                <c:pt idx="12795">
                  <c:v>23.614999999999998</c:v>
                </c:pt>
                <c:pt idx="12796">
                  <c:v>23.635999999999999</c:v>
                </c:pt>
                <c:pt idx="12797">
                  <c:v>23.64</c:v>
                </c:pt>
                <c:pt idx="12798">
                  <c:v>23.64</c:v>
                </c:pt>
                <c:pt idx="12799">
                  <c:v>23.64</c:v>
                </c:pt>
                <c:pt idx="12800">
                  <c:v>23.646000000000001</c:v>
                </c:pt>
                <c:pt idx="12801">
                  <c:v>23.661000000000001</c:v>
                </c:pt>
                <c:pt idx="12802">
                  <c:v>23.702000000000002</c:v>
                </c:pt>
                <c:pt idx="12803">
                  <c:v>23.716999999999999</c:v>
                </c:pt>
                <c:pt idx="12804">
                  <c:v>23.738</c:v>
                </c:pt>
                <c:pt idx="12805">
                  <c:v>23.74</c:v>
                </c:pt>
                <c:pt idx="12806">
                  <c:v>23.751000000000001</c:v>
                </c:pt>
                <c:pt idx="12807">
                  <c:v>23.777999999999999</c:v>
                </c:pt>
                <c:pt idx="12808">
                  <c:v>23.777999999999999</c:v>
                </c:pt>
                <c:pt idx="12809">
                  <c:v>23.789000000000001</c:v>
                </c:pt>
                <c:pt idx="12810">
                  <c:v>23.824000000000002</c:v>
                </c:pt>
                <c:pt idx="12811">
                  <c:v>23.85</c:v>
                </c:pt>
                <c:pt idx="12812">
                  <c:v>23.86</c:v>
                </c:pt>
                <c:pt idx="12813">
                  <c:v>23.884</c:v>
                </c:pt>
                <c:pt idx="12814">
                  <c:v>23.901</c:v>
                </c:pt>
                <c:pt idx="12815">
                  <c:v>23.954000000000001</c:v>
                </c:pt>
                <c:pt idx="12816">
                  <c:v>23.962</c:v>
                </c:pt>
                <c:pt idx="12817">
                  <c:v>23.972000000000001</c:v>
                </c:pt>
                <c:pt idx="12818">
                  <c:v>23.974</c:v>
                </c:pt>
                <c:pt idx="12819">
                  <c:v>24.033999999999999</c:v>
                </c:pt>
                <c:pt idx="12820">
                  <c:v>24.033999999999999</c:v>
                </c:pt>
                <c:pt idx="12821">
                  <c:v>24.053999999999998</c:v>
                </c:pt>
                <c:pt idx="12822">
                  <c:v>24.056000000000001</c:v>
                </c:pt>
                <c:pt idx="12823">
                  <c:v>24.094999999999999</c:v>
                </c:pt>
                <c:pt idx="12824">
                  <c:v>24.105</c:v>
                </c:pt>
                <c:pt idx="12825">
                  <c:v>24.126000000000001</c:v>
                </c:pt>
                <c:pt idx="12826">
                  <c:v>24.14</c:v>
                </c:pt>
                <c:pt idx="12827">
                  <c:v>24.167999999999999</c:v>
                </c:pt>
                <c:pt idx="12828">
                  <c:v>24.202000000000002</c:v>
                </c:pt>
                <c:pt idx="12829">
                  <c:v>24.207999999999998</c:v>
                </c:pt>
                <c:pt idx="12830">
                  <c:v>24.209</c:v>
                </c:pt>
                <c:pt idx="12831">
                  <c:v>24.222999999999999</c:v>
                </c:pt>
                <c:pt idx="12832">
                  <c:v>24.244</c:v>
                </c:pt>
                <c:pt idx="12833">
                  <c:v>24.282</c:v>
                </c:pt>
                <c:pt idx="12834">
                  <c:v>24.286000000000001</c:v>
                </c:pt>
                <c:pt idx="12835">
                  <c:v>24.29</c:v>
                </c:pt>
                <c:pt idx="12836">
                  <c:v>24.29</c:v>
                </c:pt>
                <c:pt idx="12837">
                  <c:v>24.327999999999999</c:v>
                </c:pt>
                <c:pt idx="12838">
                  <c:v>24.384</c:v>
                </c:pt>
                <c:pt idx="12839">
                  <c:v>24.475999999999999</c:v>
                </c:pt>
                <c:pt idx="12840">
                  <c:v>24.477</c:v>
                </c:pt>
                <c:pt idx="12841">
                  <c:v>24.527999999999999</c:v>
                </c:pt>
                <c:pt idx="12842">
                  <c:v>24.529</c:v>
                </c:pt>
                <c:pt idx="12843">
                  <c:v>24.581</c:v>
                </c:pt>
                <c:pt idx="12844">
                  <c:v>24.582999999999998</c:v>
                </c:pt>
                <c:pt idx="12845">
                  <c:v>24.600999999999999</c:v>
                </c:pt>
                <c:pt idx="12846">
                  <c:v>24.655999999999999</c:v>
                </c:pt>
                <c:pt idx="12847">
                  <c:v>24.689</c:v>
                </c:pt>
                <c:pt idx="12848">
                  <c:v>24.715</c:v>
                </c:pt>
                <c:pt idx="12849">
                  <c:v>24.725999999999999</c:v>
                </c:pt>
                <c:pt idx="12850">
                  <c:v>24.745999999999999</c:v>
                </c:pt>
                <c:pt idx="12851">
                  <c:v>24.747</c:v>
                </c:pt>
                <c:pt idx="12852">
                  <c:v>24.779</c:v>
                </c:pt>
                <c:pt idx="12853">
                  <c:v>24.788</c:v>
                </c:pt>
                <c:pt idx="12854">
                  <c:v>24.818000000000001</c:v>
                </c:pt>
                <c:pt idx="12855">
                  <c:v>24.829000000000001</c:v>
                </c:pt>
                <c:pt idx="12856">
                  <c:v>24.85</c:v>
                </c:pt>
                <c:pt idx="12857">
                  <c:v>24.913</c:v>
                </c:pt>
                <c:pt idx="12858">
                  <c:v>24.954999999999998</c:v>
                </c:pt>
                <c:pt idx="12859">
                  <c:v>24.956</c:v>
                </c:pt>
                <c:pt idx="12860">
                  <c:v>24.962</c:v>
                </c:pt>
                <c:pt idx="12861">
                  <c:v>24.963999999999999</c:v>
                </c:pt>
                <c:pt idx="12862">
                  <c:v>25.08</c:v>
                </c:pt>
                <c:pt idx="12863">
                  <c:v>25.111000000000001</c:v>
                </c:pt>
                <c:pt idx="12864">
                  <c:v>25.132000000000001</c:v>
                </c:pt>
                <c:pt idx="12865">
                  <c:v>25.135000000000002</c:v>
                </c:pt>
                <c:pt idx="12866">
                  <c:v>25.184000000000001</c:v>
                </c:pt>
                <c:pt idx="12867">
                  <c:v>25.239000000000001</c:v>
                </c:pt>
                <c:pt idx="12868">
                  <c:v>25.257999999999999</c:v>
                </c:pt>
                <c:pt idx="12869">
                  <c:v>25.295999999999999</c:v>
                </c:pt>
                <c:pt idx="12870">
                  <c:v>25.321999999999999</c:v>
                </c:pt>
                <c:pt idx="12871">
                  <c:v>25.344999999999999</c:v>
                </c:pt>
                <c:pt idx="12872">
                  <c:v>25.352</c:v>
                </c:pt>
                <c:pt idx="12873">
                  <c:v>25.353000000000002</c:v>
                </c:pt>
                <c:pt idx="12874">
                  <c:v>25.376000000000001</c:v>
                </c:pt>
                <c:pt idx="12875">
                  <c:v>25.384</c:v>
                </c:pt>
                <c:pt idx="12876">
                  <c:v>25.39</c:v>
                </c:pt>
                <c:pt idx="12877">
                  <c:v>25.405000000000001</c:v>
                </c:pt>
                <c:pt idx="12878">
                  <c:v>25.405999999999999</c:v>
                </c:pt>
                <c:pt idx="12879">
                  <c:v>25.416</c:v>
                </c:pt>
                <c:pt idx="12880">
                  <c:v>25.442</c:v>
                </c:pt>
                <c:pt idx="12881">
                  <c:v>25.449000000000002</c:v>
                </c:pt>
                <c:pt idx="12882">
                  <c:v>25.501000000000001</c:v>
                </c:pt>
                <c:pt idx="12883">
                  <c:v>25.591999999999999</c:v>
                </c:pt>
                <c:pt idx="12884">
                  <c:v>25.606000000000002</c:v>
                </c:pt>
                <c:pt idx="12885">
                  <c:v>25.638000000000002</c:v>
                </c:pt>
                <c:pt idx="12886">
                  <c:v>25.648</c:v>
                </c:pt>
                <c:pt idx="12887">
                  <c:v>25.648</c:v>
                </c:pt>
                <c:pt idx="12888">
                  <c:v>25.658000000000001</c:v>
                </c:pt>
                <c:pt idx="12889">
                  <c:v>25.658000000000001</c:v>
                </c:pt>
                <c:pt idx="12890">
                  <c:v>25.692</c:v>
                </c:pt>
                <c:pt idx="12891">
                  <c:v>25.704000000000001</c:v>
                </c:pt>
                <c:pt idx="12892">
                  <c:v>25.71</c:v>
                </c:pt>
                <c:pt idx="12893">
                  <c:v>25.785</c:v>
                </c:pt>
                <c:pt idx="12894">
                  <c:v>25.808</c:v>
                </c:pt>
                <c:pt idx="12895">
                  <c:v>25.821000000000002</c:v>
                </c:pt>
                <c:pt idx="12896">
                  <c:v>25.84</c:v>
                </c:pt>
                <c:pt idx="12897">
                  <c:v>25.85</c:v>
                </c:pt>
                <c:pt idx="12898">
                  <c:v>25.870999999999999</c:v>
                </c:pt>
                <c:pt idx="12899">
                  <c:v>25.885999999999999</c:v>
                </c:pt>
                <c:pt idx="12900">
                  <c:v>25.913</c:v>
                </c:pt>
                <c:pt idx="12901">
                  <c:v>25.934999999999999</c:v>
                </c:pt>
                <c:pt idx="12902">
                  <c:v>25.956</c:v>
                </c:pt>
                <c:pt idx="12903">
                  <c:v>26.03</c:v>
                </c:pt>
                <c:pt idx="12904">
                  <c:v>26.082999999999998</c:v>
                </c:pt>
                <c:pt idx="12905">
                  <c:v>26.201000000000001</c:v>
                </c:pt>
                <c:pt idx="12906">
                  <c:v>26.224</c:v>
                </c:pt>
                <c:pt idx="12907">
                  <c:v>26.254999999999999</c:v>
                </c:pt>
                <c:pt idx="12908">
                  <c:v>26.3</c:v>
                </c:pt>
                <c:pt idx="12909">
                  <c:v>26.318999999999999</c:v>
                </c:pt>
                <c:pt idx="12910">
                  <c:v>26.343</c:v>
                </c:pt>
                <c:pt idx="12911">
                  <c:v>26.361999999999998</c:v>
                </c:pt>
                <c:pt idx="12912">
                  <c:v>26.373000000000001</c:v>
                </c:pt>
                <c:pt idx="12913">
                  <c:v>26.38</c:v>
                </c:pt>
                <c:pt idx="12914">
                  <c:v>26.393999999999998</c:v>
                </c:pt>
                <c:pt idx="12915">
                  <c:v>26.396000000000001</c:v>
                </c:pt>
                <c:pt idx="12916">
                  <c:v>26.414999999999999</c:v>
                </c:pt>
                <c:pt idx="12917">
                  <c:v>26.416</c:v>
                </c:pt>
                <c:pt idx="12918">
                  <c:v>26.425999999999998</c:v>
                </c:pt>
                <c:pt idx="12919">
                  <c:v>26.437999999999999</c:v>
                </c:pt>
                <c:pt idx="12920">
                  <c:v>26.588000000000001</c:v>
                </c:pt>
                <c:pt idx="12921">
                  <c:v>26.706</c:v>
                </c:pt>
                <c:pt idx="12922">
                  <c:v>26.776</c:v>
                </c:pt>
                <c:pt idx="12923">
                  <c:v>26.922000000000001</c:v>
                </c:pt>
                <c:pt idx="12924">
                  <c:v>26.986999999999998</c:v>
                </c:pt>
                <c:pt idx="12925">
                  <c:v>27.007000000000001</c:v>
                </c:pt>
                <c:pt idx="12926">
                  <c:v>27.02</c:v>
                </c:pt>
                <c:pt idx="12927">
                  <c:v>27.03</c:v>
                </c:pt>
                <c:pt idx="12928">
                  <c:v>27.064</c:v>
                </c:pt>
                <c:pt idx="12929">
                  <c:v>27.096</c:v>
                </c:pt>
                <c:pt idx="12930">
                  <c:v>27.131</c:v>
                </c:pt>
                <c:pt idx="12931">
                  <c:v>27.14</c:v>
                </c:pt>
                <c:pt idx="12932">
                  <c:v>27.140999999999998</c:v>
                </c:pt>
                <c:pt idx="12933">
                  <c:v>27.292000000000002</c:v>
                </c:pt>
                <c:pt idx="12934">
                  <c:v>27.305</c:v>
                </c:pt>
                <c:pt idx="12935">
                  <c:v>27.38</c:v>
                </c:pt>
                <c:pt idx="12936">
                  <c:v>27.422999999999998</c:v>
                </c:pt>
                <c:pt idx="12937">
                  <c:v>27.434000000000001</c:v>
                </c:pt>
                <c:pt idx="12938">
                  <c:v>27.445</c:v>
                </c:pt>
                <c:pt idx="12939">
                  <c:v>27.468</c:v>
                </c:pt>
                <c:pt idx="12940">
                  <c:v>27.510999999999999</c:v>
                </c:pt>
                <c:pt idx="12941">
                  <c:v>27.553999999999998</c:v>
                </c:pt>
                <c:pt idx="12942">
                  <c:v>27.599</c:v>
                </c:pt>
                <c:pt idx="12943">
                  <c:v>27.62</c:v>
                </c:pt>
                <c:pt idx="12944">
                  <c:v>27.641999999999999</c:v>
                </c:pt>
                <c:pt idx="12945">
                  <c:v>27.664000000000001</c:v>
                </c:pt>
                <c:pt idx="12946">
                  <c:v>27.664000000000001</c:v>
                </c:pt>
                <c:pt idx="12947">
                  <c:v>27.742000000000001</c:v>
                </c:pt>
                <c:pt idx="12948">
                  <c:v>27.774000000000001</c:v>
                </c:pt>
                <c:pt idx="12949">
                  <c:v>27.774000000000001</c:v>
                </c:pt>
                <c:pt idx="12950">
                  <c:v>27.795999999999999</c:v>
                </c:pt>
                <c:pt idx="12951">
                  <c:v>27.795999999999999</c:v>
                </c:pt>
                <c:pt idx="12952">
                  <c:v>27.898</c:v>
                </c:pt>
                <c:pt idx="12953">
                  <c:v>27.908999999999999</c:v>
                </c:pt>
                <c:pt idx="12954">
                  <c:v>27.92</c:v>
                </c:pt>
                <c:pt idx="12955">
                  <c:v>27.965</c:v>
                </c:pt>
                <c:pt idx="12956">
                  <c:v>28.140999999999998</c:v>
                </c:pt>
                <c:pt idx="12957">
                  <c:v>28.242000000000001</c:v>
                </c:pt>
                <c:pt idx="12958">
                  <c:v>28.393999999999998</c:v>
                </c:pt>
                <c:pt idx="12959">
                  <c:v>28.509</c:v>
                </c:pt>
                <c:pt idx="12960">
                  <c:v>28.530999999999999</c:v>
                </c:pt>
                <c:pt idx="12961">
                  <c:v>28.844999999999999</c:v>
                </c:pt>
                <c:pt idx="12962">
                  <c:v>28.908000000000001</c:v>
                </c:pt>
                <c:pt idx="12963">
                  <c:v>29.178000000000001</c:v>
                </c:pt>
                <c:pt idx="12964">
                  <c:v>29.292000000000002</c:v>
                </c:pt>
                <c:pt idx="12965">
                  <c:v>29.303999999999998</c:v>
                </c:pt>
                <c:pt idx="12966">
                  <c:v>29.37</c:v>
                </c:pt>
                <c:pt idx="12967">
                  <c:v>29.800999999999998</c:v>
                </c:pt>
                <c:pt idx="12968">
                  <c:v>29.891999999999999</c:v>
                </c:pt>
                <c:pt idx="12969">
                  <c:v>30.042000000000002</c:v>
                </c:pt>
                <c:pt idx="12970">
                  <c:v>30.042999999999999</c:v>
                </c:pt>
                <c:pt idx="12971">
                  <c:v>30.306000000000001</c:v>
                </c:pt>
                <c:pt idx="12972">
                  <c:v>30.419</c:v>
                </c:pt>
                <c:pt idx="12973">
                  <c:v>30.617999999999999</c:v>
                </c:pt>
                <c:pt idx="12974">
                  <c:v>30.65</c:v>
                </c:pt>
                <c:pt idx="12975">
                  <c:v>30.71</c:v>
                </c:pt>
                <c:pt idx="12976">
                  <c:v>30.72</c:v>
                </c:pt>
                <c:pt idx="12977">
                  <c:v>30.858000000000001</c:v>
                </c:pt>
                <c:pt idx="12978">
                  <c:v>30.916</c:v>
                </c:pt>
                <c:pt idx="12979">
                  <c:v>31.207000000000001</c:v>
                </c:pt>
                <c:pt idx="12980">
                  <c:v>31.324000000000002</c:v>
                </c:pt>
                <c:pt idx="12981">
                  <c:v>31.359000000000002</c:v>
                </c:pt>
                <c:pt idx="12982">
                  <c:v>31.405999999999999</c:v>
                </c:pt>
                <c:pt idx="12983">
                  <c:v>31.452999999999999</c:v>
                </c:pt>
                <c:pt idx="12984">
                  <c:v>31.594000000000001</c:v>
                </c:pt>
                <c:pt idx="12985">
                  <c:v>31.629000000000001</c:v>
                </c:pt>
                <c:pt idx="12986">
                  <c:v>31.745999999999999</c:v>
                </c:pt>
                <c:pt idx="12987">
                  <c:v>32.017000000000003</c:v>
                </c:pt>
                <c:pt idx="12988">
                  <c:v>32.052</c:v>
                </c:pt>
                <c:pt idx="12989">
                  <c:v>32.110999999999997</c:v>
                </c:pt>
                <c:pt idx="12990">
                  <c:v>32.122999999999998</c:v>
                </c:pt>
                <c:pt idx="12991">
                  <c:v>32.171999999999997</c:v>
                </c:pt>
                <c:pt idx="12992">
                  <c:v>32.204999999999998</c:v>
                </c:pt>
                <c:pt idx="12993">
                  <c:v>32.253999999999998</c:v>
                </c:pt>
                <c:pt idx="12994">
                  <c:v>32.36</c:v>
                </c:pt>
                <c:pt idx="12995">
                  <c:v>32.442999999999998</c:v>
                </c:pt>
                <c:pt idx="12996">
                  <c:v>32.442999999999998</c:v>
                </c:pt>
                <c:pt idx="12997">
                  <c:v>32.514000000000003</c:v>
                </c:pt>
                <c:pt idx="12998">
                  <c:v>32.561999999999998</c:v>
                </c:pt>
                <c:pt idx="12999">
                  <c:v>32.835999999999999</c:v>
                </c:pt>
                <c:pt idx="13000">
                  <c:v>32.936</c:v>
                </c:pt>
                <c:pt idx="13001">
                  <c:v>33.04</c:v>
                </c:pt>
                <c:pt idx="13002">
                  <c:v>33.127000000000002</c:v>
                </c:pt>
                <c:pt idx="13003">
                  <c:v>33.185000000000002</c:v>
                </c:pt>
                <c:pt idx="13004">
                  <c:v>33.231999999999999</c:v>
                </c:pt>
                <c:pt idx="13005">
                  <c:v>33.823</c:v>
                </c:pt>
                <c:pt idx="13006">
                  <c:v>33.896000000000001</c:v>
                </c:pt>
                <c:pt idx="13007">
                  <c:v>34.274000000000001</c:v>
                </c:pt>
                <c:pt idx="13008">
                  <c:v>34.347000000000001</c:v>
                </c:pt>
                <c:pt idx="13009">
                  <c:v>34.445</c:v>
                </c:pt>
                <c:pt idx="13010">
                  <c:v>34.506</c:v>
                </c:pt>
                <c:pt idx="13011">
                  <c:v>34.713999999999999</c:v>
                </c:pt>
                <c:pt idx="13012">
                  <c:v>34.750999999999998</c:v>
                </c:pt>
                <c:pt idx="13013">
                  <c:v>34.762999999999998</c:v>
                </c:pt>
                <c:pt idx="13014">
                  <c:v>34.762999999999998</c:v>
                </c:pt>
                <c:pt idx="13015">
                  <c:v>34.787999999999997</c:v>
                </c:pt>
                <c:pt idx="13016">
                  <c:v>34.787999999999997</c:v>
                </c:pt>
                <c:pt idx="13017">
                  <c:v>34.862000000000002</c:v>
                </c:pt>
                <c:pt idx="13018">
                  <c:v>34.944000000000003</c:v>
                </c:pt>
                <c:pt idx="13019">
                  <c:v>35.158999999999999</c:v>
                </c:pt>
                <c:pt idx="13020">
                  <c:v>40.360999999999997</c:v>
                </c:pt>
                <c:pt idx="13021">
                  <c:v>42.828000000000003</c:v>
                </c:pt>
                <c:pt idx="13022">
                  <c:v>45.987000000000002</c:v>
                </c:pt>
              </c:numCache>
            </c:numRef>
          </c:xVal>
          <c:yVal>
            <c:numRef>
              <c:f>Muzizi!$F$2:$F$13024</c:f>
              <c:numCache>
                <c:formatCode>General</c:formatCode>
                <c:ptCount val="13023"/>
                <c:pt idx="0">
                  <c:v>99.973126535626534</c:v>
                </c:pt>
                <c:pt idx="1">
                  <c:v>99.973126535626534</c:v>
                </c:pt>
                <c:pt idx="2">
                  <c:v>99.973126535626534</c:v>
                </c:pt>
                <c:pt idx="3">
                  <c:v>99.973126535626534</c:v>
                </c:pt>
                <c:pt idx="4">
                  <c:v>99.973126535626534</c:v>
                </c:pt>
                <c:pt idx="5">
                  <c:v>99.973126535626534</c:v>
                </c:pt>
                <c:pt idx="6">
                  <c:v>99.946253071253068</c:v>
                </c:pt>
                <c:pt idx="7">
                  <c:v>99.938574938574945</c:v>
                </c:pt>
                <c:pt idx="8">
                  <c:v>99.930896805896808</c:v>
                </c:pt>
                <c:pt idx="9">
                  <c:v>99.92321867321867</c:v>
                </c:pt>
                <c:pt idx="10">
                  <c:v>99.915540540540533</c:v>
                </c:pt>
                <c:pt idx="11">
                  <c:v>99.904023341523342</c:v>
                </c:pt>
                <c:pt idx="12">
                  <c:v>99.904023341523342</c:v>
                </c:pt>
                <c:pt idx="13">
                  <c:v>99.89250614250615</c:v>
                </c:pt>
                <c:pt idx="14">
                  <c:v>99.884828009828013</c:v>
                </c:pt>
                <c:pt idx="15">
                  <c:v>99.877149877149876</c:v>
                </c:pt>
                <c:pt idx="16">
                  <c:v>99.861793611793615</c:v>
                </c:pt>
                <c:pt idx="17">
                  <c:v>99.861793611793615</c:v>
                </c:pt>
                <c:pt idx="18">
                  <c:v>99.861793611793615</c:v>
                </c:pt>
                <c:pt idx="19">
                  <c:v>99.846437346437341</c:v>
                </c:pt>
                <c:pt idx="20">
                  <c:v>99.838759213759204</c:v>
                </c:pt>
                <c:pt idx="21">
                  <c:v>99.823402948402958</c:v>
                </c:pt>
                <c:pt idx="22">
                  <c:v>99.823402948402958</c:v>
                </c:pt>
                <c:pt idx="23">
                  <c:v>99.823402948402958</c:v>
                </c:pt>
                <c:pt idx="24">
                  <c:v>99.792690417690423</c:v>
                </c:pt>
                <c:pt idx="25">
                  <c:v>99.792690417690423</c:v>
                </c:pt>
                <c:pt idx="26">
                  <c:v>99.792690417690423</c:v>
                </c:pt>
                <c:pt idx="27">
                  <c:v>99.792690417690423</c:v>
                </c:pt>
                <c:pt idx="28">
                  <c:v>99.792690417690423</c:v>
                </c:pt>
                <c:pt idx="29">
                  <c:v>99.769656019656011</c:v>
                </c:pt>
                <c:pt idx="30">
                  <c:v>99.761977886977888</c:v>
                </c:pt>
                <c:pt idx="31">
                  <c:v>99.754299754299751</c:v>
                </c:pt>
                <c:pt idx="32">
                  <c:v>99.742782555282545</c:v>
                </c:pt>
                <c:pt idx="33">
                  <c:v>99.742782555282545</c:v>
                </c:pt>
                <c:pt idx="34">
                  <c:v>99.692874692874682</c:v>
                </c:pt>
                <c:pt idx="35">
                  <c:v>99.692874692874682</c:v>
                </c:pt>
                <c:pt idx="36">
                  <c:v>99.692874692874682</c:v>
                </c:pt>
                <c:pt idx="37">
                  <c:v>99.692874692874682</c:v>
                </c:pt>
                <c:pt idx="38">
                  <c:v>99.692874692874682</c:v>
                </c:pt>
                <c:pt idx="39">
                  <c:v>99.692874692874682</c:v>
                </c:pt>
                <c:pt idx="40">
                  <c:v>99.692874692874682</c:v>
                </c:pt>
                <c:pt idx="41">
                  <c:v>99.692874692874682</c:v>
                </c:pt>
                <c:pt idx="42">
                  <c:v>99.692874692874682</c:v>
                </c:pt>
                <c:pt idx="43">
                  <c:v>99.692874692874682</c:v>
                </c:pt>
                <c:pt idx="44">
                  <c:v>99.692874692874682</c:v>
                </c:pt>
                <c:pt idx="45">
                  <c:v>99.635288697788695</c:v>
                </c:pt>
                <c:pt idx="46">
                  <c:v>99.635288697788695</c:v>
                </c:pt>
                <c:pt idx="47">
                  <c:v>99.635288697788695</c:v>
                </c:pt>
                <c:pt idx="48">
                  <c:v>99.635288697788695</c:v>
                </c:pt>
                <c:pt idx="49">
                  <c:v>99.616093366093367</c:v>
                </c:pt>
                <c:pt idx="50">
                  <c:v>99.608415233415244</c:v>
                </c:pt>
                <c:pt idx="51">
                  <c:v>99.600737100737106</c:v>
                </c:pt>
                <c:pt idx="52">
                  <c:v>99.593058968058969</c:v>
                </c:pt>
                <c:pt idx="53">
                  <c:v>99.581541769041763</c:v>
                </c:pt>
                <c:pt idx="54">
                  <c:v>99.581541769041763</c:v>
                </c:pt>
                <c:pt idx="55">
                  <c:v>99.570024570024572</c:v>
                </c:pt>
                <c:pt idx="56">
                  <c:v>99.562346437346434</c:v>
                </c:pt>
                <c:pt idx="57">
                  <c:v>99.543151105651106</c:v>
                </c:pt>
                <c:pt idx="58">
                  <c:v>99.543151105651106</c:v>
                </c:pt>
                <c:pt idx="59">
                  <c:v>99.543151105651106</c:v>
                </c:pt>
                <c:pt idx="60">
                  <c:v>99.543151105651106</c:v>
                </c:pt>
                <c:pt idx="61">
                  <c:v>99.470208845208845</c:v>
                </c:pt>
                <c:pt idx="62">
                  <c:v>99.470208845208845</c:v>
                </c:pt>
                <c:pt idx="63">
                  <c:v>99.470208845208845</c:v>
                </c:pt>
                <c:pt idx="64">
                  <c:v>99.470208845208845</c:v>
                </c:pt>
                <c:pt idx="65">
                  <c:v>99.470208845208845</c:v>
                </c:pt>
                <c:pt idx="66">
                  <c:v>99.470208845208845</c:v>
                </c:pt>
                <c:pt idx="67">
                  <c:v>99.470208845208845</c:v>
                </c:pt>
                <c:pt idx="68">
                  <c:v>99.470208845208845</c:v>
                </c:pt>
                <c:pt idx="69">
                  <c:v>99.470208845208845</c:v>
                </c:pt>
                <c:pt idx="70">
                  <c:v>99.470208845208845</c:v>
                </c:pt>
                <c:pt idx="71">
                  <c:v>99.470208845208845</c:v>
                </c:pt>
                <c:pt idx="72">
                  <c:v>99.470208845208845</c:v>
                </c:pt>
                <c:pt idx="73">
                  <c:v>99.470208845208845</c:v>
                </c:pt>
                <c:pt idx="74">
                  <c:v>99.470208845208845</c:v>
                </c:pt>
                <c:pt idx="75">
                  <c:v>99.470208845208845</c:v>
                </c:pt>
                <c:pt idx="76">
                  <c:v>99.397266584766584</c:v>
                </c:pt>
                <c:pt idx="77">
                  <c:v>99.397266584766584</c:v>
                </c:pt>
                <c:pt idx="78">
                  <c:v>99.397266584766584</c:v>
                </c:pt>
                <c:pt idx="79">
                  <c:v>99.397266584766584</c:v>
                </c:pt>
                <c:pt idx="80">
                  <c:v>99.366554054054063</c:v>
                </c:pt>
                <c:pt idx="81">
                  <c:v>99.366554054054063</c:v>
                </c:pt>
                <c:pt idx="82">
                  <c:v>99.366554054054063</c:v>
                </c:pt>
                <c:pt idx="83">
                  <c:v>99.366554054054063</c:v>
                </c:pt>
                <c:pt idx="84">
                  <c:v>99.324324324324323</c:v>
                </c:pt>
                <c:pt idx="85">
                  <c:v>99.324324324324323</c:v>
                </c:pt>
                <c:pt idx="86">
                  <c:v>99.324324324324323</c:v>
                </c:pt>
                <c:pt idx="87">
                  <c:v>99.324324324324323</c:v>
                </c:pt>
                <c:pt idx="88">
                  <c:v>99.324324324324323</c:v>
                </c:pt>
                <c:pt idx="89">
                  <c:v>99.324324324324323</c:v>
                </c:pt>
                <c:pt idx="90">
                  <c:v>99.324324324324323</c:v>
                </c:pt>
                <c:pt idx="91">
                  <c:v>99.293611793611788</c:v>
                </c:pt>
                <c:pt idx="92">
                  <c:v>99.282094594594597</c:v>
                </c:pt>
                <c:pt idx="93">
                  <c:v>99.282094594594597</c:v>
                </c:pt>
                <c:pt idx="94">
                  <c:v>99.270577395577391</c:v>
                </c:pt>
                <c:pt idx="95">
                  <c:v>99.247542997542993</c:v>
                </c:pt>
                <c:pt idx="96">
                  <c:v>99.247542997542993</c:v>
                </c:pt>
                <c:pt idx="97">
                  <c:v>99.247542997542993</c:v>
                </c:pt>
                <c:pt idx="98">
                  <c:v>99.247542997542993</c:v>
                </c:pt>
                <c:pt idx="99">
                  <c:v>99.247542997542993</c:v>
                </c:pt>
                <c:pt idx="100">
                  <c:v>99.201474201474198</c:v>
                </c:pt>
                <c:pt idx="101">
                  <c:v>99.201474201474198</c:v>
                </c:pt>
                <c:pt idx="102">
                  <c:v>99.201474201474198</c:v>
                </c:pt>
                <c:pt idx="103">
                  <c:v>99.201474201474198</c:v>
                </c:pt>
                <c:pt idx="104">
                  <c:v>99.201474201474198</c:v>
                </c:pt>
                <c:pt idx="105">
                  <c:v>99.201474201474198</c:v>
                </c:pt>
                <c:pt idx="106">
                  <c:v>99.201474201474198</c:v>
                </c:pt>
                <c:pt idx="107">
                  <c:v>99.170761670761678</c:v>
                </c:pt>
                <c:pt idx="108">
                  <c:v>99.163083538083541</c:v>
                </c:pt>
                <c:pt idx="109">
                  <c:v>99.155405405405403</c:v>
                </c:pt>
                <c:pt idx="110">
                  <c:v>99.132371007371006</c:v>
                </c:pt>
                <c:pt idx="111">
                  <c:v>99.132371007371006</c:v>
                </c:pt>
                <c:pt idx="112">
                  <c:v>99.132371007371006</c:v>
                </c:pt>
                <c:pt idx="113">
                  <c:v>99.132371007371006</c:v>
                </c:pt>
                <c:pt idx="114">
                  <c:v>99.132371007371006</c:v>
                </c:pt>
                <c:pt idx="115">
                  <c:v>99.10549754299754</c:v>
                </c:pt>
                <c:pt idx="116">
                  <c:v>99.10549754299754</c:v>
                </c:pt>
                <c:pt idx="117">
                  <c:v>99.09014127764128</c:v>
                </c:pt>
                <c:pt idx="118">
                  <c:v>99.09014127764128</c:v>
                </c:pt>
                <c:pt idx="119">
                  <c:v>99.07478501228502</c:v>
                </c:pt>
                <c:pt idx="120">
                  <c:v>99.07478501228502</c:v>
                </c:pt>
                <c:pt idx="121">
                  <c:v>99.059428746928745</c:v>
                </c:pt>
                <c:pt idx="122">
                  <c:v>99.059428746928745</c:v>
                </c:pt>
                <c:pt idx="123">
                  <c:v>99.024877149877156</c:v>
                </c:pt>
                <c:pt idx="124">
                  <c:v>99.024877149877156</c:v>
                </c:pt>
                <c:pt idx="125">
                  <c:v>99.024877149877156</c:v>
                </c:pt>
                <c:pt idx="126">
                  <c:v>99.024877149877156</c:v>
                </c:pt>
                <c:pt idx="127">
                  <c:v>99.024877149877156</c:v>
                </c:pt>
                <c:pt idx="128">
                  <c:v>99.024877149877156</c:v>
                </c:pt>
                <c:pt idx="129">
                  <c:v>99.024877149877156</c:v>
                </c:pt>
                <c:pt idx="130">
                  <c:v>98.978808353808361</c:v>
                </c:pt>
                <c:pt idx="131">
                  <c:v>98.978808353808361</c:v>
                </c:pt>
                <c:pt idx="132">
                  <c:v>98.978808353808361</c:v>
                </c:pt>
                <c:pt idx="133">
                  <c:v>98.978808353808361</c:v>
                </c:pt>
                <c:pt idx="134">
                  <c:v>98.978808353808361</c:v>
                </c:pt>
                <c:pt idx="135">
                  <c:v>98.95577395577395</c:v>
                </c:pt>
                <c:pt idx="136">
                  <c:v>98.936578624078621</c:v>
                </c:pt>
                <c:pt idx="137">
                  <c:v>98.936578624078621</c:v>
                </c:pt>
                <c:pt idx="138">
                  <c:v>98.936578624078621</c:v>
                </c:pt>
                <c:pt idx="139">
                  <c:v>98.936578624078621</c:v>
                </c:pt>
                <c:pt idx="140">
                  <c:v>98.882831695331703</c:v>
                </c:pt>
                <c:pt idx="141">
                  <c:v>98.882831695331703</c:v>
                </c:pt>
                <c:pt idx="142">
                  <c:v>98.882831695331703</c:v>
                </c:pt>
                <c:pt idx="143">
                  <c:v>98.882831695331703</c:v>
                </c:pt>
                <c:pt idx="144">
                  <c:v>98.882831695331703</c:v>
                </c:pt>
                <c:pt idx="145">
                  <c:v>98.882831695331703</c:v>
                </c:pt>
                <c:pt idx="146">
                  <c:v>98.882831695331703</c:v>
                </c:pt>
                <c:pt idx="147">
                  <c:v>98.882831695331703</c:v>
                </c:pt>
                <c:pt idx="148">
                  <c:v>98.882831695331703</c:v>
                </c:pt>
                <c:pt idx="149">
                  <c:v>98.882831695331703</c:v>
                </c:pt>
                <c:pt idx="150">
                  <c:v>98.836762899262894</c:v>
                </c:pt>
                <c:pt idx="151">
                  <c:v>98.836762899262894</c:v>
                </c:pt>
                <c:pt idx="152">
                  <c:v>98.825245700245702</c:v>
                </c:pt>
                <c:pt idx="153">
                  <c:v>98.817567567567565</c:v>
                </c:pt>
                <c:pt idx="154">
                  <c:v>98.806050368550373</c:v>
                </c:pt>
                <c:pt idx="155">
                  <c:v>98.806050368550373</c:v>
                </c:pt>
                <c:pt idx="156">
                  <c:v>98.775337837837839</c:v>
                </c:pt>
                <c:pt idx="157">
                  <c:v>98.775337837837839</c:v>
                </c:pt>
                <c:pt idx="158">
                  <c:v>98.775337837837839</c:v>
                </c:pt>
                <c:pt idx="159">
                  <c:v>98.775337837837839</c:v>
                </c:pt>
                <c:pt idx="160">
                  <c:v>98.775337837837839</c:v>
                </c:pt>
                <c:pt idx="161">
                  <c:v>98.775337837837839</c:v>
                </c:pt>
                <c:pt idx="162">
                  <c:v>98.736947174447181</c:v>
                </c:pt>
                <c:pt idx="163">
                  <c:v>98.736947174447181</c:v>
                </c:pt>
                <c:pt idx="164">
                  <c:v>98.736947174447181</c:v>
                </c:pt>
                <c:pt idx="165">
                  <c:v>98.736947174447181</c:v>
                </c:pt>
                <c:pt idx="166">
                  <c:v>98.717751842751838</c:v>
                </c:pt>
                <c:pt idx="167">
                  <c:v>98.710073710073715</c:v>
                </c:pt>
                <c:pt idx="168">
                  <c:v>98.702395577395578</c:v>
                </c:pt>
                <c:pt idx="169">
                  <c:v>98.687039312039317</c:v>
                </c:pt>
                <c:pt idx="170">
                  <c:v>98.687039312039317</c:v>
                </c:pt>
                <c:pt idx="171">
                  <c:v>98.687039312039317</c:v>
                </c:pt>
                <c:pt idx="172">
                  <c:v>98.660165847665851</c:v>
                </c:pt>
                <c:pt idx="173">
                  <c:v>98.660165847665851</c:v>
                </c:pt>
                <c:pt idx="174">
                  <c:v>98.660165847665851</c:v>
                </c:pt>
                <c:pt idx="175">
                  <c:v>98.660165847665851</c:v>
                </c:pt>
                <c:pt idx="176">
                  <c:v>98.637131449631454</c:v>
                </c:pt>
                <c:pt idx="177">
                  <c:v>98.637131449631454</c:v>
                </c:pt>
                <c:pt idx="178">
                  <c:v>98.625614250614248</c:v>
                </c:pt>
                <c:pt idx="179">
                  <c:v>98.617936117936125</c:v>
                </c:pt>
                <c:pt idx="180">
                  <c:v>98.598740786240796</c:v>
                </c:pt>
                <c:pt idx="181">
                  <c:v>98.598740786240796</c:v>
                </c:pt>
                <c:pt idx="182">
                  <c:v>98.598740786240796</c:v>
                </c:pt>
                <c:pt idx="183">
                  <c:v>98.598740786240796</c:v>
                </c:pt>
                <c:pt idx="184">
                  <c:v>98.541154791154796</c:v>
                </c:pt>
                <c:pt idx="185">
                  <c:v>98.541154791154796</c:v>
                </c:pt>
                <c:pt idx="186">
                  <c:v>98.541154791154796</c:v>
                </c:pt>
                <c:pt idx="187">
                  <c:v>98.541154791154796</c:v>
                </c:pt>
                <c:pt idx="188">
                  <c:v>98.541154791154796</c:v>
                </c:pt>
                <c:pt idx="189">
                  <c:v>98.541154791154796</c:v>
                </c:pt>
                <c:pt idx="190">
                  <c:v>98.541154791154796</c:v>
                </c:pt>
                <c:pt idx="191">
                  <c:v>98.541154791154796</c:v>
                </c:pt>
                <c:pt idx="192">
                  <c:v>98.541154791154796</c:v>
                </c:pt>
                <c:pt idx="193">
                  <c:v>98.541154791154796</c:v>
                </c:pt>
                <c:pt idx="194">
                  <c:v>98.541154791154796</c:v>
                </c:pt>
                <c:pt idx="195">
                  <c:v>98.491246928746932</c:v>
                </c:pt>
                <c:pt idx="196">
                  <c:v>98.491246928746932</c:v>
                </c:pt>
                <c:pt idx="197">
                  <c:v>98.475890663390658</c:v>
                </c:pt>
                <c:pt idx="198">
                  <c:v>98.475890663390658</c:v>
                </c:pt>
                <c:pt idx="199">
                  <c:v>98.449017199017192</c:v>
                </c:pt>
                <c:pt idx="200">
                  <c:v>98.449017199017192</c:v>
                </c:pt>
                <c:pt idx="201">
                  <c:v>98.449017199017192</c:v>
                </c:pt>
                <c:pt idx="202">
                  <c:v>98.449017199017192</c:v>
                </c:pt>
                <c:pt idx="203">
                  <c:v>98.449017199017192</c:v>
                </c:pt>
                <c:pt idx="204">
                  <c:v>98.422143734643726</c:v>
                </c:pt>
                <c:pt idx="205">
                  <c:v>98.422143734643726</c:v>
                </c:pt>
                <c:pt idx="206">
                  <c:v>98.410626535626534</c:v>
                </c:pt>
                <c:pt idx="207">
                  <c:v>98.402948402948397</c:v>
                </c:pt>
                <c:pt idx="208">
                  <c:v>98.395270270270274</c:v>
                </c:pt>
                <c:pt idx="209">
                  <c:v>98.379914004913999</c:v>
                </c:pt>
                <c:pt idx="210">
                  <c:v>98.379914004913999</c:v>
                </c:pt>
                <c:pt idx="211">
                  <c:v>98.379914004913999</c:v>
                </c:pt>
                <c:pt idx="212">
                  <c:v>98.356879606879616</c:v>
                </c:pt>
                <c:pt idx="213">
                  <c:v>98.356879606879616</c:v>
                </c:pt>
                <c:pt idx="214">
                  <c:v>98.356879606879616</c:v>
                </c:pt>
                <c:pt idx="215">
                  <c:v>98.341523341523342</c:v>
                </c:pt>
                <c:pt idx="216">
                  <c:v>98.333845208845204</c:v>
                </c:pt>
                <c:pt idx="217">
                  <c:v>98.310810810810807</c:v>
                </c:pt>
                <c:pt idx="218">
                  <c:v>98.310810810810807</c:v>
                </c:pt>
                <c:pt idx="219">
                  <c:v>98.310810810810807</c:v>
                </c:pt>
                <c:pt idx="220">
                  <c:v>98.310810810810807</c:v>
                </c:pt>
                <c:pt idx="221">
                  <c:v>98.310810810810807</c:v>
                </c:pt>
                <c:pt idx="222">
                  <c:v>98.276259213759204</c:v>
                </c:pt>
                <c:pt idx="223">
                  <c:v>98.276259213759204</c:v>
                </c:pt>
                <c:pt idx="224">
                  <c:v>98.276259213759204</c:v>
                </c:pt>
                <c:pt idx="225">
                  <c:v>98.276259213759204</c:v>
                </c:pt>
                <c:pt idx="226">
                  <c:v>98.25322481572482</c:v>
                </c:pt>
                <c:pt idx="227">
                  <c:v>98.25322481572482</c:v>
                </c:pt>
                <c:pt idx="228">
                  <c:v>98.222512285012286</c:v>
                </c:pt>
                <c:pt idx="229">
                  <c:v>98.222512285012286</c:v>
                </c:pt>
                <c:pt idx="230">
                  <c:v>98.222512285012286</c:v>
                </c:pt>
                <c:pt idx="231">
                  <c:v>98.222512285012286</c:v>
                </c:pt>
                <c:pt idx="232">
                  <c:v>98.222512285012286</c:v>
                </c:pt>
                <c:pt idx="233">
                  <c:v>98.222512285012286</c:v>
                </c:pt>
                <c:pt idx="234">
                  <c:v>98.180282555282545</c:v>
                </c:pt>
                <c:pt idx="235">
                  <c:v>98.180282555282545</c:v>
                </c:pt>
                <c:pt idx="236">
                  <c:v>98.180282555282545</c:v>
                </c:pt>
                <c:pt idx="237">
                  <c:v>98.180282555282545</c:v>
                </c:pt>
                <c:pt idx="238">
                  <c:v>98.180282555282545</c:v>
                </c:pt>
                <c:pt idx="239">
                  <c:v>98.149570024570025</c:v>
                </c:pt>
                <c:pt idx="240">
                  <c:v>98.149570024570025</c:v>
                </c:pt>
                <c:pt idx="241">
                  <c:v>98.149570024570025</c:v>
                </c:pt>
                <c:pt idx="242">
                  <c:v>98.111179361179353</c:v>
                </c:pt>
                <c:pt idx="243">
                  <c:v>98.111179361179353</c:v>
                </c:pt>
                <c:pt idx="244">
                  <c:v>98.111179361179353</c:v>
                </c:pt>
                <c:pt idx="245">
                  <c:v>98.111179361179353</c:v>
                </c:pt>
                <c:pt idx="246">
                  <c:v>98.111179361179353</c:v>
                </c:pt>
                <c:pt idx="247">
                  <c:v>98.111179361179353</c:v>
                </c:pt>
                <c:pt idx="248">
                  <c:v>98.111179361179353</c:v>
                </c:pt>
                <c:pt idx="249">
                  <c:v>98.076627764127764</c:v>
                </c:pt>
                <c:pt idx="250">
                  <c:v>98.076627764127764</c:v>
                </c:pt>
                <c:pt idx="251">
                  <c:v>98.065110565110572</c:v>
                </c:pt>
                <c:pt idx="252">
                  <c:v>98.053593366093367</c:v>
                </c:pt>
                <c:pt idx="253">
                  <c:v>98.053593366093367</c:v>
                </c:pt>
                <c:pt idx="254">
                  <c:v>98.042076167076161</c:v>
                </c:pt>
                <c:pt idx="255">
                  <c:v>98.034398034398023</c:v>
                </c:pt>
                <c:pt idx="256">
                  <c:v>98.015202702702695</c:v>
                </c:pt>
                <c:pt idx="257">
                  <c:v>98.015202702702695</c:v>
                </c:pt>
                <c:pt idx="258">
                  <c:v>98.015202702702695</c:v>
                </c:pt>
                <c:pt idx="259">
                  <c:v>98.015202702702695</c:v>
                </c:pt>
                <c:pt idx="260">
                  <c:v>97.988329238329243</c:v>
                </c:pt>
                <c:pt idx="261">
                  <c:v>97.988329238329243</c:v>
                </c:pt>
                <c:pt idx="262">
                  <c:v>97.988329238329243</c:v>
                </c:pt>
                <c:pt idx="263">
                  <c:v>97.972972972972968</c:v>
                </c:pt>
                <c:pt idx="264">
                  <c:v>97.965294840294831</c:v>
                </c:pt>
                <c:pt idx="265">
                  <c:v>97.949938574938571</c:v>
                </c:pt>
                <c:pt idx="266">
                  <c:v>97.949938574938571</c:v>
                </c:pt>
                <c:pt idx="267">
                  <c:v>97.949938574938571</c:v>
                </c:pt>
                <c:pt idx="268">
                  <c:v>97.934582309582311</c:v>
                </c:pt>
                <c:pt idx="269">
                  <c:v>97.923065110565105</c:v>
                </c:pt>
                <c:pt idx="270">
                  <c:v>97.923065110565105</c:v>
                </c:pt>
                <c:pt idx="271">
                  <c:v>97.907708845208845</c:v>
                </c:pt>
                <c:pt idx="272">
                  <c:v>97.907708845208845</c:v>
                </c:pt>
                <c:pt idx="273">
                  <c:v>97.888513513513516</c:v>
                </c:pt>
                <c:pt idx="274">
                  <c:v>97.888513513513516</c:v>
                </c:pt>
                <c:pt idx="275">
                  <c:v>97.888513513513516</c:v>
                </c:pt>
                <c:pt idx="276">
                  <c:v>97.823249385749392</c:v>
                </c:pt>
                <c:pt idx="277">
                  <c:v>97.823249385749392</c:v>
                </c:pt>
                <c:pt idx="278">
                  <c:v>97.823249385749392</c:v>
                </c:pt>
                <c:pt idx="279">
                  <c:v>97.823249385749392</c:v>
                </c:pt>
                <c:pt idx="280">
                  <c:v>97.823249385749392</c:v>
                </c:pt>
                <c:pt idx="281">
                  <c:v>97.823249385749392</c:v>
                </c:pt>
                <c:pt idx="282">
                  <c:v>97.823249385749392</c:v>
                </c:pt>
                <c:pt idx="283">
                  <c:v>97.823249385749392</c:v>
                </c:pt>
                <c:pt idx="284">
                  <c:v>97.823249385749392</c:v>
                </c:pt>
                <c:pt idx="285">
                  <c:v>97.823249385749392</c:v>
                </c:pt>
                <c:pt idx="286">
                  <c:v>97.823249385749392</c:v>
                </c:pt>
                <c:pt idx="287">
                  <c:v>97.823249385749392</c:v>
                </c:pt>
                <c:pt idx="288">
                  <c:v>97.823249385749392</c:v>
                </c:pt>
                <c:pt idx="289">
                  <c:v>97.823249385749392</c:v>
                </c:pt>
                <c:pt idx="290">
                  <c:v>97.761824324324323</c:v>
                </c:pt>
                <c:pt idx="291">
                  <c:v>97.761824324324323</c:v>
                </c:pt>
                <c:pt idx="292">
                  <c:v>97.742628992628994</c:v>
                </c:pt>
                <c:pt idx="293">
                  <c:v>97.742628992628994</c:v>
                </c:pt>
                <c:pt idx="294">
                  <c:v>97.742628992628994</c:v>
                </c:pt>
                <c:pt idx="295">
                  <c:v>97.727272727272734</c:v>
                </c:pt>
                <c:pt idx="296">
                  <c:v>97.704238329238322</c:v>
                </c:pt>
                <c:pt idx="297">
                  <c:v>97.704238329238322</c:v>
                </c:pt>
                <c:pt idx="298">
                  <c:v>97.704238329238322</c:v>
                </c:pt>
                <c:pt idx="299">
                  <c:v>97.704238329238322</c:v>
                </c:pt>
                <c:pt idx="300">
                  <c:v>97.704238329238322</c:v>
                </c:pt>
                <c:pt idx="301">
                  <c:v>97.67736486486487</c:v>
                </c:pt>
                <c:pt idx="302">
                  <c:v>97.67736486486487</c:v>
                </c:pt>
                <c:pt idx="303">
                  <c:v>97.658169533169541</c:v>
                </c:pt>
                <c:pt idx="304">
                  <c:v>97.658169533169541</c:v>
                </c:pt>
                <c:pt idx="305">
                  <c:v>97.658169533169541</c:v>
                </c:pt>
                <c:pt idx="306">
                  <c:v>97.631296068796075</c:v>
                </c:pt>
                <c:pt idx="307">
                  <c:v>97.631296068796075</c:v>
                </c:pt>
                <c:pt idx="308">
                  <c:v>97.631296068796075</c:v>
                </c:pt>
                <c:pt idx="309">
                  <c:v>97.631296068796075</c:v>
                </c:pt>
                <c:pt idx="310">
                  <c:v>97.612100737100732</c:v>
                </c:pt>
                <c:pt idx="311">
                  <c:v>97.600583538083541</c:v>
                </c:pt>
                <c:pt idx="312">
                  <c:v>97.600583538083541</c:v>
                </c:pt>
                <c:pt idx="313">
                  <c:v>97.54299754299754</c:v>
                </c:pt>
                <c:pt idx="314">
                  <c:v>97.54299754299754</c:v>
                </c:pt>
                <c:pt idx="315">
                  <c:v>97.54299754299754</c:v>
                </c:pt>
                <c:pt idx="316">
                  <c:v>97.54299754299754</c:v>
                </c:pt>
                <c:pt idx="317">
                  <c:v>97.54299754299754</c:v>
                </c:pt>
                <c:pt idx="318">
                  <c:v>97.54299754299754</c:v>
                </c:pt>
                <c:pt idx="319">
                  <c:v>97.54299754299754</c:v>
                </c:pt>
                <c:pt idx="320">
                  <c:v>97.54299754299754</c:v>
                </c:pt>
                <c:pt idx="321">
                  <c:v>97.54299754299754</c:v>
                </c:pt>
                <c:pt idx="322">
                  <c:v>97.54299754299754</c:v>
                </c:pt>
                <c:pt idx="323">
                  <c:v>97.54299754299754</c:v>
                </c:pt>
                <c:pt idx="324">
                  <c:v>97.54299754299754</c:v>
                </c:pt>
                <c:pt idx="325">
                  <c:v>97.54299754299754</c:v>
                </c:pt>
                <c:pt idx="326">
                  <c:v>97.489250614250608</c:v>
                </c:pt>
                <c:pt idx="327">
                  <c:v>97.477733415233416</c:v>
                </c:pt>
                <c:pt idx="328">
                  <c:v>97.477733415233416</c:v>
                </c:pt>
                <c:pt idx="329">
                  <c:v>97.46621621621621</c:v>
                </c:pt>
                <c:pt idx="330">
                  <c:v>97.458538083538087</c:v>
                </c:pt>
                <c:pt idx="331">
                  <c:v>97.447020884520882</c:v>
                </c:pt>
                <c:pt idx="332">
                  <c:v>97.447020884520882</c:v>
                </c:pt>
                <c:pt idx="333">
                  <c:v>97.43550368550369</c:v>
                </c:pt>
                <c:pt idx="334">
                  <c:v>97.423986486486484</c:v>
                </c:pt>
                <c:pt idx="335">
                  <c:v>97.423986486486484</c:v>
                </c:pt>
                <c:pt idx="336">
                  <c:v>97.39327395577395</c:v>
                </c:pt>
                <c:pt idx="337">
                  <c:v>97.39327395577395</c:v>
                </c:pt>
                <c:pt idx="338">
                  <c:v>97.39327395577395</c:v>
                </c:pt>
                <c:pt idx="339">
                  <c:v>97.39327395577395</c:v>
                </c:pt>
                <c:pt idx="340">
                  <c:v>97.39327395577395</c:v>
                </c:pt>
                <c:pt idx="341">
                  <c:v>97.39327395577395</c:v>
                </c:pt>
                <c:pt idx="342">
                  <c:v>97.366400491400498</c:v>
                </c:pt>
                <c:pt idx="343">
                  <c:v>97.354883292383292</c:v>
                </c:pt>
                <c:pt idx="344">
                  <c:v>97.354883292383292</c:v>
                </c:pt>
                <c:pt idx="345">
                  <c:v>97.335687960687949</c:v>
                </c:pt>
                <c:pt idx="346">
                  <c:v>97.335687960687949</c:v>
                </c:pt>
                <c:pt idx="347">
                  <c:v>97.335687960687949</c:v>
                </c:pt>
                <c:pt idx="348">
                  <c:v>97.243550368550373</c:v>
                </c:pt>
                <c:pt idx="349">
                  <c:v>97.243550368550373</c:v>
                </c:pt>
                <c:pt idx="350">
                  <c:v>97.243550368550373</c:v>
                </c:pt>
                <c:pt idx="351">
                  <c:v>97.243550368550373</c:v>
                </c:pt>
                <c:pt idx="352">
                  <c:v>97.243550368550373</c:v>
                </c:pt>
                <c:pt idx="353">
                  <c:v>97.243550368550373</c:v>
                </c:pt>
                <c:pt idx="354">
                  <c:v>97.243550368550373</c:v>
                </c:pt>
                <c:pt idx="355">
                  <c:v>97.243550368550373</c:v>
                </c:pt>
                <c:pt idx="356">
                  <c:v>97.243550368550373</c:v>
                </c:pt>
                <c:pt idx="357">
                  <c:v>97.243550368550373</c:v>
                </c:pt>
                <c:pt idx="358">
                  <c:v>97.243550368550373</c:v>
                </c:pt>
                <c:pt idx="359">
                  <c:v>97.243550368550373</c:v>
                </c:pt>
                <c:pt idx="360">
                  <c:v>97.243550368550373</c:v>
                </c:pt>
                <c:pt idx="361">
                  <c:v>97.243550368550373</c:v>
                </c:pt>
                <c:pt idx="362">
                  <c:v>97.243550368550373</c:v>
                </c:pt>
                <c:pt idx="363">
                  <c:v>97.243550368550373</c:v>
                </c:pt>
                <c:pt idx="364">
                  <c:v>97.243550368550373</c:v>
                </c:pt>
                <c:pt idx="365">
                  <c:v>97.243550368550373</c:v>
                </c:pt>
                <c:pt idx="366">
                  <c:v>97.243550368550373</c:v>
                </c:pt>
                <c:pt idx="367">
                  <c:v>97.243550368550373</c:v>
                </c:pt>
                <c:pt idx="368">
                  <c:v>97.243550368550373</c:v>
                </c:pt>
                <c:pt idx="369">
                  <c:v>97.132217444717455</c:v>
                </c:pt>
                <c:pt idx="370">
                  <c:v>97.132217444717455</c:v>
                </c:pt>
                <c:pt idx="371">
                  <c:v>97.132217444717455</c:v>
                </c:pt>
                <c:pt idx="372">
                  <c:v>97.132217444717455</c:v>
                </c:pt>
                <c:pt idx="373">
                  <c:v>97.132217444717455</c:v>
                </c:pt>
                <c:pt idx="374">
                  <c:v>97.132217444717455</c:v>
                </c:pt>
                <c:pt idx="375">
                  <c:v>97.132217444717455</c:v>
                </c:pt>
                <c:pt idx="376">
                  <c:v>97.132217444717455</c:v>
                </c:pt>
                <c:pt idx="377">
                  <c:v>96.901873464373466</c:v>
                </c:pt>
                <c:pt idx="378">
                  <c:v>96.901873464373466</c:v>
                </c:pt>
                <c:pt idx="379">
                  <c:v>96.901873464373466</c:v>
                </c:pt>
                <c:pt idx="380">
                  <c:v>96.901873464373466</c:v>
                </c:pt>
                <c:pt idx="381">
                  <c:v>96.901873464373466</c:v>
                </c:pt>
                <c:pt idx="382">
                  <c:v>96.901873464373466</c:v>
                </c:pt>
                <c:pt idx="383">
                  <c:v>96.901873464373466</c:v>
                </c:pt>
                <c:pt idx="384">
                  <c:v>96.901873464373466</c:v>
                </c:pt>
                <c:pt idx="385">
                  <c:v>96.901873464373466</c:v>
                </c:pt>
                <c:pt idx="386">
                  <c:v>96.901873464373466</c:v>
                </c:pt>
                <c:pt idx="387">
                  <c:v>96.901873464373466</c:v>
                </c:pt>
                <c:pt idx="388">
                  <c:v>96.901873464373466</c:v>
                </c:pt>
                <c:pt idx="389">
                  <c:v>96.901873464373466</c:v>
                </c:pt>
                <c:pt idx="390">
                  <c:v>96.901873464373466</c:v>
                </c:pt>
                <c:pt idx="391">
                  <c:v>96.901873464373466</c:v>
                </c:pt>
                <c:pt idx="392">
                  <c:v>96.901873464373466</c:v>
                </c:pt>
                <c:pt idx="393">
                  <c:v>96.901873464373466</c:v>
                </c:pt>
                <c:pt idx="394">
                  <c:v>96.901873464373466</c:v>
                </c:pt>
                <c:pt idx="395">
                  <c:v>96.901873464373466</c:v>
                </c:pt>
                <c:pt idx="396">
                  <c:v>96.901873464373466</c:v>
                </c:pt>
                <c:pt idx="397">
                  <c:v>96.901873464373466</c:v>
                </c:pt>
                <c:pt idx="398">
                  <c:v>96.901873464373466</c:v>
                </c:pt>
                <c:pt idx="399">
                  <c:v>96.901873464373466</c:v>
                </c:pt>
                <c:pt idx="400">
                  <c:v>96.901873464373466</c:v>
                </c:pt>
                <c:pt idx="401">
                  <c:v>96.901873464373466</c:v>
                </c:pt>
                <c:pt idx="402">
                  <c:v>96.901873464373466</c:v>
                </c:pt>
                <c:pt idx="403">
                  <c:v>96.901873464373466</c:v>
                </c:pt>
                <c:pt idx="404">
                  <c:v>96.901873464373466</c:v>
                </c:pt>
                <c:pt idx="405">
                  <c:v>96.901873464373466</c:v>
                </c:pt>
                <c:pt idx="406">
                  <c:v>96.901873464373466</c:v>
                </c:pt>
                <c:pt idx="407">
                  <c:v>96.901873464373466</c:v>
                </c:pt>
                <c:pt idx="408">
                  <c:v>96.901873464373466</c:v>
                </c:pt>
                <c:pt idx="409">
                  <c:v>96.901873464373466</c:v>
                </c:pt>
                <c:pt idx="410">
                  <c:v>96.901873464373466</c:v>
                </c:pt>
                <c:pt idx="411">
                  <c:v>96.901873464373466</c:v>
                </c:pt>
                <c:pt idx="412">
                  <c:v>96.901873464373466</c:v>
                </c:pt>
                <c:pt idx="413">
                  <c:v>96.901873464373466</c:v>
                </c:pt>
                <c:pt idx="414">
                  <c:v>96.901873464373466</c:v>
                </c:pt>
                <c:pt idx="415">
                  <c:v>96.901873464373466</c:v>
                </c:pt>
                <c:pt idx="416">
                  <c:v>96.901873464373466</c:v>
                </c:pt>
                <c:pt idx="417">
                  <c:v>96.901873464373466</c:v>
                </c:pt>
                <c:pt idx="418">
                  <c:v>96.901873464373466</c:v>
                </c:pt>
                <c:pt idx="419">
                  <c:v>96.901873464373466</c:v>
                </c:pt>
                <c:pt idx="420">
                  <c:v>96.901873464373466</c:v>
                </c:pt>
                <c:pt idx="421">
                  <c:v>96.901873464373466</c:v>
                </c:pt>
                <c:pt idx="422">
                  <c:v>96.901873464373466</c:v>
                </c:pt>
                <c:pt idx="423">
                  <c:v>96.901873464373466</c:v>
                </c:pt>
                <c:pt idx="424">
                  <c:v>96.901873464373466</c:v>
                </c:pt>
                <c:pt idx="425">
                  <c:v>96.901873464373466</c:v>
                </c:pt>
                <c:pt idx="426">
                  <c:v>96.901873464373466</c:v>
                </c:pt>
                <c:pt idx="427">
                  <c:v>96.901873464373466</c:v>
                </c:pt>
                <c:pt idx="428">
                  <c:v>96.901873464373466</c:v>
                </c:pt>
                <c:pt idx="429">
                  <c:v>96.652334152334149</c:v>
                </c:pt>
                <c:pt idx="430">
                  <c:v>96.652334152334149</c:v>
                </c:pt>
                <c:pt idx="431">
                  <c:v>96.652334152334149</c:v>
                </c:pt>
                <c:pt idx="432">
                  <c:v>96.652334152334149</c:v>
                </c:pt>
                <c:pt idx="433">
                  <c:v>96.652334152334149</c:v>
                </c:pt>
                <c:pt idx="434">
                  <c:v>96.652334152334149</c:v>
                </c:pt>
                <c:pt idx="435">
                  <c:v>96.652334152334149</c:v>
                </c:pt>
                <c:pt idx="436">
                  <c:v>96.652334152334149</c:v>
                </c:pt>
                <c:pt idx="437">
                  <c:v>96.652334152334149</c:v>
                </c:pt>
                <c:pt idx="438">
                  <c:v>96.652334152334149</c:v>
                </c:pt>
                <c:pt idx="439">
                  <c:v>96.652334152334149</c:v>
                </c:pt>
                <c:pt idx="440">
                  <c:v>96.652334152334149</c:v>
                </c:pt>
                <c:pt idx="441">
                  <c:v>96.652334152334149</c:v>
                </c:pt>
                <c:pt idx="442">
                  <c:v>96.598587223587231</c:v>
                </c:pt>
                <c:pt idx="443">
                  <c:v>96.587070024570025</c:v>
                </c:pt>
                <c:pt idx="444">
                  <c:v>96.587070024570025</c:v>
                </c:pt>
                <c:pt idx="445">
                  <c:v>96.575552825552819</c:v>
                </c:pt>
                <c:pt idx="446">
                  <c:v>96.55635749385749</c:v>
                </c:pt>
                <c:pt idx="447">
                  <c:v>96.55635749385749</c:v>
                </c:pt>
                <c:pt idx="448">
                  <c:v>96.55635749385749</c:v>
                </c:pt>
                <c:pt idx="449">
                  <c:v>96.55635749385749</c:v>
                </c:pt>
                <c:pt idx="450">
                  <c:v>96.506449631449627</c:v>
                </c:pt>
                <c:pt idx="451">
                  <c:v>96.506449631449627</c:v>
                </c:pt>
                <c:pt idx="452">
                  <c:v>96.506449631449627</c:v>
                </c:pt>
                <c:pt idx="453">
                  <c:v>96.506449631449627</c:v>
                </c:pt>
                <c:pt idx="454">
                  <c:v>96.506449631449627</c:v>
                </c:pt>
                <c:pt idx="455">
                  <c:v>96.506449631449627</c:v>
                </c:pt>
                <c:pt idx="456">
                  <c:v>96.506449631449627</c:v>
                </c:pt>
                <c:pt idx="457">
                  <c:v>96.506449631449627</c:v>
                </c:pt>
                <c:pt idx="458">
                  <c:v>96.506449631449627</c:v>
                </c:pt>
                <c:pt idx="459">
                  <c:v>96.4642199017199</c:v>
                </c:pt>
                <c:pt idx="460">
                  <c:v>96.4642199017199</c:v>
                </c:pt>
                <c:pt idx="461">
                  <c:v>96.44886363636364</c:v>
                </c:pt>
                <c:pt idx="462">
                  <c:v>96.44886363636364</c:v>
                </c:pt>
                <c:pt idx="463">
                  <c:v>96.43350737100738</c:v>
                </c:pt>
                <c:pt idx="464">
                  <c:v>96.43350737100738</c:v>
                </c:pt>
                <c:pt idx="465">
                  <c:v>96.395116707616708</c:v>
                </c:pt>
                <c:pt idx="466">
                  <c:v>96.395116707616708</c:v>
                </c:pt>
                <c:pt idx="467">
                  <c:v>96.395116707616708</c:v>
                </c:pt>
                <c:pt idx="468">
                  <c:v>96.395116707616708</c:v>
                </c:pt>
                <c:pt idx="469">
                  <c:v>96.395116707616708</c:v>
                </c:pt>
                <c:pt idx="470">
                  <c:v>96.395116707616708</c:v>
                </c:pt>
                <c:pt idx="471">
                  <c:v>96.395116707616708</c:v>
                </c:pt>
                <c:pt idx="472">
                  <c:v>96.395116707616708</c:v>
                </c:pt>
                <c:pt idx="473">
                  <c:v>96.272266584766584</c:v>
                </c:pt>
                <c:pt idx="474">
                  <c:v>96.272266584766584</c:v>
                </c:pt>
                <c:pt idx="475">
                  <c:v>96.272266584766584</c:v>
                </c:pt>
                <c:pt idx="476">
                  <c:v>96.272266584766584</c:v>
                </c:pt>
                <c:pt idx="477">
                  <c:v>96.272266584766584</c:v>
                </c:pt>
                <c:pt idx="478">
                  <c:v>96.272266584766584</c:v>
                </c:pt>
                <c:pt idx="479">
                  <c:v>96.272266584766584</c:v>
                </c:pt>
                <c:pt idx="480">
                  <c:v>96.272266584766584</c:v>
                </c:pt>
                <c:pt idx="481">
                  <c:v>96.272266584766584</c:v>
                </c:pt>
                <c:pt idx="482">
                  <c:v>96.272266584766584</c:v>
                </c:pt>
                <c:pt idx="483">
                  <c:v>96.272266584766584</c:v>
                </c:pt>
                <c:pt idx="484">
                  <c:v>96.272266584766584</c:v>
                </c:pt>
                <c:pt idx="485">
                  <c:v>96.272266584766584</c:v>
                </c:pt>
                <c:pt idx="486">
                  <c:v>96.272266584766584</c:v>
                </c:pt>
                <c:pt idx="487">
                  <c:v>96.272266584766584</c:v>
                </c:pt>
                <c:pt idx="488">
                  <c:v>96.272266584766584</c:v>
                </c:pt>
                <c:pt idx="489">
                  <c:v>96.272266584766584</c:v>
                </c:pt>
                <c:pt idx="490">
                  <c:v>96.272266584766584</c:v>
                </c:pt>
                <c:pt idx="491">
                  <c:v>96.272266584766584</c:v>
                </c:pt>
                <c:pt idx="492">
                  <c:v>96.272266584766584</c:v>
                </c:pt>
                <c:pt idx="493">
                  <c:v>96.272266584766584</c:v>
                </c:pt>
                <c:pt idx="494">
                  <c:v>96.272266584766584</c:v>
                </c:pt>
                <c:pt idx="495">
                  <c:v>96.272266584766584</c:v>
                </c:pt>
                <c:pt idx="496">
                  <c:v>96.272266584766584</c:v>
                </c:pt>
                <c:pt idx="497">
                  <c:v>96.149416461916459</c:v>
                </c:pt>
                <c:pt idx="498">
                  <c:v>96.149416461916459</c:v>
                </c:pt>
                <c:pt idx="499">
                  <c:v>96.149416461916459</c:v>
                </c:pt>
                <c:pt idx="500">
                  <c:v>96.149416461916459</c:v>
                </c:pt>
                <c:pt idx="501">
                  <c:v>96.149416461916459</c:v>
                </c:pt>
                <c:pt idx="502">
                  <c:v>96.149416461916459</c:v>
                </c:pt>
                <c:pt idx="503">
                  <c:v>96.149416461916459</c:v>
                </c:pt>
                <c:pt idx="504">
                  <c:v>96.149416461916459</c:v>
                </c:pt>
                <c:pt idx="505">
                  <c:v>96.099508599508596</c:v>
                </c:pt>
                <c:pt idx="506">
                  <c:v>96.099508599508596</c:v>
                </c:pt>
                <c:pt idx="507">
                  <c:v>96.099508599508596</c:v>
                </c:pt>
                <c:pt idx="508">
                  <c:v>96.099508599508596</c:v>
                </c:pt>
                <c:pt idx="509">
                  <c:v>96.099508599508596</c:v>
                </c:pt>
                <c:pt idx="510">
                  <c:v>96.076474201474198</c:v>
                </c:pt>
                <c:pt idx="511">
                  <c:v>96.068796068796075</c:v>
                </c:pt>
                <c:pt idx="512">
                  <c:v>96.049600737100732</c:v>
                </c:pt>
                <c:pt idx="513">
                  <c:v>96.049600737100732</c:v>
                </c:pt>
                <c:pt idx="514">
                  <c:v>96.049600737100732</c:v>
                </c:pt>
                <c:pt idx="515">
                  <c:v>96.049600737100732</c:v>
                </c:pt>
                <c:pt idx="516">
                  <c:v>96.030405405405403</c:v>
                </c:pt>
                <c:pt idx="517">
                  <c:v>96.015049140049129</c:v>
                </c:pt>
                <c:pt idx="518">
                  <c:v>96.015049140049129</c:v>
                </c:pt>
                <c:pt idx="519">
                  <c:v>96.015049140049129</c:v>
                </c:pt>
                <c:pt idx="520">
                  <c:v>95.98049754299754</c:v>
                </c:pt>
                <c:pt idx="521">
                  <c:v>95.98049754299754</c:v>
                </c:pt>
                <c:pt idx="522">
                  <c:v>95.98049754299754</c:v>
                </c:pt>
                <c:pt idx="523">
                  <c:v>95.98049754299754</c:v>
                </c:pt>
                <c:pt idx="524">
                  <c:v>95.98049754299754</c:v>
                </c:pt>
                <c:pt idx="525">
                  <c:v>95.98049754299754</c:v>
                </c:pt>
                <c:pt idx="526">
                  <c:v>95.942106879606882</c:v>
                </c:pt>
                <c:pt idx="527">
                  <c:v>95.942106879606882</c:v>
                </c:pt>
                <c:pt idx="528">
                  <c:v>95.942106879606882</c:v>
                </c:pt>
                <c:pt idx="529">
                  <c:v>95.942106879606882</c:v>
                </c:pt>
                <c:pt idx="530">
                  <c:v>95.919072481572485</c:v>
                </c:pt>
                <c:pt idx="531">
                  <c:v>95.919072481572485</c:v>
                </c:pt>
                <c:pt idx="532">
                  <c:v>95.907555282555279</c:v>
                </c:pt>
                <c:pt idx="533">
                  <c:v>95.896038083538087</c:v>
                </c:pt>
                <c:pt idx="534">
                  <c:v>95.896038083538087</c:v>
                </c:pt>
                <c:pt idx="535">
                  <c:v>95.834613022113018</c:v>
                </c:pt>
                <c:pt idx="536">
                  <c:v>95.834613022113018</c:v>
                </c:pt>
                <c:pt idx="537">
                  <c:v>95.834613022113018</c:v>
                </c:pt>
                <c:pt idx="538">
                  <c:v>95.834613022113018</c:v>
                </c:pt>
                <c:pt idx="539">
                  <c:v>95.834613022113018</c:v>
                </c:pt>
                <c:pt idx="540">
                  <c:v>95.834613022113018</c:v>
                </c:pt>
                <c:pt idx="541">
                  <c:v>95.834613022113018</c:v>
                </c:pt>
                <c:pt idx="542">
                  <c:v>95.834613022113018</c:v>
                </c:pt>
                <c:pt idx="543">
                  <c:v>95.834613022113018</c:v>
                </c:pt>
                <c:pt idx="544">
                  <c:v>95.834613022113018</c:v>
                </c:pt>
                <c:pt idx="545">
                  <c:v>95.834613022113018</c:v>
                </c:pt>
                <c:pt idx="546">
                  <c:v>95.834613022113018</c:v>
                </c:pt>
                <c:pt idx="547">
                  <c:v>95.834613022113018</c:v>
                </c:pt>
                <c:pt idx="548">
                  <c:v>95.834613022113018</c:v>
                </c:pt>
                <c:pt idx="549">
                  <c:v>95.777027027027032</c:v>
                </c:pt>
                <c:pt idx="550">
                  <c:v>95.757831695331703</c:v>
                </c:pt>
                <c:pt idx="551">
                  <c:v>95.757831695331703</c:v>
                </c:pt>
                <c:pt idx="552">
                  <c:v>95.757831695331703</c:v>
                </c:pt>
                <c:pt idx="553">
                  <c:v>95.757831695331703</c:v>
                </c:pt>
                <c:pt idx="554">
                  <c:v>95.734797297297305</c:v>
                </c:pt>
                <c:pt idx="555">
                  <c:v>95.734797297297305</c:v>
                </c:pt>
                <c:pt idx="556">
                  <c:v>95.707923832923839</c:v>
                </c:pt>
                <c:pt idx="557">
                  <c:v>95.707923832923839</c:v>
                </c:pt>
                <c:pt idx="558">
                  <c:v>95.707923832923839</c:v>
                </c:pt>
                <c:pt idx="559">
                  <c:v>95.707923832923839</c:v>
                </c:pt>
                <c:pt idx="560">
                  <c:v>95.707923832923839</c:v>
                </c:pt>
                <c:pt idx="561">
                  <c:v>95.669533169533167</c:v>
                </c:pt>
                <c:pt idx="562">
                  <c:v>95.669533169533167</c:v>
                </c:pt>
                <c:pt idx="563">
                  <c:v>95.669533169533167</c:v>
                </c:pt>
                <c:pt idx="564">
                  <c:v>95.669533169533167</c:v>
                </c:pt>
                <c:pt idx="565">
                  <c:v>95.669533169533167</c:v>
                </c:pt>
                <c:pt idx="566">
                  <c:v>95.64649877149877</c:v>
                </c:pt>
                <c:pt idx="567">
                  <c:v>95.638820638820647</c:v>
                </c:pt>
                <c:pt idx="568">
                  <c:v>95.623464373464373</c:v>
                </c:pt>
                <c:pt idx="569">
                  <c:v>95.623464373464373</c:v>
                </c:pt>
                <c:pt idx="570">
                  <c:v>95.623464373464373</c:v>
                </c:pt>
                <c:pt idx="571">
                  <c:v>95.600429975429975</c:v>
                </c:pt>
                <c:pt idx="572">
                  <c:v>95.600429975429975</c:v>
                </c:pt>
                <c:pt idx="573">
                  <c:v>95.600429975429975</c:v>
                </c:pt>
                <c:pt idx="574">
                  <c:v>95.581234643734646</c:v>
                </c:pt>
                <c:pt idx="575">
                  <c:v>95.581234643734646</c:v>
                </c:pt>
                <c:pt idx="576">
                  <c:v>95.55436117936118</c:v>
                </c:pt>
                <c:pt idx="577">
                  <c:v>95.55436117936118</c:v>
                </c:pt>
                <c:pt idx="578">
                  <c:v>95.55436117936118</c:v>
                </c:pt>
                <c:pt idx="579">
                  <c:v>95.55436117936118</c:v>
                </c:pt>
                <c:pt idx="580">
                  <c:v>95.55436117936118</c:v>
                </c:pt>
                <c:pt idx="581">
                  <c:v>95.512131449631454</c:v>
                </c:pt>
                <c:pt idx="582">
                  <c:v>95.512131449631454</c:v>
                </c:pt>
                <c:pt idx="583">
                  <c:v>95.512131449631454</c:v>
                </c:pt>
                <c:pt idx="584">
                  <c:v>95.512131449631454</c:v>
                </c:pt>
                <c:pt idx="585">
                  <c:v>95.512131449631454</c:v>
                </c:pt>
                <c:pt idx="586">
                  <c:v>95.512131449631454</c:v>
                </c:pt>
                <c:pt idx="587">
                  <c:v>95.466062653562659</c:v>
                </c:pt>
                <c:pt idx="588">
                  <c:v>95.466062653562659</c:v>
                </c:pt>
                <c:pt idx="589">
                  <c:v>95.466062653562659</c:v>
                </c:pt>
                <c:pt idx="590">
                  <c:v>95.466062653562659</c:v>
                </c:pt>
                <c:pt idx="591">
                  <c:v>95.466062653562659</c:v>
                </c:pt>
                <c:pt idx="592">
                  <c:v>95.466062653562659</c:v>
                </c:pt>
                <c:pt idx="593">
                  <c:v>95.162776412776424</c:v>
                </c:pt>
                <c:pt idx="594">
                  <c:v>95.162776412776424</c:v>
                </c:pt>
                <c:pt idx="595">
                  <c:v>95.162776412776424</c:v>
                </c:pt>
                <c:pt idx="596">
                  <c:v>95.162776412776424</c:v>
                </c:pt>
                <c:pt idx="597">
                  <c:v>95.162776412776424</c:v>
                </c:pt>
                <c:pt idx="598">
                  <c:v>95.162776412776424</c:v>
                </c:pt>
                <c:pt idx="599">
                  <c:v>95.162776412776424</c:v>
                </c:pt>
                <c:pt idx="600">
                  <c:v>95.162776412776424</c:v>
                </c:pt>
                <c:pt idx="601">
                  <c:v>95.162776412776424</c:v>
                </c:pt>
                <c:pt idx="602">
                  <c:v>95.162776412776424</c:v>
                </c:pt>
                <c:pt idx="603">
                  <c:v>95.162776412776424</c:v>
                </c:pt>
                <c:pt idx="604">
                  <c:v>95.162776412776424</c:v>
                </c:pt>
                <c:pt idx="605">
                  <c:v>95.162776412776424</c:v>
                </c:pt>
                <c:pt idx="606">
                  <c:v>95.162776412776424</c:v>
                </c:pt>
                <c:pt idx="607">
                  <c:v>95.162776412776424</c:v>
                </c:pt>
                <c:pt idx="608">
                  <c:v>95.162776412776424</c:v>
                </c:pt>
                <c:pt idx="609">
                  <c:v>95.162776412776424</c:v>
                </c:pt>
                <c:pt idx="610">
                  <c:v>95.162776412776424</c:v>
                </c:pt>
                <c:pt idx="611">
                  <c:v>95.162776412776424</c:v>
                </c:pt>
                <c:pt idx="612">
                  <c:v>95.162776412776424</c:v>
                </c:pt>
                <c:pt idx="613">
                  <c:v>95.162776412776424</c:v>
                </c:pt>
                <c:pt idx="614">
                  <c:v>95.162776412776424</c:v>
                </c:pt>
                <c:pt idx="615">
                  <c:v>95.162776412776424</c:v>
                </c:pt>
                <c:pt idx="616">
                  <c:v>95.162776412776424</c:v>
                </c:pt>
                <c:pt idx="617">
                  <c:v>95.162776412776424</c:v>
                </c:pt>
                <c:pt idx="618">
                  <c:v>95.162776412776424</c:v>
                </c:pt>
                <c:pt idx="619">
                  <c:v>95.162776412776424</c:v>
                </c:pt>
                <c:pt idx="620">
                  <c:v>95.162776412776424</c:v>
                </c:pt>
                <c:pt idx="621">
                  <c:v>95.162776412776424</c:v>
                </c:pt>
                <c:pt idx="622">
                  <c:v>95.162776412776424</c:v>
                </c:pt>
                <c:pt idx="623">
                  <c:v>95.162776412776424</c:v>
                </c:pt>
                <c:pt idx="624">
                  <c:v>95.162776412776424</c:v>
                </c:pt>
                <c:pt idx="625">
                  <c:v>95.162776412776424</c:v>
                </c:pt>
                <c:pt idx="626">
                  <c:v>95.162776412776424</c:v>
                </c:pt>
                <c:pt idx="627">
                  <c:v>95.162776412776424</c:v>
                </c:pt>
                <c:pt idx="628">
                  <c:v>95.162776412776424</c:v>
                </c:pt>
                <c:pt idx="629">
                  <c:v>95.162776412776424</c:v>
                </c:pt>
                <c:pt idx="630">
                  <c:v>95.162776412776424</c:v>
                </c:pt>
                <c:pt idx="631">
                  <c:v>95.162776412776424</c:v>
                </c:pt>
                <c:pt idx="632">
                  <c:v>95.162776412776424</c:v>
                </c:pt>
                <c:pt idx="633">
                  <c:v>95.162776412776424</c:v>
                </c:pt>
                <c:pt idx="634">
                  <c:v>95.162776412776424</c:v>
                </c:pt>
                <c:pt idx="635">
                  <c:v>95.162776412776424</c:v>
                </c:pt>
                <c:pt idx="636">
                  <c:v>95.162776412776424</c:v>
                </c:pt>
                <c:pt idx="637">
                  <c:v>95.162776412776424</c:v>
                </c:pt>
                <c:pt idx="638">
                  <c:v>95.162776412776424</c:v>
                </c:pt>
                <c:pt idx="639">
                  <c:v>95.162776412776424</c:v>
                </c:pt>
                <c:pt idx="640">
                  <c:v>95.162776412776424</c:v>
                </c:pt>
                <c:pt idx="641">
                  <c:v>95.162776412776424</c:v>
                </c:pt>
                <c:pt idx="642">
                  <c:v>95.162776412776424</c:v>
                </c:pt>
                <c:pt idx="643">
                  <c:v>95.162776412776424</c:v>
                </c:pt>
                <c:pt idx="644">
                  <c:v>95.162776412776424</c:v>
                </c:pt>
                <c:pt idx="645">
                  <c:v>95.162776412776424</c:v>
                </c:pt>
                <c:pt idx="646">
                  <c:v>95.162776412776424</c:v>
                </c:pt>
                <c:pt idx="647">
                  <c:v>95.162776412776424</c:v>
                </c:pt>
                <c:pt idx="648">
                  <c:v>95.162776412776424</c:v>
                </c:pt>
                <c:pt idx="649">
                  <c:v>95.162776412776424</c:v>
                </c:pt>
                <c:pt idx="650">
                  <c:v>95.162776412776424</c:v>
                </c:pt>
                <c:pt idx="651">
                  <c:v>95.162776412776424</c:v>
                </c:pt>
                <c:pt idx="652">
                  <c:v>95.162776412776424</c:v>
                </c:pt>
                <c:pt idx="653">
                  <c:v>95.162776412776424</c:v>
                </c:pt>
                <c:pt idx="654">
                  <c:v>95.162776412776424</c:v>
                </c:pt>
                <c:pt idx="655">
                  <c:v>95.162776412776424</c:v>
                </c:pt>
                <c:pt idx="656">
                  <c:v>95.162776412776424</c:v>
                </c:pt>
                <c:pt idx="657">
                  <c:v>95.162776412776424</c:v>
                </c:pt>
                <c:pt idx="658">
                  <c:v>95.162776412776424</c:v>
                </c:pt>
                <c:pt idx="659">
                  <c:v>95.162776412776424</c:v>
                </c:pt>
                <c:pt idx="660">
                  <c:v>95.162776412776424</c:v>
                </c:pt>
                <c:pt idx="661">
                  <c:v>95.162776412776424</c:v>
                </c:pt>
                <c:pt idx="662">
                  <c:v>95.162776412776424</c:v>
                </c:pt>
                <c:pt idx="663">
                  <c:v>95.162776412776424</c:v>
                </c:pt>
                <c:pt idx="664">
                  <c:v>95.162776412776424</c:v>
                </c:pt>
                <c:pt idx="665">
                  <c:v>95.162776412776424</c:v>
                </c:pt>
                <c:pt idx="666">
                  <c:v>94.878685503685503</c:v>
                </c:pt>
                <c:pt idx="667">
                  <c:v>94.844133906633914</c:v>
                </c:pt>
                <c:pt idx="668">
                  <c:v>94.844133906633914</c:v>
                </c:pt>
                <c:pt idx="669">
                  <c:v>94.844133906633914</c:v>
                </c:pt>
                <c:pt idx="670">
                  <c:v>94.844133906633914</c:v>
                </c:pt>
                <c:pt idx="671">
                  <c:v>94.844133906633914</c:v>
                </c:pt>
                <c:pt idx="672">
                  <c:v>94.844133906633914</c:v>
                </c:pt>
                <c:pt idx="673">
                  <c:v>94.844133906633914</c:v>
                </c:pt>
                <c:pt idx="674">
                  <c:v>94.844133906633914</c:v>
                </c:pt>
                <c:pt idx="675">
                  <c:v>94.801904176904173</c:v>
                </c:pt>
                <c:pt idx="676">
                  <c:v>94.801904176904173</c:v>
                </c:pt>
                <c:pt idx="677">
                  <c:v>94.801904176904173</c:v>
                </c:pt>
                <c:pt idx="678">
                  <c:v>94.786547911547913</c:v>
                </c:pt>
                <c:pt idx="679">
                  <c:v>94.775030712530722</c:v>
                </c:pt>
                <c:pt idx="680">
                  <c:v>94.775030712530722</c:v>
                </c:pt>
                <c:pt idx="681">
                  <c:v>94.759674447174447</c:v>
                </c:pt>
                <c:pt idx="682">
                  <c:v>94.759674447174447</c:v>
                </c:pt>
                <c:pt idx="683">
                  <c:v>94.740479115479118</c:v>
                </c:pt>
                <c:pt idx="684">
                  <c:v>94.740479115479118</c:v>
                </c:pt>
                <c:pt idx="685">
                  <c:v>94.740479115479118</c:v>
                </c:pt>
                <c:pt idx="686">
                  <c:v>94.694410319410309</c:v>
                </c:pt>
                <c:pt idx="687">
                  <c:v>94.694410319410309</c:v>
                </c:pt>
                <c:pt idx="688">
                  <c:v>94.694410319410309</c:v>
                </c:pt>
                <c:pt idx="689">
                  <c:v>94.694410319410309</c:v>
                </c:pt>
                <c:pt idx="690">
                  <c:v>94.694410319410309</c:v>
                </c:pt>
                <c:pt idx="691">
                  <c:v>94.694410319410309</c:v>
                </c:pt>
                <c:pt idx="692">
                  <c:v>94.694410319410309</c:v>
                </c:pt>
                <c:pt idx="693">
                  <c:v>94.694410319410309</c:v>
                </c:pt>
                <c:pt idx="694">
                  <c:v>94.694410319410309</c:v>
                </c:pt>
                <c:pt idx="695">
                  <c:v>94.656019656019652</c:v>
                </c:pt>
                <c:pt idx="696">
                  <c:v>94.64450245700246</c:v>
                </c:pt>
                <c:pt idx="697">
                  <c:v>94.64450245700246</c:v>
                </c:pt>
                <c:pt idx="698">
                  <c:v>94.632985257985254</c:v>
                </c:pt>
                <c:pt idx="699">
                  <c:v>94.606111793611788</c:v>
                </c:pt>
                <c:pt idx="700">
                  <c:v>94.606111793611788</c:v>
                </c:pt>
                <c:pt idx="701">
                  <c:v>94.606111793611788</c:v>
                </c:pt>
                <c:pt idx="702">
                  <c:v>94.606111793611788</c:v>
                </c:pt>
                <c:pt idx="703">
                  <c:v>94.606111793611788</c:v>
                </c:pt>
                <c:pt idx="704">
                  <c:v>94.606111793611788</c:v>
                </c:pt>
                <c:pt idx="705">
                  <c:v>94.563882063882062</c:v>
                </c:pt>
                <c:pt idx="706">
                  <c:v>94.563882063882062</c:v>
                </c:pt>
                <c:pt idx="707">
                  <c:v>94.563882063882062</c:v>
                </c:pt>
                <c:pt idx="708">
                  <c:v>94.563882063882062</c:v>
                </c:pt>
                <c:pt idx="709">
                  <c:v>94.563882063882062</c:v>
                </c:pt>
                <c:pt idx="710">
                  <c:v>94.513974201474198</c:v>
                </c:pt>
                <c:pt idx="711">
                  <c:v>94.513974201474198</c:v>
                </c:pt>
                <c:pt idx="712">
                  <c:v>94.513974201474198</c:v>
                </c:pt>
                <c:pt idx="713">
                  <c:v>94.513974201474198</c:v>
                </c:pt>
                <c:pt idx="714">
                  <c:v>94.513974201474198</c:v>
                </c:pt>
                <c:pt idx="715">
                  <c:v>94.513974201474198</c:v>
                </c:pt>
                <c:pt idx="716">
                  <c:v>94.513974201474198</c:v>
                </c:pt>
                <c:pt idx="717">
                  <c:v>94.513974201474198</c:v>
                </c:pt>
                <c:pt idx="718">
                  <c:v>94.456388206388212</c:v>
                </c:pt>
                <c:pt idx="719">
                  <c:v>94.456388206388212</c:v>
                </c:pt>
                <c:pt idx="720">
                  <c:v>94.456388206388212</c:v>
                </c:pt>
                <c:pt idx="721">
                  <c:v>94.456388206388212</c:v>
                </c:pt>
                <c:pt idx="722">
                  <c:v>94.456388206388212</c:v>
                </c:pt>
                <c:pt idx="723">
                  <c:v>94.456388206388212</c:v>
                </c:pt>
                <c:pt idx="724">
                  <c:v>94.456388206388212</c:v>
                </c:pt>
                <c:pt idx="725">
                  <c:v>94.425675675675677</c:v>
                </c:pt>
                <c:pt idx="726">
                  <c:v>94.41799754299754</c:v>
                </c:pt>
                <c:pt idx="727">
                  <c:v>94.410319410319403</c:v>
                </c:pt>
                <c:pt idx="728">
                  <c:v>94.398802211302211</c:v>
                </c:pt>
                <c:pt idx="729">
                  <c:v>94.398802211302211</c:v>
                </c:pt>
                <c:pt idx="730">
                  <c:v>94.364250614250608</c:v>
                </c:pt>
                <c:pt idx="731">
                  <c:v>94.364250614250608</c:v>
                </c:pt>
                <c:pt idx="732">
                  <c:v>94.364250614250608</c:v>
                </c:pt>
                <c:pt idx="733">
                  <c:v>94.364250614250608</c:v>
                </c:pt>
                <c:pt idx="734">
                  <c:v>94.364250614250608</c:v>
                </c:pt>
                <c:pt idx="735">
                  <c:v>94.364250614250608</c:v>
                </c:pt>
                <c:pt idx="736">
                  <c:v>94.364250614250608</c:v>
                </c:pt>
                <c:pt idx="737">
                  <c:v>94.333538083538087</c:v>
                </c:pt>
                <c:pt idx="738">
                  <c:v>94.322020884520882</c:v>
                </c:pt>
                <c:pt idx="739">
                  <c:v>94.322020884520882</c:v>
                </c:pt>
                <c:pt idx="740">
                  <c:v>94.306664619164621</c:v>
                </c:pt>
                <c:pt idx="741">
                  <c:v>94.306664619164621</c:v>
                </c:pt>
                <c:pt idx="742">
                  <c:v>94.291308353808361</c:v>
                </c:pt>
                <c:pt idx="743">
                  <c:v>94.291308353808361</c:v>
                </c:pt>
                <c:pt idx="744">
                  <c:v>94.279791154791155</c:v>
                </c:pt>
                <c:pt idx="745">
                  <c:v>94.241400491400498</c:v>
                </c:pt>
                <c:pt idx="746">
                  <c:v>94.241400491400498</c:v>
                </c:pt>
                <c:pt idx="747">
                  <c:v>94.241400491400498</c:v>
                </c:pt>
                <c:pt idx="748">
                  <c:v>94.241400491400498</c:v>
                </c:pt>
                <c:pt idx="749">
                  <c:v>94.241400491400498</c:v>
                </c:pt>
                <c:pt idx="750">
                  <c:v>94.241400491400498</c:v>
                </c:pt>
                <c:pt idx="751">
                  <c:v>94.241400491400498</c:v>
                </c:pt>
                <c:pt idx="752">
                  <c:v>94.241400491400498</c:v>
                </c:pt>
                <c:pt idx="753">
                  <c:v>94.241400491400498</c:v>
                </c:pt>
                <c:pt idx="754">
                  <c:v>94.203009828009826</c:v>
                </c:pt>
                <c:pt idx="755">
                  <c:v>94.053286240786235</c:v>
                </c:pt>
                <c:pt idx="756">
                  <c:v>94.053286240786235</c:v>
                </c:pt>
                <c:pt idx="757">
                  <c:v>94.053286240786235</c:v>
                </c:pt>
                <c:pt idx="758">
                  <c:v>94.053286240786235</c:v>
                </c:pt>
                <c:pt idx="759">
                  <c:v>94.053286240786235</c:v>
                </c:pt>
                <c:pt idx="760">
                  <c:v>94.053286240786235</c:v>
                </c:pt>
                <c:pt idx="761">
                  <c:v>94.053286240786235</c:v>
                </c:pt>
                <c:pt idx="762">
                  <c:v>94.053286240786235</c:v>
                </c:pt>
                <c:pt idx="763">
                  <c:v>94.053286240786235</c:v>
                </c:pt>
                <c:pt idx="764">
                  <c:v>94.053286240786235</c:v>
                </c:pt>
                <c:pt idx="765">
                  <c:v>94.053286240786235</c:v>
                </c:pt>
                <c:pt idx="766">
                  <c:v>94.053286240786235</c:v>
                </c:pt>
                <c:pt idx="767">
                  <c:v>94.053286240786235</c:v>
                </c:pt>
                <c:pt idx="768">
                  <c:v>94.053286240786235</c:v>
                </c:pt>
                <c:pt idx="769">
                  <c:v>94.053286240786235</c:v>
                </c:pt>
                <c:pt idx="770">
                  <c:v>94.053286240786235</c:v>
                </c:pt>
                <c:pt idx="771">
                  <c:v>94.053286240786235</c:v>
                </c:pt>
                <c:pt idx="772">
                  <c:v>94.053286240786235</c:v>
                </c:pt>
                <c:pt idx="773">
                  <c:v>94.053286240786235</c:v>
                </c:pt>
                <c:pt idx="774">
                  <c:v>94.053286240786235</c:v>
                </c:pt>
                <c:pt idx="775">
                  <c:v>94.053286240786235</c:v>
                </c:pt>
                <c:pt idx="776">
                  <c:v>94.053286240786235</c:v>
                </c:pt>
                <c:pt idx="777">
                  <c:v>94.053286240786235</c:v>
                </c:pt>
                <c:pt idx="778">
                  <c:v>94.053286240786235</c:v>
                </c:pt>
                <c:pt idx="779">
                  <c:v>94.053286240786235</c:v>
                </c:pt>
                <c:pt idx="780">
                  <c:v>94.053286240786235</c:v>
                </c:pt>
                <c:pt idx="781">
                  <c:v>94.053286240786235</c:v>
                </c:pt>
                <c:pt idx="782">
                  <c:v>94.053286240786235</c:v>
                </c:pt>
                <c:pt idx="783">
                  <c:v>94.053286240786235</c:v>
                </c:pt>
                <c:pt idx="784">
                  <c:v>94.053286240786235</c:v>
                </c:pt>
                <c:pt idx="785">
                  <c:v>94.053286240786235</c:v>
                </c:pt>
                <c:pt idx="786">
                  <c:v>94.053286240786235</c:v>
                </c:pt>
                <c:pt idx="787">
                  <c:v>94.053286240786235</c:v>
                </c:pt>
                <c:pt idx="788">
                  <c:v>94.053286240786235</c:v>
                </c:pt>
                <c:pt idx="789">
                  <c:v>94.053286240786235</c:v>
                </c:pt>
                <c:pt idx="790">
                  <c:v>94.053286240786235</c:v>
                </c:pt>
                <c:pt idx="791">
                  <c:v>94.053286240786235</c:v>
                </c:pt>
                <c:pt idx="792">
                  <c:v>94.053286240786235</c:v>
                </c:pt>
                <c:pt idx="793">
                  <c:v>93.853654791154796</c:v>
                </c:pt>
                <c:pt idx="794">
                  <c:v>93.853654791154796</c:v>
                </c:pt>
                <c:pt idx="795">
                  <c:v>93.853654791154796</c:v>
                </c:pt>
                <c:pt idx="796">
                  <c:v>93.853654791154796</c:v>
                </c:pt>
                <c:pt idx="797">
                  <c:v>93.853654791154796</c:v>
                </c:pt>
                <c:pt idx="798">
                  <c:v>93.853654791154796</c:v>
                </c:pt>
                <c:pt idx="799">
                  <c:v>93.853654791154796</c:v>
                </c:pt>
                <c:pt idx="800">
                  <c:v>93.853654791154796</c:v>
                </c:pt>
                <c:pt idx="801">
                  <c:v>93.853654791154796</c:v>
                </c:pt>
                <c:pt idx="802">
                  <c:v>93.853654791154796</c:v>
                </c:pt>
                <c:pt idx="803">
                  <c:v>93.853654791154796</c:v>
                </c:pt>
                <c:pt idx="804">
                  <c:v>93.853654791154796</c:v>
                </c:pt>
                <c:pt idx="805">
                  <c:v>93.853654791154796</c:v>
                </c:pt>
                <c:pt idx="806">
                  <c:v>93.853654791154796</c:v>
                </c:pt>
                <c:pt idx="807">
                  <c:v>93.796068796068795</c:v>
                </c:pt>
                <c:pt idx="808">
                  <c:v>93.780712530712535</c:v>
                </c:pt>
                <c:pt idx="809">
                  <c:v>93.780712530712535</c:v>
                </c:pt>
                <c:pt idx="810">
                  <c:v>93.780712530712535</c:v>
                </c:pt>
                <c:pt idx="811">
                  <c:v>93.765356265356274</c:v>
                </c:pt>
                <c:pt idx="812">
                  <c:v>93.757678132678137</c:v>
                </c:pt>
                <c:pt idx="813">
                  <c:v>93.75</c:v>
                </c:pt>
                <c:pt idx="814">
                  <c:v>93.742321867321863</c:v>
                </c:pt>
                <c:pt idx="815">
                  <c:v>93.700092137592137</c:v>
                </c:pt>
                <c:pt idx="816">
                  <c:v>93.700092137592137</c:v>
                </c:pt>
                <c:pt idx="817">
                  <c:v>93.700092137592137</c:v>
                </c:pt>
                <c:pt idx="818">
                  <c:v>93.700092137592137</c:v>
                </c:pt>
                <c:pt idx="819">
                  <c:v>93.700092137592137</c:v>
                </c:pt>
                <c:pt idx="820">
                  <c:v>93.700092137592137</c:v>
                </c:pt>
                <c:pt idx="821">
                  <c:v>93.700092137592137</c:v>
                </c:pt>
                <c:pt idx="822">
                  <c:v>93.700092137592137</c:v>
                </c:pt>
                <c:pt idx="823">
                  <c:v>93.700092137592137</c:v>
                </c:pt>
                <c:pt idx="824">
                  <c:v>93.700092137592137</c:v>
                </c:pt>
                <c:pt idx="825">
                  <c:v>93.65786240786241</c:v>
                </c:pt>
                <c:pt idx="826">
                  <c:v>93.650184275184273</c:v>
                </c:pt>
                <c:pt idx="827">
                  <c:v>93.627149877149876</c:v>
                </c:pt>
                <c:pt idx="828">
                  <c:v>93.627149877149876</c:v>
                </c:pt>
                <c:pt idx="829">
                  <c:v>93.627149877149876</c:v>
                </c:pt>
                <c:pt idx="830">
                  <c:v>93.627149877149876</c:v>
                </c:pt>
                <c:pt idx="831">
                  <c:v>93.627149877149876</c:v>
                </c:pt>
                <c:pt idx="832">
                  <c:v>93.604115479115478</c:v>
                </c:pt>
                <c:pt idx="833">
                  <c:v>93.596437346437341</c:v>
                </c:pt>
                <c:pt idx="834">
                  <c:v>93.588759213759204</c:v>
                </c:pt>
                <c:pt idx="835">
                  <c:v>93.554207616707615</c:v>
                </c:pt>
                <c:pt idx="836">
                  <c:v>93.554207616707615</c:v>
                </c:pt>
                <c:pt idx="837">
                  <c:v>93.554207616707615</c:v>
                </c:pt>
                <c:pt idx="838">
                  <c:v>93.554207616707615</c:v>
                </c:pt>
                <c:pt idx="839">
                  <c:v>93.554207616707615</c:v>
                </c:pt>
                <c:pt idx="840">
                  <c:v>93.554207616707615</c:v>
                </c:pt>
                <c:pt idx="841">
                  <c:v>93.554207616707615</c:v>
                </c:pt>
                <c:pt idx="842">
                  <c:v>93.554207616707615</c:v>
                </c:pt>
                <c:pt idx="843">
                  <c:v>93.477426289926285</c:v>
                </c:pt>
                <c:pt idx="844">
                  <c:v>93.477426289926285</c:v>
                </c:pt>
                <c:pt idx="845">
                  <c:v>93.477426289926285</c:v>
                </c:pt>
                <c:pt idx="846">
                  <c:v>93.477426289926285</c:v>
                </c:pt>
                <c:pt idx="847">
                  <c:v>93.477426289926285</c:v>
                </c:pt>
                <c:pt idx="848">
                  <c:v>93.477426289926285</c:v>
                </c:pt>
                <c:pt idx="849">
                  <c:v>93.477426289926285</c:v>
                </c:pt>
                <c:pt idx="850">
                  <c:v>93.477426289926285</c:v>
                </c:pt>
                <c:pt idx="851">
                  <c:v>93.477426289926285</c:v>
                </c:pt>
                <c:pt idx="852">
                  <c:v>93.477426289926285</c:v>
                </c:pt>
                <c:pt idx="853">
                  <c:v>93.477426289926285</c:v>
                </c:pt>
                <c:pt idx="854">
                  <c:v>93.477426289926285</c:v>
                </c:pt>
                <c:pt idx="855">
                  <c:v>93.343058968058969</c:v>
                </c:pt>
                <c:pt idx="856">
                  <c:v>93.343058968058969</c:v>
                </c:pt>
                <c:pt idx="857">
                  <c:v>93.343058968058969</c:v>
                </c:pt>
                <c:pt idx="858">
                  <c:v>93.343058968058969</c:v>
                </c:pt>
                <c:pt idx="859">
                  <c:v>93.343058968058969</c:v>
                </c:pt>
                <c:pt idx="860">
                  <c:v>93.343058968058969</c:v>
                </c:pt>
                <c:pt idx="861">
                  <c:v>93.343058968058969</c:v>
                </c:pt>
                <c:pt idx="862">
                  <c:v>93.343058968058969</c:v>
                </c:pt>
                <c:pt idx="863">
                  <c:v>93.343058968058969</c:v>
                </c:pt>
                <c:pt idx="864">
                  <c:v>93.343058968058969</c:v>
                </c:pt>
                <c:pt idx="865">
                  <c:v>93.343058968058969</c:v>
                </c:pt>
                <c:pt idx="866">
                  <c:v>93.343058968058969</c:v>
                </c:pt>
                <c:pt idx="867">
                  <c:v>93.343058968058969</c:v>
                </c:pt>
                <c:pt idx="868">
                  <c:v>93.343058968058969</c:v>
                </c:pt>
                <c:pt idx="869">
                  <c:v>93.343058968058969</c:v>
                </c:pt>
                <c:pt idx="870">
                  <c:v>93.343058968058969</c:v>
                </c:pt>
                <c:pt idx="871">
                  <c:v>93.343058968058969</c:v>
                </c:pt>
                <c:pt idx="872">
                  <c:v>93.343058968058969</c:v>
                </c:pt>
                <c:pt idx="873">
                  <c:v>93.343058968058969</c:v>
                </c:pt>
                <c:pt idx="874">
                  <c:v>93.343058968058969</c:v>
                </c:pt>
                <c:pt idx="875">
                  <c:v>93.343058968058969</c:v>
                </c:pt>
                <c:pt idx="876">
                  <c:v>93.343058968058969</c:v>
                </c:pt>
                <c:pt idx="877">
                  <c:v>93.343058968058969</c:v>
                </c:pt>
                <c:pt idx="878">
                  <c:v>93.239404176904173</c:v>
                </c:pt>
                <c:pt idx="879">
                  <c:v>93.239404176904173</c:v>
                </c:pt>
                <c:pt idx="880">
                  <c:v>93.239404176904173</c:v>
                </c:pt>
                <c:pt idx="881">
                  <c:v>93.239404176904173</c:v>
                </c:pt>
                <c:pt idx="882">
                  <c:v>93.220208845208845</c:v>
                </c:pt>
                <c:pt idx="883">
                  <c:v>93.208691646191639</c:v>
                </c:pt>
                <c:pt idx="884">
                  <c:v>93.208691646191639</c:v>
                </c:pt>
                <c:pt idx="885">
                  <c:v>93.197174447174447</c:v>
                </c:pt>
                <c:pt idx="886">
                  <c:v>93.185657248157256</c:v>
                </c:pt>
                <c:pt idx="887">
                  <c:v>93.185657248157256</c:v>
                </c:pt>
                <c:pt idx="888">
                  <c:v>93.170300982800981</c:v>
                </c:pt>
                <c:pt idx="889">
                  <c:v>93.170300982800981</c:v>
                </c:pt>
                <c:pt idx="890">
                  <c:v>93.093519656019652</c:v>
                </c:pt>
                <c:pt idx="891">
                  <c:v>93.093519656019652</c:v>
                </c:pt>
                <c:pt idx="892">
                  <c:v>93.093519656019652</c:v>
                </c:pt>
                <c:pt idx="893">
                  <c:v>93.093519656019652</c:v>
                </c:pt>
                <c:pt idx="894">
                  <c:v>93.093519656019652</c:v>
                </c:pt>
                <c:pt idx="895">
                  <c:v>93.093519656019652</c:v>
                </c:pt>
                <c:pt idx="896">
                  <c:v>93.093519656019652</c:v>
                </c:pt>
                <c:pt idx="897">
                  <c:v>93.093519656019652</c:v>
                </c:pt>
                <c:pt idx="898">
                  <c:v>93.093519656019652</c:v>
                </c:pt>
                <c:pt idx="899">
                  <c:v>93.093519656019652</c:v>
                </c:pt>
                <c:pt idx="900">
                  <c:v>93.093519656019652</c:v>
                </c:pt>
                <c:pt idx="901">
                  <c:v>93.093519656019652</c:v>
                </c:pt>
                <c:pt idx="902">
                  <c:v>93.093519656019652</c:v>
                </c:pt>
                <c:pt idx="903">
                  <c:v>93.093519656019652</c:v>
                </c:pt>
                <c:pt idx="904">
                  <c:v>93.093519656019652</c:v>
                </c:pt>
                <c:pt idx="905">
                  <c:v>93.093519656019652</c:v>
                </c:pt>
                <c:pt idx="906">
                  <c:v>93.093519656019652</c:v>
                </c:pt>
                <c:pt idx="907">
                  <c:v>93.093519656019652</c:v>
                </c:pt>
                <c:pt idx="908">
                  <c:v>93.020577395577391</c:v>
                </c:pt>
                <c:pt idx="909">
                  <c:v>93.00522113022113</c:v>
                </c:pt>
                <c:pt idx="910">
                  <c:v>93.00522113022113</c:v>
                </c:pt>
                <c:pt idx="911">
                  <c:v>93.00522113022113</c:v>
                </c:pt>
                <c:pt idx="912">
                  <c:v>92.98986486486487</c:v>
                </c:pt>
                <c:pt idx="913">
                  <c:v>92.982186732186733</c:v>
                </c:pt>
                <c:pt idx="914">
                  <c:v>92.951474201474198</c:v>
                </c:pt>
                <c:pt idx="915">
                  <c:v>92.951474201474198</c:v>
                </c:pt>
                <c:pt idx="916">
                  <c:v>92.951474201474198</c:v>
                </c:pt>
                <c:pt idx="917">
                  <c:v>92.951474201474198</c:v>
                </c:pt>
                <c:pt idx="918">
                  <c:v>92.951474201474198</c:v>
                </c:pt>
                <c:pt idx="919">
                  <c:v>92.951474201474198</c:v>
                </c:pt>
                <c:pt idx="920">
                  <c:v>92.951474201474198</c:v>
                </c:pt>
                <c:pt idx="921">
                  <c:v>92.867014742014746</c:v>
                </c:pt>
                <c:pt idx="922">
                  <c:v>92.867014742014746</c:v>
                </c:pt>
                <c:pt idx="923">
                  <c:v>92.867014742014746</c:v>
                </c:pt>
                <c:pt idx="924">
                  <c:v>92.867014742014746</c:v>
                </c:pt>
                <c:pt idx="925">
                  <c:v>92.867014742014746</c:v>
                </c:pt>
                <c:pt idx="926">
                  <c:v>92.867014742014746</c:v>
                </c:pt>
                <c:pt idx="927">
                  <c:v>92.867014742014746</c:v>
                </c:pt>
                <c:pt idx="928">
                  <c:v>92.867014742014746</c:v>
                </c:pt>
                <c:pt idx="929">
                  <c:v>92.867014742014746</c:v>
                </c:pt>
                <c:pt idx="930">
                  <c:v>92.867014742014746</c:v>
                </c:pt>
                <c:pt idx="931">
                  <c:v>92.867014742014746</c:v>
                </c:pt>
                <c:pt idx="932">
                  <c:v>92.867014742014746</c:v>
                </c:pt>
                <c:pt idx="933">
                  <c:v>92.867014742014746</c:v>
                </c:pt>
                <c:pt idx="934">
                  <c:v>92.867014742014746</c:v>
                </c:pt>
                <c:pt idx="935">
                  <c:v>92.867014742014746</c:v>
                </c:pt>
                <c:pt idx="936">
                  <c:v>92.77871621621621</c:v>
                </c:pt>
                <c:pt idx="937">
                  <c:v>92.77871621621621</c:v>
                </c:pt>
                <c:pt idx="938">
                  <c:v>92.77871621621621</c:v>
                </c:pt>
                <c:pt idx="939">
                  <c:v>92.77871621621621</c:v>
                </c:pt>
                <c:pt idx="940">
                  <c:v>92.77871621621621</c:v>
                </c:pt>
                <c:pt idx="941">
                  <c:v>92.77871621621621</c:v>
                </c:pt>
                <c:pt idx="942">
                  <c:v>92.77871621621621</c:v>
                </c:pt>
                <c:pt idx="943">
                  <c:v>92.77871621621621</c:v>
                </c:pt>
                <c:pt idx="944">
                  <c:v>92.732647420147416</c:v>
                </c:pt>
                <c:pt idx="945">
                  <c:v>92.732647420147416</c:v>
                </c:pt>
                <c:pt idx="946">
                  <c:v>92.732647420147416</c:v>
                </c:pt>
                <c:pt idx="947">
                  <c:v>92.732647420147416</c:v>
                </c:pt>
                <c:pt idx="948">
                  <c:v>92.713452088452087</c:v>
                </c:pt>
                <c:pt idx="949">
                  <c:v>92.698095823095827</c:v>
                </c:pt>
                <c:pt idx="950">
                  <c:v>92.698095823095827</c:v>
                </c:pt>
                <c:pt idx="951">
                  <c:v>92.698095823095827</c:v>
                </c:pt>
                <c:pt idx="952">
                  <c:v>92.682739557739552</c:v>
                </c:pt>
                <c:pt idx="953">
                  <c:v>92.67122235872236</c:v>
                </c:pt>
                <c:pt idx="954">
                  <c:v>92.67122235872236</c:v>
                </c:pt>
                <c:pt idx="955">
                  <c:v>92.640509828009826</c:v>
                </c:pt>
                <c:pt idx="956">
                  <c:v>92.640509828009826</c:v>
                </c:pt>
                <c:pt idx="957">
                  <c:v>92.640509828009826</c:v>
                </c:pt>
                <c:pt idx="958">
                  <c:v>92.640509828009826</c:v>
                </c:pt>
                <c:pt idx="959">
                  <c:v>92.640509828009826</c:v>
                </c:pt>
                <c:pt idx="960">
                  <c:v>92.640509828009826</c:v>
                </c:pt>
                <c:pt idx="961">
                  <c:v>92.579084766584756</c:v>
                </c:pt>
                <c:pt idx="962">
                  <c:v>92.579084766584756</c:v>
                </c:pt>
                <c:pt idx="963">
                  <c:v>92.579084766584756</c:v>
                </c:pt>
                <c:pt idx="964">
                  <c:v>92.579084766584756</c:v>
                </c:pt>
                <c:pt idx="965">
                  <c:v>92.579084766584756</c:v>
                </c:pt>
                <c:pt idx="966">
                  <c:v>92.579084766584756</c:v>
                </c:pt>
                <c:pt idx="967">
                  <c:v>92.579084766584756</c:v>
                </c:pt>
                <c:pt idx="968">
                  <c:v>92.579084766584756</c:v>
                </c:pt>
                <c:pt idx="969">
                  <c:v>92.579084766584756</c:v>
                </c:pt>
                <c:pt idx="970">
                  <c:v>92.579084766584756</c:v>
                </c:pt>
                <c:pt idx="971">
                  <c:v>92.525337837837839</c:v>
                </c:pt>
                <c:pt idx="972">
                  <c:v>92.525337837837839</c:v>
                </c:pt>
                <c:pt idx="973">
                  <c:v>92.525337837837839</c:v>
                </c:pt>
                <c:pt idx="974">
                  <c:v>92.525337837837839</c:v>
                </c:pt>
                <c:pt idx="975">
                  <c:v>92.50614250614251</c:v>
                </c:pt>
                <c:pt idx="976">
                  <c:v>92.494625307125318</c:v>
                </c:pt>
                <c:pt idx="977">
                  <c:v>92.494625307125318</c:v>
                </c:pt>
                <c:pt idx="978">
                  <c:v>92.483108108108098</c:v>
                </c:pt>
                <c:pt idx="979">
                  <c:v>92.475429975429975</c:v>
                </c:pt>
                <c:pt idx="980">
                  <c:v>92.448556511056509</c:v>
                </c:pt>
                <c:pt idx="981">
                  <c:v>92.448556511056509</c:v>
                </c:pt>
                <c:pt idx="982">
                  <c:v>92.448556511056509</c:v>
                </c:pt>
                <c:pt idx="983">
                  <c:v>92.448556511056509</c:v>
                </c:pt>
                <c:pt idx="984">
                  <c:v>92.448556511056509</c:v>
                </c:pt>
                <c:pt idx="985">
                  <c:v>92.448556511056509</c:v>
                </c:pt>
                <c:pt idx="986">
                  <c:v>92.421683046683043</c:v>
                </c:pt>
                <c:pt idx="987">
                  <c:v>92.202856265356274</c:v>
                </c:pt>
                <c:pt idx="988">
                  <c:v>92.202856265356274</c:v>
                </c:pt>
                <c:pt idx="989">
                  <c:v>92.202856265356274</c:v>
                </c:pt>
                <c:pt idx="990">
                  <c:v>92.202856265356274</c:v>
                </c:pt>
                <c:pt idx="991">
                  <c:v>92.202856265356274</c:v>
                </c:pt>
                <c:pt idx="992">
                  <c:v>92.202856265356274</c:v>
                </c:pt>
                <c:pt idx="993">
                  <c:v>92.202856265356274</c:v>
                </c:pt>
                <c:pt idx="994">
                  <c:v>92.202856265356274</c:v>
                </c:pt>
                <c:pt idx="995">
                  <c:v>92.202856265356274</c:v>
                </c:pt>
                <c:pt idx="996">
                  <c:v>92.202856265356274</c:v>
                </c:pt>
                <c:pt idx="997">
                  <c:v>92.202856265356274</c:v>
                </c:pt>
                <c:pt idx="998">
                  <c:v>92.202856265356274</c:v>
                </c:pt>
                <c:pt idx="999">
                  <c:v>92.202856265356274</c:v>
                </c:pt>
                <c:pt idx="1000">
                  <c:v>92.202856265356274</c:v>
                </c:pt>
                <c:pt idx="1001">
                  <c:v>92.202856265356274</c:v>
                </c:pt>
                <c:pt idx="1002">
                  <c:v>92.202856265356274</c:v>
                </c:pt>
                <c:pt idx="1003">
                  <c:v>92.202856265356274</c:v>
                </c:pt>
                <c:pt idx="1004">
                  <c:v>92.202856265356274</c:v>
                </c:pt>
                <c:pt idx="1005">
                  <c:v>92.202856265356274</c:v>
                </c:pt>
                <c:pt idx="1006">
                  <c:v>92.202856265356274</c:v>
                </c:pt>
                <c:pt idx="1007">
                  <c:v>92.202856265356274</c:v>
                </c:pt>
                <c:pt idx="1008">
                  <c:v>92.202856265356274</c:v>
                </c:pt>
                <c:pt idx="1009">
                  <c:v>92.202856265356274</c:v>
                </c:pt>
                <c:pt idx="1010">
                  <c:v>92.202856265356274</c:v>
                </c:pt>
                <c:pt idx="1011">
                  <c:v>92.202856265356274</c:v>
                </c:pt>
                <c:pt idx="1012">
                  <c:v>92.202856265356274</c:v>
                </c:pt>
                <c:pt idx="1013">
                  <c:v>92.202856265356274</c:v>
                </c:pt>
                <c:pt idx="1014">
                  <c:v>92.202856265356274</c:v>
                </c:pt>
                <c:pt idx="1015">
                  <c:v>92.202856265356274</c:v>
                </c:pt>
                <c:pt idx="1016">
                  <c:v>92.202856265356274</c:v>
                </c:pt>
                <c:pt idx="1017">
                  <c:v>92.202856265356274</c:v>
                </c:pt>
                <c:pt idx="1018">
                  <c:v>92.202856265356274</c:v>
                </c:pt>
                <c:pt idx="1019">
                  <c:v>92.202856265356274</c:v>
                </c:pt>
                <c:pt idx="1020">
                  <c:v>92.202856265356274</c:v>
                </c:pt>
                <c:pt idx="1021">
                  <c:v>92.202856265356274</c:v>
                </c:pt>
                <c:pt idx="1022">
                  <c:v>92.202856265356274</c:v>
                </c:pt>
                <c:pt idx="1023">
                  <c:v>92.202856265356274</c:v>
                </c:pt>
                <c:pt idx="1024">
                  <c:v>92.202856265356274</c:v>
                </c:pt>
                <c:pt idx="1025">
                  <c:v>92.202856265356274</c:v>
                </c:pt>
                <c:pt idx="1026">
                  <c:v>92.202856265356274</c:v>
                </c:pt>
                <c:pt idx="1027">
                  <c:v>92.202856265356274</c:v>
                </c:pt>
                <c:pt idx="1028">
                  <c:v>92.202856265356274</c:v>
                </c:pt>
                <c:pt idx="1029">
                  <c:v>92.202856265356274</c:v>
                </c:pt>
                <c:pt idx="1030">
                  <c:v>92.202856265356274</c:v>
                </c:pt>
                <c:pt idx="1031">
                  <c:v>92.202856265356274</c:v>
                </c:pt>
                <c:pt idx="1032">
                  <c:v>92.202856265356274</c:v>
                </c:pt>
                <c:pt idx="1033">
                  <c:v>92.202856265356274</c:v>
                </c:pt>
                <c:pt idx="1034">
                  <c:v>92.202856265356274</c:v>
                </c:pt>
                <c:pt idx="1035">
                  <c:v>92.202856265356274</c:v>
                </c:pt>
                <c:pt idx="1036">
                  <c:v>92.202856265356274</c:v>
                </c:pt>
                <c:pt idx="1037">
                  <c:v>92.202856265356274</c:v>
                </c:pt>
                <c:pt idx="1038">
                  <c:v>92.202856265356274</c:v>
                </c:pt>
                <c:pt idx="1039">
                  <c:v>92.202856265356274</c:v>
                </c:pt>
                <c:pt idx="1040">
                  <c:v>92.202856265356274</c:v>
                </c:pt>
                <c:pt idx="1041">
                  <c:v>92.202856265356274</c:v>
                </c:pt>
                <c:pt idx="1042">
                  <c:v>92.202856265356274</c:v>
                </c:pt>
                <c:pt idx="1043">
                  <c:v>91.934121621621628</c:v>
                </c:pt>
                <c:pt idx="1044">
                  <c:v>91.934121621621628</c:v>
                </c:pt>
                <c:pt idx="1045">
                  <c:v>91.934121621621628</c:v>
                </c:pt>
                <c:pt idx="1046">
                  <c:v>91.934121621621628</c:v>
                </c:pt>
                <c:pt idx="1047">
                  <c:v>91.934121621621628</c:v>
                </c:pt>
                <c:pt idx="1048">
                  <c:v>91.934121621621628</c:v>
                </c:pt>
                <c:pt idx="1049">
                  <c:v>91.934121621621628</c:v>
                </c:pt>
                <c:pt idx="1050">
                  <c:v>91.934121621621628</c:v>
                </c:pt>
                <c:pt idx="1051">
                  <c:v>91.934121621621628</c:v>
                </c:pt>
                <c:pt idx="1052">
                  <c:v>91.934121621621628</c:v>
                </c:pt>
                <c:pt idx="1053">
                  <c:v>91.934121621621628</c:v>
                </c:pt>
                <c:pt idx="1054">
                  <c:v>91.934121621621628</c:v>
                </c:pt>
                <c:pt idx="1055">
                  <c:v>91.934121621621628</c:v>
                </c:pt>
                <c:pt idx="1056">
                  <c:v>91.934121621621628</c:v>
                </c:pt>
                <c:pt idx="1057">
                  <c:v>91.86885749385749</c:v>
                </c:pt>
                <c:pt idx="1058">
                  <c:v>91.86885749385749</c:v>
                </c:pt>
                <c:pt idx="1059">
                  <c:v>91.86885749385749</c:v>
                </c:pt>
                <c:pt idx="1060">
                  <c:v>91.841984029484024</c:v>
                </c:pt>
                <c:pt idx="1061">
                  <c:v>91.841984029484024</c:v>
                </c:pt>
                <c:pt idx="1062">
                  <c:v>91.841984029484024</c:v>
                </c:pt>
                <c:pt idx="1063">
                  <c:v>91.841984029484024</c:v>
                </c:pt>
                <c:pt idx="1064">
                  <c:v>91.818949631449627</c:v>
                </c:pt>
                <c:pt idx="1065">
                  <c:v>91.818949631449627</c:v>
                </c:pt>
                <c:pt idx="1066">
                  <c:v>91.795915233415244</c:v>
                </c:pt>
                <c:pt idx="1067">
                  <c:v>91.795915233415244</c:v>
                </c:pt>
                <c:pt idx="1068">
                  <c:v>91.795915233415244</c:v>
                </c:pt>
                <c:pt idx="1069">
                  <c:v>91.795915233415244</c:v>
                </c:pt>
                <c:pt idx="1070">
                  <c:v>91.7767199017199</c:v>
                </c:pt>
                <c:pt idx="1071">
                  <c:v>91.742168304668297</c:v>
                </c:pt>
                <c:pt idx="1072">
                  <c:v>91.742168304668297</c:v>
                </c:pt>
                <c:pt idx="1073">
                  <c:v>91.742168304668297</c:v>
                </c:pt>
                <c:pt idx="1074">
                  <c:v>91.742168304668297</c:v>
                </c:pt>
                <c:pt idx="1075">
                  <c:v>91.742168304668297</c:v>
                </c:pt>
                <c:pt idx="1076">
                  <c:v>91.742168304668297</c:v>
                </c:pt>
                <c:pt idx="1077">
                  <c:v>91.742168304668297</c:v>
                </c:pt>
                <c:pt idx="1078">
                  <c:v>91.742168304668297</c:v>
                </c:pt>
                <c:pt idx="1079">
                  <c:v>91.70377764127764</c:v>
                </c:pt>
                <c:pt idx="1080">
                  <c:v>91.70377764127764</c:v>
                </c:pt>
                <c:pt idx="1081">
                  <c:v>91.688421375921379</c:v>
                </c:pt>
                <c:pt idx="1082">
                  <c:v>91.688421375921379</c:v>
                </c:pt>
                <c:pt idx="1083">
                  <c:v>91.673065110565105</c:v>
                </c:pt>
                <c:pt idx="1084">
                  <c:v>91.673065110565105</c:v>
                </c:pt>
                <c:pt idx="1085">
                  <c:v>91.634674447174447</c:v>
                </c:pt>
                <c:pt idx="1086">
                  <c:v>91.634674447174447</c:v>
                </c:pt>
                <c:pt idx="1087">
                  <c:v>91.634674447174447</c:v>
                </c:pt>
                <c:pt idx="1088">
                  <c:v>91.634674447174447</c:v>
                </c:pt>
                <c:pt idx="1089">
                  <c:v>91.634674447174447</c:v>
                </c:pt>
                <c:pt idx="1090">
                  <c:v>91.634674447174447</c:v>
                </c:pt>
                <c:pt idx="1091">
                  <c:v>91.634674447174447</c:v>
                </c:pt>
                <c:pt idx="1092">
                  <c:v>91.634674447174447</c:v>
                </c:pt>
                <c:pt idx="1093">
                  <c:v>91.511824324324323</c:v>
                </c:pt>
                <c:pt idx="1094">
                  <c:v>91.511824324324323</c:v>
                </c:pt>
                <c:pt idx="1095">
                  <c:v>91.511824324324323</c:v>
                </c:pt>
                <c:pt idx="1096">
                  <c:v>91.511824324324323</c:v>
                </c:pt>
                <c:pt idx="1097">
                  <c:v>91.511824324324323</c:v>
                </c:pt>
                <c:pt idx="1098">
                  <c:v>91.511824324324323</c:v>
                </c:pt>
                <c:pt idx="1099">
                  <c:v>91.511824324324323</c:v>
                </c:pt>
                <c:pt idx="1100">
                  <c:v>91.511824324324323</c:v>
                </c:pt>
                <c:pt idx="1101">
                  <c:v>91.511824324324323</c:v>
                </c:pt>
                <c:pt idx="1102">
                  <c:v>91.511824324324323</c:v>
                </c:pt>
                <c:pt idx="1103">
                  <c:v>91.511824324324323</c:v>
                </c:pt>
                <c:pt idx="1104">
                  <c:v>91.511824324324323</c:v>
                </c:pt>
                <c:pt idx="1105">
                  <c:v>91.511824324324323</c:v>
                </c:pt>
                <c:pt idx="1106">
                  <c:v>91.511824324324323</c:v>
                </c:pt>
                <c:pt idx="1107">
                  <c:v>91.511824324324323</c:v>
                </c:pt>
                <c:pt idx="1108">
                  <c:v>91.511824324324323</c:v>
                </c:pt>
                <c:pt idx="1109">
                  <c:v>91.511824324324323</c:v>
                </c:pt>
                <c:pt idx="1110">
                  <c:v>91.511824324324323</c:v>
                </c:pt>
                <c:pt idx="1111">
                  <c:v>91.511824324324323</c:v>
                </c:pt>
                <c:pt idx="1112">
                  <c:v>91.511824324324323</c:v>
                </c:pt>
                <c:pt idx="1113">
                  <c:v>91.511824324324323</c:v>
                </c:pt>
                <c:pt idx="1114">
                  <c:v>91.511824324324323</c:v>
                </c:pt>
                <c:pt idx="1115">
                  <c:v>91.511824324324323</c:v>
                </c:pt>
                <c:pt idx="1116">
                  <c:v>91.511824324324323</c:v>
                </c:pt>
                <c:pt idx="1117">
                  <c:v>91.38513513513513</c:v>
                </c:pt>
                <c:pt idx="1118">
                  <c:v>91.38513513513513</c:v>
                </c:pt>
                <c:pt idx="1119">
                  <c:v>91.38513513513513</c:v>
                </c:pt>
                <c:pt idx="1120">
                  <c:v>91.38513513513513</c:v>
                </c:pt>
                <c:pt idx="1121">
                  <c:v>91.38513513513513</c:v>
                </c:pt>
                <c:pt idx="1122">
                  <c:v>91.38513513513513</c:v>
                </c:pt>
                <c:pt idx="1123">
                  <c:v>91.38513513513513</c:v>
                </c:pt>
                <c:pt idx="1124">
                  <c:v>91.38513513513513</c:v>
                </c:pt>
                <c:pt idx="1125">
                  <c:v>91.38513513513513</c:v>
                </c:pt>
                <c:pt idx="1126">
                  <c:v>91.346744471744472</c:v>
                </c:pt>
                <c:pt idx="1127">
                  <c:v>91.323710073710075</c:v>
                </c:pt>
                <c:pt idx="1128">
                  <c:v>91.323710073710075</c:v>
                </c:pt>
                <c:pt idx="1129">
                  <c:v>91.323710073710075</c:v>
                </c:pt>
                <c:pt idx="1130">
                  <c:v>91.323710073710075</c:v>
                </c:pt>
                <c:pt idx="1131">
                  <c:v>91.323710073710075</c:v>
                </c:pt>
                <c:pt idx="1132">
                  <c:v>91.296836609336609</c:v>
                </c:pt>
                <c:pt idx="1133">
                  <c:v>91.296836609336609</c:v>
                </c:pt>
                <c:pt idx="1134">
                  <c:v>91.27764127764128</c:v>
                </c:pt>
                <c:pt idx="1135">
                  <c:v>91.27764127764128</c:v>
                </c:pt>
                <c:pt idx="1136">
                  <c:v>91.27764127764128</c:v>
                </c:pt>
                <c:pt idx="1137">
                  <c:v>91.220055282555279</c:v>
                </c:pt>
                <c:pt idx="1138">
                  <c:v>91.220055282555279</c:v>
                </c:pt>
                <c:pt idx="1139">
                  <c:v>91.220055282555279</c:v>
                </c:pt>
                <c:pt idx="1140">
                  <c:v>91.220055282555279</c:v>
                </c:pt>
                <c:pt idx="1141">
                  <c:v>91.220055282555279</c:v>
                </c:pt>
                <c:pt idx="1142">
                  <c:v>91.220055282555279</c:v>
                </c:pt>
                <c:pt idx="1143">
                  <c:v>91.220055282555279</c:v>
                </c:pt>
                <c:pt idx="1144">
                  <c:v>91.220055282555279</c:v>
                </c:pt>
                <c:pt idx="1145">
                  <c:v>91.220055282555279</c:v>
                </c:pt>
                <c:pt idx="1146">
                  <c:v>91.220055282555279</c:v>
                </c:pt>
                <c:pt idx="1147">
                  <c:v>91.220055282555279</c:v>
                </c:pt>
                <c:pt idx="1148">
                  <c:v>91.220055282555279</c:v>
                </c:pt>
                <c:pt idx="1149">
                  <c:v>91.166308353808361</c:v>
                </c:pt>
                <c:pt idx="1150">
                  <c:v>91.166308353808361</c:v>
                </c:pt>
                <c:pt idx="1151">
                  <c:v>91.154791154791155</c:v>
                </c:pt>
                <c:pt idx="1152">
                  <c:v>91.147113022113018</c:v>
                </c:pt>
                <c:pt idx="1153">
                  <c:v>91.139434889434895</c:v>
                </c:pt>
                <c:pt idx="1154">
                  <c:v>91.131756756756758</c:v>
                </c:pt>
                <c:pt idx="1155">
                  <c:v>91.093366093366086</c:v>
                </c:pt>
                <c:pt idx="1156">
                  <c:v>91.093366093366086</c:v>
                </c:pt>
                <c:pt idx="1157">
                  <c:v>91.093366093366086</c:v>
                </c:pt>
                <c:pt idx="1158">
                  <c:v>91.093366093366086</c:v>
                </c:pt>
                <c:pt idx="1159">
                  <c:v>91.093366093366086</c:v>
                </c:pt>
                <c:pt idx="1160">
                  <c:v>91.093366093366086</c:v>
                </c:pt>
                <c:pt idx="1161">
                  <c:v>91.093366093366086</c:v>
                </c:pt>
                <c:pt idx="1162">
                  <c:v>91.093366093366086</c:v>
                </c:pt>
                <c:pt idx="1163">
                  <c:v>91.093366093366086</c:v>
                </c:pt>
                <c:pt idx="1164">
                  <c:v>90.962837837837839</c:v>
                </c:pt>
                <c:pt idx="1165">
                  <c:v>90.962837837837839</c:v>
                </c:pt>
                <c:pt idx="1166">
                  <c:v>90.962837837837839</c:v>
                </c:pt>
                <c:pt idx="1167">
                  <c:v>90.962837837837839</c:v>
                </c:pt>
                <c:pt idx="1168">
                  <c:v>90.962837837837839</c:v>
                </c:pt>
                <c:pt idx="1169">
                  <c:v>90.962837837837839</c:v>
                </c:pt>
                <c:pt idx="1170">
                  <c:v>90.962837837837839</c:v>
                </c:pt>
                <c:pt idx="1171">
                  <c:v>90.962837837837839</c:v>
                </c:pt>
                <c:pt idx="1172">
                  <c:v>90.962837837837839</c:v>
                </c:pt>
                <c:pt idx="1173">
                  <c:v>90.962837837837839</c:v>
                </c:pt>
                <c:pt idx="1174">
                  <c:v>90.962837837837839</c:v>
                </c:pt>
                <c:pt idx="1175">
                  <c:v>90.962837837837839</c:v>
                </c:pt>
                <c:pt idx="1176">
                  <c:v>90.962837837837839</c:v>
                </c:pt>
                <c:pt idx="1177">
                  <c:v>90.962837837837839</c:v>
                </c:pt>
                <c:pt idx="1178">
                  <c:v>90.962837837837839</c:v>
                </c:pt>
                <c:pt idx="1179">
                  <c:v>90.962837837837839</c:v>
                </c:pt>
                <c:pt idx="1180">
                  <c:v>90.962837837837839</c:v>
                </c:pt>
                <c:pt idx="1181">
                  <c:v>90.962837837837839</c:v>
                </c:pt>
                <c:pt idx="1182">
                  <c:v>90.962837837837839</c:v>
                </c:pt>
                <c:pt idx="1183">
                  <c:v>90.962837837837839</c:v>
                </c:pt>
                <c:pt idx="1184">
                  <c:v>90.962837837837839</c:v>
                </c:pt>
                <c:pt idx="1185">
                  <c:v>90.962837837837839</c:v>
                </c:pt>
                <c:pt idx="1186">
                  <c:v>90.962837837837839</c:v>
                </c:pt>
                <c:pt idx="1187">
                  <c:v>90.962837837837839</c:v>
                </c:pt>
                <c:pt idx="1188">
                  <c:v>90.962837837837839</c:v>
                </c:pt>
                <c:pt idx="1189">
                  <c:v>90.820792383292385</c:v>
                </c:pt>
                <c:pt idx="1190">
                  <c:v>90.820792383292385</c:v>
                </c:pt>
                <c:pt idx="1191">
                  <c:v>90.820792383292385</c:v>
                </c:pt>
                <c:pt idx="1192">
                  <c:v>90.820792383292385</c:v>
                </c:pt>
                <c:pt idx="1193">
                  <c:v>90.820792383292385</c:v>
                </c:pt>
                <c:pt idx="1194">
                  <c:v>90.820792383292385</c:v>
                </c:pt>
                <c:pt idx="1195">
                  <c:v>90.820792383292385</c:v>
                </c:pt>
                <c:pt idx="1196">
                  <c:v>90.820792383292385</c:v>
                </c:pt>
                <c:pt idx="1197">
                  <c:v>90.820792383292385</c:v>
                </c:pt>
                <c:pt idx="1198">
                  <c:v>90.820792383292385</c:v>
                </c:pt>
                <c:pt idx="1199">
                  <c:v>90.820792383292385</c:v>
                </c:pt>
                <c:pt idx="1200">
                  <c:v>90.820792383292385</c:v>
                </c:pt>
                <c:pt idx="1201">
                  <c:v>90.770884520884522</c:v>
                </c:pt>
                <c:pt idx="1202">
                  <c:v>90.751689189189193</c:v>
                </c:pt>
                <c:pt idx="1203">
                  <c:v>90.751689189189193</c:v>
                </c:pt>
                <c:pt idx="1204">
                  <c:v>90.751689189189193</c:v>
                </c:pt>
                <c:pt idx="1205">
                  <c:v>90.751689189189193</c:v>
                </c:pt>
                <c:pt idx="1206">
                  <c:v>90.73249385749385</c:v>
                </c:pt>
                <c:pt idx="1207">
                  <c:v>90.70178132678133</c:v>
                </c:pt>
                <c:pt idx="1208">
                  <c:v>90.70178132678133</c:v>
                </c:pt>
                <c:pt idx="1209">
                  <c:v>90.70178132678133</c:v>
                </c:pt>
                <c:pt idx="1210">
                  <c:v>90.70178132678133</c:v>
                </c:pt>
                <c:pt idx="1211">
                  <c:v>90.70178132678133</c:v>
                </c:pt>
                <c:pt idx="1212">
                  <c:v>90.70178132678133</c:v>
                </c:pt>
                <c:pt idx="1213">
                  <c:v>90.70178132678133</c:v>
                </c:pt>
                <c:pt idx="1214">
                  <c:v>90.667229729729726</c:v>
                </c:pt>
                <c:pt idx="1215">
                  <c:v>90.667229729729726</c:v>
                </c:pt>
                <c:pt idx="1216">
                  <c:v>90.655712530712535</c:v>
                </c:pt>
                <c:pt idx="1217">
                  <c:v>90.648034398034397</c:v>
                </c:pt>
                <c:pt idx="1218">
                  <c:v>90.640356265356274</c:v>
                </c:pt>
                <c:pt idx="1219">
                  <c:v>90.632678132678137</c:v>
                </c:pt>
                <c:pt idx="1220">
                  <c:v>90.617321867321863</c:v>
                </c:pt>
                <c:pt idx="1221">
                  <c:v>90.617321867321863</c:v>
                </c:pt>
                <c:pt idx="1222">
                  <c:v>90.617321867321863</c:v>
                </c:pt>
                <c:pt idx="1223">
                  <c:v>90.559735872235876</c:v>
                </c:pt>
                <c:pt idx="1224">
                  <c:v>90.559735872235876</c:v>
                </c:pt>
                <c:pt idx="1225">
                  <c:v>90.559735872235876</c:v>
                </c:pt>
                <c:pt idx="1226">
                  <c:v>90.559735872235876</c:v>
                </c:pt>
                <c:pt idx="1227">
                  <c:v>90.559735872235876</c:v>
                </c:pt>
                <c:pt idx="1228">
                  <c:v>90.559735872235876</c:v>
                </c:pt>
                <c:pt idx="1229">
                  <c:v>90.559735872235876</c:v>
                </c:pt>
                <c:pt idx="1230">
                  <c:v>90.559735872235876</c:v>
                </c:pt>
                <c:pt idx="1231">
                  <c:v>90.559735872235876</c:v>
                </c:pt>
                <c:pt idx="1232">
                  <c:v>90.559735872235876</c:v>
                </c:pt>
                <c:pt idx="1233">
                  <c:v>90.559735872235876</c:v>
                </c:pt>
                <c:pt idx="1234">
                  <c:v>90.559735872235876</c:v>
                </c:pt>
                <c:pt idx="1235">
                  <c:v>90.505988943488944</c:v>
                </c:pt>
                <c:pt idx="1236">
                  <c:v>90.505988943488944</c:v>
                </c:pt>
                <c:pt idx="1237">
                  <c:v>90.436885749385752</c:v>
                </c:pt>
                <c:pt idx="1238">
                  <c:v>90.436885749385752</c:v>
                </c:pt>
                <c:pt idx="1239">
                  <c:v>90.436885749385752</c:v>
                </c:pt>
                <c:pt idx="1240">
                  <c:v>90.436885749385752</c:v>
                </c:pt>
                <c:pt idx="1241">
                  <c:v>90.436885749385752</c:v>
                </c:pt>
                <c:pt idx="1242">
                  <c:v>90.436885749385752</c:v>
                </c:pt>
                <c:pt idx="1243">
                  <c:v>90.436885749385752</c:v>
                </c:pt>
                <c:pt idx="1244">
                  <c:v>90.436885749385752</c:v>
                </c:pt>
                <c:pt idx="1245">
                  <c:v>90.436885749385752</c:v>
                </c:pt>
                <c:pt idx="1246">
                  <c:v>90.436885749385752</c:v>
                </c:pt>
                <c:pt idx="1247">
                  <c:v>90.436885749385752</c:v>
                </c:pt>
                <c:pt idx="1248">
                  <c:v>90.436885749385752</c:v>
                </c:pt>
                <c:pt idx="1249">
                  <c:v>90.436885749385752</c:v>
                </c:pt>
                <c:pt idx="1250">
                  <c:v>90.436885749385752</c:v>
                </c:pt>
                <c:pt idx="1251">
                  <c:v>90.436885749385752</c:v>
                </c:pt>
                <c:pt idx="1252">
                  <c:v>90.436885749385752</c:v>
                </c:pt>
                <c:pt idx="1253">
                  <c:v>90.363943488943491</c:v>
                </c:pt>
                <c:pt idx="1254">
                  <c:v>90.363943488943491</c:v>
                </c:pt>
                <c:pt idx="1255">
                  <c:v>90.363943488943491</c:v>
                </c:pt>
                <c:pt idx="1256">
                  <c:v>90.310196560196559</c:v>
                </c:pt>
                <c:pt idx="1257">
                  <c:v>90.310196560196559</c:v>
                </c:pt>
                <c:pt idx="1258">
                  <c:v>90.310196560196559</c:v>
                </c:pt>
                <c:pt idx="1259">
                  <c:v>90.310196560196559</c:v>
                </c:pt>
                <c:pt idx="1260">
                  <c:v>90.310196560196559</c:v>
                </c:pt>
                <c:pt idx="1261">
                  <c:v>90.310196560196559</c:v>
                </c:pt>
                <c:pt idx="1262">
                  <c:v>90.310196560196559</c:v>
                </c:pt>
                <c:pt idx="1263">
                  <c:v>90.310196560196559</c:v>
                </c:pt>
                <c:pt idx="1264">
                  <c:v>90.310196560196559</c:v>
                </c:pt>
                <c:pt idx="1265">
                  <c:v>90.310196560196559</c:v>
                </c:pt>
                <c:pt idx="1266">
                  <c:v>90.310196560196559</c:v>
                </c:pt>
                <c:pt idx="1267">
                  <c:v>90.260288697788695</c:v>
                </c:pt>
                <c:pt idx="1268">
                  <c:v>90.260288697788695</c:v>
                </c:pt>
                <c:pt idx="1269">
                  <c:v>90.244932432432435</c:v>
                </c:pt>
                <c:pt idx="1270">
                  <c:v>90.244932432432435</c:v>
                </c:pt>
                <c:pt idx="1271">
                  <c:v>90.19886363636364</c:v>
                </c:pt>
                <c:pt idx="1272">
                  <c:v>90.19886363636364</c:v>
                </c:pt>
                <c:pt idx="1273">
                  <c:v>90.19886363636364</c:v>
                </c:pt>
                <c:pt idx="1274">
                  <c:v>90.19886363636364</c:v>
                </c:pt>
                <c:pt idx="1275">
                  <c:v>90.19886363636364</c:v>
                </c:pt>
                <c:pt idx="1276">
                  <c:v>90.19886363636364</c:v>
                </c:pt>
                <c:pt idx="1277">
                  <c:v>90.19886363636364</c:v>
                </c:pt>
                <c:pt idx="1278">
                  <c:v>90.19886363636364</c:v>
                </c:pt>
                <c:pt idx="1279">
                  <c:v>90.19886363636364</c:v>
                </c:pt>
                <c:pt idx="1280">
                  <c:v>90.19886363636364</c:v>
                </c:pt>
                <c:pt idx="1281">
                  <c:v>90.156633906633914</c:v>
                </c:pt>
                <c:pt idx="1282">
                  <c:v>90.148955773955777</c:v>
                </c:pt>
                <c:pt idx="1283">
                  <c:v>90.14127764127764</c:v>
                </c:pt>
                <c:pt idx="1284">
                  <c:v>90.133599508599502</c:v>
                </c:pt>
                <c:pt idx="1285">
                  <c:v>90.122082309582311</c:v>
                </c:pt>
                <c:pt idx="1286">
                  <c:v>90.122082309582311</c:v>
                </c:pt>
                <c:pt idx="1287">
                  <c:v>90.110565110565105</c:v>
                </c:pt>
                <c:pt idx="1288">
                  <c:v>90.091369778869776</c:v>
                </c:pt>
                <c:pt idx="1289">
                  <c:v>90.091369778869776</c:v>
                </c:pt>
                <c:pt idx="1290">
                  <c:v>90.091369778869776</c:v>
                </c:pt>
                <c:pt idx="1291">
                  <c:v>90.091369778869776</c:v>
                </c:pt>
                <c:pt idx="1292">
                  <c:v>90.037622850122844</c:v>
                </c:pt>
                <c:pt idx="1293">
                  <c:v>90.037622850122844</c:v>
                </c:pt>
                <c:pt idx="1294">
                  <c:v>90.037622850122844</c:v>
                </c:pt>
                <c:pt idx="1295">
                  <c:v>90.037622850122844</c:v>
                </c:pt>
                <c:pt idx="1296">
                  <c:v>90.037622850122844</c:v>
                </c:pt>
                <c:pt idx="1297">
                  <c:v>90.037622850122844</c:v>
                </c:pt>
                <c:pt idx="1298">
                  <c:v>90.037622850122844</c:v>
                </c:pt>
                <c:pt idx="1299">
                  <c:v>90.037622850122844</c:v>
                </c:pt>
                <c:pt idx="1300">
                  <c:v>90.037622850122844</c:v>
                </c:pt>
                <c:pt idx="1301">
                  <c:v>90.037622850122844</c:v>
                </c:pt>
                <c:pt idx="1302">
                  <c:v>89.995393120393118</c:v>
                </c:pt>
                <c:pt idx="1303">
                  <c:v>89.960841523341529</c:v>
                </c:pt>
                <c:pt idx="1304">
                  <c:v>89.960841523341529</c:v>
                </c:pt>
                <c:pt idx="1305">
                  <c:v>89.960841523341529</c:v>
                </c:pt>
                <c:pt idx="1306">
                  <c:v>89.960841523341529</c:v>
                </c:pt>
                <c:pt idx="1307">
                  <c:v>89.960841523341529</c:v>
                </c:pt>
                <c:pt idx="1308">
                  <c:v>89.960841523341529</c:v>
                </c:pt>
                <c:pt idx="1309">
                  <c:v>89.960841523341529</c:v>
                </c:pt>
                <c:pt idx="1310">
                  <c:v>89.960841523341529</c:v>
                </c:pt>
                <c:pt idx="1311">
                  <c:v>89.876382063882062</c:v>
                </c:pt>
                <c:pt idx="1312">
                  <c:v>89.876382063882062</c:v>
                </c:pt>
                <c:pt idx="1313">
                  <c:v>89.876382063882062</c:v>
                </c:pt>
                <c:pt idx="1314">
                  <c:v>89.876382063882062</c:v>
                </c:pt>
                <c:pt idx="1315">
                  <c:v>89.876382063882062</c:v>
                </c:pt>
                <c:pt idx="1316">
                  <c:v>89.876382063882062</c:v>
                </c:pt>
                <c:pt idx="1317">
                  <c:v>89.876382063882062</c:v>
                </c:pt>
                <c:pt idx="1318">
                  <c:v>89.876382063882062</c:v>
                </c:pt>
                <c:pt idx="1319">
                  <c:v>89.876382063882062</c:v>
                </c:pt>
                <c:pt idx="1320">
                  <c:v>89.876382063882062</c:v>
                </c:pt>
                <c:pt idx="1321">
                  <c:v>89.876382063882062</c:v>
                </c:pt>
                <c:pt idx="1322">
                  <c:v>89.876382063882062</c:v>
                </c:pt>
                <c:pt idx="1323">
                  <c:v>89.876382063882062</c:v>
                </c:pt>
                <c:pt idx="1324">
                  <c:v>89.876382063882062</c:v>
                </c:pt>
                <c:pt idx="1325">
                  <c:v>89.814957002457007</c:v>
                </c:pt>
                <c:pt idx="1326">
                  <c:v>89.814957002457007</c:v>
                </c:pt>
                <c:pt idx="1327">
                  <c:v>89.791922604422609</c:v>
                </c:pt>
                <c:pt idx="1328">
                  <c:v>89.791922604422609</c:v>
                </c:pt>
                <c:pt idx="1329">
                  <c:v>89.791922604422609</c:v>
                </c:pt>
                <c:pt idx="1330">
                  <c:v>89.791922604422609</c:v>
                </c:pt>
                <c:pt idx="1331">
                  <c:v>89.765049140049129</c:v>
                </c:pt>
                <c:pt idx="1332">
                  <c:v>89.765049140049129</c:v>
                </c:pt>
                <c:pt idx="1333">
                  <c:v>89.765049140049129</c:v>
                </c:pt>
                <c:pt idx="1334">
                  <c:v>89.749692874692883</c:v>
                </c:pt>
                <c:pt idx="1335">
                  <c:v>89.73049754299754</c:v>
                </c:pt>
                <c:pt idx="1336">
                  <c:v>89.73049754299754</c:v>
                </c:pt>
                <c:pt idx="1337">
                  <c:v>89.73049754299754</c:v>
                </c:pt>
                <c:pt idx="1338">
                  <c:v>89.73049754299754</c:v>
                </c:pt>
                <c:pt idx="1339">
                  <c:v>89.684428746928745</c:v>
                </c:pt>
                <c:pt idx="1340">
                  <c:v>89.684428746928745</c:v>
                </c:pt>
                <c:pt idx="1341">
                  <c:v>89.684428746928745</c:v>
                </c:pt>
                <c:pt idx="1342">
                  <c:v>89.684428746928745</c:v>
                </c:pt>
                <c:pt idx="1343">
                  <c:v>89.684428746928745</c:v>
                </c:pt>
                <c:pt idx="1344">
                  <c:v>89.684428746928745</c:v>
                </c:pt>
                <c:pt idx="1345">
                  <c:v>89.684428746928745</c:v>
                </c:pt>
                <c:pt idx="1346">
                  <c:v>89.684428746928745</c:v>
                </c:pt>
                <c:pt idx="1347">
                  <c:v>89.649877149877156</c:v>
                </c:pt>
                <c:pt idx="1348">
                  <c:v>89.642199017199019</c:v>
                </c:pt>
                <c:pt idx="1349">
                  <c:v>89.626842751842744</c:v>
                </c:pt>
                <c:pt idx="1350">
                  <c:v>89.626842751842744</c:v>
                </c:pt>
                <c:pt idx="1351">
                  <c:v>89.626842751842744</c:v>
                </c:pt>
                <c:pt idx="1352">
                  <c:v>89.584613022113018</c:v>
                </c:pt>
                <c:pt idx="1353">
                  <c:v>89.584613022113018</c:v>
                </c:pt>
                <c:pt idx="1354">
                  <c:v>89.584613022113018</c:v>
                </c:pt>
                <c:pt idx="1355">
                  <c:v>89.584613022113018</c:v>
                </c:pt>
                <c:pt idx="1356">
                  <c:v>89.584613022113018</c:v>
                </c:pt>
                <c:pt idx="1357">
                  <c:v>89.584613022113018</c:v>
                </c:pt>
                <c:pt idx="1358">
                  <c:v>89.584613022113018</c:v>
                </c:pt>
                <c:pt idx="1359">
                  <c:v>89.584613022113018</c:v>
                </c:pt>
                <c:pt idx="1360">
                  <c:v>89.527027027027032</c:v>
                </c:pt>
                <c:pt idx="1361">
                  <c:v>89.527027027027032</c:v>
                </c:pt>
                <c:pt idx="1362">
                  <c:v>89.527027027027032</c:v>
                </c:pt>
                <c:pt idx="1363">
                  <c:v>89.527027027027032</c:v>
                </c:pt>
                <c:pt idx="1364">
                  <c:v>89.527027027027032</c:v>
                </c:pt>
                <c:pt idx="1365">
                  <c:v>89.527027027027032</c:v>
                </c:pt>
                <c:pt idx="1366">
                  <c:v>89.527027027027032</c:v>
                </c:pt>
                <c:pt idx="1367">
                  <c:v>89.492475429975428</c:v>
                </c:pt>
                <c:pt idx="1368">
                  <c:v>89.492475429975428</c:v>
                </c:pt>
                <c:pt idx="1369">
                  <c:v>89.4732800982801</c:v>
                </c:pt>
                <c:pt idx="1370">
                  <c:v>89.4732800982801</c:v>
                </c:pt>
                <c:pt idx="1371">
                  <c:v>89.4732800982801</c:v>
                </c:pt>
                <c:pt idx="1372">
                  <c:v>89.331234643734646</c:v>
                </c:pt>
                <c:pt idx="1373">
                  <c:v>89.331234643734646</c:v>
                </c:pt>
                <c:pt idx="1374">
                  <c:v>89.331234643734646</c:v>
                </c:pt>
                <c:pt idx="1375">
                  <c:v>89.331234643734646</c:v>
                </c:pt>
                <c:pt idx="1376">
                  <c:v>89.331234643734646</c:v>
                </c:pt>
                <c:pt idx="1377">
                  <c:v>89.331234643734646</c:v>
                </c:pt>
                <c:pt idx="1378">
                  <c:v>89.331234643734646</c:v>
                </c:pt>
                <c:pt idx="1379">
                  <c:v>89.331234643734646</c:v>
                </c:pt>
                <c:pt idx="1380">
                  <c:v>89.331234643734646</c:v>
                </c:pt>
                <c:pt idx="1381">
                  <c:v>89.331234643734646</c:v>
                </c:pt>
                <c:pt idx="1382">
                  <c:v>89.331234643734646</c:v>
                </c:pt>
                <c:pt idx="1383">
                  <c:v>89.331234643734646</c:v>
                </c:pt>
                <c:pt idx="1384">
                  <c:v>89.331234643734646</c:v>
                </c:pt>
                <c:pt idx="1385">
                  <c:v>89.331234643734646</c:v>
                </c:pt>
                <c:pt idx="1386">
                  <c:v>89.331234643734646</c:v>
                </c:pt>
                <c:pt idx="1387">
                  <c:v>89.331234643734646</c:v>
                </c:pt>
                <c:pt idx="1388">
                  <c:v>89.331234643734646</c:v>
                </c:pt>
                <c:pt idx="1389">
                  <c:v>89.331234643734646</c:v>
                </c:pt>
                <c:pt idx="1390">
                  <c:v>89.331234643734646</c:v>
                </c:pt>
                <c:pt idx="1391">
                  <c:v>89.331234643734646</c:v>
                </c:pt>
                <c:pt idx="1392">
                  <c:v>89.331234643734646</c:v>
                </c:pt>
                <c:pt idx="1393">
                  <c:v>89.331234643734646</c:v>
                </c:pt>
                <c:pt idx="1394">
                  <c:v>89.331234643734646</c:v>
                </c:pt>
                <c:pt idx="1395">
                  <c:v>89.331234643734646</c:v>
                </c:pt>
                <c:pt idx="1396">
                  <c:v>89.331234643734646</c:v>
                </c:pt>
                <c:pt idx="1397">
                  <c:v>89.331234643734646</c:v>
                </c:pt>
                <c:pt idx="1398">
                  <c:v>89.331234643734646</c:v>
                </c:pt>
                <c:pt idx="1399">
                  <c:v>89.331234643734646</c:v>
                </c:pt>
                <c:pt idx="1400">
                  <c:v>89.331234643734646</c:v>
                </c:pt>
                <c:pt idx="1401">
                  <c:v>89.331234643734646</c:v>
                </c:pt>
                <c:pt idx="1402">
                  <c:v>89.331234643734646</c:v>
                </c:pt>
                <c:pt idx="1403">
                  <c:v>89.331234643734646</c:v>
                </c:pt>
                <c:pt idx="1404">
                  <c:v>89.331234643734646</c:v>
                </c:pt>
                <c:pt idx="1405">
                  <c:v>89.331234643734646</c:v>
                </c:pt>
                <c:pt idx="1406">
                  <c:v>89.19686732186733</c:v>
                </c:pt>
                <c:pt idx="1407">
                  <c:v>89.15463759213759</c:v>
                </c:pt>
                <c:pt idx="1408">
                  <c:v>89.15463759213759</c:v>
                </c:pt>
                <c:pt idx="1409">
                  <c:v>89.15463759213759</c:v>
                </c:pt>
                <c:pt idx="1410">
                  <c:v>89.15463759213759</c:v>
                </c:pt>
                <c:pt idx="1411">
                  <c:v>89.15463759213759</c:v>
                </c:pt>
                <c:pt idx="1412">
                  <c:v>89.15463759213759</c:v>
                </c:pt>
                <c:pt idx="1413">
                  <c:v>89.15463759213759</c:v>
                </c:pt>
                <c:pt idx="1414">
                  <c:v>89.15463759213759</c:v>
                </c:pt>
                <c:pt idx="1415">
                  <c:v>89.15463759213759</c:v>
                </c:pt>
                <c:pt idx="1416">
                  <c:v>89.15463759213759</c:v>
                </c:pt>
                <c:pt idx="1417">
                  <c:v>89.112407862407863</c:v>
                </c:pt>
                <c:pt idx="1418">
                  <c:v>89.097051597051603</c:v>
                </c:pt>
                <c:pt idx="1419">
                  <c:v>89.097051597051603</c:v>
                </c:pt>
                <c:pt idx="1420">
                  <c:v>89.097051597051603</c:v>
                </c:pt>
                <c:pt idx="1421">
                  <c:v>89.074017199017192</c:v>
                </c:pt>
                <c:pt idx="1422">
                  <c:v>89.074017199017192</c:v>
                </c:pt>
                <c:pt idx="1423">
                  <c:v>89.074017199017192</c:v>
                </c:pt>
                <c:pt idx="1424">
                  <c:v>89.054821867321863</c:v>
                </c:pt>
                <c:pt idx="1425">
                  <c:v>89.054821867321863</c:v>
                </c:pt>
                <c:pt idx="1426">
                  <c:v>89.027948402948397</c:v>
                </c:pt>
                <c:pt idx="1427">
                  <c:v>89.027948402948397</c:v>
                </c:pt>
                <c:pt idx="1428">
                  <c:v>89.027948402948397</c:v>
                </c:pt>
                <c:pt idx="1429">
                  <c:v>89.027948402948397</c:v>
                </c:pt>
                <c:pt idx="1430">
                  <c:v>89.027948402948397</c:v>
                </c:pt>
                <c:pt idx="1431">
                  <c:v>88.97036240786241</c:v>
                </c:pt>
                <c:pt idx="1432">
                  <c:v>88.97036240786241</c:v>
                </c:pt>
                <c:pt idx="1433">
                  <c:v>88.97036240786241</c:v>
                </c:pt>
                <c:pt idx="1434">
                  <c:v>88.97036240786241</c:v>
                </c:pt>
                <c:pt idx="1435">
                  <c:v>88.97036240786241</c:v>
                </c:pt>
                <c:pt idx="1436">
                  <c:v>88.97036240786241</c:v>
                </c:pt>
                <c:pt idx="1437">
                  <c:v>88.97036240786241</c:v>
                </c:pt>
                <c:pt idx="1438">
                  <c:v>88.97036240786241</c:v>
                </c:pt>
                <c:pt idx="1439">
                  <c:v>88.97036240786241</c:v>
                </c:pt>
                <c:pt idx="1440">
                  <c:v>88.97036240786241</c:v>
                </c:pt>
                <c:pt idx="1441">
                  <c:v>88.920454545454547</c:v>
                </c:pt>
                <c:pt idx="1442">
                  <c:v>88.920454545454547</c:v>
                </c:pt>
                <c:pt idx="1443">
                  <c:v>88.920454545454547</c:v>
                </c:pt>
                <c:pt idx="1444">
                  <c:v>88.897420147420149</c:v>
                </c:pt>
                <c:pt idx="1445">
                  <c:v>88.897420147420149</c:v>
                </c:pt>
                <c:pt idx="1446">
                  <c:v>88.897420147420149</c:v>
                </c:pt>
                <c:pt idx="1447">
                  <c:v>88.882063882063875</c:v>
                </c:pt>
                <c:pt idx="1448">
                  <c:v>88.870546683046683</c:v>
                </c:pt>
                <c:pt idx="1449">
                  <c:v>88.870546683046683</c:v>
                </c:pt>
                <c:pt idx="1450">
                  <c:v>88.855190417690423</c:v>
                </c:pt>
                <c:pt idx="1451">
                  <c:v>88.855190417690423</c:v>
                </c:pt>
                <c:pt idx="1452">
                  <c:v>88.839834152334149</c:v>
                </c:pt>
                <c:pt idx="1453">
                  <c:v>88.839834152334149</c:v>
                </c:pt>
                <c:pt idx="1454">
                  <c:v>88.816799754299751</c:v>
                </c:pt>
                <c:pt idx="1455">
                  <c:v>88.816799754299751</c:v>
                </c:pt>
                <c:pt idx="1456">
                  <c:v>88.816799754299751</c:v>
                </c:pt>
                <c:pt idx="1457">
                  <c:v>88.816799754299751</c:v>
                </c:pt>
                <c:pt idx="1458">
                  <c:v>88.766891891891902</c:v>
                </c:pt>
                <c:pt idx="1459">
                  <c:v>88.766891891891902</c:v>
                </c:pt>
                <c:pt idx="1460">
                  <c:v>88.766891891891902</c:v>
                </c:pt>
                <c:pt idx="1461">
                  <c:v>88.766891891891902</c:v>
                </c:pt>
                <c:pt idx="1462">
                  <c:v>88.766891891891902</c:v>
                </c:pt>
                <c:pt idx="1463">
                  <c:v>88.766891891891902</c:v>
                </c:pt>
                <c:pt idx="1464">
                  <c:v>88.766891891891902</c:v>
                </c:pt>
                <c:pt idx="1465">
                  <c:v>88.766891891891902</c:v>
                </c:pt>
                <c:pt idx="1466">
                  <c:v>88.766891891891902</c:v>
                </c:pt>
                <c:pt idx="1467">
                  <c:v>88.709305896805901</c:v>
                </c:pt>
                <c:pt idx="1468">
                  <c:v>88.709305896805901</c:v>
                </c:pt>
                <c:pt idx="1469">
                  <c:v>88.709305896805901</c:v>
                </c:pt>
                <c:pt idx="1470">
                  <c:v>88.709305896805901</c:v>
                </c:pt>
                <c:pt idx="1471">
                  <c:v>88.709305896805901</c:v>
                </c:pt>
                <c:pt idx="1472">
                  <c:v>88.709305896805901</c:v>
                </c:pt>
                <c:pt idx="1473">
                  <c:v>88.678593366093367</c:v>
                </c:pt>
                <c:pt idx="1474">
                  <c:v>88.678593366093367</c:v>
                </c:pt>
                <c:pt idx="1475">
                  <c:v>88.659398034398023</c:v>
                </c:pt>
                <c:pt idx="1476">
                  <c:v>88.659398034398023</c:v>
                </c:pt>
                <c:pt idx="1477">
                  <c:v>88.659398034398023</c:v>
                </c:pt>
                <c:pt idx="1478">
                  <c:v>88.640202702702695</c:v>
                </c:pt>
                <c:pt idx="1479">
                  <c:v>88.640202702702695</c:v>
                </c:pt>
                <c:pt idx="1480">
                  <c:v>88.624846437346434</c:v>
                </c:pt>
                <c:pt idx="1481">
                  <c:v>88.624846437346434</c:v>
                </c:pt>
                <c:pt idx="1482">
                  <c:v>88.613329238329243</c:v>
                </c:pt>
                <c:pt idx="1483">
                  <c:v>88.605651105651106</c:v>
                </c:pt>
                <c:pt idx="1484">
                  <c:v>88.597972972972968</c:v>
                </c:pt>
                <c:pt idx="1485">
                  <c:v>88.551904176904173</c:v>
                </c:pt>
                <c:pt idx="1486">
                  <c:v>88.551904176904173</c:v>
                </c:pt>
                <c:pt idx="1487">
                  <c:v>88.551904176904173</c:v>
                </c:pt>
                <c:pt idx="1488">
                  <c:v>88.551904176904173</c:v>
                </c:pt>
                <c:pt idx="1489">
                  <c:v>88.551904176904173</c:v>
                </c:pt>
                <c:pt idx="1490">
                  <c:v>88.551904176904173</c:v>
                </c:pt>
                <c:pt idx="1491">
                  <c:v>88.551904176904173</c:v>
                </c:pt>
                <c:pt idx="1492">
                  <c:v>88.551904176904173</c:v>
                </c:pt>
                <c:pt idx="1493">
                  <c:v>88.551904176904173</c:v>
                </c:pt>
                <c:pt idx="1494">
                  <c:v>88.551904176904173</c:v>
                </c:pt>
                <c:pt idx="1495">
                  <c:v>88.551904176904173</c:v>
                </c:pt>
                <c:pt idx="1496">
                  <c:v>88.498157248157256</c:v>
                </c:pt>
                <c:pt idx="1497">
                  <c:v>88.498157248157256</c:v>
                </c:pt>
                <c:pt idx="1498">
                  <c:v>88.498157248157256</c:v>
                </c:pt>
                <c:pt idx="1499">
                  <c:v>88.47128378378379</c:v>
                </c:pt>
                <c:pt idx="1500">
                  <c:v>88.47128378378379</c:v>
                </c:pt>
                <c:pt idx="1501">
                  <c:v>88.47128378378379</c:v>
                </c:pt>
                <c:pt idx="1502">
                  <c:v>88.47128378378379</c:v>
                </c:pt>
                <c:pt idx="1503">
                  <c:v>88.452088452088447</c:v>
                </c:pt>
                <c:pt idx="1504">
                  <c:v>88.436732186732186</c:v>
                </c:pt>
                <c:pt idx="1505">
                  <c:v>88.436732186732186</c:v>
                </c:pt>
                <c:pt idx="1506">
                  <c:v>88.436732186732186</c:v>
                </c:pt>
                <c:pt idx="1507">
                  <c:v>88.417536855036857</c:v>
                </c:pt>
                <c:pt idx="1508">
                  <c:v>88.417536855036857</c:v>
                </c:pt>
                <c:pt idx="1509">
                  <c:v>88.402180589680597</c:v>
                </c:pt>
                <c:pt idx="1510">
                  <c:v>88.402180589680597</c:v>
                </c:pt>
                <c:pt idx="1511">
                  <c:v>88.390663390663391</c:v>
                </c:pt>
                <c:pt idx="1512">
                  <c:v>88.352272727272734</c:v>
                </c:pt>
                <c:pt idx="1513">
                  <c:v>88.352272727272734</c:v>
                </c:pt>
                <c:pt idx="1514">
                  <c:v>88.352272727272734</c:v>
                </c:pt>
                <c:pt idx="1515">
                  <c:v>88.352272727272734</c:v>
                </c:pt>
                <c:pt idx="1516">
                  <c:v>88.352272727272734</c:v>
                </c:pt>
                <c:pt idx="1517">
                  <c:v>88.352272727272734</c:v>
                </c:pt>
                <c:pt idx="1518">
                  <c:v>88.352272727272734</c:v>
                </c:pt>
                <c:pt idx="1519">
                  <c:v>88.352272727272734</c:v>
                </c:pt>
                <c:pt idx="1520">
                  <c:v>88.352272727272734</c:v>
                </c:pt>
                <c:pt idx="1521">
                  <c:v>88.24477886977887</c:v>
                </c:pt>
                <c:pt idx="1522">
                  <c:v>88.24477886977887</c:v>
                </c:pt>
                <c:pt idx="1523">
                  <c:v>88.24477886977887</c:v>
                </c:pt>
                <c:pt idx="1524">
                  <c:v>88.24477886977887</c:v>
                </c:pt>
                <c:pt idx="1525">
                  <c:v>88.24477886977887</c:v>
                </c:pt>
                <c:pt idx="1526">
                  <c:v>88.24477886977887</c:v>
                </c:pt>
                <c:pt idx="1527">
                  <c:v>88.24477886977887</c:v>
                </c:pt>
                <c:pt idx="1528">
                  <c:v>88.24477886977887</c:v>
                </c:pt>
                <c:pt idx="1529">
                  <c:v>88.24477886977887</c:v>
                </c:pt>
                <c:pt idx="1530">
                  <c:v>88.24477886977887</c:v>
                </c:pt>
                <c:pt idx="1531">
                  <c:v>88.24477886977887</c:v>
                </c:pt>
                <c:pt idx="1532">
                  <c:v>88.24477886977887</c:v>
                </c:pt>
                <c:pt idx="1533">
                  <c:v>88.24477886977887</c:v>
                </c:pt>
                <c:pt idx="1534">
                  <c:v>88.24477886977887</c:v>
                </c:pt>
                <c:pt idx="1535">
                  <c:v>88.24477886977887</c:v>
                </c:pt>
                <c:pt idx="1536">
                  <c:v>88.24477886977887</c:v>
                </c:pt>
                <c:pt idx="1537">
                  <c:v>88.24477886977887</c:v>
                </c:pt>
                <c:pt idx="1538">
                  <c:v>88.24477886977887</c:v>
                </c:pt>
                <c:pt idx="1539">
                  <c:v>88.24477886977887</c:v>
                </c:pt>
                <c:pt idx="1540">
                  <c:v>88.164158476658471</c:v>
                </c:pt>
                <c:pt idx="1541">
                  <c:v>88.164158476658471</c:v>
                </c:pt>
                <c:pt idx="1542">
                  <c:v>88.121928746928745</c:v>
                </c:pt>
                <c:pt idx="1543">
                  <c:v>88.121928746928745</c:v>
                </c:pt>
                <c:pt idx="1544">
                  <c:v>88.121928746928745</c:v>
                </c:pt>
                <c:pt idx="1545">
                  <c:v>88.121928746928745</c:v>
                </c:pt>
                <c:pt idx="1546">
                  <c:v>88.121928746928745</c:v>
                </c:pt>
                <c:pt idx="1547">
                  <c:v>88.121928746928745</c:v>
                </c:pt>
                <c:pt idx="1548">
                  <c:v>88.121928746928745</c:v>
                </c:pt>
                <c:pt idx="1549">
                  <c:v>88.121928746928745</c:v>
                </c:pt>
                <c:pt idx="1550">
                  <c:v>88.121928746928745</c:v>
                </c:pt>
                <c:pt idx="1551">
                  <c:v>88.072020884520882</c:v>
                </c:pt>
                <c:pt idx="1552">
                  <c:v>88.072020884520882</c:v>
                </c:pt>
                <c:pt idx="1553">
                  <c:v>88.072020884520882</c:v>
                </c:pt>
                <c:pt idx="1554">
                  <c:v>88.072020884520882</c:v>
                </c:pt>
                <c:pt idx="1555">
                  <c:v>88.048986486486484</c:v>
                </c:pt>
                <c:pt idx="1556">
                  <c:v>88.048986486486484</c:v>
                </c:pt>
                <c:pt idx="1557">
                  <c:v>88.01827395577395</c:v>
                </c:pt>
                <c:pt idx="1558">
                  <c:v>88.01827395577395</c:v>
                </c:pt>
                <c:pt idx="1559">
                  <c:v>88.01827395577395</c:v>
                </c:pt>
                <c:pt idx="1560">
                  <c:v>88.01827395577395</c:v>
                </c:pt>
                <c:pt idx="1561">
                  <c:v>88.01827395577395</c:v>
                </c:pt>
                <c:pt idx="1562">
                  <c:v>88.01827395577395</c:v>
                </c:pt>
                <c:pt idx="1563">
                  <c:v>87.979883292383292</c:v>
                </c:pt>
                <c:pt idx="1564">
                  <c:v>87.979883292383292</c:v>
                </c:pt>
                <c:pt idx="1565">
                  <c:v>87.979883292383292</c:v>
                </c:pt>
                <c:pt idx="1566">
                  <c:v>87.979883292383292</c:v>
                </c:pt>
                <c:pt idx="1567">
                  <c:v>87.953009828009826</c:v>
                </c:pt>
                <c:pt idx="1568">
                  <c:v>87.953009828009826</c:v>
                </c:pt>
                <c:pt idx="1569">
                  <c:v>87.953009828009826</c:v>
                </c:pt>
                <c:pt idx="1570">
                  <c:v>87.933814496314497</c:v>
                </c:pt>
                <c:pt idx="1571">
                  <c:v>87.933814496314497</c:v>
                </c:pt>
                <c:pt idx="1572">
                  <c:v>87.922297297297305</c:v>
                </c:pt>
                <c:pt idx="1573">
                  <c:v>87.883906633906633</c:v>
                </c:pt>
                <c:pt idx="1574">
                  <c:v>87.883906633906633</c:v>
                </c:pt>
                <c:pt idx="1575">
                  <c:v>87.883906633906633</c:v>
                </c:pt>
                <c:pt idx="1576">
                  <c:v>87.883906633906633</c:v>
                </c:pt>
                <c:pt idx="1577">
                  <c:v>87.883906633906633</c:v>
                </c:pt>
                <c:pt idx="1578">
                  <c:v>87.883906633906633</c:v>
                </c:pt>
                <c:pt idx="1579">
                  <c:v>87.883906633906633</c:v>
                </c:pt>
                <c:pt idx="1580">
                  <c:v>87.883906633906633</c:v>
                </c:pt>
                <c:pt idx="1581">
                  <c:v>87.883906633906633</c:v>
                </c:pt>
                <c:pt idx="1582">
                  <c:v>87.845515970515976</c:v>
                </c:pt>
                <c:pt idx="1583">
                  <c:v>87.826320638820647</c:v>
                </c:pt>
                <c:pt idx="1584">
                  <c:v>87.826320638820647</c:v>
                </c:pt>
                <c:pt idx="1585">
                  <c:v>87.826320638820647</c:v>
                </c:pt>
                <c:pt idx="1586">
                  <c:v>87.826320638820647</c:v>
                </c:pt>
                <c:pt idx="1587">
                  <c:v>87.791769041769044</c:v>
                </c:pt>
                <c:pt idx="1588">
                  <c:v>87.791769041769044</c:v>
                </c:pt>
                <c:pt idx="1589">
                  <c:v>87.791769041769044</c:v>
                </c:pt>
                <c:pt idx="1590">
                  <c:v>87.791769041769044</c:v>
                </c:pt>
                <c:pt idx="1591">
                  <c:v>87.791769041769044</c:v>
                </c:pt>
                <c:pt idx="1592">
                  <c:v>87.764895577395578</c:v>
                </c:pt>
                <c:pt idx="1593">
                  <c:v>87.764895577395578</c:v>
                </c:pt>
                <c:pt idx="1594">
                  <c:v>87.753378378378372</c:v>
                </c:pt>
                <c:pt idx="1595">
                  <c:v>87.672757985257988</c:v>
                </c:pt>
                <c:pt idx="1596">
                  <c:v>87.672757985257988</c:v>
                </c:pt>
                <c:pt idx="1597">
                  <c:v>87.672757985257988</c:v>
                </c:pt>
                <c:pt idx="1598">
                  <c:v>87.672757985257988</c:v>
                </c:pt>
                <c:pt idx="1599">
                  <c:v>87.672757985257988</c:v>
                </c:pt>
                <c:pt idx="1600">
                  <c:v>87.672757985257988</c:v>
                </c:pt>
                <c:pt idx="1601">
                  <c:v>87.672757985257988</c:v>
                </c:pt>
                <c:pt idx="1602">
                  <c:v>87.672757985257988</c:v>
                </c:pt>
                <c:pt idx="1603">
                  <c:v>87.672757985257988</c:v>
                </c:pt>
                <c:pt idx="1604">
                  <c:v>87.672757985257988</c:v>
                </c:pt>
                <c:pt idx="1605">
                  <c:v>87.672757985257988</c:v>
                </c:pt>
                <c:pt idx="1606">
                  <c:v>87.672757985257988</c:v>
                </c:pt>
                <c:pt idx="1607">
                  <c:v>87.672757985257988</c:v>
                </c:pt>
                <c:pt idx="1608">
                  <c:v>87.672757985257988</c:v>
                </c:pt>
                <c:pt idx="1609">
                  <c:v>87.672757985257988</c:v>
                </c:pt>
                <c:pt idx="1610">
                  <c:v>87.672757985257988</c:v>
                </c:pt>
                <c:pt idx="1611">
                  <c:v>87.672757985257988</c:v>
                </c:pt>
                <c:pt idx="1612">
                  <c:v>87.672757985257988</c:v>
                </c:pt>
                <c:pt idx="1613">
                  <c:v>87.672757985257988</c:v>
                </c:pt>
                <c:pt idx="1614">
                  <c:v>87.672757985257988</c:v>
                </c:pt>
                <c:pt idx="1615">
                  <c:v>87.565264127764124</c:v>
                </c:pt>
                <c:pt idx="1616">
                  <c:v>87.565264127764124</c:v>
                </c:pt>
                <c:pt idx="1617">
                  <c:v>87.565264127764124</c:v>
                </c:pt>
                <c:pt idx="1618">
                  <c:v>87.565264127764124</c:v>
                </c:pt>
                <c:pt idx="1619">
                  <c:v>87.565264127764124</c:v>
                </c:pt>
                <c:pt idx="1620">
                  <c:v>87.565264127764124</c:v>
                </c:pt>
                <c:pt idx="1621">
                  <c:v>87.565264127764124</c:v>
                </c:pt>
                <c:pt idx="1622">
                  <c:v>87.565264127764124</c:v>
                </c:pt>
                <c:pt idx="1623">
                  <c:v>87.415540540540533</c:v>
                </c:pt>
                <c:pt idx="1624">
                  <c:v>87.415540540540533</c:v>
                </c:pt>
                <c:pt idx="1625">
                  <c:v>87.415540540540533</c:v>
                </c:pt>
                <c:pt idx="1626">
                  <c:v>87.415540540540533</c:v>
                </c:pt>
                <c:pt idx="1627">
                  <c:v>87.415540540540533</c:v>
                </c:pt>
                <c:pt idx="1628">
                  <c:v>87.415540540540533</c:v>
                </c:pt>
                <c:pt idx="1629">
                  <c:v>87.415540540540533</c:v>
                </c:pt>
                <c:pt idx="1630">
                  <c:v>87.415540540540533</c:v>
                </c:pt>
                <c:pt idx="1631">
                  <c:v>87.415540540540533</c:v>
                </c:pt>
                <c:pt idx="1632">
                  <c:v>87.415540540540533</c:v>
                </c:pt>
                <c:pt idx="1633">
                  <c:v>87.415540540540533</c:v>
                </c:pt>
                <c:pt idx="1634">
                  <c:v>87.415540540540533</c:v>
                </c:pt>
                <c:pt idx="1635">
                  <c:v>87.415540540540533</c:v>
                </c:pt>
                <c:pt idx="1636">
                  <c:v>87.415540540540533</c:v>
                </c:pt>
                <c:pt idx="1637">
                  <c:v>87.415540540540533</c:v>
                </c:pt>
                <c:pt idx="1638">
                  <c:v>87.415540540540533</c:v>
                </c:pt>
                <c:pt idx="1639">
                  <c:v>87.415540540540533</c:v>
                </c:pt>
                <c:pt idx="1640">
                  <c:v>87.415540540540533</c:v>
                </c:pt>
                <c:pt idx="1641">
                  <c:v>87.415540540540533</c:v>
                </c:pt>
                <c:pt idx="1642">
                  <c:v>87.415540540540533</c:v>
                </c:pt>
                <c:pt idx="1643">
                  <c:v>87.415540540540533</c:v>
                </c:pt>
                <c:pt idx="1644">
                  <c:v>87.415540540540533</c:v>
                </c:pt>
                <c:pt idx="1645">
                  <c:v>87.415540540540533</c:v>
                </c:pt>
                <c:pt idx="1646">
                  <c:v>87.415540540540533</c:v>
                </c:pt>
                <c:pt idx="1647">
                  <c:v>87.415540540540533</c:v>
                </c:pt>
                <c:pt idx="1648">
                  <c:v>87.415540540540533</c:v>
                </c:pt>
                <c:pt idx="1649">
                  <c:v>87.415540540540533</c:v>
                </c:pt>
                <c:pt idx="1650">
                  <c:v>87.415540540540533</c:v>
                </c:pt>
                <c:pt idx="1651">
                  <c:v>87.415540540540533</c:v>
                </c:pt>
                <c:pt idx="1652">
                  <c:v>87.415540540540533</c:v>
                </c:pt>
                <c:pt idx="1653">
                  <c:v>87.415540540540533</c:v>
                </c:pt>
                <c:pt idx="1654">
                  <c:v>87.292690417690423</c:v>
                </c:pt>
                <c:pt idx="1655">
                  <c:v>87.246621621621628</c:v>
                </c:pt>
                <c:pt idx="1656">
                  <c:v>87.246621621621628</c:v>
                </c:pt>
                <c:pt idx="1657">
                  <c:v>87.246621621621628</c:v>
                </c:pt>
                <c:pt idx="1658">
                  <c:v>87.246621621621628</c:v>
                </c:pt>
                <c:pt idx="1659">
                  <c:v>87.246621621621628</c:v>
                </c:pt>
                <c:pt idx="1660">
                  <c:v>87.246621621621628</c:v>
                </c:pt>
                <c:pt idx="1661">
                  <c:v>87.246621621621628</c:v>
                </c:pt>
                <c:pt idx="1662">
                  <c:v>87.246621621621628</c:v>
                </c:pt>
                <c:pt idx="1663">
                  <c:v>87.246621621621628</c:v>
                </c:pt>
                <c:pt idx="1664">
                  <c:v>87.246621621621628</c:v>
                </c:pt>
                <c:pt idx="1665">
                  <c:v>87.246621621621628</c:v>
                </c:pt>
                <c:pt idx="1666">
                  <c:v>87.200552825552819</c:v>
                </c:pt>
                <c:pt idx="1667">
                  <c:v>87.192874692874682</c:v>
                </c:pt>
                <c:pt idx="1668">
                  <c:v>87.177518427518436</c:v>
                </c:pt>
                <c:pt idx="1669">
                  <c:v>87.177518427518436</c:v>
                </c:pt>
                <c:pt idx="1670">
                  <c:v>87.177518427518436</c:v>
                </c:pt>
                <c:pt idx="1671">
                  <c:v>87.162162162162161</c:v>
                </c:pt>
                <c:pt idx="1672">
                  <c:v>87.112254299754298</c:v>
                </c:pt>
                <c:pt idx="1673">
                  <c:v>87.112254299754298</c:v>
                </c:pt>
                <c:pt idx="1674">
                  <c:v>87.112254299754298</c:v>
                </c:pt>
                <c:pt idx="1675">
                  <c:v>87.112254299754298</c:v>
                </c:pt>
                <c:pt idx="1676">
                  <c:v>87.112254299754298</c:v>
                </c:pt>
                <c:pt idx="1677">
                  <c:v>87.112254299754298</c:v>
                </c:pt>
                <c:pt idx="1678">
                  <c:v>87.112254299754298</c:v>
                </c:pt>
                <c:pt idx="1679">
                  <c:v>87.112254299754298</c:v>
                </c:pt>
                <c:pt idx="1680">
                  <c:v>87.112254299754298</c:v>
                </c:pt>
                <c:pt idx="1681">
                  <c:v>87.112254299754298</c:v>
                </c:pt>
                <c:pt idx="1682">
                  <c:v>87.112254299754298</c:v>
                </c:pt>
                <c:pt idx="1683">
                  <c:v>87.112254299754298</c:v>
                </c:pt>
                <c:pt idx="1684">
                  <c:v>87.039312039312051</c:v>
                </c:pt>
                <c:pt idx="1685">
                  <c:v>87.039312039312051</c:v>
                </c:pt>
                <c:pt idx="1686">
                  <c:v>87.039312039312051</c:v>
                </c:pt>
                <c:pt idx="1687">
                  <c:v>87.039312039312051</c:v>
                </c:pt>
                <c:pt idx="1688">
                  <c:v>87.039312039312051</c:v>
                </c:pt>
                <c:pt idx="1689">
                  <c:v>87.039312039312051</c:v>
                </c:pt>
                <c:pt idx="1690">
                  <c:v>87.039312039312051</c:v>
                </c:pt>
                <c:pt idx="1691">
                  <c:v>86.977886977886982</c:v>
                </c:pt>
                <c:pt idx="1692">
                  <c:v>86.977886977886982</c:v>
                </c:pt>
                <c:pt idx="1693">
                  <c:v>86.977886977886982</c:v>
                </c:pt>
                <c:pt idx="1694">
                  <c:v>86.977886977886982</c:v>
                </c:pt>
                <c:pt idx="1695">
                  <c:v>86.977886977886982</c:v>
                </c:pt>
                <c:pt idx="1696">
                  <c:v>86.977886977886982</c:v>
                </c:pt>
                <c:pt idx="1697">
                  <c:v>86.977886977886982</c:v>
                </c:pt>
                <c:pt idx="1698">
                  <c:v>86.977886977886982</c:v>
                </c:pt>
                <c:pt idx="1699">
                  <c:v>86.977886977886982</c:v>
                </c:pt>
                <c:pt idx="1700">
                  <c:v>86.93949631449631</c:v>
                </c:pt>
                <c:pt idx="1701">
                  <c:v>86.90878378378379</c:v>
                </c:pt>
                <c:pt idx="1702">
                  <c:v>86.90878378378379</c:v>
                </c:pt>
                <c:pt idx="1703">
                  <c:v>86.90878378378379</c:v>
                </c:pt>
                <c:pt idx="1704">
                  <c:v>86.90878378378379</c:v>
                </c:pt>
                <c:pt idx="1705">
                  <c:v>86.90878378378379</c:v>
                </c:pt>
                <c:pt idx="1706">
                  <c:v>86.90878378378379</c:v>
                </c:pt>
                <c:pt idx="1707">
                  <c:v>86.90878378378379</c:v>
                </c:pt>
                <c:pt idx="1708">
                  <c:v>86.878071253071255</c:v>
                </c:pt>
                <c:pt idx="1709">
                  <c:v>86.866554054054063</c:v>
                </c:pt>
                <c:pt idx="1710">
                  <c:v>86.866554054054063</c:v>
                </c:pt>
                <c:pt idx="1711">
                  <c:v>86.828163390663391</c:v>
                </c:pt>
                <c:pt idx="1712">
                  <c:v>86.828163390663391</c:v>
                </c:pt>
                <c:pt idx="1713">
                  <c:v>86.828163390663391</c:v>
                </c:pt>
                <c:pt idx="1714">
                  <c:v>86.828163390663391</c:v>
                </c:pt>
                <c:pt idx="1715">
                  <c:v>86.828163390663391</c:v>
                </c:pt>
                <c:pt idx="1716">
                  <c:v>86.828163390663391</c:v>
                </c:pt>
                <c:pt idx="1717">
                  <c:v>86.828163390663391</c:v>
                </c:pt>
                <c:pt idx="1718">
                  <c:v>86.828163390663391</c:v>
                </c:pt>
                <c:pt idx="1719">
                  <c:v>86.762899262899268</c:v>
                </c:pt>
                <c:pt idx="1720">
                  <c:v>86.762899262899268</c:v>
                </c:pt>
                <c:pt idx="1721">
                  <c:v>86.762899262899268</c:v>
                </c:pt>
                <c:pt idx="1722">
                  <c:v>86.762899262899268</c:v>
                </c:pt>
                <c:pt idx="1723">
                  <c:v>86.762899262899268</c:v>
                </c:pt>
                <c:pt idx="1724">
                  <c:v>86.762899262899268</c:v>
                </c:pt>
                <c:pt idx="1725">
                  <c:v>86.762899262899268</c:v>
                </c:pt>
                <c:pt idx="1726">
                  <c:v>86.762899262899268</c:v>
                </c:pt>
                <c:pt idx="1727">
                  <c:v>86.762899262899268</c:v>
                </c:pt>
                <c:pt idx="1728">
                  <c:v>86.709152334152336</c:v>
                </c:pt>
                <c:pt idx="1729">
                  <c:v>86.709152334152336</c:v>
                </c:pt>
                <c:pt idx="1730">
                  <c:v>86.709152334152336</c:v>
                </c:pt>
                <c:pt idx="1731">
                  <c:v>86.709152334152336</c:v>
                </c:pt>
                <c:pt idx="1732">
                  <c:v>86.709152334152336</c:v>
                </c:pt>
                <c:pt idx="1733">
                  <c:v>86.686117936117938</c:v>
                </c:pt>
                <c:pt idx="1734">
                  <c:v>86.678439803439801</c:v>
                </c:pt>
                <c:pt idx="1735">
                  <c:v>86.663083538083541</c:v>
                </c:pt>
                <c:pt idx="1736">
                  <c:v>86.663083538083541</c:v>
                </c:pt>
                <c:pt idx="1737">
                  <c:v>86.663083538083541</c:v>
                </c:pt>
                <c:pt idx="1738">
                  <c:v>86.640049140049129</c:v>
                </c:pt>
                <c:pt idx="1739">
                  <c:v>86.640049140049129</c:v>
                </c:pt>
                <c:pt idx="1740">
                  <c:v>86.640049140049129</c:v>
                </c:pt>
                <c:pt idx="1741">
                  <c:v>86.624692874692883</c:v>
                </c:pt>
                <c:pt idx="1742">
                  <c:v>86.613175675675677</c:v>
                </c:pt>
                <c:pt idx="1743">
                  <c:v>86.613175675675677</c:v>
                </c:pt>
                <c:pt idx="1744">
                  <c:v>86.601658476658471</c:v>
                </c:pt>
                <c:pt idx="1745">
                  <c:v>86.59014127764128</c:v>
                </c:pt>
                <c:pt idx="1746">
                  <c:v>86.59014127764128</c:v>
                </c:pt>
                <c:pt idx="1747">
                  <c:v>86.544072481572485</c:v>
                </c:pt>
                <c:pt idx="1748">
                  <c:v>86.544072481572485</c:v>
                </c:pt>
                <c:pt idx="1749">
                  <c:v>86.544072481572485</c:v>
                </c:pt>
                <c:pt idx="1750">
                  <c:v>86.544072481572485</c:v>
                </c:pt>
                <c:pt idx="1751">
                  <c:v>86.544072481572485</c:v>
                </c:pt>
                <c:pt idx="1752">
                  <c:v>86.544072481572485</c:v>
                </c:pt>
                <c:pt idx="1753">
                  <c:v>86.544072481572485</c:v>
                </c:pt>
                <c:pt idx="1754">
                  <c:v>86.544072481572485</c:v>
                </c:pt>
                <c:pt idx="1755">
                  <c:v>86.544072481572485</c:v>
                </c:pt>
                <c:pt idx="1756">
                  <c:v>86.544072481572485</c:v>
                </c:pt>
                <c:pt idx="1757">
                  <c:v>86.490325552825553</c:v>
                </c:pt>
                <c:pt idx="1758">
                  <c:v>86.490325552825553</c:v>
                </c:pt>
                <c:pt idx="1759">
                  <c:v>86.490325552825553</c:v>
                </c:pt>
                <c:pt idx="1760">
                  <c:v>86.490325552825553</c:v>
                </c:pt>
                <c:pt idx="1761">
                  <c:v>86.471130221130224</c:v>
                </c:pt>
                <c:pt idx="1762">
                  <c:v>86.463452088452087</c:v>
                </c:pt>
                <c:pt idx="1763">
                  <c:v>86.45577395577395</c:v>
                </c:pt>
                <c:pt idx="1764">
                  <c:v>86.444256756756758</c:v>
                </c:pt>
                <c:pt idx="1765">
                  <c:v>86.444256756756758</c:v>
                </c:pt>
                <c:pt idx="1766">
                  <c:v>86.428900491400498</c:v>
                </c:pt>
                <c:pt idx="1767">
                  <c:v>86.428900491400498</c:v>
                </c:pt>
                <c:pt idx="1768">
                  <c:v>86.3482800982801</c:v>
                </c:pt>
                <c:pt idx="1769">
                  <c:v>86.3482800982801</c:v>
                </c:pt>
                <c:pt idx="1770">
                  <c:v>86.3482800982801</c:v>
                </c:pt>
                <c:pt idx="1771">
                  <c:v>86.3482800982801</c:v>
                </c:pt>
                <c:pt idx="1772">
                  <c:v>86.3482800982801</c:v>
                </c:pt>
                <c:pt idx="1773">
                  <c:v>86.3482800982801</c:v>
                </c:pt>
                <c:pt idx="1774">
                  <c:v>86.3482800982801</c:v>
                </c:pt>
                <c:pt idx="1775">
                  <c:v>86.3482800982801</c:v>
                </c:pt>
                <c:pt idx="1776">
                  <c:v>86.3482800982801</c:v>
                </c:pt>
                <c:pt idx="1777">
                  <c:v>86.3482800982801</c:v>
                </c:pt>
                <c:pt idx="1778">
                  <c:v>86.3482800982801</c:v>
                </c:pt>
                <c:pt idx="1779">
                  <c:v>86.3482800982801</c:v>
                </c:pt>
                <c:pt idx="1780">
                  <c:v>86.3482800982801</c:v>
                </c:pt>
                <c:pt idx="1781">
                  <c:v>86.3482800982801</c:v>
                </c:pt>
                <c:pt idx="1782">
                  <c:v>86.3482800982801</c:v>
                </c:pt>
                <c:pt idx="1783">
                  <c:v>86.3482800982801</c:v>
                </c:pt>
                <c:pt idx="1784">
                  <c:v>86.3482800982801</c:v>
                </c:pt>
                <c:pt idx="1785">
                  <c:v>86.3482800982801</c:v>
                </c:pt>
                <c:pt idx="1786">
                  <c:v>86.3482800982801</c:v>
                </c:pt>
                <c:pt idx="1787">
                  <c:v>86.267659705159701</c:v>
                </c:pt>
                <c:pt idx="1788">
                  <c:v>86.267659705159701</c:v>
                </c:pt>
                <c:pt idx="1789">
                  <c:v>86.190878378378372</c:v>
                </c:pt>
                <c:pt idx="1790">
                  <c:v>86.190878378378372</c:v>
                </c:pt>
                <c:pt idx="1791">
                  <c:v>86.190878378378372</c:v>
                </c:pt>
                <c:pt idx="1792">
                  <c:v>86.190878378378372</c:v>
                </c:pt>
                <c:pt idx="1793">
                  <c:v>86.190878378378372</c:v>
                </c:pt>
                <c:pt idx="1794">
                  <c:v>86.190878378378372</c:v>
                </c:pt>
                <c:pt idx="1795">
                  <c:v>86.190878378378372</c:v>
                </c:pt>
                <c:pt idx="1796">
                  <c:v>86.190878378378372</c:v>
                </c:pt>
                <c:pt idx="1797">
                  <c:v>86.190878378378372</c:v>
                </c:pt>
                <c:pt idx="1798">
                  <c:v>86.190878378378372</c:v>
                </c:pt>
                <c:pt idx="1799">
                  <c:v>86.190878378378372</c:v>
                </c:pt>
                <c:pt idx="1800">
                  <c:v>86.190878378378372</c:v>
                </c:pt>
                <c:pt idx="1801">
                  <c:v>86.190878378378372</c:v>
                </c:pt>
                <c:pt idx="1802">
                  <c:v>86.190878378378372</c:v>
                </c:pt>
                <c:pt idx="1803">
                  <c:v>86.190878378378372</c:v>
                </c:pt>
                <c:pt idx="1804">
                  <c:v>86.190878378378372</c:v>
                </c:pt>
                <c:pt idx="1805">
                  <c:v>86.190878378378372</c:v>
                </c:pt>
                <c:pt idx="1806">
                  <c:v>86.190878378378372</c:v>
                </c:pt>
                <c:pt idx="1807">
                  <c:v>86.117936117936125</c:v>
                </c:pt>
                <c:pt idx="1808">
                  <c:v>86.075706388206385</c:v>
                </c:pt>
                <c:pt idx="1809">
                  <c:v>86.075706388206385</c:v>
                </c:pt>
                <c:pt idx="1810">
                  <c:v>86.075706388206385</c:v>
                </c:pt>
                <c:pt idx="1811">
                  <c:v>86.075706388206385</c:v>
                </c:pt>
                <c:pt idx="1812">
                  <c:v>86.075706388206385</c:v>
                </c:pt>
                <c:pt idx="1813">
                  <c:v>86.075706388206385</c:v>
                </c:pt>
                <c:pt idx="1814">
                  <c:v>86.075706388206385</c:v>
                </c:pt>
                <c:pt idx="1815">
                  <c:v>86.075706388206385</c:v>
                </c:pt>
                <c:pt idx="1816">
                  <c:v>86.075706388206385</c:v>
                </c:pt>
                <c:pt idx="1817">
                  <c:v>86.075706388206385</c:v>
                </c:pt>
                <c:pt idx="1818">
                  <c:v>86.033476658476658</c:v>
                </c:pt>
                <c:pt idx="1819">
                  <c:v>86.018120393120384</c:v>
                </c:pt>
                <c:pt idx="1820">
                  <c:v>86.018120393120384</c:v>
                </c:pt>
                <c:pt idx="1821">
                  <c:v>86.018120393120384</c:v>
                </c:pt>
                <c:pt idx="1822">
                  <c:v>86.002764127764124</c:v>
                </c:pt>
                <c:pt idx="1823">
                  <c:v>85.995085995086001</c:v>
                </c:pt>
                <c:pt idx="1824">
                  <c:v>85.987407862407863</c:v>
                </c:pt>
                <c:pt idx="1825">
                  <c:v>85.972051597051603</c:v>
                </c:pt>
                <c:pt idx="1826">
                  <c:v>85.972051597051603</c:v>
                </c:pt>
                <c:pt idx="1827">
                  <c:v>85.972051597051603</c:v>
                </c:pt>
                <c:pt idx="1828">
                  <c:v>85.941339066339069</c:v>
                </c:pt>
                <c:pt idx="1829">
                  <c:v>85.941339066339069</c:v>
                </c:pt>
                <c:pt idx="1830">
                  <c:v>85.941339066339069</c:v>
                </c:pt>
                <c:pt idx="1831">
                  <c:v>85.941339066339069</c:v>
                </c:pt>
                <c:pt idx="1832">
                  <c:v>85.941339066339069</c:v>
                </c:pt>
                <c:pt idx="1833">
                  <c:v>85.910626535626534</c:v>
                </c:pt>
                <c:pt idx="1834">
                  <c:v>85.910626535626534</c:v>
                </c:pt>
                <c:pt idx="1835">
                  <c:v>85.910626535626534</c:v>
                </c:pt>
                <c:pt idx="1836">
                  <c:v>85.883753071253068</c:v>
                </c:pt>
                <c:pt idx="1837">
                  <c:v>85.883753071253068</c:v>
                </c:pt>
                <c:pt idx="1838">
                  <c:v>85.883753071253068</c:v>
                </c:pt>
                <c:pt idx="1839">
                  <c:v>85.883753071253068</c:v>
                </c:pt>
                <c:pt idx="1840">
                  <c:v>85.864557739557739</c:v>
                </c:pt>
                <c:pt idx="1841">
                  <c:v>85.849201474201479</c:v>
                </c:pt>
                <c:pt idx="1842">
                  <c:v>85.849201474201479</c:v>
                </c:pt>
                <c:pt idx="1843">
                  <c:v>85.849201474201479</c:v>
                </c:pt>
                <c:pt idx="1844">
                  <c:v>85.814649877149876</c:v>
                </c:pt>
                <c:pt idx="1845">
                  <c:v>85.814649877149876</c:v>
                </c:pt>
                <c:pt idx="1846">
                  <c:v>85.814649877149876</c:v>
                </c:pt>
                <c:pt idx="1847">
                  <c:v>85.814649877149876</c:v>
                </c:pt>
                <c:pt idx="1848">
                  <c:v>85.814649877149876</c:v>
                </c:pt>
                <c:pt idx="1849">
                  <c:v>85.814649877149876</c:v>
                </c:pt>
                <c:pt idx="1850">
                  <c:v>85.787776412776424</c:v>
                </c:pt>
                <c:pt idx="1851">
                  <c:v>85.780098280098287</c:v>
                </c:pt>
                <c:pt idx="1852">
                  <c:v>85.741707616707615</c:v>
                </c:pt>
                <c:pt idx="1853">
                  <c:v>85.741707616707615</c:v>
                </c:pt>
                <c:pt idx="1854">
                  <c:v>85.741707616707615</c:v>
                </c:pt>
                <c:pt idx="1855">
                  <c:v>85.741707616707615</c:v>
                </c:pt>
                <c:pt idx="1856">
                  <c:v>85.741707616707615</c:v>
                </c:pt>
                <c:pt idx="1857">
                  <c:v>85.741707616707615</c:v>
                </c:pt>
                <c:pt idx="1858">
                  <c:v>85.741707616707615</c:v>
                </c:pt>
                <c:pt idx="1859">
                  <c:v>85.741707616707615</c:v>
                </c:pt>
                <c:pt idx="1860">
                  <c:v>85.741707616707615</c:v>
                </c:pt>
                <c:pt idx="1861">
                  <c:v>85.703316953316957</c:v>
                </c:pt>
                <c:pt idx="1862">
                  <c:v>85.641891891891902</c:v>
                </c:pt>
                <c:pt idx="1863">
                  <c:v>85.641891891891902</c:v>
                </c:pt>
                <c:pt idx="1864">
                  <c:v>85.641891891891902</c:v>
                </c:pt>
                <c:pt idx="1865">
                  <c:v>85.641891891891902</c:v>
                </c:pt>
                <c:pt idx="1866">
                  <c:v>85.641891891891902</c:v>
                </c:pt>
                <c:pt idx="1867">
                  <c:v>85.641891891891902</c:v>
                </c:pt>
                <c:pt idx="1868">
                  <c:v>85.641891891891902</c:v>
                </c:pt>
                <c:pt idx="1869">
                  <c:v>85.641891891891902</c:v>
                </c:pt>
                <c:pt idx="1870">
                  <c:v>85.641891891891902</c:v>
                </c:pt>
                <c:pt idx="1871">
                  <c:v>85.641891891891902</c:v>
                </c:pt>
                <c:pt idx="1872">
                  <c:v>85.641891891891902</c:v>
                </c:pt>
                <c:pt idx="1873">
                  <c:v>85.641891891891902</c:v>
                </c:pt>
                <c:pt idx="1874">
                  <c:v>85.641891891891902</c:v>
                </c:pt>
                <c:pt idx="1875">
                  <c:v>85.641891891891902</c:v>
                </c:pt>
                <c:pt idx="1876">
                  <c:v>85.641891891891902</c:v>
                </c:pt>
                <c:pt idx="1877">
                  <c:v>85.580466830466833</c:v>
                </c:pt>
                <c:pt idx="1878">
                  <c:v>85.56127149877149</c:v>
                </c:pt>
                <c:pt idx="1879">
                  <c:v>85.56127149877149</c:v>
                </c:pt>
                <c:pt idx="1880">
                  <c:v>85.56127149877149</c:v>
                </c:pt>
                <c:pt idx="1881">
                  <c:v>85.56127149877149</c:v>
                </c:pt>
                <c:pt idx="1882">
                  <c:v>85.542076167076161</c:v>
                </c:pt>
                <c:pt idx="1883">
                  <c:v>85.534398034398023</c:v>
                </c:pt>
                <c:pt idx="1884">
                  <c:v>85.515202702702695</c:v>
                </c:pt>
                <c:pt idx="1885">
                  <c:v>85.515202702702695</c:v>
                </c:pt>
                <c:pt idx="1886">
                  <c:v>85.515202702702695</c:v>
                </c:pt>
                <c:pt idx="1887">
                  <c:v>85.515202702702695</c:v>
                </c:pt>
                <c:pt idx="1888">
                  <c:v>85.492168304668297</c:v>
                </c:pt>
                <c:pt idx="1889">
                  <c:v>85.492168304668297</c:v>
                </c:pt>
                <c:pt idx="1890">
                  <c:v>85.476812039312051</c:v>
                </c:pt>
                <c:pt idx="1891">
                  <c:v>85.476812039312051</c:v>
                </c:pt>
                <c:pt idx="1892">
                  <c:v>85.446099508599502</c:v>
                </c:pt>
                <c:pt idx="1893">
                  <c:v>85.446099508599502</c:v>
                </c:pt>
                <c:pt idx="1894">
                  <c:v>85.446099508599502</c:v>
                </c:pt>
                <c:pt idx="1895">
                  <c:v>85.446099508599502</c:v>
                </c:pt>
                <c:pt idx="1896">
                  <c:v>85.446099508599502</c:v>
                </c:pt>
                <c:pt idx="1897">
                  <c:v>85.446099508599502</c:v>
                </c:pt>
                <c:pt idx="1898">
                  <c:v>85.41922604422605</c:v>
                </c:pt>
                <c:pt idx="1899">
                  <c:v>85.392352579852584</c:v>
                </c:pt>
                <c:pt idx="1900">
                  <c:v>85.392352579852584</c:v>
                </c:pt>
                <c:pt idx="1901">
                  <c:v>85.392352579852584</c:v>
                </c:pt>
                <c:pt idx="1902">
                  <c:v>85.392352579852584</c:v>
                </c:pt>
                <c:pt idx="1903">
                  <c:v>85.392352579852584</c:v>
                </c:pt>
                <c:pt idx="1904">
                  <c:v>85.392352579852584</c:v>
                </c:pt>
                <c:pt idx="1905">
                  <c:v>85.36164004914005</c:v>
                </c:pt>
                <c:pt idx="1906">
                  <c:v>85.36164004914005</c:v>
                </c:pt>
                <c:pt idx="1907">
                  <c:v>85.350122850122844</c:v>
                </c:pt>
                <c:pt idx="1908">
                  <c:v>85.338605651105652</c:v>
                </c:pt>
                <c:pt idx="1909">
                  <c:v>85.338605651105652</c:v>
                </c:pt>
                <c:pt idx="1910">
                  <c:v>85.311732186732186</c:v>
                </c:pt>
                <c:pt idx="1911">
                  <c:v>85.311732186732186</c:v>
                </c:pt>
                <c:pt idx="1912">
                  <c:v>85.311732186732186</c:v>
                </c:pt>
                <c:pt idx="1913">
                  <c:v>85.311732186732186</c:v>
                </c:pt>
                <c:pt idx="1914">
                  <c:v>85.311732186732186</c:v>
                </c:pt>
                <c:pt idx="1915">
                  <c:v>85.265663390663391</c:v>
                </c:pt>
                <c:pt idx="1916">
                  <c:v>85.265663390663391</c:v>
                </c:pt>
                <c:pt idx="1917">
                  <c:v>85.265663390663391</c:v>
                </c:pt>
                <c:pt idx="1918">
                  <c:v>85.265663390663391</c:v>
                </c:pt>
                <c:pt idx="1919">
                  <c:v>85.265663390663391</c:v>
                </c:pt>
                <c:pt idx="1920">
                  <c:v>85.265663390663391</c:v>
                </c:pt>
                <c:pt idx="1921">
                  <c:v>85.265663390663391</c:v>
                </c:pt>
                <c:pt idx="1922">
                  <c:v>85.231111793611788</c:v>
                </c:pt>
                <c:pt idx="1923">
                  <c:v>85.231111793611788</c:v>
                </c:pt>
                <c:pt idx="1924">
                  <c:v>85.196560196560199</c:v>
                </c:pt>
                <c:pt idx="1925">
                  <c:v>85.196560196560199</c:v>
                </c:pt>
                <c:pt idx="1926">
                  <c:v>85.196560196560199</c:v>
                </c:pt>
                <c:pt idx="1927">
                  <c:v>85.196560196560199</c:v>
                </c:pt>
                <c:pt idx="1928">
                  <c:v>85.196560196560199</c:v>
                </c:pt>
                <c:pt idx="1929">
                  <c:v>85.196560196560199</c:v>
                </c:pt>
                <c:pt idx="1930">
                  <c:v>85.196560196560199</c:v>
                </c:pt>
                <c:pt idx="1931">
                  <c:v>85.146652334152336</c:v>
                </c:pt>
                <c:pt idx="1932">
                  <c:v>85.146652334152336</c:v>
                </c:pt>
                <c:pt idx="1933">
                  <c:v>85.146652334152336</c:v>
                </c:pt>
                <c:pt idx="1934">
                  <c:v>85.146652334152336</c:v>
                </c:pt>
                <c:pt idx="1935">
                  <c:v>85.146652334152336</c:v>
                </c:pt>
                <c:pt idx="1936">
                  <c:v>85.146652334152336</c:v>
                </c:pt>
                <c:pt idx="1937">
                  <c:v>85.115939803439801</c:v>
                </c:pt>
                <c:pt idx="1938">
                  <c:v>85.115939803439801</c:v>
                </c:pt>
                <c:pt idx="1939">
                  <c:v>85.100583538083541</c:v>
                </c:pt>
                <c:pt idx="1940">
                  <c:v>85.100583538083541</c:v>
                </c:pt>
                <c:pt idx="1941">
                  <c:v>85.089066339066349</c:v>
                </c:pt>
                <c:pt idx="1942">
                  <c:v>85.081388206388212</c:v>
                </c:pt>
                <c:pt idx="1943">
                  <c:v>85.069871007371006</c:v>
                </c:pt>
                <c:pt idx="1944">
                  <c:v>85.069871007371006</c:v>
                </c:pt>
                <c:pt idx="1945">
                  <c:v>85.008445945945937</c:v>
                </c:pt>
                <c:pt idx="1946">
                  <c:v>85.008445945945937</c:v>
                </c:pt>
                <c:pt idx="1947">
                  <c:v>85.008445945945937</c:v>
                </c:pt>
                <c:pt idx="1948">
                  <c:v>85.008445945945937</c:v>
                </c:pt>
                <c:pt idx="1949">
                  <c:v>85.008445945945937</c:v>
                </c:pt>
                <c:pt idx="1950">
                  <c:v>85.008445945945937</c:v>
                </c:pt>
                <c:pt idx="1951">
                  <c:v>85.008445945945937</c:v>
                </c:pt>
                <c:pt idx="1952">
                  <c:v>85.008445945945937</c:v>
                </c:pt>
                <c:pt idx="1953">
                  <c:v>85.008445945945937</c:v>
                </c:pt>
                <c:pt idx="1954">
                  <c:v>85.008445945945937</c:v>
                </c:pt>
                <c:pt idx="1955">
                  <c:v>85.008445945945937</c:v>
                </c:pt>
                <c:pt idx="1956">
                  <c:v>85.008445945945937</c:v>
                </c:pt>
                <c:pt idx="1957">
                  <c:v>85.008445945945937</c:v>
                </c:pt>
                <c:pt idx="1958">
                  <c:v>85.008445945945937</c:v>
                </c:pt>
                <c:pt idx="1959">
                  <c:v>84.95085995085995</c:v>
                </c:pt>
                <c:pt idx="1960">
                  <c:v>84.912469287469278</c:v>
                </c:pt>
                <c:pt idx="1961">
                  <c:v>84.912469287469278</c:v>
                </c:pt>
                <c:pt idx="1962">
                  <c:v>84.912469287469278</c:v>
                </c:pt>
                <c:pt idx="1963">
                  <c:v>84.912469287469278</c:v>
                </c:pt>
                <c:pt idx="1964">
                  <c:v>84.912469287469278</c:v>
                </c:pt>
                <c:pt idx="1965">
                  <c:v>84.912469287469278</c:v>
                </c:pt>
                <c:pt idx="1966">
                  <c:v>84.912469287469278</c:v>
                </c:pt>
                <c:pt idx="1967">
                  <c:v>84.912469287469278</c:v>
                </c:pt>
                <c:pt idx="1968">
                  <c:v>84.912469287469278</c:v>
                </c:pt>
                <c:pt idx="1969">
                  <c:v>84.874078624078621</c:v>
                </c:pt>
                <c:pt idx="1970">
                  <c:v>84.866400491400498</c:v>
                </c:pt>
                <c:pt idx="1971">
                  <c:v>84.843366093366086</c:v>
                </c:pt>
                <c:pt idx="1972">
                  <c:v>84.843366093366086</c:v>
                </c:pt>
                <c:pt idx="1973">
                  <c:v>84.843366093366086</c:v>
                </c:pt>
                <c:pt idx="1974">
                  <c:v>84.843366093366086</c:v>
                </c:pt>
                <c:pt idx="1975">
                  <c:v>84.843366093366086</c:v>
                </c:pt>
                <c:pt idx="1976">
                  <c:v>84.820331695331703</c:v>
                </c:pt>
                <c:pt idx="1977">
                  <c:v>84.797297297297305</c:v>
                </c:pt>
                <c:pt idx="1978">
                  <c:v>84.797297297297305</c:v>
                </c:pt>
                <c:pt idx="1979">
                  <c:v>84.797297297297305</c:v>
                </c:pt>
                <c:pt idx="1980">
                  <c:v>84.797297297297305</c:v>
                </c:pt>
                <c:pt idx="1981">
                  <c:v>84.797297297297305</c:v>
                </c:pt>
                <c:pt idx="1982">
                  <c:v>84.755067567567565</c:v>
                </c:pt>
                <c:pt idx="1983">
                  <c:v>84.755067567567565</c:v>
                </c:pt>
                <c:pt idx="1984">
                  <c:v>84.755067567567565</c:v>
                </c:pt>
                <c:pt idx="1985">
                  <c:v>84.755067567567565</c:v>
                </c:pt>
                <c:pt idx="1986">
                  <c:v>84.755067567567565</c:v>
                </c:pt>
                <c:pt idx="1987">
                  <c:v>84.755067567567565</c:v>
                </c:pt>
                <c:pt idx="1988">
                  <c:v>84.651412776412769</c:v>
                </c:pt>
                <c:pt idx="1989">
                  <c:v>84.651412776412769</c:v>
                </c:pt>
                <c:pt idx="1990">
                  <c:v>84.651412776412769</c:v>
                </c:pt>
                <c:pt idx="1991">
                  <c:v>84.651412776412769</c:v>
                </c:pt>
                <c:pt idx="1992">
                  <c:v>84.651412776412769</c:v>
                </c:pt>
                <c:pt idx="1993">
                  <c:v>84.651412776412769</c:v>
                </c:pt>
                <c:pt idx="1994">
                  <c:v>84.651412776412769</c:v>
                </c:pt>
                <c:pt idx="1995">
                  <c:v>84.651412776412769</c:v>
                </c:pt>
                <c:pt idx="1996">
                  <c:v>84.651412776412769</c:v>
                </c:pt>
                <c:pt idx="1997">
                  <c:v>84.651412776412769</c:v>
                </c:pt>
                <c:pt idx="1998">
                  <c:v>84.651412776412769</c:v>
                </c:pt>
                <c:pt idx="1999">
                  <c:v>84.651412776412769</c:v>
                </c:pt>
                <c:pt idx="2000">
                  <c:v>84.651412776412769</c:v>
                </c:pt>
                <c:pt idx="2001">
                  <c:v>84.651412776412769</c:v>
                </c:pt>
                <c:pt idx="2002">
                  <c:v>84.651412776412769</c:v>
                </c:pt>
                <c:pt idx="2003">
                  <c:v>84.651412776412769</c:v>
                </c:pt>
                <c:pt idx="2004">
                  <c:v>84.651412776412769</c:v>
                </c:pt>
                <c:pt idx="2005">
                  <c:v>84.651412776412769</c:v>
                </c:pt>
                <c:pt idx="2006">
                  <c:v>84.651412776412769</c:v>
                </c:pt>
                <c:pt idx="2007">
                  <c:v>84.651412776412769</c:v>
                </c:pt>
                <c:pt idx="2008">
                  <c:v>84.651412776412769</c:v>
                </c:pt>
                <c:pt idx="2009">
                  <c:v>84.517045454545453</c:v>
                </c:pt>
                <c:pt idx="2010">
                  <c:v>84.517045454545453</c:v>
                </c:pt>
                <c:pt idx="2011">
                  <c:v>84.517045454545453</c:v>
                </c:pt>
                <c:pt idx="2012">
                  <c:v>84.517045454545453</c:v>
                </c:pt>
                <c:pt idx="2013">
                  <c:v>84.517045454545453</c:v>
                </c:pt>
                <c:pt idx="2014">
                  <c:v>84.517045454545453</c:v>
                </c:pt>
                <c:pt idx="2015">
                  <c:v>84.517045454545453</c:v>
                </c:pt>
                <c:pt idx="2016">
                  <c:v>84.517045454545453</c:v>
                </c:pt>
                <c:pt idx="2017">
                  <c:v>84.517045454545453</c:v>
                </c:pt>
                <c:pt idx="2018">
                  <c:v>84.517045454545453</c:v>
                </c:pt>
                <c:pt idx="2019">
                  <c:v>84.517045454545453</c:v>
                </c:pt>
                <c:pt idx="2020">
                  <c:v>84.517045454545453</c:v>
                </c:pt>
                <c:pt idx="2021">
                  <c:v>84.517045454545453</c:v>
                </c:pt>
                <c:pt idx="2022">
                  <c:v>84.517045454545453</c:v>
                </c:pt>
                <c:pt idx="2023">
                  <c:v>84.45178132678133</c:v>
                </c:pt>
                <c:pt idx="2024">
                  <c:v>84.45178132678133</c:v>
                </c:pt>
                <c:pt idx="2025">
                  <c:v>84.45178132678133</c:v>
                </c:pt>
                <c:pt idx="2026">
                  <c:v>84.421068796068795</c:v>
                </c:pt>
                <c:pt idx="2027">
                  <c:v>84.421068796068795</c:v>
                </c:pt>
                <c:pt idx="2028">
                  <c:v>84.421068796068795</c:v>
                </c:pt>
                <c:pt idx="2029">
                  <c:v>84.421068796068795</c:v>
                </c:pt>
                <c:pt idx="2030">
                  <c:v>84.421068796068795</c:v>
                </c:pt>
                <c:pt idx="2031">
                  <c:v>84.398034398034397</c:v>
                </c:pt>
                <c:pt idx="2032">
                  <c:v>84.390356265356274</c:v>
                </c:pt>
                <c:pt idx="2033">
                  <c:v>84.382678132678137</c:v>
                </c:pt>
                <c:pt idx="2034">
                  <c:v>84.375</c:v>
                </c:pt>
                <c:pt idx="2035">
                  <c:v>84.355804668304671</c:v>
                </c:pt>
                <c:pt idx="2036">
                  <c:v>84.355804668304671</c:v>
                </c:pt>
                <c:pt idx="2037">
                  <c:v>84.355804668304671</c:v>
                </c:pt>
                <c:pt idx="2038">
                  <c:v>84.355804668304671</c:v>
                </c:pt>
                <c:pt idx="2039">
                  <c:v>84.321253071253068</c:v>
                </c:pt>
                <c:pt idx="2040">
                  <c:v>84.321253071253068</c:v>
                </c:pt>
                <c:pt idx="2041">
                  <c:v>84.321253071253068</c:v>
                </c:pt>
                <c:pt idx="2042">
                  <c:v>84.321253071253068</c:v>
                </c:pt>
                <c:pt idx="2043">
                  <c:v>84.321253071253068</c:v>
                </c:pt>
                <c:pt idx="2044">
                  <c:v>84.294379606879616</c:v>
                </c:pt>
                <c:pt idx="2045">
                  <c:v>84.294379606879616</c:v>
                </c:pt>
                <c:pt idx="2046">
                  <c:v>84.259828009828013</c:v>
                </c:pt>
                <c:pt idx="2047">
                  <c:v>84.259828009828013</c:v>
                </c:pt>
                <c:pt idx="2048">
                  <c:v>84.259828009828013</c:v>
                </c:pt>
                <c:pt idx="2049">
                  <c:v>84.259828009828013</c:v>
                </c:pt>
                <c:pt idx="2050">
                  <c:v>84.259828009828013</c:v>
                </c:pt>
                <c:pt idx="2051">
                  <c:v>84.259828009828013</c:v>
                </c:pt>
                <c:pt idx="2052">
                  <c:v>84.259828009828013</c:v>
                </c:pt>
                <c:pt idx="2053">
                  <c:v>84.225276412776424</c:v>
                </c:pt>
                <c:pt idx="2054">
                  <c:v>84.225276412776424</c:v>
                </c:pt>
                <c:pt idx="2055">
                  <c:v>84.206081081081081</c:v>
                </c:pt>
                <c:pt idx="2056">
                  <c:v>84.206081081081081</c:v>
                </c:pt>
                <c:pt idx="2057">
                  <c:v>84.206081081081081</c:v>
                </c:pt>
                <c:pt idx="2058">
                  <c:v>84.183046683046683</c:v>
                </c:pt>
                <c:pt idx="2059">
                  <c:v>84.183046683046683</c:v>
                </c:pt>
                <c:pt idx="2060">
                  <c:v>84.183046683046683</c:v>
                </c:pt>
                <c:pt idx="2061">
                  <c:v>84.167690417690423</c:v>
                </c:pt>
                <c:pt idx="2062">
                  <c:v>84.148495085995094</c:v>
                </c:pt>
                <c:pt idx="2063">
                  <c:v>84.148495085995094</c:v>
                </c:pt>
                <c:pt idx="2064">
                  <c:v>84.148495085995094</c:v>
                </c:pt>
                <c:pt idx="2065">
                  <c:v>84.148495085995094</c:v>
                </c:pt>
                <c:pt idx="2066">
                  <c:v>84.067874692874682</c:v>
                </c:pt>
                <c:pt idx="2067">
                  <c:v>84.067874692874682</c:v>
                </c:pt>
                <c:pt idx="2068">
                  <c:v>84.067874692874682</c:v>
                </c:pt>
                <c:pt idx="2069">
                  <c:v>84.067874692874682</c:v>
                </c:pt>
                <c:pt idx="2070">
                  <c:v>84.067874692874682</c:v>
                </c:pt>
                <c:pt idx="2071">
                  <c:v>84.067874692874682</c:v>
                </c:pt>
                <c:pt idx="2072">
                  <c:v>84.067874692874682</c:v>
                </c:pt>
                <c:pt idx="2073">
                  <c:v>84.067874692874682</c:v>
                </c:pt>
                <c:pt idx="2074">
                  <c:v>84.067874692874682</c:v>
                </c:pt>
                <c:pt idx="2075">
                  <c:v>84.067874692874682</c:v>
                </c:pt>
                <c:pt idx="2076">
                  <c:v>84.067874692874682</c:v>
                </c:pt>
                <c:pt idx="2077">
                  <c:v>84.067874692874682</c:v>
                </c:pt>
                <c:pt idx="2078">
                  <c:v>84.067874692874682</c:v>
                </c:pt>
                <c:pt idx="2079">
                  <c:v>84.067874692874682</c:v>
                </c:pt>
                <c:pt idx="2080">
                  <c:v>84.067874692874682</c:v>
                </c:pt>
                <c:pt idx="2081">
                  <c:v>84.067874692874682</c:v>
                </c:pt>
                <c:pt idx="2082">
                  <c:v>84.067874692874682</c:v>
                </c:pt>
                <c:pt idx="2083">
                  <c:v>83.975737100737106</c:v>
                </c:pt>
                <c:pt idx="2084">
                  <c:v>83.975737100737106</c:v>
                </c:pt>
                <c:pt idx="2085">
                  <c:v>83.975737100737106</c:v>
                </c:pt>
                <c:pt idx="2086">
                  <c:v>83.975737100737106</c:v>
                </c:pt>
                <c:pt idx="2087">
                  <c:v>83.975737100737106</c:v>
                </c:pt>
                <c:pt idx="2088">
                  <c:v>83.975737100737106</c:v>
                </c:pt>
                <c:pt idx="2089">
                  <c:v>83.975737100737106</c:v>
                </c:pt>
                <c:pt idx="2090">
                  <c:v>83.945024570024572</c:v>
                </c:pt>
                <c:pt idx="2091">
                  <c:v>83.937346437346434</c:v>
                </c:pt>
                <c:pt idx="2092">
                  <c:v>83.929668304668297</c:v>
                </c:pt>
                <c:pt idx="2093">
                  <c:v>83.914312039312051</c:v>
                </c:pt>
                <c:pt idx="2094">
                  <c:v>83.914312039312051</c:v>
                </c:pt>
                <c:pt idx="2095">
                  <c:v>83.914312039312051</c:v>
                </c:pt>
                <c:pt idx="2096">
                  <c:v>83.872082309582311</c:v>
                </c:pt>
                <c:pt idx="2097">
                  <c:v>83.872082309582311</c:v>
                </c:pt>
                <c:pt idx="2098">
                  <c:v>83.872082309582311</c:v>
                </c:pt>
                <c:pt idx="2099">
                  <c:v>83.872082309582311</c:v>
                </c:pt>
                <c:pt idx="2100">
                  <c:v>83.872082309582311</c:v>
                </c:pt>
                <c:pt idx="2101">
                  <c:v>83.872082309582311</c:v>
                </c:pt>
                <c:pt idx="2102">
                  <c:v>83.872082309582311</c:v>
                </c:pt>
                <c:pt idx="2103">
                  <c:v>83.872082309582311</c:v>
                </c:pt>
                <c:pt idx="2104">
                  <c:v>83.829852579852584</c:v>
                </c:pt>
                <c:pt idx="2105">
                  <c:v>83.829852579852584</c:v>
                </c:pt>
                <c:pt idx="2106">
                  <c:v>83.829852579852584</c:v>
                </c:pt>
                <c:pt idx="2107">
                  <c:v>83.806818181818173</c:v>
                </c:pt>
                <c:pt idx="2108">
                  <c:v>83.806818181818173</c:v>
                </c:pt>
                <c:pt idx="2109">
                  <c:v>83.806818181818173</c:v>
                </c:pt>
                <c:pt idx="2110">
                  <c:v>83.772266584766584</c:v>
                </c:pt>
                <c:pt idx="2111">
                  <c:v>83.772266584766584</c:v>
                </c:pt>
                <c:pt idx="2112">
                  <c:v>83.772266584766584</c:v>
                </c:pt>
                <c:pt idx="2113">
                  <c:v>83.772266584766584</c:v>
                </c:pt>
                <c:pt idx="2114">
                  <c:v>83.772266584766584</c:v>
                </c:pt>
                <c:pt idx="2115">
                  <c:v>83.772266584766584</c:v>
                </c:pt>
                <c:pt idx="2116">
                  <c:v>83.745393120393118</c:v>
                </c:pt>
                <c:pt idx="2117">
                  <c:v>83.73771498771498</c:v>
                </c:pt>
                <c:pt idx="2118">
                  <c:v>83.699324324324323</c:v>
                </c:pt>
                <c:pt idx="2119">
                  <c:v>83.699324324324323</c:v>
                </c:pt>
                <c:pt idx="2120">
                  <c:v>83.699324324324323</c:v>
                </c:pt>
                <c:pt idx="2121">
                  <c:v>83.699324324324323</c:v>
                </c:pt>
                <c:pt idx="2122">
                  <c:v>83.699324324324323</c:v>
                </c:pt>
                <c:pt idx="2123">
                  <c:v>83.699324324324323</c:v>
                </c:pt>
                <c:pt idx="2124">
                  <c:v>83.699324324324323</c:v>
                </c:pt>
                <c:pt idx="2125">
                  <c:v>83.699324324324323</c:v>
                </c:pt>
                <c:pt idx="2126">
                  <c:v>83.699324324324323</c:v>
                </c:pt>
                <c:pt idx="2127">
                  <c:v>83.645577395577391</c:v>
                </c:pt>
                <c:pt idx="2128">
                  <c:v>83.645577395577391</c:v>
                </c:pt>
                <c:pt idx="2129">
                  <c:v>83.645577395577391</c:v>
                </c:pt>
                <c:pt idx="2130">
                  <c:v>83.645577395577391</c:v>
                </c:pt>
                <c:pt idx="2131">
                  <c:v>83.645577395577391</c:v>
                </c:pt>
                <c:pt idx="2132">
                  <c:v>83.587991400491404</c:v>
                </c:pt>
                <c:pt idx="2133">
                  <c:v>83.587991400491404</c:v>
                </c:pt>
                <c:pt idx="2134">
                  <c:v>83.587991400491404</c:v>
                </c:pt>
                <c:pt idx="2135">
                  <c:v>83.587991400491404</c:v>
                </c:pt>
                <c:pt idx="2136">
                  <c:v>83.587991400491404</c:v>
                </c:pt>
                <c:pt idx="2137">
                  <c:v>83.587991400491404</c:v>
                </c:pt>
                <c:pt idx="2138">
                  <c:v>83.587991400491404</c:v>
                </c:pt>
                <c:pt idx="2139">
                  <c:v>83.587991400491404</c:v>
                </c:pt>
                <c:pt idx="2140">
                  <c:v>83.587991400491404</c:v>
                </c:pt>
                <c:pt idx="2141">
                  <c:v>83.587991400491404</c:v>
                </c:pt>
                <c:pt idx="2142">
                  <c:v>83.472819410319403</c:v>
                </c:pt>
                <c:pt idx="2143">
                  <c:v>83.472819410319403</c:v>
                </c:pt>
                <c:pt idx="2144">
                  <c:v>83.472819410319403</c:v>
                </c:pt>
                <c:pt idx="2145">
                  <c:v>83.472819410319403</c:v>
                </c:pt>
                <c:pt idx="2146">
                  <c:v>83.472819410319403</c:v>
                </c:pt>
                <c:pt idx="2147">
                  <c:v>83.472819410319403</c:v>
                </c:pt>
                <c:pt idx="2148">
                  <c:v>83.472819410319403</c:v>
                </c:pt>
                <c:pt idx="2149">
                  <c:v>83.472819410319403</c:v>
                </c:pt>
                <c:pt idx="2150">
                  <c:v>83.472819410319403</c:v>
                </c:pt>
                <c:pt idx="2151">
                  <c:v>83.472819410319403</c:v>
                </c:pt>
                <c:pt idx="2152">
                  <c:v>83.472819410319403</c:v>
                </c:pt>
                <c:pt idx="2153">
                  <c:v>83.472819410319403</c:v>
                </c:pt>
                <c:pt idx="2154">
                  <c:v>83.472819410319403</c:v>
                </c:pt>
                <c:pt idx="2155">
                  <c:v>83.472819410319403</c:v>
                </c:pt>
                <c:pt idx="2156">
                  <c:v>83.472819410319403</c:v>
                </c:pt>
                <c:pt idx="2157">
                  <c:v>83.472819410319403</c:v>
                </c:pt>
                <c:pt idx="2158">
                  <c:v>83.472819410319403</c:v>
                </c:pt>
                <c:pt idx="2159">
                  <c:v>83.472819410319403</c:v>
                </c:pt>
                <c:pt idx="2160">
                  <c:v>83.472819410319403</c:v>
                </c:pt>
                <c:pt idx="2161">
                  <c:v>83.472819410319403</c:v>
                </c:pt>
                <c:pt idx="2162">
                  <c:v>83.353808353808361</c:v>
                </c:pt>
                <c:pt idx="2163">
                  <c:v>83.353808353808361</c:v>
                </c:pt>
                <c:pt idx="2164">
                  <c:v>83.353808353808361</c:v>
                </c:pt>
                <c:pt idx="2165">
                  <c:v>83.353808353808361</c:v>
                </c:pt>
                <c:pt idx="2166">
                  <c:v>83.353808353808361</c:v>
                </c:pt>
                <c:pt idx="2167">
                  <c:v>83.353808353808361</c:v>
                </c:pt>
                <c:pt idx="2168">
                  <c:v>83.353808353808361</c:v>
                </c:pt>
                <c:pt idx="2169">
                  <c:v>83.353808353808361</c:v>
                </c:pt>
                <c:pt idx="2170">
                  <c:v>83.353808353808361</c:v>
                </c:pt>
                <c:pt idx="2171">
                  <c:v>83.353808353808361</c:v>
                </c:pt>
                <c:pt idx="2172">
                  <c:v>83.353808353808361</c:v>
                </c:pt>
                <c:pt idx="2173">
                  <c:v>83.307739557739552</c:v>
                </c:pt>
                <c:pt idx="2174">
                  <c:v>83.284705159705169</c:v>
                </c:pt>
                <c:pt idx="2175">
                  <c:v>83.284705159705169</c:v>
                </c:pt>
                <c:pt idx="2176">
                  <c:v>83.284705159705169</c:v>
                </c:pt>
                <c:pt idx="2177">
                  <c:v>83.284705159705169</c:v>
                </c:pt>
                <c:pt idx="2178">
                  <c:v>83.284705159705169</c:v>
                </c:pt>
                <c:pt idx="2179">
                  <c:v>83.261670761670757</c:v>
                </c:pt>
                <c:pt idx="2180">
                  <c:v>83.250153562653566</c:v>
                </c:pt>
                <c:pt idx="2181">
                  <c:v>83.250153562653566</c:v>
                </c:pt>
                <c:pt idx="2182">
                  <c:v>83.230958230958237</c:v>
                </c:pt>
                <c:pt idx="2183">
                  <c:v>83.230958230958237</c:v>
                </c:pt>
                <c:pt idx="2184">
                  <c:v>83.230958230958237</c:v>
                </c:pt>
                <c:pt idx="2185">
                  <c:v>83.215601965601977</c:v>
                </c:pt>
                <c:pt idx="2186">
                  <c:v>83.207923832923839</c:v>
                </c:pt>
                <c:pt idx="2187">
                  <c:v>83.142659705159701</c:v>
                </c:pt>
                <c:pt idx="2188">
                  <c:v>83.142659705159701</c:v>
                </c:pt>
                <c:pt idx="2189">
                  <c:v>83.142659705159701</c:v>
                </c:pt>
                <c:pt idx="2190">
                  <c:v>83.142659705159701</c:v>
                </c:pt>
                <c:pt idx="2191">
                  <c:v>83.142659705159701</c:v>
                </c:pt>
                <c:pt idx="2192">
                  <c:v>83.142659705159701</c:v>
                </c:pt>
                <c:pt idx="2193">
                  <c:v>83.142659705159701</c:v>
                </c:pt>
                <c:pt idx="2194">
                  <c:v>83.142659705159701</c:v>
                </c:pt>
                <c:pt idx="2195">
                  <c:v>83.142659705159701</c:v>
                </c:pt>
                <c:pt idx="2196">
                  <c:v>83.142659705159701</c:v>
                </c:pt>
                <c:pt idx="2197">
                  <c:v>83.142659705159701</c:v>
                </c:pt>
                <c:pt idx="2198">
                  <c:v>83.142659705159701</c:v>
                </c:pt>
                <c:pt idx="2199">
                  <c:v>83.142659705159701</c:v>
                </c:pt>
                <c:pt idx="2200">
                  <c:v>83.142659705159701</c:v>
                </c:pt>
                <c:pt idx="2201">
                  <c:v>83.142659705159701</c:v>
                </c:pt>
                <c:pt idx="2202">
                  <c:v>83.142659705159701</c:v>
                </c:pt>
                <c:pt idx="2203">
                  <c:v>83.069717444717455</c:v>
                </c:pt>
                <c:pt idx="2204">
                  <c:v>83.069717444717455</c:v>
                </c:pt>
                <c:pt idx="2205">
                  <c:v>83.069717444717455</c:v>
                </c:pt>
                <c:pt idx="2206">
                  <c:v>83.035165847665851</c:v>
                </c:pt>
                <c:pt idx="2207">
                  <c:v>83.035165847665851</c:v>
                </c:pt>
                <c:pt idx="2208">
                  <c:v>83.035165847665851</c:v>
                </c:pt>
                <c:pt idx="2209">
                  <c:v>83.035165847665851</c:v>
                </c:pt>
                <c:pt idx="2210">
                  <c:v>83.035165847665851</c:v>
                </c:pt>
                <c:pt idx="2211">
                  <c:v>83.035165847665851</c:v>
                </c:pt>
                <c:pt idx="2212">
                  <c:v>83.008292383292385</c:v>
                </c:pt>
                <c:pt idx="2213">
                  <c:v>82.985257985257988</c:v>
                </c:pt>
                <c:pt idx="2214">
                  <c:v>82.985257985257988</c:v>
                </c:pt>
                <c:pt idx="2215">
                  <c:v>82.985257985257988</c:v>
                </c:pt>
                <c:pt idx="2216">
                  <c:v>82.985257985257988</c:v>
                </c:pt>
                <c:pt idx="2217">
                  <c:v>82.985257985257988</c:v>
                </c:pt>
                <c:pt idx="2218">
                  <c:v>82.962223587223576</c:v>
                </c:pt>
                <c:pt idx="2219">
                  <c:v>82.939189189189193</c:v>
                </c:pt>
                <c:pt idx="2220">
                  <c:v>82.939189189189193</c:v>
                </c:pt>
                <c:pt idx="2221">
                  <c:v>82.939189189189193</c:v>
                </c:pt>
                <c:pt idx="2222">
                  <c:v>82.939189189189193</c:v>
                </c:pt>
                <c:pt idx="2223">
                  <c:v>82.939189189189193</c:v>
                </c:pt>
                <c:pt idx="2224">
                  <c:v>82.90463759213759</c:v>
                </c:pt>
                <c:pt idx="2225">
                  <c:v>82.90463759213759</c:v>
                </c:pt>
                <c:pt idx="2226">
                  <c:v>82.90463759213759</c:v>
                </c:pt>
                <c:pt idx="2227">
                  <c:v>82.90463759213759</c:v>
                </c:pt>
                <c:pt idx="2228">
                  <c:v>82.870085995086001</c:v>
                </c:pt>
                <c:pt idx="2229">
                  <c:v>82.870085995086001</c:v>
                </c:pt>
                <c:pt idx="2230">
                  <c:v>82.870085995086001</c:v>
                </c:pt>
                <c:pt idx="2231">
                  <c:v>82.870085995086001</c:v>
                </c:pt>
                <c:pt idx="2232">
                  <c:v>82.870085995086001</c:v>
                </c:pt>
                <c:pt idx="2233">
                  <c:v>82.816339066339069</c:v>
                </c:pt>
                <c:pt idx="2234">
                  <c:v>82.816339066339069</c:v>
                </c:pt>
                <c:pt idx="2235">
                  <c:v>82.816339066339069</c:v>
                </c:pt>
                <c:pt idx="2236">
                  <c:v>82.816339066339069</c:v>
                </c:pt>
                <c:pt idx="2237">
                  <c:v>82.816339066339069</c:v>
                </c:pt>
                <c:pt idx="2238">
                  <c:v>82.816339066339069</c:v>
                </c:pt>
                <c:pt idx="2239">
                  <c:v>82.816339066339069</c:v>
                </c:pt>
                <c:pt idx="2240">
                  <c:v>82.816339066339069</c:v>
                </c:pt>
                <c:pt idx="2241">
                  <c:v>82.816339066339069</c:v>
                </c:pt>
                <c:pt idx="2242">
                  <c:v>82.751074938574945</c:v>
                </c:pt>
                <c:pt idx="2243">
                  <c:v>82.751074938574945</c:v>
                </c:pt>
                <c:pt idx="2244">
                  <c:v>82.751074938574945</c:v>
                </c:pt>
                <c:pt idx="2245">
                  <c:v>82.751074938574945</c:v>
                </c:pt>
                <c:pt idx="2246">
                  <c:v>82.751074938574945</c:v>
                </c:pt>
                <c:pt idx="2247">
                  <c:v>82.751074938574945</c:v>
                </c:pt>
                <c:pt idx="2248">
                  <c:v>82.751074938574945</c:v>
                </c:pt>
                <c:pt idx="2249">
                  <c:v>82.751074938574945</c:v>
                </c:pt>
                <c:pt idx="2250">
                  <c:v>82.712684275184273</c:v>
                </c:pt>
                <c:pt idx="2251">
                  <c:v>82.712684275184273</c:v>
                </c:pt>
                <c:pt idx="2252">
                  <c:v>82.693488943488944</c:v>
                </c:pt>
                <c:pt idx="2253">
                  <c:v>82.693488943488944</c:v>
                </c:pt>
                <c:pt idx="2254">
                  <c:v>82.693488943488944</c:v>
                </c:pt>
                <c:pt idx="2255">
                  <c:v>82.67813267813267</c:v>
                </c:pt>
                <c:pt idx="2256">
                  <c:v>82.624385749385752</c:v>
                </c:pt>
                <c:pt idx="2257">
                  <c:v>82.624385749385752</c:v>
                </c:pt>
                <c:pt idx="2258">
                  <c:v>82.624385749385752</c:v>
                </c:pt>
                <c:pt idx="2259">
                  <c:v>82.624385749385752</c:v>
                </c:pt>
                <c:pt idx="2260">
                  <c:v>82.624385749385752</c:v>
                </c:pt>
                <c:pt idx="2261">
                  <c:v>82.624385749385752</c:v>
                </c:pt>
                <c:pt idx="2262">
                  <c:v>82.624385749385752</c:v>
                </c:pt>
                <c:pt idx="2263">
                  <c:v>82.624385749385752</c:v>
                </c:pt>
                <c:pt idx="2264">
                  <c:v>82.624385749385752</c:v>
                </c:pt>
                <c:pt idx="2265">
                  <c:v>82.624385749385752</c:v>
                </c:pt>
                <c:pt idx="2266">
                  <c:v>82.624385749385752</c:v>
                </c:pt>
                <c:pt idx="2267">
                  <c:v>82.624385749385752</c:v>
                </c:pt>
                <c:pt idx="2268">
                  <c:v>82.624385749385752</c:v>
                </c:pt>
                <c:pt idx="2269">
                  <c:v>82.566799754299751</c:v>
                </c:pt>
                <c:pt idx="2270">
                  <c:v>82.566799754299751</c:v>
                </c:pt>
                <c:pt idx="2271">
                  <c:v>82.555282555282545</c:v>
                </c:pt>
                <c:pt idx="2272">
                  <c:v>82.539926289926285</c:v>
                </c:pt>
                <c:pt idx="2273">
                  <c:v>82.539926289926285</c:v>
                </c:pt>
                <c:pt idx="2274">
                  <c:v>82.539926289926285</c:v>
                </c:pt>
                <c:pt idx="2275">
                  <c:v>82.474662162162161</c:v>
                </c:pt>
                <c:pt idx="2276">
                  <c:v>82.474662162162161</c:v>
                </c:pt>
                <c:pt idx="2277">
                  <c:v>82.474662162162161</c:v>
                </c:pt>
                <c:pt idx="2278">
                  <c:v>82.474662162162161</c:v>
                </c:pt>
                <c:pt idx="2279">
                  <c:v>82.474662162162161</c:v>
                </c:pt>
                <c:pt idx="2280">
                  <c:v>82.474662162162161</c:v>
                </c:pt>
                <c:pt idx="2281">
                  <c:v>82.474662162162161</c:v>
                </c:pt>
                <c:pt idx="2282">
                  <c:v>82.474662162162161</c:v>
                </c:pt>
                <c:pt idx="2283">
                  <c:v>82.474662162162161</c:v>
                </c:pt>
                <c:pt idx="2284">
                  <c:v>82.474662162162161</c:v>
                </c:pt>
                <c:pt idx="2285">
                  <c:v>82.474662162162161</c:v>
                </c:pt>
                <c:pt idx="2286">
                  <c:v>82.474662162162161</c:v>
                </c:pt>
                <c:pt idx="2287">
                  <c:v>82.474662162162161</c:v>
                </c:pt>
                <c:pt idx="2288">
                  <c:v>82.474662162162161</c:v>
                </c:pt>
                <c:pt idx="2289">
                  <c:v>82.37100737100738</c:v>
                </c:pt>
                <c:pt idx="2290">
                  <c:v>82.37100737100738</c:v>
                </c:pt>
                <c:pt idx="2291">
                  <c:v>82.37100737100738</c:v>
                </c:pt>
                <c:pt idx="2292">
                  <c:v>82.37100737100738</c:v>
                </c:pt>
                <c:pt idx="2293">
                  <c:v>82.37100737100738</c:v>
                </c:pt>
                <c:pt idx="2294">
                  <c:v>82.37100737100738</c:v>
                </c:pt>
                <c:pt idx="2295">
                  <c:v>82.37100737100738</c:v>
                </c:pt>
                <c:pt idx="2296">
                  <c:v>82.37100737100738</c:v>
                </c:pt>
                <c:pt idx="2297">
                  <c:v>82.37100737100738</c:v>
                </c:pt>
                <c:pt idx="2298">
                  <c:v>82.37100737100738</c:v>
                </c:pt>
                <c:pt idx="2299">
                  <c:v>82.37100737100738</c:v>
                </c:pt>
                <c:pt idx="2300">
                  <c:v>82.37100737100738</c:v>
                </c:pt>
                <c:pt idx="2301">
                  <c:v>82.37100737100738</c:v>
                </c:pt>
                <c:pt idx="2302">
                  <c:v>82.263513513513516</c:v>
                </c:pt>
                <c:pt idx="2303">
                  <c:v>82.263513513513516</c:v>
                </c:pt>
                <c:pt idx="2304">
                  <c:v>82.263513513513516</c:v>
                </c:pt>
                <c:pt idx="2305">
                  <c:v>82.263513513513516</c:v>
                </c:pt>
                <c:pt idx="2306">
                  <c:v>82.263513513513516</c:v>
                </c:pt>
                <c:pt idx="2307">
                  <c:v>82.263513513513516</c:v>
                </c:pt>
                <c:pt idx="2308">
                  <c:v>82.263513513513516</c:v>
                </c:pt>
                <c:pt idx="2309">
                  <c:v>82.263513513513516</c:v>
                </c:pt>
                <c:pt idx="2310">
                  <c:v>82.263513513513516</c:v>
                </c:pt>
                <c:pt idx="2311">
                  <c:v>82.263513513513516</c:v>
                </c:pt>
                <c:pt idx="2312">
                  <c:v>82.263513513513516</c:v>
                </c:pt>
                <c:pt idx="2313">
                  <c:v>82.263513513513516</c:v>
                </c:pt>
                <c:pt idx="2314">
                  <c:v>82.263513513513516</c:v>
                </c:pt>
                <c:pt idx="2315">
                  <c:v>82.263513513513516</c:v>
                </c:pt>
                <c:pt idx="2316">
                  <c:v>82.263513513513516</c:v>
                </c:pt>
                <c:pt idx="2317">
                  <c:v>82.202088452088447</c:v>
                </c:pt>
                <c:pt idx="2318">
                  <c:v>82.186732186732186</c:v>
                </c:pt>
                <c:pt idx="2319">
                  <c:v>82.186732186732186</c:v>
                </c:pt>
                <c:pt idx="2320">
                  <c:v>82.186732186732186</c:v>
                </c:pt>
                <c:pt idx="2321">
                  <c:v>82.171375921375926</c:v>
                </c:pt>
                <c:pt idx="2322">
                  <c:v>82.163697788697789</c:v>
                </c:pt>
                <c:pt idx="2323">
                  <c:v>82.117628992628994</c:v>
                </c:pt>
                <c:pt idx="2324">
                  <c:v>82.117628992628994</c:v>
                </c:pt>
                <c:pt idx="2325">
                  <c:v>82.117628992628994</c:v>
                </c:pt>
                <c:pt idx="2326">
                  <c:v>82.117628992628994</c:v>
                </c:pt>
                <c:pt idx="2327">
                  <c:v>82.117628992628994</c:v>
                </c:pt>
                <c:pt idx="2328">
                  <c:v>82.117628992628994</c:v>
                </c:pt>
                <c:pt idx="2329">
                  <c:v>82.117628992628994</c:v>
                </c:pt>
                <c:pt idx="2330">
                  <c:v>82.117628992628994</c:v>
                </c:pt>
                <c:pt idx="2331">
                  <c:v>82.117628992628994</c:v>
                </c:pt>
                <c:pt idx="2332">
                  <c:v>82.117628992628994</c:v>
                </c:pt>
                <c:pt idx="2333">
                  <c:v>82.117628992628994</c:v>
                </c:pt>
                <c:pt idx="2334">
                  <c:v>81.987100737100732</c:v>
                </c:pt>
                <c:pt idx="2335">
                  <c:v>81.987100737100732</c:v>
                </c:pt>
                <c:pt idx="2336">
                  <c:v>81.987100737100732</c:v>
                </c:pt>
                <c:pt idx="2337">
                  <c:v>81.987100737100732</c:v>
                </c:pt>
                <c:pt idx="2338">
                  <c:v>81.987100737100732</c:v>
                </c:pt>
                <c:pt idx="2339">
                  <c:v>81.987100737100732</c:v>
                </c:pt>
                <c:pt idx="2340">
                  <c:v>81.987100737100732</c:v>
                </c:pt>
                <c:pt idx="2341">
                  <c:v>81.987100737100732</c:v>
                </c:pt>
                <c:pt idx="2342">
                  <c:v>81.987100737100732</c:v>
                </c:pt>
                <c:pt idx="2343">
                  <c:v>81.987100737100732</c:v>
                </c:pt>
                <c:pt idx="2344">
                  <c:v>81.987100737100732</c:v>
                </c:pt>
                <c:pt idx="2345">
                  <c:v>81.987100737100732</c:v>
                </c:pt>
                <c:pt idx="2346">
                  <c:v>81.987100737100732</c:v>
                </c:pt>
                <c:pt idx="2347">
                  <c:v>81.987100737100732</c:v>
                </c:pt>
                <c:pt idx="2348">
                  <c:v>81.987100737100732</c:v>
                </c:pt>
                <c:pt idx="2349">
                  <c:v>81.987100737100732</c:v>
                </c:pt>
                <c:pt idx="2350">
                  <c:v>81.987100737100732</c:v>
                </c:pt>
                <c:pt idx="2351">
                  <c:v>81.987100737100732</c:v>
                </c:pt>
                <c:pt idx="2352">
                  <c:v>81.987100737100732</c:v>
                </c:pt>
                <c:pt idx="2353">
                  <c:v>81.987100737100732</c:v>
                </c:pt>
                <c:pt idx="2354">
                  <c:v>81.987100737100732</c:v>
                </c:pt>
                <c:pt idx="2355">
                  <c:v>81.987100737100732</c:v>
                </c:pt>
                <c:pt idx="2356">
                  <c:v>81.987100737100732</c:v>
                </c:pt>
                <c:pt idx="2357">
                  <c:v>81.894963144963143</c:v>
                </c:pt>
                <c:pt idx="2358">
                  <c:v>81.845055282555279</c:v>
                </c:pt>
                <c:pt idx="2359">
                  <c:v>81.845055282555279</c:v>
                </c:pt>
                <c:pt idx="2360">
                  <c:v>81.845055282555279</c:v>
                </c:pt>
                <c:pt idx="2361">
                  <c:v>81.845055282555279</c:v>
                </c:pt>
                <c:pt idx="2362">
                  <c:v>81.845055282555279</c:v>
                </c:pt>
                <c:pt idx="2363">
                  <c:v>81.845055282555279</c:v>
                </c:pt>
                <c:pt idx="2364">
                  <c:v>81.845055282555279</c:v>
                </c:pt>
                <c:pt idx="2365">
                  <c:v>81.845055282555279</c:v>
                </c:pt>
                <c:pt idx="2366">
                  <c:v>81.845055282555279</c:v>
                </c:pt>
                <c:pt idx="2367">
                  <c:v>81.845055282555279</c:v>
                </c:pt>
                <c:pt idx="2368">
                  <c:v>81.845055282555279</c:v>
                </c:pt>
                <c:pt idx="2369">
                  <c:v>81.845055282555279</c:v>
                </c:pt>
                <c:pt idx="2370">
                  <c:v>81.745239557739552</c:v>
                </c:pt>
                <c:pt idx="2371">
                  <c:v>81.745239557739552</c:v>
                </c:pt>
                <c:pt idx="2372">
                  <c:v>81.745239557739552</c:v>
                </c:pt>
                <c:pt idx="2373">
                  <c:v>81.745239557739552</c:v>
                </c:pt>
                <c:pt idx="2374">
                  <c:v>81.745239557739552</c:v>
                </c:pt>
                <c:pt idx="2375">
                  <c:v>81.745239557739552</c:v>
                </c:pt>
                <c:pt idx="2376">
                  <c:v>81.745239557739552</c:v>
                </c:pt>
                <c:pt idx="2377">
                  <c:v>81.745239557739552</c:v>
                </c:pt>
                <c:pt idx="2378">
                  <c:v>81.745239557739552</c:v>
                </c:pt>
                <c:pt idx="2379">
                  <c:v>81.745239557739552</c:v>
                </c:pt>
                <c:pt idx="2380">
                  <c:v>81.745239557739552</c:v>
                </c:pt>
                <c:pt idx="2381">
                  <c:v>81.745239557739552</c:v>
                </c:pt>
                <c:pt idx="2382">
                  <c:v>81.745239557739552</c:v>
                </c:pt>
                <c:pt idx="2383">
                  <c:v>81.745239557739552</c:v>
                </c:pt>
                <c:pt idx="2384">
                  <c:v>81.683814496314497</c:v>
                </c:pt>
                <c:pt idx="2385">
                  <c:v>81.683814496314497</c:v>
                </c:pt>
                <c:pt idx="2386">
                  <c:v>81.668458230958237</c:v>
                </c:pt>
                <c:pt idx="2387">
                  <c:v>81.668458230958237</c:v>
                </c:pt>
                <c:pt idx="2388">
                  <c:v>81.653101965601977</c:v>
                </c:pt>
                <c:pt idx="2389">
                  <c:v>81.653101965601977</c:v>
                </c:pt>
                <c:pt idx="2390">
                  <c:v>81.610872235872236</c:v>
                </c:pt>
                <c:pt idx="2391">
                  <c:v>81.610872235872236</c:v>
                </c:pt>
                <c:pt idx="2392">
                  <c:v>81.610872235872236</c:v>
                </c:pt>
                <c:pt idx="2393">
                  <c:v>81.610872235872236</c:v>
                </c:pt>
                <c:pt idx="2394">
                  <c:v>81.610872235872236</c:v>
                </c:pt>
                <c:pt idx="2395">
                  <c:v>81.610872235872236</c:v>
                </c:pt>
                <c:pt idx="2396">
                  <c:v>81.610872235872236</c:v>
                </c:pt>
                <c:pt idx="2397">
                  <c:v>81.610872235872236</c:v>
                </c:pt>
                <c:pt idx="2398">
                  <c:v>81.610872235872236</c:v>
                </c:pt>
                <c:pt idx="2399">
                  <c:v>81.526412776412769</c:v>
                </c:pt>
                <c:pt idx="2400">
                  <c:v>81.526412776412769</c:v>
                </c:pt>
                <c:pt idx="2401">
                  <c:v>81.526412776412769</c:v>
                </c:pt>
                <c:pt idx="2402">
                  <c:v>81.526412776412769</c:v>
                </c:pt>
                <c:pt idx="2403">
                  <c:v>81.526412776412769</c:v>
                </c:pt>
                <c:pt idx="2404">
                  <c:v>81.526412776412769</c:v>
                </c:pt>
                <c:pt idx="2405">
                  <c:v>81.526412776412769</c:v>
                </c:pt>
                <c:pt idx="2406">
                  <c:v>81.526412776412769</c:v>
                </c:pt>
                <c:pt idx="2407">
                  <c:v>81.526412776412769</c:v>
                </c:pt>
                <c:pt idx="2408">
                  <c:v>81.526412776412769</c:v>
                </c:pt>
                <c:pt idx="2409">
                  <c:v>81.526412776412769</c:v>
                </c:pt>
                <c:pt idx="2410">
                  <c:v>81.526412776412769</c:v>
                </c:pt>
                <c:pt idx="2411">
                  <c:v>81.526412776412769</c:v>
                </c:pt>
                <c:pt idx="2412">
                  <c:v>81.472665847665851</c:v>
                </c:pt>
                <c:pt idx="2413">
                  <c:v>81.445792383292385</c:v>
                </c:pt>
                <c:pt idx="2414">
                  <c:v>81.445792383292385</c:v>
                </c:pt>
                <c:pt idx="2415">
                  <c:v>81.445792383292385</c:v>
                </c:pt>
                <c:pt idx="2416">
                  <c:v>81.445792383292385</c:v>
                </c:pt>
                <c:pt idx="2417">
                  <c:v>81.445792383292385</c:v>
                </c:pt>
                <c:pt idx="2418">
                  <c:v>81.445792383292385</c:v>
                </c:pt>
                <c:pt idx="2419">
                  <c:v>81.415079852579851</c:v>
                </c:pt>
                <c:pt idx="2420">
                  <c:v>81.415079852579851</c:v>
                </c:pt>
                <c:pt idx="2421">
                  <c:v>81.403562653562659</c:v>
                </c:pt>
                <c:pt idx="2422">
                  <c:v>81.395884520884522</c:v>
                </c:pt>
                <c:pt idx="2423">
                  <c:v>81.38436732186733</c:v>
                </c:pt>
                <c:pt idx="2424">
                  <c:v>81.38436732186733</c:v>
                </c:pt>
                <c:pt idx="2425">
                  <c:v>81.369011056511056</c:v>
                </c:pt>
                <c:pt idx="2426">
                  <c:v>81.369011056511056</c:v>
                </c:pt>
                <c:pt idx="2427">
                  <c:v>81.35749385749385</c:v>
                </c:pt>
                <c:pt idx="2428">
                  <c:v>81.338298525798521</c:v>
                </c:pt>
                <c:pt idx="2429">
                  <c:v>81.338298525798521</c:v>
                </c:pt>
                <c:pt idx="2430">
                  <c:v>81.338298525798521</c:v>
                </c:pt>
                <c:pt idx="2431">
                  <c:v>81.338298525798521</c:v>
                </c:pt>
                <c:pt idx="2432">
                  <c:v>81.311425061425055</c:v>
                </c:pt>
                <c:pt idx="2433">
                  <c:v>81.311425061425055</c:v>
                </c:pt>
                <c:pt idx="2434">
                  <c:v>81.311425061425055</c:v>
                </c:pt>
                <c:pt idx="2435">
                  <c:v>81.238482800982808</c:v>
                </c:pt>
                <c:pt idx="2436">
                  <c:v>81.238482800982808</c:v>
                </c:pt>
                <c:pt idx="2437">
                  <c:v>81.238482800982808</c:v>
                </c:pt>
                <c:pt idx="2438">
                  <c:v>81.238482800982808</c:v>
                </c:pt>
                <c:pt idx="2439">
                  <c:v>81.238482800982808</c:v>
                </c:pt>
                <c:pt idx="2440">
                  <c:v>81.238482800982808</c:v>
                </c:pt>
                <c:pt idx="2441">
                  <c:v>81.238482800982808</c:v>
                </c:pt>
                <c:pt idx="2442">
                  <c:v>81.238482800982808</c:v>
                </c:pt>
                <c:pt idx="2443">
                  <c:v>81.238482800982808</c:v>
                </c:pt>
                <c:pt idx="2444">
                  <c:v>81.238482800982808</c:v>
                </c:pt>
                <c:pt idx="2445">
                  <c:v>81.238482800982808</c:v>
                </c:pt>
                <c:pt idx="2446">
                  <c:v>81.238482800982808</c:v>
                </c:pt>
                <c:pt idx="2447">
                  <c:v>81.238482800982808</c:v>
                </c:pt>
                <c:pt idx="2448">
                  <c:v>81.238482800982808</c:v>
                </c:pt>
                <c:pt idx="2449">
                  <c:v>81.238482800982808</c:v>
                </c:pt>
                <c:pt idx="2450">
                  <c:v>81.238482800982808</c:v>
                </c:pt>
                <c:pt idx="2451">
                  <c:v>81.161701474201479</c:v>
                </c:pt>
                <c:pt idx="2452">
                  <c:v>81.161701474201479</c:v>
                </c:pt>
                <c:pt idx="2453">
                  <c:v>81.161701474201479</c:v>
                </c:pt>
                <c:pt idx="2454">
                  <c:v>81.161701474201479</c:v>
                </c:pt>
                <c:pt idx="2455">
                  <c:v>81.111793611793615</c:v>
                </c:pt>
                <c:pt idx="2456">
                  <c:v>81.111793611793615</c:v>
                </c:pt>
                <c:pt idx="2457">
                  <c:v>81.111793611793615</c:v>
                </c:pt>
                <c:pt idx="2458">
                  <c:v>81.111793611793615</c:v>
                </c:pt>
                <c:pt idx="2459">
                  <c:v>81.111793611793615</c:v>
                </c:pt>
                <c:pt idx="2460">
                  <c:v>81.111793611793615</c:v>
                </c:pt>
                <c:pt idx="2461">
                  <c:v>81.111793611793615</c:v>
                </c:pt>
                <c:pt idx="2462">
                  <c:v>81.111793611793615</c:v>
                </c:pt>
                <c:pt idx="2463">
                  <c:v>81.111793611793615</c:v>
                </c:pt>
                <c:pt idx="2464">
                  <c:v>81.06572481572482</c:v>
                </c:pt>
                <c:pt idx="2465">
                  <c:v>81.06572481572482</c:v>
                </c:pt>
                <c:pt idx="2466">
                  <c:v>81.06572481572482</c:v>
                </c:pt>
                <c:pt idx="2467">
                  <c:v>81.023495085995094</c:v>
                </c:pt>
                <c:pt idx="2468">
                  <c:v>81.023495085995094</c:v>
                </c:pt>
                <c:pt idx="2469">
                  <c:v>81.023495085995094</c:v>
                </c:pt>
                <c:pt idx="2470">
                  <c:v>81.023495085995094</c:v>
                </c:pt>
                <c:pt idx="2471">
                  <c:v>81.023495085995094</c:v>
                </c:pt>
                <c:pt idx="2472">
                  <c:v>81.023495085995094</c:v>
                </c:pt>
                <c:pt idx="2473">
                  <c:v>81.023495085995094</c:v>
                </c:pt>
                <c:pt idx="2474">
                  <c:v>81.023495085995094</c:v>
                </c:pt>
                <c:pt idx="2475">
                  <c:v>80.988943488943491</c:v>
                </c:pt>
                <c:pt idx="2476">
                  <c:v>80.981265356265354</c:v>
                </c:pt>
                <c:pt idx="2477">
                  <c:v>80.973587223587231</c:v>
                </c:pt>
                <c:pt idx="2478">
                  <c:v>80.923679361179353</c:v>
                </c:pt>
                <c:pt idx="2479">
                  <c:v>80.923679361179353</c:v>
                </c:pt>
                <c:pt idx="2480">
                  <c:v>80.923679361179353</c:v>
                </c:pt>
                <c:pt idx="2481">
                  <c:v>80.923679361179353</c:v>
                </c:pt>
                <c:pt idx="2482">
                  <c:v>80.923679361179353</c:v>
                </c:pt>
                <c:pt idx="2483">
                  <c:v>80.923679361179353</c:v>
                </c:pt>
                <c:pt idx="2484">
                  <c:v>80.923679361179353</c:v>
                </c:pt>
                <c:pt idx="2485">
                  <c:v>80.923679361179353</c:v>
                </c:pt>
                <c:pt idx="2486">
                  <c:v>80.923679361179353</c:v>
                </c:pt>
                <c:pt idx="2487">
                  <c:v>80.923679361179353</c:v>
                </c:pt>
                <c:pt idx="2488">
                  <c:v>80.923679361179353</c:v>
                </c:pt>
                <c:pt idx="2489">
                  <c:v>80.923679361179353</c:v>
                </c:pt>
                <c:pt idx="2490">
                  <c:v>80.866093366093367</c:v>
                </c:pt>
                <c:pt idx="2491">
                  <c:v>80.866093366093367</c:v>
                </c:pt>
                <c:pt idx="2492">
                  <c:v>80.866093366093367</c:v>
                </c:pt>
                <c:pt idx="2493">
                  <c:v>80.850737100737106</c:v>
                </c:pt>
                <c:pt idx="2494">
                  <c:v>80.781633906633914</c:v>
                </c:pt>
                <c:pt idx="2495">
                  <c:v>80.781633906633914</c:v>
                </c:pt>
                <c:pt idx="2496">
                  <c:v>80.781633906633914</c:v>
                </c:pt>
                <c:pt idx="2497">
                  <c:v>80.781633906633914</c:v>
                </c:pt>
                <c:pt idx="2498">
                  <c:v>80.781633906633914</c:v>
                </c:pt>
                <c:pt idx="2499">
                  <c:v>80.781633906633914</c:v>
                </c:pt>
                <c:pt idx="2500">
                  <c:v>80.781633906633914</c:v>
                </c:pt>
                <c:pt idx="2501">
                  <c:v>80.781633906633914</c:v>
                </c:pt>
                <c:pt idx="2502">
                  <c:v>80.781633906633914</c:v>
                </c:pt>
                <c:pt idx="2503">
                  <c:v>80.781633906633914</c:v>
                </c:pt>
                <c:pt idx="2504">
                  <c:v>80.781633906633914</c:v>
                </c:pt>
                <c:pt idx="2505">
                  <c:v>80.781633906633914</c:v>
                </c:pt>
                <c:pt idx="2506">
                  <c:v>80.781633906633914</c:v>
                </c:pt>
                <c:pt idx="2507">
                  <c:v>80.781633906633914</c:v>
                </c:pt>
                <c:pt idx="2508">
                  <c:v>80.781633906633914</c:v>
                </c:pt>
                <c:pt idx="2509">
                  <c:v>80.781633906633914</c:v>
                </c:pt>
                <c:pt idx="2510">
                  <c:v>80.781633906633914</c:v>
                </c:pt>
                <c:pt idx="2511">
                  <c:v>80.701013513513516</c:v>
                </c:pt>
                <c:pt idx="2512">
                  <c:v>80.701013513513516</c:v>
                </c:pt>
                <c:pt idx="2513">
                  <c:v>80.701013513513516</c:v>
                </c:pt>
                <c:pt idx="2514">
                  <c:v>80.701013513513516</c:v>
                </c:pt>
                <c:pt idx="2515">
                  <c:v>80.666461916461913</c:v>
                </c:pt>
                <c:pt idx="2516">
                  <c:v>80.666461916461913</c:v>
                </c:pt>
                <c:pt idx="2517">
                  <c:v>80.666461916461913</c:v>
                </c:pt>
                <c:pt idx="2518">
                  <c:v>80.666461916461913</c:v>
                </c:pt>
                <c:pt idx="2519">
                  <c:v>80.666461916461913</c:v>
                </c:pt>
                <c:pt idx="2520">
                  <c:v>80.639588452088447</c:v>
                </c:pt>
                <c:pt idx="2521">
                  <c:v>80.639588452088447</c:v>
                </c:pt>
                <c:pt idx="2522">
                  <c:v>80.620393120393118</c:v>
                </c:pt>
                <c:pt idx="2523">
                  <c:v>80.620393120393118</c:v>
                </c:pt>
                <c:pt idx="2524">
                  <c:v>80.620393120393118</c:v>
                </c:pt>
                <c:pt idx="2525">
                  <c:v>80.605036855036857</c:v>
                </c:pt>
                <c:pt idx="2526">
                  <c:v>80.58200245700246</c:v>
                </c:pt>
                <c:pt idx="2527">
                  <c:v>80.58200245700246</c:v>
                </c:pt>
                <c:pt idx="2528">
                  <c:v>80.58200245700246</c:v>
                </c:pt>
                <c:pt idx="2529">
                  <c:v>80.58200245700246</c:v>
                </c:pt>
                <c:pt idx="2530">
                  <c:v>80.58200245700246</c:v>
                </c:pt>
                <c:pt idx="2531">
                  <c:v>80.543611793611788</c:v>
                </c:pt>
                <c:pt idx="2532">
                  <c:v>80.543611793611788</c:v>
                </c:pt>
                <c:pt idx="2533">
                  <c:v>80.543611793611788</c:v>
                </c:pt>
                <c:pt idx="2534">
                  <c:v>80.543611793611788</c:v>
                </c:pt>
                <c:pt idx="2535">
                  <c:v>80.543611793611788</c:v>
                </c:pt>
                <c:pt idx="2536">
                  <c:v>80.520577395577391</c:v>
                </c:pt>
                <c:pt idx="2537">
                  <c:v>80.462991400491404</c:v>
                </c:pt>
                <c:pt idx="2538">
                  <c:v>80.462991400491404</c:v>
                </c:pt>
                <c:pt idx="2539">
                  <c:v>80.462991400491404</c:v>
                </c:pt>
                <c:pt idx="2540">
                  <c:v>80.462991400491404</c:v>
                </c:pt>
                <c:pt idx="2541">
                  <c:v>80.462991400491404</c:v>
                </c:pt>
                <c:pt idx="2542">
                  <c:v>80.462991400491404</c:v>
                </c:pt>
                <c:pt idx="2543">
                  <c:v>80.462991400491404</c:v>
                </c:pt>
                <c:pt idx="2544">
                  <c:v>80.462991400491404</c:v>
                </c:pt>
                <c:pt idx="2545">
                  <c:v>80.462991400491404</c:v>
                </c:pt>
                <c:pt idx="2546">
                  <c:v>80.462991400491404</c:v>
                </c:pt>
                <c:pt idx="2547">
                  <c:v>80.462991400491404</c:v>
                </c:pt>
                <c:pt idx="2548">
                  <c:v>80.462991400491404</c:v>
                </c:pt>
                <c:pt idx="2549">
                  <c:v>80.462991400491404</c:v>
                </c:pt>
                <c:pt idx="2550">
                  <c:v>80.462991400491404</c:v>
                </c:pt>
                <c:pt idx="2551">
                  <c:v>80.401566339066349</c:v>
                </c:pt>
                <c:pt idx="2552">
                  <c:v>80.401566339066349</c:v>
                </c:pt>
                <c:pt idx="2553">
                  <c:v>80.378531941031937</c:v>
                </c:pt>
                <c:pt idx="2554">
                  <c:v>80.378531941031937</c:v>
                </c:pt>
                <c:pt idx="2555">
                  <c:v>80.378531941031937</c:v>
                </c:pt>
                <c:pt idx="2556">
                  <c:v>80.378531941031937</c:v>
                </c:pt>
                <c:pt idx="2557">
                  <c:v>80.359336609336609</c:v>
                </c:pt>
                <c:pt idx="2558">
                  <c:v>80.34014127764128</c:v>
                </c:pt>
                <c:pt idx="2559">
                  <c:v>80.34014127764128</c:v>
                </c:pt>
                <c:pt idx="2560">
                  <c:v>80.34014127764128</c:v>
                </c:pt>
                <c:pt idx="2561">
                  <c:v>80.34014127764128</c:v>
                </c:pt>
                <c:pt idx="2562">
                  <c:v>80.320945945945937</c:v>
                </c:pt>
                <c:pt idx="2563">
                  <c:v>80.313267813267814</c:v>
                </c:pt>
                <c:pt idx="2564">
                  <c:v>80.294072481572485</c:v>
                </c:pt>
                <c:pt idx="2565">
                  <c:v>80.294072481572485</c:v>
                </c:pt>
                <c:pt idx="2566">
                  <c:v>80.294072481572485</c:v>
                </c:pt>
                <c:pt idx="2567">
                  <c:v>80.294072481572485</c:v>
                </c:pt>
                <c:pt idx="2568">
                  <c:v>80.274877149877156</c:v>
                </c:pt>
                <c:pt idx="2569">
                  <c:v>80.26335995085995</c:v>
                </c:pt>
                <c:pt idx="2570">
                  <c:v>80.26335995085995</c:v>
                </c:pt>
                <c:pt idx="2571">
                  <c:v>80.24800368550369</c:v>
                </c:pt>
                <c:pt idx="2572">
                  <c:v>80.24800368550369</c:v>
                </c:pt>
                <c:pt idx="2573">
                  <c:v>80.201934889434895</c:v>
                </c:pt>
                <c:pt idx="2574">
                  <c:v>80.201934889434895</c:v>
                </c:pt>
                <c:pt idx="2575">
                  <c:v>80.201934889434895</c:v>
                </c:pt>
                <c:pt idx="2576">
                  <c:v>80.201934889434895</c:v>
                </c:pt>
                <c:pt idx="2577">
                  <c:v>80.201934889434895</c:v>
                </c:pt>
                <c:pt idx="2578">
                  <c:v>80.201934889434895</c:v>
                </c:pt>
                <c:pt idx="2579">
                  <c:v>80.201934889434895</c:v>
                </c:pt>
                <c:pt idx="2580">
                  <c:v>80.201934889434895</c:v>
                </c:pt>
                <c:pt idx="2581">
                  <c:v>80.201934889434895</c:v>
                </c:pt>
                <c:pt idx="2582">
                  <c:v>80.201934889434895</c:v>
                </c:pt>
                <c:pt idx="2583">
                  <c:v>80.140509828009826</c:v>
                </c:pt>
                <c:pt idx="2584">
                  <c:v>80.140509828009826</c:v>
                </c:pt>
                <c:pt idx="2585">
                  <c:v>80.140509828009826</c:v>
                </c:pt>
                <c:pt idx="2586">
                  <c:v>80.140509828009826</c:v>
                </c:pt>
                <c:pt idx="2587">
                  <c:v>80.140509828009826</c:v>
                </c:pt>
                <c:pt idx="2588">
                  <c:v>80.140509828009826</c:v>
                </c:pt>
                <c:pt idx="2589">
                  <c:v>80.109797297297305</c:v>
                </c:pt>
                <c:pt idx="2590">
                  <c:v>80.109797297297305</c:v>
                </c:pt>
                <c:pt idx="2591">
                  <c:v>80.086762899262894</c:v>
                </c:pt>
                <c:pt idx="2592">
                  <c:v>80.086762899262894</c:v>
                </c:pt>
                <c:pt idx="2593">
                  <c:v>80.086762899262894</c:v>
                </c:pt>
                <c:pt idx="2594">
                  <c:v>80.086762899262894</c:v>
                </c:pt>
                <c:pt idx="2595">
                  <c:v>80.056050368550373</c:v>
                </c:pt>
                <c:pt idx="2596">
                  <c:v>80.056050368550373</c:v>
                </c:pt>
                <c:pt idx="2597">
                  <c:v>80.056050368550373</c:v>
                </c:pt>
                <c:pt idx="2598">
                  <c:v>80.056050368550373</c:v>
                </c:pt>
                <c:pt idx="2599">
                  <c:v>80.009981572481564</c:v>
                </c:pt>
                <c:pt idx="2600">
                  <c:v>80.009981572481564</c:v>
                </c:pt>
                <c:pt idx="2601">
                  <c:v>80.009981572481564</c:v>
                </c:pt>
                <c:pt idx="2602">
                  <c:v>80.009981572481564</c:v>
                </c:pt>
                <c:pt idx="2603">
                  <c:v>80.009981572481564</c:v>
                </c:pt>
                <c:pt idx="2604">
                  <c:v>80.009981572481564</c:v>
                </c:pt>
                <c:pt idx="2605">
                  <c:v>80.009981572481564</c:v>
                </c:pt>
                <c:pt idx="2606">
                  <c:v>80.009981572481564</c:v>
                </c:pt>
                <c:pt idx="2607">
                  <c:v>79.92936117936118</c:v>
                </c:pt>
                <c:pt idx="2608">
                  <c:v>79.92936117936118</c:v>
                </c:pt>
                <c:pt idx="2609">
                  <c:v>79.92936117936118</c:v>
                </c:pt>
                <c:pt idx="2610">
                  <c:v>79.92936117936118</c:v>
                </c:pt>
                <c:pt idx="2611">
                  <c:v>79.92936117936118</c:v>
                </c:pt>
                <c:pt idx="2612">
                  <c:v>79.92936117936118</c:v>
                </c:pt>
                <c:pt idx="2613">
                  <c:v>79.92936117936118</c:v>
                </c:pt>
                <c:pt idx="2614">
                  <c:v>79.92936117936118</c:v>
                </c:pt>
                <c:pt idx="2615">
                  <c:v>79.92936117936118</c:v>
                </c:pt>
                <c:pt idx="2616">
                  <c:v>79.92936117936118</c:v>
                </c:pt>
                <c:pt idx="2617">
                  <c:v>79.92936117936118</c:v>
                </c:pt>
                <c:pt idx="2618">
                  <c:v>79.92936117936118</c:v>
                </c:pt>
                <c:pt idx="2619">
                  <c:v>79.92936117936118</c:v>
                </c:pt>
                <c:pt idx="2620">
                  <c:v>79.875614250614248</c:v>
                </c:pt>
                <c:pt idx="2621">
                  <c:v>79.841062653562659</c:v>
                </c:pt>
                <c:pt idx="2622">
                  <c:v>79.841062653562659</c:v>
                </c:pt>
                <c:pt idx="2623">
                  <c:v>79.841062653562659</c:v>
                </c:pt>
                <c:pt idx="2624">
                  <c:v>79.841062653562659</c:v>
                </c:pt>
                <c:pt idx="2625">
                  <c:v>79.841062653562659</c:v>
                </c:pt>
                <c:pt idx="2626">
                  <c:v>79.841062653562659</c:v>
                </c:pt>
                <c:pt idx="2627">
                  <c:v>79.841062653562659</c:v>
                </c:pt>
                <c:pt idx="2628">
                  <c:v>79.841062653562659</c:v>
                </c:pt>
                <c:pt idx="2629">
                  <c:v>79.791154791154796</c:v>
                </c:pt>
                <c:pt idx="2630">
                  <c:v>79.791154791154796</c:v>
                </c:pt>
                <c:pt idx="2631">
                  <c:v>79.791154791154796</c:v>
                </c:pt>
                <c:pt idx="2632">
                  <c:v>79.791154791154796</c:v>
                </c:pt>
                <c:pt idx="2633">
                  <c:v>79.791154791154796</c:v>
                </c:pt>
                <c:pt idx="2634">
                  <c:v>79.756603194103192</c:v>
                </c:pt>
                <c:pt idx="2635">
                  <c:v>79.756603194103192</c:v>
                </c:pt>
                <c:pt idx="2636">
                  <c:v>79.756603194103192</c:v>
                </c:pt>
                <c:pt idx="2637">
                  <c:v>79.756603194103192</c:v>
                </c:pt>
                <c:pt idx="2638">
                  <c:v>79.691339066339069</c:v>
                </c:pt>
                <c:pt idx="2639">
                  <c:v>79.691339066339069</c:v>
                </c:pt>
                <c:pt idx="2640">
                  <c:v>79.691339066339069</c:v>
                </c:pt>
                <c:pt idx="2641">
                  <c:v>79.691339066339069</c:v>
                </c:pt>
                <c:pt idx="2642">
                  <c:v>79.691339066339069</c:v>
                </c:pt>
                <c:pt idx="2643">
                  <c:v>79.691339066339069</c:v>
                </c:pt>
                <c:pt idx="2644">
                  <c:v>79.691339066339069</c:v>
                </c:pt>
                <c:pt idx="2645">
                  <c:v>79.691339066339069</c:v>
                </c:pt>
                <c:pt idx="2646">
                  <c:v>79.691339066339069</c:v>
                </c:pt>
                <c:pt idx="2647">
                  <c:v>79.691339066339069</c:v>
                </c:pt>
                <c:pt idx="2648">
                  <c:v>79.691339066339069</c:v>
                </c:pt>
                <c:pt idx="2649">
                  <c:v>79.691339066339069</c:v>
                </c:pt>
                <c:pt idx="2650">
                  <c:v>79.691339066339069</c:v>
                </c:pt>
                <c:pt idx="2651">
                  <c:v>79.637592137592137</c:v>
                </c:pt>
                <c:pt idx="2652">
                  <c:v>79.626074938574945</c:v>
                </c:pt>
                <c:pt idx="2653">
                  <c:v>79.626074938574945</c:v>
                </c:pt>
                <c:pt idx="2654">
                  <c:v>79.59536240786241</c:v>
                </c:pt>
                <c:pt idx="2655">
                  <c:v>79.59536240786241</c:v>
                </c:pt>
                <c:pt idx="2656">
                  <c:v>79.59536240786241</c:v>
                </c:pt>
                <c:pt idx="2657">
                  <c:v>79.59536240786241</c:v>
                </c:pt>
                <c:pt idx="2658">
                  <c:v>79.59536240786241</c:v>
                </c:pt>
                <c:pt idx="2659">
                  <c:v>79.59536240786241</c:v>
                </c:pt>
                <c:pt idx="2660">
                  <c:v>79.55313267813267</c:v>
                </c:pt>
                <c:pt idx="2661">
                  <c:v>79.55313267813267</c:v>
                </c:pt>
                <c:pt idx="2662">
                  <c:v>79.55313267813267</c:v>
                </c:pt>
                <c:pt idx="2663">
                  <c:v>79.55313267813267</c:v>
                </c:pt>
                <c:pt idx="2664">
                  <c:v>79.55313267813267</c:v>
                </c:pt>
                <c:pt idx="2665">
                  <c:v>79.530098280098287</c:v>
                </c:pt>
                <c:pt idx="2666">
                  <c:v>79.50322481572482</c:v>
                </c:pt>
                <c:pt idx="2667">
                  <c:v>79.50322481572482</c:v>
                </c:pt>
                <c:pt idx="2668">
                  <c:v>79.50322481572482</c:v>
                </c:pt>
                <c:pt idx="2669">
                  <c:v>79.50322481572482</c:v>
                </c:pt>
                <c:pt idx="2670">
                  <c:v>79.50322481572482</c:v>
                </c:pt>
                <c:pt idx="2671">
                  <c:v>79.50322481572482</c:v>
                </c:pt>
                <c:pt idx="2672">
                  <c:v>79.476351351351354</c:v>
                </c:pt>
                <c:pt idx="2673">
                  <c:v>79.468673218673217</c:v>
                </c:pt>
                <c:pt idx="2674">
                  <c:v>79.460995085995094</c:v>
                </c:pt>
                <c:pt idx="2675">
                  <c:v>79.441799754299751</c:v>
                </c:pt>
                <c:pt idx="2676">
                  <c:v>79.441799754299751</c:v>
                </c:pt>
                <c:pt idx="2677">
                  <c:v>79.441799754299751</c:v>
                </c:pt>
                <c:pt idx="2678">
                  <c:v>79.441799754299751</c:v>
                </c:pt>
                <c:pt idx="2679">
                  <c:v>79.422604422604422</c:v>
                </c:pt>
                <c:pt idx="2680">
                  <c:v>79.388052825552819</c:v>
                </c:pt>
                <c:pt idx="2681">
                  <c:v>79.388052825552819</c:v>
                </c:pt>
                <c:pt idx="2682">
                  <c:v>79.388052825552819</c:v>
                </c:pt>
                <c:pt idx="2683">
                  <c:v>79.388052825552819</c:v>
                </c:pt>
                <c:pt idx="2684">
                  <c:v>79.388052825552819</c:v>
                </c:pt>
                <c:pt idx="2685">
                  <c:v>79.388052825552819</c:v>
                </c:pt>
                <c:pt idx="2686">
                  <c:v>79.388052825552819</c:v>
                </c:pt>
                <c:pt idx="2687">
                  <c:v>79.388052825552819</c:v>
                </c:pt>
                <c:pt idx="2688">
                  <c:v>79.349662162162161</c:v>
                </c:pt>
                <c:pt idx="2689">
                  <c:v>79.349662162162161</c:v>
                </c:pt>
                <c:pt idx="2690">
                  <c:v>79.272880835380832</c:v>
                </c:pt>
                <c:pt idx="2691">
                  <c:v>79.272880835380832</c:v>
                </c:pt>
                <c:pt idx="2692">
                  <c:v>79.272880835380832</c:v>
                </c:pt>
                <c:pt idx="2693">
                  <c:v>79.272880835380832</c:v>
                </c:pt>
                <c:pt idx="2694">
                  <c:v>79.272880835380832</c:v>
                </c:pt>
                <c:pt idx="2695">
                  <c:v>79.272880835380832</c:v>
                </c:pt>
                <c:pt idx="2696">
                  <c:v>79.272880835380832</c:v>
                </c:pt>
                <c:pt idx="2697">
                  <c:v>79.272880835380832</c:v>
                </c:pt>
                <c:pt idx="2698">
                  <c:v>79.272880835380832</c:v>
                </c:pt>
                <c:pt idx="2699">
                  <c:v>79.272880835380832</c:v>
                </c:pt>
                <c:pt idx="2700">
                  <c:v>79.272880835380832</c:v>
                </c:pt>
                <c:pt idx="2701">
                  <c:v>79.272880835380832</c:v>
                </c:pt>
                <c:pt idx="2702">
                  <c:v>79.272880835380832</c:v>
                </c:pt>
                <c:pt idx="2703">
                  <c:v>79.272880835380832</c:v>
                </c:pt>
                <c:pt idx="2704">
                  <c:v>79.272880835380832</c:v>
                </c:pt>
                <c:pt idx="2705">
                  <c:v>79.272880835380832</c:v>
                </c:pt>
                <c:pt idx="2706">
                  <c:v>79.272880835380832</c:v>
                </c:pt>
                <c:pt idx="2707">
                  <c:v>79.272880835380832</c:v>
                </c:pt>
                <c:pt idx="2708">
                  <c:v>79.188421375921379</c:v>
                </c:pt>
                <c:pt idx="2709">
                  <c:v>79.188421375921379</c:v>
                </c:pt>
                <c:pt idx="2710">
                  <c:v>79.188421375921379</c:v>
                </c:pt>
                <c:pt idx="2711">
                  <c:v>79.188421375921379</c:v>
                </c:pt>
                <c:pt idx="2712">
                  <c:v>79.138513513513516</c:v>
                </c:pt>
                <c:pt idx="2713">
                  <c:v>79.138513513513516</c:v>
                </c:pt>
                <c:pt idx="2714">
                  <c:v>79.138513513513516</c:v>
                </c:pt>
                <c:pt idx="2715">
                  <c:v>79.138513513513516</c:v>
                </c:pt>
                <c:pt idx="2716">
                  <c:v>79.138513513513516</c:v>
                </c:pt>
                <c:pt idx="2717">
                  <c:v>79.138513513513516</c:v>
                </c:pt>
                <c:pt idx="2718">
                  <c:v>79.138513513513516</c:v>
                </c:pt>
                <c:pt idx="2719">
                  <c:v>79.138513513513516</c:v>
                </c:pt>
                <c:pt idx="2720">
                  <c:v>79.138513513513516</c:v>
                </c:pt>
                <c:pt idx="2721">
                  <c:v>79.100122850122844</c:v>
                </c:pt>
                <c:pt idx="2722">
                  <c:v>79.092444717444721</c:v>
                </c:pt>
                <c:pt idx="2723">
                  <c:v>79.069410319410309</c:v>
                </c:pt>
                <c:pt idx="2724">
                  <c:v>79.069410319410309</c:v>
                </c:pt>
                <c:pt idx="2725">
                  <c:v>79.069410319410309</c:v>
                </c:pt>
                <c:pt idx="2726">
                  <c:v>79.069410319410309</c:v>
                </c:pt>
                <c:pt idx="2727">
                  <c:v>79.069410319410309</c:v>
                </c:pt>
                <c:pt idx="2728">
                  <c:v>79.042536855036857</c:v>
                </c:pt>
                <c:pt idx="2729">
                  <c:v>79.042536855036857</c:v>
                </c:pt>
                <c:pt idx="2730">
                  <c:v>79.031019656019652</c:v>
                </c:pt>
                <c:pt idx="2731">
                  <c:v>79.015663390663391</c:v>
                </c:pt>
                <c:pt idx="2732">
                  <c:v>79.015663390663391</c:v>
                </c:pt>
                <c:pt idx="2733">
                  <c:v>79.015663390663391</c:v>
                </c:pt>
                <c:pt idx="2734">
                  <c:v>78.992628992628994</c:v>
                </c:pt>
                <c:pt idx="2735">
                  <c:v>78.992628992628994</c:v>
                </c:pt>
                <c:pt idx="2736">
                  <c:v>78.992628992628994</c:v>
                </c:pt>
                <c:pt idx="2737">
                  <c:v>78.965755528255528</c:v>
                </c:pt>
                <c:pt idx="2738">
                  <c:v>78.965755528255528</c:v>
                </c:pt>
                <c:pt idx="2739">
                  <c:v>78.965755528255528</c:v>
                </c:pt>
                <c:pt idx="2740">
                  <c:v>78.965755528255528</c:v>
                </c:pt>
                <c:pt idx="2741">
                  <c:v>78.946560196560199</c:v>
                </c:pt>
                <c:pt idx="2742">
                  <c:v>78.919686732186733</c:v>
                </c:pt>
                <c:pt idx="2743">
                  <c:v>78.919686732186733</c:v>
                </c:pt>
                <c:pt idx="2744">
                  <c:v>78.919686732186733</c:v>
                </c:pt>
                <c:pt idx="2745">
                  <c:v>78.919686732186733</c:v>
                </c:pt>
                <c:pt idx="2746">
                  <c:v>78.919686732186733</c:v>
                </c:pt>
                <c:pt idx="2747">
                  <c:v>78.919686732186733</c:v>
                </c:pt>
                <c:pt idx="2748">
                  <c:v>78.892813267813267</c:v>
                </c:pt>
                <c:pt idx="2749">
                  <c:v>78.88513513513513</c:v>
                </c:pt>
                <c:pt idx="2750">
                  <c:v>78.877457002457007</c:v>
                </c:pt>
                <c:pt idx="2751">
                  <c:v>78.862100737100732</c:v>
                </c:pt>
                <c:pt idx="2752">
                  <c:v>78.862100737100732</c:v>
                </c:pt>
                <c:pt idx="2753">
                  <c:v>78.862100737100732</c:v>
                </c:pt>
                <c:pt idx="2754">
                  <c:v>78.846744471744472</c:v>
                </c:pt>
                <c:pt idx="2755">
                  <c:v>78.823710073710075</c:v>
                </c:pt>
                <c:pt idx="2756">
                  <c:v>78.823710073710075</c:v>
                </c:pt>
                <c:pt idx="2757">
                  <c:v>78.823710073710075</c:v>
                </c:pt>
                <c:pt idx="2758">
                  <c:v>78.823710073710075</c:v>
                </c:pt>
                <c:pt idx="2759">
                  <c:v>78.823710073710075</c:v>
                </c:pt>
                <c:pt idx="2760">
                  <c:v>78.800675675675677</c:v>
                </c:pt>
                <c:pt idx="2761">
                  <c:v>78.743089680589691</c:v>
                </c:pt>
                <c:pt idx="2762">
                  <c:v>78.743089680589691</c:v>
                </c:pt>
                <c:pt idx="2763">
                  <c:v>78.743089680589691</c:v>
                </c:pt>
                <c:pt idx="2764">
                  <c:v>78.743089680589691</c:v>
                </c:pt>
                <c:pt idx="2765">
                  <c:v>78.743089680589691</c:v>
                </c:pt>
                <c:pt idx="2766">
                  <c:v>78.743089680589691</c:v>
                </c:pt>
                <c:pt idx="2767">
                  <c:v>78.743089680589691</c:v>
                </c:pt>
                <c:pt idx="2768">
                  <c:v>78.743089680589691</c:v>
                </c:pt>
                <c:pt idx="2769">
                  <c:v>78.743089680589691</c:v>
                </c:pt>
                <c:pt idx="2770">
                  <c:v>78.743089680589691</c:v>
                </c:pt>
                <c:pt idx="2771">
                  <c:v>78.743089680589691</c:v>
                </c:pt>
                <c:pt idx="2772">
                  <c:v>78.743089680589691</c:v>
                </c:pt>
                <c:pt idx="2773">
                  <c:v>78.743089680589691</c:v>
                </c:pt>
                <c:pt idx="2774">
                  <c:v>78.743089680589691</c:v>
                </c:pt>
                <c:pt idx="2775">
                  <c:v>78.658630221130224</c:v>
                </c:pt>
                <c:pt idx="2776">
                  <c:v>78.658630221130224</c:v>
                </c:pt>
                <c:pt idx="2777">
                  <c:v>78.658630221130224</c:v>
                </c:pt>
                <c:pt idx="2778">
                  <c:v>78.658630221130224</c:v>
                </c:pt>
                <c:pt idx="2779">
                  <c:v>78.658630221130224</c:v>
                </c:pt>
                <c:pt idx="2780">
                  <c:v>78.658630221130224</c:v>
                </c:pt>
                <c:pt idx="2781">
                  <c:v>78.658630221130224</c:v>
                </c:pt>
                <c:pt idx="2782">
                  <c:v>78.658630221130224</c:v>
                </c:pt>
                <c:pt idx="2783">
                  <c:v>78.604883292383292</c:v>
                </c:pt>
                <c:pt idx="2784">
                  <c:v>78.604883292383292</c:v>
                </c:pt>
                <c:pt idx="2785">
                  <c:v>78.604883292383292</c:v>
                </c:pt>
                <c:pt idx="2786">
                  <c:v>78.604883292383292</c:v>
                </c:pt>
                <c:pt idx="2787">
                  <c:v>78.604883292383292</c:v>
                </c:pt>
                <c:pt idx="2788">
                  <c:v>78.604883292383292</c:v>
                </c:pt>
                <c:pt idx="2789">
                  <c:v>78.578009828009826</c:v>
                </c:pt>
                <c:pt idx="2790">
                  <c:v>78.55113636363636</c:v>
                </c:pt>
                <c:pt idx="2791">
                  <c:v>78.55113636363636</c:v>
                </c:pt>
                <c:pt idx="2792">
                  <c:v>78.55113636363636</c:v>
                </c:pt>
                <c:pt idx="2793">
                  <c:v>78.55113636363636</c:v>
                </c:pt>
                <c:pt idx="2794">
                  <c:v>78.55113636363636</c:v>
                </c:pt>
                <c:pt idx="2795">
                  <c:v>78.55113636363636</c:v>
                </c:pt>
                <c:pt idx="2796">
                  <c:v>78.524262899262894</c:v>
                </c:pt>
                <c:pt idx="2797">
                  <c:v>78.512745700245702</c:v>
                </c:pt>
                <c:pt idx="2798">
                  <c:v>78.512745700245702</c:v>
                </c:pt>
                <c:pt idx="2799">
                  <c:v>78.478194103194099</c:v>
                </c:pt>
                <c:pt idx="2800">
                  <c:v>78.478194103194099</c:v>
                </c:pt>
                <c:pt idx="2801">
                  <c:v>78.478194103194099</c:v>
                </c:pt>
                <c:pt idx="2802">
                  <c:v>78.478194103194099</c:v>
                </c:pt>
                <c:pt idx="2803">
                  <c:v>78.478194103194099</c:v>
                </c:pt>
                <c:pt idx="2804">
                  <c:v>78.478194103194099</c:v>
                </c:pt>
                <c:pt idx="2805">
                  <c:v>78.478194103194099</c:v>
                </c:pt>
                <c:pt idx="2806">
                  <c:v>78.44364250614251</c:v>
                </c:pt>
                <c:pt idx="2807">
                  <c:v>78.44364250614251</c:v>
                </c:pt>
                <c:pt idx="2808">
                  <c:v>78.424447174447181</c:v>
                </c:pt>
                <c:pt idx="2809">
                  <c:v>78.424447174447181</c:v>
                </c:pt>
                <c:pt idx="2810">
                  <c:v>78.424447174447181</c:v>
                </c:pt>
                <c:pt idx="2811">
                  <c:v>78.393734643734646</c:v>
                </c:pt>
                <c:pt idx="2812">
                  <c:v>78.393734643734646</c:v>
                </c:pt>
                <c:pt idx="2813">
                  <c:v>78.393734643734646</c:v>
                </c:pt>
                <c:pt idx="2814">
                  <c:v>78.393734643734646</c:v>
                </c:pt>
                <c:pt idx="2815">
                  <c:v>78.393734643734646</c:v>
                </c:pt>
                <c:pt idx="2816">
                  <c:v>78.363022113022112</c:v>
                </c:pt>
                <c:pt idx="2817">
                  <c:v>78.363022113022112</c:v>
                </c:pt>
                <c:pt idx="2818">
                  <c:v>78.363022113022112</c:v>
                </c:pt>
                <c:pt idx="2819">
                  <c:v>78.336148648648646</c:v>
                </c:pt>
                <c:pt idx="2820">
                  <c:v>78.336148648648646</c:v>
                </c:pt>
                <c:pt idx="2821">
                  <c:v>78.336148648648646</c:v>
                </c:pt>
                <c:pt idx="2822">
                  <c:v>78.336148648648646</c:v>
                </c:pt>
                <c:pt idx="2823">
                  <c:v>78.313114250614248</c:v>
                </c:pt>
                <c:pt idx="2824">
                  <c:v>78.313114250614248</c:v>
                </c:pt>
                <c:pt idx="2825">
                  <c:v>78.301597051597042</c:v>
                </c:pt>
                <c:pt idx="2826">
                  <c:v>78.293918918918919</c:v>
                </c:pt>
                <c:pt idx="2827">
                  <c:v>78.282401719901713</c:v>
                </c:pt>
                <c:pt idx="2828">
                  <c:v>78.282401719901713</c:v>
                </c:pt>
                <c:pt idx="2829">
                  <c:v>78.270884520884522</c:v>
                </c:pt>
                <c:pt idx="2830">
                  <c:v>78.25936732186733</c:v>
                </c:pt>
                <c:pt idx="2831">
                  <c:v>78.25936732186733</c:v>
                </c:pt>
                <c:pt idx="2832">
                  <c:v>78.247850122850124</c:v>
                </c:pt>
                <c:pt idx="2833">
                  <c:v>78.174907862407863</c:v>
                </c:pt>
                <c:pt idx="2834">
                  <c:v>78.174907862407863</c:v>
                </c:pt>
                <c:pt idx="2835">
                  <c:v>78.174907862407863</c:v>
                </c:pt>
                <c:pt idx="2836">
                  <c:v>78.174907862407863</c:v>
                </c:pt>
                <c:pt idx="2837">
                  <c:v>78.174907862407863</c:v>
                </c:pt>
                <c:pt idx="2838">
                  <c:v>78.174907862407863</c:v>
                </c:pt>
                <c:pt idx="2839">
                  <c:v>78.174907862407863</c:v>
                </c:pt>
                <c:pt idx="2840">
                  <c:v>78.174907862407863</c:v>
                </c:pt>
                <c:pt idx="2841">
                  <c:v>78.174907862407863</c:v>
                </c:pt>
                <c:pt idx="2842">
                  <c:v>78.174907862407863</c:v>
                </c:pt>
                <c:pt idx="2843">
                  <c:v>78.174907862407863</c:v>
                </c:pt>
                <c:pt idx="2844">
                  <c:v>78.174907862407863</c:v>
                </c:pt>
                <c:pt idx="2845">
                  <c:v>78.174907862407863</c:v>
                </c:pt>
                <c:pt idx="2846">
                  <c:v>78.174907862407863</c:v>
                </c:pt>
                <c:pt idx="2847">
                  <c:v>78.174907862407863</c:v>
                </c:pt>
                <c:pt idx="2848">
                  <c:v>78.174907862407863</c:v>
                </c:pt>
                <c:pt idx="2849">
                  <c:v>78.174907862407863</c:v>
                </c:pt>
                <c:pt idx="2850">
                  <c:v>78.174907862407863</c:v>
                </c:pt>
                <c:pt idx="2851">
                  <c:v>78.086609336609342</c:v>
                </c:pt>
                <c:pt idx="2852">
                  <c:v>78.086609336609342</c:v>
                </c:pt>
                <c:pt idx="2853">
                  <c:v>78.086609336609342</c:v>
                </c:pt>
                <c:pt idx="2854">
                  <c:v>78.086609336609342</c:v>
                </c:pt>
                <c:pt idx="2855">
                  <c:v>78.086609336609342</c:v>
                </c:pt>
                <c:pt idx="2856">
                  <c:v>78.03286240786241</c:v>
                </c:pt>
                <c:pt idx="2857">
                  <c:v>78.03286240786241</c:v>
                </c:pt>
                <c:pt idx="2858">
                  <c:v>78.03286240786241</c:v>
                </c:pt>
                <c:pt idx="2859">
                  <c:v>78.03286240786241</c:v>
                </c:pt>
                <c:pt idx="2860">
                  <c:v>78.03286240786241</c:v>
                </c:pt>
                <c:pt idx="2861">
                  <c:v>78.03286240786241</c:v>
                </c:pt>
                <c:pt idx="2862">
                  <c:v>78.03286240786241</c:v>
                </c:pt>
                <c:pt idx="2863">
                  <c:v>78.03286240786241</c:v>
                </c:pt>
                <c:pt idx="2864">
                  <c:v>78.03286240786241</c:v>
                </c:pt>
                <c:pt idx="2865">
                  <c:v>77.99063267813267</c:v>
                </c:pt>
                <c:pt idx="2866">
                  <c:v>77.99063267813267</c:v>
                </c:pt>
                <c:pt idx="2867">
                  <c:v>77.967598280098287</c:v>
                </c:pt>
                <c:pt idx="2868">
                  <c:v>77.967598280098287</c:v>
                </c:pt>
                <c:pt idx="2869">
                  <c:v>77.967598280098287</c:v>
                </c:pt>
                <c:pt idx="2870">
                  <c:v>77.967598280098287</c:v>
                </c:pt>
                <c:pt idx="2871">
                  <c:v>77.948402948402958</c:v>
                </c:pt>
                <c:pt idx="2872">
                  <c:v>77.94072481572482</c:v>
                </c:pt>
                <c:pt idx="2873">
                  <c:v>77.933046683046683</c:v>
                </c:pt>
                <c:pt idx="2874">
                  <c:v>77.898495085995094</c:v>
                </c:pt>
                <c:pt idx="2875">
                  <c:v>77.898495085995094</c:v>
                </c:pt>
                <c:pt idx="2876">
                  <c:v>77.898495085995094</c:v>
                </c:pt>
                <c:pt idx="2877">
                  <c:v>77.898495085995094</c:v>
                </c:pt>
                <c:pt idx="2878">
                  <c:v>77.898495085995094</c:v>
                </c:pt>
                <c:pt idx="2879">
                  <c:v>77.898495085995094</c:v>
                </c:pt>
                <c:pt idx="2880">
                  <c:v>77.898495085995094</c:v>
                </c:pt>
                <c:pt idx="2881">
                  <c:v>77.898495085995094</c:v>
                </c:pt>
                <c:pt idx="2882">
                  <c:v>77.852426289926285</c:v>
                </c:pt>
                <c:pt idx="2883">
                  <c:v>77.852426289926285</c:v>
                </c:pt>
                <c:pt idx="2884">
                  <c:v>77.852426289926285</c:v>
                </c:pt>
                <c:pt idx="2885">
                  <c:v>77.852426289926285</c:v>
                </c:pt>
                <c:pt idx="2886">
                  <c:v>77.829391891891902</c:v>
                </c:pt>
                <c:pt idx="2887">
                  <c:v>77.829391891891902</c:v>
                </c:pt>
                <c:pt idx="2888">
                  <c:v>77.814035626535627</c:v>
                </c:pt>
                <c:pt idx="2889">
                  <c:v>77.814035626535627</c:v>
                </c:pt>
                <c:pt idx="2890">
                  <c:v>77.798679361179353</c:v>
                </c:pt>
                <c:pt idx="2891">
                  <c:v>77.798679361179353</c:v>
                </c:pt>
                <c:pt idx="2892">
                  <c:v>77.787162162162161</c:v>
                </c:pt>
                <c:pt idx="2893">
                  <c:v>77.779484029484024</c:v>
                </c:pt>
                <c:pt idx="2894">
                  <c:v>77.771805896805901</c:v>
                </c:pt>
                <c:pt idx="2895">
                  <c:v>77.741093366093367</c:v>
                </c:pt>
                <c:pt idx="2896">
                  <c:v>77.741093366093367</c:v>
                </c:pt>
                <c:pt idx="2897">
                  <c:v>77.741093366093367</c:v>
                </c:pt>
                <c:pt idx="2898">
                  <c:v>77.741093366093367</c:v>
                </c:pt>
                <c:pt idx="2899">
                  <c:v>77.741093366093367</c:v>
                </c:pt>
                <c:pt idx="2900">
                  <c:v>77.741093366093367</c:v>
                </c:pt>
                <c:pt idx="2901">
                  <c:v>77.741093366093367</c:v>
                </c:pt>
                <c:pt idx="2902">
                  <c:v>77.664312039312051</c:v>
                </c:pt>
                <c:pt idx="2903">
                  <c:v>77.664312039312051</c:v>
                </c:pt>
                <c:pt idx="2904">
                  <c:v>77.664312039312051</c:v>
                </c:pt>
                <c:pt idx="2905">
                  <c:v>77.664312039312051</c:v>
                </c:pt>
                <c:pt idx="2906">
                  <c:v>77.664312039312051</c:v>
                </c:pt>
                <c:pt idx="2907">
                  <c:v>77.664312039312051</c:v>
                </c:pt>
                <c:pt idx="2908">
                  <c:v>77.664312039312051</c:v>
                </c:pt>
                <c:pt idx="2909">
                  <c:v>77.664312039312051</c:v>
                </c:pt>
                <c:pt idx="2910">
                  <c:v>77.664312039312051</c:v>
                </c:pt>
                <c:pt idx="2911">
                  <c:v>77.664312039312051</c:v>
                </c:pt>
                <c:pt idx="2912">
                  <c:v>77.664312039312051</c:v>
                </c:pt>
                <c:pt idx="2913">
                  <c:v>77.664312039312051</c:v>
                </c:pt>
                <c:pt idx="2914">
                  <c:v>77.664312039312051</c:v>
                </c:pt>
                <c:pt idx="2915">
                  <c:v>77.583691646191639</c:v>
                </c:pt>
                <c:pt idx="2916">
                  <c:v>77.583691646191639</c:v>
                </c:pt>
                <c:pt idx="2917">
                  <c:v>77.583691646191639</c:v>
                </c:pt>
                <c:pt idx="2918">
                  <c:v>77.583691646191639</c:v>
                </c:pt>
                <c:pt idx="2919">
                  <c:v>77.583691646191639</c:v>
                </c:pt>
                <c:pt idx="2920">
                  <c:v>77.583691646191639</c:v>
                </c:pt>
                <c:pt idx="2921">
                  <c:v>77.583691646191639</c:v>
                </c:pt>
                <c:pt idx="2922">
                  <c:v>77.583691646191639</c:v>
                </c:pt>
                <c:pt idx="2923">
                  <c:v>77.537622850122844</c:v>
                </c:pt>
                <c:pt idx="2924">
                  <c:v>77.537622850122844</c:v>
                </c:pt>
                <c:pt idx="2925">
                  <c:v>77.537622850122844</c:v>
                </c:pt>
                <c:pt idx="2926">
                  <c:v>77.537622850122844</c:v>
                </c:pt>
                <c:pt idx="2927">
                  <c:v>77.514588452088447</c:v>
                </c:pt>
                <c:pt idx="2928">
                  <c:v>77.514588452088447</c:v>
                </c:pt>
                <c:pt idx="2929">
                  <c:v>77.503071253071255</c:v>
                </c:pt>
                <c:pt idx="2930">
                  <c:v>77.480036855036857</c:v>
                </c:pt>
                <c:pt idx="2931">
                  <c:v>77.480036855036857</c:v>
                </c:pt>
                <c:pt idx="2932">
                  <c:v>77.480036855036857</c:v>
                </c:pt>
                <c:pt idx="2933">
                  <c:v>77.480036855036857</c:v>
                </c:pt>
                <c:pt idx="2934">
                  <c:v>77.480036855036857</c:v>
                </c:pt>
                <c:pt idx="2935">
                  <c:v>77.453163390663391</c:v>
                </c:pt>
                <c:pt idx="2936">
                  <c:v>77.453163390663391</c:v>
                </c:pt>
                <c:pt idx="2937">
                  <c:v>77.4416461916462</c:v>
                </c:pt>
                <c:pt idx="2938">
                  <c:v>77.433968058968063</c:v>
                </c:pt>
                <c:pt idx="2939">
                  <c:v>77.399416461916459</c:v>
                </c:pt>
                <c:pt idx="2940">
                  <c:v>77.399416461916459</c:v>
                </c:pt>
                <c:pt idx="2941">
                  <c:v>77.399416461916459</c:v>
                </c:pt>
                <c:pt idx="2942">
                  <c:v>77.399416461916459</c:v>
                </c:pt>
                <c:pt idx="2943">
                  <c:v>77.399416461916459</c:v>
                </c:pt>
                <c:pt idx="2944">
                  <c:v>77.399416461916459</c:v>
                </c:pt>
                <c:pt idx="2945">
                  <c:v>77.399416461916459</c:v>
                </c:pt>
                <c:pt idx="2946">
                  <c:v>77.399416461916459</c:v>
                </c:pt>
                <c:pt idx="2947">
                  <c:v>77.337991400491404</c:v>
                </c:pt>
                <c:pt idx="2948">
                  <c:v>77.337991400491404</c:v>
                </c:pt>
                <c:pt idx="2949">
                  <c:v>77.337991400491404</c:v>
                </c:pt>
                <c:pt idx="2950">
                  <c:v>77.337991400491404</c:v>
                </c:pt>
                <c:pt idx="2951">
                  <c:v>77.337991400491404</c:v>
                </c:pt>
                <c:pt idx="2952">
                  <c:v>77.337991400491404</c:v>
                </c:pt>
                <c:pt idx="2953">
                  <c:v>77.337991400491404</c:v>
                </c:pt>
                <c:pt idx="2954">
                  <c:v>77.337991400491404</c:v>
                </c:pt>
                <c:pt idx="2955">
                  <c:v>77.299600737100732</c:v>
                </c:pt>
                <c:pt idx="2956">
                  <c:v>77.299600737100732</c:v>
                </c:pt>
                <c:pt idx="2957">
                  <c:v>77.288083538083541</c:v>
                </c:pt>
                <c:pt idx="2958">
                  <c:v>77.272727272727266</c:v>
                </c:pt>
                <c:pt idx="2959">
                  <c:v>77.272727272727266</c:v>
                </c:pt>
                <c:pt idx="2960">
                  <c:v>77.272727272727266</c:v>
                </c:pt>
                <c:pt idx="2961">
                  <c:v>77.257371007371006</c:v>
                </c:pt>
                <c:pt idx="2962">
                  <c:v>77.242014742014746</c:v>
                </c:pt>
                <c:pt idx="2963">
                  <c:v>77.242014742014746</c:v>
                </c:pt>
                <c:pt idx="2964">
                  <c:v>77.242014742014746</c:v>
                </c:pt>
                <c:pt idx="2965">
                  <c:v>77.226658476658471</c:v>
                </c:pt>
                <c:pt idx="2966">
                  <c:v>77.21514127764128</c:v>
                </c:pt>
                <c:pt idx="2967">
                  <c:v>77.21514127764128</c:v>
                </c:pt>
                <c:pt idx="2968">
                  <c:v>77.203624078624074</c:v>
                </c:pt>
                <c:pt idx="2969">
                  <c:v>77.172911547911553</c:v>
                </c:pt>
                <c:pt idx="2970">
                  <c:v>77.172911547911553</c:v>
                </c:pt>
                <c:pt idx="2971">
                  <c:v>77.172911547911553</c:v>
                </c:pt>
                <c:pt idx="2972">
                  <c:v>77.172911547911553</c:v>
                </c:pt>
                <c:pt idx="2973">
                  <c:v>77.172911547911553</c:v>
                </c:pt>
                <c:pt idx="2974">
                  <c:v>77.172911547911553</c:v>
                </c:pt>
                <c:pt idx="2975">
                  <c:v>77.172911547911553</c:v>
                </c:pt>
                <c:pt idx="2976">
                  <c:v>77.142199017199019</c:v>
                </c:pt>
                <c:pt idx="2977">
                  <c:v>77.088452088452087</c:v>
                </c:pt>
                <c:pt idx="2978">
                  <c:v>77.088452088452087</c:v>
                </c:pt>
                <c:pt idx="2979">
                  <c:v>77.088452088452087</c:v>
                </c:pt>
                <c:pt idx="2980">
                  <c:v>77.088452088452087</c:v>
                </c:pt>
                <c:pt idx="2981">
                  <c:v>77.088452088452087</c:v>
                </c:pt>
                <c:pt idx="2982">
                  <c:v>77.088452088452087</c:v>
                </c:pt>
                <c:pt idx="2983">
                  <c:v>77.088452088452087</c:v>
                </c:pt>
                <c:pt idx="2984">
                  <c:v>77.088452088452087</c:v>
                </c:pt>
                <c:pt idx="2985">
                  <c:v>77.088452088452087</c:v>
                </c:pt>
                <c:pt idx="2986">
                  <c:v>77.088452088452087</c:v>
                </c:pt>
                <c:pt idx="2987">
                  <c:v>77.088452088452087</c:v>
                </c:pt>
                <c:pt idx="2988">
                  <c:v>77.088452088452087</c:v>
                </c:pt>
                <c:pt idx="2989">
                  <c:v>77.088452088452087</c:v>
                </c:pt>
                <c:pt idx="2990">
                  <c:v>77.034705159705169</c:v>
                </c:pt>
                <c:pt idx="2991">
                  <c:v>77.015509828009826</c:v>
                </c:pt>
                <c:pt idx="2992">
                  <c:v>77.015509828009826</c:v>
                </c:pt>
                <c:pt idx="2993">
                  <c:v>77.015509828009826</c:v>
                </c:pt>
                <c:pt idx="2994">
                  <c:v>77.015509828009826</c:v>
                </c:pt>
                <c:pt idx="2995">
                  <c:v>76.980958230958237</c:v>
                </c:pt>
                <c:pt idx="2996">
                  <c:v>76.980958230958237</c:v>
                </c:pt>
                <c:pt idx="2997">
                  <c:v>76.980958230958237</c:v>
                </c:pt>
                <c:pt idx="2998">
                  <c:v>76.980958230958237</c:v>
                </c:pt>
                <c:pt idx="2999">
                  <c:v>76.980958230958237</c:v>
                </c:pt>
                <c:pt idx="3000">
                  <c:v>76.957923832923839</c:v>
                </c:pt>
                <c:pt idx="3001">
                  <c:v>76.946406633906633</c:v>
                </c:pt>
                <c:pt idx="3002">
                  <c:v>76.946406633906633</c:v>
                </c:pt>
                <c:pt idx="3003">
                  <c:v>76.931050368550373</c:v>
                </c:pt>
                <c:pt idx="3004">
                  <c:v>76.931050368550373</c:v>
                </c:pt>
                <c:pt idx="3005">
                  <c:v>76.915694103194099</c:v>
                </c:pt>
                <c:pt idx="3006">
                  <c:v>76.915694103194099</c:v>
                </c:pt>
                <c:pt idx="3007">
                  <c:v>76.904176904176907</c:v>
                </c:pt>
                <c:pt idx="3008">
                  <c:v>76.89649877149877</c:v>
                </c:pt>
                <c:pt idx="3009">
                  <c:v>76.888820638820647</c:v>
                </c:pt>
                <c:pt idx="3010">
                  <c:v>76.873464373464373</c:v>
                </c:pt>
                <c:pt idx="3011">
                  <c:v>76.873464373464373</c:v>
                </c:pt>
                <c:pt idx="3012">
                  <c:v>76.873464373464373</c:v>
                </c:pt>
                <c:pt idx="3013">
                  <c:v>76.854269041769044</c:v>
                </c:pt>
                <c:pt idx="3014">
                  <c:v>76.854269041769044</c:v>
                </c:pt>
                <c:pt idx="3015">
                  <c:v>76.827395577395578</c:v>
                </c:pt>
                <c:pt idx="3016">
                  <c:v>76.827395577395578</c:v>
                </c:pt>
                <c:pt idx="3017">
                  <c:v>76.827395577395578</c:v>
                </c:pt>
                <c:pt idx="3018">
                  <c:v>76.827395577395578</c:v>
                </c:pt>
                <c:pt idx="3019">
                  <c:v>76.827395577395578</c:v>
                </c:pt>
                <c:pt idx="3020">
                  <c:v>76.789004914004906</c:v>
                </c:pt>
                <c:pt idx="3021">
                  <c:v>76.789004914004906</c:v>
                </c:pt>
                <c:pt idx="3022">
                  <c:v>76.789004914004906</c:v>
                </c:pt>
                <c:pt idx="3023">
                  <c:v>76.789004914004906</c:v>
                </c:pt>
                <c:pt idx="3024">
                  <c:v>76.789004914004906</c:v>
                </c:pt>
                <c:pt idx="3025">
                  <c:v>76.762131449631454</c:v>
                </c:pt>
                <c:pt idx="3026">
                  <c:v>76.762131449631454</c:v>
                </c:pt>
                <c:pt idx="3027">
                  <c:v>76.750614250614248</c:v>
                </c:pt>
                <c:pt idx="3028">
                  <c:v>76.735257985257988</c:v>
                </c:pt>
                <c:pt idx="3029">
                  <c:v>76.735257985257988</c:v>
                </c:pt>
                <c:pt idx="3030">
                  <c:v>76.735257985257988</c:v>
                </c:pt>
                <c:pt idx="3031">
                  <c:v>76.708384520884522</c:v>
                </c:pt>
                <c:pt idx="3032">
                  <c:v>76.708384520884522</c:v>
                </c:pt>
                <c:pt idx="3033">
                  <c:v>76.708384520884522</c:v>
                </c:pt>
                <c:pt idx="3034">
                  <c:v>76.708384520884522</c:v>
                </c:pt>
                <c:pt idx="3035">
                  <c:v>76.631603194103192</c:v>
                </c:pt>
                <c:pt idx="3036">
                  <c:v>76.631603194103192</c:v>
                </c:pt>
                <c:pt idx="3037">
                  <c:v>76.631603194103192</c:v>
                </c:pt>
                <c:pt idx="3038">
                  <c:v>76.631603194103192</c:v>
                </c:pt>
                <c:pt idx="3039">
                  <c:v>76.631603194103192</c:v>
                </c:pt>
                <c:pt idx="3040">
                  <c:v>76.631603194103192</c:v>
                </c:pt>
                <c:pt idx="3041">
                  <c:v>76.631603194103192</c:v>
                </c:pt>
                <c:pt idx="3042">
                  <c:v>76.631603194103192</c:v>
                </c:pt>
                <c:pt idx="3043">
                  <c:v>76.631603194103192</c:v>
                </c:pt>
                <c:pt idx="3044">
                  <c:v>76.631603194103192</c:v>
                </c:pt>
                <c:pt idx="3045">
                  <c:v>76.631603194103192</c:v>
                </c:pt>
                <c:pt idx="3046">
                  <c:v>76.631603194103192</c:v>
                </c:pt>
                <c:pt idx="3047">
                  <c:v>76.631603194103192</c:v>
                </c:pt>
                <c:pt idx="3048">
                  <c:v>76.631603194103192</c:v>
                </c:pt>
                <c:pt idx="3049">
                  <c:v>76.631603194103192</c:v>
                </c:pt>
                <c:pt idx="3050">
                  <c:v>76.631603194103192</c:v>
                </c:pt>
                <c:pt idx="3051">
                  <c:v>76.539465601965603</c:v>
                </c:pt>
                <c:pt idx="3052">
                  <c:v>76.539465601965603</c:v>
                </c:pt>
                <c:pt idx="3053">
                  <c:v>76.539465601965603</c:v>
                </c:pt>
                <c:pt idx="3054">
                  <c:v>76.539465601965603</c:v>
                </c:pt>
                <c:pt idx="3055">
                  <c:v>76.539465601965603</c:v>
                </c:pt>
                <c:pt idx="3056">
                  <c:v>76.539465601965603</c:v>
                </c:pt>
                <c:pt idx="3057">
                  <c:v>76.539465601965603</c:v>
                </c:pt>
                <c:pt idx="3058">
                  <c:v>76.539465601965603</c:v>
                </c:pt>
                <c:pt idx="3059">
                  <c:v>76.504914004913999</c:v>
                </c:pt>
                <c:pt idx="3060">
                  <c:v>76.48571867321867</c:v>
                </c:pt>
                <c:pt idx="3061">
                  <c:v>76.48571867321867</c:v>
                </c:pt>
                <c:pt idx="3062">
                  <c:v>76.48571867321867</c:v>
                </c:pt>
                <c:pt idx="3063">
                  <c:v>76.48571867321867</c:v>
                </c:pt>
                <c:pt idx="3064">
                  <c:v>76.447328009828013</c:v>
                </c:pt>
                <c:pt idx="3065">
                  <c:v>76.447328009828013</c:v>
                </c:pt>
                <c:pt idx="3066">
                  <c:v>76.447328009828013</c:v>
                </c:pt>
                <c:pt idx="3067">
                  <c:v>76.447328009828013</c:v>
                </c:pt>
                <c:pt idx="3068">
                  <c:v>76.447328009828013</c:v>
                </c:pt>
                <c:pt idx="3069">
                  <c:v>76.447328009828013</c:v>
                </c:pt>
                <c:pt idx="3070">
                  <c:v>76.420454545454547</c:v>
                </c:pt>
                <c:pt idx="3071">
                  <c:v>76.412776412776424</c:v>
                </c:pt>
                <c:pt idx="3072">
                  <c:v>76.405098280098287</c:v>
                </c:pt>
                <c:pt idx="3073">
                  <c:v>76.397420147420149</c:v>
                </c:pt>
                <c:pt idx="3074">
                  <c:v>76.385902948402958</c:v>
                </c:pt>
                <c:pt idx="3075">
                  <c:v>76.385902948402958</c:v>
                </c:pt>
                <c:pt idx="3076">
                  <c:v>76.362868550368546</c:v>
                </c:pt>
                <c:pt idx="3077">
                  <c:v>76.362868550368546</c:v>
                </c:pt>
                <c:pt idx="3078">
                  <c:v>76.362868550368546</c:v>
                </c:pt>
                <c:pt idx="3079">
                  <c:v>76.362868550368546</c:v>
                </c:pt>
                <c:pt idx="3080">
                  <c:v>76.343673218673217</c:v>
                </c:pt>
                <c:pt idx="3081">
                  <c:v>76.312960687960683</c:v>
                </c:pt>
                <c:pt idx="3082">
                  <c:v>76.312960687960683</c:v>
                </c:pt>
                <c:pt idx="3083">
                  <c:v>76.312960687960683</c:v>
                </c:pt>
                <c:pt idx="3084">
                  <c:v>76.312960687960683</c:v>
                </c:pt>
                <c:pt idx="3085">
                  <c:v>76.312960687960683</c:v>
                </c:pt>
                <c:pt idx="3086">
                  <c:v>76.312960687960683</c:v>
                </c:pt>
                <c:pt idx="3087">
                  <c:v>76.312960687960683</c:v>
                </c:pt>
                <c:pt idx="3088">
                  <c:v>76.278409090909093</c:v>
                </c:pt>
                <c:pt idx="3089">
                  <c:v>76.278409090909093</c:v>
                </c:pt>
                <c:pt idx="3090">
                  <c:v>76.266891891891902</c:v>
                </c:pt>
                <c:pt idx="3091">
                  <c:v>76.255374692874682</c:v>
                </c:pt>
                <c:pt idx="3092">
                  <c:v>76.255374692874682</c:v>
                </c:pt>
                <c:pt idx="3093">
                  <c:v>76.24385749385749</c:v>
                </c:pt>
                <c:pt idx="3094">
                  <c:v>76.232340294840299</c:v>
                </c:pt>
                <c:pt idx="3095">
                  <c:v>76.232340294840299</c:v>
                </c:pt>
                <c:pt idx="3096">
                  <c:v>76.220823095823093</c:v>
                </c:pt>
                <c:pt idx="3097">
                  <c:v>76.21314496314497</c:v>
                </c:pt>
                <c:pt idx="3098">
                  <c:v>76.205466830466833</c:v>
                </c:pt>
                <c:pt idx="3099">
                  <c:v>76.193949631449627</c:v>
                </c:pt>
                <c:pt idx="3100">
                  <c:v>76.193949631449627</c:v>
                </c:pt>
                <c:pt idx="3101">
                  <c:v>76.167076167076161</c:v>
                </c:pt>
                <c:pt idx="3102">
                  <c:v>76.167076167076161</c:v>
                </c:pt>
                <c:pt idx="3103">
                  <c:v>76.167076167076161</c:v>
                </c:pt>
                <c:pt idx="3104">
                  <c:v>76.167076167076161</c:v>
                </c:pt>
                <c:pt idx="3105">
                  <c:v>76.167076167076161</c:v>
                </c:pt>
                <c:pt idx="3106">
                  <c:v>76.07877764127764</c:v>
                </c:pt>
                <c:pt idx="3107">
                  <c:v>76.07877764127764</c:v>
                </c:pt>
                <c:pt idx="3108">
                  <c:v>76.07877764127764</c:v>
                </c:pt>
                <c:pt idx="3109">
                  <c:v>76.07877764127764</c:v>
                </c:pt>
                <c:pt idx="3110">
                  <c:v>76.07877764127764</c:v>
                </c:pt>
                <c:pt idx="3111">
                  <c:v>76.07877764127764</c:v>
                </c:pt>
                <c:pt idx="3112">
                  <c:v>76.07877764127764</c:v>
                </c:pt>
                <c:pt idx="3113">
                  <c:v>76.07877764127764</c:v>
                </c:pt>
                <c:pt idx="3114">
                  <c:v>76.07877764127764</c:v>
                </c:pt>
                <c:pt idx="3115">
                  <c:v>76.07877764127764</c:v>
                </c:pt>
                <c:pt idx="3116">
                  <c:v>76.07877764127764</c:v>
                </c:pt>
                <c:pt idx="3117">
                  <c:v>76.07877764127764</c:v>
                </c:pt>
                <c:pt idx="3118">
                  <c:v>76.07877764127764</c:v>
                </c:pt>
                <c:pt idx="3119">
                  <c:v>76.07877764127764</c:v>
                </c:pt>
                <c:pt idx="3120">
                  <c:v>76.07877764127764</c:v>
                </c:pt>
                <c:pt idx="3121">
                  <c:v>76.07877764127764</c:v>
                </c:pt>
                <c:pt idx="3122">
                  <c:v>76.07877764127764</c:v>
                </c:pt>
                <c:pt idx="3123">
                  <c:v>76.07877764127764</c:v>
                </c:pt>
                <c:pt idx="3124">
                  <c:v>76.00199631449631</c:v>
                </c:pt>
                <c:pt idx="3125">
                  <c:v>76.00199631449631</c:v>
                </c:pt>
                <c:pt idx="3126">
                  <c:v>75.97128378378379</c:v>
                </c:pt>
                <c:pt idx="3127">
                  <c:v>75.97128378378379</c:v>
                </c:pt>
                <c:pt idx="3128">
                  <c:v>75.97128378378379</c:v>
                </c:pt>
                <c:pt idx="3129">
                  <c:v>75.97128378378379</c:v>
                </c:pt>
                <c:pt idx="3130">
                  <c:v>75.97128378378379</c:v>
                </c:pt>
                <c:pt idx="3131">
                  <c:v>75.97128378378379</c:v>
                </c:pt>
                <c:pt idx="3132">
                  <c:v>75.940571253071255</c:v>
                </c:pt>
                <c:pt idx="3133">
                  <c:v>75.940571253071255</c:v>
                </c:pt>
                <c:pt idx="3134">
                  <c:v>75.929054054054063</c:v>
                </c:pt>
                <c:pt idx="3135">
                  <c:v>75.921375921375926</c:v>
                </c:pt>
                <c:pt idx="3136">
                  <c:v>75.913697788697789</c:v>
                </c:pt>
                <c:pt idx="3137">
                  <c:v>75.902180589680597</c:v>
                </c:pt>
                <c:pt idx="3138">
                  <c:v>75.902180589680597</c:v>
                </c:pt>
                <c:pt idx="3139">
                  <c:v>75.875307125307117</c:v>
                </c:pt>
                <c:pt idx="3140">
                  <c:v>75.875307125307117</c:v>
                </c:pt>
                <c:pt idx="3141">
                  <c:v>75.875307125307117</c:v>
                </c:pt>
                <c:pt idx="3142">
                  <c:v>75.875307125307117</c:v>
                </c:pt>
                <c:pt idx="3143">
                  <c:v>75.875307125307117</c:v>
                </c:pt>
                <c:pt idx="3144">
                  <c:v>75.848433660933651</c:v>
                </c:pt>
                <c:pt idx="3145">
                  <c:v>75.848433660933651</c:v>
                </c:pt>
                <c:pt idx="3146">
                  <c:v>75.806203931203925</c:v>
                </c:pt>
                <c:pt idx="3147">
                  <c:v>75.806203931203925</c:v>
                </c:pt>
                <c:pt idx="3148">
                  <c:v>75.806203931203925</c:v>
                </c:pt>
                <c:pt idx="3149">
                  <c:v>75.806203931203925</c:v>
                </c:pt>
                <c:pt idx="3150">
                  <c:v>75.806203931203925</c:v>
                </c:pt>
                <c:pt idx="3151">
                  <c:v>75.806203931203925</c:v>
                </c:pt>
                <c:pt idx="3152">
                  <c:v>75.806203931203925</c:v>
                </c:pt>
                <c:pt idx="3153">
                  <c:v>75.806203931203925</c:v>
                </c:pt>
                <c:pt idx="3154">
                  <c:v>75.806203931203925</c:v>
                </c:pt>
                <c:pt idx="3155">
                  <c:v>75.76013513513513</c:v>
                </c:pt>
                <c:pt idx="3156">
                  <c:v>75.76013513513513</c:v>
                </c:pt>
                <c:pt idx="3157">
                  <c:v>75.76013513513513</c:v>
                </c:pt>
                <c:pt idx="3158">
                  <c:v>75.740939803439801</c:v>
                </c:pt>
                <c:pt idx="3159">
                  <c:v>75.740939803439801</c:v>
                </c:pt>
                <c:pt idx="3160">
                  <c:v>75.725583538083541</c:v>
                </c:pt>
                <c:pt idx="3161">
                  <c:v>75.725583538083541</c:v>
                </c:pt>
                <c:pt idx="3162">
                  <c:v>75.710227272727266</c:v>
                </c:pt>
                <c:pt idx="3163">
                  <c:v>75.710227272727266</c:v>
                </c:pt>
                <c:pt idx="3164">
                  <c:v>75.6833538083538</c:v>
                </c:pt>
                <c:pt idx="3165">
                  <c:v>75.6833538083538</c:v>
                </c:pt>
                <c:pt idx="3166">
                  <c:v>75.6833538083538</c:v>
                </c:pt>
                <c:pt idx="3167">
                  <c:v>75.6833538083538</c:v>
                </c:pt>
                <c:pt idx="3168">
                  <c:v>75.6833538083538</c:v>
                </c:pt>
                <c:pt idx="3169">
                  <c:v>75.621928746928745</c:v>
                </c:pt>
                <c:pt idx="3170">
                  <c:v>75.621928746928745</c:v>
                </c:pt>
                <c:pt idx="3171">
                  <c:v>75.621928746928745</c:v>
                </c:pt>
                <c:pt idx="3172">
                  <c:v>75.621928746928745</c:v>
                </c:pt>
                <c:pt idx="3173">
                  <c:v>75.621928746928745</c:v>
                </c:pt>
                <c:pt idx="3174">
                  <c:v>75.621928746928745</c:v>
                </c:pt>
                <c:pt idx="3175">
                  <c:v>75.621928746928745</c:v>
                </c:pt>
                <c:pt idx="3176">
                  <c:v>75.621928746928745</c:v>
                </c:pt>
                <c:pt idx="3177">
                  <c:v>75.621928746928745</c:v>
                </c:pt>
                <c:pt idx="3178">
                  <c:v>75.621928746928745</c:v>
                </c:pt>
                <c:pt idx="3179">
                  <c:v>75.621928746928745</c:v>
                </c:pt>
                <c:pt idx="3180">
                  <c:v>75.499078624078621</c:v>
                </c:pt>
                <c:pt idx="3181">
                  <c:v>75.499078624078621</c:v>
                </c:pt>
                <c:pt idx="3182">
                  <c:v>75.499078624078621</c:v>
                </c:pt>
                <c:pt idx="3183">
                  <c:v>75.499078624078621</c:v>
                </c:pt>
                <c:pt idx="3184">
                  <c:v>75.499078624078621</c:v>
                </c:pt>
                <c:pt idx="3185">
                  <c:v>75.499078624078621</c:v>
                </c:pt>
                <c:pt idx="3186">
                  <c:v>75.499078624078621</c:v>
                </c:pt>
                <c:pt idx="3187">
                  <c:v>75.499078624078621</c:v>
                </c:pt>
                <c:pt idx="3188">
                  <c:v>75.499078624078621</c:v>
                </c:pt>
                <c:pt idx="3189">
                  <c:v>75.499078624078621</c:v>
                </c:pt>
                <c:pt idx="3190">
                  <c:v>75.499078624078621</c:v>
                </c:pt>
                <c:pt idx="3191">
                  <c:v>75.499078624078621</c:v>
                </c:pt>
                <c:pt idx="3192">
                  <c:v>75.499078624078621</c:v>
                </c:pt>
                <c:pt idx="3193">
                  <c:v>75.499078624078621</c:v>
                </c:pt>
                <c:pt idx="3194">
                  <c:v>75.499078624078621</c:v>
                </c:pt>
                <c:pt idx="3195">
                  <c:v>75.499078624078621</c:v>
                </c:pt>
                <c:pt idx="3196">
                  <c:v>75.499078624078621</c:v>
                </c:pt>
                <c:pt idx="3197">
                  <c:v>75.499078624078621</c:v>
                </c:pt>
                <c:pt idx="3198">
                  <c:v>75.499078624078621</c:v>
                </c:pt>
                <c:pt idx="3199">
                  <c:v>75.499078624078621</c:v>
                </c:pt>
                <c:pt idx="3200">
                  <c:v>75.499078624078621</c:v>
                </c:pt>
                <c:pt idx="3201">
                  <c:v>75.368550368550373</c:v>
                </c:pt>
                <c:pt idx="3202">
                  <c:v>75.368550368550373</c:v>
                </c:pt>
                <c:pt idx="3203">
                  <c:v>75.368550368550373</c:v>
                </c:pt>
                <c:pt idx="3204">
                  <c:v>75.368550368550373</c:v>
                </c:pt>
                <c:pt idx="3205">
                  <c:v>75.368550368550373</c:v>
                </c:pt>
                <c:pt idx="3206">
                  <c:v>75.368550368550373</c:v>
                </c:pt>
                <c:pt idx="3207">
                  <c:v>75.368550368550373</c:v>
                </c:pt>
                <c:pt idx="3208">
                  <c:v>75.368550368550373</c:v>
                </c:pt>
                <c:pt idx="3209">
                  <c:v>75.368550368550373</c:v>
                </c:pt>
                <c:pt idx="3210">
                  <c:v>75.368550368550373</c:v>
                </c:pt>
                <c:pt idx="3211">
                  <c:v>75.368550368550373</c:v>
                </c:pt>
                <c:pt idx="3212">
                  <c:v>75.368550368550373</c:v>
                </c:pt>
                <c:pt idx="3213">
                  <c:v>75.368550368550373</c:v>
                </c:pt>
                <c:pt idx="3214">
                  <c:v>75.307125307125318</c:v>
                </c:pt>
                <c:pt idx="3215">
                  <c:v>75.307125307125318</c:v>
                </c:pt>
                <c:pt idx="3216">
                  <c:v>75.307125307125318</c:v>
                </c:pt>
                <c:pt idx="3217">
                  <c:v>75.291769041769044</c:v>
                </c:pt>
                <c:pt idx="3218">
                  <c:v>75.280251842751838</c:v>
                </c:pt>
                <c:pt idx="3219">
                  <c:v>75.280251842751838</c:v>
                </c:pt>
                <c:pt idx="3220">
                  <c:v>75.268734643734646</c:v>
                </c:pt>
                <c:pt idx="3221">
                  <c:v>75.261056511056509</c:v>
                </c:pt>
                <c:pt idx="3222">
                  <c:v>75.222665847665851</c:v>
                </c:pt>
                <c:pt idx="3223">
                  <c:v>75.222665847665851</c:v>
                </c:pt>
                <c:pt idx="3224">
                  <c:v>75.222665847665851</c:v>
                </c:pt>
                <c:pt idx="3225">
                  <c:v>75.222665847665851</c:v>
                </c:pt>
                <c:pt idx="3226">
                  <c:v>75.222665847665851</c:v>
                </c:pt>
                <c:pt idx="3227">
                  <c:v>75.222665847665851</c:v>
                </c:pt>
                <c:pt idx="3228">
                  <c:v>75.222665847665851</c:v>
                </c:pt>
                <c:pt idx="3229">
                  <c:v>75.222665847665851</c:v>
                </c:pt>
                <c:pt idx="3230">
                  <c:v>75.222665847665851</c:v>
                </c:pt>
                <c:pt idx="3231">
                  <c:v>75.168918918918919</c:v>
                </c:pt>
                <c:pt idx="3232">
                  <c:v>75.168918918918919</c:v>
                </c:pt>
                <c:pt idx="3233">
                  <c:v>75.168918918918919</c:v>
                </c:pt>
                <c:pt idx="3234">
                  <c:v>75.168918918918919</c:v>
                </c:pt>
                <c:pt idx="3235">
                  <c:v>75.168918918918919</c:v>
                </c:pt>
                <c:pt idx="3236">
                  <c:v>75.145884520884522</c:v>
                </c:pt>
                <c:pt idx="3237">
                  <c:v>75.138206388206385</c:v>
                </c:pt>
                <c:pt idx="3238">
                  <c:v>75.130528255528247</c:v>
                </c:pt>
                <c:pt idx="3239">
                  <c:v>75.111332923832919</c:v>
                </c:pt>
                <c:pt idx="3240">
                  <c:v>75.111332923832919</c:v>
                </c:pt>
                <c:pt idx="3241">
                  <c:v>75.111332923832919</c:v>
                </c:pt>
                <c:pt idx="3242">
                  <c:v>75.111332923832919</c:v>
                </c:pt>
                <c:pt idx="3243">
                  <c:v>75.09213759213759</c:v>
                </c:pt>
                <c:pt idx="3244">
                  <c:v>75.053746928746932</c:v>
                </c:pt>
                <c:pt idx="3245">
                  <c:v>75.053746928746932</c:v>
                </c:pt>
                <c:pt idx="3246">
                  <c:v>75.053746928746932</c:v>
                </c:pt>
                <c:pt idx="3247">
                  <c:v>75.053746928746932</c:v>
                </c:pt>
                <c:pt idx="3248">
                  <c:v>75.053746928746932</c:v>
                </c:pt>
                <c:pt idx="3249">
                  <c:v>75.053746928746932</c:v>
                </c:pt>
                <c:pt idx="3250">
                  <c:v>75.053746928746932</c:v>
                </c:pt>
                <c:pt idx="3251">
                  <c:v>75.053746928746932</c:v>
                </c:pt>
                <c:pt idx="3252">
                  <c:v>75.053746928746932</c:v>
                </c:pt>
                <c:pt idx="3253">
                  <c:v>75.015356265356274</c:v>
                </c:pt>
                <c:pt idx="3254">
                  <c:v>74.927057739557739</c:v>
                </c:pt>
                <c:pt idx="3255">
                  <c:v>74.927057739557739</c:v>
                </c:pt>
                <c:pt idx="3256">
                  <c:v>74.927057739557739</c:v>
                </c:pt>
                <c:pt idx="3257">
                  <c:v>74.927057739557739</c:v>
                </c:pt>
                <c:pt idx="3258">
                  <c:v>74.927057739557739</c:v>
                </c:pt>
                <c:pt idx="3259">
                  <c:v>74.927057739557739</c:v>
                </c:pt>
                <c:pt idx="3260">
                  <c:v>74.927057739557739</c:v>
                </c:pt>
                <c:pt idx="3261">
                  <c:v>74.927057739557739</c:v>
                </c:pt>
                <c:pt idx="3262">
                  <c:v>74.927057739557739</c:v>
                </c:pt>
                <c:pt idx="3263">
                  <c:v>74.927057739557739</c:v>
                </c:pt>
                <c:pt idx="3264">
                  <c:v>74.927057739557739</c:v>
                </c:pt>
                <c:pt idx="3265">
                  <c:v>74.927057739557739</c:v>
                </c:pt>
                <c:pt idx="3266">
                  <c:v>74.927057739557739</c:v>
                </c:pt>
                <c:pt idx="3267">
                  <c:v>74.927057739557739</c:v>
                </c:pt>
                <c:pt idx="3268">
                  <c:v>74.927057739557739</c:v>
                </c:pt>
                <c:pt idx="3269">
                  <c:v>74.927057739557739</c:v>
                </c:pt>
                <c:pt idx="3270">
                  <c:v>74.927057739557739</c:v>
                </c:pt>
                <c:pt idx="3271">
                  <c:v>74.927057739557739</c:v>
                </c:pt>
                <c:pt idx="3272">
                  <c:v>74.927057739557739</c:v>
                </c:pt>
                <c:pt idx="3273">
                  <c:v>74.927057739557739</c:v>
                </c:pt>
                <c:pt idx="3274">
                  <c:v>74.927057739557739</c:v>
                </c:pt>
                <c:pt idx="3275">
                  <c:v>74.927057739557739</c:v>
                </c:pt>
                <c:pt idx="3276">
                  <c:v>74.831081081081081</c:v>
                </c:pt>
                <c:pt idx="3277">
                  <c:v>74.831081081081081</c:v>
                </c:pt>
                <c:pt idx="3278">
                  <c:v>74.831081081081081</c:v>
                </c:pt>
                <c:pt idx="3279">
                  <c:v>74.81572481572482</c:v>
                </c:pt>
                <c:pt idx="3280">
                  <c:v>74.808046683046683</c:v>
                </c:pt>
                <c:pt idx="3281">
                  <c:v>74.796529484029477</c:v>
                </c:pt>
                <c:pt idx="3282">
                  <c:v>74.796529484029477</c:v>
                </c:pt>
                <c:pt idx="3283">
                  <c:v>74.781173218673217</c:v>
                </c:pt>
                <c:pt idx="3284">
                  <c:v>74.781173218673217</c:v>
                </c:pt>
                <c:pt idx="3285">
                  <c:v>74.761977886977888</c:v>
                </c:pt>
                <c:pt idx="3286">
                  <c:v>74.761977886977888</c:v>
                </c:pt>
                <c:pt idx="3287">
                  <c:v>74.761977886977888</c:v>
                </c:pt>
                <c:pt idx="3288">
                  <c:v>74.746621621621628</c:v>
                </c:pt>
                <c:pt idx="3289">
                  <c:v>74.738943488943491</c:v>
                </c:pt>
                <c:pt idx="3290">
                  <c:v>74.727426289926285</c:v>
                </c:pt>
                <c:pt idx="3291">
                  <c:v>74.727426289926285</c:v>
                </c:pt>
                <c:pt idx="3292">
                  <c:v>74.692874692874682</c:v>
                </c:pt>
                <c:pt idx="3293">
                  <c:v>74.692874692874682</c:v>
                </c:pt>
                <c:pt idx="3294">
                  <c:v>74.692874692874682</c:v>
                </c:pt>
                <c:pt idx="3295">
                  <c:v>74.692874692874682</c:v>
                </c:pt>
                <c:pt idx="3296">
                  <c:v>74.692874692874682</c:v>
                </c:pt>
                <c:pt idx="3297">
                  <c:v>74.692874692874682</c:v>
                </c:pt>
                <c:pt idx="3298">
                  <c:v>74.692874692874682</c:v>
                </c:pt>
                <c:pt idx="3299">
                  <c:v>74.65064496314497</c:v>
                </c:pt>
                <c:pt idx="3300">
                  <c:v>74.65064496314497</c:v>
                </c:pt>
                <c:pt idx="3301">
                  <c:v>74.65064496314497</c:v>
                </c:pt>
                <c:pt idx="3302">
                  <c:v>74.65064496314497</c:v>
                </c:pt>
                <c:pt idx="3303">
                  <c:v>74.627610565110572</c:v>
                </c:pt>
                <c:pt idx="3304">
                  <c:v>74.627610565110572</c:v>
                </c:pt>
                <c:pt idx="3305">
                  <c:v>74.612254299754298</c:v>
                </c:pt>
                <c:pt idx="3306">
                  <c:v>74.612254299754298</c:v>
                </c:pt>
                <c:pt idx="3307">
                  <c:v>74.596898034398023</c:v>
                </c:pt>
                <c:pt idx="3308">
                  <c:v>74.596898034398023</c:v>
                </c:pt>
                <c:pt idx="3309">
                  <c:v>74.585380835380832</c:v>
                </c:pt>
                <c:pt idx="3310">
                  <c:v>74.543151105651106</c:v>
                </c:pt>
                <c:pt idx="3311">
                  <c:v>74.543151105651106</c:v>
                </c:pt>
                <c:pt idx="3312">
                  <c:v>74.543151105651106</c:v>
                </c:pt>
                <c:pt idx="3313">
                  <c:v>74.543151105651106</c:v>
                </c:pt>
                <c:pt idx="3314">
                  <c:v>74.543151105651106</c:v>
                </c:pt>
                <c:pt idx="3315">
                  <c:v>74.543151105651106</c:v>
                </c:pt>
                <c:pt idx="3316">
                  <c:v>74.543151105651106</c:v>
                </c:pt>
                <c:pt idx="3317">
                  <c:v>74.543151105651106</c:v>
                </c:pt>
                <c:pt idx="3318">
                  <c:v>74.543151105651106</c:v>
                </c:pt>
                <c:pt idx="3319">
                  <c:v>74.543151105651106</c:v>
                </c:pt>
                <c:pt idx="3320">
                  <c:v>74.497082309582311</c:v>
                </c:pt>
                <c:pt idx="3321">
                  <c:v>74.497082309582311</c:v>
                </c:pt>
                <c:pt idx="3322">
                  <c:v>74.470208845208845</c:v>
                </c:pt>
                <c:pt idx="3323">
                  <c:v>74.470208845208845</c:v>
                </c:pt>
                <c:pt idx="3324">
                  <c:v>74.470208845208845</c:v>
                </c:pt>
                <c:pt idx="3325">
                  <c:v>74.470208845208845</c:v>
                </c:pt>
                <c:pt idx="3326">
                  <c:v>74.470208845208845</c:v>
                </c:pt>
                <c:pt idx="3327">
                  <c:v>74.385749385749392</c:v>
                </c:pt>
                <c:pt idx="3328">
                  <c:v>74.385749385749392</c:v>
                </c:pt>
                <c:pt idx="3329">
                  <c:v>74.385749385749392</c:v>
                </c:pt>
                <c:pt idx="3330">
                  <c:v>74.385749385749392</c:v>
                </c:pt>
                <c:pt idx="3331">
                  <c:v>74.385749385749392</c:v>
                </c:pt>
                <c:pt idx="3332">
                  <c:v>74.385749385749392</c:v>
                </c:pt>
                <c:pt idx="3333">
                  <c:v>74.385749385749392</c:v>
                </c:pt>
                <c:pt idx="3334">
                  <c:v>74.385749385749392</c:v>
                </c:pt>
                <c:pt idx="3335">
                  <c:v>74.385749385749392</c:v>
                </c:pt>
                <c:pt idx="3336">
                  <c:v>74.385749385749392</c:v>
                </c:pt>
                <c:pt idx="3337">
                  <c:v>74.385749385749392</c:v>
                </c:pt>
                <c:pt idx="3338">
                  <c:v>74.385749385749392</c:v>
                </c:pt>
                <c:pt idx="3339">
                  <c:v>74.385749385749392</c:v>
                </c:pt>
                <c:pt idx="3340">
                  <c:v>74.385749385749392</c:v>
                </c:pt>
                <c:pt idx="3341">
                  <c:v>74.385749385749392</c:v>
                </c:pt>
                <c:pt idx="3342">
                  <c:v>74.385749385749392</c:v>
                </c:pt>
                <c:pt idx="3343">
                  <c:v>74.385749385749392</c:v>
                </c:pt>
                <c:pt idx="3344">
                  <c:v>74.301289926289925</c:v>
                </c:pt>
                <c:pt idx="3345">
                  <c:v>74.301289926289925</c:v>
                </c:pt>
                <c:pt idx="3346">
                  <c:v>74.301289926289925</c:v>
                </c:pt>
                <c:pt idx="3347">
                  <c:v>74.301289926289925</c:v>
                </c:pt>
                <c:pt idx="3348">
                  <c:v>74.301289926289925</c:v>
                </c:pt>
                <c:pt idx="3349">
                  <c:v>74.278255528255528</c:v>
                </c:pt>
                <c:pt idx="3350">
                  <c:v>74.262899262899268</c:v>
                </c:pt>
                <c:pt idx="3351">
                  <c:v>74.262899262899268</c:v>
                </c:pt>
                <c:pt idx="3352">
                  <c:v>74.262899262899268</c:v>
                </c:pt>
                <c:pt idx="3353">
                  <c:v>74.243703931203925</c:v>
                </c:pt>
                <c:pt idx="3354">
                  <c:v>74.243703931203925</c:v>
                </c:pt>
                <c:pt idx="3355">
                  <c:v>74.232186732186733</c:v>
                </c:pt>
                <c:pt idx="3356">
                  <c:v>74.224508599508596</c:v>
                </c:pt>
                <c:pt idx="3357">
                  <c:v>74.205313267813267</c:v>
                </c:pt>
                <c:pt idx="3358">
                  <c:v>74.205313267813267</c:v>
                </c:pt>
                <c:pt idx="3359">
                  <c:v>74.205313267813267</c:v>
                </c:pt>
                <c:pt idx="3360">
                  <c:v>74.205313267813267</c:v>
                </c:pt>
                <c:pt idx="3361">
                  <c:v>74.186117936117938</c:v>
                </c:pt>
                <c:pt idx="3362">
                  <c:v>74.159244471744472</c:v>
                </c:pt>
                <c:pt idx="3363">
                  <c:v>74.159244471744472</c:v>
                </c:pt>
                <c:pt idx="3364">
                  <c:v>74.159244471744472</c:v>
                </c:pt>
                <c:pt idx="3365">
                  <c:v>74.159244471744472</c:v>
                </c:pt>
                <c:pt idx="3366">
                  <c:v>74.159244471744472</c:v>
                </c:pt>
                <c:pt idx="3367">
                  <c:v>74.159244471744472</c:v>
                </c:pt>
                <c:pt idx="3368">
                  <c:v>74.132371007371006</c:v>
                </c:pt>
                <c:pt idx="3369">
                  <c:v>74.1208538083538</c:v>
                </c:pt>
                <c:pt idx="3370">
                  <c:v>74.1208538083538</c:v>
                </c:pt>
                <c:pt idx="3371">
                  <c:v>74.10549754299754</c:v>
                </c:pt>
                <c:pt idx="3372">
                  <c:v>74.10549754299754</c:v>
                </c:pt>
                <c:pt idx="3373">
                  <c:v>74.078624078624074</c:v>
                </c:pt>
                <c:pt idx="3374">
                  <c:v>74.078624078624074</c:v>
                </c:pt>
                <c:pt idx="3375">
                  <c:v>74.078624078624074</c:v>
                </c:pt>
                <c:pt idx="3376">
                  <c:v>74.078624078624074</c:v>
                </c:pt>
                <c:pt idx="3377">
                  <c:v>74.078624078624074</c:v>
                </c:pt>
                <c:pt idx="3378">
                  <c:v>74.055589680589691</c:v>
                </c:pt>
                <c:pt idx="3379">
                  <c:v>74.040233415233416</c:v>
                </c:pt>
                <c:pt idx="3380">
                  <c:v>74.040233415233416</c:v>
                </c:pt>
                <c:pt idx="3381">
                  <c:v>74.040233415233416</c:v>
                </c:pt>
                <c:pt idx="3382">
                  <c:v>74.024877149877156</c:v>
                </c:pt>
                <c:pt idx="3383">
                  <c:v>74.017199017199019</c:v>
                </c:pt>
                <c:pt idx="3384">
                  <c:v>74.001842751842744</c:v>
                </c:pt>
                <c:pt idx="3385">
                  <c:v>74.001842751842744</c:v>
                </c:pt>
                <c:pt idx="3386">
                  <c:v>74.001842751842744</c:v>
                </c:pt>
                <c:pt idx="3387">
                  <c:v>73.974969287469278</c:v>
                </c:pt>
                <c:pt idx="3388">
                  <c:v>73.974969287469278</c:v>
                </c:pt>
                <c:pt idx="3389">
                  <c:v>73.974969287469278</c:v>
                </c:pt>
                <c:pt idx="3390">
                  <c:v>73.974969287469278</c:v>
                </c:pt>
                <c:pt idx="3391">
                  <c:v>73.925061425061429</c:v>
                </c:pt>
                <c:pt idx="3392">
                  <c:v>73.925061425061429</c:v>
                </c:pt>
                <c:pt idx="3393">
                  <c:v>73.925061425061429</c:v>
                </c:pt>
                <c:pt idx="3394">
                  <c:v>73.925061425061429</c:v>
                </c:pt>
                <c:pt idx="3395">
                  <c:v>73.925061425061429</c:v>
                </c:pt>
                <c:pt idx="3396">
                  <c:v>73.925061425061429</c:v>
                </c:pt>
                <c:pt idx="3397">
                  <c:v>73.925061425061429</c:v>
                </c:pt>
                <c:pt idx="3398">
                  <c:v>73.925061425061429</c:v>
                </c:pt>
                <c:pt idx="3399">
                  <c:v>73.925061425061429</c:v>
                </c:pt>
                <c:pt idx="3400">
                  <c:v>73.875153562653566</c:v>
                </c:pt>
                <c:pt idx="3401">
                  <c:v>73.875153562653566</c:v>
                </c:pt>
                <c:pt idx="3402">
                  <c:v>73.875153562653566</c:v>
                </c:pt>
                <c:pt idx="3403">
                  <c:v>73.875153562653566</c:v>
                </c:pt>
                <c:pt idx="3404">
                  <c:v>73.852119164619168</c:v>
                </c:pt>
                <c:pt idx="3405">
                  <c:v>73.852119164619168</c:v>
                </c:pt>
                <c:pt idx="3406">
                  <c:v>73.825245700245702</c:v>
                </c:pt>
                <c:pt idx="3407">
                  <c:v>73.825245700245702</c:v>
                </c:pt>
                <c:pt idx="3408">
                  <c:v>73.825245700245702</c:v>
                </c:pt>
                <c:pt idx="3409">
                  <c:v>73.825245700245702</c:v>
                </c:pt>
                <c:pt idx="3410">
                  <c:v>73.825245700245702</c:v>
                </c:pt>
                <c:pt idx="3411">
                  <c:v>73.802211302211305</c:v>
                </c:pt>
                <c:pt idx="3412">
                  <c:v>73.790694103194099</c:v>
                </c:pt>
                <c:pt idx="3413">
                  <c:v>73.790694103194099</c:v>
                </c:pt>
                <c:pt idx="3414">
                  <c:v>73.779176904176907</c:v>
                </c:pt>
                <c:pt idx="3415">
                  <c:v>73.77149877149877</c:v>
                </c:pt>
                <c:pt idx="3416">
                  <c:v>73.759981572481564</c:v>
                </c:pt>
                <c:pt idx="3417">
                  <c:v>73.759981572481564</c:v>
                </c:pt>
                <c:pt idx="3418">
                  <c:v>73.736947174447181</c:v>
                </c:pt>
                <c:pt idx="3419">
                  <c:v>73.736947174447181</c:v>
                </c:pt>
                <c:pt idx="3420">
                  <c:v>73.736947174447181</c:v>
                </c:pt>
                <c:pt idx="3421">
                  <c:v>73.736947174447181</c:v>
                </c:pt>
                <c:pt idx="3422">
                  <c:v>73.717751842751838</c:v>
                </c:pt>
                <c:pt idx="3423">
                  <c:v>73.698556511056509</c:v>
                </c:pt>
                <c:pt idx="3424">
                  <c:v>73.698556511056509</c:v>
                </c:pt>
                <c:pt idx="3425">
                  <c:v>73.698556511056509</c:v>
                </c:pt>
                <c:pt idx="3426">
                  <c:v>73.698556511056509</c:v>
                </c:pt>
                <c:pt idx="3427">
                  <c:v>73.675522113022112</c:v>
                </c:pt>
                <c:pt idx="3428">
                  <c:v>73.675522113022112</c:v>
                </c:pt>
                <c:pt idx="3429">
                  <c:v>73.640970515970523</c:v>
                </c:pt>
                <c:pt idx="3430">
                  <c:v>73.640970515970523</c:v>
                </c:pt>
                <c:pt idx="3431">
                  <c:v>73.640970515970523</c:v>
                </c:pt>
                <c:pt idx="3432">
                  <c:v>73.640970515970523</c:v>
                </c:pt>
                <c:pt idx="3433">
                  <c:v>73.640970515970523</c:v>
                </c:pt>
                <c:pt idx="3434">
                  <c:v>73.640970515970523</c:v>
                </c:pt>
                <c:pt idx="3435">
                  <c:v>73.640970515970523</c:v>
                </c:pt>
                <c:pt idx="3436">
                  <c:v>73.610257985257988</c:v>
                </c:pt>
                <c:pt idx="3437">
                  <c:v>73.591062653562659</c:v>
                </c:pt>
                <c:pt idx="3438">
                  <c:v>73.591062653562659</c:v>
                </c:pt>
                <c:pt idx="3439">
                  <c:v>73.591062653562659</c:v>
                </c:pt>
                <c:pt idx="3440">
                  <c:v>73.591062653562659</c:v>
                </c:pt>
                <c:pt idx="3441">
                  <c:v>73.552671990171987</c:v>
                </c:pt>
                <c:pt idx="3442">
                  <c:v>73.552671990171987</c:v>
                </c:pt>
                <c:pt idx="3443">
                  <c:v>73.552671990171987</c:v>
                </c:pt>
                <c:pt idx="3444">
                  <c:v>73.552671990171987</c:v>
                </c:pt>
                <c:pt idx="3445">
                  <c:v>73.552671990171987</c:v>
                </c:pt>
                <c:pt idx="3446">
                  <c:v>73.552671990171987</c:v>
                </c:pt>
                <c:pt idx="3447">
                  <c:v>73.525798525798521</c:v>
                </c:pt>
                <c:pt idx="3448">
                  <c:v>73.518120393120384</c:v>
                </c:pt>
                <c:pt idx="3449">
                  <c:v>73.510442260442261</c:v>
                </c:pt>
                <c:pt idx="3450">
                  <c:v>73.460534398034397</c:v>
                </c:pt>
                <c:pt idx="3451">
                  <c:v>73.460534398034397</c:v>
                </c:pt>
                <c:pt idx="3452">
                  <c:v>73.460534398034397</c:v>
                </c:pt>
                <c:pt idx="3453">
                  <c:v>73.460534398034397</c:v>
                </c:pt>
                <c:pt idx="3454">
                  <c:v>73.460534398034397</c:v>
                </c:pt>
                <c:pt idx="3455">
                  <c:v>73.460534398034397</c:v>
                </c:pt>
                <c:pt idx="3456">
                  <c:v>73.460534398034397</c:v>
                </c:pt>
                <c:pt idx="3457">
                  <c:v>73.460534398034397</c:v>
                </c:pt>
                <c:pt idx="3458">
                  <c:v>73.460534398034397</c:v>
                </c:pt>
                <c:pt idx="3459">
                  <c:v>73.460534398034397</c:v>
                </c:pt>
                <c:pt idx="3460">
                  <c:v>73.460534398034397</c:v>
                </c:pt>
                <c:pt idx="3461">
                  <c:v>73.460534398034397</c:v>
                </c:pt>
                <c:pt idx="3462">
                  <c:v>73.410626535626534</c:v>
                </c:pt>
                <c:pt idx="3463">
                  <c:v>73.356879606879616</c:v>
                </c:pt>
                <c:pt idx="3464">
                  <c:v>73.356879606879616</c:v>
                </c:pt>
                <c:pt idx="3465">
                  <c:v>73.356879606879616</c:v>
                </c:pt>
                <c:pt idx="3466">
                  <c:v>73.356879606879616</c:v>
                </c:pt>
                <c:pt idx="3467">
                  <c:v>73.356879606879616</c:v>
                </c:pt>
                <c:pt idx="3468">
                  <c:v>73.356879606879616</c:v>
                </c:pt>
                <c:pt idx="3469">
                  <c:v>73.356879606879616</c:v>
                </c:pt>
                <c:pt idx="3470">
                  <c:v>73.356879606879616</c:v>
                </c:pt>
                <c:pt idx="3471">
                  <c:v>73.356879606879616</c:v>
                </c:pt>
                <c:pt idx="3472">
                  <c:v>73.356879606879616</c:v>
                </c:pt>
                <c:pt idx="3473">
                  <c:v>73.356879606879616</c:v>
                </c:pt>
                <c:pt idx="3474">
                  <c:v>73.356879606879616</c:v>
                </c:pt>
                <c:pt idx="3475">
                  <c:v>73.356879606879616</c:v>
                </c:pt>
                <c:pt idx="3476">
                  <c:v>73.268581081081081</c:v>
                </c:pt>
                <c:pt idx="3477">
                  <c:v>73.268581081081081</c:v>
                </c:pt>
                <c:pt idx="3478">
                  <c:v>73.268581081081081</c:v>
                </c:pt>
                <c:pt idx="3479">
                  <c:v>73.268581081081081</c:v>
                </c:pt>
                <c:pt idx="3480">
                  <c:v>73.268581081081081</c:v>
                </c:pt>
                <c:pt idx="3481">
                  <c:v>73.268581081081081</c:v>
                </c:pt>
                <c:pt idx="3482">
                  <c:v>73.268581081081081</c:v>
                </c:pt>
                <c:pt idx="3483">
                  <c:v>73.268581081081081</c:v>
                </c:pt>
                <c:pt idx="3484">
                  <c:v>73.268581081081081</c:v>
                </c:pt>
                <c:pt idx="3485">
                  <c:v>73.268581081081081</c:v>
                </c:pt>
                <c:pt idx="3486">
                  <c:v>73.222512285012286</c:v>
                </c:pt>
                <c:pt idx="3487">
                  <c:v>73.222512285012286</c:v>
                </c:pt>
                <c:pt idx="3488">
                  <c:v>73.210995085995094</c:v>
                </c:pt>
                <c:pt idx="3489">
                  <c:v>73.203316953316957</c:v>
                </c:pt>
                <c:pt idx="3490">
                  <c:v>73.191799754299751</c:v>
                </c:pt>
                <c:pt idx="3491">
                  <c:v>73.191799754299751</c:v>
                </c:pt>
                <c:pt idx="3492">
                  <c:v>73.180282555282545</c:v>
                </c:pt>
                <c:pt idx="3493">
                  <c:v>73.164926289926285</c:v>
                </c:pt>
                <c:pt idx="3494">
                  <c:v>73.164926289926285</c:v>
                </c:pt>
                <c:pt idx="3495">
                  <c:v>73.164926289926285</c:v>
                </c:pt>
                <c:pt idx="3496">
                  <c:v>73.126535626535627</c:v>
                </c:pt>
                <c:pt idx="3497">
                  <c:v>73.126535626535627</c:v>
                </c:pt>
                <c:pt idx="3498">
                  <c:v>73.126535626535627</c:v>
                </c:pt>
                <c:pt idx="3499">
                  <c:v>73.126535626535627</c:v>
                </c:pt>
                <c:pt idx="3500">
                  <c:v>73.126535626535627</c:v>
                </c:pt>
                <c:pt idx="3501">
                  <c:v>73.126535626535627</c:v>
                </c:pt>
                <c:pt idx="3502">
                  <c:v>73.126535626535627</c:v>
                </c:pt>
                <c:pt idx="3503">
                  <c:v>73.091984029484024</c:v>
                </c:pt>
                <c:pt idx="3504">
                  <c:v>73.091984029484024</c:v>
                </c:pt>
                <c:pt idx="3505">
                  <c:v>73.076627764127764</c:v>
                </c:pt>
                <c:pt idx="3506">
                  <c:v>73.076627764127764</c:v>
                </c:pt>
                <c:pt idx="3507">
                  <c:v>73.06127149877149</c:v>
                </c:pt>
                <c:pt idx="3508">
                  <c:v>73.06127149877149</c:v>
                </c:pt>
                <c:pt idx="3509">
                  <c:v>73.0267199017199</c:v>
                </c:pt>
                <c:pt idx="3510">
                  <c:v>73.0267199017199</c:v>
                </c:pt>
                <c:pt idx="3511">
                  <c:v>73.0267199017199</c:v>
                </c:pt>
                <c:pt idx="3512">
                  <c:v>73.0267199017199</c:v>
                </c:pt>
                <c:pt idx="3513">
                  <c:v>73.0267199017199</c:v>
                </c:pt>
                <c:pt idx="3514">
                  <c:v>73.0267199017199</c:v>
                </c:pt>
                <c:pt idx="3515">
                  <c:v>73.0267199017199</c:v>
                </c:pt>
                <c:pt idx="3516">
                  <c:v>72.992168304668297</c:v>
                </c:pt>
                <c:pt idx="3517">
                  <c:v>72.992168304668297</c:v>
                </c:pt>
                <c:pt idx="3518">
                  <c:v>72.980651105651106</c:v>
                </c:pt>
                <c:pt idx="3519">
                  <c:v>72.972972972972968</c:v>
                </c:pt>
                <c:pt idx="3520">
                  <c:v>72.934582309582311</c:v>
                </c:pt>
                <c:pt idx="3521">
                  <c:v>72.934582309582311</c:v>
                </c:pt>
                <c:pt idx="3522">
                  <c:v>72.934582309582311</c:v>
                </c:pt>
                <c:pt idx="3523">
                  <c:v>72.934582309582311</c:v>
                </c:pt>
                <c:pt idx="3524">
                  <c:v>72.934582309582311</c:v>
                </c:pt>
                <c:pt idx="3525">
                  <c:v>72.934582309582311</c:v>
                </c:pt>
                <c:pt idx="3526">
                  <c:v>72.934582309582311</c:v>
                </c:pt>
                <c:pt idx="3527">
                  <c:v>72.934582309582311</c:v>
                </c:pt>
                <c:pt idx="3528">
                  <c:v>72.934582309582311</c:v>
                </c:pt>
                <c:pt idx="3529">
                  <c:v>72.888513513513516</c:v>
                </c:pt>
                <c:pt idx="3530">
                  <c:v>72.888513513513516</c:v>
                </c:pt>
                <c:pt idx="3531">
                  <c:v>72.888513513513516</c:v>
                </c:pt>
                <c:pt idx="3532">
                  <c:v>72.869318181818173</c:v>
                </c:pt>
                <c:pt idx="3533">
                  <c:v>72.869318181818173</c:v>
                </c:pt>
                <c:pt idx="3534">
                  <c:v>72.842444717444721</c:v>
                </c:pt>
                <c:pt idx="3535">
                  <c:v>72.842444717444721</c:v>
                </c:pt>
                <c:pt idx="3536">
                  <c:v>72.842444717444721</c:v>
                </c:pt>
                <c:pt idx="3537">
                  <c:v>72.842444717444721</c:v>
                </c:pt>
                <c:pt idx="3538">
                  <c:v>72.842444717444721</c:v>
                </c:pt>
                <c:pt idx="3539">
                  <c:v>72.819410319410309</c:v>
                </c:pt>
                <c:pt idx="3540">
                  <c:v>72.80021498771498</c:v>
                </c:pt>
                <c:pt idx="3541">
                  <c:v>72.80021498771498</c:v>
                </c:pt>
                <c:pt idx="3542">
                  <c:v>72.80021498771498</c:v>
                </c:pt>
                <c:pt idx="3543">
                  <c:v>72.80021498771498</c:v>
                </c:pt>
                <c:pt idx="3544">
                  <c:v>72.777180589680597</c:v>
                </c:pt>
                <c:pt idx="3545">
                  <c:v>72.777180589680597</c:v>
                </c:pt>
                <c:pt idx="3546">
                  <c:v>72.761824324324323</c:v>
                </c:pt>
                <c:pt idx="3547">
                  <c:v>72.761824324324323</c:v>
                </c:pt>
                <c:pt idx="3548">
                  <c:v>72.746468058968063</c:v>
                </c:pt>
                <c:pt idx="3549">
                  <c:v>72.746468058968063</c:v>
                </c:pt>
                <c:pt idx="3550">
                  <c:v>72.731111793611788</c:v>
                </c:pt>
                <c:pt idx="3551">
                  <c:v>72.731111793611788</c:v>
                </c:pt>
                <c:pt idx="3552">
                  <c:v>72.715755528255528</c:v>
                </c:pt>
                <c:pt idx="3553">
                  <c:v>72.715755528255528</c:v>
                </c:pt>
                <c:pt idx="3554">
                  <c:v>72.700399262899268</c:v>
                </c:pt>
                <c:pt idx="3555">
                  <c:v>72.700399262899268</c:v>
                </c:pt>
                <c:pt idx="3556">
                  <c:v>72.685042997542993</c:v>
                </c:pt>
                <c:pt idx="3557">
                  <c:v>72.685042997542993</c:v>
                </c:pt>
                <c:pt idx="3558">
                  <c:v>72.646652334152336</c:v>
                </c:pt>
                <c:pt idx="3559">
                  <c:v>72.646652334152336</c:v>
                </c:pt>
                <c:pt idx="3560">
                  <c:v>72.646652334152336</c:v>
                </c:pt>
                <c:pt idx="3561">
                  <c:v>72.646652334152336</c:v>
                </c:pt>
                <c:pt idx="3562">
                  <c:v>72.646652334152336</c:v>
                </c:pt>
                <c:pt idx="3563">
                  <c:v>72.646652334152336</c:v>
                </c:pt>
                <c:pt idx="3564">
                  <c:v>72.646652334152336</c:v>
                </c:pt>
                <c:pt idx="3565">
                  <c:v>72.646652334152336</c:v>
                </c:pt>
                <c:pt idx="3566">
                  <c:v>72.577549140049129</c:v>
                </c:pt>
                <c:pt idx="3567">
                  <c:v>72.577549140049129</c:v>
                </c:pt>
                <c:pt idx="3568">
                  <c:v>72.577549140049129</c:v>
                </c:pt>
                <c:pt idx="3569">
                  <c:v>72.577549140049129</c:v>
                </c:pt>
                <c:pt idx="3570">
                  <c:v>72.577549140049129</c:v>
                </c:pt>
                <c:pt idx="3571">
                  <c:v>72.577549140049129</c:v>
                </c:pt>
                <c:pt idx="3572">
                  <c:v>72.577549140049129</c:v>
                </c:pt>
                <c:pt idx="3573">
                  <c:v>72.577549140049129</c:v>
                </c:pt>
                <c:pt idx="3574">
                  <c:v>72.577549140049129</c:v>
                </c:pt>
                <c:pt idx="3575">
                  <c:v>72.577549140049129</c:v>
                </c:pt>
                <c:pt idx="3576">
                  <c:v>72.523802211302211</c:v>
                </c:pt>
                <c:pt idx="3577">
                  <c:v>72.523802211302211</c:v>
                </c:pt>
                <c:pt idx="3578">
                  <c:v>72.523802211302211</c:v>
                </c:pt>
                <c:pt idx="3579">
                  <c:v>72.523802211302211</c:v>
                </c:pt>
                <c:pt idx="3580">
                  <c:v>72.504606879606882</c:v>
                </c:pt>
                <c:pt idx="3581">
                  <c:v>72.439342751842744</c:v>
                </c:pt>
                <c:pt idx="3582">
                  <c:v>72.439342751842744</c:v>
                </c:pt>
                <c:pt idx="3583">
                  <c:v>72.439342751842744</c:v>
                </c:pt>
                <c:pt idx="3584">
                  <c:v>72.439342751842744</c:v>
                </c:pt>
                <c:pt idx="3585">
                  <c:v>72.439342751842744</c:v>
                </c:pt>
                <c:pt idx="3586">
                  <c:v>72.439342751842744</c:v>
                </c:pt>
                <c:pt idx="3587">
                  <c:v>72.439342751842744</c:v>
                </c:pt>
                <c:pt idx="3588">
                  <c:v>72.439342751842744</c:v>
                </c:pt>
                <c:pt idx="3589">
                  <c:v>72.439342751842744</c:v>
                </c:pt>
                <c:pt idx="3590">
                  <c:v>72.439342751842744</c:v>
                </c:pt>
                <c:pt idx="3591">
                  <c:v>72.439342751842744</c:v>
                </c:pt>
                <c:pt idx="3592">
                  <c:v>72.439342751842744</c:v>
                </c:pt>
                <c:pt idx="3593">
                  <c:v>72.439342751842744</c:v>
                </c:pt>
                <c:pt idx="3594">
                  <c:v>72.439342751842744</c:v>
                </c:pt>
                <c:pt idx="3595">
                  <c:v>72.439342751842744</c:v>
                </c:pt>
                <c:pt idx="3596">
                  <c:v>72.439342751842744</c:v>
                </c:pt>
                <c:pt idx="3597">
                  <c:v>72.366400491400498</c:v>
                </c:pt>
                <c:pt idx="3598">
                  <c:v>72.366400491400498</c:v>
                </c:pt>
                <c:pt idx="3599">
                  <c:v>72.366400491400498</c:v>
                </c:pt>
                <c:pt idx="3600">
                  <c:v>72.351044226044223</c:v>
                </c:pt>
                <c:pt idx="3601">
                  <c:v>72.343366093366086</c:v>
                </c:pt>
                <c:pt idx="3602">
                  <c:v>72.31649262899262</c:v>
                </c:pt>
                <c:pt idx="3603">
                  <c:v>72.31649262899262</c:v>
                </c:pt>
                <c:pt idx="3604">
                  <c:v>72.31649262899262</c:v>
                </c:pt>
                <c:pt idx="3605">
                  <c:v>72.31649262899262</c:v>
                </c:pt>
                <c:pt idx="3606">
                  <c:v>72.31649262899262</c:v>
                </c:pt>
                <c:pt idx="3607">
                  <c:v>72.31649262899262</c:v>
                </c:pt>
                <c:pt idx="3608">
                  <c:v>72.281941031941031</c:v>
                </c:pt>
                <c:pt idx="3609">
                  <c:v>72.281941031941031</c:v>
                </c:pt>
                <c:pt idx="3610">
                  <c:v>72.281941031941031</c:v>
                </c:pt>
                <c:pt idx="3611">
                  <c:v>72.266584766584756</c:v>
                </c:pt>
                <c:pt idx="3612">
                  <c:v>72.239711302211305</c:v>
                </c:pt>
                <c:pt idx="3613">
                  <c:v>72.239711302211305</c:v>
                </c:pt>
                <c:pt idx="3614">
                  <c:v>72.239711302211305</c:v>
                </c:pt>
                <c:pt idx="3615">
                  <c:v>72.239711302211305</c:v>
                </c:pt>
                <c:pt idx="3616">
                  <c:v>72.239711302211305</c:v>
                </c:pt>
                <c:pt idx="3617">
                  <c:v>72.239711302211305</c:v>
                </c:pt>
                <c:pt idx="3618">
                  <c:v>72.205159705159701</c:v>
                </c:pt>
                <c:pt idx="3619">
                  <c:v>72.205159705159701</c:v>
                </c:pt>
                <c:pt idx="3620">
                  <c:v>72.205159705159701</c:v>
                </c:pt>
                <c:pt idx="3621">
                  <c:v>72.185964373464373</c:v>
                </c:pt>
                <c:pt idx="3622">
                  <c:v>72.185964373464373</c:v>
                </c:pt>
                <c:pt idx="3623">
                  <c:v>72.170608108108098</c:v>
                </c:pt>
                <c:pt idx="3624">
                  <c:v>72.170608108108098</c:v>
                </c:pt>
                <c:pt idx="3625">
                  <c:v>72.151412776412769</c:v>
                </c:pt>
                <c:pt idx="3626">
                  <c:v>72.151412776412769</c:v>
                </c:pt>
                <c:pt idx="3627">
                  <c:v>72.151412776412769</c:v>
                </c:pt>
                <c:pt idx="3628">
                  <c:v>72.136056511056509</c:v>
                </c:pt>
                <c:pt idx="3629">
                  <c:v>72.120700245700249</c:v>
                </c:pt>
                <c:pt idx="3630">
                  <c:v>72.120700245700249</c:v>
                </c:pt>
                <c:pt idx="3631">
                  <c:v>72.120700245700249</c:v>
                </c:pt>
                <c:pt idx="3632">
                  <c:v>72.105343980343989</c:v>
                </c:pt>
                <c:pt idx="3633">
                  <c:v>72.047757985257988</c:v>
                </c:pt>
                <c:pt idx="3634">
                  <c:v>72.047757985257988</c:v>
                </c:pt>
                <c:pt idx="3635">
                  <c:v>72.047757985257988</c:v>
                </c:pt>
                <c:pt idx="3636">
                  <c:v>72.047757985257988</c:v>
                </c:pt>
                <c:pt idx="3637">
                  <c:v>72.047757985257988</c:v>
                </c:pt>
                <c:pt idx="3638">
                  <c:v>72.047757985257988</c:v>
                </c:pt>
                <c:pt idx="3639">
                  <c:v>72.047757985257988</c:v>
                </c:pt>
                <c:pt idx="3640">
                  <c:v>72.047757985257988</c:v>
                </c:pt>
                <c:pt idx="3641">
                  <c:v>72.047757985257988</c:v>
                </c:pt>
                <c:pt idx="3642">
                  <c:v>72.047757985257988</c:v>
                </c:pt>
                <c:pt idx="3643">
                  <c:v>72.047757985257988</c:v>
                </c:pt>
                <c:pt idx="3644">
                  <c:v>72.047757985257988</c:v>
                </c:pt>
                <c:pt idx="3645">
                  <c:v>72.047757985257988</c:v>
                </c:pt>
                <c:pt idx="3646">
                  <c:v>72.047757985257988</c:v>
                </c:pt>
                <c:pt idx="3647">
                  <c:v>71.990171990171987</c:v>
                </c:pt>
                <c:pt idx="3648">
                  <c:v>71.959459459459467</c:v>
                </c:pt>
                <c:pt idx="3649">
                  <c:v>71.959459459459467</c:v>
                </c:pt>
                <c:pt idx="3650">
                  <c:v>71.959459459459467</c:v>
                </c:pt>
                <c:pt idx="3651">
                  <c:v>71.959459459459467</c:v>
                </c:pt>
                <c:pt idx="3652">
                  <c:v>71.959459459459467</c:v>
                </c:pt>
                <c:pt idx="3653">
                  <c:v>71.959459459459467</c:v>
                </c:pt>
                <c:pt idx="3654">
                  <c:v>71.959459459459467</c:v>
                </c:pt>
                <c:pt idx="3655">
                  <c:v>71.921068796068795</c:v>
                </c:pt>
                <c:pt idx="3656">
                  <c:v>71.921068796068795</c:v>
                </c:pt>
                <c:pt idx="3657">
                  <c:v>71.921068796068795</c:v>
                </c:pt>
                <c:pt idx="3658">
                  <c:v>71.894195331695329</c:v>
                </c:pt>
                <c:pt idx="3659">
                  <c:v>71.894195331695329</c:v>
                </c:pt>
                <c:pt idx="3660">
                  <c:v>71.894195331695329</c:v>
                </c:pt>
                <c:pt idx="3661">
                  <c:v>71.894195331695329</c:v>
                </c:pt>
                <c:pt idx="3662">
                  <c:v>71.875</c:v>
                </c:pt>
                <c:pt idx="3663">
                  <c:v>71.851965601965603</c:v>
                </c:pt>
                <c:pt idx="3664">
                  <c:v>71.851965601965603</c:v>
                </c:pt>
                <c:pt idx="3665">
                  <c:v>71.851965601965603</c:v>
                </c:pt>
                <c:pt idx="3666">
                  <c:v>71.851965601965603</c:v>
                </c:pt>
                <c:pt idx="3667">
                  <c:v>71.851965601965603</c:v>
                </c:pt>
                <c:pt idx="3668">
                  <c:v>71.821253071253068</c:v>
                </c:pt>
                <c:pt idx="3669">
                  <c:v>71.821253071253068</c:v>
                </c:pt>
                <c:pt idx="3670">
                  <c:v>71.821253071253068</c:v>
                </c:pt>
                <c:pt idx="3671">
                  <c:v>71.775184275184273</c:v>
                </c:pt>
                <c:pt idx="3672">
                  <c:v>71.775184275184273</c:v>
                </c:pt>
                <c:pt idx="3673">
                  <c:v>71.775184275184273</c:v>
                </c:pt>
                <c:pt idx="3674">
                  <c:v>71.775184275184273</c:v>
                </c:pt>
                <c:pt idx="3675">
                  <c:v>71.775184275184273</c:v>
                </c:pt>
                <c:pt idx="3676">
                  <c:v>71.775184275184273</c:v>
                </c:pt>
                <c:pt idx="3677">
                  <c:v>71.775184275184273</c:v>
                </c:pt>
                <c:pt idx="3678">
                  <c:v>71.775184275184273</c:v>
                </c:pt>
                <c:pt idx="3679">
                  <c:v>71.775184275184273</c:v>
                </c:pt>
                <c:pt idx="3680">
                  <c:v>71.736793611793615</c:v>
                </c:pt>
                <c:pt idx="3681">
                  <c:v>71.69072481572482</c:v>
                </c:pt>
                <c:pt idx="3682">
                  <c:v>71.69072481572482</c:v>
                </c:pt>
                <c:pt idx="3683">
                  <c:v>71.69072481572482</c:v>
                </c:pt>
                <c:pt idx="3684">
                  <c:v>71.69072481572482</c:v>
                </c:pt>
                <c:pt idx="3685">
                  <c:v>71.69072481572482</c:v>
                </c:pt>
                <c:pt idx="3686">
                  <c:v>71.69072481572482</c:v>
                </c:pt>
                <c:pt idx="3687">
                  <c:v>71.69072481572482</c:v>
                </c:pt>
                <c:pt idx="3688">
                  <c:v>71.69072481572482</c:v>
                </c:pt>
                <c:pt idx="3689">
                  <c:v>71.69072481572482</c:v>
                </c:pt>
                <c:pt idx="3690">
                  <c:v>71.69072481572482</c:v>
                </c:pt>
                <c:pt idx="3691">
                  <c:v>71.69072481572482</c:v>
                </c:pt>
                <c:pt idx="3692">
                  <c:v>71.640816953316957</c:v>
                </c:pt>
                <c:pt idx="3693">
                  <c:v>71.640816953316957</c:v>
                </c:pt>
                <c:pt idx="3694">
                  <c:v>71.621621621621628</c:v>
                </c:pt>
                <c:pt idx="3695">
                  <c:v>71.621621621621628</c:v>
                </c:pt>
                <c:pt idx="3696">
                  <c:v>71.621621621621628</c:v>
                </c:pt>
                <c:pt idx="3697">
                  <c:v>71.606265356265354</c:v>
                </c:pt>
                <c:pt idx="3698">
                  <c:v>71.594748157248162</c:v>
                </c:pt>
                <c:pt idx="3699">
                  <c:v>71.594748157248162</c:v>
                </c:pt>
                <c:pt idx="3700">
                  <c:v>71.583230958230956</c:v>
                </c:pt>
                <c:pt idx="3701">
                  <c:v>71.571713759213765</c:v>
                </c:pt>
                <c:pt idx="3702">
                  <c:v>71.571713759213765</c:v>
                </c:pt>
                <c:pt idx="3703">
                  <c:v>71.54100122850123</c:v>
                </c:pt>
                <c:pt idx="3704">
                  <c:v>71.54100122850123</c:v>
                </c:pt>
                <c:pt idx="3705">
                  <c:v>71.54100122850123</c:v>
                </c:pt>
                <c:pt idx="3706">
                  <c:v>71.54100122850123</c:v>
                </c:pt>
                <c:pt idx="3707">
                  <c:v>71.54100122850123</c:v>
                </c:pt>
                <c:pt idx="3708">
                  <c:v>71.54100122850123</c:v>
                </c:pt>
                <c:pt idx="3709">
                  <c:v>71.487254299754298</c:v>
                </c:pt>
                <c:pt idx="3710">
                  <c:v>71.487254299754298</c:v>
                </c:pt>
                <c:pt idx="3711">
                  <c:v>71.487254299754298</c:v>
                </c:pt>
                <c:pt idx="3712">
                  <c:v>71.487254299754298</c:v>
                </c:pt>
                <c:pt idx="3713">
                  <c:v>71.487254299754298</c:v>
                </c:pt>
                <c:pt idx="3714">
                  <c:v>71.487254299754298</c:v>
                </c:pt>
                <c:pt idx="3715">
                  <c:v>71.487254299754298</c:v>
                </c:pt>
                <c:pt idx="3716">
                  <c:v>71.487254299754298</c:v>
                </c:pt>
                <c:pt idx="3717">
                  <c:v>71.452702702702695</c:v>
                </c:pt>
                <c:pt idx="3718">
                  <c:v>71.398955773955777</c:v>
                </c:pt>
                <c:pt idx="3719">
                  <c:v>71.398955773955777</c:v>
                </c:pt>
                <c:pt idx="3720">
                  <c:v>71.398955773955777</c:v>
                </c:pt>
                <c:pt idx="3721">
                  <c:v>71.398955773955777</c:v>
                </c:pt>
                <c:pt idx="3722">
                  <c:v>71.398955773955777</c:v>
                </c:pt>
                <c:pt idx="3723">
                  <c:v>71.398955773955777</c:v>
                </c:pt>
                <c:pt idx="3724">
                  <c:v>71.398955773955777</c:v>
                </c:pt>
                <c:pt idx="3725">
                  <c:v>71.398955773955777</c:v>
                </c:pt>
                <c:pt idx="3726">
                  <c:v>71.398955773955777</c:v>
                </c:pt>
                <c:pt idx="3727">
                  <c:v>71.398955773955777</c:v>
                </c:pt>
                <c:pt idx="3728">
                  <c:v>71.398955773955777</c:v>
                </c:pt>
                <c:pt idx="3729">
                  <c:v>71.398955773955777</c:v>
                </c:pt>
                <c:pt idx="3730">
                  <c:v>71.398955773955777</c:v>
                </c:pt>
                <c:pt idx="3731">
                  <c:v>71.337530712530722</c:v>
                </c:pt>
                <c:pt idx="3732">
                  <c:v>71.337530712530722</c:v>
                </c:pt>
                <c:pt idx="3733">
                  <c:v>71.337530712530722</c:v>
                </c:pt>
                <c:pt idx="3734">
                  <c:v>71.302979115479118</c:v>
                </c:pt>
                <c:pt idx="3735">
                  <c:v>71.302979115479118</c:v>
                </c:pt>
                <c:pt idx="3736">
                  <c:v>71.302979115479118</c:v>
                </c:pt>
                <c:pt idx="3737">
                  <c:v>71.302979115479118</c:v>
                </c:pt>
                <c:pt idx="3738">
                  <c:v>71.302979115479118</c:v>
                </c:pt>
                <c:pt idx="3739">
                  <c:v>71.302979115479118</c:v>
                </c:pt>
                <c:pt idx="3740">
                  <c:v>71.276105651105652</c:v>
                </c:pt>
                <c:pt idx="3741">
                  <c:v>71.268427518427515</c:v>
                </c:pt>
                <c:pt idx="3742">
                  <c:v>71.233875921375926</c:v>
                </c:pt>
                <c:pt idx="3743">
                  <c:v>71.233875921375926</c:v>
                </c:pt>
                <c:pt idx="3744">
                  <c:v>71.233875921375926</c:v>
                </c:pt>
                <c:pt idx="3745">
                  <c:v>71.233875921375926</c:v>
                </c:pt>
                <c:pt idx="3746">
                  <c:v>71.233875921375926</c:v>
                </c:pt>
                <c:pt idx="3747">
                  <c:v>71.233875921375926</c:v>
                </c:pt>
                <c:pt idx="3748">
                  <c:v>71.233875921375926</c:v>
                </c:pt>
                <c:pt idx="3749">
                  <c:v>71.233875921375926</c:v>
                </c:pt>
                <c:pt idx="3750">
                  <c:v>71.195485257985254</c:v>
                </c:pt>
                <c:pt idx="3751">
                  <c:v>71.195485257985254</c:v>
                </c:pt>
                <c:pt idx="3752">
                  <c:v>71.164772727272734</c:v>
                </c:pt>
                <c:pt idx="3753">
                  <c:v>71.164772727272734</c:v>
                </c:pt>
                <c:pt idx="3754">
                  <c:v>71.164772727272734</c:v>
                </c:pt>
                <c:pt idx="3755">
                  <c:v>71.164772727272734</c:v>
                </c:pt>
                <c:pt idx="3756">
                  <c:v>71.164772727272734</c:v>
                </c:pt>
                <c:pt idx="3757">
                  <c:v>71.164772727272734</c:v>
                </c:pt>
                <c:pt idx="3758">
                  <c:v>71.13022113022113</c:v>
                </c:pt>
                <c:pt idx="3759">
                  <c:v>71.13022113022113</c:v>
                </c:pt>
                <c:pt idx="3760">
                  <c:v>71.13022113022113</c:v>
                </c:pt>
                <c:pt idx="3761">
                  <c:v>71.11486486486487</c:v>
                </c:pt>
                <c:pt idx="3762">
                  <c:v>71.107186732186733</c:v>
                </c:pt>
                <c:pt idx="3763">
                  <c:v>71.095669533169541</c:v>
                </c:pt>
                <c:pt idx="3764">
                  <c:v>71.095669533169541</c:v>
                </c:pt>
                <c:pt idx="3765">
                  <c:v>71.084152334152336</c:v>
                </c:pt>
                <c:pt idx="3766">
                  <c:v>71.038083538083541</c:v>
                </c:pt>
                <c:pt idx="3767">
                  <c:v>71.038083538083541</c:v>
                </c:pt>
                <c:pt idx="3768">
                  <c:v>71.038083538083541</c:v>
                </c:pt>
                <c:pt idx="3769">
                  <c:v>71.038083538083541</c:v>
                </c:pt>
                <c:pt idx="3770">
                  <c:v>71.038083538083541</c:v>
                </c:pt>
                <c:pt idx="3771">
                  <c:v>71.038083538083541</c:v>
                </c:pt>
                <c:pt idx="3772">
                  <c:v>71.038083538083541</c:v>
                </c:pt>
                <c:pt idx="3773">
                  <c:v>71.038083538083541</c:v>
                </c:pt>
                <c:pt idx="3774">
                  <c:v>71.038083538083541</c:v>
                </c:pt>
                <c:pt idx="3775">
                  <c:v>71.038083538083541</c:v>
                </c:pt>
                <c:pt idx="3776">
                  <c:v>71.038083538083541</c:v>
                </c:pt>
                <c:pt idx="3777">
                  <c:v>70.968980343980348</c:v>
                </c:pt>
                <c:pt idx="3778">
                  <c:v>70.968980343980348</c:v>
                </c:pt>
                <c:pt idx="3779">
                  <c:v>70.968980343980348</c:v>
                </c:pt>
                <c:pt idx="3780">
                  <c:v>70.968980343980348</c:v>
                </c:pt>
                <c:pt idx="3781">
                  <c:v>70.968980343980348</c:v>
                </c:pt>
                <c:pt idx="3782">
                  <c:v>70.968980343980348</c:v>
                </c:pt>
                <c:pt idx="3783">
                  <c:v>70.968980343980348</c:v>
                </c:pt>
                <c:pt idx="3784">
                  <c:v>70.938267813267814</c:v>
                </c:pt>
                <c:pt idx="3785">
                  <c:v>70.930589680589691</c:v>
                </c:pt>
                <c:pt idx="3786">
                  <c:v>70.899877149877156</c:v>
                </c:pt>
                <c:pt idx="3787">
                  <c:v>70.899877149877156</c:v>
                </c:pt>
                <c:pt idx="3788">
                  <c:v>70.899877149877156</c:v>
                </c:pt>
                <c:pt idx="3789">
                  <c:v>70.899877149877156</c:v>
                </c:pt>
                <c:pt idx="3790">
                  <c:v>70.899877149877156</c:v>
                </c:pt>
                <c:pt idx="3791">
                  <c:v>70.899877149877156</c:v>
                </c:pt>
                <c:pt idx="3792">
                  <c:v>70.899877149877156</c:v>
                </c:pt>
                <c:pt idx="3793">
                  <c:v>70.869164619164621</c:v>
                </c:pt>
                <c:pt idx="3794">
                  <c:v>70.861486486486484</c:v>
                </c:pt>
                <c:pt idx="3795">
                  <c:v>70.853808353808361</c:v>
                </c:pt>
                <c:pt idx="3796">
                  <c:v>70.83077395577395</c:v>
                </c:pt>
                <c:pt idx="3797">
                  <c:v>70.83077395577395</c:v>
                </c:pt>
                <c:pt idx="3798">
                  <c:v>70.83077395577395</c:v>
                </c:pt>
                <c:pt idx="3799">
                  <c:v>70.83077395577395</c:v>
                </c:pt>
                <c:pt idx="3800">
                  <c:v>70.83077395577395</c:v>
                </c:pt>
                <c:pt idx="3801">
                  <c:v>70.79622235872236</c:v>
                </c:pt>
                <c:pt idx="3802">
                  <c:v>70.79622235872236</c:v>
                </c:pt>
                <c:pt idx="3803">
                  <c:v>70.79622235872236</c:v>
                </c:pt>
                <c:pt idx="3804">
                  <c:v>70.79622235872236</c:v>
                </c:pt>
                <c:pt idx="3805">
                  <c:v>70.777027027027032</c:v>
                </c:pt>
                <c:pt idx="3806">
                  <c:v>70.761670761670757</c:v>
                </c:pt>
                <c:pt idx="3807">
                  <c:v>70.761670761670757</c:v>
                </c:pt>
                <c:pt idx="3808">
                  <c:v>70.761670761670757</c:v>
                </c:pt>
                <c:pt idx="3809">
                  <c:v>70.746314496314497</c:v>
                </c:pt>
                <c:pt idx="3810">
                  <c:v>70.734797297297305</c:v>
                </c:pt>
                <c:pt idx="3811">
                  <c:v>70.734797297297305</c:v>
                </c:pt>
                <c:pt idx="3812">
                  <c:v>70.7232800982801</c:v>
                </c:pt>
                <c:pt idx="3813">
                  <c:v>70.642659705159701</c:v>
                </c:pt>
                <c:pt idx="3814">
                  <c:v>70.642659705159701</c:v>
                </c:pt>
                <c:pt idx="3815">
                  <c:v>70.642659705159701</c:v>
                </c:pt>
                <c:pt idx="3816">
                  <c:v>70.642659705159701</c:v>
                </c:pt>
                <c:pt idx="3817">
                  <c:v>70.642659705159701</c:v>
                </c:pt>
                <c:pt idx="3818">
                  <c:v>70.642659705159701</c:v>
                </c:pt>
                <c:pt idx="3819">
                  <c:v>70.642659705159701</c:v>
                </c:pt>
                <c:pt idx="3820">
                  <c:v>70.642659705159701</c:v>
                </c:pt>
                <c:pt idx="3821">
                  <c:v>70.642659705159701</c:v>
                </c:pt>
                <c:pt idx="3822">
                  <c:v>70.642659705159701</c:v>
                </c:pt>
                <c:pt idx="3823">
                  <c:v>70.642659705159701</c:v>
                </c:pt>
                <c:pt idx="3824">
                  <c:v>70.642659705159701</c:v>
                </c:pt>
                <c:pt idx="3825">
                  <c:v>70.642659705159701</c:v>
                </c:pt>
                <c:pt idx="3826">
                  <c:v>70.642659705159701</c:v>
                </c:pt>
                <c:pt idx="3827">
                  <c:v>70.642659705159701</c:v>
                </c:pt>
                <c:pt idx="3828">
                  <c:v>70.642659705159701</c:v>
                </c:pt>
                <c:pt idx="3829">
                  <c:v>70.642659705159701</c:v>
                </c:pt>
                <c:pt idx="3830">
                  <c:v>70.642659705159701</c:v>
                </c:pt>
                <c:pt idx="3831">
                  <c:v>70.642659705159701</c:v>
                </c:pt>
                <c:pt idx="3832">
                  <c:v>70.642659705159701</c:v>
                </c:pt>
                <c:pt idx="3833">
                  <c:v>70.527487714987714</c:v>
                </c:pt>
                <c:pt idx="3834">
                  <c:v>70.527487714987714</c:v>
                </c:pt>
                <c:pt idx="3835">
                  <c:v>70.527487714987714</c:v>
                </c:pt>
                <c:pt idx="3836">
                  <c:v>70.527487714987714</c:v>
                </c:pt>
                <c:pt idx="3837">
                  <c:v>70.527487714987714</c:v>
                </c:pt>
                <c:pt idx="3838">
                  <c:v>70.527487714987714</c:v>
                </c:pt>
                <c:pt idx="3839">
                  <c:v>70.527487714987714</c:v>
                </c:pt>
                <c:pt idx="3840">
                  <c:v>70.527487714987714</c:v>
                </c:pt>
                <c:pt idx="3841">
                  <c:v>70.527487714987714</c:v>
                </c:pt>
                <c:pt idx="3842">
                  <c:v>70.527487714987714</c:v>
                </c:pt>
                <c:pt idx="3843">
                  <c:v>70.485257985257988</c:v>
                </c:pt>
                <c:pt idx="3844">
                  <c:v>70.473740786240796</c:v>
                </c:pt>
                <c:pt idx="3845">
                  <c:v>70.473740786240796</c:v>
                </c:pt>
                <c:pt idx="3846">
                  <c:v>70.458384520884522</c:v>
                </c:pt>
                <c:pt idx="3847">
                  <c:v>70.458384520884522</c:v>
                </c:pt>
                <c:pt idx="3848">
                  <c:v>70.44686732186733</c:v>
                </c:pt>
                <c:pt idx="3849">
                  <c:v>70.423832923832919</c:v>
                </c:pt>
                <c:pt idx="3850">
                  <c:v>70.423832923832919</c:v>
                </c:pt>
                <c:pt idx="3851">
                  <c:v>70.423832923832919</c:v>
                </c:pt>
                <c:pt idx="3852">
                  <c:v>70.423832923832919</c:v>
                </c:pt>
                <c:pt idx="3853">
                  <c:v>70.423832923832919</c:v>
                </c:pt>
                <c:pt idx="3854">
                  <c:v>70.400798525798521</c:v>
                </c:pt>
                <c:pt idx="3855">
                  <c:v>70.358568796068795</c:v>
                </c:pt>
                <c:pt idx="3856">
                  <c:v>70.358568796068795</c:v>
                </c:pt>
                <c:pt idx="3857">
                  <c:v>70.358568796068795</c:v>
                </c:pt>
                <c:pt idx="3858">
                  <c:v>70.358568796068795</c:v>
                </c:pt>
                <c:pt idx="3859">
                  <c:v>70.358568796068795</c:v>
                </c:pt>
                <c:pt idx="3860">
                  <c:v>70.358568796068795</c:v>
                </c:pt>
                <c:pt idx="3861">
                  <c:v>70.358568796068795</c:v>
                </c:pt>
                <c:pt idx="3862">
                  <c:v>70.358568796068795</c:v>
                </c:pt>
                <c:pt idx="3863">
                  <c:v>70.358568796068795</c:v>
                </c:pt>
                <c:pt idx="3864">
                  <c:v>70.358568796068795</c:v>
                </c:pt>
                <c:pt idx="3865">
                  <c:v>70.293304668304671</c:v>
                </c:pt>
                <c:pt idx="3866">
                  <c:v>70.293304668304671</c:v>
                </c:pt>
                <c:pt idx="3867">
                  <c:v>70.293304668304671</c:v>
                </c:pt>
                <c:pt idx="3868">
                  <c:v>70.293304668304671</c:v>
                </c:pt>
                <c:pt idx="3869">
                  <c:v>70.293304668304671</c:v>
                </c:pt>
                <c:pt idx="3870">
                  <c:v>70.293304668304671</c:v>
                </c:pt>
                <c:pt idx="3871">
                  <c:v>70.293304668304671</c:v>
                </c:pt>
                <c:pt idx="3872">
                  <c:v>70.251074938574945</c:v>
                </c:pt>
                <c:pt idx="3873">
                  <c:v>70.251074938574945</c:v>
                </c:pt>
                <c:pt idx="3874">
                  <c:v>70.251074938574945</c:v>
                </c:pt>
                <c:pt idx="3875">
                  <c:v>70.251074938574945</c:v>
                </c:pt>
                <c:pt idx="3876">
                  <c:v>70.231879606879616</c:v>
                </c:pt>
                <c:pt idx="3877">
                  <c:v>70.212684275184273</c:v>
                </c:pt>
                <c:pt idx="3878">
                  <c:v>70.212684275184273</c:v>
                </c:pt>
                <c:pt idx="3879">
                  <c:v>70.212684275184273</c:v>
                </c:pt>
                <c:pt idx="3880">
                  <c:v>70.212684275184273</c:v>
                </c:pt>
                <c:pt idx="3881">
                  <c:v>70.158937346437341</c:v>
                </c:pt>
                <c:pt idx="3882">
                  <c:v>70.158937346437341</c:v>
                </c:pt>
                <c:pt idx="3883">
                  <c:v>70.158937346437341</c:v>
                </c:pt>
                <c:pt idx="3884">
                  <c:v>70.158937346437341</c:v>
                </c:pt>
                <c:pt idx="3885">
                  <c:v>70.158937346437341</c:v>
                </c:pt>
                <c:pt idx="3886">
                  <c:v>70.158937346437341</c:v>
                </c:pt>
                <c:pt idx="3887">
                  <c:v>70.158937346437341</c:v>
                </c:pt>
                <c:pt idx="3888">
                  <c:v>70.158937346437341</c:v>
                </c:pt>
                <c:pt idx="3889">
                  <c:v>70.158937346437341</c:v>
                </c:pt>
                <c:pt idx="3890">
                  <c:v>70.158937346437341</c:v>
                </c:pt>
                <c:pt idx="3891">
                  <c:v>70.116707616707615</c:v>
                </c:pt>
                <c:pt idx="3892">
                  <c:v>70.109029484029477</c:v>
                </c:pt>
                <c:pt idx="3893">
                  <c:v>70.101351351351354</c:v>
                </c:pt>
                <c:pt idx="3894">
                  <c:v>70.089834152334149</c:v>
                </c:pt>
                <c:pt idx="3895">
                  <c:v>70.089834152334149</c:v>
                </c:pt>
                <c:pt idx="3896">
                  <c:v>70.066799754299751</c:v>
                </c:pt>
                <c:pt idx="3897">
                  <c:v>70.066799754299751</c:v>
                </c:pt>
                <c:pt idx="3898">
                  <c:v>70.066799754299751</c:v>
                </c:pt>
                <c:pt idx="3899">
                  <c:v>70.066799754299751</c:v>
                </c:pt>
                <c:pt idx="3900">
                  <c:v>69.997696560196559</c:v>
                </c:pt>
                <c:pt idx="3901">
                  <c:v>69.997696560196559</c:v>
                </c:pt>
                <c:pt idx="3902">
                  <c:v>69.997696560196559</c:v>
                </c:pt>
                <c:pt idx="3903">
                  <c:v>69.997696560196559</c:v>
                </c:pt>
                <c:pt idx="3904">
                  <c:v>69.997696560196559</c:v>
                </c:pt>
                <c:pt idx="3905">
                  <c:v>69.997696560196559</c:v>
                </c:pt>
                <c:pt idx="3906">
                  <c:v>69.997696560196559</c:v>
                </c:pt>
                <c:pt idx="3907">
                  <c:v>69.997696560196559</c:v>
                </c:pt>
                <c:pt idx="3908">
                  <c:v>69.997696560196559</c:v>
                </c:pt>
                <c:pt idx="3909">
                  <c:v>69.997696560196559</c:v>
                </c:pt>
                <c:pt idx="3910">
                  <c:v>69.997696560196559</c:v>
                </c:pt>
                <c:pt idx="3911">
                  <c:v>69.997696560196559</c:v>
                </c:pt>
                <c:pt idx="3912">
                  <c:v>69.997696560196559</c:v>
                </c:pt>
                <c:pt idx="3913">
                  <c:v>69.997696560196559</c:v>
                </c:pt>
                <c:pt idx="3914">
                  <c:v>69.940110565110572</c:v>
                </c:pt>
                <c:pt idx="3915">
                  <c:v>69.905558968058969</c:v>
                </c:pt>
                <c:pt idx="3916">
                  <c:v>69.905558968058969</c:v>
                </c:pt>
                <c:pt idx="3917">
                  <c:v>69.905558968058969</c:v>
                </c:pt>
                <c:pt idx="3918">
                  <c:v>69.905558968058969</c:v>
                </c:pt>
                <c:pt idx="3919">
                  <c:v>69.905558968058969</c:v>
                </c:pt>
                <c:pt idx="3920">
                  <c:v>69.905558968058969</c:v>
                </c:pt>
                <c:pt idx="3921">
                  <c:v>69.905558968058969</c:v>
                </c:pt>
                <c:pt idx="3922">
                  <c:v>69.905558968058969</c:v>
                </c:pt>
                <c:pt idx="3923">
                  <c:v>69.863329238329243</c:v>
                </c:pt>
                <c:pt idx="3924">
                  <c:v>69.863329238329243</c:v>
                </c:pt>
                <c:pt idx="3925">
                  <c:v>69.863329238329243</c:v>
                </c:pt>
                <c:pt idx="3926">
                  <c:v>69.847972972972968</c:v>
                </c:pt>
                <c:pt idx="3927">
                  <c:v>69.840294840294831</c:v>
                </c:pt>
                <c:pt idx="3928">
                  <c:v>69.832616707616708</c:v>
                </c:pt>
                <c:pt idx="3929">
                  <c:v>69.824938574938571</c:v>
                </c:pt>
                <c:pt idx="3930">
                  <c:v>69.798065110565105</c:v>
                </c:pt>
                <c:pt idx="3931">
                  <c:v>69.798065110565105</c:v>
                </c:pt>
                <c:pt idx="3932">
                  <c:v>69.798065110565105</c:v>
                </c:pt>
                <c:pt idx="3933">
                  <c:v>69.798065110565105</c:v>
                </c:pt>
                <c:pt idx="3934">
                  <c:v>69.798065110565105</c:v>
                </c:pt>
                <c:pt idx="3935">
                  <c:v>69.798065110565105</c:v>
                </c:pt>
                <c:pt idx="3936">
                  <c:v>69.767352579852584</c:v>
                </c:pt>
                <c:pt idx="3937">
                  <c:v>69.767352579852584</c:v>
                </c:pt>
                <c:pt idx="3938">
                  <c:v>69.705927518427515</c:v>
                </c:pt>
                <c:pt idx="3939">
                  <c:v>69.705927518427515</c:v>
                </c:pt>
                <c:pt idx="3940">
                  <c:v>69.705927518427515</c:v>
                </c:pt>
                <c:pt idx="3941">
                  <c:v>69.705927518427515</c:v>
                </c:pt>
                <c:pt idx="3942">
                  <c:v>69.705927518427515</c:v>
                </c:pt>
                <c:pt idx="3943">
                  <c:v>69.705927518427515</c:v>
                </c:pt>
                <c:pt idx="3944">
                  <c:v>69.705927518427515</c:v>
                </c:pt>
                <c:pt idx="3945">
                  <c:v>69.705927518427515</c:v>
                </c:pt>
                <c:pt idx="3946">
                  <c:v>69.705927518427515</c:v>
                </c:pt>
                <c:pt idx="3947">
                  <c:v>69.705927518427515</c:v>
                </c:pt>
                <c:pt idx="3948">
                  <c:v>69.705927518427515</c:v>
                </c:pt>
                <c:pt idx="3949">
                  <c:v>69.705927518427515</c:v>
                </c:pt>
                <c:pt idx="3950">
                  <c:v>69.705927518427515</c:v>
                </c:pt>
                <c:pt idx="3951">
                  <c:v>69.705927518427515</c:v>
                </c:pt>
                <c:pt idx="3952">
                  <c:v>69.648341523341529</c:v>
                </c:pt>
                <c:pt idx="3953">
                  <c:v>69.617628992628994</c:v>
                </c:pt>
                <c:pt idx="3954">
                  <c:v>69.617628992628994</c:v>
                </c:pt>
                <c:pt idx="3955">
                  <c:v>69.617628992628994</c:v>
                </c:pt>
                <c:pt idx="3956">
                  <c:v>69.617628992628994</c:v>
                </c:pt>
                <c:pt idx="3957">
                  <c:v>69.617628992628994</c:v>
                </c:pt>
                <c:pt idx="3958">
                  <c:v>69.617628992628994</c:v>
                </c:pt>
                <c:pt idx="3959">
                  <c:v>69.617628992628994</c:v>
                </c:pt>
                <c:pt idx="3960">
                  <c:v>69.583077395577391</c:v>
                </c:pt>
                <c:pt idx="3961">
                  <c:v>69.583077395577391</c:v>
                </c:pt>
                <c:pt idx="3962">
                  <c:v>69.56772113022113</c:v>
                </c:pt>
                <c:pt idx="3963">
                  <c:v>69.56772113022113</c:v>
                </c:pt>
                <c:pt idx="3964">
                  <c:v>69.544686732186733</c:v>
                </c:pt>
                <c:pt idx="3965">
                  <c:v>69.544686732186733</c:v>
                </c:pt>
                <c:pt idx="3966">
                  <c:v>69.544686732186733</c:v>
                </c:pt>
                <c:pt idx="3967">
                  <c:v>69.544686732186733</c:v>
                </c:pt>
                <c:pt idx="3968">
                  <c:v>69.506296068796075</c:v>
                </c:pt>
                <c:pt idx="3969">
                  <c:v>69.506296068796075</c:v>
                </c:pt>
                <c:pt idx="3970">
                  <c:v>69.506296068796075</c:v>
                </c:pt>
                <c:pt idx="3971">
                  <c:v>69.506296068796075</c:v>
                </c:pt>
                <c:pt idx="3972">
                  <c:v>69.506296068796075</c:v>
                </c:pt>
                <c:pt idx="3973">
                  <c:v>69.506296068796075</c:v>
                </c:pt>
                <c:pt idx="3974">
                  <c:v>69.479422604422609</c:v>
                </c:pt>
                <c:pt idx="3975">
                  <c:v>69.456388206388212</c:v>
                </c:pt>
                <c:pt idx="3976">
                  <c:v>69.456388206388212</c:v>
                </c:pt>
                <c:pt idx="3977">
                  <c:v>69.456388206388212</c:v>
                </c:pt>
                <c:pt idx="3978">
                  <c:v>69.456388206388212</c:v>
                </c:pt>
                <c:pt idx="3979">
                  <c:v>69.456388206388212</c:v>
                </c:pt>
                <c:pt idx="3980">
                  <c:v>69.375767813267814</c:v>
                </c:pt>
                <c:pt idx="3981">
                  <c:v>69.375767813267814</c:v>
                </c:pt>
                <c:pt idx="3982">
                  <c:v>69.375767813267814</c:v>
                </c:pt>
                <c:pt idx="3983">
                  <c:v>69.375767813267814</c:v>
                </c:pt>
                <c:pt idx="3984">
                  <c:v>69.375767813267814</c:v>
                </c:pt>
                <c:pt idx="3985">
                  <c:v>69.375767813267814</c:v>
                </c:pt>
                <c:pt idx="3986">
                  <c:v>69.375767813267814</c:v>
                </c:pt>
                <c:pt idx="3987">
                  <c:v>69.375767813267814</c:v>
                </c:pt>
                <c:pt idx="3988">
                  <c:v>69.375767813267814</c:v>
                </c:pt>
                <c:pt idx="3989">
                  <c:v>69.375767813267814</c:v>
                </c:pt>
                <c:pt idx="3990">
                  <c:v>69.375767813267814</c:v>
                </c:pt>
                <c:pt idx="3991">
                  <c:v>69.375767813267814</c:v>
                </c:pt>
                <c:pt idx="3992">
                  <c:v>69.375767813267814</c:v>
                </c:pt>
                <c:pt idx="3993">
                  <c:v>69.375767813267814</c:v>
                </c:pt>
                <c:pt idx="3994">
                  <c:v>69.375767813267814</c:v>
                </c:pt>
                <c:pt idx="3995">
                  <c:v>69.375767813267814</c:v>
                </c:pt>
                <c:pt idx="3996">
                  <c:v>69.31050368550369</c:v>
                </c:pt>
                <c:pt idx="3997">
                  <c:v>69.283630221130224</c:v>
                </c:pt>
                <c:pt idx="3998">
                  <c:v>69.283630221130224</c:v>
                </c:pt>
                <c:pt idx="3999">
                  <c:v>69.283630221130224</c:v>
                </c:pt>
                <c:pt idx="4000">
                  <c:v>69.283630221130224</c:v>
                </c:pt>
                <c:pt idx="4001">
                  <c:v>69.283630221130224</c:v>
                </c:pt>
                <c:pt idx="4002">
                  <c:v>69.283630221130224</c:v>
                </c:pt>
                <c:pt idx="4003">
                  <c:v>69.245239557739552</c:v>
                </c:pt>
                <c:pt idx="4004">
                  <c:v>69.245239557739552</c:v>
                </c:pt>
                <c:pt idx="4005">
                  <c:v>69.245239557739552</c:v>
                </c:pt>
                <c:pt idx="4006">
                  <c:v>69.245239557739552</c:v>
                </c:pt>
                <c:pt idx="4007">
                  <c:v>69.226044226044223</c:v>
                </c:pt>
                <c:pt idx="4008">
                  <c:v>69.195331695331703</c:v>
                </c:pt>
                <c:pt idx="4009">
                  <c:v>69.195331695331703</c:v>
                </c:pt>
                <c:pt idx="4010">
                  <c:v>69.195331695331703</c:v>
                </c:pt>
                <c:pt idx="4011">
                  <c:v>69.195331695331703</c:v>
                </c:pt>
                <c:pt idx="4012">
                  <c:v>69.195331695331703</c:v>
                </c:pt>
                <c:pt idx="4013">
                  <c:v>69.195331695331703</c:v>
                </c:pt>
                <c:pt idx="4014">
                  <c:v>69.195331695331703</c:v>
                </c:pt>
                <c:pt idx="4015">
                  <c:v>69.1607800982801</c:v>
                </c:pt>
                <c:pt idx="4016">
                  <c:v>69.1607800982801</c:v>
                </c:pt>
                <c:pt idx="4017">
                  <c:v>69.149262899262894</c:v>
                </c:pt>
                <c:pt idx="4018">
                  <c:v>69.133906633906633</c:v>
                </c:pt>
                <c:pt idx="4019">
                  <c:v>69.133906633906633</c:v>
                </c:pt>
                <c:pt idx="4020">
                  <c:v>69.133906633906633</c:v>
                </c:pt>
                <c:pt idx="4021">
                  <c:v>69.087837837837839</c:v>
                </c:pt>
                <c:pt idx="4022">
                  <c:v>69.087837837837839</c:v>
                </c:pt>
                <c:pt idx="4023">
                  <c:v>69.087837837837839</c:v>
                </c:pt>
                <c:pt idx="4024">
                  <c:v>69.087837837837839</c:v>
                </c:pt>
                <c:pt idx="4025">
                  <c:v>69.087837837837839</c:v>
                </c:pt>
                <c:pt idx="4026">
                  <c:v>69.087837837837839</c:v>
                </c:pt>
                <c:pt idx="4027">
                  <c:v>69.087837837837839</c:v>
                </c:pt>
                <c:pt idx="4028">
                  <c:v>69.087837837837839</c:v>
                </c:pt>
                <c:pt idx="4029">
                  <c:v>69.087837837837839</c:v>
                </c:pt>
                <c:pt idx="4030">
                  <c:v>69.007217444717455</c:v>
                </c:pt>
                <c:pt idx="4031">
                  <c:v>69.007217444717455</c:v>
                </c:pt>
                <c:pt idx="4032">
                  <c:v>69.007217444717455</c:v>
                </c:pt>
                <c:pt idx="4033">
                  <c:v>69.007217444717455</c:v>
                </c:pt>
                <c:pt idx="4034">
                  <c:v>69.007217444717455</c:v>
                </c:pt>
                <c:pt idx="4035">
                  <c:v>69.007217444717455</c:v>
                </c:pt>
                <c:pt idx="4036">
                  <c:v>69.007217444717455</c:v>
                </c:pt>
                <c:pt idx="4037">
                  <c:v>69.007217444717455</c:v>
                </c:pt>
                <c:pt idx="4038">
                  <c:v>69.007217444717455</c:v>
                </c:pt>
                <c:pt idx="4039">
                  <c:v>69.007217444717455</c:v>
                </c:pt>
                <c:pt idx="4040">
                  <c:v>69.007217444717455</c:v>
                </c:pt>
                <c:pt idx="4041">
                  <c:v>69.007217444717455</c:v>
                </c:pt>
                <c:pt idx="4042">
                  <c:v>68.957309582309577</c:v>
                </c:pt>
                <c:pt idx="4043">
                  <c:v>68.926597051597042</c:v>
                </c:pt>
                <c:pt idx="4044">
                  <c:v>68.926597051597042</c:v>
                </c:pt>
                <c:pt idx="4045">
                  <c:v>68.926597051597042</c:v>
                </c:pt>
                <c:pt idx="4046">
                  <c:v>68.926597051597042</c:v>
                </c:pt>
                <c:pt idx="4047">
                  <c:v>68.926597051597042</c:v>
                </c:pt>
                <c:pt idx="4048">
                  <c:v>68.926597051597042</c:v>
                </c:pt>
                <c:pt idx="4049">
                  <c:v>68.926597051597042</c:v>
                </c:pt>
                <c:pt idx="4050">
                  <c:v>68.869011056511056</c:v>
                </c:pt>
                <c:pt idx="4051">
                  <c:v>68.869011056511056</c:v>
                </c:pt>
                <c:pt idx="4052">
                  <c:v>68.869011056511056</c:v>
                </c:pt>
                <c:pt idx="4053">
                  <c:v>68.869011056511056</c:v>
                </c:pt>
                <c:pt idx="4054">
                  <c:v>68.869011056511056</c:v>
                </c:pt>
                <c:pt idx="4055">
                  <c:v>68.869011056511056</c:v>
                </c:pt>
                <c:pt idx="4056">
                  <c:v>68.869011056511056</c:v>
                </c:pt>
                <c:pt idx="4057">
                  <c:v>68.869011056511056</c:v>
                </c:pt>
                <c:pt idx="4058">
                  <c:v>68.830620393120384</c:v>
                </c:pt>
                <c:pt idx="4059">
                  <c:v>68.830620393120384</c:v>
                </c:pt>
                <c:pt idx="4060">
                  <c:v>68.811425061425055</c:v>
                </c:pt>
                <c:pt idx="4061">
                  <c:v>68.811425061425055</c:v>
                </c:pt>
                <c:pt idx="4062">
                  <c:v>68.811425061425055</c:v>
                </c:pt>
                <c:pt idx="4063">
                  <c:v>68.788390663390658</c:v>
                </c:pt>
                <c:pt idx="4064">
                  <c:v>68.788390663390658</c:v>
                </c:pt>
                <c:pt idx="4065">
                  <c:v>68.788390663390658</c:v>
                </c:pt>
                <c:pt idx="4066">
                  <c:v>68.773034398034397</c:v>
                </c:pt>
                <c:pt idx="4067">
                  <c:v>68.765356265356274</c:v>
                </c:pt>
                <c:pt idx="4068">
                  <c:v>68.730804668304671</c:v>
                </c:pt>
                <c:pt idx="4069">
                  <c:v>68.730804668304671</c:v>
                </c:pt>
                <c:pt idx="4070">
                  <c:v>68.730804668304671</c:v>
                </c:pt>
                <c:pt idx="4071">
                  <c:v>68.730804668304671</c:v>
                </c:pt>
                <c:pt idx="4072">
                  <c:v>68.730804668304671</c:v>
                </c:pt>
                <c:pt idx="4073">
                  <c:v>68.730804668304671</c:v>
                </c:pt>
                <c:pt idx="4074">
                  <c:v>68.730804668304671</c:v>
                </c:pt>
                <c:pt idx="4075">
                  <c:v>68.730804668304671</c:v>
                </c:pt>
                <c:pt idx="4076">
                  <c:v>68.696253071253068</c:v>
                </c:pt>
                <c:pt idx="4077">
                  <c:v>68.677057739557739</c:v>
                </c:pt>
                <c:pt idx="4078">
                  <c:v>68.677057739557739</c:v>
                </c:pt>
                <c:pt idx="4079">
                  <c:v>68.677057739557739</c:v>
                </c:pt>
                <c:pt idx="4080">
                  <c:v>68.677057739557739</c:v>
                </c:pt>
                <c:pt idx="4081">
                  <c:v>68.65786240786241</c:v>
                </c:pt>
                <c:pt idx="4082">
                  <c:v>68.623310810810807</c:v>
                </c:pt>
                <c:pt idx="4083">
                  <c:v>68.623310810810807</c:v>
                </c:pt>
                <c:pt idx="4084">
                  <c:v>68.623310810810807</c:v>
                </c:pt>
                <c:pt idx="4085">
                  <c:v>68.623310810810807</c:v>
                </c:pt>
                <c:pt idx="4086">
                  <c:v>68.623310810810807</c:v>
                </c:pt>
                <c:pt idx="4087">
                  <c:v>68.623310810810807</c:v>
                </c:pt>
                <c:pt idx="4088">
                  <c:v>68.623310810810807</c:v>
                </c:pt>
                <c:pt idx="4089">
                  <c:v>68.623310810810807</c:v>
                </c:pt>
                <c:pt idx="4090">
                  <c:v>68.588759213759204</c:v>
                </c:pt>
                <c:pt idx="4091">
                  <c:v>68.581081081081081</c:v>
                </c:pt>
                <c:pt idx="4092">
                  <c:v>68.573402948402958</c:v>
                </c:pt>
                <c:pt idx="4093">
                  <c:v>68.554207616707615</c:v>
                </c:pt>
                <c:pt idx="4094">
                  <c:v>68.554207616707615</c:v>
                </c:pt>
                <c:pt idx="4095">
                  <c:v>68.554207616707615</c:v>
                </c:pt>
                <c:pt idx="4096">
                  <c:v>68.554207616707615</c:v>
                </c:pt>
                <c:pt idx="4097">
                  <c:v>68.535012285012286</c:v>
                </c:pt>
                <c:pt idx="4098">
                  <c:v>68.519656019656011</c:v>
                </c:pt>
                <c:pt idx="4099">
                  <c:v>68.519656019656011</c:v>
                </c:pt>
                <c:pt idx="4100">
                  <c:v>68.519656019656011</c:v>
                </c:pt>
                <c:pt idx="4101">
                  <c:v>68.504299754299751</c:v>
                </c:pt>
                <c:pt idx="4102">
                  <c:v>68.458230958230956</c:v>
                </c:pt>
                <c:pt idx="4103">
                  <c:v>68.458230958230956</c:v>
                </c:pt>
                <c:pt idx="4104">
                  <c:v>68.458230958230956</c:v>
                </c:pt>
                <c:pt idx="4105">
                  <c:v>68.458230958230956</c:v>
                </c:pt>
                <c:pt idx="4106">
                  <c:v>68.458230958230956</c:v>
                </c:pt>
                <c:pt idx="4107">
                  <c:v>68.458230958230956</c:v>
                </c:pt>
                <c:pt idx="4108">
                  <c:v>68.458230958230956</c:v>
                </c:pt>
                <c:pt idx="4109">
                  <c:v>68.458230958230956</c:v>
                </c:pt>
                <c:pt idx="4110">
                  <c:v>68.458230958230956</c:v>
                </c:pt>
                <c:pt idx="4111">
                  <c:v>68.458230958230956</c:v>
                </c:pt>
                <c:pt idx="4112">
                  <c:v>68.458230958230956</c:v>
                </c:pt>
                <c:pt idx="4113">
                  <c:v>68.412162162162161</c:v>
                </c:pt>
                <c:pt idx="4114">
                  <c:v>68.385288697788695</c:v>
                </c:pt>
                <c:pt idx="4115">
                  <c:v>68.385288697788695</c:v>
                </c:pt>
                <c:pt idx="4116">
                  <c:v>68.385288697788695</c:v>
                </c:pt>
                <c:pt idx="4117">
                  <c:v>68.385288697788695</c:v>
                </c:pt>
                <c:pt idx="4118">
                  <c:v>68.385288697788695</c:v>
                </c:pt>
                <c:pt idx="4119">
                  <c:v>68.385288697788695</c:v>
                </c:pt>
                <c:pt idx="4120">
                  <c:v>68.343058968058969</c:v>
                </c:pt>
                <c:pt idx="4121">
                  <c:v>68.343058968058969</c:v>
                </c:pt>
                <c:pt idx="4122">
                  <c:v>68.343058968058969</c:v>
                </c:pt>
                <c:pt idx="4123">
                  <c:v>68.343058968058969</c:v>
                </c:pt>
                <c:pt idx="4124">
                  <c:v>68.343058968058969</c:v>
                </c:pt>
                <c:pt idx="4125">
                  <c:v>68.320024570024572</c:v>
                </c:pt>
                <c:pt idx="4126">
                  <c:v>68.312346437346434</c:v>
                </c:pt>
                <c:pt idx="4127">
                  <c:v>68.304668304668297</c:v>
                </c:pt>
                <c:pt idx="4128">
                  <c:v>68.296990171990174</c:v>
                </c:pt>
                <c:pt idx="4129">
                  <c:v>68.277794840294831</c:v>
                </c:pt>
                <c:pt idx="4130">
                  <c:v>68.277794840294831</c:v>
                </c:pt>
                <c:pt idx="4131">
                  <c:v>68.277794840294831</c:v>
                </c:pt>
                <c:pt idx="4132">
                  <c:v>68.277794840294831</c:v>
                </c:pt>
                <c:pt idx="4133">
                  <c:v>68.239404176904173</c:v>
                </c:pt>
                <c:pt idx="4134">
                  <c:v>68.239404176904173</c:v>
                </c:pt>
                <c:pt idx="4135">
                  <c:v>68.239404176904173</c:v>
                </c:pt>
                <c:pt idx="4136">
                  <c:v>68.239404176904173</c:v>
                </c:pt>
                <c:pt idx="4137">
                  <c:v>68.239404176904173</c:v>
                </c:pt>
                <c:pt idx="4138">
                  <c:v>68.239404176904173</c:v>
                </c:pt>
                <c:pt idx="4139">
                  <c:v>68.208691646191639</c:v>
                </c:pt>
                <c:pt idx="4140">
                  <c:v>68.208691646191639</c:v>
                </c:pt>
                <c:pt idx="4141">
                  <c:v>68.197174447174447</c:v>
                </c:pt>
                <c:pt idx="4142">
                  <c:v>68.181818181818173</c:v>
                </c:pt>
                <c:pt idx="4143">
                  <c:v>68.181818181818173</c:v>
                </c:pt>
                <c:pt idx="4144">
                  <c:v>68.181818181818173</c:v>
                </c:pt>
                <c:pt idx="4145">
                  <c:v>68.166461916461913</c:v>
                </c:pt>
                <c:pt idx="4146">
                  <c:v>68.15878378378379</c:v>
                </c:pt>
                <c:pt idx="4147">
                  <c:v>68.131910319410309</c:v>
                </c:pt>
                <c:pt idx="4148">
                  <c:v>68.131910319410309</c:v>
                </c:pt>
                <c:pt idx="4149">
                  <c:v>68.131910319410309</c:v>
                </c:pt>
                <c:pt idx="4150">
                  <c:v>68.131910319410309</c:v>
                </c:pt>
                <c:pt idx="4151">
                  <c:v>68.131910319410309</c:v>
                </c:pt>
                <c:pt idx="4152">
                  <c:v>68.131910319410309</c:v>
                </c:pt>
                <c:pt idx="4153">
                  <c:v>68.105036855036857</c:v>
                </c:pt>
                <c:pt idx="4154">
                  <c:v>68.093519656019652</c:v>
                </c:pt>
                <c:pt idx="4155">
                  <c:v>68.093519656019652</c:v>
                </c:pt>
                <c:pt idx="4156">
                  <c:v>68.043611793611788</c:v>
                </c:pt>
                <c:pt idx="4157">
                  <c:v>68.043611793611788</c:v>
                </c:pt>
                <c:pt idx="4158">
                  <c:v>68.043611793611788</c:v>
                </c:pt>
                <c:pt idx="4159">
                  <c:v>68.043611793611788</c:v>
                </c:pt>
                <c:pt idx="4160">
                  <c:v>68.043611793611788</c:v>
                </c:pt>
                <c:pt idx="4161">
                  <c:v>68.043611793611788</c:v>
                </c:pt>
                <c:pt idx="4162">
                  <c:v>68.043611793611788</c:v>
                </c:pt>
                <c:pt idx="4163">
                  <c:v>68.043611793611788</c:v>
                </c:pt>
                <c:pt idx="4164">
                  <c:v>68.043611793611788</c:v>
                </c:pt>
                <c:pt idx="4165">
                  <c:v>68.043611793611788</c:v>
                </c:pt>
                <c:pt idx="4166">
                  <c:v>68.043611793611788</c:v>
                </c:pt>
                <c:pt idx="4167">
                  <c:v>67.986025798525802</c:v>
                </c:pt>
                <c:pt idx="4168">
                  <c:v>67.986025798525802</c:v>
                </c:pt>
                <c:pt idx="4169">
                  <c:v>67.986025798525802</c:v>
                </c:pt>
                <c:pt idx="4170">
                  <c:v>67.986025798525802</c:v>
                </c:pt>
                <c:pt idx="4171">
                  <c:v>67.94763513513513</c:v>
                </c:pt>
                <c:pt idx="4172">
                  <c:v>67.94763513513513</c:v>
                </c:pt>
                <c:pt idx="4173">
                  <c:v>67.94763513513513</c:v>
                </c:pt>
                <c:pt idx="4174">
                  <c:v>67.94763513513513</c:v>
                </c:pt>
                <c:pt idx="4175">
                  <c:v>67.94763513513513</c:v>
                </c:pt>
                <c:pt idx="4176">
                  <c:v>67.94763513513513</c:v>
                </c:pt>
                <c:pt idx="4177">
                  <c:v>67.893888206388212</c:v>
                </c:pt>
                <c:pt idx="4178">
                  <c:v>67.893888206388212</c:v>
                </c:pt>
                <c:pt idx="4179">
                  <c:v>67.893888206388212</c:v>
                </c:pt>
                <c:pt idx="4180">
                  <c:v>67.893888206388212</c:v>
                </c:pt>
                <c:pt idx="4181">
                  <c:v>67.893888206388212</c:v>
                </c:pt>
                <c:pt idx="4182">
                  <c:v>67.893888206388212</c:v>
                </c:pt>
                <c:pt idx="4183">
                  <c:v>67.893888206388212</c:v>
                </c:pt>
                <c:pt idx="4184">
                  <c:v>67.893888206388212</c:v>
                </c:pt>
                <c:pt idx="4185">
                  <c:v>67.847819410319403</c:v>
                </c:pt>
                <c:pt idx="4186">
                  <c:v>67.847819410319403</c:v>
                </c:pt>
                <c:pt idx="4187">
                  <c:v>67.847819410319403</c:v>
                </c:pt>
                <c:pt idx="4188">
                  <c:v>67.847819410319403</c:v>
                </c:pt>
                <c:pt idx="4189">
                  <c:v>67.828624078624074</c:v>
                </c:pt>
                <c:pt idx="4190">
                  <c:v>67.817106879606882</c:v>
                </c:pt>
                <c:pt idx="4191">
                  <c:v>67.817106879606882</c:v>
                </c:pt>
                <c:pt idx="4192">
                  <c:v>67.801750614250608</c:v>
                </c:pt>
                <c:pt idx="4193">
                  <c:v>67.801750614250608</c:v>
                </c:pt>
                <c:pt idx="4194">
                  <c:v>67.790233415233416</c:v>
                </c:pt>
                <c:pt idx="4195">
                  <c:v>67.782555282555279</c:v>
                </c:pt>
                <c:pt idx="4196">
                  <c:v>67.771038083538087</c:v>
                </c:pt>
                <c:pt idx="4197">
                  <c:v>67.771038083538087</c:v>
                </c:pt>
                <c:pt idx="4198">
                  <c:v>67.740325552825553</c:v>
                </c:pt>
                <c:pt idx="4199">
                  <c:v>67.740325552825553</c:v>
                </c:pt>
                <c:pt idx="4200">
                  <c:v>67.740325552825553</c:v>
                </c:pt>
                <c:pt idx="4201">
                  <c:v>67.740325552825553</c:v>
                </c:pt>
                <c:pt idx="4202">
                  <c:v>67.740325552825553</c:v>
                </c:pt>
                <c:pt idx="4203">
                  <c:v>67.740325552825553</c:v>
                </c:pt>
                <c:pt idx="4204">
                  <c:v>67.713452088452087</c:v>
                </c:pt>
                <c:pt idx="4205">
                  <c:v>67.678900491400498</c:v>
                </c:pt>
                <c:pt idx="4206">
                  <c:v>67.678900491400498</c:v>
                </c:pt>
                <c:pt idx="4207">
                  <c:v>67.678900491400498</c:v>
                </c:pt>
                <c:pt idx="4208">
                  <c:v>67.678900491400498</c:v>
                </c:pt>
                <c:pt idx="4209">
                  <c:v>67.678900491400498</c:v>
                </c:pt>
                <c:pt idx="4210">
                  <c:v>67.678900491400498</c:v>
                </c:pt>
                <c:pt idx="4211">
                  <c:v>67.678900491400498</c:v>
                </c:pt>
                <c:pt idx="4212">
                  <c:v>67.678900491400498</c:v>
                </c:pt>
                <c:pt idx="4213">
                  <c:v>67.632831695331703</c:v>
                </c:pt>
                <c:pt idx="4214">
                  <c:v>67.632831695331703</c:v>
                </c:pt>
                <c:pt idx="4215">
                  <c:v>67.632831695331703</c:v>
                </c:pt>
                <c:pt idx="4216">
                  <c:v>67.632831695331703</c:v>
                </c:pt>
                <c:pt idx="4217">
                  <c:v>67.5982800982801</c:v>
                </c:pt>
                <c:pt idx="4218">
                  <c:v>67.5982800982801</c:v>
                </c:pt>
                <c:pt idx="4219">
                  <c:v>67.5982800982801</c:v>
                </c:pt>
                <c:pt idx="4220">
                  <c:v>67.5982800982801</c:v>
                </c:pt>
                <c:pt idx="4221">
                  <c:v>67.5982800982801</c:v>
                </c:pt>
                <c:pt idx="4222">
                  <c:v>67.571406633906633</c:v>
                </c:pt>
                <c:pt idx="4223">
                  <c:v>67.571406633906633</c:v>
                </c:pt>
                <c:pt idx="4224">
                  <c:v>67.544533169533167</c:v>
                </c:pt>
                <c:pt idx="4225">
                  <c:v>67.544533169533167</c:v>
                </c:pt>
                <c:pt idx="4226">
                  <c:v>67.544533169533167</c:v>
                </c:pt>
                <c:pt idx="4227">
                  <c:v>67.544533169533167</c:v>
                </c:pt>
                <c:pt idx="4228">
                  <c:v>67.544533169533167</c:v>
                </c:pt>
                <c:pt idx="4229">
                  <c:v>67.52149877149877</c:v>
                </c:pt>
                <c:pt idx="4230">
                  <c:v>67.509981572481564</c:v>
                </c:pt>
                <c:pt idx="4231">
                  <c:v>67.509981572481564</c:v>
                </c:pt>
                <c:pt idx="4232">
                  <c:v>67.463912776412769</c:v>
                </c:pt>
                <c:pt idx="4233">
                  <c:v>67.463912776412769</c:v>
                </c:pt>
                <c:pt idx="4234">
                  <c:v>67.463912776412769</c:v>
                </c:pt>
                <c:pt idx="4235">
                  <c:v>67.463912776412769</c:v>
                </c:pt>
                <c:pt idx="4236">
                  <c:v>67.463912776412769</c:v>
                </c:pt>
                <c:pt idx="4237">
                  <c:v>67.463912776412769</c:v>
                </c:pt>
                <c:pt idx="4238">
                  <c:v>67.463912776412769</c:v>
                </c:pt>
                <c:pt idx="4239">
                  <c:v>67.463912776412769</c:v>
                </c:pt>
                <c:pt idx="4240">
                  <c:v>67.463912776412769</c:v>
                </c:pt>
                <c:pt idx="4241">
                  <c:v>67.463912776412769</c:v>
                </c:pt>
                <c:pt idx="4242">
                  <c:v>67.421683046683043</c:v>
                </c:pt>
                <c:pt idx="4243">
                  <c:v>67.410165847665851</c:v>
                </c:pt>
                <c:pt idx="4244">
                  <c:v>67.410165847665851</c:v>
                </c:pt>
                <c:pt idx="4245">
                  <c:v>67.37177518427518</c:v>
                </c:pt>
                <c:pt idx="4246">
                  <c:v>67.37177518427518</c:v>
                </c:pt>
                <c:pt idx="4247">
                  <c:v>67.37177518427518</c:v>
                </c:pt>
                <c:pt idx="4248">
                  <c:v>67.37177518427518</c:v>
                </c:pt>
                <c:pt idx="4249">
                  <c:v>67.37177518427518</c:v>
                </c:pt>
                <c:pt idx="4250">
                  <c:v>67.37177518427518</c:v>
                </c:pt>
                <c:pt idx="4251">
                  <c:v>67.37177518427518</c:v>
                </c:pt>
                <c:pt idx="4252">
                  <c:v>67.37177518427518</c:v>
                </c:pt>
                <c:pt idx="4253">
                  <c:v>67.318028255528247</c:v>
                </c:pt>
                <c:pt idx="4254">
                  <c:v>67.318028255528247</c:v>
                </c:pt>
                <c:pt idx="4255">
                  <c:v>67.318028255528247</c:v>
                </c:pt>
                <c:pt idx="4256">
                  <c:v>67.318028255528247</c:v>
                </c:pt>
                <c:pt idx="4257">
                  <c:v>67.318028255528247</c:v>
                </c:pt>
                <c:pt idx="4258">
                  <c:v>67.318028255528247</c:v>
                </c:pt>
                <c:pt idx="4259">
                  <c:v>67.291154791154796</c:v>
                </c:pt>
                <c:pt idx="4260">
                  <c:v>67.271959459459467</c:v>
                </c:pt>
                <c:pt idx="4261">
                  <c:v>67.271959459459467</c:v>
                </c:pt>
                <c:pt idx="4262">
                  <c:v>67.271959459459467</c:v>
                </c:pt>
                <c:pt idx="4263">
                  <c:v>67.271959459459467</c:v>
                </c:pt>
                <c:pt idx="4264">
                  <c:v>67.248925061425055</c:v>
                </c:pt>
                <c:pt idx="4265">
                  <c:v>67.248925061425055</c:v>
                </c:pt>
                <c:pt idx="4266">
                  <c:v>67.233568796068795</c:v>
                </c:pt>
                <c:pt idx="4267">
                  <c:v>67.233568796068795</c:v>
                </c:pt>
                <c:pt idx="4268">
                  <c:v>67.222051597051603</c:v>
                </c:pt>
                <c:pt idx="4269">
                  <c:v>67.199017199017192</c:v>
                </c:pt>
                <c:pt idx="4270">
                  <c:v>67.199017199017192</c:v>
                </c:pt>
                <c:pt idx="4271">
                  <c:v>67.199017199017192</c:v>
                </c:pt>
                <c:pt idx="4272">
                  <c:v>67.199017199017192</c:v>
                </c:pt>
                <c:pt idx="4273">
                  <c:v>67.199017199017192</c:v>
                </c:pt>
                <c:pt idx="4274">
                  <c:v>67.156787469287465</c:v>
                </c:pt>
                <c:pt idx="4275">
                  <c:v>67.156787469287465</c:v>
                </c:pt>
                <c:pt idx="4276">
                  <c:v>67.156787469287465</c:v>
                </c:pt>
                <c:pt idx="4277">
                  <c:v>67.156787469287465</c:v>
                </c:pt>
                <c:pt idx="4278">
                  <c:v>67.156787469287465</c:v>
                </c:pt>
                <c:pt idx="4279">
                  <c:v>67.156787469287465</c:v>
                </c:pt>
                <c:pt idx="4280">
                  <c:v>67.122235872235876</c:v>
                </c:pt>
                <c:pt idx="4281">
                  <c:v>67.122235872235876</c:v>
                </c:pt>
                <c:pt idx="4282">
                  <c:v>67.122235872235876</c:v>
                </c:pt>
                <c:pt idx="4283">
                  <c:v>67.106879606879616</c:v>
                </c:pt>
                <c:pt idx="4284">
                  <c:v>67.08000614250615</c:v>
                </c:pt>
                <c:pt idx="4285">
                  <c:v>67.08000614250615</c:v>
                </c:pt>
                <c:pt idx="4286">
                  <c:v>67.08000614250615</c:v>
                </c:pt>
                <c:pt idx="4287">
                  <c:v>67.08000614250615</c:v>
                </c:pt>
                <c:pt idx="4288">
                  <c:v>67.08000614250615</c:v>
                </c:pt>
                <c:pt idx="4289">
                  <c:v>67.08000614250615</c:v>
                </c:pt>
                <c:pt idx="4290">
                  <c:v>67.049293611793615</c:v>
                </c:pt>
                <c:pt idx="4291">
                  <c:v>67.049293611793615</c:v>
                </c:pt>
                <c:pt idx="4292">
                  <c:v>67.030098280098287</c:v>
                </c:pt>
                <c:pt idx="4293">
                  <c:v>67.030098280098287</c:v>
                </c:pt>
                <c:pt idx="4294">
                  <c:v>67.030098280098287</c:v>
                </c:pt>
                <c:pt idx="4295">
                  <c:v>67.00322481572482</c:v>
                </c:pt>
                <c:pt idx="4296">
                  <c:v>67.00322481572482</c:v>
                </c:pt>
                <c:pt idx="4297">
                  <c:v>67.00322481572482</c:v>
                </c:pt>
                <c:pt idx="4298">
                  <c:v>67.00322481572482</c:v>
                </c:pt>
                <c:pt idx="4299">
                  <c:v>66.980190417690423</c:v>
                </c:pt>
                <c:pt idx="4300">
                  <c:v>66.980190417690423</c:v>
                </c:pt>
                <c:pt idx="4301">
                  <c:v>66.968673218673217</c:v>
                </c:pt>
                <c:pt idx="4302">
                  <c:v>66.960995085995094</c:v>
                </c:pt>
                <c:pt idx="4303">
                  <c:v>66.930282555282545</c:v>
                </c:pt>
                <c:pt idx="4304">
                  <c:v>66.930282555282545</c:v>
                </c:pt>
                <c:pt idx="4305">
                  <c:v>66.930282555282545</c:v>
                </c:pt>
                <c:pt idx="4306">
                  <c:v>66.930282555282545</c:v>
                </c:pt>
                <c:pt idx="4307">
                  <c:v>66.930282555282545</c:v>
                </c:pt>
                <c:pt idx="4308">
                  <c:v>66.930282555282545</c:v>
                </c:pt>
                <c:pt idx="4309">
                  <c:v>66.930282555282545</c:v>
                </c:pt>
                <c:pt idx="4310">
                  <c:v>66.876535626535627</c:v>
                </c:pt>
                <c:pt idx="4311">
                  <c:v>66.876535626535627</c:v>
                </c:pt>
                <c:pt idx="4312">
                  <c:v>66.876535626535627</c:v>
                </c:pt>
                <c:pt idx="4313">
                  <c:v>66.876535626535627</c:v>
                </c:pt>
                <c:pt idx="4314">
                  <c:v>66.876535626535627</c:v>
                </c:pt>
                <c:pt idx="4315">
                  <c:v>66.876535626535627</c:v>
                </c:pt>
                <c:pt idx="4316">
                  <c:v>66.876535626535627</c:v>
                </c:pt>
                <c:pt idx="4317">
                  <c:v>66.830466830466833</c:v>
                </c:pt>
                <c:pt idx="4318">
                  <c:v>66.830466830466833</c:v>
                </c:pt>
                <c:pt idx="4319">
                  <c:v>66.830466830466833</c:v>
                </c:pt>
                <c:pt idx="4320">
                  <c:v>66.830466830466833</c:v>
                </c:pt>
                <c:pt idx="4321">
                  <c:v>66.830466830466833</c:v>
                </c:pt>
                <c:pt idx="4322">
                  <c:v>66.807432432432435</c:v>
                </c:pt>
                <c:pt idx="4323">
                  <c:v>66.799754299754298</c:v>
                </c:pt>
                <c:pt idx="4324">
                  <c:v>66.792076167076161</c:v>
                </c:pt>
                <c:pt idx="4325">
                  <c:v>66.780558968058969</c:v>
                </c:pt>
                <c:pt idx="4326">
                  <c:v>66.780558968058969</c:v>
                </c:pt>
                <c:pt idx="4327">
                  <c:v>66.765202702702695</c:v>
                </c:pt>
                <c:pt idx="4328">
                  <c:v>66.765202702702695</c:v>
                </c:pt>
                <c:pt idx="4329">
                  <c:v>66.753685503685503</c:v>
                </c:pt>
                <c:pt idx="4330">
                  <c:v>66.74600737100738</c:v>
                </c:pt>
                <c:pt idx="4331">
                  <c:v>66.726812039312051</c:v>
                </c:pt>
                <c:pt idx="4332">
                  <c:v>66.726812039312051</c:v>
                </c:pt>
                <c:pt idx="4333">
                  <c:v>66.726812039312051</c:v>
                </c:pt>
                <c:pt idx="4334">
                  <c:v>66.726812039312051</c:v>
                </c:pt>
                <c:pt idx="4335">
                  <c:v>66.699938574938571</c:v>
                </c:pt>
                <c:pt idx="4336">
                  <c:v>66.699938574938571</c:v>
                </c:pt>
                <c:pt idx="4337">
                  <c:v>66.699938574938571</c:v>
                </c:pt>
                <c:pt idx="4338">
                  <c:v>66.665386977886982</c:v>
                </c:pt>
                <c:pt idx="4339">
                  <c:v>66.665386977886982</c:v>
                </c:pt>
                <c:pt idx="4340">
                  <c:v>66.665386977886982</c:v>
                </c:pt>
                <c:pt idx="4341">
                  <c:v>66.665386977886982</c:v>
                </c:pt>
                <c:pt idx="4342">
                  <c:v>66.665386977886982</c:v>
                </c:pt>
                <c:pt idx="4343">
                  <c:v>66.665386977886982</c:v>
                </c:pt>
                <c:pt idx="4344">
                  <c:v>66.638513513513516</c:v>
                </c:pt>
                <c:pt idx="4345">
                  <c:v>66.62699631449631</c:v>
                </c:pt>
                <c:pt idx="4346">
                  <c:v>66.62699631449631</c:v>
                </c:pt>
                <c:pt idx="4347">
                  <c:v>66.615479115479118</c:v>
                </c:pt>
                <c:pt idx="4348">
                  <c:v>66.600122850122844</c:v>
                </c:pt>
                <c:pt idx="4349">
                  <c:v>66.600122850122844</c:v>
                </c:pt>
                <c:pt idx="4350">
                  <c:v>66.600122850122844</c:v>
                </c:pt>
                <c:pt idx="4351">
                  <c:v>66.584766584766584</c:v>
                </c:pt>
                <c:pt idx="4352">
                  <c:v>66.577088452088447</c:v>
                </c:pt>
                <c:pt idx="4353">
                  <c:v>66.565571253071255</c:v>
                </c:pt>
                <c:pt idx="4354">
                  <c:v>66.565571253071255</c:v>
                </c:pt>
                <c:pt idx="4355">
                  <c:v>66.53485872235872</c:v>
                </c:pt>
                <c:pt idx="4356">
                  <c:v>66.53485872235872</c:v>
                </c:pt>
                <c:pt idx="4357">
                  <c:v>66.53485872235872</c:v>
                </c:pt>
                <c:pt idx="4358">
                  <c:v>66.53485872235872</c:v>
                </c:pt>
                <c:pt idx="4359">
                  <c:v>66.53485872235872</c:v>
                </c:pt>
                <c:pt idx="4360">
                  <c:v>66.53485872235872</c:v>
                </c:pt>
                <c:pt idx="4361">
                  <c:v>66.507985257985254</c:v>
                </c:pt>
                <c:pt idx="4362">
                  <c:v>66.465755528255528</c:v>
                </c:pt>
                <c:pt idx="4363">
                  <c:v>66.465755528255528</c:v>
                </c:pt>
                <c:pt idx="4364">
                  <c:v>66.465755528255528</c:v>
                </c:pt>
                <c:pt idx="4365">
                  <c:v>66.465755528255528</c:v>
                </c:pt>
                <c:pt idx="4366">
                  <c:v>66.465755528255528</c:v>
                </c:pt>
                <c:pt idx="4367">
                  <c:v>66.465755528255528</c:v>
                </c:pt>
                <c:pt idx="4368">
                  <c:v>66.465755528255528</c:v>
                </c:pt>
                <c:pt idx="4369">
                  <c:v>66.465755528255528</c:v>
                </c:pt>
                <c:pt idx="4370">
                  <c:v>66.465755528255528</c:v>
                </c:pt>
                <c:pt idx="4371">
                  <c:v>66.465755528255528</c:v>
                </c:pt>
                <c:pt idx="4372">
                  <c:v>66.412008599508596</c:v>
                </c:pt>
                <c:pt idx="4373">
                  <c:v>66.412008599508596</c:v>
                </c:pt>
                <c:pt idx="4374">
                  <c:v>66.412008599508596</c:v>
                </c:pt>
                <c:pt idx="4375">
                  <c:v>66.412008599508596</c:v>
                </c:pt>
                <c:pt idx="4376">
                  <c:v>66.354422604422609</c:v>
                </c:pt>
                <c:pt idx="4377">
                  <c:v>66.354422604422609</c:v>
                </c:pt>
                <c:pt idx="4378">
                  <c:v>66.354422604422609</c:v>
                </c:pt>
                <c:pt idx="4379">
                  <c:v>66.354422604422609</c:v>
                </c:pt>
                <c:pt idx="4380">
                  <c:v>66.354422604422609</c:v>
                </c:pt>
                <c:pt idx="4381">
                  <c:v>66.354422604422609</c:v>
                </c:pt>
                <c:pt idx="4382">
                  <c:v>66.354422604422609</c:v>
                </c:pt>
                <c:pt idx="4383">
                  <c:v>66.354422604422609</c:v>
                </c:pt>
                <c:pt idx="4384">
                  <c:v>66.354422604422609</c:v>
                </c:pt>
                <c:pt idx="4385">
                  <c:v>66.354422604422609</c:v>
                </c:pt>
                <c:pt idx="4386">
                  <c:v>66.354422604422609</c:v>
                </c:pt>
                <c:pt idx="4387">
                  <c:v>66.289158476658471</c:v>
                </c:pt>
                <c:pt idx="4388">
                  <c:v>66.289158476658471</c:v>
                </c:pt>
                <c:pt idx="4389">
                  <c:v>66.289158476658471</c:v>
                </c:pt>
                <c:pt idx="4390">
                  <c:v>66.289158476658471</c:v>
                </c:pt>
                <c:pt idx="4391">
                  <c:v>66.289158476658471</c:v>
                </c:pt>
                <c:pt idx="4392">
                  <c:v>66.289158476658471</c:v>
                </c:pt>
                <c:pt idx="4393">
                  <c:v>66.254606879606882</c:v>
                </c:pt>
                <c:pt idx="4394">
                  <c:v>66.254606879606882</c:v>
                </c:pt>
                <c:pt idx="4395">
                  <c:v>66.254606879606882</c:v>
                </c:pt>
                <c:pt idx="4396">
                  <c:v>66.239250614250608</c:v>
                </c:pt>
                <c:pt idx="4397">
                  <c:v>66.231572481572485</c:v>
                </c:pt>
                <c:pt idx="4398">
                  <c:v>66.220055282555279</c:v>
                </c:pt>
                <c:pt idx="4399">
                  <c:v>66.220055282555279</c:v>
                </c:pt>
                <c:pt idx="4400">
                  <c:v>66.208538083538087</c:v>
                </c:pt>
                <c:pt idx="4401">
                  <c:v>66.197020884520882</c:v>
                </c:pt>
                <c:pt idx="4402">
                  <c:v>66.197020884520882</c:v>
                </c:pt>
                <c:pt idx="4403">
                  <c:v>66.173986486486484</c:v>
                </c:pt>
                <c:pt idx="4404">
                  <c:v>66.173986486486484</c:v>
                </c:pt>
                <c:pt idx="4405">
                  <c:v>66.173986486486484</c:v>
                </c:pt>
                <c:pt idx="4406">
                  <c:v>66.173986486486484</c:v>
                </c:pt>
                <c:pt idx="4407">
                  <c:v>66.154791154791155</c:v>
                </c:pt>
                <c:pt idx="4408">
                  <c:v>66.124078624078621</c:v>
                </c:pt>
                <c:pt idx="4409">
                  <c:v>66.124078624078621</c:v>
                </c:pt>
                <c:pt idx="4410">
                  <c:v>66.124078624078621</c:v>
                </c:pt>
                <c:pt idx="4411">
                  <c:v>66.124078624078621</c:v>
                </c:pt>
                <c:pt idx="4412">
                  <c:v>66.124078624078621</c:v>
                </c:pt>
                <c:pt idx="4413">
                  <c:v>66.124078624078621</c:v>
                </c:pt>
                <c:pt idx="4414">
                  <c:v>66.124078624078621</c:v>
                </c:pt>
                <c:pt idx="4415">
                  <c:v>66.089527027027032</c:v>
                </c:pt>
                <c:pt idx="4416">
                  <c:v>66.089527027027032</c:v>
                </c:pt>
                <c:pt idx="4417">
                  <c:v>66.047297297297305</c:v>
                </c:pt>
                <c:pt idx="4418">
                  <c:v>66.047297297297305</c:v>
                </c:pt>
                <c:pt idx="4419">
                  <c:v>66.047297297297305</c:v>
                </c:pt>
                <c:pt idx="4420">
                  <c:v>66.047297297297305</c:v>
                </c:pt>
                <c:pt idx="4421">
                  <c:v>66.047297297297305</c:v>
                </c:pt>
                <c:pt idx="4422">
                  <c:v>66.047297297297305</c:v>
                </c:pt>
                <c:pt idx="4423">
                  <c:v>66.047297297297305</c:v>
                </c:pt>
                <c:pt idx="4424">
                  <c:v>66.047297297297305</c:v>
                </c:pt>
                <c:pt idx="4425">
                  <c:v>66.047297297297305</c:v>
                </c:pt>
                <c:pt idx="4426">
                  <c:v>66.005067567567565</c:v>
                </c:pt>
                <c:pt idx="4427">
                  <c:v>66.005067567567565</c:v>
                </c:pt>
                <c:pt idx="4428">
                  <c:v>65.978194103194099</c:v>
                </c:pt>
                <c:pt idx="4429">
                  <c:v>65.978194103194099</c:v>
                </c:pt>
                <c:pt idx="4430">
                  <c:v>65.978194103194099</c:v>
                </c:pt>
                <c:pt idx="4431">
                  <c:v>65.978194103194099</c:v>
                </c:pt>
                <c:pt idx="4432">
                  <c:v>65.978194103194099</c:v>
                </c:pt>
                <c:pt idx="4433">
                  <c:v>65.886056511056509</c:v>
                </c:pt>
                <c:pt idx="4434">
                  <c:v>65.886056511056509</c:v>
                </c:pt>
                <c:pt idx="4435">
                  <c:v>65.886056511056509</c:v>
                </c:pt>
                <c:pt idx="4436">
                  <c:v>65.886056511056509</c:v>
                </c:pt>
                <c:pt idx="4437">
                  <c:v>65.886056511056509</c:v>
                </c:pt>
                <c:pt idx="4438">
                  <c:v>65.886056511056509</c:v>
                </c:pt>
                <c:pt idx="4439">
                  <c:v>65.886056511056509</c:v>
                </c:pt>
                <c:pt idx="4440">
                  <c:v>65.886056511056509</c:v>
                </c:pt>
                <c:pt idx="4441">
                  <c:v>65.886056511056509</c:v>
                </c:pt>
                <c:pt idx="4442">
                  <c:v>65.886056511056509</c:v>
                </c:pt>
                <c:pt idx="4443">
                  <c:v>65.886056511056509</c:v>
                </c:pt>
                <c:pt idx="4444">
                  <c:v>65.886056511056509</c:v>
                </c:pt>
                <c:pt idx="4445">
                  <c:v>65.886056511056509</c:v>
                </c:pt>
                <c:pt idx="4446">
                  <c:v>65.886056511056509</c:v>
                </c:pt>
                <c:pt idx="4447">
                  <c:v>65.886056511056509</c:v>
                </c:pt>
                <c:pt idx="4448">
                  <c:v>65.886056511056509</c:v>
                </c:pt>
                <c:pt idx="4449">
                  <c:v>65.886056511056509</c:v>
                </c:pt>
                <c:pt idx="4450">
                  <c:v>65.886056511056509</c:v>
                </c:pt>
                <c:pt idx="4451">
                  <c:v>65.886056511056509</c:v>
                </c:pt>
                <c:pt idx="4452">
                  <c:v>65.80927518427518</c:v>
                </c:pt>
                <c:pt idx="4453">
                  <c:v>65.797757985257988</c:v>
                </c:pt>
                <c:pt idx="4454">
                  <c:v>65.797757985257988</c:v>
                </c:pt>
                <c:pt idx="4455">
                  <c:v>65.782401719901713</c:v>
                </c:pt>
                <c:pt idx="4456">
                  <c:v>65.782401719901713</c:v>
                </c:pt>
                <c:pt idx="4457">
                  <c:v>65.770884520884522</c:v>
                </c:pt>
                <c:pt idx="4458">
                  <c:v>65.709459459459467</c:v>
                </c:pt>
                <c:pt idx="4459">
                  <c:v>65.709459459459467</c:v>
                </c:pt>
                <c:pt idx="4460">
                  <c:v>65.709459459459467</c:v>
                </c:pt>
                <c:pt idx="4461">
                  <c:v>65.709459459459467</c:v>
                </c:pt>
                <c:pt idx="4462">
                  <c:v>65.709459459459467</c:v>
                </c:pt>
                <c:pt idx="4463">
                  <c:v>65.709459459459467</c:v>
                </c:pt>
                <c:pt idx="4464">
                  <c:v>65.709459459459467</c:v>
                </c:pt>
                <c:pt idx="4465">
                  <c:v>65.709459459459467</c:v>
                </c:pt>
                <c:pt idx="4466">
                  <c:v>65.709459459459467</c:v>
                </c:pt>
                <c:pt idx="4467">
                  <c:v>65.709459459459467</c:v>
                </c:pt>
                <c:pt idx="4468">
                  <c:v>65.709459459459467</c:v>
                </c:pt>
                <c:pt idx="4469">
                  <c:v>65.709459459459467</c:v>
                </c:pt>
                <c:pt idx="4470">
                  <c:v>65.709459459459467</c:v>
                </c:pt>
                <c:pt idx="4471">
                  <c:v>65.709459459459467</c:v>
                </c:pt>
                <c:pt idx="4472">
                  <c:v>65.709459459459467</c:v>
                </c:pt>
                <c:pt idx="4473">
                  <c:v>65.640356265356274</c:v>
                </c:pt>
                <c:pt idx="4474">
                  <c:v>65.640356265356274</c:v>
                </c:pt>
                <c:pt idx="4475">
                  <c:v>65.640356265356274</c:v>
                </c:pt>
                <c:pt idx="4476">
                  <c:v>65.613482800982808</c:v>
                </c:pt>
                <c:pt idx="4477">
                  <c:v>65.613482800982808</c:v>
                </c:pt>
                <c:pt idx="4478">
                  <c:v>65.613482800982808</c:v>
                </c:pt>
                <c:pt idx="4479">
                  <c:v>65.613482800982808</c:v>
                </c:pt>
                <c:pt idx="4480">
                  <c:v>65.590448402948397</c:v>
                </c:pt>
                <c:pt idx="4481">
                  <c:v>65.590448402948397</c:v>
                </c:pt>
                <c:pt idx="4482">
                  <c:v>65.575092137592137</c:v>
                </c:pt>
                <c:pt idx="4483">
                  <c:v>65.575092137592137</c:v>
                </c:pt>
                <c:pt idx="4484">
                  <c:v>65.54821867321867</c:v>
                </c:pt>
                <c:pt idx="4485">
                  <c:v>65.54821867321867</c:v>
                </c:pt>
                <c:pt idx="4486">
                  <c:v>65.54821867321867</c:v>
                </c:pt>
                <c:pt idx="4487">
                  <c:v>65.54821867321867</c:v>
                </c:pt>
                <c:pt idx="4488">
                  <c:v>65.54821867321867</c:v>
                </c:pt>
                <c:pt idx="4489">
                  <c:v>65.525184275184273</c:v>
                </c:pt>
                <c:pt idx="4490">
                  <c:v>65.509828009828013</c:v>
                </c:pt>
                <c:pt idx="4491">
                  <c:v>65.509828009828013</c:v>
                </c:pt>
                <c:pt idx="4492">
                  <c:v>65.509828009828013</c:v>
                </c:pt>
                <c:pt idx="4493">
                  <c:v>65.486793611793615</c:v>
                </c:pt>
                <c:pt idx="4494">
                  <c:v>65.486793611793615</c:v>
                </c:pt>
                <c:pt idx="4495">
                  <c:v>65.486793611793615</c:v>
                </c:pt>
                <c:pt idx="4496">
                  <c:v>65.467598280098287</c:v>
                </c:pt>
                <c:pt idx="4497">
                  <c:v>65.467598280098287</c:v>
                </c:pt>
                <c:pt idx="4498">
                  <c:v>65.444563882063875</c:v>
                </c:pt>
                <c:pt idx="4499">
                  <c:v>65.444563882063875</c:v>
                </c:pt>
                <c:pt idx="4500">
                  <c:v>65.444563882063875</c:v>
                </c:pt>
                <c:pt idx="4501">
                  <c:v>65.444563882063875</c:v>
                </c:pt>
                <c:pt idx="4502">
                  <c:v>65.410012285012286</c:v>
                </c:pt>
                <c:pt idx="4503">
                  <c:v>65.410012285012286</c:v>
                </c:pt>
                <c:pt idx="4504">
                  <c:v>65.410012285012286</c:v>
                </c:pt>
                <c:pt idx="4505">
                  <c:v>65.410012285012286</c:v>
                </c:pt>
                <c:pt idx="4506">
                  <c:v>65.410012285012286</c:v>
                </c:pt>
                <c:pt idx="4507">
                  <c:v>65.386977886977888</c:v>
                </c:pt>
                <c:pt idx="4508">
                  <c:v>65.371621621621628</c:v>
                </c:pt>
                <c:pt idx="4509">
                  <c:v>65.371621621621628</c:v>
                </c:pt>
                <c:pt idx="4510">
                  <c:v>65.371621621621628</c:v>
                </c:pt>
                <c:pt idx="4511">
                  <c:v>65.356265356265354</c:v>
                </c:pt>
                <c:pt idx="4512">
                  <c:v>65.348587223587231</c:v>
                </c:pt>
                <c:pt idx="4513">
                  <c:v>65.310196560196559</c:v>
                </c:pt>
                <c:pt idx="4514">
                  <c:v>65.310196560196559</c:v>
                </c:pt>
                <c:pt idx="4515">
                  <c:v>65.310196560196559</c:v>
                </c:pt>
                <c:pt idx="4516">
                  <c:v>65.310196560196559</c:v>
                </c:pt>
                <c:pt idx="4517">
                  <c:v>65.310196560196559</c:v>
                </c:pt>
                <c:pt idx="4518">
                  <c:v>65.310196560196559</c:v>
                </c:pt>
                <c:pt idx="4519">
                  <c:v>65.310196560196559</c:v>
                </c:pt>
                <c:pt idx="4520">
                  <c:v>65.310196560196559</c:v>
                </c:pt>
                <c:pt idx="4521">
                  <c:v>65.310196560196559</c:v>
                </c:pt>
                <c:pt idx="4522">
                  <c:v>65.264127764127764</c:v>
                </c:pt>
                <c:pt idx="4523">
                  <c:v>65.264127764127764</c:v>
                </c:pt>
                <c:pt idx="4524">
                  <c:v>65.264127764127764</c:v>
                </c:pt>
                <c:pt idx="4525">
                  <c:v>65.2142199017199</c:v>
                </c:pt>
                <c:pt idx="4526">
                  <c:v>65.2142199017199</c:v>
                </c:pt>
                <c:pt idx="4527">
                  <c:v>65.2142199017199</c:v>
                </c:pt>
                <c:pt idx="4528">
                  <c:v>65.2142199017199</c:v>
                </c:pt>
                <c:pt idx="4529">
                  <c:v>65.2142199017199</c:v>
                </c:pt>
                <c:pt idx="4530">
                  <c:v>65.2142199017199</c:v>
                </c:pt>
                <c:pt idx="4531">
                  <c:v>65.2142199017199</c:v>
                </c:pt>
                <c:pt idx="4532">
                  <c:v>65.2142199017199</c:v>
                </c:pt>
                <c:pt idx="4533">
                  <c:v>65.2142199017199</c:v>
                </c:pt>
                <c:pt idx="4534">
                  <c:v>65.2142199017199</c:v>
                </c:pt>
                <c:pt idx="4535">
                  <c:v>65.148955773955777</c:v>
                </c:pt>
                <c:pt idx="4536">
                  <c:v>65.148955773955777</c:v>
                </c:pt>
                <c:pt idx="4537">
                  <c:v>65.148955773955777</c:v>
                </c:pt>
                <c:pt idx="4538">
                  <c:v>65.148955773955777</c:v>
                </c:pt>
                <c:pt idx="4539">
                  <c:v>65.148955773955777</c:v>
                </c:pt>
                <c:pt idx="4540">
                  <c:v>65.148955773955777</c:v>
                </c:pt>
                <c:pt idx="4541">
                  <c:v>65.148955773955777</c:v>
                </c:pt>
                <c:pt idx="4542">
                  <c:v>65.118243243243242</c:v>
                </c:pt>
                <c:pt idx="4543">
                  <c:v>65.091369778869776</c:v>
                </c:pt>
                <c:pt idx="4544">
                  <c:v>65.091369778869776</c:v>
                </c:pt>
                <c:pt idx="4545">
                  <c:v>65.091369778869776</c:v>
                </c:pt>
                <c:pt idx="4546">
                  <c:v>65.091369778869776</c:v>
                </c:pt>
                <c:pt idx="4547">
                  <c:v>65.091369778869776</c:v>
                </c:pt>
                <c:pt idx="4548">
                  <c:v>65.091369778869776</c:v>
                </c:pt>
                <c:pt idx="4549">
                  <c:v>65.04914004914005</c:v>
                </c:pt>
                <c:pt idx="4550">
                  <c:v>65.04914004914005</c:v>
                </c:pt>
                <c:pt idx="4551">
                  <c:v>65.04914004914005</c:v>
                </c:pt>
                <c:pt idx="4552">
                  <c:v>65.04914004914005</c:v>
                </c:pt>
                <c:pt idx="4553">
                  <c:v>65.04914004914005</c:v>
                </c:pt>
                <c:pt idx="4554">
                  <c:v>65.006910319410309</c:v>
                </c:pt>
                <c:pt idx="4555">
                  <c:v>65.006910319410309</c:v>
                </c:pt>
                <c:pt idx="4556">
                  <c:v>65.006910319410309</c:v>
                </c:pt>
                <c:pt idx="4557">
                  <c:v>65.006910319410309</c:v>
                </c:pt>
                <c:pt idx="4558">
                  <c:v>65.006910319410309</c:v>
                </c:pt>
                <c:pt idx="4559">
                  <c:v>65.006910319410309</c:v>
                </c:pt>
                <c:pt idx="4560">
                  <c:v>64.976197788697789</c:v>
                </c:pt>
                <c:pt idx="4561">
                  <c:v>64.976197788697789</c:v>
                </c:pt>
                <c:pt idx="4562">
                  <c:v>64.964680589680597</c:v>
                </c:pt>
                <c:pt idx="4563">
                  <c:v>64.95700245700246</c:v>
                </c:pt>
                <c:pt idx="4564">
                  <c:v>64.949324324324323</c:v>
                </c:pt>
                <c:pt idx="4565">
                  <c:v>64.9416461916462</c:v>
                </c:pt>
                <c:pt idx="4566">
                  <c:v>64.922450859950871</c:v>
                </c:pt>
                <c:pt idx="4567">
                  <c:v>64.922450859950871</c:v>
                </c:pt>
                <c:pt idx="4568">
                  <c:v>64.922450859950871</c:v>
                </c:pt>
                <c:pt idx="4569">
                  <c:v>64.922450859950871</c:v>
                </c:pt>
                <c:pt idx="4570">
                  <c:v>64.903255528255528</c:v>
                </c:pt>
                <c:pt idx="4571">
                  <c:v>64.887899262899268</c:v>
                </c:pt>
                <c:pt idx="4572">
                  <c:v>64.887899262899268</c:v>
                </c:pt>
                <c:pt idx="4573">
                  <c:v>64.887899262899268</c:v>
                </c:pt>
                <c:pt idx="4574">
                  <c:v>64.849508599508596</c:v>
                </c:pt>
                <c:pt idx="4575">
                  <c:v>64.849508599508596</c:v>
                </c:pt>
                <c:pt idx="4576">
                  <c:v>64.849508599508596</c:v>
                </c:pt>
                <c:pt idx="4577">
                  <c:v>64.849508599508596</c:v>
                </c:pt>
                <c:pt idx="4578">
                  <c:v>64.849508599508596</c:v>
                </c:pt>
                <c:pt idx="4579">
                  <c:v>64.849508599508596</c:v>
                </c:pt>
                <c:pt idx="4580">
                  <c:v>64.849508599508596</c:v>
                </c:pt>
                <c:pt idx="4581">
                  <c:v>64.818796068796075</c:v>
                </c:pt>
                <c:pt idx="4582">
                  <c:v>64.803439803439801</c:v>
                </c:pt>
                <c:pt idx="4583">
                  <c:v>64.803439803439801</c:v>
                </c:pt>
                <c:pt idx="4584">
                  <c:v>64.803439803439801</c:v>
                </c:pt>
                <c:pt idx="4585">
                  <c:v>64.788083538083541</c:v>
                </c:pt>
                <c:pt idx="4586">
                  <c:v>64.780405405405403</c:v>
                </c:pt>
                <c:pt idx="4587">
                  <c:v>64.738175675675677</c:v>
                </c:pt>
                <c:pt idx="4588">
                  <c:v>64.738175675675677</c:v>
                </c:pt>
                <c:pt idx="4589">
                  <c:v>64.738175675675677</c:v>
                </c:pt>
                <c:pt idx="4590">
                  <c:v>64.738175675675677</c:v>
                </c:pt>
                <c:pt idx="4591">
                  <c:v>64.738175675675677</c:v>
                </c:pt>
                <c:pt idx="4592">
                  <c:v>64.738175675675677</c:v>
                </c:pt>
                <c:pt idx="4593">
                  <c:v>64.738175675675677</c:v>
                </c:pt>
                <c:pt idx="4594">
                  <c:v>64.738175675675677</c:v>
                </c:pt>
                <c:pt idx="4595">
                  <c:v>64.738175675675677</c:v>
                </c:pt>
                <c:pt idx="4596">
                  <c:v>64.738175675675677</c:v>
                </c:pt>
                <c:pt idx="4597">
                  <c:v>64.688267813267814</c:v>
                </c:pt>
                <c:pt idx="4598">
                  <c:v>64.688267813267814</c:v>
                </c:pt>
                <c:pt idx="4599">
                  <c:v>64.688267813267814</c:v>
                </c:pt>
                <c:pt idx="4600">
                  <c:v>64.672911547911553</c:v>
                </c:pt>
                <c:pt idx="4601">
                  <c:v>64.665233415233416</c:v>
                </c:pt>
                <c:pt idx="4602">
                  <c:v>64.65371621621621</c:v>
                </c:pt>
                <c:pt idx="4603">
                  <c:v>64.65371621621621</c:v>
                </c:pt>
                <c:pt idx="4604">
                  <c:v>64.619164619164621</c:v>
                </c:pt>
                <c:pt idx="4605">
                  <c:v>64.619164619164621</c:v>
                </c:pt>
                <c:pt idx="4606">
                  <c:v>64.619164619164621</c:v>
                </c:pt>
                <c:pt idx="4607">
                  <c:v>64.619164619164621</c:v>
                </c:pt>
                <c:pt idx="4608">
                  <c:v>64.619164619164621</c:v>
                </c:pt>
                <c:pt idx="4609">
                  <c:v>64.619164619164621</c:v>
                </c:pt>
                <c:pt idx="4610">
                  <c:v>64.619164619164621</c:v>
                </c:pt>
                <c:pt idx="4611">
                  <c:v>64.58077395577395</c:v>
                </c:pt>
                <c:pt idx="4612">
                  <c:v>64.58077395577395</c:v>
                </c:pt>
                <c:pt idx="4613">
                  <c:v>64.58077395577395</c:v>
                </c:pt>
                <c:pt idx="4614">
                  <c:v>64.54622235872236</c:v>
                </c:pt>
                <c:pt idx="4615">
                  <c:v>64.54622235872236</c:v>
                </c:pt>
                <c:pt idx="4616">
                  <c:v>64.54622235872236</c:v>
                </c:pt>
                <c:pt idx="4617">
                  <c:v>64.54622235872236</c:v>
                </c:pt>
                <c:pt idx="4618">
                  <c:v>64.54622235872236</c:v>
                </c:pt>
                <c:pt idx="4619">
                  <c:v>64.54622235872236</c:v>
                </c:pt>
                <c:pt idx="4620">
                  <c:v>64.496314496314497</c:v>
                </c:pt>
                <c:pt idx="4621">
                  <c:v>64.496314496314497</c:v>
                </c:pt>
                <c:pt idx="4622">
                  <c:v>64.496314496314497</c:v>
                </c:pt>
                <c:pt idx="4623">
                  <c:v>64.496314496314497</c:v>
                </c:pt>
                <c:pt idx="4624">
                  <c:v>64.496314496314497</c:v>
                </c:pt>
                <c:pt idx="4625">
                  <c:v>64.496314496314497</c:v>
                </c:pt>
                <c:pt idx="4626">
                  <c:v>64.496314496314497</c:v>
                </c:pt>
                <c:pt idx="4627">
                  <c:v>64.465601965601977</c:v>
                </c:pt>
                <c:pt idx="4628">
                  <c:v>64.457923832923839</c:v>
                </c:pt>
                <c:pt idx="4629">
                  <c:v>64.446406633906633</c:v>
                </c:pt>
                <c:pt idx="4630">
                  <c:v>64.446406633906633</c:v>
                </c:pt>
                <c:pt idx="4631">
                  <c:v>64.431050368550373</c:v>
                </c:pt>
                <c:pt idx="4632">
                  <c:v>64.431050368550373</c:v>
                </c:pt>
                <c:pt idx="4633">
                  <c:v>64.419533169533167</c:v>
                </c:pt>
                <c:pt idx="4634">
                  <c:v>64.392659705159701</c:v>
                </c:pt>
                <c:pt idx="4635">
                  <c:v>64.392659705159701</c:v>
                </c:pt>
                <c:pt idx="4636">
                  <c:v>64.392659705159701</c:v>
                </c:pt>
                <c:pt idx="4637">
                  <c:v>64.392659705159701</c:v>
                </c:pt>
                <c:pt idx="4638">
                  <c:v>64.392659705159701</c:v>
                </c:pt>
                <c:pt idx="4639">
                  <c:v>64.392659705159701</c:v>
                </c:pt>
                <c:pt idx="4640">
                  <c:v>64.315878378378372</c:v>
                </c:pt>
                <c:pt idx="4641">
                  <c:v>64.315878378378372</c:v>
                </c:pt>
                <c:pt idx="4642">
                  <c:v>64.315878378378372</c:v>
                </c:pt>
                <c:pt idx="4643">
                  <c:v>64.315878378378372</c:v>
                </c:pt>
                <c:pt idx="4644">
                  <c:v>64.315878378378372</c:v>
                </c:pt>
                <c:pt idx="4645">
                  <c:v>64.315878378378372</c:v>
                </c:pt>
                <c:pt idx="4646">
                  <c:v>64.315878378378372</c:v>
                </c:pt>
                <c:pt idx="4647">
                  <c:v>64.315878378378372</c:v>
                </c:pt>
                <c:pt idx="4648">
                  <c:v>64.315878378378372</c:v>
                </c:pt>
                <c:pt idx="4649">
                  <c:v>64.315878378378372</c:v>
                </c:pt>
                <c:pt idx="4650">
                  <c:v>64.315878378378372</c:v>
                </c:pt>
                <c:pt idx="4651">
                  <c:v>64.315878378378372</c:v>
                </c:pt>
                <c:pt idx="4652">
                  <c:v>64.315878378378372</c:v>
                </c:pt>
                <c:pt idx="4653">
                  <c:v>64.315878378378372</c:v>
                </c:pt>
                <c:pt idx="4654">
                  <c:v>64.254453316953317</c:v>
                </c:pt>
                <c:pt idx="4655">
                  <c:v>64.254453316953317</c:v>
                </c:pt>
                <c:pt idx="4656">
                  <c:v>64.204545454545453</c:v>
                </c:pt>
                <c:pt idx="4657">
                  <c:v>64.204545454545453</c:v>
                </c:pt>
                <c:pt idx="4658">
                  <c:v>64.204545454545453</c:v>
                </c:pt>
                <c:pt idx="4659">
                  <c:v>64.204545454545453</c:v>
                </c:pt>
                <c:pt idx="4660">
                  <c:v>64.204545454545453</c:v>
                </c:pt>
                <c:pt idx="4661">
                  <c:v>64.204545454545453</c:v>
                </c:pt>
                <c:pt idx="4662">
                  <c:v>64.204545454545453</c:v>
                </c:pt>
                <c:pt idx="4663">
                  <c:v>64.204545454545453</c:v>
                </c:pt>
                <c:pt idx="4664">
                  <c:v>64.204545454545453</c:v>
                </c:pt>
                <c:pt idx="4665">
                  <c:v>64.204545454545453</c:v>
                </c:pt>
                <c:pt idx="4666">
                  <c:v>64.204545454545453</c:v>
                </c:pt>
                <c:pt idx="4667">
                  <c:v>64.123925061425055</c:v>
                </c:pt>
                <c:pt idx="4668">
                  <c:v>64.123925061425055</c:v>
                </c:pt>
                <c:pt idx="4669">
                  <c:v>64.123925061425055</c:v>
                </c:pt>
                <c:pt idx="4670">
                  <c:v>64.123925061425055</c:v>
                </c:pt>
                <c:pt idx="4671">
                  <c:v>64.123925061425055</c:v>
                </c:pt>
                <c:pt idx="4672">
                  <c:v>64.123925061425055</c:v>
                </c:pt>
                <c:pt idx="4673">
                  <c:v>64.123925061425055</c:v>
                </c:pt>
                <c:pt idx="4674">
                  <c:v>64.123925061425055</c:v>
                </c:pt>
                <c:pt idx="4675">
                  <c:v>64.123925061425055</c:v>
                </c:pt>
                <c:pt idx="4676">
                  <c:v>64.123925061425055</c:v>
                </c:pt>
                <c:pt idx="4677">
                  <c:v>64.077856265356274</c:v>
                </c:pt>
                <c:pt idx="4678">
                  <c:v>64.077856265356274</c:v>
                </c:pt>
                <c:pt idx="4679">
                  <c:v>64.066339066339069</c:v>
                </c:pt>
                <c:pt idx="4680">
                  <c:v>64.035626535626534</c:v>
                </c:pt>
                <c:pt idx="4681">
                  <c:v>64.035626535626534</c:v>
                </c:pt>
                <c:pt idx="4682">
                  <c:v>64.035626535626534</c:v>
                </c:pt>
                <c:pt idx="4683">
                  <c:v>64.035626535626534</c:v>
                </c:pt>
                <c:pt idx="4684">
                  <c:v>64.035626535626534</c:v>
                </c:pt>
                <c:pt idx="4685">
                  <c:v>64.035626535626534</c:v>
                </c:pt>
                <c:pt idx="4686">
                  <c:v>64.035626535626534</c:v>
                </c:pt>
                <c:pt idx="4687">
                  <c:v>64.001074938574945</c:v>
                </c:pt>
                <c:pt idx="4688">
                  <c:v>64.001074938574945</c:v>
                </c:pt>
                <c:pt idx="4689">
                  <c:v>63.989557739557732</c:v>
                </c:pt>
                <c:pt idx="4690">
                  <c:v>63.974201474201479</c:v>
                </c:pt>
                <c:pt idx="4691">
                  <c:v>63.974201474201479</c:v>
                </c:pt>
                <c:pt idx="4692">
                  <c:v>63.974201474201479</c:v>
                </c:pt>
                <c:pt idx="4693">
                  <c:v>63.951167076167081</c:v>
                </c:pt>
                <c:pt idx="4694">
                  <c:v>63.951167076167081</c:v>
                </c:pt>
                <c:pt idx="4695">
                  <c:v>63.951167076167081</c:v>
                </c:pt>
                <c:pt idx="4696">
                  <c:v>63.924293611793615</c:v>
                </c:pt>
                <c:pt idx="4697">
                  <c:v>63.924293611793615</c:v>
                </c:pt>
                <c:pt idx="4698">
                  <c:v>63.924293611793615</c:v>
                </c:pt>
                <c:pt idx="4699">
                  <c:v>63.924293611793615</c:v>
                </c:pt>
                <c:pt idx="4700">
                  <c:v>63.893581081081088</c:v>
                </c:pt>
                <c:pt idx="4701">
                  <c:v>63.893581081081088</c:v>
                </c:pt>
                <c:pt idx="4702">
                  <c:v>63.893581081081088</c:v>
                </c:pt>
                <c:pt idx="4703">
                  <c:v>63.893581081081088</c:v>
                </c:pt>
                <c:pt idx="4704">
                  <c:v>63.874385749385752</c:v>
                </c:pt>
                <c:pt idx="4705">
                  <c:v>63.862868550368546</c:v>
                </c:pt>
                <c:pt idx="4706">
                  <c:v>63.862868550368546</c:v>
                </c:pt>
                <c:pt idx="4707">
                  <c:v>63.843673218673217</c:v>
                </c:pt>
                <c:pt idx="4708">
                  <c:v>63.843673218673217</c:v>
                </c:pt>
                <c:pt idx="4709">
                  <c:v>63.843673218673217</c:v>
                </c:pt>
                <c:pt idx="4710">
                  <c:v>63.828316953316957</c:v>
                </c:pt>
                <c:pt idx="4711">
                  <c:v>63.816799754299758</c:v>
                </c:pt>
                <c:pt idx="4712">
                  <c:v>63.816799754299758</c:v>
                </c:pt>
                <c:pt idx="4713">
                  <c:v>63.805282555282552</c:v>
                </c:pt>
                <c:pt idx="4714">
                  <c:v>63.797604422604422</c:v>
                </c:pt>
                <c:pt idx="4715">
                  <c:v>63.786087223587231</c:v>
                </c:pt>
                <c:pt idx="4716">
                  <c:v>63.786087223587231</c:v>
                </c:pt>
                <c:pt idx="4717">
                  <c:v>63.770730958230956</c:v>
                </c:pt>
                <c:pt idx="4718">
                  <c:v>63.770730958230956</c:v>
                </c:pt>
                <c:pt idx="4719">
                  <c:v>63.709305896805901</c:v>
                </c:pt>
                <c:pt idx="4720">
                  <c:v>63.709305896805901</c:v>
                </c:pt>
                <c:pt idx="4721">
                  <c:v>63.709305896805901</c:v>
                </c:pt>
                <c:pt idx="4722">
                  <c:v>63.709305896805901</c:v>
                </c:pt>
                <c:pt idx="4723">
                  <c:v>63.709305896805901</c:v>
                </c:pt>
                <c:pt idx="4724">
                  <c:v>63.709305896805901</c:v>
                </c:pt>
                <c:pt idx="4725">
                  <c:v>63.709305896805901</c:v>
                </c:pt>
                <c:pt idx="4726">
                  <c:v>63.709305896805901</c:v>
                </c:pt>
                <c:pt idx="4727">
                  <c:v>63.709305896805901</c:v>
                </c:pt>
                <c:pt idx="4728">
                  <c:v>63.709305896805901</c:v>
                </c:pt>
                <c:pt idx="4729">
                  <c:v>63.709305896805901</c:v>
                </c:pt>
                <c:pt idx="4730">
                  <c:v>63.709305896805901</c:v>
                </c:pt>
                <c:pt idx="4731">
                  <c:v>63.709305896805901</c:v>
                </c:pt>
                <c:pt idx="4732">
                  <c:v>63.709305896805901</c:v>
                </c:pt>
                <c:pt idx="4733">
                  <c:v>63.640202702702695</c:v>
                </c:pt>
                <c:pt idx="4734">
                  <c:v>63.640202702702695</c:v>
                </c:pt>
                <c:pt idx="4735">
                  <c:v>63.640202702702695</c:v>
                </c:pt>
                <c:pt idx="4736">
                  <c:v>63.640202702702695</c:v>
                </c:pt>
                <c:pt idx="4737">
                  <c:v>63.62100737100738</c:v>
                </c:pt>
                <c:pt idx="4738">
                  <c:v>63.609490171990167</c:v>
                </c:pt>
                <c:pt idx="4739">
                  <c:v>63.609490171990167</c:v>
                </c:pt>
                <c:pt idx="4740">
                  <c:v>63.54422604422605</c:v>
                </c:pt>
                <c:pt idx="4741">
                  <c:v>63.54422604422605</c:v>
                </c:pt>
                <c:pt idx="4742">
                  <c:v>63.54422604422605</c:v>
                </c:pt>
                <c:pt idx="4743">
                  <c:v>63.54422604422605</c:v>
                </c:pt>
                <c:pt idx="4744">
                  <c:v>63.54422604422605</c:v>
                </c:pt>
                <c:pt idx="4745">
                  <c:v>63.54422604422605</c:v>
                </c:pt>
                <c:pt idx="4746">
                  <c:v>63.54422604422605</c:v>
                </c:pt>
                <c:pt idx="4747">
                  <c:v>63.54422604422605</c:v>
                </c:pt>
                <c:pt idx="4748">
                  <c:v>63.54422604422605</c:v>
                </c:pt>
                <c:pt idx="4749">
                  <c:v>63.54422604422605</c:v>
                </c:pt>
                <c:pt idx="4750">
                  <c:v>63.54422604422605</c:v>
                </c:pt>
                <c:pt idx="4751">
                  <c:v>63.54422604422605</c:v>
                </c:pt>
                <c:pt idx="4752">
                  <c:v>63.54422604422605</c:v>
                </c:pt>
                <c:pt idx="4753">
                  <c:v>63.54422604422605</c:v>
                </c:pt>
                <c:pt idx="4754">
                  <c:v>63.54422604422605</c:v>
                </c:pt>
                <c:pt idx="4755">
                  <c:v>63.482800982800981</c:v>
                </c:pt>
                <c:pt idx="4756">
                  <c:v>63.471283783783782</c:v>
                </c:pt>
                <c:pt idx="4757">
                  <c:v>63.471283783783782</c:v>
                </c:pt>
                <c:pt idx="4758">
                  <c:v>63.455927518427515</c:v>
                </c:pt>
                <c:pt idx="4759">
                  <c:v>63.455927518427515</c:v>
                </c:pt>
                <c:pt idx="4760">
                  <c:v>63.444410319410316</c:v>
                </c:pt>
                <c:pt idx="4761">
                  <c:v>63.3791461916462</c:v>
                </c:pt>
                <c:pt idx="4762">
                  <c:v>63.3791461916462</c:v>
                </c:pt>
                <c:pt idx="4763">
                  <c:v>63.3791461916462</c:v>
                </c:pt>
                <c:pt idx="4764">
                  <c:v>63.3791461916462</c:v>
                </c:pt>
                <c:pt idx="4765">
                  <c:v>63.3791461916462</c:v>
                </c:pt>
                <c:pt idx="4766">
                  <c:v>63.3791461916462</c:v>
                </c:pt>
                <c:pt idx="4767">
                  <c:v>63.3791461916462</c:v>
                </c:pt>
                <c:pt idx="4768">
                  <c:v>63.3791461916462</c:v>
                </c:pt>
                <c:pt idx="4769">
                  <c:v>63.3791461916462</c:v>
                </c:pt>
                <c:pt idx="4770">
                  <c:v>63.3791461916462</c:v>
                </c:pt>
                <c:pt idx="4771">
                  <c:v>63.3791461916462</c:v>
                </c:pt>
                <c:pt idx="4772">
                  <c:v>63.3791461916462</c:v>
                </c:pt>
                <c:pt idx="4773">
                  <c:v>63.3791461916462</c:v>
                </c:pt>
                <c:pt idx="4774">
                  <c:v>63.3791461916462</c:v>
                </c:pt>
                <c:pt idx="4775">
                  <c:v>63.3791461916462</c:v>
                </c:pt>
                <c:pt idx="4776">
                  <c:v>63.3791461916462</c:v>
                </c:pt>
                <c:pt idx="4777">
                  <c:v>63.30236486486487</c:v>
                </c:pt>
                <c:pt idx="4778">
                  <c:v>63.30236486486487</c:v>
                </c:pt>
                <c:pt idx="4779">
                  <c:v>63.30236486486487</c:v>
                </c:pt>
                <c:pt idx="4780">
                  <c:v>63.30236486486487</c:v>
                </c:pt>
                <c:pt idx="4781">
                  <c:v>63.275491400491404</c:v>
                </c:pt>
                <c:pt idx="4782">
                  <c:v>63.275491400491404</c:v>
                </c:pt>
                <c:pt idx="4783">
                  <c:v>63.275491400491404</c:v>
                </c:pt>
                <c:pt idx="4784">
                  <c:v>63.24477886977887</c:v>
                </c:pt>
                <c:pt idx="4785">
                  <c:v>63.24477886977887</c:v>
                </c:pt>
                <c:pt idx="4786">
                  <c:v>63.24477886977887</c:v>
                </c:pt>
                <c:pt idx="4787">
                  <c:v>63.24477886977887</c:v>
                </c:pt>
                <c:pt idx="4788">
                  <c:v>63.24477886977887</c:v>
                </c:pt>
                <c:pt idx="4789">
                  <c:v>63.217905405405403</c:v>
                </c:pt>
                <c:pt idx="4790">
                  <c:v>63.217905405405403</c:v>
                </c:pt>
                <c:pt idx="4791">
                  <c:v>63.198710073710075</c:v>
                </c:pt>
                <c:pt idx="4792">
                  <c:v>63.198710073710075</c:v>
                </c:pt>
                <c:pt idx="4793">
                  <c:v>63.198710073710075</c:v>
                </c:pt>
                <c:pt idx="4794">
                  <c:v>63.1833538083538</c:v>
                </c:pt>
                <c:pt idx="4795">
                  <c:v>63.175675675675677</c:v>
                </c:pt>
                <c:pt idx="4796">
                  <c:v>63.167997542997547</c:v>
                </c:pt>
                <c:pt idx="4797">
                  <c:v>63.148802211302211</c:v>
                </c:pt>
                <c:pt idx="4798">
                  <c:v>63.148802211302211</c:v>
                </c:pt>
                <c:pt idx="4799">
                  <c:v>63.148802211302211</c:v>
                </c:pt>
                <c:pt idx="4800">
                  <c:v>63.148802211302211</c:v>
                </c:pt>
                <c:pt idx="4801">
                  <c:v>63.129606879606882</c:v>
                </c:pt>
                <c:pt idx="4802">
                  <c:v>63.121928746928745</c:v>
                </c:pt>
                <c:pt idx="4803">
                  <c:v>63.095055282555279</c:v>
                </c:pt>
                <c:pt idx="4804">
                  <c:v>63.095055282555279</c:v>
                </c:pt>
                <c:pt idx="4805">
                  <c:v>63.095055282555279</c:v>
                </c:pt>
                <c:pt idx="4806">
                  <c:v>63.095055282555279</c:v>
                </c:pt>
                <c:pt idx="4807">
                  <c:v>63.095055282555279</c:v>
                </c:pt>
                <c:pt idx="4808">
                  <c:v>63.095055282555279</c:v>
                </c:pt>
                <c:pt idx="4809">
                  <c:v>63.06818181818182</c:v>
                </c:pt>
                <c:pt idx="4810">
                  <c:v>63.041308353808354</c:v>
                </c:pt>
                <c:pt idx="4811">
                  <c:v>63.041308353808354</c:v>
                </c:pt>
                <c:pt idx="4812">
                  <c:v>63.041308353808354</c:v>
                </c:pt>
                <c:pt idx="4813">
                  <c:v>63.041308353808354</c:v>
                </c:pt>
                <c:pt idx="4814">
                  <c:v>63.041308353808354</c:v>
                </c:pt>
                <c:pt idx="4815">
                  <c:v>63.041308353808354</c:v>
                </c:pt>
                <c:pt idx="4816">
                  <c:v>62.991400491400498</c:v>
                </c:pt>
                <c:pt idx="4817">
                  <c:v>62.991400491400498</c:v>
                </c:pt>
                <c:pt idx="4818">
                  <c:v>62.991400491400498</c:v>
                </c:pt>
                <c:pt idx="4819">
                  <c:v>62.991400491400498</c:v>
                </c:pt>
                <c:pt idx="4820">
                  <c:v>62.991400491400498</c:v>
                </c:pt>
                <c:pt idx="4821">
                  <c:v>62.991400491400498</c:v>
                </c:pt>
                <c:pt idx="4822">
                  <c:v>62.991400491400498</c:v>
                </c:pt>
                <c:pt idx="4823">
                  <c:v>62.960687960687956</c:v>
                </c:pt>
                <c:pt idx="4824">
                  <c:v>62.949170761670757</c:v>
                </c:pt>
                <c:pt idx="4825">
                  <c:v>62.949170761670757</c:v>
                </c:pt>
                <c:pt idx="4826">
                  <c:v>62.937653562653558</c:v>
                </c:pt>
                <c:pt idx="4827">
                  <c:v>62.91845823095823</c:v>
                </c:pt>
                <c:pt idx="4828">
                  <c:v>62.91845823095823</c:v>
                </c:pt>
                <c:pt idx="4829">
                  <c:v>62.91845823095823</c:v>
                </c:pt>
                <c:pt idx="4830">
                  <c:v>62.91845823095823</c:v>
                </c:pt>
                <c:pt idx="4831">
                  <c:v>62.899262899262901</c:v>
                </c:pt>
                <c:pt idx="4832">
                  <c:v>62.880067567567565</c:v>
                </c:pt>
                <c:pt idx="4833">
                  <c:v>62.880067567567565</c:v>
                </c:pt>
                <c:pt idx="4834">
                  <c:v>62.880067567567565</c:v>
                </c:pt>
                <c:pt idx="4835">
                  <c:v>62.880067567567565</c:v>
                </c:pt>
                <c:pt idx="4836">
                  <c:v>62.845515970515976</c:v>
                </c:pt>
                <c:pt idx="4837">
                  <c:v>62.845515970515976</c:v>
                </c:pt>
                <c:pt idx="4838">
                  <c:v>62.845515970515976</c:v>
                </c:pt>
                <c:pt idx="4839">
                  <c:v>62.845515970515976</c:v>
                </c:pt>
                <c:pt idx="4840">
                  <c:v>62.845515970515976</c:v>
                </c:pt>
                <c:pt idx="4841">
                  <c:v>62.822481572481571</c:v>
                </c:pt>
                <c:pt idx="4842">
                  <c:v>62.768734643734646</c:v>
                </c:pt>
                <c:pt idx="4843">
                  <c:v>62.768734643734646</c:v>
                </c:pt>
                <c:pt idx="4844">
                  <c:v>62.768734643734646</c:v>
                </c:pt>
                <c:pt idx="4845">
                  <c:v>62.768734643734646</c:v>
                </c:pt>
                <c:pt idx="4846">
                  <c:v>62.768734643734646</c:v>
                </c:pt>
                <c:pt idx="4847">
                  <c:v>62.768734643734646</c:v>
                </c:pt>
                <c:pt idx="4848">
                  <c:v>62.768734643734646</c:v>
                </c:pt>
                <c:pt idx="4849">
                  <c:v>62.768734643734646</c:v>
                </c:pt>
                <c:pt idx="4850">
                  <c:v>62.768734643734646</c:v>
                </c:pt>
                <c:pt idx="4851">
                  <c:v>62.768734643734646</c:v>
                </c:pt>
                <c:pt idx="4852">
                  <c:v>62.768734643734646</c:v>
                </c:pt>
                <c:pt idx="4853">
                  <c:v>62.768734643734646</c:v>
                </c:pt>
                <c:pt idx="4854">
                  <c:v>62.768734643734646</c:v>
                </c:pt>
                <c:pt idx="4855">
                  <c:v>62.703470515970515</c:v>
                </c:pt>
                <c:pt idx="4856">
                  <c:v>62.703470515970515</c:v>
                </c:pt>
                <c:pt idx="4857">
                  <c:v>62.703470515970515</c:v>
                </c:pt>
                <c:pt idx="4858">
                  <c:v>62.703470515970515</c:v>
                </c:pt>
                <c:pt idx="4859">
                  <c:v>62.684275184275187</c:v>
                </c:pt>
                <c:pt idx="4860">
                  <c:v>62.676597051597049</c:v>
                </c:pt>
                <c:pt idx="4861">
                  <c:v>62.668918918918912</c:v>
                </c:pt>
                <c:pt idx="4862">
                  <c:v>62.657401719901721</c:v>
                </c:pt>
                <c:pt idx="4863">
                  <c:v>62.657401719901721</c:v>
                </c:pt>
                <c:pt idx="4864">
                  <c:v>62.645884520884522</c:v>
                </c:pt>
                <c:pt idx="4865">
                  <c:v>62.595976658476658</c:v>
                </c:pt>
                <c:pt idx="4866">
                  <c:v>62.595976658476658</c:v>
                </c:pt>
                <c:pt idx="4867">
                  <c:v>62.595976658476658</c:v>
                </c:pt>
                <c:pt idx="4868">
                  <c:v>62.595976658476658</c:v>
                </c:pt>
                <c:pt idx="4869">
                  <c:v>62.595976658476658</c:v>
                </c:pt>
                <c:pt idx="4870">
                  <c:v>62.595976658476658</c:v>
                </c:pt>
                <c:pt idx="4871">
                  <c:v>62.595976658476658</c:v>
                </c:pt>
                <c:pt idx="4872">
                  <c:v>62.595976658476658</c:v>
                </c:pt>
                <c:pt idx="4873">
                  <c:v>62.595976658476658</c:v>
                </c:pt>
                <c:pt idx="4874">
                  <c:v>62.595976658476658</c:v>
                </c:pt>
                <c:pt idx="4875">
                  <c:v>62.595976658476658</c:v>
                </c:pt>
                <c:pt idx="4876">
                  <c:v>62.595976658476658</c:v>
                </c:pt>
                <c:pt idx="4877">
                  <c:v>62.538390663390665</c:v>
                </c:pt>
                <c:pt idx="4878">
                  <c:v>62.538390663390665</c:v>
                </c:pt>
                <c:pt idx="4879">
                  <c:v>62.538390663390665</c:v>
                </c:pt>
                <c:pt idx="4880">
                  <c:v>62.476965601965603</c:v>
                </c:pt>
                <c:pt idx="4881">
                  <c:v>62.476965601965603</c:v>
                </c:pt>
                <c:pt idx="4882">
                  <c:v>62.476965601965603</c:v>
                </c:pt>
                <c:pt idx="4883">
                  <c:v>62.476965601965603</c:v>
                </c:pt>
                <c:pt idx="4884">
                  <c:v>62.476965601965603</c:v>
                </c:pt>
                <c:pt idx="4885">
                  <c:v>62.476965601965603</c:v>
                </c:pt>
                <c:pt idx="4886">
                  <c:v>62.476965601965603</c:v>
                </c:pt>
                <c:pt idx="4887">
                  <c:v>62.476965601965603</c:v>
                </c:pt>
                <c:pt idx="4888">
                  <c:v>62.476965601965603</c:v>
                </c:pt>
                <c:pt idx="4889">
                  <c:v>62.476965601965603</c:v>
                </c:pt>
                <c:pt idx="4890">
                  <c:v>62.476965601965603</c:v>
                </c:pt>
                <c:pt idx="4891">
                  <c:v>62.476965601965603</c:v>
                </c:pt>
                <c:pt idx="4892">
                  <c:v>62.476965601965603</c:v>
                </c:pt>
                <c:pt idx="4893">
                  <c:v>62.388667076167081</c:v>
                </c:pt>
                <c:pt idx="4894">
                  <c:v>62.388667076167081</c:v>
                </c:pt>
                <c:pt idx="4895">
                  <c:v>62.388667076167081</c:v>
                </c:pt>
                <c:pt idx="4896">
                  <c:v>62.388667076167081</c:v>
                </c:pt>
                <c:pt idx="4897">
                  <c:v>62.388667076167081</c:v>
                </c:pt>
                <c:pt idx="4898">
                  <c:v>62.388667076167081</c:v>
                </c:pt>
                <c:pt idx="4899">
                  <c:v>62.388667076167081</c:v>
                </c:pt>
                <c:pt idx="4900">
                  <c:v>62.388667076167081</c:v>
                </c:pt>
                <c:pt idx="4901">
                  <c:v>62.388667076167081</c:v>
                </c:pt>
                <c:pt idx="4902">
                  <c:v>62.388667076167081</c:v>
                </c:pt>
                <c:pt idx="4903">
                  <c:v>62.346437346437341</c:v>
                </c:pt>
                <c:pt idx="4904">
                  <c:v>62.334920147420149</c:v>
                </c:pt>
                <c:pt idx="4905">
                  <c:v>62.334920147420149</c:v>
                </c:pt>
                <c:pt idx="4906">
                  <c:v>62.288851351351347</c:v>
                </c:pt>
                <c:pt idx="4907">
                  <c:v>62.288851351351347</c:v>
                </c:pt>
                <c:pt idx="4908">
                  <c:v>62.288851351351347</c:v>
                </c:pt>
                <c:pt idx="4909">
                  <c:v>62.288851351351347</c:v>
                </c:pt>
                <c:pt idx="4910">
                  <c:v>62.288851351351347</c:v>
                </c:pt>
                <c:pt idx="4911">
                  <c:v>62.288851351351347</c:v>
                </c:pt>
                <c:pt idx="4912">
                  <c:v>62.288851351351347</c:v>
                </c:pt>
                <c:pt idx="4913">
                  <c:v>62.288851351351347</c:v>
                </c:pt>
                <c:pt idx="4914">
                  <c:v>62.288851351351347</c:v>
                </c:pt>
                <c:pt idx="4915">
                  <c:v>62.288851351351347</c:v>
                </c:pt>
                <c:pt idx="4916">
                  <c:v>62.246621621621621</c:v>
                </c:pt>
                <c:pt idx="4917">
                  <c:v>62.238943488943491</c:v>
                </c:pt>
                <c:pt idx="4918">
                  <c:v>62.231265356265354</c:v>
                </c:pt>
                <c:pt idx="4919">
                  <c:v>62.192874692874689</c:v>
                </c:pt>
                <c:pt idx="4920">
                  <c:v>62.192874692874689</c:v>
                </c:pt>
                <c:pt idx="4921">
                  <c:v>62.192874692874689</c:v>
                </c:pt>
                <c:pt idx="4922">
                  <c:v>62.192874692874689</c:v>
                </c:pt>
                <c:pt idx="4923">
                  <c:v>62.192874692874689</c:v>
                </c:pt>
                <c:pt idx="4924">
                  <c:v>62.192874692874689</c:v>
                </c:pt>
                <c:pt idx="4925">
                  <c:v>62.192874692874689</c:v>
                </c:pt>
                <c:pt idx="4926">
                  <c:v>62.192874692874689</c:v>
                </c:pt>
                <c:pt idx="4927">
                  <c:v>62.192874692874689</c:v>
                </c:pt>
                <c:pt idx="4928">
                  <c:v>62.146805896805901</c:v>
                </c:pt>
                <c:pt idx="4929">
                  <c:v>62.146805896805901</c:v>
                </c:pt>
                <c:pt idx="4930">
                  <c:v>62.146805896805901</c:v>
                </c:pt>
                <c:pt idx="4931">
                  <c:v>62.127610565110572</c:v>
                </c:pt>
                <c:pt idx="4932">
                  <c:v>62.127610565110572</c:v>
                </c:pt>
                <c:pt idx="4933">
                  <c:v>62.108415233415236</c:v>
                </c:pt>
                <c:pt idx="4934">
                  <c:v>62.108415233415236</c:v>
                </c:pt>
                <c:pt idx="4935">
                  <c:v>62.108415233415236</c:v>
                </c:pt>
                <c:pt idx="4936">
                  <c:v>62.085380835380832</c:v>
                </c:pt>
                <c:pt idx="4937">
                  <c:v>62.085380835380832</c:v>
                </c:pt>
                <c:pt idx="4938">
                  <c:v>62.085380835380832</c:v>
                </c:pt>
                <c:pt idx="4939">
                  <c:v>62.070024570024572</c:v>
                </c:pt>
                <c:pt idx="4940">
                  <c:v>62.062346437346442</c:v>
                </c:pt>
                <c:pt idx="4941">
                  <c:v>62.035472972972968</c:v>
                </c:pt>
                <c:pt idx="4942">
                  <c:v>62.035472972972968</c:v>
                </c:pt>
                <c:pt idx="4943">
                  <c:v>62.035472972972968</c:v>
                </c:pt>
                <c:pt idx="4944">
                  <c:v>62.035472972972968</c:v>
                </c:pt>
                <c:pt idx="4945">
                  <c:v>62.035472972972968</c:v>
                </c:pt>
                <c:pt idx="4946">
                  <c:v>62.035472972972968</c:v>
                </c:pt>
                <c:pt idx="4947">
                  <c:v>61.985565110565112</c:v>
                </c:pt>
                <c:pt idx="4948">
                  <c:v>61.985565110565112</c:v>
                </c:pt>
                <c:pt idx="4949">
                  <c:v>61.985565110565112</c:v>
                </c:pt>
                <c:pt idx="4950">
                  <c:v>61.985565110565112</c:v>
                </c:pt>
                <c:pt idx="4951">
                  <c:v>61.985565110565112</c:v>
                </c:pt>
                <c:pt idx="4952">
                  <c:v>61.985565110565112</c:v>
                </c:pt>
                <c:pt idx="4953">
                  <c:v>61.985565110565112</c:v>
                </c:pt>
                <c:pt idx="4954">
                  <c:v>61.878071253071255</c:v>
                </c:pt>
                <c:pt idx="4955">
                  <c:v>61.878071253071255</c:v>
                </c:pt>
                <c:pt idx="4956">
                  <c:v>61.878071253071255</c:v>
                </c:pt>
                <c:pt idx="4957">
                  <c:v>61.878071253071255</c:v>
                </c:pt>
                <c:pt idx="4958">
                  <c:v>61.878071253071255</c:v>
                </c:pt>
                <c:pt idx="4959">
                  <c:v>61.878071253071255</c:v>
                </c:pt>
                <c:pt idx="4960">
                  <c:v>61.878071253071255</c:v>
                </c:pt>
                <c:pt idx="4961">
                  <c:v>61.878071253071255</c:v>
                </c:pt>
                <c:pt idx="4962">
                  <c:v>61.878071253071255</c:v>
                </c:pt>
                <c:pt idx="4963">
                  <c:v>61.878071253071255</c:v>
                </c:pt>
                <c:pt idx="4964">
                  <c:v>61.878071253071255</c:v>
                </c:pt>
                <c:pt idx="4965">
                  <c:v>61.878071253071255</c:v>
                </c:pt>
                <c:pt idx="4966">
                  <c:v>61.878071253071255</c:v>
                </c:pt>
                <c:pt idx="4967">
                  <c:v>61.878071253071255</c:v>
                </c:pt>
                <c:pt idx="4968">
                  <c:v>61.878071253071255</c:v>
                </c:pt>
                <c:pt idx="4969">
                  <c:v>61.878071253071255</c:v>
                </c:pt>
                <c:pt idx="4970">
                  <c:v>61.878071253071255</c:v>
                </c:pt>
                <c:pt idx="4971">
                  <c:v>61.878071253071255</c:v>
                </c:pt>
                <c:pt idx="4972">
                  <c:v>61.878071253071255</c:v>
                </c:pt>
                <c:pt idx="4973">
                  <c:v>61.878071253071255</c:v>
                </c:pt>
                <c:pt idx="4974">
                  <c:v>61.878071253071255</c:v>
                </c:pt>
                <c:pt idx="4975">
                  <c:v>61.774416461916459</c:v>
                </c:pt>
                <c:pt idx="4976">
                  <c:v>61.774416461916459</c:v>
                </c:pt>
                <c:pt idx="4977">
                  <c:v>61.774416461916459</c:v>
                </c:pt>
                <c:pt idx="4978">
                  <c:v>61.774416461916459</c:v>
                </c:pt>
                <c:pt idx="4979">
                  <c:v>61.774416461916459</c:v>
                </c:pt>
                <c:pt idx="4980">
                  <c:v>61.774416461916459</c:v>
                </c:pt>
                <c:pt idx="4981">
                  <c:v>61.73986486486487</c:v>
                </c:pt>
                <c:pt idx="4982">
                  <c:v>61.73986486486487</c:v>
                </c:pt>
                <c:pt idx="4983">
                  <c:v>61.73986486486487</c:v>
                </c:pt>
                <c:pt idx="4984">
                  <c:v>61.712991400491404</c:v>
                </c:pt>
                <c:pt idx="4985">
                  <c:v>61.712991400491404</c:v>
                </c:pt>
                <c:pt idx="4986">
                  <c:v>61.712991400491404</c:v>
                </c:pt>
                <c:pt idx="4987">
                  <c:v>61.712991400491404</c:v>
                </c:pt>
                <c:pt idx="4988">
                  <c:v>61.670761670761678</c:v>
                </c:pt>
                <c:pt idx="4989">
                  <c:v>61.670761670761678</c:v>
                </c:pt>
                <c:pt idx="4990">
                  <c:v>61.670761670761678</c:v>
                </c:pt>
                <c:pt idx="4991">
                  <c:v>61.670761670761678</c:v>
                </c:pt>
                <c:pt idx="4992">
                  <c:v>61.670761670761678</c:v>
                </c:pt>
                <c:pt idx="4993">
                  <c:v>61.670761670761678</c:v>
                </c:pt>
                <c:pt idx="4994">
                  <c:v>61.670761670761678</c:v>
                </c:pt>
                <c:pt idx="4995">
                  <c:v>61.636210073710075</c:v>
                </c:pt>
                <c:pt idx="4996">
                  <c:v>61.636210073710075</c:v>
                </c:pt>
                <c:pt idx="4997">
                  <c:v>61.601658476658471</c:v>
                </c:pt>
                <c:pt idx="4998">
                  <c:v>61.601658476658471</c:v>
                </c:pt>
                <c:pt idx="4999">
                  <c:v>61.601658476658471</c:v>
                </c:pt>
                <c:pt idx="5000">
                  <c:v>61.601658476658471</c:v>
                </c:pt>
                <c:pt idx="5001">
                  <c:v>61.601658476658471</c:v>
                </c:pt>
                <c:pt idx="5002">
                  <c:v>61.601658476658471</c:v>
                </c:pt>
                <c:pt idx="5003">
                  <c:v>61.601658476658471</c:v>
                </c:pt>
                <c:pt idx="5004">
                  <c:v>61.563267813267807</c:v>
                </c:pt>
                <c:pt idx="5005">
                  <c:v>61.563267813267807</c:v>
                </c:pt>
                <c:pt idx="5006">
                  <c:v>61.563267813267807</c:v>
                </c:pt>
                <c:pt idx="5007">
                  <c:v>61.540233415233416</c:v>
                </c:pt>
                <c:pt idx="5008">
                  <c:v>61.540233415233416</c:v>
                </c:pt>
                <c:pt idx="5009">
                  <c:v>61.540233415233416</c:v>
                </c:pt>
                <c:pt idx="5010">
                  <c:v>61.517199017199019</c:v>
                </c:pt>
                <c:pt idx="5011">
                  <c:v>61.517199017199019</c:v>
                </c:pt>
                <c:pt idx="5012">
                  <c:v>61.517199017199019</c:v>
                </c:pt>
                <c:pt idx="5013">
                  <c:v>61.471130221130224</c:v>
                </c:pt>
                <c:pt idx="5014">
                  <c:v>61.471130221130224</c:v>
                </c:pt>
                <c:pt idx="5015">
                  <c:v>61.471130221130224</c:v>
                </c:pt>
                <c:pt idx="5016">
                  <c:v>61.471130221130224</c:v>
                </c:pt>
                <c:pt idx="5017">
                  <c:v>61.471130221130224</c:v>
                </c:pt>
                <c:pt idx="5018">
                  <c:v>61.471130221130224</c:v>
                </c:pt>
                <c:pt idx="5019">
                  <c:v>61.471130221130224</c:v>
                </c:pt>
                <c:pt idx="5020">
                  <c:v>61.471130221130224</c:v>
                </c:pt>
                <c:pt idx="5021">
                  <c:v>61.471130221130224</c:v>
                </c:pt>
                <c:pt idx="5022">
                  <c:v>61.432739557739559</c:v>
                </c:pt>
                <c:pt idx="5023">
                  <c:v>61.409705159705162</c:v>
                </c:pt>
                <c:pt idx="5024">
                  <c:v>61.409705159705162</c:v>
                </c:pt>
                <c:pt idx="5025">
                  <c:v>61.409705159705162</c:v>
                </c:pt>
                <c:pt idx="5026">
                  <c:v>61.409705159705162</c:v>
                </c:pt>
                <c:pt idx="5027">
                  <c:v>61.409705159705162</c:v>
                </c:pt>
                <c:pt idx="5028">
                  <c:v>61.375153562653558</c:v>
                </c:pt>
                <c:pt idx="5029">
                  <c:v>61.375153562653558</c:v>
                </c:pt>
                <c:pt idx="5030">
                  <c:v>61.375153562653558</c:v>
                </c:pt>
                <c:pt idx="5031">
                  <c:v>61.375153562653558</c:v>
                </c:pt>
                <c:pt idx="5032">
                  <c:v>61.35595823095823</c:v>
                </c:pt>
                <c:pt idx="5033">
                  <c:v>61.348280098280092</c:v>
                </c:pt>
                <c:pt idx="5034">
                  <c:v>61.298372235872236</c:v>
                </c:pt>
                <c:pt idx="5035">
                  <c:v>61.298372235872236</c:v>
                </c:pt>
                <c:pt idx="5036">
                  <c:v>61.298372235872236</c:v>
                </c:pt>
                <c:pt idx="5037">
                  <c:v>61.298372235872236</c:v>
                </c:pt>
                <c:pt idx="5038">
                  <c:v>61.298372235872236</c:v>
                </c:pt>
                <c:pt idx="5039">
                  <c:v>61.298372235872236</c:v>
                </c:pt>
                <c:pt idx="5040">
                  <c:v>61.298372235872236</c:v>
                </c:pt>
                <c:pt idx="5041">
                  <c:v>61.298372235872236</c:v>
                </c:pt>
                <c:pt idx="5042">
                  <c:v>61.298372235872236</c:v>
                </c:pt>
                <c:pt idx="5043">
                  <c:v>61.298372235872236</c:v>
                </c:pt>
                <c:pt idx="5044">
                  <c:v>61.298372235872236</c:v>
                </c:pt>
                <c:pt idx="5045">
                  <c:v>61.298372235872236</c:v>
                </c:pt>
                <c:pt idx="5046">
                  <c:v>61.240786240786235</c:v>
                </c:pt>
                <c:pt idx="5047">
                  <c:v>61.240786240786235</c:v>
                </c:pt>
                <c:pt idx="5048">
                  <c:v>61.240786240786235</c:v>
                </c:pt>
                <c:pt idx="5049">
                  <c:v>61.213912776412769</c:v>
                </c:pt>
                <c:pt idx="5050">
                  <c:v>61.213912776412769</c:v>
                </c:pt>
                <c:pt idx="5051">
                  <c:v>61.213912776412769</c:v>
                </c:pt>
                <c:pt idx="5052">
                  <c:v>61.213912776412769</c:v>
                </c:pt>
                <c:pt idx="5053">
                  <c:v>61.194717444717448</c:v>
                </c:pt>
                <c:pt idx="5054">
                  <c:v>61.102579852579851</c:v>
                </c:pt>
                <c:pt idx="5055">
                  <c:v>61.102579852579851</c:v>
                </c:pt>
                <c:pt idx="5056">
                  <c:v>61.102579852579851</c:v>
                </c:pt>
                <c:pt idx="5057">
                  <c:v>61.102579852579851</c:v>
                </c:pt>
                <c:pt idx="5058">
                  <c:v>61.102579852579851</c:v>
                </c:pt>
                <c:pt idx="5059">
                  <c:v>61.102579852579851</c:v>
                </c:pt>
                <c:pt idx="5060">
                  <c:v>61.102579852579851</c:v>
                </c:pt>
                <c:pt idx="5061">
                  <c:v>61.102579852579851</c:v>
                </c:pt>
                <c:pt idx="5062">
                  <c:v>61.102579852579851</c:v>
                </c:pt>
                <c:pt idx="5063">
                  <c:v>61.102579852579851</c:v>
                </c:pt>
                <c:pt idx="5064">
                  <c:v>61.102579852579851</c:v>
                </c:pt>
                <c:pt idx="5065">
                  <c:v>61.102579852579851</c:v>
                </c:pt>
                <c:pt idx="5066">
                  <c:v>61.102579852579851</c:v>
                </c:pt>
                <c:pt idx="5067">
                  <c:v>61.102579852579851</c:v>
                </c:pt>
                <c:pt idx="5068">
                  <c:v>61.102579852579851</c:v>
                </c:pt>
                <c:pt idx="5069">
                  <c:v>61.102579852579851</c:v>
                </c:pt>
                <c:pt idx="5070">
                  <c:v>61.102579852579851</c:v>
                </c:pt>
                <c:pt idx="5071">
                  <c:v>61.102579852579851</c:v>
                </c:pt>
                <c:pt idx="5072">
                  <c:v>61.102579852579851</c:v>
                </c:pt>
                <c:pt idx="5073">
                  <c:v>61.102579852579851</c:v>
                </c:pt>
                <c:pt idx="5074">
                  <c:v>61.102579852579851</c:v>
                </c:pt>
                <c:pt idx="5075">
                  <c:v>61.102579852579851</c:v>
                </c:pt>
                <c:pt idx="5076">
                  <c:v>61.102579852579851</c:v>
                </c:pt>
                <c:pt idx="5077">
                  <c:v>61.006603194103192</c:v>
                </c:pt>
                <c:pt idx="5078">
                  <c:v>61.006603194103192</c:v>
                </c:pt>
                <c:pt idx="5079">
                  <c:v>60.991246928746932</c:v>
                </c:pt>
                <c:pt idx="5080">
                  <c:v>60.991246928746932</c:v>
                </c:pt>
                <c:pt idx="5081">
                  <c:v>60.975890663390665</c:v>
                </c:pt>
                <c:pt idx="5082">
                  <c:v>60.975890663390665</c:v>
                </c:pt>
                <c:pt idx="5083">
                  <c:v>60.964373464373466</c:v>
                </c:pt>
                <c:pt idx="5084">
                  <c:v>60.929821867321863</c:v>
                </c:pt>
                <c:pt idx="5085">
                  <c:v>60.929821867321863</c:v>
                </c:pt>
                <c:pt idx="5086">
                  <c:v>60.929821867321863</c:v>
                </c:pt>
                <c:pt idx="5087">
                  <c:v>60.929821867321863</c:v>
                </c:pt>
                <c:pt idx="5088">
                  <c:v>60.929821867321863</c:v>
                </c:pt>
                <c:pt idx="5089">
                  <c:v>60.929821867321863</c:v>
                </c:pt>
                <c:pt idx="5090">
                  <c:v>60.929821867321863</c:v>
                </c:pt>
                <c:pt idx="5091">
                  <c:v>60.929821867321863</c:v>
                </c:pt>
                <c:pt idx="5092">
                  <c:v>60.895270270270274</c:v>
                </c:pt>
                <c:pt idx="5093">
                  <c:v>60.887592137592137</c:v>
                </c:pt>
                <c:pt idx="5094">
                  <c:v>60.879914004914006</c:v>
                </c:pt>
                <c:pt idx="5095">
                  <c:v>60.868396805896808</c:v>
                </c:pt>
                <c:pt idx="5096">
                  <c:v>60.868396805896808</c:v>
                </c:pt>
                <c:pt idx="5097">
                  <c:v>60.849201474201479</c:v>
                </c:pt>
                <c:pt idx="5098">
                  <c:v>60.849201474201479</c:v>
                </c:pt>
                <c:pt idx="5099">
                  <c:v>60.849201474201479</c:v>
                </c:pt>
                <c:pt idx="5100">
                  <c:v>60.830006142506143</c:v>
                </c:pt>
                <c:pt idx="5101">
                  <c:v>60.830006142506143</c:v>
                </c:pt>
                <c:pt idx="5102">
                  <c:v>60.814649877149876</c:v>
                </c:pt>
                <c:pt idx="5103">
                  <c:v>60.814649877149876</c:v>
                </c:pt>
                <c:pt idx="5104">
                  <c:v>60.783937346437341</c:v>
                </c:pt>
                <c:pt idx="5105">
                  <c:v>60.783937346437341</c:v>
                </c:pt>
                <c:pt idx="5106">
                  <c:v>60.783937346437341</c:v>
                </c:pt>
                <c:pt idx="5107">
                  <c:v>60.783937346437341</c:v>
                </c:pt>
                <c:pt idx="5108">
                  <c:v>60.783937346437341</c:v>
                </c:pt>
                <c:pt idx="5109">
                  <c:v>60.783937346437341</c:v>
                </c:pt>
                <c:pt idx="5110">
                  <c:v>60.757063882063875</c:v>
                </c:pt>
                <c:pt idx="5111">
                  <c:v>60.749385749385752</c:v>
                </c:pt>
                <c:pt idx="5112">
                  <c:v>60.734029484029485</c:v>
                </c:pt>
                <c:pt idx="5113">
                  <c:v>60.734029484029485</c:v>
                </c:pt>
                <c:pt idx="5114">
                  <c:v>60.734029484029485</c:v>
                </c:pt>
                <c:pt idx="5115">
                  <c:v>60.714834152334149</c:v>
                </c:pt>
                <c:pt idx="5116">
                  <c:v>60.714834152334149</c:v>
                </c:pt>
                <c:pt idx="5117">
                  <c:v>60.703316953316957</c:v>
                </c:pt>
                <c:pt idx="5118">
                  <c:v>60.69563882063882</c:v>
                </c:pt>
                <c:pt idx="5119">
                  <c:v>60.676443488943491</c:v>
                </c:pt>
                <c:pt idx="5120">
                  <c:v>60.676443488943491</c:v>
                </c:pt>
                <c:pt idx="5121">
                  <c:v>60.676443488943491</c:v>
                </c:pt>
                <c:pt idx="5122">
                  <c:v>60.676443488943491</c:v>
                </c:pt>
                <c:pt idx="5123">
                  <c:v>60.657248157248155</c:v>
                </c:pt>
                <c:pt idx="5124">
                  <c:v>60.649570024570018</c:v>
                </c:pt>
                <c:pt idx="5125">
                  <c:v>60.630374692874689</c:v>
                </c:pt>
                <c:pt idx="5126">
                  <c:v>60.630374692874689</c:v>
                </c:pt>
                <c:pt idx="5127">
                  <c:v>60.630374692874689</c:v>
                </c:pt>
                <c:pt idx="5128">
                  <c:v>60.630374692874689</c:v>
                </c:pt>
                <c:pt idx="5129">
                  <c:v>60.61117936117936</c:v>
                </c:pt>
                <c:pt idx="5130">
                  <c:v>60.565110565110572</c:v>
                </c:pt>
                <c:pt idx="5131">
                  <c:v>60.565110565110572</c:v>
                </c:pt>
                <c:pt idx="5132">
                  <c:v>60.565110565110572</c:v>
                </c:pt>
                <c:pt idx="5133">
                  <c:v>60.565110565110572</c:v>
                </c:pt>
                <c:pt idx="5134">
                  <c:v>60.565110565110572</c:v>
                </c:pt>
                <c:pt idx="5135">
                  <c:v>60.565110565110572</c:v>
                </c:pt>
                <c:pt idx="5136">
                  <c:v>60.565110565110572</c:v>
                </c:pt>
                <c:pt idx="5137">
                  <c:v>60.565110565110572</c:v>
                </c:pt>
                <c:pt idx="5138">
                  <c:v>60.565110565110572</c:v>
                </c:pt>
                <c:pt idx="5139">
                  <c:v>60.565110565110572</c:v>
                </c:pt>
                <c:pt idx="5140">
                  <c:v>60.565110565110572</c:v>
                </c:pt>
                <c:pt idx="5141">
                  <c:v>60.49600737100738</c:v>
                </c:pt>
                <c:pt idx="5142">
                  <c:v>60.49600737100738</c:v>
                </c:pt>
                <c:pt idx="5143">
                  <c:v>60.49600737100738</c:v>
                </c:pt>
                <c:pt idx="5144">
                  <c:v>60.49600737100738</c:v>
                </c:pt>
                <c:pt idx="5145">
                  <c:v>60.49600737100738</c:v>
                </c:pt>
                <c:pt idx="5146">
                  <c:v>60.49600737100738</c:v>
                </c:pt>
                <c:pt idx="5147">
                  <c:v>60.49600737100738</c:v>
                </c:pt>
                <c:pt idx="5148">
                  <c:v>60.465294840294838</c:v>
                </c:pt>
                <c:pt idx="5149">
                  <c:v>60.449938574938578</c:v>
                </c:pt>
                <c:pt idx="5150">
                  <c:v>60.449938574938578</c:v>
                </c:pt>
                <c:pt idx="5151">
                  <c:v>60.449938574938578</c:v>
                </c:pt>
                <c:pt idx="5152">
                  <c:v>60.434582309582311</c:v>
                </c:pt>
                <c:pt idx="5153">
                  <c:v>60.41922604422605</c:v>
                </c:pt>
                <c:pt idx="5154">
                  <c:v>60.41922604422605</c:v>
                </c:pt>
                <c:pt idx="5155">
                  <c:v>60.41922604422605</c:v>
                </c:pt>
                <c:pt idx="5156">
                  <c:v>60.388513513513509</c:v>
                </c:pt>
                <c:pt idx="5157">
                  <c:v>60.388513513513509</c:v>
                </c:pt>
                <c:pt idx="5158">
                  <c:v>60.388513513513509</c:v>
                </c:pt>
                <c:pt idx="5159">
                  <c:v>60.388513513513509</c:v>
                </c:pt>
                <c:pt idx="5160">
                  <c:v>60.388513513513509</c:v>
                </c:pt>
                <c:pt idx="5161">
                  <c:v>60.36164004914005</c:v>
                </c:pt>
                <c:pt idx="5162">
                  <c:v>60.36164004914005</c:v>
                </c:pt>
                <c:pt idx="5163">
                  <c:v>60.350122850122844</c:v>
                </c:pt>
                <c:pt idx="5164">
                  <c:v>60.338605651105645</c:v>
                </c:pt>
                <c:pt idx="5165">
                  <c:v>60.338605651105645</c:v>
                </c:pt>
                <c:pt idx="5166">
                  <c:v>60.327088452088454</c:v>
                </c:pt>
                <c:pt idx="5167">
                  <c:v>60.30021498771498</c:v>
                </c:pt>
                <c:pt idx="5168">
                  <c:v>60.30021498771498</c:v>
                </c:pt>
                <c:pt idx="5169">
                  <c:v>60.30021498771498</c:v>
                </c:pt>
                <c:pt idx="5170">
                  <c:v>60.30021498771498</c:v>
                </c:pt>
                <c:pt idx="5171">
                  <c:v>60.30021498771498</c:v>
                </c:pt>
                <c:pt idx="5172">
                  <c:v>60.30021498771498</c:v>
                </c:pt>
                <c:pt idx="5173">
                  <c:v>60.257985257985261</c:v>
                </c:pt>
                <c:pt idx="5174">
                  <c:v>60.257985257985261</c:v>
                </c:pt>
                <c:pt idx="5175">
                  <c:v>60.257985257985261</c:v>
                </c:pt>
                <c:pt idx="5176">
                  <c:v>60.257985257985261</c:v>
                </c:pt>
                <c:pt idx="5177">
                  <c:v>60.257985257985261</c:v>
                </c:pt>
                <c:pt idx="5178">
                  <c:v>60.234950859950864</c:v>
                </c:pt>
                <c:pt idx="5179">
                  <c:v>60.19272113022113</c:v>
                </c:pt>
                <c:pt idx="5180">
                  <c:v>60.19272113022113</c:v>
                </c:pt>
                <c:pt idx="5181">
                  <c:v>60.19272113022113</c:v>
                </c:pt>
                <c:pt idx="5182">
                  <c:v>60.19272113022113</c:v>
                </c:pt>
                <c:pt idx="5183">
                  <c:v>60.19272113022113</c:v>
                </c:pt>
                <c:pt idx="5184">
                  <c:v>60.19272113022113</c:v>
                </c:pt>
                <c:pt idx="5185">
                  <c:v>60.19272113022113</c:v>
                </c:pt>
                <c:pt idx="5186">
                  <c:v>60.19272113022113</c:v>
                </c:pt>
                <c:pt idx="5187">
                  <c:v>60.19272113022113</c:v>
                </c:pt>
                <c:pt idx="5188">
                  <c:v>60.19272113022113</c:v>
                </c:pt>
                <c:pt idx="5189">
                  <c:v>60.142813267813267</c:v>
                </c:pt>
                <c:pt idx="5190">
                  <c:v>60.142813267813267</c:v>
                </c:pt>
                <c:pt idx="5191">
                  <c:v>60.142813267813267</c:v>
                </c:pt>
                <c:pt idx="5192">
                  <c:v>60.123617936117938</c:v>
                </c:pt>
                <c:pt idx="5193">
                  <c:v>60.123617936117938</c:v>
                </c:pt>
                <c:pt idx="5194">
                  <c:v>60.104422604422602</c:v>
                </c:pt>
                <c:pt idx="5195">
                  <c:v>60.104422604422602</c:v>
                </c:pt>
                <c:pt idx="5196">
                  <c:v>60.104422604422602</c:v>
                </c:pt>
                <c:pt idx="5197">
                  <c:v>60.089066339066342</c:v>
                </c:pt>
                <c:pt idx="5198">
                  <c:v>60.0583538083538</c:v>
                </c:pt>
                <c:pt idx="5199">
                  <c:v>60.0583538083538</c:v>
                </c:pt>
                <c:pt idx="5200">
                  <c:v>60.0583538083538</c:v>
                </c:pt>
                <c:pt idx="5201">
                  <c:v>60.0583538083538</c:v>
                </c:pt>
                <c:pt idx="5202">
                  <c:v>60.0583538083538</c:v>
                </c:pt>
                <c:pt idx="5203">
                  <c:v>60.0583538083538</c:v>
                </c:pt>
                <c:pt idx="5204">
                  <c:v>60.0583538083538</c:v>
                </c:pt>
                <c:pt idx="5205">
                  <c:v>60.023802211302211</c:v>
                </c:pt>
                <c:pt idx="5206">
                  <c:v>60.023802211302211</c:v>
                </c:pt>
                <c:pt idx="5207">
                  <c:v>60.01228501228502</c:v>
                </c:pt>
                <c:pt idx="5208">
                  <c:v>59.966216216216218</c:v>
                </c:pt>
                <c:pt idx="5209">
                  <c:v>59.966216216216218</c:v>
                </c:pt>
                <c:pt idx="5210">
                  <c:v>59.966216216216218</c:v>
                </c:pt>
                <c:pt idx="5211">
                  <c:v>59.966216216216218</c:v>
                </c:pt>
                <c:pt idx="5212">
                  <c:v>59.966216216216218</c:v>
                </c:pt>
                <c:pt idx="5213">
                  <c:v>59.966216216216218</c:v>
                </c:pt>
                <c:pt idx="5214">
                  <c:v>59.966216216216218</c:v>
                </c:pt>
                <c:pt idx="5215">
                  <c:v>59.966216216216218</c:v>
                </c:pt>
                <c:pt idx="5216">
                  <c:v>59.966216216216218</c:v>
                </c:pt>
                <c:pt idx="5217">
                  <c:v>59.966216216216218</c:v>
                </c:pt>
                <c:pt idx="5218">
                  <c:v>59.966216216216218</c:v>
                </c:pt>
                <c:pt idx="5219">
                  <c:v>59.916308353808354</c:v>
                </c:pt>
                <c:pt idx="5220">
                  <c:v>59.916308353808354</c:v>
                </c:pt>
                <c:pt idx="5221">
                  <c:v>59.877917690417689</c:v>
                </c:pt>
                <c:pt idx="5222">
                  <c:v>59.877917690417689</c:v>
                </c:pt>
                <c:pt idx="5223">
                  <c:v>59.877917690417689</c:v>
                </c:pt>
                <c:pt idx="5224">
                  <c:v>59.877917690417689</c:v>
                </c:pt>
                <c:pt idx="5225">
                  <c:v>59.877917690417689</c:v>
                </c:pt>
                <c:pt idx="5226">
                  <c:v>59.877917690417689</c:v>
                </c:pt>
                <c:pt idx="5227">
                  <c:v>59.877917690417689</c:v>
                </c:pt>
                <c:pt idx="5228">
                  <c:v>59.877917690417689</c:v>
                </c:pt>
                <c:pt idx="5229">
                  <c:v>59.843366093366093</c:v>
                </c:pt>
                <c:pt idx="5230">
                  <c:v>59.785780098280092</c:v>
                </c:pt>
                <c:pt idx="5231">
                  <c:v>59.785780098280092</c:v>
                </c:pt>
                <c:pt idx="5232">
                  <c:v>59.785780098280092</c:v>
                </c:pt>
                <c:pt idx="5233">
                  <c:v>59.785780098280092</c:v>
                </c:pt>
                <c:pt idx="5234">
                  <c:v>59.785780098280092</c:v>
                </c:pt>
                <c:pt idx="5235">
                  <c:v>59.785780098280092</c:v>
                </c:pt>
                <c:pt idx="5236">
                  <c:v>59.785780098280092</c:v>
                </c:pt>
                <c:pt idx="5237">
                  <c:v>59.785780098280092</c:v>
                </c:pt>
                <c:pt idx="5238">
                  <c:v>59.785780098280092</c:v>
                </c:pt>
                <c:pt idx="5239">
                  <c:v>59.785780098280092</c:v>
                </c:pt>
                <c:pt idx="5240">
                  <c:v>59.785780098280092</c:v>
                </c:pt>
                <c:pt idx="5241">
                  <c:v>59.785780098280092</c:v>
                </c:pt>
                <c:pt idx="5242">
                  <c:v>59.785780098280092</c:v>
                </c:pt>
                <c:pt idx="5243">
                  <c:v>59.785780098280092</c:v>
                </c:pt>
                <c:pt idx="5244">
                  <c:v>59.724355036855037</c:v>
                </c:pt>
                <c:pt idx="5245">
                  <c:v>59.724355036855037</c:v>
                </c:pt>
                <c:pt idx="5246">
                  <c:v>59.705159705159701</c:v>
                </c:pt>
                <c:pt idx="5247">
                  <c:v>59.705159705159701</c:v>
                </c:pt>
                <c:pt idx="5248">
                  <c:v>59.705159705159701</c:v>
                </c:pt>
                <c:pt idx="5249">
                  <c:v>59.678286240786235</c:v>
                </c:pt>
                <c:pt idx="5250">
                  <c:v>59.678286240786235</c:v>
                </c:pt>
                <c:pt idx="5251">
                  <c:v>59.678286240786235</c:v>
                </c:pt>
                <c:pt idx="5252">
                  <c:v>59.678286240786235</c:v>
                </c:pt>
                <c:pt idx="5253">
                  <c:v>59.659090909090907</c:v>
                </c:pt>
                <c:pt idx="5254">
                  <c:v>59.628378378378379</c:v>
                </c:pt>
                <c:pt idx="5255">
                  <c:v>59.628378378378379</c:v>
                </c:pt>
                <c:pt idx="5256">
                  <c:v>59.628378378378379</c:v>
                </c:pt>
                <c:pt idx="5257">
                  <c:v>59.628378378378379</c:v>
                </c:pt>
                <c:pt idx="5258">
                  <c:v>59.628378378378379</c:v>
                </c:pt>
                <c:pt idx="5259">
                  <c:v>59.628378378378379</c:v>
                </c:pt>
                <c:pt idx="5260">
                  <c:v>59.628378378378379</c:v>
                </c:pt>
                <c:pt idx="5261">
                  <c:v>59.597665847665851</c:v>
                </c:pt>
                <c:pt idx="5262">
                  <c:v>59.582309582309577</c:v>
                </c:pt>
                <c:pt idx="5263">
                  <c:v>59.582309582309577</c:v>
                </c:pt>
                <c:pt idx="5264">
                  <c:v>59.582309582309577</c:v>
                </c:pt>
                <c:pt idx="5265">
                  <c:v>59.559275184275187</c:v>
                </c:pt>
                <c:pt idx="5266">
                  <c:v>59.559275184275187</c:v>
                </c:pt>
                <c:pt idx="5267">
                  <c:v>59.559275184275187</c:v>
                </c:pt>
                <c:pt idx="5268">
                  <c:v>59.540079852579851</c:v>
                </c:pt>
                <c:pt idx="5269">
                  <c:v>59.540079852579851</c:v>
                </c:pt>
                <c:pt idx="5270">
                  <c:v>59.509367321867323</c:v>
                </c:pt>
                <c:pt idx="5271">
                  <c:v>59.509367321867323</c:v>
                </c:pt>
                <c:pt idx="5272">
                  <c:v>59.509367321867323</c:v>
                </c:pt>
                <c:pt idx="5273">
                  <c:v>59.509367321867323</c:v>
                </c:pt>
                <c:pt idx="5274">
                  <c:v>59.509367321867323</c:v>
                </c:pt>
                <c:pt idx="5275">
                  <c:v>59.509367321867323</c:v>
                </c:pt>
                <c:pt idx="5276">
                  <c:v>59.478654791154796</c:v>
                </c:pt>
                <c:pt idx="5277">
                  <c:v>59.478654791154796</c:v>
                </c:pt>
                <c:pt idx="5278">
                  <c:v>59.45945945945946</c:v>
                </c:pt>
                <c:pt idx="5279">
                  <c:v>59.45945945945946</c:v>
                </c:pt>
                <c:pt idx="5280">
                  <c:v>59.45945945945946</c:v>
                </c:pt>
                <c:pt idx="5281">
                  <c:v>59.428746928746932</c:v>
                </c:pt>
                <c:pt idx="5282">
                  <c:v>59.428746928746932</c:v>
                </c:pt>
                <c:pt idx="5283">
                  <c:v>59.428746928746932</c:v>
                </c:pt>
                <c:pt idx="5284">
                  <c:v>59.428746928746932</c:v>
                </c:pt>
                <c:pt idx="5285">
                  <c:v>59.428746928746932</c:v>
                </c:pt>
                <c:pt idx="5286">
                  <c:v>59.405712530712528</c:v>
                </c:pt>
                <c:pt idx="5287">
                  <c:v>59.398034398034397</c:v>
                </c:pt>
                <c:pt idx="5288">
                  <c:v>59.344287469287472</c:v>
                </c:pt>
                <c:pt idx="5289">
                  <c:v>59.344287469287472</c:v>
                </c:pt>
                <c:pt idx="5290">
                  <c:v>59.344287469287472</c:v>
                </c:pt>
                <c:pt idx="5291">
                  <c:v>59.344287469287472</c:v>
                </c:pt>
                <c:pt idx="5292">
                  <c:v>59.344287469287472</c:v>
                </c:pt>
                <c:pt idx="5293">
                  <c:v>59.344287469287472</c:v>
                </c:pt>
                <c:pt idx="5294">
                  <c:v>59.344287469287472</c:v>
                </c:pt>
                <c:pt idx="5295">
                  <c:v>59.344287469287472</c:v>
                </c:pt>
                <c:pt idx="5296">
                  <c:v>59.344287469287472</c:v>
                </c:pt>
                <c:pt idx="5297">
                  <c:v>59.344287469287472</c:v>
                </c:pt>
                <c:pt idx="5298">
                  <c:v>59.344287469287472</c:v>
                </c:pt>
                <c:pt idx="5299">
                  <c:v>59.344287469287472</c:v>
                </c:pt>
                <c:pt idx="5300">
                  <c:v>59.344287469287472</c:v>
                </c:pt>
                <c:pt idx="5301">
                  <c:v>59.27518427518428</c:v>
                </c:pt>
                <c:pt idx="5302">
                  <c:v>59.27518427518428</c:v>
                </c:pt>
                <c:pt idx="5303">
                  <c:v>59.27518427518428</c:v>
                </c:pt>
                <c:pt idx="5304">
                  <c:v>59.27518427518428</c:v>
                </c:pt>
                <c:pt idx="5305">
                  <c:v>59.27518427518428</c:v>
                </c:pt>
                <c:pt idx="5306">
                  <c:v>59.252149877149876</c:v>
                </c:pt>
                <c:pt idx="5307">
                  <c:v>59.236793611793615</c:v>
                </c:pt>
                <c:pt idx="5308">
                  <c:v>59.236793611793615</c:v>
                </c:pt>
                <c:pt idx="5309">
                  <c:v>59.236793611793615</c:v>
                </c:pt>
                <c:pt idx="5310">
                  <c:v>59.221437346437341</c:v>
                </c:pt>
                <c:pt idx="5311">
                  <c:v>59.202242014742012</c:v>
                </c:pt>
                <c:pt idx="5312">
                  <c:v>59.202242014742012</c:v>
                </c:pt>
                <c:pt idx="5313">
                  <c:v>59.202242014742012</c:v>
                </c:pt>
                <c:pt idx="5314">
                  <c:v>59.202242014742012</c:v>
                </c:pt>
                <c:pt idx="5315">
                  <c:v>59.183046683046683</c:v>
                </c:pt>
                <c:pt idx="5316">
                  <c:v>59.167690417690423</c:v>
                </c:pt>
                <c:pt idx="5317">
                  <c:v>59.167690417690423</c:v>
                </c:pt>
                <c:pt idx="5318">
                  <c:v>59.167690417690423</c:v>
                </c:pt>
                <c:pt idx="5319">
                  <c:v>59.152334152334149</c:v>
                </c:pt>
                <c:pt idx="5320">
                  <c:v>59.144656019656018</c:v>
                </c:pt>
                <c:pt idx="5321">
                  <c:v>59.136977886977881</c:v>
                </c:pt>
                <c:pt idx="5322">
                  <c:v>59.106265356265354</c:v>
                </c:pt>
                <c:pt idx="5323">
                  <c:v>59.106265356265354</c:v>
                </c:pt>
                <c:pt idx="5324">
                  <c:v>59.106265356265354</c:v>
                </c:pt>
                <c:pt idx="5325">
                  <c:v>59.106265356265354</c:v>
                </c:pt>
                <c:pt idx="5326">
                  <c:v>59.106265356265354</c:v>
                </c:pt>
                <c:pt idx="5327">
                  <c:v>59.106265356265354</c:v>
                </c:pt>
                <c:pt idx="5328">
                  <c:v>59.106265356265354</c:v>
                </c:pt>
                <c:pt idx="5329">
                  <c:v>59.060196560196566</c:v>
                </c:pt>
                <c:pt idx="5330">
                  <c:v>59.060196560196566</c:v>
                </c:pt>
                <c:pt idx="5331">
                  <c:v>59.060196560196566</c:v>
                </c:pt>
                <c:pt idx="5332">
                  <c:v>59.060196560196566</c:v>
                </c:pt>
                <c:pt idx="5333">
                  <c:v>59.060196560196566</c:v>
                </c:pt>
                <c:pt idx="5334">
                  <c:v>59.037162162162161</c:v>
                </c:pt>
                <c:pt idx="5335">
                  <c:v>59.029484029484024</c:v>
                </c:pt>
                <c:pt idx="5336">
                  <c:v>59.010288697788695</c:v>
                </c:pt>
                <c:pt idx="5337">
                  <c:v>59.010288697788695</c:v>
                </c:pt>
                <c:pt idx="5338">
                  <c:v>59.010288697788695</c:v>
                </c:pt>
                <c:pt idx="5339">
                  <c:v>59.010288697788695</c:v>
                </c:pt>
                <c:pt idx="5340">
                  <c:v>58.991093366093359</c:v>
                </c:pt>
                <c:pt idx="5341">
                  <c:v>58.975737100737099</c:v>
                </c:pt>
                <c:pt idx="5342">
                  <c:v>58.975737100737099</c:v>
                </c:pt>
                <c:pt idx="5343">
                  <c:v>58.975737100737099</c:v>
                </c:pt>
                <c:pt idx="5344">
                  <c:v>58.95654176904177</c:v>
                </c:pt>
                <c:pt idx="5345">
                  <c:v>58.95654176904177</c:v>
                </c:pt>
                <c:pt idx="5346">
                  <c:v>58.914312039312044</c:v>
                </c:pt>
                <c:pt idx="5347">
                  <c:v>58.914312039312044</c:v>
                </c:pt>
                <c:pt idx="5348">
                  <c:v>58.914312039312044</c:v>
                </c:pt>
                <c:pt idx="5349">
                  <c:v>58.914312039312044</c:v>
                </c:pt>
                <c:pt idx="5350">
                  <c:v>58.914312039312044</c:v>
                </c:pt>
                <c:pt idx="5351">
                  <c:v>58.914312039312044</c:v>
                </c:pt>
                <c:pt idx="5352">
                  <c:v>58.914312039312044</c:v>
                </c:pt>
                <c:pt idx="5353">
                  <c:v>58.914312039312044</c:v>
                </c:pt>
                <c:pt idx="5354">
                  <c:v>58.914312039312044</c:v>
                </c:pt>
                <c:pt idx="5355">
                  <c:v>58.875921375921379</c:v>
                </c:pt>
                <c:pt idx="5356">
                  <c:v>58.833691646191646</c:v>
                </c:pt>
                <c:pt idx="5357">
                  <c:v>58.833691646191646</c:v>
                </c:pt>
                <c:pt idx="5358">
                  <c:v>58.833691646191646</c:v>
                </c:pt>
                <c:pt idx="5359">
                  <c:v>58.833691646191646</c:v>
                </c:pt>
                <c:pt idx="5360">
                  <c:v>58.833691646191646</c:v>
                </c:pt>
                <c:pt idx="5361">
                  <c:v>58.833691646191646</c:v>
                </c:pt>
                <c:pt idx="5362">
                  <c:v>58.833691646191646</c:v>
                </c:pt>
                <c:pt idx="5363">
                  <c:v>58.833691646191646</c:v>
                </c:pt>
                <c:pt idx="5364">
                  <c:v>58.833691646191646</c:v>
                </c:pt>
                <c:pt idx="5365">
                  <c:v>58.833691646191646</c:v>
                </c:pt>
                <c:pt idx="5366">
                  <c:v>58.772266584766584</c:v>
                </c:pt>
                <c:pt idx="5367">
                  <c:v>58.772266584766584</c:v>
                </c:pt>
                <c:pt idx="5368">
                  <c:v>58.772266584766584</c:v>
                </c:pt>
                <c:pt idx="5369">
                  <c:v>58.772266584766584</c:v>
                </c:pt>
                <c:pt idx="5370">
                  <c:v>58.772266584766584</c:v>
                </c:pt>
                <c:pt idx="5371">
                  <c:v>58.772266584766584</c:v>
                </c:pt>
                <c:pt idx="5372">
                  <c:v>58.745393120393118</c:v>
                </c:pt>
                <c:pt idx="5373">
                  <c:v>58.73771498771498</c:v>
                </c:pt>
                <c:pt idx="5374">
                  <c:v>58.683968058968063</c:v>
                </c:pt>
                <c:pt idx="5375">
                  <c:v>58.683968058968063</c:v>
                </c:pt>
                <c:pt idx="5376">
                  <c:v>58.683968058968063</c:v>
                </c:pt>
                <c:pt idx="5377">
                  <c:v>58.683968058968063</c:v>
                </c:pt>
                <c:pt idx="5378">
                  <c:v>58.683968058968063</c:v>
                </c:pt>
                <c:pt idx="5379">
                  <c:v>58.683968058968063</c:v>
                </c:pt>
                <c:pt idx="5380">
                  <c:v>58.683968058968063</c:v>
                </c:pt>
                <c:pt idx="5381">
                  <c:v>58.683968058968063</c:v>
                </c:pt>
                <c:pt idx="5382">
                  <c:v>58.683968058968063</c:v>
                </c:pt>
                <c:pt idx="5383">
                  <c:v>58.683968058968063</c:v>
                </c:pt>
                <c:pt idx="5384">
                  <c:v>58.683968058968063</c:v>
                </c:pt>
                <c:pt idx="5385">
                  <c:v>58.683968058968063</c:v>
                </c:pt>
                <c:pt idx="5386">
                  <c:v>58.683968058968063</c:v>
                </c:pt>
                <c:pt idx="5387">
                  <c:v>58.618703931203932</c:v>
                </c:pt>
                <c:pt idx="5388">
                  <c:v>58.618703931203932</c:v>
                </c:pt>
                <c:pt idx="5389">
                  <c:v>58.618703931203932</c:v>
                </c:pt>
                <c:pt idx="5390">
                  <c:v>58.618703931203932</c:v>
                </c:pt>
                <c:pt idx="5391">
                  <c:v>58.576474201474205</c:v>
                </c:pt>
                <c:pt idx="5392">
                  <c:v>58.576474201474205</c:v>
                </c:pt>
                <c:pt idx="5393">
                  <c:v>58.576474201474205</c:v>
                </c:pt>
                <c:pt idx="5394">
                  <c:v>58.576474201474205</c:v>
                </c:pt>
                <c:pt idx="5395">
                  <c:v>58.576474201474205</c:v>
                </c:pt>
                <c:pt idx="5396">
                  <c:v>58.576474201474205</c:v>
                </c:pt>
                <c:pt idx="5397">
                  <c:v>58.576474201474205</c:v>
                </c:pt>
                <c:pt idx="5398">
                  <c:v>58.541922604422602</c:v>
                </c:pt>
                <c:pt idx="5399">
                  <c:v>58.541922604422602</c:v>
                </c:pt>
                <c:pt idx="5400">
                  <c:v>58.530405405405403</c:v>
                </c:pt>
                <c:pt idx="5401">
                  <c:v>58.522727272727273</c:v>
                </c:pt>
                <c:pt idx="5402">
                  <c:v>58.515049140049136</c:v>
                </c:pt>
                <c:pt idx="5403">
                  <c:v>58.492014742014739</c:v>
                </c:pt>
                <c:pt idx="5404">
                  <c:v>58.492014742014739</c:v>
                </c:pt>
                <c:pt idx="5405">
                  <c:v>58.492014742014739</c:v>
                </c:pt>
                <c:pt idx="5406">
                  <c:v>58.492014742014739</c:v>
                </c:pt>
                <c:pt idx="5407">
                  <c:v>58.492014742014739</c:v>
                </c:pt>
                <c:pt idx="5408">
                  <c:v>58.465141277641273</c:v>
                </c:pt>
                <c:pt idx="5409">
                  <c:v>58.465141277641273</c:v>
                </c:pt>
                <c:pt idx="5410">
                  <c:v>58.44978501228502</c:v>
                </c:pt>
                <c:pt idx="5411">
                  <c:v>58.44978501228502</c:v>
                </c:pt>
                <c:pt idx="5412">
                  <c:v>58.422911547911546</c:v>
                </c:pt>
                <c:pt idx="5413">
                  <c:v>58.422911547911546</c:v>
                </c:pt>
                <c:pt idx="5414">
                  <c:v>58.422911547911546</c:v>
                </c:pt>
                <c:pt idx="5415">
                  <c:v>58.422911547911546</c:v>
                </c:pt>
                <c:pt idx="5416">
                  <c:v>58.422911547911546</c:v>
                </c:pt>
                <c:pt idx="5417">
                  <c:v>58.384520884520882</c:v>
                </c:pt>
                <c:pt idx="5418">
                  <c:v>58.384520884520882</c:v>
                </c:pt>
                <c:pt idx="5419">
                  <c:v>58.384520884520882</c:v>
                </c:pt>
                <c:pt idx="5420">
                  <c:v>58.384520884520882</c:v>
                </c:pt>
                <c:pt idx="5421">
                  <c:v>58.384520884520882</c:v>
                </c:pt>
                <c:pt idx="5422">
                  <c:v>58.361486486486491</c:v>
                </c:pt>
                <c:pt idx="5423">
                  <c:v>58.353808353808354</c:v>
                </c:pt>
                <c:pt idx="5424">
                  <c:v>58.323095823095827</c:v>
                </c:pt>
                <c:pt idx="5425">
                  <c:v>58.323095823095827</c:v>
                </c:pt>
                <c:pt idx="5426">
                  <c:v>58.323095823095827</c:v>
                </c:pt>
                <c:pt idx="5427">
                  <c:v>58.323095823095827</c:v>
                </c:pt>
                <c:pt idx="5428">
                  <c:v>58.323095823095827</c:v>
                </c:pt>
                <c:pt idx="5429">
                  <c:v>58.323095823095827</c:v>
                </c:pt>
                <c:pt idx="5430">
                  <c:v>58.323095823095827</c:v>
                </c:pt>
                <c:pt idx="5431">
                  <c:v>58.292383292383285</c:v>
                </c:pt>
                <c:pt idx="5432">
                  <c:v>58.284705159705162</c:v>
                </c:pt>
                <c:pt idx="5433">
                  <c:v>58.261670761670757</c:v>
                </c:pt>
                <c:pt idx="5434">
                  <c:v>58.261670761670757</c:v>
                </c:pt>
                <c:pt idx="5435">
                  <c:v>58.261670761670757</c:v>
                </c:pt>
                <c:pt idx="5436">
                  <c:v>58.261670761670757</c:v>
                </c:pt>
                <c:pt idx="5437">
                  <c:v>58.261670761670757</c:v>
                </c:pt>
                <c:pt idx="5438">
                  <c:v>58.23095823095823</c:v>
                </c:pt>
                <c:pt idx="5439">
                  <c:v>58.23095823095823</c:v>
                </c:pt>
                <c:pt idx="5440">
                  <c:v>58.23095823095823</c:v>
                </c:pt>
                <c:pt idx="5441">
                  <c:v>58.215601965601969</c:v>
                </c:pt>
                <c:pt idx="5442">
                  <c:v>58.181050368550366</c:v>
                </c:pt>
                <c:pt idx="5443">
                  <c:v>58.181050368550366</c:v>
                </c:pt>
                <c:pt idx="5444">
                  <c:v>58.181050368550366</c:v>
                </c:pt>
                <c:pt idx="5445">
                  <c:v>58.181050368550366</c:v>
                </c:pt>
                <c:pt idx="5446">
                  <c:v>58.181050368550366</c:v>
                </c:pt>
                <c:pt idx="5447">
                  <c:v>58.181050368550366</c:v>
                </c:pt>
                <c:pt idx="5448">
                  <c:v>58.181050368550366</c:v>
                </c:pt>
                <c:pt idx="5449">
                  <c:v>58.181050368550366</c:v>
                </c:pt>
                <c:pt idx="5450">
                  <c:v>58.14649877149877</c:v>
                </c:pt>
                <c:pt idx="5451">
                  <c:v>58.13114250614251</c:v>
                </c:pt>
                <c:pt idx="5452">
                  <c:v>58.13114250614251</c:v>
                </c:pt>
                <c:pt idx="5453">
                  <c:v>58.13114250614251</c:v>
                </c:pt>
                <c:pt idx="5454">
                  <c:v>58.115786240786235</c:v>
                </c:pt>
                <c:pt idx="5455">
                  <c:v>58.100429975429982</c:v>
                </c:pt>
                <c:pt idx="5456">
                  <c:v>58.100429975429982</c:v>
                </c:pt>
                <c:pt idx="5457">
                  <c:v>58.100429975429982</c:v>
                </c:pt>
                <c:pt idx="5458">
                  <c:v>58.077395577395578</c:v>
                </c:pt>
                <c:pt idx="5459">
                  <c:v>58.077395577395578</c:v>
                </c:pt>
                <c:pt idx="5460">
                  <c:v>58.077395577395578</c:v>
                </c:pt>
                <c:pt idx="5461">
                  <c:v>58.058200245700242</c:v>
                </c:pt>
                <c:pt idx="5462">
                  <c:v>58.058200245700242</c:v>
                </c:pt>
                <c:pt idx="5463">
                  <c:v>58.035165847665851</c:v>
                </c:pt>
                <c:pt idx="5464">
                  <c:v>58.035165847665851</c:v>
                </c:pt>
                <c:pt idx="5465">
                  <c:v>58.035165847665851</c:v>
                </c:pt>
                <c:pt idx="5466">
                  <c:v>58.035165847665851</c:v>
                </c:pt>
                <c:pt idx="5467">
                  <c:v>58.008292383292378</c:v>
                </c:pt>
                <c:pt idx="5468">
                  <c:v>58.008292383292378</c:v>
                </c:pt>
                <c:pt idx="5469">
                  <c:v>58.008292383292378</c:v>
                </c:pt>
                <c:pt idx="5470">
                  <c:v>57.989097051597049</c:v>
                </c:pt>
                <c:pt idx="5471">
                  <c:v>57.989097051597049</c:v>
                </c:pt>
                <c:pt idx="5472">
                  <c:v>57.939189189189186</c:v>
                </c:pt>
                <c:pt idx="5473">
                  <c:v>57.939189189189186</c:v>
                </c:pt>
                <c:pt idx="5474">
                  <c:v>57.939189189189186</c:v>
                </c:pt>
                <c:pt idx="5475">
                  <c:v>57.939189189189186</c:v>
                </c:pt>
                <c:pt idx="5476">
                  <c:v>57.939189189189186</c:v>
                </c:pt>
                <c:pt idx="5477">
                  <c:v>57.939189189189186</c:v>
                </c:pt>
                <c:pt idx="5478">
                  <c:v>57.939189189189186</c:v>
                </c:pt>
                <c:pt idx="5479">
                  <c:v>57.939189189189186</c:v>
                </c:pt>
                <c:pt idx="5480">
                  <c:v>57.939189189189186</c:v>
                </c:pt>
                <c:pt idx="5481">
                  <c:v>57.939189189189186</c:v>
                </c:pt>
                <c:pt idx="5482">
                  <c:v>57.939189189189186</c:v>
                </c:pt>
                <c:pt idx="5483">
                  <c:v>57.881603194103192</c:v>
                </c:pt>
                <c:pt idx="5484">
                  <c:v>57.881603194103192</c:v>
                </c:pt>
                <c:pt idx="5485">
                  <c:v>57.881603194103192</c:v>
                </c:pt>
                <c:pt idx="5486">
                  <c:v>57.881603194103192</c:v>
                </c:pt>
                <c:pt idx="5487">
                  <c:v>57.854729729729726</c:v>
                </c:pt>
                <c:pt idx="5488">
                  <c:v>57.854729729729726</c:v>
                </c:pt>
                <c:pt idx="5489">
                  <c:v>57.854729729729726</c:v>
                </c:pt>
                <c:pt idx="5490">
                  <c:v>57.831695331695329</c:v>
                </c:pt>
                <c:pt idx="5491">
                  <c:v>57.831695331695329</c:v>
                </c:pt>
                <c:pt idx="5492">
                  <c:v>57.831695331695329</c:v>
                </c:pt>
                <c:pt idx="5493">
                  <c:v>57.816339066339062</c:v>
                </c:pt>
                <c:pt idx="5494">
                  <c:v>57.777948402948397</c:v>
                </c:pt>
                <c:pt idx="5495">
                  <c:v>57.777948402948397</c:v>
                </c:pt>
                <c:pt idx="5496">
                  <c:v>57.777948402948397</c:v>
                </c:pt>
                <c:pt idx="5497">
                  <c:v>57.777948402948397</c:v>
                </c:pt>
                <c:pt idx="5498">
                  <c:v>57.777948402948397</c:v>
                </c:pt>
                <c:pt idx="5499">
                  <c:v>57.777948402948397</c:v>
                </c:pt>
                <c:pt idx="5500">
                  <c:v>57.777948402948397</c:v>
                </c:pt>
                <c:pt idx="5501">
                  <c:v>57.777948402948397</c:v>
                </c:pt>
                <c:pt idx="5502">
                  <c:v>57.777948402948397</c:v>
                </c:pt>
                <c:pt idx="5503">
                  <c:v>57.72804054054054</c:v>
                </c:pt>
                <c:pt idx="5504">
                  <c:v>57.72804054054054</c:v>
                </c:pt>
                <c:pt idx="5505">
                  <c:v>57.72804054054054</c:v>
                </c:pt>
                <c:pt idx="5506">
                  <c:v>57.72804054054054</c:v>
                </c:pt>
                <c:pt idx="5507">
                  <c:v>57.708845208845204</c:v>
                </c:pt>
                <c:pt idx="5508">
                  <c:v>57.639742014742012</c:v>
                </c:pt>
                <c:pt idx="5509">
                  <c:v>57.639742014742012</c:v>
                </c:pt>
                <c:pt idx="5510">
                  <c:v>57.639742014742012</c:v>
                </c:pt>
                <c:pt idx="5511">
                  <c:v>57.639742014742012</c:v>
                </c:pt>
                <c:pt idx="5512">
                  <c:v>57.639742014742012</c:v>
                </c:pt>
                <c:pt idx="5513">
                  <c:v>57.639742014742012</c:v>
                </c:pt>
                <c:pt idx="5514">
                  <c:v>57.639742014742012</c:v>
                </c:pt>
                <c:pt idx="5515">
                  <c:v>57.639742014742012</c:v>
                </c:pt>
                <c:pt idx="5516">
                  <c:v>57.639742014742012</c:v>
                </c:pt>
                <c:pt idx="5517">
                  <c:v>57.639742014742012</c:v>
                </c:pt>
                <c:pt idx="5518">
                  <c:v>57.639742014742012</c:v>
                </c:pt>
                <c:pt idx="5519">
                  <c:v>57.639742014742012</c:v>
                </c:pt>
                <c:pt idx="5520">
                  <c:v>57.639742014742012</c:v>
                </c:pt>
                <c:pt idx="5521">
                  <c:v>57.639742014742012</c:v>
                </c:pt>
                <c:pt idx="5522">
                  <c:v>57.639742014742012</c:v>
                </c:pt>
                <c:pt idx="5523">
                  <c:v>57.639742014742012</c:v>
                </c:pt>
                <c:pt idx="5524">
                  <c:v>57.639742014742012</c:v>
                </c:pt>
                <c:pt idx="5525">
                  <c:v>57.57063882063882</c:v>
                </c:pt>
                <c:pt idx="5526">
                  <c:v>57.562960687960683</c:v>
                </c:pt>
                <c:pt idx="5527">
                  <c:v>57.528409090909093</c:v>
                </c:pt>
                <c:pt idx="5528">
                  <c:v>57.528409090909093</c:v>
                </c:pt>
                <c:pt idx="5529">
                  <c:v>57.528409090909093</c:v>
                </c:pt>
                <c:pt idx="5530">
                  <c:v>57.528409090909093</c:v>
                </c:pt>
                <c:pt idx="5531">
                  <c:v>57.528409090909093</c:v>
                </c:pt>
                <c:pt idx="5532">
                  <c:v>57.528409090909093</c:v>
                </c:pt>
                <c:pt idx="5533">
                  <c:v>57.528409090909093</c:v>
                </c:pt>
                <c:pt idx="5534">
                  <c:v>57.528409090909093</c:v>
                </c:pt>
                <c:pt idx="5535">
                  <c:v>57.4708230958231</c:v>
                </c:pt>
                <c:pt idx="5536">
                  <c:v>57.4708230958231</c:v>
                </c:pt>
                <c:pt idx="5537">
                  <c:v>57.4708230958231</c:v>
                </c:pt>
                <c:pt idx="5538">
                  <c:v>57.4708230958231</c:v>
                </c:pt>
                <c:pt idx="5539">
                  <c:v>57.4708230958231</c:v>
                </c:pt>
                <c:pt idx="5540">
                  <c:v>57.4708230958231</c:v>
                </c:pt>
                <c:pt idx="5541">
                  <c:v>57.4708230958231</c:v>
                </c:pt>
                <c:pt idx="5542">
                  <c:v>57.436271498771497</c:v>
                </c:pt>
                <c:pt idx="5543">
                  <c:v>57.436271498771497</c:v>
                </c:pt>
                <c:pt idx="5544">
                  <c:v>57.424754299754298</c:v>
                </c:pt>
                <c:pt idx="5545">
                  <c:v>57.409398034398031</c:v>
                </c:pt>
                <c:pt idx="5546">
                  <c:v>57.409398034398031</c:v>
                </c:pt>
                <c:pt idx="5547">
                  <c:v>57.409398034398031</c:v>
                </c:pt>
                <c:pt idx="5548">
                  <c:v>57.390202702702695</c:v>
                </c:pt>
                <c:pt idx="5549">
                  <c:v>57.390202702702695</c:v>
                </c:pt>
                <c:pt idx="5550">
                  <c:v>57.374846437346442</c:v>
                </c:pt>
                <c:pt idx="5551">
                  <c:v>57.374846437346442</c:v>
                </c:pt>
                <c:pt idx="5552">
                  <c:v>57.359490171990167</c:v>
                </c:pt>
                <c:pt idx="5553">
                  <c:v>57.359490171990167</c:v>
                </c:pt>
                <c:pt idx="5554">
                  <c:v>57.347972972972968</c:v>
                </c:pt>
                <c:pt idx="5555">
                  <c:v>57.324938574938578</c:v>
                </c:pt>
                <c:pt idx="5556">
                  <c:v>57.324938574938578</c:v>
                </c:pt>
                <c:pt idx="5557">
                  <c:v>57.324938574938578</c:v>
                </c:pt>
                <c:pt idx="5558">
                  <c:v>57.324938574938578</c:v>
                </c:pt>
                <c:pt idx="5559">
                  <c:v>57.324938574938578</c:v>
                </c:pt>
                <c:pt idx="5560">
                  <c:v>57.298065110565112</c:v>
                </c:pt>
                <c:pt idx="5561">
                  <c:v>57.298065110565112</c:v>
                </c:pt>
                <c:pt idx="5562">
                  <c:v>57.275030712530715</c:v>
                </c:pt>
                <c:pt idx="5563">
                  <c:v>57.275030712530715</c:v>
                </c:pt>
                <c:pt idx="5564">
                  <c:v>57.275030712530715</c:v>
                </c:pt>
                <c:pt idx="5565">
                  <c:v>57.275030712530715</c:v>
                </c:pt>
                <c:pt idx="5566">
                  <c:v>57.255835380835386</c:v>
                </c:pt>
                <c:pt idx="5567">
                  <c:v>57.240479115479118</c:v>
                </c:pt>
                <c:pt idx="5568">
                  <c:v>57.240479115479118</c:v>
                </c:pt>
                <c:pt idx="5569">
                  <c:v>57.240479115479118</c:v>
                </c:pt>
                <c:pt idx="5570">
                  <c:v>57.225122850122844</c:v>
                </c:pt>
                <c:pt idx="5571">
                  <c:v>57.205927518427515</c:v>
                </c:pt>
                <c:pt idx="5572">
                  <c:v>57.205927518427515</c:v>
                </c:pt>
                <c:pt idx="5573">
                  <c:v>57.205927518427515</c:v>
                </c:pt>
                <c:pt idx="5574">
                  <c:v>57.205927518427515</c:v>
                </c:pt>
                <c:pt idx="5575">
                  <c:v>57.182893120393118</c:v>
                </c:pt>
                <c:pt idx="5576">
                  <c:v>57.182893120393118</c:v>
                </c:pt>
                <c:pt idx="5577">
                  <c:v>57.171375921375919</c:v>
                </c:pt>
                <c:pt idx="5578">
                  <c:v>57.163697788697789</c:v>
                </c:pt>
                <c:pt idx="5579">
                  <c:v>57.156019656019652</c:v>
                </c:pt>
                <c:pt idx="5580">
                  <c:v>57.121468058968063</c:v>
                </c:pt>
                <c:pt idx="5581">
                  <c:v>57.121468058968063</c:v>
                </c:pt>
                <c:pt idx="5582">
                  <c:v>57.121468058968063</c:v>
                </c:pt>
                <c:pt idx="5583">
                  <c:v>57.121468058968063</c:v>
                </c:pt>
                <c:pt idx="5584">
                  <c:v>57.121468058968063</c:v>
                </c:pt>
                <c:pt idx="5585">
                  <c:v>57.121468058968063</c:v>
                </c:pt>
                <c:pt idx="5586">
                  <c:v>57.121468058968063</c:v>
                </c:pt>
                <c:pt idx="5587">
                  <c:v>57.121468058968063</c:v>
                </c:pt>
                <c:pt idx="5588">
                  <c:v>57.079238329238322</c:v>
                </c:pt>
                <c:pt idx="5589">
                  <c:v>57.079238329238322</c:v>
                </c:pt>
                <c:pt idx="5590">
                  <c:v>57.079238329238322</c:v>
                </c:pt>
                <c:pt idx="5591">
                  <c:v>57.063882063882062</c:v>
                </c:pt>
                <c:pt idx="5592">
                  <c:v>57.056203931203932</c:v>
                </c:pt>
                <c:pt idx="5593">
                  <c:v>57.044686732186733</c:v>
                </c:pt>
                <c:pt idx="5594">
                  <c:v>57.044686732186733</c:v>
                </c:pt>
                <c:pt idx="5595">
                  <c:v>57.021652334152343</c:v>
                </c:pt>
                <c:pt idx="5596">
                  <c:v>57.021652334152343</c:v>
                </c:pt>
                <c:pt idx="5597">
                  <c:v>57.021652334152343</c:v>
                </c:pt>
                <c:pt idx="5598">
                  <c:v>57.021652334152343</c:v>
                </c:pt>
                <c:pt idx="5599">
                  <c:v>56.998617936117938</c:v>
                </c:pt>
                <c:pt idx="5600">
                  <c:v>56.998617936117938</c:v>
                </c:pt>
                <c:pt idx="5601">
                  <c:v>56.987100737100739</c:v>
                </c:pt>
                <c:pt idx="5602">
                  <c:v>56.967905405405403</c:v>
                </c:pt>
                <c:pt idx="5603">
                  <c:v>56.967905405405403</c:v>
                </c:pt>
                <c:pt idx="5604">
                  <c:v>56.967905405405403</c:v>
                </c:pt>
                <c:pt idx="5605">
                  <c:v>56.967905405405403</c:v>
                </c:pt>
                <c:pt idx="5606">
                  <c:v>56.937192874692876</c:v>
                </c:pt>
                <c:pt idx="5607">
                  <c:v>56.937192874692876</c:v>
                </c:pt>
                <c:pt idx="5608">
                  <c:v>56.937192874692876</c:v>
                </c:pt>
                <c:pt idx="5609">
                  <c:v>56.937192874692876</c:v>
                </c:pt>
                <c:pt idx="5610">
                  <c:v>56.917997542997547</c:v>
                </c:pt>
                <c:pt idx="5611">
                  <c:v>56.894963144963143</c:v>
                </c:pt>
                <c:pt idx="5612">
                  <c:v>56.894963144963143</c:v>
                </c:pt>
                <c:pt idx="5613">
                  <c:v>56.894963144963143</c:v>
                </c:pt>
                <c:pt idx="5614">
                  <c:v>56.894963144963143</c:v>
                </c:pt>
                <c:pt idx="5615">
                  <c:v>56.894963144963143</c:v>
                </c:pt>
                <c:pt idx="5616">
                  <c:v>56.871928746928745</c:v>
                </c:pt>
                <c:pt idx="5617">
                  <c:v>56.864250614250608</c:v>
                </c:pt>
                <c:pt idx="5618">
                  <c:v>56.856572481572485</c:v>
                </c:pt>
                <c:pt idx="5619">
                  <c:v>56.83353808353808</c:v>
                </c:pt>
                <c:pt idx="5620">
                  <c:v>56.83353808353808</c:v>
                </c:pt>
                <c:pt idx="5621">
                  <c:v>56.83353808353808</c:v>
                </c:pt>
                <c:pt idx="5622">
                  <c:v>56.83353808353808</c:v>
                </c:pt>
                <c:pt idx="5623">
                  <c:v>56.83353808353808</c:v>
                </c:pt>
                <c:pt idx="5624">
                  <c:v>56.798986486486491</c:v>
                </c:pt>
                <c:pt idx="5625">
                  <c:v>56.798986486486491</c:v>
                </c:pt>
                <c:pt idx="5626">
                  <c:v>56.798986486486491</c:v>
                </c:pt>
                <c:pt idx="5627">
                  <c:v>56.798986486486491</c:v>
                </c:pt>
                <c:pt idx="5628">
                  <c:v>56.779791154791162</c:v>
                </c:pt>
                <c:pt idx="5629">
                  <c:v>56.760595823095827</c:v>
                </c:pt>
                <c:pt idx="5630">
                  <c:v>56.760595823095827</c:v>
                </c:pt>
                <c:pt idx="5631">
                  <c:v>56.760595823095827</c:v>
                </c:pt>
                <c:pt idx="5632">
                  <c:v>56.760595823095827</c:v>
                </c:pt>
                <c:pt idx="5633">
                  <c:v>56.741400491400498</c:v>
                </c:pt>
                <c:pt idx="5634">
                  <c:v>56.73372235872236</c:v>
                </c:pt>
                <c:pt idx="5635">
                  <c:v>56.676136363636367</c:v>
                </c:pt>
                <c:pt idx="5636">
                  <c:v>56.676136363636367</c:v>
                </c:pt>
                <c:pt idx="5637">
                  <c:v>56.676136363636367</c:v>
                </c:pt>
                <c:pt idx="5638">
                  <c:v>56.676136363636367</c:v>
                </c:pt>
                <c:pt idx="5639">
                  <c:v>56.676136363636367</c:v>
                </c:pt>
                <c:pt idx="5640">
                  <c:v>56.676136363636367</c:v>
                </c:pt>
                <c:pt idx="5641">
                  <c:v>56.676136363636367</c:v>
                </c:pt>
                <c:pt idx="5642">
                  <c:v>56.676136363636367</c:v>
                </c:pt>
                <c:pt idx="5643">
                  <c:v>56.676136363636367</c:v>
                </c:pt>
                <c:pt idx="5644">
                  <c:v>56.676136363636367</c:v>
                </c:pt>
                <c:pt idx="5645">
                  <c:v>56.676136363636367</c:v>
                </c:pt>
                <c:pt idx="5646">
                  <c:v>56.676136363636367</c:v>
                </c:pt>
                <c:pt idx="5647">
                  <c:v>56.676136363636367</c:v>
                </c:pt>
                <c:pt idx="5648">
                  <c:v>56.676136363636367</c:v>
                </c:pt>
                <c:pt idx="5649">
                  <c:v>56.614711302211305</c:v>
                </c:pt>
                <c:pt idx="5650">
                  <c:v>56.614711302211305</c:v>
                </c:pt>
                <c:pt idx="5651">
                  <c:v>56.603194103194099</c:v>
                </c:pt>
                <c:pt idx="5652">
                  <c:v>56.541769041769044</c:v>
                </c:pt>
                <c:pt idx="5653">
                  <c:v>56.541769041769044</c:v>
                </c:pt>
                <c:pt idx="5654">
                  <c:v>56.541769041769044</c:v>
                </c:pt>
                <c:pt idx="5655">
                  <c:v>56.541769041769044</c:v>
                </c:pt>
                <c:pt idx="5656">
                  <c:v>56.541769041769044</c:v>
                </c:pt>
                <c:pt idx="5657">
                  <c:v>56.541769041769044</c:v>
                </c:pt>
                <c:pt idx="5658">
                  <c:v>56.541769041769044</c:v>
                </c:pt>
                <c:pt idx="5659">
                  <c:v>56.541769041769044</c:v>
                </c:pt>
                <c:pt idx="5660">
                  <c:v>56.541769041769044</c:v>
                </c:pt>
                <c:pt idx="5661">
                  <c:v>56.541769041769044</c:v>
                </c:pt>
                <c:pt idx="5662">
                  <c:v>56.541769041769044</c:v>
                </c:pt>
                <c:pt idx="5663">
                  <c:v>56.541769041769044</c:v>
                </c:pt>
                <c:pt idx="5664">
                  <c:v>56.541769041769044</c:v>
                </c:pt>
                <c:pt idx="5665">
                  <c:v>56.541769041769044</c:v>
                </c:pt>
                <c:pt idx="5666">
                  <c:v>56.541769041769044</c:v>
                </c:pt>
                <c:pt idx="5667">
                  <c:v>56.476504914004913</c:v>
                </c:pt>
                <c:pt idx="5668">
                  <c:v>56.476504914004913</c:v>
                </c:pt>
                <c:pt idx="5669">
                  <c:v>56.464987714987714</c:v>
                </c:pt>
                <c:pt idx="5670">
                  <c:v>56.457309582309577</c:v>
                </c:pt>
                <c:pt idx="5671">
                  <c:v>56.441953316953317</c:v>
                </c:pt>
                <c:pt idx="5672">
                  <c:v>56.441953316953317</c:v>
                </c:pt>
                <c:pt idx="5673">
                  <c:v>56.441953316953317</c:v>
                </c:pt>
                <c:pt idx="5674">
                  <c:v>56.426597051597049</c:v>
                </c:pt>
                <c:pt idx="5675">
                  <c:v>56.380528255528247</c:v>
                </c:pt>
                <c:pt idx="5676">
                  <c:v>56.380528255528247</c:v>
                </c:pt>
                <c:pt idx="5677">
                  <c:v>56.380528255528247</c:v>
                </c:pt>
                <c:pt idx="5678">
                  <c:v>56.380528255528247</c:v>
                </c:pt>
                <c:pt idx="5679">
                  <c:v>56.380528255528247</c:v>
                </c:pt>
                <c:pt idx="5680">
                  <c:v>56.380528255528247</c:v>
                </c:pt>
                <c:pt idx="5681">
                  <c:v>56.380528255528247</c:v>
                </c:pt>
                <c:pt idx="5682">
                  <c:v>56.380528255528247</c:v>
                </c:pt>
                <c:pt idx="5683">
                  <c:v>56.380528255528247</c:v>
                </c:pt>
                <c:pt idx="5684">
                  <c:v>56.380528255528247</c:v>
                </c:pt>
                <c:pt idx="5685">
                  <c:v>56.380528255528247</c:v>
                </c:pt>
                <c:pt idx="5686">
                  <c:v>56.330620393120391</c:v>
                </c:pt>
                <c:pt idx="5687">
                  <c:v>56.330620393120391</c:v>
                </c:pt>
                <c:pt idx="5688">
                  <c:v>56.303746928746932</c:v>
                </c:pt>
                <c:pt idx="5689">
                  <c:v>56.303746928746932</c:v>
                </c:pt>
                <c:pt idx="5690">
                  <c:v>56.303746928746932</c:v>
                </c:pt>
                <c:pt idx="5691">
                  <c:v>56.303746928746932</c:v>
                </c:pt>
                <c:pt idx="5692">
                  <c:v>56.303746928746932</c:v>
                </c:pt>
                <c:pt idx="5693">
                  <c:v>56.253839066339062</c:v>
                </c:pt>
                <c:pt idx="5694">
                  <c:v>56.253839066339062</c:v>
                </c:pt>
                <c:pt idx="5695">
                  <c:v>56.253839066339062</c:v>
                </c:pt>
                <c:pt idx="5696">
                  <c:v>56.253839066339062</c:v>
                </c:pt>
                <c:pt idx="5697">
                  <c:v>56.253839066339062</c:v>
                </c:pt>
                <c:pt idx="5698">
                  <c:v>56.253839066339062</c:v>
                </c:pt>
                <c:pt idx="5699">
                  <c:v>56.253839066339062</c:v>
                </c:pt>
                <c:pt idx="5700">
                  <c:v>56.253839066339062</c:v>
                </c:pt>
                <c:pt idx="5701">
                  <c:v>56.219287469287472</c:v>
                </c:pt>
                <c:pt idx="5702">
                  <c:v>56.207770270270274</c:v>
                </c:pt>
                <c:pt idx="5703">
                  <c:v>56.207770270270274</c:v>
                </c:pt>
                <c:pt idx="5704">
                  <c:v>56.196253071253068</c:v>
                </c:pt>
                <c:pt idx="5705">
                  <c:v>56.180896805896808</c:v>
                </c:pt>
                <c:pt idx="5706">
                  <c:v>56.180896805896808</c:v>
                </c:pt>
                <c:pt idx="5707">
                  <c:v>56.180896805896808</c:v>
                </c:pt>
                <c:pt idx="5708">
                  <c:v>56.16554054054054</c:v>
                </c:pt>
                <c:pt idx="5709">
                  <c:v>56.15018427518428</c:v>
                </c:pt>
                <c:pt idx="5710">
                  <c:v>56.15018427518428</c:v>
                </c:pt>
                <c:pt idx="5711">
                  <c:v>56.15018427518428</c:v>
                </c:pt>
                <c:pt idx="5712">
                  <c:v>56.134828009828006</c:v>
                </c:pt>
                <c:pt idx="5713">
                  <c:v>56.119471744471753</c:v>
                </c:pt>
                <c:pt idx="5714">
                  <c:v>56.119471744471753</c:v>
                </c:pt>
                <c:pt idx="5715">
                  <c:v>56.119471744471753</c:v>
                </c:pt>
                <c:pt idx="5716">
                  <c:v>56.104115479115478</c:v>
                </c:pt>
                <c:pt idx="5717">
                  <c:v>56.096437346437341</c:v>
                </c:pt>
                <c:pt idx="5718">
                  <c:v>56.069563882063875</c:v>
                </c:pt>
                <c:pt idx="5719">
                  <c:v>56.069563882063875</c:v>
                </c:pt>
                <c:pt idx="5720">
                  <c:v>56.069563882063875</c:v>
                </c:pt>
                <c:pt idx="5721">
                  <c:v>56.069563882063875</c:v>
                </c:pt>
                <c:pt idx="5722">
                  <c:v>56.069563882063875</c:v>
                </c:pt>
                <c:pt idx="5723">
                  <c:v>56.069563882063875</c:v>
                </c:pt>
                <c:pt idx="5724">
                  <c:v>56.031173218673217</c:v>
                </c:pt>
                <c:pt idx="5725">
                  <c:v>56.031173218673217</c:v>
                </c:pt>
                <c:pt idx="5726">
                  <c:v>56.031173218673217</c:v>
                </c:pt>
                <c:pt idx="5727">
                  <c:v>56.031173218673217</c:v>
                </c:pt>
                <c:pt idx="5728">
                  <c:v>56.00813882063882</c:v>
                </c:pt>
                <c:pt idx="5729">
                  <c:v>56.00813882063882</c:v>
                </c:pt>
                <c:pt idx="5730">
                  <c:v>55.988943488943491</c:v>
                </c:pt>
                <c:pt idx="5731">
                  <c:v>55.988943488943491</c:v>
                </c:pt>
                <c:pt idx="5732">
                  <c:v>55.988943488943491</c:v>
                </c:pt>
                <c:pt idx="5733">
                  <c:v>55.973587223587231</c:v>
                </c:pt>
                <c:pt idx="5734">
                  <c:v>55.965909090909093</c:v>
                </c:pt>
                <c:pt idx="5735">
                  <c:v>55.946713759213765</c:v>
                </c:pt>
                <c:pt idx="5736">
                  <c:v>55.946713759213765</c:v>
                </c:pt>
                <c:pt idx="5737">
                  <c:v>55.946713759213765</c:v>
                </c:pt>
                <c:pt idx="5738">
                  <c:v>55.946713759213765</c:v>
                </c:pt>
                <c:pt idx="5739">
                  <c:v>55.92367936117936</c:v>
                </c:pt>
                <c:pt idx="5740">
                  <c:v>55.92367936117936</c:v>
                </c:pt>
                <c:pt idx="5741">
                  <c:v>55.904484029484024</c:v>
                </c:pt>
                <c:pt idx="5742">
                  <c:v>55.904484029484024</c:v>
                </c:pt>
                <c:pt idx="5743">
                  <c:v>55.904484029484024</c:v>
                </c:pt>
                <c:pt idx="5744">
                  <c:v>55.889127764127764</c:v>
                </c:pt>
                <c:pt idx="5745">
                  <c:v>55.869932432432435</c:v>
                </c:pt>
                <c:pt idx="5746">
                  <c:v>55.869932432432435</c:v>
                </c:pt>
                <c:pt idx="5747">
                  <c:v>55.869932432432435</c:v>
                </c:pt>
                <c:pt idx="5748">
                  <c:v>55.869932432432435</c:v>
                </c:pt>
                <c:pt idx="5749">
                  <c:v>55.839219901719908</c:v>
                </c:pt>
                <c:pt idx="5750">
                  <c:v>55.839219901719908</c:v>
                </c:pt>
                <c:pt idx="5751">
                  <c:v>55.839219901719908</c:v>
                </c:pt>
                <c:pt idx="5752">
                  <c:v>55.839219901719908</c:v>
                </c:pt>
                <c:pt idx="5753">
                  <c:v>55.796990171990167</c:v>
                </c:pt>
                <c:pt idx="5754">
                  <c:v>55.796990171990167</c:v>
                </c:pt>
                <c:pt idx="5755">
                  <c:v>55.796990171990167</c:v>
                </c:pt>
                <c:pt idx="5756">
                  <c:v>55.796990171990167</c:v>
                </c:pt>
                <c:pt idx="5757">
                  <c:v>55.796990171990167</c:v>
                </c:pt>
                <c:pt idx="5758">
                  <c:v>55.796990171990167</c:v>
                </c:pt>
                <c:pt idx="5759">
                  <c:v>55.796990171990167</c:v>
                </c:pt>
                <c:pt idx="5760">
                  <c:v>55.750921375921379</c:v>
                </c:pt>
                <c:pt idx="5761">
                  <c:v>55.750921375921379</c:v>
                </c:pt>
                <c:pt idx="5762">
                  <c:v>55.750921375921379</c:v>
                </c:pt>
                <c:pt idx="5763">
                  <c:v>55.750921375921379</c:v>
                </c:pt>
                <c:pt idx="5764">
                  <c:v>55.750921375921379</c:v>
                </c:pt>
                <c:pt idx="5765">
                  <c:v>55.724047911547913</c:v>
                </c:pt>
                <c:pt idx="5766">
                  <c:v>55.724047911547913</c:v>
                </c:pt>
                <c:pt idx="5767">
                  <c:v>55.708691646191646</c:v>
                </c:pt>
                <c:pt idx="5768">
                  <c:v>55.708691646191646</c:v>
                </c:pt>
                <c:pt idx="5769">
                  <c:v>55.697174447174447</c:v>
                </c:pt>
                <c:pt idx="5770">
                  <c:v>55.677979115479118</c:v>
                </c:pt>
                <c:pt idx="5771">
                  <c:v>55.677979115479118</c:v>
                </c:pt>
                <c:pt idx="5772">
                  <c:v>55.677979115479118</c:v>
                </c:pt>
                <c:pt idx="5773">
                  <c:v>55.677979115479118</c:v>
                </c:pt>
                <c:pt idx="5774">
                  <c:v>55.651105651105645</c:v>
                </c:pt>
                <c:pt idx="5775">
                  <c:v>55.651105651105645</c:v>
                </c:pt>
                <c:pt idx="5776">
                  <c:v>55.651105651105645</c:v>
                </c:pt>
                <c:pt idx="5777">
                  <c:v>55.631910319410316</c:v>
                </c:pt>
                <c:pt idx="5778">
                  <c:v>55.631910319410316</c:v>
                </c:pt>
                <c:pt idx="5779">
                  <c:v>55.620393120393118</c:v>
                </c:pt>
                <c:pt idx="5780">
                  <c:v>55.61271498771498</c:v>
                </c:pt>
                <c:pt idx="5781">
                  <c:v>55.605036855036857</c:v>
                </c:pt>
                <c:pt idx="5782">
                  <c:v>55.597358722358727</c:v>
                </c:pt>
                <c:pt idx="5783">
                  <c:v>55.578163390663391</c:v>
                </c:pt>
                <c:pt idx="5784">
                  <c:v>55.578163390663391</c:v>
                </c:pt>
                <c:pt idx="5785">
                  <c:v>55.578163390663391</c:v>
                </c:pt>
                <c:pt idx="5786">
                  <c:v>55.578163390663391</c:v>
                </c:pt>
                <c:pt idx="5787">
                  <c:v>55.532094594594597</c:v>
                </c:pt>
                <c:pt idx="5788">
                  <c:v>55.532094594594597</c:v>
                </c:pt>
                <c:pt idx="5789">
                  <c:v>55.532094594594597</c:v>
                </c:pt>
                <c:pt idx="5790">
                  <c:v>55.532094594594597</c:v>
                </c:pt>
                <c:pt idx="5791">
                  <c:v>55.532094594594597</c:v>
                </c:pt>
                <c:pt idx="5792">
                  <c:v>55.532094594594597</c:v>
                </c:pt>
                <c:pt idx="5793">
                  <c:v>55.532094594594597</c:v>
                </c:pt>
                <c:pt idx="5794">
                  <c:v>55.532094594594597</c:v>
                </c:pt>
                <c:pt idx="5795">
                  <c:v>55.478347665847657</c:v>
                </c:pt>
                <c:pt idx="5796">
                  <c:v>55.478347665847657</c:v>
                </c:pt>
                <c:pt idx="5797">
                  <c:v>55.478347665847657</c:v>
                </c:pt>
                <c:pt idx="5798">
                  <c:v>55.478347665847657</c:v>
                </c:pt>
                <c:pt idx="5799">
                  <c:v>55.478347665847657</c:v>
                </c:pt>
                <c:pt idx="5800">
                  <c:v>55.478347665847657</c:v>
                </c:pt>
                <c:pt idx="5801">
                  <c:v>55.413083538083541</c:v>
                </c:pt>
                <c:pt idx="5802">
                  <c:v>55.413083538083541</c:v>
                </c:pt>
                <c:pt idx="5803">
                  <c:v>55.413083538083541</c:v>
                </c:pt>
                <c:pt idx="5804">
                  <c:v>55.413083538083541</c:v>
                </c:pt>
                <c:pt idx="5805">
                  <c:v>55.413083538083541</c:v>
                </c:pt>
                <c:pt idx="5806">
                  <c:v>55.413083538083541</c:v>
                </c:pt>
                <c:pt idx="5807">
                  <c:v>55.413083538083541</c:v>
                </c:pt>
                <c:pt idx="5808">
                  <c:v>55.413083538083541</c:v>
                </c:pt>
                <c:pt idx="5809">
                  <c:v>55.413083538083541</c:v>
                </c:pt>
                <c:pt idx="5810">
                  <c:v>55.413083538083541</c:v>
                </c:pt>
                <c:pt idx="5811">
                  <c:v>55.413083538083541</c:v>
                </c:pt>
                <c:pt idx="5812">
                  <c:v>55.359336609336609</c:v>
                </c:pt>
                <c:pt idx="5813">
                  <c:v>55.359336609336609</c:v>
                </c:pt>
                <c:pt idx="5814">
                  <c:v>55.359336609336609</c:v>
                </c:pt>
                <c:pt idx="5815">
                  <c:v>55.336302211302211</c:v>
                </c:pt>
                <c:pt idx="5816">
                  <c:v>55.336302211302211</c:v>
                </c:pt>
                <c:pt idx="5817">
                  <c:v>55.336302211302211</c:v>
                </c:pt>
                <c:pt idx="5818">
                  <c:v>55.317106879606882</c:v>
                </c:pt>
                <c:pt idx="5819">
                  <c:v>55.317106879606882</c:v>
                </c:pt>
                <c:pt idx="5820">
                  <c:v>55.305589680589684</c:v>
                </c:pt>
                <c:pt idx="5821">
                  <c:v>55.294072481572485</c:v>
                </c:pt>
                <c:pt idx="5822">
                  <c:v>55.294072481572485</c:v>
                </c:pt>
                <c:pt idx="5823">
                  <c:v>55.20577395577395</c:v>
                </c:pt>
                <c:pt idx="5824">
                  <c:v>55.20577395577395</c:v>
                </c:pt>
                <c:pt idx="5825">
                  <c:v>55.20577395577395</c:v>
                </c:pt>
                <c:pt idx="5826">
                  <c:v>55.20577395577395</c:v>
                </c:pt>
                <c:pt idx="5827">
                  <c:v>55.20577395577395</c:v>
                </c:pt>
                <c:pt idx="5828">
                  <c:v>55.20577395577395</c:v>
                </c:pt>
                <c:pt idx="5829">
                  <c:v>55.20577395577395</c:v>
                </c:pt>
                <c:pt idx="5830">
                  <c:v>55.20577395577395</c:v>
                </c:pt>
                <c:pt idx="5831">
                  <c:v>55.20577395577395</c:v>
                </c:pt>
                <c:pt idx="5832">
                  <c:v>55.20577395577395</c:v>
                </c:pt>
                <c:pt idx="5833">
                  <c:v>55.20577395577395</c:v>
                </c:pt>
                <c:pt idx="5834">
                  <c:v>55.20577395577395</c:v>
                </c:pt>
                <c:pt idx="5835">
                  <c:v>55.20577395577395</c:v>
                </c:pt>
                <c:pt idx="5836">
                  <c:v>55.20577395577395</c:v>
                </c:pt>
                <c:pt idx="5837">
                  <c:v>55.20577395577395</c:v>
                </c:pt>
                <c:pt idx="5838">
                  <c:v>55.20577395577395</c:v>
                </c:pt>
                <c:pt idx="5839">
                  <c:v>55.20577395577395</c:v>
                </c:pt>
                <c:pt idx="5840">
                  <c:v>55.20577395577395</c:v>
                </c:pt>
                <c:pt idx="5841">
                  <c:v>55.20577395577395</c:v>
                </c:pt>
                <c:pt idx="5842">
                  <c:v>55.20577395577395</c:v>
                </c:pt>
                <c:pt idx="5843">
                  <c:v>55.20577395577395</c:v>
                </c:pt>
                <c:pt idx="5844">
                  <c:v>55.121314496314497</c:v>
                </c:pt>
                <c:pt idx="5845">
                  <c:v>55.113636363636367</c:v>
                </c:pt>
                <c:pt idx="5846">
                  <c:v>55.10595823095823</c:v>
                </c:pt>
                <c:pt idx="5847">
                  <c:v>55.086762899262901</c:v>
                </c:pt>
                <c:pt idx="5848">
                  <c:v>55.086762899262901</c:v>
                </c:pt>
                <c:pt idx="5849">
                  <c:v>55.086762899262901</c:v>
                </c:pt>
                <c:pt idx="5850">
                  <c:v>55.086762899262901</c:v>
                </c:pt>
                <c:pt idx="5851">
                  <c:v>55.059889434889428</c:v>
                </c:pt>
                <c:pt idx="5852">
                  <c:v>55.059889434889428</c:v>
                </c:pt>
                <c:pt idx="5853">
                  <c:v>55.059889434889428</c:v>
                </c:pt>
                <c:pt idx="5854">
                  <c:v>55.044533169533175</c:v>
                </c:pt>
                <c:pt idx="5855">
                  <c:v>55.025337837837839</c:v>
                </c:pt>
                <c:pt idx="5856">
                  <c:v>55.025337837837839</c:v>
                </c:pt>
                <c:pt idx="5857">
                  <c:v>55.025337837837839</c:v>
                </c:pt>
                <c:pt idx="5858">
                  <c:v>55.025337837837839</c:v>
                </c:pt>
                <c:pt idx="5859">
                  <c:v>55.002303439803434</c:v>
                </c:pt>
                <c:pt idx="5860">
                  <c:v>55.002303439803434</c:v>
                </c:pt>
                <c:pt idx="5861">
                  <c:v>54.986947174447174</c:v>
                </c:pt>
                <c:pt idx="5862">
                  <c:v>54.986947174447174</c:v>
                </c:pt>
                <c:pt idx="5863">
                  <c:v>54.971590909090907</c:v>
                </c:pt>
                <c:pt idx="5864">
                  <c:v>54.971590909090907</c:v>
                </c:pt>
                <c:pt idx="5865">
                  <c:v>54.956234643734646</c:v>
                </c:pt>
                <c:pt idx="5866">
                  <c:v>54.956234643734646</c:v>
                </c:pt>
                <c:pt idx="5867">
                  <c:v>54.944717444717448</c:v>
                </c:pt>
                <c:pt idx="5868">
                  <c:v>54.92936117936118</c:v>
                </c:pt>
                <c:pt idx="5869">
                  <c:v>54.92936117936118</c:v>
                </c:pt>
                <c:pt idx="5870">
                  <c:v>54.92936117936118</c:v>
                </c:pt>
                <c:pt idx="5871">
                  <c:v>54.910165847665851</c:v>
                </c:pt>
                <c:pt idx="5872">
                  <c:v>54.910165847665851</c:v>
                </c:pt>
                <c:pt idx="5873">
                  <c:v>54.890970515970515</c:v>
                </c:pt>
                <c:pt idx="5874">
                  <c:v>54.890970515970515</c:v>
                </c:pt>
                <c:pt idx="5875">
                  <c:v>54.890970515970515</c:v>
                </c:pt>
                <c:pt idx="5876">
                  <c:v>54.867936117936125</c:v>
                </c:pt>
                <c:pt idx="5877">
                  <c:v>54.867936117936125</c:v>
                </c:pt>
                <c:pt idx="5878">
                  <c:v>54.867936117936125</c:v>
                </c:pt>
                <c:pt idx="5879">
                  <c:v>54.833384520884522</c:v>
                </c:pt>
                <c:pt idx="5880">
                  <c:v>54.833384520884522</c:v>
                </c:pt>
                <c:pt idx="5881">
                  <c:v>54.833384520884522</c:v>
                </c:pt>
                <c:pt idx="5882">
                  <c:v>54.833384520884522</c:v>
                </c:pt>
                <c:pt idx="5883">
                  <c:v>54.833384520884522</c:v>
                </c:pt>
                <c:pt idx="5884">
                  <c:v>54.833384520884522</c:v>
                </c:pt>
                <c:pt idx="5885">
                  <c:v>54.783476658476658</c:v>
                </c:pt>
                <c:pt idx="5886">
                  <c:v>54.783476658476658</c:v>
                </c:pt>
                <c:pt idx="5887">
                  <c:v>54.783476658476658</c:v>
                </c:pt>
                <c:pt idx="5888">
                  <c:v>54.783476658476658</c:v>
                </c:pt>
                <c:pt idx="5889">
                  <c:v>54.783476658476658</c:v>
                </c:pt>
                <c:pt idx="5890">
                  <c:v>54.783476658476658</c:v>
                </c:pt>
                <c:pt idx="5891">
                  <c:v>54.783476658476658</c:v>
                </c:pt>
                <c:pt idx="5892">
                  <c:v>54.741246928746932</c:v>
                </c:pt>
                <c:pt idx="5893">
                  <c:v>54.741246928746932</c:v>
                </c:pt>
                <c:pt idx="5894">
                  <c:v>54.741246928746932</c:v>
                </c:pt>
                <c:pt idx="5895">
                  <c:v>54.741246928746932</c:v>
                </c:pt>
                <c:pt idx="5896">
                  <c:v>54.718212530712528</c:v>
                </c:pt>
                <c:pt idx="5897">
                  <c:v>54.718212530712528</c:v>
                </c:pt>
                <c:pt idx="5898">
                  <c:v>54.656787469287472</c:v>
                </c:pt>
                <c:pt idx="5899">
                  <c:v>54.656787469287472</c:v>
                </c:pt>
                <c:pt idx="5900">
                  <c:v>54.656787469287472</c:v>
                </c:pt>
                <c:pt idx="5901">
                  <c:v>54.656787469287472</c:v>
                </c:pt>
                <c:pt idx="5902">
                  <c:v>54.656787469287472</c:v>
                </c:pt>
                <c:pt idx="5903">
                  <c:v>54.656787469287472</c:v>
                </c:pt>
                <c:pt idx="5904">
                  <c:v>54.656787469287472</c:v>
                </c:pt>
                <c:pt idx="5905">
                  <c:v>54.656787469287472</c:v>
                </c:pt>
                <c:pt idx="5906">
                  <c:v>54.656787469287472</c:v>
                </c:pt>
                <c:pt idx="5907">
                  <c:v>54.656787469287472</c:v>
                </c:pt>
                <c:pt idx="5908">
                  <c:v>54.656787469287472</c:v>
                </c:pt>
                <c:pt idx="5909">
                  <c:v>54.656787469287472</c:v>
                </c:pt>
                <c:pt idx="5910">
                  <c:v>54.656787469287472</c:v>
                </c:pt>
                <c:pt idx="5911">
                  <c:v>54.656787469287472</c:v>
                </c:pt>
                <c:pt idx="5912">
                  <c:v>54.599201474201479</c:v>
                </c:pt>
                <c:pt idx="5913">
                  <c:v>54.580006142506143</c:v>
                </c:pt>
                <c:pt idx="5914">
                  <c:v>54.580006142506143</c:v>
                </c:pt>
                <c:pt idx="5915">
                  <c:v>54.580006142506143</c:v>
                </c:pt>
                <c:pt idx="5916">
                  <c:v>54.580006142506143</c:v>
                </c:pt>
                <c:pt idx="5917">
                  <c:v>54.537776412776417</c:v>
                </c:pt>
                <c:pt idx="5918">
                  <c:v>54.537776412776417</c:v>
                </c:pt>
                <c:pt idx="5919">
                  <c:v>54.537776412776417</c:v>
                </c:pt>
                <c:pt idx="5920">
                  <c:v>54.537776412776417</c:v>
                </c:pt>
                <c:pt idx="5921">
                  <c:v>54.537776412776417</c:v>
                </c:pt>
                <c:pt idx="5922">
                  <c:v>54.537776412776417</c:v>
                </c:pt>
                <c:pt idx="5923">
                  <c:v>54.537776412776417</c:v>
                </c:pt>
                <c:pt idx="5924">
                  <c:v>54.499385749385752</c:v>
                </c:pt>
                <c:pt idx="5925">
                  <c:v>54.499385749385752</c:v>
                </c:pt>
                <c:pt idx="5926">
                  <c:v>54.499385749385752</c:v>
                </c:pt>
                <c:pt idx="5927">
                  <c:v>54.484029484029485</c:v>
                </c:pt>
                <c:pt idx="5928">
                  <c:v>54.476351351351347</c:v>
                </c:pt>
                <c:pt idx="5929">
                  <c:v>54.460995085995087</c:v>
                </c:pt>
                <c:pt idx="5930">
                  <c:v>54.460995085995087</c:v>
                </c:pt>
                <c:pt idx="5931">
                  <c:v>54.460995085995087</c:v>
                </c:pt>
                <c:pt idx="5932">
                  <c:v>54.441799754299758</c:v>
                </c:pt>
                <c:pt idx="5933">
                  <c:v>54.441799754299758</c:v>
                </c:pt>
                <c:pt idx="5934">
                  <c:v>54.407248157248155</c:v>
                </c:pt>
                <c:pt idx="5935">
                  <c:v>54.407248157248155</c:v>
                </c:pt>
                <c:pt idx="5936">
                  <c:v>54.407248157248155</c:v>
                </c:pt>
                <c:pt idx="5937">
                  <c:v>54.407248157248155</c:v>
                </c:pt>
                <c:pt idx="5938">
                  <c:v>54.407248157248155</c:v>
                </c:pt>
                <c:pt idx="5939">
                  <c:v>54.407248157248155</c:v>
                </c:pt>
                <c:pt idx="5940">
                  <c:v>54.407248157248155</c:v>
                </c:pt>
                <c:pt idx="5941">
                  <c:v>54.372696560196566</c:v>
                </c:pt>
                <c:pt idx="5942">
                  <c:v>54.372696560196566</c:v>
                </c:pt>
                <c:pt idx="5943">
                  <c:v>54.36117936117936</c:v>
                </c:pt>
                <c:pt idx="5944">
                  <c:v>54.338144963144963</c:v>
                </c:pt>
                <c:pt idx="5945">
                  <c:v>54.338144963144963</c:v>
                </c:pt>
                <c:pt idx="5946">
                  <c:v>54.338144963144963</c:v>
                </c:pt>
                <c:pt idx="5947">
                  <c:v>54.338144963144963</c:v>
                </c:pt>
                <c:pt idx="5948">
                  <c:v>54.338144963144963</c:v>
                </c:pt>
                <c:pt idx="5949">
                  <c:v>54.315110565110572</c:v>
                </c:pt>
                <c:pt idx="5950">
                  <c:v>54.292076167076161</c:v>
                </c:pt>
                <c:pt idx="5951">
                  <c:v>54.292076167076161</c:v>
                </c:pt>
                <c:pt idx="5952">
                  <c:v>54.292076167076161</c:v>
                </c:pt>
                <c:pt idx="5953">
                  <c:v>54.292076167076161</c:v>
                </c:pt>
                <c:pt idx="5954">
                  <c:v>54.292076167076161</c:v>
                </c:pt>
                <c:pt idx="5955">
                  <c:v>54.249846437346442</c:v>
                </c:pt>
                <c:pt idx="5956">
                  <c:v>54.249846437346442</c:v>
                </c:pt>
                <c:pt idx="5957">
                  <c:v>54.249846437346442</c:v>
                </c:pt>
                <c:pt idx="5958">
                  <c:v>54.249846437346442</c:v>
                </c:pt>
                <c:pt idx="5959">
                  <c:v>54.249846437346442</c:v>
                </c:pt>
                <c:pt idx="5960">
                  <c:v>54.249846437346442</c:v>
                </c:pt>
                <c:pt idx="5961">
                  <c:v>54.192260442260441</c:v>
                </c:pt>
                <c:pt idx="5962">
                  <c:v>54.192260442260441</c:v>
                </c:pt>
                <c:pt idx="5963">
                  <c:v>54.192260442260441</c:v>
                </c:pt>
                <c:pt idx="5964">
                  <c:v>54.192260442260441</c:v>
                </c:pt>
                <c:pt idx="5965">
                  <c:v>54.192260442260441</c:v>
                </c:pt>
                <c:pt idx="5966">
                  <c:v>54.192260442260441</c:v>
                </c:pt>
                <c:pt idx="5967">
                  <c:v>54.192260442260441</c:v>
                </c:pt>
                <c:pt idx="5968">
                  <c:v>54.192260442260441</c:v>
                </c:pt>
                <c:pt idx="5969">
                  <c:v>54.192260442260441</c:v>
                </c:pt>
                <c:pt idx="5970">
                  <c:v>54.153869778869776</c:v>
                </c:pt>
                <c:pt idx="5971">
                  <c:v>54.142352579852584</c:v>
                </c:pt>
                <c:pt idx="5972">
                  <c:v>54.142352579852584</c:v>
                </c:pt>
                <c:pt idx="5973">
                  <c:v>54.080927518427515</c:v>
                </c:pt>
                <c:pt idx="5974">
                  <c:v>54.080927518427515</c:v>
                </c:pt>
                <c:pt idx="5975">
                  <c:v>54.080927518427515</c:v>
                </c:pt>
                <c:pt idx="5976">
                  <c:v>54.080927518427515</c:v>
                </c:pt>
                <c:pt idx="5977">
                  <c:v>54.080927518427515</c:v>
                </c:pt>
                <c:pt idx="5978">
                  <c:v>54.080927518427515</c:v>
                </c:pt>
                <c:pt idx="5979">
                  <c:v>54.080927518427515</c:v>
                </c:pt>
                <c:pt idx="5980">
                  <c:v>54.080927518427515</c:v>
                </c:pt>
                <c:pt idx="5981">
                  <c:v>54.080927518427515</c:v>
                </c:pt>
                <c:pt idx="5982">
                  <c:v>54.080927518427515</c:v>
                </c:pt>
                <c:pt idx="5983">
                  <c:v>54.080927518427515</c:v>
                </c:pt>
                <c:pt idx="5984">
                  <c:v>54.080927518427515</c:v>
                </c:pt>
                <c:pt idx="5985">
                  <c:v>54.080927518427515</c:v>
                </c:pt>
                <c:pt idx="5986">
                  <c:v>54.080927518427515</c:v>
                </c:pt>
                <c:pt idx="5987">
                  <c:v>54.011824324324323</c:v>
                </c:pt>
                <c:pt idx="5988">
                  <c:v>54.011824324324323</c:v>
                </c:pt>
                <c:pt idx="5989">
                  <c:v>54.011824324324323</c:v>
                </c:pt>
                <c:pt idx="5990">
                  <c:v>54.011824324324323</c:v>
                </c:pt>
                <c:pt idx="5991">
                  <c:v>53.992628992628987</c:v>
                </c:pt>
                <c:pt idx="5992">
                  <c:v>53.973433660933658</c:v>
                </c:pt>
                <c:pt idx="5993">
                  <c:v>53.973433660933658</c:v>
                </c:pt>
                <c:pt idx="5994">
                  <c:v>53.973433660933658</c:v>
                </c:pt>
                <c:pt idx="5995">
                  <c:v>53.973433660933658</c:v>
                </c:pt>
                <c:pt idx="5996">
                  <c:v>53.931203931203932</c:v>
                </c:pt>
                <c:pt idx="5997">
                  <c:v>53.931203931203932</c:v>
                </c:pt>
                <c:pt idx="5998">
                  <c:v>53.931203931203932</c:v>
                </c:pt>
                <c:pt idx="5999">
                  <c:v>53.931203931203932</c:v>
                </c:pt>
                <c:pt idx="6000">
                  <c:v>53.931203931203932</c:v>
                </c:pt>
                <c:pt idx="6001">
                  <c:v>53.931203931203932</c:v>
                </c:pt>
                <c:pt idx="6002">
                  <c:v>53.931203931203932</c:v>
                </c:pt>
                <c:pt idx="6003">
                  <c:v>53.900491400491404</c:v>
                </c:pt>
                <c:pt idx="6004">
                  <c:v>53.88513513513513</c:v>
                </c:pt>
                <c:pt idx="6005">
                  <c:v>53.88513513513513</c:v>
                </c:pt>
                <c:pt idx="6006">
                  <c:v>53.88513513513513</c:v>
                </c:pt>
                <c:pt idx="6007">
                  <c:v>53.86977886977887</c:v>
                </c:pt>
                <c:pt idx="6008">
                  <c:v>53.854422604422602</c:v>
                </c:pt>
                <c:pt idx="6009">
                  <c:v>53.854422604422602</c:v>
                </c:pt>
                <c:pt idx="6010">
                  <c:v>53.854422604422602</c:v>
                </c:pt>
                <c:pt idx="6011">
                  <c:v>53.839066339066342</c:v>
                </c:pt>
                <c:pt idx="6012">
                  <c:v>53.804514742014739</c:v>
                </c:pt>
                <c:pt idx="6013">
                  <c:v>53.804514742014739</c:v>
                </c:pt>
                <c:pt idx="6014">
                  <c:v>53.804514742014739</c:v>
                </c:pt>
                <c:pt idx="6015">
                  <c:v>53.804514742014739</c:v>
                </c:pt>
                <c:pt idx="6016">
                  <c:v>53.804514742014739</c:v>
                </c:pt>
                <c:pt idx="6017">
                  <c:v>53.804514742014739</c:v>
                </c:pt>
                <c:pt idx="6018">
                  <c:v>53.804514742014739</c:v>
                </c:pt>
                <c:pt idx="6019">
                  <c:v>53.804514742014739</c:v>
                </c:pt>
                <c:pt idx="6020">
                  <c:v>53.766124078624081</c:v>
                </c:pt>
                <c:pt idx="6021">
                  <c:v>53.766124078624081</c:v>
                </c:pt>
                <c:pt idx="6022">
                  <c:v>53.754606879606882</c:v>
                </c:pt>
                <c:pt idx="6023">
                  <c:v>53.743089680589684</c:v>
                </c:pt>
                <c:pt idx="6024">
                  <c:v>53.743089680589684</c:v>
                </c:pt>
                <c:pt idx="6025">
                  <c:v>53.731572481572485</c:v>
                </c:pt>
                <c:pt idx="6026">
                  <c:v>53.723894348894355</c:v>
                </c:pt>
                <c:pt idx="6027">
                  <c:v>53.70853808353808</c:v>
                </c:pt>
                <c:pt idx="6028">
                  <c:v>53.70853808353808</c:v>
                </c:pt>
                <c:pt idx="6029">
                  <c:v>53.70853808353808</c:v>
                </c:pt>
                <c:pt idx="6030">
                  <c:v>53.69318181818182</c:v>
                </c:pt>
                <c:pt idx="6031">
                  <c:v>53.68550368550369</c:v>
                </c:pt>
                <c:pt idx="6032">
                  <c:v>53.666308353808354</c:v>
                </c:pt>
                <c:pt idx="6033">
                  <c:v>53.666308353808354</c:v>
                </c:pt>
                <c:pt idx="6034">
                  <c:v>53.666308353808354</c:v>
                </c:pt>
                <c:pt idx="6035">
                  <c:v>53.666308353808354</c:v>
                </c:pt>
                <c:pt idx="6036">
                  <c:v>53.64327395577395</c:v>
                </c:pt>
                <c:pt idx="6037">
                  <c:v>53.64327395577395</c:v>
                </c:pt>
                <c:pt idx="6038">
                  <c:v>53.624078624078621</c:v>
                </c:pt>
                <c:pt idx="6039">
                  <c:v>53.624078624078621</c:v>
                </c:pt>
                <c:pt idx="6040">
                  <c:v>53.624078624078621</c:v>
                </c:pt>
                <c:pt idx="6041">
                  <c:v>53.597205159705162</c:v>
                </c:pt>
                <c:pt idx="6042">
                  <c:v>53.597205159705162</c:v>
                </c:pt>
                <c:pt idx="6043">
                  <c:v>53.597205159705162</c:v>
                </c:pt>
                <c:pt idx="6044">
                  <c:v>53.597205159705162</c:v>
                </c:pt>
                <c:pt idx="6045">
                  <c:v>53.570331695331696</c:v>
                </c:pt>
                <c:pt idx="6046">
                  <c:v>53.570331695331696</c:v>
                </c:pt>
                <c:pt idx="6047">
                  <c:v>53.570331695331696</c:v>
                </c:pt>
                <c:pt idx="6048">
                  <c:v>53.516584766584764</c:v>
                </c:pt>
                <c:pt idx="6049">
                  <c:v>53.516584766584764</c:v>
                </c:pt>
                <c:pt idx="6050">
                  <c:v>53.516584766584764</c:v>
                </c:pt>
                <c:pt idx="6051">
                  <c:v>53.516584766584764</c:v>
                </c:pt>
                <c:pt idx="6052">
                  <c:v>53.516584766584764</c:v>
                </c:pt>
                <c:pt idx="6053">
                  <c:v>53.516584766584764</c:v>
                </c:pt>
                <c:pt idx="6054">
                  <c:v>53.516584766584764</c:v>
                </c:pt>
                <c:pt idx="6055">
                  <c:v>53.516584766584764</c:v>
                </c:pt>
                <c:pt idx="6056">
                  <c:v>53.516584766584764</c:v>
                </c:pt>
                <c:pt idx="6057">
                  <c:v>53.516584766584764</c:v>
                </c:pt>
                <c:pt idx="6058">
                  <c:v>53.516584766584764</c:v>
                </c:pt>
                <c:pt idx="6059">
                  <c:v>53.470515970515976</c:v>
                </c:pt>
                <c:pt idx="6060">
                  <c:v>53.45899877149877</c:v>
                </c:pt>
                <c:pt idx="6061">
                  <c:v>53.45899877149877</c:v>
                </c:pt>
                <c:pt idx="6062">
                  <c:v>53.447481572481571</c:v>
                </c:pt>
                <c:pt idx="6063">
                  <c:v>53.420608108108105</c:v>
                </c:pt>
                <c:pt idx="6064">
                  <c:v>53.420608108108105</c:v>
                </c:pt>
                <c:pt idx="6065">
                  <c:v>53.420608108108105</c:v>
                </c:pt>
                <c:pt idx="6066">
                  <c:v>53.420608108108105</c:v>
                </c:pt>
                <c:pt idx="6067">
                  <c:v>53.420608108108105</c:v>
                </c:pt>
                <c:pt idx="6068">
                  <c:v>53.420608108108105</c:v>
                </c:pt>
                <c:pt idx="6069">
                  <c:v>53.393734643734646</c:v>
                </c:pt>
                <c:pt idx="6070">
                  <c:v>53.382217444717448</c:v>
                </c:pt>
                <c:pt idx="6071">
                  <c:v>53.382217444717448</c:v>
                </c:pt>
                <c:pt idx="6072">
                  <c:v>53.355343980343982</c:v>
                </c:pt>
                <c:pt idx="6073">
                  <c:v>53.355343980343982</c:v>
                </c:pt>
                <c:pt idx="6074">
                  <c:v>53.355343980343982</c:v>
                </c:pt>
                <c:pt idx="6075">
                  <c:v>53.355343980343982</c:v>
                </c:pt>
                <c:pt idx="6076">
                  <c:v>53.355343980343982</c:v>
                </c:pt>
                <c:pt idx="6077">
                  <c:v>53.332309582309577</c:v>
                </c:pt>
                <c:pt idx="6078">
                  <c:v>53.320792383292378</c:v>
                </c:pt>
                <c:pt idx="6079">
                  <c:v>53.320792383292378</c:v>
                </c:pt>
                <c:pt idx="6080">
                  <c:v>53.309275184275187</c:v>
                </c:pt>
                <c:pt idx="6081">
                  <c:v>53.293918918918912</c:v>
                </c:pt>
                <c:pt idx="6082">
                  <c:v>53.293918918918912</c:v>
                </c:pt>
                <c:pt idx="6083">
                  <c:v>53.293918918918912</c:v>
                </c:pt>
                <c:pt idx="6084">
                  <c:v>53.278562653562659</c:v>
                </c:pt>
                <c:pt idx="6085">
                  <c:v>53.263206388206385</c:v>
                </c:pt>
                <c:pt idx="6086">
                  <c:v>53.263206388206385</c:v>
                </c:pt>
                <c:pt idx="6087">
                  <c:v>53.263206388206385</c:v>
                </c:pt>
                <c:pt idx="6088">
                  <c:v>53.232493857493857</c:v>
                </c:pt>
                <c:pt idx="6089">
                  <c:v>53.232493857493857</c:v>
                </c:pt>
                <c:pt idx="6090">
                  <c:v>53.232493857493857</c:v>
                </c:pt>
                <c:pt idx="6091">
                  <c:v>53.232493857493857</c:v>
                </c:pt>
                <c:pt idx="6092">
                  <c:v>53.232493857493857</c:v>
                </c:pt>
                <c:pt idx="6093">
                  <c:v>53.20945945945946</c:v>
                </c:pt>
                <c:pt idx="6094">
                  <c:v>53.194103194103192</c:v>
                </c:pt>
                <c:pt idx="6095">
                  <c:v>53.194103194103192</c:v>
                </c:pt>
                <c:pt idx="6096">
                  <c:v>53.194103194103192</c:v>
                </c:pt>
                <c:pt idx="6097">
                  <c:v>53.174907862407863</c:v>
                </c:pt>
                <c:pt idx="6098">
                  <c:v>53.174907862407863</c:v>
                </c:pt>
                <c:pt idx="6099">
                  <c:v>53.128839066339062</c:v>
                </c:pt>
                <c:pt idx="6100">
                  <c:v>53.128839066339062</c:v>
                </c:pt>
                <c:pt idx="6101">
                  <c:v>53.128839066339062</c:v>
                </c:pt>
                <c:pt idx="6102">
                  <c:v>53.128839066339062</c:v>
                </c:pt>
                <c:pt idx="6103">
                  <c:v>53.128839066339062</c:v>
                </c:pt>
                <c:pt idx="6104">
                  <c:v>53.128839066339062</c:v>
                </c:pt>
                <c:pt idx="6105">
                  <c:v>53.128839066339062</c:v>
                </c:pt>
                <c:pt idx="6106">
                  <c:v>53.128839066339062</c:v>
                </c:pt>
                <c:pt idx="6107">
                  <c:v>53.128839066339062</c:v>
                </c:pt>
                <c:pt idx="6108">
                  <c:v>53.128839066339062</c:v>
                </c:pt>
                <c:pt idx="6109">
                  <c:v>53.071253071253068</c:v>
                </c:pt>
                <c:pt idx="6110">
                  <c:v>53.071253071253068</c:v>
                </c:pt>
                <c:pt idx="6111">
                  <c:v>53.071253071253068</c:v>
                </c:pt>
                <c:pt idx="6112">
                  <c:v>53.071253071253068</c:v>
                </c:pt>
                <c:pt idx="6113">
                  <c:v>53.071253071253068</c:v>
                </c:pt>
                <c:pt idx="6114">
                  <c:v>52.990632678132677</c:v>
                </c:pt>
                <c:pt idx="6115">
                  <c:v>52.990632678132677</c:v>
                </c:pt>
                <c:pt idx="6116">
                  <c:v>52.990632678132677</c:v>
                </c:pt>
                <c:pt idx="6117">
                  <c:v>52.990632678132677</c:v>
                </c:pt>
                <c:pt idx="6118">
                  <c:v>52.990632678132677</c:v>
                </c:pt>
                <c:pt idx="6119">
                  <c:v>52.990632678132677</c:v>
                </c:pt>
                <c:pt idx="6120">
                  <c:v>52.990632678132677</c:v>
                </c:pt>
                <c:pt idx="6121">
                  <c:v>52.990632678132677</c:v>
                </c:pt>
                <c:pt idx="6122">
                  <c:v>52.990632678132677</c:v>
                </c:pt>
                <c:pt idx="6123">
                  <c:v>52.990632678132677</c:v>
                </c:pt>
                <c:pt idx="6124">
                  <c:v>52.990632678132677</c:v>
                </c:pt>
                <c:pt idx="6125">
                  <c:v>52.990632678132677</c:v>
                </c:pt>
                <c:pt idx="6126">
                  <c:v>52.990632678132677</c:v>
                </c:pt>
                <c:pt idx="6127">
                  <c:v>52.990632678132677</c:v>
                </c:pt>
                <c:pt idx="6128">
                  <c:v>52.990632678132677</c:v>
                </c:pt>
                <c:pt idx="6129">
                  <c:v>52.990632678132677</c:v>
                </c:pt>
                <c:pt idx="6130">
                  <c:v>52.894656019656018</c:v>
                </c:pt>
                <c:pt idx="6131">
                  <c:v>52.894656019656018</c:v>
                </c:pt>
                <c:pt idx="6132">
                  <c:v>52.894656019656018</c:v>
                </c:pt>
                <c:pt idx="6133">
                  <c:v>52.894656019656018</c:v>
                </c:pt>
                <c:pt idx="6134">
                  <c:v>52.894656019656018</c:v>
                </c:pt>
                <c:pt idx="6135">
                  <c:v>52.894656019656018</c:v>
                </c:pt>
                <c:pt idx="6136">
                  <c:v>52.894656019656018</c:v>
                </c:pt>
                <c:pt idx="6137">
                  <c:v>52.894656019656018</c:v>
                </c:pt>
                <c:pt idx="6138">
                  <c:v>52.894656019656018</c:v>
                </c:pt>
                <c:pt idx="6139">
                  <c:v>52.856265356265354</c:v>
                </c:pt>
                <c:pt idx="6140">
                  <c:v>52.814035626535627</c:v>
                </c:pt>
                <c:pt idx="6141">
                  <c:v>52.814035626535627</c:v>
                </c:pt>
                <c:pt idx="6142">
                  <c:v>52.814035626535627</c:v>
                </c:pt>
                <c:pt idx="6143">
                  <c:v>52.814035626535627</c:v>
                </c:pt>
                <c:pt idx="6144">
                  <c:v>52.814035626535627</c:v>
                </c:pt>
                <c:pt idx="6145">
                  <c:v>52.814035626535627</c:v>
                </c:pt>
                <c:pt idx="6146">
                  <c:v>52.814035626535627</c:v>
                </c:pt>
                <c:pt idx="6147">
                  <c:v>52.814035626535627</c:v>
                </c:pt>
                <c:pt idx="6148">
                  <c:v>52.814035626535627</c:v>
                </c:pt>
                <c:pt idx="6149">
                  <c:v>52.814035626535627</c:v>
                </c:pt>
                <c:pt idx="6150">
                  <c:v>52.771805896805901</c:v>
                </c:pt>
                <c:pt idx="6151">
                  <c:v>52.760288697788695</c:v>
                </c:pt>
                <c:pt idx="6152">
                  <c:v>52.760288697788695</c:v>
                </c:pt>
                <c:pt idx="6153">
                  <c:v>52.729576167076161</c:v>
                </c:pt>
                <c:pt idx="6154">
                  <c:v>52.729576167076161</c:v>
                </c:pt>
                <c:pt idx="6155">
                  <c:v>52.729576167076161</c:v>
                </c:pt>
                <c:pt idx="6156">
                  <c:v>52.729576167076161</c:v>
                </c:pt>
                <c:pt idx="6157">
                  <c:v>52.729576167076161</c:v>
                </c:pt>
                <c:pt idx="6158">
                  <c:v>52.729576167076161</c:v>
                </c:pt>
                <c:pt idx="6159">
                  <c:v>52.687346437346442</c:v>
                </c:pt>
                <c:pt idx="6160">
                  <c:v>52.687346437346442</c:v>
                </c:pt>
                <c:pt idx="6161">
                  <c:v>52.687346437346442</c:v>
                </c:pt>
                <c:pt idx="6162">
                  <c:v>52.687346437346442</c:v>
                </c:pt>
                <c:pt idx="6163">
                  <c:v>52.687346437346442</c:v>
                </c:pt>
                <c:pt idx="6164">
                  <c:v>52.656633906633907</c:v>
                </c:pt>
                <c:pt idx="6165">
                  <c:v>52.656633906633907</c:v>
                </c:pt>
                <c:pt idx="6166">
                  <c:v>52.656633906633907</c:v>
                </c:pt>
                <c:pt idx="6167">
                  <c:v>52.622082309582311</c:v>
                </c:pt>
                <c:pt idx="6168">
                  <c:v>52.622082309582311</c:v>
                </c:pt>
                <c:pt idx="6169">
                  <c:v>52.622082309582311</c:v>
                </c:pt>
                <c:pt idx="6170">
                  <c:v>52.622082309582311</c:v>
                </c:pt>
                <c:pt idx="6171">
                  <c:v>52.622082309582311</c:v>
                </c:pt>
                <c:pt idx="6172">
                  <c:v>52.622082309582311</c:v>
                </c:pt>
                <c:pt idx="6173">
                  <c:v>52.595208845208838</c:v>
                </c:pt>
                <c:pt idx="6174">
                  <c:v>52.587530712530715</c:v>
                </c:pt>
                <c:pt idx="6175">
                  <c:v>52.576013513513509</c:v>
                </c:pt>
                <c:pt idx="6176">
                  <c:v>52.576013513513509</c:v>
                </c:pt>
                <c:pt idx="6177">
                  <c:v>52.54914004914005</c:v>
                </c:pt>
                <c:pt idx="6178">
                  <c:v>52.54914004914005</c:v>
                </c:pt>
                <c:pt idx="6179">
                  <c:v>52.54914004914005</c:v>
                </c:pt>
                <c:pt idx="6180">
                  <c:v>52.54914004914005</c:v>
                </c:pt>
                <c:pt idx="6181">
                  <c:v>52.54914004914005</c:v>
                </c:pt>
                <c:pt idx="6182">
                  <c:v>52.526105651105645</c:v>
                </c:pt>
                <c:pt idx="6183">
                  <c:v>52.503071253071255</c:v>
                </c:pt>
                <c:pt idx="6184">
                  <c:v>52.503071253071255</c:v>
                </c:pt>
                <c:pt idx="6185">
                  <c:v>52.503071253071255</c:v>
                </c:pt>
                <c:pt idx="6186">
                  <c:v>52.503071253071255</c:v>
                </c:pt>
                <c:pt idx="6187">
                  <c:v>52.503071253071255</c:v>
                </c:pt>
                <c:pt idx="6188">
                  <c:v>52.480036855036857</c:v>
                </c:pt>
                <c:pt idx="6189">
                  <c:v>52.437807125307124</c:v>
                </c:pt>
                <c:pt idx="6190">
                  <c:v>52.437807125307124</c:v>
                </c:pt>
                <c:pt idx="6191">
                  <c:v>52.437807125307124</c:v>
                </c:pt>
                <c:pt idx="6192">
                  <c:v>52.437807125307124</c:v>
                </c:pt>
                <c:pt idx="6193">
                  <c:v>52.437807125307124</c:v>
                </c:pt>
                <c:pt idx="6194">
                  <c:v>52.437807125307124</c:v>
                </c:pt>
                <c:pt idx="6195">
                  <c:v>52.437807125307124</c:v>
                </c:pt>
                <c:pt idx="6196">
                  <c:v>52.437807125307124</c:v>
                </c:pt>
                <c:pt idx="6197">
                  <c:v>52.437807125307124</c:v>
                </c:pt>
                <c:pt idx="6198">
                  <c:v>52.437807125307124</c:v>
                </c:pt>
                <c:pt idx="6199">
                  <c:v>52.395577395577398</c:v>
                </c:pt>
                <c:pt idx="6200">
                  <c:v>52.387899262899261</c:v>
                </c:pt>
                <c:pt idx="6201">
                  <c:v>52.376382063882062</c:v>
                </c:pt>
                <c:pt idx="6202">
                  <c:v>52.376382063882062</c:v>
                </c:pt>
                <c:pt idx="6203">
                  <c:v>52.341830466830466</c:v>
                </c:pt>
                <c:pt idx="6204">
                  <c:v>52.341830466830466</c:v>
                </c:pt>
                <c:pt idx="6205">
                  <c:v>52.341830466830466</c:v>
                </c:pt>
                <c:pt idx="6206">
                  <c:v>52.341830466830466</c:v>
                </c:pt>
                <c:pt idx="6207">
                  <c:v>52.341830466830466</c:v>
                </c:pt>
                <c:pt idx="6208">
                  <c:v>52.341830466830466</c:v>
                </c:pt>
                <c:pt idx="6209">
                  <c:v>52.341830466830466</c:v>
                </c:pt>
                <c:pt idx="6210">
                  <c:v>52.311117936117938</c:v>
                </c:pt>
                <c:pt idx="6211">
                  <c:v>52.303439803439801</c:v>
                </c:pt>
                <c:pt idx="6212">
                  <c:v>52.291922604422602</c:v>
                </c:pt>
                <c:pt idx="6213">
                  <c:v>52.291922604422602</c:v>
                </c:pt>
                <c:pt idx="6214">
                  <c:v>52.276566339066342</c:v>
                </c:pt>
                <c:pt idx="6215">
                  <c:v>52.276566339066342</c:v>
                </c:pt>
                <c:pt idx="6216">
                  <c:v>52.253531941031937</c:v>
                </c:pt>
                <c:pt idx="6217">
                  <c:v>52.253531941031937</c:v>
                </c:pt>
                <c:pt idx="6218">
                  <c:v>52.253531941031937</c:v>
                </c:pt>
                <c:pt idx="6219">
                  <c:v>52.253531941031937</c:v>
                </c:pt>
                <c:pt idx="6220">
                  <c:v>52.234336609336609</c:v>
                </c:pt>
                <c:pt idx="6221">
                  <c:v>52.184428746928745</c:v>
                </c:pt>
                <c:pt idx="6222">
                  <c:v>52.184428746928745</c:v>
                </c:pt>
                <c:pt idx="6223">
                  <c:v>52.184428746928745</c:v>
                </c:pt>
                <c:pt idx="6224">
                  <c:v>52.184428746928745</c:v>
                </c:pt>
                <c:pt idx="6225">
                  <c:v>52.184428746928745</c:v>
                </c:pt>
                <c:pt idx="6226">
                  <c:v>52.184428746928745</c:v>
                </c:pt>
                <c:pt idx="6227">
                  <c:v>52.184428746928745</c:v>
                </c:pt>
                <c:pt idx="6228">
                  <c:v>52.184428746928745</c:v>
                </c:pt>
                <c:pt idx="6229">
                  <c:v>52.184428746928745</c:v>
                </c:pt>
                <c:pt idx="6230">
                  <c:v>52.184428746928745</c:v>
                </c:pt>
                <c:pt idx="6231">
                  <c:v>52.184428746928745</c:v>
                </c:pt>
                <c:pt idx="6232">
                  <c:v>52.184428746928745</c:v>
                </c:pt>
                <c:pt idx="6233">
                  <c:v>52.134520884520882</c:v>
                </c:pt>
                <c:pt idx="6234">
                  <c:v>52.111486486486491</c:v>
                </c:pt>
                <c:pt idx="6235">
                  <c:v>52.111486486486491</c:v>
                </c:pt>
                <c:pt idx="6236">
                  <c:v>52.111486486486491</c:v>
                </c:pt>
                <c:pt idx="6237">
                  <c:v>52.111486486486491</c:v>
                </c:pt>
                <c:pt idx="6238">
                  <c:v>52.111486486486491</c:v>
                </c:pt>
                <c:pt idx="6239">
                  <c:v>52.088452088452087</c:v>
                </c:pt>
                <c:pt idx="6240">
                  <c:v>52.08077395577395</c:v>
                </c:pt>
                <c:pt idx="6241">
                  <c:v>52.073095823095827</c:v>
                </c:pt>
                <c:pt idx="6242">
                  <c:v>52.061578624078621</c:v>
                </c:pt>
                <c:pt idx="6243">
                  <c:v>52.061578624078621</c:v>
                </c:pt>
                <c:pt idx="6244">
                  <c:v>52.042383292383285</c:v>
                </c:pt>
                <c:pt idx="6245">
                  <c:v>52.042383292383285</c:v>
                </c:pt>
                <c:pt idx="6246">
                  <c:v>52.042383292383285</c:v>
                </c:pt>
                <c:pt idx="6247">
                  <c:v>52.007831695331696</c:v>
                </c:pt>
                <c:pt idx="6248">
                  <c:v>52.007831695331696</c:v>
                </c:pt>
                <c:pt idx="6249">
                  <c:v>52.007831695331696</c:v>
                </c:pt>
                <c:pt idx="6250">
                  <c:v>52.007831695331696</c:v>
                </c:pt>
                <c:pt idx="6251">
                  <c:v>52.007831695331696</c:v>
                </c:pt>
                <c:pt idx="6252">
                  <c:v>52.007831695331696</c:v>
                </c:pt>
                <c:pt idx="6253">
                  <c:v>51.973280098280092</c:v>
                </c:pt>
                <c:pt idx="6254">
                  <c:v>51.973280098280092</c:v>
                </c:pt>
                <c:pt idx="6255">
                  <c:v>51.973280098280092</c:v>
                </c:pt>
                <c:pt idx="6256">
                  <c:v>51.954084766584764</c:v>
                </c:pt>
                <c:pt idx="6257">
                  <c:v>51.954084766584764</c:v>
                </c:pt>
                <c:pt idx="6258">
                  <c:v>51.938728501228503</c:v>
                </c:pt>
                <c:pt idx="6259">
                  <c:v>51.938728501228503</c:v>
                </c:pt>
                <c:pt idx="6260">
                  <c:v>51.927211302211305</c:v>
                </c:pt>
                <c:pt idx="6261">
                  <c:v>51.9041769041769</c:v>
                </c:pt>
                <c:pt idx="6262">
                  <c:v>51.9041769041769</c:v>
                </c:pt>
                <c:pt idx="6263">
                  <c:v>51.9041769041769</c:v>
                </c:pt>
                <c:pt idx="6264">
                  <c:v>51.9041769041769</c:v>
                </c:pt>
                <c:pt idx="6265">
                  <c:v>51.9041769041769</c:v>
                </c:pt>
                <c:pt idx="6266">
                  <c:v>51.858108108108105</c:v>
                </c:pt>
                <c:pt idx="6267">
                  <c:v>51.858108108108105</c:v>
                </c:pt>
                <c:pt idx="6268">
                  <c:v>51.858108108108105</c:v>
                </c:pt>
                <c:pt idx="6269">
                  <c:v>51.858108108108105</c:v>
                </c:pt>
                <c:pt idx="6270">
                  <c:v>51.858108108108105</c:v>
                </c:pt>
                <c:pt idx="6271">
                  <c:v>51.858108108108105</c:v>
                </c:pt>
                <c:pt idx="6272">
                  <c:v>51.858108108108105</c:v>
                </c:pt>
                <c:pt idx="6273">
                  <c:v>51.808200245700242</c:v>
                </c:pt>
                <c:pt idx="6274">
                  <c:v>51.808200245700242</c:v>
                </c:pt>
                <c:pt idx="6275">
                  <c:v>51.808200245700242</c:v>
                </c:pt>
                <c:pt idx="6276">
                  <c:v>51.808200245700242</c:v>
                </c:pt>
                <c:pt idx="6277">
                  <c:v>51.808200245700242</c:v>
                </c:pt>
                <c:pt idx="6278">
                  <c:v>51.808200245700242</c:v>
                </c:pt>
                <c:pt idx="6279">
                  <c:v>51.781326781326783</c:v>
                </c:pt>
                <c:pt idx="6280">
                  <c:v>51.762131449631454</c:v>
                </c:pt>
                <c:pt idx="6281">
                  <c:v>51.762131449631454</c:v>
                </c:pt>
                <c:pt idx="6282">
                  <c:v>51.762131449631454</c:v>
                </c:pt>
                <c:pt idx="6283">
                  <c:v>51.762131449631454</c:v>
                </c:pt>
                <c:pt idx="6284">
                  <c:v>51.727579852579851</c:v>
                </c:pt>
                <c:pt idx="6285">
                  <c:v>51.727579852579851</c:v>
                </c:pt>
                <c:pt idx="6286">
                  <c:v>51.727579852579851</c:v>
                </c:pt>
                <c:pt idx="6287">
                  <c:v>51.727579852579851</c:v>
                </c:pt>
                <c:pt idx="6288">
                  <c:v>51.727579852579851</c:v>
                </c:pt>
                <c:pt idx="6289">
                  <c:v>51.700706388206385</c:v>
                </c:pt>
                <c:pt idx="6290">
                  <c:v>51.700706388206385</c:v>
                </c:pt>
                <c:pt idx="6291">
                  <c:v>51.681511056511056</c:v>
                </c:pt>
                <c:pt idx="6292">
                  <c:v>51.681511056511056</c:v>
                </c:pt>
                <c:pt idx="6293">
                  <c:v>51.681511056511056</c:v>
                </c:pt>
                <c:pt idx="6294">
                  <c:v>51.65463759213759</c:v>
                </c:pt>
                <c:pt idx="6295">
                  <c:v>51.65463759213759</c:v>
                </c:pt>
                <c:pt idx="6296">
                  <c:v>51.65463759213759</c:v>
                </c:pt>
                <c:pt idx="6297">
                  <c:v>51.65463759213759</c:v>
                </c:pt>
                <c:pt idx="6298">
                  <c:v>51.627764127764131</c:v>
                </c:pt>
                <c:pt idx="6299">
                  <c:v>51.627764127764131</c:v>
                </c:pt>
                <c:pt idx="6300">
                  <c:v>51.627764127764131</c:v>
                </c:pt>
                <c:pt idx="6301">
                  <c:v>51.597051597051603</c:v>
                </c:pt>
                <c:pt idx="6302">
                  <c:v>51.597051597051603</c:v>
                </c:pt>
                <c:pt idx="6303">
                  <c:v>51.597051597051603</c:v>
                </c:pt>
                <c:pt idx="6304">
                  <c:v>51.597051597051603</c:v>
                </c:pt>
                <c:pt idx="6305">
                  <c:v>51.597051597051603</c:v>
                </c:pt>
                <c:pt idx="6306">
                  <c:v>51.558660933660938</c:v>
                </c:pt>
                <c:pt idx="6307">
                  <c:v>51.558660933660938</c:v>
                </c:pt>
                <c:pt idx="6308">
                  <c:v>51.558660933660938</c:v>
                </c:pt>
                <c:pt idx="6309">
                  <c:v>51.558660933660938</c:v>
                </c:pt>
                <c:pt idx="6310">
                  <c:v>51.558660933660938</c:v>
                </c:pt>
                <c:pt idx="6311">
                  <c:v>51.535626535626534</c:v>
                </c:pt>
                <c:pt idx="6312">
                  <c:v>51.524109336609335</c:v>
                </c:pt>
                <c:pt idx="6313">
                  <c:v>51.524109336609335</c:v>
                </c:pt>
                <c:pt idx="6314">
                  <c:v>51.512592137592137</c:v>
                </c:pt>
                <c:pt idx="6315">
                  <c:v>51.504914004914006</c:v>
                </c:pt>
                <c:pt idx="6316">
                  <c:v>51.497235872235869</c:v>
                </c:pt>
                <c:pt idx="6317">
                  <c:v>51.489557739557732</c:v>
                </c:pt>
                <c:pt idx="6318">
                  <c:v>51.47036240786241</c:v>
                </c:pt>
                <c:pt idx="6319">
                  <c:v>51.47036240786241</c:v>
                </c:pt>
                <c:pt idx="6320">
                  <c:v>51.47036240786241</c:v>
                </c:pt>
                <c:pt idx="6321">
                  <c:v>51.47036240786241</c:v>
                </c:pt>
                <c:pt idx="6322">
                  <c:v>51.451167076167081</c:v>
                </c:pt>
                <c:pt idx="6323">
                  <c:v>51.405098280098279</c:v>
                </c:pt>
                <c:pt idx="6324">
                  <c:v>51.405098280098279</c:v>
                </c:pt>
                <c:pt idx="6325">
                  <c:v>51.405098280098279</c:v>
                </c:pt>
                <c:pt idx="6326">
                  <c:v>51.405098280098279</c:v>
                </c:pt>
                <c:pt idx="6327">
                  <c:v>51.405098280098279</c:v>
                </c:pt>
                <c:pt idx="6328">
                  <c:v>51.405098280098279</c:v>
                </c:pt>
                <c:pt idx="6329">
                  <c:v>51.405098280098279</c:v>
                </c:pt>
                <c:pt idx="6330">
                  <c:v>51.405098280098279</c:v>
                </c:pt>
                <c:pt idx="6331">
                  <c:v>51.405098280098279</c:v>
                </c:pt>
                <c:pt idx="6332">
                  <c:v>51.405098280098279</c:v>
                </c:pt>
                <c:pt idx="6333">
                  <c:v>51.405098280098279</c:v>
                </c:pt>
                <c:pt idx="6334">
                  <c:v>51.359029484029485</c:v>
                </c:pt>
                <c:pt idx="6335">
                  <c:v>51.351351351351347</c:v>
                </c:pt>
                <c:pt idx="6336">
                  <c:v>51.332156019656018</c:v>
                </c:pt>
                <c:pt idx="6337">
                  <c:v>51.332156019656018</c:v>
                </c:pt>
                <c:pt idx="6338">
                  <c:v>51.332156019656018</c:v>
                </c:pt>
                <c:pt idx="6339">
                  <c:v>51.332156019656018</c:v>
                </c:pt>
                <c:pt idx="6340">
                  <c:v>51.309121621621621</c:v>
                </c:pt>
                <c:pt idx="6341">
                  <c:v>51.309121621621621</c:v>
                </c:pt>
                <c:pt idx="6342">
                  <c:v>51.297604422604422</c:v>
                </c:pt>
                <c:pt idx="6343">
                  <c:v>51.289926289926292</c:v>
                </c:pt>
                <c:pt idx="6344">
                  <c:v>51.274570024570018</c:v>
                </c:pt>
                <c:pt idx="6345">
                  <c:v>51.274570024570018</c:v>
                </c:pt>
                <c:pt idx="6346">
                  <c:v>51.274570024570018</c:v>
                </c:pt>
                <c:pt idx="6347">
                  <c:v>51.259213759213765</c:v>
                </c:pt>
                <c:pt idx="6348">
                  <c:v>51.251535626535627</c:v>
                </c:pt>
                <c:pt idx="6349">
                  <c:v>51.240018427518429</c:v>
                </c:pt>
                <c:pt idx="6350">
                  <c:v>51.240018427518429</c:v>
                </c:pt>
                <c:pt idx="6351">
                  <c:v>51.22850122850123</c:v>
                </c:pt>
                <c:pt idx="6352">
                  <c:v>51.197788697788695</c:v>
                </c:pt>
                <c:pt idx="6353">
                  <c:v>51.197788697788695</c:v>
                </c:pt>
                <c:pt idx="6354">
                  <c:v>51.197788697788695</c:v>
                </c:pt>
                <c:pt idx="6355">
                  <c:v>51.197788697788695</c:v>
                </c:pt>
                <c:pt idx="6356">
                  <c:v>51.197788697788695</c:v>
                </c:pt>
                <c:pt idx="6357">
                  <c:v>51.197788697788695</c:v>
                </c:pt>
                <c:pt idx="6358">
                  <c:v>51.197788697788695</c:v>
                </c:pt>
                <c:pt idx="6359">
                  <c:v>51.163237100737099</c:v>
                </c:pt>
                <c:pt idx="6360">
                  <c:v>51.163237100737099</c:v>
                </c:pt>
                <c:pt idx="6361">
                  <c:v>51.151719901719908</c:v>
                </c:pt>
                <c:pt idx="6362">
                  <c:v>51.14404176904177</c:v>
                </c:pt>
                <c:pt idx="6363">
                  <c:v>51.128685503685503</c:v>
                </c:pt>
                <c:pt idx="6364">
                  <c:v>51.128685503685503</c:v>
                </c:pt>
                <c:pt idx="6365">
                  <c:v>51.128685503685503</c:v>
                </c:pt>
                <c:pt idx="6366">
                  <c:v>51.109490171990167</c:v>
                </c:pt>
                <c:pt idx="6367">
                  <c:v>51.109490171990167</c:v>
                </c:pt>
                <c:pt idx="6368">
                  <c:v>51.097972972972968</c:v>
                </c:pt>
                <c:pt idx="6369">
                  <c:v>51.086455773955777</c:v>
                </c:pt>
                <c:pt idx="6370">
                  <c:v>51.086455773955777</c:v>
                </c:pt>
                <c:pt idx="6371">
                  <c:v>51.048065110565112</c:v>
                </c:pt>
                <c:pt idx="6372">
                  <c:v>51.048065110565112</c:v>
                </c:pt>
                <c:pt idx="6373">
                  <c:v>51.048065110565112</c:v>
                </c:pt>
                <c:pt idx="6374">
                  <c:v>51.048065110565112</c:v>
                </c:pt>
                <c:pt idx="6375">
                  <c:v>51.048065110565112</c:v>
                </c:pt>
                <c:pt idx="6376">
                  <c:v>51.048065110565112</c:v>
                </c:pt>
                <c:pt idx="6377">
                  <c:v>51.048065110565112</c:v>
                </c:pt>
                <c:pt idx="6378">
                  <c:v>51.048065110565112</c:v>
                </c:pt>
                <c:pt idx="6379">
                  <c:v>51.005835380835386</c:v>
                </c:pt>
                <c:pt idx="6380">
                  <c:v>51.005835380835386</c:v>
                </c:pt>
                <c:pt idx="6381">
                  <c:v>51.005835380835386</c:v>
                </c:pt>
                <c:pt idx="6382">
                  <c:v>50.98664004914005</c:v>
                </c:pt>
                <c:pt idx="6383">
                  <c:v>50.98664004914005</c:v>
                </c:pt>
                <c:pt idx="6384">
                  <c:v>50.975122850122844</c:v>
                </c:pt>
                <c:pt idx="6385">
                  <c:v>50.944410319410316</c:v>
                </c:pt>
                <c:pt idx="6386">
                  <c:v>50.944410319410316</c:v>
                </c:pt>
                <c:pt idx="6387">
                  <c:v>50.944410319410316</c:v>
                </c:pt>
                <c:pt idx="6388">
                  <c:v>50.944410319410316</c:v>
                </c:pt>
                <c:pt idx="6389">
                  <c:v>50.944410319410316</c:v>
                </c:pt>
                <c:pt idx="6390">
                  <c:v>50.944410319410316</c:v>
                </c:pt>
                <c:pt idx="6391">
                  <c:v>50.944410319410316</c:v>
                </c:pt>
                <c:pt idx="6392">
                  <c:v>50.909858722358727</c:v>
                </c:pt>
                <c:pt idx="6393">
                  <c:v>50.909858722358727</c:v>
                </c:pt>
                <c:pt idx="6394">
                  <c:v>50.898341523341529</c:v>
                </c:pt>
                <c:pt idx="6395">
                  <c:v>50.890663390663391</c:v>
                </c:pt>
                <c:pt idx="6396">
                  <c:v>50.882985257985261</c:v>
                </c:pt>
                <c:pt idx="6397">
                  <c:v>50.875307125307124</c:v>
                </c:pt>
                <c:pt idx="6398">
                  <c:v>50.859950859950864</c:v>
                </c:pt>
                <c:pt idx="6399">
                  <c:v>50.859950859950864</c:v>
                </c:pt>
                <c:pt idx="6400">
                  <c:v>50.859950859950864</c:v>
                </c:pt>
                <c:pt idx="6401">
                  <c:v>50.844594594594597</c:v>
                </c:pt>
                <c:pt idx="6402">
                  <c:v>50.813882063882062</c:v>
                </c:pt>
                <c:pt idx="6403">
                  <c:v>50.813882063882062</c:v>
                </c:pt>
                <c:pt idx="6404">
                  <c:v>50.813882063882062</c:v>
                </c:pt>
                <c:pt idx="6405">
                  <c:v>50.813882063882062</c:v>
                </c:pt>
                <c:pt idx="6406">
                  <c:v>50.813882063882062</c:v>
                </c:pt>
                <c:pt idx="6407">
                  <c:v>50.813882063882062</c:v>
                </c:pt>
                <c:pt idx="6408">
                  <c:v>50.813882063882062</c:v>
                </c:pt>
                <c:pt idx="6409">
                  <c:v>50.775491400491404</c:v>
                </c:pt>
                <c:pt idx="6410">
                  <c:v>50.775491400491404</c:v>
                </c:pt>
                <c:pt idx="6411">
                  <c:v>50.775491400491404</c:v>
                </c:pt>
                <c:pt idx="6412">
                  <c:v>50.76013513513513</c:v>
                </c:pt>
                <c:pt idx="6413">
                  <c:v>50.752457002457007</c:v>
                </c:pt>
                <c:pt idx="6414">
                  <c:v>50.74477886977887</c:v>
                </c:pt>
                <c:pt idx="6415">
                  <c:v>50.733261670761678</c:v>
                </c:pt>
                <c:pt idx="6416">
                  <c:v>50.733261670761678</c:v>
                </c:pt>
                <c:pt idx="6417">
                  <c:v>50.698710073710075</c:v>
                </c:pt>
                <c:pt idx="6418">
                  <c:v>50.698710073710075</c:v>
                </c:pt>
                <c:pt idx="6419">
                  <c:v>50.698710073710075</c:v>
                </c:pt>
                <c:pt idx="6420">
                  <c:v>50.698710073710075</c:v>
                </c:pt>
                <c:pt idx="6421">
                  <c:v>50.698710073710075</c:v>
                </c:pt>
                <c:pt idx="6422">
                  <c:v>50.698710073710075</c:v>
                </c:pt>
                <c:pt idx="6423">
                  <c:v>50.698710073710075</c:v>
                </c:pt>
                <c:pt idx="6424">
                  <c:v>50.667997542997547</c:v>
                </c:pt>
                <c:pt idx="6425">
                  <c:v>50.66031941031941</c:v>
                </c:pt>
                <c:pt idx="6426">
                  <c:v>50.633445945945944</c:v>
                </c:pt>
                <c:pt idx="6427">
                  <c:v>50.633445945945944</c:v>
                </c:pt>
                <c:pt idx="6428">
                  <c:v>50.633445945945944</c:v>
                </c:pt>
                <c:pt idx="6429">
                  <c:v>50.633445945945944</c:v>
                </c:pt>
                <c:pt idx="6430">
                  <c:v>50.633445945945944</c:v>
                </c:pt>
                <c:pt idx="6431">
                  <c:v>50.633445945945944</c:v>
                </c:pt>
                <c:pt idx="6432">
                  <c:v>50.602733415233416</c:v>
                </c:pt>
                <c:pt idx="6433">
                  <c:v>50.602733415233416</c:v>
                </c:pt>
                <c:pt idx="6434">
                  <c:v>50.591216216216218</c:v>
                </c:pt>
                <c:pt idx="6435">
                  <c:v>50.58353808353808</c:v>
                </c:pt>
                <c:pt idx="6436">
                  <c:v>50.548986486486491</c:v>
                </c:pt>
                <c:pt idx="6437">
                  <c:v>50.548986486486491</c:v>
                </c:pt>
                <c:pt idx="6438">
                  <c:v>50.548986486486491</c:v>
                </c:pt>
                <c:pt idx="6439">
                  <c:v>50.548986486486491</c:v>
                </c:pt>
                <c:pt idx="6440">
                  <c:v>50.548986486486491</c:v>
                </c:pt>
                <c:pt idx="6441">
                  <c:v>50.548986486486491</c:v>
                </c:pt>
                <c:pt idx="6442">
                  <c:v>50.548986486486491</c:v>
                </c:pt>
                <c:pt idx="6443">
                  <c:v>50.548986486486491</c:v>
                </c:pt>
                <c:pt idx="6444">
                  <c:v>50.506756756756758</c:v>
                </c:pt>
                <c:pt idx="6445">
                  <c:v>50.506756756756758</c:v>
                </c:pt>
                <c:pt idx="6446">
                  <c:v>50.506756756756758</c:v>
                </c:pt>
                <c:pt idx="6447">
                  <c:v>50.491400491400498</c:v>
                </c:pt>
                <c:pt idx="6448">
                  <c:v>50.48372235872236</c:v>
                </c:pt>
                <c:pt idx="6449">
                  <c:v>50.476044226044223</c:v>
                </c:pt>
                <c:pt idx="6450">
                  <c:v>50.464527027027032</c:v>
                </c:pt>
                <c:pt idx="6451">
                  <c:v>50.464527027027032</c:v>
                </c:pt>
                <c:pt idx="6452">
                  <c:v>50.453009828009833</c:v>
                </c:pt>
                <c:pt idx="6453">
                  <c:v>50.44149262899262</c:v>
                </c:pt>
                <c:pt idx="6454">
                  <c:v>50.44149262899262</c:v>
                </c:pt>
                <c:pt idx="6455">
                  <c:v>50.426136363636367</c:v>
                </c:pt>
                <c:pt idx="6456">
                  <c:v>50.426136363636367</c:v>
                </c:pt>
                <c:pt idx="6457">
                  <c:v>50.406941031941031</c:v>
                </c:pt>
                <c:pt idx="6458">
                  <c:v>50.406941031941031</c:v>
                </c:pt>
                <c:pt idx="6459">
                  <c:v>50.406941031941031</c:v>
                </c:pt>
                <c:pt idx="6460">
                  <c:v>50.383906633906641</c:v>
                </c:pt>
                <c:pt idx="6461">
                  <c:v>50.383906633906641</c:v>
                </c:pt>
                <c:pt idx="6462">
                  <c:v>50.383906633906641</c:v>
                </c:pt>
                <c:pt idx="6463">
                  <c:v>50.360872235872236</c:v>
                </c:pt>
                <c:pt idx="6464">
                  <c:v>50.360872235872236</c:v>
                </c:pt>
                <c:pt idx="6465">
                  <c:v>50.360872235872236</c:v>
                </c:pt>
                <c:pt idx="6466">
                  <c:v>50.337837837837839</c:v>
                </c:pt>
                <c:pt idx="6467">
                  <c:v>50.337837837837839</c:v>
                </c:pt>
                <c:pt idx="6468">
                  <c:v>50.337837837837839</c:v>
                </c:pt>
                <c:pt idx="6469">
                  <c:v>50.31864250614251</c:v>
                </c:pt>
                <c:pt idx="6470">
                  <c:v>50.31864250614251</c:v>
                </c:pt>
                <c:pt idx="6471">
                  <c:v>50.284090909090907</c:v>
                </c:pt>
                <c:pt idx="6472">
                  <c:v>50.284090909090907</c:v>
                </c:pt>
                <c:pt idx="6473">
                  <c:v>50.284090909090907</c:v>
                </c:pt>
                <c:pt idx="6474">
                  <c:v>50.284090909090907</c:v>
                </c:pt>
                <c:pt idx="6475">
                  <c:v>50.284090909090907</c:v>
                </c:pt>
                <c:pt idx="6476">
                  <c:v>50.284090909090907</c:v>
                </c:pt>
                <c:pt idx="6477">
                  <c:v>50.284090909090907</c:v>
                </c:pt>
                <c:pt idx="6478">
                  <c:v>50.253378378378379</c:v>
                </c:pt>
                <c:pt idx="6479">
                  <c:v>50.199631449631454</c:v>
                </c:pt>
                <c:pt idx="6480">
                  <c:v>50.199631449631454</c:v>
                </c:pt>
                <c:pt idx="6481">
                  <c:v>50.199631449631454</c:v>
                </c:pt>
                <c:pt idx="6482">
                  <c:v>50.199631449631454</c:v>
                </c:pt>
                <c:pt idx="6483">
                  <c:v>50.199631449631454</c:v>
                </c:pt>
                <c:pt idx="6484">
                  <c:v>50.199631449631454</c:v>
                </c:pt>
                <c:pt idx="6485">
                  <c:v>50.199631449631454</c:v>
                </c:pt>
                <c:pt idx="6486">
                  <c:v>50.199631449631454</c:v>
                </c:pt>
                <c:pt idx="6487">
                  <c:v>50.199631449631454</c:v>
                </c:pt>
                <c:pt idx="6488">
                  <c:v>50.199631449631454</c:v>
                </c:pt>
                <c:pt idx="6489">
                  <c:v>50.199631449631454</c:v>
                </c:pt>
                <c:pt idx="6490">
                  <c:v>50.199631449631454</c:v>
                </c:pt>
                <c:pt idx="6491">
                  <c:v>50.199631449631454</c:v>
                </c:pt>
                <c:pt idx="6492">
                  <c:v>50.145884520884522</c:v>
                </c:pt>
                <c:pt idx="6493">
                  <c:v>50.122850122850124</c:v>
                </c:pt>
                <c:pt idx="6494">
                  <c:v>50.122850122850124</c:v>
                </c:pt>
                <c:pt idx="6495">
                  <c:v>50.122850122850124</c:v>
                </c:pt>
                <c:pt idx="6496">
                  <c:v>50.122850122850124</c:v>
                </c:pt>
                <c:pt idx="6497">
                  <c:v>50.122850122850124</c:v>
                </c:pt>
                <c:pt idx="6498">
                  <c:v>50.09981572481572</c:v>
                </c:pt>
                <c:pt idx="6499">
                  <c:v>50.057585995085994</c:v>
                </c:pt>
                <c:pt idx="6500">
                  <c:v>50.057585995085994</c:v>
                </c:pt>
                <c:pt idx="6501">
                  <c:v>50.057585995085994</c:v>
                </c:pt>
                <c:pt idx="6502">
                  <c:v>50.057585995085994</c:v>
                </c:pt>
                <c:pt idx="6503">
                  <c:v>50.057585995085994</c:v>
                </c:pt>
                <c:pt idx="6504">
                  <c:v>50.057585995085994</c:v>
                </c:pt>
                <c:pt idx="6505">
                  <c:v>50.057585995085994</c:v>
                </c:pt>
                <c:pt idx="6506">
                  <c:v>50.057585995085994</c:v>
                </c:pt>
                <c:pt idx="6507">
                  <c:v>50.057585995085994</c:v>
                </c:pt>
                <c:pt idx="6508">
                  <c:v>50.057585995085994</c:v>
                </c:pt>
                <c:pt idx="6509">
                  <c:v>50.015356265356267</c:v>
                </c:pt>
                <c:pt idx="6510">
                  <c:v>50</c:v>
                </c:pt>
                <c:pt idx="6511">
                  <c:v>50</c:v>
                </c:pt>
                <c:pt idx="6512">
                  <c:v>50</c:v>
                </c:pt>
                <c:pt idx="6513">
                  <c:v>49.980804668304671</c:v>
                </c:pt>
                <c:pt idx="6514">
                  <c:v>49.980804668304671</c:v>
                </c:pt>
                <c:pt idx="6515">
                  <c:v>49.969287469287472</c:v>
                </c:pt>
                <c:pt idx="6516">
                  <c:v>49.961609336609335</c:v>
                </c:pt>
                <c:pt idx="6517">
                  <c:v>49.953931203931205</c:v>
                </c:pt>
                <c:pt idx="6518">
                  <c:v>49.942414004914006</c:v>
                </c:pt>
                <c:pt idx="6519">
                  <c:v>49.942414004914006</c:v>
                </c:pt>
                <c:pt idx="6520">
                  <c:v>49.930896805896808</c:v>
                </c:pt>
                <c:pt idx="6521">
                  <c:v>49.911701474201479</c:v>
                </c:pt>
                <c:pt idx="6522">
                  <c:v>49.911701474201479</c:v>
                </c:pt>
                <c:pt idx="6523">
                  <c:v>49.911701474201479</c:v>
                </c:pt>
                <c:pt idx="6524">
                  <c:v>49.911701474201479</c:v>
                </c:pt>
                <c:pt idx="6525">
                  <c:v>49.892506142506143</c:v>
                </c:pt>
                <c:pt idx="6526">
                  <c:v>49.877149877149876</c:v>
                </c:pt>
                <c:pt idx="6527">
                  <c:v>49.877149877149876</c:v>
                </c:pt>
                <c:pt idx="6528">
                  <c:v>49.877149877149876</c:v>
                </c:pt>
                <c:pt idx="6529">
                  <c:v>49.861793611793615</c:v>
                </c:pt>
                <c:pt idx="6530">
                  <c:v>49.85027641277641</c:v>
                </c:pt>
                <c:pt idx="6531">
                  <c:v>49.85027641277641</c:v>
                </c:pt>
                <c:pt idx="6532">
                  <c:v>49.819563882063882</c:v>
                </c:pt>
                <c:pt idx="6533">
                  <c:v>49.819563882063882</c:v>
                </c:pt>
                <c:pt idx="6534">
                  <c:v>49.819563882063882</c:v>
                </c:pt>
                <c:pt idx="6535">
                  <c:v>49.819563882063882</c:v>
                </c:pt>
                <c:pt idx="6536">
                  <c:v>49.819563882063882</c:v>
                </c:pt>
                <c:pt idx="6537">
                  <c:v>49.819563882063882</c:v>
                </c:pt>
                <c:pt idx="6538">
                  <c:v>49.788851351351347</c:v>
                </c:pt>
                <c:pt idx="6539">
                  <c:v>49.788851351351347</c:v>
                </c:pt>
                <c:pt idx="6540">
                  <c:v>49.777334152334149</c:v>
                </c:pt>
                <c:pt idx="6541">
                  <c:v>49.769656019656026</c:v>
                </c:pt>
                <c:pt idx="6542">
                  <c:v>49.75046068796069</c:v>
                </c:pt>
                <c:pt idx="6543">
                  <c:v>49.75046068796069</c:v>
                </c:pt>
                <c:pt idx="6544">
                  <c:v>49.75046068796069</c:v>
                </c:pt>
                <c:pt idx="6545">
                  <c:v>49.75046068796069</c:v>
                </c:pt>
                <c:pt idx="6546">
                  <c:v>49.727426289926292</c:v>
                </c:pt>
                <c:pt idx="6547">
                  <c:v>49.727426289926292</c:v>
                </c:pt>
                <c:pt idx="6548">
                  <c:v>49.704391891891895</c:v>
                </c:pt>
                <c:pt idx="6549">
                  <c:v>49.704391891891895</c:v>
                </c:pt>
                <c:pt idx="6550">
                  <c:v>49.704391891891895</c:v>
                </c:pt>
                <c:pt idx="6551">
                  <c:v>49.704391891891895</c:v>
                </c:pt>
                <c:pt idx="6552">
                  <c:v>49.68135749385749</c:v>
                </c:pt>
                <c:pt idx="6553">
                  <c:v>49.68135749385749</c:v>
                </c:pt>
                <c:pt idx="6554">
                  <c:v>49.66600122850123</c:v>
                </c:pt>
                <c:pt idx="6555">
                  <c:v>49.66600122850123</c:v>
                </c:pt>
                <c:pt idx="6556">
                  <c:v>49.650644963144963</c:v>
                </c:pt>
                <c:pt idx="6557">
                  <c:v>49.650644963144963</c:v>
                </c:pt>
                <c:pt idx="6558">
                  <c:v>49.639127764127764</c:v>
                </c:pt>
                <c:pt idx="6559">
                  <c:v>49.631449631449634</c:v>
                </c:pt>
                <c:pt idx="6560">
                  <c:v>49.619932432432435</c:v>
                </c:pt>
                <c:pt idx="6561">
                  <c:v>49.619932432432435</c:v>
                </c:pt>
                <c:pt idx="6562">
                  <c:v>49.608415233415229</c:v>
                </c:pt>
                <c:pt idx="6563">
                  <c:v>49.593058968058969</c:v>
                </c:pt>
                <c:pt idx="6564">
                  <c:v>49.593058968058969</c:v>
                </c:pt>
                <c:pt idx="6565">
                  <c:v>49.593058968058969</c:v>
                </c:pt>
                <c:pt idx="6566">
                  <c:v>49.570024570024565</c:v>
                </c:pt>
                <c:pt idx="6567">
                  <c:v>49.570024570024565</c:v>
                </c:pt>
                <c:pt idx="6568">
                  <c:v>49.570024570024565</c:v>
                </c:pt>
                <c:pt idx="6569">
                  <c:v>49.550829238329236</c:v>
                </c:pt>
                <c:pt idx="6570">
                  <c:v>49.550829238329236</c:v>
                </c:pt>
                <c:pt idx="6571">
                  <c:v>49.539312039312037</c:v>
                </c:pt>
                <c:pt idx="6572">
                  <c:v>49.523955773955777</c:v>
                </c:pt>
                <c:pt idx="6573">
                  <c:v>49.523955773955777</c:v>
                </c:pt>
                <c:pt idx="6574">
                  <c:v>49.523955773955777</c:v>
                </c:pt>
                <c:pt idx="6575">
                  <c:v>49.508599508599509</c:v>
                </c:pt>
                <c:pt idx="6576">
                  <c:v>49.497082309582311</c:v>
                </c:pt>
                <c:pt idx="6577">
                  <c:v>49.497082309582311</c:v>
                </c:pt>
                <c:pt idx="6578">
                  <c:v>49.466369778869776</c:v>
                </c:pt>
                <c:pt idx="6579">
                  <c:v>49.466369778869776</c:v>
                </c:pt>
                <c:pt idx="6580">
                  <c:v>49.466369778869776</c:v>
                </c:pt>
                <c:pt idx="6581">
                  <c:v>49.466369778869776</c:v>
                </c:pt>
                <c:pt idx="6582">
                  <c:v>49.466369778869776</c:v>
                </c:pt>
                <c:pt idx="6583">
                  <c:v>49.466369778869776</c:v>
                </c:pt>
                <c:pt idx="6584">
                  <c:v>49.435657248157248</c:v>
                </c:pt>
                <c:pt idx="6585">
                  <c:v>49.435657248157248</c:v>
                </c:pt>
                <c:pt idx="6586">
                  <c:v>49.42414004914005</c:v>
                </c:pt>
                <c:pt idx="6587">
                  <c:v>49.374232186732186</c:v>
                </c:pt>
                <c:pt idx="6588">
                  <c:v>49.374232186732186</c:v>
                </c:pt>
                <c:pt idx="6589">
                  <c:v>49.374232186732186</c:v>
                </c:pt>
                <c:pt idx="6590">
                  <c:v>49.374232186732186</c:v>
                </c:pt>
                <c:pt idx="6591">
                  <c:v>49.374232186732186</c:v>
                </c:pt>
                <c:pt idx="6592">
                  <c:v>49.374232186732186</c:v>
                </c:pt>
                <c:pt idx="6593">
                  <c:v>49.374232186732186</c:v>
                </c:pt>
                <c:pt idx="6594">
                  <c:v>49.374232186732186</c:v>
                </c:pt>
                <c:pt idx="6595">
                  <c:v>49.374232186732186</c:v>
                </c:pt>
                <c:pt idx="6596">
                  <c:v>49.374232186732186</c:v>
                </c:pt>
                <c:pt idx="6597">
                  <c:v>49.374232186732186</c:v>
                </c:pt>
                <c:pt idx="6598">
                  <c:v>49.374232186732186</c:v>
                </c:pt>
                <c:pt idx="6599">
                  <c:v>49.324324324324323</c:v>
                </c:pt>
                <c:pt idx="6600">
                  <c:v>49.316646191646193</c:v>
                </c:pt>
                <c:pt idx="6601">
                  <c:v>49.308968058968063</c:v>
                </c:pt>
                <c:pt idx="6602">
                  <c:v>49.301289926289925</c:v>
                </c:pt>
                <c:pt idx="6603">
                  <c:v>49.278255528255528</c:v>
                </c:pt>
                <c:pt idx="6604">
                  <c:v>49.278255528255528</c:v>
                </c:pt>
                <c:pt idx="6605">
                  <c:v>49.278255528255528</c:v>
                </c:pt>
                <c:pt idx="6606">
                  <c:v>49.278255528255528</c:v>
                </c:pt>
                <c:pt idx="6607">
                  <c:v>49.278255528255528</c:v>
                </c:pt>
                <c:pt idx="6608">
                  <c:v>49.243703931203932</c:v>
                </c:pt>
                <c:pt idx="6609">
                  <c:v>49.243703931203932</c:v>
                </c:pt>
                <c:pt idx="6610">
                  <c:v>49.243703931203932</c:v>
                </c:pt>
                <c:pt idx="6611">
                  <c:v>49.243703931203932</c:v>
                </c:pt>
                <c:pt idx="6612">
                  <c:v>49.224508599508596</c:v>
                </c:pt>
                <c:pt idx="6613">
                  <c:v>49.216830466830466</c:v>
                </c:pt>
                <c:pt idx="6614">
                  <c:v>49.209152334152336</c:v>
                </c:pt>
                <c:pt idx="6615">
                  <c:v>49.201474201474198</c:v>
                </c:pt>
                <c:pt idx="6616">
                  <c:v>49.189957002457</c:v>
                </c:pt>
                <c:pt idx="6617">
                  <c:v>49.189957002457</c:v>
                </c:pt>
                <c:pt idx="6618">
                  <c:v>49.166922604422602</c:v>
                </c:pt>
                <c:pt idx="6619">
                  <c:v>49.166922604422602</c:v>
                </c:pt>
                <c:pt idx="6620">
                  <c:v>49.166922604422602</c:v>
                </c:pt>
                <c:pt idx="6621">
                  <c:v>49.166922604422602</c:v>
                </c:pt>
                <c:pt idx="6622">
                  <c:v>49.147727272727273</c:v>
                </c:pt>
                <c:pt idx="6623">
                  <c:v>49.136210073710075</c:v>
                </c:pt>
                <c:pt idx="6624">
                  <c:v>49.136210073710075</c:v>
                </c:pt>
                <c:pt idx="6625">
                  <c:v>49.124692874692876</c:v>
                </c:pt>
                <c:pt idx="6626">
                  <c:v>49.113175675675677</c:v>
                </c:pt>
                <c:pt idx="6627">
                  <c:v>49.113175675675677</c:v>
                </c:pt>
                <c:pt idx="6628">
                  <c:v>49.086302211302211</c:v>
                </c:pt>
                <c:pt idx="6629">
                  <c:v>49.086302211302211</c:v>
                </c:pt>
                <c:pt idx="6630">
                  <c:v>49.086302211302211</c:v>
                </c:pt>
                <c:pt idx="6631">
                  <c:v>49.086302211302211</c:v>
                </c:pt>
                <c:pt idx="6632">
                  <c:v>49.086302211302211</c:v>
                </c:pt>
                <c:pt idx="6633">
                  <c:v>49.055589680589677</c:v>
                </c:pt>
                <c:pt idx="6634">
                  <c:v>49.055589680589677</c:v>
                </c:pt>
                <c:pt idx="6635">
                  <c:v>49.055589680589677</c:v>
                </c:pt>
                <c:pt idx="6636">
                  <c:v>49.040233415233416</c:v>
                </c:pt>
                <c:pt idx="6637">
                  <c:v>49.001842751842752</c:v>
                </c:pt>
                <c:pt idx="6638">
                  <c:v>49.001842751842752</c:v>
                </c:pt>
                <c:pt idx="6639">
                  <c:v>49.001842751842752</c:v>
                </c:pt>
                <c:pt idx="6640">
                  <c:v>49.001842751842752</c:v>
                </c:pt>
                <c:pt idx="6641">
                  <c:v>49.001842751842752</c:v>
                </c:pt>
                <c:pt idx="6642">
                  <c:v>49.001842751842752</c:v>
                </c:pt>
                <c:pt idx="6643">
                  <c:v>49.001842751842752</c:v>
                </c:pt>
                <c:pt idx="6644">
                  <c:v>49.001842751842752</c:v>
                </c:pt>
                <c:pt idx="6645">
                  <c:v>49.001842751842752</c:v>
                </c:pt>
                <c:pt idx="6646">
                  <c:v>48.963452088452087</c:v>
                </c:pt>
                <c:pt idx="6647">
                  <c:v>48.951934889434888</c:v>
                </c:pt>
                <c:pt idx="6648">
                  <c:v>48.951934889434888</c:v>
                </c:pt>
                <c:pt idx="6649">
                  <c:v>48.940417690417689</c:v>
                </c:pt>
                <c:pt idx="6650">
                  <c:v>48.932739557739559</c:v>
                </c:pt>
                <c:pt idx="6651">
                  <c:v>48.92122235872236</c:v>
                </c:pt>
                <c:pt idx="6652">
                  <c:v>48.92122235872236</c:v>
                </c:pt>
                <c:pt idx="6653">
                  <c:v>48.909705159705155</c:v>
                </c:pt>
                <c:pt idx="6654">
                  <c:v>48.902027027027032</c:v>
                </c:pt>
                <c:pt idx="6655">
                  <c:v>48.867475429975435</c:v>
                </c:pt>
                <c:pt idx="6656">
                  <c:v>48.867475429975435</c:v>
                </c:pt>
                <c:pt idx="6657">
                  <c:v>48.867475429975435</c:v>
                </c:pt>
                <c:pt idx="6658">
                  <c:v>48.867475429975435</c:v>
                </c:pt>
                <c:pt idx="6659">
                  <c:v>48.867475429975435</c:v>
                </c:pt>
                <c:pt idx="6660">
                  <c:v>48.867475429975435</c:v>
                </c:pt>
                <c:pt idx="6661">
                  <c:v>48.867475429975435</c:v>
                </c:pt>
                <c:pt idx="6662">
                  <c:v>48.867475429975435</c:v>
                </c:pt>
                <c:pt idx="6663">
                  <c:v>48.832923832923832</c:v>
                </c:pt>
                <c:pt idx="6664">
                  <c:v>48.825245700245702</c:v>
                </c:pt>
                <c:pt idx="6665">
                  <c:v>48.809889434889435</c:v>
                </c:pt>
                <c:pt idx="6666">
                  <c:v>48.809889434889435</c:v>
                </c:pt>
                <c:pt idx="6667">
                  <c:v>48.809889434889435</c:v>
                </c:pt>
                <c:pt idx="6668">
                  <c:v>48.767659705159701</c:v>
                </c:pt>
                <c:pt idx="6669">
                  <c:v>48.767659705159701</c:v>
                </c:pt>
                <c:pt idx="6670">
                  <c:v>48.767659705159701</c:v>
                </c:pt>
                <c:pt idx="6671">
                  <c:v>48.767659705159701</c:v>
                </c:pt>
                <c:pt idx="6672">
                  <c:v>48.767659705159701</c:v>
                </c:pt>
                <c:pt idx="6673">
                  <c:v>48.767659705159701</c:v>
                </c:pt>
                <c:pt idx="6674">
                  <c:v>48.767659705159701</c:v>
                </c:pt>
                <c:pt idx="6675">
                  <c:v>48.767659705159701</c:v>
                </c:pt>
                <c:pt idx="6676">
                  <c:v>48.733108108108105</c:v>
                </c:pt>
                <c:pt idx="6677">
                  <c:v>48.725429975429975</c:v>
                </c:pt>
                <c:pt idx="6678">
                  <c:v>48.713912776412776</c:v>
                </c:pt>
                <c:pt idx="6679">
                  <c:v>48.713912776412776</c:v>
                </c:pt>
                <c:pt idx="6680">
                  <c:v>48.698556511056509</c:v>
                </c:pt>
                <c:pt idx="6681">
                  <c:v>48.698556511056509</c:v>
                </c:pt>
                <c:pt idx="6682">
                  <c:v>48.68703931203931</c:v>
                </c:pt>
                <c:pt idx="6683">
                  <c:v>48.675522113022112</c:v>
                </c:pt>
                <c:pt idx="6684">
                  <c:v>48.675522113022112</c:v>
                </c:pt>
                <c:pt idx="6685">
                  <c:v>48.664004914004913</c:v>
                </c:pt>
                <c:pt idx="6686">
                  <c:v>48.656326781326783</c:v>
                </c:pt>
                <c:pt idx="6687">
                  <c:v>48.614097051597049</c:v>
                </c:pt>
                <c:pt idx="6688">
                  <c:v>48.614097051597049</c:v>
                </c:pt>
                <c:pt idx="6689">
                  <c:v>48.614097051597049</c:v>
                </c:pt>
                <c:pt idx="6690">
                  <c:v>48.614097051597049</c:v>
                </c:pt>
                <c:pt idx="6691">
                  <c:v>48.614097051597049</c:v>
                </c:pt>
                <c:pt idx="6692">
                  <c:v>48.614097051597049</c:v>
                </c:pt>
                <c:pt idx="6693">
                  <c:v>48.614097051597049</c:v>
                </c:pt>
                <c:pt idx="6694">
                  <c:v>48.614097051597049</c:v>
                </c:pt>
                <c:pt idx="6695">
                  <c:v>48.614097051597049</c:v>
                </c:pt>
                <c:pt idx="6696">
                  <c:v>48.614097051597049</c:v>
                </c:pt>
                <c:pt idx="6697">
                  <c:v>48.568028255528255</c:v>
                </c:pt>
                <c:pt idx="6698">
                  <c:v>48.568028255528255</c:v>
                </c:pt>
                <c:pt idx="6699">
                  <c:v>48.552671990171994</c:v>
                </c:pt>
                <c:pt idx="6700">
                  <c:v>48.552671990171994</c:v>
                </c:pt>
                <c:pt idx="6701">
                  <c:v>48.533476658476658</c:v>
                </c:pt>
                <c:pt idx="6702">
                  <c:v>48.533476658476658</c:v>
                </c:pt>
                <c:pt idx="6703">
                  <c:v>48.533476658476658</c:v>
                </c:pt>
                <c:pt idx="6704">
                  <c:v>48.51428132678133</c:v>
                </c:pt>
                <c:pt idx="6705">
                  <c:v>48.51428132678133</c:v>
                </c:pt>
                <c:pt idx="6706">
                  <c:v>48.483568796068795</c:v>
                </c:pt>
                <c:pt idx="6707">
                  <c:v>48.483568796068795</c:v>
                </c:pt>
                <c:pt idx="6708">
                  <c:v>48.483568796068795</c:v>
                </c:pt>
                <c:pt idx="6709">
                  <c:v>48.483568796068795</c:v>
                </c:pt>
                <c:pt idx="6710">
                  <c:v>48.483568796068795</c:v>
                </c:pt>
                <c:pt idx="6711">
                  <c:v>48.483568796068795</c:v>
                </c:pt>
                <c:pt idx="6712">
                  <c:v>48.456695331695329</c:v>
                </c:pt>
                <c:pt idx="6713">
                  <c:v>48.445178132678137</c:v>
                </c:pt>
                <c:pt idx="6714">
                  <c:v>48.445178132678137</c:v>
                </c:pt>
                <c:pt idx="6715">
                  <c:v>48.414465601965603</c:v>
                </c:pt>
                <c:pt idx="6716">
                  <c:v>48.414465601965603</c:v>
                </c:pt>
                <c:pt idx="6717">
                  <c:v>48.414465601965603</c:v>
                </c:pt>
                <c:pt idx="6718">
                  <c:v>48.414465601965603</c:v>
                </c:pt>
                <c:pt idx="6719">
                  <c:v>48.414465601965603</c:v>
                </c:pt>
                <c:pt idx="6720">
                  <c:v>48.414465601965603</c:v>
                </c:pt>
                <c:pt idx="6721">
                  <c:v>48.379914004914006</c:v>
                </c:pt>
                <c:pt idx="6722">
                  <c:v>48.379914004914006</c:v>
                </c:pt>
                <c:pt idx="6723">
                  <c:v>48.379914004914006</c:v>
                </c:pt>
                <c:pt idx="6724">
                  <c:v>48.333845208845212</c:v>
                </c:pt>
                <c:pt idx="6725">
                  <c:v>48.333845208845212</c:v>
                </c:pt>
                <c:pt idx="6726">
                  <c:v>48.333845208845212</c:v>
                </c:pt>
                <c:pt idx="6727">
                  <c:v>48.333845208845212</c:v>
                </c:pt>
                <c:pt idx="6728">
                  <c:v>48.333845208845212</c:v>
                </c:pt>
                <c:pt idx="6729">
                  <c:v>48.333845208845212</c:v>
                </c:pt>
                <c:pt idx="6730">
                  <c:v>48.333845208845212</c:v>
                </c:pt>
                <c:pt idx="6731">
                  <c:v>48.333845208845212</c:v>
                </c:pt>
                <c:pt idx="6732">
                  <c:v>48.333845208845212</c:v>
                </c:pt>
                <c:pt idx="6733">
                  <c:v>48.295454545454547</c:v>
                </c:pt>
                <c:pt idx="6734">
                  <c:v>48.280098280098279</c:v>
                </c:pt>
                <c:pt idx="6735">
                  <c:v>48.280098280098279</c:v>
                </c:pt>
                <c:pt idx="6736">
                  <c:v>48.280098280098279</c:v>
                </c:pt>
                <c:pt idx="6737">
                  <c:v>48.264742014742012</c:v>
                </c:pt>
                <c:pt idx="6738">
                  <c:v>48.257063882063882</c:v>
                </c:pt>
                <c:pt idx="6739">
                  <c:v>48.249385749385745</c:v>
                </c:pt>
                <c:pt idx="6740">
                  <c:v>48.241707616707622</c:v>
                </c:pt>
                <c:pt idx="6741">
                  <c:v>48.230190417690416</c:v>
                </c:pt>
                <c:pt idx="6742">
                  <c:v>48.230190417690416</c:v>
                </c:pt>
                <c:pt idx="6743">
                  <c:v>48.214834152334149</c:v>
                </c:pt>
                <c:pt idx="6744">
                  <c:v>48.214834152334149</c:v>
                </c:pt>
                <c:pt idx="6745">
                  <c:v>48.19563882063882</c:v>
                </c:pt>
                <c:pt idx="6746">
                  <c:v>48.19563882063882</c:v>
                </c:pt>
                <c:pt idx="6747">
                  <c:v>48.19563882063882</c:v>
                </c:pt>
                <c:pt idx="6748">
                  <c:v>48.164926289926292</c:v>
                </c:pt>
                <c:pt idx="6749">
                  <c:v>48.164926289926292</c:v>
                </c:pt>
                <c:pt idx="6750">
                  <c:v>48.164926289926292</c:v>
                </c:pt>
                <c:pt idx="6751">
                  <c:v>48.164926289926292</c:v>
                </c:pt>
                <c:pt idx="6752">
                  <c:v>48.164926289926292</c:v>
                </c:pt>
                <c:pt idx="6753">
                  <c:v>48.134213759213758</c:v>
                </c:pt>
                <c:pt idx="6754">
                  <c:v>48.134213759213758</c:v>
                </c:pt>
                <c:pt idx="6755">
                  <c:v>48.134213759213758</c:v>
                </c:pt>
                <c:pt idx="6756">
                  <c:v>48.11885749385749</c:v>
                </c:pt>
                <c:pt idx="6757">
                  <c:v>48.11117936117936</c:v>
                </c:pt>
                <c:pt idx="6758">
                  <c:v>48.10350122850123</c:v>
                </c:pt>
                <c:pt idx="6759">
                  <c:v>48.091984029484031</c:v>
                </c:pt>
                <c:pt idx="6760">
                  <c:v>48.091984029484031</c:v>
                </c:pt>
                <c:pt idx="6761">
                  <c:v>48.080466830466825</c:v>
                </c:pt>
                <c:pt idx="6762">
                  <c:v>48.065110565110565</c:v>
                </c:pt>
                <c:pt idx="6763">
                  <c:v>48.065110565110565</c:v>
                </c:pt>
                <c:pt idx="6764">
                  <c:v>48.065110565110565</c:v>
                </c:pt>
                <c:pt idx="6765">
                  <c:v>48.034398034398038</c:v>
                </c:pt>
                <c:pt idx="6766">
                  <c:v>48.034398034398038</c:v>
                </c:pt>
                <c:pt idx="6767">
                  <c:v>48.034398034398038</c:v>
                </c:pt>
                <c:pt idx="6768">
                  <c:v>48.034398034398038</c:v>
                </c:pt>
                <c:pt idx="6769">
                  <c:v>48.034398034398038</c:v>
                </c:pt>
                <c:pt idx="6770">
                  <c:v>48.011363636363633</c:v>
                </c:pt>
                <c:pt idx="6771">
                  <c:v>48.003685503685503</c:v>
                </c:pt>
                <c:pt idx="6772">
                  <c:v>47.988329238329236</c:v>
                </c:pt>
                <c:pt idx="6773">
                  <c:v>47.988329238329236</c:v>
                </c:pt>
                <c:pt idx="6774">
                  <c:v>47.988329238329236</c:v>
                </c:pt>
                <c:pt idx="6775">
                  <c:v>47.972972972972968</c:v>
                </c:pt>
                <c:pt idx="6776">
                  <c:v>47.965294840294845</c:v>
                </c:pt>
                <c:pt idx="6777">
                  <c:v>47.949938574938578</c:v>
                </c:pt>
                <c:pt idx="6778">
                  <c:v>47.949938574938578</c:v>
                </c:pt>
                <c:pt idx="6779">
                  <c:v>47.949938574938578</c:v>
                </c:pt>
                <c:pt idx="6780">
                  <c:v>47.934582309582311</c:v>
                </c:pt>
                <c:pt idx="6781">
                  <c:v>47.926904176904181</c:v>
                </c:pt>
                <c:pt idx="6782">
                  <c:v>47.919226044226043</c:v>
                </c:pt>
                <c:pt idx="6783">
                  <c:v>47.903869778869776</c:v>
                </c:pt>
                <c:pt idx="6784">
                  <c:v>47.903869778869776</c:v>
                </c:pt>
                <c:pt idx="6785">
                  <c:v>47.903869778869776</c:v>
                </c:pt>
                <c:pt idx="6786">
                  <c:v>47.880835380835379</c:v>
                </c:pt>
                <c:pt idx="6787">
                  <c:v>47.880835380835379</c:v>
                </c:pt>
                <c:pt idx="6788">
                  <c:v>47.880835380835379</c:v>
                </c:pt>
                <c:pt idx="6789">
                  <c:v>47.846283783783782</c:v>
                </c:pt>
                <c:pt idx="6790">
                  <c:v>47.846283783783782</c:v>
                </c:pt>
                <c:pt idx="6791">
                  <c:v>47.846283783783782</c:v>
                </c:pt>
                <c:pt idx="6792">
                  <c:v>47.846283783783782</c:v>
                </c:pt>
                <c:pt idx="6793">
                  <c:v>47.846283783783782</c:v>
                </c:pt>
                <c:pt idx="6794">
                  <c:v>47.846283783783782</c:v>
                </c:pt>
                <c:pt idx="6795">
                  <c:v>47.811732186732186</c:v>
                </c:pt>
                <c:pt idx="6796">
                  <c:v>47.811732186732186</c:v>
                </c:pt>
                <c:pt idx="6797">
                  <c:v>47.811732186732186</c:v>
                </c:pt>
                <c:pt idx="6798">
                  <c:v>47.784858722358727</c:v>
                </c:pt>
                <c:pt idx="6799">
                  <c:v>47.784858722358727</c:v>
                </c:pt>
                <c:pt idx="6800">
                  <c:v>47.784858722358727</c:v>
                </c:pt>
                <c:pt idx="6801">
                  <c:v>47.784858722358727</c:v>
                </c:pt>
                <c:pt idx="6802">
                  <c:v>47.761824324324323</c:v>
                </c:pt>
                <c:pt idx="6803">
                  <c:v>47.761824324324323</c:v>
                </c:pt>
                <c:pt idx="6804">
                  <c:v>47.719594594594597</c:v>
                </c:pt>
                <c:pt idx="6805">
                  <c:v>47.719594594594597</c:v>
                </c:pt>
                <c:pt idx="6806">
                  <c:v>47.719594594594597</c:v>
                </c:pt>
                <c:pt idx="6807">
                  <c:v>47.719594594594597</c:v>
                </c:pt>
                <c:pt idx="6808">
                  <c:v>47.719594594594597</c:v>
                </c:pt>
                <c:pt idx="6809">
                  <c:v>47.719594594594597</c:v>
                </c:pt>
                <c:pt idx="6810">
                  <c:v>47.719594594594597</c:v>
                </c:pt>
                <c:pt idx="6811">
                  <c:v>47.719594594594597</c:v>
                </c:pt>
                <c:pt idx="6812">
                  <c:v>47.719594594594597</c:v>
                </c:pt>
                <c:pt idx="6813">
                  <c:v>47.681203931203932</c:v>
                </c:pt>
                <c:pt idx="6814">
                  <c:v>47.669686732186733</c:v>
                </c:pt>
                <c:pt idx="6815">
                  <c:v>47.669686732186733</c:v>
                </c:pt>
                <c:pt idx="6816">
                  <c:v>47.646652334152336</c:v>
                </c:pt>
                <c:pt idx="6817">
                  <c:v>47.646652334152336</c:v>
                </c:pt>
                <c:pt idx="6818">
                  <c:v>47.646652334152336</c:v>
                </c:pt>
                <c:pt idx="6819">
                  <c:v>47.646652334152336</c:v>
                </c:pt>
                <c:pt idx="6820">
                  <c:v>47.612100737100739</c:v>
                </c:pt>
                <c:pt idx="6821">
                  <c:v>47.612100737100739</c:v>
                </c:pt>
                <c:pt idx="6822">
                  <c:v>47.612100737100739</c:v>
                </c:pt>
                <c:pt idx="6823">
                  <c:v>47.612100737100739</c:v>
                </c:pt>
                <c:pt idx="6824">
                  <c:v>47.612100737100739</c:v>
                </c:pt>
                <c:pt idx="6825">
                  <c:v>47.589066339066335</c:v>
                </c:pt>
                <c:pt idx="6826">
                  <c:v>47.577549140049143</c:v>
                </c:pt>
                <c:pt idx="6827">
                  <c:v>47.577549140049143</c:v>
                </c:pt>
                <c:pt idx="6828">
                  <c:v>47.566031941031937</c:v>
                </c:pt>
                <c:pt idx="6829">
                  <c:v>47.550675675675677</c:v>
                </c:pt>
                <c:pt idx="6830">
                  <c:v>47.550675675675677</c:v>
                </c:pt>
                <c:pt idx="6831">
                  <c:v>47.550675675675677</c:v>
                </c:pt>
                <c:pt idx="6832">
                  <c:v>47.531480343980341</c:v>
                </c:pt>
                <c:pt idx="6833">
                  <c:v>47.531480343980341</c:v>
                </c:pt>
                <c:pt idx="6834">
                  <c:v>47.519963144963143</c:v>
                </c:pt>
                <c:pt idx="6835">
                  <c:v>47.508445945945951</c:v>
                </c:pt>
                <c:pt idx="6836">
                  <c:v>47.508445945945951</c:v>
                </c:pt>
                <c:pt idx="6837">
                  <c:v>47.493089680589677</c:v>
                </c:pt>
                <c:pt idx="6838">
                  <c:v>47.493089680589677</c:v>
                </c:pt>
                <c:pt idx="6839">
                  <c:v>47.462377149877149</c:v>
                </c:pt>
                <c:pt idx="6840">
                  <c:v>47.462377149877149</c:v>
                </c:pt>
                <c:pt idx="6841">
                  <c:v>47.462377149877149</c:v>
                </c:pt>
                <c:pt idx="6842">
                  <c:v>47.462377149877149</c:v>
                </c:pt>
                <c:pt idx="6843">
                  <c:v>47.462377149877149</c:v>
                </c:pt>
                <c:pt idx="6844">
                  <c:v>47.462377149877149</c:v>
                </c:pt>
                <c:pt idx="6845">
                  <c:v>47.431664619164621</c:v>
                </c:pt>
                <c:pt idx="6846">
                  <c:v>47.431664619164621</c:v>
                </c:pt>
                <c:pt idx="6847">
                  <c:v>47.408630221130224</c:v>
                </c:pt>
                <c:pt idx="6848">
                  <c:v>47.408630221130224</c:v>
                </c:pt>
                <c:pt idx="6849">
                  <c:v>47.408630221130224</c:v>
                </c:pt>
                <c:pt idx="6850">
                  <c:v>47.408630221130224</c:v>
                </c:pt>
                <c:pt idx="6851">
                  <c:v>47.370239557739559</c:v>
                </c:pt>
                <c:pt idx="6852">
                  <c:v>47.370239557739559</c:v>
                </c:pt>
                <c:pt idx="6853">
                  <c:v>47.370239557739559</c:v>
                </c:pt>
                <c:pt idx="6854">
                  <c:v>47.370239557739559</c:v>
                </c:pt>
                <c:pt idx="6855">
                  <c:v>47.370239557739559</c:v>
                </c:pt>
                <c:pt idx="6856">
                  <c:v>47.370239557739559</c:v>
                </c:pt>
                <c:pt idx="6857">
                  <c:v>47.331848894348894</c:v>
                </c:pt>
                <c:pt idx="6858">
                  <c:v>47.331848894348894</c:v>
                </c:pt>
                <c:pt idx="6859">
                  <c:v>47.331848894348894</c:v>
                </c:pt>
                <c:pt idx="6860">
                  <c:v>47.331848894348894</c:v>
                </c:pt>
                <c:pt idx="6861">
                  <c:v>47.312653562653558</c:v>
                </c:pt>
                <c:pt idx="6862">
                  <c:v>47.301136363636367</c:v>
                </c:pt>
                <c:pt idx="6863">
                  <c:v>47.301136363636367</c:v>
                </c:pt>
                <c:pt idx="6864">
                  <c:v>47.289619164619161</c:v>
                </c:pt>
                <c:pt idx="6865">
                  <c:v>47.251228501228503</c:v>
                </c:pt>
                <c:pt idx="6866">
                  <c:v>47.251228501228503</c:v>
                </c:pt>
                <c:pt idx="6867">
                  <c:v>47.251228501228503</c:v>
                </c:pt>
                <c:pt idx="6868">
                  <c:v>47.251228501228503</c:v>
                </c:pt>
                <c:pt idx="6869">
                  <c:v>47.251228501228503</c:v>
                </c:pt>
                <c:pt idx="6870">
                  <c:v>47.251228501228503</c:v>
                </c:pt>
                <c:pt idx="6871">
                  <c:v>47.251228501228503</c:v>
                </c:pt>
                <c:pt idx="6872">
                  <c:v>47.251228501228503</c:v>
                </c:pt>
                <c:pt idx="6873">
                  <c:v>47.251228501228503</c:v>
                </c:pt>
                <c:pt idx="6874">
                  <c:v>47.20132063882064</c:v>
                </c:pt>
                <c:pt idx="6875">
                  <c:v>47.20132063882064</c:v>
                </c:pt>
                <c:pt idx="6876">
                  <c:v>47.20132063882064</c:v>
                </c:pt>
                <c:pt idx="6877">
                  <c:v>47.20132063882064</c:v>
                </c:pt>
                <c:pt idx="6878">
                  <c:v>47.182125307125304</c:v>
                </c:pt>
                <c:pt idx="6879">
                  <c:v>47.174447174447174</c:v>
                </c:pt>
                <c:pt idx="6880">
                  <c:v>47.151412776412776</c:v>
                </c:pt>
                <c:pt idx="6881">
                  <c:v>47.151412776412776</c:v>
                </c:pt>
                <c:pt idx="6882">
                  <c:v>47.151412776412776</c:v>
                </c:pt>
                <c:pt idx="6883">
                  <c:v>47.151412776412776</c:v>
                </c:pt>
                <c:pt idx="6884">
                  <c:v>47.151412776412776</c:v>
                </c:pt>
                <c:pt idx="6885">
                  <c:v>47.12453931203931</c:v>
                </c:pt>
                <c:pt idx="6886">
                  <c:v>47.12453931203931</c:v>
                </c:pt>
                <c:pt idx="6887">
                  <c:v>47.109183046683043</c:v>
                </c:pt>
                <c:pt idx="6888">
                  <c:v>47.109183046683043</c:v>
                </c:pt>
                <c:pt idx="6889">
                  <c:v>47.093826781326783</c:v>
                </c:pt>
                <c:pt idx="6890">
                  <c:v>47.093826781326783</c:v>
                </c:pt>
                <c:pt idx="6891">
                  <c:v>47.082309582309584</c:v>
                </c:pt>
                <c:pt idx="6892">
                  <c:v>47.074631449631447</c:v>
                </c:pt>
                <c:pt idx="6893">
                  <c:v>47.066953316953317</c:v>
                </c:pt>
                <c:pt idx="6894">
                  <c:v>47.059275184275187</c:v>
                </c:pt>
                <c:pt idx="6895">
                  <c:v>47.051597051597049</c:v>
                </c:pt>
                <c:pt idx="6896">
                  <c:v>47.036240786240782</c:v>
                </c:pt>
                <c:pt idx="6897">
                  <c:v>47.036240786240782</c:v>
                </c:pt>
                <c:pt idx="6898">
                  <c:v>47.036240786240782</c:v>
                </c:pt>
                <c:pt idx="6899">
                  <c:v>47.005528255528255</c:v>
                </c:pt>
                <c:pt idx="6900">
                  <c:v>47.005528255528255</c:v>
                </c:pt>
                <c:pt idx="6901">
                  <c:v>47.005528255528255</c:v>
                </c:pt>
                <c:pt idx="6902">
                  <c:v>47.005528255528255</c:v>
                </c:pt>
                <c:pt idx="6903">
                  <c:v>47.005528255528255</c:v>
                </c:pt>
                <c:pt idx="6904">
                  <c:v>46.978654791154788</c:v>
                </c:pt>
                <c:pt idx="6905">
                  <c:v>46.978654791154788</c:v>
                </c:pt>
                <c:pt idx="6906">
                  <c:v>46.96713759213759</c:v>
                </c:pt>
                <c:pt idx="6907">
                  <c:v>46.95178132678133</c:v>
                </c:pt>
                <c:pt idx="6908">
                  <c:v>46.95178132678133</c:v>
                </c:pt>
                <c:pt idx="6909">
                  <c:v>46.95178132678133</c:v>
                </c:pt>
                <c:pt idx="6910">
                  <c:v>46.928746928746925</c:v>
                </c:pt>
                <c:pt idx="6911">
                  <c:v>46.928746928746925</c:v>
                </c:pt>
                <c:pt idx="6912">
                  <c:v>46.928746928746925</c:v>
                </c:pt>
                <c:pt idx="6913">
                  <c:v>46.909551597051596</c:v>
                </c:pt>
                <c:pt idx="6914">
                  <c:v>46.909551597051596</c:v>
                </c:pt>
                <c:pt idx="6915">
                  <c:v>46.898034398034397</c:v>
                </c:pt>
                <c:pt idx="6916">
                  <c:v>46.890356265356267</c:v>
                </c:pt>
                <c:pt idx="6917">
                  <c:v>46.859643734643733</c:v>
                </c:pt>
                <c:pt idx="6918">
                  <c:v>46.859643734643733</c:v>
                </c:pt>
                <c:pt idx="6919">
                  <c:v>46.859643734643733</c:v>
                </c:pt>
                <c:pt idx="6920">
                  <c:v>46.859643734643733</c:v>
                </c:pt>
                <c:pt idx="6921">
                  <c:v>46.859643734643733</c:v>
                </c:pt>
                <c:pt idx="6922">
                  <c:v>46.859643734643733</c:v>
                </c:pt>
                <c:pt idx="6923">
                  <c:v>46.859643734643733</c:v>
                </c:pt>
                <c:pt idx="6924">
                  <c:v>46.828931203931205</c:v>
                </c:pt>
                <c:pt idx="6925">
                  <c:v>46.817414004914006</c:v>
                </c:pt>
                <c:pt idx="6926">
                  <c:v>46.817414004914006</c:v>
                </c:pt>
                <c:pt idx="6927">
                  <c:v>46.805896805896808</c:v>
                </c:pt>
                <c:pt idx="6928">
                  <c:v>46.78286240786241</c:v>
                </c:pt>
                <c:pt idx="6929">
                  <c:v>46.78286240786241</c:v>
                </c:pt>
                <c:pt idx="6930">
                  <c:v>46.78286240786241</c:v>
                </c:pt>
                <c:pt idx="6931">
                  <c:v>46.78286240786241</c:v>
                </c:pt>
                <c:pt idx="6932">
                  <c:v>46.78286240786241</c:v>
                </c:pt>
                <c:pt idx="6933">
                  <c:v>46.759828009828006</c:v>
                </c:pt>
                <c:pt idx="6934">
                  <c:v>46.752149877149876</c:v>
                </c:pt>
                <c:pt idx="6935">
                  <c:v>46.744471744471745</c:v>
                </c:pt>
                <c:pt idx="6936">
                  <c:v>46.736793611793615</c:v>
                </c:pt>
                <c:pt idx="6937">
                  <c:v>46.729115479115478</c:v>
                </c:pt>
                <c:pt idx="6938">
                  <c:v>46.717598280098279</c:v>
                </c:pt>
                <c:pt idx="6939">
                  <c:v>46.717598280098279</c:v>
                </c:pt>
                <c:pt idx="6940">
                  <c:v>46.702242014742012</c:v>
                </c:pt>
                <c:pt idx="6941">
                  <c:v>46.702242014742012</c:v>
                </c:pt>
                <c:pt idx="6942">
                  <c:v>46.690724815724813</c:v>
                </c:pt>
                <c:pt idx="6943">
                  <c:v>46.683046683046683</c:v>
                </c:pt>
                <c:pt idx="6944">
                  <c:v>46.675368550368553</c:v>
                </c:pt>
                <c:pt idx="6945">
                  <c:v>46.663851351351347</c:v>
                </c:pt>
                <c:pt idx="6946">
                  <c:v>46.663851351351347</c:v>
                </c:pt>
                <c:pt idx="6947">
                  <c:v>46.652334152334149</c:v>
                </c:pt>
                <c:pt idx="6948">
                  <c:v>46.644656019656026</c:v>
                </c:pt>
                <c:pt idx="6949">
                  <c:v>46.62546068796069</c:v>
                </c:pt>
                <c:pt idx="6950">
                  <c:v>46.62546068796069</c:v>
                </c:pt>
                <c:pt idx="6951">
                  <c:v>46.62546068796069</c:v>
                </c:pt>
                <c:pt idx="6952">
                  <c:v>46.62546068796069</c:v>
                </c:pt>
                <c:pt idx="6953">
                  <c:v>46.606265356265361</c:v>
                </c:pt>
                <c:pt idx="6954">
                  <c:v>46.598587223587224</c:v>
                </c:pt>
                <c:pt idx="6955">
                  <c:v>46.567874692874696</c:v>
                </c:pt>
                <c:pt idx="6956">
                  <c:v>46.567874692874696</c:v>
                </c:pt>
                <c:pt idx="6957">
                  <c:v>46.567874692874696</c:v>
                </c:pt>
                <c:pt idx="6958">
                  <c:v>46.567874692874696</c:v>
                </c:pt>
                <c:pt idx="6959">
                  <c:v>46.567874692874696</c:v>
                </c:pt>
                <c:pt idx="6960">
                  <c:v>46.567874692874696</c:v>
                </c:pt>
                <c:pt idx="6961">
                  <c:v>46.567874692874696</c:v>
                </c:pt>
                <c:pt idx="6962">
                  <c:v>46.5333230958231</c:v>
                </c:pt>
                <c:pt idx="6963">
                  <c:v>46.5333230958231</c:v>
                </c:pt>
                <c:pt idx="6964">
                  <c:v>46.517966830466825</c:v>
                </c:pt>
                <c:pt idx="6965">
                  <c:v>46.517966830466825</c:v>
                </c:pt>
                <c:pt idx="6966">
                  <c:v>46.506449631449634</c:v>
                </c:pt>
                <c:pt idx="6967">
                  <c:v>46.491093366093367</c:v>
                </c:pt>
                <c:pt idx="6968">
                  <c:v>46.491093366093367</c:v>
                </c:pt>
                <c:pt idx="6969">
                  <c:v>46.491093366093367</c:v>
                </c:pt>
                <c:pt idx="6970">
                  <c:v>46.468058968058969</c:v>
                </c:pt>
                <c:pt idx="6971">
                  <c:v>46.468058968058969</c:v>
                </c:pt>
                <c:pt idx="6972">
                  <c:v>46.468058968058969</c:v>
                </c:pt>
                <c:pt idx="6973">
                  <c:v>46.452702702702702</c:v>
                </c:pt>
                <c:pt idx="6974">
                  <c:v>46.441185503685503</c:v>
                </c:pt>
                <c:pt idx="6975">
                  <c:v>46.441185503685503</c:v>
                </c:pt>
                <c:pt idx="6976">
                  <c:v>46.425829238329236</c:v>
                </c:pt>
                <c:pt idx="6977">
                  <c:v>46.425829238329236</c:v>
                </c:pt>
                <c:pt idx="6978">
                  <c:v>46.410472972972968</c:v>
                </c:pt>
                <c:pt idx="6979">
                  <c:v>46.410472972972968</c:v>
                </c:pt>
                <c:pt idx="6980">
                  <c:v>46.387438574938578</c:v>
                </c:pt>
                <c:pt idx="6981">
                  <c:v>46.387438574938578</c:v>
                </c:pt>
                <c:pt idx="6982">
                  <c:v>46.387438574938578</c:v>
                </c:pt>
                <c:pt idx="6983">
                  <c:v>46.387438574938578</c:v>
                </c:pt>
                <c:pt idx="6984">
                  <c:v>46.368243243243242</c:v>
                </c:pt>
                <c:pt idx="6985">
                  <c:v>46.360565110565112</c:v>
                </c:pt>
                <c:pt idx="6986">
                  <c:v>46.352886977886975</c:v>
                </c:pt>
                <c:pt idx="6987">
                  <c:v>46.345208845208845</c:v>
                </c:pt>
                <c:pt idx="6988">
                  <c:v>46.333691646191646</c:v>
                </c:pt>
                <c:pt idx="6989">
                  <c:v>46.333691646191646</c:v>
                </c:pt>
                <c:pt idx="6990">
                  <c:v>46.322174447174447</c:v>
                </c:pt>
                <c:pt idx="6991">
                  <c:v>46.31449631449631</c:v>
                </c:pt>
                <c:pt idx="6992">
                  <c:v>46.302979115479118</c:v>
                </c:pt>
                <c:pt idx="6993">
                  <c:v>46.302979115479118</c:v>
                </c:pt>
                <c:pt idx="6994">
                  <c:v>46.29146191646192</c:v>
                </c:pt>
                <c:pt idx="6995">
                  <c:v>46.283783783783782</c:v>
                </c:pt>
                <c:pt idx="6996">
                  <c:v>46.276105651105652</c:v>
                </c:pt>
                <c:pt idx="6997">
                  <c:v>46.268427518427515</c:v>
                </c:pt>
                <c:pt idx="6998">
                  <c:v>46.260749385749385</c:v>
                </c:pt>
                <c:pt idx="6999">
                  <c:v>46.253071253071255</c:v>
                </c:pt>
                <c:pt idx="7000">
                  <c:v>46.237714987714988</c:v>
                </c:pt>
                <c:pt idx="7001">
                  <c:v>46.237714987714988</c:v>
                </c:pt>
                <c:pt idx="7002">
                  <c:v>46.237714987714988</c:v>
                </c:pt>
                <c:pt idx="7003">
                  <c:v>46.21468058968059</c:v>
                </c:pt>
                <c:pt idx="7004">
                  <c:v>46.21468058968059</c:v>
                </c:pt>
                <c:pt idx="7005">
                  <c:v>46.21468058968059</c:v>
                </c:pt>
                <c:pt idx="7006">
                  <c:v>46.199324324324323</c:v>
                </c:pt>
                <c:pt idx="7007">
                  <c:v>46.168611793611788</c:v>
                </c:pt>
                <c:pt idx="7008">
                  <c:v>46.168611793611788</c:v>
                </c:pt>
                <c:pt idx="7009">
                  <c:v>46.168611793611788</c:v>
                </c:pt>
                <c:pt idx="7010">
                  <c:v>46.168611793611788</c:v>
                </c:pt>
                <c:pt idx="7011">
                  <c:v>46.168611793611788</c:v>
                </c:pt>
                <c:pt idx="7012">
                  <c:v>46.168611793611788</c:v>
                </c:pt>
                <c:pt idx="7013">
                  <c:v>46.168611793611788</c:v>
                </c:pt>
                <c:pt idx="7014">
                  <c:v>46.137899262899261</c:v>
                </c:pt>
                <c:pt idx="7015">
                  <c:v>46.111025798525802</c:v>
                </c:pt>
                <c:pt idx="7016">
                  <c:v>46.111025798525802</c:v>
                </c:pt>
                <c:pt idx="7017">
                  <c:v>46.111025798525802</c:v>
                </c:pt>
                <c:pt idx="7018">
                  <c:v>46.111025798525802</c:v>
                </c:pt>
                <c:pt idx="7019">
                  <c:v>46.111025798525802</c:v>
                </c:pt>
                <c:pt idx="7020">
                  <c:v>46.111025798525802</c:v>
                </c:pt>
                <c:pt idx="7021">
                  <c:v>46.072635135135137</c:v>
                </c:pt>
                <c:pt idx="7022">
                  <c:v>46.072635135135137</c:v>
                </c:pt>
                <c:pt idx="7023">
                  <c:v>46.072635135135137</c:v>
                </c:pt>
                <c:pt idx="7024">
                  <c:v>46.072635135135137</c:v>
                </c:pt>
                <c:pt idx="7025">
                  <c:v>46.053439803439808</c:v>
                </c:pt>
                <c:pt idx="7026">
                  <c:v>46.038083538083541</c:v>
                </c:pt>
                <c:pt idx="7027">
                  <c:v>46.038083538083541</c:v>
                </c:pt>
                <c:pt idx="7028">
                  <c:v>46.038083538083541</c:v>
                </c:pt>
                <c:pt idx="7029">
                  <c:v>46.015049140049143</c:v>
                </c:pt>
                <c:pt idx="7030">
                  <c:v>46.015049140049143</c:v>
                </c:pt>
                <c:pt idx="7031">
                  <c:v>46.015049140049143</c:v>
                </c:pt>
                <c:pt idx="7032">
                  <c:v>45.995853808353807</c:v>
                </c:pt>
                <c:pt idx="7033">
                  <c:v>45.995853808353807</c:v>
                </c:pt>
                <c:pt idx="7034">
                  <c:v>45.984336609336609</c:v>
                </c:pt>
                <c:pt idx="7035">
                  <c:v>45.976658476658478</c:v>
                </c:pt>
                <c:pt idx="7036">
                  <c:v>45.957463144963143</c:v>
                </c:pt>
                <c:pt idx="7037">
                  <c:v>45.957463144963143</c:v>
                </c:pt>
                <c:pt idx="7038">
                  <c:v>45.957463144963143</c:v>
                </c:pt>
                <c:pt idx="7039">
                  <c:v>45.957463144963143</c:v>
                </c:pt>
                <c:pt idx="7040">
                  <c:v>45.938267813267814</c:v>
                </c:pt>
                <c:pt idx="7041">
                  <c:v>45.930589680589677</c:v>
                </c:pt>
                <c:pt idx="7042">
                  <c:v>45.922911547911546</c:v>
                </c:pt>
                <c:pt idx="7043">
                  <c:v>45.915233415233416</c:v>
                </c:pt>
                <c:pt idx="7044">
                  <c:v>45.88835995085995</c:v>
                </c:pt>
                <c:pt idx="7045">
                  <c:v>45.88835995085995</c:v>
                </c:pt>
                <c:pt idx="7046">
                  <c:v>45.88835995085995</c:v>
                </c:pt>
                <c:pt idx="7047">
                  <c:v>45.88835995085995</c:v>
                </c:pt>
                <c:pt idx="7048">
                  <c:v>45.88835995085995</c:v>
                </c:pt>
                <c:pt idx="7049">
                  <c:v>45.88835995085995</c:v>
                </c:pt>
                <c:pt idx="7050">
                  <c:v>45.861486486486484</c:v>
                </c:pt>
                <c:pt idx="7051">
                  <c:v>45.853808353808354</c:v>
                </c:pt>
                <c:pt idx="7052">
                  <c:v>45.846130221130224</c:v>
                </c:pt>
                <c:pt idx="7053">
                  <c:v>45.826934889434888</c:v>
                </c:pt>
                <c:pt idx="7054">
                  <c:v>45.826934889434888</c:v>
                </c:pt>
                <c:pt idx="7055">
                  <c:v>45.826934889434888</c:v>
                </c:pt>
                <c:pt idx="7056">
                  <c:v>45.826934889434888</c:v>
                </c:pt>
                <c:pt idx="7057">
                  <c:v>45.792383292383292</c:v>
                </c:pt>
                <c:pt idx="7058">
                  <c:v>45.792383292383292</c:v>
                </c:pt>
                <c:pt idx="7059">
                  <c:v>45.792383292383292</c:v>
                </c:pt>
                <c:pt idx="7060">
                  <c:v>45.792383292383292</c:v>
                </c:pt>
                <c:pt idx="7061">
                  <c:v>45.792383292383292</c:v>
                </c:pt>
                <c:pt idx="7062">
                  <c:v>45.765509828009826</c:v>
                </c:pt>
                <c:pt idx="7063">
                  <c:v>45.765509828009826</c:v>
                </c:pt>
                <c:pt idx="7064">
                  <c:v>45.753992628992627</c:v>
                </c:pt>
                <c:pt idx="7065">
                  <c:v>45.746314496314497</c:v>
                </c:pt>
                <c:pt idx="7066">
                  <c:v>45.738636363636367</c:v>
                </c:pt>
                <c:pt idx="7067">
                  <c:v>45.719441031941031</c:v>
                </c:pt>
                <c:pt idx="7068">
                  <c:v>45.719441031941031</c:v>
                </c:pt>
                <c:pt idx="7069">
                  <c:v>45.719441031941031</c:v>
                </c:pt>
                <c:pt idx="7070">
                  <c:v>45.719441031941031</c:v>
                </c:pt>
                <c:pt idx="7071">
                  <c:v>45.700245700245702</c:v>
                </c:pt>
                <c:pt idx="7072">
                  <c:v>45.681050368550366</c:v>
                </c:pt>
                <c:pt idx="7073">
                  <c:v>45.681050368550366</c:v>
                </c:pt>
                <c:pt idx="7074">
                  <c:v>45.681050368550366</c:v>
                </c:pt>
                <c:pt idx="7075">
                  <c:v>45.681050368550366</c:v>
                </c:pt>
                <c:pt idx="7076">
                  <c:v>45.661855036855037</c:v>
                </c:pt>
                <c:pt idx="7077">
                  <c:v>45.64649877149877</c:v>
                </c:pt>
                <c:pt idx="7078">
                  <c:v>45.64649877149877</c:v>
                </c:pt>
                <c:pt idx="7079">
                  <c:v>45.64649877149877</c:v>
                </c:pt>
                <c:pt idx="7080">
                  <c:v>45.63114250614251</c:v>
                </c:pt>
                <c:pt idx="7081">
                  <c:v>45.623464373464373</c:v>
                </c:pt>
                <c:pt idx="7082">
                  <c:v>45.615786240786242</c:v>
                </c:pt>
                <c:pt idx="7083">
                  <c:v>45.608108108108105</c:v>
                </c:pt>
                <c:pt idx="7084">
                  <c:v>45.596590909090914</c:v>
                </c:pt>
                <c:pt idx="7085">
                  <c:v>45.596590909090914</c:v>
                </c:pt>
                <c:pt idx="7086">
                  <c:v>45.585073710073708</c:v>
                </c:pt>
                <c:pt idx="7087">
                  <c:v>45.577395577395578</c:v>
                </c:pt>
                <c:pt idx="7088">
                  <c:v>45.569717444717448</c:v>
                </c:pt>
                <c:pt idx="7089">
                  <c:v>45.542843980343974</c:v>
                </c:pt>
                <c:pt idx="7090">
                  <c:v>45.542843980343974</c:v>
                </c:pt>
                <c:pt idx="7091">
                  <c:v>45.542843980343974</c:v>
                </c:pt>
                <c:pt idx="7092">
                  <c:v>45.542843980343974</c:v>
                </c:pt>
                <c:pt idx="7093">
                  <c:v>45.542843980343974</c:v>
                </c:pt>
                <c:pt idx="7094">
                  <c:v>45.542843980343974</c:v>
                </c:pt>
                <c:pt idx="7095">
                  <c:v>45.512131449631447</c:v>
                </c:pt>
                <c:pt idx="7096">
                  <c:v>45.512131449631447</c:v>
                </c:pt>
                <c:pt idx="7097">
                  <c:v>45.485257985257988</c:v>
                </c:pt>
                <c:pt idx="7098">
                  <c:v>45.485257985257988</c:v>
                </c:pt>
                <c:pt idx="7099">
                  <c:v>45.485257985257988</c:v>
                </c:pt>
                <c:pt idx="7100">
                  <c:v>45.485257985257988</c:v>
                </c:pt>
                <c:pt idx="7101">
                  <c:v>45.485257985257988</c:v>
                </c:pt>
                <c:pt idx="7102">
                  <c:v>45.431511056511056</c:v>
                </c:pt>
                <c:pt idx="7103">
                  <c:v>45.431511056511056</c:v>
                </c:pt>
                <c:pt idx="7104">
                  <c:v>45.431511056511056</c:v>
                </c:pt>
                <c:pt idx="7105">
                  <c:v>45.431511056511056</c:v>
                </c:pt>
                <c:pt idx="7106">
                  <c:v>45.431511056511056</c:v>
                </c:pt>
                <c:pt idx="7107">
                  <c:v>45.431511056511056</c:v>
                </c:pt>
                <c:pt idx="7108">
                  <c:v>45.431511056511056</c:v>
                </c:pt>
                <c:pt idx="7109">
                  <c:v>45.431511056511056</c:v>
                </c:pt>
                <c:pt idx="7110">
                  <c:v>45.431511056511056</c:v>
                </c:pt>
                <c:pt idx="7111">
                  <c:v>45.393120393120398</c:v>
                </c:pt>
                <c:pt idx="7112">
                  <c:v>45.385442260442261</c:v>
                </c:pt>
                <c:pt idx="7113">
                  <c:v>45.377764127764124</c:v>
                </c:pt>
                <c:pt idx="7114">
                  <c:v>45.362407862407863</c:v>
                </c:pt>
                <c:pt idx="7115">
                  <c:v>45.362407862407863</c:v>
                </c:pt>
                <c:pt idx="7116">
                  <c:v>45.362407862407863</c:v>
                </c:pt>
                <c:pt idx="7117">
                  <c:v>45.327856265356267</c:v>
                </c:pt>
                <c:pt idx="7118">
                  <c:v>45.327856265356267</c:v>
                </c:pt>
                <c:pt idx="7119">
                  <c:v>45.327856265356267</c:v>
                </c:pt>
                <c:pt idx="7120">
                  <c:v>45.327856265356267</c:v>
                </c:pt>
                <c:pt idx="7121">
                  <c:v>45.327856265356267</c:v>
                </c:pt>
                <c:pt idx="7122">
                  <c:v>45.327856265356267</c:v>
                </c:pt>
                <c:pt idx="7123">
                  <c:v>45.300982800982801</c:v>
                </c:pt>
                <c:pt idx="7124">
                  <c:v>45.293304668304671</c:v>
                </c:pt>
                <c:pt idx="7125">
                  <c:v>45.285626535626534</c:v>
                </c:pt>
                <c:pt idx="7126">
                  <c:v>45.277948402948404</c:v>
                </c:pt>
                <c:pt idx="7127">
                  <c:v>45.270270270270267</c:v>
                </c:pt>
                <c:pt idx="7128">
                  <c:v>45.262592137592137</c:v>
                </c:pt>
                <c:pt idx="7129">
                  <c:v>45.254914004914006</c:v>
                </c:pt>
                <c:pt idx="7130">
                  <c:v>45.243396805896808</c:v>
                </c:pt>
                <c:pt idx="7131">
                  <c:v>45.243396805896808</c:v>
                </c:pt>
                <c:pt idx="7132">
                  <c:v>45.22804054054054</c:v>
                </c:pt>
                <c:pt idx="7133">
                  <c:v>45.22804054054054</c:v>
                </c:pt>
                <c:pt idx="7134">
                  <c:v>45.208845208845212</c:v>
                </c:pt>
                <c:pt idx="7135">
                  <c:v>45.208845208845212</c:v>
                </c:pt>
                <c:pt idx="7136">
                  <c:v>45.208845208845212</c:v>
                </c:pt>
                <c:pt idx="7137">
                  <c:v>45.193488943488944</c:v>
                </c:pt>
                <c:pt idx="7138">
                  <c:v>45.181971744471745</c:v>
                </c:pt>
                <c:pt idx="7139">
                  <c:v>45.181971744471745</c:v>
                </c:pt>
                <c:pt idx="7140">
                  <c:v>45.170454545454547</c:v>
                </c:pt>
                <c:pt idx="7141">
                  <c:v>45.158937346437341</c:v>
                </c:pt>
                <c:pt idx="7142">
                  <c:v>45.158937346437341</c:v>
                </c:pt>
                <c:pt idx="7143">
                  <c:v>45.135902948402951</c:v>
                </c:pt>
                <c:pt idx="7144">
                  <c:v>45.135902948402951</c:v>
                </c:pt>
                <c:pt idx="7145">
                  <c:v>45.135902948402951</c:v>
                </c:pt>
                <c:pt idx="7146">
                  <c:v>45.135902948402951</c:v>
                </c:pt>
                <c:pt idx="7147">
                  <c:v>45.116707616707622</c:v>
                </c:pt>
                <c:pt idx="7148">
                  <c:v>45.093673218673217</c:v>
                </c:pt>
                <c:pt idx="7149">
                  <c:v>45.093673218673217</c:v>
                </c:pt>
                <c:pt idx="7150">
                  <c:v>45.093673218673217</c:v>
                </c:pt>
                <c:pt idx="7151">
                  <c:v>45.093673218673217</c:v>
                </c:pt>
                <c:pt idx="7152">
                  <c:v>45.093673218673217</c:v>
                </c:pt>
                <c:pt idx="7153">
                  <c:v>45.066799754299751</c:v>
                </c:pt>
                <c:pt idx="7154">
                  <c:v>45.066799754299751</c:v>
                </c:pt>
                <c:pt idx="7155">
                  <c:v>45.036087223587224</c:v>
                </c:pt>
                <c:pt idx="7156">
                  <c:v>45.036087223587224</c:v>
                </c:pt>
                <c:pt idx="7157">
                  <c:v>45.036087223587224</c:v>
                </c:pt>
                <c:pt idx="7158">
                  <c:v>45.036087223587224</c:v>
                </c:pt>
                <c:pt idx="7159">
                  <c:v>45.036087223587224</c:v>
                </c:pt>
                <c:pt idx="7160">
                  <c:v>45.036087223587224</c:v>
                </c:pt>
                <c:pt idx="7161">
                  <c:v>45.005374692874696</c:v>
                </c:pt>
                <c:pt idx="7162">
                  <c:v>45.005374692874696</c:v>
                </c:pt>
                <c:pt idx="7163">
                  <c:v>44.98617936117936</c:v>
                </c:pt>
                <c:pt idx="7164">
                  <c:v>44.98617936117936</c:v>
                </c:pt>
                <c:pt idx="7165">
                  <c:v>44.98617936117936</c:v>
                </c:pt>
                <c:pt idx="7166">
                  <c:v>44.963144963144963</c:v>
                </c:pt>
                <c:pt idx="7167">
                  <c:v>44.963144963144963</c:v>
                </c:pt>
                <c:pt idx="7168">
                  <c:v>44.963144963144963</c:v>
                </c:pt>
                <c:pt idx="7169">
                  <c:v>44.943949631449634</c:v>
                </c:pt>
                <c:pt idx="7170">
                  <c:v>44.943949631449634</c:v>
                </c:pt>
                <c:pt idx="7171">
                  <c:v>44.932432432432435</c:v>
                </c:pt>
                <c:pt idx="7172">
                  <c:v>44.924754299754298</c:v>
                </c:pt>
                <c:pt idx="7173">
                  <c:v>44.913237100737099</c:v>
                </c:pt>
                <c:pt idx="7174">
                  <c:v>44.913237100737099</c:v>
                </c:pt>
                <c:pt idx="7175">
                  <c:v>44.897880835380839</c:v>
                </c:pt>
                <c:pt idx="7176">
                  <c:v>44.897880835380839</c:v>
                </c:pt>
                <c:pt idx="7177">
                  <c:v>44.874846437346442</c:v>
                </c:pt>
                <c:pt idx="7178">
                  <c:v>44.874846437346442</c:v>
                </c:pt>
                <c:pt idx="7179">
                  <c:v>44.874846437346442</c:v>
                </c:pt>
                <c:pt idx="7180">
                  <c:v>44.874846437346442</c:v>
                </c:pt>
                <c:pt idx="7181">
                  <c:v>44.847972972972968</c:v>
                </c:pt>
                <c:pt idx="7182">
                  <c:v>44.847972972972968</c:v>
                </c:pt>
                <c:pt idx="7183">
                  <c:v>44.847972972972968</c:v>
                </c:pt>
                <c:pt idx="7184">
                  <c:v>44.82877764127764</c:v>
                </c:pt>
                <c:pt idx="7185">
                  <c:v>44.82877764127764</c:v>
                </c:pt>
                <c:pt idx="7186">
                  <c:v>44.817260442260441</c:v>
                </c:pt>
                <c:pt idx="7187">
                  <c:v>44.809582309582311</c:v>
                </c:pt>
                <c:pt idx="7188">
                  <c:v>44.798065110565112</c:v>
                </c:pt>
                <c:pt idx="7189">
                  <c:v>44.798065110565112</c:v>
                </c:pt>
                <c:pt idx="7190">
                  <c:v>44.782708845208845</c:v>
                </c:pt>
                <c:pt idx="7191">
                  <c:v>44.782708845208845</c:v>
                </c:pt>
                <c:pt idx="7192">
                  <c:v>44.771191646191646</c:v>
                </c:pt>
                <c:pt idx="7193">
                  <c:v>44.759674447174447</c:v>
                </c:pt>
                <c:pt idx="7194">
                  <c:v>44.759674447174447</c:v>
                </c:pt>
                <c:pt idx="7195">
                  <c:v>44.725122850122851</c:v>
                </c:pt>
                <c:pt idx="7196">
                  <c:v>44.725122850122851</c:v>
                </c:pt>
                <c:pt idx="7197">
                  <c:v>44.725122850122851</c:v>
                </c:pt>
                <c:pt idx="7198">
                  <c:v>44.725122850122851</c:v>
                </c:pt>
                <c:pt idx="7199">
                  <c:v>44.725122850122851</c:v>
                </c:pt>
                <c:pt idx="7200">
                  <c:v>44.725122850122851</c:v>
                </c:pt>
                <c:pt idx="7201">
                  <c:v>44.725122850122851</c:v>
                </c:pt>
                <c:pt idx="7202">
                  <c:v>44.682893120393118</c:v>
                </c:pt>
                <c:pt idx="7203">
                  <c:v>44.682893120393118</c:v>
                </c:pt>
                <c:pt idx="7204">
                  <c:v>44.682893120393118</c:v>
                </c:pt>
                <c:pt idx="7205">
                  <c:v>44.682893120393118</c:v>
                </c:pt>
                <c:pt idx="7206">
                  <c:v>44.656019656019659</c:v>
                </c:pt>
                <c:pt idx="7207">
                  <c:v>44.656019656019659</c:v>
                </c:pt>
                <c:pt idx="7208">
                  <c:v>44.656019656019659</c:v>
                </c:pt>
                <c:pt idx="7209">
                  <c:v>44.613789926289925</c:v>
                </c:pt>
                <c:pt idx="7210">
                  <c:v>44.613789926289925</c:v>
                </c:pt>
                <c:pt idx="7211">
                  <c:v>44.613789926289925</c:v>
                </c:pt>
                <c:pt idx="7212">
                  <c:v>44.613789926289925</c:v>
                </c:pt>
                <c:pt idx="7213">
                  <c:v>44.613789926289925</c:v>
                </c:pt>
                <c:pt idx="7214">
                  <c:v>44.613789926289925</c:v>
                </c:pt>
                <c:pt idx="7215">
                  <c:v>44.613789926289925</c:v>
                </c:pt>
                <c:pt idx="7216">
                  <c:v>44.613789926289925</c:v>
                </c:pt>
                <c:pt idx="7217">
                  <c:v>44.575399262899261</c:v>
                </c:pt>
                <c:pt idx="7218">
                  <c:v>44.575399262899261</c:v>
                </c:pt>
                <c:pt idx="7219">
                  <c:v>44.552364864864863</c:v>
                </c:pt>
                <c:pt idx="7220">
                  <c:v>44.552364864864863</c:v>
                </c:pt>
                <c:pt idx="7221">
                  <c:v>44.552364864864863</c:v>
                </c:pt>
                <c:pt idx="7222">
                  <c:v>44.552364864864863</c:v>
                </c:pt>
                <c:pt idx="7223">
                  <c:v>44.525491400491404</c:v>
                </c:pt>
                <c:pt idx="7224">
                  <c:v>44.525491400491404</c:v>
                </c:pt>
                <c:pt idx="7225">
                  <c:v>44.525491400491404</c:v>
                </c:pt>
                <c:pt idx="7226">
                  <c:v>44.510135135135137</c:v>
                </c:pt>
                <c:pt idx="7227">
                  <c:v>44.487100737100739</c:v>
                </c:pt>
                <c:pt idx="7228">
                  <c:v>44.487100737100739</c:v>
                </c:pt>
                <c:pt idx="7229">
                  <c:v>44.487100737100739</c:v>
                </c:pt>
                <c:pt idx="7230">
                  <c:v>44.487100737100739</c:v>
                </c:pt>
                <c:pt idx="7231">
                  <c:v>44.487100737100739</c:v>
                </c:pt>
                <c:pt idx="7232">
                  <c:v>44.464066339066335</c:v>
                </c:pt>
                <c:pt idx="7233">
                  <c:v>44.456388206388212</c:v>
                </c:pt>
                <c:pt idx="7234">
                  <c:v>44.448710073710075</c:v>
                </c:pt>
                <c:pt idx="7235">
                  <c:v>44.437192874692876</c:v>
                </c:pt>
                <c:pt idx="7236">
                  <c:v>44.437192874692876</c:v>
                </c:pt>
                <c:pt idx="7237">
                  <c:v>44.425675675675677</c:v>
                </c:pt>
                <c:pt idx="7238">
                  <c:v>44.417997542997547</c:v>
                </c:pt>
                <c:pt idx="7239">
                  <c:v>44.41031941031941</c:v>
                </c:pt>
                <c:pt idx="7240">
                  <c:v>44.398802211302211</c:v>
                </c:pt>
                <c:pt idx="7241">
                  <c:v>44.398802211302211</c:v>
                </c:pt>
                <c:pt idx="7242">
                  <c:v>44.387285012285012</c:v>
                </c:pt>
                <c:pt idx="7243">
                  <c:v>44.379606879606882</c:v>
                </c:pt>
                <c:pt idx="7244">
                  <c:v>44.371928746928745</c:v>
                </c:pt>
                <c:pt idx="7245">
                  <c:v>44.360411547911546</c:v>
                </c:pt>
                <c:pt idx="7246">
                  <c:v>44.360411547911546</c:v>
                </c:pt>
                <c:pt idx="7247">
                  <c:v>44.345055282555286</c:v>
                </c:pt>
                <c:pt idx="7248">
                  <c:v>44.345055282555286</c:v>
                </c:pt>
                <c:pt idx="7249">
                  <c:v>44.306664619164621</c:v>
                </c:pt>
                <c:pt idx="7250">
                  <c:v>44.306664619164621</c:v>
                </c:pt>
                <c:pt idx="7251">
                  <c:v>44.306664619164621</c:v>
                </c:pt>
                <c:pt idx="7252">
                  <c:v>44.306664619164621</c:v>
                </c:pt>
                <c:pt idx="7253">
                  <c:v>44.306664619164621</c:v>
                </c:pt>
                <c:pt idx="7254">
                  <c:v>44.306664619164621</c:v>
                </c:pt>
                <c:pt idx="7255">
                  <c:v>44.306664619164621</c:v>
                </c:pt>
                <c:pt idx="7256">
                  <c:v>44.306664619164621</c:v>
                </c:pt>
                <c:pt idx="7257">
                  <c:v>44.272113022113025</c:v>
                </c:pt>
                <c:pt idx="7258">
                  <c:v>44.264434889434888</c:v>
                </c:pt>
                <c:pt idx="7259">
                  <c:v>44.256756756756758</c:v>
                </c:pt>
                <c:pt idx="7260">
                  <c:v>44.229883292383292</c:v>
                </c:pt>
                <c:pt idx="7261">
                  <c:v>44.229883292383292</c:v>
                </c:pt>
                <c:pt idx="7262">
                  <c:v>44.229883292383292</c:v>
                </c:pt>
                <c:pt idx="7263">
                  <c:v>44.229883292383292</c:v>
                </c:pt>
                <c:pt idx="7264">
                  <c:v>44.229883292383292</c:v>
                </c:pt>
                <c:pt idx="7265">
                  <c:v>44.229883292383292</c:v>
                </c:pt>
                <c:pt idx="7266">
                  <c:v>44.203009828009826</c:v>
                </c:pt>
                <c:pt idx="7267">
                  <c:v>44.195331695331696</c:v>
                </c:pt>
                <c:pt idx="7268">
                  <c:v>44.16845823095823</c:v>
                </c:pt>
                <c:pt idx="7269">
                  <c:v>44.16845823095823</c:v>
                </c:pt>
                <c:pt idx="7270">
                  <c:v>44.16845823095823</c:v>
                </c:pt>
                <c:pt idx="7271">
                  <c:v>44.16845823095823</c:v>
                </c:pt>
                <c:pt idx="7272">
                  <c:v>44.16845823095823</c:v>
                </c:pt>
                <c:pt idx="7273">
                  <c:v>44.16845823095823</c:v>
                </c:pt>
                <c:pt idx="7274">
                  <c:v>44.141584766584771</c:v>
                </c:pt>
                <c:pt idx="7275">
                  <c:v>44.133906633906633</c:v>
                </c:pt>
                <c:pt idx="7276">
                  <c:v>44.126228501228503</c:v>
                </c:pt>
                <c:pt idx="7277">
                  <c:v>44.118550368550366</c:v>
                </c:pt>
                <c:pt idx="7278">
                  <c:v>44.095515970515969</c:v>
                </c:pt>
                <c:pt idx="7279">
                  <c:v>44.095515970515969</c:v>
                </c:pt>
                <c:pt idx="7280">
                  <c:v>44.095515970515969</c:v>
                </c:pt>
                <c:pt idx="7281">
                  <c:v>44.095515970515969</c:v>
                </c:pt>
                <c:pt idx="7282">
                  <c:v>44.095515970515969</c:v>
                </c:pt>
                <c:pt idx="7283">
                  <c:v>44.072481572481571</c:v>
                </c:pt>
                <c:pt idx="7284">
                  <c:v>44.060964373464373</c:v>
                </c:pt>
                <c:pt idx="7285">
                  <c:v>44.060964373464373</c:v>
                </c:pt>
                <c:pt idx="7286">
                  <c:v>44.041769041769044</c:v>
                </c:pt>
                <c:pt idx="7287">
                  <c:v>44.041769041769044</c:v>
                </c:pt>
                <c:pt idx="7288">
                  <c:v>44.041769041769044</c:v>
                </c:pt>
                <c:pt idx="7289">
                  <c:v>44.026412776412776</c:v>
                </c:pt>
                <c:pt idx="7290">
                  <c:v>43.995700245700249</c:v>
                </c:pt>
                <c:pt idx="7291">
                  <c:v>43.995700245700249</c:v>
                </c:pt>
                <c:pt idx="7292">
                  <c:v>43.995700245700249</c:v>
                </c:pt>
                <c:pt idx="7293">
                  <c:v>43.995700245700249</c:v>
                </c:pt>
                <c:pt idx="7294">
                  <c:v>43.995700245700249</c:v>
                </c:pt>
                <c:pt idx="7295">
                  <c:v>43.995700245700249</c:v>
                </c:pt>
                <c:pt idx="7296">
                  <c:v>43.995700245700249</c:v>
                </c:pt>
                <c:pt idx="7297">
                  <c:v>43.961148648648653</c:v>
                </c:pt>
                <c:pt idx="7298">
                  <c:v>43.961148648648653</c:v>
                </c:pt>
                <c:pt idx="7299">
                  <c:v>43.945792383292378</c:v>
                </c:pt>
                <c:pt idx="7300">
                  <c:v>43.945792383292378</c:v>
                </c:pt>
                <c:pt idx="7301">
                  <c:v>43.930436117936118</c:v>
                </c:pt>
                <c:pt idx="7302">
                  <c:v>43.930436117936118</c:v>
                </c:pt>
                <c:pt idx="7303">
                  <c:v>43.918918918918919</c:v>
                </c:pt>
                <c:pt idx="7304">
                  <c:v>43.903562653562659</c:v>
                </c:pt>
                <c:pt idx="7305">
                  <c:v>43.903562653562659</c:v>
                </c:pt>
                <c:pt idx="7306">
                  <c:v>43.903562653562659</c:v>
                </c:pt>
                <c:pt idx="7307">
                  <c:v>43.884367321867323</c:v>
                </c:pt>
                <c:pt idx="7308">
                  <c:v>43.884367321867323</c:v>
                </c:pt>
                <c:pt idx="7309">
                  <c:v>43.872850122850124</c:v>
                </c:pt>
                <c:pt idx="7310">
                  <c:v>43.853654791154788</c:v>
                </c:pt>
                <c:pt idx="7311">
                  <c:v>43.853654791154788</c:v>
                </c:pt>
                <c:pt idx="7312">
                  <c:v>43.853654791154788</c:v>
                </c:pt>
                <c:pt idx="7313">
                  <c:v>43.853654791154788</c:v>
                </c:pt>
                <c:pt idx="7314">
                  <c:v>43.82678132678133</c:v>
                </c:pt>
                <c:pt idx="7315">
                  <c:v>43.82678132678133</c:v>
                </c:pt>
                <c:pt idx="7316">
                  <c:v>43.82678132678133</c:v>
                </c:pt>
                <c:pt idx="7317">
                  <c:v>43.796068796068795</c:v>
                </c:pt>
                <c:pt idx="7318">
                  <c:v>43.796068796068795</c:v>
                </c:pt>
                <c:pt idx="7319">
                  <c:v>43.796068796068795</c:v>
                </c:pt>
                <c:pt idx="7320">
                  <c:v>43.796068796068795</c:v>
                </c:pt>
                <c:pt idx="7321">
                  <c:v>43.796068796068795</c:v>
                </c:pt>
                <c:pt idx="7322">
                  <c:v>43.773034398034397</c:v>
                </c:pt>
                <c:pt idx="7323">
                  <c:v>43.761517199017199</c:v>
                </c:pt>
                <c:pt idx="7324">
                  <c:v>43.761517199017199</c:v>
                </c:pt>
                <c:pt idx="7325">
                  <c:v>43.746160933660931</c:v>
                </c:pt>
                <c:pt idx="7326">
                  <c:v>43.746160933660931</c:v>
                </c:pt>
                <c:pt idx="7327">
                  <c:v>43.734643734643733</c:v>
                </c:pt>
                <c:pt idx="7328">
                  <c:v>43.707770270270267</c:v>
                </c:pt>
                <c:pt idx="7329">
                  <c:v>43.707770270270267</c:v>
                </c:pt>
                <c:pt idx="7330">
                  <c:v>43.707770270270267</c:v>
                </c:pt>
                <c:pt idx="7331">
                  <c:v>43.707770270270267</c:v>
                </c:pt>
                <c:pt idx="7332">
                  <c:v>43.707770270270267</c:v>
                </c:pt>
                <c:pt idx="7333">
                  <c:v>43.707770270270267</c:v>
                </c:pt>
                <c:pt idx="7334">
                  <c:v>43.680896805896808</c:v>
                </c:pt>
                <c:pt idx="7335">
                  <c:v>43.67321867321867</c:v>
                </c:pt>
                <c:pt idx="7336">
                  <c:v>43.661701474201479</c:v>
                </c:pt>
                <c:pt idx="7337">
                  <c:v>43.661701474201479</c:v>
                </c:pt>
                <c:pt idx="7338">
                  <c:v>43.650184275184273</c:v>
                </c:pt>
                <c:pt idx="7339">
                  <c:v>43.638667076167074</c:v>
                </c:pt>
                <c:pt idx="7340">
                  <c:v>43.638667076167074</c:v>
                </c:pt>
                <c:pt idx="7341">
                  <c:v>43.623310810810814</c:v>
                </c:pt>
                <c:pt idx="7342">
                  <c:v>43.623310810810814</c:v>
                </c:pt>
                <c:pt idx="7343">
                  <c:v>43.611793611793615</c:v>
                </c:pt>
                <c:pt idx="7344">
                  <c:v>43.60027641277641</c:v>
                </c:pt>
                <c:pt idx="7345">
                  <c:v>43.60027641277641</c:v>
                </c:pt>
                <c:pt idx="7346">
                  <c:v>43.588759213759218</c:v>
                </c:pt>
                <c:pt idx="7347">
                  <c:v>43.581081081081081</c:v>
                </c:pt>
                <c:pt idx="7348">
                  <c:v>43.573402948402951</c:v>
                </c:pt>
                <c:pt idx="7349">
                  <c:v>43.565724815724813</c:v>
                </c:pt>
                <c:pt idx="7350">
                  <c:v>43.558046683046683</c:v>
                </c:pt>
                <c:pt idx="7351">
                  <c:v>43.542690417690416</c:v>
                </c:pt>
                <c:pt idx="7352">
                  <c:v>43.542690417690416</c:v>
                </c:pt>
                <c:pt idx="7353">
                  <c:v>43.542690417690416</c:v>
                </c:pt>
                <c:pt idx="7354">
                  <c:v>43.527334152334149</c:v>
                </c:pt>
                <c:pt idx="7355">
                  <c:v>43.519656019656026</c:v>
                </c:pt>
                <c:pt idx="7356">
                  <c:v>43.50046068796069</c:v>
                </c:pt>
                <c:pt idx="7357">
                  <c:v>43.50046068796069</c:v>
                </c:pt>
                <c:pt idx="7358">
                  <c:v>43.50046068796069</c:v>
                </c:pt>
                <c:pt idx="7359">
                  <c:v>43.50046068796069</c:v>
                </c:pt>
                <c:pt idx="7360">
                  <c:v>43.465909090909086</c:v>
                </c:pt>
                <c:pt idx="7361">
                  <c:v>43.465909090909086</c:v>
                </c:pt>
                <c:pt idx="7362">
                  <c:v>43.465909090909086</c:v>
                </c:pt>
                <c:pt idx="7363">
                  <c:v>43.465909090909086</c:v>
                </c:pt>
                <c:pt idx="7364">
                  <c:v>43.465909090909086</c:v>
                </c:pt>
                <c:pt idx="7365">
                  <c:v>43.439035626535627</c:v>
                </c:pt>
                <c:pt idx="7366">
                  <c:v>43.439035626535627</c:v>
                </c:pt>
                <c:pt idx="7367">
                  <c:v>43.427518427518429</c:v>
                </c:pt>
                <c:pt idx="7368">
                  <c:v>43.419840294840299</c:v>
                </c:pt>
                <c:pt idx="7369">
                  <c:v>43.412162162162161</c:v>
                </c:pt>
                <c:pt idx="7370">
                  <c:v>43.404484029484031</c:v>
                </c:pt>
                <c:pt idx="7371">
                  <c:v>43.392966830466825</c:v>
                </c:pt>
                <c:pt idx="7372">
                  <c:v>43.392966830466825</c:v>
                </c:pt>
                <c:pt idx="7373">
                  <c:v>43.381449631449634</c:v>
                </c:pt>
                <c:pt idx="7374">
                  <c:v>43.373771498771497</c:v>
                </c:pt>
                <c:pt idx="7375">
                  <c:v>43.358415233415229</c:v>
                </c:pt>
                <c:pt idx="7376">
                  <c:v>43.358415233415229</c:v>
                </c:pt>
                <c:pt idx="7377">
                  <c:v>43.358415233415229</c:v>
                </c:pt>
                <c:pt idx="7378">
                  <c:v>43.343058968058969</c:v>
                </c:pt>
                <c:pt idx="7379">
                  <c:v>43.335380835380839</c:v>
                </c:pt>
                <c:pt idx="7380">
                  <c:v>43.320024570024565</c:v>
                </c:pt>
                <c:pt idx="7381">
                  <c:v>43.320024570024565</c:v>
                </c:pt>
                <c:pt idx="7382">
                  <c:v>43.320024570024565</c:v>
                </c:pt>
                <c:pt idx="7383">
                  <c:v>43.304668304668304</c:v>
                </c:pt>
                <c:pt idx="7384">
                  <c:v>43.296990171990174</c:v>
                </c:pt>
                <c:pt idx="7385">
                  <c:v>43.289312039312037</c:v>
                </c:pt>
                <c:pt idx="7386">
                  <c:v>43.277794840294845</c:v>
                </c:pt>
                <c:pt idx="7387">
                  <c:v>43.277794840294845</c:v>
                </c:pt>
                <c:pt idx="7388">
                  <c:v>43.26627764127764</c:v>
                </c:pt>
                <c:pt idx="7389">
                  <c:v>43.258599508599509</c:v>
                </c:pt>
                <c:pt idx="7390">
                  <c:v>43.247082309582311</c:v>
                </c:pt>
                <c:pt idx="7391">
                  <c:v>43.247082309582311</c:v>
                </c:pt>
                <c:pt idx="7392">
                  <c:v>43.231726044226043</c:v>
                </c:pt>
                <c:pt idx="7393">
                  <c:v>43.231726044226043</c:v>
                </c:pt>
                <c:pt idx="7394">
                  <c:v>43.18181818181818</c:v>
                </c:pt>
                <c:pt idx="7395">
                  <c:v>43.18181818181818</c:v>
                </c:pt>
                <c:pt idx="7396">
                  <c:v>43.18181818181818</c:v>
                </c:pt>
                <c:pt idx="7397">
                  <c:v>43.18181818181818</c:v>
                </c:pt>
                <c:pt idx="7398">
                  <c:v>43.18181818181818</c:v>
                </c:pt>
                <c:pt idx="7399">
                  <c:v>43.18181818181818</c:v>
                </c:pt>
                <c:pt idx="7400">
                  <c:v>43.18181818181818</c:v>
                </c:pt>
                <c:pt idx="7401">
                  <c:v>43.18181818181818</c:v>
                </c:pt>
                <c:pt idx="7402">
                  <c:v>43.18181818181818</c:v>
                </c:pt>
                <c:pt idx="7403">
                  <c:v>43.18181818181818</c:v>
                </c:pt>
                <c:pt idx="7404">
                  <c:v>43.18181818181818</c:v>
                </c:pt>
                <c:pt idx="7405">
                  <c:v>43.131910319410323</c:v>
                </c:pt>
                <c:pt idx="7406">
                  <c:v>43.131910319410323</c:v>
                </c:pt>
                <c:pt idx="7407">
                  <c:v>43.112714987714988</c:v>
                </c:pt>
                <c:pt idx="7408">
                  <c:v>43.112714987714988</c:v>
                </c:pt>
                <c:pt idx="7409">
                  <c:v>43.112714987714988</c:v>
                </c:pt>
                <c:pt idx="7410">
                  <c:v>43.097358722358727</c:v>
                </c:pt>
                <c:pt idx="7411">
                  <c:v>43.08968058968059</c:v>
                </c:pt>
                <c:pt idx="7412">
                  <c:v>43.082002457002453</c:v>
                </c:pt>
                <c:pt idx="7413">
                  <c:v>43.074324324324323</c:v>
                </c:pt>
                <c:pt idx="7414">
                  <c:v>43.066646191646193</c:v>
                </c:pt>
                <c:pt idx="7415">
                  <c:v>43.058968058968063</c:v>
                </c:pt>
                <c:pt idx="7416">
                  <c:v>43.047450859950857</c:v>
                </c:pt>
                <c:pt idx="7417">
                  <c:v>43.047450859950857</c:v>
                </c:pt>
                <c:pt idx="7418">
                  <c:v>43.035933660933665</c:v>
                </c:pt>
                <c:pt idx="7419">
                  <c:v>43.020577395577398</c:v>
                </c:pt>
                <c:pt idx="7420">
                  <c:v>43.020577395577398</c:v>
                </c:pt>
                <c:pt idx="7421">
                  <c:v>43.020577395577398</c:v>
                </c:pt>
                <c:pt idx="7422">
                  <c:v>42.997542997543</c:v>
                </c:pt>
                <c:pt idx="7423">
                  <c:v>42.997542997543</c:v>
                </c:pt>
                <c:pt idx="7424">
                  <c:v>42.997542997543</c:v>
                </c:pt>
                <c:pt idx="7425">
                  <c:v>42.982186732186733</c:v>
                </c:pt>
                <c:pt idx="7426">
                  <c:v>42.974508599508596</c:v>
                </c:pt>
                <c:pt idx="7427">
                  <c:v>42.966830466830466</c:v>
                </c:pt>
                <c:pt idx="7428">
                  <c:v>42.947635135135137</c:v>
                </c:pt>
                <c:pt idx="7429">
                  <c:v>42.947635135135137</c:v>
                </c:pt>
                <c:pt idx="7430">
                  <c:v>42.947635135135137</c:v>
                </c:pt>
                <c:pt idx="7431">
                  <c:v>42.947635135135137</c:v>
                </c:pt>
                <c:pt idx="7432">
                  <c:v>42.920761670761671</c:v>
                </c:pt>
                <c:pt idx="7433">
                  <c:v>42.920761670761671</c:v>
                </c:pt>
                <c:pt idx="7434">
                  <c:v>42.920761670761671</c:v>
                </c:pt>
                <c:pt idx="7435">
                  <c:v>42.893888206388212</c:v>
                </c:pt>
                <c:pt idx="7436">
                  <c:v>42.893888206388212</c:v>
                </c:pt>
                <c:pt idx="7437">
                  <c:v>42.893888206388212</c:v>
                </c:pt>
                <c:pt idx="7438">
                  <c:v>42.893888206388212</c:v>
                </c:pt>
                <c:pt idx="7439">
                  <c:v>42.851658476658478</c:v>
                </c:pt>
                <c:pt idx="7440">
                  <c:v>42.851658476658478</c:v>
                </c:pt>
                <c:pt idx="7441">
                  <c:v>42.851658476658478</c:v>
                </c:pt>
                <c:pt idx="7442">
                  <c:v>42.851658476658478</c:v>
                </c:pt>
                <c:pt idx="7443">
                  <c:v>42.851658476658478</c:v>
                </c:pt>
                <c:pt idx="7444">
                  <c:v>42.851658476658478</c:v>
                </c:pt>
                <c:pt idx="7445">
                  <c:v>42.851658476658478</c:v>
                </c:pt>
                <c:pt idx="7446">
                  <c:v>42.797911547911546</c:v>
                </c:pt>
                <c:pt idx="7447">
                  <c:v>42.797911547911546</c:v>
                </c:pt>
                <c:pt idx="7448">
                  <c:v>42.797911547911546</c:v>
                </c:pt>
                <c:pt idx="7449">
                  <c:v>42.797911547911546</c:v>
                </c:pt>
                <c:pt idx="7450">
                  <c:v>42.797911547911546</c:v>
                </c:pt>
                <c:pt idx="7451">
                  <c:v>42.797911547911546</c:v>
                </c:pt>
                <c:pt idx="7452">
                  <c:v>42.797911547911546</c:v>
                </c:pt>
                <c:pt idx="7453">
                  <c:v>42.767199017199012</c:v>
                </c:pt>
                <c:pt idx="7454">
                  <c:v>42.736486486486484</c:v>
                </c:pt>
                <c:pt idx="7455">
                  <c:v>42.736486486486484</c:v>
                </c:pt>
                <c:pt idx="7456">
                  <c:v>42.736486486486484</c:v>
                </c:pt>
                <c:pt idx="7457">
                  <c:v>42.736486486486484</c:v>
                </c:pt>
                <c:pt idx="7458">
                  <c:v>42.736486486486484</c:v>
                </c:pt>
                <c:pt idx="7459">
                  <c:v>42.736486486486484</c:v>
                </c:pt>
                <c:pt idx="7460">
                  <c:v>42.736486486486484</c:v>
                </c:pt>
                <c:pt idx="7461">
                  <c:v>42.705773955773957</c:v>
                </c:pt>
                <c:pt idx="7462">
                  <c:v>42.698095823095819</c:v>
                </c:pt>
                <c:pt idx="7463">
                  <c:v>42.686578624078628</c:v>
                </c:pt>
                <c:pt idx="7464">
                  <c:v>42.686578624078628</c:v>
                </c:pt>
                <c:pt idx="7465">
                  <c:v>42.675061425061422</c:v>
                </c:pt>
                <c:pt idx="7466">
                  <c:v>42.667383292383292</c:v>
                </c:pt>
                <c:pt idx="7467">
                  <c:v>42.655866093366093</c:v>
                </c:pt>
                <c:pt idx="7468">
                  <c:v>42.655866093366093</c:v>
                </c:pt>
                <c:pt idx="7469">
                  <c:v>42.640509828009826</c:v>
                </c:pt>
                <c:pt idx="7470">
                  <c:v>42.640509828009826</c:v>
                </c:pt>
                <c:pt idx="7471">
                  <c:v>42.621314496314497</c:v>
                </c:pt>
                <c:pt idx="7472">
                  <c:v>42.621314496314497</c:v>
                </c:pt>
                <c:pt idx="7473">
                  <c:v>42.621314496314497</c:v>
                </c:pt>
                <c:pt idx="7474">
                  <c:v>42.60595823095823</c:v>
                </c:pt>
                <c:pt idx="7475">
                  <c:v>42.586762899262901</c:v>
                </c:pt>
                <c:pt idx="7476">
                  <c:v>42.586762899262901</c:v>
                </c:pt>
                <c:pt idx="7477">
                  <c:v>42.586762899262901</c:v>
                </c:pt>
                <c:pt idx="7478">
                  <c:v>42.586762899262901</c:v>
                </c:pt>
                <c:pt idx="7479">
                  <c:v>42.567567567567565</c:v>
                </c:pt>
                <c:pt idx="7480">
                  <c:v>42.559889434889435</c:v>
                </c:pt>
                <c:pt idx="7481">
                  <c:v>42.552211302211305</c:v>
                </c:pt>
                <c:pt idx="7482">
                  <c:v>42.536855036855037</c:v>
                </c:pt>
                <c:pt idx="7483">
                  <c:v>42.536855036855037</c:v>
                </c:pt>
                <c:pt idx="7484">
                  <c:v>42.536855036855037</c:v>
                </c:pt>
                <c:pt idx="7485">
                  <c:v>42.52149877149877</c:v>
                </c:pt>
                <c:pt idx="7486">
                  <c:v>42.50614250614251</c:v>
                </c:pt>
                <c:pt idx="7487">
                  <c:v>42.50614250614251</c:v>
                </c:pt>
                <c:pt idx="7488">
                  <c:v>42.50614250614251</c:v>
                </c:pt>
                <c:pt idx="7489">
                  <c:v>42.483108108108105</c:v>
                </c:pt>
                <c:pt idx="7490">
                  <c:v>42.483108108108105</c:v>
                </c:pt>
                <c:pt idx="7491">
                  <c:v>42.483108108108105</c:v>
                </c:pt>
                <c:pt idx="7492">
                  <c:v>42.467751842751845</c:v>
                </c:pt>
                <c:pt idx="7493">
                  <c:v>42.460073710073708</c:v>
                </c:pt>
                <c:pt idx="7494">
                  <c:v>42.452395577395578</c:v>
                </c:pt>
                <c:pt idx="7495">
                  <c:v>42.444717444717448</c:v>
                </c:pt>
                <c:pt idx="7496">
                  <c:v>42.425522113022112</c:v>
                </c:pt>
                <c:pt idx="7497">
                  <c:v>42.425522113022112</c:v>
                </c:pt>
                <c:pt idx="7498">
                  <c:v>42.425522113022112</c:v>
                </c:pt>
                <c:pt idx="7499">
                  <c:v>42.425522113022112</c:v>
                </c:pt>
                <c:pt idx="7500">
                  <c:v>42.406326781326783</c:v>
                </c:pt>
                <c:pt idx="7501">
                  <c:v>42.387131449631447</c:v>
                </c:pt>
                <c:pt idx="7502">
                  <c:v>42.387131449631447</c:v>
                </c:pt>
                <c:pt idx="7503">
                  <c:v>42.387131449631447</c:v>
                </c:pt>
                <c:pt idx="7504">
                  <c:v>42.387131449631447</c:v>
                </c:pt>
                <c:pt idx="7505">
                  <c:v>42.364097051597049</c:v>
                </c:pt>
                <c:pt idx="7506">
                  <c:v>42.364097051597049</c:v>
                </c:pt>
                <c:pt idx="7507">
                  <c:v>42.33722358722359</c:v>
                </c:pt>
                <c:pt idx="7508">
                  <c:v>42.33722358722359</c:v>
                </c:pt>
                <c:pt idx="7509">
                  <c:v>42.33722358722359</c:v>
                </c:pt>
                <c:pt idx="7510">
                  <c:v>42.33722358722359</c:v>
                </c:pt>
                <c:pt idx="7511">
                  <c:v>42.33722358722359</c:v>
                </c:pt>
                <c:pt idx="7512">
                  <c:v>42.310350122850124</c:v>
                </c:pt>
                <c:pt idx="7513">
                  <c:v>42.310350122850124</c:v>
                </c:pt>
                <c:pt idx="7514">
                  <c:v>42.298832923832926</c:v>
                </c:pt>
                <c:pt idx="7515">
                  <c:v>42.291154791154788</c:v>
                </c:pt>
                <c:pt idx="7516">
                  <c:v>42.283476658476658</c:v>
                </c:pt>
                <c:pt idx="7517">
                  <c:v>42.275798525798521</c:v>
                </c:pt>
                <c:pt idx="7518">
                  <c:v>42.260442260442261</c:v>
                </c:pt>
                <c:pt idx="7519">
                  <c:v>42.260442260442261</c:v>
                </c:pt>
                <c:pt idx="7520">
                  <c:v>42.260442260442261</c:v>
                </c:pt>
                <c:pt idx="7521">
                  <c:v>42.241246928746925</c:v>
                </c:pt>
                <c:pt idx="7522">
                  <c:v>42.241246928746925</c:v>
                </c:pt>
                <c:pt idx="7523">
                  <c:v>42.229729729729733</c:v>
                </c:pt>
                <c:pt idx="7524">
                  <c:v>42.214373464373466</c:v>
                </c:pt>
                <c:pt idx="7525">
                  <c:v>42.214373464373466</c:v>
                </c:pt>
                <c:pt idx="7526">
                  <c:v>42.214373464373466</c:v>
                </c:pt>
                <c:pt idx="7527">
                  <c:v>42.199017199017199</c:v>
                </c:pt>
                <c:pt idx="7528">
                  <c:v>42.191339066339069</c:v>
                </c:pt>
                <c:pt idx="7529">
                  <c:v>42.179821867321863</c:v>
                </c:pt>
                <c:pt idx="7530">
                  <c:v>42.179821867321863</c:v>
                </c:pt>
                <c:pt idx="7531">
                  <c:v>42.152948402948404</c:v>
                </c:pt>
                <c:pt idx="7532">
                  <c:v>42.152948402948404</c:v>
                </c:pt>
                <c:pt idx="7533">
                  <c:v>42.152948402948404</c:v>
                </c:pt>
                <c:pt idx="7534">
                  <c:v>42.152948402948404</c:v>
                </c:pt>
                <c:pt idx="7535">
                  <c:v>42.152948402948404</c:v>
                </c:pt>
                <c:pt idx="7536">
                  <c:v>42.129914004914006</c:v>
                </c:pt>
                <c:pt idx="7537">
                  <c:v>42.122235872235876</c:v>
                </c:pt>
                <c:pt idx="7538">
                  <c:v>42.114557739557739</c:v>
                </c:pt>
                <c:pt idx="7539">
                  <c:v>42.106879606879602</c:v>
                </c:pt>
                <c:pt idx="7540">
                  <c:v>42.099201474201479</c:v>
                </c:pt>
                <c:pt idx="7541">
                  <c:v>42.072328009828006</c:v>
                </c:pt>
                <c:pt idx="7542">
                  <c:v>42.072328009828006</c:v>
                </c:pt>
                <c:pt idx="7543">
                  <c:v>42.072328009828006</c:v>
                </c:pt>
                <c:pt idx="7544">
                  <c:v>42.072328009828006</c:v>
                </c:pt>
                <c:pt idx="7545">
                  <c:v>42.072328009828006</c:v>
                </c:pt>
                <c:pt idx="7546">
                  <c:v>42.072328009828006</c:v>
                </c:pt>
                <c:pt idx="7547">
                  <c:v>42.041615479115478</c:v>
                </c:pt>
                <c:pt idx="7548">
                  <c:v>42.041615479115478</c:v>
                </c:pt>
                <c:pt idx="7549">
                  <c:v>42.026259213759218</c:v>
                </c:pt>
                <c:pt idx="7550">
                  <c:v>42.026259213759218</c:v>
                </c:pt>
                <c:pt idx="7551">
                  <c:v>41.995546683046683</c:v>
                </c:pt>
                <c:pt idx="7552">
                  <c:v>41.995546683046683</c:v>
                </c:pt>
                <c:pt idx="7553">
                  <c:v>41.995546683046683</c:v>
                </c:pt>
                <c:pt idx="7554">
                  <c:v>41.995546683046683</c:v>
                </c:pt>
                <c:pt idx="7555">
                  <c:v>41.995546683046683</c:v>
                </c:pt>
                <c:pt idx="7556">
                  <c:v>41.995546683046683</c:v>
                </c:pt>
                <c:pt idx="7557">
                  <c:v>41.957156019656026</c:v>
                </c:pt>
                <c:pt idx="7558">
                  <c:v>41.957156019656026</c:v>
                </c:pt>
                <c:pt idx="7559">
                  <c:v>41.957156019656026</c:v>
                </c:pt>
                <c:pt idx="7560">
                  <c:v>41.957156019656026</c:v>
                </c:pt>
                <c:pt idx="7561">
                  <c:v>41.934121621621621</c:v>
                </c:pt>
                <c:pt idx="7562">
                  <c:v>41.934121621621621</c:v>
                </c:pt>
                <c:pt idx="7563">
                  <c:v>41.922604422604422</c:v>
                </c:pt>
                <c:pt idx="7564">
                  <c:v>41.911087223587224</c:v>
                </c:pt>
                <c:pt idx="7565">
                  <c:v>41.911087223587224</c:v>
                </c:pt>
                <c:pt idx="7566">
                  <c:v>41.891891891891895</c:v>
                </c:pt>
                <c:pt idx="7567">
                  <c:v>41.891891891891895</c:v>
                </c:pt>
                <c:pt idx="7568">
                  <c:v>41.891891891891895</c:v>
                </c:pt>
                <c:pt idx="7569">
                  <c:v>41.876535626535627</c:v>
                </c:pt>
                <c:pt idx="7570">
                  <c:v>41.86117936117936</c:v>
                </c:pt>
                <c:pt idx="7571">
                  <c:v>41.86117936117936</c:v>
                </c:pt>
                <c:pt idx="7572">
                  <c:v>41.86117936117936</c:v>
                </c:pt>
                <c:pt idx="7573">
                  <c:v>41.841984029484031</c:v>
                </c:pt>
                <c:pt idx="7574">
                  <c:v>41.841984029484031</c:v>
                </c:pt>
                <c:pt idx="7575">
                  <c:v>41.826627764127764</c:v>
                </c:pt>
                <c:pt idx="7576">
                  <c:v>41.826627764127764</c:v>
                </c:pt>
                <c:pt idx="7577">
                  <c:v>41.815110565110565</c:v>
                </c:pt>
                <c:pt idx="7578">
                  <c:v>41.803593366093367</c:v>
                </c:pt>
                <c:pt idx="7579">
                  <c:v>41.803593366093367</c:v>
                </c:pt>
                <c:pt idx="7580">
                  <c:v>41.792076167076168</c:v>
                </c:pt>
                <c:pt idx="7581">
                  <c:v>41.784398034398038</c:v>
                </c:pt>
                <c:pt idx="7582">
                  <c:v>41.7767199017199</c:v>
                </c:pt>
                <c:pt idx="7583">
                  <c:v>41.765202702702702</c:v>
                </c:pt>
                <c:pt idx="7584">
                  <c:v>41.765202702702702</c:v>
                </c:pt>
                <c:pt idx="7585">
                  <c:v>41.753685503685503</c:v>
                </c:pt>
                <c:pt idx="7586">
                  <c:v>41.730651105651106</c:v>
                </c:pt>
                <c:pt idx="7587">
                  <c:v>41.730651105651106</c:v>
                </c:pt>
                <c:pt idx="7588">
                  <c:v>41.730651105651106</c:v>
                </c:pt>
                <c:pt idx="7589">
                  <c:v>41.730651105651106</c:v>
                </c:pt>
                <c:pt idx="7590">
                  <c:v>41.730651105651106</c:v>
                </c:pt>
                <c:pt idx="7591">
                  <c:v>41.707616707616708</c:v>
                </c:pt>
                <c:pt idx="7592">
                  <c:v>41.692260442260441</c:v>
                </c:pt>
                <c:pt idx="7593">
                  <c:v>41.692260442260441</c:v>
                </c:pt>
                <c:pt idx="7594">
                  <c:v>41.692260442260441</c:v>
                </c:pt>
                <c:pt idx="7595">
                  <c:v>41.676904176904181</c:v>
                </c:pt>
                <c:pt idx="7596">
                  <c:v>41.661547911547913</c:v>
                </c:pt>
                <c:pt idx="7597">
                  <c:v>41.661547911547913</c:v>
                </c:pt>
                <c:pt idx="7598">
                  <c:v>41.661547911547913</c:v>
                </c:pt>
                <c:pt idx="7599">
                  <c:v>41.596283783783782</c:v>
                </c:pt>
                <c:pt idx="7600">
                  <c:v>41.596283783783782</c:v>
                </c:pt>
                <c:pt idx="7601">
                  <c:v>41.596283783783782</c:v>
                </c:pt>
                <c:pt idx="7602">
                  <c:v>41.596283783783782</c:v>
                </c:pt>
                <c:pt idx="7603">
                  <c:v>41.596283783783782</c:v>
                </c:pt>
                <c:pt idx="7604">
                  <c:v>41.596283783783782</c:v>
                </c:pt>
                <c:pt idx="7605">
                  <c:v>41.596283783783782</c:v>
                </c:pt>
                <c:pt idx="7606">
                  <c:v>41.596283783783782</c:v>
                </c:pt>
                <c:pt idx="7607">
                  <c:v>41.596283783783782</c:v>
                </c:pt>
                <c:pt idx="7608">
                  <c:v>41.596283783783782</c:v>
                </c:pt>
                <c:pt idx="7609">
                  <c:v>41.596283783783782</c:v>
                </c:pt>
                <c:pt idx="7610">
                  <c:v>41.596283783783782</c:v>
                </c:pt>
                <c:pt idx="7611">
                  <c:v>41.596283783783782</c:v>
                </c:pt>
                <c:pt idx="7612">
                  <c:v>41.596283783783782</c:v>
                </c:pt>
                <c:pt idx="7613">
                  <c:v>41.538697788697789</c:v>
                </c:pt>
                <c:pt idx="7614">
                  <c:v>41.52718058968059</c:v>
                </c:pt>
                <c:pt idx="7615">
                  <c:v>41.52718058968059</c:v>
                </c:pt>
                <c:pt idx="7616">
                  <c:v>41.515663390663391</c:v>
                </c:pt>
                <c:pt idx="7617">
                  <c:v>41.504146191646193</c:v>
                </c:pt>
                <c:pt idx="7618">
                  <c:v>41.504146191646193</c:v>
                </c:pt>
                <c:pt idx="7619">
                  <c:v>41.446560196560192</c:v>
                </c:pt>
                <c:pt idx="7620">
                  <c:v>41.446560196560192</c:v>
                </c:pt>
                <c:pt idx="7621">
                  <c:v>41.446560196560192</c:v>
                </c:pt>
                <c:pt idx="7622">
                  <c:v>41.446560196560192</c:v>
                </c:pt>
                <c:pt idx="7623">
                  <c:v>41.446560196560192</c:v>
                </c:pt>
                <c:pt idx="7624">
                  <c:v>41.446560196560192</c:v>
                </c:pt>
                <c:pt idx="7625">
                  <c:v>41.446560196560192</c:v>
                </c:pt>
                <c:pt idx="7626">
                  <c:v>41.446560196560192</c:v>
                </c:pt>
                <c:pt idx="7627">
                  <c:v>41.446560196560192</c:v>
                </c:pt>
                <c:pt idx="7628">
                  <c:v>41.446560196560192</c:v>
                </c:pt>
                <c:pt idx="7629">
                  <c:v>41.446560196560192</c:v>
                </c:pt>
                <c:pt idx="7630">
                  <c:v>41.446560196560192</c:v>
                </c:pt>
                <c:pt idx="7631">
                  <c:v>41.446560196560192</c:v>
                </c:pt>
                <c:pt idx="7632">
                  <c:v>41.392813267813267</c:v>
                </c:pt>
                <c:pt idx="7633">
                  <c:v>41.385135135135137</c:v>
                </c:pt>
                <c:pt idx="7634">
                  <c:v>41.373617936117938</c:v>
                </c:pt>
                <c:pt idx="7635">
                  <c:v>41.373617936117938</c:v>
                </c:pt>
                <c:pt idx="7636">
                  <c:v>41.350583538083541</c:v>
                </c:pt>
                <c:pt idx="7637">
                  <c:v>41.350583538083541</c:v>
                </c:pt>
                <c:pt idx="7638">
                  <c:v>41.350583538083541</c:v>
                </c:pt>
                <c:pt idx="7639">
                  <c:v>41.350583538083541</c:v>
                </c:pt>
                <c:pt idx="7640">
                  <c:v>41.327549140049143</c:v>
                </c:pt>
                <c:pt idx="7641">
                  <c:v>41.327549140049143</c:v>
                </c:pt>
                <c:pt idx="7642">
                  <c:v>41.316031941031937</c:v>
                </c:pt>
                <c:pt idx="7643">
                  <c:v>41.308353808353807</c:v>
                </c:pt>
                <c:pt idx="7644">
                  <c:v>41.300675675675677</c:v>
                </c:pt>
                <c:pt idx="7645">
                  <c:v>41.292997542997547</c:v>
                </c:pt>
                <c:pt idx="7646">
                  <c:v>41.273802211302211</c:v>
                </c:pt>
                <c:pt idx="7647">
                  <c:v>41.273802211302211</c:v>
                </c:pt>
                <c:pt idx="7648">
                  <c:v>41.273802211302211</c:v>
                </c:pt>
                <c:pt idx="7649">
                  <c:v>41.273802211302211</c:v>
                </c:pt>
                <c:pt idx="7650">
                  <c:v>41.239250614250615</c:v>
                </c:pt>
                <c:pt idx="7651">
                  <c:v>41.239250614250615</c:v>
                </c:pt>
                <c:pt idx="7652">
                  <c:v>41.239250614250615</c:v>
                </c:pt>
                <c:pt idx="7653">
                  <c:v>41.239250614250615</c:v>
                </c:pt>
                <c:pt idx="7654">
                  <c:v>41.239250614250615</c:v>
                </c:pt>
                <c:pt idx="7655">
                  <c:v>41.216216216216218</c:v>
                </c:pt>
                <c:pt idx="7656">
                  <c:v>41.20853808353808</c:v>
                </c:pt>
                <c:pt idx="7657">
                  <c:v>41.181664619164621</c:v>
                </c:pt>
                <c:pt idx="7658">
                  <c:v>41.181664619164621</c:v>
                </c:pt>
                <c:pt idx="7659">
                  <c:v>41.181664619164621</c:v>
                </c:pt>
                <c:pt idx="7660">
                  <c:v>41.181664619164621</c:v>
                </c:pt>
                <c:pt idx="7661">
                  <c:v>41.181664619164621</c:v>
                </c:pt>
                <c:pt idx="7662">
                  <c:v>41.181664619164621</c:v>
                </c:pt>
                <c:pt idx="7663">
                  <c:v>41.154791154791155</c:v>
                </c:pt>
                <c:pt idx="7664">
                  <c:v>41.131756756756758</c:v>
                </c:pt>
                <c:pt idx="7665">
                  <c:v>41.131756756756758</c:v>
                </c:pt>
                <c:pt idx="7666">
                  <c:v>41.131756756756758</c:v>
                </c:pt>
                <c:pt idx="7667">
                  <c:v>41.131756756756758</c:v>
                </c:pt>
                <c:pt idx="7668">
                  <c:v>41.131756756756758</c:v>
                </c:pt>
                <c:pt idx="7669">
                  <c:v>41.097205159705155</c:v>
                </c:pt>
                <c:pt idx="7670">
                  <c:v>41.097205159705155</c:v>
                </c:pt>
                <c:pt idx="7671">
                  <c:v>41.097205159705155</c:v>
                </c:pt>
                <c:pt idx="7672">
                  <c:v>41.097205159705155</c:v>
                </c:pt>
                <c:pt idx="7673">
                  <c:v>41.078009828009826</c:v>
                </c:pt>
                <c:pt idx="7674">
                  <c:v>41.062653562653558</c:v>
                </c:pt>
                <c:pt idx="7675">
                  <c:v>41.062653562653558</c:v>
                </c:pt>
                <c:pt idx="7676">
                  <c:v>41.062653562653558</c:v>
                </c:pt>
                <c:pt idx="7677">
                  <c:v>41.039619164619161</c:v>
                </c:pt>
                <c:pt idx="7678">
                  <c:v>41.039619164619161</c:v>
                </c:pt>
                <c:pt idx="7679">
                  <c:v>41.039619164619161</c:v>
                </c:pt>
                <c:pt idx="7680">
                  <c:v>41.024262899262901</c:v>
                </c:pt>
                <c:pt idx="7681">
                  <c:v>41.005067567567565</c:v>
                </c:pt>
                <c:pt idx="7682">
                  <c:v>41.005067567567565</c:v>
                </c:pt>
                <c:pt idx="7683">
                  <c:v>41.005067567567565</c:v>
                </c:pt>
                <c:pt idx="7684">
                  <c:v>41.005067567567565</c:v>
                </c:pt>
                <c:pt idx="7685">
                  <c:v>40.985872235872236</c:v>
                </c:pt>
                <c:pt idx="7686">
                  <c:v>40.95899877149877</c:v>
                </c:pt>
                <c:pt idx="7687">
                  <c:v>40.95899877149877</c:v>
                </c:pt>
                <c:pt idx="7688">
                  <c:v>40.95899877149877</c:v>
                </c:pt>
                <c:pt idx="7689">
                  <c:v>40.95899877149877</c:v>
                </c:pt>
                <c:pt idx="7690">
                  <c:v>40.95899877149877</c:v>
                </c:pt>
                <c:pt idx="7691">
                  <c:v>40.95899877149877</c:v>
                </c:pt>
                <c:pt idx="7692">
                  <c:v>40.932125307125304</c:v>
                </c:pt>
                <c:pt idx="7693">
                  <c:v>40.924447174447174</c:v>
                </c:pt>
                <c:pt idx="7694">
                  <c:v>40.916769041769044</c:v>
                </c:pt>
                <c:pt idx="7695">
                  <c:v>40.905251842751845</c:v>
                </c:pt>
                <c:pt idx="7696">
                  <c:v>40.905251842751845</c:v>
                </c:pt>
                <c:pt idx="7697">
                  <c:v>40.882217444717448</c:v>
                </c:pt>
                <c:pt idx="7698">
                  <c:v>40.882217444717448</c:v>
                </c:pt>
                <c:pt idx="7699">
                  <c:v>40.882217444717448</c:v>
                </c:pt>
                <c:pt idx="7700">
                  <c:v>40.882217444717448</c:v>
                </c:pt>
                <c:pt idx="7701">
                  <c:v>40.863022113022112</c:v>
                </c:pt>
                <c:pt idx="7702">
                  <c:v>40.855343980343974</c:v>
                </c:pt>
                <c:pt idx="7703">
                  <c:v>40.836148648648653</c:v>
                </c:pt>
                <c:pt idx="7704">
                  <c:v>40.836148648648653</c:v>
                </c:pt>
                <c:pt idx="7705">
                  <c:v>40.836148648648653</c:v>
                </c:pt>
                <c:pt idx="7706">
                  <c:v>40.836148648648653</c:v>
                </c:pt>
                <c:pt idx="7707">
                  <c:v>40.813114250614255</c:v>
                </c:pt>
                <c:pt idx="7708">
                  <c:v>40.813114250614255</c:v>
                </c:pt>
                <c:pt idx="7709">
                  <c:v>40.801597051597049</c:v>
                </c:pt>
                <c:pt idx="7710">
                  <c:v>40.767045454545453</c:v>
                </c:pt>
                <c:pt idx="7711">
                  <c:v>40.767045454545453</c:v>
                </c:pt>
                <c:pt idx="7712">
                  <c:v>40.767045454545453</c:v>
                </c:pt>
                <c:pt idx="7713">
                  <c:v>40.767045454545453</c:v>
                </c:pt>
                <c:pt idx="7714">
                  <c:v>40.767045454545453</c:v>
                </c:pt>
                <c:pt idx="7715">
                  <c:v>40.767045454545453</c:v>
                </c:pt>
                <c:pt idx="7716">
                  <c:v>40.767045454545453</c:v>
                </c:pt>
                <c:pt idx="7717">
                  <c:v>40.767045454545453</c:v>
                </c:pt>
                <c:pt idx="7718">
                  <c:v>40.732493857493857</c:v>
                </c:pt>
                <c:pt idx="7719">
                  <c:v>40.720976658476658</c:v>
                </c:pt>
                <c:pt idx="7720">
                  <c:v>40.720976658476658</c:v>
                </c:pt>
                <c:pt idx="7721">
                  <c:v>40.694103194103192</c:v>
                </c:pt>
                <c:pt idx="7722">
                  <c:v>40.694103194103192</c:v>
                </c:pt>
                <c:pt idx="7723">
                  <c:v>40.694103194103192</c:v>
                </c:pt>
                <c:pt idx="7724">
                  <c:v>40.694103194103192</c:v>
                </c:pt>
                <c:pt idx="7725">
                  <c:v>40.694103194103192</c:v>
                </c:pt>
                <c:pt idx="7726">
                  <c:v>40.659551597051596</c:v>
                </c:pt>
                <c:pt idx="7727">
                  <c:v>40.659551597051596</c:v>
                </c:pt>
                <c:pt idx="7728">
                  <c:v>40.659551597051596</c:v>
                </c:pt>
                <c:pt idx="7729">
                  <c:v>40.659551597051596</c:v>
                </c:pt>
                <c:pt idx="7730">
                  <c:v>40.640356265356267</c:v>
                </c:pt>
                <c:pt idx="7731">
                  <c:v>40.617321867321863</c:v>
                </c:pt>
                <c:pt idx="7732">
                  <c:v>40.617321867321863</c:v>
                </c:pt>
                <c:pt idx="7733">
                  <c:v>40.617321867321863</c:v>
                </c:pt>
                <c:pt idx="7734">
                  <c:v>40.617321867321863</c:v>
                </c:pt>
                <c:pt idx="7735">
                  <c:v>40.617321867321863</c:v>
                </c:pt>
                <c:pt idx="7736">
                  <c:v>40.594287469287472</c:v>
                </c:pt>
                <c:pt idx="7737">
                  <c:v>40.586609336609335</c:v>
                </c:pt>
                <c:pt idx="7738">
                  <c:v>40.578931203931205</c:v>
                </c:pt>
                <c:pt idx="7739">
                  <c:v>40.571253071253075</c:v>
                </c:pt>
                <c:pt idx="7740">
                  <c:v>40.555896805896808</c:v>
                </c:pt>
                <c:pt idx="7741">
                  <c:v>40.555896805896808</c:v>
                </c:pt>
                <c:pt idx="7742">
                  <c:v>40.555896805896808</c:v>
                </c:pt>
                <c:pt idx="7743">
                  <c:v>40.54054054054054</c:v>
                </c:pt>
                <c:pt idx="7744">
                  <c:v>40.53286240786241</c:v>
                </c:pt>
                <c:pt idx="7745">
                  <c:v>40.517506142506143</c:v>
                </c:pt>
                <c:pt idx="7746">
                  <c:v>40.517506142506143</c:v>
                </c:pt>
                <c:pt idx="7747">
                  <c:v>40.517506142506143</c:v>
                </c:pt>
                <c:pt idx="7748">
                  <c:v>40.494471744471745</c:v>
                </c:pt>
                <c:pt idx="7749">
                  <c:v>40.494471744471745</c:v>
                </c:pt>
                <c:pt idx="7750">
                  <c:v>40.494471744471745</c:v>
                </c:pt>
                <c:pt idx="7751">
                  <c:v>40.479115479115478</c:v>
                </c:pt>
                <c:pt idx="7752">
                  <c:v>40.467598280098279</c:v>
                </c:pt>
                <c:pt idx="7753">
                  <c:v>40.467598280098279</c:v>
                </c:pt>
                <c:pt idx="7754">
                  <c:v>40.444563882063882</c:v>
                </c:pt>
                <c:pt idx="7755">
                  <c:v>40.444563882063882</c:v>
                </c:pt>
                <c:pt idx="7756">
                  <c:v>40.444563882063882</c:v>
                </c:pt>
                <c:pt idx="7757">
                  <c:v>40.444563882063882</c:v>
                </c:pt>
                <c:pt idx="7758">
                  <c:v>40.425368550368553</c:v>
                </c:pt>
                <c:pt idx="7759">
                  <c:v>40.410012285012286</c:v>
                </c:pt>
                <c:pt idx="7760">
                  <c:v>40.410012285012286</c:v>
                </c:pt>
                <c:pt idx="7761">
                  <c:v>40.410012285012286</c:v>
                </c:pt>
                <c:pt idx="7762">
                  <c:v>40.394656019656026</c:v>
                </c:pt>
                <c:pt idx="7763">
                  <c:v>40.38313882063882</c:v>
                </c:pt>
                <c:pt idx="7764">
                  <c:v>40.38313882063882</c:v>
                </c:pt>
                <c:pt idx="7765">
                  <c:v>40.367782555282552</c:v>
                </c:pt>
                <c:pt idx="7766">
                  <c:v>40.367782555282552</c:v>
                </c:pt>
                <c:pt idx="7767">
                  <c:v>40.348587223587224</c:v>
                </c:pt>
                <c:pt idx="7768">
                  <c:v>40.348587223587224</c:v>
                </c:pt>
                <c:pt idx="7769">
                  <c:v>40.348587223587224</c:v>
                </c:pt>
                <c:pt idx="7770">
                  <c:v>40.317874692874696</c:v>
                </c:pt>
                <c:pt idx="7771">
                  <c:v>40.317874692874696</c:v>
                </c:pt>
                <c:pt idx="7772">
                  <c:v>40.317874692874696</c:v>
                </c:pt>
                <c:pt idx="7773">
                  <c:v>40.317874692874696</c:v>
                </c:pt>
                <c:pt idx="7774">
                  <c:v>40.317874692874696</c:v>
                </c:pt>
                <c:pt idx="7775">
                  <c:v>40.29100122850123</c:v>
                </c:pt>
                <c:pt idx="7776">
                  <c:v>40.29100122850123</c:v>
                </c:pt>
                <c:pt idx="7777">
                  <c:v>40.279484029484031</c:v>
                </c:pt>
                <c:pt idx="7778">
                  <c:v>40.271805896805894</c:v>
                </c:pt>
                <c:pt idx="7779">
                  <c:v>40.264127764127764</c:v>
                </c:pt>
                <c:pt idx="7780">
                  <c:v>40.237254299754298</c:v>
                </c:pt>
                <c:pt idx="7781">
                  <c:v>40.237254299754298</c:v>
                </c:pt>
                <c:pt idx="7782">
                  <c:v>40.237254299754298</c:v>
                </c:pt>
                <c:pt idx="7783">
                  <c:v>40.237254299754298</c:v>
                </c:pt>
                <c:pt idx="7784">
                  <c:v>40.237254299754298</c:v>
                </c:pt>
                <c:pt idx="7785">
                  <c:v>40.237254299754298</c:v>
                </c:pt>
                <c:pt idx="7786">
                  <c:v>40.210380835380839</c:v>
                </c:pt>
                <c:pt idx="7787">
                  <c:v>40.198863636363633</c:v>
                </c:pt>
                <c:pt idx="7788">
                  <c:v>40.198863636363633</c:v>
                </c:pt>
                <c:pt idx="7789">
                  <c:v>40.187346437346442</c:v>
                </c:pt>
                <c:pt idx="7790">
                  <c:v>40.175829238329236</c:v>
                </c:pt>
                <c:pt idx="7791">
                  <c:v>40.175829238329236</c:v>
                </c:pt>
                <c:pt idx="7792">
                  <c:v>40.156633906633907</c:v>
                </c:pt>
                <c:pt idx="7793">
                  <c:v>40.156633906633907</c:v>
                </c:pt>
                <c:pt idx="7794">
                  <c:v>40.156633906633907</c:v>
                </c:pt>
                <c:pt idx="7795">
                  <c:v>40.14127764127764</c:v>
                </c:pt>
                <c:pt idx="7796">
                  <c:v>40.133599508599509</c:v>
                </c:pt>
                <c:pt idx="7797">
                  <c:v>40.110565110565112</c:v>
                </c:pt>
                <c:pt idx="7798">
                  <c:v>40.110565110565112</c:v>
                </c:pt>
                <c:pt idx="7799">
                  <c:v>40.110565110565112</c:v>
                </c:pt>
                <c:pt idx="7800">
                  <c:v>40.110565110565112</c:v>
                </c:pt>
                <c:pt idx="7801">
                  <c:v>40.110565110565112</c:v>
                </c:pt>
                <c:pt idx="7802">
                  <c:v>40.083691646191646</c:v>
                </c:pt>
                <c:pt idx="7803">
                  <c:v>40.083691646191646</c:v>
                </c:pt>
                <c:pt idx="7804">
                  <c:v>40.072174447174447</c:v>
                </c:pt>
                <c:pt idx="7805">
                  <c:v>40.06449631449631</c:v>
                </c:pt>
                <c:pt idx="7806">
                  <c:v>40.045300982800988</c:v>
                </c:pt>
                <c:pt idx="7807">
                  <c:v>40.045300982800988</c:v>
                </c:pt>
                <c:pt idx="7808">
                  <c:v>40.045300982800988</c:v>
                </c:pt>
                <c:pt idx="7809">
                  <c:v>40.045300982800988</c:v>
                </c:pt>
                <c:pt idx="7810">
                  <c:v>40.022266584766584</c:v>
                </c:pt>
                <c:pt idx="7811">
                  <c:v>40.022266584766584</c:v>
                </c:pt>
                <c:pt idx="7812">
                  <c:v>39.995393120393118</c:v>
                </c:pt>
                <c:pt idx="7813">
                  <c:v>39.995393120393118</c:v>
                </c:pt>
                <c:pt idx="7814">
                  <c:v>39.995393120393118</c:v>
                </c:pt>
                <c:pt idx="7815">
                  <c:v>39.995393120393118</c:v>
                </c:pt>
                <c:pt idx="7816">
                  <c:v>39.995393120393118</c:v>
                </c:pt>
                <c:pt idx="7817">
                  <c:v>39.968519656019659</c:v>
                </c:pt>
                <c:pt idx="7818">
                  <c:v>39.968519656019659</c:v>
                </c:pt>
                <c:pt idx="7819">
                  <c:v>39.957002457002453</c:v>
                </c:pt>
                <c:pt idx="7820">
                  <c:v>39.949324324324323</c:v>
                </c:pt>
                <c:pt idx="7821">
                  <c:v>39.918611793611788</c:v>
                </c:pt>
                <c:pt idx="7822">
                  <c:v>39.918611793611788</c:v>
                </c:pt>
                <c:pt idx="7823">
                  <c:v>39.918611793611788</c:v>
                </c:pt>
                <c:pt idx="7824">
                  <c:v>39.918611793611788</c:v>
                </c:pt>
                <c:pt idx="7825">
                  <c:v>39.918611793611788</c:v>
                </c:pt>
                <c:pt idx="7826">
                  <c:v>39.918611793611788</c:v>
                </c:pt>
                <c:pt idx="7827">
                  <c:v>39.918611793611788</c:v>
                </c:pt>
                <c:pt idx="7828">
                  <c:v>39.884060196560192</c:v>
                </c:pt>
                <c:pt idx="7829">
                  <c:v>39.884060196560192</c:v>
                </c:pt>
                <c:pt idx="7830">
                  <c:v>39.872542997543</c:v>
                </c:pt>
                <c:pt idx="7831">
                  <c:v>39.861025798525802</c:v>
                </c:pt>
                <c:pt idx="7832">
                  <c:v>39.861025798525802</c:v>
                </c:pt>
                <c:pt idx="7833">
                  <c:v>39.834152334152336</c:v>
                </c:pt>
                <c:pt idx="7834">
                  <c:v>39.834152334152336</c:v>
                </c:pt>
                <c:pt idx="7835">
                  <c:v>39.834152334152336</c:v>
                </c:pt>
                <c:pt idx="7836">
                  <c:v>39.834152334152336</c:v>
                </c:pt>
                <c:pt idx="7837">
                  <c:v>39.834152334152336</c:v>
                </c:pt>
                <c:pt idx="7838">
                  <c:v>39.80727886977887</c:v>
                </c:pt>
                <c:pt idx="7839">
                  <c:v>39.80727886977887</c:v>
                </c:pt>
                <c:pt idx="7840">
                  <c:v>39.795761670761671</c:v>
                </c:pt>
                <c:pt idx="7841">
                  <c:v>39.784244471744472</c:v>
                </c:pt>
                <c:pt idx="7842">
                  <c:v>39.784244471744472</c:v>
                </c:pt>
                <c:pt idx="7843">
                  <c:v>39.757371007371006</c:v>
                </c:pt>
                <c:pt idx="7844">
                  <c:v>39.757371007371006</c:v>
                </c:pt>
                <c:pt idx="7845">
                  <c:v>39.757371007371006</c:v>
                </c:pt>
                <c:pt idx="7846">
                  <c:v>39.757371007371006</c:v>
                </c:pt>
                <c:pt idx="7847">
                  <c:v>39.757371007371006</c:v>
                </c:pt>
                <c:pt idx="7848">
                  <c:v>39.734336609336609</c:v>
                </c:pt>
                <c:pt idx="7849">
                  <c:v>39.726658476658478</c:v>
                </c:pt>
                <c:pt idx="7850">
                  <c:v>39.718980343980341</c:v>
                </c:pt>
                <c:pt idx="7851">
                  <c:v>39.703624078624081</c:v>
                </c:pt>
                <c:pt idx="7852">
                  <c:v>39.703624078624081</c:v>
                </c:pt>
                <c:pt idx="7853">
                  <c:v>39.703624078624081</c:v>
                </c:pt>
                <c:pt idx="7854">
                  <c:v>39.688267813267814</c:v>
                </c:pt>
                <c:pt idx="7855">
                  <c:v>39.676750614250615</c:v>
                </c:pt>
                <c:pt idx="7856">
                  <c:v>39.676750614250615</c:v>
                </c:pt>
                <c:pt idx="7857">
                  <c:v>39.665233415233416</c:v>
                </c:pt>
                <c:pt idx="7858">
                  <c:v>39.653716216216218</c:v>
                </c:pt>
                <c:pt idx="7859">
                  <c:v>39.653716216216218</c:v>
                </c:pt>
                <c:pt idx="7860">
                  <c:v>39.642199017199012</c:v>
                </c:pt>
                <c:pt idx="7861">
                  <c:v>39.634520884520882</c:v>
                </c:pt>
                <c:pt idx="7862">
                  <c:v>39.619164619164621</c:v>
                </c:pt>
                <c:pt idx="7863">
                  <c:v>39.619164619164621</c:v>
                </c:pt>
                <c:pt idx="7864">
                  <c:v>39.619164619164621</c:v>
                </c:pt>
                <c:pt idx="7865">
                  <c:v>39.596130221130224</c:v>
                </c:pt>
                <c:pt idx="7866">
                  <c:v>39.596130221130224</c:v>
                </c:pt>
                <c:pt idx="7867">
                  <c:v>39.596130221130224</c:v>
                </c:pt>
                <c:pt idx="7868">
                  <c:v>39.580773955773957</c:v>
                </c:pt>
                <c:pt idx="7869">
                  <c:v>39.573095823095819</c:v>
                </c:pt>
                <c:pt idx="7870">
                  <c:v>39.565417690417689</c:v>
                </c:pt>
                <c:pt idx="7871">
                  <c:v>39.538544226044223</c:v>
                </c:pt>
                <c:pt idx="7872">
                  <c:v>39.538544226044223</c:v>
                </c:pt>
                <c:pt idx="7873">
                  <c:v>39.538544226044223</c:v>
                </c:pt>
                <c:pt idx="7874">
                  <c:v>39.538544226044223</c:v>
                </c:pt>
                <c:pt idx="7875">
                  <c:v>39.538544226044223</c:v>
                </c:pt>
                <c:pt idx="7876">
                  <c:v>39.538544226044223</c:v>
                </c:pt>
                <c:pt idx="7877">
                  <c:v>39.511670761670764</c:v>
                </c:pt>
                <c:pt idx="7878">
                  <c:v>39.500153562653558</c:v>
                </c:pt>
                <c:pt idx="7879">
                  <c:v>39.500153562653558</c:v>
                </c:pt>
                <c:pt idx="7880">
                  <c:v>39.48095823095823</c:v>
                </c:pt>
                <c:pt idx="7881">
                  <c:v>39.48095823095823</c:v>
                </c:pt>
                <c:pt idx="7882">
                  <c:v>39.48095823095823</c:v>
                </c:pt>
                <c:pt idx="7883">
                  <c:v>39.465601965601962</c:v>
                </c:pt>
                <c:pt idx="7884">
                  <c:v>39.457923832923832</c:v>
                </c:pt>
                <c:pt idx="7885">
                  <c:v>39.450245700245702</c:v>
                </c:pt>
                <c:pt idx="7886">
                  <c:v>39.442567567567565</c:v>
                </c:pt>
                <c:pt idx="7887">
                  <c:v>39.434889434889435</c:v>
                </c:pt>
                <c:pt idx="7888">
                  <c:v>39.423372235872236</c:v>
                </c:pt>
                <c:pt idx="7889">
                  <c:v>39.423372235872236</c:v>
                </c:pt>
                <c:pt idx="7890">
                  <c:v>39.400337837837839</c:v>
                </c:pt>
                <c:pt idx="7891">
                  <c:v>39.400337837837839</c:v>
                </c:pt>
                <c:pt idx="7892">
                  <c:v>39.400337837837839</c:v>
                </c:pt>
                <c:pt idx="7893">
                  <c:v>39.400337837837839</c:v>
                </c:pt>
                <c:pt idx="7894">
                  <c:v>39.377303439803441</c:v>
                </c:pt>
                <c:pt idx="7895">
                  <c:v>39.377303439803441</c:v>
                </c:pt>
                <c:pt idx="7896">
                  <c:v>39.350429975429975</c:v>
                </c:pt>
                <c:pt idx="7897">
                  <c:v>39.350429975429975</c:v>
                </c:pt>
                <c:pt idx="7898">
                  <c:v>39.350429975429975</c:v>
                </c:pt>
                <c:pt idx="7899">
                  <c:v>39.350429975429975</c:v>
                </c:pt>
                <c:pt idx="7900">
                  <c:v>39.350429975429975</c:v>
                </c:pt>
                <c:pt idx="7901">
                  <c:v>39.323556511056509</c:v>
                </c:pt>
                <c:pt idx="7902">
                  <c:v>39.323556511056509</c:v>
                </c:pt>
                <c:pt idx="7903">
                  <c:v>39.31203931203931</c:v>
                </c:pt>
                <c:pt idx="7904">
                  <c:v>39.262131449631447</c:v>
                </c:pt>
                <c:pt idx="7905">
                  <c:v>39.262131449631447</c:v>
                </c:pt>
                <c:pt idx="7906">
                  <c:v>39.262131449631447</c:v>
                </c:pt>
                <c:pt idx="7907">
                  <c:v>39.262131449631447</c:v>
                </c:pt>
                <c:pt idx="7908">
                  <c:v>39.262131449631447</c:v>
                </c:pt>
                <c:pt idx="7909">
                  <c:v>39.262131449631447</c:v>
                </c:pt>
                <c:pt idx="7910">
                  <c:v>39.262131449631447</c:v>
                </c:pt>
                <c:pt idx="7911">
                  <c:v>39.262131449631447</c:v>
                </c:pt>
                <c:pt idx="7912">
                  <c:v>39.262131449631447</c:v>
                </c:pt>
                <c:pt idx="7913">
                  <c:v>39.262131449631447</c:v>
                </c:pt>
                <c:pt idx="7914">
                  <c:v>39.262131449631447</c:v>
                </c:pt>
                <c:pt idx="7915">
                  <c:v>39.262131449631447</c:v>
                </c:pt>
                <c:pt idx="7916">
                  <c:v>39.204545454545453</c:v>
                </c:pt>
                <c:pt idx="7917">
                  <c:v>39.204545454545453</c:v>
                </c:pt>
                <c:pt idx="7918">
                  <c:v>39.204545454545453</c:v>
                </c:pt>
                <c:pt idx="7919">
                  <c:v>39.158476658476658</c:v>
                </c:pt>
                <c:pt idx="7920">
                  <c:v>39.158476658476658</c:v>
                </c:pt>
                <c:pt idx="7921">
                  <c:v>39.158476658476658</c:v>
                </c:pt>
                <c:pt idx="7922">
                  <c:v>39.158476658476658</c:v>
                </c:pt>
                <c:pt idx="7923">
                  <c:v>39.158476658476658</c:v>
                </c:pt>
                <c:pt idx="7924">
                  <c:v>39.158476658476658</c:v>
                </c:pt>
                <c:pt idx="7925">
                  <c:v>39.158476658476658</c:v>
                </c:pt>
                <c:pt idx="7926">
                  <c:v>39.158476658476658</c:v>
                </c:pt>
                <c:pt idx="7927">
                  <c:v>39.158476658476658</c:v>
                </c:pt>
                <c:pt idx="7928">
                  <c:v>39.116246928746925</c:v>
                </c:pt>
                <c:pt idx="7929">
                  <c:v>39.116246928746925</c:v>
                </c:pt>
                <c:pt idx="7930">
                  <c:v>39.104729729729733</c:v>
                </c:pt>
                <c:pt idx="7931">
                  <c:v>39.077856265356267</c:v>
                </c:pt>
                <c:pt idx="7932">
                  <c:v>39.077856265356267</c:v>
                </c:pt>
                <c:pt idx="7933">
                  <c:v>39.077856265356267</c:v>
                </c:pt>
                <c:pt idx="7934">
                  <c:v>39.077856265356267</c:v>
                </c:pt>
                <c:pt idx="7935">
                  <c:v>39.077856265356267</c:v>
                </c:pt>
                <c:pt idx="7936">
                  <c:v>39.077856265356267</c:v>
                </c:pt>
                <c:pt idx="7937">
                  <c:v>39.050982800982801</c:v>
                </c:pt>
                <c:pt idx="7938">
                  <c:v>39.039465601965603</c:v>
                </c:pt>
                <c:pt idx="7939">
                  <c:v>39.039465601965603</c:v>
                </c:pt>
                <c:pt idx="7940">
                  <c:v>39.012592137592137</c:v>
                </c:pt>
                <c:pt idx="7941">
                  <c:v>39.012592137592137</c:v>
                </c:pt>
                <c:pt idx="7942">
                  <c:v>39.012592137592137</c:v>
                </c:pt>
                <c:pt idx="7943">
                  <c:v>39.012592137592137</c:v>
                </c:pt>
                <c:pt idx="7944">
                  <c:v>39.012592137592137</c:v>
                </c:pt>
                <c:pt idx="7945">
                  <c:v>38.989557739557739</c:v>
                </c:pt>
                <c:pt idx="7946">
                  <c:v>38.981879606879602</c:v>
                </c:pt>
                <c:pt idx="7947">
                  <c:v>38.974201474201479</c:v>
                </c:pt>
                <c:pt idx="7948">
                  <c:v>38.962684275184273</c:v>
                </c:pt>
                <c:pt idx="7949">
                  <c:v>38.962684275184273</c:v>
                </c:pt>
                <c:pt idx="7950">
                  <c:v>38.951167076167074</c:v>
                </c:pt>
                <c:pt idx="7951">
                  <c:v>38.935810810810814</c:v>
                </c:pt>
                <c:pt idx="7952">
                  <c:v>38.935810810810814</c:v>
                </c:pt>
                <c:pt idx="7953">
                  <c:v>38.935810810810814</c:v>
                </c:pt>
                <c:pt idx="7954">
                  <c:v>38.916615479115478</c:v>
                </c:pt>
                <c:pt idx="7955">
                  <c:v>38.916615479115478</c:v>
                </c:pt>
                <c:pt idx="7956">
                  <c:v>38.905098280098279</c:v>
                </c:pt>
                <c:pt idx="7957">
                  <c:v>38.897420147420149</c:v>
                </c:pt>
                <c:pt idx="7958">
                  <c:v>38.889742014742012</c:v>
                </c:pt>
                <c:pt idx="7959">
                  <c:v>38.882063882063882</c:v>
                </c:pt>
                <c:pt idx="7960">
                  <c:v>38.870546683046683</c:v>
                </c:pt>
                <c:pt idx="7961">
                  <c:v>38.870546683046683</c:v>
                </c:pt>
                <c:pt idx="7962">
                  <c:v>38.859029484029485</c:v>
                </c:pt>
                <c:pt idx="7963">
                  <c:v>38.843673218673217</c:v>
                </c:pt>
                <c:pt idx="7964">
                  <c:v>38.843673218673217</c:v>
                </c:pt>
                <c:pt idx="7965">
                  <c:v>38.843673218673217</c:v>
                </c:pt>
                <c:pt idx="7966">
                  <c:v>38.809121621621621</c:v>
                </c:pt>
                <c:pt idx="7967">
                  <c:v>38.809121621621621</c:v>
                </c:pt>
                <c:pt idx="7968">
                  <c:v>38.809121621621621</c:v>
                </c:pt>
                <c:pt idx="7969">
                  <c:v>38.809121621621621</c:v>
                </c:pt>
                <c:pt idx="7970">
                  <c:v>38.809121621621621</c:v>
                </c:pt>
                <c:pt idx="7971">
                  <c:v>38.809121621621621</c:v>
                </c:pt>
                <c:pt idx="7972">
                  <c:v>38.770730958230956</c:v>
                </c:pt>
                <c:pt idx="7973">
                  <c:v>38.770730958230956</c:v>
                </c:pt>
                <c:pt idx="7974">
                  <c:v>38.770730958230956</c:v>
                </c:pt>
                <c:pt idx="7975">
                  <c:v>38.770730958230956</c:v>
                </c:pt>
                <c:pt idx="7976">
                  <c:v>38.751535626535627</c:v>
                </c:pt>
                <c:pt idx="7977">
                  <c:v>38.73617936117936</c:v>
                </c:pt>
                <c:pt idx="7978">
                  <c:v>38.73617936117936</c:v>
                </c:pt>
                <c:pt idx="7979">
                  <c:v>38.73617936117936</c:v>
                </c:pt>
                <c:pt idx="7980">
                  <c:v>38.7208230958231</c:v>
                </c:pt>
                <c:pt idx="7981">
                  <c:v>38.705466830466825</c:v>
                </c:pt>
                <c:pt idx="7982">
                  <c:v>38.705466830466825</c:v>
                </c:pt>
                <c:pt idx="7983">
                  <c:v>38.705466830466825</c:v>
                </c:pt>
                <c:pt idx="7984">
                  <c:v>38.690110565110565</c:v>
                </c:pt>
                <c:pt idx="7985">
                  <c:v>38.674754299754298</c:v>
                </c:pt>
                <c:pt idx="7986">
                  <c:v>38.674754299754298</c:v>
                </c:pt>
                <c:pt idx="7987">
                  <c:v>38.674754299754298</c:v>
                </c:pt>
                <c:pt idx="7988">
                  <c:v>38.655558968058969</c:v>
                </c:pt>
                <c:pt idx="7989">
                  <c:v>38.655558968058969</c:v>
                </c:pt>
                <c:pt idx="7990">
                  <c:v>38.636363636363633</c:v>
                </c:pt>
                <c:pt idx="7991">
                  <c:v>38.636363636363633</c:v>
                </c:pt>
                <c:pt idx="7992">
                  <c:v>38.636363636363633</c:v>
                </c:pt>
                <c:pt idx="7993">
                  <c:v>38.613329238329236</c:v>
                </c:pt>
                <c:pt idx="7994">
                  <c:v>38.613329238329236</c:v>
                </c:pt>
                <c:pt idx="7995">
                  <c:v>38.613329238329236</c:v>
                </c:pt>
                <c:pt idx="7996">
                  <c:v>38.597972972972968</c:v>
                </c:pt>
                <c:pt idx="7997">
                  <c:v>38.586455773955777</c:v>
                </c:pt>
                <c:pt idx="7998">
                  <c:v>38.586455773955777</c:v>
                </c:pt>
                <c:pt idx="7999">
                  <c:v>38.574938574938578</c:v>
                </c:pt>
                <c:pt idx="8000">
                  <c:v>38.563421375921372</c:v>
                </c:pt>
                <c:pt idx="8001">
                  <c:v>38.563421375921372</c:v>
                </c:pt>
                <c:pt idx="8002">
                  <c:v>38.551904176904181</c:v>
                </c:pt>
                <c:pt idx="8003">
                  <c:v>38.544226044226043</c:v>
                </c:pt>
                <c:pt idx="8004">
                  <c:v>38.536547911547913</c:v>
                </c:pt>
                <c:pt idx="8005">
                  <c:v>38.528869778869776</c:v>
                </c:pt>
                <c:pt idx="8006">
                  <c:v>38.517352579852584</c:v>
                </c:pt>
                <c:pt idx="8007">
                  <c:v>38.517352579852584</c:v>
                </c:pt>
                <c:pt idx="8008">
                  <c:v>38.49431818181818</c:v>
                </c:pt>
                <c:pt idx="8009">
                  <c:v>38.49431818181818</c:v>
                </c:pt>
                <c:pt idx="8010">
                  <c:v>38.49431818181818</c:v>
                </c:pt>
                <c:pt idx="8011">
                  <c:v>38.49431818181818</c:v>
                </c:pt>
                <c:pt idx="8012">
                  <c:v>38.475122850122851</c:v>
                </c:pt>
                <c:pt idx="8013">
                  <c:v>38.463605651105652</c:v>
                </c:pt>
                <c:pt idx="8014">
                  <c:v>38.463605651105652</c:v>
                </c:pt>
                <c:pt idx="8015">
                  <c:v>38.444410319410323</c:v>
                </c:pt>
                <c:pt idx="8016">
                  <c:v>38.444410319410323</c:v>
                </c:pt>
                <c:pt idx="8017">
                  <c:v>38.444410319410323</c:v>
                </c:pt>
                <c:pt idx="8018">
                  <c:v>38.429054054054049</c:v>
                </c:pt>
                <c:pt idx="8019">
                  <c:v>38.417536855036857</c:v>
                </c:pt>
                <c:pt idx="8020">
                  <c:v>38.417536855036857</c:v>
                </c:pt>
                <c:pt idx="8021">
                  <c:v>38.394502457002453</c:v>
                </c:pt>
                <c:pt idx="8022">
                  <c:v>38.394502457002453</c:v>
                </c:pt>
                <c:pt idx="8023">
                  <c:v>38.394502457002453</c:v>
                </c:pt>
                <c:pt idx="8024">
                  <c:v>38.394502457002453</c:v>
                </c:pt>
                <c:pt idx="8025">
                  <c:v>38.375307125307124</c:v>
                </c:pt>
                <c:pt idx="8026">
                  <c:v>38.363789926289925</c:v>
                </c:pt>
                <c:pt idx="8027">
                  <c:v>38.363789926289925</c:v>
                </c:pt>
                <c:pt idx="8028">
                  <c:v>38.348433660933665</c:v>
                </c:pt>
                <c:pt idx="8029">
                  <c:v>38.348433660933665</c:v>
                </c:pt>
                <c:pt idx="8030">
                  <c:v>38.306203931203932</c:v>
                </c:pt>
                <c:pt idx="8031">
                  <c:v>38.306203931203932</c:v>
                </c:pt>
                <c:pt idx="8032">
                  <c:v>38.306203931203932</c:v>
                </c:pt>
                <c:pt idx="8033">
                  <c:v>38.306203931203932</c:v>
                </c:pt>
                <c:pt idx="8034">
                  <c:v>38.306203931203932</c:v>
                </c:pt>
                <c:pt idx="8035">
                  <c:v>38.306203931203932</c:v>
                </c:pt>
                <c:pt idx="8036">
                  <c:v>38.306203931203932</c:v>
                </c:pt>
                <c:pt idx="8037">
                  <c:v>38.306203931203932</c:v>
                </c:pt>
                <c:pt idx="8038">
                  <c:v>38.306203931203932</c:v>
                </c:pt>
                <c:pt idx="8039">
                  <c:v>38.267813267813267</c:v>
                </c:pt>
                <c:pt idx="8040">
                  <c:v>38.260135135135137</c:v>
                </c:pt>
                <c:pt idx="8041">
                  <c:v>38.229422604422602</c:v>
                </c:pt>
                <c:pt idx="8042">
                  <c:v>38.229422604422602</c:v>
                </c:pt>
                <c:pt idx="8043">
                  <c:v>38.229422604422602</c:v>
                </c:pt>
                <c:pt idx="8044">
                  <c:v>38.229422604422602</c:v>
                </c:pt>
                <c:pt idx="8045">
                  <c:v>38.229422604422602</c:v>
                </c:pt>
                <c:pt idx="8046">
                  <c:v>38.229422604422602</c:v>
                </c:pt>
                <c:pt idx="8047">
                  <c:v>38.229422604422602</c:v>
                </c:pt>
                <c:pt idx="8048">
                  <c:v>38.198710073710075</c:v>
                </c:pt>
                <c:pt idx="8049">
                  <c:v>38.187192874692876</c:v>
                </c:pt>
                <c:pt idx="8050">
                  <c:v>38.187192874692876</c:v>
                </c:pt>
                <c:pt idx="8051">
                  <c:v>38.164158476658478</c:v>
                </c:pt>
                <c:pt idx="8052">
                  <c:v>38.164158476658478</c:v>
                </c:pt>
                <c:pt idx="8053">
                  <c:v>38.164158476658478</c:v>
                </c:pt>
                <c:pt idx="8054">
                  <c:v>38.164158476658478</c:v>
                </c:pt>
                <c:pt idx="8055">
                  <c:v>38.137285012285012</c:v>
                </c:pt>
                <c:pt idx="8056">
                  <c:v>38.137285012285012</c:v>
                </c:pt>
                <c:pt idx="8057">
                  <c:v>38.137285012285012</c:v>
                </c:pt>
                <c:pt idx="8058">
                  <c:v>38.121928746928745</c:v>
                </c:pt>
                <c:pt idx="8059">
                  <c:v>38.110411547911546</c:v>
                </c:pt>
                <c:pt idx="8060">
                  <c:v>38.110411547911546</c:v>
                </c:pt>
                <c:pt idx="8061">
                  <c:v>38.098894348894348</c:v>
                </c:pt>
                <c:pt idx="8062">
                  <c:v>38.091216216216218</c:v>
                </c:pt>
                <c:pt idx="8063">
                  <c:v>38.08353808353808</c:v>
                </c:pt>
                <c:pt idx="8064">
                  <c:v>38.07585995085995</c:v>
                </c:pt>
                <c:pt idx="8065">
                  <c:v>38.056664619164621</c:v>
                </c:pt>
                <c:pt idx="8066">
                  <c:v>38.056664619164621</c:v>
                </c:pt>
                <c:pt idx="8067">
                  <c:v>38.056664619164621</c:v>
                </c:pt>
                <c:pt idx="8068">
                  <c:v>38.056664619164621</c:v>
                </c:pt>
                <c:pt idx="8069">
                  <c:v>38.025952088452087</c:v>
                </c:pt>
                <c:pt idx="8070">
                  <c:v>38.025952088452087</c:v>
                </c:pt>
                <c:pt idx="8071">
                  <c:v>38.025952088452087</c:v>
                </c:pt>
                <c:pt idx="8072">
                  <c:v>38.025952088452087</c:v>
                </c:pt>
                <c:pt idx="8073">
                  <c:v>38.006756756756758</c:v>
                </c:pt>
                <c:pt idx="8074">
                  <c:v>37.999078624078628</c:v>
                </c:pt>
                <c:pt idx="8075">
                  <c:v>37.987561425061422</c:v>
                </c:pt>
                <c:pt idx="8076">
                  <c:v>37.987561425061422</c:v>
                </c:pt>
                <c:pt idx="8077">
                  <c:v>37.976044226044223</c:v>
                </c:pt>
                <c:pt idx="8078">
                  <c:v>37.953009828009826</c:v>
                </c:pt>
                <c:pt idx="8079">
                  <c:v>37.953009828009826</c:v>
                </c:pt>
                <c:pt idx="8080">
                  <c:v>37.953009828009826</c:v>
                </c:pt>
                <c:pt idx="8081">
                  <c:v>37.953009828009826</c:v>
                </c:pt>
                <c:pt idx="8082">
                  <c:v>37.953009828009826</c:v>
                </c:pt>
                <c:pt idx="8083">
                  <c:v>37.929975429975435</c:v>
                </c:pt>
                <c:pt idx="8084">
                  <c:v>37.922297297297298</c:v>
                </c:pt>
                <c:pt idx="8085">
                  <c:v>37.9107800982801</c:v>
                </c:pt>
                <c:pt idx="8086">
                  <c:v>37.9107800982801</c:v>
                </c:pt>
                <c:pt idx="8087">
                  <c:v>37.899262899262901</c:v>
                </c:pt>
                <c:pt idx="8088">
                  <c:v>37.891584766584771</c:v>
                </c:pt>
                <c:pt idx="8089">
                  <c:v>37.883906633906633</c:v>
                </c:pt>
                <c:pt idx="8090">
                  <c:v>37.876228501228503</c:v>
                </c:pt>
                <c:pt idx="8091">
                  <c:v>37.860872235872236</c:v>
                </c:pt>
                <c:pt idx="8092">
                  <c:v>37.860872235872236</c:v>
                </c:pt>
                <c:pt idx="8093">
                  <c:v>37.860872235872236</c:v>
                </c:pt>
                <c:pt idx="8094">
                  <c:v>37.845515970515969</c:v>
                </c:pt>
                <c:pt idx="8095">
                  <c:v>37.837837837837839</c:v>
                </c:pt>
                <c:pt idx="8096">
                  <c:v>37.830159705159701</c:v>
                </c:pt>
                <c:pt idx="8097">
                  <c:v>37.822481572481571</c:v>
                </c:pt>
                <c:pt idx="8098">
                  <c:v>37.814803439803441</c:v>
                </c:pt>
                <c:pt idx="8099">
                  <c:v>37.791769041769044</c:v>
                </c:pt>
                <c:pt idx="8100">
                  <c:v>37.791769041769044</c:v>
                </c:pt>
                <c:pt idx="8101">
                  <c:v>37.791769041769044</c:v>
                </c:pt>
                <c:pt idx="8102">
                  <c:v>37.791769041769044</c:v>
                </c:pt>
                <c:pt idx="8103">
                  <c:v>37.791769041769044</c:v>
                </c:pt>
                <c:pt idx="8104">
                  <c:v>37.764895577395578</c:v>
                </c:pt>
                <c:pt idx="8105">
                  <c:v>37.764895577395578</c:v>
                </c:pt>
                <c:pt idx="8106">
                  <c:v>37.74953931203931</c:v>
                </c:pt>
                <c:pt idx="8107">
                  <c:v>37.74953931203931</c:v>
                </c:pt>
                <c:pt idx="8108">
                  <c:v>37.734183046683043</c:v>
                </c:pt>
                <c:pt idx="8109">
                  <c:v>37.734183046683043</c:v>
                </c:pt>
                <c:pt idx="8110">
                  <c:v>37.718826781326783</c:v>
                </c:pt>
                <c:pt idx="8111">
                  <c:v>37.718826781326783</c:v>
                </c:pt>
                <c:pt idx="8112">
                  <c:v>37.699631449631447</c:v>
                </c:pt>
                <c:pt idx="8113">
                  <c:v>37.699631449631447</c:v>
                </c:pt>
                <c:pt idx="8114">
                  <c:v>37.699631449631447</c:v>
                </c:pt>
                <c:pt idx="8115">
                  <c:v>37.676597051597049</c:v>
                </c:pt>
                <c:pt idx="8116">
                  <c:v>37.676597051597049</c:v>
                </c:pt>
                <c:pt idx="8117">
                  <c:v>37.676597051597049</c:v>
                </c:pt>
                <c:pt idx="8118">
                  <c:v>37.657401719901721</c:v>
                </c:pt>
                <c:pt idx="8119">
                  <c:v>37.657401719901721</c:v>
                </c:pt>
                <c:pt idx="8120">
                  <c:v>37.645884520884522</c:v>
                </c:pt>
                <c:pt idx="8121">
                  <c:v>37.634367321867323</c:v>
                </c:pt>
                <c:pt idx="8122">
                  <c:v>37.634367321867323</c:v>
                </c:pt>
                <c:pt idx="8123">
                  <c:v>37.611332923832926</c:v>
                </c:pt>
                <c:pt idx="8124">
                  <c:v>37.611332923832926</c:v>
                </c:pt>
                <c:pt idx="8125">
                  <c:v>37.611332923832926</c:v>
                </c:pt>
                <c:pt idx="8126">
                  <c:v>37.611332923832926</c:v>
                </c:pt>
                <c:pt idx="8127">
                  <c:v>37.59213759213759</c:v>
                </c:pt>
                <c:pt idx="8128">
                  <c:v>37.58445945945946</c:v>
                </c:pt>
                <c:pt idx="8129">
                  <c:v>37.57678132678133</c:v>
                </c:pt>
                <c:pt idx="8130">
                  <c:v>37.561425061425062</c:v>
                </c:pt>
                <c:pt idx="8131">
                  <c:v>37.561425061425062</c:v>
                </c:pt>
                <c:pt idx="8132">
                  <c:v>37.561425061425062</c:v>
                </c:pt>
                <c:pt idx="8133">
                  <c:v>37.546068796068795</c:v>
                </c:pt>
                <c:pt idx="8134">
                  <c:v>37.511517199017199</c:v>
                </c:pt>
                <c:pt idx="8135">
                  <c:v>37.511517199017199</c:v>
                </c:pt>
                <c:pt idx="8136">
                  <c:v>37.511517199017199</c:v>
                </c:pt>
                <c:pt idx="8137">
                  <c:v>37.511517199017199</c:v>
                </c:pt>
                <c:pt idx="8138">
                  <c:v>37.511517199017199</c:v>
                </c:pt>
                <c:pt idx="8139">
                  <c:v>37.511517199017199</c:v>
                </c:pt>
                <c:pt idx="8140">
                  <c:v>37.511517199017199</c:v>
                </c:pt>
                <c:pt idx="8141">
                  <c:v>37.511517199017199</c:v>
                </c:pt>
                <c:pt idx="8142">
                  <c:v>37.476965601965603</c:v>
                </c:pt>
                <c:pt idx="8143">
                  <c:v>37.469287469287472</c:v>
                </c:pt>
                <c:pt idx="8144">
                  <c:v>37.450092137592137</c:v>
                </c:pt>
                <c:pt idx="8145">
                  <c:v>37.450092137592137</c:v>
                </c:pt>
                <c:pt idx="8146">
                  <c:v>37.450092137592137</c:v>
                </c:pt>
                <c:pt idx="8147">
                  <c:v>37.450092137592137</c:v>
                </c:pt>
                <c:pt idx="8148">
                  <c:v>37.427057739557739</c:v>
                </c:pt>
                <c:pt idx="8149">
                  <c:v>37.427057739557739</c:v>
                </c:pt>
                <c:pt idx="8150">
                  <c:v>37.41554054054054</c:v>
                </c:pt>
                <c:pt idx="8151">
                  <c:v>37.40786240786241</c:v>
                </c:pt>
                <c:pt idx="8152">
                  <c:v>37.396345208845212</c:v>
                </c:pt>
                <c:pt idx="8153">
                  <c:v>37.396345208845212</c:v>
                </c:pt>
                <c:pt idx="8154">
                  <c:v>37.384828009828006</c:v>
                </c:pt>
                <c:pt idx="8155">
                  <c:v>37.373310810810814</c:v>
                </c:pt>
                <c:pt idx="8156">
                  <c:v>37.373310810810814</c:v>
                </c:pt>
                <c:pt idx="8157">
                  <c:v>37.361793611793615</c:v>
                </c:pt>
                <c:pt idx="8158">
                  <c:v>37.354115479115478</c:v>
                </c:pt>
                <c:pt idx="8159">
                  <c:v>37.327242014742012</c:v>
                </c:pt>
                <c:pt idx="8160">
                  <c:v>37.327242014742012</c:v>
                </c:pt>
                <c:pt idx="8161">
                  <c:v>37.327242014742012</c:v>
                </c:pt>
                <c:pt idx="8162">
                  <c:v>37.327242014742012</c:v>
                </c:pt>
                <c:pt idx="8163">
                  <c:v>37.327242014742012</c:v>
                </c:pt>
                <c:pt idx="8164">
                  <c:v>37.327242014742012</c:v>
                </c:pt>
                <c:pt idx="8165">
                  <c:v>37.300368550368553</c:v>
                </c:pt>
                <c:pt idx="8166">
                  <c:v>37.292690417690416</c:v>
                </c:pt>
                <c:pt idx="8167">
                  <c:v>37.281173218673217</c:v>
                </c:pt>
                <c:pt idx="8168">
                  <c:v>37.281173218673217</c:v>
                </c:pt>
                <c:pt idx="8169">
                  <c:v>37.246621621621621</c:v>
                </c:pt>
                <c:pt idx="8170">
                  <c:v>37.246621621621621</c:v>
                </c:pt>
                <c:pt idx="8171">
                  <c:v>37.246621621621621</c:v>
                </c:pt>
                <c:pt idx="8172">
                  <c:v>37.246621621621621</c:v>
                </c:pt>
                <c:pt idx="8173">
                  <c:v>37.246621621621621</c:v>
                </c:pt>
                <c:pt idx="8174">
                  <c:v>37.246621621621621</c:v>
                </c:pt>
                <c:pt idx="8175">
                  <c:v>37.246621621621621</c:v>
                </c:pt>
                <c:pt idx="8176">
                  <c:v>37.215909090909086</c:v>
                </c:pt>
                <c:pt idx="8177">
                  <c:v>37.204391891891895</c:v>
                </c:pt>
                <c:pt idx="8178">
                  <c:v>37.204391891891895</c:v>
                </c:pt>
                <c:pt idx="8179">
                  <c:v>37.189035626535627</c:v>
                </c:pt>
                <c:pt idx="8180">
                  <c:v>37.189035626535627</c:v>
                </c:pt>
                <c:pt idx="8181">
                  <c:v>37.177518427518429</c:v>
                </c:pt>
                <c:pt idx="8182">
                  <c:v>37.16600122850123</c:v>
                </c:pt>
                <c:pt idx="8183">
                  <c:v>37.16600122850123</c:v>
                </c:pt>
                <c:pt idx="8184">
                  <c:v>37.154484029484031</c:v>
                </c:pt>
                <c:pt idx="8185">
                  <c:v>37.142966830466825</c:v>
                </c:pt>
                <c:pt idx="8186">
                  <c:v>37.142966830466825</c:v>
                </c:pt>
                <c:pt idx="8187">
                  <c:v>37.131449631449634</c:v>
                </c:pt>
                <c:pt idx="8188">
                  <c:v>37.123771498771497</c:v>
                </c:pt>
                <c:pt idx="8189">
                  <c:v>37.104576167076168</c:v>
                </c:pt>
                <c:pt idx="8190">
                  <c:v>37.104576167076168</c:v>
                </c:pt>
                <c:pt idx="8191">
                  <c:v>37.104576167076168</c:v>
                </c:pt>
                <c:pt idx="8192">
                  <c:v>37.104576167076168</c:v>
                </c:pt>
                <c:pt idx="8193">
                  <c:v>37.085380835380839</c:v>
                </c:pt>
                <c:pt idx="8194">
                  <c:v>37.077702702702702</c:v>
                </c:pt>
                <c:pt idx="8195">
                  <c:v>37.062346437346442</c:v>
                </c:pt>
                <c:pt idx="8196">
                  <c:v>37.062346437346442</c:v>
                </c:pt>
                <c:pt idx="8197">
                  <c:v>37.062346437346442</c:v>
                </c:pt>
                <c:pt idx="8198">
                  <c:v>37.046990171990174</c:v>
                </c:pt>
                <c:pt idx="8199">
                  <c:v>37.035472972972968</c:v>
                </c:pt>
                <c:pt idx="8200">
                  <c:v>37.035472972972968</c:v>
                </c:pt>
                <c:pt idx="8201">
                  <c:v>37.023955773955777</c:v>
                </c:pt>
                <c:pt idx="8202">
                  <c:v>37.012438574938578</c:v>
                </c:pt>
                <c:pt idx="8203">
                  <c:v>37.012438574938578</c:v>
                </c:pt>
                <c:pt idx="8204">
                  <c:v>36.993243243243242</c:v>
                </c:pt>
                <c:pt idx="8205">
                  <c:v>36.993243243243242</c:v>
                </c:pt>
                <c:pt idx="8206">
                  <c:v>36.993243243243242</c:v>
                </c:pt>
                <c:pt idx="8207">
                  <c:v>36.970208845208845</c:v>
                </c:pt>
                <c:pt idx="8208">
                  <c:v>36.970208845208845</c:v>
                </c:pt>
                <c:pt idx="8209">
                  <c:v>36.970208845208845</c:v>
                </c:pt>
                <c:pt idx="8210">
                  <c:v>36.954852579852584</c:v>
                </c:pt>
                <c:pt idx="8211">
                  <c:v>36.947174447174447</c:v>
                </c:pt>
                <c:pt idx="8212">
                  <c:v>36.935657248157248</c:v>
                </c:pt>
                <c:pt idx="8213">
                  <c:v>36.935657248157248</c:v>
                </c:pt>
                <c:pt idx="8214">
                  <c:v>36.920300982800988</c:v>
                </c:pt>
                <c:pt idx="8215">
                  <c:v>36.920300982800988</c:v>
                </c:pt>
                <c:pt idx="8216">
                  <c:v>36.901105651105652</c:v>
                </c:pt>
                <c:pt idx="8217">
                  <c:v>36.901105651105652</c:v>
                </c:pt>
                <c:pt idx="8218">
                  <c:v>36.901105651105652</c:v>
                </c:pt>
                <c:pt idx="8219">
                  <c:v>36.885749385749385</c:v>
                </c:pt>
                <c:pt idx="8220">
                  <c:v>36.870393120393118</c:v>
                </c:pt>
                <c:pt idx="8221">
                  <c:v>36.870393120393118</c:v>
                </c:pt>
                <c:pt idx="8222">
                  <c:v>36.870393120393118</c:v>
                </c:pt>
                <c:pt idx="8223">
                  <c:v>36.855036855036857</c:v>
                </c:pt>
                <c:pt idx="8224">
                  <c:v>36.847358722358727</c:v>
                </c:pt>
                <c:pt idx="8225">
                  <c:v>36.83968058968059</c:v>
                </c:pt>
                <c:pt idx="8226">
                  <c:v>36.832002457002453</c:v>
                </c:pt>
                <c:pt idx="8227">
                  <c:v>36.824324324324323</c:v>
                </c:pt>
                <c:pt idx="8228">
                  <c:v>36.816646191646193</c:v>
                </c:pt>
                <c:pt idx="8229">
                  <c:v>36.808968058968063</c:v>
                </c:pt>
                <c:pt idx="8230">
                  <c:v>36.801289926289925</c:v>
                </c:pt>
                <c:pt idx="8231">
                  <c:v>36.793611793611788</c:v>
                </c:pt>
                <c:pt idx="8232">
                  <c:v>36.785933660933665</c:v>
                </c:pt>
                <c:pt idx="8233">
                  <c:v>36.759060196560192</c:v>
                </c:pt>
                <c:pt idx="8234">
                  <c:v>36.759060196560192</c:v>
                </c:pt>
                <c:pt idx="8235">
                  <c:v>36.759060196560192</c:v>
                </c:pt>
                <c:pt idx="8236">
                  <c:v>36.759060196560192</c:v>
                </c:pt>
                <c:pt idx="8237">
                  <c:v>36.759060196560192</c:v>
                </c:pt>
                <c:pt idx="8238">
                  <c:v>36.759060196560192</c:v>
                </c:pt>
                <c:pt idx="8239">
                  <c:v>36.732186732186733</c:v>
                </c:pt>
                <c:pt idx="8240">
                  <c:v>36.724508599508596</c:v>
                </c:pt>
                <c:pt idx="8241">
                  <c:v>36.712991400491404</c:v>
                </c:pt>
                <c:pt idx="8242">
                  <c:v>36.712991400491404</c:v>
                </c:pt>
                <c:pt idx="8243">
                  <c:v>36.697635135135137</c:v>
                </c:pt>
                <c:pt idx="8244">
                  <c:v>36.697635135135137</c:v>
                </c:pt>
                <c:pt idx="8245">
                  <c:v>36.68227886977887</c:v>
                </c:pt>
                <c:pt idx="8246">
                  <c:v>36.68227886977887</c:v>
                </c:pt>
                <c:pt idx="8247">
                  <c:v>36.670761670761671</c:v>
                </c:pt>
                <c:pt idx="8248">
                  <c:v>36.663083538083541</c:v>
                </c:pt>
                <c:pt idx="8249">
                  <c:v>36.655405405405403</c:v>
                </c:pt>
                <c:pt idx="8250">
                  <c:v>36.640049140049143</c:v>
                </c:pt>
                <c:pt idx="8251">
                  <c:v>36.640049140049143</c:v>
                </c:pt>
                <c:pt idx="8252">
                  <c:v>36.640049140049143</c:v>
                </c:pt>
                <c:pt idx="8253">
                  <c:v>36.624692874692876</c:v>
                </c:pt>
                <c:pt idx="8254">
                  <c:v>36.617014742014739</c:v>
                </c:pt>
                <c:pt idx="8255">
                  <c:v>36.59781941031941</c:v>
                </c:pt>
                <c:pt idx="8256">
                  <c:v>36.59781941031941</c:v>
                </c:pt>
                <c:pt idx="8257">
                  <c:v>36.59781941031941</c:v>
                </c:pt>
                <c:pt idx="8258">
                  <c:v>36.59781941031941</c:v>
                </c:pt>
                <c:pt idx="8259">
                  <c:v>36.578624078624081</c:v>
                </c:pt>
                <c:pt idx="8260">
                  <c:v>36.567106879606882</c:v>
                </c:pt>
                <c:pt idx="8261">
                  <c:v>36.567106879606882</c:v>
                </c:pt>
                <c:pt idx="8262">
                  <c:v>36.555589680589677</c:v>
                </c:pt>
                <c:pt idx="8263">
                  <c:v>36.547911547911546</c:v>
                </c:pt>
                <c:pt idx="8264">
                  <c:v>36.536394348894348</c:v>
                </c:pt>
                <c:pt idx="8265">
                  <c:v>36.536394348894348</c:v>
                </c:pt>
                <c:pt idx="8266">
                  <c:v>36.524877149877149</c:v>
                </c:pt>
                <c:pt idx="8267">
                  <c:v>36.517199017199012</c:v>
                </c:pt>
                <c:pt idx="8268">
                  <c:v>36.501842751842752</c:v>
                </c:pt>
                <c:pt idx="8269">
                  <c:v>36.501842751842752</c:v>
                </c:pt>
                <c:pt idx="8270">
                  <c:v>36.501842751842752</c:v>
                </c:pt>
                <c:pt idx="8271">
                  <c:v>36.482647420147416</c:v>
                </c:pt>
                <c:pt idx="8272">
                  <c:v>36.482647420147416</c:v>
                </c:pt>
                <c:pt idx="8273">
                  <c:v>36.471130221130224</c:v>
                </c:pt>
                <c:pt idx="8274">
                  <c:v>36.448095823095819</c:v>
                </c:pt>
                <c:pt idx="8275">
                  <c:v>36.448095823095819</c:v>
                </c:pt>
                <c:pt idx="8276">
                  <c:v>36.448095823095819</c:v>
                </c:pt>
                <c:pt idx="8277">
                  <c:v>36.448095823095819</c:v>
                </c:pt>
                <c:pt idx="8278">
                  <c:v>36.448095823095819</c:v>
                </c:pt>
                <c:pt idx="8279">
                  <c:v>36.417383292383292</c:v>
                </c:pt>
                <c:pt idx="8280">
                  <c:v>36.417383292383292</c:v>
                </c:pt>
                <c:pt idx="8281">
                  <c:v>36.417383292383292</c:v>
                </c:pt>
                <c:pt idx="8282">
                  <c:v>36.402027027027032</c:v>
                </c:pt>
                <c:pt idx="8283">
                  <c:v>36.363636363636367</c:v>
                </c:pt>
                <c:pt idx="8284">
                  <c:v>36.363636363636367</c:v>
                </c:pt>
                <c:pt idx="8285">
                  <c:v>36.363636363636367</c:v>
                </c:pt>
                <c:pt idx="8286">
                  <c:v>36.363636363636367</c:v>
                </c:pt>
                <c:pt idx="8287">
                  <c:v>36.363636363636367</c:v>
                </c:pt>
                <c:pt idx="8288">
                  <c:v>36.363636363636367</c:v>
                </c:pt>
                <c:pt idx="8289">
                  <c:v>36.363636363636367</c:v>
                </c:pt>
                <c:pt idx="8290">
                  <c:v>36.363636363636367</c:v>
                </c:pt>
                <c:pt idx="8291">
                  <c:v>36.363636363636367</c:v>
                </c:pt>
                <c:pt idx="8292">
                  <c:v>36.302211302211305</c:v>
                </c:pt>
                <c:pt idx="8293">
                  <c:v>36.302211302211305</c:v>
                </c:pt>
                <c:pt idx="8294">
                  <c:v>36.302211302211305</c:v>
                </c:pt>
                <c:pt idx="8295">
                  <c:v>36.302211302211305</c:v>
                </c:pt>
                <c:pt idx="8296">
                  <c:v>36.302211302211305</c:v>
                </c:pt>
                <c:pt idx="8297">
                  <c:v>36.302211302211305</c:v>
                </c:pt>
                <c:pt idx="8298">
                  <c:v>36.302211302211305</c:v>
                </c:pt>
                <c:pt idx="8299">
                  <c:v>36.267659705159701</c:v>
                </c:pt>
                <c:pt idx="8300">
                  <c:v>36.267659705159701</c:v>
                </c:pt>
                <c:pt idx="8301">
                  <c:v>36.25614250614251</c:v>
                </c:pt>
                <c:pt idx="8302">
                  <c:v>36.248464373464373</c:v>
                </c:pt>
                <c:pt idx="8303">
                  <c:v>36.236947174447174</c:v>
                </c:pt>
                <c:pt idx="8304">
                  <c:v>36.236947174447174</c:v>
                </c:pt>
                <c:pt idx="8305">
                  <c:v>36.213912776412776</c:v>
                </c:pt>
                <c:pt idx="8306">
                  <c:v>36.213912776412776</c:v>
                </c:pt>
                <c:pt idx="8307">
                  <c:v>36.213912776412776</c:v>
                </c:pt>
                <c:pt idx="8308">
                  <c:v>36.213912776412776</c:v>
                </c:pt>
                <c:pt idx="8309">
                  <c:v>36.183200245700249</c:v>
                </c:pt>
                <c:pt idx="8310">
                  <c:v>36.183200245700249</c:v>
                </c:pt>
                <c:pt idx="8311">
                  <c:v>36.183200245700249</c:v>
                </c:pt>
                <c:pt idx="8312">
                  <c:v>36.183200245700249</c:v>
                </c:pt>
                <c:pt idx="8313">
                  <c:v>36.164004914004913</c:v>
                </c:pt>
                <c:pt idx="8314">
                  <c:v>36.156326781326783</c:v>
                </c:pt>
                <c:pt idx="8315">
                  <c:v>36.148648648648653</c:v>
                </c:pt>
                <c:pt idx="8316">
                  <c:v>36.140970515970515</c:v>
                </c:pt>
                <c:pt idx="8317">
                  <c:v>36.133292383292378</c:v>
                </c:pt>
                <c:pt idx="8318">
                  <c:v>36.125614250614255</c:v>
                </c:pt>
                <c:pt idx="8319">
                  <c:v>36.117936117936118</c:v>
                </c:pt>
                <c:pt idx="8320">
                  <c:v>36.110257985257988</c:v>
                </c:pt>
                <c:pt idx="8321">
                  <c:v>36.079545454545453</c:v>
                </c:pt>
                <c:pt idx="8322">
                  <c:v>36.079545454545453</c:v>
                </c:pt>
                <c:pt idx="8323">
                  <c:v>36.079545454545453</c:v>
                </c:pt>
                <c:pt idx="8324">
                  <c:v>36.079545454545453</c:v>
                </c:pt>
                <c:pt idx="8325">
                  <c:v>36.079545454545453</c:v>
                </c:pt>
                <c:pt idx="8326">
                  <c:v>36.079545454545453</c:v>
                </c:pt>
                <c:pt idx="8327">
                  <c:v>36.079545454545453</c:v>
                </c:pt>
                <c:pt idx="8328">
                  <c:v>36.044993857493857</c:v>
                </c:pt>
                <c:pt idx="8329">
                  <c:v>36.044993857493857</c:v>
                </c:pt>
                <c:pt idx="8330">
                  <c:v>36.025798525798521</c:v>
                </c:pt>
                <c:pt idx="8331">
                  <c:v>36.025798525798521</c:v>
                </c:pt>
                <c:pt idx="8332">
                  <c:v>36.025798525798521</c:v>
                </c:pt>
                <c:pt idx="8333">
                  <c:v>36.006603194103192</c:v>
                </c:pt>
                <c:pt idx="8334">
                  <c:v>36.006603194103192</c:v>
                </c:pt>
                <c:pt idx="8335">
                  <c:v>35.987407862407863</c:v>
                </c:pt>
                <c:pt idx="8336">
                  <c:v>35.987407862407863</c:v>
                </c:pt>
                <c:pt idx="8337">
                  <c:v>35.987407862407863</c:v>
                </c:pt>
                <c:pt idx="8338">
                  <c:v>35.972051597051596</c:v>
                </c:pt>
                <c:pt idx="8339">
                  <c:v>35.964373464373466</c:v>
                </c:pt>
                <c:pt idx="8340">
                  <c:v>35.956695331695329</c:v>
                </c:pt>
                <c:pt idx="8341">
                  <c:v>35.941339066339069</c:v>
                </c:pt>
                <c:pt idx="8342">
                  <c:v>35.941339066339069</c:v>
                </c:pt>
                <c:pt idx="8343">
                  <c:v>35.941339066339069</c:v>
                </c:pt>
                <c:pt idx="8344">
                  <c:v>35.925982800982801</c:v>
                </c:pt>
                <c:pt idx="8345">
                  <c:v>35.918304668304671</c:v>
                </c:pt>
                <c:pt idx="8346">
                  <c:v>35.910626535626534</c:v>
                </c:pt>
                <c:pt idx="8347">
                  <c:v>35.899109336609335</c:v>
                </c:pt>
                <c:pt idx="8348">
                  <c:v>35.899109336609335</c:v>
                </c:pt>
                <c:pt idx="8349">
                  <c:v>35.887592137592137</c:v>
                </c:pt>
                <c:pt idx="8350">
                  <c:v>35.879914004914006</c:v>
                </c:pt>
                <c:pt idx="8351">
                  <c:v>35.868396805896808</c:v>
                </c:pt>
                <c:pt idx="8352">
                  <c:v>35.868396805896808</c:v>
                </c:pt>
                <c:pt idx="8353">
                  <c:v>35.849201474201479</c:v>
                </c:pt>
                <c:pt idx="8354">
                  <c:v>35.849201474201479</c:v>
                </c:pt>
                <c:pt idx="8355">
                  <c:v>35.849201474201479</c:v>
                </c:pt>
                <c:pt idx="8356">
                  <c:v>35.833845208845212</c:v>
                </c:pt>
                <c:pt idx="8357">
                  <c:v>35.806971744471745</c:v>
                </c:pt>
                <c:pt idx="8358">
                  <c:v>35.806971744471745</c:v>
                </c:pt>
                <c:pt idx="8359">
                  <c:v>35.806971744471745</c:v>
                </c:pt>
                <c:pt idx="8360">
                  <c:v>35.806971744471745</c:v>
                </c:pt>
                <c:pt idx="8361">
                  <c:v>35.806971744471745</c:v>
                </c:pt>
                <c:pt idx="8362">
                  <c:v>35.806971744471745</c:v>
                </c:pt>
                <c:pt idx="8363">
                  <c:v>35.780098280098279</c:v>
                </c:pt>
                <c:pt idx="8364">
                  <c:v>35.768581081081081</c:v>
                </c:pt>
                <c:pt idx="8365">
                  <c:v>35.768581081081081</c:v>
                </c:pt>
                <c:pt idx="8366">
                  <c:v>35.757063882063882</c:v>
                </c:pt>
                <c:pt idx="8367">
                  <c:v>35.722512285012286</c:v>
                </c:pt>
                <c:pt idx="8368">
                  <c:v>35.722512285012286</c:v>
                </c:pt>
                <c:pt idx="8369">
                  <c:v>35.722512285012286</c:v>
                </c:pt>
                <c:pt idx="8370">
                  <c:v>35.722512285012286</c:v>
                </c:pt>
                <c:pt idx="8371">
                  <c:v>35.722512285012286</c:v>
                </c:pt>
                <c:pt idx="8372">
                  <c:v>35.722512285012286</c:v>
                </c:pt>
                <c:pt idx="8373">
                  <c:v>35.722512285012286</c:v>
                </c:pt>
                <c:pt idx="8374">
                  <c:v>35.722512285012286</c:v>
                </c:pt>
                <c:pt idx="8375">
                  <c:v>35.68796068796069</c:v>
                </c:pt>
                <c:pt idx="8376">
                  <c:v>35.668765356265361</c:v>
                </c:pt>
                <c:pt idx="8377">
                  <c:v>35.668765356265361</c:v>
                </c:pt>
                <c:pt idx="8378">
                  <c:v>35.668765356265361</c:v>
                </c:pt>
                <c:pt idx="8379">
                  <c:v>35.668765356265361</c:v>
                </c:pt>
                <c:pt idx="8380">
                  <c:v>35.649570024570025</c:v>
                </c:pt>
                <c:pt idx="8381">
                  <c:v>35.641891891891895</c:v>
                </c:pt>
                <c:pt idx="8382">
                  <c:v>35.634213759213758</c:v>
                </c:pt>
                <c:pt idx="8383">
                  <c:v>35.615018427518429</c:v>
                </c:pt>
                <c:pt idx="8384">
                  <c:v>35.615018427518429</c:v>
                </c:pt>
                <c:pt idx="8385">
                  <c:v>35.615018427518429</c:v>
                </c:pt>
                <c:pt idx="8386">
                  <c:v>35.615018427518429</c:v>
                </c:pt>
                <c:pt idx="8387">
                  <c:v>35.5958230958231</c:v>
                </c:pt>
                <c:pt idx="8388">
                  <c:v>35.584305896805894</c:v>
                </c:pt>
                <c:pt idx="8389">
                  <c:v>35.584305896805894</c:v>
                </c:pt>
                <c:pt idx="8390">
                  <c:v>35.572788697788695</c:v>
                </c:pt>
                <c:pt idx="8391">
                  <c:v>35.561271498771497</c:v>
                </c:pt>
                <c:pt idx="8392">
                  <c:v>35.561271498771497</c:v>
                </c:pt>
                <c:pt idx="8393">
                  <c:v>35.549754299754298</c:v>
                </c:pt>
                <c:pt idx="8394">
                  <c:v>35.542076167076168</c:v>
                </c:pt>
                <c:pt idx="8395">
                  <c:v>35.530558968058969</c:v>
                </c:pt>
                <c:pt idx="8396">
                  <c:v>35.530558968058969</c:v>
                </c:pt>
                <c:pt idx="8397">
                  <c:v>35.515202702702702</c:v>
                </c:pt>
                <c:pt idx="8398">
                  <c:v>35.515202702702702</c:v>
                </c:pt>
                <c:pt idx="8399">
                  <c:v>35.484490171990174</c:v>
                </c:pt>
                <c:pt idx="8400">
                  <c:v>35.484490171990174</c:v>
                </c:pt>
                <c:pt idx="8401">
                  <c:v>35.484490171990174</c:v>
                </c:pt>
                <c:pt idx="8402">
                  <c:v>35.484490171990174</c:v>
                </c:pt>
                <c:pt idx="8403">
                  <c:v>35.484490171990174</c:v>
                </c:pt>
                <c:pt idx="8404">
                  <c:v>35.484490171990174</c:v>
                </c:pt>
                <c:pt idx="8405">
                  <c:v>35.45377764127764</c:v>
                </c:pt>
                <c:pt idx="8406">
                  <c:v>35.45377764127764</c:v>
                </c:pt>
                <c:pt idx="8407">
                  <c:v>35.442260442260441</c:v>
                </c:pt>
                <c:pt idx="8408">
                  <c:v>35.430743243243242</c:v>
                </c:pt>
                <c:pt idx="8409">
                  <c:v>35.430743243243242</c:v>
                </c:pt>
                <c:pt idx="8410">
                  <c:v>35.419226044226043</c:v>
                </c:pt>
                <c:pt idx="8411">
                  <c:v>35.396191646191646</c:v>
                </c:pt>
                <c:pt idx="8412">
                  <c:v>35.396191646191646</c:v>
                </c:pt>
                <c:pt idx="8413">
                  <c:v>35.396191646191646</c:v>
                </c:pt>
                <c:pt idx="8414">
                  <c:v>35.396191646191646</c:v>
                </c:pt>
                <c:pt idx="8415">
                  <c:v>35.396191646191646</c:v>
                </c:pt>
                <c:pt idx="8416">
                  <c:v>35.373157248157248</c:v>
                </c:pt>
                <c:pt idx="8417">
                  <c:v>35.36164004914005</c:v>
                </c:pt>
                <c:pt idx="8418">
                  <c:v>35.36164004914005</c:v>
                </c:pt>
                <c:pt idx="8419">
                  <c:v>35.350122850122851</c:v>
                </c:pt>
                <c:pt idx="8420">
                  <c:v>35.330927518427515</c:v>
                </c:pt>
                <c:pt idx="8421">
                  <c:v>35.330927518427515</c:v>
                </c:pt>
                <c:pt idx="8422">
                  <c:v>35.330927518427515</c:v>
                </c:pt>
                <c:pt idx="8423">
                  <c:v>35.330927518427515</c:v>
                </c:pt>
                <c:pt idx="8424">
                  <c:v>35.307893120393118</c:v>
                </c:pt>
                <c:pt idx="8425">
                  <c:v>35.307893120393118</c:v>
                </c:pt>
                <c:pt idx="8426">
                  <c:v>35.292536855036857</c:v>
                </c:pt>
                <c:pt idx="8427">
                  <c:v>35.292536855036857</c:v>
                </c:pt>
                <c:pt idx="8428">
                  <c:v>35.281019656019659</c:v>
                </c:pt>
                <c:pt idx="8429">
                  <c:v>35.273341523341522</c:v>
                </c:pt>
                <c:pt idx="8430">
                  <c:v>35.265663390663391</c:v>
                </c:pt>
                <c:pt idx="8431">
                  <c:v>35.254146191646193</c:v>
                </c:pt>
                <c:pt idx="8432">
                  <c:v>35.254146191646193</c:v>
                </c:pt>
                <c:pt idx="8433">
                  <c:v>35.242628992628994</c:v>
                </c:pt>
                <c:pt idx="8434">
                  <c:v>35.234950859950857</c:v>
                </c:pt>
                <c:pt idx="8435">
                  <c:v>35.219594594594597</c:v>
                </c:pt>
                <c:pt idx="8436">
                  <c:v>35.219594594594597</c:v>
                </c:pt>
                <c:pt idx="8437">
                  <c:v>35.219594594594597</c:v>
                </c:pt>
                <c:pt idx="8438">
                  <c:v>35.204238329238329</c:v>
                </c:pt>
                <c:pt idx="8439">
                  <c:v>35.196560196560192</c:v>
                </c:pt>
                <c:pt idx="8440">
                  <c:v>35.177364864864863</c:v>
                </c:pt>
                <c:pt idx="8441">
                  <c:v>35.177364864864863</c:v>
                </c:pt>
                <c:pt idx="8442">
                  <c:v>35.177364864864863</c:v>
                </c:pt>
                <c:pt idx="8443">
                  <c:v>35.177364864864863</c:v>
                </c:pt>
                <c:pt idx="8444">
                  <c:v>35.138974201474198</c:v>
                </c:pt>
                <c:pt idx="8445">
                  <c:v>35.138974201474198</c:v>
                </c:pt>
                <c:pt idx="8446">
                  <c:v>35.138974201474198</c:v>
                </c:pt>
                <c:pt idx="8447">
                  <c:v>35.138974201474198</c:v>
                </c:pt>
                <c:pt idx="8448">
                  <c:v>35.138974201474198</c:v>
                </c:pt>
                <c:pt idx="8449">
                  <c:v>35.138974201474198</c:v>
                </c:pt>
                <c:pt idx="8450">
                  <c:v>35.112100737100739</c:v>
                </c:pt>
                <c:pt idx="8451">
                  <c:v>35.104422604422602</c:v>
                </c:pt>
                <c:pt idx="8452">
                  <c:v>35.096744471744472</c:v>
                </c:pt>
                <c:pt idx="8453">
                  <c:v>35.081388206388212</c:v>
                </c:pt>
                <c:pt idx="8454">
                  <c:v>35.081388206388212</c:v>
                </c:pt>
                <c:pt idx="8455">
                  <c:v>35.081388206388212</c:v>
                </c:pt>
                <c:pt idx="8456">
                  <c:v>35.066031941031937</c:v>
                </c:pt>
                <c:pt idx="8457">
                  <c:v>35.058353808353807</c:v>
                </c:pt>
                <c:pt idx="8458">
                  <c:v>35.050675675675677</c:v>
                </c:pt>
                <c:pt idx="8459">
                  <c:v>35.042997542997547</c:v>
                </c:pt>
                <c:pt idx="8460">
                  <c:v>35.031480343980341</c:v>
                </c:pt>
                <c:pt idx="8461">
                  <c:v>35.031480343980341</c:v>
                </c:pt>
                <c:pt idx="8462">
                  <c:v>35.016124078624081</c:v>
                </c:pt>
                <c:pt idx="8463">
                  <c:v>35.016124078624081</c:v>
                </c:pt>
                <c:pt idx="8464">
                  <c:v>35.004606879606882</c:v>
                </c:pt>
                <c:pt idx="8465">
                  <c:v>34.996928746928745</c:v>
                </c:pt>
                <c:pt idx="8466">
                  <c:v>34.989250614250615</c:v>
                </c:pt>
                <c:pt idx="8467">
                  <c:v>34.977733415233416</c:v>
                </c:pt>
                <c:pt idx="8468">
                  <c:v>34.977733415233416</c:v>
                </c:pt>
                <c:pt idx="8469">
                  <c:v>34.966216216216218</c:v>
                </c:pt>
                <c:pt idx="8470">
                  <c:v>34.954699017199012</c:v>
                </c:pt>
                <c:pt idx="8471">
                  <c:v>34.954699017199012</c:v>
                </c:pt>
                <c:pt idx="8472">
                  <c:v>34.94318181818182</c:v>
                </c:pt>
                <c:pt idx="8473">
                  <c:v>34.93550368550369</c:v>
                </c:pt>
                <c:pt idx="8474">
                  <c:v>34.927825552825553</c:v>
                </c:pt>
                <c:pt idx="8475">
                  <c:v>34.920147420147416</c:v>
                </c:pt>
                <c:pt idx="8476">
                  <c:v>34.912469287469285</c:v>
                </c:pt>
                <c:pt idx="8477">
                  <c:v>34.904791154791155</c:v>
                </c:pt>
                <c:pt idx="8478">
                  <c:v>34.897113022113025</c:v>
                </c:pt>
                <c:pt idx="8479">
                  <c:v>34.889434889434888</c:v>
                </c:pt>
                <c:pt idx="8480">
                  <c:v>34.877917690417689</c:v>
                </c:pt>
                <c:pt idx="8481">
                  <c:v>34.877917690417689</c:v>
                </c:pt>
                <c:pt idx="8482">
                  <c:v>34.866400491400491</c:v>
                </c:pt>
                <c:pt idx="8483">
                  <c:v>34.854883292383292</c:v>
                </c:pt>
                <c:pt idx="8484">
                  <c:v>34.854883292383292</c:v>
                </c:pt>
                <c:pt idx="8485">
                  <c:v>34.843366093366093</c:v>
                </c:pt>
                <c:pt idx="8486">
                  <c:v>34.831848894348894</c:v>
                </c:pt>
                <c:pt idx="8487">
                  <c:v>34.831848894348894</c:v>
                </c:pt>
                <c:pt idx="8488">
                  <c:v>34.820331695331696</c:v>
                </c:pt>
                <c:pt idx="8489">
                  <c:v>34.79345823095823</c:v>
                </c:pt>
                <c:pt idx="8490">
                  <c:v>34.79345823095823</c:v>
                </c:pt>
                <c:pt idx="8491">
                  <c:v>34.79345823095823</c:v>
                </c:pt>
                <c:pt idx="8492">
                  <c:v>34.79345823095823</c:v>
                </c:pt>
                <c:pt idx="8493">
                  <c:v>34.79345823095823</c:v>
                </c:pt>
                <c:pt idx="8494">
                  <c:v>34.79345823095823</c:v>
                </c:pt>
                <c:pt idx="8495">
                  <c:v>34.762745700245702</c:v>
                </c:pt>
                <c:pt idx="8496">
                  <c:v>34.762745700245702</c:v>
                </c:pt>
                <c:pt idx="8497">
                  <c:v>34.751228501228503</c:v>
                </c:pt>
                <c:pt idx="8498">
                  <c:v>34.743550368550366</c:v>
                </c:pt>
                <c:pt idx="8499">
                  <c:v>34.712837837837839</c:v>
                </c:pt>
                <c:pt idx="8500">
                  <c:v>34.712837837837839</c:v>
                </c:pt>
                <c:pt idx="8501">
                  <c:v>34.712837837837839</c:v>
                </c:pt>
                <c:pt idx="8502">
                  <c:v>34.712837837837839</c:v>
                </c:pt>
                <c:pt idx="8503">
                  <c:v>34.712837837837839</c:v>
                </c:pt>
                <c:pt idx="8504">
                  <c:v>34.712837837837839</c:v>
                </c:pt>
                <c:pt idx="8505">
                  <c:v>34.712837837837839</c:v>
                </c:pt>
                <c:pt idx="8506">
                  <c:v>34.678286240786242</c:v>
                </c:pt>
                <c:pt idx="8507">
                  <c:v>34.678286240786242</c:v>
                </c:pt>
                <c:pt idx="8508">
                  <c:v>34.666769041769044</c:v>
                </c:pt>
                <c:pt idx="8509">
                  <c:v>34.651412776412776</c:v>
                </c:pt>
                <c:pt idx="8510">
                  <c:v>34.651412776412776</c:v>
                </c:pt>
                <c:pt idx="8511">
                  <c:v>34.651412776412776</c:v>
                </c:pt>
                <c:pt idx="8512">
                  <c:v>34.636056511056509</c:v>
                </c:pt>
                <c:pt idx="8513">
                  <c:v>34.62453931203931</c:v>
                </c:pt>
                <c:pt idx="8514">
                  <c:v>34.62453931203931</c:v>
                </c:pt>
                <c:pt idx="8515">
                  <c:v>34.613022113022112</c:v>
                </c:pt>
                <c:pt idx="8516">
                  <c:v>34.605343980343974</c:v>
                </c:pt>
                <c:pt idx="8517">
                  <c:v>34.597665847665851</c:v>
                </c:pt>
                <c:pt idx="8518">
                  <c:v>34.586148648648653</c:v>
                </c:pt>
                <c:pt idx="8519">
                  <c:v>34.586148648648653</c:v>
                </c:pt>
                <c:pt idx="8520">
                  <c:v>34.574631449631447</c:v>
                </c:pt>
                <c:pt idx="8521">
                  <c:v>34.566953316953317</c:v>
                </c:pt>
                <c:pt idx="8522">
                  <c:v>34.555436117936118</c:v>
                </c:pt>
                <c:pt idx="8523">
                  <c:v>34.555436117936118</c:v>
                </c:pt>
                <c:pt idx="8524">
                  <c:v>34.543918918918919</c:v>
                </c:pt>
                <c:pt idx="8525">
                  <c:v>34.536240786240782</c:v>
                </c:pt>
                <c:pt idx="8526">
                  <c:v>34.52472358722359</c:v>
                </c:pt>
                <c:pt idx="8527">
                  <c:v>34.52472358722359</c:v>
                </c:pt>
                <c:pt idx="8528">
                  <c:v>34.513206388206385</c:v>
                </c:pt>
                <c:pt idx="8529">
                  <c:v>34.501689189189186</c:v>
                </c:pt>
                <c:pt idx="8530">
                  <c:v>34.501689189189186</c:v>
                </c:pt>
                <c:pt idx="8531">
                  <c:v>34.486332923832926</c:v>
                </c:pt>
                <c:pt idx="8532">
                  <c:v>34.486332923832926</c:v>
                </c:pt>
                <c:pt idx="8533">
                  <c:v>34.46713759213759</c:v>
                </c:pt>
                <c:pt idx="8534">
                  <c:v>34.46713759213759</c:v>
                </c:pt>
                <c:pt idx="8535">
                  <c:v>34.46713759213759</c:v>
                </c:pt>
                <c:pt idx="8536">
                  <c:v>34.45178132678133</c:v>
                </c:pt>
                <c:pt idx="8537">
                  <c:v>34.440264127764124</c:v>
                </c:pt>
                <c:pt idx="8538">
                  <c:v>34.440264127764124</c:v>
                </c:pt>
                <c:pt idx="8539">
                  <c:v>34.428746928746925</c:v>
                </c:pt>
                <c:pt idx="8540">
                  <c:v>34.421068796068795</c:v>
                </c:pt>
                <c:pt idx="8541">
                  <c:v>34.413390663390665</c:v>
                </c:pt>
                <c:pt idx="8542">
                  <c:v>34.401873464373466</c:v>
                </c:pt>
                <c:pt idx="8543">
                  <c:v>34.401873464373466</c:v>
                </c:pt>
                <c:pt idx="8544">
                  <c:v>34.390356265356267</c:v>
                </c:pt>
                <c:pt idx="8545">
                  <c:v>34.382678132678137</c:v>
                </c:pt>
                <c:pt idx="8546">
                  <c:v>34.375</c:v>
                </c:pt>
                <c:pt idx="8547">
                  <c:v>34.367321867321863</c:v>
                </c:pt>
                <c:pt idx="8548">
                  <c:v>34.359643734643733</c:v>
                </c:pt>
                <c:pt idx="8549">
                  <c:v>34.348126535626534</c:v>
                </c:pt>
                <c:pt idx="8550">
                  <c:v>34.348126535626534</c:v>
                </c:pt>
                <c:pt idx="8551">
                  <c:v>34.336609336609335</c:v>
                </c:pt>
                <c:pt idx="8552">
                  <c:v>34.325092137592137</c:v>
                </c:pt>
                <c:pt idx="8553">
                  <c:v>34.325092137592137</c:v>
                </c:pt>
                <c:pt idx="8554">
                  <c:v>34.309735872235876</c:v>
                </c:pt>
                <c:pt idx="8555">
                  <c:v>34.309735872235876</c:v>
                </c:pt>
                <c:pt idx="8556">
                  <c:v>34.294379606879602</c:v>
                </c:pt>
                <c:pt idx="8557">
                  <c:v>34.294379606879602</c:v>
                </c:pt>
                <c:pt idx="8558">
                  <c:v>34.28286240786241</c:v>
                </c:pt>
                <c:pt idx="8559">
                  <c:v>34.267506142506143</c:v>
                </c:pt>
                <c:pt idx="8560">
                  <c:v>34.267506142506143</c:v>
                </c:pt>
                <c:pt idx="8561">
                  <c:v>34.267506142506143</c:v>
                </c:pt>
                <c:pt idx="8562">
                  <c:v>34.252149877149876</c:v>
                </c:pt>
                <c:pt idx="8563">
                  <c:v>34.244471744471745</c:v>
                </c:pt>
                <c:pt idx="8564">
                  <c:v>34.232954545454547</c:v>
                </c:pt>
                <c:pt idx="8565">
                  <c:v>34.232954545454547</c:v>
                </c:pt>
                <c:pt idx="8566">
                  <c:v>34.217598280098279</c:v>
                </c:pt>
                <c:pt idx="8567">
                  <c:v>34.217598280098279</c:v>
                </c:pt>
                <c:pt idx="8568">
                  <c:v>34.206081081081081</c:v>
                </c:pt>
                <c:pt idx="8569">
                  <c:v>34.198402948402951</c:v>
                </c:pt>
                <c:pt idx="8570">
                  <c:v>34.190724815724813</c:v>
                </c:pt>
                <c:pt idx="8571">
                  <c:v>34.183046683046683</c:v>
                </c:pt>
                <c:pt idx="8572">
                  <c:v>34.175368550368553</c:v>
                </c:pt>
                <c:pt idx="8573">
                  <c:v>34.160012285012286</c:v>
                </c:pt>
                <c:pt idx="8574">
                  <c:v>34.160012285012286</c:v>
                </c:pt>
                <c:pt idx="8575">
                  <c:v>34.160012285012286</c:v>
                </c:pt>
                <c:pt idx="8576">
                  <c:v>34.144656019656026</c:v>
                </c:pt>
                <c:pt idx="8577">
                  <c:v>34.136977886977888</c:v>
                </c:pt>
                <c:pt idx="8578">
                  <c:v>34.129299754299751</c:v>
                </c:pt>
                <c:pt idx="8579">
                  <c:v>34.110104422604422</c:v>
                </c:pt>
                <c:pt idx="8580">
                  <c:v>34.110104422604422</c:v>
                </c:pt>
                <c:pt idx="8581">
                  <c:v>34.110104422604422</c:v>
                </c:pt>
                <c:pt idx="8582">
                  <c:v>34.110104422604422</c:v>
                </c:pt>
                <c:pt idx="8583">
                  <c:v>34.090909090909086</c:v>
                </c:pt>
                <c:pt idx="8584">
                  <c:v>34.075552825552826</c:v>
                </c:pt>
                <c:pt idx="8585">
                  <c:v>34.075552825552826</c:v>
                </c:pt>
                <c:pt idx="8586">
                  <c:v>34.075552825552826</c:v>
                </c:pt>
                <c:pt idx="8587">
                  <c:v>34.052518427518429</c:v>
                </c:pt>
                <c:pt idx="8588">
                  <c:v>34.052518427518429</c:v>
                </c:pt>
                <c:pt idx="8589">
                  <c:v>34.052518427518429</c:v>
                </c:pt>
                <c:pt idx="8590">
                  <c:v>34.037162162162161</c:v>
                </c:pt>
                <c:pt idx="8591">
                  <c:v>34.029484029484031</c:v>
                </c:pt>
                <c:pt idx="8592">
                  <c:v>34.021805896805894</c:v>
                </c:pt>
                <c:pt idx="8593">
                  <c:v>34.014127764127764</c:v>
                </c:pt>
                <c:pt idx="8594">
                  <c:v>34.006449631449634</c:v>
                </c:pt>
                <c:pt idx="8595">
                  <c:v>33.998771498771497</c:v>
                </c:pt>
                <c:pt idx="8596">
                  <c:v>33.991093366093367</c:v>
                </c:pt>
                <c:pt idx="8597">
                  <c:v>33.983415233415229</c:v>
                </c:pt>
                <c:pt idx="8598">
                  <c:v>33.968058968058969</c:v>
                </c:pt>
                <c:pt idx="8599">
                  <c:v>33.968058968058969</c:v>
                </c:pt>
                <c:pt idx="8600">
                  <c:v>33.968058968058969</c:v>
                </c:pt>
                <c:pt idx="8601">
                  <c:v>33.948863636363633</c:v>
                </c:pt>
                <c:pt idx="8602">
                  <c:v>33.948863636363633</c:v>
                </c:pt>
                <c:pt idx="8603">
                  <c:v>33.937346437346442</c:v>
                </c:pt>
                <c:pt idx="8604">
                  <c:v>33.921990171990174</c:v>
                </c:pt>
                <c:pt idx="8605">
                  <c:v>33.921990171990174</c:v>
                </c:pt>
                <c:pt idx="8606">
                  <c:v>33.921990171990174</c:v>
                </c:pt>
                <c:pt idx="8607">
                  <c:v>33.902794840294845</c:v>
                </c:pt>
                <c:pt idx="8608">
                  <c:v>33.902794840294845</c:v>
                </c:pt>
                <c:pt idx="8609">
                  <c:v>33.89127764127764</c:v>
                </c:pt>
                <c:pt idx="8610">
                  <c:v>33.879760442260441</c:v>
                </c:pt>
                <c:pt idx="8611">
                  <c:v>33.879760442260441</c:v>
                </c:pt>
                <c:pt idx="8612">
                  <c:v>33.864404176904181</c:v>
                </c:pt>
                <c:pt idx="8613">
                  <c:v>33.864404176904181</c:v>
                </c:pt>
                <c:pt idx="8614">
                  <c:v>33.841369778869776</c:v>
                </c:pt>
                <c:pt idx="8615">
                  <c:v>33.841369778869776</c:v>
                </c:pt>
                <c:pt idx="8616">
                  <c:v>33.841369778869776</c:v>
                </c:pt>
                <c:pt idx="8617">
                  <c:v>33.841369778869776</c:v>
                </c:pt>
                <c:pt idx="8618">
                  <c:v>33.822174447174447</c:v>
                </c:pt>
                <c:pt idx="8619">
                  <c:v>33.81449631449631</c:v>
                </c:pt>
                <c:pt idx="8620">
                  <c:v>33.795300982800988</c:v>
                </c:pt>
                <c:pt idx="8621">
                  <c:v>33.795300982800988</c:v>
                </c:pt>
                <c:pt idx="8622">
                  <c:v>33.795300982800988</c:v>
                </c:pt>
                <c:pt idx="8623">
                  <c:v>33.795300982800988</c:v>
                </c:pt>
                <c:pt idx="8624">
                  <c:v>33.772266584766584</c:v>
                </c:pt>
                <c:pt idx="8625">
                  <c:v>33.772266584766584</c:v>
                </c:pt>
                <c:pt idx="8626">
                  <c:v>33.760749385749385</c:v>
                </c:pt>
                <c:pt idx="8627">
                  <c:v>33.741554054054049</c:v>
                </c:pt>
                <c:pt idx="8628">
                  <c:v>33.741554054054049</c:v>
                </c:pt>
                <c:pt idx="8629">
                  <c:v>33.741554054054049</c:v>
                </c:pt>
                <c:pt idx="8630">
                  <c:v>33.741554054054049</c:v>
                </c:pt>
                <c:pt idx="8631">
                  <c:v>33.722358722358727</c:v>
                </c:pt>
                <c:pt idx="8632">
                  <c:v>33.71468058968059</c:v>
                </c:pt>
                <c:pt idx="8633">
                  <c:v>33.707002457002453</c:v>
                </c:pt>
                <c:pt idx="8634">
                  <c:v>33.699324324324323</c:v>
                </c:pt>
                <c:pt idx="8635">
                  <c:v>33.687807125307124</c:v>
                </c:pt>
                <c:pt idx="8636">
                  <c:v>33.687807125307124</c:v>
                </c:pt>
                <c:pt idx="8637">
                  <c:v>33.676289926289925</c:v>
                </c:pt>
                <c:pt idx="8638">
                  <c:v>33.664772727272727</c:v>
                </c:pt>
                <c:pt idx="8639">
                  <c:v>33.664772727272727</c:v>
                </c:pt>
                <c:pt idx="8640">
                  <c:v>33.653255528255528</c:v>
                </c:pt>
                <c:pt idx="8641">
                  <c:v>33.641738329238329</c:v>
                </c:pt>
                <c:pt idx="8642">
                  <c:v>33.641738329238329</c:v>
                </c:pt>
                <c:pt idx="8643">
                  <c:v>33.626382063882062</c:v>
                </c:pt>
                <c:pt idx="8644">
                  <c:v>33.626382063882062</c:v>
                </c:pt>
                <c:pt idx="8645">
                  <c:v>33.614864864864863</c:v>
                </c:pt>
                <c:pt idx="8646">
                  <c:v>33.603347665847664</c:v>
                </c:pt>
                <c:pt idx="8647">
                  <c:v>33.603347665847664</c:v>
                </c:pt>
                <c:pt idx="8648">
                  <c:v>33.587991400491404</c:v>
                </c:pt>
                <c:pt idx="8649">
                  <c:v>33.587991400491404</c:v>
                </c:pt>
                <c:pt idx="8650">
                  <c:v>33.576474201474198</c:v>
                </c:pt>
                <c:pt idx="8651">
                  <c:v>33.568796068796068</c:v>
                </c:pt>
                <c:pt idx="8652">
                  <c:v>33.561117936117938</c:v>
                </c:pt>
                <c:pt idx="8653">
                  <c:v>33.549600737100739</c:v>
                </c:pt>
                <c:pt idx="8654">
                  <c:v>33.549600737100739</c:v>
                </c:pt>
                <c:pt idx="8655">
                  <c:v>33.534244471744472</c:v>
                </c:pt>
                <c:pt idx="8656">
                  <c:v>33.534244471744472</c:v>
                </c:pt>
                <c:pt idx="8657">
                  <c:v>33.522727272727273</c:v>
                </c:pt>
                <c:pt idx="8658">
                  <c:v>33.515049140049143</c:v>
                </c:pt>
                <c:pt idx="8659">
                  <c:v>33.507371007371006</c:v>
                </c:pt>
                <c:pt idx="8660">
                  <c:v>33.499692874692876</c:v>
                </c:pt>
                <c:pt idx="8661">
                  <c:v>33.492014742014739</c:v>
                </c:pt>
                <c:pt idx="8662">
                  <c:v>33.484336609336609</c:v>
                </c:pt>
                <c:pt idx="8663">
                  <c:v>33.461302211302211</c:v>
                </c:pt>
                <c:pt idx="8664">
                  <c:v>33.461302211302211</c:v>
                </c:pt>
                <c:pt idx="8665">
                  <c:v>33.461302211302211</c:v>
                </c:pt>
                <c:pt idx="8666">
                  <c:v>33.461302211302211</c:v>
                </c:pt>
                <c:pt idx="8667">
                  <c:v>33.461302211302211</c:v>
                </c:pt>
                <c:pt idx="8668">
                  <c:v>33.430589680589677</c:v>
                </c:pt>
                <c:pt idx="8669">
                  <c:v>33.430589680589677</c:v>
                </c:pt>
                <c:pt idx="8670">
                  <c:v>33.430589680589677</c:v>
                </c:pt>
                <c:pt idx="8671">
                  <c:v>33.407555282555286</c:v>
                </c:pt>
                <c:pt idx="8672">
                  <c:v>33.407555282555286</c:v>
                </c:pt>
                <c:pt idx="8673">
                  <c:v>33.407555282555286</c:v>
                </c:pt>
                <c:pt idx="8674">
                  <c:v>33.392199017199012</c:v>
                </c:pt>
                <c:pt idx="8675">
                  <c:v>33.376842751842752</c:v>
                </c:pt>
                <c:pt idx="8676">
                  <c:v>33.376842751842752</c:v>
                </c:pt>
                <c:pt idx="8677">
                  <c:v>33.376842751842752</c:v>
                </c:pt>
                <c:pt idx="8678">
                  <c:v>33.361486486486484</c:v>
                </c:pt>
                <c:pt idx="8679">
                  <c:v>33.349969287469285</c:v>
                </c:pt>
                <c:pt idx="8680">
                  <c:v>33.349969287469285</c:v>
                </c:pt>
                <c:pt idx="8681">
                  <c:v>33.338452088452087</c:v>
                </c:pt>
                <c:pt idx="8682">
                  <c:v>33.330773955773957</c:v>
                </c:pt>
                <c:pt idx="8683">
                  <c:v>33.323095823095819</c:v>
                </c:pt>
                <c:pt idx="8684">
                  <c:v>33.307739557739559</c:v>
                </c:pt>
                <c:pt idx="8685">
                  <c:v>33.307739557739559</c:v>
                </c:pt>
                <c:pt idx="8686">
                  <c:v>33.307739557739559</c:v>
                </c:pt>
                <c:pt idx="8687">
                  <c:v>33.292383292383292</c:v>
                </c:pt>
                <c:pt idx="8688">
                  <c:v>33.280866093366093</c:v>
                </c:pt>
                <c:pt idx="8689">
                  <c:v>33.280866093366093</c:v>
                </c:pt>
                <c:pt idx="8690">
                  <c:v>33.269348894348894</c:v>
                </c:pt>
                <c:pt idx="8691">
                  <c:v>33.257831695331696</c:v>
                </c:pt>
                <c:pt idx="8692">
                  <c:v>33.257831695331696</c:v>
                </c:pt>
                <c:pt idx="8693">
                  <c:v>33.246314496314497</c:v>
                </c:pt>
                <c:pt idx="8694">
                  <c:v>33.234797297297298</c:v>
                </c:pt>
                <c:pt idx="8695">
                  <c:v>33.234797297297298</c:v>
                </c:pt>
                <c:pt idx="8696">
                  <c:v>33.215601965601962</c:v>
                </c:pt>
                <c:pt idx="8697">
                  <c:v>33.215601965601962</c:v>
                </c:pt>
                <c:pt idx="8698">
                  <c:v>33.215601965601962</c:v>
                </c:pt>
                <c:pt idx="8699">
                  <c:v>33.200245700245702</c:v>
                </c:pt>
                <c:pt idx="8700">
                  <c:v>33.192567567567565</c:v>
                </c:pt>
                <c:pt idx="8701">
                  <c:v>33.184889434889435</c:v>
                </c:pt>
                <c:pt idx="8702">
                  <c:v>33.177211302211305</c:v>
                </c:pt>
                <c:pt idx="8703">
                  <c:v>33.165694103194106</c:v>
                </c:pt>
                <c:pt idx="8704">
                  <c:v>33.165694103194106</c:v>
                </c:pt>
                <c:pt idx="8705">
                  <c:v>33.1541769041769</c:v>
                </c:pt>
                <c:pt idx="8706">
                  <c:v>33.14649877149877</c:v>
                </c:pt>
                <c:pt idx="8707">
                  <c:v>33.119625307125304</c:v>
                </c:pt>
                <c:pt idx="8708">
                  <c:v>33.119625307125304</c:v>
                </c:pt>
                <c:pt idx="8709">
                  <c:v>33.119625307125304</c:v>
                </c:pt>
                <c:pt idx="8710">
                  <c:v>33.119625307125304</c:v>
                </c:pt>
                <c:pt idx="8711">
                  <c:v>33.119625307125304</c:v>
                </c:pt>
                <c:pt idx="8712">
                  <c:v>33.119625307125304</c:v>
                </c:pt>
                <c:pt idx="8713">
                  <c:v>33.088912776412776</c:v>
                </c:pt>
                <c:pt idx="8714">
                  <c:v>33.088912776412776</c:v>
                </c:pt>
                <c:pt idx="8715">
                  <c:v>33.077395577395578</c:v>
                </c:pt>
                <c:pt idx="8716">
                  <c:v>33.069717444717448</c:v>
                </c:pt>
                <c:pt idx="8717">
                  <c:v>33.06203931203931</c:v>
                </c:pt>
                <c:pt idx="8718">
                  <c:v>33.05436117936118</c:v>
                </c:pt>
                <c:pt idx="8719">
                  <c:v>33.042843980343974</c:v>
                </c:pt>
                <c:pt idx="8720">
                  <c:v>33.042843980343974</c:v>
                </c:pt>
                <c:pt idx="8721">
                  <c:v>33.031326781326783</c:v>
                </c:pt>
                <c:pt idx="8722">
                  <c:v>33.023648648648653</c:v>
                </c:pt>
                <c:pt idx="8723">
                  <c:v>33.012131449631447</c:v>
                </c:pt>
                <c:pt idx="8724">
                  <c:v>33.012131449631447</c:v>
                </c:pt>
                <c:pt idx="8725">
                  <c:v>33.000614250614255</c:v>
                </c:pt>
                <c:pt idx="8726">
                  <c:v>32.989097051597049</c:v>
                </c:pt>
                <c:pt idx="8727">
                  <c:v>32.989097051597049</c:v>
                </c:pt>
                <c:pt idx="8728">
                  <c:v>32.969901719901721</c:v>
                </c:pt>
                <c:pt idx="8729">
                  <c:v>32.969901719901721</c:v>
                </c:pt>
                <c:pt idx="8730">
                  <c:v>32.969901719901721</c:v>
                </c:pt>
                <c:pt idx="8731">
                  <c:v>32.954545454545453</c:v>
                </c:pt>
                <c:pt idx="8732">
                  <c:v>32.946867321867323</c:v>
                </c:pt>
                <c:pt idx="8733">
                  <c:v>32.939189189189186</c:v>
                </c:pt>
                <c:pt idx="8734">
                  <c:v>32.923832923832926</c:v>
                </c:pt>
                <c:pt idx="8735">
                  <c:v>32.923832923832926</c:v>
                </c:pt>
                <c:pt idx="8736">
                  <c:v>32.923832923832926</c:v>
                </c:pt>
                <c:pt idx="8737">
                  <c:v>32.908476658476658</c:v>
                </c:pt>
                <c:pt idx="8738">
                  <c:v>32.900798525798521</c:v>
                </c:pt>
                <c:pt idx="8739">
                  <c:v>32.893120393120398</c:v>
                </c:pt>
                <c:pt idx="8740">
                  <c:v>32.881603194103192</c:v>
                </c:pt>
                <c:pt idx="8741">
                  <c:v>32.881603194103192</c:v>
                </c:pt>
                <c:pt idx="8742">
                  <c:v>32.870085995085994</c:v>
                </c:pt>
                <c:pt idx="8743">
                  <c:v>32.862407862407863</c:v>
                </c:pt>
                <c:pt idx="8744">
                  <c:v>32.850890663390665</c:v>
                </c:pt>
                <c:pt idx="8745">
                  <c:v>32.850890663390665</c:v>
                </c:pt>
                <c:pt idx="8746">
                  <c:v>32.835534398034397</c:v>
                </c:pt>
                <c:pt idx="8747">
                  <c:v>32.835534398034397</c:v>
                </c:pt>
                <c:pt idx="8748">
                  <c:v>32.820178132678137</c:v>
                </c:pt>
                <c:pt idx="8749">
                  <c:v>32.820178132678137</c:v>
                </c:pt>
                <c:pt idx="8750">
                  <c:v>32.808660933660931</c:v>
                </c:pt>
                <c:pt idx="8751">
                  <c:v>32.800982800982801</c:v>
                </c:pt>
                <c:pt idx="8752">
                  <c:v>32.793304668304671</c:v>
                </c:pt>
                <c:pt idx="8753">
                  <c:v>32.785626535626534</c:v>
                </c:pt>
                <c:pt idx="8754">
                  <c:v>32.777948402948404</c:v>
                </c:pt>
                <c:pt idx="8755">
                  <c:v>32.770270270270267</c:v>
                </c:pt>
                <c:pt idx="8756">
                  <c:v>32.758753071253075</c:v>
                </c:pt>
                <c:pt idx="8757">
                  <c:v>32.758753071253075</c:v>
                </c:pt>
                <c:pt idx="8758">
                  <c:v>32.743396805896808</c:v>
                </c:pt>
                <c:pt idx="8759">
                  <c:v>32.743396805896808</c:v>
                </c:pt>
                <c:pt idx="8760">
                  <c:v>32.731879606879602</c:v>
                </c:pt>
                <c:pt idx="8761">
                  <c:v>32.72036240786241</c:v>
                </c:pt>
                <c:pt idx="8762">
                  <c:v>32.72036240786241</c:v>
                </c:pt>
                <c:pt idx="8763">
                  <c:v>32.697328009828006</c:v>
                </c:pt>
                <c:pt idx="8764">
                  <c:v>32.697328009828006</c:v>
                </c:pt>
                <c:pt idx="8765">
                  <c:v>32.697328009828006</c:v>
                </c:pt>
                <c:pt idx="8766">
                  <c:v>32.697328009828006</c:v>
                </c:pt>
                <c:pt idx="8767">
                  <c:v>32.678132678132677</c:v>
                </c:pt>
                <c:pt idx="8768">
                  <c:v>32.670454545454547</c:v>
                </c:pt>
                <c:pt idx="8769">
                  <c:v>32.66277641277641</c:v>
                </c:pt>
                <c:pt idx="8770">
                  <c:v>32.655098280098279</c:v>
                </c:pt>
                <c:pt idx="8771">
                  <c:v>32.647420147420149</c:v>
                </c:pt>
                <c:pt idx="8772">
                  <c:v>32.635902948402951</c:v>
                </c:pt>
                <c:pt idx="8773">
                  <c:v>32.635902948402951</c:v>
                </c:pt>
                <c:pt idx="8774">
                  <c:v>32.624385749385745</c:v>
                </c:pt>
                <c:pt idx="8775">
                  <c:v>32.605190417690416</c:v>
                </c:pt>
                <c:pt idx="8776">
                  <c:v>32.605190417690416</c:v>
                </c:pt>
                <c:pt idx="8777">
                  <c:v>32.605190417690416</c:v>
                </c:pt>
                <c:pt idx="8778">
                  <c:v>32.605190417690416</c:v>
                </c:pt>
                <c:pt idx="8779">
                  <c:v>32.582156019656026</c:v>
                </c:pt>
                <c:pt idx="8780">
                  <c:v>32.582156019656026</c:v>
                </c:pt>
                <c:pt idx="8781">
                  <c:v>32.57063882063882</c:v>
                </c:pt>
                <c:pt idx="8782">
                  <c:v>32.559121621621621</c:v>
                </c:pt>
                <c:pt idx="8783">
                  <c:v>32.559121621621621</c:v>
                </c:pt>
                <c:pt idx="8784">
                  <c:v>32.543765356265361</c:v>
                </c:pt>
                <c:pt idx="8785">
                  <c:v>32.543765356265361</c:v>
                </c:pt>
                <c:pt idx="8786">
                  <c:v>32.532248157248155</c:v>
                </c:pt>
                <c:pt idx="8787">
                  <c:v>32.524570024570025</c:v>
                </c:pt>
                <c:pt idx="8788">
                  <c:v>32.516891891891895</c:v>
                </c:pt>
                <c:pt idx="8789">
                  <c:v>32.509213759213758</c:v>
                </c:pt>
                <c:pt idx="8790">
                  <c:v>32.501535626535627</c:v>
                </c:pt>
                <c:pt idx="8791">
                  <c:v>32.49385749385749</c:v>
                </c:pt>
                <c:pt idx="8792">
                  <c:v>32.4708230958231</c:v>
                </c:pt>
                <c:pt idx="8793">
                  <c:v>32.4708230958231</c:v>
                </c:pt>
                <c:pt idx="8794">
                  <c:v>32.4708230958231</c:v>
                </c:pt>
                <c:pt idx="8795">
                  <c:v>32.4708230958231</c:v>
                </c:pt>
                <c:pt idx="8796">
                  <c:v>32.4708230958231</c:v>
                </c:pt>
                <c:pt idx="8797">
                  <c:v>32.447788697788695</c:v>
                </c:pt>
                <c:pt idx="8798">
                  <c:v>32.436271498771497</c:v>
                </c:pt>
                <c:pt idx="8799">
                  <c:v>32.436271498771497</c:v>
                </c:pt>
                <c:pt idx="8800">
                  <c:v>32.413237100737099</c:v>
                </c:pt>
                <c:pt idx="8801">
                  <c:v>32.413237100737099</c:v>
                </c:pt>
                <c:pt idx="8802">
                  <c:v>32.413237100737099</c:v>
                </c:pt>
                <c:pt idx="8803">
                  <c:v>32.413237100737099</c:v>
                </c:pt>
                <c:pt idx="8804">
                  <c:v>32.39404176904177</c:v>
                </c:pt>
                <c:pt idx="8805">
                  <c:v>32.386363636363633</c:v>
                </c:pt>
                <c:pt idx="8806">
                  <c:v>32.378685503685503</c:v>
                </c:pt>
                <c:pt idx="8807">
                  <c:v>32.371007371007373</c:v>
                </c:pt>
                <c:pt idx="8808">
                  <c:v>32.363329238329236</c:v>
                </c:pt>
                <c:pt idx="8809">
                  <c:v>32.351812039312037</c:v>
                </c:pt>
                <c:pt idx="8810">
                  <c:v>32.351812039312037</c:v>
                </c:pt>
                <c:pt idx="8811">
                  <c:v>32.340294840294845</c:v>
                </c:pt>
                <c:pt idx="8812">
                  <c:v>32.332616707616708</c:v>
                </c:pt>
                <c:pt idx="8813">
                  <c:v>32.317260442260441</c:v>
                </c:pt>
                <c:pt idx="8814">
                  <c:v>32.317260442260441</c:v>
                </c:pt>
                <c:pt idx="8815">
                  <c:v>32.317260442260441</c:v>
                </c:pt>
                <c:pt idx="8816">
                  <c:v>32.301904176904181</c:v>
                </c:pt>
                <c:pt idx="8817">
                  <c:v>32.294226044226043</c:v>
                </c:pt>
                <c:pt idx="8818">
                  <c:v>32.286547911547913</c:v>
                </c:pt>
                <c:pt idx="8819">
                  <c:v>32.278869778869776</c:v>
                </c:pt>
                <c:pt idx="8820">
                  <c:v>32.271191646191646</c:v>
                </c:pt>
                <c:pt idx="8821">
                  <c:v>32.263513513513516</c:v>
                </c:pt>
                <c:pt idx="8822">
                  <c:v>32.248157248157248</c:v>
                </c:pt>
                <c:pt idx="8823">
                  <c:v>32.248157248157248</c:v>
                </c:pt>
                <c:pt idx="8824">
                  <c:v>32.248157248157248</c:v>
                </c:pt>
                <c:pt idx="8825">
                  <c:v>32.232800982800988</c:v>
                </c:pt>
                <c:pt idx="8826">
                  <c:v>32.225122850122851</c:v>
                </c:pt>
                <c:pt idx="8827">
                  <c:v>32.217444717444714</c:v>
                </c:pt>
                <c:pt idx="8828">
                  <c:v>32.202088452088454</c:v>
                </c:pt>
                <c:pt idx="8829">
                  <c:v>32.202088452088454</c:v>
                </c:pt>
                <c:pt idx="8830">
                  <c:v>32.202088452088454</c:v>
                </c:pt>
                <c:pt idx="8831">
                  <c:v>32.186732186732186</c:v>
                </c:pt>
                <c:pt idx="8832">
                  <c:v>32.171375921375919</c:v>
                </c:pt>
                <c:pt idx="8833">
                  <c:v>32.171375921375919</c:v>
                </c:pt>
                <c:pt idx="8834">
                  <c:v>32.171375921375919</c:v>
                </c:pt>
                <c:pt idx="8835">
                  <c:v>32.148341523341522</c:v>
                </c:pt>
                <c:pt idx="8836">
                  <c:v>32.148341523341522</c:v>
                </c:pt>
                <c:pt idx="8837">
                  <c:v>32.148341523341522</c:v>
                </c:pt>
                <c:pt idx="8838">
                  <c:v>32.132985257985261</c:v>
                </c:pt>
                <c:pt idx="8839">
                  <c:v>32.121468058968063</c:v>
                </c:pt>
                <c:pt idx="8840">
                  <c:v>32.121468058968063</c:v>
                </c:pt>
                <c:pt idx="8841">
                  <c:v>32.109950859950857</c:v>
                </c:pt>
                <c:pt idx="8842">
                  <c:v>32.102272727272727</c:v>
                </c:pt>
                <c:pt idx="8843">
                  <c:v>32.094594594594597</c:v>
                </c:pt>
                <c:pt idx="8844">
                  <c:v>32.083077395577398</c:v>
                </c:pt>
                <c:pt idx="8845">
                  <c:v>32.083077395577398</c:v>
                </c:pt>
                <c:pt idx="8846">
                  <c:v>32.071560196560192</c:v>
                </c:pt>
                <c:pt idx="8847">
                  <c:v>32.063882063882062</c:v>
                </c:pt>
                <c:pt idx="8848">
                  <c:v>32.056203931203932</c:v>
                </c:pt>
                <c:pt idx="8849">
                  <c:v>32.048525798525802</c:v>
                </c:pt>
                <c:pt idx="8850">
                  <c:v>32.040847665847664</c:v>
                </c:pt>
                <c:pt idx="8851">
                  <c:v>32.029330466830466</c:v>
                </c:pt>
                <c:pt idx="8852">
                  <c:v>32.029330466830466</c:v>
                </c:pt>
                <c:pt idx="8853">
                  <c:v>32.017813267813267</c:v>
                </c:pt>
                <c:pt idx="8854">
                  <c:v>32.010135135135137</c:v>
                </c:pt>
                <c:pt idx="8855">
                  <c:v>32.002457002457</c:v>
                </c:pt>
                <c:pt idx="8856">
                  <c:v>31.994778869778866</c:v>
                </c:pt>
                <c:pt idx="8857">
                  <c:v>31.967905405405407</c:v>
                </c:pt>
                <c:pt idx="8858">
                  <c:v>31.967905405405407</c:v>
                </c:pt>
                <c:pt idx="8859">
                  <c:v>31.967905405405407</c:v>
                </c:pt>
                <c:pt idx="8860">
                  <c:v>31.967905405405407</c:v>
                </c:pt>
                <c:pt idx="8861">
                  <c:v>31.967905405405407</c:v>
                </c:pt>
                <c:pt idx="8862">
                  <c:v>31.967905405405407</c:v>
                </c:pt>
                <c:pt idx="8863">
                  <c:v>31.937192874692876</c:v>
                </c:pt>
                <c:pt idx="8864">
                  <c:v>31.937192874692876</c:v>
                </c:pt>
                <c:pt idx="8865">
                  <c:v>31.925675675675674</c:v>
                </c:pt>
                <c:pt idx="8866">
                  <c:v>31.914158476658478</c:v>
                </c:pt>
                <c:pt idx="8867">
                  <c:v>31.914158476658478</c:v>
                </c:pt>
                <c:pt idx="8868">
                  <c:v>31.902641277641276</c:v>
                </c:pt>
                <c:pt idx="8869">
                  <c:v>31.891124078624077</c:v>
                </c:pt>
                <c:pt idx="8870">
                  <c:v>31.891124078624077</c:v>
                </c:pt>
                <c:pt idx="8871">
                  <c:v>31.875767813267814</c:v>
                </c:pt>
                <c:pt idx="8872">
                  <c:v>31.875767813267814</c:v>
                </c:pt>
                <c:pt idx="8873">
                  <c:v>31.86041154791155</c:v>
                </c:pt>
                <c:pt idx="8874">
                  <c:v>31.86041154791155</c:v>
                </c:pt>
                <c:pt idx="8875">
                  <c:v>31.848894348894348</c:v>
                </c:pt>
                <c:pt idx="8876">
                  <c:v>31.841216216216218</c:v>
                </c:pt>
                <c:pt idx="8877">
                  <c:v>31.83353808353808</c:v>
                </c:pt>
                <c:pt idx="8878">
                  <c:v>31.825859950859954</c:v>
                </c:pt>
                <c:pt idx="8879">
                  <c:v>31.818181818181817</c:v>
                </c:pt>
                <c:pt idx="8880">
                  <c:v>31.806664619164621</c:v>
                </c:pt>
                <c:pt idx="8881">
                  <c:v>31.806664619164621</c:v>
                </c:pt>
                <c:pt idx="8882">
                  <c:v>31.78363022113022</c:v>
                </c:pt>
                <c:pt idx="8883">
                  <c:v>31.78363022113022</c:v>
                </c:pt>
                <c:pt idx="8884">
                  <c:v>31.78363022113022</c:v>
                </c:pt>
                <c:pt idx="8885">
                  <c:v>31.78363022113022</c:v>
                </c:pt>
                <c:pt idx="8886">
                  <c:v>31.764434889434888</c:v>
                </c:pt>
                <c:pt idx="8887">
                  <c:v>31.756756756756754</c:v>
                </c:pt>
                <c:pt idx="8888">
                  <c:v>31.749078624078624</c:v>
                </c:pt>
                <c:pt idx="8889">
                  <c:v>31.73372235872236</c:v>
                </c:pt>
                <c:pt idx="8890">
                  <c:v>31.73372235872236</c:v>
                </c:pt>
                <c:pt idx="8891">
                  <c:v>31.73372235872236</c:v>
                </c:pt>
                <c:pt idx="8892">
                  <c:v>31.718366093366097</c:v>
                </c:pt>
                <c:pt idx="8893">
                  <c:v>31.66845823095823</c:v>
                </c:pt>
                <c:pt idx="8894">
                  <c:v>31.66845823095823</c:v>
                </c:pt>
                <c:pt idx="8895">
                  <c:v>31.66845823095823</c:v>
                </c:pt>
                <c:pt idx="8896">
                  <c:v>31.66845823095823</c:v>
                </c:pt>
                <c:pt idx="8897">
                  <c:v>31.66845823095823</c:v>
                </c:pt>
                <c:pt idx="8898">
                  <c:v>31.66845823095823</c:v>
                </c:pt>
                <c:pt idx="8899">
                  <c:v>31.66845823095823</c:v>
                </c:pt>
                <c:pt idx="8900">
                  <c:v>31.66845823095823</c:v>
                </c:pt>
                <c:pt idx="8901">
                  <c:v>31.66845823095823</c:v>
                </c:pt>
                <c:pt idx="8902">
                  <c:v>31.66845823095823</c:v>
                </c:pt>
                <c:pt idx="8903">
                  <c:v>31.66845823095823</c:v>
                </c:pt>
                <c:pt idx="8904">
                  <c:v>31.66845823095823</c:v>
                </c:pt>
                <c:pt idx="8905">
                  <c:v>31.614711302211301</c:v>
                </c:pt>
                <c:pt idx="8906">
                  <c:v>31.614711302211301</c:v>
                </c:pt>
                <c:pt idx="8907">
                  <c:v>31.587837837837839</c:v>
                </c:pt>
                <c:pt idx="8908">
                  <c:v>31.587837837837839</c:v>
                </c:pt>
                <c:pt idx="8909">
                  <c:v>31.587837837837839</c:v>
                </c:pt>
                <c:pt idx="8910">
                  <c:v>31.587837837837839</c:v>
                </c:pt>
                <c:pt idx="8911">
                  <c:v>31.587837837837839</c:v>
                </c:pt>
                <c:pt idx="8912">
                  <c:v>31.560964373464373</c:v>
                </c:pt>
                <c:pt idx="8913">
                  <c:v>31.560964373464373</c:v>
                </c:pt>
                <c:pt idx="8914">
                  <c:v>31.549447174447177</c:v>
                </c:pt>
                <c:pt idx="8915">
                  <c:v>31.537929975429975</c:v>
                </c:pt>
                <c:pt idx="8916">
                  <c:v>31.537929975429975</c:v>
                </c:pt>
                <c:pt idx="8917">
                  <c:v>31.526412776412776</c:v>
                </c:pt>
                <c:pt idx="8918">
                  <c:v>31.518734643734643</c:v>
                </c:pt>
                <c:pt idx="8919">
                  <c:v>31.511056511056513</c:v>
                </c:pt>
                <c:pt idx="8920">
                  <c:v>31.503378378378379</c:v>
                </c:pt>
                <c:pt idx="8921">
                  <c:v>31.49186117936118</c:v>
                </c:pt>
                <c:pt idx="8922">
                  <c:v>31.49186117936118</c:v>
                </c:pt>
                <c:pt idx="8923">
                  <c:v>31.480343980343978</c:v>
                </c:pt>
                <c:pt idx="8924">
                  <c:v>31.472665847665848</c:v>
                </c:pt>
                <c:pt idx="8925">
                  <c:v>31.464987714987714</c:v>
                </c:pt>
                <c:pt idx="8926">
                  <c:v>31.457309582309584</c:v>
                </c:pt>
                <c:pt idx="8927">
                  <c:v>31.426597051597049</c:v>
                </c:pt>
                <c:pt idx="8928">
                  <c:v>31.426597051597049</c:v>
                </c:pt>
                <c:pt idx="8929">
                  <c:v>31.426597051597049</c:v>
                </c:pt>
                <c:pt idx="8930">
                  <c:v>31.426597051597049</c:v>
                </c:pt>
                <c:pt idx="8931">
                  <c:v>31.426597051597049</c:v>
                </c:pt>
                <c:pt idx="8932">
                  <c:v>31.426597051597049</c:v>
                </c:pt>
                <c:pt idx="8933">
                  <c:v>31.426597051597049</c:v>
                </c:pt>
                <c:pt idx="8934">
                  <c:v>31.392045454545453</c:v>
                </c:pt>
                <c:pt idx="8935">
                  <c:v>31.392045454545453</c:v>
                </c:pt>
                <c:pt idx="8936">
                  <c:v>31.365171990171991</c:v>
                </c:pt>
                <c:pt idx="8937">
                  <c:v>31.365171990171991</c:v>
                </c:pt>
                <c:pt idx="8938">
                  <c:v>31.365171990171991</c:v>
                </c:pt>
                <c:pt idx="8939">
                  <c:v>31.365171990171991</c:v>
                </c:pt>
                <c:pt idx="8940">
                  <c:v>31.365171990171991</c:v>
                </c:pt>
                <c:pt idx="8941">
                  <c:v>31.338298525798525</c:v>
                </c:pt>
                <c:pt idx="8942">
                  <c:v>31.338298525798525</c:v>
                </c:pt>
                <c:pt idx="8943">
                  <c:v>31.322942260442261</c:v>
                </c:pt>
                <c:pt idx="8944">
                  <c:v>31.322942260442261</c:v>
                </c:pt>
                <c:pt idx="8945">
                  <c:v>31.311425061425062</c:v>
                </c:pt>
                <c:pt idx="8946">
                  <c:v>31.303746928746929</c:v>
                </c:pt>
                <c:pt idx="8947">
                  <c:v>31.296068796068795</c:v>
                </c:pt>
                <c:pt idx="8948">
                  <c:v>31.284551597051596</c:v>
                </c:pt>
                <c:pt idx="8949">
                  <c:v>31.284551597051596</c:v>
                </c:pt>
                <c:pt idx="8950">
                  <c:v>31.269195331695332</c:v>
                </c:pt>
                <c:pt idx="8951">
                  <c:v>31.269195331695332</c:v>
                </c:pt>
                <c:pt idx="8952">
                  <c:v>31.246160933660931</c:v>
                </c:pt>
                <c:pt idx="8953">
                  <c:v>31.246160933660931</c:v>
                </c:pt>
                <c:pt idx="8954">
                  <c:v>31.246160933660931</c:v>
                </c:pt>
                <c:pt idx="8955">
                  <c:v>31.246160933660931</c:v>
                </c:pt>
                <c:pt idx="8956">
                  <c:v>31.226965601965599</c:v>
                </c:pt>
                <c:pt idx="8957">
                  <c:v>31.215448402948404</c:v>
                </c:pt>
                <c:pt idx="8958">
                  <c:v>31.215448402948404</c:v>
                </c:pt>
                <c:pt idx="8959">
                  <c:v>31.203931203931205</c:v>
                </c:pt>
                <c:pt idx="8960">
                  <c:v>31.192414004914003</c:v>
                </c:pt>
                <c:pt idx="8961">
                  <c:v>31.192414004914003</c:v>
                </c:pt>
                <c:pt idx="8962">
                  <c:v>31.180896805896808</c:v>
                </c:pt>
                <c:pt idx="8963">
                  <c:v>31.17321867321867</c:v>
                </c:pt>
                <c:pt idx="8964">
                  <c:v>31.157862407862407</c:v>
                </c:pt>
                <c:pt idx="8965">
                  <c:v>31.157862407862407</c:v>
                </c:pt>
                <c:pt idx="8966">
                  <c:v>31.157862407862407</c:v>
                </c:pt>
                <c:pt idx="8967">
                  <c:v>31.134828009828009</c:v>
                </c:pt>
                <c:pt idx="8968">
                  <c:v>31.134828009828009</c:v>
                </c:pt>
                <c:pt idx="8969">
                  <c:v>31.134828009828009</c:v>
                </c:pt>
                <c:pt idx="8970">
                  <c:v>31.119471744471745</c:v>
                </c:pt>
                <c:pt idx="8971">
                  <c:v>31.104115479115478</c:v>
                </c:pt>
                <c:pt idx="8972">
                  <c:v>31.104115479115478</c:v>
                </c:pt>
                <c:pt idx="8973">
                  <c:v>31.104115479115478</c:v>
                </c:pt>
                <c:pt idx="8974">
                  <c:v>31.088759213759214</c:v>
                </c:pt>
                <c:pt idx="8975">
                  <c:v>31.073402948402951</c:v>
                </c:pt>
                <c:pt idx="8976">
                  <c:v>31.073402948402951</c:v>
                </c:pt>
                <c:pt idx="8977">
                  <c:v>31.073402948402951</c:v>
                </c:pt>
                <c:pt idx="8978">
                  <c:v>31.05804668304668</c:v>
                </c:pt>
                <c:pt idx="8979">
                  <c:v>31.046529484029485</c:v>
                </c:pt>
                <c:pt idx="8980">
                  <c:v>31.046529484029485</c:v>
                </c:pt>
                <c:pt idx="8981">
                  <c:v>31.035012285012286</c:v>
                </c:pt>
                <c:pt idx="8982">
                  <c:v>31.023495085995084</c:v>
                </c:pt>
                <c:pt idx="8983">
                  <c:v>31.023495085995084</c:v>
                </c:pt>
                <c:pt idx="8984">
                  <c:v>30.988943488943487</c:v>
                </c:pt>
                <c:pt idx="8985">
                  <c:v>30.988943488943487</c:v>
                </c:pt>
                <c:pt idx="8986">
                  <c:v>30.988943488943487</c:v>
                </c:pt>
                <c:pt idx="8987">
                  <c:v>30.988943488943487</c:v>
                </c:pt>
                <c:pt idx="8988">
                  <c:v>30.988943488943487</c:v>
                </c:pt>
                <c:pt idx="8989">
                  <c:v>30.988943488943487</c:v>
                </c:pt>
                <c:pt idx="8990">
                  <c:v>30.988943488943487</c:v>
                </c:pt>
                <c:pt idx="8991">
                  <c:v>30.950552825552823</c:v>
                </c:pt>
                <c:pt idx="8992">
                  <c:v>30.950552825552823</c:v>
                </c:pt>
                <c:pt idx="8993">
                  <c:v>30.950552825552823</c:v>
                </c:pt>
                <c:pt idx="8994">
                  <c:v>30.935196560196559</c:v>
                </c:pt>
                <c:pt idx="8995">
                  <c:v>30.927518427518429</c:v>
                </c:pt>
                <c:pt idx="8996">
                  <c:v>30.919840294840295</c:v>
                </c:pt>
                <c:pt idx="8997">
                  <c:v>30.912162162162161</c:v>
                </c:pt>
                <c:pt idx="8998">
                  <c:v>30.904484029484031</c:v>
                </c:pt>
                <c:pt idx="8999">
                  <c:v>30.896805896805894</c:v>
                </c:pt>
                <c:pt idx="9000">
                  <c:v>30.885288697788699</c:v>
                </c:pt>
                <c:pt idx="9001">
                  <c:v>30.885288697788699</c:v>
                </c:pt>
                <c:pt idx="9002">
                  <c:v>30.854576167076171</c:v>
                </c:pt>
                <c:pt idx="9003">
                  <c:v>30.854576167076171</c:v>
                </c:pt>
                <c:pt idx="9004">
                  <c:v>30.854576167076171</c:v>
                </c:pt>
                <c:pt idx="9005">
                  <c:v>30.854576167076171</c:v>
                </c:pt>
                <c:pt idx="9006">
                  <c:v>30.854576167076171</c:v>
                </c:pt>
                <c:pt idx="9007">
                  <c:v>30.854576167076171</c:v>
                </c:pt>
                <c:pt idx="9008">
                  <c:v>30.823863636363637</c:v>
                </c:pt>
                <c:pt idx="9009">
                  <c:v>30.823863636363637</c:v>
                </c:pt>
                <c:pt idx="9010">
                  <c:v>30.812346437346438</c:v>
                </c:pt>
                <c:pt idx="9011">
                  <c:v>30.804668304668304</c:v>
                </c:pt>
                <c:pt idx="9012">
                  <c:v>30.789312039312041</c:v>
                </c:pt>
                <c:pt idx="9013">
                  <c:v>30.789312039312041</c:v>
                </c:pt>
                <c:pt idx="9014">
                  <c:v>30.789312039312041</c:v>
                </c:pt>
                <c:pt idx="9015">
                  <c:v>30.773955773955773</c:v>
                </c:pt>
                <c:pt idx="9016">
                  <c:v>30.76627764127764</c:v>
                </c:pt>
                <c:pt idx="9017">
                  <c:v>30.758599508599509</c:v>
                </c:pt>
                <c:pt idx="9018">
                  <c:v>30.739404176904177</c:v>
                </c:pt>
                <c:pt idx="9019">
                  <c:v>30.739404176904177</c:v>
                </c:pt>
                <c:pt idx="9020">
                  <c:v>30.739404176904177</c:v>
                </c:pt>
                <c:pt idx="9021">
                  <c:v>30.739404176904177</c:v>
                </c:pt>
                <c:pt idx="9022">
                  <c:v>30.720208845208845</c:v>
                </c:pt>
                <c:pt idx="9023">
                  <c:v>30.712530712530711</c:v>
                </c:pt>
                <c:pt idx="9024">
                  <c:v>30.68949631449631</c:v>
                </c:pt>
                <c:pt idx="9025">
                  <c:v>30.68949631449631</c:v>
                </c:pt>
                <c:pt idx="9026">
                  <c:v>30.68949631449631</c:v>
                </c:pt>
                <c:pt idx="9027">
                  <c:v>30.68949631449631</c:v>
                </c:pt>
                <c:pt idx="9028">
                  <c:v>30.68949631449631</c:v>
                </c:pt>
                <c:pt idx="9029">
                  <c:v>30.66646191646192</c:v>
                </c:pt>
                <c:pt idx="9030">
                  <c:v>30.658783783783782</c:v>
                </c:pt>
                <c:pt idx="9031">
                  <c:v>30.651105651105652</c:v>
                </c:pt>
                <c:pt idx="9032">
                  <c:v>30.620393120393118</c:v>
                </c:pt>
                <c:pt idx="9033">
                  <c:v>30.620393120393118</c:v>
                </c:pt>
                <c:pt idx="9034">
                  <c:v>30.620393120393118</c:v>
                </c:pt>
                <c:pt idx="9035">
                  <c:v>30.620393120393118</c:v>
                </c:pt>
                <c:pt idx="9036">
                  <c:v>30.620393120393118</c:v>
                </c:pt>
                <c:pt idx="9037">
                  <c:v>30.620393120393118</c:v>
                </c:pt>
                <c:pt idx="9038">
                  <c:v>30.620393120393118</c:v>
                </c:pt>
                <c:pt idx="9039">
                  <c:v>30.58968058968059</c:v>
                </c:pt>
                <c:pt idx="9040">
                  <c:v>30.578163390663391</c:v>
                </c:pt>
                <c:pt idx="9041">
                  <c:v>30.578163390663391</c:v>
                </c:pt>
                <c:pt idx="9042">
                  <c:v>30.562807125307124</c:v>
                </c:pt>
                <c:pt idx="9043">
                  <c:v>30.562807125307124</c:v>
                </c:pt>
                <c:pt idx="9044">
                  <c:v>30.551289926289925</c:v>
                </c:pt>
                <c:pt idx="9045">
                  <c:v>30.543611793611792</c:v>
                </c:pt>
                <c:pt idx="9046">
                  <c:v>30.535933660933662</c:v>
                </c:pt>
                <c:pt idx="9047">
                  <c:v>30.520577395577398</c:v>
                </c:pt>
                <c:pt idx="9048">
                  <c:v>30.520577395577398</c:v>
                </c:pt>
                <c:pt idx="9049">
                  <c:v>30.520577395577398</c:v>
                </c:pt>
                <c:pt idx="9050">
                  <c:v>30.505221130221134</c:v>
                </c:pt>
                <c:pt idx="9051">
                  <c:v>30.497542997542997</c:v>
                </c:pt>
                <c:pt idx="9052">
                  <c:v>30.489864864864863</c:v>
                </c:pt>
                <c:pt idx="9053">
                  <c:v>30.482186732186733</c:v>
                </c:pt>
                <c:pt idx="9054">
                  <c:v>30.474508599508599</c:v>
                </c:pt>
                <c:pt idx="9055">
                  <c:v>30.455313267813267</c:v>
                </c:pt>
                <c:pt idx="9056">
                  <c:v>30.455313267813267</c:v>
                </c:pt>
                <c:pt idx="9057">
                  <c:v>30.455313267813267</c:v>
                </c:pt>
                <c:pt idx="9058">
                  <c:v>30.455313267813267</c:v>
                </c:pt>
                <c:pt idx="9059">
                  <c:v>30.436117936117935</c:v>
                </c:pt>
                <c:pt idx="9060">
                  <c:v>30.428439803439804</c:v>
                </c:pt>
                <c:pt idx="9061">
                  <c:v>30.405405405405407</c:v>
                </c:pt>
                <c:pt idx="9062">
                  <c:v>30.405405405405407</c:v>
                </c:pt>
                <c:pt idx="9063">
                  <c:v>30.405405405405407</c:v>
                </c:pt>
                <c:pt idx="9064">
                  <c:v>30.405405405405407</c:v>
                </c:pt>
                <c:pt idx="9065">
                  <c:v>30.405405405405407</c:v>
                </c:pt>
                <c:pt idx="9066">
                  <c:v>30.378531941031937</c:v>
                </c:pt>
                <c:pt idx="9067">
                  <c:v>30.378531941031937</c:v>
                </c:pt>
                <c:pt idx="9068">
                  <c:v>30.367014742014742</c:v>
                </c:pt>
                <c:pt idx="9069">
                  <c:v>30.359336609336609</c:v>
                </c:pt>
                <c:pt idx="9070">
                  <c:v>30.34781941031941</c:v>
                </c:pt>
                <c:pt idx="9071">
                  <c:v>30.34781941031941</c:v>
                </c:pt>
                <c:pt idx="9072">
                  <c:v>30.324785012285009</c:v>
                </c:pt>
                <c:pt idx="9073">
                  <c:v>30.324785012285009</c:v>
                </c:pt>
                <c:pt idx="9074">
                  <c:v>30.324785012285009</c:v>
                </c:pt>
                <c:pt idx="9075">
                  <c:v>30.324785012285009</c:v>
                </c:pt>
                <c:pt idx="9076">
                  <c:v>30.30558968058968</c:v>
                </c:pt>
                <c:pt idx="9077">
                  <c:v>30.29791154791155</c:v>
                </c:pt>
                <c:pt idx="9078">
                  <c:v>30.290233415233413</c:v>
                </c:pt>
                <c:pt idx="9079">
                  <c:v>30.282555282555286</c:v>
                </c:pt>
                <c:pt idx="9080">
                  <c:v>30.274877149877149</c:v>
                </c:pt>
                <c:pt idx="9081">
                  <c:v>30.267199017199015</c:v>
                </c:pt>
                <c:pt idx="9082">
                  <c:v>30.259520884520885</c:v>
                </c:pt>
                <c:pt idx="9083">
                  <c:v>30.251842751842752</c:v>
                </c:pt>
                <c:pt idx="9084">
                  <c:v>30.244164619164621</c:v>
                </c:pt>
                <c:pt idx="9085">
                  <c:v>30.236486486486484</c:v>
                </c:pt>
                <c:pt idx="9086">
                  <c:v>30.224969287469289</c:v>
                </c:pt>
                <c:pt idx="9087">
                  <c:v>30.224969287469289</c:v>
                </c:pt>
                <c:pt idx="9088">
                  <c:v>30.213452088452087</c:v>
                </c:pt>
                <c:pt idx="9089">
                  <c:v>30.205773955773957</c:v>
                </c:pt>
                <c:pt idx="9090">
                  <c:v>30.198095823095823</c:v>
                </c:pt>
                <c:pt idx="9091">
                  <c:v>30.190417690417693</c:v>
                </c:pt>
                <c:pt idx="9092">
                  <c:v>30.182739557739559</c:v>
                </c:pt>
                <c:pt idx="9093">
                  <c:v>30.175061425061422</c:v>
                </c:pt>
                <c:pt idx="9094">
                  <c:v>30.167383292383292</c:v>
                </c:pt>
                <c:pt idx="9095">
                  <c:v>30.152027027027028</c:v>
                </c:pt>
                <c:pt idx="9096">
                  <c:v>30.152027027027028</c:v>
                </c:pt>
                <c:pt idx="9097">
                  <c:v>30.152027027027028</c:v>
                </c:pt>
                <c:pt idx="9098">
                  <c:v>30.132831695331696</c:v>
                </c:pt>
                <c:pt idx="9099">
                  <c:v>30.132831695331696</c:v>
                </c:pt>
                <c:pt idx="9100">
                  <c:v>30.121314496314493</c:v>
                </c:pt>
                <c:pt idx="9101">
                  <c:v>30.113636363636363</c:v>
                </c:pt>
                <c:pt idx="9102">
                  <c:v>30.094441031941031</c:v>
                </c:pt>
                <c:pt idx="9103">
                  <c:v>30.094441031941031</c:v>
                </c:pt>
                <c:pt idx="9104">
                  <c:v>30.094441031941031</c:v>
                </c:pt>
                <c:pt idx="9105">
                  <c:v>30.094441031941031</c:v>
                </c:pt>
                <c:pt idx="9106">
                  <c:v>30.075245700245702</c:v>
                </c:pt>
                <c:pt idx="9107">
                  <c:v>30.067567567567565</c:v>
                </c:pt>
                <c:pt idx="9108">
                  <c:v>30.05605036855037</c:v>
                </c:pt>
                <c:pt idx="9109">
                  <c:v>30.05605036855037</c:v>
                </c:pt>
                <c:pt idx="9110">
                  <c:v>30.044533169533171</c:v>
                </c:pt>
                <c:pt idx="9111">
                  <c:v>30.036855036855037</c:v>
                </c:pt>
                <c:pt idx="9112">
                  <c:v>30.0291769041769</c:v>
                </c:pt>
                <c:pt idx="9113">
                  <c:v>30.021498771498774</c:v>
                </c:pt>
                <c:pt idx="9114">
                  <c:v>30.013820638820636</c:v>
                </c:pt>
                <c:pt idx="9115">
                  <c:v>30.00614250614251</c:v>
                </c:pt>
                <c:pt idx="9116">
                  <c:v>29.990786240786242</c:v>
                </c:pt>
                <c:pt idx="9117">
                  <c:v>29.990786240786242</c:v>
                </c:pt>
                <c:pt idx="9118">
                  <c:v>29.990786240786242</c:v>
                </c:pt>
                <c:pt idx="9119">
                  <c:v>29.975429975429975</c:v>
                </c:pt>
                <c:pt idx="9120">
                  <c:v>29.963912776412776</c:v>
                </c:pt>
                <c:pt idx="9121">
                  <c:v>29.963912776412776</c:v>
                </c:pt>
                <c:pt idx="9122">
                  <c:v>29.940878378378379</c:v>
                </c:pt>
                <c:pt idx="9123">
                  <c:v>29.940878378378379</c:v>
                </c:pt>
                <c:pt idx="9124">
                  <c:v>29.940878378378379</c:v>
                </c:pt>
                <c:pt idx="9125">
                  <c:v>29.940878378378379</c:v>
                </c:pt>
                <c:pt idx="9126">
                  <c:v>29.921683046683047</c:v>
                </c:pt>
                <c:pt idx="9127">
                  <c:v>29.914004914004916</c:v>
                </c:pt>
                <c:pt idx="9128">
                  <c:v>29.894809582309584</c:v>
                </c:pt>
                <c:pt idx="9129">
                  <c:v>29.894809582309584</c:v>
                </c:pt>
                <c:pt idx="9130">
                  <c:v>29.894809582309584</c:v>
                </c:pt>
                <c:pt idx="9131">
                  <c:v>29.894809582309584</c:v>
                </c:pt>
                <c:pt idx="9132">
                  <c:v>29.875614250614252</c:v>
                </c:pt>
                <c:pt idx="9133">
                  <c:v>29.867936117936118</c:v>
                </c:pt>
                <c:pt idx="9134">
                  <c:v>29.860257985257988</c:v>
                </c:pt>
                <c:pt idx="9135">
                  <c:v>29.852579852579851</c:v>
                </c:pt>
                <c:pt idx="9136">
                  <c:v>29.844901719901717</c:v>
                </c:pt>
                <c:pt idx="9137">
                  <c:v>29.837223587223587</c:v>
                </c:pt>
                <c:pt idx="9138">
                  <c:v>29.829545454545453</c:v>
                </c:pt>
                <c:pt idx="9139">
                  <c:v>29.818028255528255</c:v>
                </c:pt>
                <c:pt idx="9140">
                  <c:v>29.818028255528255</c:v>
                </c:pt>
                <c:pt idx="9141">
                  <c:v>29.806511056511059</c:v>
                </c:pt>
                <c:pt idx="9142">
                  <c:v>29.798832923832926</c:v>
                </c:pt>
                <c:pt idx="9143">
                  <c:v>29.791154791154788</c:v>
                </c:pt>
                <c:pt idx="9144">
                  <c:v>29.783476658476658</c:v>
                </c:pt>
                <c:pt idx="9145">
                  <c:v>29.760442260442261</c:v>
                </c:pt>
                <c:pt idx="9146">
                  <c:v>29.760442260442261</c:v>
                </c:pt>
                <c:pt idx="9147">
                  <c:v>29.760442260442261</c:v>
                </c:pt>
                <c:pt idx="9148">
                  <c:v>29.760442260442261</c:v>
                </c:pt>
                <c:pt idx="9149">
                  <c:v>29.760442260442261</c:v>
                </c:pt>
                <c:pt idx="9150">
                  <c:v>29.73740786240786</c:v>
                </c:pt>
                <c:pt idx="9151">
                  <c:v>29.72972972972973</c:v>
                </c:pt>
                <c:pt idx="9152">
                  <c:v>29.718212530712528</c:v>
                </c:pt>
                <c:pt idx="9153">
                  <c:v>29.718212530712528</c:v>
                </c:pt>
                <c:pt idx="9154">
                  <c:v>29.699017199017199</c:v>
                </c:pt>
                <c:pt idx="9155">
                  <c:v>29.699017199017199</c:v>
                </c:pt>
                <c:pt idx="9156">
                  <c:v>29.699017199017199</c:v>
                </c:pt>
                <c:pt idx="9157">
                  <c:v>29.679821867321866</c:v>
                </c:pt>
                <c:pt idx="9158">
                  <c:v>29.679821867321866</c:v>
                </c:pt>
                <c:pt idx="9159">
                  <c:v>29.668304668304668</c:v>
                </c:pt>
                <c:pt idx="9160">
                  <c:v>29.660626535626534</c:v>
                </c:pt>
                <c:pt idx="9161">
                  <c:v>29.64527027027027</c:v>
                </c:pt>
                <c:pt idx="9162">
                  <c:v>29.64527027027027</c:v>
                </c:pt>
                <c:pt idx="9163">
                  <c:v>29.64527027027027</c:v>
                </c:pt>
                <c:pt idx="9164">
                  <c:v>29.629914004914003</c:v>
                </c:pt>
                <c:pt idx="9165">
                  <c:v>29.622235872235876</c:v>
                </c:pt>
                <c:pt idx="9166">
                  <c:v>29.61071867321867</c:v>
                </c:pt>
                <c:pt idx="9167">
                  <c:v>29.61071867321867</c:v>
                </c:pt>
                <c:pt idx="9168">
                  <c:v>29.599201474201475</c:v>
                </c:pt>
                <c:pt idx="9169">
                  <c:v>29.591523341523342</c:v>
                </c:pt>
                <c:pt idx="9170">
                  <c:v>29.580006142506143</c:v>
                </c:pt>
                <c:pt idx="9171">
                  <c:v>29.580006142506143</c:v>
                </c:pt>
                <c:pt idx="9172">
                  <c:v>29.568488943488941</c:v>
                </c:pt>
                <c:pt idx="9173">
                  <c:v>29.553132678132677</c:v>
                </c:pt>
                <c:pt idx="9174">
                  <c:v>29.553132678132677</c:v>
                </c:pt>
                <c:pt idx="9175">
                  <c:v>29.553132678132677</c:v>
                </c:pt>
                <c:pt idx="9176">
                  <c:v>29.537776412776413</c:v>
                </c:pt>
                <c:pt idx="9177">
                  <c:v>29.526259213759214</c:v>
                </c:pt>
                <c:pt idx="9178">
                  <c:v>29.526259213759214</c:v>
                </c:pt>
                <c:pt idx="9179">
                  <c:v>29.507063882063882</c:v>
                </c:pt>
                <c:pt idx="9180">
                  <c:v>29.507063882063882</c:v>
                </c:pt>
                <c:pt idx="9181">
                  <c:v>29.507063882063882</c:v>
                </c:pt>
                <c:pt idx="9182">
                  <c:v>29.48786855036855</c:v>
                </c:pt>
                <c:pt idx="9183">
                  <c:v>29.48786855036855</c:v>
                </c:pt>
                <c:pt idx="9184">
                  <c:v>29.476351351351347</c:v>
                </c:pt>
                <c:pt idx="9185">
                  <c:v>29.468673218673221</c:v>
                </c:pt>
                <c:pt idx="9186">
                  <c:v>29.460995085995084</c:v>
                </c:pt>
                <c:pt idx="9187">
                  <c:v>29.43796068796069</c:v>
                </c:pt>
                <c:pt idx="9188">
                  <c:v>29.43796068796069</c:v>
                </c:pt>
                <c:pt idx="9189">
                  <c:v>29.43796068796069</c:v>
                </c:pt>
                <c:pt idx="9190">
                  <c:v>29.43796068796069</c:v>
                </c:pt>
                <c:pt idx="9191">
                  <c:v>29.43796068796069</c:v>
                </c:pt>
                <c:pt idx="9192">
                  <c:v>29.414926289926292</c:v>
                </c:pt>
                <c:pt idx="9193">
                  <c:v>29.39573095823096</c:v>
                </c:pt>
                <c:pt idx="9194">
                  <c:v>29.39573095823096</c:v>
                </c:pt>
                <c:pt idx="9195">
                  <c:v>29.39573095823096</c:v>
                </c:pt>
                <c:pt idx="9196">
                  <c:v>29.39573095823096</c:v>
                </c:pt>
                <c:pt idx="9197">
                  <c:v>29.376535626535627</c:v>
                </c:pt>
                <c:pt idx="9198">
                  <c:v>29.36885749385749</c:v>
                </c:pt>
                <c:pt idx="9199">
                  <c:v>29.357340294840295</c:v>
                </c:pt>
                <c:pt idx="9200">
                  <c:v>29.357340294840295</c:v>
                </c:pt>
                <c:pt idx="9201">
                  <c:v>29.338144963144963</c:v>
                </c:pt>
                <c:pt idx="9202">
                  <c:v>29.338144963144963</c:v>
                </c:pt>
                <c:pt idx="9203">
                  <c:v>29.338144963144963</c:v>
                </c:pt>
                <c:pt idx="9204">
                  <c:v>29.322788697788699</c:v>
                </c:pt>
                <c:pt idx="9205">
                  <c:v>29.307432432432435</c:v>
                </c:pt>
                <c:pt idx="9206">
                  <c:v>29.307432432432435</c:v>
                </c:pt>
                <c:pt idx="9207">
                  <c:v>29.307432432432435</c:v>
                </c:pt>
                <c:pt idx="9208">
                  <c:v>29.292076167076171</c:v>
                </c:pt>
                <c:pt idx="9209">
                  <c:v>29.284398034398034</c:v>
                </c:pt>
                <c:pt idx="9210">
                  <c:v>29.2767199017199</c:v>
                </c:pt>
                <c:pt idx="9211">
                  <c:v>29.26904176904177</c:v>
                </c:pt>
                <c:pt idx="9212">
                  <c:v>29.261363636363637</c:v>
                </c:pt>
                <c:pt idx="9213">
                  <c:v>29.242168304668304</c:v>
                </c:pt>
                <c:pt idx="9214">
                  <c:v>29.242168304668304</c:v>
                </c:pt>
                <c:pt idx="9215">
                  <c:v>29.242168304668304</c:v>
                </c:pt>
                <c:pt idx="9216">
                  <c:v>29.242168304668304</c:v>
                </c:pt>
                <c:pt idx="9217">
                  <c:v>29.222972972972972</c:v>
                </c:pt>
                <c:pt idx="9218">
                  <c:v>29.215294840294842</c:v>
                </c:pt>
                <c:pt idx="9219">
                  <c:v>29.207616707616708</c:v>
                </c:pt>
                <c:pt idx="9220">
                  <c:v>29.184582309582307</c:v>
                </c:pt>
                <c:pt idx="9221">
                  <c:v>29.184582309582307</c:v>
                </c:pt>
                <c:pt idx="9222">
                  <c:v>29.184582309582307</c:v>
                </c:pt>
                <c:pt idx="9223">
                  <c:v>29.184582309582307</c:v>
                </c:pt>
                <c:pt idx="9224">
                  <c:v>29.184582309582307</c:v>
                </c:pt>
                <c:pt idx="9225">
                  <c:v>29.157708845208845</c:v>
                </c:pt>
                <c:pt idx="9226">
                  <c:v>29.157708845208845</c:v>
                </c:pt>
                <c:pt idx="9227">
                  <c:v>29.146191646191642</c:v>
                </c:pt>
                <c:pt idx="9228">
                  <c:v>29.138513513513516</c:v>
                </c:pt>
                <c:pt idx="9229">
                  <c:v>29.130835380835379</c:v>
                </c:pt>
                <c:pt idx="9230">
                  <c:v>29.123157248157248</c:v>
                </c:pt>
                <c:pt idx="9231">
                  <c:v>29.111640049140046</c:v>
                </c:pt>
                <c:pt idx="9232">
                  <c:v>29.111640049140046</c:v>
                </c:pt>
                <c:pt idx="9233">
                  <c:v>29.100122850122851</c:v>
                </c:pt>
                <c:pt idx="9234">
                  <c:v>29.080927518427519</c:v>
                </c:pt>
                <c:pt idx="9235">
                  <c:v>29.080927518427519</c:v>
                </c:pt>
                <c:pt idx="9236">
                  <c:v>29.080927518427519</c:v>
                </c:pt>
                <c:pt idx="9237">
                  <c:v>29.080927518427519</c:v>
                </c:pt>
                <c:pt idx="9238">
                  <c:v>29.057893120393118</c:v>
                </c:pt>
                <c:pt idx="9239">
                  <c:v>29.057893120393118</c:v>
                </c:pt>
                <c:pt idx="9240">
                  <c:v>29.046375921375923</c:v>
                </c:pt>
                <c:pt idx="9241">
                  <c:v>29.038697788697789</c:v>
                </c:pt>
                <c:pt idx="9242">
                  <c:v>29.031019656019659</c:v>
                </c:pt>
                <c:pt idx="9243">
                  <c:v>29.019502457002456</c:v>
                </c:pt>
                <c:pt idx="9244">
                  <c:v>29.019502457002456</c:v>
                </c:pt>
                <c:pt idx="9245">
                  <c:v>29.004146191646189</c:v>
                </c:pt>
                <c:pt idx="9246">
                  <c:v>29.004146191646189</c:v>
                </c:pt>
                <c:pt idx="9247">
                  <c:v>28.988789926289925</c:v>
                </c:pt>
                <c:pt idx="9248">
                  <c:v>28.988789926289925</c:v>
                </c:pt>
                <c:pt idx="9249">
                  <c:v>28.97727272727273</c:v>
                </c:pt>
                <c:pt idx="9250">
                  <c:v>28.965755528255528</c:v>
                </c:pt>
                <c:pt idx="9251">
                  <c:v>28.965755528255528</c:v>
                </c:pt>
                <c:pt idx="9252">
                  <c:v>28.950399262899261</c:v>
                </c:pt>
                <c:pt idx="9253">
                  <c:v>28.950399262899261</c:v>
                </c:pt>
                <c:pt idx="9254">
                  <c:v>28.935042997542997</c:v>
                </c:pt>
                <c:pt idx="9255">
                  <c:v>28.935042997542997</c:v>
                </c:pt>
                <c:pt idx="9256">
                  <c:v>28.912008599508599</c:v>
                </c:pt>
                <c:pt idx="9257">
                  <c:v>28.912008599508599</c:v>
                </c:pt>
                <c:pt idx="9258">
                  <c:v>28.912008599508599</c:v>
                </c:pt>
                <c:pt idx="9259">
                  <c:v>28.912008599508599</c:v>
                </c:pt>
                <c:pt idx="9260">
                  <c:v>28.885135135135137</c:v>
                </c:pt>
                <c:pt idx="9261">
                  <c:v>28.885135135135137</c:v>
                </c:pt>
                <c:pt idx="9262">
                  <c:v>28.885135135135137</c:v>
                </c:pt>
                <c:pt idx="9263">
                  <c:v>28.869778869778866</c:v>
                </c:pt>
                <c:pt idx="9264">
                  <c:v>28.862100737100739</c:v>
                </c:pt>
                <c:pt idx="9265">
                  <c:v>28.854422604422602</c:v>
                </c:pt>
                <c:pt idx="9266">
                  <c:v>28.842905405405407</c:v>
                </c:pt>
                <c:pt idx="9267">
                  <c:v>28.842905405405407</c:v>
                </c:pt>
                <c:pt idx="9268">
                  <c:v>28.831388206388208</c:v>
                </c:pt>
                <c:pt idx="9269">
                  <c:v>28.823710073710075</c:v>
                </c:pt>
                <c:pt idx="9270">
                  <c:v>28.812192874692876</c:v>
                </c:pt>
                <c:pt idx="9271">
                  <c:v>28.812192874692876</c:v>
                </c:pt>
                <c:pt idx="9272">
                  <c:v>28.792997542997544</c:v>
                </c:pt>
                <c:pt idx="9273">
                  <c:v>28.792997542997544</c:v>
                </c:pt>
                <c:pt idx="9274">
                  <c:v>28.792997542997544</c:v>
                </c:pt>
                <c:pt idx="9275">
                  <c:v>28.777641277641276</c:v>
                </c:pt>
                <c:pt idx="9276">
                  <c:v>28.769963144963146</c:v>
                </c:pt>
                <c:pt idx="9277">
                  <c:v>28.762285012285009</c:v>
                </c:pt>
                <c:pt idx="9278">
                  <c:v>28.754606879606882</c:v>
                </c:pt>
                <c:pt idx="9279">
                  <c:v>28.746928746928745</c:v>
                </c:pt>
                <c:pt idx="9280">
                  <c:v>28.739250614250615</c:v>
                </c:pt>
                <c:pt idx="9281">
                  <c:v>28.731572481572481</c:v>
                </c:pt>
                <c:pt idx="9282">
                  <c:v>28.723894348894348</c:v>
                </c:pt>
                <c:pt idx="9283">
                  <c:v>28.704699017199015</c:v>
                </c:pt>
                <c:pt idx="9284">
                  <c:v>28.704699017199015</c:v>
                </c:pt>
                <c:pt idx="9285">
                  <c:v>28.704699017199015</c:v>
                </c:pt>
                <c:pt idx="9286">
                  <c:v>28.704699017199015</c:v>
                </c:pt>
                <c:pt idx="9287">
                  <c:v>28.681664619164621</c:v>
                </c:pt>
                <c:pt idx="9288">
                  <c:v>28.681664619164621</c:v>
                </c:pt>
                <c:pt idx="9289">
                  <c:v>28.65863022113022</c:v>
                </c:pt>
                <c:pt idx="9290">
                  <c:v>28.65863022113022</c:v>
                </c:pt>
                <c:pt idx="9291">
                  <c:v>28.65863022113022</c:v>
                </c:pt>
                <c:pt idx="9292">
                  <c:v>28.65863022113022</c:v>
                </c:pt>
                <c:pt idx="9293">
                  <c:v>28.639434889434888</c:v>
                </c:pt>
                <c:pt idx="9294">
                  <c:v>28.631756756756754</c:v>
                </c:pt>
                <c:pt idx="9295">
                  <c:v>28.612561425061422</c:v>
                </c:pt>
                <c:pt idx="9296">
                  <c:v>28.612561425061422</c:v>
                </c:pt>
                <c:pt idx="9297">
                  <c:v>28.612561425061422</c:v>
                </c:pt>
                <c:pt idx="9298">
                  <c:v>28.612561425061422</c:v>
                </c:pt>
                <c:pt idx="9299">
                  <c:v>28.589527027027028</c:v>
                </c:pt>
                <c:pt idx="9300">
                  <c:v>28.589527027027028</c:v>
                </c:pt>
                <c:pt idx="9301">
                  <c:v>28.578009828009826</c:v>
                </c:pt>
                <c:pt idx="9302">
                  <c:v>28.570331695331696</c:v>
                </c:pt>
                <c:pt idx="9303">
                  <c:v>28.562653562653562</c:v>
                </c:pt>
                <c:pt idx="9304">
                  <c:v>28.554975429975432</c:v>
                </c:pt>
                <c:pt idx="9305">
                  <c:v>28.547297297297298</c:v>
                </c:pt>
                <c:pt idx="9306">
                  <c:v>28.539619164619161</c:v>
                </c:pt>
                <c:pt idx="9307">
                  <c:v>28.531941031941031</c:v>
                </c:pt>
                <c:pt idx="9308">
                  <c:v>28.516584766584767</c:v>
                </c:pt>
                <c:pt idx="9309">
                  <c:v>28.516584766584767</c:v>
                </c:pt>
                <c:pt idx="9310">
                  <c:v>28.516584766584767</c:v>
                </c:pt>
                <c:pt idx="9311">
                  <c:v>28.501228501228503</c:v>
                </c:pt>
                <c:pt idx="9312">
                  <c:v>28.49355036855037</c:v>
                </c:pt>
                <c:pt idx="9313">
                  <c:v>28.482033169533171</c:v>
                </c:pt>
                <c:pt idx="9314">
                  <c:v>28.482033169533171</c:v>
                </c:pt>
                <c:pt idx="9315">
                  <c:v>28.4666769041769</c:v>
                </c:pt>
                <c:pt idx="9316">
                  <c:v>28.4666769041769</c:v>
                </c:pt>
                <c:pt idx="9317">
                  <c:v>28.451320638820636</c:v>
                </c:pt>
                <c:pt idx="9318">
                  <c:v>28.451320638820636</c:v>
                </c:pt>
                <c:pt idx="9319">
                  <c:v>28.435964373464373</c:v>
                </c:pt>
                <c:pt idx="9320">
                  <c:v>28.435964373464373</c:v>
                </c:pt>
                <c:pt idx="9321">
                  <c:v>28.424447174447177</c:v>
                </c:pt>
                <c:pt idx="9322">
                  <c:v>28.41676904176904</c:v>
                </c:pt>
                <c:pt idx="9323">
                  <c:v>28.393734643734643</c:v>
                </c:pt>
                <c:pt idx="9324">
                  <c:v>28.393734643734643</c:v>
                </c:pt>
                <c:pt idx="9325">
                  <c:v>28.393734643734643</c:v>
                </c:pt>
                <c:pt idx="9326">
                  <c:v>28.393734643734643</c:v>
                </c:pt>
                <c:pt idx="9327">
                  <c:v>28.393734643734643</c:v>
                </c:pt>
                <c:pt idx="9328">
                  <c:v>28.370700245700249</c:v>
                </c:pt>
                <c:pt idx="9329">
                  <c:v>28.363022113022112</c:v>
                </c:pt>
                <c:pt idx="9330">
                  <c:v>28.355343980343978</c:v>
                </c:pt>
                <c:pt idx="9331">
                  <c:v>28.343826781326779</c:v>
                </c:pt>
                <c:pt idx="9332">
                  <c:v>28.343826781326779</c:v>
                </c:pt>
                <c:pt idx="9333">
                  <c:v>28.328470515970515</c:v>
                </c:pt>
                <c:pt idx="9334">
                  <c:v>28.328470515970515</c:v>
                </c:pt>
                <c:pt idx="9335">
                  <c:v>28.313114250614252</c:v>
                </c:pt>
                <c:pt idx="9336">
                  <c:v>28.313114250614252</c:v>
                </c:pt>
                <c:pt idx="9337">
                  <c:v>28.301597051597049</c:v>
                </c:pt>
                <c:pt idx="9338">
                  <c:v>28.282401719901717</c:v>
                </c:pt>
                <c:pt idx="9339">
                  <c:v>28.282401719901717</c:v>
                </c:pt>
                <c:pt idx="9340">
                  <c:v>28.282401719901717</c:v>
                </c:pt>
                <c:pt idx="9341">
                  <c:v>28.282401719901717</c:v>
                </c:pt>
                <c:pt idx="9342">
                  <c:v>28.263206388206385</c:v>
                </c:pt>
                <c:pt idx="9343">
                  <c:v>28.251689189189189</c:v>
                </c:pt>
                <c:pt idx="9344">
                  <c:v>28.251689189189189</c:v>
                </c:pt>
                <c:pt idx="9345">
                  <c:v>28.240171990171991</c:v>
                </c:pt>
                <c:pt idx="9346">
                  <c:v>28.224815724815727</c:v>
                </c:pt>
                <c:pt idx="9347">
                  <c:v>28.224815724815727</c:v>
                </c:pt>
                <c:pt idx="9348">
                  <c:v>28.224815724815727</c:v>
                </c:pt>
                <c:pt idx="9349">
                  <c:v>28.209459459459456</c:v>
                </c:pt>
                <c:pt idx="9350">
                  <c:v>28.20178132678133</c:v>
                </c:pt>
                <c:pt idx="9351">
                  <c:v>28.194103194103192</c:v>
                </c:pt>
                <c:pt idx="9352">
                  <c:v>28.182585995085997</c:v>
                </c:pt>
                <c:pt idx="9353">
                  <c:v>28.182585995085997</c:v>
                </c:pt>
                <c:pt idx="9354">
                  <c:v>28.163390663390665</c:v>
                </c:pt>
                <c:pt idx="9355">
                  <c:v>28.163390663390665</c:v>
                </c:pt>
                <c:pt idx="9356">
                  <c:v>28.163390663390665</c:v>
                </c:pt>
                <c:pt idx="9357">
                  <c:v>28.140356265356264</c:v>
                </c:pt>
                <c:pt idx="9358">
                  <c:v>28.140356265356264</c:v>
                </c:pt>
                <c:pt idx="9359">
                  <c:v>28.140356265356264</c:v>
                </c:pt>
                <c:pt idx="9360">
                  <c:v>28.121160933660931</c:v>
                </c:pt>
                <c:pt idx="9361">
                  <c:v>28.121160933660931</c:v>
                </c:pt>
                <c:pt idx="9362">
                  <c:v>28.109643734643736</c:v>
                </c:pt>
                <c:pt idx="9363">
                  <c:v>28.101965601965599</c:v>
                </c:pt>
                <c:pt idx="9364">
                  <c:v>28.086609336609335</c:v>
                </c:pt>
                <c:pt idx="9365">
                  <c:v>28.086609336609335</c:v>
                </c:pt>
                <c:pt idx="9366">
                  <c:v>28.086609336609335</c:v>
                </c:pt>
                <c:pt idx="9367">
                  <c:v>28.071253071253071</c:v>
                </c:pt>
                <c:pt idx="9368">
                  <c:v>28.055896805896808</c:v>
                </c:pt>
                <c:pt idx="9369">
                  <c:v>28.055896805896808</c:v>
                </c:pt>
                <c:pt idx="9370">
                  <c:v>28.055896805896808</c:v>
                </c:pt>
                <c:pt idx="9371">
                  <c:v>28.040540540540544</c:v>
                </c:pt>
                <c:pt idx="9372">
                  <c:v>28.032862407862407</c:v>
                </c:pt>
                <c:pt idx="9373">
                  <c:v>28.025184275184273</c:v>
                </c:pt>
                <c:pt idx="9374">
                  <c:v>28.017506142506143</c:v>
                </c:pt>
                <c:pt idx="9375">
                  <c:v>28.009828009828009</c:v>
                </c:pt>
                <c:pt idx="9376">
                  <c:v>28.002149877149879</c:v>
                </c:pt>
                <c:pt idx="9377">
                  <c:v>27.994471744471745</c:v>
                </c:pt>
                <c:pt idx="9378">
                  <c:v>27.986793611793615</c:v>
                </c:pt>
                <c:pt idx="9379">
                  <c:v>27.979115479115478</c:v>
                </c:pt>
                <c:pt idx="9380">
                  <c:v>27.971437346437344</c:v>
                </c:pt>
                <c:pt idx="9381">
                  <c:v>27.963759213759214</c:v>
                </c:pt>
                <c:pt idx="9382">
                  <c:v>27.948402948402951</c:v>
                </c:pt>
                <c:pt idx="9383">
                  <c:v>27.948402948402951</c:v>
                </c:pt>
                <c:pt idx="9384">
                  <c:v>27.948402948402951</c:v>
                </c:pt>
                <c:pt idx="9385">
                  <c:v>27.917690417690416</c:v>
                </c:pt>
                <c:pt idx="9386">
                  <c:v>27.917690417690416</c:v>
                </c:pt>
                <c:pt idx="9387">
                  <c:v>27.917690417690416</c:v>
                </c:pt>
                <c:pt idx="9388">
                  <c:v>27.917690417690416</c:v>
                </c:pt>
                <c:pt idx="9389">
                  <c:v>27.917690417690416</c:v>
                </c:pt>
                <c:pt idx="9390">
                  <c:v>27.894656019656022</c:v>
                </c:pt>
                <c:pt idx="9391">
                  <c:v>27.871621621621621</c:v>
                </c:pt>
                <c:pt idx="9392">
                  <c:v>27.871621621621621</c:v>
                </c:pt>
                <c:pt idx="9393">
                  <c:v>27.871621621621621</c:v>
                </c:pt>
                <c:pt idx="9394">
                  <c:v>27.871621621621621</c:v>
                </c:pt>
                <c:pt idx="9395">
                  <c:v>27.871621621621621</c:v>
                </c:pt>
                <c:pt idx="9396">
                  <c:v>27.848587223587224</c:v>
                </c:pt>
                <c:pt idx="9397">
                  <c:v>27.84090909090909</c:v>
                </c:pt>
                <c:pt idx="9398">
                  <c:v>27.829391891891891</c:v>
                </c:pt>
                <c:pt idx="9399">
                  <c:v>27.829391891891891</c:v>
                </c:pt>
                <c:pt idx="9400">
                  <c:v>27.817874692874696</c:v>
                </c:pt>
                <c:pt idx="9401">
                  <c:v>27.810196560196559</c:v>
                </c:pt>
                <c:pt idx="9402">
                  <c:v>27.798679361179364</c:v>
                </c:pt>
                <c:pt idx="9403">
                  <c:v>27.798679361179364</c:v>
                </c:pt>
                <c:pt idx="9404">
                  <c:v>27.787162162162161</c:v>
                </c:pt>
                <c:pt idx="9405">
                  <c:v>27.775644963144963</c:v>
                </c:pt>
                <c:pt idx="9406">
                  <c:v>27.775644963144963</c:v>
                </c:pt>
                <c:pt idx="9407">
                  <c:v>27.764127764127768</c:v>
                </c:pt>
                <c:pt idx="9408">
                  <c:v>27.752610565110565</c:v>
                </c:pt>
                <c:pt idx="9409">
                  <c:v>27.752610565110565</c:v>
                </c:pt>
                <c:pt idx="9410">
                  <c:v>27.741093366093367</c:v>
                </c:pt>
                <c:pt idx="9411">
                  <c:v>27.729576167076171</c:v>
                </c:pt>
                <c:pt idx="9412">
                  <c:v>27.729576167076171</c:v>
                </c:pt>
                <c:pt idx="9413">
                  <c:v>27.7142199017199</c:v>
                </c:pt>
                <c:pt idx="9414">
                  <c:v>27.7142199017199</c:v>
                </c:pt>
                <c:pt idx="9415">
                  <c:v>27.702702702702702</c:v>
                </c:pt>
                <c:pt idx="9416">
                  <c:v>27.695024570024568</c:v>
                </c:pt>
                <c:pt idx="9417">
                  <c:v>27.679668304668304</c:v>
                </c:pt>
                <c:pt idx="9418">
                  <c:v>27.679668304668304</c:v>
                </c:pt>
                <c:pt idx="9419">
                  <c:v>27.679668304668304</c:v>
                </c:pt>
                <c:pt idx="9420">
                  <c:v>27.664312039312041</c:v>
                </c:pt>
                <c:pt idx="9421">
                  <c:v>27.656633906633903</c:v>
                </c:pt>
                <c:pt idx="9422">
                  <c:v>27.64127764127764</c:v>
                </c:pt>
                <c:pt idx="9423">
                  <c:v>27.64127764127764</c:v>
                </c:pt>
                <c:pt idx="9424">
                  <c:v>27.64127764127764</c:v>
                </c:pt>
                <c:pt idx="9425">
                  <c:v>27.625921375921376</c:v>
                </c:pt>
                <c:pt idx="9426">
                  <c:v>27.614404176904177</c:v>
                </c:pt>
                <c:pt idx="9427">
                  <c:v>27.614404176904177</c:v>
                </c:pt>
                <c:pt idx="9428">
                  <c:v>27.602886977886975</c:v>
                </c:pt>
                <c:pt idx="9429">
                  <c:v>27.595208845208845</c:v>
                </c:pt>
                <c:pt idx="9430">
                  <c:v>27.583691646191642</c:v>
                </c:pt>
                <c:pt idx="9431">
                  <c:v>27.583691646191642</c:v>
                </c:pt>
                <c:pt idx="9432">
                  <c:v>27.572174447174447</c:v>
                </c:pt>
                <c:pt idx="9433">
                  <c:v>27.560657248157248</c:v>
                </c:pt>
                <c:pt idx="9434">
                  <c:v>27.560657248157248</c:v>
                </c:pt>
                <c:pt idx="9435">
                  <c:v>27.54146191646192</c:v>
                </c:pt>
                <c:pt idx="9436">
                  <c:v>27.54146191646192</c:v>
                </c:pt>
                <c:pt idx="9437">
                  <c:v>27.54146191646192</c:v>
                </c:pt>
                <c:pt idx="9438">
                  <c:v>27.522266584766587</c:v>
                </c:pt>
                <c:pt idx="9439">
                  <c:v>27.522266584766587</c:v>
                </c:pt>
                <c:pt idx="9440">
                  <c:v>27.50691031941032</c:v>
                </c:pt>
                <c:pt idx="9441">
                  <c:v>27.50691031941032</c:v>
                </c:pt>
                <c:pt idx="9442">
                  <c:v>27.495393120393118</c:v>
                </c:pt>
                <c:pt idx="9443">
                  <c:v>27.476197788697789</c:v>
                </c:pt>
                <c:pt idx="9444">
                  <c:v>27.476197788697789</c:v>
                </c:pt>
                <c:pt idx="9445">
                  <c:v>27.476197788697789</c:v>
                </c:pt>
                <c:pt idx="9446">
                  <c:v>27.476197788697789</c:v>
                </c:pt>
                <c:pt idx="9447">
                  <c:v>27.441646191646189</c:v>
                </c:pt>
                <c:pt idx="9448">
                  <c:v>27.441646191646189</c:v>
                </c:pt>
                <c:pt idx="9449">
                  <c:v>27.441646191646189</c:v>
                </c:pt>
                <c:pt idx="9450">
                  <c:v>27.441646191646189</c:v>
                </c:pt>
                <c:pt idx="9451">
                  <c:v>27.441646191646189</c:v>
                </c:pt>
                <c:pt idx="9452">
                  <c:v>27.418611793611792</c:v>
                </c:pt>
                <c:pt idx="9453">
                  <c:v>27.410933660933662</c:v>
                </c:pt>
                <c:pt idx="9454">
                  <c:v>27.387899262899261</c:v>
                </c:pt>
                <c:pt idx="9455">
                  <c:v>27.387899262899261</c:v>
                </c:pt>
                <c:pt idx="9456">
                  <c:v>27.387899262899261</c:v>
                </c:pt>
                <c:pt idx="9457">
                  <c:v>27.387899262899261</c:v>
                </c:pt>
                <c:pt idx="9458">
                  <c:v>27.387899262899261</c:v>
                </c:pt>
                <c:pt idx="9459">
                  <c:v>27.364864864864863</c:v>
                </c:pt>
                <c:pt idx="9460">
                  <c:v>27.357186732186733</c:v>
                </c:pt>
                <c:pt idx="9461">
                  <c:v>27.345669533169531</c:v>
                </c:pt>
                <c:pt idx="9462">
                  <c:v>27.345669533169531</c:v>
                </c:pt>
                <c:pt idx="9463">
                  <c:v>27.334152334152336</c:v>
                </c:pt>
                <c:pt idx="9464">
                  <c:v>27.326474201474198</c:v>
                </c:pt>
                <c:pt idx="9465">
                  <c:v>27.311117936117935</c:v>
                </c:pt>
                <c:pt idx="9466">
                  <c:v>27.311117936117935</c:v>
                </c:pt>
                <c:pt idx="9467">
                  <c:v>27.311117936117935</c:v>
                </c:pt>
                <c:pt idx="9468">
                  <c:v>27.295761670761671</c:v>
                </c:pt>
                <c:pt idx="9469">
                  <c:v>27.288083538083541</c:v>
                </c:pt>
                <c:pt idx="9470">
                  <c:v>27.280405405405407</c:v>
                </c:pt>
                <c:pt idx="9471">
                  <c:v>27.27272727272727</c:v>
                </c:pt>
                <c:pt idx="9472">
                  <c:v>27.26504914004914</c:v>
                </c:pt>
                <c:pt idx="9473">
                  <c:v>27.257371007371006</c:v>
                </c:pt>
                <c:pt idx="9474">
                  <c:v>27.245853808353811</c:v>
                </c:pt>
                <c:pt idx="9475">
                  <c:v>27.245853808353811</c:v>
                </c:pt>
                <c:pt idx="9476">
                  <c:v>27.234336609336609</c:v>
                </c:pt>
                <c:pt idx="9477">
                  <c:v>27.226658476658478</c:v>
                </c:pt>
                <c:pt idx="9478">
                  <c:v>27.218980343980341</c:v>
                </c:pt>
                <c:pt idx="9479">
                  <c:v>27.211302211302211</c:v>
                </c:pt>
                <c:pt idx="9480">
                  <c:v>27.203624078624077</c:v>
                </c:pt>
                <c:pt idx="9481">
                  <c:v>27.195945945945947</c:v>
                </c:pt>
                <c:pt idx="9482">
                  <c:v>27.188267813267814</c:v>
                </c:pt>
                <c:pt idx="9483">
                  <c:v>27.17291154791155</c:v>
                </c:pt>
                <c:pt idx="9484">
                  <c:v>27.17291154791155</c:v>
                </c:pt>
                <c:pt idx="9485">
                  <c:v>27.17291154791155</c:v>
                </c:pt>
                <c:pt idx="9486">
                  <c:v>27.157555282555286</c:v>
                </c:pt>
                <c:pt idx="9487">
                  <c:v>27.149877149877149</c:v>
                </c:pt>
                <c:pt idx="9488">
                  <c:v>27.142199017199015</c:v>
                </c:pt>
                <c:pt idx="9489">
                  <c:v>27.12300368550369</c:v>
                </c:pt>
                <c:pt idx="9490">
                  <c:v>27.12300368550369</c:v>
                </c:pt>
                <c:pt idx="9491">
                  <c:v>27.12300368550369</c:v>
                </c:pt>
                <c:pt idx="9492">
                  <c:v>27.12300368550369</c:v>
                </c:pt>
                <c:pt idx="9493">
                  <c:v>27.103808353808358</c:v>
                </c:pt>
                <c:pt idx="9494">
                  <c:v>27.092291154791155</c:v>
                </c:pt>
                <c:pt idx="9495">
                  <c:v>27.092291154791155</c:v>
                </c:pt>
                <c:pt idx="9496">
                  <c:v>27.076934889434888</c:v>
                </c:pt>
                <c:pt idx="9497">
                  <c:v>27.076934889434888</c:v>
                </c:pt>
                <c:pt idx="9498">
                  <c:v>27.061578624078624</c:v>
                </c:pt>
                <c:pt idx="9499">
                  <c:v>27.061578624078624</c:v>
                </c:pt>
                <c:pt idx="9500">
                  <c:v>27.050061425061422</c:v>
                </c:pt>
                <c:pt idx="9501">
                  <c:v>27.034705159705158</c:v>
                </c:pt>
                <c:pt idx="9502">
                  <c:v>27.034705159705158</c:v>
                </c:pt>
                <c:pt idx="9503">
                  <c:v>27.034705159705158</c:v>
                </c:pt>
                <c:pt idx="9504">
                  <c:v>27.019348894348894</c:v>
                </c:pt>
                <c:pt idx="9505">
                  <c:v>27.007831695331696</c:v>
                </c:pt>
                <c:pt idx="9506">
                  <c:v>27.007831695331696</c:v>
                </c:pt>
                <c:pt idx="9507">
                  <c:v>26.996314496314493</c:v>
                </c:pt>
                <c:pt idx="9508">
                  <c:v>26.988636363636363</c:v>
                </c:pt>
                <c:pt idx="9509">
                  <c:v>26.98095823095823</c:v>
                </c:pt>
                <c:pt idx="9510">
                  <c:v>26.965601965601966</c:v>
                </c:pt>
                <c:pt idx="9511">
                  <c:v>26.965601965601966</c:v>
                </c:pt>
                <c:pt idx="9512">
                  <c:v>26.965601965601966</c:v>
                </c:pt>
                <c:pt idx="9513">
                  <c:v>26.942567567567565</c:v>
                </c:pt>
                <c:pt idx="9514">
                  <c:v>26.942567567567565</c:v>
                </c:pt>
                <c:pt idx="9515">
                  <c:v>26.942567567567565</c:v>
                </c:pt>
                <c:pt idx="9516">
                  <c:v>26.927211302211301</c:v>
                </c:pt>
                <c:pt idx="9517">
                  <c:v>26.919533169533171</c:v>
                </c:pt>
                <c:pt idx="9518">
                  <c:v>26.911855036855037</c:v>
                </c:pt>
                <c:pt idx="9519">
                  <c:v>26.884981572481571</c:v>
                </c:pt>
                <c:pt idx="9520">
                  <c:v>26.884981572481571</c:v>
                </c:pt>
                <c:pt idx="9521">
                  <c:v>26.884981572481571</c:v>
                </c:pt>
                <c:pt idx="9522">
                  <c:v>26.884981572481571</c:v>
                </c:pt>
                <c:pt idx="9523">
                  <c:v>26.884981572481571</c:v>
                </c:pt>
                <c:pt idx="9524">
                  <c:v>26.884981572481571</c:v>
                </c:pt>
                <c:pt idx="9525">
                  <c:v>26.858108108108109</c:v>
                </c:pt>
                <c:pt idx="9526">
                  <c:v>26.850429975429975</c:v>
                </c:pt>
                <c:pt idx="9527">
                  <c:v>26.842751842751845</c:v>
                </c:pt>
                <c:pt idx="9528">
                  <c:v>26.831234643734643</c:v>
                </c:pt>
                <c:pt idx="9529">
                  <c:v>26.831234643734643</c:v>
                </c:pt>
                <c:pt idx="9530">
                  <c:v>26.819717444717444</c:v>
                </c:pt>
                <c:pt idx="9531">
                  <c:v>26.796683046683047</c:v>
                </c:pt>
                <c:pt idx="9532">
                  <c:v>26.796683046683047</c:v>
                </c:pt>
                <c:pt idx="9533">
                  <c:v>26.796683046683047</c:v>
                </c:pt>
                <c:pt idx="9534">
                  <c:v>26.796683046683047</c:v>
                </c:pt>
                <c:pt idx="9535">
                  <c:v>26.796683046683047</c:v>
                </c:pt>
                <c:pt idx="9536">
                  <c:v>26.758292383292382</c:v>
                </c:pt>
                <c:pt idx="9537">
                  <c:v>26.758292383292382</c:v>
                </c:pt>
                <c:pt idx="9538">
                  <c:v>26.758292383292382</c:v>
                </c:pt>
                <c:pt idx="9539">
                  <c:v>26.758292383292382</c:v>
                </c:pt>
                <c:pt idx="9540">
                  <c:v>26.758292383292382</c:v>
                </c:pt>
                <c:pt idx="9541">
                  <c:v>26.735257985257988</c:v>
                </c:pt>
                <c:pt idx="9542">
                  <c:v>26.727579852579851</c:v>
                </c:pt>
                <c:pt idx="9543">
                  <c:v>26.719901719901717</c:v>
                </c:pt>
                <c:pt idx="9544">
                  <c:v>26.704545454545453</c:v>
                </c:pt>
                <c:pt idx="9545">
                  <c:v>26.704545454545453</c:v>
                </c:pt>
                <c:pt idx="9546">
                  <c:v>26.704545454545453</c:v>
                </c:pt>
                <c:pt idx="9547">
                  <c:v>26.685350122850121</c:v>
                </c:pt>
                <c:pt idx="9548">
                  <c:v>26.685350122850121</c:v>
                </c:pt>
                <c:pt idx="9549">
                  <c:v>26.673832923832926</c:v>
                </c:pt>
                <c:pt idx="9550">
                  <c:v>26.662315724815727</c:v>
                </c:pt>
                <c:pt idx="9551">
                  <c:v>26.662315724815727</c:v>
                </c:pt>
                <c:pt idx="9552">
                  <c:v>26.650798525798525</c:v>
                </c:pt>
                <c:pt idx="9553">
                  <c:v>26.635442260442261</c:v>
                </c:pt>
                <c:pt idx="9554">
                  <c:v>26.635442260442261</c:v>
                </c:pt>
                <c:pt idx="9555">
                  <c:v>26.635442260442261</c:v>
                </c:pt>
                <c:pt idx="9556">
                  <c:v>26.620085995085997</c:v>
                </c:pt>
                <c:pt idx="9557">
                  <c:v>26.61240786240786</c:v>
                </c:pt>
                <c:pt idx="9558">
                  <c:v>26.597051597051596</c:v>
                </c:pt>
                <c:pt idx="9559">
                  <c:v>26.597051597051596</c:v>
                </c:pt>
                <c:pt idx="9560">
                  <c:v>26.597051597051596</c:v>
                </c:pt>
                <c:pt idx="9561">
                  <c:v>26.581695331695332</c:v>
                </c:pt>
                <c:pt idx="9562">
                  <c:v>26.566339066339069</c:v>
                </c:pt>
                <c:pt idx="9563">
                  <c:v>26.566339066339069</c:v>
                </c:pt>
                <c:pt idx="9564">
                  <c:v>26.566339066339069</c:v>
                </c:pt>
                <c:pt idx="9565">
                  <c:v>26.547143734643736</c:v>
                </c:pt>
                <c:pt idx="9566">
                  <c:v>26.547143734643736</c:v>
                </c:pt>
                <c:pt idx="9567">
                  <c:v>26.535626535626534</c:v>
                </c:pt>
                <c:pt idx="9568">
                  <c:v>26.527948402948404</c:v>
                </c:pt>
                <c:pt idx="9569">
                  <c:v>26.52027027027027</c:v>
                </c:pt>
                <c:pt idx="9570">
                  <c:v>26.51259213759214</c:v>
                </c:pt>
                <c:pt idx="9571">
                  <c:v>26.501074938574938</c:v>
                </c:pt>
                <c:pt idx="9572">
                  <c:v>26.501074938574938</c:v>
                </c:pt>
                <c:pt idx="9573">
                  <c:v>26.489557739557739</c:v>
                </c:pt>
                <c:pt idx="9574">
                  <c:v>26.474201474201475</c:v>
                </c:pt>
                <c:pt idx="9575">
                  <c:v>26.474201474201475</c:v>
                </c:pt>
                <c:pt idx="9576">
                  <c:v>26.474201474201475</c:v>
                </c:pt>
                <c:pt idx="9577">
                  <c:v>26.451167076167074</c:v>
                </c:pt>
                <c:pt idx="9578">
                  <c:v>26.451167076167074</c:v>
                </c:pt>
                <c:pt idx="9579">
                  <c:v>26.451167076167074</c:v>
                </c:pt>
                <c:pt idx="9580">
                  <c:v>26.435810810810811</c:v>
                </c:pt>
                <c:pt idx="9581">
                  <c:v>26.424293611793615</c:v>
                </c:pt>
                <c:pt idx="9582">
                  <c:v>26.424293611793615</c:v>
                </c:pt>
                <c:pt idx="9583">
                  <c:v>26.412776412776413</c:v>
                </c:pt>
                <c:pt idx="9584">
                  <c:v>26.389742014742012</c:v>
                </c:pt>
                <c:pt idx="9585">
                  <c:v>26.389742014742012</c:v>
                </c:pt>
                <c:pt idx="9586">
                  <c:v>26.389742014742012</c:v>
                </c:pt>
                <c:pt idx="9587">
                  <c:v>26.389742014742012</c:v>
                </c:pt>
                <c:pt idx="9588">
                  <c:v>26.389742014742012</c:v>
                </c:pt>
                <c:pt idx="9589">
                  <c:v>26.36286855036855</c:v>
                </c:pt>
                <c:pt idx="9590">
                  <c:v>26.36286855036855</c:v>
                </c:pt>
                <c:pt idx="9591">
                  <c:v>26.347512285012286</c:v>
                </c:pt>
                <c:pt idx="9592">
                  <c:v>26.347512285012286</c:v>
                </c:pt>
                <c:pt idx="9593">
                  <c:v>26.335995085995084</c:v>
                </c:pt>
                <c:pt idx="9594">
                  <c:v>26.309121621621621</c:v>
                </c:pt>
                <c:pt idx="9595">
                  <c:v>26.309121621621621</c:v>
                </c:pt>
                <c:pt idx="9596">
                  <c:v>26.309121621621621</c:v>
                </c:pt>
                <c:pt idx="9597">
                  <c:v>26.309121621621621</c:v>
                </c:pt>
                <c:pt idx="9598">
                  <c:v>26.309121621621621</c:v>
                </c:pt>
                <c:pt idx="9599">
                  <c:v>26.309121621621621</c:v>
                </c:pt>
                <c:pt idx="9600">
                  <c:v>26.282248157248155</c:v>
                </c:pt>
                <c:pt idx="9601">
                  <c:v>26.274570024570025</c:v>
                </c:pt>
                <c:pt idx="9602">
                  <c:v>26.266891891891891</c:v>
                </c:pt>
                <c:pt idx="9603">
                  <c:v>26.259213759213758</c:v>
                </c:pt>
                <c:pt idx="9604">
                  <c:v>26.247696560196559</c:v>
                </c:pt>
                <c:pt idx="9605">
                  <c:v>26.247696560196559</c:v>
                </c:pt>
                <c:pt idx="9606">
                  <c:v>26.236179361179364</c:v>
                </c:pt>
                <c:pt idx="9607">
                  <c:v>26.228501228501226</c:v>
                </c:pt>
                <c:pt idx="9608">
                  <c:v>26.213144963144963</c:v>
                </c:pt>
                <c:pt idx="9609">
                  <c:v>26.213144963144963</c:v>
                </c:pt>
                <c:pt idx="9610">
                  <c:v>26.213144963144963</c:v>
                </c:pt>
                <c:pt idx="9611">
                  <c:v>26.197788697788699</c:v>
                </c:pt>
                <c:pt idx="9612">
                  <c:v>26.190110565110565</c:v>
                </c:pt>
                <c:pt idx="9613">
                  <c:v>26.182432432432435</c:v>
                </c:pt>
                <c:pt idx="9614">
                  <c:v>26.170915233415233</c:v>
                </c:pt>
                <c:pt idx="9615">
                  <c:v>26.170915233415233</c:v>
                </c:pt>
                <c:pt idx="9616">
                  <c:v>26.159398034398034</c:v>
                </c:pt>
                <c:pt idx="9617">
                  <c:v>26.1517199017199</c:v>
                </c:pt>
                <c:pt idx="9618">
                  <c:v>26.140202702702702</c:v>
                </c:pt>
                <c:pt idx="9619">
                  <c:v>26.140202702702702</c:v>
                </c:pt>
                <c:pt idx="9620">
                  <c:v>26.124846437346438</c:v>
                </c:pt>
                <c:pt idx="9621">
                  <c:v>26.124846437346438</c:v>
                </c:pt>
                <c:pt idx="9622">
                  <c:v>26.113329238329236</c:v>
                </c:pt>
                <c:pt idx="9623">
                  <c:v>26.101812039312041</c:v>
                </c:pt>
                <c:pt idx="9624">
                  <c:v>26.101812039312041</c:v>
                </c:pt>
                <c:pt idx="9625">
                  <c:v>26.082616707616708</c:v>
                </c:pt>
                <c:pt idx="9626">
                  <c:v>26.082616707616708</c:v>
                </c:pt>
                <c:pt idx="9627">
                  <c:v>26.082616707616708</c:v>
                </c:pt>
                <c:pt idx="9628">
                  <c:v>26.067260442260441</c:v>
                </c:pt>
                <c:pt idx="9629">
                  <c:v>26.059582309582307</c:v>
                </c:pt>
                <c:pt idx="9630">
                  <c:v>26.044226044226043</c:v>
                </c:pt>
                <c:pt idx="9631">
                  <c:v>26.044226044226043</c:v>
                </c:pt>
                <c:pt idx="9632">
                  <c:v>26.044226044226043</c:v>
                </c:pt>
                <c:pt idx="9633">
                  <c:v>26.02886977886978</c:v>
                </c:pt>
                <c:pt idx="9634">
                  <c:v>26.017352579852581</c:v>
                </c:pt>
                <c:pt idx="9635">
                  <c:v>26.017352579852581</c:v>
                </c:pt>
                <c:pt idx="9636">
                  <c:v>26.005835380835379</c:v>
                </c:pt>
                <c:pt idx="9637">
                  <c:v>25.990479115479115</c:v>
                </c:pt>
                <c:pt idx="9638">
                  <c:v>25.990479115479115</c:v>
                </c:pt>
                <c:pt idx="9639">
                  <c:v>25.990479115479115</c:v>
                </c:pt>
                <c:pt idx="9640">
                  <c:v>25.975122850122851</c:v>
                </c:pt>
                <c:pt idx="9641">
                  <c:v>25.963605651105652</c:v>
                </c:pt>
                <c:pt idx="9642">
                  <c:v>25.963605651105652</c:v>
                </c:pt>
                <c:pt idx="9643">
                  <c:v>25.95208845208845</c:v>
                </c:pt>
                <c:pt idx="9644">
                  <c:v>25.940571253071255</c:v>
                </c:pt>
                <c:pt idx="9645">
                  <c:v>25.940571253071255</c:v>
                </c:pt>
                <c:pt idx="9646">
                  <c:v>25.929054054054053</c:v>
                </c:pt>
                <c:pt idx="9647">
                  <c:v>25.921375921375923</c:v>
                </c:pt>
                <c:pt idx="9648">
                  <c:v>25.909858722358724</c:v>
                </c:pt>
                <c:pt idx="9649">
                  <c:v>25.909858722358724</c:v>
                </c:pt>
                <c:pt idx="9650">
                  <c:v>25.898341523341522</c:v>
                </c:pt>
                <c:pt idx="9651">
                  <c:v>25.886824324324326</c:v>
                </c:pt>
                <c:pt idx="9652">
                  <c:v>25.886824324324326</c:v>
                </c:pt>
                <c:pt idx="9653">
                  <c:v>25.875307125307124</c:v>
                </c:pt>
                <c:pt idx="9654">
                  <c:v>25.85995085995086</c:v>
                </c:pt>
                <c:pt idx="9655">
                  <c:v>25.85995085995086</c:v>
                </c:pt>
                <c:pt idx="9656">
                  <c:v>25.85995085995086</c:v>
                </c:pt>
                <c:pt idx="9657">
                  <c:v>25.844594594594593</c:v>
                </c:pt>
                <c:pt idx="9658">
                  <c:v>25.836916461916459</c:v>
                </c:pt>
                <c:pt idx="9659">
                  <c:v>25.829238329238329</c:v>
                </c:pt>
                <c:pt idx="9660">
                  <c:v>25.817721130221134</c:v>
                </c:pt>
                <c:pt idx="9661">
                  <c:v>25.817721130221134</c:v>
                </c:pt>
                <c:pt idx="9662">
                  <c:v>25.806203931203932</c:v>
                </c:pt>
                <c:pt idx="9663">
                  <c:v>25.798525798525802</c:v>
                </c:pt>
                <c:pt idx="9664">
                  <c:v>25.790847665847664</c:v>
                </c:pt>
                <c:pt idx="9665">
                  <c:v>25.783169533169531</c:v>
                </c:pt>
                <c:pt idx="9666">
                  <c:v>25.775491400491401</c:v>
                </c:pt>
                <c:pt idx="9667">
                  <c:v>25.767813267813267</c:v>
                </c:pt>
                <c:pt idx="9668">
                  <c:v>25.760135135135137</c:v>
                </c:pt>
                <c:pt idx="9669">
                  <c:v>25.752457002457003</c:v>
                </c:pt>
                <c:pt idx="9670">
                  <c:v>25.737100737100739</c:v>
                </c:pt>
                <c:pt idx="9671">
                  <c:v>25.737100737100739</c:v>
                </c:pt>
                <c:pt idx="9672">
                  <c:v>25.737100737100739</c:v>
                </c:pt>
                <c:pt idx="9673">
                  <c:v>25.714066339066338</c:v>
                </c:pt>
                <c:pt idx="9674">
                  <c:v>25.714066339066338</c:v>
                </c:pt>
                <c:pt idx="9675">
                  <c:v>25.714066339066338</c:v>
                </c:pt>
                <c:pt idx="9676">
                  <c:v>25.698710073710075</c:v>
                </c:pt>
                <c:pt idx="9677">
                  <c:v>25.687192874692876</c:v>
                </c:pt>
                <c:pt idx="9678">
                  <c:v>25.687192874692876</c:v>
                </c:pt>
                <c:pt idx="9679">
                  <c:v>25.667997542997544</c:v>
                </c:pt>
                <c:pt idx="9680">
                  <c:v>25.667997542997544</c:v>
                </c:pt>
                <c:pt idx="9681">
                  <c:v>25.667997542997544</c:v>
                </c:pt>
                <c:pt idx="9682">
                  <c:v>25.652641277641276</c:v>
                </c:pt>
                <c:pt idx="9683">
                  <c:v>25.644963144963146</c:v>
                </c:pt>
                <c:pt idx="9684">
                  <c:v>25.637285012285009</c:v>
                </c:pt>
                <c:pt idx="9685">
                  <c:v>25.625767813267814</c:v>
                </c:pt>
                <c:pt idx="9686">
                  <c:v>25.625767813267814</c:v>
                </c:pt>
                <c:pt idx="9687">
                  <c:v>25.614250614250615</c:v>
                </c:pt>
                <c:pt idx="9688">
                  <c:v>25.602733415233413</c:v>
                </c:pt>
                <c:pt idx="9689">
                  <c:v>25.602733415233413</c:v>
                </c:pt>
                <c:pt idx="9690">
                  <c:v>25.591216216216218</c:v>
                </c:pt>
                <c:pt idx="9691">
                  <c:v>25.579699017199015</c:v>
                </c:pt>
                <c:pt idx="9692">
                  <c:v>25.579699017199015</c:v>
                </c:pt>
                <c:pt idx="9693">
                  <c:v>25.568181818181817</c:v>
                </c:pt>
                <c:pt idx="9694">
                  <c:v>25.556664619164621</c:v>
                </c:pt>
                <c:pt idx="9695">
                  <c:v>25.556664619164621</c:v>
                </c:pt>
                <c:pt idx="9696">
                  <c:v>25.545147420147419</c:v>
                </c:pt>
                <c:pt idx="9697">
                  <c:v>25.537469287469289</c:v>
                </c:pt>
                <c:pt idx="9698">
                  <c:v>25.522113022113025</c:v>
                </c:pt>
                <c:pt idx="9699">
                  <c:v>25.522113022113025</c:v>
                </c:pt>
                <c:pt idx="9700">
                  <c:v>25.522113022113025</c:v>
                </c:pt>
                <c:pt idx="9701">
                  <c:v>25.506756756756754</c:v>
                </c:pt>
                <c:pt idx="9702">
                  <c:v>25.491400491400491</c:v>
                </c:pt>
                <c:pt idx="9703">
                  <c:v>25.491400491400491</c:v>
                </c:pt>
                <c:pt idx="9704">
                  <c:v>25.491400491400491</c:v>
                </c:pt>
                <c:pt idx="9705">
                  <c:v>25.476044226044227</c:v>
                </c:pt>
                <c:pt idx="9706">
                  <c:v>25.468366093366097</c:v>
                </c:pt>
                <c:pt idx="9707">
                  <c:v>25.460687960687959</c:v>
                </c:pt>
                <c:pt idx="9708">
                  <c:v>25.453009828009826</c:v>
                </c:pt>
                <c:pt idx="9709">
                  <c:v>25.445331695331696</c:v>
                </c:pt>
                <c:pt idx="9710">
                  <c:v>25.437653562653562</c:v>
                </c:pt>
                <c:pt idx="9711">
                  <c:v>25.426136363636363</c:v>
                </c:pt>
                <c:pt idx="9712">
                  <c:v>25.426136363636363</c:v>
                </c:pt>
                <c:pt idx="9713">
                  <c:v>25.414619164619161</c:v>
                </c:pt>
                <c:pt idx="9714">
                  <c:v>25.403101965601966</c:v>
                </c:pt>
                <c:pt idx="9715">
                  <c:v>25.403101965601966</c:v>
                </c:pt>
                <c:pt idx="9716">
                  <c:v>25.387745700245702</c:v>
                </c:pt>
                <c:pt idx="9717">
                  <c:v>25.387745700245702</c:v>
                </c:pt>
                <c:pt idx="9718">
                  <c:v>25.376228501228503</c:v>
                </c:pt>
                <c:pt idx="9719">
                  <c:v>25.364711302211301</c:v>
                </c:pt>
                <c:pt idx="9720">
                  <c:v>25.364711302211301</c:v>
                </c:pt>
                <c:pt idx="9721">
                  <c:v>25.3416769041769</c:v>
                </c:pt>
                <c:pt idx="9722">
                  <c:v>25.3416769041769</c:v>
                </c:pt>
                <c:pt idx="9723">
                  <c:v>25.3416769041769</c:v>
                </c:pt>
                <c:pt idx="9724">
                  <c:v>25.3416769041769</c:v>
                </c:pt>
                <c:pt idx="9725">
                  <c:v>25.31864250614251</c:v>
                </c:pt>
                <c:pt idx="9726">
                  <c:v>25.31864250614251</c:v>
                </c:pt>
                <c:pt idx="9727">
                  <c:v>25.307125307125304</c:v>
                </c:pt>
                <c:pt idx="9728">
                  <c:v>25.29176904176904</c:v>
                </c:pt>
                <c:pt idx="9729">
                  <c:v>25.29176904176904</c:v>
                </c:pt>
                <c:pt idx="9730">
                  <c:v>25.29176904176904</c:v>
                </c:pt>
                <c:pt idx="9731">
                  <c:v>25.276412776412776</c:v>
                </c:pt>
                <c:pt idx="9732">
                  <c:v>25.268734643734643</c:v>
                </c:pt>
                <c:pt idx="9733">
                  <c:v>25.261056511056513</c:v>
                </c:pt>
                <c:pt idx="9734">
                  <c:v>25.24953931203931</c:v>
                </c:pt>
                <c:pt idx="9735">
                  <c:v>25.24953931203931</c:v>
                </c:pt>
                <c:pt idx="9736">
                  <c:v>25.238022113022112</c:v>
                </c:pt>
                <c:pt idx="9737">
                  <c:v>25.226504914004916</c:v>
                </c:pt>
                <c:pt idx="9738">
                  <c:v>25.226504914004916</c:v>
                </c:pt>
                <c:pt idx="9739">
                  <c:v>25.214987714987714</c:v>
                </c:pt>
                <c:pt idx="9740">
                  <c:v>25.203470515970515</c:v>
                </c:pt>
                <c:pt idx="9741">
                  <c:v>25.203470515970515</c:v>
                </c:pt>
                <c:pt idx="9742">
                  <c:v>25.19195331695332</c:v>
                </c:pt>
                <c:pt idx="9743">
                  <c:v>25.184275184275183</c:v>
                </c:pt>
                <c:pt idx="9744">
                  <c:v>25.176597051597049</c:v>
                </c:pt>
                <c:pt idx="9745">
                  <c:v>25.168918918918919</c:v>
                </c:pt>
                <c:pt idx="9746">
                  <c:v>25.161240786240786</c:v>
                </c:pt>
                <c:pt idx="9747">
                  <c:v>25.153562653562656</c:v>
                </c:pt>
                <c:pt idx="9748">
                  <c:v>25.138206388206385</c:v>
                </c:pt>
                <c:pt idx="9749">
                  <c:v>25.138206388206385</c:v>
                </c:pt>
                <c:pt idx="9750">
                  <c:v>25.138206388206385</c:v>
                </c:pt>
                <c:pt idx="9751">
                  <c:v>25.122850122850121</c:v>
                </c:pt>
                <c:pt idx="9752">
                  <c:v>25.111332923832926</c:v>
                </c:pt>
                <c:pt idx="9753">
                  <c:v>25.111332923832926</c:v>
                </c:pt>
                <c:pt idx="9754">
                  <c:v>25.099815724815727</c:v>
                </c:pt>
                <c:pt idx="9755">
                  <c:v>25.07678132678133</c:v>
                </c:pt>
                <c:pt idx="9756">
                  <c:v>25.07678132678133</c:v>
                </c:pt>
                <c:pt idx="9757">
                  <c:v>25.07678132678133</c:v>
                </c:pt>
                <c:pt idx="9758">
                  <c:v>25.07678132678133</c:v>
                </c:pt>
                <c:pt idx="9759">
                  <c:v>25.07678132678133</c:v>
                </c:pt>
                <c:pt idx="9760">
                  <c:v>25.053746928746929</c:v>
                </c:pt>
                <c:pt idx="9761">
                  <c:v>25.046068796068795</c:v>
                </c:pt>
                <c:pt idx="9762">
                  <c:v>25.034551597051596</c:v>
                </c:pt>
                <c:pt idx="9763">
                  <c:v>25.034551597051596</c:v>
                </c:pt>
                <c:pt idx="9764">
                  <c:v>25.023034398034401</c:v>
                </c:pt>
                <c:pt idx="9765">
                  <c:v>25.015356265356264</c:v>
                </c:pt>
                <c:pt idx="9766">
                  <c:v>25.003839066339069</c:v>
                </c:pt>
                <c:pt idx="9767">
                  <c:v>25.003839066339069</c:v>
                </c:pt>
                <c:pt idx="9768">
                  <c:v>24.992321867321866</c:v>
                </c:pt>
                <c:pt idx="9769">
                  <c:v>24.984643734643736</c:v>
                </c:pt>
                <c:pt idx="9770">
                  <c:v>24.976965601965603</c:v>
                </c:pt>
                <c:pt idx="9771">
                  <c:v>24.969287469287469</c:v>
                </c:pt>
                <c:pt idx="9772">
                  <c:v>24.95777027027027</c:v>
                </c:pt>
                <c:pt idx="9773">
                  <c:v>24.95777027027027</c:v>
                </c:pt>
                <c:pt idx="9774">
                  <c:v>24.938574938574938</c:v>
                </c:pt>
                <c:pt idx="9775">
                  <c:v>24.938574938574938</c:v>
                </c:pt>
                <c:pt idx="9776">
                  <c:v>24.938574938574938</c:v>
                </c:pt>
                <c:pt idx="9777">
                  <c:v>24.919379606879609</c:v>
                </c:pt>
                <c:pt idx="9778">
                  <c:v>24.919379606879609</c:v>
                </c:pt>
                <c:pt idx="9779">
                  <c:v>24.907862407862407</c:v>
                </c:pt>
                <c:pt idx="9780">
                  <c:v>24.900184275184277</c:v>
                </c:pt>
                <c:pt idx="9781">
                  <c:v>24.884828009828013</c:v>
                </c:pt>
                <c:pt idx="9782">
                  <c:v>24.884828009828013</c:v>
                </c:pt>
                <c:pt idx="9783">
                  <c:v>24.884828009828013</c:v>
                </c:pt>
                <c:pt idx="9784">
                  <c:v>24.869471744471745</c:v>
                </c:pt>
                <c:pt idx="9785">
                  <c:v>24.861793611793612</c:v>
                </c:pt>
                <c:pt idx="9786">
                  <c:v>24.842598280098279</c:v>
                </c:pt>
                <c:pt idx="9787">
                  <c:v>24.842598280098279</c:v>
                </c:pt>
                <c:pt idx="9788">
                  <c:v>24.842598280098279</c:v>
                </c:pt>
                <c:pt idx="9789">
                  <c:v>24.842598280098279</c:v>
                </c:pt>
                <c:pt idx="9790">
                  <c:v>24.823402948402947</c:v>
                </c:pt>
                <c:pt idx="9791">
                  <c:v>24.811885749385748</c:v>
                </c:pt>
                <c:pt idx="9792">
                  <c:v>24.811885749385748</c:v>
                </c:pt>
                <c:pt idx="9793">
                  <c:v>24.80036855036855</c:v>
                </c:pt>
                <c:pt idx="9794">
                  <c:v>24.792690417690419</c:v>
                </c:pt>
                <c:pt idx="9795">
                  <c:v>24.781173218673221</c:v>
                </c:pt>
                <c:pt idx="9796">
                  <c:v>24.781173218673221</c:v>
                </c:pt>
                <c:pt idx="9797">
                  <c:v>24.769656019656018</c:v>
                </c:pt>
                <c:pt idx="9798">
                  <c:v>24.75813882063882</c:v>
                </c:pt>
                <c:pt idx="9799">
                  <c:v>24.75813882063882</c:v>
                </c:pt>
                <c:pt idx="9800">
                  <c:v>24.746621621621621</c:v>
                </c:pt>
                <c:pt idx="9801">
                  <c:v>24.738943488943487</c:v>
                </c:pt>
                <c:pt idx="9802">
                  <c:v>24.731265356265357</c:v>
                </c:pt>
                <c:pt idx="9803">
                  <c:v>24.723587223587224</c:v>
                </c:pt>
                <c:pt idx="9804">
                  <c:v>24.71590909090909</c:v>
                </c:pt>
                <c:pt idx="9805">
                  <c:v>24.700552825552826</c:v>
                </c:pt>
                <c:pt idx="9806">
                  <c:v>24.700552825552826</c:v>
                </c:pt>
                <c:pt idx="9807">
                  <c:v>24.700552825552826</c:v>
                </c:pt>
                <c:pt idx="9808">
                  <c:v>24.685196560196559</c:v>
                </c:pt>
                <c:pt idx="9809">
                  <c:v>24.677518427518429</c:v>
                </c:pt>
                <c:pt idx="9810">
                  <c:v>24.666001228501226</c:v>
                </c:pt>
                <c:pt idx="9811">
                  <c:v>24.666001228501226</c:v>
                </c:pt>
                <c:pt idx="9812">
                  <c:v>24.642966830466833</c:v>
                </c:pt>
                <c:pt idx="9813">
                  <c:v>24.642966830466833</c:v>
                </c:pt>
                <c:pt idx="9814">
                  <c:v>24.642966830466833</c:v>
                </c:pt>
                <c:pt idx="9815">
                  <c:v>24.642966830466833</c:v>
                </c:pt>
                <c:pt idx="9816">
                  <c:v>24.6237714987715</c:v>
                </c:pt>
                <c:pt idx="9817">
                  <c:v>24.616093366093367</c:v>
                </c:pt>
                <c:pt idx="9818">
                  <c:v>24.600737100737099</c:v>
                </c:pt>
                <c:pt idx="9819">
                  <c:v>24.600737100737099</c:v>
                </c:pt>
                <c:pt idx="9820">
                  <c:v>24.600737100737099</c:v>
                </c:pt>
                <c:pt idx="9821">
                  <c:v>24.585380835380835</c:v>
                </c:pt>
                <c:pt idx="9822">
                  <c:v>24.577702702702702</c:v>
                </c:pt>
                <c:pt idx="9823">
                  <c:v>24.570024570024572</c:v>
                </c:pt>
                <c:pt idx="9824">
                  <c:v>24.562346437346438</c:v>
                </c:pt>
                <c:pt idx="9825">
                  <c:v>24.554668304668304</c:v>
                </c:pt>
                <c:pt idx="9826">
                  <c:v>24.546990171990171</c:v>
                </c:pt>
                <c:pt idx="9827">
                  <c:v>24.539312039312041</c:v>
                </c:pt>
                <c:pt idx="9828">
                  <c:v>24.531633906633907</c:v>
                </c:pt>
                <c:pt idx="9829">
                  <c:v>24.523955773955773</c:v>
                </c:pt>
                <c:pt idx="9830">
                  <c:v>24.516277641277643</c:v>
                </c:pt>
                <c:pt idx="9831">
                  <c:v>24.508599508599506</c:v>
                </c:pt>
                <c:pt idx="9832">
                  <c:v>24.500921375921376</c:v>
                </c:pt>
                <c:pt idx="9833">
                  <c:v>24.493243243243242</c:v>
                </c:pt>
                <c:pt idx="9834">
                  <c:v>24.485565110565112</c:v>
                </c:pt>
                <c:pt idx="9835">
                  <c:v>24.46636977886978</c:v>
                </c:pt>
                <c:pt idx="9836">
                  <c:v>24.46636977886978</c:v>
                </c:pt>
                <c:pt idx="9837">
                  <c:v>24.46636977886978</c:v>
                </c:pt>
                <c:pt idx="9838">
                  <c:v>24.46636977886978</c:v>
                </c:pt>
                <c:pt idx="9839">
                  <c:v>24.447174447174447</c:v>
                </c:pt>
                <c:pt idx="9840">
                  <c:v>24.435657248157248</c:v>
                </c:pt>
                <c:pt idx="9841">
                  <c:v>24.435657248157248</c:v>
                </c:pt>
                <c:pt idx="9842">
                  <c:v>24.42414004914005</c:v>
                </c:pt>
                <c:pt idx="9843">
                  <c:v>24.416461916461916</c:v>
                </c:pt>
                <c:pt idx="9844">
                  <c:v>24.404944717444717</c:v>
                </c:pt>
                <c:pt idx="9845">
                  <c:v>24.404944717444717</c:v>
                </c:pt>
                <c:pt idx="9846">
                  <c:v>24.38958845208845</c:v>
                </c:pt>
                <c:pt idx="9847">
                  <c:v>24.38958845208845</c:v>
                </c:pt>
                <c:pt idx="9848">
                  <c:v>24.378071253071255</c:v>
                </c:pt>
                <c:pt idx="9849">
                  <c:v>24.370393120393121</c:v>
                </c:pt>
                <c:pt idx="9850">
                  <c:v>24.362714987714988</c:v>
                </c:pt>
                <c:pt idx="9851">
                  <c:v>24.355036855036854</c:v>
                </c:pt>
                <c:pt idx="9852">
                  <c:v>24.347358722358724</c:v>
                </c:pt>
                <c:pt idx="9853">
                  <c:v>24.33968058968059</c:v>
                </c:pt>
                <c:pt idx="9854">
                  <c:v>24.332002457002456</c:v>
                </c:pt>
                <c:pt idx="9855">
                  <c:v>24.324324324324326</c:v>
                </c:pt>
                <c:pt idx="9856">
                  <c:v>24.316646191646189</c:v>
                </c:pt>
                <c:pt idx="9857">
                  <c:v>24.305128992628994</c:v>
                </c:pt>
                <c:pt idx="9858">
                  <c:v>24.305128992628994</c:v>
                </c:pt>
                <c:pt idx="9859">
                  <c:v>24.285933660933662</c:v>
                </c:pt>
                <c:pt idx="9860">
                  <c:v>24.285933660933662</c:v>
                </c:pt>
                <c:pt idx="9861">
                  <c:v>24.285933660933662</c:v>
                </c:pt>
                <c:pt idx="9862">
                  <c:v>24.270577395577394</c:v>
                </c:pt>
                <c:pt idx="9863">
                  <c:v>24.259060196560199</c:v>
                </c:pt>
                <c:pt idx="9864">
                  <c:v>24.259060196560199</c:v>
                </c:pt>
                <c:pt idx="9865">
                  <c:v>24.247542997542997</c:v>
                </c:pt>
                <c:pt idx="9866">
                  <c:v>24.224508599508599</c:v>
                </c:pt>
                <c:pt idx="9867">
                  <c:v>24.224508599508599</c:v>
                </c:pt>
                <c:pt idx="9868">
                  <c:v>24.224508599508599</c:v>
                </c:pt>
                <c:pt idx="9869">
                  <c:v>24.224508599508599</c:v>
                </c:pt>
                <c:pt idx="9870">
                  <c:v>24.224508599508599</c:v>
                </c:pt>
                <c:pt idx="9871">
                  <c:v>24.201474201474202</c:v>
                </c:pt>
                <c:pt idx="9872">
                  <c:v>24.189957002457003</c:v>
                </c:pt>
                <c:pt idx="9873">
                  <c:v>24.189957002457003</c:v>
                </c:pt>
                <c:pt idx="9874">
                  <c:v>24.178439803439801</c:v>
                </c:pt>
                <c:pt idx="9875">
                  <c:v>24.170761670761671</c:v>
                </c:pt>
                <c:pt idx="9876">
                  <c:v>24.163083538083537</c:v>
                </c:pt>
                <c:pt idx="9877">
                  <c:v>24.151566339066338</c:v>
                </c:pt>
                <c:pt idx="9878">
                  <c:v>24.151566339066338</c:v>
                </c:pt>
                <c:pt idx="9879">
                  <c:v>24.132371007371006</c:v>
                </c:pt>
                <c:pt idx="9880">
                  <c:v>24.132371007371006</c:v>
                </c:pt>
                <c:pt idx="9881">
                  <c:v>24.132371007371006</c:v>
                </c:pt>
                <c:pt idx="9882">
                  <c:v>24.117014742014742</c:v>
                </c:pt>
                <c:pt idx="9883">
                  <c:v>24.101658476658478</c:v>
                </c:pt>
                <c:pt idx="9884">
                  <c:v>24.101658476658478</c:v>
                </c:pt>
                <c:pt idx="9885">
                  <c:v>24.101658476658478</c:v>
                </c:pt>
                <c:pt idx="9886">
                  <c:v>24.082463144963146</c:v>
                </c:pt>
                <c:pt idx="9887">
                  <c:v>24.082463144963146</c:v>
                </c:pt>
                <c:pt idx="9888">
                  <c:v>24.070945945945947</c:v>
                </c:pt>
                <c:pt idx="9889">
                  <c:v>24.063267813267814</c:v>
                </c:pt>
                <c:pt idx="9890">
                  <c:v>24.05558968058968</c:v>
                </c:pt>
                <c:pt idx="9891">
                  <c:v>24.04791154791155</c:v>
                </c:pt>
                <c:pt idx="9892">
                  <c:v>24.036394348894348</c:v>
                </c:pt>
                <c:pt idx="9893">
                  <c:v>24.036394348894348</c:v>
                </c:pt>
                <c:pt idx="9894">
                  <c:v>24.024877149877149</c:v>
                </c:pt>
                <c:pt idx="9895">
                  <c:v>24.017199017199019</c:v>
                </c:pt>
                <c:pt idx="9896">
                  <c:v>24.009520884520885</c:v>
                </c:pt>
                <c:pt idx="9897">
                  <c:v>24.001842751842752</c:v>
                </c:pt>
                <c:pt idx="9898">
                  <c:v>23.994164619164618</c:v>
                </c:pt>
                <c:pt idx="9899">
                  <c:v>23.986486486486484</c:v>
                </c:pt>
                <c:pt idx="9900">
                  <c:v>23.978808353808354</c:v>
                </c:pt>
                <c:pt idx="9901">
                  <c:v>23.955773955773957</c:v>
                </c:pt>
                <c:pt idx="9902">
                  <c:v>23.955773955773957</c:v>
                </c:pt>
                <c:pt idx="9903">
                  <c:v>23.955773955773957</c:v>
                </c:pt>
                <c:pt idx="9904">
                  <c:v>23.955773955773957</c:v>
                </c:pt>
                <c:pt idx="9905">
                  <c:v>23.955773955773957</c:v>
                </c:pt>
                <c:pt idx="9906">
                  <c:v>23.932739557739559</c:v>
                </c:pt>
                <c:pt idx="9907">
                  <c:v>23.921222358722357</c:v>
                </c:pt>
                <c:pt idx="9908">
                  <c:v>23.921222358722357</c:v>
                </c:pt>
                <c:pt idx="9909">
                  <c:v>23.890509828009829</c:v>
                </c:pt>
                <c:pt idx="9910">
                  <c:v>23.890509828009829</c:v>
                </c:pt>
                <c:pt idx="9911">
                  <c:v>23.890509828009829</c:v>
                </c:pt>
                <c:pt idx="9912">
                  <c:v>23.890509828009829</c:v>
                </c:pt>
                <c:pt idx="9913">
                  <c:v>23.890509828009829</c:v>
                </c:pt>
                <c:pt idx="9914">
                  <c:v>23.890509828009829</c:v>
                </c:pt>
                <c:pt idx="9915">
                  <c:v>23.859797297297298</c:v>
                </c:pt>
                <c:pt idx="9916">
                  <c:v>23.859797297297298</c:v>
                </c:pt>
                <c:pt idx="9917">
                  <c:v>23.832923832923832</c:v>
                </c:pt>
                <c:pt idx="9918">
                  <c:v>23.832923832923832</c:v>
                </c:pt>
                <c:pt idx="9919">
                  <c:v>23.832923832923832</c:v>
                </c:pt>
                <c:pt idx="9920">
                  <c:v>23.832923832923832</c:v>
                </c:pt>
                <c:pt idx="9921">
                  <c:v>23.832923832923832</c:v>
                </c:pt>
                <c:pt idx="9922">
                  <c:v>23.790694103194106</c:v>
                </c:pt>
                <c:pt idx="9923">
                  <c:v>23.790694103194106</c:v>
                </c:pt>
                <c:pt idx="9924">
                  <c:v>23.790694103194106</c:v>
                </c:pt>
                <c:pt idx="9925">
                  <c:v>23.790694103194106</c:v>
                </c:pt>
                <c:pt idx="9926">
                  <c:v>23.790694103194106</c:v>
                </c:pt>
                <c:pt idx="9927">
                  <c:v>23.790694103194106</c:v>
                </c:pt>
                <c:pt idx="9928">
                  <c:v>23.763820638820636</c:v>
                </c:pt>
                <c:pt idx="9929">
                  <c:v>23.756142506142506</c:v>
                </c:pt>
                <c:pt idx="9930">
                  <c:v>23.744625307125308</c:v>
                </c:pt>
                <c:pt idx="9931">
                  <c:v>23.744625307125308</c:v>
                </c:pt>
                <c:pt idx="9932">
                  <c:v>23.72159090909091</c:v>
                </c:pt>
                <c:pt idx="9933">
                  <c:v>23.72159090909091</c:v>
                </c:pt>
                <c:pt idx="9934">
                  <c:v>23.72159090909091</c:v>
                </c:pt>
                <c:pt idx="9935">
                  <c:v>23.72159090909091</c:v>
                </c:pt>
                <c:pt idx="9936">
                  <c:v>23.702395577395578</c:v>
                </c:pt>
                <c:pt idx="9937">
                  <c:v>23.694717444717444</c:v>
                </c:pt>
                <c:pt idx="9938">
                  <c:v>23.687039312039314</c:v>
                </c:pt>
                <c:pt idx="9939">
                  <c:v>23.67936117936118</c:v>
                </c:pt>
                <c:pt idx="9940">
                  <c:v>23.667843980343982</c:v>
                </c:pt>
                <c:pt idx="9941">
                  <c:v>23.667843980343982</c:v>
                </c:pt>
                <c:pt idx="9942">
                  <c:v>23.640970515970515</c:v>
                </c:pt>
                <c:pt idx="9943">
                  <c:v>23.640970515970515</c:v>
                </c:pt>
                <c:pt idx="9944">
                  <c:v>23.640970515970515</c:v>
                </c:pt>
                <c:pt idx="9945">
                  <c:v>23.640970515970515</c:v>
                </c:pt>
                <c:pt idx="9946">
                  <c:v>23.640970515970515</c:v>
                </c:pt>
                <c:pt idx="9947">
                  <c:v>23.617936117936118</c:v>
                </c:pt>
                <c:pt idx="9948">
                  <c:v>23.594901719901721</c:v>
                </c:pt>
                <c:pt idx="9949">
                  <c:v>23.594901719901721</c:v>
                </c:pt>
                <c:pt idx="9950">
                  <c:v>23.594901719901721</c:v>
                </c:pt>
                <c:pt idx="9951">
                  <c:v>23.594901719901721</c:v>
                </c:pt>
                <c:pt idx="9952">
                  <c:v>23.594901719901721</c:v>
                </c:pt>
                <c:pt idx="9953">
                  <c:v>23.57186732186732</c:v>
                </c:pt>
                <c:pt idx="9954">
                  <c:v>23.560350122850124</c:v>
                </c:pt>
                <c:pt idx="9955">
                  <c:v>23.560350122850124</c:v>
                </c:pt>
                <c:pt idx="9956">
                  <c:v>23.548832923832926</c:v>
                </c:pt>
                <c:pt idx="9957">
                  <c:v>23.541154791154792</c:v>
                </c:pt>
                <c:pt idx="9958">
                  <c:v>23.533476658476658</c:v>
                </c:pt>
                <c:pt idx="9959">
                  <c:v>23.52195945945946</c:v>
                </c:pt>
                <c:pt idx="9960">
                  <c:v>23.52195945945946</c:v>
                </c:pt>
                <c:pt idx="9961">
                  <c:v>23.510442260442261</c:v>
                </c:pt>
                <c:pt idx="9962">
                  <c:v>23.502764127764127</c:v>
                </c:pt>
                <c:pt idx="9963">
                  <c:v>23.495085995085997</c:v>
                </c:pt>
                <c:pt idx="9964">
                  <c:v>23.487407862407863</c:v>
                </c:pt>
                <c:pt idx="9965">
                  <c:v>23.47972972972973</c:v>
                </c:pt>
                <c:pt idx="9966">
                  <c:v>23.472051597051596</c:v>
                </c:pt>
                <c:pt idx="9967">
                  <c:v>23.460534398034397</c:v>
                </c:pt>
                <c:pt idx="9968">
                  <c:v>23.460534398034397</c:v>
                </c:pt>
                <c:pt idx="9969">
                  <c:v>23.449017199017199</c:v>
                </c:pt>
                <c:pt idx="9970">
                  <c:v>23.429821867321866</c:v>
                </c:pt>
                <c:pt idx="9971">
                  <c:v>23.429821867321866</c:v>
                </c:pt>
                <c:pt idx="9972">
                  <c:v>23.429821867321866</c:v>
                </c:pt>
                <c:pt idx="9973">
                  <c:v>23.429821867321866</c:v>
                </c:pt>
                <c:pt idx="9974">
                  <c:v>23.410626535626538</c:v>
                </c:pt>
                <c:pt idx="9975">
                  <c:v>23.402948402948404</c:v>
                </c:pt>
                <c:pt idx="9976">
                  <c:v>23.39527027027027</c:v>
                </c:pt>
                <c:pt idx="9977">
                  <c:v>23.383753071253071</c:v>
                </c:pt>
                <c:pt idx="9978">
                  <c:v>23.383753071253071</c:v>
                </c:pt>
                <c:pt idx="9979">
                  <c:v>23.368396805896808</c:v>
                </c:pt>
                <c:pt idx="9980">
                  <c:v>23.368396805896808</c:v>
                </c:pt>
                <c:pt idx="9981">
                  <c:v>23.345362407862407</c:v>
                </c:pt>
                <c:pt idx="9982">
                  <c:v>23.345362407862407</c:v>
                </c:pt>
                <c:pt idx="9983">
                  <c:v>23.345362407862407</c:v>
                </c:pt>
                <c:pt idx="9984">
                  <c:v>23.345362407862407</c:v>
                </c:pt>
                <c:pt idx="9985">
                  <c:v>23.326167076167074</c:v>
                </c:pt>
                <c:pt idx="9986">
                  <c:v>23.318488943488944</c:v>
                </c:pt>
                <c:pt idx="9987">
                  <c:v>23.310810810810811</c:v>
                </c:pt>
                <c:pt idx="9988">
                  <c:v>23.30313267813268</c:v>
                </c:pt>
                <c:pt idx="9989">
                  <c:v>23.295454545454543</c:v>
                </c:pt>
                <c:pt idx="9990">
                  <c:v>23.287776412776413</c:v>
                </c:pt>
                <c:pt idx="9991">
                  <c:v>23.280098280098279</c:v>
                </c:pt>
                <c:pt idx="9992">
                  <c:v>23.272420147420149</c:v>
                </c:pt>
                <c:pt idx="9993">
                  <c:v>23.264742014742016</c:v>
                </c:pt>
                <c:pt idx="9994">
                  <c:v>23.257063882063882</c:v>
                </c:pt>
                <c:pt idx="9995">
                  <c:v>23.241707616707615</c:v>
                </c:pt>
                <c:pt idx="9996">
                  <c:v>23.241707616707615</c:v>
                </c:pt>
                <c:pt idx="9997">
                  <c:v>23.241707616707615</c:v>
                </c:pt>
                <c:pt idx="9998">
                  <c:v>23.218673218673221</c:v>
                </c:pt>
                <c:pt idx="9999">
                  <c:v>23.218673218673221</c:v>
                </c:pt>
                <c:pt idx="10000">
                  <c:v>23.218673218673221</c:v>
                </c:pt>
                <c:pt idx="10001">
                  <c:v>23.199477886977888</c:v>
                </c:pt>
                <c:pt idx="10002">
                  <c:v>23.199477886977888</c:v>
                </c:pt>
                <c:pt idx="10003">
                  <c:v>23.164926289926292</c:v>
                </c:pt>
                <c:pt idx="10004">
                  <c:v>23.164926289926292</c:v>
                </c:pt>
                <c:pt idx="10005">
                  <c:v>23.164926289926292</c:v>
                </c:pt>
                <c:pt idx="10006">
                  <c:v>23.164926289926292</c:v>
                </c:pt>
                <c:pt idx="10007">
                  <c:v>23.164926289926292</c:v>
                </c:pt>
                <c:pt idx="10008">
                  <c:v>23.164926289926292</c:v>
                </c:pt>
                <c:pt idx="10009">
                  <c:v>23.164926289926292</c:v>
                </c:pt>
                <c:pt idx="10010">
                  <c:v>23.134213759213758</c:v>
                </c:pt>
                <c:pt idx="10011">
                  <c:v>23.126535626535627</c:v>
                </c:pt>
                <c:pt idx="10012">
                  <c:v>23.118857493857494</c:v>
                </c:pt>
                <c:pt idx="10013">
                  <c:v>23.111179361179364</c:v>
                </c:pt>
                <c:pt idx="10014">
                  <c:v>23.103501228501226</c:v>
                </c:pt>
                <c:pt idx="10015">
                  <c:v>23.091984029484031</c:v>
                </c:pt>
                <c:pt idx="10016">
                  <c:v>23.091984029484031</c:v>
                </c:pt>
                <c:pt idx="10017">
                  <c:v>23.080466830466833</c:v>
                </c:pt>
                <c:pt idx="10018">
                  <c:v>23.06894963144963</c:v>
                </c:pt>
                <c:pt idx="10019">
                  <c:v>23.06894963144963</c:v>
                </c:pt>
                <c:pt idx="10020">
                  <c:v>23.057432432432432</c:v>
                </c:pt>
                <c:pt idx="10021">
                  <c:v>23.049754299754298</c:v>
                </c:pt>
                <c:pt idx="10022">
                  <c:v>23.038237100737099</c:v>
                </c:pt>
                <c:pt idx="10023">
                  <c:v>23.038237100737099</c:v>
                </c:pt>
                <c:pt idx="10024">
                  <c:v>23.022880835380835</c:v>
                </c:pt>
                <c:pt idx="10025">
                  <c:v>23.022880835380835</c:v>
                </c:pt>
                <c:pt idx="10026">
                  <c:v>23.011363636363637</c:v>
                </c:pt>
                <c:pt idx="10027">
                  <c:v>23.003685503685503</c:v>
                </c:pt>
                <c:pt idx="10028">
                  <c:v>22.996007371007369</c:v>
                </c:pt>
                <c:pt idx="10029">
                  <c:v>22.988329238329239</c:v>
                </c:pt>
                <c:pt idx="10030">
                  <c:v>22.980651105651106</c:v>
                </c:pt>
                <c:pt idx="10031">
                  <c:v>22.972972972972975</c:v>
                </c:pt>
                <c:pt idx="10032">
                  <c:v>22.965294840294838</c:v>
                </c:pt>
                <c:pt idx="10033">
                  <c:v>22.957616707616708</c:v>
                </c:pt>
                <c:pt idx="10034">
                  <c:v>22.946099508599506</c:v>
                </c:pt>
                <c:pt idx="10035">
                  <c:v>22.946099508599506</c:v>
                </c:pt>
                <c:pt idx="10036">
                  <c:v>22.934582309582311</c:v>
                </c:pt>
                <c:pt idx="10037">
                  <c:v>22.923065110565112</c:v>
                </c:pt>
                <c:pt idx="10038">
                  <c:v>22.923065110565112</c:v>
                </c:pt>
                <c:pt idx="10039">
                  <c:v>22.91154791154791</c:v>
                </c:pt>
                <c:pt idx="10040">
                  <c:v>22.896191646191646</c:v>
                </c:pt>
                <c:pt idx="10041">
                  <c:v>22.896191646191646</c:v>
                </c:pt>
                <c:pt idx="10042">
                  <c:v>22.896191646191646</c:v>
                </c:pt>
                <c:pt idx="10043">
                  <c:v>22.880835380835382</c:v>
                </c:pt>
                <c:pt idx="10044">
                  <c:v>22.873157248157248</c:v>
                </c:pt>
                <c:pt idx="10045">
                  <c:v>22.865479115479115</c:v>
                </c:pt>
                <c:pt idx="10046">
                  <c:v>22.857800982800981</c:v>
                </c:pt>
                <c:pt idx="10047">
                  <c:v>22.850122850122851</c:v>
                </c:pt>
                <c:pt idx="10048">
                  <c:v>22.82708845208845</c:v>
                </c:pt>
                <c:pt idx="10049">
                  <c:v>22.82708845208845</c:v>
                </c:pt>
                <c:pt idx="10050">
                  <c:v>22.82708845208845</c:v>
                </c:pt>
                <c:pt idx="10051">
                  <c:v>22.82708845208845</c:v>
                </c:pt>
                <c:pt idx="10052">
                  <c:v>22.82708845208845</c:v>
                </c:pt>
                <c:pt idx="10053">
                  <c:v>22.804054054054053</c:v>
                </c:pt>
                <c:pt idx="10054">
                  <c:v>22.796375921375923</c:v>
                </c:pt>
                <c:pt idx="10055">
                  <c:v>22.788697788697789</c:v>
                </c:pt>
                <c:pt idx="10056">
                  <c:v>22.781019656019655</c:v>
                </c:pt>
                <c:pt idx="10057">
                  <c:v>22.761824324324326</c:v>
                </c:pt>
                <c:pt idx="10058">
                  <c:v>22.761824324324326</c:v>
                </c:pt>
                <c:pt idx="10059">
                  <c:v>22.761824324324326</c:v>
                </c:pt>
                <c:pt idx="10060">
                  <c:v>22.761824324324326</c:v>
                </c:pt>
                <c:pt idx="10061">
                  <c:v>22.742628992628994</c:v>
                </c:pt>
                <c:pt idx="10062">
                  <c:v>22.727272727272727</c:v>
                </c:pt>
                <c:pt idx="10063">
                  <c:v>22.727272727272727</c:v>
                </c:pt>
                <c:pt idx="10064">
                  <c:v>22.727272727272727</c:v>
                </c:pt>
                <c:pt idx="10065">
                  <c:v>22.704238329238329</c:v>
                </c:pt>
                <c:pt idx="10066">
                  <c:v>22.704238329238329</c:v>
                </c:pt>
                <c:pt idx="10067">
                  <c:v>22.704238329238329</c:v>
                </c:pt>
                <c:pt idx="10068">
                  <c:v>22.688882063882062</c:v>
                </c:pt>
                <c:pt idx="10069">
                  <c:v>22.681203931203932</c:v>
                </c:pt>
                <c:pt idx="10070">
                  <c:v>22.673525798525798</c:v>
                </c:pt>
                <c:pt idx="10071">
                  <c:v>22.665847665847664</c:v>
                </c:pt>
                <c:pt idx="10072">
                  <c:v>22.658169533169534</c:v>
                </c:pt>
                <c:pt idx="10073">
                  <c:v>22.650491400491401</c:v>
                </c:pt>
                <c:pt idx="10074">
                  <c:v>22.642813267813267</c:v>
                </c:pt>
                <c:pt idx="10075">
                  <c:v>22.635135135135133</c:v>
                </c:pt>
                <c:pt idx="10076">
                  <c:v>22.627457002457003</c:v>
                </c:pt>
                <c:pt idx="10077">
                  <c:v>22.604422604422606</c:v>
                </c:pt>
                <c:pt idx="10078">
                  <c:v>22.604422604422606</c:v>
                </c:pt>
                <c:pt idx="10079">
                  <c:v>22.604422604422606</c:v>
                </c:pt>
                <c:pt idx="10080">
                  <c:v>22.604422604422606</c:v>
                </c:pt>
                <c:pt idx="10081">
                  <c:v>22.604422604422606</c:v>
                </c:pt>
                <c:pt idx="10082">
                  <c:v>22.581388206388205</c:v>
                </c:pt>
                <c:pt idx="10083">
                  <c:v>22.573710073710075</c:v>
                </c:pt>
                <c:pt idx="10084">
                  <c:v>22.566031941031941</c:v>
                </c:pt>
                <c:pt idx="10085">
                  <c:v>22.550675675675674</c:v>
                </c:pt>
                <c:pt idx="10086">
                  <c:v>22.550675675675674</c:v>
                </c:pt>
                <c:pt idx="10087">
                  <c:v>22.550675675675674</c:v>
                </c:pt>
                <c:pt idx="10088">
                  <c:v>22.527641277641276</c:v>
                </c:pt>
                <c:pt idx="10089">
                  <c:v>22.527641277641276</c:v>
                </c:pt>
                <c:pt idx="10090">
                  <c:v>22.527641277641276</c:v>
                </c:pt>
                <c:pt idx="10091">
                  <c:v>22.512285012285012</c:v>
                </c:pt>
                <c:pt idx="10092">
                  <c:v>22.500767813267814</c:v>
                </c:pt>
                <c:pt idx="10093">
                  <c:v>22.500767813267814</c:v>
                </c:pt>
                <c:pt idx="10094">
                  <c:v>22.489250614250615</c:v>
                </c:pt>
                <c:pt idx="10095">
                  <c:v>22.481572481572481</c:v>
                </c:pt>
                <c:pt idx="10096">
                  <c:v>22.473894348894348</c:v>
                </c:pt>
                <c:pt idx="10097">
                  <c:v>22.462377149877149</c:v>
                </c:pt>
                <c:pt idx="10098">
                  <c:v>22.462377149877149</c:v>
                </c:pt>
                <c:pt idx="10099">
                  <c:v>22.45085995085995</c:v>
                </c:pt>
                <c:pt idx="10100">
                  <c:v>22.443181818181817</c:v>
                </c:pt>
                <c:pt idx="10101">
                  <c:v>22.431664619164618</c:v>
                </c:pt>
                <c:pt idx="10102">
                  <c:v>22.431664619164618</c:v>
                </c:pt>
                <c:pt idx="10103">
                  <c:v>22.420147420147423</c:v>
                </c:pt>
                <c:pt idx="10104">
                  <c:v>22.412469287469289</c:v>
                </c:pt>
                <c:pt idx="10105">
                  <c:v>22.404791154791155</c:v>
                </c:pt>
                <c:pt idx="10106">
                  <c:v>22.397113022113022</c:v>
                </c:pt>
                <c:pt idx="10107">
                  <c:v>22.389434889434888</c:v>
                </c:pt>
                <c:pt idx="10108">
                  <c:v>22.377917690417689</c:v>
                </c:pt>
                <c:pt idx="10109">
                  <c:v>22.377917690417689</c:v>
                </c:pt>
                <c:pt idx="10110">
                  <c:v>22.366400491400494</c:v>
                </c:pt>
                <c:pt idx="10111">
                  <c:v>22.354883292383292</c:v>
                </c:pt>
                <c:pt idx="10112">
                  <c:v>22.354883292383292</c:v>
                </c:pt>
                <c:pt idx="10113">
                  <c:v>22.335687960687959</c:v>
                </c:pt>
                <c:pt idx="10114">
                  <c:v>22.335687960687959</c:v>
                </c:pt>
                <c:pt idx="10115">
                  <c:v>22.335687960687959</c:v>
                </c:pt>
                <c:pt idx="10116">
                  <c:v>22.320331695331696</c:v>
                </c:pt>
                <c:pt idx="10117">
                  <c:v>22.308814496314497</c:v>
                </c:pt>
                <c:pt idx="10118">
                  <c:v>22.308814496314497</c:v>
                </c:pt>
                <c:pt idx="10119">
                  <c:v>22.29345823095823</c:v>
                </c:pt>
                <c:pt idx="10120">
                  <c:v>22.29345823095823</c:v>
                </c:pt>
                <c:pt idx="10121">
                  <c:v>22.281941031941031</c:v>
                </c:pt>
                <c:pt idx="10122">
                  <c:v>22.274262899262901</c:v>
                </c:pt>
                <c:pt idx="10123">
                  <c:v>22.262745700245702</c:v>
                </c:pt>
                <c:pt idx="10124">
                  <c:v>22.262745700245702</c:v>
                </c:pt>
                <c:pt idx="10125">
                  <c:v>22.2512285012285</c:v>
                </c:pt>
                <c:pt idx="10126">
                  <c:v>22.24355036855037</c:v>
                </c:pt>
                <c:pt idx="10127">
                  <c:v>22.235872235872236</c:v>
                </c:pt>
                <c:pt idx="10128">
                  <c:v>22.228194103194106</c:v>
                </c:pt>
                <c:pt idx="10129">
                  <c:v>22.216676904176904</c:v>
                </c:pt>
                <c:pt idx="10130">
                  <c:v>22.216676904176904</c:v>
                </c:pt>
                <c:pt idx="10131">
                  <c:v>22.205159705159705</c:v>
                </c:pt>
                <c:pt idx="10132">
                  <c:v>22.197481572481571</c:v>
                </c:pt>
                <c:pt idx="10133">
                  <c:v>22.189803439803441</c:v>
                </c:pt>
                <c:pt idx="10134">
                  <c:v>22.182125307125308</c:v>
                </c:pt>
                <c:pt idx="10135">
                  <c:v>22.170608108108109</c:v>
                </c:pt>
                <c:pt idx="10136">
                  <c:v>22.170608108108109</c:v>
                </c:pt>
                <c:pt idx="10137">
                  <c:v>22.15909090909091</c:v>
                </c:pt>
                <c:pt idx="10138">
                  <c:v>22.147573710073708</c:v>
                </c:pt>
                <c:pt idx="10139">
                  <c:v>22.147573710073708</c:v>
                </c:pt>
                <c:pt idx="10140">
                  <c:v>22.132217444717444</c:v>
                </c:pt>
                <c:pt idx="10141">
                  <c:v>22.132217444717444</c:v>
                </c:pt>
                <c:pt idx="10142">
                  <c:v>22.120700245700245</c:v>
                </c:pt>
                <c:pt idx="10143">
                  <c:v>22.105343980343982</c:v>
                </c:pt>
                <c:pt idx="10144">
                  <c:v>22.105343980343982</c:v>
                </c:pt>
                <c:pt idx="10145">
                  <c:v>22.105343980343982</c:v>
                </c:pt>
                <c:pt idx="10146">
                  <c:v>22.089987714987718</c:v>
                </c:pt>
                <c:pt idx="10147">
                  <c:v>22.082309582309581</c:v>
                </c:pt>
                <c:pt idx="10148">
                  <c:v>22.055436117936118</c:v>
                </c:pt>
                <c:pt idx="10149">
                  <c:v>22.055436117936118</c:v>
                </c:pt>
                <c:pt idx="10150">
                  <c:v>22.055436117936118</c:v>
                </c:pt>
                <c:pt idx="10151">
                  <c:v>22.055436117936118</c:v>
                </c:pt>
                <c:pt idx="10152">
                  <c:v>22.055436117936118</c:v>
                </c:pt>
                <c:pt idx="10153">
                  <c:v>22.055436117936118</c:v>
                </c:pt>
                <c:pt idx="10154">
                  <c:v>22.028562653562652</c:v>
                </c:pt>
                <c:pt idx="10155">
                  <c:v>22.020884520884522</c:v>
                </c:pt>
                <c:pt idx="10156">
                  <c:v>22.00936732186732</c:v>
                </c:pt>
                <c:pt idx="10157">
                  <c:v>22.00936732186732</c:v>
                </c:pt>
                <c:pt idx="10158">
                  <c:v>21.997850122850124</c:v>
                </c:pt>
                <c:pt idx="10159">
                  <c:v>21.982493857493857</c:v>
                </c:pt>
                <c:pt idx="10160">
                  <c:v>21.982493857493857</c:v>
                </c:pt>
                <c:pt idx="10161">
                  <c:v>21.982493857493857</c:v>
                </c:pt>
                <c:pt idx="10162">
                  <c:v>21.967137592137593</c:v>
                </c:pt>
                <c:pt idx="10163">
                  <c:v>21.95945945945946</c:v>
                </c:pt>
                <c:pt idx="10164">
                  <c:v>21.947942260442261</c:v>
                </c:pt>
                <c:pt idx="10165">
                  <c:v>21.947942260442261</c:v>
                </c:pt>
                <c:pt idx="10166">
                  <c:v>21.936425061425062</c:v>
                </c:pt>
                <c:pt idx="10167">
                  <c:v>21.928746928746929</c:v>
                </c:pt>
                <c:pt idx="10168">
                  <c:v>21.921068796068795</c:v>
                </c:pt>
                <c:pt idx="10169">
                  <c:v>21.913390663390665</c:v>
                </c:pt>
                <c:pt idx="10170">
                  <c:v>21.901873464373462</c:v>
                </c:pt>
                <c:pt idx="10171">
                  <c:v>21.901873464373462</c:v>
                </c:pt>
                <c:pt idx="10172">
                  <c:v>21.890356265356264</c:v>
                </c:pt>
                <c:pt idx="10173">
                  <c:v>21.875</c:v>
                </c:pt>
                <c:pt idx="10174">
                  <c:v>21.875</c:v>
                </c:pt>
                <c:pt idx="10175">
                  <c:v>21.875</c:v>
                </c:pt>
                <c:pt idx="10176">
                  <c:v>21.848126535626538</c:v>
                </c:pt>
                <c:pt idx="10177">
                  <c:v>21.848126535626538</c:v>
                </c:pt>
                <c:pt idx="10178">
                  <c:v>21.848126535626538</c:v>
                </c:pt>
                <c:pt idx="10179">
                  <c:v>21.848126535626538</c:v>
                </c:pt>
                <c:pt idx="10180">
                  <c:v>21.802057739557739</c:v>
                </c:pt>
                <c:pt idx="10181">
                  <c:v>21.802057739557739</c:v>
                </c:pt>
                <c:pt idx="10182">
                  <c:v>21.802057739557739</c:v>
                </c:pt>
                <c:pt idx="10183">
                  <c:v>21.802057739557739</c:v>
                </c:pt>
                <c:pt idx="10184">
                  <c:v>21.802057739557739</c:v>
                </c:pt>
                <c:pt idx="10185">
                  <c:v>21.802057739557739</c:v>
                </c:pt>
                <c:pt idx="10186">
                  <c:v>21.802057739557739</c:v>
                </c:pt>
                <c:pt idx="10187">
                  <c:v>21.802057739557739</c:v>
                </c:pt>
                <c:pt idx="10188">
                  <c:v>21.763667076167074</c:v>
                </c:pt>
                <c:pt idx="10189">
                  <c:v>21.763667076167074</c:v>
                </c:pt>
                <c:pt idx="10190">
                  <c:v>21.748310810810811</c:v>
                </c:pt>
                <c:pt idx="10191">
                  <c:v>21.748310810810811</c:v>
                </c:pt>
                <c:pt idx="10192">
                  <c:v>21.736793611793612</c:v>
                </c:pt>
                <c:pt idx="10193">
                  <c:v>21.729115479115478</c:v>
                </c:pt>
                <c:pt idx="10194">
                  <c:v>21.721437346437348</c:v>
                </c:pt>
                <c:pt idx="10195">
                  <c:v>21.702242014742016</c:v>
                </c:pt>
                <c:pt idx="10196">
                  <c:v>21.702242014742016</c:v>
                </c:pt>
                <c:pt idx="10197">
                  <c:v>21.702242014742016</c:v>
                </c:pt>
                <c:pt idx="10198">
                  <c:v>21.702242014742016</c:v>
                </c:pt>
                <c:pt idx="10199">
                  <c:v>21.683046683046683</c:v>
                </c:pt>
                <c:pt idx="10200">
                  <c:v>21.67536855036855</c:v>
                </c:pt>
                <c:pt idx="10201">
                  <c:v>21.667690417690419</c:v>
                </c:pt>
                <c:pt idx="10202">
                  <c:v>21.660012285012282</c:v>
                </c:pt>
                <c:pt idx="10203">
                  <c:v>21.652334152334152</c:v>
                </c:pt>
                <c:pt idx="10204">
                  <c:v>21.640816953316953</c:v>
                </c:pt>
                <c:pt idx="10205">
                  <c:v>21.640816953316953</c:v>
                </c:pt>
                <c:pt idx="10206">
                  <c:v>21.629299754299755</c:v>
                </c:pt>
                <c:pt idx="10207">
                  <c:v>21.610104422604422</c:v>
                </c:pt>
                <c:pt idx="10208">
                  <c:v>21.610104422604422</c:v>
                </c:pt>
                <c:pt idx="10209">
                  <c:v>21.610104422604422</c:v>
                </c:pt>
                <c:pt idx="10210">
                  <c:v>21.610104422604422</c:v>
                </c:pt>
                <c:pt idx="10211">
                  <c:v>21.587070024570025</c:v>
                </c:pt>
                <c:pt idx="10212">
                  <c:v>21.587070024570025</c:v>
                </c:pt>
                <c:pt idx="10213">
                  <c:v>21.575552825552826</c:v>
                </c:pt>
                <c:pt idx="10214">
                  <c:v>21.556357493857494</c:v>
                </c:pt>
                <c:pt idx="10215">
                  <c:v>21.556357493857494</c:v>
                </c:pt>
                <c:pt idx="10216">
                  <c:v>21.556357493857494</c:v>
                </c:pt>
                <c:pt idx="10217">
                  <c:v>21.556357493857494</c:v>
                </c:pt>
                <c:pt idx="10218">
                  <c:v>21.537162162162161</c:v>
                </c:pt>
                <c:pt idx="10219">
                  <c:v>21.529484029484031</c:v>
                </c:pt>
                <c:pt idx="10220">
                  <c:v>21.521805896805894</c:v>
                </c:pt>
                <c:pt idx="10221">
                  <c:v>21.514127764127764</c:v>
                </c:pt>
                <c:pt idx="10222">
                  <c:v>21.502610565110565</c:v>
                </c:pt>
                <c:pt idx="10223">
                  <c:v>21.502610565110565</c:v>
                </c:pt>
                <c:pt idx="10224">
                  <c:v>21.491093366093367</c:v>
                </c:pt>
                <c:pt idx="10225">
                  <c:v>21.483415233415233</c:v>
                </c:pt>
                <c:pt idx="10226">
                  <c:v>21.471898034398034</c:v>
                </c:pt>
                <c:pt idx="10227">
                  <c:v>21.471898034398034</c:v>
                </c:pt>
                <c:pt idx="10228">
                  <c:v>21.460380835380835</c:v>
                </c:pt>
                <c:pt idx="10229">
                  <c:v>21.448863636363637</c:v>
                </c:pt>
                <c:pt idx="10230">
                  <c:v>21.448863636363637</c:v>
                </c:pt>
                <c:pt idx="10231">
                  <c:v>21.437346437346438</c:v>
                </c:pt>
                <c:pt idx="10232">
                  <c:v>21.429668304668304</c:v>
                </c:pt>
                <c:pt idx="10233">
                  <c:v>21.402794840294838</c:v>
                </c:pt>
                <c:pt idx="10234">
                  <c:v>21.402794840294838</c:v>
                </c:pt>
                <c:pt idx="10235">
                  <c:v>21.402794840294838</c:v>
                </c:pt>
                <c:pt idx="10236">
                  <c:v>21.402794840294838</c:v>
                </c:pt>
                <c:pt idx="10237">
                  <c:v>21.402794840294838</c:v>
                </c:pt>
                <c:pt idx="10238">
                  <c:v>21.402794840294838</c:v>
                </c:pt>
                <c:pt idx="10239">
                  <c:v>21.375921375921376</c:v>
                </c:pt>
                <c:pt idx="10240">
                  <c:v>21.352886977886978</c:v>
                </c:pt>
                <c:pt idx="10241">
                  <c:v>21.352886977886978</c:v>
                </c:pt>
                <c:pt idx="10242">
                  <c:v>21.352886977886978</c:v>
                </c:pt>
                <c:pt idx="10243">
                  <c:v>21.352886977886978</c:v>
                </c:pt>
                <c:pt idx="10244">
                  <c:v>21.352886977886978</c:v>
                </c:pt>
                <c:pt idx="10245">
                  <c:v>21.329852579852577</c:v>
                </c:pt>
                <c:pt idx="10246">
                  <c:v>21.322174447174447</c:v>
                </c:pt>
                <c:pt idx="10247">
                  <c:v>21.314496314496314</c:v>
                </c:pt>
                <c:pt idx="10248">
                  <c:v>21.302979115479115</c:v>
                </c:pt>
                <c:pt idx="10249">
                  <c:v>21.302979115479115</c:v>
                </c:pt>
                <c:pt idx="10250">
                  <c:v>21.291461916461916</c:v>
                </c:pt>
                <c:pt idx="10251">
                  <c:v>21.283783783783782</c:v>
                </c:pt>
                <c:pt idx="10252">
                  <c:v>21.276105651105652</c:v>
                </c:pt>
                <c:pt idx="10253">
                  <c:v>21.268427518427519</c:v>
                </c:pt>
                <c:pt idx="10254">
                  <c:v>21.260749385749385</c:v>
                </c:pt>
                <c:pt idx="10255">
                  <c:v>21.253071253071255</c:v>
                </c:pt>
                <c:pt idx="10256">
                  <c:v>21.245393120393121</c:v>
                </c:pt>
                <c:pt idx="10257">
                  <c:v>21.233875921375923</c:v>
                </c:pt>
                <c:pt idx="10258">
                  <c:v>21.233875921375923</c:v>
                </c:pt>
                <c:pt idx="10259">
                  <c:v>21.222358722358724</c:v>
                </c:pt>
                <c:pt idx="10260">
                  <c:v>21.207002457002456</c:v>
                </c:pt>
                <c:pt idx="10261">
                  <c:v>21.207002457002456</c:v>
                </c:pt>
                <c:pt idx="10262">
                  <c:v>21.207002457002456</c:v>
                </c:pt>
                <c:pt idx="10263">
                  <c:v>21.191646191646189</c:v>
                </c:pt>
                <c:pt idx="10264">
                  <c:v>21.176289926289925</c:v>
                </c:pt>
                <c:pt idx="10265">
                  <c:v>21.176289926289925</c:v>
                </c:pt>
                <c:pt idx="10266">
                  <c:v>21.176289926289925</c:v>
                </c:pt>
                <c:pt idx="10267">
                  <c:v>21.160933660933662</c:v>
                </c:pt>
                <c:pt idx="10268">
                  <c:v>21.153255528255528</c:v>
                </c:pt>
                <c:pt idx="10269">
                  <c:v>21.145577395577394</c:v>
                </c:pt>
                <c:pt idx="10270">
                  <c:v>21.134060196560199</c:v>
                </c:pt>
                <c:pt idx="10271">
                  <c:v>21.134060196560199</c:v>
                </c:pt>
                <c:pt idx="10272">
                  <c:v>21.122542997542997</c:v>
                </c:pt>
                <c:pt idx="10273">
                  <c:v>21.107186732186733</c:v>
                </c:pt>
                <c:pt idx="10274">
                  <c:v>21.107186732186733</c:v>
                </c:pt>
                <c:pt idx="10275">
                  <c:v>21.107186732186733</c:v>
                </c:pt>
                <c:pt idx="10276">
                  <c:v>21.091830466830466</c:v>
                </c:pt>
                <c:pt idx="10277">
                  <c:v>21.084152334152336</c:v>
                </c:pt>
                <c:pt idx="10278">
                  <c:v>21.076474201474202</c:v>
                </c:pt>
                <c:pt idx="10279">
                  <c:v>21.068796068796068</c:v>
                </c:pt>
                <c:pt idx="10280">
                  <c:v>21.061117936117938</c:v>
                </c:pt>
                <c:pt idx="10281">
                  <c:v>21.049600737100739</c:v>
                </c:pt>
                <c:pt idx="10282">
                  <c:v>21.049600737100739</c:v>
                </c:pt>
                <c:pt idx="10283">
                  <c:v>21.038083538083537</c:v>
                </c:pt>
                <c:pt idx="10284">
                  <c:v>21.026566339066338</c:v>
                </c:pt>
                <c:pt idx="10285">
                  <c:v>21.026566339066338</c:v>
                </c:pt>
                <c:pt idx="10286">
                  <c:v>21.011210073710075</c:v>
                </c:pt>
                <c:pt idx="10287">
                  <c:v>21.011210073710075</c:v>
                </c:pt>
                <c:pt idx="10288">
                  <c:v>20.999692874692872</c:v>
                </c:pt>
                <c:pt idx="10289">
                  <c:v>20.988175675675674</c:v>
                </c:pt>
                <c:pt idx="10290">
                  <c:v>20.988175675675674</c:v>
                </c:pt>
                <c:pt idx="10291">
                  <c:v>20.965141277641276</c:v>
                </c:pt>
                <c:pt idx="10292">
                  <c:v>20.965141277641276</c:v>
                </c:pt>
                <c:pt idx="10293">
                  <c:v>20.965141277641276</c:v>
                </c:pt>
                <c:pt idx="10294">
                  <c:v>20.965141277641276</c:v>
                </c:pt>
                <c:pt idx="10295">
                  <c:v>20.945945945945947</c:v>
                </c:pt>
                <c:pt idx="10296">
                  <c:v>20.938267813267814</c:v>
                </c:pt>
                <c:pt idx="10297">
                  <c:v>20.926750614250615</c:v>
                </c:pt>
                <c:pt idx="10298">
                  <c:v>20.926750614250615</c:v>
                </c:pt>
                <c:pt idx="10299">
                  <c:v>20.915233415233413</c:v>
                </c:pt>
                <c:pt idx="10300">
                  <c:v>20.907555282555283</c:v>
                </c:pt>
                <c:pt idx="10301">
                  <c:v>20.896038083538084</c:v>
                </c:pt>
                <c:pt idx="10302">
                  <c:v>20.896038083538084</c:v>
                </c:pt>
                <c:pt idx="10303">
                  <c:v>20.884520884520885</c:v>
                </c:pt>
                <c:pt idx="10304">
                  <c:v>20.876842751842752</c:v>
                </c:pt>
                <c:pt idx="10305">
                  <c:v>20.865325552825553</c:v>
                </c:pt>
                <c:pt idx="10306">
                  <c:v>20.865325552825553</c:v>
                </c:pt>
                <c:pt idx="10307">
                  <c:v>20.853808353808354</c:v>
                </c:pt>
                <c:pt idx="10308">
                  <c:v>20.84613022113022</c:v>
                </c:pt>
                <c:pt idx="10309">
                  <c:v>20.83845208845209</c:v>
                </c:pt>
                <c:pt idx="10310">
                  <c:v>20.830773955773957</c:v>
                </c:pt>
                <c:pt idx="10311">
                  <c:v>20.815417690417689</c:v>
                </c:pt>
                <c:pt idx="10312">
                  <c:v>20.815417690417689</c:v>
                </c:pt>
                <c:pt idx="10313">
                  <c:v>20.815417690417689</c:v>
                </c:pt>
                <c:pt idx="10314">
                  <c:v>20.796222358722357</c:v>
                </c:pt>
                <c:pt idx="10315">
                  <c:v>20.796222358722357</c:v>
                </c:pt>
                <c:pt idx="10316">
                  <c:v>20.780866093366093</c:v>
                </c:pt>
                <c:pt idx="10317">
                  <c:v>20.780866093366093</c:v>
                </c:pt>
                <c:pt idx="10318">
                  <c:v>20.769348894348894</c:v>
                </c:pt>
                <c:pt idx="10319">
                  <c:v>20.761670761670761</c:v>
                </c:pt>
                <c:pt idx="10320">
                  <c:v>20.753992628992631</c:v>
                </c:pt>
                <c:pt idx="10321">
                  <c:v>20.746314496314497</c:v>
                </c:pt>
                <c:pt idx="10322">
                  <c:v>20.734797297297298</c:v>
                </c:pt>
                <c:pt idx="10323">
                  <c:v>20.734797297297298</c:v>
                </c:pt>
                <c:pt idx="10324">
                  <c:v>20.719441031941031</c:v>
                </c:pt>
                <c:pt idx="10325">
                  <c:v>20.719441031941031</c:v>
                </c:pt>
                <c:pt idx="10326">
                  <c:v>20.696406633906633</c:v>
                </c:pt>
                <c:pt idx="10327">
                  <c:v>20.696406633906633</c:v>
                </c:pt>
                <c:pt idx="10328">
                  <c:v>20.696406633906633</c:v>
                </c:pt>
                <c:pt idx="10329">
                  <c:v>20.696406633906633</c:v>
                </c:pt>
                <c:pt idx="10330">
                  <c:v>20.673372235872236</c:v>
                </c:pt>
                <c:pt idx="10331">
                  <c:v>20.673372235872236</c:v>
                </c:pt>
                <c:pt idx="10332">
                  <c:v>20.658015970515969</c:v>
                </c:pt>
                <c:pt idx="10333">
                  <c:v>20.658015970515969</c:v>
                </c:pt>
                <c:pt idx="10334">
                  <c:v>20.646498771498774</c:v>
                </c:pt>
                <c:pt idx="10335">
                  <c:v>20.634981572481571</c:v>
                </c:pt>
                <c:pt idx="10336">
                  <c:v>20.634981572481571</c:v>
                </c:pt>
                <c:pt idx="10337">
                  <c:v>20.623464373464373</c:v>
                </c:pt>
                <c:pt idx="10338">
                  <c:v>20.615786240786242</c:v>
                </c:pt>
                <c:pt idx="10339">
                  <c:v>20.608108108108109</c:v>
                </c:pt>
                <c:pt idx="10340">
                  <c:v>20.600429975429975</c:v>
                </c:pt>
                <c:pt idx="10341">
                  <c:v>20.588912776412776</c:v>
                </c:pt>
                <c:pt idx="10342">
                  <c:v>20.588912776412776</c:v>
                </c:pt>
                <c:pt idx="10343">
                  <c:v>20.573556511056513</c:v>
                </c:pt>
                <c:pt idx="10344">
                  <c:v>20.573556511056513</c:v>
                </c:pt>
                <c:pt idx="10345">
                  <c:v>20.562039312039314</c:v>
                </c:pt>
                <c:pt idx="10346">
                  <c:v>20.535165847665848</c:v>
                </c:pt>
                <c:pt idx="10347">
                  <c:v>20.535165847665848</c:v>
                </c:pt>
                <c:pt idx="10348">
                  <c:v>20.535165847665848</c:v>
                </c:pt>
                <c:pt idx="10349">
                  <c:v>20.535165847665848</c:v>
                </c:pt>
                <c:pt idx="10350">
                  <c:v>20.535165847665848</c:v>
                </c:pt>
                <c:pt idx="10351">
                  <c:v>20.535165847665848</c:v>
                </c:pt>
                <c:pt idx="10352">
                  <c:v>20.508292383292385</c:v>
                </c:pt>
                <c:pt idx="10353">
                  <c:v>20.500614250614252</c:v>
                </c:pt>
                <c:pt idx="10354">
                  <c:v>20.489097051597053</c:v>
                </c:pt>
                <c:pt idx="10355">
                  <c:v>20.489097051597053</c:v>
                </c:pt>
                <c:pt idx="10356">
                  <c:v>20.477579852579851</c:v>
                </c:pt>
                <c:pt idx="10357">
                  <c:v>20.469901719901721</c:v>
                </c:pt>
                <c:pt idx="10358">
                  <c:v>20.462223587223587</c:v>
                </c:pt>
                <c:pt idx="10359">
                  <c:v>20.450706388206388</c:v>
                </c:pt>
                <c:pt idx="10360">
                  <c:v>20.450706388206388</c:v>
                </c:pt>
                <c:pt idx="10361">
                  <c:v>20.435350122850124</c:v>
                </c:pt>
                <c:pt idx="10362">
                  <c:v>20.435350122850124</c:v>
                </c:pt>
                <c:pt idx="10363">
                  <c:v>20.423832923832926</c:v>
                </c:pt>
                <c:pt idx="10364">
                  <c:v>20.416154791154792</c:v>
                </c:pt>
                <c:pt idx="10365">
                  <c:v>20.404637592137593</c:v>
                </c:pt>
                <c:pt idx="10366">
                  <c:v>20.404637592137593</c:v>
                </c:pt>
                <c:pt idx="10367">
                  <c:v>20.393120393120391</c:v>
                </c:pt>
                <c:pt idx="10368">
                  <c:v>20.381603194103192</c:v>
                </c:pt>
                <c:pt idx="10369">
                  <c:v>20.381603194103192</c:v>
                </c:pt>
                <c:pt idx="10370">
                  <c:v>20.370085995085997</c:v>
                </c:pt>
                <c:pt idx="10371">
                  <c:v>20.362407862407863</c:v>
                </c:pt>
                <c:pt idx="10372">
                  <c:v>20.350890663390665</c:v>
                </c:pt>
                <c:pt idx="10373">
                  <c:v>20.350890663390665</c:v>
                </c:pt>
                <c:pt idx="10374">
                  <c:v>20.339373464373462</c:v>
                </c:pt>
                <c:pt idx="10375">
                  <c:v>20.331695331695332</c:v>
                </c:pt>
                <c:pt idx="10376">
                  <c:v>20.316339066339069</c:v>
                </c:pt>
                <c:pt idx="10377">
                  <c:v>20.316339066339069</c:v>
                </c:pt>
                <c:pt idx="10378">
                  <c:v>20.316339066339069</c:v>
                </c:pt>
                <c:pt idx="10379">
                  <c:v>20.300982800982801</c:v>
                </c:pt>
                <c:pt idx="10380">
                  <c:v>20.293304668304668</c:v>
                </c:pt>
                <c:pt idx="10381">
                  <c:v>20.285626535626538</c:v>
                </c:pt>
                <c:pt idx="10382">
                  <c:v>20.277948402948404</c:v>
                </c:pt>
                <c:pt idx="10383">
                  <c:v>20.266431203931205</c:v>
                </c:pt>
                <c:pt idx="10384">
                  <c:v>20.266431203931205</c:v>
                </c:pt>
                <c:pt idx="10385">
                  <c:v>20.254914004914003</c:v>
                </c:pt>
                <c:pt idx="10386">
                  <c:v>20.243396805896808</c:v>
                </c:pt>
                <c:pt idx="10387">
                  <c:v>20.243396805896808</c:v>
                </c:pt>
                <c:pt idx="10388">
                  <c:v>20.22804054054054</c:v>
                </c:pt>
                <c:pt idx="10389">
                  <c:v>20.22804054054054</c:v>
                </c:pt>
                <c:pt idx="10390">
                  <c:v>20.216523341523342</c:v>
                </c:pt>
                <c:pt idx="10391">
                  <c:v>20.208845208845208</c:v>
                </c:pt>
                <c:pt idx="10392">
                  <c:v>20.193488943488944</c:v>
                </c:pt>
                <c:pt idx="10393">
                  <c:v>20.193488943488944</c:v>
                </c:pt>
                <c:pt idx="10394">
                  <c:v>20.193488943488944</c:v>
                </c:pt>
                <c:pt idx="10395">
                  <c:v>20.17813267813268</c:v>
                </c:pt>
                <c:pt idx="10396">
                  <c:v>20.170454545454543</c:v>
                </c:pt>
                <c:pt idx="10397">
                  <c:v>20.162776412776413</c:v>
                </c:pt>
                <c:pt idx="10398">
                  <c:v>20.143581081081081</c:v>
                </c:pt>
                <c:pt idx="10399">
                  <c:v>20.143581081081081</c:v>
                </c:pt>
                <c:pt idx="10400">
                  <c:v>20.143581081081081</c:v>
                </c:pt>
                <c:pt idx="10401">
                  <c:v>20.143581081081081</c:v>
                </c:pt>
                <c:pt idx="10402">
                  <c:v>20.124385749385748</c:v>
                </c:pt>
                <c:pt idx="10403">
                  <c:v>20.116707616707615</c:v>
                </c:pt>
                <c:pt idx="10404">
                  <c:v>20.109029484029485</c:v>
                </c:pt>
                <c:pt idx="10405">
                  <c:v>20.101351351351351</c:v>
                </c:pt>
                <c:pt idx="10406">
                  <c:v>20.089834152334152</c:v>
                </c:pt>
                <c:pt idx="10407">
                  <c:v>20.089834152334152</c:v>
                </c:pt>
                <c:pt idx="10408">
                  <c:v>20.078316953316953</c:v>
                </c:pt>
                <c:pt idx="10409">
                  <c:v>20.07063882063882</c:v>
                </c:pt>
                <c:pt idx="10410">
                  <c:v>20.062960687960686</c:v>
                </c:pt>
                <c:pt idx="10411">
                  <c:v>20.051443488943487</c:v>
                </c:pt>
                <c:pt idx="10412">
                  <c:v>20.051443488943487</c:v>
                </c:pt>
                <c:pt idx="10413">
                  <c:v>20.039926289926292</c:v>
                </c:pt>
                <c:pt idx="10414">
                  <c:v>20.032248157248155</c:v>
                </c:pt>
                <c:pt idx="10415">
                  <c:v>20.024570024570025</c:v>
                </c:pt>
                <c:pt idx="10416">
                  <c:v>20.013052825552826</c:v>
                </c:pt>
                <c:pt idx="10417">
                  <c:v>20.013052825552826</c:v>
                </c:pt>
                <c:pt idx="10418">
                  <c:v>20.001535626535627</c:v>
                </c:pt>
                <c:pt idx="10419">
                  <c:v>19.993857493857494</c:v>
                </c:pt>
                <c:pt idx="10420">
                  <c:v>19.986179361179364</c:v>
                </c:pt>
                <c:pt idx="10421">
                  <c:v>19.978501228501226</c:v>
                </c:pt>
                <c:pt idx="10422">
                  <c:v>19.970823095823096</c:v>
                </c:pt>
                <c:pt idx="10423">
                  <c:v>19.963144963144963</c:v>
                </c:pt>
                <c:pt idx="10424">
                  <c:v>19.955466830466833</c:v>
                </c:pt>
                <c:pt idx="10425">
                  <c:v>19.947788697788699</c:v>
                </c:pt>
                <c:pt idx="10426">
                  <c:v>19.940110565110565</c:v>
                </c:pt>
                <c:pt idx="10427">
                  <c:v>19.932432432432432</c:v>
                </c:pt>
                <c:pt idx="10428">
                  <c:v>19.924754299754298</c:v>
                </c:pt>
                <c:pt idx="10429">
                  <c:v>19.917076167076168</c:v>
                </c:pt>
                <c:pt idx="10430">
                  <c:v>19.909398034398034</c:v>
                </c:pt>
                <c:pt idx="10431">
                  <c:v>19.901719901719904</c:v>
                </c:pt>
                <c:pt idx="10432">
                  <c:v>19.89404176904177</c:v>
                </c:pt>
                <c:pt idx="10433">
                  <c:v>19.886363636363637</c:v>
                </c:pt>
                <c:pt idx="10434">
                  <c:v>19.878685503685503</c:v>
                </c:pt>
                <c:pt idx="10435">
                  <c:v>19.863329238329239</c:v>
                </c:pt>
                <c:pt idx="10436">
                  <c:v>19.863329238329239</c:v>
                </c:pt>
                <c:pt idx="10437">
                  <c:v>19.863329238329239</c:v>
                </c:pt>
                <c:pt idx="10438">
                  <c:v>19.844133906633907</c:v>
                </c:pt>
                <c:pt idx="10439">
                  <c:v>19.844133906633907</c:v>
                </c:pt>
                <c:pt idx="10440">
                  <c:v>19.828777641277643</c:v>
                </c:pt>
                <c:pt idx="10441">
                  <c:v>19.828777641277643</c:v>
                </c:pt>
                <c:pt idx="10442">
                  <c:v>19.817260442260441</c:v>
                </c:pt>
                <c:pt idx="10443">
                  <c:v>19.809582309582311</c:v>
                </c:pt>
                <c:pt idx="10444">
                  <c:v>19.801904176904177</c:v>
                </c:pt>
                <c:pt idx="10445">
                  <c:v>19.794226044226043</c:v>
                </c:pt>
                <c:pt idx="10446">
                  <c:v>19.78654791154791</c:v>
                </c:pt>
                <c:pt idx="10447">
                  <c:v>19.771191646191646</c:v>
                </c:pt>
                <c:pt idx="10448">
                  <c:v>19.771191646191646</c:v>
                </c:pt>
                <c:pt idx="10449">
                  <c:v>19.771191646191646</c:v>
                </c:pt>
                <c:pt idx="10450">
                  <c:v>19.755835380835382</c:v>
                </c:pt>
                <c:pt idx="10451">
                  <c:v>19.748157248157248</c:v>
                </c:pt>
                <c:pt idx="10452">
                  <c:v>19.740479115479115</c:v>
                </c:pt>
                <c:pt idx="10453">
                  <c:v>19.725122850122851</c:v>
                </c:pt>
                <c:pt idx="10454">
                  <c:v>19.725122850122851</c:v>
                </c:pt>
                <c:pt idx="10455">
                  <c:v>19.725122850122851</c:v>
                </c:pt>
                <c:pt idx="10456">
                  <c:v>19.709766584766587</c:v>
                </c:pt>
                <c:pt idx="10457">
                  <c:v>19.70208845208845</c:v>
                </c:pt>
                <c:pt idx="10458">
                  <c:v>19.69441031941032</c:v>
                </c:pt>
                <c:pt idx="10459">
                  <c:v>19.686732186732186</c:v>
                </c:pt>
                <c:pt idx="10460">
                  <c:v>19.679054054054053</c:v>
                </c:pt>
                <c:pt idx="10461">
                  <c:v>19.671375921375923</c:v>
                </c:pt>
                <c:pt idx="10462">
                  <c:v>19.663697788697789</c:v>
                </c:pt>
                <c:pt idx="10463">
                  <c:v>19.65218058968059</c:v>
                </c:pt>
                <c:pt idx="10464">
                  <c:v>19.65218058968059</c:v>
                </c:pt>
                <c:pt idx="10465">
                  <c:v>19.640663390663391</c:v>
                </c:pt>
                <c:pt idx="10466">
                  <c:v>19.632985257985258</c:v>
                </c:pt>
                <c:pt idx="10467">
                  <c:v>19.621468058968059</c:v>
                </c:pt>
                <c:pt idx="10468">
                  <c:v>19.621468058968059</c:v>
                </c:pt>
                <c:pt idx="10469">
                  <c:v>19.606111793611795</c:v>
                </c:pt>
                <c:pt idx="10470">
                  <c:v>19.606111793611795</c:v>
                </c:pt>
                <c:pt idx="10471">
                  <c:v>19.594594594594593</c:v>
                </c:pt>
                <c:pt idx="10472">
                  <c:v>19.586916461916463</c:v>
                </c:pt>
                <c:pt idx="10473">
                  <c:v>19.575399262899261</c:v>
                </c:pt>
                <c:pt idx="10474">
                  <c:v>19.575399262899261</c:v>
                </c:pt>
                <c:pt idx="10475">
                  <c:v>19.563882063882062</c:v>
                </c:pt>
                <c:pt idx="10476">
                  <c:v>19.556203931203932</c:v>
                </c:pt>
                <c:pt idx="10477">
                  <c:v>19.548525798525798</c:v>
                </c:pt>
                <c:pt idx="10478">
                  <c:v>19.540847665847664</c:v>
                </c:pt>
                <c:pt idx="10479">
                  <c:v>19.533169533169534</c:v>
                </c:pt>
                <c:pt idx="10480">
                  <c:v>19.525491400491401</c:v>
                </c:pt>
                <c:pt idx="10481">
                  <c:v>19.506296068796068</c:v>
                </c:pt>
                <c:pt idx="10482">
                  <c:v>19.506296068796068</c:v>
                </c:pt>
                <c:pt idx="10483">
                  <c:v>19.506296068796068</c:v>
                </c:pt>
                <c:pt idx="10484">
                  <c:v>19.506296068796068</c:v>
                </c:pt>
                <c:pt idx="10485">
                  <c:v>19.487100737100739</c:v>
                </c:pt>
                <c:pt idx="10486">
                  <c:v>19.479422604422606</c:v>
                </c:pt>
                <c:pt idx="10487">
                  <c:v>19.471744471744472</c:v>
                </c:pt>
                <c:pt idx="10488">
                  <c:v>19.464066339066338</c:v>
                </c:pt>
                <c:pt idx="10489">
                  <c:v>19.456388206388205</c:v>
                </c:pt>
                <c:pt idx="10490">
                  <c:v>19.448710073710075</c:v>
                </c:pt>
                <c:pt idx="10491">
                  <c:v>19.441031941031941</c:v>
                </c:pt>
                <c:pt idx="10492">
                  <c:v>19.433353808353811</c:v>
                </c:pt>
                <c:pt idx="10493">
                  <c:v>19.425675675675674</c:v>
                </c:pt>
                <c:pt idx="10494">
                  <c:v>19.414158476658478</c:v>
                </c:pt>
                <c:pt idx="10495">
                  <c:v>19.414158476658478</c:v>
                </c:pt>
                <c:pt idx="10496">
                  <c:v>19.402641277641276</c:v>
                </c:pt>
                <c:pt idx="10497">
                  <c:v>19.394963144963146</c:v>
                </c:pt>
                <c:pt idx="10498">
                  <c:v>19.387285012285012</c:v>
                </c:pt>
                <c:pt idx="10499">
                  <c:v>19.356572481572481</c:v>
                </c:pt>
                <c:pt idx="10500">
                  <c:v>19.356572481572481</c:v>
                </c:pt>
                <c:pt idx="10501">
                  <c:v>19.356572481572481</c:v>
                </c:pt>
                <c:pt idx="10502">
                  <c:v>19.356572481572481</c:v>
                </c:pt>
                <c:pt idx="10503">
                  <c:v>19.356572481572481</c:v>
                </c:pt>
                <c:pt idx="10504">
                  <c:v>19.356572481572481</c:v>
                </c:pt>
                <c:pt idx="10505">
                  <c:v>19.356572481572481</c:v>
                </c:pt>
                <c:pt idx="10506">
                  <c:v>19.32585995085995</c:v>
                </c:pt>
                <c:pt idx="10507">
                  <c:v>19.318181818181817</c:v>
                </c:pt>
                <c:pt idx="10508">
                  <c:v>19.306664619164618</c:v>
                </c:pt>
                <c:pt idx="10509">
                  <c:v>19.306664619164618</c:v>
                </c:pt>
                <c:pt idx="10510">
                  <c:v>19.295147420147423</c:v>
                </c:pt>
                <c:pt idx="10511">
                  <c:v>19.279791154791155</c:v>
                </c:pt>
                <c:pt idx="10512">
                  <c:v>19.279791154791155</c:v>
                </c:pt>
                <c:pt idx="10513">
                  <c:v>19.279791154791155</c:v>
                </c:pt>
                <c:pt idx="10514">
                  <c:v>19.264434889434888</c:v>
                </c:pt>
                <c:pt idx="10515">
                  <c:v>19.252917690417689</c:v>
                </c:pt>
                <c:pt idx="10516">
                  <c:v>19.252917690417689</c:v>
                </c:pt>
                <c:pt idx="10517">
                  <c:v>19.241400491400494</c:v>
                </c:pt>
                <c:pt idx="10518">
                  <c:v>19.233722358722357</c:v>
                </c:pt>
                <c:pt idx="10519">
                  <c:v>19.222205159705162</c:v>
                </c:pt>
                <c:pt idx="10520">
                  <c:v>19.222205159705162</c:v>
                </c:pt>
                <c:pt idx="10521">
                  <c:v>19.210687960687959</c:v>
                </c:pt>
                <c:pt idx="10522">
                  <c:v>19.203009828009829</c:v>
                </c:pt>
                <c:pt idx="10523">
                  <c:v>19.187653562653562</c:v>
                </c:pt>
                <c:pt idx="10524">
                  <c:v>19.187653562653562</c:v>
                </c:pt>
                <c:pt idx="10525">
                  <c:v>19.187653562653562</c:v>
                </c:pt>
                <c:pt idx="10526">
                  <c:v>19.172297297297298</c:v>
                </c:pt>
                <c:pt idx="10527">
                  <c:v>19.164619164619165</c:v>
                </c:pt>
                <c:pt idx="10528">
                  <c:v>19.156941031941031</c:v>
                </c:pt>
                <c:pt idx="10529">
                  <c:v>19.149262899262901</c:v>
                </c:pt>
                <c:pt idx="10530">
                  <c:v>19.141584766584767</c:v>
                </c:pt>
                <c:pt idx="10531">
                  <c:v>19.133906633906633</c:v>
                </c:pt>
                <c:pt idx="10532">
                  <c:v>19.11855036855037</c:v>
                </c:pt>
                <c:pt idx="10533">
                  <c:v>19.11855036855037</c:v>
                </c:pt>
                <c:pt idx="10534">
                  <c:v>19.11855036855037</c:v>
                </c:pt>
                <c:pt idx="10535">
                  <c:v>19.083998771498774</c:v>
                </c:pt>
                <c:pt idx="10536">
                  <c:v>19.083998771498774</c:v>
                </c:pt>
                <c:pt idx="10537">
                  <c:v>19.083998771498774</c:v>
                </c:pt>
                <c:pt idx="10538">
                  <c:v>19.083998771498774</c:v>
                </c:pt>
                <c:pt idx="10539">
                  <c:v>19.083998771498774</c:v>
                </c:pt>
                <c:pt idx="10540">
                  <c:v>19.083998771498774</c:v>
                </c:pt>
                <c:pt idx="10541">
                  <c:v>19.057125307125308</c:v>
                </c:pt>
                <c:pt idx="10542">
                  <c:v>19.045608108108109</c:v>
                </c:pt>
                <c:pt idx="10543">
                  <c:v>19.045608108108109</c:v>
                </c:pt>
                <c:pt idx="10544">
                  <c:v>19.03409090909091</c:v>
                </c:pt>
                <c:pt idx="10545">
                  <c:v>19.026412776412776</c:v>
                </c:pt>
                <c:pt idx="10546">
                  <c:v>19.018734643734643</c:v>
                </c:pt>
                <c:pt idx="10547">
                  <c:v>19.007217444717444</c:v>
                </c:pt>
                <c:pt idx="10548">
                  <c:v>19.007217444717444</c:v>
                </c:pt>
                <c:pt idx="10549">
                  <c:v>18.995700245700245</c:v>
                </c:pt>
                <c:pt idx="10550">
                  <c:v>18.988022113022112</c:v>
                </c:pt>
                <c:pt idx="10551">
                  <c:v>18.980343980343982</c:v>
                </c:pt>
                <c:pt idx="10552">
                  <c:v>18.972665847665848</c:v>
                </c:pt>
                <c:pt idx="10553">
                  <c:v>18.964987714987718</c:v>
                </c:pt>
                <c:pt idx="10554">
                  <c:v>18.957309582309581</c:v>
                </c:pt>
                <c:pt idx="10555">
                  <c:v>18.945792383292385</c:v>
                </c:pt>
                <c:pt idx="10556">
                  <c:v>18.945792383292385</c:v>
                </c:pt>
                <c:pt idx="10557">
                  <c:v>18.934275184275183</c:v>
                </c:pt>
                <c:pt idx="10558">
                  <c:v>18.926597051597053</c:v>
                </c:pt>
                <c:pt idx="10559">
                  <c:v>18.918918918918919</c:v>
                </c:pt>
                <c:pt idx="10560">
                  <c:v>18.911240786240786</c:v>
                </c:pt>
                <c:pt idx="10561">
                  <c:v>18.903562653562652</c:v>
                </c:pt>
                <c:pt idx="10562">
                  <c:v>18.895884520884522</c:v>
                </c:pt>
                <c:pt idx="10563">
                  <c:v>18.888206388206388</c:v>
                </c:pt>
                <c:pt idx="10564">
                  <c:v>18.876689189189189</c:v>
                </c:pt>
                <c:pt idx="10565">
                  <c:v>18.876689189189189</c:v>
                </c:pt>
                <c:pt idx="10566">
                  <c:v>18.861332923832926</c:v>
                </c:pt>
                <c:pt idx="10567">
                  <c:v>18.861332923832926</c:v>
                </c:pt>
                <c:pt idx="10568">
                  <c:v>18.845976658476658</c:v>
                </c:pt>
                <c:pt idx="10569">
                  <c:v>18.845976658476658</c:v>
                </c:pt>
                <c:pt idx="10570">
                  <c:v>18.83445945945946</c:v>
                </c:pt>
                <c:pt idx="10571">
                  <c:v>18.822942260442261</c:v>
                </c:pt>
                <c:pt idx="10572">
                  <c:v>18.822942260442261</c:v>
                </c:pt>
                <c:pt idx="10573">
                  <c:v>18.811425061425062</c:v>
                </c:pt>
                <c:pt idx="10574">
                  <c:v>18.803746928746929</c:v>
                </c:pt>
                <c:pt idx="10575">
                  <c:v>18.796068796068795</c:v>
                </c:pt>
                <c:pt idx="10576">
                  <c:v>18.788390663390665</c:v>
                </c:pt>
                <c:pt idx="10577">
                  <c:v>18.780712530712531</c:v>
                </c:pt>
                <c:pt idx="10578">
                  <c:v>18.773034398034397</c:v>
                </c:pt>
                <c:pt idx="10579">
                  <c:v>18.765356265356264</c:v>
                </c:pt>
                <c:pt idx="10580">
                  <c:v>18.757678132678134</c:v>
                </c:pt>
                <c:pt idx="10581">
                  <c:v>18.75</c:v>
                </c:pt>
                <c:pt idx="10582">
                  <c:v>18.742321867321866</c:v>
                </c:pt>
                <c:pt idx="10583">
                  <c:v>18.734643734643736</c:v>
                </c:pt>
                <c:pt idx="10584">
                  <c:v>18.726965601965603</c:v>
                </c:pt>
                <c:pt idx="10585">
                  <c:v>18.719287469287469</c:v>
                </c:pt>
                <c:pt idx="10586">
                  <c:v>18.711609336609335</c:v>
                </c:pt>
                <c:pt idx="10587">
                  <c:v>18.703931203931205</c:v>
                </c:pt>
                <c:pt idx="10588">
                  <c:v>18.696253071253071</c:v>
                </c:pt>
                <c:pt idx="10589">
                  <c:v>18.688574938574938</c:v>
                </c:pt>
                <c:pt idx="10590">
                  <c:v>18.680896805896808</c:v>
                </c:pt>
                <c:pt idx="10591">
                  <c:v>18.67321867321867</c:v>
                </c:pt>
                <c:pt idx="10592">
                  <c:v>18.66554054054054</c:v>
                </c:pt>
                <c:pt idx="10593">
                  <c:v>18.657862407862407</c:v>
                </c:pt>
                <c:pt idx="10594">
                  <c:v>18.650184275184277</c:v>
                </c:pt>
                <c:pt idx="10595">
                  <c:v>18.638667076167074</c:v>
                </c:pt>
                <c:pt idx="10596">
                  <c:v>18.638667076167074</c:v>
                </c:pt>
                <c:pt idx="10597">
                  <c:v>18.623310810810811</c:v>
                </c:pt>
                <c:pt idx="10598">
                  <c:v>18.623310810810811</c:v>
                </c:pt>
                <c:pt idx="10599">
                  <c:v>18.611793611793612</c:v>
                </c:pt>
                <c:pt idx="10600">
                  <c:v>18.604115479115478</c:v>
                </c:pt>
                <c:pt idx="10601">
                  <c:v>18.596437346437348</c:v>
                </c:pt>
                <c:pt idx="10602">
                  <c:v>18.588759213759214</c:v>
                </c:pt>
                <c:pt idx="10603">
                  <c:v>18.577242014742016</c:v>
                </c:pt>
                <c:pt idx="10604">
                  <c:v>18.577242014742016</c:v>
                </c:pt>
                <c:pt idx="10605">
                  <c:v>18.565724815724817</c:v>
                </c:pt>
                <c:pt idx="10606">
                  <c:v>18.558046683046683</c:v>
                </c:pt>
                <c:pt idx="10607">
                  <c:v>18.55036855036855</c:v>
                </c:pt>
                <c:pt idx="10608">
                  <c:v>18.542690417690419</c:v>
                </c:pt>
                <c:pt idx="10609">
                  <c:v>18.535012285012282</c:v>
                </c:pt>
                <c:pt idx="10610">
                  <c:v>18.523495085995087</c:v>
                </c:pt>
                <c:pt idx="10611">
                  <c:v>18.523495085995087</c:v>
                </c:pt>
                <c:pt idx="10612">
                  <c:v>18.511977886977888</c:v>
                </c:pt>
                <c:pt idx="10613">
                  <c:v>18.500460687960686</c:v>
                </c:pt>
                <c:pt idx="10614">
                  <c:v>18.500460687960686</c:v>
                </c:pt>
                <c:pt idx="10615">
                  <c:v>18.488943488943487</c:v>
                </c:pt>
                <c:pt idx="10616">
                  <c:v>18.481265356265357</c:v>
                </c:pt>
                <c:pt idx="10617">
                  <c:v>18.473587223587224</c:v>
                </c:pt>
                <c:pt idx="10618">
                  <c:v>18.46590909090909</c:v>
                </c:pt>
                <c:pt idx="10619">
                  <c:v>18.45823095823096</c:v>
                </c:pt>
                <c:pt idx="10620">
                  <c:v>18.431357493857494</c:v>
                </c:pt>
                <c:pt idx="10621">
                  <c:v>18.431357493857494</c:v>
                </c:pt>
                <c:pt idx="10622">
                  <c:v>18.431357493857494</c:v>
                </c:pt>
                <c:pt idx="10623">
                  <c:v>18.431357493857494</c:v>
                </c:pt>
                <c:pt idx="10624">
                  <c:v>18.431357493857494</c:v>
                </c:pt>
                <c:pt idx="10625">
                  <c:v>18.431357493857494</c:v>
                </c:pt>
                <c:pt idx="10626">
                  <c:v>18.404484029484031</c:v>
                </c:pt>
                <c:pt idx="10627">
                  <c:v>18.396805896805894</c:v>
                </c:pt>
                <c:pt idx="10628">
                  <c:v>18.389127764127764</c:v>
                </c:pt>
                <c:pt idx="10629">
                  <c:v>18.38144963144963</c:v>
                </c:pt>
                <c:pt idx="10630">
                  <c:v>18.369932432432432</c:v>
                </c:pt>
                <c:pt idx="10631">
                  <c:v>18.369932432432432</c:v>
                </c:pt>
                <c:pt idx="10632">
                  <c:v>18.358415233415233</c:v>
                </c:pt>
                <c:pt idx="10633">
                  <c:v>18.350737100737099</c:v>
                </c:pt>
                <c:pt idx="10634">
                  <c:v>18.343058968058969</c:v>
                </c:pt>
                <c:pt idx="10635">
                  <c:v>18.335380835380835</c:v>
                </c:pt>
                <c:pt idx="10636">
                  <c:v>18.327702702702702</c:v>
                </c:pt>
                <c:pt idx="10637">
                  <c:v>18.320024570024572</c:v>
                </c:pt>
                <c:pt idx="10638">
                  <c:v>18.312346437346438</c:v>
                </c:pt>
                <c:pt idx="10639">
                  <c:v>18.300829238329239</c:v>
                </c:pt>
                <c:pt idx="10640">
                  <c:v>18.300829238329239</c:v>
                </c:pt>
                <c:pt idx="10641">
                  <c:v>18.289312039312041</c:v>
                </c:pt>
                <c:pt idx="10642">
                  <c:v>18.273955773955773</c:v>
                </c:pt>
                <c:pt idx="10643">
                  <c:v>18.273955773955773</c:v>
                </c:pt>
                <c:pt idx="10644">
                  <c:v>18.273955773955773</c:v>
                </c:pt>
                <c:pt idx="10645">
                  <c:v>18.258599508599506</c:v>
                </c:pt>
                <c:pt idx="10646">
                  <c:v>18.247082309582311</c:v>
                </c:pt>
                <c:pt idx="10647">
                  <c:v>18.247082309582311</c:v>
                </c:pt>
                <c:pt idx="10648">
                  <c:v>18.235565110565112</c:v>
                </c:pt>
                <c:pt idx="10649">
                  <c:v>18.227886977886978</c:v>
                </c:pt>
                <c:pt idx="10650">
                  <c:v>18.220208845208845</c:v>
                </c:pt>
                <c:pt idx="10651">
                  <c:v>18.212530712530711</c:v>
                </c:pt>
                <c:pt idx="10652">
                  <c:v>18.204852579852577</c:v>
                </c:pt>
                <c:pt idx="10653">
                  <c:v>18.197174447174447</c:v>
                </c:pt>
                <c:pt idx="10654">
                  <c:v>18.189496314496314</c:v>
                </c:pt>
                <c:pt idx="10655">
                  <c:v>18.181818181818183</c:v>
                </c:pt>
                <c:pt idx="10656">
                  <c:v>18.154944717444717</c:v>
                </c:pt>
                <c:pt idx="10657">
                  <c:v>18.154944717444717</c:v>
                </c:pt>
                <c:pt idx="10658">
                  <c:v>18.154944717444717</c:v>
                </c:pt>
                <c:pt idx="10659">
                  <c:v>18.154944717444717</c:v>
                </c:pt>
                <c:pt idx="10660">
                  <c:v>18.154944717444717</c:v>
                </c:pt>
                <c:pt idx="10661">
                  <c:v>18.154944717444717</c:v>
                </c:pt>
                <c:pt idx="10662">
                  <c:v>18.124232186732186</c:v>
                </c:pt>
                <c:pt idx="10663">
                  <c:v>18.124232186732186</c:v>
                </c:pt>
                <c:pt idx="10664">
                  <c:v>18.112714987714988</c:v>
                </c:pt>
                <c:pt idx="10665">
                  <c:v>18.097358722358724</c:v>
                </c:pt>
                <c:pt idx="10666">
                  <c:v>18.097358722358724</c:v>
                </c:pt>
                <c:pt idx="10667">
                  <c:v>18.097358722358724</c:v>
                </c:pt>
                <c:pt idx="10668">
                  <c:v>18.082002457002456</c:v>
                </c:pt>
                <c:pt idx="10669">
                  <c:v>18.074324324324326</c:v>
                </c:pt>
                <c:pt idx="10670">
                  <c:v>18.066646191646189</c:v>
                </c:pt>
                <c:pt idx="10671">
                  <c:v>18.058968058968059</c:v>
                </c:pt>
                <c:pt idx="10672">
                  <c:v>18.051289926289925</c:v>
                </c:pt>
                <c:pt idx="10673">
                  <c:v>18.039772727272727</c:v>
                </c:pt>
                <c:pt idx="10674">
                  <c:v>18.039772727272727</c:v>
                </c:pt>
                <c:pt idx="10675">
                  <c:v>18.028255528255528</c:v>
                </c:pt>
                <c:pt idx="10676">
                  <c:v>18.020577395577394</c:v>
                </c:pt>
                <c:pt idx="10677">
                  <c:v>18.012899262899261</c:v>
                </c:pt>
                <c:pt idx="10678">
                  <c:v>18.00522113022113</c:v>
                </c:pt>
                <c:pt idx="10679">
                  <c:v>17.997542997542997</c:v>
                </c:pt>
                <c:pt idx="10680">
                  <c:v>17.989864864864867</c:v>
                </c:pt>
                <c:pt idx="10681">
                  <c:v>17.982186732186733</c:v>
                </c:pt>
                <c:pt idx="10682">
                  <c:v>17.974508599508599</c:v>
                </c:pt>
                <c:pt idx="10683">
                  <c:v>17.966830466830466</c:v>
                </c:pt>
                <c:pt idx="10684">
                  <c:v>17.955313267813267</c:v>
                </c:pt>
                <c:pt idx="10685">
                  <c:v>17.955313267813267</c:v>
                </c:pt>
                <c:pt idx="10686">
                  <c:v>17.924600737100739</c:v>
                </c:pt>
                <c:pt idx="10687">
                  <c:v>17.924600737100739</c:v>
                </c:pt>
                <c:pt idx="10688">
                  <c:v>17.924600737100739</c:v>
                </c:pt>
                <c:pt idx="10689">
                  <c:v>17.924600737100739</c:v>
                </c:pt>
                <c:pt idx="10690">
                  <c:v>17.924600737100739</c:v>
                </c:pt>
                <c:pt idx="10691">
                  <c:v>17.924600737100739</c:v>
                </c:pt>
                <c:pt idx="10692">
                  <c:v>17.897727272727273</c:v>
                </c:pt>
                <c:pt idx="10693">
                  <c:v>17.89004914004914</c:v>
                </c:pt>
                <c:pt idx="10694">
                  <c:v>17.874692874692872</c:v>
                </c:pt>
                <c:pt idx="10695">
                  <c:v>17.874692874692872</c:v>
                </c:pt>
                <c:pt idx="10696">
                  <c:v>17.874692874692872</c:v>
                </c:pt>
                <c:pt idx="10697">
                  <c:v>17.859336609336609</c:v>
                </c:pt>
                <c:pt idx="10698">
                  <c:v>17.851658476658478</c:v>
                </c:pt>
                <c:pt idx="10699">
                  <c:v>17.843980343980345</c:v>
                </c:pt>
                <c:pt idx="10700">
                  <c:v>17.832463144963146</c:v>
                </c:pt>
                <c:pt idx="10701">
                  <c:v>17.832463144963146</c:v>
                </c:pt>
                <c:pt idx="10702">
                  <c:v>17.820945945945947</c:v>
                </c:pt>
                <c:pt idx="10703">
                  <c:v>17.813267813267814</c:v>
                </c:pt>
                <c:pt idx="10704">
                  <c:v>17.801750614250615</c:v>
                </c:pt>
                <c:pt idx="10705">
                  <c:v>17.801750614250615</c:v>
                </c:pt>
                <c:pt idx="10706">
                  <c:v>17.782555282555283</c:v>
                </c:pt>
                <c:pt idx="10707">
                  <c:v>17.782555282555283</c:v>
                </c:pt>
                <c:pt idx="10708">
                  <c:v>17.782555282555283</c:v>
                </c:pt>
                <c:pt idx="10709">
                  <c:v>17.767199017199019</c:v>
                </c:pt>
                <c:pt idx="10710">
                  <c:v>17.759520884520885</c:v>
                </c:pt>
                <c:pt idx="10711">
                  <c:v>17.751842751842752</c:v>
                </c:pt>
                <c:pt idx="10712">
                  <c:v>17.744164619164618</c:v>
                </c:pt>
                <c:pt idx="10713">
                  <c:v>17.736486486486484</c:v>
                </c:pt>
                <c:pt idx="10714">
                  <c:v>17.728808353808354</c:v>
                </c:pt>
                <c:pt idx="10715">
                  <c:v>17.72113022113022</c:v>
                </c:pt>
                <c:pt idx="10716">
                  <c:v>17.71345208845209</c:v>
                </c:pt>
                <c:pt idx="10717">
                  <c:v>17.705773955773957</c:v>
                </c:pt>
                <c:pt idx="10718">
                  <c:v>17.698095823095823</c:v>
                </c:pt>
                <c:pt idx="10719">
                  <c:v>17.678900491400494</c:v>
                </c:pt>
                <c:pt idx="10720">
                  <c:v>17.678900491400494</c:v>
                </c:pt>
                <c:pt idx="10721">
                  <c:v>17.678900491400494</c:v>
                </c:pt>
                <c:pt idx="10722">
                  <c:v>17.678900491400494</c:v>
                </c:pt>
                <c:pt idx="10723">
                  <c:v>17.655866093366093</c:v>
                </c:pt>
                <c:pt idx="10724">
                  <c:v>17.655866093366093</c:v>
                </c:pt>
                <c:pt idx="10725">
                  <c:v>17.640509828009829</c:v>
                </c:pt>
                <c:pt idx="10726">
                  <c:v>17.640509828009829</c:v>
                </c:pt>
                <c:pt idx="10727">
                  <c:v>17.625153562653562</c:v>
                </c:pt>
                <c:pt idx="10728">
                  <c:v>17.625153562653562</c:v>
                </c:pt>
                <c:pt idx="10729">
                  <c:v>17.613636363636363</c:v>
                </c:pt>
                <c:pt idx="10730">
                  <c:v>17.60595823095823</c:v>
                </c:pt>
                <c:pt idx="10731">
                  <c:v>17.594441031941031</c:v>
                </c:pt>
                <c:pt idx="10732">
                  <c:v>17.594441031941031</c:v>
                </c:pt>
                <c:pt idx="10733">
                  <c:v>17.582923832923832</c:v>
                </c:pt>
                <c:pt idx="10734">
                  <c:v>17.575245700245702</c:v>
                </c:pt>
                <c:pt idx="10735">
                  <c:v>17.567567567567568</c:v>
                </c:pt>
                <c:pt idx="10736">
                  <c:v>17.55605036855037</c:v>
                </c:pt>
                <c:pt idx="10737">
                  <c:v>17.55605036855037</c:v>
                </c:pt>
                <c:pt idx="10738">
                  <c:v>17.544533169533167</c:v>
                </c:pt>
                <c:pt idx="10739">
                  <c:v>17.536855036855037</c:v>
                </c:pt>
                <c:pt idx="10740">
                  <c:v>17.529176904176904</c:v>
                </c:pt>
                <c:pt idx="10741">
                  <c:v>17.521498771498774</c:v>
                </c:pt>
                <c:pt idx="10742">
                  <c:v>17.513820638820636</c:v>
                </c:pt>
                <c:pt idx="10743">
                  <c:v>17.506142506142506</c:v>
                </c:pt>
                <c:pt idx="10744">
                  <c:v>17.498464373464373</c:v>
                </c:pt>
                <c:pt idx="10745">
                  <c:v>17.486947174447174</c:v>
                </c:pt>
                <c:pt idx="10746">
                  <c:v>17.486947174447174</c:v>
                </c:pt>
                <c:pt idx="10747">
                  <c:v>17.475429975429975</c:v>
                </c:pt>
                <c:pt idx="10748">
                  <c:v>17.467751842751845</c:v>
                </c:pt>
                <c:pt idx="10749">
                  <c:v>17.460073710073708</c:v>
                </c:pt>
                <c:pt idx="10750">
                  <c:v>17.448556511056513</c:v>
                </c:pt>
                <c:pt idx="10751">
                  <c:v>17.448556511056513</c:v>
                </c:pt>
                <c:pt idx="10752">
                  <c:v>17.437039312039314</c:v>
                </c:pt>
                <c:pt idx="10753">
                  <c:v>17.42936117936118</c:v>
                </c:pt>
                <c:pt idx="10754">
                  <c:v>17.414004914004913</c:v>
                </c:pt>
                <c:pt idx="10755">
                  <c:v>17.414004914004913</c:v>
                </c:pt>
                <c:pt idx="10756">
                  <c:v>17.414004914004913</c:v>
                </c:pt>
                <c:pt idx="10757">
                  <c:v>17.398648648648649</c:v>
                </c:pt>
                <c:pt idx="10758">
                  <c:v>17.38713144963145</c:v>
                </c:pt>
                <c:pt idx="10759">
                  <c:v>17.38713144963145</c:v>
                </c:pt>
                <c:pt idx="10760">
                  <c:v>17.375614250614252</c:v>
                </c:pt>
                <c:pt idx="10761">
                  <c:v>17.367936117936118</c:v>
                </c:pt>
                <c:pt idx="10762">
                  <c:v>17.360257985257984</c:v>
                </c:pt>
                <c:pt idx="10763">
                  <c:v>17.352579852579851</c:v>
                </c:pt>
                <c:pt idx="10764">
                  <c:v>17.344901719901721</c:v>
                </c:pt>
                <c:pt idx="10765">
                  <c:v>17.337223587223587</c:v>
                </c:pt>
                <c:pt idx="10766">
                  <c:v>17.329545454545457</c:v>
                </c:pt>
                <c:pt idx="10767">
                  <c:v>17.314189189189189</c:v>
                </c:pt>
                <c:pt idx="10768">
                  <c:v>17.314189189189189</c:v>
                </c:pt>
                <c:pt idx="10769">
                  <c:v>17.314189189189189</c:v>
                </c:pt>
                <c:pt idx="10770">
                  <c:v>17.298832923832926</c:v>
                </c:pt>
                <c:pt idx="10771">
                  <c:v>17.287315724815723</c:v>
                </c:pt>
                <c:pt idx="10772">
                  <c:v>17.287315724815723</c:v>
                </c:pt>
                <c:pt idx="10773">
                  <c:v>17.275798525798525</c:v>
                </c:pt>
                <c:pt idx="10774">
                  <c:v>17.26428132678133</c:v>
                </c:pt>
                <c:pt idx="10775">
                  <c:v>17.26428132678133</c:v>
                </c:pt>
                <c:pt idx="10776">
                  <c:v>17.248925061425062</c:v>
                </c:pt>
                <c:pt idx="10777">
                  <c:v>17.248925061425062</c:v>
                </c:pt>
                <c:pt idx="10778">
                  <c:v>17.237407862407863</c:v>
                </c:pt>
                <c:pt idx="10779">
                  <c:v>17.22972972972973</c:v>
                </c:pt>
                <c:pt idx="10780">
                  <c:v>17.222051597051596</c:v>
                </c:pt>
                <c:pt idx="10781">
                  <c:v>17.210534398034397</c:v>
                </c:pt>
                <c:pt idx="10782">
                  <c:v>17.210534398034397</c:v>
                </c:pt>
                <c:pt idx="10783">
                  <c:v>17.199017199017199</c:v>
                </c:pt>
                <c:pt idx="10784">
                  <c:v>17.191339066339069</c:v>
                </c:pt>
                <c:pt idx="10785">
                  <c:v>17.172143734643736</c:v>
                </c:pt>
                <c:pt idx="10786">
                  <c:v>17.172143734643736</c:v>
                </c:pt>
                <c:pt idx="10787">
                  <c:v>17.172143734643736</c:v>
                </c:pt>
                <c:pt idx="10788">
                  <c:v>17.172143734643736</c:v>
                </c:pt>
                <c:pt idx="10789">
                  <c:v>17.152948402948404</c:v>
                </c:pt>
                <c:pt idx="10790">
                  <c:v>17.14527027027027</c:v>
                </c:pt>
                <c:pt idx="10791">
                  <c:v>17.137592137592137</c:v>
                </c:pt>
                <c:pt idx="10792">
                  <c:v>17.122235872235873</c:v>
                </c:pt>
                <c:pt idx="10793">
                  <c:v>17.122235872235873</c:v>
                </c:pt>
                <c:pt idx="10794">
                  <c:v>17.122235872235873</c:v>
                </c:pt>
                <c:pt idx="10795">
                  <c:v>17.106879606879609</c:v>
                </c:pt>
                <c:pt idx="10796">
                  <c:v>17.099201474201475</c:v>
                </c:pt>
                <c:pt idx="10797">
                  <c:v>17.091523341523342</c:v>
                </c:pt>
                <c:pt idx="10798">
                  <c:v>17.083845208845208</c:v>
                </c:pt>
                <c:pt idx="10799">
                  <c:v>17.076167076167074</c:v>
                </c:pt>
                <c:pt idx="10800">
                  <c:v>17.068488943488944</c:v>
                </c:pt>
                <c:pt idx="10801">
                  <c:v>17.045454545454543</c:v>
                </c:pt>
                <c:pt idx="10802">
                  <c:v>17.045454545454543</c:v>
                </c:pt>
                <c:pt idx="10803">
                  <c:v>17.045454545454543</c:v>
                </c:pt>
                <c:pt idx="10804">
                  <c:v>17.045454545454543</c:v>
                </c:pt>
                <c:pt idx="10805">
                  <c:v>17.045454545454543</c:v>
                </c:pt>
                <c:pt idx="10806">
                  <c:v>17.022420147420149</c:v>
                </c:pt>
                <c:pt idx="10807">
                  <c:v>17.014742014742016</c:v>
                </c:pt>
                <c:pt idx="10808">
                  <c:v>17.003224815724817</c:v>
                </c:pt>
                <c:pt idx="10809">
                  <c:v>17.003224815724817</c:v>
                </c:pt>
                <c:pt idx="10810">
                  <c:v>16.984029484029485</c:v>
                </c:pt>
                <c:pt idx="10811">
                  <c:v>16.984029484029485</c:v>
                </c:pt>
                <c:pt idx="10812">
                  <c:v>16.984029484029485</c:v>
                </c:pt>
                <c:pt idx="10813">
                  <c:v>16.968673218673221</c:v>
                </c:pt>
                <c:pt idx="10814">
                  <c:v>16.960995085995087</c:v>
                </c:pt>
                <c:pt idx="10815">
                  <c:v>16.94563882063882</c:v>
                </c:pt>
                <c:pt idx="10816">
                  <c:v>16.94563882063882</c:v>
                </c:pt>
                <c:pt idx="10817">
                  <c:v>16.94563882063882</c:v>
                </c:pt>
                <c:pt idx="10818">
                  <c:v>16.930282555282556</c:v>
                </c:pt>
                <c:pt idx="10819">
                  <c:v>16.922604422604422</c:v>
                </c:pt>
                <c:pt idx="10820">
                  <c:v>16.914926289926292</c:v>
                </c:pt>
                <c:pt idx="10821">
                  <c:v>16.907248157248155</c:v>
                </c:pt>
                <c:pt idx="10822">
                  <c:v>16.899570024570025</c:v>
                </c:pt>
                <c:pt idx="10823">
                  <c:v>16.891891891891891</c:v>
                </c:pt>
                <c:pt idx="10824">
                  <c:v>16.884213759213758</c:v>
                </c:pt>
                <c:pt idx="10825">
                  <c:v>16.872696560196559</c:v>
                </c:pt>
                <c:pt idx="10826">
                  <c:v>16.872696560196559</c:v>
                </c:pt>
                <c:pt idx="10827">
                  <c:v>16.861179361179364</c:v>
                </c:pt>
                <c:pt idx="10828">
                  <c:v>16.853501228501226</c:v>
                </c:pt>
                <c:pt idx="10829">
                  <c:v>16.845823095823096</c:v>
                </c:pt>
                <c:pt idx="10830">
                  <c:v>16.826627764127764</c:v>
                </c:pt>
                <c:pt idx="10831">
                  <c:v>16.826627764127764</c:v>
                </c:pt>
                <c:pt idx="10832">
                  <c:v>16.826627764127764</c:v>
                </c:pt>
                <c:pt idx="10833">
                  <c:v>16.826627764127764</c:v>
                </c:pt>
                <c:pt idx="10834">
                  <c:v>16.807432432432432</c:v>
                </c:pt>
                <c:pt idx="10835">
                  <c:v>16.799754299754298</c:v>
                </c:pt>
                <c:pt idx="10836">
                  <c:v>16.788237100737099</c:v>
                </c:pt>
                <c:pt idx="10837">
                  <c:v>16.788237100737099</c:v>
                </c:pt>
                <c:pt idx="10838">
                  <c:v>16.776719901719904</c:v>
                </c:pt>
                <c:pt idx="10839">
                  <c:v>16.742168304668304</c:v>
                </c:pt>
                <c:pt idx="10840">
                  <c:v>16.742168304668304</c:v>
                </c:pt>
                <c:pt idx="10841">
                  <c:v>16.742168304668304</c:v>
                </c:pt>
                <c:pt idx="10842">
                  <c:v>16.742168304668304</c:v>
                </c:pt>
                <c:pt idx="10843">
                  <c:v>16.742168304668304</c:v>
                </c:pt>
                <c:pt idx="10844">
                  <c:v>16.742168304668304</c:v>
                </c:pt>
                <c:pt idx="10845">
                  <c:v>16.742168304668304</c:v>
                </c:pt>
                <c:pt idx="10846">
                  <c:v>16.742168304668304</c:v>
                </c:pt>
                <c:pt idx="10847">
                  <c:v>16.707616707616708</c:v>
                </c:pt>
                <c:pt idx="10848">
                  <c:v>16.699938574938574</c:v>
                </c:pt>
                <c:pt idx="10849">
                  <c:v>16.692260442260441</c:v>
                </c:pt>
                <c:pt idx="10850">
                  <c:v>16.684582309582311</c:v>
                </c:pt>
                <c:pt idx="10851">
                  <c:v>16.669226044226043</c:v>
                </c:pt>
                <c:pt idx="10852">
                  <c:v>16.669226044226043</c:v>
                </c:pt>
                <c:pt idx="10853">
                  <c:v>16.669226044226043</c:v>
                </c:pt>
                <c:pt idx="10854">
                  <c:v>16.65386977886978</c:v>
                </c:pt>
                <c:pt idx="10855">
                  <c:v>16.646191646191646</c:v>
                </c:pt>
                <c:pt idx="10856">
                  <c:v>16.638513513513516</c:v>
                </c:pt>
                <c:pt idx="10857">
                  <c:v>16.630835380835382</c:v>
                </c:pt>
                <c:pt idx="10858">
                  <c:v>16.623157248157248</c:v>
                </c:pt>
                <c:pt idx="10859">
                  <c:v>16.615479115479115</c:v>
                </c:pt>
                <c:pt idx="10860">
                  <c:v>16.607800982800981</c:v>
                </c:pt>
                <c:pt idx="10861">
                  <c:v>16.600122850122851</c:v>
                </c:pt>
                <c:pt idx="10862">
                  <c:v>16.592444717444717</c:v>
                </c:pt>
                <c:pt idx="10863">
                  <c:v>16.580927518427519</c:v>
                </c:pt>
                <c:pt idx="10864">
                  <c:v>16.580927518427519</c:v>
                </c:pt>
                <c:pt idx="10865">
                  <c:v>16.56941031941032</c:v>
                </c:pt>
                <c:pt idx="10866">
                  <c:v>16.561732186732186</c:v>
                </c:pt>
                <c:pt idx="10867">
                  <c:v>16.554054054054053</c:v>
                </c:pt>
                <c:pt idx="10868">
                  <c:v>16.546375921375923</c:v>
                </c:pt>
                <c:pt idx="10869">
                  <c:v>16.531019656019655</c:v>
                </c:pt>
                <c:pt idx="10870">
                  <c:v>16.531019656019655</c:v>
                </c:pt>
                <c:pt idx="10871">
                  <c:v>16.531019656019655</c:v>
                </c:pt>
                <c:pt idx="10872">
                  <c:v>16.515663390663391</c:v>
                </c:pt>
                <c:pt idx="10873">
                  <c:v>16.507985257985258</c:v>
                </c:pt>
                <c:pt idx="10874">
                  <c:v>16.500307125307128</c:v>
                </c:pt>
                <c:pt idx="10875">
                  <c:v>16.488789926289925</c:v>
                </c:pt>
                <c:pt idx="10876">
                  <c:v>16.488789926289925</c:v>
                </c:pt>
                <c:pt idx="10877">
                  <c:v>16.477272727272727</c:v>
                </c:pt>
                <c:pt idx="10878">
                  <c:v>16.469594594594593</c:v>
                </c:pt>
                <c:pt idx="10879">
                  <c:v>16.461916461916463</c:v>
                </c:pt>
                <c:pt idx="10880">
                  <c:v>16.454238329238329</c:v>
                </c:pt>
                <c:pt idx="10881">
                  <c:v>16.435042997542997</c:v>
                </c:pt>
                <c:pt idx="10882">
                  <c:v>16.435042997542997</c:v>
                </c:pt>
                <c:pt idx="10883">
                  <c:v>16.435042997542997</c:v>
                </c:pt>
                <c:pt idx="10884">
                  <c:v>16.435042997542997</c:v>
                </c:pt>
                <c:pt idx="10885">
                  <c:v>16.415847665847664</c:v>
                </c:pt>
                <c:pt idx="10886">
                  <c:v>16.392813267813267</c:v>
                </c:pt>
                <c:pt idx="10887">
                  <c:v>16.392813267813267</c:v>
                </c:pt>
                <c:pt idx="10888">
                  <c:v>16.392813267813267</c:v>
                </c:pt>
                <c:pt idx="10889">
                  <c:v>16.392813267813267</c:v>
                </c:pt>
                <c:pt idx="10890">
                  <c:v>16.392813267813267</c:v>
                </c:pt>
                <c:pt idx="10891">
                  <c:v>16.36977886977887</c:v>
                </c:pt>
                <c:pt idx="10892">
                  <c:v>16.362100737100739</c:v>
                </c:pt>
                <c:pt idx="10893">
                  <c:v>16.354422604422606</c:v>
                </c:pt>
                <c:pt idx="10894">
                  <c:v>16.346744471744472</c:v>
                </c:pt>
                <c:pt idx="10895">
                  <c:v>16.339066339066338</c:v>
                </c:pt>
                <c:pt idx="10896">
                  <c:v>16.323710073710075</c:v>
                </c:pt>
                <c:pt idx="10897">
                  <c:v>16.323710073710075</c:v>
                </c:pt>
                <c:pt idx="10898">
                  <c:v>16.323710073710075</c:v>
                </c:pt>
                <c:pt idx="10899">
                  <c:v>16.300675675675674</c:v>
                </c:pt>
                <c:pt idx="10900">
                  <c:v>16.300675675675674</c:v>
                </c:pt>
                <c:pt idx="10901">
                  <c:v>16.300675675675674</c:v>
                </c:pt>
                <c:pt idx="10902">
                  <c:v>16.28531941031941</c:v>
                </c:pt>
                <c:pt idx="10903">
                  <c:v>16.277641277641276</c:v>
                </c:pt>
                <c:pt idx="10904">
                  <c:v>16.266124078624077</c:v>
                </c:pt>
                <c:pt idx="10905">
                  <c:v>16.266124078624077</c:v>
                </c:pt>
                <c:pt idx="10906">
                  <c:v>16.254606879606879</c:v>
                </c:pt>
                <c:pt idx="10907">
                  <c:v>16.24308968058968</c:v>
                </c:pt>
                <c:pt idx="10908">
                  <c:v>16.24308968058968</c:v>
                </c:pt>
                <c:pt idx="10909">
                  <c:v>16.231572481572481</c:v>
                </c:pt>
                <c:pt idx="10910">
                  <c:v>16.223894348894348</c:v>
                </c:pt>
                <c:pt idx="10911">
                  <c:v>16.216216216216218</c:v>
                </c:pt>
                <c:pt idx="10912">
                  <c:v>16.208538083538084</c:v>
                </c:pt>
                <c:pt idx="10913">
                  <c:v>16.20085995085995</c:v>
                </c:pt>
                <c:pt idx="10914">
                  <c:v>16.193181818181817</c:v>
                </c:pt>
                <c:pt idx="10915">
                  <c:v>16.185503685503686</c:v>
                </c:pt>
                <c:pt idx="10916">
                  <c:v>16.173986486486484</c:v>
                </c:pt>
                <c:pt idx="10917">
                  <c:v>16.173986486486484</c:v>
                </c:pt>
                <c:pt idx="10918">
                  <c:v>16.162469287469289</c:v>
                </c:pt>
                <c:pt idx="10919">
                  <c:v>16.154791154791155</c:v>
                </c:pt>
                <c:pt idx="10920">
                  <c:v>16.147113022113022</c:v>
                </c:pt>
                <c:pt idx="10921">
                  <c:v>16.127917690417689</c:v>
                </c:pt>
                <c:pt idx="10922">
                  <c:v>16.127917690417689</c:v>
                </c:pt>
                <c:pt idx="10923">
                  <c:v>16.127917690417689</c:v>
                </c:pt>
                <c:pt idx="10924">
                  <c:v>16.127917690417689</c:v>
                </c:pt>
                <c:pt idx="10925">
                  <c:v>16.108722358722357</c:v>
                </c:pt>
                <c:pt idx="10926">
                  <c:v>16.101044226044227</c:v>
                </c:pt>
                <c:pt idx="10927">
                  <c:v>16.093366093366093</c:v>
                </c:pt>
                <c:pt idx="10928">
                  <c:v>16.085687960687959</c:v>
                </c:pt>
                <c:pt idx="10929">
                  <c:v>16.078009828009829</c:v>
                </c:pt>
                <c:pt idx="10930">
                  <c:v>16.066492628992631</c:v>
                </c:pt>
                <c:pt idx="10931">
                  <c:v>16.066492628992631</c:v>
                </c:pt>
                <c:pt idx="10932">
                  <c:v>16.051136363636363</c:v>
                </c:pt>
                <c:pt idx="10933">
                  <c:v>16.051136363636363</c:v>
                </c:pt>
                <c:pt idx="10934">
                  <c:v>16.039619164619165</c:v>
                </c:pt>
                <c:pt idx="10935">
                  <c:v>16.031941031941031</c:v>
                </c:pt>
                <c:pt idx="10936">
                  <c:v>16.020423832923832</c:v>
                </c:pt>
                <c:pt idx="10937">
                  <c:v>16.020423832923832</c:v>
                </c:pt>
                <c:pt idx="10938">
                  <c:v>16.008906633906633</c:v>
                </c:pt>
                <c:pt idx="10939">
                  <c:v>15.997389434889433</c:v>
                </c:pt>
                <c:pt idx="10940">
                  <c:v>15.997389434889433</c:v>
                </c:pt>
                <c:pt idx="10941">
                  <c:v>15.982033169533169</c:v>
                </c:pt>
                <c:pt idx="10942">
                  <c:v>15.982033169533169</c:v>
                </c:pt>
                <c:pt idx="10943">
                  <c:v>15.970515970515969</c:v>
                </c:pt>
                <c:pt idx="10944">
                  <c:v>15.962837837837837</c:v>
                </c:pt>
                <c:pt idx="10945">
                  <c:v>15.955159705159705</c:v>
                </c:pt>
                <c:pt idx="10946">
                  <c:v>15.947481572481573</c:v>
                </c:pt>
                <c:pt idx="10947">
                  <c:v>15.935964373464373</c:v>
                </c:pt>
                <c:pt idx="10948">
                  <c:v>15.935964373464373</c:v>
                </c:pt>
                <c:pt idx="10949">
                  <c:v>15.924447174447174</c:v>
                </c:pt>
                <c:pt idx="10950">
                  <c:v>15.91676904176904</c:v>
                </c:pt>
                <c:pt idx="10951">
                  <c:v>15.909090909090908</c:v>
                </c:pt>
                <c:pt idx="10952">
                  <c:v>15.901412776412776</c:v>
                </c:pt>
                <c:pt idx="10953">
                  <c:v>15.889895577395578</c:v>
                </c:pt>
                <c:pt idx="10954">
                  <c:v>15.889895577395578</c:v>
                </c:pt>
                <c:pt idx="10955">
                  <c:v>15.878378378378377</c:v>
                </c:pt>
                <c:pt idx="10956">
                  <c:v>15.870700245700245</c:v>
                </c:pt>
                <c:pt idx="10957">
                  <c:v>15.863022113022113</c:v>
                </c:pt>
                <c:pt idx="10958">
                  <c:v>15.851504914004913</c:v>
                </c:pt>
                <c:pt idx="10959">
                  <c:v>15.851504914004913</c:v>
                </c:pt>
                <c:pt idx="10960">
                  <c:v>15.839987714987716</c:v>
                </c:pt>
                <c:pt idx="10961">
                  <c:v>15.832309582309581</c:v>
                </c:pt>
                <c:pt idx="10962">
                  <c:v>15.824631449631449</c:v>
                </c:pt>
                <c:pt idx="10963">
                  <c:v>15.813114250614252</c:v>
                </c:pt>
                <c:pt idx="10964">
                  <c:v>15.813114250614252</c:v>
                </c:pt>
                <c:pt idx="10965">
                  <c:v>15.801597051597053</c:v>
                </c:pt>
                <c:pt idx="10966">
                  <c:v>15.793918918918919</c:v>
                </c:pt>
                <c:pt idx="10967">
                  <c:v>15.782401719901721</c:v>
                </c:pt>
                <c:pt idx="10968">
                  <c:v>15.782401719901721</c:v>
                </c:pt>
                <c:pt idx="10969">
                  <c:v>15.77088452088452</c:v>
                </c:pt>
                <c:pt idx="10970">
                  <c:v>15.755528255528256</c:v>
                </c:pt>
                <c:pt idx="10971">
                  <c:v>15.755528255528256</c:v>
                </c:pt>
                <c:pt idx="10972">
                  <c:v>15.755528255528256</c:v>
                </c:pt>
                <c:pt idx="10973">
                  <c:v>15.740171990171989</c:v>
                </c:pt>
                <c:pt idx="10974">
                  <c:v>15.732493857493857</c:v>
                </c:pt>
                <c:pt idx="10975">
                  <c:v>15.724815724815725</c:v>
                </c:pt>
                <c:pt idx="10976">
                  <c:v>15.713298525798525</c:v>
                </c:pt>
                <c:pt idx="10977">
                  <c:v>15.713298525798525</c:v>
                </c:pt>
                <c:pt idx="10978">
                  <c:v>15.701781326781328</c:v>
                </c:pt>
                <c:pt idx="10979">
                  <c:v>15.694103194103192</c:v>
                </c:pt>
                <c:pt idx="10980">
                  <c:v>15.68642506142506</c:v>
                </c:pt>
                <c:pt idx="10981">
                  <c:v>15.674907862407863</c:v>
                </c:pt>
                <c:pt idx="10982">
                  <c:v>15.674907862407863</c:v>
                </c:pt>
                <c:pt idx="10983">
                  <c:v>15.663390663390665</c:v>
                </c:pt>
                <c:pt idx="10984">
                  <c:v>15.655712530712531</c:v>
                </c:pt>
                <c:pt idx="10985">
                  <c:v>15.648034398034397</c:v>
                </c:pt>
                <c:pt idx="10986">
                  <c:v>15.640356265356264</c:v>
                </c:pt>
                <c:pt idx="10987">
                  <c:v>15.632678132678132</c:v>
                </c:pt>
                <c:pt idx="10988">
                  <c:v>15.621160933660933</c:v>
                </c:pt>
                <c:pt idx="10989">
                  <c:v>15.621160933660933</c:v>
                </c:pt>
                <c:pt idx="10990">
                  <c:v>15.609643734643736</c:v>
                </c:pt>
                <c:pt idx="10991">
                  <c:v>15.598126535626536</c:v>
                </c:pt>
                <c:pt idx="10992">
                  <c:v>15.598126535626536</c:v>
                </c:pt>
                <c:pt idx="10993">
                  <c:v>15.586609336609335</c:v>
                </c:pt>
                <c:pt idx="10994">
                  <c:v>15.578931203931203</c:v>
                </c:pt>
                <c:pt idx="10995">
                  <c:v>15.571253071253071</c:v>
                </c:pt>
                <c:pt idx="10996">
                  <c:v>15.559735872235873</c:v>
                </c:pt>
                <c:pt idx="10997">
                  <c:v>15.559735872235873</c:v>
                </c:pt>
                <c:pt idx="10998">
                  <c:v>15.548218673218672</c:v>
                </c:pt>
                <c:pt idx="10999">
                  <c:v>15.54054054054054</c:v>
                </c:pt>
                <c:pt idx="11000">
                  <c:v>15.525184275184275</c:v>
                </c:pt>
                <c:pt idx="11001">
                  <c:v>15.525184275184275</c:v>
                </c:pt>
                <c:pt idx="11002">
                  <c:v>15.525184275184275</c:v>
                </c:pt>
                <c:pt idx="11003">
                  <c:v>15.509828009828011</c:v>
                </c:pt>
                <c:pt idx="11004">
                  <c:v>15.502149877149876</c:v>
                </c:pt>
                <c:pt idx="11005">
                  <c:v>15.490632678132679</c:v>
                </c:pt>
                <c:pt idx="11006">
                  <c:v>15.490632678132679</c:v>
                </c:pt>
                <c:pt idx="11007">
                  <c:v>15.471437346437348</c:v>
                </c:pt>
                <c:pt idx="11008">
                  <c:v>15.471437346437348</c:v>
                </c:pt>
                <c:pt idx="11009">
                  <c:v>15.471437346437348</c:v>
                </c:pt>
                <c:pt idx="11010">
                  <c:v>15.452242014742016</c:v>
                </c:pt>
                <c:pt idx="11011">
                  <c:v>15.452242014742016</c:v>
                </c:pt>
                <c:pt idx="11012">
                  <c:v>15.440724815724815</c:v>
                </c:pt>
                <c:pt idx="11013">
                  <c:v>15.429207616707616</c:v>
                </c:pt>
                <c:pt idx="11014">
                  <c:v>15.429207616707616</c:v>
                </c:pt>
                <c:pt idx="11015">
                  <c:v>15.417690417690419</c:v>
                </c:pt>
                <c:pt idx="11016">
                  <c:v>15.410012285012284</c:v>
                </c:pt>
                <c:pt idx="11017">
                  <c:v>15.39465601965602</c:v>
                </c:pt>
                <c:pt idx="11018">
                  <c:v>15.39465601965602</c:v>
                </c:pt>
                <c:pt idx="11019">
                  <c:v>15.39465601965602</c:v>
                </c:pt>
                <c:pt idx="11020">
                  <c:v>15.379299754299755</c:v>
                </c:pt>
                <c:pt idx="11021">
                  <c:v>15.367782555282556</c:v>
                </c:pt>
                <c:pt idx="11022">
                  <c:v>15.367782555282556</c:v>
                </c:pt>
                <c:pt idx="11023">
                  <c:v>15.356265356265355</c:v>
                </c:pt>
                <c:pt idx="11024">
                  <c:v>15.348587223587224</c:v>
                </c:pt>
                <c:pt idx="11025">
                  <c:v>15.340909090909092</c:v>
                </c:pt>
                <c:pt idx="11026">
                  <c:v>15.33323095823096</c:v>
                </c:pt>
                <c:pt idx="11027">
                  <c:v>15.321713759213759</c:v>
                </c:pt>
                <c:pt idx="11028">
                  <c:v>15.321713759213759</c:v>
                </c:pt>
                <c:pt idx="11029">
                  <c:v>15.306357493857496</c:v>
                </c:pt>
                <c:pt idx="11030">
                  <c:v>15.306357493857496</c:v>
                </c:pt>
                <c:pt idx="11031">
                  <c:v>15.294840294840295</c:v>
                </c:pt>
                <c:pt idx="11032">
                  <c:v>15.287162162162163</c:v>
                </c:pt>
                <c:pt idx="11033">
                  <c:v>15.271805896805896</c:v>
                </c:pt>
                <c:pt idx="11034">
                  <c:v>15.271805896805896</c:v>
                </c:pt>
                <c:pt idx="11035">
                  <c:v>15.271805896805896</c:v>
                </c:pt>
                <c:pt idx="11036">
                  <c:v>15.25644963144963</c:v>
                </c:pt>
                <c:pt idx="11037">
                  <c:v>15.248771498771498</c:v>
                </c:pt>
                <c:pt idx="11038">
                  <c:v>15.241093366093367</c:v>
                </c:pt>
                <c:pt idx="11039">
                  <c:v>15.233415233415235</c:v>
                </c:pt>
                <c:pt idx="11040">
                  <c:v>15.225737100737099</c:v>
                </c:pt>
                <c:pt idx="11041">
                  <c:v>15.214219901719902</c:v>
                </c:pt>
                <c:pt idx="11042">
                  <c:v>15.214219901719902</c:v>
                </c:pt>
                <c:pt idx="11043">
                  <c:v>15.202702702702704</c:v>
                </c:pt>
                <c:pt idx="11044">
                  <c:v>15.19502457002457</c:v>
                </c:pt>
                <c:pt idx="11045">
                  <c:v>15.179668304668304</c:v>
                </c:pt>
                <c:pt idx="11046">
                  <c:v>15.179668304668304</c:v>
                </c:pt>
                <c:pt idx="11047">
                  <c:v>15.179668304668304</c:v>
                </c:pt>
                <c:pt idx="11048">
                  <c:v>15.164312039312039</c:v>
                </c:pt>
                <c:pt idx="11049">
                  <c:v>15.156633906633907</c:v>
                </c:pt>
                <c:pt idx="11050">
                  <c:v>15.148955773955775</c:v>
                </c:pt>
                <c:pt idx="11051">
                  <c:v>15.141277641277643</c:v>
                </c:pt>
                <c:pt idx="11052">
                  <c:v>15.133599508599508</c:v>
                </c:pt>
                <c:pt idx="11053">
                  <c:v>15.125921375921376</c:v>
                </c:pt>
                <c:pt idx="11054">
                  <c:v>15.118243243243242</c:v>
                </c:pt>
                <c:pt idx="11055">
                  <c:v>15.11056511056511</c:v>
                </c:pt>
                <c:pt idx="11056">
                  <c:v>15.102886977886978</c:v>
                </c:pt>
                <c:pt idx="11057">
                  <c:v>15.095208845208846</c:v>
                </c:pt>
                <c:pt idx="11058">
                  <c:v>15.087530712530711</c:v>
                </c:pt>
                <c:pt idx="11059">
                  <c:v>15.079852579852579</c:v>
                </c:pt>
                <c:pt idx="11060">
                  <c:v>15.072174447174447</c:v>
                </c:pt>
                <c:pt idx="11061">
                  <c:v>15.064496314496315</c:v>
                </c:pt>
                <c:pt idx="11062">
                  <c:v>15.052979115479115</c:v>
                </c:pt>
                <c:pt idx="11063">
                  <c:v>15.052979115479115</c:v>
                </c:pt>
                <c:pt idx="11064">
                  <c:v>15.041461916461914</c:v>
                </c:pt>
                <c:pt idx="11065">
                  <c:v>15.033783783783782</c:v>
                </c:pt>
                <c:pt idx="11066">
                  <c:v>15.026105651105651</c:v>
                </c:pt>
                <c:pt idx="11067">
                  <c:v>15.01458845208845</c:v>
                </c:pt>
                <c:pt idx="11068">
                  <c:v>15.01458845208845</c:v>
                </c:pt>
                <c:pt idx="11069">
                  <c:v>15.003071253071255</c:v>
                </c:pt>
                <c:pt idx="11070">
                  <c:v>14.995393120393121</c:v>
                </c:pt>
                <c:pt idx="11071">
                  <c:v>14.987714987714988</c:v>
                </c:pt>
                <c:pt idx="11072">
                  <c:v>14.976197788697791</c:v>
                </c:pt>
                <c:pt idx="11073">
                  <c:v>14.976197788697791</c:v>
                </c:pt>
                <c:pt idx="11074">
                  <c:v>14.960841523341523</c:v>
                </c:pt>
                <c:pt idx="11075">
                  <c:v>14.960841523341523</c:v>
                </c:pt>
                <c:pt idx="11076">
                  <c:v>14.949324324324326</c:v>
                </c:pt>
                <c:pt idx="11077">
                  <c:v>14.941646191646191</c:v>
                </c:pt>
                <c:pt idx="11078">
                  <c:v>14.933968058968059</c:v>
                </c:pt>
                <c:pt idx="11079">
                  <c:v>14.922450859950859</c:v>
                </c:pt>
                <c:pt idx="11080">
                  <c:v>14.922450859950859</c:v>
                </c:pt>
                <c:pt idx="11081">
                  <c:v>14.907094594594595</c:v>
                </c:pt>
                <c:pt idx="11082">
                  <c:v>14.907094594594595</c:v>
                </c:pt>
                <c:pt idx="11083">
                  <c:v>14.895577395577394</c:v>
                </c:pt>
                <c:pt idx="11084">
                  <c:v>14.887899262899262</c:v>
                </c:pt>
                <c:pt idx="11085">
                  <c:v>14.88022113022113</c:v>
                </c:pt>
                <c:pt idx="11086">
                  <c:v>14.872542997542999</c:v>
                </c:pt>
                <c:pt idx="11087">
                  <c:v>14.861025798525798</c:v>
                </c:pt>
                <c:pt idx="11088">
                  <c:v>14.861025798525798</c:v>
                </c:pt>
                <c:pt idx="11089">
                  <c:v>14.849508599508599</c:v>
                </c:pt>
                <c:pt idx="11090">
                  <c:v>14.841830466830466</c:v>
                </c:pt>
                <c:pt idx="11091">
                  <c:v>14.834152334152334</c:v>
                </c:pt>
                <c:pt idx="11092">
                  <c:v>14.826474201474202</c:v>
                </c:pt>
                <c:pt idx="11093">
                  <c:v>14.81879606879607</c:v>
                </c:pt>
                <c:pt idx="11094">
                  <c:v>14.811117936117938</c:v>
                </c:pt>
                <c:pt idx="11095">
                  <c:v>14.803439803439803</c:v>
                </c:pt>
                <c:pt idx="11096">
                  <c:v>14.795761670761671</c:v>
                </c:pt>
                <c:pt idx="11097">
                  <c:v>14.788083538083537</c:v>
                </c:pt>
                <c:pt idx="11098">
                  <c:v>14.780405405405405</c:v>
                </c:pt>
                <c:pt idx="11099">
                  <c:v>14.772727272727273</c:v>
                </c:pt>
                <c:pt idx="11100">
                  <c:v>14.761210073710075</c:v>
                </c:pt>
                <c:pt idx="11101">
                  <c:v>14.761210073710075</c:v>
                </c:pt>
                <c:pt idx="11102">
                  <c:v>14.745853808353809</c:v>
                </c:pt>
                <c:pt idx="11103">
                  <c:v>14.745853808353809</c:v>
                </c:pt>
                <c:pt idx="11104">
                  <c:v>14.73433660933661</c:v>
                </c:pt>
                <c:pt idx="11105">
                  <c:v>14.72281941031941</c:v>
                </c:pt>
                <c:pt idx="11106">
                  <c:v>14.72281941031941</c:v>
                </c:pt>
                <c:pt idx="11107">
                  <c:v>14.711302211302209</c:v>
                </c:pt>
                <c:pt idx="11108">
                  <c:v>14.703624078624077</c:v>
                </c:pt>
                <c:pt idx="11109">
                  <c:v>14.695945945945946</c:v>
                </c:pt>
                <c:pt idx="11110">
                  <c:v>14.688267813267814</c:v>
                </c:pt>
                <c:pt idx="11111">
                  <c:v>14.676750614250613</c:v>
                </c:pt>
                <c:pt idx="11112">
                  <c:v>14.676750614250613</c:v>
                </c:pt>
                <c:pt idx="11113">
                  <c:v>14.665233415233415</c:v>
                </c:pt>
                <c:pt idx="11114">
                  <c:v>14.657555282555283</c:v>
                </c:pt>
                <c:pt idx="11115">
                  <c:v>14.649877149877149</c:v>
                </c:pt>
                <c:pt idx="11116">
                  <c:v>14.642199017199017</c:v>
                </c:pt>
                <c:pt idx="11117">
                  <c:v>14.630681818181818</c:v>
                </c:pt>
                <c:pt idx="11118">
                  <c:v>14.630681818181818</c:v>
                </c:pt>
                <c:pt idx="11119">
                  <c:v>14.619164619164618</c:v>
                </c:pt>
                <c:pt idx="11120">
                  <c:v>14.611486486486486</c:v>
                </c:pt>
                <c:pt idx="11121">
                  <c:v>14.603808353808354</c:v>
                </c:pt>
                <c:pt idx="11122">
                  <c:v>14.59613022113022</c:v>
                </c:pt>
                <c:pt idx="11123">
                  <c:v>14.584613022113022</c:v>
                </c:pt>
                <c:pt idx="11124">
                  <c:v>14.584613022113022</c:v>
                </c:pt>
                <c:pt idx="11125">
                  <c:v>14.573095823095821</c:v>
                </c:pt>
                <c:pt idx="11126">
                  <c:v>14.565417690417689</c:v>
                </c:pt>
                <c:pt idx="11127">
                  <c:v>14.557739557739557</c:v>
                </c:pt>
                <c:pt idx="11128">
                  <c:v>14.550061425061426</c:v>
                </c:pt>
                <c:pt idx="11129">
                  <c:v>14.538544226044225</c:v>
                </c:pt>
                <c:pt idx="11130">
                  <c:v>14.538544226044225</c:v>
                </c:pt>
                <c:pt idx="11131">
                  <c:v>14.527027027027026</c:v>
                </c:pt>
                <c:pt idx="11132">
                  <c:v>14.519348894348894</c:v>
                </c:pt>
                <c:pt idx="11133">
                  <c:v>14.511670761670761</c:v>
                </c:pt>
                <c:pt idx="11134">
                  <c:v>14.500153562653562</c:v>
                </c:pt>
                <c:pt idx="11135">
                  <c:v>14.500153562653562</c:v>
                </c:pt>
                <c:pt idx="11136">
                  <c:v>14.488636363636365</c:v>
                </c:pt>
                <c:pt idx="11137">
                  <c:v>14.48095823095823</c:v>
                </c:pt>
                <c:pt idx="11138">
                  <c:v>14.469441031941033</c:v>
                </c:pt>
                <c:pt idx="11139">
                  <c:v>14.469441031941033</c:v>
                </c:pt>
                <c:pt idx="11140">
                  <c:v>14.457923832923832</c:v>
                </c:pt>
                <c:pt idx="11141">
                  <c:v>14.4502457002457</c:v>
                </c:pt>
                <c:pt idx="11142">
                  <c:v>14.438728501228502</c:v>
                </c:pt>
                <c:pt idx="11143">
                  <c:v>14.438728501228502</c:v>
                </c:pt>
                <c:pt idx="11144">
                  <c:v>14.423372235872236</c:v>
                </c:pt>
                <c:pt idx="11145">
                  <c:v>14.423372235872236</c:v>
                </c:pt>
                <c:pt idx="11146">
                  <c:v>14.411855036855037</c:v>
                </c:pt>
                <c:pt idx="11147">
                  <c:v>14.404176904176905</c:v>
                </c:pt>
                <c:pt idx="11148">
                  <c:v>14.396498771498772</c:v>
                </c:pt>
                <c:pt idx="11149">
                  <c:v>14.384981572481573</c:v>
                </c:pt>
                <c:pt idx="11150">
                  <c:v>14.384981572481573</c:v>
                </c:pt>
                <c:pt idx="11151">
                  <c:v>14.373464373464373</c:v>
                </c:pt>
                <c:pt idx="11152">
                  <c:v>14.365786240786241</c:v>
                </c:pt>
                <c:pt idx="11153">
                  <c:v>14.358108108108109</c:v>
                </c:pt>
                <c:pt idx="11154">
                  <c:v>14.350429975429977</c:v>
                </c:pt>
                <c:pt idx="11155">
                  <c:v>14.342751842751845</c:v>
                </c:pt>
                <c:pt idx="11156">
                  <c:v>14.33507371007371</c:v>
                </c:pt>
                <c:pt idx="11157">
                  <c:v>14.327395577395578</c:v>
                </c:pt>
                <c:pt idx="11158">
                  <c:v>14.315878378378377</c:v>
                </c:pt>
                <c:pt idx="11159">
                  <c:v>14.315878378378377</c:v>
                </c:pt>
                <c:pt idx="11160">
                  <c:v>14.30436117936118</c:v>
                </c:pt>
                <c:pt idx="11161">
                  <c:v>14.296683046683048</c:v>
                </c:pt>
                <c:pt idx="11162">
                  <c:v>14.285165847665848</c:v>
                </c:pt>
                <c:pt idx="11163">
                  <c:v>14.285165847665848</c:v>
                </c:pt>
                <c:pt idx="11164">
                  <c:v>14.273648648648649</c:v>
                </c:pt>
                <c:pt idx="11165">
                  <c:v>14.262131449631449</c:v>
                </c:pt>
                <c:pt idx="11166">
                  <c:v>14.262131449631449</c:v>
                </c:pt>
                <c:pt idx="11167">
                  <c:v>14.250614250614252</c:v>
                </c:pt>
                <c:pt idx="11168">
                  <c:v>14.242936117936116</c:v>
                </c:pt>
                <c:pt idx="11169">
                  <c:v>14.235257985257984</c:v>
                </c:pt>
                <c:pt idx="11170">
                  <c:v>14.223740786240786</c:v>
                </c:pt>
                <c:pt idx="11171">
                  <c:v>14.223740786240786</c:v>
                </c:pt>
                <c:pt idx="11172">
                  <c:v>14.212223587223589</c:v>
                </c:pt>
                <c:pt idx="11173">
                  <c:v>14.204545454545455</c:v>
                </c:pt>
                <c:pt idx="11174">
                  <c:v>14.193028255528256</c:v>
                </c:pt>
                <c:pt idx="11175">
                  <c:v>14.193028255528256</c:v>
                </c:pt>
                <c:pt idx="11176">
                  <c:v>14.181511056511056</c:v>
                </c:pt>
                <c:pt idx="11177">
                  <c:v>14.173832923832924</c:v>
                </c:pt>
                <c:pt idx="11178">
                  <c:v>14.166154791154792</c:v>
                </c:pt>
                <c:pt idx="11179">
                  <c:v>14.150798525798525</c:v>
                </c:pt>
                <c:pt idx="11180">
                  <c:v>14.150798525798525</c:v>
                </c:pt>
                <c:pt idx="11181">
                  <c:v>14.150798525798525</c:v>
                </c:pt>
                <c:pt idx="11182">
                  <c:v>14.135442260442261</c:v>
                </c:pt>
                <c:pt idx="11183">
                  <c:v>14.127764127764127</c:v>
                </c:pt>
                <c:pt idx="11184">
                  <c:v>14.120085995085995</c:v>
                </c:pt>
                <c:pt idx="11185">
                  <c:v>14.112407862407863</c:v>
                </c:pt>
                <c:pt idx="11186">
                  <c:v>14.100890663390665</c:v>
                </c:pt>
                <c:pt idx="11187">
                  <c:v>14.100890663390665</c:v>
                </c:pt>
                <c:pt idx="11188">
                  <c:v>14.085534398034397</c:v>
                </c:pt>
                <c:pt idx="11189">
                  <c:v>14.085534398034397</c:v>
                </c:pt>
                <c:pt idx="11190">
                  <c:v>14.0740171990172</c:v>
                </c:pt>
                <c:pt idx="11191">
                  <c:v>14.066339066339067</c:v>
                </c:pt>
                <c:pt idx="11192">
                  <c:v>14.054821867321868</c:v>
                </c:pt>
                <c:pt idx="11193">
                  <c:v>14.054821867321868</c:v>
                </c:pt>
                <c:pt idx="11194">
                  <c:v>14.043304668304668</c:v>
                </c:pt>
                <c:pt idx="11195">
                  <c:v>14.035626535626536</c:v>
                </c:pt>
                <c:pt idx="11196">
                  <c:v>14.027948402948404</c:v>
                </c:pt>
                <c:pt idx="11197">
                  <c:v>14.020270270270272</c:v>
                </c:pt>
                <c:pt idx="11198">
                  <c:v>14.004914004914005</c:v>
                </c:pt>
                <c:pt idx="11199">
                  <c:v>14.004914004914005</c:v>
                </c:pt>
                <c:pt idx="11200">
                  <c:v>14.004914004914005</c:v>
                </c:pt>
                <c:pt idx="11201">
                  <c:v>13.989557739557739</c:v>
                </c:pt>
                <c:pt idx="11202">
                  <c:v>13.981879606879607</c:v>
                </c:pt>
                <c:pt idx="11203">
                  <c:v>13.974201474201475</c:v>
                </c:pt>
                <c:pt idx="11204">
                  <c:v>13.962684275184275</c:v>
                </c:pt>
                <c:pt idx="11205">
                  <c:v>13.962684275184275</c:v>
                </c:pt>
                <c:pt idx="11206">
                  <c:v>13.951167076167076</c:v>
                </c:pt>
                <c:pt idx="11207">
                  <c:v>13.943488943488944</c:v>
                </c:pt>
                <c:pt idx="11208">
                  <c:v>13.935810810810811</c:v>
                </c:pt>
                <c:pt idx="11209">
                  <c:v>13.928132678132679</c:v>
                </c:pt>
                <c:pt idx="11210">
                  <c:v>13.920454545454545</c:v>
                </c:pt>
                <c:pt idx="11211">
                  <c:v>13.912776412776411</c:v>
                </c:pt>
                <c:pt idx="11212">
                  <c:v>13.901259213759214</c:v>
                </c:pt>
                <c:pt idx="11213">
                  <c:v>13.901259213759214</c:v>
                </c:pt>
                <c:pt idx="11214">
                  <c:v>13.889742014742016</c:v>
                </c:pt>
                <c:pt idx="11215">
                  <c:v>13.882063882063884</c:v>
                </c:pt>
                <c:pt idx="11216">
                  <c:v>13.874385749385748</c:v>
                </c:pt>
                <c:pt idx="11217">
                  <c:v>13.866707616707616</c:v>
                </c:pt>
                <c:pt idx="11218">
                  <c:v>13.859029484029485</c:v>
                </c:pt>
                <c:pt idx="11219">
                  <c:v>13.851351351351351</c:v>
                </c:pt>
                <c:pt idx="11220">
                  <c:v>13.843673218673219</c:v>
                </c:pt>
                <c:pt idx="11221">
                  <c:v>13.835995085995087</c:v>
                </c:pt>
                <c:pt idx="11222">
                  <c:v>13.828316953316952</c:v>
                </c:pt>
                <c:pt idx="11223">
                  <c:v>13.82063882063882</c:v>
                </c:pt>
                <c:pt idx="11224">
                  <c:v>13.812960687960688</c:v>
                </c:pt>
                <c:pt idx="11225">
                  <c:v>13.805282555282556</c:v>
                </c:pt>
                <c:pt idx="11226">
                  <c:v>13.797604422604422</c:v>
                </c:pt>
                <c:pt idx="11227">
                  <c:v>13.78992628992629</c:v>
                </c:pt>
                <c:pt idx="11228">
                  <c:v>13.782248157248155</c:v>
                </c:pt>
                <c:pt idx="11229">
                  <c:v>13.774570024570023</c:v>
                </c:pt>
                <c:pt idx="11230">
                  <c:v>13.766891891891891</c:v>
                </c:pt>
                <c:pt idx="11231">
                  <c:v>13.759213759213759</c:v>
                </c:pt>
                <c:pt idx="11232">
                  <c:v>13.751535626535627</c:v>
                </c:pt>
                <c:pt idx="11233">
                  <c:v>13.732340294840295</c:v>
                </c:pt>
                <c:pt idx="11234">
                  <c:v>13.732340294840295</c:v>
                </c:pt>
                <c:pt idx="11235">
                  <c:v>13.732340294840295</c:v>
                </c:pt>
                <c:pt idx="11236">
                  <c:v>13.732340294840295</c:v>
                </c:pt>
                <c:pt idx="11237">
                  <c:v>13.713144963144963</c:v>
                </c:pt>
                <c:pt idx="11238">
                  <c:v>13.705466830466831</c:v>
                </c:pt>
                <c:pt idx="11239">
                  <c:v>13.697788697788699</c:v>
                </c:pt>
                <c:pt idx="11240">
                  <c:v>13.690110565110567</c:v>
                </c:pt>
                <c:pt idx="11241">
                  <c:v>13.682432432432432</c:v>
                </c:pt>
                <c:pt idx="11242">
                  <c:v>13.6747542997543</c:v>
                </c:pt>
                <c:pt idx="11243">
                  <c:v>13.663237100737099</c:v>
                </c:pt>
                <c:pt idx="11244">
                  <c:v>13.663237100737099</c:v>
                </c:pt>
                <c:pt idx="11245">
                  <c:v>13.651719901719902</c:v>
                </c:pt>
                <c:pt idx="11246">
                  <c:v>13.640202702702704</c:v>
                </c:pt>
                <c:pt idx="11247">
                  <c:v>13.640202702702704</c:v>
                </c:pt>
                <c:pt idx="11248">
                  <c:v>13.628685503685503</c:v>
                </c:pt>
                <c:pt idx="11249">
                  <c:v>13.621007371007371</c:v>
                </c:pt>
                <c:pt idx="11250">
                  <c:v>13.609490171990171</c:v>
                </c:pt>
                <c:pt idx="11251">
                  <c:v>13.609490171990171</c:v>
                </c:pt>
                <c:pt idx="11252">
                  <c:v>13.597972972972974</c:v>
                </c:pt>
                <c:pt idx="11253">
                  <c:v>13.59029484029484</c:v>
                </c:pt>
                <c:pt idx="11254">
                  <c:v>13.571099508599508</c:v>
                </c:pt>
                <c:pt idx="11255">
                  <c:v>13.571099508599508</c:v>
                </c:pt>
                <c:pt idx="11256">
                  <c:v>13.571099508599508</c:v>
                </c:pt>
                <c:pt idx="11257">
                  <c:v>13.571099508599508</c:v>
                </c:pt>
                <c:pt idx="11258">
                  <c:v>13.551904176904179</c:v>
                </c:pt>
                <c:pt idx="11259">
                  <c:v>13.544226044226043</c:v>
                </c:pt>
                <c:pt idx="11260">
                  <c:v>13.536547911547911</c:v>
                </c:pt>
                <c:pt idx="11261">
                  <c:v>13.52886977886978</c:v>
                </c:pt>
                <c:pt idx="11262">
                  <c:v>13.517352579852579</c:v>
                </c:pt>
                <c:pt idx="11263">
                  <c:v>13.517352579852579</c:v>
                </c:pt>
                <c:pt idx="11264">
                  <c:v>13.505835380835382</c:v>
                </c:pt>
                <c:pt idx="11265">
                  <c:v>13.498157248157247</c:v>
                </c:pt>
                <c:pt idx="11266">
                  <c:v>13.490479115479115</c:v>
                </c:pt>
                <c:pt idx="11267">
                  <c:v>13.482800982800983</c:v>
                </c:pt>
                <c:pt idx="11268">
                  <c:v>13.471283783783782</c:v>
                </c:pt>
                <c:pt idx="11269">
                  <c:v>13.471283783783782</c:v>
                </c:pt>
                <c:pt idx="11270">
                  <c:v>13.459766584766585</c:v>
                </c:pt>
                <c:pt idx="11271">
                  <c:v>13.45208845208845</c:v>
                </c:pt>
                <c:pt idx="11272">
                  <c:v>13.440571253071255</c:v>
                </c:pt>
                <c:pt idx="11273">
                  <c:v>13.440571253071255</c:v>
                </c:pt>
                <c:pt idx="11274">
                  <c:v>13.425214987714988</c:v>
                </c:pt>
                <c:pt idx="11275">
                  <c:v>13.425214987714988</c:v>
                </c:pt>
                <c:pt idx="11276">
                  <c:v>13.406019656019655</c:v>
                </c:pt>
                <c:pt idx="11277">
                  <c:v>13.406019656019655</c:v>
                </c:pt>
                <c:pt idx="11278">
                  <c:v>13.406019656019655</c:v>
                </c:pt>
                <c:pt idx="11279">
                  <c:v>13.382985257985258</c:v>
                </c:pt>
                <c:pt idx="11280">
                  <c:v>13.382985257985258</c:v>
                </c:pt>
                <c:pt idx="11281">
                  <c:v>13.382985257985258</c:v>
                </c:pt>
                <c:pt idx="11282">
                  <c:v>13.367628992628994</c:v>
                </c:pt>
                <c:pt idx="11283">
                  <c:v>13.359950859950859</c:v>
                </c:pt>
                <c:pt idx="11284">
                  <c:v>13.352272727272727</c:v>
                </c:pt>
                <c:pt idx="11285">
                  <c:v>13.344594594594595</c:v>
                </c:pt>
                <c:pt idx="11286">
                  <c:v>13.333077395577394</c:v>
                </c:pt>
                <c:pt idx="11287">
                  <c:v>13.333077395577394</c:v>
                </c:pt>
                <c:pt idx="11288">
                  <c:v>13.321560196560197</c:v>
                </c:pt>
                <c:pt idx="11289">
                  <c:v>13.313882063882062</c:v>
                </c:pt>
                <c:pt idx="11290">
                  <c:v>13.30620393120393</c:v>
                </c:pt>
                <c:pt idx="11291">
                  <c:v>13.298525798525798</c:v>
                </c:pt>
                <c:pt idx="11292">
                  <c:v>13.290847665847666</c:v>
                </c:pt>
                <c:pt idx="11293">
                  <c:v>13.283169533169534</c:v>
                </c:pt>
                <c:pt idx="11294">
                  <c:v>13.275491400491401</c:v>
                </c:pt>
                <c:pt idx="11295">
                  <c:v>13.267813267813267</c:v>
                </c:pt>
                <c:pt idx="11296">
                  <c:v>13.260135135135135</c:v>
                </c:pt>
                <c:pt idx="11297">
                  <c:v>13.252457002457001</c:v>
                </c:pt>
                <c:pt idx="11298">
                  <c:v>13.24477886977887</c:v>
                </c:pt>
                <c:pt idx="11299">
                  <c:v>13.233261670761671</c:v>
                </c:pt>
                <c:pt idx="11300">
                  <c:v>13.233261670761671</c:v>
                </c:pt>
                <c:pt idx="11301">
                  <c:v>13.22174447174447</c:v>
                </c:pt>
                <c:pt idx="11302">
                  <c:v>13.214066339066338</c:v>
                </c:pt>
                <c:pt idx="11303">
                  <c:v>13.187192874692874</c:v>
                </c:pt>
                <c:pt idx="11304">
                  <c:v>13.187192874692874</c:v>
                </c:pt>
                <c:pt idx="11305">
                  <c:v>13.187192874692874</c:v>
                </c:pt>
                <c:pt idx="11306">
                  <c:v>13.187192874692874</c:v>
                </c:pt>
                <c:pt idx="11307">
                  <c:v>13.187192874692874</c:v>
                </c:pt>
                <c:pt idx="11308">
                  <c:v>13.187192874692874</c:v>
                </c:pt>
                <c:pt idx="11309">
                  <c:v>13.16031941031941</c:v>
                </c:pt>
                <c:pt idx="11310">
                  <c:v>13.148802211302209</c:v>
                </c:pt>
                <c:pt idx="11311">
                  <c:v>13.148802211302209</c:v>
                </c:pt>
                <c:pt idx="11312">
                  <c:v>13.121928746928745</c:v>
                </c:pt>
                <c:pt idx="11313">
                  <c:v>13.121928746928745</c:v>
                </c:pt>
                <c:pt idx="11314">
                  <c:v>13.121928746928745</c:v>
                </c:pt>
                <c:pt idx="11315">
                  <c:v>13.121928746928745</c:v>
                </c:pt>
                <c:pt idx="11316">
                  <c:v>13.121928746928745</c:v>
                </c:pt>
                <c:pt idx="11317">
                  <c:v>13.091216216216218</c:v>
                </c:pt>
                <c:pt idx="11318">
                  <c:v>13.091216216216218</c:v>
                </c:pt>
                <c:pt idx="11319">
                  <c:v>13.091216216216218</c:v>
                </c:pt>
                <c:pt idx="11320">
                  <c:v>13.072020884520885</c:v>
                </c:pt>
                <c:pt idx="11321">
                  <c:v>13.072020884520885</c:v>
                </c:pt>
                <c:pt idx="11322">
                  <c:v>13.060503685503685</c:v>
                </c:pt>
                <c:pt idx="11323">
                  <c:v>13.052825552825553</c:v>
                </c:pt>
                <c:pt idx="11324">
                  <c:v>13.045147420147421</c:v>
                </c:pt>
                <c:pt idx="11325">
                  <c:v>13.037469287469289</c:v>
                </c:pt>
                <c:pt idx="11326">
                  <c:v>13.029791154791154</c:v>
                </c:pt>
                <c:pt idx="11327">
                  <c:v>13.018273955773957</c:v>
                </c:pt>
                <c:pt idx="11328">
                  <c:v>13.018273955773957</c:v>
                </c:pt>
                <c:pt idx="11329">
                  <c:v>13.006756756756758</c:v>
                </c:pt>
                <c:pt idx="11330">
                  <c:v>12.999078624078624</c:v>
                </c:pt>
                <c:pt idx="11331">
                  <c:v>12.983722358722357</c:v>
                </c:pt>
                <c:pt idx="11332">
                  <c:v>12.983722358722357</c:v>
                </c:pt>
                <c:pt idx="11333">
                  <c:v>12.983722358722357</c:v>
                </c:pt>
                <c:pt idx="11334">
                  <c:v>12.968366093366093</c:v>
                </c:pt>
                <c:pt idx="11335">
                  <c:v>12.960687960687961</c:v>
                </c:pt>
                <c:pt idx="11336">
                  <c:v>12.945331695331696</c:v>
                </c:pt>
                <c:pt idx="11337">
                  <c:v>12.945331695331696</c:v>
                </c:pt>
                <c:pt idx="11338">
                  <c:v>12.945331695331696</c:v>
                </c:pt>
                <c:pt idx="11339">
                  <c:v>12.922297297297296</c:v>
                </c:pt>
                <c:pt idx="11340">
                  <c:v>12.922297297297296</c:v>
                </c:pt>
                <c:pt idx="11341">
                  <c:v>12.922297297297296</c:v>
                </c:pt>
                <c:pt idx="11342">
                  <c:v>12.906941031941033</c:v>
                </c:pt>
                <c:pt idx="11343">
                  <c:v>12.899262899262901</c:v>
                </c:pt>
                <c:pt idx="11344">
                  <c:v>12.891584766584765</c:v>
                </c:pt>
                <c:pt idx="11345">
                  <c:v>12.883906633906633</c:v>
                </c:pt>
                <c:pt idx="11346">
                  <c:v>12.876228501228502</c:v>
                </c:pt>
                <c:pt idx="11347">
                  <c:v>12.860872235872236</c:v>
                </c:pt>
                <c:pt idx="11348">
                  <c:v>12.860872235872236</c:v>
                </c:pt>
                <c:pt idx="11349">
                  <c:v>12.860872235872236</c:v>
                </c:pt>
                <c:pt idx="11350">
                  <c:v>12.845515970515969</c:v>
                </c:pt>
                <c:pt idx="11351">
                  <c:v>12.837837837837837</c:v>
                </c:pt>
                <c:pt idx="11352">
                  <c:v>12.830159705159705</c:v>
                </c:pt>
                <c:pt idx="11353">
                  <c:v>12.822481572481573</c:v>
                </c:pt>
                <c:pt idx="11354">
                  <c:v>12.814803439803441</c:v>
                </c:pt>
                <c:pt idx="11355">
                  <c:v>12.803286240786241</c:v>
                </c:pt>
                <c:pt idx="11356">
                  <c:v>12.803286240786241</c:v>
                </c:pt>
                <c:pt idx="11357">
                  <c:v>12.79176904176904</c:v>
                </c:pt>
                <c:pt idx="11358">
                  <c:v>12.77257371007371</c:v>
                </c:pt>
                <c:pt idx="11359">
                  <c:v>12.77257371007371</c:v>
                </c:pt>
                <c:pt idx="11360">
                  <c:v>12.77257371007371</c:v>
                </c:pt>
                <c:pt idx="11361">
                  <c:v>12.77257371007371</c:v>
                </c:pt>
                <c:pt idx="11362">
                  <c:v>12.749539312039312</c:v>
                </c:pt>
                <c:pt idx="11363">
                  <c:v>12.749539312039312</c:v>
                </c:pt>
                <c:pt idx="11364">
                  <c:v>12.738022113022113</c:v>
                </c:pt>
                <c:pt idx="11365">
                  <c:v>12.73034398034398</c:v>
                </c:pt>
                <c:pt idx="11366">
                  <c:v>12.722665847665848</c:v>
                </c:pt>
                <c:pt idx="11367">
                  <c:v>12.707309582309581</c:v>
                </c:pt>
                <c:pt idx="11368">
                  <c:v>12.707309582309581</c:v>
                </c:pt>
                <c:pt idx="11369">
                  <c:v>12.707309582309581</c:v>
                </c:pt>
                <c:pt idx="11370">
                  <c:v>12.691953316953317</c:v>
                </c:pt>
                <c:pt idx="11371">
                  <c:v>12.684275184275185</c:v>
                </c:pt>
                <c:pt idx="11372">
                  <c:v>12.668918918918919</c:v>
                </c:pt>
                <c:pt idx="11373">
                  <c:v>12.668918918918919</c:v>
                </c:pt>
                <c:pt idx="11374">
                  <c:v>12.668918918918919</c:v>
                </c:pt>
                <c:pt idx="11375">
                  <c:v>12.653562653562652</c:v>
                </c:pt>
                <c:pt idx="11376">
                  <c:v>12.642045454545455</c:v>
                </c:pt>
                <c:pt idx="11377">
                  <c:v>12.642045454545455</c:v>
                </c:pt>
                <c:pt idx="11378">
                  <c:v>12.630528255528256</c:v>
                </c:pt>
                <c:pt idx="11379">
                  <c:v>12.619011056511056</c:v>
                </c:pt>
                <c:pt idx="11380">
                  <c:v>12.619011056511056</c:v>
                </c:pt>
                <c:pt idx="11381">
                  <c:v>12.607493857493857</c:v>
                </c:pt>
                <c:pt idx="11382">
                  <c:v>12.599815724815725</c:v>
                </c:pt>
                <c:pt idx="11383">
                  <c:v>12.592137592137592</c:v>
                </c:pt>
                <c:pt idx="11384">
                  <c:v>12.58445945945946</c:v>
                </c:pt>
                <c:pt idx="11385">
                  <c:v>12.576781326781328</c:v>
                </c:pt>
                <c:pt idx="11386">
                  <c:v>12.569103194103192</c:v>
                </c:pt>
                <c:pt idx="11387">
                  <c:v>12.56142506142506</c:v>
                </c:pt>
                <c:pt idx="11388">
                  <c:v>12.553746928746929</c:v>
                </c:pt>
                <c:pt idx="11389">
                  <c:v>12.546068796068797</c:v>
                </c:pt>
                <c:pt idx="11390">
                  <c:v>12.538390663390665</c:v>
                </c:pt>
                <c:pt idx="11391">
                  <c:v>12.530712530712531</c:v>
                </c:pt>
                <c:pt idx="11392">
                  <c:v>12.523034398034397</c:v>
                </c:pt>
                <c:pt idx="11393">
                  <c:v>12.515356265356264</c:v>
                </c:pt>
                <c:pt idx="11394">
                  <c:v>12.507678132678132</c:v>
                </c:pt>
                <c:pt idx="11395">
                  <c:v>12.5</c:v>
                </c:pt>
                <c:pt idx="11396">
                  <c:v>12.492321867321868</c:v>
                </c:pt>
                <c:pt idx="11397">
                  <c:v>12.480804668304668</c:v>
                </c:pt>
                <c:pt idx="11398">
                  <c:v>12.480804668304668</c:v>
                </c:pt>
                <c:pt idx="11399">
                  <c:v>12.469287469287469</c:v>
                </c:pt>
                <c:pt idx="11400">
                  <c:v>12.461609336609335</c:v>
                </c:pt>
                <c:pt idx="11401">
                  <c:v>12.453931203931203</c:v>
                </c:pt>
                <c:pt idx="11402">
                  <c:v>12.446253071253071</c:v>
                </c:pt>
                <c:pt idx="11403">
                  <c:v>12.438574938574938</c:v>
                </c:pt>
                <c:pt idx="11404">
                  <c:v>12.430896805896806</c:v>
                </c:pt>
                <c:pt idx="11405">
                  <c:v>12.423218673218674</c:v>
                </c:pt>
                <c:pt idx="11406">
                  <c:v>12.41554054054054</c:v>
                </c:pt>
                <c:pt idx="11407">
                  <c:v>12.407862407862408</c:v>
                </c:pt>
                <c:pt idx="11408">
                  <c:v>12.400184275184275</c:v>
                </c:pt>
                <c:pt idx="11409">
                  <c:v>12.392506142506141</c:v>
                </c:pt>
                <c:pt idx="11410">
                  <c:v>12.380988943488944</c:v>
                </c:pt>
                <c:pt idx="11411">
                  <c:v>12.380988943488944</c:v>
                </c:pt>
                <c:pt idx="11412">
                  <c:v>12.369471744471744</c:v>
                </c:pt>
                <c:pt idx="11413">
                  <c:v>12.361793611793612</c:v>
                </c:pt>
                <c:pt idx="11414">
                  <c:v>12.35411547911548</c:v>
                </c:pt>
                <c:pt idx="11415">
                  <c:v>12.342598280098279</c:v>
                </c:pt>
                <c:pt idx="11416">
                  <c:v>12.342598280098279</c:v>
                </c:pt>
                <c:pt idx="11417">
                  <c:v>12.331081081081081</c:v>
                </c:pt>
                <c:pt idx="11418">
                  <c:v>12.323402948402947</c:v>
                </c:pt>
                <c:pt idx="11419">
                  <c:v>12.31188574938575</c:v>
                </c:pt>
                <c:pt idx="11420">
                  <c:v>12.31188574938575</c:v>
                </c:pt>
                <c:pt idx="11421">
                  <c:v>12.30036855036855</c:v>
                </c:pt>
                <c:pt idx="11422">
                  <c:v>12.292690417690418</c:v>
                </c:pt>
                <c:pt idx="11423">
                  <c:v>12.285012285012286</c:v>
                </c:pt>
                <c:pt idx="11424">
                  <c:v>12.277334152334152</c:v>
                </c:pt>
                <c:pt idx="11425">
                  <c:v>12.261977886977887</c:v>
                </c:pt>
                <c:pt idx="11426">
                  <c:v>12.261977886977887</c:v>
                </c:pt>
                <c:pt idx="11427">
                  <c:v>12.261977886977887</c:v>
                </c:pt>
                <c:pt idx="11428">
                  <c:v>12.246621621621621</c:v>
                </c:pt>
                <c:pt idx="11429">
                  <c:v>12.238943488943489</c:v>
                </c:pt>
                <c:pt idx="11430">
                  <c:v>12.231265356265355</c:v>
                </c:pt>
                <c:pt idx="11431">
                  <c:v>12.223587223587224</c:v>
                </c:pt>
                <c:pt idx="11432">
                  <c:v>12.215909090909092</c:v>
                </c:pt>
                <c:pt idx="11433">
                  <c:v>12.208230958230958</c:v>
                </c:pt>
                <c:pt idx="11434">
                  <c:v>12.192874692874692</c:v>
                </c:pt>
                <c:pt idx="11435">
                  <c:v>12.192874692874692</c:v>
                </c:pt>
                <c:pt idx="11436">
                  <c:v>12.192874692874692</c:v>
                </c:pt>
                <c:pt idx="11437">
                  <c:v>12.177518427518427</c:v>
                </c:pt>
                <c:pt idx="11438">
                  <c:v>12.169840294840295</c:v>
                </c:pt>
                <c:pt idx="11439">
                  <c:v>12.162162162162163</c:v>
                </c:pt>
                <c:pt idx="11440">
                  <c:v>12.15448402948403</c:v>
                </c:pt>
                <c:pt idx="11441">
                  <c:v>12.146805896805898</c:v>
                </c:pt>
                <c:pt idx="11442">
                  <c:v>12.139127764127764</c:v>
                </c:pt>
                <c:pt idx="11443">
                  <c:v>12.13144963144963</c:v>
                </c:pt>
                <c:pt idx="11444">
                  <c:v>12.119932432432433</c:v>
                </c:pt>
                <c:pt idx="11445">
                  <c:v>12.119932432432433</c:v>
                </c:pt>
                <c:pt idx="11446">
                  <c:v>12.108415233415233</c:v>
                </c:pt>
                <c:pt idx="11447">
                  <c:v>12.100737100737101</c:v>
                </c:pt>
                <c:pt idx="11448">
                  <c:v>12.085380835380835</c:v>
                </c:pt>
                <c:pt idx="11449">
                  <c:v>12.085380835380835</c:v>
                </c:pt>
                <c:pt idx="11450">
                  <c:v>12.085380835380835</c:v>
                </c:pt>
                <c:pt idx="11451">
                  <c:v>12.07002457002457</c:v>
                </c:pt>
                <c:pt idx="11452">
                  <c:v>12.062346437346436</c:v>
                </c:pt>
                <c:pt idx="11453">
                  <c:v>12.046990171990172</c:v>
                </c:pt>
                <c:pt idx="11454">
                  <c:v>12.046990171990172</c:v>
                </c:pt>
                <c:pt idx="11455">
                  <c:v>12.046990171990172</c:v>
                </c:pt>
                <c:pt idx="11456">
                  <c:v>12.031633906633907</c:v>
                </c:pt>
                <c:pt idx="11457">
                  <c:v>12.023955773955775</c:v>
                </c:pt>
                <c:pt idx="11458">
                  <c:v>12.008599508599509</c:v>
                </c:pt>
                <c:pt idx="11459">
                  <c:v>12.008599508599509</c:v>
                </c:pt>
                <c:pt idx="11460">
                  <c:v>12.008599508599509</c:v>
                </c:pt>
                <c:pt idx="11461">
                  <c:v>11.993243243243242</c:v>
                </c:pt>
                <c:pt idx="11462">
                  <c:v>11.98556511056511</c:v>
                </c:pt>
                <c:pt idx="11463">
                  <c:v>11.977886977886978</c:v>
                </c:pt>
                <c:pt idx="11464">
                  <c:v>11.970208845208845</c:v>
                </c:pt>
                <c:pt idx="11465">
                  <c:v>11.962530712530713</c:v>
                </c:pt>
                <c:pt idx="11466">
                  <c:v>11.954852579852581</c:v>
                </c:pt>
                <c:pt idx="11467">
                  <c:v>11.947174447174447</c:v>
                </c:pt>
                <c:pt idx="11468">
                  <c:v>11.939496314496315</c:v>
                </c:pt>
                <c:pt idx="11469">
                  <c:v>11.931818181818182</c:v>
                </c:pt>
                <c:pt idx="11470">
                  <c:v>11.924140049140048</c:v>
                </c:pt>
                <c:pt idx="11471">
                  <c:v>11.916461916461916</c:v>
                </c:pt>
                <c:pt idx="11472">
                  <c:v>11.908783783783784</c:v>
                </c:pt>
                <c:pt idx="11473">
                  <c:v>11.897266584766584</c:v>
                </c:pt>
                <c:pt idx="11474">
                  <c:v>11.897266584766584</c:v>
                </c:pt>
                <c:pt idx="11475">
                  <c:v>11.881910319410318</c:v>
                </c:pt>
                <c:pt idx="11476">
                  <c:v>11.881910319410318</c:v>
                </c:pt>
                <c:pt idx="11477">
                  <c:v>11.870393120393121</c:v>
                </c:pt>
                <c:pt idx="11478">
                  <c:v>11.858875921375923</c:v>
                </c:pt>
                <c:pt idx="11479">
                  <c:v>11.858875921375923</c:v>
                </c:pt>
                <c:pt idx="11480">
                  <c:v>11.847358722358722</c:v>
                </c:pt>
                <c:pt idx="11481">
                  <c:v>11.83968058968059</c:v>
                </c:pt>
                <c:pt idx="11482">
                  <c:v>11.832002457002456</c:v>
                </c:pt>
                <c:pt idx="11483">
                  <c:v>11.824324324324325</c:v>
                </c:pt>
                <c:pt idx="11484">
                  <c:v>11.816646191646193</c:v>
                </c:pt>
                <c:pt idx="11485">
                  <c:v>11.808968058968059</c:v>
                </c:pt>
                <c:pt idx="11486">
                  <c:v>11.801289926289925</c:v>
                </c:pt>
                <c:pt idx="11487">
                  <c:v>11.789772727272728</c:v>
                </c:pt>
                <c:pt idx="11488">
                  <c:v>11.789772727272728</c:v>
                </c:pt>
                <c:pt idx="11489">
                  <c:v>11.778255528255528</c:v>
                </c:pt>
                <c:pt idx="11490">
                  <c:v>11.770577395577396</c:v>
                </c:pt>
                <c:pt idx="11491">
                  <c:v>11.762899262899262</c:v>
                </c:pt>
                <c:pt idx="11492">
                  <c:v>11.75522113022113</c:v>
                </c:pt>
                <c:pt idx="11493">
                  <c:v>11.743703931203932</c:v>
                </c:pt>
                <c:pt idx="11494">
                  <c:v>11.743703931203932</c:v>
                </c:pt>
                <c:pt idx="11495">
                  <c:v>11.732186732186731</c:v>
                </c:pt>
                <c:pt idx="11496">
                  <c:v>11.724508599508599</c:v>
                </c:pt>
                <c:pt idx="11497">
                  <c:v>11.716830466830466</c:v>
                </c:pt>
                <c:pt idx="11498">
                  <c:v>11.709152334152334</c:v>
                </c:pt>
                <c:pt idx="11499">
                  <c:v>11.686117936117936</c:v>
                </c:pt>
                <c:pt idx="11500">
                  <c:v>11.686117936117936</c:v>
                </c:pt>
                <c:pt idx="11501">
                  <c:v>11.686117936117936</c:v>
                </c:pt>
                <c:pt idx="11502">
                  <c:v>11.686117936117936</c:v>
                </c:pt>
                <c:pt idx="11503">
                  <c:v>11.686117936117936</c:v>
                </c:pt>
                <c:pt idx="11504">
                  <c:v>11.663083538083537</c:v>
                </c:pt>
                <c:pt idx="11505">
                  <c:v>11.655405405405405</c:v>
                </c:pt>
                <c:pt idx="11506">
                  <c:v>11.647727272727272</c:v>
                </c:pt>
                <c:pt idx="11507">
                  <c:v>11.64004914004914</c:v>
                </c:pt>
                <c:pt idx="11508">
                  <c:v>11.632371007371008</c:v>
                </c:pt>
                <c:pt idx="11509">
                  <c:v>11.624692874692874</c:v>
                </c:pt>
                <c:pt idx="11510">
                  <c:v>11.617014742014742</c:v>
                </c:pt>
                <c:pt idx="11511">
                  <c:v>11.60933660933661</c:v>
                </c:pt>
                <c:pt idx="11512">
                  <c:v>11.601658476658477</c:v>
                </c:pt>
                <c:pt idx="11513">
                  <c:v>11.593980343980343</c:v>
                </c:pt>
                <c:pt idx="11514">
                  <c:v>11.582463144963146</c:v>
                </c:pt>
                <c:pt idx="11515">
                  <c:v>11.582463144963146</c:v>
                </c:pt>
                <c:pt idx="11516">
                  <c:v>11.570945945945946</c:v>
                </c:pt>
                <c:pt idx="11517">
                  <c:v>11.559428746928747</c:v>
                </c:pt>
                <c:pt idx="11518">
                  <c:v>11.559428746928747</c:v>
                </c:pt>
                <c:pt idx="11519">
                  <c:v>11.547911547911548</c:v>
                </c:pt>
                <c:pt idx="11520">
                  <c:v>11.540233415233416</c:v>
                </c:pt>
                <c:pt idx="11521">
                  <c:v>11.532555282555283</c:v>
                </c:pt>
                <c:pt idx="11522">
                  <c:v>11.524877149877149</c:v>
                </c:pt>
                <c:pt idx="11523">
                  <c:v>11.517199017199017</c:v>
                </c:pt>
                <c:pt idx="11524">
                  <c:v>11.509520884520885</c:v>
                </c:pt>
                <c:pt idx="11525">
                  <c:v>11.501842751842752</c:v>
                </c:pt>
                <c:pt idx="11526">
                  <c:v>11.49416461916462</c:v>
                </c:pt>
                <c:pt idx="11527">
                  <c:v>11.486486486486488</c:v>
                </c:pt>
                <c:pt idx="11528">
                  <c:v>11.478808353808354</c:v>
                </c:pt>
                <c:pt idx="11529">
                  <c:v>11.463452088452089</c:v>
                </c:pt>
                <c:pt idx="11530">
                  <c:v>11.463452088452089</c:v>
                </c:pt>
                <c:pt idx="11531">
                  <c:v>11.463452088452089</c:v>
                </c:pt>
                <c:pt idx="11532">
                  <c:v>11.448095823095823</c:v>
                </c:pt>
                <c:pt idx="11533">
                  <c:v>11.440417690417691</c:v>
                </c:pt>
                <c:pt idx="11534">
                  <c:v>11.432739557739557</c:v>
                </c:pt>
                <c:pt idx="11535">
                  <c:v>11.421222358722359</c:v>
                </c:pt>
                <c:pt idx="11536">
                  <c:v>11.421222358722359</c:v>
                </c:pt>
                <c:pt idx="11537">
                  <c:v>11.40970515970516</c:v>
                </c:pt>
                <c:pt idx="11538">
                  <c:v>11.402027027027026</c:v>
                </c:pt>
                <c:pt idx="11539">
                  <c:v>11.394348894348894</c:v>
                </c:pt>
                <c:pt idx="11540">
                  <c:v>11.386670761670761</c:v>
                </c:pt>
                <c:pt idx="11541">
                  <c:v>11.375153562653564</c:v>
                </c:pt>
                <c:pt idx="11542">
                  <c:v>11.375153562653564</c:v>
                </c:pt>
                <c:pt idx="11543">
                  <c:v>11.359797297297296</c:v>
                </c:pt>
                <c:pt idx="11544">
                  <c:v>11.359797297297296</c:v>
                </c:pt>
                <c:pt idx="11545">
                  <c:v>11.3482800982801</c:v>
                </c:pt>
                <c:pt idx="11546">
                  <c:v>11.340601965601966</c:v>
                </c:pt>
                <c:pt idx="11547">
                  <c:v>11.332923832923832</c:v>
                </c:pt>
                <c:pt idx="11548">
                  <c:v>11.3252457002457</c:v>
                </c:pt>
                <c:pt idx="11549">
                  <c:v>11.317567567567567</c:v>
                </c:pt>
                <c:pt idx="11550">
                  <c:v>11.309889434889435</c:v>
                </c:pt>
                <c:pt idx="11551">
                  <c:v>11.302211302211303</c:v>
                </c:pt>
                <c:pt idx="11552">
                  <c:v>11.294533169533169</c:v>
                </c:pt>
                <c:pt idx="11553">
                  <c:v>11.28301597051597</c:v>
                </c:pt>
                <c:pt idx="11554">
                  <c:v>11.28301597051597</c:v>
                </c:pt>
                <c:pt idx="11555">
                  <c:v>11.271498771498772</c:v>
                </c:pt>
                <c:pt idx="11556">
                  <c:v>11.263820638820638</c:v>
                </c:pt>
                <c:pt idx="11557">
                  <c:v>11.252303439803439</c:v>
                </c:pt>
                <c:pt idx="11558">
                  <c:v>11.252303439803439</c:v>
                </c:pt>
                <c:pt idx="11559">
                  <c:v>11.240786240786241</c:v>
                </c:pt>
                <c:pt idx="11560">
                  <c:v>11.233108108108109</c:v>
                </c:pt>
                <c:pt idx="11561">
                  <c:v>11.225429975429975</c:v>
                </c:pt>
                <c:pt idx="11562">
                  <c:v>11.217751842751843</c:v>
                </c:pt>
                <c:pt idx="11563">
                  <c:v>11.210073710073711</c:v>
                </c:pt>
                <c:pt idx="11564">
                  <c:v>11.202395577395578</c:v>
                </c:pt>
                <c:pt idx="11565">
                  <c:v>11.194717444717444</c:v>
                </c:pt>
                <c:pt idx="11566">
                  <c:v>11.183200245700247</c:v>
                </c:pt>
                <c:pt idx="11567">
                  <c:v>11.183200245700247</c:v>
                </c:pt>
                <c:pt idx="11568">
                  <c:v>11.16784398034398</c:v>
                </c:pt>
                <c:pt idx="11569">
                  <c:v>11.16784398034398</c:v>
                </c:pt>
                <c:pt idx="11570">
                  <c:v>11.144809582309582</c:v>
                </c:pt>
                <c:pt idx="11571">
                  <c:v>11.144809582309582</c:v>
                </c:pt>
                <c:pt idx="11572">
                  <c:v>11.144809582309582</c:v>
                </c:pt>
                <c:pt idx="11573">
                  <c:v>11.144809582309582</c:v>
                </c:pt>
                <c:pt idx="11574">
                  <c:v>11.12561425061425</c:v>
                </c:pt>
                <c:pt idx="11575">
                  <c:v>11.117936117936118</c:v>
                </c:pt>
                <c:pt idx="11576">
                  <c:v>11.110257985257984</c:v>
                </c:pt>
                <c:pt idx="11577">
                  <c:v>11.094901719901721</c:v>
                </c:pt>
                <c:pt idx="11578">
                  <c:v>11.094901719901721</c:v>
                </c:pt>
                <c:pt idx="11579">
                  <c:v>11.094901719901721</c:v>
                </c:pt>
                <c:pt idx="11580">
                  <c:v>11.079545454545455</c:v>
                </c:pt>
                <c:pt idx="11581">
                  <c:v>11.071867321867321</c:v>
                </c:pt>
                <c:pt idx="11582">
                  <c:v>11.060350122850123</c:v>
                </c:pt>
                <c:pt idx="11583">
                  <c:v>11.060350122850123</c:v>
                </c:pt>
                <c:pt idx="11584">
                  <c:v>11.048832923832924</c:v>
                </c:pt>
                <c:pt idx="11585">
                  <c:v>11.04115479115479</c:v>
                </c:pt>
                <c:pt idx="11586">
                  <c:v>11.033476658476658</c:v>
                </c:pt>
                <c:pt idx="11587">
                  <c:v>11.025798525798526</c:v>
                </c:pt>
                <c:pt idx="11588">
                  <c:v>11.018120393120393</c:v>
                </c:pt>
                <c:pt idx="11589">
                  <c:v>11.010442260442261</c:v>
                </c:pt>
                <c:pt idx="11590">
                  <c:v>11.002764127764127</c:v>
                </c:pt>
                <c:pt idx="11591">
                  <c:v>10.995085995085994</c:v>
                </c:pt>
                <c:pt idx="11592">
                  <c:v>10.987407862407862</c:v>
                </c:pt>
                <c:pt idx="11593">
                  <c:v>10.97972972972973</c:v>
                </c:pt>
                <c:pt idx="11594">
                  <c:v>10.968212530712531</c:v>
                </c:pt>
                <c:pt idx="11595">
                  <c:v>10.968212530712531</c:v>
                </c:pt>
                <c:pt idx="11596">
                  <c:v>10.952856265356266</c:v>
                </c:pt>
                <c:pt idx="11597">
                  <c:v>10.952856265356266</c:v>
                </c:pt>
                <c:pt idx="11598">
                  <c:v>10.941339066339067</c:v>
                </c:pt>
                <c:pt idx="11599">
                  <c:v>10.933660933660933</c:v>
                </c:pt>
                <c:pt idx="11600">
                  <c:v>10.925982800982801</c:v>
                </c:pt>
                <c:pt idx="11601">
                  <c:v>10.918304668304668</c:v>
                </c:pt>
                <c:pt idx="11602">
                  <c:v>10.906787469287469</c:v>
                </c:pt>
                <c:pt idx="11603">
                  <c:v>10.906787469287469</c:v>
                </c:pt>
                <c:pt idx="11604">
                  <c:v>10.89527027027027</c:v>
                </c:pt>
                <c:pt idx="11605">
                  <c:v>10.887592137592138</c:v>
                </c:pt>
                <c:pt idx="11606">
                  <c:v>10.876074938574938</c:v>
                </c:pt>
                <c:pt idx="11607">
                  <c:v>10.876074938574938</c:v>
                </c:pt>
                <c:pt idx="11608">
                  <c:v>10.864557739557739</c:v>
                </c:pt>
                <c:pt idx="11609">
                  <c:v>10.856879606879607</c:v>
                </c:pt>
                <c:pt idx="11610">
                  <c:v>10.849201474201474</c:v>
                </c:pt>
                <c:pt idx="11611">
                  <c:v>10.841523341523342</c:v>
                </c:pt>
                <c:pt idx="11612">
                  <c:v>10.83384520884521</c:v>
                </c:pt>
                <c:pt idx="11613">
                  <c:v>10.826167076167076</c:v>
                </c:pt>
                <c:pt idx="11614">
                  <c:v>10.818488943488944</c:v>
                </c:pt>
                <c:pt idx="11615">
                  <c:v>10.810810810810811</c:v>
                </c:pt>
                <c:pt idx="11616">
                  <c:v>10.803132678132679</c:v>
                </c:pt>
                <c:pt idx="11617">
                  <c:v>10.795454545454545</c:v>
                </c:pt>
                <c:pt idx="11618">
                  <c:v>10.787776412776413</c:v>
                </c:pt>
                <c:pt idx="11619">
                  <c:v>10.780098280098279</c:v>
                </c:pt>
                <c:pt idx="11620">
                  <c:v>10.772420147420148</c:v>
                </c:pt>
                <c:pt idx="11621">
                  <c:v>10.764742014742016</c:v>
                </c:pt>
                <c:pt idx="11622">
                  <c:v>10.757063882063882</c:v>
                </c:pt>
                <c:pt idx="11623">
                  <c:v>10.741707616707616</c:v>
                </c:pt>
                <c:pt idx="11624">
                  <c:v>10.741707616707616</c:v>
                </c:pt>
                <c:pt idx="11625">
                  <c:v>10.741707616707616</c:v>
                </c:pt>
                <c:pt idx="11626">
                  <c:v>10.726351351351351</c:v>
                </c:pt>
                <c:pt idx="11627">
                  <c:v>10.718673218673219</c:v>
                </c:pt>
                <c:pt idx="11628">
                  <c:v>10.710995085995085</c:v>
                </c:pt>
                <c:pt idx="11629">
                  <c:v>10.703316953316953</c:v>
                </c:pt>
                <c:pt idx="11630">
                  <c:v>10.695638820638822</c:v>
                </c:pt>
                <c:pt idx="11631">
                  <c:v>10.687960687960688</c:v>
                </c:pt>
                <c:pt idx="11632">
                  <c:v>10.680282555282556</c:v>
                </c:pt>
                <c:pt idx="11633">
                  <c:v>10.664926289926289</c:v>
                </c:pt>
                <c:pt idx="11634">
                  <c:v>10.664926289926289</c:v>
                </c:pt>
                <c:pt idx="11635">
                  <c:v>10.664926289926289</c:v>
                </c:pt>
                <c:pt idx="11636">
                  <c:v>10.649570024570025</c:v>
                </c:pt>
                <c:pt idx="11637">
                  <c:v>10.641891891891891</c:v>
                </c:pt>
                <c:pt idx="11638">
                  <c:v>10.634213759213759</c:v>
                </c:pt>
                <c:pt idx="11639">
                  <c:v>10.618857493857494</c:v>
                </c:pt>
                <c:pt idx="11640">
                  <c:v>10.618857493857494</c:v>
                </c:pt>
                <c:pt idx="11641">
                  <c:v>10.618857493857494</c:v>
                </c:pt>
                <c:pt idx="11642">
                  <c:v>10.599662162162163</c:v>
                </c:pt>
                <c:pt idx="11643">
                  <c:v>10.599662162162163</c:v>
                </c:pt>
                <c:pt idx="11644">
                  <c:v>10.584305896805898</c:v>
                </c:pt>
                <c:pt idx="11645">
                  <c:v>10.584305896805898</c:v>
                </c:pt>
                <c:pt idx="11646">
                  <c:v>10.572788697788697</c:v>
                </c:pt>
                <c:pt idx="11647">
                  <c:v>10.565110565110565</c:v>
                </c:pt>
                <c:pt idx="11648">
                  <c:v>10.557432432432433</c:v>
                </c:pt>
                <c:pt idx="11649">
                  <c:v>10.5497542997543</c:v>
                </c:pt>
                <c:pt idx="11650">
                  <c:v>10.542076167076168</c:v>
                </c:pt>
                <c:pt idx="11651">
                  <c:v>10.534398034398034</c:v>
                </c:pt>
                <c:pt idx="11652">
                  <c:v>10.5267199017199</c:v>
                </c:pt>
                <c:pt idx="11653">
                  <c:v>10.519041769041769</c:v>
                </c:pt>
                <c:pt idx="11654">
                  <c:v>10.511363636363637</c:v>
                </c:pt>
                <c:pt idx="11655">
                  <c:v>10.499846437346436</c:v>
                </c:pt>
                <c:pt idx="11656">
                  <c:v>10.499846437346436</c:v>
                </c:pt>
                <c:pt idx="11657">
                  <c:v>10.488329238329239</c:v>
                </c:pt>
                <c:pt idx="11658">
                  <c:v>10.480651105651106</c:v>
                </c:pt>
                <c:pt idx="11659">
                  <c:v>10.472972972972974</c:v>
                </c:pt>
                <c:pt idx="11660">
                  <c:v>10.46529484029484</c:v>
                </c:pt>
                <c:pt idx="11661">
                  <c:v>10.453777641277641</c:v>
                </c:pt>
                <c:pt idx="11662">
                  <c:v>10.453777641277641</c:v>
                </c:pt>
                <c:pt idx="11663">
                  <c:v>10.442260442260443</c:v>
                </c:pt>
                <c:pt idx="11664">
                  <c:v>10.426904176904177</c:v>
                </c:pt>
                <c:pt idx="11665">
                  <c:v>10.426904176904177</c:v>
                </c:pt>
                <c:pt idx="11666">
                  <c:v>10.426904176904177</c:v>
                </c:pt>
                <c:pt idx="11667">
                  <c:v>10.411547911547911</c:v>
                </c:pt>
                <c:pt idx="11668">
                  <c:v>10.40386977886978</c:v>
                </c:pt>
                <c:pt idx="11669">
                  <c:v>10.396191646191646</c:v>
                </c:pt>
                <c:pt idx="11670">
                  <c:v>10.388513513513512</c:v>
                </c:pt>
                <c:pt idx="11671">
                  <c:v>10.38083538083538</c:v>
                </c:pt>
                <c:pt idx="11672">
                  <c:v>10.373157248157248</c:v>
                </c:pt>
                <c:pt idx="11673">
                  <c:v>10.365479115479115</c:v>
                </c:pt>
                <c:pt idx="11674">
                  <c:v>10.353961916461916</c:v>
                </c:pt>
                <c:pt idx="11675">
                  <c:v>10.353961916461916</c:v>
                </c:pt>
                <c:pt idx="11676">
                  <c:v>10.342444717444717</c:v>
                </c:pt>
                <c:pt idx="11677">
                  <c:v>10.334766584766584</c:v>
                </c:pt>
                <c:pt idx="11678">
                  <c:v>10.327088452088452</c:v>
                </c:pt>
                <c:pt idx="11679">
                  <c:v>10.319410319410318</c:v>
                </c:pt>
                <c:pt idx="11680">
                  <c:v>10.311732186732186</c:v>
                </c:pt>
                <c:pt idx="11681">
                  <c:v>10.304054054054054</c:v>
                </c:pt>
                <c:pt idx="11682">
                  <c:v>10.296375921375923</c:v>
                </c:pt>
                <c:pt idx="11683">
                  <c:v>10.288697788697789</c:v>
                </c:pt>
                <c:pt idx="11684">
                  <c:v>10.281019656019657</c:v>
                </c:pt>
                <c:pt idx="11685">
                  <c:v>10.273341523341523</c:v>
                </c:pt>
                <c:pt idx="11686">
                  <c:v>10.26566339066339</c:v>
                </c:pt>
                <c:pt idx="11687">
                  <c:v>10.254146191646193</c:v>
                </c:pt>
                <c:pt idx="11688">
                  <c:v>10.254146191646193</c:v>
                </c:pt>
                <c:pt idx="11689">
                  <c:v>10.242628992628992</c:v>
                </c:pt>
                <c:pt idx="11690">
                  <c:v>10.23495085995086</c:v>
                </c:pt>
                <c:pt idx="11691">
                  <c:v>10.227272727272728</c:v>
                </c:pt>
                <c:pt idx="11692">
                  <c:v>10.219594594594595</c:v>
                </c:pt>
                <c:pt idx="11693">
                  <c:v>10.211916461916463</c:v>
                </c:pt>
                <c:pt idx="11694">
                  <c:v>10.204238329238329</c:v>
                </c:pt>
                <c:pt idx="11695">
                  <c:v>10.19272113022113</c:v>
                </c:pt>
                <c:pt idx="11696">
                  <c:v>10.19272113022113</c:v>
                </c:pt>
                <c:pt idx="11697">
                  <c:v>10.181203931203932</c:v>
                </c:pt>
                <c:pt idx="11698">
                  <c:v>10.173525798525798</c:v>
                </c:pt>
                <c:pt idx="11699">
                  <c:v>10.165847665847666</c:v>
                </c:pt>
                <c:pt idx="11700">
                  <c:v>10.158169533169534</c:v>
                </c:pt>
                <c:pt idx="11701">
                  <c:v>10.150491400491401</c:v>
                </c:pt>
                <c:pt idx="11702">
                  <c:v>10.142813267813269</c:v>
                </c:pt>
                <c:pt idx="11703">
                  <c:v>10.135135135135135</c:v>
                </c:pt>
                <c:pt idx="11704">
                  <c:v>10.127457002457001</c:v>
                </c:pt>
                <c:pt idx="11705">
                  <c:v>10.11977886977887</c:v>
                </c:pt>
                <c:pt idx="11706">
                  <c:v>10.112100737100738</c:v>
                </c:pt>
                <c:pt idx="11707">
                  <c:v>10.104422604422604</c:v>
                </c:pt>
                <c:pt idx="11708">
                  <c:v>10.096744471744472</c:v>
                </c:pt>
                <c:pt idx="11709">
                  <c:v>10.08906633906634</c:v>
                </c:pt>
                <c:pt idx="11710">
                  <c:v>10.081388206388207</c:v>
                </c:pt>
                <c:pt idx="11711">
                  <c:v>10.069871007371008</c:v>
                </c:pt>
                <c:pt idx="11712">
                  <c:v>10.069871007371008</c:v>
                </c:pt>
                <c:pt idx="11713">
                  <c:v>10.054514742014742</c:v>
                </c:pt>
                <c:pt idx="11714">
                  <c:v>10.054514742014742</c:v>
                </c:pt>
                <c:pt idx="11715">
                  <c:v>10.042997542997544</c:v>
                </c:pt>
                <c:pt idx="11716">
                  <c:v>10.031480343980343</c:v>
                </c:pt>
                <c:pt idx="11717">
                  <c:v>10.031480343980343</c:v>
                </c:pt>
                <c:pt idx="11718">
                  <c:v>10.019963144963146</c:v>
                </c:pt>
                <c:pt idx="11719">
                  <c:v>10.012285012285012</c:v>
                </c:pt>
                <c:pt idx="11720">
                  <c:v>10.000767813267814</c:v>
                </c:pt>
                <c:pt idx="11721">
                  <c:v>10.000767813267814</c:v>
                </c:pt>
                <c:pt idx="11722">
                  <c:v>9.9892506142506132</c:v>
                </c:pt>
                <c:pt idx="11723">
                  <c:v>9.9815724815724813</c:v>
                </c:pt>
                <c:pt idx="11724">
                  <c:v>9.9738943488943494</c:v>
                </c:pt>
                <c:pt idx="11725">
                  <c:v>9.9662162162162158</c:v>
                </c:pt>
                <c:pt idx="11726">
                  <c:v>9.9585380835380839</c:v>
                </c:pt>
                <c:pt idx="11727">
                  <c:v>9.950859950859952</c:v>
                </c:pt>
                <c:pt idx="11728">
                  <c:v>9.9431818181818183</c:v>
                </c:pt>
                <c:pt idx="11729">
                  <c:v>9.9355036855036847</c:v>
                </c:pt>
                <c:pt idx="11730">
                  <c:v>9.9278255528255528</c:v>
                </c:pt>
                <c:pt idx="11731">
                  <c:v>9.9163083538083541</c:v>
                </c:pt>
                <c:pt idx="11732">
                  <c:v>9.9163083538083541</c:v>
                </c:pt>
                <c:pt idx="11733">
                  <c:v>9.9047911547911553</c:v>
                </c:pt>
                <c:pt idx="11734">
                  <c:v>9.8932739557739549</c:v>
                </c:pt>
                <c:pt idx="11735">
                  <c:v>9.8932739557739549</c:v>
                </c:pt>
                <c:pt idx="11736">
                  <c:v>9.8817567567567579</c:v>
                </c:pt>
                <c:pt idx="11737">
                  <c:v>9.8740786240786242</c:v>
                </c:pt>
                <c:pt idx="11738">
                  <c:v>9.8664004914004906</c:v>
                </c:pt>
                <c:pt idx="11739">
                  <c:v>9.8587223587223587</c:v>
                </c:pt>
                <c:pt idx="11740">
                  <c:v>9.851044226044225</c:v>
                </c:pt>
                <c:pt idx="11741">
                  <c:v>9.8433660933660931</c:v>
                </c:pt>
                <c:pt idx="11742">
                  <c:v>9.8356879606879613</c:v>
                </c:pt>
                <c:pt idx="11743">
                  <c:v>9.8280098280098276</c:v>
                </c:pt>
                <c:pt idx="11744">
                  <c:v>9.8203316953316957</c:v>
                </c:pt>
                <c:pt idx="11745">
                  <c:v>9.8126535626535638</c:v>
                </c:pt>
                <c:pt idx="11746">
                  <c:v>9.8049754299754301</c:v>
                </c:pt>
                <c:pt idx="11747">
                  <c:v>9.7972972972972965</c:v>
                </c:pt>
                <c:pt idx="11748">
                  <c:v>9.7896191646191646</c:v>
                </c:pt>
                <c:pt idx="11749">
                  <c:v>9.7819410319410309</c:v>
                </c:pt>
                <c:pt idx="11750">
                  <c:v>9.774262899262899</c:v>
                </c:pt>
                <c:pt idx="11751">
                  <c:v>9.7665847665847672</c:v>
                </c:pt>
                <c:pt idx="11752">
                  <c:v>9.7589066339066335</c:v>
                </c:pt>
                <c:pt idx="11753">
                  <c:v>9.7512285012285016</c:v>
                </c:pt>
                <c:pt idx="11754">
                  <c:v>9.7435503685503697</c:v>
                </c:pt>
                <c:pt idx="11755">
                  <c:v>9.735872235872236</c:v>
                </c:pt>
                <c:pt idx="11756">
                  <c:v>9.7281941031941024</c:v>
                </c:pt>
                <c:pt idx="11757">
                  <c:v>9.7205159705159705</c:v>
                </c:pt>
                <c:pt idx="11758">
                  <c:v>9.7128378378378368</c:v>
                </c:pt>
                <c:pt idx="11759">
                  <c:v>9.7013206388206381</c:v>
                </c:pt>
                <c:pt idx="11760">
                  <c:v>9.7013206388206381</c:v>
                </c:pt>
                <c:pt idx="11761">
                  <c:v>9.6859643734643726</c:v>
                </c:pt>
                <c:pt idx="11762">
                  <c:v>9.6859643734643726</c:v>
                </c:pt>
                <c:pt idx="11763">
                  <c:v>9.6744471744471738</c:v>
                </c:pt>
                <c:pt idx="11764">
                  <c:v>9.6667690417690419</c:v>
                </c:pt>
                <c:pt idx="11765">
                  <c:v>9.6437346437346445</c:v>
                </c:pt>
                <c:pt idx="11766">
                  <c:v>9.6437346437346445</c:v>
                </c:pt>
                <c:pt idx="11767">
                  <c:v>9.6437346437346445</c:v>
                </c:pt>
                <c:pt idx="11768">
                  <c:v>9.6437346437346445</c:v>
                </c:pt>
                <c:pt idx="11769">
                  <c:v>9.6437346437346445</c:v>
                </c:pt>
                <c:pt idx="11770">
                  <c:v>9.6207002457002471</c:v>
                </c:pt>
                <c:pt idx="11771">
                  <c:v>9.6130221130221134</c:v>
                </c:pt>
                <c:pt idx="11772">
                  <c:v>9.6053439803439797</c:v>
                </c:pt>
                <c:pt idx="11773">
                  <c:v>9.5976658476658478</c:v>
                </c:pt>
                <c:pt idx="11774">
                  <c:v>9.5899877149877142</c:v>
                </c:pt>
                <c:pt idx="11775">
                  <c:v>9.5823095823095823</c:v>
                </c:pt>
                <c:pt idx="11776">
                  <c:v>9.5746314496314504</c:v>
                </c:pt>
                <c:pt idx="11777">
                  <c:v>9.5669533169533167</c:v>
                </c:pt>
                <c:pt idx="11778">
                  <c:v>9.5592751842751849</c:v>
                </c:pt>
                <c:pt idx="11779">
                  <c:v>9.551597051597053</c:v>
                </c:pt>
                <c:pt idx="11780">
                  <c:v>9.5439189189189193</c:v>
                </c:pt>
                <c:pt idx="11781">
                  <c:v>9.5362407862407856</c:v>
                </c:pt>
                <c:pt idx="11782">
                  <c:v>9.5247235872235869</c:v>
                </c:pt>
                <c:pt idx="11783">
                  <c:v>9.5247235872235869</c:v>
                </c:pt>
                <c:pt idx="11784">
                  <c:v>9.5132063882063882</c:v>
                </c:pt>
                <c:pt idx="11785">
                  <c:v>9.5055282555282563</c:v>
                </c:pt>
                <c:pt idx="11786">
                  <c:v>9.4978501228501226</c:v>
                </c:pt>
                <c:pt idx="11787">
                  <c:v>9.4901719901719908</c:v>
                </c:pt>
                <c:pt idx="11788">
                  <c:v>9.4824938574938589</c:v>
                </c:pt>
                <c:pt idx="11789">
                  <c:v>9.4748157248157252</c:v>
                </c:pt>
                <c:pt idx="11790">
                  <c:v>9.4632985257985265</c:v>
                </c:pt>
                <c:pt idx="11791">
                  <c:v>9.4632985257985265</c:v>
                </c:pt>
                <c:pt idx="11792">
                  <c:v>9.451781326781326</c:v>
                </c:pt>
                <c:pt idx="11793">
                  <c:v>9.4441031941031941</c:v>
                </c:pt>
                <c:pt idx="11794">
                  <c:v>9.4364250614250622</c:v>
                </c:pt>
                <c:pt idx="11795">
                  <c:v>9.4287469287469285</c:v>
                </c:pt>
                <c:pt idx="11796">
                  <c:v>9.4210687960687967</c:v>
                </c:pt>
                <c:pt idx="11797">
                  <c:v>9.4133906633906648</c:v>
                </c:pt>
                <c:pt idx="11798">
                  <c:v>9.4057125307125311</c:v>
                </c:pt>
                <c:pt idx="11799">
                  <c:v>9.3980343980343974</c:v>
                </c:pt>
                <c:pt idx="11800">
                  <c:v>9.3903562653562656</c:v>
                </c:pt>
                <c:pt idx="11801">
                  <c:v>9.3826781326781319</c:v>
                </c:pt>
                <c:pt idx="11802">
                  <c:v>9.375</c:v>
                </c:pt>
                <c:pt idx="11803">
                  <c:v>9.3634828009828013</c:v>
                </c:pt>
                <c:pt idx="11804">
                  <c:v>9.3634828009828013</c:v>
                </c:pt>
                <c:pt idx="11805">
                  <c:v>9.3519656019656026</c:v>
                </c:pt>
                <c:pt idx="11806">
                  <c:v>9.3442874692874689</c:v>
                </c:pt>
                <c:pt idx="11807">
                  <c:v>9.3366093366093352</c:v>
                </c:pt>
                <c:pt idx="11808">
                  <c:v>9.3289312039312033</c:v>
                </c:pt>
                <c:pt idx="11809">
                  <c:v>9.3212530712530715</c:v>
                </c:pt>
                <c:pt idx="11810">
                  <c:v>9.3135749385749378</c:v>
                </c:pt>
                <c:pt idx="11811">
                  <c:v>9.3058968058968059</c:v>
                </c:pt>
                <c:pt idx="11812">
                  <c:v>9.298218673218674</c:v>
                </c:pt>
                <c:pt idx="11813">
                  <c:v>9.2905405405405403</c:v>
                </c:pt>
                <c:pt idx="11814">
                  <c:v>9.2828624078624085</c:v>
                </c:pt>
                <c:pt idx="11815">
                  <c:v>9.2751842751842748</c:v>
                </c:pt>
                <c:pt idx="11816">
                  <c:v>9.2636670761670761</c:v>
                </c:pt>
                <c:pt idx="11817">
                  <c:v>9.2636670761670761</c:v>
                </c:pt>
                <c:pt idx="11818">
                  <c:v>9.2521498771498774</c:v>
                </c:pt>
                <c:pt idx="11819">
                  <c:v>9.2444717444717437</c:v>
                </c:pt>
                <c:pt idx="11820">
                  <c:v>9.2367936117936118</c:v>
                </c:pt>
                <c:pt idx="11821">
                  <c:v>9.2291154791154799</c:v>
                </c:pt>
                <c:pt idx="11822">
                  <c:v>9.2214373464373462</c:v>
                </c:pt>
                <c:pt idx="11823">
                  <c:v>9.2137592137592144</c:v>
                </c:pt>
                <c:pt idx="11824">
                  <c:v>9.2060810810810807</c:v>
                </c:pt>
                <c:pt idx="11825">
                  <c:v>9.198402948402947</c:v>
                </c:pt>
                <c:pt idx="11826">
                  <c:v>9.1907248157248151</c:v>
                </c:pt>
                <c:pt idx="11827">
                  <c:v>9.1830466830466833</c:v>
                </c:pt>
                <c:pt idx="11828">
                  <c:v>9.1753685503685496</c:v>
                </c:pt>
                <c:pt idx="11829">
                  <c:v>9.1676904176904177</c:v>
                </c:pt>
                <c:pt idx="11830">
                  <c:v>9.1600122850122858</c:v>
                </c:pt>
                <c:pt idx="11831">
                  <c:v>9.1523341523341522</c:v>
                </c:pt>
                <c:pt idx="11832">
                  <c:v>9.1446560196560203</c:v>
                </c:pt>
                <c:pt idx="11833">
                  <c:v>9.1369778869778866</c:v>
                </c:pt>
                <c:pt idx="11834">
                  <c:v>9.1292997542997529</c:v>
                </c:pt>
                <c:pt idx="11835">
                  <c:v>9.121621621621621</c:v>
                </c:pt>
                <c:pt idx="11836">
                  <c:v>9.1139434889434892</c:v>
                </c:pt>
                <c:pt idx="11837">
                  <c:v>9.1062653562653555</c:v>
                </c:pt>
                <c:pt idx="11838">
                  <c:v>9.0985872235872236</c:v>
                </c:pt>
                <c:pt idx="11839">
                  <c:v>9.0909090909090917</c:v>
                </c:pt>
                <c:pt idx="11840">
                  <c:v>9.0832309582309581</c:v>
                </c:pt>
                <c:pt idx="11841">
                  <c:v>9.0755528255528262</c:v>
                </c:pt>
                <c:pt idx="11842">
                  <c:v>9.0678746928746925</c:v>
                </c:pt>
                <c:pt idx="11843">
                  <c:v>9.0601965601965606</c:v>
                </c:pt>
                <c:pt idx="11844">
                  <c:v>9.0525184275184269</c:v>
                </c:pt>
                <c:pt idx="11845">
                  <c:v>9.0448402948402951</c:v>
                </c:pt>
                <c:pt idx="11846">
                  <c:v>9.0371621621621632</c:v>
                </c:pt>
                <c:pt idx="11847">
                  <c:v>9.0294840294840295</c:v>
                </c:pt>
                <c:pt idx="11848">
                  <c:v>9.0218058968058976</c:v>
                </c:pt>
                <c:pt idx="11849">
                  <c:v>9.0102886977886971</c:v>
                </c:pt>
                <c:pt idx="11850">
                  <c:v>9.0102886977886971</c:v>
                </c:pt>
                <c:pt idx="11851">
                  <c:v>8.9987714987714984</c:v>
                </c:pt>
                <c:pt idx="11852">
                  <c:v>8.9910933660933665</c:v>
                </c:pt>
                <c:pt idx="11853">
                  <c:v>8.9795761670761678</c:v>
                </c:pt>
                <c:pt idx="11854">
                  <c:v>8.9795761670761678</c:v>
                </c:pt>
                <c:pt idx="11855">
                  <c:v>8.9680589680589691</c:v>
                </c:pt>
                <c:pt idx="11856">
                  <c:v>8.9565417690417686</c:v>
                </c:pt>
                <c:pt idx="11857">
                  <c:v>8.9565417690417686</c:v>
                </c:pt>
                <c:pt idx="11858">
                  <c:v>8.9450245700245699</c:v>
                </c:pt>
                <c:pt idx="11859">
                  <c:v>8.9335073710073711</c:v>
                </c:pt>
                <c:pt idx="11860">
                  <c:v>8.9335073710073711</c:v>
                </c:pt>
                <c:pt idx="11861">
                  <c:v>8.9219901719901724</c:v>
                </c:pt>
                <c:pt idx="11862">
                  <c:v>8.9143120393120387</c:v>
                </c:pt>
                <c:pt idx="11863">
                  <c:v>8.9066339066339069</c:v>
                </c:pt>
                <c:pt idx="11864">
                  <c:v>8.898955773955775</c:v>
                </c:pt>
                <c:pt idx="11865">
                  <c:v>8.8912776412776413</c:v>
                </c:pt>
                <c:pt idx="11866">
                  <c:v>8.8835995085995094</c:v>
                </c:pt>
                <c:pt idx="11867">
                  <c:v>8.8759213759213758</c:v>
                </c:pt>
                <c:pt idx="11868">
                  <c:v>8.864404176904177</c:v>
                </c:pt>
                <c:pt idx="11869">
                  <c:v>8.864404176904177</c:v>
                </c:pt>
                <c:pt idx="11870">
                  <c:v>8.8528869778869783</c:v>
                </c:pt>
                <c:pt idx="11871">
                  <c:v>8.8452088452088447</c:v>
                </c:pt>
                <c:pt idx="11872">
                  <c:v>8.8375307125307128</c:v>
                </c:pt>
                <c:pt idx="11873">
                  <c:v>8.8298525798525809</c:v>
                </c:pt>
                <c:pt idx="11874">
                  <c:v>8.8221744471744472</c:v>
                </c:pt>
                <c:pt idx="11875">
                  <c:v>8.8144963144963153</c:v>
                </c:pt>
                <c:pt idx="11876">
                  <c:v>8.8068181818181817</c:v>
                </c:pt>
                <c:pt idx="11877">
                  <c:v>8.799140049140048</c:v>
                </c:pt>
                <c:pt idx="11878">
                  <c:v>8.7914619164619161</c:v>
                </c:pt>
                <c:pt idx="11879">
                  <c:v>8.7837837837837842</c:v>
                </c:pt>
                <c:pt idx="11880">
                  <c:v>8.7761056511056506</c:v>
                </c:pt>
                <c:pt idx="11881">
                  <c:v>8.7645884520884518</c:v>
                </c:pt>
                <c:pt idx="11882">
                  <c:v>8.7645884520884518</c:v>
                </c:pt>
                <c:pt idx="11883">
                  <c:v>8.7530712530712531</c:v>
                </c:pt>
                <c:pt idx="11884">
                  <c:v>8.7453931203931212</c:v>
                </c:pt>
                <c:pt idx="11885">
                  <c:v>8.7377149877149876</c:v>
                </c:pt>
                <c:pt idx="11886">
                  <c:v>8.7300368550368539</c:v>
                </c:pt>
                <c:pt idx="11887">
                  <c:v>8.7185196560196569</c:v>
                </c:pt>
                <c:pt idx="11888">
                  <c:v>8.7185196560196569</c:v>
                </c:pt>
                <c:pt idx="11889">
                  <c:v>8.7070024570024565</c:v>
                </c:pt>
                <c:pt idx="11890">
                  <c:v>8.6993243243243246</c:v>
                </c:pt>
                <c:pt idx="11891">
                  <c:v>8.6916461916461927</c:v>
                </c:pt>
                <c:pt idx="11892">
                  <c:v>8.683968058968059</c:v>
                </c:pt>
                <c:pt idx="11893">
                  <c:v>8.6724508599508603</c:v>
                </c:pt>
                <c:pt idx="11894">
                  <c:v>8.6724508599508603</c:v>
                </c:pt>
                <c:pt idx="11895">
                  <c:v>8.6609336609336598</c:v>
                </c:pt>
                <c:pt idx="11896">
                  <c:v>8.6532555282555279</c:v>
                </c:pt>
                <c:pt idx="11897">
                  <c:v>8.645577395577396</c:v>
                </c:pt>
                <c:pt idx="11898">
                  <c:v>8.6378992628992624</c:v>
                </c:pt>
                <c:pt idx="11899">
                  <c:v>8.6302211302211305</c:v>
                </c:pt>
                <c:pt idx="11900">
                  <c:v>8.6225429975429986</c:v>
                </c:pt>
                <c:pt idx="11901">
                  <c:v>8.6148648648648649</c:v>
                </c:pt>
                <c:pt idx="11902">
                  <c:v>8.6071867321867312</c:v>
                </c:pt>
                <c:pt idx="11903">
                  <c:v>8.5995085995085994</c:v>
                </c:pt>
                <c:pt idx="11904">
                  <c:v>8.5918304668304657</c:v>
                </c:pt>
                <c:pt idx="11905">
                  <c:v>8.5841523341523338</c:v>
                </c:pt>
                <c:pt idx="11906">
                  <c:v>8.5764742014742019</c:v>
                </c:pt>
                <c:pt idx="11907">
                  <c:v>8.5687960687960683</c:v>
                </c:pt>
                <c:pt idx="11908">
                  <c:v>8.5611179361179364</c:v>
                </c:pt>
                <c:pt idx="11909">
                  <c:v>8.5534398034398045</c:v>
                </c:pt>
                <c:pt idx="11910">
                  <c:v>8.541922604422604</c:v>
                </c:pt>
                <c:pt idx="11911">
                  <c:v>8.541922604422604</c:v>
                </c:pt>
                <c:pt idx="11912">
                  <c:v>8.5304054054054053</c:v>
                </c:pt>
                <c:pt idx="11913">
                  <c:v>8.5227272727272716</c:v>
                </c:pt>
                <c:pt idx="11914">
                  <c:v>8.5150491400491397</c:v>
                </c:pt>
                <c:pt idx="11915">
                  <c:v>8.5073710073710078</c:v>
                </c:pt>
                <c:pt idx="11916">
                  <c:v>8.4996928746928742</c:v>
                </c:pt>
                <c:pt idx="11917">
                  <c:v>8.4920147420147423</c:v>
                </c:pt>
                <c:pt idx="11918">
                  <c:v>8.4843366093366104</c:v>
                </c:pt>
                <c:pt idx="11919">
                  <c:v>8.4766584766584767</c:v>
                </c:pt>
                <c:pt idx="11920">
                  <c:v>8.4689803439803431</c:v>
                </c:pt>
                <c:pt idx="11921">
                  <c:v>8.4613022113022112</c:v>
                </c:pt>
                <c:pt idx="11922">
                  <c:v>8.4536240786240775</c:v>
                </c:pt>
                <c:pt idx="11923">
                  <c:v>8.4459459459459456</c:v>
                </c:pt>
                <c:pt idx="11924">
                  <c:v>8.4382678132678137</c:v>
                </c:pt>
                <c:pt idx="11925">
                  <c:v>8.4305896805896818</c:v>
                </c:pt>
                <c:pt idx="11926">
                  <c:v>8.4229115479115482</c:v>
                </c:pt>
                <c:pt idx="11927">
                  <c:v>8.4152334152334163</c:v>
                </c:pt>
                <c:pt idx="11928">
                  <c:v>8.4037162162162158</c:v>
                </c:pt>
                <c:pt idx="11929">
                  <c:v>8.4037162162162158</c:v>
                </c:pt>
                <c:pt idx="11930">
                  <c:v>8.3921990171990171</c:v>
                </c:pt>
                <c:pt idx="11931">
                  <c:v>8.3845208845208852</c:v>
                </c:pt>
                <c:pt idx="11932">
                  <c:v>8.3768427518427515</c:v>
                </c:pt>
                <c:pt idx="11933">
                  <c:v>8.3691646191646196</c:v>
                </c:pt>
                <c:pt idx="11934">
                  <c:v>8.3614864864864877</c:v>
                </c:pt>
                <c:pt idx="11935">
                  <c:v>8.3538083538083541</c:v>
                </c:pt>
                <c:pt idx="11936">
                  <c:v>8.3461302211302204</c:v>
                </c:pt>
                <c:pt idx="11937">
                  <c:v>8.3384520884520885</c:v>
                </c:pt>
                <c:pt idx="11938">
                  <c:v>8.3269348894348898</c:v>
                </c:pt>
                <c:pt idx="11939">
                  <c:v>8.3269348894348898</c:v>
                </c:pt>
                <c:pt idx="11940">
                  <c:v>8.3154176904176911</c:v>
                </c:pt>
                <c:pt idx="11941">
                  <c:v>8.3077395577395574</c:v>
                </c:pt>
                <c:pt idx="11942">
                  <c:v>8.2962223587223587</c:v>
                </c:pt>
                <c:pt idx="11943">
                  <c:v>8.2962223587223587</c:v>
                </c:pt>
                <c:pt idx="11944">
                  <c:v>8.28470515970516</c:v>
                </c:pt>
                <c:pt idx="11945">
                  <c:v>8.2770270270270263</c:v>
                </c:pt>
                <c:pt idx="11946">
                  <c:v>8.2693488943488944</c:v>
                </c:pt>
                <c:pt idx="11947">
                  <c:v>8.2616707616707608</c:v>
                </c:pt>
                <c:pt idx="11948">
                  <c:v>8.2539926289926289</c:v>
                </c:pt>
                <c:pt idx="11949">
                  <c:v>8.246314496314497</c:v>
                </c:pt>
                <c:pt idx="11950">
                  <c:v>8.2386363636363633</c:v>
                </c:pt>
                <c:pt idx="11951">
                  <c:v>8.2309582309582314</c:v>
                </c:pt>
                <c:pt idx="11952">
                  <c:v>8.2232800982800995</c:v>
                </c:pt>
                <c:pt idx="11953">
                  <c:v>8.2156019656019659</c:v>
                </c:pt>
                <c:pt idx="11954">
                  <c:v>8.2079238329238322</c:v>
                </c:pt>
                <c:pt idx="11955">
                  <c:v>8.2002457002457003</c:v>
                </c:pt>
                <c:pt idx="11956">
                  <c:v>8.1925675675675667</c:v>
                </c:pt>
                <c:pt idx="11957">
                  <c:v>8.1810503685503697</c:v>
                </c:pt>
                <c:pt idx="11958">
                  <c:v>8.1810503685503697</c:v>
                </c:pt>
                <c:pt idx="11959">
                  <c:v>8.1695331695331692</c:v>
                </c:pt>
                <c:pt idx="11960">
                  <c:v>8.1618550368550373</c:v>
                </c:pt>
                <c:pt idx="11961">
                  <c:v>8.1541769041769054</c:v>
                </c:pt>
                <c:pt idx="11962">
                  <c:v>8.1464987714987718</c:v>
                </c:pt>
                <c:pt idx="11963">
                  <c:v>8.1388206388206381</c:v>
                </c:pt>
                <c:pt idx="11964">
                  <c:v>8.1311425061425062</c:v>
                </c:pt>
                <c:pt idx="11965">
                  <c:v>8.1234643734643726</c:v>
                </c:pt>
                <c:pt idx="11966">
                  <c:v>8.1157862407862407</c:v>
                </c:pt>
                <c:pt idx="11967">
                  <c:v>8.1081081081081088</c:v>
                </c:pt>
                <c:pt idx="11968">
                  <c:v>8.1004299754299751</c:v>
                </c:pt>
                <c:pt idx="11969">
                  <c:v>8.0927518427518432</c:v>
                </c:pt>
                <c:pt idx="11970">
                  <c:v>8.0850737100737113</c:v>
                </c:pt>
                <c:pt idx="11971">
                  <c:v>8.0773955773955777</c:v>
                </c:pt>
                <c:pt idx="11972">
                  <c:v>8.069717444717444</c:v>
                </c:pt>
                <c:pt idx="11973">
                  <c:v>8.0620393120393121</c:v>
                </c:pt>
                <c:pt idx="11974">
                  <c:v>8.0466830466830466</c:v>
                </c:pt>
                <c:pt idx="11975">
                  <c:v>8.0466830466830466</c:v>
                </c:pt>
                <c:pt idx="11976">
                  <c:v>8.0466830466830466</c:v>
                </c:pt>
                <c:pt idx="11977">
                  <c:v>8.0274877149877142</c:v>
                </c:pt>
                <c:pt idx="11978">
                  <c:v>8.0274877149877142</c:v>
                </c:pt>
                <c:pt idx="11979">
                  <c:v>8.0159705159705155</c:v>
                </c:pt>
                <c:pt idx="11980">
                  <c:v>8.0082923832923836</c:v>
                </c:pt>
                <c:pt idx="11981">
                  <c:v>8.0006142506142499</c:v>
                </c:pt>
                <c:pt idx="11982">
                  <c:v>7.992936117936118</c:v>
                </c:pt>
                <c:pt idx="11983">
                  <c:v>7.9852579852579844</c:v>
                </c:pt>
                <c:pt idx="11984">
                  <c:v>7.9775798525798525</c:v>
                </c:pt>
                <c:pt idx="11985">
                  <c:v>7.9699017199017206</c:v>
                </c:pt>
                <c:pt idx="11986">
                  <c:v>7.9622235872235869</c:v>
                </c:pt>
                <c:pt idx="11987">
                  <c:v>7.9545454545454541</c:v>
                </c:pt>
                <c:pt idx="11988">
                  <c:v>7.9468673218673223</c:v>
                </c:pt>
                <c:pt idx="11989">
                  <c:v>7.9391891891891886</c:v>
                </c:pt>
                <c:pt idx="11990">
                  <c:v>7.9315110565110567</c:v>
                </c:pt>
                <c:pt idx="11991">
                  <c:v>7.9238329238329239</c:v>
                </c:pt>
                <c:pt idx="11992">
                  <c:v>7.9161547911547903</c:v>
                </c:pt>
                <c:pt idx="11993">
                  <c:v>7.9084766584766584</c:v>
                </c:pt>
                <c:pt idx="11994">
                  <c:v>7.8969594594594597</c:v>
                </c:pt>
                <c:pt idx="11995">
                  <c:v>7.8969594594594597</c:v>
                </c:pt>
                <c:pt idx="11996">
                  <c:v>7.88544226044226</c:v>
                </c:pt>
                <c:pt idx="11997">
                  <c:v>7.8777641277641282</c:v>
                </c:pt>
                <c:pt idx="11998">
                  <c:v>7.8700859950859945</c:v>
                </c:pt>
                <c:pt idx="11999">
                  <c:v>7.8624078624078626</c:v>
                </c:pt>
                <c:pt idx="12000">
                  <c:v>7.8547297297297298</c:v>
                </c:pt>
                <c:pt idx="12001">
                  <c:v>7.8470515970515962</c:v>
                </c:pt>
                <c:pt idx="12002">
                  <c:v>7.8393734643734643</c:v>
                </c:pt>
                <c:pt idx="12003">
                  <c:v>7.8316953316953324</c:v>
                </c:pt>
                <c:pt idx="12004">
                  <c:v>7.8240171990171987</c:v>
                </c:pt>
                <c:pt idx="12005">
                  <c:v>7.8163390663390659</c:v>
                </c:pt>
                <c:pt idx="12006">
                  <c:v>7.8086609336609341</c:v>
                </c:pt>
                <c:pt idx="12007">
                  <c:v>7.8009828009828013</c:v>
                </c:pt>
                <c:pt idx="12008">
                  <c:v>7.7933046683046676</c:v>
                </c:pt>
                <c:pt idx="12009">
                  <c:v>7.7856265356265357</c:v>
                </c:pt>
                <c:pt idx="12010">
                  <c:v>7.7779484029484038</c:v>
                </c:pt>
                <c:pt idx="12011">
                  <c:v>7.7702702702702702</c:v>
                </c:pt>
                <c:pt idx="12012">
                  <c:v>7.7625921375921374</c:v>
                </c:pt>
                <c:pt idx="12013">
                  <c:v>7.7472358722358718</c:v>
                </c:pt>
                <c:pt idx="12014">
                  <c:v>7.7472358722358718</c:v>
                </c:pt>
                <c:pt idx="12015">
                  <c:v>7.7472358722358718</c:v>
                </c:pt>
                <c:pt idx="12016">
                  <c:v>7.7318796068796072</c:v>
                </c:pt>
                <c:pt idx="12017">
                  <c:v>7.7242014742014735</c:v>
                </c:pt>
                <c:pt idx="12018">
                  <c:v>7.7165233415233416</c:v>
                </c:pt>
                <c:pt idx="12019">
                  <c:v>7.7088452088452097</c:v>
                </c:pt>
                <c:pt idx="12020">
                  <c:v>7.7011670761670761</c:v>
                </c:pt>
                <c:pt idx="12021">
                  <c:v>7.6934889434889433</c:v>
                </c:pt>
                <c:pt idx="12022">
                  <c:v>7.6858108108108114</c:v>
                </c:pt>
                <c:pt idx="12023">
                  <c:v>7.6781326781326777</c:v>
                </c:pt>
                <c:pt idx="12024">
                  <c:v>7.6704545454545459</c:v>
                </c:pt>
                <c:pt idx="12025">
                  <c:v>7.6627764127764131</c:v>
                </c:pt>
                <c:pt idx="12026">
                  <c:v>7.6512592137592135</c:v>
                </c:pt>
                <c:pt idx="12027">
                  <c:v>7.6512592137592135</c:v>
                </c:pt>
                <c:pt idx="12028">
                  <c:v>7.6397420147420156</c:v>
                </c:pt>
                <c:pt idx="12029">
                  <c:v>7.632063882063882</c:v>
                </c:pt>
                <c:pt idx="12030">
                  <c:v>7.6243857493857492</c:v>
                </c:pt>
                <c:pt idx="12031">
                  <c:v>7.6167076167076173</c:v>
                </c:pt>
                <c:pt idx="12032">
                  <c:v>7.6051904176904177</c:v>
                </c:pt>
                <c:pt idx="12033">
                  <c:v>7.6051904176904177</c:v>
                </c:pt>
                <c:pt idx="12034">
                  <c:v>7.593673218673219</c:v>
                </c:pt>
                <c:pt idx="12035">
                  <c:v>7.5859950859950853</c:v>
                </c:pt>
                <c:pt idx="12036">
                  <c:v>7.5744778869778875</c:v>
                </c:pt>
                <c:pt idx="12037">
                  <c:v>7.5744778869778875</c:v>
                </c:pt>
                <c:pt idx="12038">
                  <c:v>7.5629606879606879</c:v>
                </c:pt>
                <c:pt idx="12039">
                  <c:v>7.5552825552825551</c:v>
                </c:pt>
                <c:pt idx="12040">
                  <c:v>7.5476044226044232</c:v>
                </c:pt>
                <c:pt idx="12041">
                  <c:v>7.5399262899262895</c:v>
                </c:pt>
                <c:pt idx="12042">
                  <c:v>7.5322481572481577</c:v>
                </c:pt>
                <c:pt idx="12043">
                  <c:v>7.5245700245700249</c:v>
                </c:pt>
                <c:pt idx="12044">
                  <c:v>7.5168918918918912</c:v>
                </c:pt>
                <c:pt idx="12045">
                  <c:v>7.5092137592137593</c:v>
                </c:pt>
                <c:pt idx="12046">
                  <c:v>7.5015356265356274</c:v>
                </c:pt>
                <c:pt idx="12047">
                  <c:v>7.4938574938574938</c:v>
                </c:pt>
                <c:pt idx="12048">
                  <c:v>7.486179361179361</c:v>
                </c:pt>
                <c:pt idx="12049">
                  <c:v>7.4785012285012291</c:v>
                </c:pt>
                <c:pt idx="12050">
                  <c:v>7.4708230958230954</c:v>
                </c:pt>
                <c:pt idx="12051">
                  <c:v>7.4631449631449627</c:v>
                </c:pt>
                <c:pt idx="12052">
                  <c:v>7.4554668304668308</c:v>
                </c:pt>
                <c:pt idx="12053">
                  <c:v>7.4477886977886971</c:v>
                </c:pt>
                <c:pt idx="12054">
                  <c:v>7.4401105651105652</c:v>
                </c:pt>
                <c:pt idx="12055">
                  <c:v>7.4324324324324325</c:v>
                </c:pt>
                <c:pt idx="12056">
                  <c:v>7.4247542997542997</c:v>
                </c:pt>
                <c:pt idx="12057">
                  <c:v>7.4170761670761669</c:v>
                </c:pt>
                <c:pt idx="12058">
                  <c:v>7.409398034398035</c:v>
                </c:pt>
                <c:pt idx="12059">
                  <c:v>7.4017199017199014</c:v>
                </c:pt>
                <c:pt idx="12060">
                  <c:v>7.3940417690417686</c:v>
                </c:pt>
                <c:pt idx="12061">
                  <c:v>7.3863636363636367</c:v>
                </c:pt>
                <c:pt idx="12062">
                  <c:v>7.378685503685503</c:v>
                </c:pt>
                <c:pt idx="12063">
                  <c:v>7.3710073710073711</c:v>
                </c:pt>
                <c:pt idx="12064">
                  <c:v>7.3633292383292384</c:v>
                </c:pt>
                <c:pt idx="12065">
                  <c:v>7.3556511056511047</c:v>
                </c:pt>
                <c:pt idx="12066">
                  <c:v>7.3479729729729728</c:v>
                </c:pt>
                <c:pt idx="12067">
                  <c:v>7.3402948402948409</c:v>
                </c:pt>
                <c:pt idx="12068">
                  <c:v>7.3326167076167073</c:v>
                </c:pt>
                <c:pt idx="12069">
                  <c:v>7.3249385749385745</c:v>
                </c:pt>
                <c:pt idx="12070">
                  <c:v>7.3172604422604426</c:v>
                </c:pt>
                <c:pt idx="12071">
                  <c:v>7.3095823095823089</c:v>
                </c:pt>
                <c:pt idx="12072">
                  <c:v>7.301904176904177</c:v>
                </c:pt>
                <c:pt idx="12073">
                  <c:v>7.2942260442260443</c:v>
                </c:pt>
                <c:pt idx="12074">
                  <c:v>7.2827088452088447</c:v>
                </c:pt>
                <c:pt idx="12075">
                  <c:v>7.2827088452088447</c:v>
                </c:pt>
                <c:pt idx="12076">
                  <c:v>7.2711916461916468</c:v>
                </c:pt>
                <c:pt idx="12077">
                  <c:v>7.2596744471744472</c:v>
                </c:pt>
                <c:pt idx="12078">
                  <c:v>7.2596744471744472</c:v>
                </c:pt>
                <c:pt idx="12079">
                  <c:v>7.2481572481572485</c:v>
                </c:pt>
                <c:pt idx="12080">
                  <c:v>7.2404791154791148</c:v>
                </c:pt>
                <c:pt idx="12081">
                  <c:v>7.2328009828009829</c:v>
                </c:pt>
                <c:pt idx="12082">
                  <c:v>7.2251228501228502</c:v>
                </c:pt>
                <c:pt idx="12083">
                  <c:v>7.2174447174447165</c:v>
                </c:pt>
                <c:pt idx="12084">
                  <c:v>7.2097665847665846</c:v>
                </c:pt>
                <c:pt idx="12085">
                  <c:v>7.2020884520884527</c:v>
                </c:pt>
                <c:pt idx="12086">
                  <c:v>7.1944103194103191</c:v>
                </c:pt>
                <c:pt idx="12087">
                  <c:v>7.1828931203931203</c:v>
                </c:pt>
                <c:pt idx="12088">
                  <c:v>7.1828931203931203</c:v>
                </c:pt>
                <c:pt idx="12089">
                  <c:v>7.1713759213759225</c:v>
                </c:pt>
                <c:pt idx="12090">
                  <c:v>7.1636977886977888</c:v>
                </c:pt>
                <c:pt idx="12091">
                  <c:v>7.1560196560196561</c:v>
                </c:pt>
                <c:pt idx="12092">
                  <c:v>7.1483415233415242</c:v>
                </c:pt>
                <c:pt idx="12093">
                  <c:v>7.1368243243243246</c:v>
                </c:pt>
                <c:pt idx="12094">
                  <c:v>7.1368243243243246</c:v>
                </c:pt>
                <c:pt idx="12095">
                  <c:v>7.1253071253071258</c:v>
                </c:pt>
                <c:pt idx="12096">
                  <c:v>7.1176289926289922</c:v>
                </c:pt>
                <c:pt idx="12097">
                  <c:v>7.1099508599508603</c:v>
                </c:pt>
                <c:pt idx="12098">
                  <c:v>7.1022727272727275</c:v>
                </c:pt>
                <c:pt idx="12099">
                  <c:v>7.0945945945945947</c:v>
                </c:pt>
                <c:pt idx="12100">
                  <c:v>7.086916461916462</c:v>
                </c:pt>
                <c:pt idx="12101">
                  <c:v>7.0792383292383301</c:v>
                </c:pt>
                <c:pt idx="12102">
                  <c:v>7.0715601965601964</c:v>
                </c:pt>
                <c:pt idx="12103">
                  <c:v>7.0638820638820636</c:v>
                </c:pt>
                <c:pt idx="12104">
                  <c:v>7.0562039312039317</c:v>
                </c:pt>
                <c:pt idx="12105">
                  <c:v>7.0485257985257981</c:v>
                </c:pt>
                <c:pt idx="12106">
                  <c:v>7.0370085995086002</c:v>
                </c:pt>
                <c:pt idx="12107">
                  <c:v>7.0370085995086002</c:v>
                </c:pt>
                <c:pt idx="12108">
                  <c:v>7.0254914004913998</c:v>
                </c:pt>
                <c:pt idx="12109">
                  <c:v>7.0178132678132679</c:v>
                </c:pt>
                <c:pt idx="12110">
                  <c:v>7.010135135135136</c:v>
                </c:pt>
                <c:pt idx="12111">
                  <c:v>7.0024570024570023</c:v>
                </c:pt>
                <c:pt idx="12112">
                  <c:v>6.9947788697788695</c:v>
                </c:pt>
                <c:pt idx="12113">
                  <c:v>6.979422604422604</c:v>
                </c:pt>
                <c:pt idx="12114">
                  <c:v>6.979422604422604</c:v>
                </c:pt>
                <c:pt idx="12115">
                  <c:v>6.979422604422604</c:v>
                </c:pt>
                <c:pt idx="12116">
                  <c:v>6.9640663390663393</c:v>
                </c:pt>
                <c:pt idx="12117">
                  <c:v>6.9563882063882057</c:v>
                </c:pt>
                <c:pt idx="12118">
                  <c:v>6.9487100737100738</c:v>
                </c:pt>
                <c:pt idx="12119">
                  <c:v>6.9410319410319419</c:v>
                </c:pt>
                <c:pt idx="12120">
                  <c:v>6.9333538083538082</c:v>
                </c:pt>
                <c:pt idx="12121">
                  <c:v>6.9141584766584758</c:v>
                </c:pt>
                <c:pt idx="12122">
                  <c:v>6.9141584766584758</c:v>
                </c:pt>
                <c:pt idx="12123">
                  <c:v>6.9141584766584758</c:v>
                </c:pt>
                <c:pt idx="12124">
                  <c:v>6.9141584766584758</c:v>
                </c:pt>
                <c:pt idx="12125">
                  <c:v>6.8949631449631452</c:v>
                </c:pt>
                <c:pt idx="12126">
                  <c:v>6.8872850122850116</c:v>
                </c:pt>
                <c:pt idx="12127">
                  <c:v>6.8796068796068797</c:v>
                </c:pt>
                <c:pt idx="12128">
                  <c:v>6.8719287469287478</c:v>
                </c:pt>
                <c:pt idx="12129">
                  <c:v>6.8642506142506141</c:v>
                </c:pt>
                <c:pt idx="12130">
                  <c:v>6.8565724815724813</c:v>
                </c:pt>
                <c:pt idx="12131">
                  <c:v>6.8488943488943494</c:v>
                </c:pt>
                <c:pt idx="12132">
                  <c:v>6.8412162162162158</c:v>
                </c:pt>
                <c:pt idx="12133">
                  <c:v>6.8335380835380839</c:v>
                </c:pt>
                <c:pt idx="12134">
                  <c:v>6.8220208845208852</c:v>
                </c:pt>
                <c:pt idx="12135">
                  <c:v>6.8220208845208852</c:v>
                </c:pt>
                <c:pt idx="12136">
                  <c:v>6.8105036855036856</c:v>
                </c:pt>
                <c:pt idx="12137">
                  <c:v>6.8028255528255528</c:v>
                </c:pt>
                <c:pt idx="12138">
                  <c:v>6.79514742014742</c:v>
                </c:pt>
                <c:pt idx="12139">
                  <c:v>6.7874692874692872</c:v>
                </c:pt>
                <c:pt idx="12140">
                  <c:v>6.7797911547911553</c:v>
                </c:pt>
                <c:pt idx="12141">
                  <c:v>6.7721130221130217</c:v>
                </c:pt>
                <c:pt idx="12142">
                  <c:v>6.760595823095823</c:v>
                </c:pt>
                <c:pt idx="12143">
                  <c:v>6.760595823095823</c:v>
                </c:pt>
                <c:pt idx="12144">
                  <c:v>6.7490786240786234</c:v>
                </c:pt>
                <c:pt idx="12145">
                  <c:v>6.7414004914004915</c:v>
                </c:pt>
                <c:pt idx="12146">
                  <c:v>6.7337223587223587</c:v>
                </c:pt>
                <c:pt idx="12147">
                  <c:v>6.726044226044225</c:v>
                </c:pt>
                <c:pt idx="12148">
                  <c:v>6.7183660933660931</c:v>
                </c:pt>
                <c:pt idx="12149">
                  <c:v>6.7106879606879613</c:v>
                </c:pt>
                <c:pt idx="12150">
                  <c:v>6.6991707616707616</c:v>
                </c:pt>
                <c:pt idx="12151">
                  <c:v>6.6991707616707616</c:v>
                </c:pt>
                <c:pt idx="12152">
                  <c:v>6.6876535626535629</c:v>
                </c:pt>
                <c:pt idx="12153">
                  <c:v>6.6799754299754293</c:v>
                </c:pt>
                <c:pt idx="12154">
                  <c:v>6.6722972972972974</c:v>
                </c:pt>
                <c:pt idx="12155">
                  <c:v>6.6646191646191646</c:v>
                </c:pt>
                <c:pt idx="12156">
                  <c:v>6.6569410319410309</c:v>
                </c:pt>
                <c:pt idx="12157">
                  <c:v>6.649262899262899</c:v>
                </c:pt>
                <c:pt idx="12158">
                  <c:v>6.6415847665847672</c:v>
                </c:pt>
                <c:pt idx="12159">
                  <c:v>6.6300675675675675</c:v>
                </c:pt>
                <c:pt idx="12160">
                  <c:v>6.6300675675675675</c:v>
                </c:pt>
                <c:pt idx="12161">
                  <c:v>6.6185503685503688</c:v>
                </c:pt>
                <c:pt idx="12162">
                  <c:v>6.6108722358722352</c:v>
                </c:pt>
                <c:pt idx="12163">
                  <c:v>6.6031941031941033</c:v>
                </c:pt>
                <c:pt idx="12164">
                  <c:v>6.5955159705159705</c:v>
                </c:pt>
                <c:pt idx="12165">
                  <c:v>6.5878378378378368</c:v>
                </c:pt>
                <c:pt idx="12166">
                  <c:v>6.576320638820639</c:v>
                </c:pt>
                <c:pt idx="12167">
                  <c:v>6.576320638820639</c:v>
                </c:pt>
                <c:pt idx="12168">
                  <c:v>6.5609643734643726</c:v>
                </c:pt>
                <c:pt idx="12169">
                  <c:v>6.5609643734643726</c:v>
                </c:pt>
                <c:pt idx="12170">
                  <c:v>6.5494471744471747</c:v>
                </c:pt>
                <c:pt idx="12171">
                  <c:v>6.5417690417690428</c:v>
                </c:pt>
                <c:pt idx="12172">
                  <c:v>6.5340909090909092</c:v>
                </c:pt>
                <c:pt idx="12173">
                  <c:v>6.5264127764127764</c:v>
                </c:pt>
                <c:pt idx="12174">
                  <c:v>6.5187346437346445</c:v>
                </c:pt>
                <c:pt idx="12175">
                  <c:v>6.5110565110565108</c:v>
                </c:pt>
                <c:pt idx="12176">
                  <c:v>6.503378378378379</c:v>
                </c:pt>
                <c:pt idx="12177">
                  <c:v>6.4957002457002462</c:v>
                </c:pt>
                <c:pt idx="12178">
                  <c:v>6.4880221130221125</c:v>
                </c:pt>
                <c:pt idx="12179">
                  <c:v>6.4803439803439806</c:v>
                </c:pt>
                <c:pt idx="12180">
                  <c:v>6.4726658476658478</c:v>
                </c:pt>
                <c:pt idx="12181">
                  <c:v>6.4611486486486482</c:v>
                </c:pt>
                <c:pt idx="12182">
                  <c:v>6.4611486486486482</c:v>
                </c:pt>
                <c:pt idx="12183">
                  <c:v>6.4457923832923827</c:v>
                </c:pt>
                <c:pt idx="12184">
                  <c:v>6.4457923832923827</c:v>
                </c:pt>
                <c:pt idx="12185">
                  <c:v>6.4342751842751849</c:v>
                </c:pt>
                <c:pt idx="12186">
                  <c:v>6.4265970515970521</c:v>
                </c:pt>
                <c:pt idx="12187">
                  <c:v>6.4189189189189184</c:v>
                </c:pt>
                <c:pt idx="12188">
                  <c:v>6.4112407862407865</c:v>
                </c:pt>
                <c:pt idx="12189">
                  <c:v>6.4035626535626538</c:v>
                </c:pt>
                <c:pt idx="12190">
                  <c:v>6.3958845208845201</c:v>
                </c:pt>
                <c:pt idx="12191">
                  <c:v>6.3882063882063882</c:v>
                </c:pt>
                <c:pt idx="12192">
                  <c:v>6.3805282555282563</c:v>
                </c:pt>
                <c:pt idx="12193">
                  <c:v>6.3728501228501226</c:v>
                </c:pt>
                <c:pt idx="12194">
                  <c:v>6.3651719901719899</c:v>
                </c:pt>
                <c:pt idx="12195">
                  <c:v>6.357493857493858</c:v>
                </c:pt>
                <c:pt idx="12196">
                  <c:v>6.3498157248157243</c:v>
                </c:pt>
                <c:pt idx="12197">
                  <c:v>6.3421375921375924</c:v>
                </c:pt>
                <c:pt idx="12198">
                  <c:v>6.3344594594594597</c:v>
                </c:pt>
                <c:pt idx="12199">
                  <c:v>6.326781326781326</c:v>
                </c:pt>
                <c:pt idx="12200">
                  <c:v>6.3191031941031941</c:v>
                </c:pt>
                <c:pt idx="12201">
                  <c:v>6.3114250614250622</c:v>
                </c:pt>
                <c:pt idx="12202">
                  <c:v>6.3037469287469285</c:v>
                </c:pt>
                <c:pt idx="12203">
                  <c:v>6.2960687960687958</c:v>
                </c:pt>
                <c:pt idx="12204">
                  <c:v>6.2883906633906639</c:v>
                </c:pt>
                <c:pt idx="12205">
                  <c:v>6.2807125307125302</c:v>
                </c:pt>
                <c:pt idx="12206">
                  <c:v>6.2730343980343983</c:v>
                </c:pt>
                <c:pt idx="12207">
                  <c:v>6.2615171990171987</c:v>
                </c:pt>
                <c:pt idx="12208">
                  <c:v>6.2615171990171987</c:v>
                </c:pt>
                <c:pt idx="12209">
                  <c:v>6.25</c:v>
                </c:pt>
                <c:pt idx="12210">
                  <c:v>6.2423218673218672</c:v>
                </c:pt>
                <c:pt idx="12211">
                  <c:v>6.2346437346437344</c:v>
                </c:pt>
                <c:pt idx="12212">
                  <c:v>6.2269656019656017</c:v>
                </c:pt>
                <c:pt idx="12213">
                  <c:v>6.2192874692874689</c:v>
                </c:pt>
                <c:pt idx="12214">
                  <c:v>6.211609336609337</c:v>
                </c:pt>
                <c:pt idx="12215">
                  <c:v>6.2039312039312042</c:v>
                </c:pt>
                <c:pt idx="12216">
                  <c:v>6.1962530712530706</c:v>
                </c:pt>
                <c:pt idx="12217">
                  <c:v>6.1885749385749387</c:v>
                </c:pt>
                <c:pt idx="12218">
                  <c:v>6.1808968058968059</c:v>
                </c:pt>
                <c:pt idx="12219">
                  <c:v>6.1732186732186731</c:v>
                </c:pt>
                <c:pt idx="12220">
                  <c:v>6.1655405405405403</c:v>
                </c:pt>
                <c:pt idx="12221">
                  <c:v>6.1578624078624076</c:v>
                </c:pt>
                <c:pt idx="12222">
                  <c:v>6.1348280098280101</c:v>
                </c:pt>
                <c:pt idx="12223">
                  <c:v>6.1348280098280101</c:v>
                </c:pt>
                <c:pt idx="12224">
                  <c:v>6.1348280098280101</c:v>
                </c:pt>
                <c:pt idx="12225">
                  <c:v>6.1348280098280101</c:v>
                </c:pt>
                <c:pt idx="12226">
                  <c:v>6.1348280098280101</c:v>
                </c:pt>
                <c:pt idx="12227">
                  <c:v>6.1117936117936118</c:v>
                </c:pt>
                <c:pt idx="12228">
                  <c:v>6.104115479115479</c:v>
                </c:pt>
                <c:pt idx="12229">
                  <c:v>6.0964373464373462</c:v>
                </c:pt>
                <c:pt idx="12230">
                  <c:v>6.0887592137592135</c:v>
                </c:pt>
                <c:pt idx="12231">
                  <c:v>6.0772420147420148</c:v>
                </c:pt>
                <c:pt idx="12232">
                  <c:v>6.0772420147420148</c:v>
                </c:pt>
                <c:pt idx="12233">
                  <c:v>6.0657248157248151</c:v>
                </c:pt>
                <c:pt idx="12234">
                  <c:v>6.0542076167076164</c:v>
                </c:pt>
                <c:pt idx="12235">
                  <c:v>6.0542076167076164</c:v>
                </c:pt>
                <c:pt idx="12236">
                  <c:v>6.0388513513513518</c:v>
                </c:pt>
                <c:pt idx="12237">
                  <c:v>6.0388513513513518</c:v>
                </c:pt>
                <c:pt idx="12238">
                  <c:v>6.0273341523341522</c:v>
                </c:pt>
                <c:pt idx="12239">
                  <c:v>6.0196560196560194</c:v>
                </c:pt>
                <c:pt idx="12240">
                  <c:v>6.0081388206388207</c:v>
                </c:pt>
                <c:pt idx="12241">
                  <c:v>6.0081388206388207</c:v>
                </c:pt>
                <c:pt idx="12242">
                  <c:v>5.996621621621621</c:v>
                </c:pt>
                <c:pt idx="12243">
                  <c:v>5.9889434889434892</c:v>
                </c:pt>
                <c:pt idx="12244">
                  <c:v>5.9812653562653564</c:v>
                </c:pt>
                <c:pt idx="12245">
                  <c:v>5.9697481572481577</c:v>
                </c:pt>
                <c:pt idx="12246">
                  <c:v>5.9697481572481577</c:v>
                </c:pt>
                <c:pt idx="12247">
                  <c:v>5.9582309582309581</c:v>
                </c:pt>
                <c:pt idx="12248">
                  <c:v>5.9505528255528253</c:v>
                </c:pt>
                <c:pt idx="12249">
                  <c:v>5.9428746928746934</c:v>
                </c:pt>
                <c:pt idx="12250">
                  <c:v>5.9351965601965606</c:v>
                </c:pt>
                <c:pt idx="12251">
                  <c:v>5.9275184275184269</c:v>
                </c:pt>
                <c:pt idx="12252">
                  <c:v>5.9198402948402951</c:v>
                </c:pt>
                <c:pt idx="12253">
                  <c:v>5.9121621621621623</c:v>
                </c:pt>
                <c:pt idx="12254">
                  <c:v>5.9044840294840295</c:v>
                </c:pt>
                <c:pt idx="12255">
                  <c:v>5.8968058968058967</c:v>
                </c:pt>
                <c:pt idx="12256">
                  <c:v>5.889127764127764</c:v>
                </c:pt>
                <c:pt idx="12257">
                  <c:v>5.8814496314496312</c:v>
                </c:pt>
                <c:pt idx="12258">
                  <c:v>5.8737714987714993</c:v>
                </c:pt>
                <c:pt idx="12259">
                  <c:v>5.8660933660933656</c:v>
                </c:pt>
                <c:pt idx="12260">
                  <c:v>5.8584152334152328</c:v>
                </c:pt>
                <c:pt idx="12261">
                  <c:v>5.850737100737101</c:v>
                </c:pt>
                <c:pt idx="12262">
                  <c:v>5.8392199017199022</c:v>
                </c:pt>
                <c:pt idx="12263">
                  <c:v>5.8392199017199022</c:v>
                </c:pt>
                <c:pt idx="12264">
                  <c:v>5.8277027027027026</c:v>
                </c:pt>
                <c:pt idx="12265">
                  <c:v>5.8200245700245699</c:v>
                </c:pt>
                <c:pt idx="12266">
                  <c:v>5.8123464373464371</c:v>
                </c:pt>
                <c:pt idx="12267">
                  <c:v>5.8046683046683052</c:v>
                </c:pt>
                <c:pt idx="12268">
                  <c:v>5.7969901719901715</c:v>
                </c:pt>
                <c:pt idx="12269">
                  <c:v>5.7893120393120387</c:v>
                </c:pt>
                <c:pt idx="12270">
                  <c:v>5.7816339066339069</c:v>
                </c:pt>
                <c:pt idx="12271">
                  <c:v>5.7739557739557741</c:v>
                </c:pt>
                <c:pt idx="12272">
                  <c:v>5.7662776412776413</c:v>
                </c:pt>
                <c:pt idx="12273">
                  <c:v>5.7585995085995085</c:v>
                </c:pt>
                <c:pt idx="12274">
                  <c:v>5.7470823095823098</c:v>
                </c:pt>
                <c:pt idx="12275">
                  <c:v>5.7470823095823098</c:v>
                </c:pt>
                <c:pt idx="12276">
                  <c:v>5.7355651105651102</c:v>
                </c:pt>
                <c:pt idx="12277">
                  <c:v>5.7240479115479115</c:v>
                </c:pt>
                <c:pt idx="12278">
                  <c:v>5.7240479115479115</c:v>
                </c:pt>
                <c:pt idx="12279">
                  <c:v>5.7125307125307128</c:v>
                </c:pt>
                <c:pt idx="12280">
                  <c:v>5.70485257985258</c:v>
                </c:pt>
                <c:pt idx="12281">
                  <c:v>5.6971744471744472</c:v>
                </c:pt>
                <c:pt idx="12282">
                  <c:v>5.6894963144963144</c:v>
                </c:pt>
                <c:pt idx="12283">
                  <c:v>5.6818181818181817</c:v>
                </c:pt>
                <c:pt idx="12284">
                  <c:v>5.6741400491400498</c:v>
                </c:pt>
                <c:pt idx="12285">
                  <c:v>5.6626228501228502</c:v>
                </c:pt>
                <c:pt idx="12286">
                  <c:v>5.6626228501228502</c:v>
                </c:pt>
                <c:pt idx="12287">
                  <c:v>5.6511056511056514</c:v>
                </c:pt>
                <c:pt idx="12288">
                  <c:v>5.6434275184275187</c:v>
                </c:pt>
                <c:pt idx="12289">
                  <c:v>5.6357493857493859</c:v>
                </c:pt>
                <c:pt idx="12290">
                  <c:v>5.6280712530712531</c:v>
                </c:pt>
                <c:pt idx="12291">
                  <c:v>5.6165540540540544</c:v>
                </c:pt>
                <c:pt idx="12292">
                  <c:v>5.6165540540540544</c:v>
                </c:pt>
                <c:pt idx="12293">
                  <c:v>5.6050368550368557</c:v>
                </c:pt>
                <c:pt idx="12294">
                  <c:v>5.597358722358722</c:v>
                </c:pt>
                <c:pt idx="12295">
                  <c:v>5.5896805896805892</c:v>
                </c:pt>
                <c:pt idx="12296">
                  <c:v>5.5820024570024573</c:v>
                </c:pt>
                <c:pt idx="12297">
                  <c:v>5.5743243243243246</c:v>
                </c:pt>
                <c:pt idx="12298">
                  <c:v>5.5666461916461918</c:v>
                </c:pt>
                <c:pt idx="12299">
                  <c:v>5.558968058968059</c:v>
                </c:pt>
                <c:pt idx="12300">
                  <c:v>5.5512899262899262</c:v>
                </c:pt>
                <c:pt idx="12301">
                  <c:v>5.5436117936117935</c:v>
                </c:pt>
                <c:pt idx="12302">
                  <c:v>5.5359336609336607</c:v>
                </c:pt>
                <c:pt idx="12303">
                  <c:v>5.5282555282555279</c:v>
                </c:pt>
                <c:pt idx="12304">
                  <c:v>5.5205773955773951</c:v>
                </c:pt>
                <c:pt idx="12305">
                  <c:v>5.5128992628992632</c:v>
                </c:pt>
                <c:pt idx="12306">
                  <c:v>5.5052211302211305</c:v>
                </c:pt>
                <c:pt idx="12307">
                  <c:v>5.4975429975429968</c:v>
                </c:pt>
                <c:pt idx="12308">
                  <c:v>5.4898648648648649</c:v>
                </c:pt>
                <c:pt idx="12309">
                  <c:v>5.4821867321867321</c:v>
                </c:pt>
                <c:pt idx="12310">
                  <c:v>5.4745085995085994</c:v>
                </c:pt>
                <c:pt idx="12311">
                  <c:v>5.4668304668304666</c:v>
                </c:pt>
                <c:pt idx="12312">
                  <c:v>5.4591523341523338</c:v>
                </c:pt>
                <c:pt idx="12313">
                  <c:v>5.4476351351351351</c:v>
                </c:pt>
                <c:pt idx="12314">
                  <c:v>5.4476351351351351</c:v>
                </c:pt>
                <c:pt idx="12315">
                  <c:v>5.4361179361179364</c:v>
                </c:pt>
                <c:pt idx="12316">
                  <c:v>5.4284398034398036</c:v>
                </c:pt>
                <c:pt idx="12317">
                  <c:v>5.4207616707616708</c:v>
                </c:pt>
                <c:pt idx="12318">
                  <c:v>5.413083538083538</c:v>
                </c:pt>
                <c:pt idx="12319">
                  <c:v>5.4054054054054053</c:v>
                </c:pt>
                <c:pt idx="12320">
                  <c:v>5.3977272727272725</c:v>
                </c:pt>
                <c:pt idx="12321">
                  <c:v>5.3900491400491397</c:v>
                </c:pt>
                <c:pt idx="12322">
                  <c:v>5.378531941031941</c:v>
                </c:pt>
                <c:pt idx="12323">
                  <c:v>5.378531941031941</c:v>
                </c:pt>
                <c:pt idx="12324">
                  <c:v>5.3670147420147423</c:v>
                </c:pt>
                <c:pt idx="12325">
                  <c:v>5.3593366093366095</c:v>
                </c:pt>
                <c:pt idx="12326">
                  <c:v>5.3439803439803439</c:v>
                </c:pt>
                <c:pt idx="12327">
                  <c:v>5.3439803439803439</c:v>
                </c:pt>
                <c:pt idx="12328">
                  <c:v>5.3439803439803439</c:v>
                </c:pt>
                <c:pt idx="12329">
                  <c:v>5.3286240786240784</c:v>
                </c:pt>
                <c:pt idx="12330">
                  <c:v>5.3209459459459456</c:v>
                </c:pt>
                <c:pt idx="12331">
                  <c:v>5.3132678132678137</c:v>
                </c:pt>
                <c:pt idx="12332">
                  <c:v>5.3055896805896809</c:v>
                </c:pt>
                <c:pt idx="12333">
                  <c:v>5.2979115479115473</c:v>
                </c:pt>
                <c:pt idx="12334">
                  <c:v>5.2902334152334154</c:v>
                </c:pt>
                <c:pt idx="12335">
                  <c:v>5.2825552825552826</c:v>
                </c:pt>
                <c:pt idx="12336">
                  <c:v>5.2710380835380839</c:v>
                </c:pt>
                <c:pt idx="12337">
                  <c:v>5.2710380835380839</c:v>
                </c:pt>
                <c:pt idx="12338">
                  <c:v>5.2518427518427515</c:v>
                </c:pt>
                <c:pt idx="12339">
                  <c:v>5.2518427518427515</c:v>
                </c:pt>
                <c:pt idx="12340">
                  <c:v>5.2518427518427515</c:v>
                </c:pt>
                <c:pt idx="12341">
                  <c:v>5.2364864864864868</c:v>
                </c:pt>
                <c:pt idx="12342">
                  <c:v>5.2288083538083532</c:v>
                </c:pt>
                <c:pt idx="12343">
                  <c:v>5.2211302211302213</c:v>
                </c:pt>
                <c:pt idx="12344">
                  <c:v>5.2134520884520885</c:v>
                </c:pt>
                <c:pt idx="12345">
                  <c:v>5.2057739557739557</c:v>
                </c:pt>
                <c:pt idx="12346">
                  <c:v>5.198095823095823</c:v>
                </c:pt>
                <c:pt idx="12347">
                  <c:v>5.1904176904176902</c:v>
                </c:pt>
                <c:pt idx="12348">
                  <c:v>5.1827395577395574</c:v>
                </c:pt>
                <c:pt idx="12349">
                  <c:v>5.1712223587223587</c:v>
                </c:pt>
                <c:pt idx="12350">
                  <c:v>5.1712223587223587</c:v>
                </c:pt>
                <c:pt idx="12351">
                  <c:v>5.1597051597051591</c:v>
                </c:pt>
                <c:pt idx="12352">
                  <c:v>5.1520270270270272</c:v>
                </c:pt>
                <c:pt idx="12353">
                  <c:v>5.1443488943488944</c:v>
                </c:pt>
                <c:pt idx="12354">
                  <c:v>5.1366707616707616</c:v>
                </c:pt>
                <c:pt idx="12355">
                  <c:v>5.1289926289926289</c:v>
                </c:pt>
                <c:pt idx="12356">
                  <c:v>5.1213144963144961</c:v>
                </c:pt>
                <c:pt idx="12357">
                  <c:v>5.1136363636363642</c:v>
                </c:pt>
                <c:pt idx="12358">
                  <c:v>5.1059582309582314</c:v>
                </c:pt>
                <c:pt idx="12359">
                  <c:v>5.0982800982800978</c:v>
                </c:pt>
                <c:pt idx="12360">
                  <c:v>5.086762899262899</c:v>
                </c:pt>
                <c:pt idx="12361">
                  <c:v>5.086762899262899</c:v>
                </c:pt>
                <c:pt idx="12362">
                  <c:v>5.0752457002457003</c:v>
                </c:pt>
                <c:pt idx="12363">
                  <c:v>5.0675675675675675</c:v>
                </c:pt>
                <c:pt idx="12364">
                  <c:v>5.0598894348894348</c:v>
                </c:pt>
                <c:pt idx="12365">
                  <c:v>5.052211302211302</c:v>
                </c:pt>
                <c:pt idx="12366">
                  <c:v>5.0330159705159705</c:v>
                </c:pt>
                <c:pt idx="12367">
                  <c:v>5.0330159705159705</c:v>
                </c:pt>
                <c:pt idx="12368">
                  <c:v>5.0330159705159705</c:v>
                </c:pt>
                <c:pt idx="12369">
                  <c:v>5.0330159705159705</c:v>
                </c:pt>
                <c:pt idx="12370">
                  <c:v>5.0099815724815731</c:v>
                </c:pt>
                <c:pt idx="12371">
                  <c:v>5.0099815724815731</c:v>
                </c:pt>
                <c:pt idx="12372">
                  <c:v>4.9984643734643734</c:v>
                </c:pt>
                <c:pt idx="12373">
                  <c:v>4.9907862407862407</c:v>
                </c:pt>
                <c:pt idx="12374">
                  <c:v>4.9831081081081079</c:v>
                </c:pt>
                <c:pt idx="12375">
                  <c:v>4.975429975429976</c:v>
                </c:pt>
                <c:pt idx="12376">
                  <c:v>4.9677518427518423</c:v>
                </c:pt>
                <c:pt idx="12377">
                  <c:v>4.9600737100737096</c:v>
                </c:pt>
                <c:pt idx="12378">
                  <c:v>4.9523955773955777</c:v>
                </c:pt>
                <c:pt idx="12379">
                  <c:v>4.9447174447174449</c:v>
                </c:pt>
                <c:pt idx="12380">
                  <c:v>4.9370393120393121</c:v>
                </c:pt>
                <c:pt idx="12381">
                  <c:v>4.9293611793611793</c:v>
                </c:pt>
                <c:pt idx="12382">
                  <c:v>4.9216830466830466</c:v>
                </c:pt>
                <c:pt idx="12383">
                  <c:v>4.9140049140049138</c:v>
                </c:pt>
                <c:pt idx="12384">
                  <c:v>4.9063267813267819</c:v>
                </c:pt>
                <c:pt idx="12385">
                  <c:v>4.8986486486486482</c:v>
                </c:pt>
                <c:pt idx="12386">
                  <c:v>4.8871314496314495</c:v>
                </c:pt>
                <c:pt idx="12387">
                  <c:v>4.8871314496314495</c:v>
                </c:pt>
                <c:pt idx="12388">
                  <c:v>4.8756142506142508</c:v>
                </c:pt>
                <c:pt idx="12389">
                  <c:v>4.867936117936118</c:v>
                </c:pt>
                <c:pt idx="12390">
                  <c:v>4.8564189189189184</c:v>
                </c:pt>
                <c:pt idx="12391">
                  <c:v>4.8564189189189184</c:v>
                </c:pt>
                <c:pt idx="12392">
                  <c:v>4.8449017199017197</c:v>
                </c:pt>
                <c:pt idx="12393">
                  <c:v>4.8372235872235869</c:v>
                </c:pt>
                <c:pt idx="12394">
                  <c:v>4.8295454545454541</c:v>
                </c:pt>
                <c:pt idx="12395">
                  <c:v>4.8218673218673223</c:v>
                </c:pt>
                <c:pt idx="12396">
                  <c:v>4.8141891891891895</c:v>
                </c:pt>
                <c:pt idx="12397">
                  <c:v>4.8065110565110567</c:v>
                </c:pt>
                <c:pt idx="12398">
                  <c:v>4.7988329238329239</c:v>
                </c:pt>
                <c:pt idx="12399">
                  <c:v>4.7911547911547911</c:v>
                </c:pt>
                <c:pt idx="12400">
                  <c:v>4.7834766584766584</c:v>
                </c:pt>
                <c:pt idx="12401">
                  <c:v>4.7757985257985265</c:v>
                </c:pt>
                <c:pt idx="12402">
                  <c:v>4.7681203931203928</c:v>
                </c:pt>
                <c:pt idx="12403">
                  <c:v>4.76044226044226</c:v>
                </c:pt>
                <c:pt idx="12404">
                  <c:v>4.7489250614250613</c:v>
                </c:pt>
                <c:pt idx="12405">
                  <c:v>4.7489250614250613</c:v>
                </c:pt>
                <c:pt idx="12406">
                  <c:v>4.7374078624078626</c:v>
                </c:pt>
                <c:pt idx="12407">
                  <c:v>4.7297297297297298</c:v>
                </c:pt>
                <c:pt idx="12408">
                  <c:v>4.722051597051597</c:v>
                </c:pt>
                <c:pt idx="12409">
                  <c:v>4.7143734643734643</c:v>
                </c:pt>
                <c:pt idx="12410">
                  <c:v>4.7066953316953324</c:v>
                </c:pt>
                <c:pt idx="12411">
                  <c:v>4.6990171990171987</c:v>
                </c:pt>
                <c:pt idx="12412">
                  <c:v>4.6913390663390659</c:v>
                </c:pt>
                <c:pt idx="12413">
                  <c:v>4.6836609336609341</c:v>
                </c:pt>
                <c:pt idx="12414">
                  <c:v>4.6759828009828013</c:v>
                </c:pt>
                <c:pt idx="12415">
                  <c:v>4.6683046683046676</c:v>
                </c:pt>
                <c:pt idx="12416">
                  <c:v>4.6606265356265357</c:v>
                </c:pt>
                <c:pt idx="12417">
                  <c:v>4.652948402948403</c:v>
                </c:pt>
                <c:pt idx="12418">
                  <c:v>4.6452702702702702</c:v>
                </c:pt>
                <c:pt idx="12419">
                  <c:v>4.6375921375921374</c:v>
                </c:pt>
                <c:pt idx="12420">
                  <c:v>4.6299140049140046</c:v>
                </c:pt>
                <c:pt idx="12421">
                  <c:v>4.6222358722358718</c:v>
                </c:pt>
                <c:pt idx="12422">
                  <c:v>4.61455773955774</c:v>
                </c:pt>
                <c:pt idx="12423">
                  <c:v>4.5992014742014735</c:v>
                </c:pt>
                <c:pt idx="12424">
                  <c:v>4.5992014742014735</c:v>
                </c:pt>
                <c:pt idx="12425">
                  <c:v>4.5992014742014735</c:v>
                </c:pt>
                <c:pt idx="12426">
                  <c:v>4.5838452088452089</c:v>
                </c:pt>
                <c:pt idx="12427">
                  <c:v>4.5761670761670761</c:v>
                </c:pt>
                <c:pt idx="12428">
                  <c:v>4.5684889434889433</c:v>
                </c:pt>
                <c:pt idx="12429">
                  <c:v>4.5608108108108105</c:v>
                </c:pt>
                <c:pt idx="12430">
                  <c:v>4.541615479115479</c:v>
                </c:pt>
                <c:pt idx="12431">
                  <c:v>4.541615479115479</c:v>
                </c:pt>
                <c:pt idx="12432">
                  <c:v>4.541615479115479</c:v>
                </c:pt>
                <c:pt idx="12433">
                  <c:v>4.541615479115479</c:v>
                </c:pt>
                <c:pt idx="12434">
                  <c:v>4.5224201474201475</c:v>
                </c:pt>
                <c:pt idx="12435">
                  <c:v>4.5147420147420148</c:v>
                </c:pt>
                <c:pt idx="12436">
                  <c:v>4.5032248157248151</c:v>
                </c:pt>
                <c:pt idx="12437">
                  <c:v>4.5032248157248151</c:v>
                </c:pt>
                <c:pt idx="12438">
                  <c:v>4.4917076167076164</c:v>
                </c:pt>
                <c:pt idx="12439">
                  <c:v>4.4840294840294845</c:v>
                </c:pt>
                <c:pt idx="12440">
                  <c:v>4.4725122850122849</c:v>
                </c:pt>
                <c:pt idx="12441">
                  <c:v>4.4725122850122849</c:v>
                </c:pt>
                <c:pt idx="12442">
                  <c:v>4.4609950859950862</c:v>
                </c:pt>
                <c:pt idx="12443">
                  <c:v>4.4494778869778875</c:v>
                </c:pt>
                <c:pt idx="12444">
                  <c:v>4.4494778869778875</c:v>
                </c:pt>
                <c:pt idx="12445">
                  <c:v>4.434121621621621</c:v>
                </c:pt>
                <c:pt idx="12446">
                  <c:v>4.434121621621621</c:v>
                </c:pt>
                <c:pt idx="12447">
                  <c:v>4.4226044226044223</c:v>
                </c:pt>
                <c:pt idx="12448">
                  <c:v>4.4149262899262904</c:v>
                </c:pt>
                <c:pt idx="12449">
                  <c:v>4.4072481572481577</c:v>
                </c:pt>
                <c:pt idx="12450">
                  <c:v>4.399570024570024</c:v>
                </c:pt>
                <c:pt idx="12451">
                  <c:v>4.3918918918918921</c:v>
                </c:pt>
                <c:pt idx="12452">
                  <c:v>4.3842137592137593</c:v>
                </c:pt>
                <c:pt idx="12453">
                  <c:v>4.3765356265356266</c:v>
                </c:pt>
                <c:pt idx="12454">
                  <c:v>4.3688574938574938</c:v>
                </c:pt>
                <c:pt idx="12455">
                  <c:v>4.361179361179361</c:v>
                </c:pt>
                <c:pt idx="12456">
                  <c:v>4.3535012285012282</c:v>
                </c:pt>
                <c:pt idx="12457">
                  <c:v>4.3458230958230963</c:v>
                </c:pt>
                <c:pt idx="12458">
                  <c:v>4.3381449631449627</c:v>
                </c:pt>
                <c:pt idx="12459">
                  <c:v>4.3304668304668299</c:v>
                </c:pt>
                <c:pt idx="12460">
                  <c:v>4.322788697788698</c:v>
                </c:pt>
                <c:pt idx="12461">
                  <c:v>4.3151105651105652</c:v>
                </c:pt>
                <c:pt idx="12462">
                  <c:v>4.3074324324324325</c:v>
                </c:pt>
                <c:pt idx="12463">
                  <c:v>4.2997542997542997</c:v>
                </c:pt>
                <c:pt idx="12464">
                  <c:v>4.2920761670761669</c:v>
                </c:pt>
                <c:pt idx="12465">
                  <c:v>4.2843980343980341</c:v>
                </c:pt>
                <c:pt idx="12466">
                  <c:v>4.2767199017199022</c:v>
                </c:pt>
                <c:pt idx="12467">
                  <c:v>4.2690417690417686</c:v>
                </c:pt>
                <c:pt idx="12468">
                  <c:v>4.2613636363636358</c:v>
                </c:pt>
                <c:pt idx="12469">
                  <c:v>4.2536855036855039</c:v>
                </c:pt>
                <c:pt idx="12470">
                  <c:v>4.2460073710073711</c:v>
                </c:pt>
                <c:pt idx="12471">
                  <c:v>4.2383292383292384</c:v>
                </c:pt>
                <c:pt idx="12472">
                  <c:v>4.2306511056511056</c:v>
                </c:pt>
                <c:pt idx="12473">
                  <c:v>4.2229729729729728</c:v>
                </c:pt>
                <c:pt idx="12474">
                  <c:v>4.2152948402948409</c:v>
                </c:pt>
                <c:pt idx="12475">
                  <c:v>4.2076167076167081</c:v>
                </c:pt>
                <c:pt idx="12476">
                  <c:v>4.1999385749385745</c:v>
                </c:pt>
                <c:pt idx="12477">
                  <c:v>4.1922604422604426</c:v>
                </c:pt>
                <c:pt idx="12478">
                  <c:v>4.1845823095823098</c:v>
                </c:pt>
                <c:pt idx="12479">
                  <c:v>4.176904176904177</c:v>
                </c:pt>
                <c:pt idx="12480">
                  <c:v>4.1653869778869774</c:v>
                </c:pt>
                <c:pt idx="12481">
                  <c:v>4.1653869778869774</c:v>
                </c:pt>
                <c:pt idx="12482">
                  <c:v>4.1538697788697787</c:v>
                </c:pt>
                <c:pt idx="12483">
                  <c:v>4.1461916461916468</c:v>
                </c:pt>
                <c:pt idx="12484">
                  <c:v>4.1385135135135132</c:v>
                </c:pt>
                <c:pt idx="12485">
                  <c:v>4.1308353808353804</c:v>
                </c:pt>
                <c:pt idx="12486">
                  <c:v>4.1231572481572485</c:v>
                </c:pt>
                <c:pt idx="12487">
                  <c:v>4.1116400491400498</c:v>
                </c:pt>
                <c:pt idx="12488">
                  <c:v>4.1116400491400498</c:v>
                </c:pt>
                <c:pt idx="12489">
                  <c:v>4.1001228501228502</c:v>
                </c:pt>
                <c:pt idx="12490">
                  <c:v>4.0924447174447174</c:v>
                </c:pt>
                <c:pt idx="12491">
                  <c:v>4.0847665847665846</c:v>
                </c:pt>
                <c:pt idx="12492">
                  <c:v>4.0770884520884527</c:v>
                </c:pt>
                <c:pt idx="12493">
                  <c:v>4.0694103194103191</c:v>
                </c:pt>
                <c:pt idx="12494">
                  <c:v>4.0617321867321863</c:v>
                </c:pt>
                <c:pt idx="12495">
                  <c:v>4.0540540540540544</c:v>
                </c:pt>
                <c:pt idx="12496">
                  <c:v>4.0463759213759216</c:v>
                </c:pt>
                <c:pt idx="12497">
                  <c:v>4.0386977886977888</c:v>
                </c:pt>
                <c:pt idx="12498">
                  <c:v>4.0310196560196561</c:v>
                </c:pt>
                <c:pt idx="12499">
                  <c:v>4.0233415233415233</c:v>
                </c:pt>
                <c:pt idx="12500">
                  <c:v>4.0156633906633905</c:v>
                </c:pt>
                <c:pt idx="12501">
                  <c:v>4.0079852579852577</c:v>
                </c:pt>
                <c:pt idx="12502">
                  <c:v>4.000307125307125</c:v>
                </c:pt>
                <c:pt idx="12503">
                  <c:v>3.9926289926289922</c:v>
                </c:pt>
                <c:pt idx="12504">
                  <c:v>3.9849508599508603</c:v>
                </c:pt>
                <c:pt idx="12505">
                  <c:v>3.9772727272727271</c:v>
                </c:pt>
                <c:pt idx="12506">
                  <c:v>3.9695945945945943</c:v>
                </c:pt>
                <c:pt idx="12507">
                  <c:v>3.961916461916462</c:v>
                </c:pt>
                <c:pt idx="12508">
                  <c:v>3.9542383292383292</c:v>
                </c:pt>
                <c:pt idx="12509">
                  <c:v>3.9465601965601964</c:v>
                </c:pt>
                <c:pt idx="12510">
                  <c:v>3.9388820638820641</c:v>
                </c:pt>
                <c:pt idx="12511">
                  <c:v>3.9312039312039313</c:v>
                </c:pt>
                <c:pt idx="12512">
                  <c:v>3.9235257985257981</c:v>
                </c:pt>
                <c:pt idx="12513">
                  <c:v>3.9158476658476662</c:v>
                </c:pt>
                <c:pt idx="12514">
                  <c:v>3.908169533169533</c:v>
                </c:pt>
                <c:pt idx="12515">
                  <c:v>3.9004914004914006</c:v>
                </c:pt>
                <c:pt idx="12516">
                  <c:v>3.8928132678132679</c:v>
                </c:pt>
                <c:pt idx="12517">
                  <c:v>3.8851351351351351</c:v>
                </c:pt>
                <c:pt idx="12518">
                  <c:v>3.8774570024570028</c:v>
                </c:pt>
                <c:pt idx="12519">
                  <c:v>3.86977886977887</c:v>
                </c:pt>
                <c:pt idx="12520">
                  <c:v>3.8621007371007368</c:v>
                </c:pt>
                <c:pt idx="12521">
                  <c:v>3.8544226044226049</c:v>
                </c:pt>
                <c:pt idx="12522">
                  <c:v>3.8467444717444716</c:v>
                </c:pt>
                <c:pt idx="12523">
                  <c:v>3.8390663390663389</c:v>
                </c:pt>
                <c:pt idx="12524">
                  <c:v>3.8313882063882065</c:v>
                </c:pt>
                <c:pt idx="12525">
                  <c:v>3.8237100737100738</c:v>
                </c:pt>
                <c:pt idx="12526">
                  <c:v>3.816031941031941</c:v>
                </c:pt>
                <c:pt idx="12527">
                  <c:v>3.8083538083538087</c:v>
                </c:pt>
                <c:pt idx="12528">
                  <c:v>3.8006756756756759</c:v>
                </c:pt>
                <c:pt idx="12529">
                  <c:v>3.7929975429975427</c:v>
                </c:pt>
                <c:pt idx="12530">
                  <c:v>3.7853194103194108</c:v>
                </c:pt>
                <c:pt idx="12531">
                  <c:v>3.7738022113022116</c:v>
                </c:pt>
                <c:pt idx="12532">
                  <c:v>3.7738022113022116</c:v>
                </c:pt>
                <c:pt idx="12533">
                  <c:v>3.7622850122850124</c:v>
                </c:pt>
                <c:pt idx="12534">
                  <c:v>3.7546068796068797</c:v>
                </c:pt>
                <c:pt idx="12535">
                  <c:v>3.7430896805896805</c:v>
                </c:pt>
                <c:pt idx="12536">
                  <c:v>3.7430896805896805</c:v>
                </c:pt>
                <c:pt idx="12537">
                  <c:v>3.7315724815724813</c:v>
                </c:pt>
                <c:pt idx="12538">
                  <c:v>3.7238943488943486</c:v>
                </c:pt>
                <c:pt idx="12539">
                  <c:v>3.7162162162162162</c:v>
                </c:pt>
                <c:pt idx="12540">
                  <c:v>3.7085380835380835</c:v>
                </c:pt>
                <c:pt idx="12541">
                  <c:v>3.7008599508599507</c:v>
                </c:pt>
                <c:pt idx="12542">
                  <c:v>3.6931818181818183</c:v>
                </c:pt>
                <c:pt idx="12543">
                  <c:v>3.6855036855036856</c:v>
                </c:pt>
                <c:pt idx="12544">
                  <c:v>3.6778255528255523</c:v>
                </c:pt>
                <c:pt idx="12545">
                  <c:v>3.6701474201474205</c:v>
                </c:pt>
                <c:pt idx="12546">
                  <c:v>3.6624692874692872</c:v>
                </c:pt>
                <c:pt idx="12547">
                  <c:v>3.6547911547911545</c:v>
                </c:pt>
                <c:pt idx="12548">
                  <c:v>3.6471130221130221</c:v>
                </c:pt>
                <c:pt idx="12549">
                  <c:v>3.6394348894348894</c:v>
                </c:pt>
                <c:pt idx="12550">
                  <c:v>3.6279176904176902</c:v>
                </c:pt>
                <c:pt idx="12551">
                  <c:v>3.6279176904176902</c:v>
                </c:pt>
                <c:pt idx="12552">
                  <c:v>3.6164004914004915</c:v>
                </c:pt>
                <c:pt idx="12553">
                  <c:v>3.6087223587223582</c:v>
                </c:pt>
                <c:pt idx="12554">
                  <c:v>3.6010442260442264</c:v>
                </c:pt>
                <c:pt idx="12555">
                  <c:v>3.5933660933660931</c:v>
                </c:pt>
                <c:pt idx="12556">
                  <c:v>3.5856879606879613</c:v>
                </c:pt>
                <c:pt idx="12557">
                  <c:v>3.578009828009828</c:v>
                </c:pt>
                <c:pt idx="12558">
                  <c:v>3.5703316953316953</c:v>
                </c:pt>
                <c:pt idx="12559">
                  <c:v>3.5626535626535629</c:v>
                </c:pt>
                <c:pt idx="12560">
                  <c:v>3.5549754299754301</c:v>
                </c:pt>
                <c:pt idx="12561">
                  <c:v>3.5472972972972974</c:v>
                </c:pt>
                <c:pt idx="12562">
                  <c:v>3.539619164619165</c:v>
                </c:pt>
                <c:pt idx="12563">
                  <c:v>3.5319410319410318</c:v>
                </c:pt>
                <c:pt idx="12564">
                  <c:v>3.524262899262899</c:v>
                </c:pt>
                <c:pt idx="12565">
                  <c:v>3.5165847665847667</c:v>
                </c:pt>
                <c:pt idx="12566">
                  <c:v>3.5089066339066339</c:v>
                </c:pt>
                <c:pt idx="12567">
                  <c:v>3.5012285012285012</c:v>
                </c:pt>
                <c:pt idx="12568">
                  <c:v>3.4935503685503688</c:v>
                </c:pt>
                <c:pt idx="12569">
                  <c:v>3.485872235872236</c:v>
                </c:pt>
                <c:pt idx="12570">
                  <c:v>3.4781941031941028</c:v>
                </c:pt>
                <c:pt idx="12571">
                  <c:v>3.4666769041769041</c:v>
                </c:pt>
                <c:pt idx="12572">
                  <c:v>3.4666769041769041</c:v>
                </c:pt>
                <c:pt idx="12573">
                  <c:v>3.451320638820639</c:v>
                </c:pt>
                <c:pt idx="12574">
                  <c:v>3.451320638820639</c:v>
                </c:pt>
                <c:pt idx="12575">
                  <c:v>3.4359643734643739</c:v>
                </c:pt>
                <c:pt idx="12576">
                  <c:v>3.4359643734643739</c:v>
                </c:pt>
                <c:pt idx="12577">
                  <c:v>3.4244471744471747</c:v>
                </c:pt>
                <c:pt idx="12578">
                  <c:v>3.4167690417690419</c:v>
                </c:pt>
                <c:pt idx="12579">
                  <c:v>3.4090909090909087</c:v>
                </c:pt>
                <c:pt idx="12580">
                  <c:v>3.39757371007371</c:v>
                </c:pt>
                <c:pt idx="12581">
                  <c:v>3.39757371007371</c:v>
                </c:pt>
                <c:pt idx="12582">
                  <c:v>3.3860565110565108</c:v>
                </c:pt>
                <c:pt idx="12583">
                  <c:v>3.3783783783783785</c:v>
                </c:pt>
                <c:pt idx="12584">
                  <c:v>3.3707002457002457</c:v>
                </c:pt>
                <c:pt idx="12585">
                  <c:v>3.3630221130221125</c:v>
                </c:pt>
                <c:pt idx="12586">
                  <c:v>3.3553439803439806</c:v>
                </c:pt>
                <c:pt idx="12587">
                  <c:v>3.3476658476658474</c:v>
                </c:pt>
                <c:pt idx="12588">
                  <c:v>3.3399877149877146</c:v>
                </c:pt>
                <c:pt idx="12589">
                  <c:v>3.3323095823095823</c:v>
                </c:pt>
                <c:pt idx="12590">
                  <c:v>3.3246314496314495</c:v>
                </c:pt>
                <c:pt idx="12591">
                  <c:v>3.3169533169533167</c:v>
                </c:pt>
                <c:pt idx="12592">
                  <c:v>3.3092751842751844</c:v>
                </c:pt>
                <c:pt idx="12593">
                  <c:v>3.3015970515970516</c:v>
                </c:pt>
                <c:pt idx="12594">
                  <c:v>3.2939189189189184</c:v>
                </c:pt>
                <c:pt idx="12595">
                  <c:v>3.2862407862407865</c:v>
                </c:pt>
                <c:pt idx="12596">
                  <c:v>3.2785626535626533</c:v>
                </c:pt>
                <c:pt idx="12597">
                  <c:v>3.2708845208845214</c:v>
                </c:pt>
                <c:pt idx="12598">
                  <c:v>3.2632063882063882</c:v>
                </c:pt>
                <c:pt idx="12599">
                  <c:v>3.2555282555282554</c:v>
                </c:pt>
                <c:pt idx="12600">
                  <c:v>3.2478501228501231</c:v>
                </c:pt>
                <c:pt idx="12601">
                  <c:v>3.2401719901719903</c:v>
                </c:pt>
                <c:pt idx="12602">
                  <c:v>3.2286547911547911</c:v>
                </c:pt>
                <c:pt idx="12603">
                  <c:v>3.2286547911547911</c:v>
                </c:pt>
                <c:pt idx="12604">
                  <c:v>3.2171375921375924</c:v>
                </c:pt>
                <c:pt idx="12605">
                  <c:v>3.2094594594594592</c:v>
                </c:pt>
                <c:pt idx="12606">
                  <c:v>3.2017813267813269</c:v>
                </c:pt>
                <c:pt idx="12607">
                  <c:v>3.1941031941031941</c:v>
                </c:pt>
                <c:pt idx="12608">
                  <c:v>3.1864250614250613</c:v>
                </c:pt>
                <c:pt idx="12609">
                  <c:v>3.178746928746929</c:v>
                </c:pt>
                <c:pt idx="12610">
                  <c:v>3.1710687960687962</c:v>
                </c:pt>
                <c:pt idx="12611">
                  <c:v>3.163390663390663</c:v>
                </c:pt>
                <c:pt idx="12612">
                  <c:v>3.1557125307125311</c:v>
                </c:pt>
                <c:pt idx="12613">
                  <c:v>3.1480343980343979</c:v>
                </c:pt>
                <c:pt idx="12614">
                  <c:v>3.1403562653562651</c:v>
                </c:pt>
                <c:pt idx="12615">
                  <c:v>3.1326781326781328</c:v>
                </c:pt>
                <c:pt idx="12616">
                  <c:v>3.125</c:v>
                </c:pt>
                <c:pt idx="12617">
                  <c:v>3.1173218673218672</c:v>
                </c:pt>
                <c:pt idx="12618">
                  <c:v>3.1096437346437344</c:v>
                </c:pt>
                <c:pt idx="12619">
                  <c:v>3.1019656019656021</c:v>
                </c:pt>
                <c:pt idx="12620">
                  <c:v>3.0942874692874693</c:v>
                </c:pt>
                <c:pt idx="12621">
                  <c:v>3.0866093366093366</c:v>
                </c:pt>
                <c:pt idx="12622">
                  <c:v>3.0789312039312038</c:v>
                </c:pt>
                <c:pt idx="12623">
                  <c:v>3.0712530712530715</c:v>
                </c:pt>
                <c:pt idx="12624">
                  <c:v>3.0635749385749382</c:v>
                </c:pt>
                <c:pt idx="12625">
                  <c:v>3.0558968058968059</c:v>
                </c:pt>
                <c:pt idx="12626">
                  <c:v>3.0482186732186731</c:v>
                </c:pt>
                <c:pt idx="12627">
                  <c:v>3.0405405405405408</c:v>
                </c:pt>
                <c:pt idx="12628">
                  <c:v>3.0328624078624076</c:v>
                </c:pt>
                <c:pt idx="12629">
                  <c:v>3.0251842751842752</c:v>
                </c:pt>
                <c:pt idx="12630">
                  <c:v>3.0175061425061425</c:v>
                </c:pt>
                <c:pt idx="12631">
                  <c:v>3.0098280098280097</c:v>
                </c:pt>
                <c:pt idx="12632">
                  <c:v>3.0021498771498774</c:v>
                </c:pt>
                <c:pt idx="12633">
                  <c:v>2.9944717444717446</c:v>
                </c:pt>
                <c:pt idx="12634">
                  <c:v>2.9867936117936118</c:v>
                </c:pt>
                <c:pt idx="12635">
                  <c:v>2.979115479115479</c:v>
                </c:pt>
                <c:pt idx="12636">
                  <c:v>2.9714373464373467</c:v>
                </c:pt>
                <c:pt idx="12637">
                  <c:v>2.9637592137592135</c:v>
                </c:pt>
                <c:pt idx="12638">
                  <c:v>2.9560810810810811</c:v>
                </c:pt>
                <c:pt idx="12639">
                  <c:v>2.9484029484029484</c:v>
                </c:pt>
                <c:pt idx="12640">
                  <c:v>2.9407248157248156</c:v>
                </c:pt>
                <c:pt idx="12641">
                  <c:v>2.9330466830466828</c:v>
                </c:pt>
                <c:pt idx="12642">
                  <c:v>2.9253685503685505</c:v>
                </c:pt>
                <c:pt idx="12643">
                  <c:v>2.9176904176904177</c:v>
                </c:pt>
                <c:pt idx="12644">
                  <c:v>2.9100122850122849</c:v>
                </c:pt>
                <c:pt idx="12645">
                  <c:v>2.9023341523341526</c:v>
                </c:pt>
                <c:pt idx="12646">
                  <c:v>2.8946560196560194</c:v>
                </c:pt>
                <c:pt idx="12647">
                  <c:v>2.886977886977887</c:v>
                </c:pt>
                <c:pt idx="12648">
                  <c:v>2.8792997542997543</c:v>
                </c:pt>
                <c:pt idx="12649">
                  <c:v>2.8677825552825551</c:v>
                </c:pt>
                <c:pt idx="12650">
                  <c:v>2.8677825552825551</c:v>
                </c:pt>
                <c:pt idx="12651">
                  <c:v>2.8562653562653564</c:v>
                </c:pt>
                <c:pt idx="12652">
                  <c:v>2.8485872235872236</c:v>
                </c:pt>
                <c:pt idx="12653">
                  <c:v>2.8409090909090908</c:v>
                </c:pt>
                <c:pt idx="12654">
                  <c:v>2.8332309582309581</c:v>
                </c:pt>
                <c:pt idx="12655">
                  <c:v>2.8255528255528257</c:v>
                </c:pt>
                <c:pt idx="12656">
                  <c:v>2.8178746928746929</c:v>
                </c:pt>
                <c:pt idx="12657">
                  <c:v>2.8101965601965602</c:v>
                </c:pt>
                <c:pt idx="12658">
                  <c:v>2.8025184275184278</c:v>
                </c:pt>
                <c:pt idx="12659">
                  <c:v>2.7871621621621623</c:v>
                </c:pt>
                <c:pt idx="12660">
                  <c:v>2.7871621621621623</c:v>
                </c:pt>
                <c:pt idx="12661">
                  <c:v>2.7871621621621623</c:v>
                </c:pt>
                <c:pt idx="12662">
                  <c:v>2.7718058968058967</c:v>
                </c:pt>
                <c:pt idx="12663">
                  <c:v>2.764127764127764</c:v>
                </c:pt>
                <c:pt idx="12664">
                  <c:v>2.7564496314496316</c:v>
                </c:pt>
                <c:pt idx="12665">
                  <c:v>2.7487714987714984</c:v>
                </c:pt>
                <c:pt idx="12666">
                  <c:v>2.7410933660933661</c:v>
                </c:pt>
                <c:pt idx="12667">
                  <c:v>2.7334152334152333</c:v>
                </c:pt>
                <c:pt idx="12668">
                  <c:v>2.725737100737101</c:v>
                </c:pt>
                <c:pt idx="12669">
                  <c:v>2.7180589680589682</c:v>
                </c:pt>
                <c:pt idx="12670">
                  <c:v>2.7103808353808354</c:v>
                </c:pt>
                <c:pt idx="12671">
                  <c:v>2.7027027027027026</c:v>
                </c:pt>
                <c:pt idx="12672">
                  <c:v>2.6950245700245699</c:v>
                </c:pt>
                <c:pt idx="12673">
                  <c:v>2.6873464373464375</c:v>
                </c:pt>
                <c:pt idx="12674">
                  <c:v>2.6796683046683047</c:v>
                </c:pt>
                <c:pt idx="12675">
                  <c:v>2.671990171990172</c:v>
                </c:pt>
                <c:pt idx="12676">
                  <c:v>2.6643120393120392</c:v>
                </c:pt>
                <c:pt idx="12677">
                  <c:v>2.6566339066339069</c:v>
                </c:pt>
                <c:pt idx="12678">
                  <c:v>2.6451167076167077</c:v>
                </c:pt>
                <c:pt idx="12679">
                  <c:v>2.6451167076167077</c:v>
                </c:pt>
                <c:pt idx="12680">
                  <c:v>2.6335995085995085</c:v>
                </c:pt>
                <c:pt idx="12681">
                  <c:v>2.6259213759213758</c:v>
                </c:pt>
                <c:pt idx="12682">
                  <c:v>2.6182432432432434</c:v>
                </c:pt>
                <c:pt idx="12683">
                  <c:v>2.6105651105651106</c:v>
                </c:pt>
                <c:pt idx="12684">
                  <c:v>2.6028869778869779</c:v>
                </c:pt>
                <c:pt idx="12685">
                  <c:v>2.5952088452088451</c:v>
                </c:pt>
                <c:pt idx="12686">
                  <c:v>2.5875307125307128</c:v>
                </c:pt>
                <c:pt idx="12687">
                  <c:v>2.5798525798525795</c:v>
                </c:pt>
                <c:pt idx="12688">
                  <c:v>2.5683353808353808</c:v>
                </c:pt>
                <c:pt idx="12689">
                  <c:v>2.5683353808353808</c:v>
                </c:pt>
                <c:pt idx="12690">
                  <c:v>2.5568181818181821</c:v>
                </c:pt>
                <c:pt idx="12691">
                  <c:v>2.5491400491400489</c:v>
                </c:pt>
                <c:pt idx="12692">
                  <c:v>2.5414619164619165</c:v>
                </c:pt>
                <c:pt idx="12693">
                  <c:v>2.5337837837837838</c:v>
                </c:pt>
                <c:pt idx="12694">
                  <c:v>2.526105651105651</c:v>
                </c:pt>
                <c:pt idx="12695">
                  <c:v>2.5184275184275187</c:v>
                </c:pt>
                <c:pt idx="12696">
                  <c:v>2.5107493857493859</c:v>
                </c:pt>
                <c:pt idx="12697">
                  <c:v>2.5030712530712531</c:v>
                </c:pt>
                <c:pt idx="12698">
                  <c:v>2.4915540540540539</c:v>
                </c:pt>
                <c:pt idx="12699">
                  <c:v>2.4915540540540539</c:v>
                </c:pt>
                <c:pt idx="12700">
                  <c:v>2.4800368550368548</c:v>
                </c:pt>
                <c:pt idx="12701">
                  <c:v>2.4723587223587224</c:v>
                </c:pt>
                <c:pt idx="12702">
                  <c:v>2.4646805896805897</c:v>
                </c:pt>
                <c:pt idx="12703">
                  <c:v>2.4570024570024569</c:v>
                </c:pt>
                <c:pt idx="12704">
                  <c:v>2.4493243243243241</c:v>
                </c:pt>
                <c:pt idx="12705">
                  <c:v>2.4416461916461918</c:v>
                </c:pt>
                <c:pt idx="12706">
                  <c:v>2.433968058968059</c:v>
                </c:pt>
                <c:pt idx="12707">
                  <c:v>2.4224508599508598</c:v>
                </c:pt>
                <c:pt idx="12708">
                  <c:v>2.4224508599508598</c:v>
                </c:pt>
                <c:pt idx="12709">
                  <c:v>2.4109336609336611</c:v>
                </c:pt>
                <c:pt idx="12710">
                  <c:v>2.4032555282555284</c:v>
                </c:pt>
                <c:pt idx="12711">
                  <c:v>2.3955773955773956</c:v>
                </c:pt>
                <c:pt idx="12712">
                  <c:v>2.3878992628992632</c:v>
                </c:pt>
                <c:pt idx="12713">
                  <c:v>2.38022113022113</c:v>
                </c:pt>
                <c:pt idx="12714">
                  <c:v>2.3725429975429977</c:v>
                </c:pt>
                <c:pt idx="12715">
                  <c:v>2.3648648648648649</c:v>
                </c:pt>
                <c:pt idx="12716">
                  <c:v>2.3571867321867321</c:v>
                </c:pt>
                <c:pt idx="12717">
                  <c:v>2.3495085995085994</c:v>
                </c:pt>
                <c:pt idx="12718">
                  <c:v>2.341830466830467</c:v>
                </c:pt>
                <c:pt idx="12719">
                  <c:v>2.3303132678132679</c:v>
                </c:pt>
                <c:pt idx="12720">
                  <c:v>2.3303132678132679</c:v>
                </c:pt>
                <c:pt idx="12721">
                  <c:v>2.3187960687960687</c:v>
                </c:pt>
                <c:pt idx="12722">
                  <c:v>2.3111179361179359</c:v>
                </c:pt>
                <c:pt idx="12723">
                  <c:v>2.3034398034398036</c:v>
                </c:pt>
                <c:pt idx="12724">
                  <c:v>2.2957616707616708</c:v>
                </c:pt>
                <c:pt idx="12725">
                  <c:v>2.288083538083538</c:v>
                </c:pt>
                <c:pt idx="12726">
                  <c:v>2.2804054054054053</c:v>
                </c:pt>
                <c:pt idx="12727">
                  <c:v>2.2727272727272729</c:v>
                </c:pt>
                <c:pt idx="12728">
                  <c:v>2.2650491400491402</c:v>
                </c:pt>
                <c:pt idx="12729">
                  <c:v>2.2573710073710074</c:v>
                </c:pt>
                <c:pt idx="12730">
                  <c:v>2.2496928746928746</c:v>
                </c:pt>
                <c:pt idx="12731">
                  <c:v>2.2420147420147423</c:v>
                </c:pt>
                <c:pt idx="12732">
                  <c:v>2.234336609336609</c:v>
                </c:pt>
                <c:pt idx="12733">
                  <c:v>2.2266584766584767</c:v>
                </c:pt>
                <c:pt idx="12734">
                  <c:v>2.2189803439803439</c:v>
                </c:pt>
                <c:pt idx="12735">
                  <c:v>2.2113022113022112</c:v>
                </c:pt>
                <c:pt idx="12736">
                  <c:v>2.199785012285012</c:v>
                </c:pt>
                <c:pt idx="12737">
                  <c:v>2.199785012285012</c:v>
                </c:pt>
                <c:pt idx="12738">
                  <c:v>2.1882678132678133</c:v>
                </c:pt>
                <c:pt idx="12739">
                  <c:v>2.1805896805896805</c:v>
                </c:pt>
                <c:pt idx="12740">
                  <c:v>2.1729115479115482</c:v>
                </c:pt>
                <c:pt idx="12741">
                  <c:v>2.1652334152334149</c:v>
                </c:pt>
                <c:pt idx="12742">
                  <c:v>2.1575552825552826</c:v>
                </c:pt>
                <c:pt idx="12743">
                  <c:v>2.1498771498771498</c:v>
                </c:pt>
                <c:pt idx="12744">
                  <c:v>2.1421990171990171</c:v>
                </c:pt>
                <c:pt idx="12745">
                  <c:v>2.1306818181818179</c:v>
                </c:pt>
                <c:pt idx="12746">
                  <c:v>2.1306818181818179</c:v>
                </c:pt>
                <c:pt idx="12747">
                  <c:v>2.1191646191646192</c:v>
                </c:pt>
                <c:pt idx="12748">
                  <c:v>2.1114864864864864</c:v>
                </c:pt>
                <c:pt idx="12749">
                  <c:v>2.1038083538083541</c:v>
                </c:pt>
                <c:pt idx="12750">
                  <c:v>2.0961302211302213</c:v>
                </c:pt>
                <c:pt idx="12751">
                  <c:v>2.0884520884520885</c:v>
                </c:pt>
                <c:pt idx="12752">
                  <c:v>2.0807739557739557</c:v>
                </c:pt>
                <c:pt idx="12753">
                  <c:v>2.0730958230958234</c:v>
                </c:pt>
                <c:pt idx="12754">
                  <c:v>2.0654176904176902</c:v>
                </c:pt>
                <c:pt idx="12755">
                  <c:v>2.0577395577395579</c:v>
                </c:pt>
                <c:pt idx="12756">
                  <c:v>2.0462223587223587</c:v>
                </c:pt>
                <c:pt idx="12757">
                  <c:v>2.0462223587223587</c:v>
                </c:pt>
                <c:pt idx="12758">
                  <c:v>2.0347051597051595</c:v>
                </c:pt>
                <c:pt idx="12759">
                  <c:v>2.0270270270270272</c:v>
                </c:pt>
                <c:pt idx="12760">
                  <c:v>2.0193488943488944</c:v>
                </c:pt>
                <c:pt idx="12761">
                  <c:v>2.0116707616707616</c:v>
                </c:pt>
                <c:pt idx="12762">
                  <c:v>2.0039926289926289</c:v>
                </c:pt>
                <c:pt idx="12763">
                  <c:v>1.9963144963144961</c:v>
                </c:pt>
                <c:pt idx="12764">
                  <c:v>1.9886363636363635</c:v>
                </c:pt>
                <c:pt idx="12765">
                  <c:v>1.980958230958231</c:v>
                </c:pt>
                <c:pt idx="12766">
                  <c:v>1.9732800982800982</c:v>
                </c:pt>
                <c:pt idx="12767">
                  <c:v>1.9656019656019657</c:v>
                </c:pt>
                <c:pt idx="12768">
                  <c:v>1.9579238329238331</c:v>
                </c:pt>
                <c:pt idx="12769">
                  <c:v>1.9502457002457003</c:v>
                </c:pt>
                <c:pt idx="12770">
                  <c:v>1.9425675675675675</c:v>
                </c:pt>
                <c:pt idx="12771">
                  <c:v>1.934889434889435</c:v>
                </c:pt>
                <c:pt idx="12772">
                  <c:v>1.9233722358722358</c:v>
                </c:pt>
                <c:pt idx="12773">
                  <c:v>1.9233722358722358</c:v>
                </c:pt>
                <c:pt idx="12774">
                  <c:v>1.9118550368550369</c:v>
                </c:pt>
                <c:pt idx="12775">
                  <c:v>1.9041769041769043</c:v>
                </c:pt>
                <c:pt idx="12776">
                  <c:v>1.8964987714987713</c:v>
                </c:pt>
                <c:pt idx="12777">
                  <c:v>1.8888206388206388</c:v>
                </c:pt>
                <c:pt idx="12778">
                  <c:v>1.8811425061425062</c:v>
                </c:pt>
                <c:pt idx="12779">
                  <c:v>1.8734643734643734</c:v>
                </c:pt>
                <c:pt idx="12780">
                  <c:v>1.8657862407862407</c:v>
                </c:pt>
                <c:pt idx="12781">
                  <c:v>1.8581081081081081</c:v>
                </c:pt>
                <c:pt idx="12782">
                  <c:v>1.8504299754299753</c:v>
                </c:pt>
                <c:pt idx="12783">
                  <c:v>1.8427518427518428</c:v>
                </c:pt>
                <c:pt idx="12784">
                  <c:v>1.8350737100737102</c:v>
                </c:pt>
                <c:pt idx="12785">
                  <c:v>1.8273955773955772</c:v>
                </c:pt>
                <c:pt idx="12786">
                  <c:v>1.8197174447174447</c:v>
                </c:pt>
                <c:pt idx="12787">
                  <c:v>1.8120393120393121</c:v>
                </c:pt>
                <c:pt idx="12788">
                  <c:v>1.8043611793611791</c:v>
                </c:pt>
                <c:pt idx="12789">
                  <c:v>1.7966830466830466</c:v>
                </c:pt>
                <c:pt idx="12790">
                  <c:v>1.789004914004914</c:v>
                </c:pt>
                <c:pt idx="12791">
                  <c:v>1.7813267813267815</c:v>
                </c:pt>
                <c:pt idx="12792">
                  <c:v>1.7736486486486487</c:v>
                </c:pt>
                <c:pt idx="12793">
                  <c:v>1.7621314496314495</c:v>
                </c:pt>
                <c:pt idx="12794">
                  <c:v>1.7621314496314495</c:v>
                </c:pt>
                <c:pt idx="12795">
                  <c:v>1.7506142506142506</c:v>
                </c:pt>
                <c:pt idx="12796">
                  <c:v>1.742936117936118</c:v>
                </c:pt>
                <c:pt idx="12797">
                  <c:v>1.7275798525798525</c:v>
                </c:pt>
                <c:pt idx="12798">
                  <c:v>1.7275798525798525</c:v>
                </c:pt>
                <c:pt idx="12799">
                  <c:v>1.7275798525798525</c:v>
                </c:pt>
                <c:pt idx="12800">
                  <c:v>1.7122235872235874</c:v>
                </c:pt>
                <c:pt idx="12801">
                  <c:v>1.7045454545454544</c:v>
                </c:pt>
                <c:pt idx="12802">
                  <c:v>1.6968673218673218</c:v>
                </c:pt>
                <c:pt idx="12803">
                  <c:v>1.6891891891891893</c:v>
                </c:pt>
                <c:pt idx="12804">
                  <c:v>1.6815110565110563</c:v>
                </c:pt>
                <c:pt idx="12805">
                  <c:v>1.6738329238329237</c:v>
                </c:pt>
                <c:pt idx="12806">
                  <c:v>1.6661547911547911</c:v>
                </c:pt>
                <c:pt idx="12807">
                  <c:v>1.6546375921375922</c:v>
                </c:pt>
                <c:pt idx="12808">
                  <c:v>1.6546375921375922</c:v>
                </c:pt>
                <c:pt idx="12809">
                  <c:v>1.6431203931203933</c:v>
                </c:pt>
                <c:pt idx="12810">
                  <c:v>1.6354422604422607</c:v>
                </c:pt>
                <c:pt idx="12811">
                  <c:v>1.6277641277641277</c:v>
                </c:pt>
                <c:pt idx="12812">
                  <c:v>1.6200859950859952</c:v>
                </c:pt>
                <c:pt idx="12813">
                  <c:v>1.6124078624078626</c:v>
                </c:pt>
                <c:pt idx="12814">
                  <c:v>1.6047297297297296</c:v>
                </c:pt>
                <c:pt idx="12815">
                  <c:v>1.597051597051597</c:v>
                </c:pt>
                <c:pt idx="12816">
                  <c:v>1.5893734643734645</c:v>
                </c:pt>
                <c:pt idx="12817">
                  <c:v>1.5816953316953315</c:v>
                </c:pt>
                <c:pt idx="12818">
                  <c:v>1.5740171990171989</c:v>
                </c:pt>
                <c:pt idx="12819">
                  <c:v>1.5625</c:v>
                </c:pt>
                <c:pt idx="12820">
                  <c:v>1.5625</c:v>
                </c:pt>
                <c:pt idx="12821">
                  <c:v>1.5509828009828011</c:v>
                </c:pt>
                <c:pt idx="12822">
                  <c:v>1.5433046683046683</c:v>
                </c:pt>
                <c:pt idx="12823">
                  <c:v>1.5356265356265357</c:v>
                </c:pt>
                <c:pt idx="12824">
                  <c:v>1.527948402948403</c:v>
                </c:pt>
                <c:pt idx="12825">
                  <c:v>1.5202702702702704</c:v>
                </c:pt>
                <c:pt idx="12826">
                  <c:v>1.5125921375921376</c:v>
                </c:pt>
                <c:pt idx="12827">
                  <c:v>1.5049140049140048</c:v>
                </c:pt>
                <c:pt idx="12828">
                  <c:v>1.4972358722358723</c:v>
                </c:pt>
                <c:pt idx="12829">
                  <c:v>1.4895577395577395</c:v>
                </c:pt>
                <c:pt idx="12830">
                  <c:v>1.4818796068796067</c:v>
                </c:pt>
                <c:pt idx="12831">
                  <c:v>1.4742014742014742</c:v>
                </c:pt>
                <c:pt idx="12832">
                  <c:v>1.4665233415233414</c:v>
                </c:pt>
                <c:pt idx="12833">
                  <c:v>1.4588452088452089</c:v>
                </c:pt>
                <c:pt idx="12834">
                  <c:v>1.4511670761670763</c:v>
                </c:pt>
                <c:pt idx="12835">
                  <c:v>1.4396498771498771</c:v>
                </c:pt>
                <c:pt idx="12836">
                  <c:v>1.4396498771498771</c:v>
                </c:pt>
                <c:pt idx="12837">
                  <c:v>1.4281326781326782</c:v>
                </c:pt>
                <c:pt idx="12838">
                  <c:v>1.4204545454545454</c:v>
                </c:pt>
                <c:pt idx="12839">
                  <c:v>1.4127764127764129</c:v>
                </c:pt>
                <c:pt idx="12840">
                  <c:v>1.4050982800982801</c:v>
                </c:pt>
                <c:pt idx="12841">
                  <c:v>1.3974201474201473</c:v>
                </c:pt>
                <c:pt idx="12842">
                  <c:v>1.3897420147420148</c:v>
                </c:pt>
                <c:pt idx="12843">
                  <c:v>1.382063882063882</c:v>
                </c:pt>
                <c:pt idx="12844">
                  <c:v>1.3743857493857492</c:v>
                </c:pt>
                <c:pt idx="12845">
                  <c:v>1.3667076167076166</c:v>
                </c:pt>
                <c:pt idx="12846">
                  <c:v>1.3590294840294841</c:v>
                </c:pt>
                <c:pt idx="12847">
                  <c:v>1.3513513513513513</c:v>
                </c:pt>
                <c:pt idx="12848">
                  <c:v>1.3436732186732188</c:v>
                </c:pt>
                <c:pt idx="12849">
                  <c:v>1.335995085995086</c:v>
                </c:pt>
                <c:pt idx="12850">
                  <c:v>1.3283169533169534</c:v>
                </c:pt>
                <c:pt idx="12851">
                  <c:v>1.3206388206388207</c:v>
                </c:pt>
                <c:pt idx="12852">
                  <c:v>1.3129606879606879</c:v>
                </c:pt>
                <c:pt idx="12853">
                  <c:v>1.3052825552825553</c:v>
                </c:pt>
                <c:pt idx="12854">
                  <c:v>1.2976044226044225</c:v>
                </c:pt>
                <c:pt idx="12855">
                  <c:v>1.2899262899262898</c:v>
                </c:pt>
                <c:pt idx="12856">
                  <c:v>1.2822481572481572</c:v>
                </c:pt>
                <c:pt idx="12857">
                  <c:v>1.2745700245700244</c:v>
                </c:pt>
                <c:pt idx="12858">
                  <c:v>1.2668918918918919</c:v>
                </c:pt>
                <c:pt idx="12859">
                  <c:v>1.2592137592137593</c:v>
                </c:pt>
                <c:pt idx="12860">
                  <c:v>1.2515356265356266</c:v>
                </c:pt>
                <c:pt idx="12861">
                  <c:v>1.243857493857494</c:v>
                </c:pt>
                <c:pt idx="12862">
                  <c:v>1.2361793611793612</c:v>
                </c:pt>
                <c:pt idx="12863">
                  <c:v>1.2285012285012284</c:v>
                </c:pt>
                <c:pt idx="12864">
                  <c:v>1.2208230958230959</c:v>
                </c:pt>
                <c:pt idx="12865">
                  <c:v>1.2131449631449631</c:v>
                </c:pt>
                <c:pt idx="12866">
                  <c:v>1.2054668304668306</c:v>
                </c:pt>
                <c:pt idx="12867">
                  <c:v>1.1977886977886978</c:v>
                </c:pt>
                <c:pt idx="12868">
                  <c:v>1.190110565110565</c:v>
                </c:pt>
                <c:pt idx="12869">
                  <c:v>1.1824324324324325</c:v>
                </c:pt>
                <c:pt idx="12870">
                  <c:v>1.1747542997542997</c:v>
                </c:pt>
                <c:pt idx="12871">
                  <c:v>1.1670761670761669</c:v>
                </c:pt>
                <c:pt idx="12872">
                  <c:v>1.1593980343980343</c:v>
                </c:pt>
                <c:pt idx="12873">
                  <c:v>1.1517199017199018</c:v>
                </c:pt>
                <c:pt idx="12874">
                  <c:v>1.144041769041769</c:v>
                </c:pt>
                <c:pt idx="12875">
                  <c:v>1.1363636363636365</c:v>
                </c:pt>
                <c:pt idx="12876">
                  <c:v>1.1286855036855037</c:v>
                </c:pt>
                <c:pt idx="12877">
                  <c:v>1.1210073710073711</c:v>
                </c:pt>
                <c:pt idx="12878">
                  <c:v>1.1133292383292384</c:v>
                </c:pt>
                <c:pt idx="12879">
                  <c:v>1.1056511056511056</c:v>
                </c:pt>
                <c:pt idx="12880">
                  <c:v>1.097972972972973</c:v>
                </c:pt>
                <c:pt idx="12881">
                  <c:v>1.0902948402948403</c:v>
                </c:pt>
                <c:pt idx="12882">
                  <c:v>1.0826167076167075</c:v>
                </c:pt>
                <c:pt idx="12883">
                  <c:v>1.0749385749385749</c:v>
                </c:pt>
                <c:pt idx="12884">
                  <c:v>1.0672604422604421</c:v>
                </c:pt>
                <c:pt idx="12885">
                  <c:v>1.0595823095823096</c:v>
                </c:pt>
                <c:pt idx="12886">
                  <c:v>1.0480651105651106</c:v>
                </c:pt>
                <c:pt idx="12887">
                  <c:v>1.0480651105651106</c:v>
                </c:pt>
                <c:pt idx="12888">
                  <c:v>1.0327088452088451</c:v>
                </c:pt>
                <c:pt idx="12889">
                  <c:v>1.0327088452088451</c:v>
                </c:pt>
                <c:pt idx="12890">
                  <c:v>1.0211916461916462</c:v>
                </c:pt>
                <c:pt idx="12891">
                  <c:v>1.0135135135135136</c:v>
                </c:pt>
                <c:pt idx="12892">
                  <c:v>1.0058353808353808</c:v>
                </c:pt>
                <c:pt idx="12893">
                  <c:v>0.99815724815724804</c:v>
                </c:pt>
                <c:pt idx="12894">
                  <c:v>0.99047911547911549</c:v>
                </c:pt>
                <c:pt idx="12895">
                  <c:v>0.98280098280098283</c:v>
                </c:pt>
                <c:pt idx="12896">
                  <c:v>0.97512285012285016</c:v>
                </c:pt>
                <c:pt idx="12897">
                  <c:v>0.96744471744471749</c:v>
                </c:pt>
                <c:pt idx="12898">
                  <c:v>0.95976658476658472</c:v>
                </c:pt>
                <c:pt idx="12899">
                  <c:v>0.95208845208845216</c:v>
                </c:pt>
                <c:pt idx="12900">
                  <c:v>0.94441031941031939</c:v>
                </c:pt>
                <c:pt idx="12901">
                  <c:v>0.93673218673218672</c:v>
                </c:pt>
                <c:pt idx="12902">
                  <c:v>0.92905405405405406</c:v>
                </c:pt>
                <c:pt idx="12903">
                  <c:v>0.92137592137592139</c:v>
                </c:pt>
                <c:pt idx="12904">
                  <c:v>0.91369778869778862</c:v>
                </c:pt>
                <c:pt idx="12905">
                  <c:v>0.90601965601965606</c:v>
                </c:pt>
                <c:pt idx="12906">
                  <c:v>0.89834152334152328</c:v>
                </c:pt>
                <c:pt idx="12907">
                  <c:v>0.89066339066339073</c:v>
                </c:pt>
                <c:pt idx="12908">
                  <c:v>0.88298525798525795</c:v>
                </c:pt>
                <c:pt idx="12909">
                  <c:v>0.87530712530712529</c:v>
                </c:pt>
                <c:pt idx="12910">
                  <c:v>0.86762899262899273</c:v>
                </c:pt>
                <c:pt idx="12911">
                  <c:v>0.85995085995085996</c:v>
                </c:pt>
                <c:pt idx="12912">
                  <c:v>0.85227272727272718</c:v>
                </c:pt>
                <c:pt idx="12913">
                  <c:v>0.84459459459459463</c:v>
                </c:pt>
                <c:pt idx="12914">
                  <c:v>0.83691646191646185</c:v>
                </c:pt>
                <c:pt idx="12915">
                  <c:v>0.82923832923832919</c:v>
                </c:pt>
                <c:pt idx="12916">
                  <c:v>0.82156019656019663</c:v>
                </c:pt>
                <c:pt idx="12917">
                  <c:v>0.81388206388206386</c:v>
                </c:pt>
                <c:pt idx="12918">
                  <c:v>0.8062039312039313</c:v>
                </c:pt>
                <c:pt idx="12919">
                  <c:v>0.79852579852579852</c:v>
                </c:pt>
                <c:pt idx="12920">
                  <c:v>0.79084766584766575</c:v>
                </c:pt>
                <c:pt idx="12921">
                  <c:v>0.78316953316953319</c:v>
                </c:pt>
                <c:pt idx="12922">
                  <c:v>0.77549140049140053</c:v>
                </c:pt>
                <c:pt idx="12923">
                  <c:v>0.76781326781326786</c:v>
                </c:pt>
                <c:pt idx="12924">
                  <c:v>0.7601351351351352</c:v>
                </c:pt>
                <c:pt idx="12925">
                  <c:v>0.75245700245700242</c:v>
                </c:pt>
                <c:pt idx="12926">
                  <c:v>0.74477886977886976</c:v>
                </c:pt>
                <c:pt idx="12927">
                  <c:v>0.73710073710073709</c:v>
                </c:pt>
                <c:pt idx="12928">
                  <c:v>0.72942260442260443</c:v>
                </c:pt>
                <c:pt idx="12929">
                  <c:v>0.72174447174447176</c:v>
                </c:pt>
                <c:pt idx="12930">
                  <c:v>0.7140663390663391</c:v>
                </c:pt>
                <c:pt idx="12931">
                  <c:v>0.70638820638820643</c:v>
                </c:pt>
                <c:pt idx="12932">
                  <c:v>0.69871007371007365</c:v>
                </c:pt>
                <c:pt idx="12933">
                  <c:v>0.69103194103194099</c:v>
                </c:pt>
                <c:pt idx="12934">
                  <c:v>0.68335380835380832</c:v>
                </c:pt>
                <c:pt idx="12935">
                  <c:v>0.67567567567567566</c:v>
                </c:pt>
                <c:pt idx="12936">
                  <c:v>0.66799754299754299</c:v>
                </c:pt>
                <c:pt idx="12937">
                  <c:v>0.66031941031941033</c:v>
                </c:pt>
                <c:pt idx="12938">
                  <c:v>0.65264127764127766</c:v>
                </c:pt>
                <c:pt idx="12939">
                  <c:v>0.64496314496314489</c:v>
                </c:pt>
                <c:pt idx="12940">
                  <c:v>0.63728501228501222</c:v>
                </c:pt>
                <c:pt idx="12941">
                  <c:v>0.62960687960687967</c:v>
                </c:pt>
                <c:pt idx="12942">
                  <c:v>0.621928746928747</c:v>
                </c:pt>
                <c:pt idx="12943">
                  <c:v>0.61425061425061422</c:v>
                </c:pt>
                <c:pt idx="12944">
                  <c:v>0.60657248157248156</c:v>
                </c:pt>
                <c:pt idx="12945">
                  <c:v>0.59505528255528251</c:v>
                </c:pt>
                <c:pt idx="12946">
                  <c:v>0.59505528255528251</c:v>
                </c:pt>
                <c:pt idx="12947">
                  <c:v>0.58353808353808345</c:v>
                </c:pt>
                <c:pt idx="12948">
                  <c:v>0.57202088452088451</c:v>
                </c:pt>
                <c:pt idx="12949">
                  <c:v>0.57202088452088451</c:v>
                </c:pt>
                <c:pt idx="12950">
                  <c:v>0.55666461916461918</c:v>
                </c:pt>
                <c:pt idx="12951">
                  <c:v>0.55666461916461918</c:v>
                </c:pt>
                <c:pt idx="12952">
                  <c:v>0.54514742014742013</c:v>
                </c:pt>
                <c:pt idx="12953">
                  <c:v>0.53746928746928746</c:v>
                </c:pt>
                <c:pt idx="12954">
                  <c:v>0.52979115479115479</c:v>
                </c:pt>
                <c:pt idx="12955">
                  <c:v>0.52211302211302213</c:v>
                </c:pt>
                <c:pt idx="12956">
                  <c:v>0.51443488943488946</c:v>
                </c:pt>
                <c:pt idx="12957">
                  <c:v>0.5067567567567568</c:v>
                </c:pt>
                <c:pt idx="12958">
                  <c:v>0.49907862407862402</c:v>
                </c:pt>
                <c:pt idx="12959">
                  <c:v>0.49140049140049141</c:v>
                </c:pt>
                <c:pt idx="12960">
                  <c:v>0.48372235872235875</c:v>
                </c:pt>
                <c:pt idx="12961">
                  <c:v>0.47604422604422608</c:v>
                </c:pt>
                <c:pt idx="12962">
                  <c:v>0.46836609336609336</c:v>
                </c:pt>
                <c:pt idx="12963">
                  <c:v>0.4606879606879607</c:v>
                </c:pt>
                <c:pt idx="12964">
                  <c:v>0.45300982800982803</c:v>
                </c:pt>
                <c:pt idx="12965">
                  <c:v>0.44533169533169537</c:v>
                </c:pt>
                <c:pt idx="12966">
                  <c:v>0.43765356265356264</c:v>
                </c:pt>
                <c:pt idx="12967">
                  <c:v>0.42997542997542998</c:v>
                </c:pt>
                <c:pt idx="12968">
                  <c:v>0.42229729729729731</c:v>
                </c:pt>
                <c:pt idx="12969">
                  <c:v>0.41461916461916459</c:v>
                </c:pt>
                <c:pt idx="12970">
                  <c:v>0.40694103194103193</c:v>
                </c:pt>
                <c:pt idx="12971">
                  <c:v>0.39926289926289926</c:v>
                </c:pt>
                <c:pt idx="12972">
                  <c:v>0.3915847665847666</c:v>
                </c:pt>
                <c:pt idx="12973">
                  <c:v>0.38390663390663393</c:v>
                </c:pt>
                <c:pt idx="12974">
                  <c:v>0.37622850122850121</c:v>
                </c:pt>
                <c:pt idx="12975">
                  <c:v>0.36855036855036855</c:v>
                </c:pt>
                <c:pt idx="12976">
                  <c:v>0.36087223587223588</c:v>
                </c:pt>
                <c:pt idx="12977">
                  <c:v>0.35319410319410321</c:v>
                </c:pt>
                <c:pt idx="12978">
                  <c:v>0.34551597051597049</c:v>
                </c:pt>
                <c:pt idx="12979">
                  <c:v>0.33783783783783783</c:v>
                </c:pt>
                <c:pt idx="12980">
                  <c:v>0.33015970515970516</c:v>
                </c:pt>
                <c:pt idx="12981">
                  <c:v>0.32248157248157244</c:v>
                </c:pt>
                <c:pt idx="12982">
                  <c:v>0.31480343980343983</c:v>
                </c:pt>
                <c:pt idx="12983">
                  <c:v>0.30712530712530711</c:v>
                </c:pt>
                <c:pt idx="12984">
                  <c:v>0.29944717444717445</c:v>
                </c:pt>
                <c:pt idx="12985">
                  <c:v>0.29176904176904173</c:v>
                </c:pt>
                <c:pt idx="12986">
                  <c:v>0.28409090909090912</c:v>
                </c:pt>
                <c:pt idx="12987">
                  <c:v>0.2764127764127764</c:v>
                </c:pt>
                <c:pt idx="12988">
                  <c:v>0.26873464373464373</c:v>
                </c:pt>
                <c:pt idx="12989">
                  <c:v>0.26105651105651106</c:v>
                </c:pt>
                <c:pt idx="12990">
                  <c:v>0.2533783783783784</c:v>
                </c:pt>
                <c:pt idx="12991">
                  <c:v>0.24570024570024571</c:v>
                </c:pt>
                <c:pt idx="12992">
                  <c:v>0.23802211302211304</c:v>
                </c:pt>
                <c:pt idx="12993">
                  <c:v>0.23034398034398035</c:v>
                </c:pt>
                <c:pt idx="12994">
                  <c:v>0.22266584766584768</c:v>
                </c:pt>
                <c:pt idx="12995">
                  <c:v>0.21114864864864866</c:v>
                </c:pt>
                <c:pt idx="12996">
                  <c:v>0.21114864864864866</c:v>
                </c:pt>
                <c:pt idx="12997">
                  <c:v>0.19963144963144963</c:v>
                </c:pt>
                <c:pt idx="12998">
                  <c:v>0.19195331695331697</c:v>
                </c:pt>
                <c:pt idx="12999">
                  <c:v>0.18427518427518427</c:v>
                </c:pt>
                <c:pt idx="13000">
                  <c:v>0.17659705159705161</c:v>
                </c:pt>
                <c:pt idx="13001">
                  <c:v>0.16891891891891891</c:v>
                </c:pt>
                <c:pt idx="13002">
                  <c:v>0.16124078624078622</c:v>
                </c:pt>
                <c:pt idx="13003">
                  <c:v>0.15356265356265356</c:v>
                </c:pt>
                <c:pt idx="13004">
                  <c:v>0.14588452088452086</c:v>
                </c:pt>
                <c:pt idx="13005">
                  <c:v>0.1382063882063882</c:v>
                </c:pt>
                <c:pt idx="13006">
                  <c:v>0.13052825552825553</c:v>
                </c:pt>
                <c:pt idx="13007">
                  <c:v>0.12285012285012285</c:v>
                </c:pt>
                <c:pt idx="13008">
                  <c:v>0.11517199017199017</c:v>
                </c:pt>
                <c:pt idx="13009">
                  <c:v>0.10749385749385749</c:v>
                </c:pt>
                <c:pt idx="13010">
                  <c:v>9.9815724815724816E-2</c:v>
                </c:pt>
                <c:pt idx="13011">
                  <c:v>9.2137592137592136E-2</c:v>
                </c:pt>
                <c:pt idx="13012">
                  <c:v>8.4459459459459457E-2</c:v>
                </c:pt>
                <c:pt idx="13013">
                  <c:v>7.2942260442260431E-2</c:v>
                </c:pt>
                <c:pt idx="13014">
                  <c:v>7.2942260442260431E-2</c:v>
                </c:pt>
                <c:pt idx="13015">
                  <c:v>5.7585995085995087E-2</c:v>
                </c:pt>
                <c:pt idx="13016">
                  <c:v>5.7585995085995087E-2</c:v>
                </c:pt>
                <c:pt idx="13017">
                  <c:v>4.6068796068796068E-2</c:v>
                </c:pt>
                <c:pt idx="13018">
                  <c:v>3.8390663390663389E-2</c:v>
                </c:pt>
                <c:pt idx="13019">
                  <c:v>3.0712530712530713E-2</c:v>
                </c:pt>
                <c:pt idx="13020">
                  <c:v>2.3034398034398034E-2</c:v>
                </c:pt>
                <c:pt idx="13021">
                  <c:v>1.5356265356265357E-2</c:v>
                </c:pt>
                <c:pt idx="13022">
                  <c:v>7.6781326781326783E-3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BD06-4600-9C34-832A1D433856}"/>
            </c:ext>
          </c:extLst>
        </c:ser>
        <c:ser>
          <c:idx val="6"/>
          <c:order val="6"/>
          <c:tx>
            <c:v>Nkusi</c:v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Nkusi!$B$2:$B$16214</c:f>
              <c:numCache>
                <c:formatCode>General</c:formatCode>
                <c:ptCount val="162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1E-3</c:v>
                </c:pt>
                <c:pt idx="44">
                  <c:v>1E-3</c:v>
                </c:pt>
                <c:pt idx="45">
                  <c:v>1E-3</c:v>
                </c:pt>
                <c:pt idx="46">
                  <c:v>1E-3</c:v>
                </c:pt>
                <c:pt idx="47">
                  <c:v>1E-3</c:v>
                </c:pt>
                <c:pt idx="48">
                  <c:v>1E-3</c:v>
                </c:pt>
                <c:pt idx="49">
                  <c:v>1E-3</c:v>
                </c:pt>
                <c:pt idx="50">
                  <c:v>2E-3</c:v>
                </c:pt>
                <c:pt idx="51">
                  <c:v>3.0000000000000001E-3</c:v>
                </c:pt>
                <c:pt idx="52">
                  <c:v>3.0000000000000001E-3</c:v>
                </c:pt>
                <c:pt idx="53">
                  <c:v>4.0000000000000001E-3</c:v>
                </c:pt>
                <c:pt idx="54">
                  <c:v>4.0000000000000001E-3</c:v>
                </c:pt>
                <c:pt idx="55">
                  <c:v>5.0000000000000001E-3</c:v>
                </c:pt>
                <c:pt idx="56">
                  <c:v>5.0000000000000001E-3</c:v>
                </c:pt>
                <c:pt idx="57">
                  <c:v>5.0000000000000001E-3</c:v>
                </c:pt>
                <c:pt idx="58">
                  <c:v>5.0000000000000001E-3</c:v>
                </c:pt>
                <c:pt idx="59">
                  <c:v>6.0000000000000001E-3</c:v>
                </c:pt>
                <c:pt idx="60">
                  <c:v>6.0000000000000001E-3</c:v>
                </c:pt>
                <c:pt idx="61">
                  <c:v>8.0000000000000002E-3</c:v>
                </c:pt>
                <c:pt idx="62">
                  <c:v>8.9999999999999993E-3</c:v>
                </c:pt>
                <c:pt idx="63">
                  <c:v>8.9999999999999993E-3</c:v>
                </c:pt>
                <c:pt idx="64">
                  <c:v>8.9999999999999993E-3</c:v>
                </c:pt>
                <c:pt idx="65">
                  <c:v>1.0999999999999999E-2</c:v>
                </c:pt>
                <c:pt idx="66">
                  <c:v>1.0999999999999999E-2</c:v>
                </c:pt>
                <c:pt idx="67">
                  <c:v>1.2999999999999999E-2</c:v>
                </c:pt>
                <c:pt idx="68">
                  <c:v>1.2999999999999999E-2</c:v>
                </c:pt>
                <c:pt idx="69">
                  <c:v>1.2999999999999999E-2</c:v>
                </c:pt>
                <c:pt idx="70">
                  <c:v>1.2999999999999999E-2</c:v>
                </c:pt>
                <c:pt idx="71">
                  <c:v>1.4999999999999999E-2</c:v>
                </c:pt>
                <c:pt idx="72">
                  <c:v>1.4999999999999999E-2</c:v>
                </c:pt>
                <c:pt idx="73">
                  <c:v>1.4999999999999999E-2</c:v>
                </c:pt>
                <c:pt idx="74">
                  <c:v>1.7000000000000001E-2</c:v>
                </c:pt>
                <c:pt idx="75">
                  <c:v>0.02</c:v>
                </c:pt>
                <c:pt idx="76">
                  <c:v>0.02</c:v>
                </c:pt>
                <c:pt idx="77">
                  <c:v>0.02</c:v>
                </c:pt>
                <c:pt idx="78">
                  <c:v>0.02</c:v>
                </c:pt>
                <c:pt idx="79">
                  <c:v>2.1000000000000001E-2</c:v>
                </c:pt>
                <c:pt idx="80">
                  <c:v>2.1000000000000001E-2</c:v>
                </c:pt>
                <c:pt idx="81">
                  <c:v>2.1000000000000001E-2</c:v>
                </c:pt>
                <c:pt idx="82">
                  <c:v>2.1000000000000001E-2</c:v>
                </c:pt>
                <c:pt idx="83">
                  <c:v>2.1000000000000001E-2</c:v>
                </c:pt>
                <c:pt idx="84">
                  <c:v>2.1999999999999999E-2</c:v>
                </c:pt>
                <c:pt idx="85">
                  <c:v>2.1999999999999999E-2</c:v>
                </c:pt>
                <c:pt idx="86">
                  <c:v>2.1999999999999999E-2</c:v>
                </c:pt>
                <c:pt idx="87">
                  <c:v>2.3E-2</c:v>
                </c:pt>
                <c:pt idx="88">
                  <c:v>2.5000000000000001E-2</c:v>
                </c:pt>
                <c:pt idx="89">
                  <c:v>2.5999999999999999E-2</c:v>
                </c:pt>
                <c:pt idx="90">
                  <c:v>2.7E-2</c:v>
                </c:pt>
                <c:pt idx="91">
                  <c:v>2.7E-2</c:v>
                </c:pt>
                <c:pt idx="92">
                  <c:v>2.7E-2</c:v>
                </c:pt>
                <c:pt idx="93">
                  <c:v>2.7E-2</c:v>
                </c:pt>
                <c:pt idx="94">
                  <c:v>2.8000000000000001E-2</c:v>
                </c:pt>
                <c:pt idx="95">
                  <c:v>2.8000000000000001E-2</c:v>
                </c:pt>
                <c:pt idx="96">
                  <c:v>2.8000000000000001E-2</c:v>
                </c:pt>
                <c:pt idx="97">
                  <c:v>3.1E-2</c:v>
                </c:pt>
                <c:pt idx="98">
                  <c:v>3.1E-2</c:v>
                </c:pt>
                <c:pt idx="99">
                  <c:v>3.2000000000000001E-2</c:v>
                </c:pt>
                <c:pt idx="100">
                  <c:v>3.3000000000000002E-2</c:v>
                </c:pt>
                <c:pt idx="101">
                  <c:v>3.3000000000000002E-2</c:v>
                </c:pt>
                <c:pt idx="102">
                  <c:v>3.3000000000000002E-2</c:v>
                </c:pt>
                <c:pt idx="103">
                  <c:v>3.3000000000000002E-2</c:v>
                </c:pt>
                <c:pt idx="104">
                  <c:v>3.3000000000000002E-2</c:v>
                </c:pt>
                <c:pt idx="105">
                  <c:v>3.4000000000000002E-2</c:v>
                </c:pt>
                <c:pt idx="106">
                  <c:v>3.4000000000000002E-2</c:v>
                </c:pt>
                <c:pt idx="107">
                  <c:v>3.4000000000000002E-2</c:v>
                </c:pt>
                <c:pt idx="108">
                  <c:v>3.4000000000000002E-2</c:v>
                </c:pt>
                <c:pt idx="109">
                  <c:v>3.4000000000000002E-2</c:v>
                </c:pt>
                <c:pt idx="110">
                  <c:v>3.4000000000000002E-2</c:v>
                </c:pt>
                <c:pt idx="111">
                  <c:v>3.4000000000000002E-2</c:v>
                </c:pt>
                <c:pt idx="112">
                  <c:v>3.5000000000000003E-2</c:v>
                </c:pt>
                <c:pt idx="113">
                  <c:v>3.5999999999999997E-2</c:v>
                </c:pt>
                <c:pt idx="114">
                  <c:v>3.5999999999999997E-2</c:v>
                </c:pt>
                <c:pt idx="115">
                  <c:v>3.5999999999999997E-2</c:v>
                </c:pt>
                <c:pt idx="116">
                  <c:v>3.5999999999999997E-2</c:v>
                </c:pt>
                <c:pt idx="117">
                  <c:v>3.5999999999999997E-2</c:v>
                </c:pt>
                <c:pt idx="118">
                  <c:v>3.9E-2</c:v>
                </c:pt>
                <c:pt idx="119">
                  <c:v>3.9E-2</c:v>
                </c:pt>
                <c:pt idx="120">
                  <c:v>0.04</c:v>
                </c:pt>
                <c:pt idx="121">
                  <c:v>0.04</c:v>
                </c:pt>
                <c:pt idx="122">
                  <c:v>4.1000000000000002E-2</c:v>
                </c:pt>
                <c:pt idx="123">
                  <c:v>4.1000000000000002E-2</c:v>
                </c:pt>
                <c:pt idx="124">
                  <c:v>4.2000000000000003E-2</c:v>
                </c:pt>
                <c:pt idx="125">
                  <c:v>4.2000000000000003E-2</c:v>
                </c:pt>
                <c:pt idx="126">
                  <c:v>4.2999999999999997E-2</c:v>
                </c:pt>
                <c:pt idx="127">
                  <c:v>4.2999999999999997E-2</c:v>
                </c:pt>
                <c:pt idx="128">
                  <c:v>4.2999999999999997E-2</c:v>
                </c:pt>
                <c:pt idx="129">
                  <c:v>4.2999999999999997E-2</c:v>
                </c:pt>
                <c:pt idx="130">
                  <c:v>4.2999999999999997E-2</c:v>
                </c:pt>
                <c:pt idx="131">
                  <c:v>4.3999999999999997E-2</c:v>
                </c:pt>
                <c:pt idx="132">
                  <c:v>4.3999999999999997E-2</c:v>
                </c:pt>
                <c:pt idx="133">
                  <c:v>4.3999999999999997E-2</c:v>
                </c:pt>
                <c:pt idx="134">
                  <c:v>4.4999999999999998E-2</c:v>
                </c:pt>
                <c:pt idx="135">
                  <c:v>4.4999999999999998E-2</c:v>
                </c:pt>
                <c:pt idx="136">
                  <c:v>4.4999999999999998E-2</c:v>
                </c:pt>
                <c:pt idx="137">
                  <c:v>4.4999999999999998E-2</c:v>
                </c:pt>
                <c:pt idx="138">
                  <c:v>4.4999999999999998E-2</c:v>
                </c:pt>
                <c:pt idx="139">
                  <c:v>4.4999999999999998E-2</c:v>
                </c:pt>
                <c:pt idx="140">
                  <c:v>4.4999999999999998E-2</c:v>
                </c:pt>
                <c:pt idx="141">
                  <c:v>4.4999999999999998E-2</c:v>
                </c:pt>
                <c:pt idx="142">
                  <c:v>4.4999999999999998E-2</c:v>
                </c:pt>
                <c:pt idx="143">
                  <c:v>4.5999999999999999E-2</c:v>
                </c:pt>
                <c:pt idx="144">
                  <c:v>4.5999999999999999E-2</c:v>
                </c:pt>
                <c:pt idx="145">
                  <c:v>4.5999999999999999E-2</c:v>
                </c:pt>
                <c:pt idx="146">
                  <c:v>4.5999999999999999E-2</c:v>
                </c:pt>
                <c:pt idx="147">
                  <c:v>4.7E-2</c:v>
                </c:pt>
                <c:pt idx="148">
                  <c:v>4.7E-2</c:v>
                </c:pt>
                <c:pt idx="149">
                  <c:v>4.7E-2</c:v>
                </c:pt>
                <c:pt idx="150">
                  <c:v>4.7E-2</c:v>
                </c:pt>
                <c:pt idx="151">
                  <c:v>4.7E-2</c:v>
                </c:pt>
                <c:pt idx="152">
                  <c:v>4.7E-2</c:v>
                </c:pt>
                <c:pt idx="153">
                  <c:v>4.8000000000000001E-2</c:v>
                </c:pt>
                <c:pt idx="154">
                  <c:v>4.8000000000000001E-2</c:v>
                </c:pt>
                <c:pt idx="155">
                  <c:v>4.8000000000000001E-2</c:v>
                </c:pt>
                <c:pt idx="156">
                  <c:v>4.8000000000000001E-2</c:v>
                </c:pt>
                <c:pt idx="157">
                  <c:v>4.8000000000000001E-2</c:v>
                </c:pt>
                <c:pt idx="158">
                  <c:v>4.8000000000000001E-2</c:v>
                </c:pt>
                <c:pt idx="159">
                  <c:v>4.8000000000000001E-2</c:v>
                </c:pt>
                <c:pt idx="160">
                  <c:v>4.8000000000000001E-2</c:v>
                </c:pt>
                <c:pt idx="161">
                  <c:v>4.9000000000000002E-2</c:v>
                </c:pt>
                <c:pt idx="162">
                  <c:v>4.9000000000000002E-2</c:v>
                </c:pt>
                <c:pt idx="163">
                  <c:v>4.9000000000000002E-2</c:v>
                </c:pt>
                <c:pt idx="164">
                  <c:v>4.9000000000000002E-2</c:v>
                </c:pt>
                <c:pt idx="165">
                  <c:v>4.9000000000000002E-2</c:v>
                </c:pt>
                <c:pt idx="166">
                  <c:v>4.9000000000000002E-2</c:v>
                </c:pt>
                <c:pt idx="167">
                  <c:v>0.05</c:v>
                </c:pt>
                <c:pt idx="168">
                  <c:v>5.0999999999999997E-2</c:v>
                </c:pt>
                <c:pt idx="169">
                  <c:v>5.1999999999999998E-2</c:v>
                </c:pt>
                <c:pt idx="170">
                  <c:v>5.2999999999999999E-2</c:v>
                </c:pt>
                <c:pt idx="171">
                  <c:v>5.2999999999999999E-2</c:v>
                </c:pt>
                <c:pt idx="172">
                  <c:v>5.3999999999999999E-2</c:v>
                </c:pt>
                <c:pt idx="173">
                  <c:v>5.3999999999999999E-2</c:v>
                </c:pt>
                <c:pt idx="174">
                  <c:v>5.3999999999999999E-2</c:v>
                </c:pt>
                <c:pt idx="175">
                  <c:v>5.3999999999999999E-2</c:v>
                </c:pt>
                <c:pt idx="176">
                  <c:v>5.3999999999999999E-2</c:v>
                </c:pt>
                <c:pt idx="177">
                  <c:v>5.3999999999999999E-2</c:v>
                </c:pt>
                <c:pt idx="178">
                  <c:v>5.3999999999999999E-2</c:v>
                </c:pt>
                <c:pt idx="179">
                  <c:v>5.5E-2</c:v>
                </c:pt>
                <c:pt idx="180">
                  <c:v>5.5E-2</c:v>
                </c:pt>
                <c:pt idx="181">
                  <c:v>5.5E-2</c:v>
                </c:pt>
                <c:pt idx="182">
                  <c:v>5.5E-2</c:v>
                </c:pt>
                <c:pt idx="183">
                  <c:v>5.5E-2</c:v>
                </c:pt>
                <c:pt idx="184">
                  <c:v>5.5E-2</c:v>
                </c:pt>
                <c:pt idx="185">
                  <c:v>5.5E-2</c:v>
                </c:pt>
                <c:pt idx="186">
                  <c:v>5.6000000000000001E-2</c:v>
                </c:pt>
                <c:pt idx="187">
                  <c:v>5.7000000000000002E-2</c:v>
                </c:pt>
                <c:pt idx="188">
                  <c:v>5.7000000000000002E-2</c:v>
                </c:pt>
                <c:pt idx="189">
                  <c:v>5.8999999999999997E-2</c:v>
                </c:pt>
                <c:pt idx="190">
                  <c:v>5.8999999999999997E-2</c:v>
                </c:pt>
                <c:pt idx="191">
                  <c:v>0.06</c:v>
                </c:pt>
                <c:pt idx="192">
                  <c:v>0.06</c:v>
                </c:pt>
                <c:pt idx="193">
                  <c:v>0.06</c:v>
                </c:pt>
                <c:pt idx="194">
                  <c:v>0.06</c:v>
                </c:pt>
                <c:pt idx="195">
                  <c:v>0.06</c:v>
                </c:pt>
                <c:pt idx="196">
                  <c:v>0.06</c:v>
                </c:pt>
                <c:pt idx="197">
                  <c:v>6.0999999999999999E-2</c:v>
                </c:pt>
                <c:pt idx="198">
                  <c:v>6.2E-2</c:v>
                </c:pt>
                <c:pt idx="199">
                  <c:v>6.3E-2</c:v>
                </c:pt>
                <c:pt idx="200">
                  <c:v>6.4000000000000001E-2</c:v>
                </c:pt>
                <c:pt idx="201">
                  <c:v>6.4000000000000001E-2</c:v>
                </c:pt>
                <c:pt idx="202">
                  <c:v>6.4000000000000001E-2</c:v>
                </c:pt>
                <c:pt idx="203">
                  <c:v>6.4000000000000001E-2</c:v>
                </c:pt>
                <c:pt idx="204">
                  <c:v>6.5000000000000002E-2</c:v>
                </c:pt>
                <c:pt idx="205">
                  <c:v>6.5000000000000002E-2</c:v>
                </c:pt>
                <c:pt idx="206">
                  <c:v>6.5000000000000002E-2</c:v>
                </c:pt>
                <c:pt idx="207">
                  <c:v>6.5000000000000002E-2</c:v>
                </c:pt>
                <c:pt idx="208">
                  <c:v>6.5000000000000002E-2</c:v>
                </c:pt>
                <c:pt idx="209">
                  <c:v>6.5000000000000002E-2</c:v>
                </c:pt>
                <c:pt idx="210">
                  <c:v>6.5000000000000002E-2</c:v>
                </c:pt>
                <c:pt idx="211">
                  <c:v>6.5000000000000002E-2</c:v>
                </c:pt>
                <c:pt idx="212">
                  <c:v>6.5000000000000002E-2</c:v>
                </c:pt>
                <c:pt idx="213">
                  <c:v>6.6000000000000003E-2</c:v>
                </c:pt>
                <c:pt idx="214">
                  <c:v>6.6000000000000003E-2</c:v>
                </c:pt>
                <c:pt idx="215">
                  <c:v>6.6000000000000003E-2</c:v>
                </c:pt>
                <c:pt idx="216">
                  <c:v>6.6000000000000003E-2</c:v>
                </c:pt>
                <c:pt idx="217">
                  <c:v>6.7000000000000004E-2</c:v>
                </c:pt>
                <c:pt idx="218">
                  <c:v>6.7000000000000004E-2</c:v>
                </c:pt>
                <c:pt idx="219">
                  <c:v>6.7000000000000004E-2</c:v>
                </c:pt>
                <c:pt idx="220">
                  <c:v>6.7000000000000004E-2</c:v>
                </c:pt>
                <c:pt idx="221">
                  <c:v>6.8000000000000005E-2</c:v>
                </c:pt>
                <c:pt idx="222">
                  <c:v>6.9000000000000006E-2</c:v>
                </c:pt>
                <c:pt idx="223">
                  <c:v>6.9000000000000006E-2</c:v>
                </c:pt>
                <c:pt idx="224">
                  <c:v>7.0000000000000007E-2</c:v>
                </c:pt>
                <c:pt idx="225">
                  <c:v>7.1999999999999995E-2</c:v>
                </c:pt>
                <c:pt idx="226">
                  <c:v>7.2999999999999995E-2</c:v>
                </c:pt>
                <c:pt idx="227">
                  <c:v>7.2999999999999995E-2</c:v>
                </c:pt>
                <c:pt idx="228">
                  <c:v>7.2999999999999995E-2</c:v>
                </c:pt>
                <c:pt idx="229">
                  <c:v>7.2999999999999995E-2</c:v>
                </c:pt>
                <c:pt idx="230">
                  <c:v>7.2999999999999995E-2</c:v>
                </c:pt>
                <c:pt idx="231">
                  <c:v>7.2999999999999995E-2</c:v>
                </c:pt>
                <c:pt idx="232">
                  <c:v>7.2999999999999995E-2</c:v>
                </c:pt>
                <c:pt idx="233">
                  <c:v>7.3999999999999996E-2</c:v>
                </c:pt>
                <c:pt idx="234">
                  <c:v>7.4999999999999997E-2</c:v>
                </c:pt>
                <c:pt idx="235">
                  <c:v>7.4999999999999997E-2</c:v>
                </c:pt>
                <c:pt idx="236">
                  <c:v>7.4999999999999997E-2</c:v>
                </c:pt>
                <c:pt idx="237">
                  <c:v>7.4999999999999997E-2</c:v>
                </c:pt>
                <c:pt idx="238">
                  <c:v>7.5999999999999998E-2</c:v>
                </c:pt>
                <c:pt idx="239">
                  <c:v>7.6999999999999999E-2</c:v>
                </c:pt>
                <c:pt idx="240">
                  <c:v>7.8E-2</c:v>
                </c:pt>
                <c:pt idx="241">
                  <c:v>7.8E-2</c:v>
                </c:pt>
                <c:pt idx="242">
                  <c:v>7.8E-2</c:v>
                </c:pt>
                <c:pt idx="243">
                  <c:v>7.8E-2</c:v>
                </c:pt>
                <c:pt idx="244">
                  <c:v>7.8E-2</c:v>
                </c:pt>
                <c:pt idx="245">
                  <c:v>7.8E-2</c:v>
                </c:pt>
                <c:pt idx="246">
                  <c:v>7.8E-2</c:v>
                </c:pt>
                <c:pt idx="247">
                  <c:v>0.08</c:v>
                </c:pt>
                <c:pt idx="248">
                  <c:v>0.08</c:v>
                </c:pt>
                <c:pt idx="249">
                  <c:v>0.08</c:v>
                </c:pt>
                <c:pt idx="250">
                  <c:v>0.08</c:v>
                </c:pt>
                <c:pt idx="251">
                  <c:v>0.08</c:v>
                </c:pt>
                <c:pt idx="252">
                  <c:v>0.08</c:v>
                </c:pt>
                <c:pt idx="253">
                  <c:v>8.1000000000000003E-2</c:v>
                </c:pt>
                <c:pt idx="254">
                  <c:v>8.1000000000000003E-2</c:v>
                </c:pt>
                <c:pt idx="255">
                  <c:v>8.1000000000000003E-2</c:v>
                </c:pt>
                <c:pt idx="256">
                  <c:v>8.2000000000000003E-2</c:v>
                </c:pt>
                <c:pt idx="257">
                  <c:v>8.3000000000000004E-2</c:v>
                </c:pt>
                <c:pt idx="258">
                  <c:v>8.3000000000000004E-2</c:v>
                </c:pt>
                <c:pt idx="259">
                  <c:v>8.3000000000000004E-2</c:v>
                </c:pt>
                <c:pt idx="260">
                  <c:v>8.5000000000000006E-2</c:v>
                </c:pt>
                <c:pt idx="261">
                  <c:v>8.5000000000000006E-2</c:v>
                </c:pt>
                <c:pt idx="262">
                  <c:v>8.5000000000000006E-2</c:v>
                </c:pt>
                <c:pt idx="263">
                  <c:v>8.5000000000000006E-2</c:v>
                </c:pt>
                <c:pt idx="264">
                  <c:v>8.5000000000000006E-2</c:v>
                </c:pt>
                <c:pt idx="265">
                  <c:v>8.5000000000000006E-2</c:v>
                </c:pt>
                <c:pt idx="266">
                  <c:v>8.5000000000000006E-2</c:v>
                </c:pt>
                <c:pt idx="267">
                  <c:v>8.5000000000000006E-2</c:v>
                </c:pt>
                <c:pt idx="268">
                  <c:v>8.5000000000000006E-2</c:v>
                </c:pt>
                <c:pt idx="269">
                  <c:v>8.5000000000000006E-2</c:v>
                </c:pt>
                <c:pt idx="270">
                  <c:v>8.5000000000000006E-2</c:v>
                </c:pt>
                <c:pt idx="271">
                  <c:v>8.5000000000000006E-2</c:v>
                </c:pt>
                <c:pt idx="272">
                  <c:v>8.5000000000000006E-2</c:v>
                </c:pt>
                <c:pt idx="273">
                  <c:v>8.5000000000000006E-2</c:v>
                </c:pt>
                <c:pt idx="274">
                  <c:v>8.5000000000000006E-2</c:v>
                </c:pt>
                <c:pt idx="275">
                  <c:v>8.5000000000000006E-2</c:v>
                </c:pt>
                <c:pt idx="276">
                  <c:v>8.5000000000000006E-2</c:v>
                </c:pt>
                <c:pt idx="277">
                  <c:v>8.5000000000000006E-2</c:v>
                </c:pt>
                <c:pt idx="278">
                  <c:v>8.5000000000000006E-2</c:v>
                </c:pt>
                <c:pt idx="279">
                  <c:v>8.5000000000000006E-2</c:v>
                </c:pt>
                <c:pt idx="280">
                  <c:v>8.5000000000000006E-2</c:v>
                </c:pt>
                <c:pt idx="281">
                  <c:v>8.5000000000000006E-2</c:v>
                </c:pt>
                <c:pt idx="282">
                  <c:v>8.5000000000000006E-2</c:v>
                </c:pt>
                <c:pt idx="283">
                  <c:v>8.5000000000000006E-2</c:v>
                </c:pt>
                <c:pt idx="284">
                  <c:v>8.5000000000000006E-2</c:v>
                </c:pt>
                <c:pt idx="285">
                  <c:v>8.5000000000000006E-2</c:v>
                </c:pt>
                <c:pt idx="286">
                  <c:v>8.5000000000000006E-2</c:v>
                </c:pt>
                <c:pt idx="287">
                  <c:v>8.5000000000000006E-2</c:v>
                </c:pt>
                <c:pt idx="288">
                  <c:v>8.5000000000000006E-2</c:v>
                </c:pt>
                <c:pt idx="289">
                  <c:v>8.5000000000000006E-2</c:v>
                </c:pt>
                <c:pt idx="290">
                  <c:v>8.5000000000000006E-2</c:v>
                </c:pt>
                <c:pt idx="291">
                  <c:v>8.5000000000000006E-2</c:v>
                </c:pt>
                <c:pt idx="292">
                  <c:v>8.5000000000000006E-2</c:v>
                </c:pt>
                <c:pt idx="293">
                  <c:v>8.5000000000000006E-2</c:v>
                </c:pt>
                <c:pt idx="294">
                  <c:v>8.5000000000000006E-2</c:v>
                </c:pt>
                <c:pt idx="295">
                  <c:v>8.5000000000000006E-2</c:v>
                </c:pt>
                <c:pt idx="296">
                  <c:v>8.5000000000000006E-2</c:v>
                </c:pt>
                <c:pt idx="297">
                  <c:v>8.5000000000000006E-2</c:v>
                </c:pt>
                <c:pt idx="298">
                  <c:v>8.5000000000000006E-2</c:v>
                </c:pt>
                <c:pt idx="299">
                  <c:v>8.5999999999999993E-2</c:v>
                </c:pt>
                <c:pt idx="300">
                  <c:v>8.5999999999999993E-2</c:v>
                </c:pt>
                <c:pt idx="301">
                  <c:v>8.5999999999999993E-2</c:v>
                </c:pt>
                <c:pt idx="302">
                  <c:v>8.6999999999999994E-2</c:v>
                </c:pt>
                <c:pt idx="303">
                  <c:v>8.6999999999999994E-2</c:v>
                </c:pt>
                <c:pt idx="304">
                  <c:v>8.6999999999999994E-2</c:v>
                </c:pt>
                <c:pt idx="305">
                  <c:v>8.6999999999999994E-2</c:v>
                </c:pt>
                <c:pt idx="306">
                  <c:v>8.6999999999999994E-2</c:v>
                </c:pt>
                <c:pt idx="307">
                  <c:v>8.6999999999999994E-2</c:v>
                </c:pt>
                <c:pt idx="308">
                  <c:v>8.6999999999999994E-2</c:v>
                </c:pt>
                <c:pt idx="309">
                  <c:v>8.6999999999999994E-2</c:v>
                </c:pt>
                <c:pt idx="310">
                  <c:v>8.6999999999999994E-2</c:v>
                </c:pt>
                <c:pt idx="311">
                  <c:v>8.6999999999999994E-2</c:v>
                </c:pt>
                <c:pt idx="312">
                  <c:v>8.6999999999999994E-2</c:v>
                </c:pt>
                <c:pt idx="313">
                  <c:v>8.6999999999999994E-2</c:v>
                </c:pt>
                <c:pt idx="314">
                  <c:v>8.6999999999999994E-2</c:v>
                </c:pt>
                <c:pt idx="315">
                  <c:v>8.6999999999999994E-2</c:v>
                </c:pt>
                <c:pt idx="316">
                  <c:v>8.6999999999999994E-2</c:v>
                </c:pt>
                <c:pt idx="317">
                  <c:v>8.6999999999999994E-2</c:v>
                </c:pt>
                <c:pt idx="318">
                  <c:v>8.6999999999999994E-2</c:v>
                </c:pt>
                <c:pt idx="319">
                  <c:v>8.6999999999999994E-2</c:v>
                </c:pt>
                <c:pt idx="320">
                  <c:v>8.6999999999999994E-2</c:v>
                </c:pt>
                <c:pt idx="321">
                  <c:v>8.6999999999999994E-2</c:v>
                </c:pt>
                <c:pt idx="322">
                  <c:v>8.6999999999999994E-2</c:v>
                </c:pt>
                <c:pt idx="323">
                  <c:v>8.6999999999999994E-2</c:v>
                </c:pt>
                <c:pt idx="324">
                  <c:v>8.6999999999999994E-2</c:v>
                </c:pt>
                <c:pt idx="325">
                  <c:v>8.6999999999999994E-2</c:v>
                </c:pt>
                <c:pt idx="326">
                  <c:v>8.6999999999999994E-2</c:v>
                </c:pt>
                <c:pt idx="327">
                  <c:v>8.6999999999999994E-2</c:v>
                </c:pt>
                <c:pt idx="328">
                  <c:v>8.6999999999999994E-2</c:v>
                </c:pt>
                <c:pt idx="329">
                  <c:v>8.8999999999999996E-2</c:v>
                </c:pt>
                <c:pt idx="330">
                  <c:v>8.8999999999999996E-2</c:v>
                </c:pt>
                <c:pt idx="331">
                  <c:v>8.8999999999999996E-2</c:v>
                </c:pt>
                <c:pt idx="332">
                  <c:v>9.0999999999999998E-2</c:v>
                </c:pt>
                <c:pt idx="333">
                  <c:v>9.1999999999999998E-2</c:v>
                </c:pt>
                <c:pt idx="334">
                  <c:v>9.1999999999999998E-2</c:v>
                </c:pt>
                <c:pt idx="335">
                  <c:v>9.1999999999999998E-2</c:v>
                </c:pt>
                <c:pt idx="336">
                  <c:v>9.2999999999999999E-2</c:v>
                </c:pt>
                <c:pt idx="337">
                  <c:v>9.2999999999999999E-2</c:v>
                </c:pt>
                <c:pt idx="338">
                  <c:v>9.2999999999999999E-2</c:v>
                </c:pt>
                <c:pt idx="339">
                  <c:v>9.4E-2</c:v>
                </c:pt>
                <c:pt idx="340">
                  <c:v>9.4E-2</c:v>
                </c:pt>
                <c:pt idx="341">
                  <c:v>9.4E-2</c:v>
                </c:pt>
                <c:pt idx="342">
                  <c:v>9.5000000000000001E-2</c:v>
                </c:pt>
                <c:pt idx="343">
                  <c:v>9.5000000000000001E-2</c:v>
                </c:pt>
                <c:pt idx="344">
                  <c:v>9.5000000000000001E-2</c:v>
                </c:pt>
                <c:pt idx="345">
                  <c:v>9.5000000000000001E-2</c:v>
                </c:pt>
                <c:pt idx="346">
                  <c:v>9.6000000000000002E-2</c:v>
                </c:pt>
                <c:pt idx="347">
                  <c:v>9.6000000000000002E-2</c:v>
                </c:pt>
                <c:pt idx="348">
                  <c:v>9.6000000000000002E-2</c:v>
                </c:pt>
                <c:pt idx="349">
                  <c:v>9.6000000000000002E-2</c:v>
                </c:pt>
                <c:pt idx="350">
                  <c:v>9.6000000000000002E-2</c:v>
                </c:pt>
                <c:pt idx="351">
                  <c:v>9.6000000000000002E-2</c:v>
                </c:pt>
                <c:pt idx="352">
                  <c:v>9.6000000000000002E-2</c:v>
                </c:pt>
                <c:pt idx="353">
                  <c:v>9.6000000000000002E-2</c:v>
                </c:pt>
                <c:pt idx="354">
                  <c:v>9.6000000000000002E-2</c:v>
                </c:pt>
                <c:pt idx="355">
                  <c:v>9.6000000000000002E-2</c:v>
                </c:pt>
                <c:pt idx="356">
                  <c:v>9.6000000000000002E-2</c:v>
                </c:pt>
                <c:pt idx="357">
                  <c:v>9.6000000000000002E-2</c:v>
                </c:pt>
                <c:pt idx="358">
                  <c:v>9.6000000000000002E-2</c:v>
                </c:pt>
                <c:pt idx="359">
                  <c:v>9.7000000000000003E-2</c:v>
                </c:pt>
                <c:pt idx="360">
                  <c:v>9.8000000000000004E-2</c:v>
                </c:pt>
                <c:pt idx="361">
                  <c:v>9.8000000000000004E-2</c:v>
                </c:pt>
                <c:pt idx="362">
                  <c:v>9.9000000000000005E-2</c:v>
                </c:pt>
                <c:pt idx="363">
                  <c:v>9.9000000000000005E-2</c:v>
                </c:pt>
                <c:pt idx="364">
                  <c:v>0.10199999999999999</c:v>
                </c:pt>
                <c:pt idx="365">
                  <c:v>0.10299999999999999</c:v>
                </c:pt>
                <c:pt idx="366">
                  <c:v>0.10299999999999999</c:v>
                </c:pt>
                <c:pt idx="367">
                  <c:v>0.104</c:v>
                </c:pt>
                <c:pt idx="368">
                  <c:v>0.104</c:v>
                </c:pt>
                <c:pt idx="369">
                  <c:v>0.104</c:v>
                </c:pt>
                <c:pt idx="370">
                  <c:v>0.104</c:v>
                </c:pt>
                <c:pt idx="371">
                  <c:v>0.104</c:v>
                </c:pt>
                <c:pt idx="372">
                  <c:v>0.106</c:v>
                </c:pt>
                <c:pt idx="373">
                  <c:v>0.106</c:v>
                </c:pt>
                <c:pt idx="374">
                  <c:v>0.106</c:v>
                </c:pt>
                <c:pt idx="375">
                  <c:v>0.106</c:v>
                </c:pt>
                <c:pt idx="376">
                  <c:v>0.106</c:v>
                </c:pt>
                <c:pt idx="377">
                  <c:v>0.106</c:v>
                </c:pt>
                <c:pt idx="378">
                  <c:v>0.107</c:v>
                </c:pt>
                <c:pt idx="379">
                  <c:v>0.107</c:v>
                </c:pt>
                <c:pt idx="380">
                  <c:v>0.107</c:v>
                </c:pt>
                <c:pt idx="381">
                  <c:v>0.107</c:v>
                </c:pt>
                <c:pt idx="382">
                  <c:v>0.107</c:v>
                </c:pt>
                <c:pt idx="383">
                  <c:v>0.107</c:v>
                </c:pt>
                <c:pt idx="384">
                  <c:v>0.107</c:v>
                </c:pt>
                <c:pt idx="385">
                  <c:v>0.107</c:v>
                </c:pt>
                <c:pt idx="386">
                  <c:v>0.107</c:v>
                </c:pt>
                <c:pt idx="387">
                  <c:v>0.108</c:v>
                </c:pt>
                <c:pt idx="388">
                  <c:v>0.108</c:v>
                </c:pt>
                <c:pt idx="389">
                  <c:v>0.108</c:v>
                </c:pt>
                <c:pt idx="390">
                  <c:v>0.108</c:v>
                </c:pt>
                <c:pt idx="391">
                  <c:v>0.108</c:v>
                </c:pt>
                <c:pt idx="392">
                  <c:v>0.108</c:v>
                </c:pt>
                <c:pt idx="393">
                  <c:v>0.108</c:v>
                </c:pt>
                <c:pt idx="394">
                  <c:v>0.108</c:v>
                </c:pt>
                <c:pt idx="395">
                  <c:v>0.108</c:v>
                </c:pt>
                <c:pt idx="396">
                  <c:v>0.109</c:v>
                </c:pt>
                <c:pt idx="397">
                  <c:v>0.109</c:v>
                </c:pt>
                <c:pt idx="398">
                  <c:v>0.109</c:v>
                </c:pt>
                <c:pt idx="399">
                  <c:v>0.109</c:v>
                </c:pt>
                <c:pt idx="400">
                  <c:v>0.109</c:v>
                </c:pt>
                <c:pt idx="401">
                  <c:v>0.109</c:v>
                </c:pt>
                <c:pt idx="402">
                  <c:v>0.109</c:v>
                </c:pt>
                <c:pt idx="403">
                  <c:v>0.109</c:v>
                </c:pt>
                <c:pt idx="404">
                  <c:v>0.109</c:v>
                </c:pt>
                <c:pt idx="405">
                  <c:v>0.109</c:v>
                </c:pt>
                <c:pt idx="406">
                  <c:v>0.109</c:v>
                </c:pt>
                <c:pt idx="407">
                  <c:v>0.109</c:v>
                </c:pt>
                <c:pt idx="408">
                  <c:v>0.109</c:v>
                </c:pt>
                <c:pt idx="409">
                  <c:v>0.111</c:v>
                </c:pt>
                <c:pt idx="410">
                  <c:v>0.111</c:v>
                </c:pt>
                <c:pt idx="411">
                  <c:v>0.111</c:v>
                </c:pt>
                <c:pt idx="412">
                  <c:v>0.112</c:v>
                </c:pt>
                <c:pt idx="413">
                  <c:v>0.112</c:v>
                </c:pt>
                <c:pt idx="414">
                  <c:v>0.112</c:v>
                </c:pt>
                <c:pt idx="415">
                  <c:v>0.112</c:v>
                </c:pt>
                <c:pt idx="416">
                  <c:v>0.113</c:v>
                </c:pt>
                <c:pt idx="417">
                  <c:v>0.113</c:v>
                </c:pt>
                <c:pt idx="418">
                  <c:v>0.114</c:v>
                </c:pt>
                <c:pt idx="419">
                  <c:v>0.114</c:v>
                </c:pt>
                <c:pt idx="420">
                  <c:v>0.114</c:v>
                </c:pt>
                <c:pt idx="421">
                  <c:v>0.11700000000000001</c:v>
                </c:pt>
                <c:pt idx="422">
                  <c:v>0.11700000000000001</c:v>
                </c:pt>
                <c:pt idx="423">
                  <c:v>0.11799999999999999</c:v>
                </c:pt>
                <c:pt idx="424">
                  <c:v>0.11799999999999999</c:v>
                </c:pt>
                <c:pt idx="425">
                  <c:v>0.11799999999999999</c:v>
                </c:pt>
                <c:pt idx="426">
                  <c:v>0.11799999999999999</c:v>
                </c:pt>
                <c:pt idx="427">
                  <c:v>0.11799999999999999</c:v>
                </c:pt>
                <c:pt idx="428">
                  <c:v>0.11799999999999999</c:v>
                </c:pt>
                <c:pt idx="429">
                  <c:v>0.11799999999999999</c:v>
                </c:pt>
                <c:pt idx="430">
                  <c:v>0.12</c:v>
                </c:pt>
                <c:pt idx="431">
                  <c:v>0.12</c:v>
                </c:pt>
                <c:pt idx="432">
                  <c:v>0.12</c:v>
                </c:pt>
                <c:pt idx="433">
                  <c:v>0.12</c:v>
                </c:pt>
                <c:pt idx="434">
                  <c:v>0.12</c:v>
                </c:pt>
                <c:pt idx="435">
                  <c:v>0.12</c:v>
                </c:pt>
                <c:pt idx="436">
                  <c:v>0.12</c:v>
                </c:pt>
                <c:pt idx="437">
                  <c:v>0.12</c:v>
                </c:pt>
                <c:pt idx="438">
                  <c:v>0.12</c:v>
                </c:pt>
                <c:pt idx="439">
                  <c:v>0.12</c:v>
                </c:pt>
                <c:pt idx="440">
                  <c:v>0.122</c:v>
                </c:pt>
                <c:pt idx="441">
                  <c:v>0.122</c:v>
                </c:pt>
                <c:pt idx="442">
                  <c:v>0.122</c:v>
                </c:pt>
                <c:pt idx="443">
                  <c:v>0.122</c:v>
                </c:pt>
                <c:pt idx="444">
                  <c:v>0.123</c:v>
                </c:pt>
                <c:pt idx="445">
                  <c:v>0.123</c:v>
                </c:pt>
                <c:pt idx="446">
                  <c:v>0.124</c:v>
                </c:pt>
                <c:pt idx="447">
                  <c:v>0.124</c:v>
                </c:pt>
                <c:pt idx="448">
                  <c:v>0.124</c:v>
                </c:pt>
                <c:pt idx="449">
                  <c:v>0.125</c:v>
                </c:pt>
                <c:pt idx="450">
                  <c:v>0.126</c:v>
                </c:pt>
                <c:pt idx="451">
                  <c:v>0.126</c:v>
                </c:pt>
                <c:pt idx="452">
                  <c:v>0.127</c:v>
                </c:pt>
                <c:pt idx="453">
                  <c:v>0.127</c:v>
                </c:pt>
                <c:pt idx="454">
                  <c:v>0.127</c:v>
                </c:pt>
                <c:pt idx="455">
                  <c:v>0.127</c:v>
                </c:pt>
                <c:pt idx="456">
                  <c:v>0.127</c:v>
                </c:pt>
                <c:pt idx="457">
                  <c:v>0.127</c:v>
                </c:pt>
                <c:pt idx="458">
                  <c:v>0.127</c:v>
                </c:pt>
                <c:pt idx="459">
                  <c:v>0.127</c:v>
                </c:pt>
                <c:pt idx="460">
                  <c:v>0.127</c:v>
                </c:pt>
                <c:pt idx="461">
                  <c:v>0.127</c:v>
                </c:pt>
                <c:pt idx="462">
                  <c:v>0.127</c:v>
                </c:pt>
                <c:pt idx="463">
                  <c:v>0.127</c:v>
                </c:pt>
                <c:pt idx="464">
                  <c:v>0.127</c:v>
                </c:pt>
                <c:pt idx="465">
                  <c:v>0.128</c:v>
                </c:pt>
                <c:pt idx="466">
                  <c:v>0.128</c:v>
                </c:pt>
                <c:pt idx="467">
                  <c:v>0.129</c:v>
                </c:pt>
                <c:pt idx="468">
                  <c:v>0.129</c:v>
                </c:pt>
                <c:pt idx="469">
                  <c:v>0.129</c:v>
                </c:pt>
                <c:pt idx="470">
                  <c:v>0.129</c:v>
                </c:pt>
                <c:pt idx="471">
                  <c:v>0.129</c:v>
                </c:pt>
                <c:pt idx="472">
                  <c:v>0.13</c:v>
                </c:pt>
                <c:pt idx="473">
                  <c:v>0.13</c:v>
                </c:pt>
                <c:pt idx="474">
                  <c:v>0.13</c:v>
                </c:pt>
                <c:pt idx="475">
                  <c:v>0.13</c:v>
                </c:pt>
                <c:pt idx="476">
                  <c:v>0.13</c:v>
                </c:pt>
                <c:pt idx="477">
                  <c:v>0.13</c:v>
                </c:pt>
                <c:pt idx="478">
                  <c:v>0.13</c:v>
                </c:pt>
                <c:pt idx="479">
                  <c:v>0.13</c:v>
                </c:pt>
                <c:pt idx="480">
                  <c:v>0.13</c:v>
                </c:pt>
                <c:pt idx="481">
                  <c:v>0.13</c:v>
                </c:pt>
                <c:pt idx="482">
                  <c:v>0.13</c:v>
                </c:pt>
                <c:pt idx="483">
                  <c:v>0.13</c:v>
                </c:pt>
                <c:pt idx="484">
                  <c:v>0.13</c:v>
                </c:pt>
                <c:pt idx="485">
                  <c:v>0.13</c:v>
                </c:pt>
                <c:pt idx="486">
                  <c:v>0.13</c:v>
                </c:pt>
                <c:pt idx="487">
                  <c:v>0.13</c:v>
                </c:pt>
                <c:pt idx="488">
                  <c:v>0.13200000000000001</c:v>
                </c:pt>
                <c:pt idx="489">
                  <c:v>0.13200000000000001</c:v>
                </c:pt>
                <c:pt idx="490">
                  <c:v>0.13200000000000001</c:v>
                </c:pt>
                <c:pt idx="491">
                  <c:v>0.13200000000000001</c:v>
                </c:pt>
                <c:pt idx="492">
                  <c:v>0.13200000000000001</c:v>
                </c:pt>
                <c:pt idx="493">
                  <c:v>0.13200000000000001</c:v>
                </c:pt>
                <c:pt idx="494">
                  <c:v>0.13200000000000001</c:v>
                </c:pt>
                <c:pt idx="495">
                  <c:v>0.13200000000000001</c:v>
                </c:pt>
                <c:pt idx="496">
                  <c:v>0.13200000000000001</c:v>
                </c:pt>
                <c:pt idx="497">
                  <c:v>0.13200000000000001</c:v>
                </c:pt>
                <c:pt idx="498">
                  <c:v>0.13200000000000001</c:v>
                </c:pt>
                <c:pt idx="499">
                  <c:v>0.13300000000000001</c:v>
                </c:pt>
                <c:pt idx="500">
                  <c:v>0.13300000000000001</c:v>
                </c:pt>
                <c:pt idx="501">
                  <c:v>0.13400000000000001</c:v>
                </c:pt>
                <c:pt idx="502">
                  <c:v>0.13500000000000001</c:v>
                </c:pt>
                <c:pt idx="503">
                  <c:v>0.13500000000000001</c:v>
                </c:pt>
                <c:pt idx="504">
                  <c:v>0.13500000000000001</c:v>
                </c:pt>
                <c:pt idx="505">
                  <c:v>0.13500000000000001</c:v>
                </c:pt>
                <c:pt idx="506">
                  <c:v>0.13500000000000001</c:v>
                </c:pt>
                <c:pt idx="507">
                  <c:v>0.13500000000000001</c:v>
                </c:pt>
                <c:pt idx="508">
                  <c:v>0.13500000000000001</c:v>
                </c:pt>
                <c:pt idx="509">
                  <c:v>0.13500000000000001</c:v>
                </c:pt>
                <c:pt idx="510">
                  <c:v>0.13500000000000001</c:v>
                </c:pt>
                <c:pt idx="511">
                  <c:v>0.13500000000000001</c:v>
                </c:pt>
                <c:pt idx="512">
                  <c:v>0.13600000000000001</c:v>
                </c:pt>
                <c:pt idx="513">
                  <c:v>0.13700000000000001</c:v>
                </c:pt>
                <c:pt idx="514">
                  <c:v>0.13700000000000001</c:v>
                </c:pt>
                <c:pt idx="515">
                  <c:v>0.13700000000000001</c:v>
                </c:pt>
                <c:pt idx="516">
                  <c:v>0.13700000000000001</c:v>
                </c:pt>
                <c:pt idx="517">
                  <c:v>0.13700000000000001</c:v>
                </c:pt>
                <c:pt idx="518">
                  <c:v>0.13800000000000001</c:v>
                </c:pt>
                <c:pt idx="519">
                  <c:v>0.13800000000000001</c:v>
                </c:pt>
                <c:pt idx="520">
                  <c:v>0.13900000000000001</c:v>
                </c:pt>
                <c:pt idx="521">
                  <c:v>0.13900000000000001</c:v>
                </c:pt>
                <c:pt idx="522">
                  <c:v>0.14000000000000001</c:v>
                </c:pt>
                <c:pt idx="523">
                  <c:v>0.14000000000000001</c:v>
                </c:pt>
                <c:pt idx="524">
                  <c:v>0.14099999999999999</c:v>
                </c:pt>
                <c:pt idx="525">
                  <c:v>0.14199999999999999</c:v>
                </c:pt>
                <c:pt idx="526">
                  <c:v>0.14199999999999999</c:v>
                </c:pt>
                <c:pt idx="527">
                  <c:v>0.14399999999999999</c:v>
                </c:pt>
                <c:pt idx="528">
                  <c:v>0.14399999999999999</c:v>
                </c:pt>
                <c:pt idx="529">
                  <c:v>0.14399999999999999</c:v>
                </c:pt>
                <c:pt idx="530">
                  <c:v>0.14399999999999999</c:v>
                </c:pt>
                <c:pt idx="531">
                  <c:v>0.14499999999999999</c:v>
                </c:pt>
                <c:pt idx="532">
                  <c:v>0.14599999999999999</c:v>
                </c:pt>
                <c:pt idx="533">
                  <c:v>0.14599999999999999</c:v>
                </c:pt>
                <c:pt idx="534">
                  <c:v>0.14699999999999999</c:v>
                </c:pt>
                <c:pt idx="535">
                  <c:v>0.14699999999999999</c:v>
                </c:pt>
                <c:pt idx="536">
                  <c:v>0.14799999999999999</c:v>
                </c:pt>
                <c:pt idx="537">
                  <c:v>0.14799999999999999</c:v>
                </c:pt>
                <c:pt idx="538">
                  <c:v>0.14799999999999999</c:v>
                </c:pt>
                <c:pt idx="539">
                  <c:v>0.14799999999999999</c:v>
                </c:pt>
                <c:pt idx="540">
                  <c:v>0.14799999999999999</c:v>
                </c:pt>
                <c:pt idx="541">
                  <c:v>0.14799999999999999</c:v>
                </c:pt>
                <c:pt idx="542">
                  <c:v>0.14899999999999999</c:v>
                </c:pt>
                <c:pt idx="543">
                  <c:v>0.15</c:v>
                </c:pt>
                <c:pt idx="544">
                  <c:v>0.15</c:v>
                </c:pt>
                <c:pt idx="545">
                  <c:v>0.151</c:v>
                </c:pt>
                <c:pt idx="546">
                  <c:v>0.152</c:v>
                </c:pt>
                <c:pt idx="547">
                  <c:v>0.152</c:v>
                </c:pt>
                <c:pt idx="548">
                  <c:v>0.154</c:v>
                </c:pt>
                <c:pt idx="549">
                  <c:v>0.155</c:v>
                </c:pt>
                <c:pt idx="550">
                  <c:v>0.155</c:v>
                </c:pt>
                <c:pt idx="551">
                  <c:v>0.158</c:v>
                </c:pt>
                <c:pt idx="552">
                  <c:v>0.158</c:v>
                </c:pt>
                <c:pt idx="553">
                  <c:v>0.158</c:v>
                </c:pt>
                <c:pt idx="554">
                  <c:v>0.158</c:v>
                </c:pt>
                <c:pt idx="555">
                  <c:v>0.158</c:v>
                </c:pt>
                <c:pt idx="556">
                  <c:v>0.159</c:v>
                </c:pt>
                <c:pt idx="557">
                  <c:v>0.159</c:v>
                </c:pt>
                <c:pt idx="558">
                  <c:v>0.159</c:v>
                </c:pt>
                <c:pt idx="559">
                  <c:v>0.159</c:v>
                </c:pt>
                <c:pt idx="560">
                  <c:v>0.159</c:v>
                </c:pt>
                <c:pt idx="561">
                  <c:v>0.159</c:v>
                </c:pt>
                <c:pt idx="562">
                  <c:v>0.16</c:v>
                </c:pt>
                <c:pt idx="563">
                  <c:v>0.16</c:v>
                </c:pt>
                <c:pt idx="564">
                  <c:v>0.16</c:v>
                </c:pt>
                <c:pt idx="565">
                  <c:v>0.16</c:v>
                </c:pt>
                <c:pt idx="566">
                  <c:v>0.16</c:v>
                </c:pt>
                <c:pt idx="567">
                  <c:v>0.16</c:v>
                </c:pt>
                <c:pt idx="568">
                  <c:v>0.16</c:v>
                </c:pt>
                <c:pt idx="569">
                  <c:v>0.16</c:v>
                </c:pt>
                <c:pt idx="570">
                  <c:v>0.16</c:v>
                </c:pt>
                <c:pt idx="571">
                  <c:v>0.16</c:v>
                </c:pt>
                <c:pt idx="572">
                  <c:v>0.16</c:v>
                </c:pt>
                <c:pt idx="573">
                  <c:v>0.16</c:v>
                </c:pt>
                <c:pt idx="574">
                  <c:v>0.16</c:v>
                </c:pt>
                <c:pt idx="575">
                  <c:v>0.16</c:v>
                </c:pt>
                <c:pt idx="576">
                  <c:v>0.16</c:v>
                </c:pt>
                <c:pt idx="577">
                  <c:v>0.16</c:v>
                </c:pt>
                <c:pt idx="578">
                  <c:v>0.16</c:v>
                </c:pt>
                <c:pt idx="579">
                  <c:v>0.16</c:v>
                </c:pt>
                <c:pt idx="580">
                  <c:v>0.16</c:v>
                </c:pt>
                <c:pt idx="581">
                  <c:v>0.16</c:v>
                </c:pt>
                <c:pt idx="582">
                  <c:v>0.16</c:v>
                </c:pt>
                <c:pt idx="583">
                  <c:v>0.16</c:v>
                </c:pt>
                <c:pt idx="584">
                  <c:v>0.16</c:v>
                </c:pt>
                <c:pt idx="585">
                  <c:v>0.16</c:v>
                </c:pt>
                <c:pt idx="586">
                  <c:v>0.16</c:v>
                </c:pt>
                <c:pt idx="587">
                  <c:v>0.161</c:v>
                </c:pt>
                <c:pt idx="588">
                  <c:v>0.161</c:v>
                </c:pt>
                <c:pt idx="589">
                  <c:v>0.161</c:v>
                </c:pt>
                <c:pt idx="590">
                  <c:v>0.161</c:v>
                </c:pt>
                <c:pt idx="591">
                  <c:v>0.161</c:v>
                </c:pt>
                <c:pt idx="592">
                  <c:v>0.161</c:v>
                </c:pt>
                <c:pt idx="593">
                  <c:v>0.161</c:v>
                </c:pt>
                <c:pt idx="594">
                  <c:v>0.16200000000000001</c:v>
                </c:pt>
                <c:pt idx="595">
                  <c:v>0.16200000000000001</c:v>
                </c:pt>
                <c:pt idx="596">
                  <c:v>0.16200000000000001</c:v>
                </c:pt>
                <c:pt idx="597">
                  <c:v>0.16200000000000001</c:v>
                </c:pt>
                <c:pt idx="598">
                  <c:v>0.16200000000000001</c:v>
                </c:pt>
                <c:pt idx="599">
                  <c:v>0.16200000000000001</c:v>
                </c:pt>
                <c:pt idx="600">
                  <c:v>0.16200000000000001</c:v>
                </c:pt>
                <c:pt idx="601">
                  <c:v>0.16200000000000001</c:v>
                </c:pt>
                <c:pt idx="602">
                  <c:v>0.16300000000000001</c:v>
                </c:pt>
                <c:pt idx="603">
                  <c:v>0.16600000000000001</c:v>
                </c:pt>
                <c:pt idx="604">
                  <c:v>0.16700000000000001</c:v>
                </c:pt>
                <c:pt idx="605">
                  <c:v>0.16700000000000001</c:v>
                </c:pt>
                <c:pt idx="606">
                  <c:v>0.16700000000000001</c:v>
                </c:pt>
                <c:pt idx="607">
                  <c:v>0.16700000000000001</c:v>
                </c:pt>
                <c:pt idx="608">
                  <c:v>0.16800000000000001</c:v>
                </c:pt>
                <c:pt idx="609">
                  <c:v>0.16800000000000001</c:v>
                </c:pt>
                <c:pt idx="610">
                  <c:v>0.16800000000000001</c:v>
                </c:pt>
                <c:pt idx="611">
                  <c:v>0.16800000000000001</c:v>
                </c:pt>
                <c:pt idx="612">
                  <c:v>0.16800000000000001</c:v>
                </c:pt>
                <c:pt idx="613">
                  <c:v>0.17</c:v>
                </c:pt>
                <c:pt idx="614">
                  <c:v>0.17</c:v>
                </c:pt>
                <c:pt idx="615">
                  <c:v>0.17</c:v>
                </c:pt>
                <c:pt idx="616">
                  <c:v>0.17</c:v>
                </c:pt>
                <c:pt idx="617">
                  <c:v>0.17</c:v>
                </c:pt>
                <c:pt idx="618">
                  <c:v>0.17</c:v>
                </c:pt>
                <c:pt idx="619">
                  <c:v>0.17100000000000001</c:v>
                </c:pt>
                <c:pt idx="620">
                  <c:v>0.17100000000000001</c:v>
                </c:pt>
                <c:pt idx="621">
                  <c:v>0.17199999999999999</c:v>
                </c:pt>
                <c:pt idx="622">
                  <c:v>0.17199999999999999</c:v>
                </c:pt>
                <c:pt idx="623">
                  <c:v>0.17199999999999999</c:v>
                </c:pt>
                <c:pt idx="624">
                  <c:v>0.17199999999999999</c:v>
                </c:pt>
                <c:pt idx="625">
                  <c:v>0.17199999999999999</c:v>
                </c:pt>
                <c:pt idx="626">
                  <c:v>0.17199999999999999</c:v>
                </c:pt>
                <c:pt idx="627">
                  <c:v>0.17199999999999999</c:v>
                </c:pt>
                <c:pt idx="628">
                  <c:v>0.17199999999999999</c:v>
                </c:pt>
                <c:pt idx="629">
                  <c:v>0.17299999999999999</c:v>
                </c:pt>
                <c:pt idx="630">
                  <c:v>0.17299999999999999</c:v>
                </c:pt>
                <c:pt idx="631">
                  <c:v>0.17299999999999999</c:v>
                </c:pt>
                <c:pt idx="632">
                  <c:v>0.17299999999999999</c:v>
                </c:pt>
                <c:pt idx="633">
                  <c:v>0.17299999999999999</c:v>
                </c:pt>
                <c:pt idx="634">
                  <c:v>0.17299999999999999</c:v>
                </c:pt>
                <c:pt idx="635">
                  <c:v>0.17299999999999999</c:v>
                </c:pt>
                <c:pt idx="636">
                  <c:v>0.17299999999999999</c:v>
                </c:pt>
                <c:pt idx="637">
                  <c:v>0.17299999999999999</c:v>
                </c:pt>
                <c:pt idx="638">
                  <c:v>0.17399999999999999</c:v>
                </c:pt>
                <c:pt idx="639">
                  <c:v>0.17399999999999999</c:v>
                </c:pt>
                <c:pt idx="640">
                  <c:v>0.17399999999999999</c:v>
                </c:pt>
                <c:pt idx="641">
                  <c:v>0.17399999999999999</c:v>
                </c:pt>
                <c:pt idx="642">
                  <c:v>0.17399999999999999</c:v>
                </c:pt>
                <c:pt idx="643">
                  <c:v>0.17399999999999999</c:v>
                </c:pt>
                <c:pt idx="644">
                  <c:v>0.17499999999999999</c:v>
                </c:pt>
                <c:pt idx="645">
                  <c:v>0.17499999999999999</c:v>
                </c:pt>
                <c:pt idx="646">
                  <c:v>0.17499999999999999</c:v>
                </c:pt>
                <c:pt idx="647">
                  <c:v>0.17499999999999999</c:v>
                </c:pt>
                <c:pt idx="648">
                  <c:v>0.17499999999999999</c:v>
                </c:pt>
                <c:pt idx="649">
                  <c:v>0.17499999999999999</c:v>
                </c:pt>
                <c:pt idx="650">
                  <c:v>0.17499999999999999</c:v>
                </c:pt>
                <c:pt idx="651">
                  <c:v>0.17599999999999999</c:v>
                </c:pt>
                <c:pt idx="652">
                  <c:v>0.17599999999999999</c:v>
                </c:pt>
                <c:pt idx="653">
                  <c:v>0.17599999999999999</c:v>
                </c:pt>
                <c:pt idx="654">
                  <c:v>0.17799999999999999</c:v>
                </c:pt>
                <c:pt idx="655">
                  <c:v>0.17899999999999999</c:v>
                </c:pt>
                <c:pt idx="656">
                  <c:v>0.18</c:v>
                </c:pt>
                <c:pt idx="657">
                  <c:v>0.18099999999999999</c:v>
                </c:pt>
                <c:pt idx="658">
                  <c:v>0.18099999999999999</c:v>
                </c:pt>
                <c:pt idx="659">
                  <c:v>0.18099999999999999</c:v>
                </c:pt>
                <c:pt idx="660">
                  <c:v>0.18099999999999999</c:v>
                </c:pt>
                <c:pt idx="661">
                  <c:v>0.18099999999999999</c:v>
                </c:pt>
                <c:pt idx="662">
                  <c:v>0.183</c:v>
                </c:pt>
                <c:pt idx="663">
                  <c:v>0.183</c:v>
                </c:pt>
                <c:pt idx="664">
                  <c:v>0.183</c:v>
                </c:pt>
                <c:pt idx="665">
                  <c:v>0.184</c:v>
                </c:pt>
                <c:pt idx="666">
                  <c:v>0.184</c:v>
                </c:pt>
                <c:pt idx="667">
                  <c:v>0.184</c:v>
                </c:pt>
                <c:pt idx="668">
                  <c:v>0.184</c:v>
                </c:pt>
                <c:pt idx="669">
                  <c:v>0.184</c:v>
                </c:pt>
                <c:pt idx="670">
                  <c:v>0.185</c:v>
                </c:pt>
                <c:pt idx="671">
                  <c:v>0.185</c:v>
                </c:pt>
                <c:pt idx="672">
                  <c:v>0.185</c:v>
                </c:pt>
                <c:pt idx="673">
                  <c:v>0.185</c:v>
                </c:pt>
                <c:pt idx="674">
                  <c:v>0.186</c:v>
                </c:pt>
                <c:pt idx="675">
                  <c:v>0.186</c:v>
                </c:pt>
                <c:pt idx="676">
                  <c:v>0.186</c:v>
                </c:pt>
                <c:pt idx="677">
                  <c:v>0.187</c:v>
                </c:pt>
                <c:pt idx="678">
                  <c:v>0.187</c:v>
                </c:pt>
                <c:pt idx="679">
                  <c:v>0.187</c:v>
                </c:pt>
                <c:pt idx="680">
                  <c:v>0.187</c:v>
                </c:pt>
                <c:pt idx="681">
                  <c:v>0.187</c:v>
                </c:pt>
                <c:pt idx="682">
                  <c:v>0.187</c:v>
                </c:pt>
                <c:pt idx="683">
                  <c:v>0.187</c:v>
                </c:pt>
                <c:pt idx="684">
                  <c:v>0.187</c:v>
                </c:pt>
                <c:pt idx="685">
                  <c:v>0.188</c:v>
                </c:pt>
                <c:pt idx="686">
                  <c:v>0.189</c:v>
                </c:pt>
                <c:pt idx="687">
                  <c:v>0.189</c:v>
                </c:pt>
                <c:pt idx="688">
                  <c:v>0.189</c:v>
                </c:pt>
                <c:pt idx="689">
                  <c:v>0.19</c:v>
                </c:pt>
                <c:pt idx="690">
                  <c:v>0.19</c:v>
                </c:pt>
                <c:pt idx="691">
                  <c:v>0.19</c:v>
                </c:pt>
                <c:pt idx="692">
                  <c:v>0.19</c:v>
                </c:pt>
                <c:pt idx="693">
                  <c:v>0.19</c:v>
                </c:pt>
                <c:pt idx="694">
                  <c:v>0.19</c:v>
                </c:pt>
                <c:pt idx="695">
                  <c:v>0.19</c:v>
                </c:pt>
                <c:pt idx="696">
                  <c:v>0.19</c:v>
                </c:pt>
                <c:pt idx="697">
                  <c:v>0.19</c:v>
                </c:pt>
                <c:pt idx="698">
                  <c:v>0.191</c:v>
                </c:pt>
                <c:pt idx="699">
                  <c:v>0.191</c:v>
                </c:pt>
                <c:pt idx="700">
                  <c:v>0.191</c:v>
                </c:pt>
                <c:pt idx="701">
                  <c:v>0.192</c:v>
                </c:pt>
                <c:pt idx="702">
                  <c:v>0.193</c:v>
                </c:pt>
                <c:pt idx="703">
                  <c:v>0.193</c:v>
                </c:pt>
                <c:pt idx="704">
                  <c:v>0.193</c:v>
                </c:pt>
                <c:pt idx="705">
                  <c:v>0.193</c:v>
                </c:pt>
                <c:pt idx="706">
                  <c:v>0.193</c:v>
                </c:pt>
                <c:pt idx="707">
                  <c:v>0.193</c:v>
                </c:pt>
                <c:pt idx="708">
                  <c:v>0.193</c:v>
                </c:pt>
                <c:pt idx="709">
                  <c:v>0.193</c:v>
                </c:pt>
                <c:pt idx="710">
                  <c:v>0.193</c:v>
                </c:pt>
                <c:pt idx="711">
                  <c:v>0.193</c:v>
                </c:pt>
                <c:pt idx="712">
                  <c:v>0.193</c:v>
                </c:pt>
                <c:pt idx="713">
                  <c:v>0.19500000000000001</c:v>
                </c:pt>
                <c:pt idx="714">
                  <c:v>0.19500000000000001</c:v>
                </c:pt>
                <c:pt idx="715">
                  <c:v>0.19600000000000001</c:v>
                </c:pt>
                <c:pt idx="716">
                  <c:v>0.19700000000000001</c:v>
                </c:pt>
                <c:pt idx="717">
                  <c:v>0.19700000000000001</c:v>
                </c:pt>
                <c:pt idx="718">
                  <c:v>0.19700000000000001</c:v>
                </c:pt>
                <c:pt idx="719">
                  <c:v>0.19700000000000001</c:v>
                </c:pt>
                <c:pt idx="720">
                  <c:v>0.19700000000000001</c:v>
                </c:pt>
                <c:pt idx="721">
                  <c:v>0.19900000000000001</c:v>
                </c:pt>
                <c:pt idx="722">
                  <c:v>0.19900000000000001</c:v>
                </c:pt>
                <c:pt idx="723">
                  <c:v>0.19900000000000001</c:v>
                </c:pt>
                <c:pt idx="724">
                  <c:v>0.19900000000000001</c:v>
                </c:pt>
                <c:pt idx="725">
                  <c:v>0.2</c:v>
                </c:pt>
                <c:pt idx="726">
                  <c:v>0.2</c:v>
                </c:pt>
                <c:pt idx="727">
                  <c:v>0.2</c:v>
                </c:pt>
                <c:pt idx="728">
                  <c:v>0.20100000000000001</c:v>
                </c:pt>
                <c:pt idx="729">
                  <c:v>0.20300000000000001</c:v>
                </c:pt>
                <c:pt idx="730">
                  <c:v>0.20300000000000001</c:v>
                </c:pt>
                <c:pt idx="731">
                  <c:v>0.20399999999999999</c:v>
                </c:pt>
                <c:pt idx="732">
                  <c:v>0.20499999999999999</c:v>
                </c:pt>
                <c:pt idx="733">
                  <c:v>0.20499999999999999</c:v>
                </c:pt>
                <c:pt idx="734">
                  <c:v>0.20499999999999999</c:v>
                </c:pt>
                <c:pt idx="735">
                  <c:v>0.20599999999999999</c:v>
                </c:pt>
                <c:pt idx="736">
                  <c:v>0.20599999999999999</c:v>
                </c:pt>
                <c:pt idx="737">
                  <c:v>0.20599999999999999</c:v>
                </c:pt>
                <c:pt idx="738">
                  <c:v>0.20599999999999999</c:v>
                </c:pt>
                <c:pt idx="739">
                  <c:v>0.20599999999999999</c:v>
                </c:pt>
                <c:pt idx="740">
                  <c:v>0.20599999999999999</c:v>
                </c:pt>
                <c:pt idx="741">
                  <c:v>0.20599999999999999</c:v>
                </c:pt>
                <c:pt idx="742">
                  <c:v>0.20699999999999999</c:v>
                </c:pt>
                <c:pt idx="743">
                  <c:v>0.20699999999999999</c:v>
                </c:pt>
                <c:pt idx="744">
                  <c:v>0.20699999999999999</c:v>
                </c:pt>
                <c:pt idx="745">
                  <c:v>0.20799999999999999</c:v>
                </c:pt>
                <c:pt idx="746">
                  <c:v>0.20799999999999999</c:v>
                </c:pt>
                <c:pt idx="747">
                  <c:v>0.21099999999999999</c:v>
                </c:pt>
                <c:pt idx="748">
                  <c:v>0.21099999999999999</c:v>
                </c:pt>
                <c:pt idx="749">
                  <c:v>0.21099999999999999</c:v>
                </c:pt>
                <c:pt idx="750">
                  <c:v>0.21199999999999999</c:v>
                </c:pt>
                <c:pt idx="751">
                  <c:v>0.21199999999999999</c:v>
                </c:pt>
                <c:pt idx="752">
                  <c:v>0.21199999999999999</c:v>
                </c:pt>
                <c:pt idx="753">
                  <c:v>0.21199999999999999</c:v>
                </c:pt>
                <c:pt idx="754">
                  <c:v>0.21199999999999999</c:v>
                </c:pt>
                <c:pt idx="755">
                  <c:v>0.21199999999999999</c:v>
                </c:pt>
                <c:pt idx="756">
                  <c:v>0.21199999999999999</c:v>
                </c:pt>
                <c:pt idx="757">
                  <c:v>0.21199999999999999</c:v>
                </c:pt>
                <c:pt idx="758">
                  <c:v>0.21199999999999999</c:v>
                </c:pt>
                <c:pt idx="759">
                  <c:v>0.21199999999999999</c:v>
                </c:pt>
                <c:pt idx="760">
                  <c:v>0.21199999999999999</c:v>
                </c:pt>
                <c:pt idx="761">
                  <c:v>0.21199999999999999</c:v>
                </c:pt>
                <c:pt idx="762">
                  <c:v>0.21199999999999999</c:v>
                </c:pt>
                <c:pt idx="763">
                  <c:v>0.21199999999999999</c:v>
                </c:pt>
                <c:pt idx="764">
                  <c:v>0.21199999999999999</c:v>
                </c:pt>
                <c:pt idx="765">
                  <c:v>0.21199999999999999</c:v>
                </c:pt>
                <c:pt idx="766">
                  <c:v>0.21199999999999999</c:v>
                </c:pt>
                <c:pt idx="767">
                  <c:v>0.21199999999999999</c:v>
                </c:pt>
                <c:pt idx="768">
                  <c:v>0.21199999999999999</c:v>
                </c:pt>
                <c:pt idx="769">
                  <c:v>0.21199999999999999</c:v>
                </c:pt>
                <c:pt idx="770">
                  <c:v>0.21199999999999999</c:v>
                </c:pt>
                <c:pt idx="771">
                  <c:v>0.21199999999999999</c:v>
                </c:pt>
                <c:pt idx="772">
                  <c:v>0.21199999999999999</c:v>
                </c:pt>
                <c:pt idx="773">
                  <c:v>0.21199999999999999</c:v>
                </c:pt>
                <c:pt idx="774">
                  <c:v>0.21199999999999999</c:v>
                </c:pt>
                <c:pt idx="775">
                  <c:v>0.21199999999999999</c:v>
                </c:pt>
                <c:pt idx="776">
                  <c:v>0.21199999999999999</c:v>
                </c:pt>
                <c:pt idx="777">
                  <c:v>0.21199999999999999</c:v>
                </c:pt>
                <c:pt idx="778">
                  <c:v>0.21199999999999999</c:v>
                </c:pt>
                <c:pt idx="779">
                  <c:v>0.21199999999999999</c:v>
                </c:pt>
                <c:pt idx="780">
                  <c:v>0.21199999999999999</c:v>
                </c:pt>
                <c:pt idx="781">
                  <c:v>0.21199999999999999</c:v>
                </c:pt>
                <c:pt idx="782">
                  <c:v>0.21199999999999999</c:v>
                </c:pt>
                <c:pt idx="783">
                  <c:v>0.21199999999999999</c:v>
                </c:pt>
                <c:pt idx="784">
                  <c:v>0.21199999999999999</c:v>
                </c:pt>
                <c:pt idx="785">
                  <c:v>0.21199999999999999</c:v>
                </c:pt>
                <c:pt idx="786">
                  <c:v>0.21299999999999999</c:v>
                </c:pt>
                <c:pt idx="787">
                  <c:v>0.21299999999999999</c:v>
                </c:pt>
                <c:pt idx="788">
                  <c:v>0.214</c:v>
                </c:pt>
                <c:pt idx="789">
                  <c:v>0.214</c:v>
                </c:pt>
                <c:pt idx="790">
                  <c:v>0.214</c:v>
                </c:pt>
                <c:pt idx="791">
                  <c:v>0.215</c:v>
                </c:pt>
                <c:pt idx="792">
                  <c:v>0.215</c:v>
                </c:pt>
                <c:pt idx="793">
                  <c:v>0.215</c:v>
                </c:pt>
                <c:pt idx="794">
                  <c:v>0.215</c:v>
                </c:pt>
                <c:pt idx="795">
                  <c:v>0.215</c:v>
                </c:pt>
                <c:pt idx="796">
                  <c:v>0.216</c:v>
                </c:pt>
                <c:pt idx="797">
                  <c:v>0.218</c:v>
                </c:pt>
                <c:pt idx="798">
                  <c:v>0.218</c:v>
                </c:pt>
                <c:pt idx="799">
                  <c:v>0.218</c:v>
                </c:pt>
                <c:pt idx="800">
                  <c:v>0.218</c:v>
                </c:pt>
                <c:pt idx="801">
                  <c:v>0.218</c:v>
                </c:pt>
                <c:pt idx="802">
                  <c:v>0.218</c:v>
                </c:pt>
                <c:pt idx="803">
                  <c:v>0.218</c:v>
                </c:pt>
                <c:pt idx="804">
                  <c:v>0.22</c:v>
                </c:pt>
                <c:pt idx="805">
                  <c:v>0.22</c:v>
                </c:pt>
                <c:pt idx="806">
                  <c:v>0.22</c:v>
                </c:pt>
                <c:pt idx="807">
                  <c:v>0.22</c:v>
                </c:pt>
                <c:pt idx="808">
                  <c:v>0.22</c:v>
                </c:pt>
                <c:pt idx="809">
                  <c:v>0.22</c:v>
                </c:pt>
                <c:pt idx="810">
                  <c:v>0.22</c:v>
                </c:pt>
                <c:pt idx="811">
                  <c:v>0.22</c:v>
                </c:pt>
                <c:pt idx="812">
                  <c:v>0.22</c:v>
                </c:pt>
                <c:pt idx="813">
                  <c:v>0.22</c:v>
                </c:pt>
                <c:pt idx="814">
                  <c:v>0.221</c:v>
                </c:pt>
                <c:pt idx="815">
                  <c:v>0.221</c:v>
                </c:pt>
                <c:pt idx="816">
                  <c:v>0.222</c:v>
                </c:pt>
                <c:pt idx="817">
                  <c:v>0.222</c:v>
                </c:pt>
                <c:pt idx="818">
                  <c:v>0.222</c:v>
                </c:pt>
                <c:pt idx="819">
                  <c:v>0.222</c:v>
                </c:pt>
                <c:pt idx="820">
                  <c:v>0.222</c:v>
                </c:pt>
                <c:pt idx="821">
                  <c:v>0.223</c:v>
                </c:pt>
                <c:pt idx="822">
                  <c:v>0.223</c:v>
                </c:pt>
                <c:pt idx="823">
                  <c:v>0.223</c:v>
                </c:pt>
                <c:pt idx="824">
                  <c:v>0.223</c:v>
                </c:pt>
                <c:pt idx="825">
                  <c:v>0.22500000000000001</c:v>
                </c:pt>
                <c:pt idx="826">
                  <c:v>0.22500000000000001</c:v>
                </c:pt>
                <c:pt idx="827">
                  <c:v>0.22500000000000001</c:v>
                </c:pt>
                <c:pt idx="828">
                  <c:v>0.22500000000000001</c:v>
                </c:pt>
                <c:pt idx="829">
                  <c:v>0.22500000000000001</c:v>
                </c:pt>
                <c:pt idx="830">
                  <c:v>0.22500000000000001</c:v>
                </c:pt>
                <c:pt idx="831">
                  <c:v>0.22500000000000001</c:v>
                </c:pt>
                <c:pt idx="832">
                  <c:v>0.22500000000000001</c:v>
                </c:pt>
                <c:pt idx="833">
                  <c:v>0.22600000000000001</c:v>
                </c:pt>
                <c:pt idx="834">
                  <c:v>0.22600000000000001</c:v>
                </c:pt>
                <c:pt idx="835">
                  <c:v>0.22600000000000001</c:v>
                </c:pt>
                <c:pt idx="836">
                  <c:v>0.22600000000000001</c:v>
                </c:pt>
                <c:pt idx="837">
                  <c:v>0.22700000000000001</c:v>
                </c:pt>
                <c:pt idx="838">
                  <c:v>0.22700000000000001</c:v>
                </c:pt>
                <c:pt idx="839">
                  <c:v>0.22700000000000001</c:v>
                </c:pt>
                <c:pt idx="840">
                  <c:v>0.22700000000000001</c:v>
                </c:pt>
                <c:pt idx="841">
                  <c:v>0.22700000000000001</c:v>
                </c:pt>
                <c:pt idx="842">
                  <c:v>0.22700000000000001</c:v>
                </c:pt>
                <c:pt idx="843">
                  <c:v>0.22700000000000001</c:v>
                </c:pt>
                <c:pt idx="844">
                  <c:v>0.22700000000000001</c:v>
                </c:pt>
                <c:pt idx="845">
                  <c:v>0.22700000000000001</c:v>
                </c:pt>
                <c:pt idx="846">
                  <c:v>0.22700000000000001</c:v>
                </c:pt>
                <c:pt idx="847">
                  <c:v>0.22800000000000001</c:v>
                </c:pt>
                <c:pt idx="848">
                  <c:v>0.22800000000000001</c:v>
                </c:pt>
                <c:pt idx="849">
                  <c:v>0.22800000000000001</c:v>
                </c:pt>
                <c:pt idx="850">
                  <c:v>0.22900000000000001</c:v>
                </c:pt>
                <c:pt idx="851">
                  <c:v>0.22900000000000001</c:v>
                </c:pt>
                <c:pt idx="852">
                  <c:v>0.23100000000000001</c:v>
                </c:pt>
                <c:pt idx="853">
                  <c:v>0.23100000000000001</c:v>
                </c:pt>
                <c:pt idx="854">
                  <c:v>0.23100000000000001</c:v>
                </c:pt>
                <c:pt idx="855">
                  <c:v>0.23100000000000001</c:v>
                </c:pt>
                <c:pt idx="856">
                  <c:v>0.23100000000000001</c:v>
                </c:pt>
                <c:pt idx="857">
                  <c:v>0.23200000000000001</c:v>
                </c:pt>
                <c:pt idx="858">
                  <c:v>0.23300000000000001</c:v>
                </c:pt>
                <c:pt idx="859">
                  <c:v>0.23300000000000001</c:v>
                </c:pt>
                <c:pt idx="860">
                  <c:v>0.23799999999999999</c:v>
                </c:pt>
                <c:pt idx="861">
                  <c:v>0.24</c:v>
                </c:pt>
                <c:pt idx="862">
                  <c:v>0.24099999999999999</c:v>
                </c:pt>
                <c:pt idx="863">
                  <c:v>0.24099999999999999</c:v>
                </c:pt>
                <c:pt idx="864">
                  <c:v>0.24099999999999999</c:v>
                </c:pt>
                <c:pt idx="865">
                  <c:v>0.24199999999999999</c:v>
                </c:pt>
                <c:pt idx="866">
                  <c:v>0.24199999999999999</c:v>
                </c:pt>
                <c:pt idx="867">
                  <c:v>0.24199999999999999</c:v>
                </c:pt>
                <c:pt idx="868">
                  <c:v>0.24199999999999999</c:v>
                </c:pt>
                <c:pt idx="869">
                  <c:v>0.24199999999999999</c:v>
                </c:pt>
                <c:pt idx="870">
                  <c:v>0.24199999999999999</c:v>
                </c:pt>
                <c:pt idx="871">
                  <c:v>0.24299999999999999</c:v>
                </c:pt>
                <c:pt idx="872">
                  <c:v>0.24299999999999999</c:v>
                </c:pt>
                <c:pt idx="873">
                  <c:v>0.24299999999999999</c:v>
                </c:pt>
                <c:pt idx="874">
                  <c:v>0.24399999999999999</c:v>
                </c:pt>
                <c:pt idx="875">
                  <c:v>0.24399999999999999</c:v>
                </c:pt>
                <c:pt idx="876">
                  <c:v>0.24399999999999999</c:v>
                </c:pt>
                <c:pt idx="877">
                  <c:v>0.24399999999999999</c:v>
                </c:pt>
                <c:pt idx="878">
                  <c:v>0.24399999999999999</c:v>
                </c:pt>
                <c:pt idx="879">
                  <c:v>0.24399999999999999</c:v>
                </c:pt>
                <c:pt idx="880">
                  <c:v>0.24399999999999999</c:v>
                </c:pt>
                <c:pt idx="881">
                  <c:v>0.24399999999999999</c:v>
                </c:pt>
                <c:pt idx="882">
                  <c:v>0.245</c:v>
                </c:pt>
                <c:pt idx="883">
                  <c:v>0.245</c:v>
                </c:pt>
                <c:pt idx="884">
                  <c:v>0.245</c:v>
                </c:pt>
                <c:pt idx="885">
                  <c:v>0.246</c:v>
                </c:pt>
                <c:pt idx="886">
                  <c:v>0.247</c:v>
                </c:pt>
                <c:pt idx="887">
                  <c:v>0.247</c:v>
                </c:pt>
                <c:pt idx="888">
                  <c:v>0.247</c:v>
                </c:pt>
                <c:pt idx="889">
                  <c:v>0.247</c:v>
                </c:pt>
                <c:pt idx="890">
                  <c:v>0.247</c:v>
                </c:pt>
                <c:pt idx="891">
                  <c:v>0.248</c:v>
                </c:pt>
                <c:pt idx="892">
                  <c:v>0.248</c:v>
                </c:pt>
                <c:pt idx="893">
                  <c:v>0.248</c:v>
                </c:pt>
                <c:pt idx="894">
                  <c:v>0.249</c:v>
                </c:pt>
                <c:pt idx="895">
                  <c:v>0.25</c:v>
                </c:pt>
                <c:pt idx="896">
                  <c:v>0.25</c:v>
                </c:pt>
                <c:pt idx="897">
                  <c:v>0.252</c:v>
                </c:pt>
                <c:pt idx="898">
                  <c:v>0.255</c:v>
                </c:pt>
                <c:pt idx="899">
                  <c:v>0.255</c:v>
                </c:pt>
                <c:pt idx="900">
                  <c:v>0.255</c:v>
                </c:pt>
                <c:pt idx="901">
                  <c:v>0.255</c:v>
                </c:pt>
                <c:pt idx="902">
                  <c:v>0.25600000000000001</c:v>
                </c:pt>
                <c:pt idx="903">
                  <c:v>0.25600000000000001</c:v>
                </c:pt>
                <c:pt idx="904">
                  <c:v>0.25800000000000001</c:v>
                </c:pt>
                <c:pt idx="905">
                  <c:v>0.25800000000000001</c:v>
                </c:pt>
                <c:pt idx="906">
                  <c:v>0.25800000000000001</c:v>
                </c:pt>
                <c:pt idx="907">
                  <c:v>0.25800000000000001</c:v>
                </c:pt>
                <c:pt idx="908">
                  <c:v>0.25800000000000001</c:v>
                </c:pt>
                <c:pt idx="909">
                  <c:v>0.25800000000000001</c:v>
                </c:pt>
                <c:pt idx="910">
                  <c:v>0.25800000000000001</c:v>
                </c:pt>
                <c:pt idx="911">
                  <c:v>0.25800000000000001</c:v>
                </c:pt>
                <c:pt idx="912">
                  <c:v>0.25800000000000001</c:v>
                </c:pt>
                <c:pt idx="913">
                  <c:v>0.25800000000000001</c:v>
                </c:pt>
                <c:pt idx="914">
                  <c:v>0.25800000000000001</c:v>
                </c:pt>
                <c:pt idx="915">
                  <c:v>0.25800000000000001</c:v>
                </c:pt>
                <c:pt idx="916">
                  <c:v>0.25900000000000001</c:v>
                </c:pt>
                <c:pt idx="917">
                  <c:v>0.25900000000000001</c:v>
                </c:pt>
                <c:pt idx="918">
                  <c:v>0.25900000000000001</c:v>
                </c:pt>
                <c:pt idx="919">
                  <c:v>0.25900000000000001</c:v>
                </c:pt>
                <c:pt idx="920">
                  <c:v>0.25900000000000001</c:v>
                </c:pt>
                <c:pt idx="921">
                  <c:v>0.25900000000000001</c:v>
                </c:pt>
                <c:pt idx="922">
                  <c:v>0.26</c:v>
                </c:pt>
                <c:pt idx="923">
                  <c:v>0.26100000000000001</c:v>
                </c:pt>
                <c:pt idx="924">
                  <c:v>0.26100000000000001</c:v>
                </c:pt>
                <c:pt idx="925">
                  <c:v>0.26100000000000001</c:v>
                </c:pt>
                <c:pt idx="926">
                  <c:v>0.26100000000000001</c:v>
                </c:pt>
                <c:pt idx="927">
                  <c:v>0.26100000000000001</c:v>
                </c:pt>
                <c:pt idx="928">
                  <c:v>0.26100000000000001</c:v>
                </c:pt>
                <c:pt idx="929">
                  <c:v>0.26100000000000001</c:v>
                </c:pt>
                <c:pt idx="930">
                  <c:v>0.26100000000000001</c:v>
                </c:pt>
                <c:pt idx="931">
                  <c:v>0.26100000000000001</c:v>
                </c:pt>
                <c:pt idx="932">
                  <c:v>0.26100000000000001</c:v>
                </c:pt>
                <c:pt idx="933">
                  <c:v>0.26400000000000001</c:v>
                </c:pt>
                <c:pt idx="934">
                  <c:v>0.26400000000000001</c:v>
                </c:pt>
                <c:pt idx="935">
                  <c:v>0.26600000000000001</c:v>
                </c:pt>
                <c:pt idx="936">
                  <c:v>0.26600000000000001</c:v>
                </c:pt>
                <c:pt idx="937">
                  <c:v>0.26600000000000001</c:v>
                </c:pt>
                <c:pt idx="938">
                  <c:v>0.26600000000000001</c:v>
                </c:pt>
                <c:pt idx="939">
                  <c:v>0.26600000000000001</c:v>
                </c:pt>
                <c:pt idx="940">
                  <c:v>0.26800000000000002</c:v>
                </c:pt>
                <c:pt idx="941">
                  <c:v>0.27</c:v>
                </c:pt>
                <c:pt idx="942">
                  <c:v>0.27</c:v>
                </c:pt>
                <c:pt idx="943">
                  <c:v>0.27</c:v>
                </c:pt>
                <c:pt idx="944">
                  <c:v>0.27</c:v>
                </c:pt>
                <c:pt idx="945">
                  <c:v>0.27</c:v>
                </c:pt>
                <c:pt idx="946">
                  <c:v>0.27</c:v>
                </c:pt>
                <c:pt idx="947">
                  <c:v>0.27</c:v>
                </c:pt>
                <c:pt idx="948">
                  <c:v>0.27200000000000002</c:v>
                </c:pt>
                <c:pt idx="949">
                  <c:v>0.27200000000000002</c:v>
                </c:pt>
                <c:pt idx="950">
                  <c:v>0.27300000000000002</c:v>
                </c:pt>
                <c:pt idx="951">
                  <c:v>0.27300000000000002</c:v>
                </c:pt>
                <c:pt idx="952">
                  <c:v>0.27300000000000002</c:v>
                </c:pt>
                <c:pt idx="953">
                  <c:v>0.27300000000000002</c:v>
                </c:pt>
                <c:pt idx="954">
                  <c:v>0.27300000000000002</c:v>
                </c:pt>
                <c:pt idx="955">
                  <c:v>0.27300000000000002</c:v>
                </c:pt>
                <c:pt idx="956">
                  <c:v>0.27300000000000002</c:v>
                </c:pt>
                <c:pt idx="957">
                  <c:v>0.27400000000000002</c:v>
                </c:pt>
                <c:pt idx="958">
                  <c:v>0.27400000000000002</c:v>
                </c:pt>
                <c:pt idx="959">
                  <c:v>0.27400000000000002</c:v>
                </c:pt>
                <c:pt idx="960">
                  <c:v>0.27400000000000002</c:v>
                </c:pt>
                <c:pt idx="961">
                  <c:v>0.27400000000000002</c:v>
                </c:pt>
                <c:pt idx="962">
                  <c:v>0.27400000000000002</c:v>
                </c:pt>
                <c:pt idx="963">
                  <c:v>0.27400000000000002</c:v>
                </c:pt>
                <c:pt idx="964">
                  <c:v>0.27400000000000002</c:v>
                </c:pt>
                <c:pt idx="965">
                  <c:v>0.27500000000000002</c:v>
                </c:pt>
                <c:pt idx="966">
                  <c:v>0.27500000000000002</c:v>
                </c:pt>
                <c:pt idx="967">
                  <c:v>0.27500000000000002</c:v>
                </c:pt>
                <c:pt idx="968">
                  <c:v>0.27500000000000002</c:v>
                </c:pt>
                <c:pt idx="969">
                  <c:v>0.27600000000000002</c:v>
                </c:pt>
                <c:pt idx="970">
                  <c:v>0.27600000000000002</c:v>
                </c:pt>
                <c:pt idx="971">
                  <c:v>0.27600000000000002</c:v>
                </c:pt>
                <c:pt idx="972">
                  <c:v>0.27600000000000002</c:v>
                </c:pt>
                <c:pt idx="973">
                  <c:v>0.27700000000000002</c:v>
                </c:pt>
                <c:pt idx="974">
                  <c:v>0.27700000000000002</c:v>
                </c:pt>
                <c:pt idx="975">
                  <c:v>0.27700000000000002</c:v>
                </c:pt>
                <c:pt idx="976">
                  <c:v>0.27800000000000002</c:v>
                </c:pt>
                <c:pt idx="977">
                  <c:v>0.28000000000000003</c:v>
                </c:pt>
                <c:pt idx="978">
                  <c:v>0.28000000000000003</c:v>
                </c:pt>
                <c:pt idx="979">
                  <c:v>0.28100000000000003</c:v>
                </c:pt>
                <c:pt idx="980">
                  <c:v>0.28199999999999997</c:v>
                </c:pt>
                <c:pt idx="981">
                  <c:v>0.28299999999999997</c:v>
                </c:pt>
                <c:pt idx="982">
                  <c:v>0.28299999999999997</c:v>
                </c:pt>
                <c:pt idx="983">
                  <c:v>0.28299999999999997</c:v>
                </c:pt>
                <c:pt idx="984">
                  <c:v>0.28599999999999998</c:v>
                </c:pt>
                <c:pt idx="985">
                  <c:v>0.28599999999999998</c:v>
                </c:pt>
                <c:pt idx="986">
                  <c:v>0.28599999999999998</c:v>
                </c:pt>
                <c:pt idx="987">
                  <c:v>0.28799999999999998</c:v>
                </c:pt>
                <c:pt idx="988">
                  <c:v>0.28799999999999998</c:v>
                </c:pt>
                <c:pt idx="989">
                  <c:v>0.28799999999999998</c:v>
                </c:pt>
                <c:pt idx="990">
                  <c:v>0.28799999999999998</c:v>
                </c:pt>
                <c:pt idx="991">
                  <c:v>0.28799999999999998</c:v>
                </c:pt>
                <c:pt idx="992">
                  <c:v>0.28799999999999998</c:v>
                </c:pt>
                <c:pt idx="993">
                  <c:v>0.28799999999999998</c:v>
                </c:pt>
                <c:pt idx="994">
                  <c:v>0.28799999999999998</c:v>
                </c:pt>
                <c:pt idx="995">
                  <c:v>0.28899999999999998</c:v>
                </c:pt>
                <c:pt idx="996">
                  <c:v>0.28999999999999998</c:v>
                </c:pt>
                <c:pt idx="997">
                  <c:v>0.28999999999999998</c:v>
                </c:pt>
                <c:pt idx="998">
                  <c:v>0.29099999999999998</c:v>
                </c:pt>
                <c:pt idx="999">
                  <c:v>0.29099999999999998</c:v>
                </c:pt>
                <c:pt idx="1000">
                  <c:v>0.29099999999999998</c:v>
                </c:pt>
                <c:pt idx="1001">
                  <c:v>0.29199999999999998</c:v>
                </c:pt>
                <c:pt idx="1002">
                  <c:v>0.29199999999999998</c:v>
                </c:pt>
                <c:pt idx="1003">
                  <c:v>0.29199999999999998</c:v>
                </c:pt>
                <c:pt idx="1004">
                  <c:v>0.29199999999999998</c:v>
                </c:pt>
                <c:pt idx="1005">
                  <c:v>0.29199999999999998</c:v>
                </c:pt>
                <c:pt idx="1006">
                  <c:v>0.29199999999999998</c:v>
                </c:pt>
                <c:pt idx="1007">
                  <c:v>0.29199999999999998</c:v>
                </c:pt>
                <c:pt idx="1008">
                  <c:v>0.29299999999999998</c:v>
                </c:pt>
                <c:pt idx="1009">
                  <c:v>0.29299999999999998</c:v>
                </c:pt>
                <c:pt idx="1010">
                  <c:v>0.29299999999999998</c:v>
                </c:pt>
                <c:pt idx="1011">
                  <c:v>0.29299999999999998</c:v>
                </c:pt>
                <c:pt idx="1012">
                  <c:v>0.29299999999999998</c:v>
                </c:pt>
                <c:pt idx="1013">
                  <c:v>0.29299999999999998</c:v>
                </c:pt>
                <c:pt idx="1014">
                  <c:v>0.29299999999999998</c:v>
                </c:pt>
                <c:pt idx="1015">
                  <c:v>0.29399999999999998</c:v>
                </c:pt>
                <c:pt idx="1016">
                  <c:v>0.29499999999999998</c:v>
                </c:pt>
                <c:pt idx="1017">
                  <c:v>0.29499999999999998</c:v>
                </c:pt>
                <c:pt idx="1018">
                  <c:v>0.29499999999999998</c:v>
                </c:pt>
                <c:pt idx="1019">
                  <c:v>0.29499999999999998</c:v>
                </c:pt>
                <c:pt idx="1020">
                  <c:v>0.29499999999999998</c:v>
                </c:pt>
                <c:pt idx="1021">
                  <c:v>0.29499999999999998</c:v>
                </c:pt>
                <c:pt idx="1022">
                  <c:v>0.29499999999999998</c:v>
                </c:pt>
                <c:pt idx="1023">
                  <c:v>0.29499999999999998</c:v>
                </c:pt>
                <c:pt idx="1024">
                  <c:v>0.29499999999999998</c:v>
                </c:pt>
                <c:pt idx="1025">
                  <c:v>0.29499999999999998</c:v>
                </c:pt>
                <c:pt idx="1026">
                  <c:v>0.29499999999999998</c:v>
                </c:pt>
                <c:pt idx="1027">
                  <c:v>0.29599999999999999</c:v>
                </c:pt>
                <c:pt idx="1028">
                  <c:v>0.29699999999999999</c:v>
                </c:pt>
                <c:pt idx="1029">
                  <c:v>0.29799999999999999</c:v>
                </c:pt>
                <c:pt idx="1030">
                  <c:v>0.29799999999999999</c:v>
                </c:pt>
                <c:pt idx="1031">
                  <c:v>0.29799999999999999</c:v>
                </c:pt>
                <c:pt idx="1032">
                  <c:v>0.29799999999999999</c:v>
                </c:pt>
                <c:pt idx="1033">
                  <c:v>0.29799999999999999</c:v>
                </c:pt>
                <c:pt idx="1034">
                  <c:v>0.29799999999999999</c:v>
                </c:pt>
                <c:pt idx="1035">
                  <c:v>0.29799999999999999</c:v>
                </c:pt>
                <c:pt idx="1036">
                  <c:v>0.29799999999999999</c:v>
                </c:pt>
                <c:pt idx="1037">
                  <c:v>0.29799999999999999</c:v>
                </c:pt>
                <c:pt idx="1038">
                  <c:v>0.29899999999999999</c:v>
                </c:pt>
                <c:pt idx="1039">
                  <c:v>0.29899999999999999</c:v>
                </c:pt>
                <c:pt idx="1040">
                  <c:v>0.3</c:v>
                </c:pt>
                <c:pt idx="1041">
                  <c:v>0.3</c:v>
                </c:pt>
                <c:pt idx="1042">
                  <c:v>0.30099999999999999</c:v>
                </c:pt>
                <c:pt idx="1043">
                  <c:v>0.30099999999999999</c:v>
                </c:pt>
                <c:pt idx="1044">
                  <c:v>0.30199999999999999</c:v>
                </c:pt>
                <c:pt idx="1045">
                  <c:v>0.30199999999999999</c:v>
                </c:pt>
                <c:pt idx="1046">
                  <c:v>0.30299999999999999</c:v>
                </c:pt>
                <c:pt idx="1047">
                  <c:v>0.30299999999999999</c:v>
                </c:pt>
                <c:pt idx="1048">
                  <c:v>0.30399999999999999</c:v>
                </c:pt>
                <c:pt idx="1049">
                  <c:v>0.30399999999999999</c:v>
                </c:pt>
                <c:pt idx="1050">
                  <c:v>0.30399999999999999</c:v>
                </c:pt>
                <c:pt idx="1051">
                  <c:v>0.30399999999999999</c:v>
                </c:pt>
                <c:pt idx="1052">
                  <c:v>0.30399999999999999</c:v>
                </c:pt>
                <c:pt idx="1053">
                  <c:v>0.30599999999999999</c:v>
                </c:pt>
                <c:pt idx="1054">
                  <c:v>0.30599999999999999</c:v>
                </c:pt>
                <c:pt idx="1055">
                  <c:v>0.30599999999999999</c:v>
                </c:pt>
                <c:pt idx="1056">
                  <c:v>0.30599999999999999</c:v>
                </c:pt>
                <c:pt idx="1057">
                  <c:v>0.30599999999999999</c:v>
                </c:pt>
                <c:pt idx="1058">
                  <c:v>0.30599999999999999</c:v>
                </c:pt>
                <c:pt idx="1059">
                  <c:v>0.307</c:v>
                </c:pt>
                <c:pt idx="1060">
                  <c:v>0.307</c:v>
                </c:pt>
                <c:pt idx="1061">
                  <c:v>0.308</c:v>
                </c:pt>
                <c:pt idx="1062">
                  <c:v>0.309</c:v>
                </c:pt>
                <c:pt idx="1063">
                  <c:v>0.309</c:v>
                </c:pt>
                <c:pt idx="1064">
                  <c:v>0.309</c:v>
                </c:pt>
                <c:pt idx="1065">
                  <c:v>0.309</c:v>
                </c:pt>
                <c:pt idx="1066">
                  <c:v>0.309</c:v>
                </c:pt>
                <c:pt idx="1067">
                  <c:v>0.309</c:v>
                </c:pt>
                <c:pt idx="1068">
                  <c:v>0.309</c:v>
                </c:pt>
                <c:pt idx="1069">
                  <c:v>0.309</c:v>
                </c:pt>
                <c:pt idx="1070">
                  <c:v>0.31</c:v>
                </c:pt>
                <c:pt idx="1071">
                  <c:v>0.31</c:v>
                </c:pt>
                <c:pt idx="1072">
                  <c:v>0.31</c:v>
                </c:pt>
                <c:pt idx="1073">
                  <c:v>0.311</c:v>
                </c:pt>
                <c:pt idx="1074">
                  <c:v>0.312</c:v>
                </c:pt>
                <c:pt idx="1075">
                  <c:v>0.315</c:v>
                </c:pt>
                <c:pt idx="1076">
                  <c:v>0.315</c:v>
                </c:pt>
                <c:pt idx="1077">
                  <c:v>0.315</c:v>
                </c:pt>
                <c:pt idx="1078">
                  <c:v>0.315</c:v>
                </c:pt>
                <c:pt idx="1079">
                  <c:v>0.316</c:v>
                </c:pt>
                <c:pt idx="1080">
                  <c:v>0.316</c:v>
                </c:pt>
                <c:pt idx="1081">
                  <c:v>0.317</c:v>
                </c:pt>
                <c:pt idx="1082">
                  <c:v>0.318</c:v>
                </c:pt>
                <c:pt idx="1083">
                  <c:v>0.31900000000000001</c:v>
                </c:pt>
                <c:pt idx="1084">
                  <c:v>0.32</c:v>
                </c:pt>
                <c:pt idx="1085">
                  <c:v>0.32</c:v>
                </c:pt>
                <c:pt idx="1086">
                  <c:v>0.32</c:v>
                </c:pt>
                <c:pt idx="1087">
                  <c:v>0.32</c:v>
                </c:pt>
                <c:pt idx="1088">
                  <c:v>0.32</c:v>
                </c:pt>
                <c:pt idx="1089">
                  <c:v>0.32</c:v>
                </c:pt>
                <c:pt idx="1090">
                  <c:v>0.32</c:v>
                </c:pt>
                <c:pt idx="1091">
                  <c:v>0.32</c:v>
                </c:pt>
                <c:pt idx="1092">
                  <c:v>0.32</c:v>
                </c:pt>
                <c:pt idx="1093">
                  <c:v>0.32</c:v>
                </c:pt>
                <c:pt idx="1094">
                  <c:v>0.32</c:v>
                </c:pt>
                <c:pt idx="1095">
                  <c:v>0.32</c:v>
                </c:pt>
                <c:pt idx="1096">
                  <c:v>0.32200000000000001</c:v>
                </c:pt>
                <c:pt idx="1097">
                  <c:v>0.32300000000000001</c:v>
                </c:pt>
                <c:pt idx="1098">
                  <c:v>0.32300000000000001</c:v>
                </c:pt>
                <c:pt idx="1099">
                  <c:v>0.32400000000000001</c:v>
                </c:pt>
                <c:pt idx="1100">
                  <c:v>0.32500000000000001</c:v>
                </c:pt>
                <c:pt idx="1101">
                  <c:v>0.32600000000000001</c:v>
                </c:pt>
                <c:pt idx="1102">
                  <c:v>0.32600000000000001</c:v>
                </c:pt>
                <c:pt idx="1103">
                  <c:v>0.32600000000000001</c:v>
                </c:pt>
                <c:pt idx="1104">
                  <c:v>0.32600000000000001</c:v>
                </c:pt>
                <c:pt idx="1105">
                  <c:v>0.32700000000000001</c:v>
                </c:pt>
                <c:pt idx="1106">
                  <c:v>0.32700000000000001</c:v>
                </c:pt>
                <c:pt idx="1107">
                  <c:v>0.32700000000000001</c:v>
                </c:pt>
                <c:pt idx="1108">
                  <c:v>0.32800000000000001</c:v>
                </c:pt>
                <c:pt idx="1109">
                  <c:v>0.32800000000000001</c:v>
                </c:pt>
                <c:pt idx="1110">
                  <c:v>0.32800000000000001</c:v>
                </c:pt>
                <c:pt idx="1111">
                  <c:v>0.32800000000000001</c:v>
                </c:pt>
                <c:pt idx="1112">
                  <c:v>0.32900000000000001</c:v>
                </c:pt>
                <c:pt idx="1113">
                  <c:v>0.32900000000000001</c:v>
                </c:pt>
                <c:pt idx="1114">
                  <c:v>0.33200000000000002</c:v>
                </c:pt>
                <c:pt idx="1115">
                  <c:v>0.33200000000000002</c:v>
                </c:pt>
                <c:pt idx="1116">
                  <c:v>0.33200000000000002</c:v>
                </c:pt>
                <c:pt idx="1117">
                  <c:v>0.33200000000000002</c:v>
                </c:pt>
                <c:pt idx="1118">
                  <c:v>0.33200000000000002</c:v>
                </c:pt>
                <c:pt idx="1119">
                  <c:v>0.33200000000000002</c:v>
                </c:pt>
                <c:pt idx="1120">
                  <c:v>0.33200000000000002</c:v>
                </c:pt>
                <c:pt idx="1121">
                  <c:v>0.33200000000000002</c:v>
                </c:pt>
                <c:pt idx="1122">
                  <c:v>0.33300000000000002</c:v>
                </c:pt>
                <c:pt idx="1123">
                  <c:v>0.33300000000000002</c:v>
                </c:pt>
                <c:pt idx="1124">
                  <c:v>0.33300000000000002</c:v>
                </c:pt>
                <c:pt idx="1125">
                  <c:v>0.33300000000000002</c:v>
                </c:pt>
                <c:pt idx="1126">
                  <c:v>0.33300000000000002</c:v>
                </c:pt>
                <c:pt idx="1127">
                  <c:v>0.33300000000000002</c:v>
                </c:pt>
                <c:pt idx="1128">
                  <c:v>0.33300000000000002</c:v>
                </c:pt>
                <c:pt idx="1129">
                  <c:v>0.33300000000000002</c:v>
                </c:pt>
                <c:pt idx="1130">
                  <c:v>0.33400000000000002</c:v>
                </c:pt>
                <c:pt idx="1131">
                  <c:v>0.33500000000000002</c:v>
                </c:pt>
                <c:pt idx="1132">
                  <c:v>0.33500000000000002</c:v>
                </c:pt>
                <c:pt idx="1133">
                  <c:v>0.33500000000000002</c:v>
                </c:pt>
                <c:pt idx="1134">
                  <c:v>0.33500000000000002</c:v>
                </c:pt>
                <c:pt idx="1135">
                  <c:v>0.33500000000000002</c:v>
                </c:pt>
                <c:pt idx="1136">
                  <c:v>0.33500000000000002</c:v>
                </c:pt>
                <c:pt idx="1137">
                  <c:v>0.33500000000000002</c:v>
                </c:pt>
                <c:pt idx="1138">
                  <c:v>0.33500000000000002</c:v>
                </c:pt>
                <c:pt idx="1139">
                  <c:v>0.33500000000000002</c:v>
                </c:pt>
                <c:pt idx="1140">
                  <c:v>0.33500000000000002</c:v>
                </c:pt>
                <c:pt idx="1141">
                  <c:v>0.33500000000000002</c:v>
                </c:pt>
                <c:pt idx="1142">
                  <c:v>0.33500000000000002</c:v>
                </c:pt>
                <c:pt idx="1143">
                  <c:v>0.33500000000000002</c:v>
                </c:pt>
                <c:pt idx="1144">
                  <c:v>0.33500000000000002</c:v>
                </c:pt>
                <c:pt idx="1145">
                  <c:v>0.33600000000000002</c:v>
                </c:pt>
                <c:pt idx="1146">
                  <c:v>0.33600000000000002</c:v>
                </c:pt>
                <c:pt idx="1147">
                  <c:v>0.33600000000000002</c:v>
                </c:pt>
                <c:pt idx="1148">
                  <c:v>0.33600000000000002</c:v>
                </c:pt>
                <c:pt idx="1149">
                  <c:v>0.33600000000000002</c:v>
                </c:pt>
                <c:pt idx="1150">
                  <c:v>0.33600000000000002</c:v>
                </c:pt>
                <c:pt idx="1151">
                  <c:v>0.33600000000000002</c:v>
                </c:pt>
                <c:pt idx="1152">
                  <c:v>0.33600000000000002</c:v>
                </c:pt>
                <c:pt idx="1153">
                  <c:v>0.33600000000000002</c:v>
                </c:pt>
                <c:pt idx="1154">
                  <c:v>0.33600000000000002</c:v>
                </c:pt>
                <c:pt idx="1155">
                  <c:v>0.33700000000000002</c:v>
                </c:pt>
                <c:pt idx="1156">
                  <c:v>0.33800000000000002</c:v>
                </c:pt>
                <c:pt idx="1157">
                  <c:v>0.33800000000000002</c:v>
                </c:pt>
                <c:pt idx="1158">
                  <c:v>0.33900000000000002</c:v>
                </c:pt>
                <c:pt idx="1159">
                  <c:v>0.33900000000000002</c:v>
                </c:pt>
                <c:pt idx="1160">
                  <c:v>0.33900000000000002</c:v>
                </c:pt>
                <c:pt idx="1161">
                  <c:v>0.33900000000000002</c:v>
                </c:pt>
                <c:pt idx="1162">
                  <c:v>0.33900000000000002</c:v>
                </c:pt>
                <c:pt idx="1163">
                  <c:v>0.33900000000000002</c:v>
                </c:pt>
                <c:pt idx="1164">
                  <c:v>0.33900000000000002</c:v>
                </c:pt>
                <c:pt idx="1165">
                  <c:v>0.33900000000000002</c:v>
                </c:pt>
                <c:pt idx="1166">
                  <c:v>0.33900000000000002</c:v>
                </c:pt>
                <c:pt idx="1167">
                  <c:v>0.33900000000000002</c:v>
                </c:pt>
                <c:pt idx="1168">
                  <c:v>0.33900000000000002</c:v>
                </c:pt>
                <c:pt idx="1169">
                  <c:v>0.33900000000000002</c:v>
                </c:pt>
                <c:pt idx="1170">
                  <c:v>0.33900000000000002</c:v>
                </c:pt>
                <c:pt idx="1171">
                  <c:v>0.33900000000000002</c:v>
                </c:pt>
                <c:pt idx="1172">
                  <c:v>0.33900000000000002</c:v>
                </c:pt>
                <c:pt idx="1173">
                  <c:v>0.33900000000000002</c:v>
                </c:pt>
                <c:pt idx="1174">
                  <c:v>0.33900000000000002</c:v>
                </c:pt>
                <c:pt idx="1175">
                  <c:v>0.33900000000000002</c:v>
                </c:pt>
                <c:pt idx="1176">
                  <c:v>0.33900000000000002</c:v>
                </c:pt>
                <c:pt idx="1177">
                  <c:v>0.33900000000000002</c:v>
                </c:pt>
                <c:pt idx="1178">
                  <c:v>0.33900000000000002</c:v>
                </c:pt>
                <c:pt idx="1179">
                  <c:v>0.33900000000000002</c:v>
                </c:pt>
                <c:pt idx="1180">
                  <c:v>0.34</c:v>
                </c:pt>
                <c:pt idx="1181">
                  <c:v>0.34</c:v>
                </c:pt>
                <c:pt idx="1182">
                  <c:v>0.34200000000000003</c:v>
                </c:pt>
                <c:pt idx="1183">
                  <c:v>0.34200000000000003</c:v>
                </c:pt>
                <c:pt idx="1184">
                  <c:v>0.34200000000000003</c:v>
                </c:pt>
                <c:pt idx="1185">
                  <c:v>0.34200000000000003</c:v>
                </c:pt>
                <c:pt idx="1186">
                  <c:v>0.34200000000000003</c:v>
                </c:pt>
                <c:pt idx="1187">
                  <c:v>0.34200000000000003</c:v>
                </c:pt>
                <c:pt idx="1188">
                  <c:v>0.34300000000000003</c:v>
                </c:pt>
                <c:pt idx="1189">
                  <c:v>0.34399999999999997</c:v>
                </c:pt>
                <c:pt idx="1190">
                  <c:v>0.34499999999999997</c:v>
                </c:pt>
                <c:pt idx="1191">
                  <c:v>0.34499999999999997</c:v>
                </c:pt>
                <c:pt idx="1192">
                  <c:v>0.34599999999999997</c:v>
                </c:pt>
                <c:pt idx="1193">
                  <c:v>0.34599999999999997</c:v>
                </c:pt>
                <c:pt idx="1194">
                  <c:v>0.34599999999999997</c:v>
                </c:pt>
                <c:pt idx="1195">
                  <c:v>0.34599999999999997</c:v>
                </c:pt>
                <c:pt idx="1196">
                  <c:v>0.34599999999999997</c:v>
                </c:pt>
                <c:pt idx="1197">
                  <c:v>0.34599999999999997</c:v>
                </c:pt>
                <c:pt idx="1198">
                  <c:v>0.34699999999999998</c:v>
                </c:pt>
                <c:pt idx="1199">
                  <c:v>0.34799999999999998</c:v>
                </c:pt>
                <c:pt idx="1200">
                  <c:v>0.34799999999999998</c:v>
                </c:pt>
                <c:pt idx="1201">
                  <c:v>0.34799999999999998</c:v>
                </c:pt>
                <c:pt idx="1202">
                  <c:v>0.34799999999999998</c:v>
                </c:pt>
                <c:pt idx="1203">
                  <c:v>0.34899999999999998</c:v>
                </c:pt>
                <c:pt idx="1204">
                  <c:v>0.35</c:v>
                </c:pt>
                <c:pt idx="1205">
                  <c:v>0.35</c:v>
                </c:pt>
                <c:pt idx="1206">
                  <c:v>0.35</c:v>
                </c:pt>
                <c:pt idx="1207">
                  <c:v>0.35299999999999998</c:v>
                </c:pt>
                <c:pt idx="1208">
                  <c:v>0.35299999999999998</c:v>
                </c:pt>
                <c:pt idx="1209">
                  <c:v>0.35299999999999998</c:v>
                </c:pt>
                <c:pt idx="1210">
                  <c:v>0.35299999999999998</c:v>
                </c:pt>
                <c:pt idx="1211">
                  <c:v>0.35399999999999998</c:v>
                </c:pt>
                <c:pt idx="1212">
                  <c:v>0.35399999999999998</c:v>
                </c:pt>
                <c:pt idx="1213">
                  <c:v>0.35499999999999998</c:v>
                </c:pt>
                <c:pt idx="1214">
                  <c:v>0.35499999999999998</c:v>
                </c:pt>
                <c:pt idx="1215">
                  <c:v>0.35599999999999998</c:v>
                </c:pt>
                <c:pt idx="1216">
                  <c:v>0.35599999999999998</c:v>
                </c:pt>
                <c:pt idx="1217">
                  <c:v>0.35599999999999998</c:v>
                </c:pt>
                <c:pt idx="1218">
                  <c:v>0.35599999999999998</c:v>
                </c:pt>
                <c:pt idx="1219">
                  <c:v>0.35599999999999998</c:v>
                </c:pt>
                <c:pt idx="1220">
                  <c:v>0.35699999999999998</c:v>
                </c:pt>
                <c:pt idx="1221">
                  <c:v>0.35699999999999998</c:v>
                </c:pt>
                <c:pt idx="1222">
                  <c:v>0.35699999999999998</c:v>
                </c:pt>
                <c:pt idx="1223">
                  <c:v>0.35699999999999998</c:v>
                </c:pt>
                <c:pt idx="1224">
                  <c:v>0.35899999999999999</c:v>
                </c:pt>
                <c:pt idx="1225">
                  <c:v>0.35899999999999999</c:v>
                </c:pt>
                <c:pt idx="1226">
                  <c:v>0.36</c:v>
                </c:pt>
                <c:pt idx="1227">
                  <c:v>0.36</c:v>
                </c:pt>
                <c:pt idx="1228">
                  <c:v>0.36299999999999999</c:v>
                </c:pt>
                <c:pt idx="1229">
                  <c:v>0.36399999999999999</c:v>
                </c:pt>
                <c:pt idx="1230">
                  <c:v>0.36399999999999999</c:v>
                </c:pt>
                <c:pt idx="1231">
                  <c:v>0.36399999999999999</c:v>
                </c:pt>
                <c:pt idx="1232">
                  <c:v>0.36399999999999999</c:v>
                </c:pt>
                <c:pt idx="1233">
                  <c:v>0.36399999999999999</c:v>
                </c:pt>
                <c:pt idx="1234">
                  <c:v>0.36399999999999999</c:v>
                </c:pt>
                <c:pt idx="1235">
                  <c:v>0.36399999999999999</c:v>
                </c:pt>
                <c:pt idx="1236">
                  <c:v>0.36499999999999999</c:v>
                </c:pt>
                <c:pt idx="1237">
                  <c:v>0.36499999999999999</c:v>
                </c:pt>
                <c:pt idx="1238">
                  <c:v>0.36599999999999999</c:v>
                </c:pt>
                <c:pt idx="1239">
                  <c:v>0.36599999999999999</c:v>
                </c:pt>
                <c:pt idx="1240">
                  <c:v>0.36599999999999999</c:v>
                </c:pt>
                <c:pt idx="1241">
                  <c:v>0.36599999999999999</c:v>
                </c:pt>
                <c:pt idx="1242">
                  <c:v>0.36599999999999999</c:v>
                </c:pt>
                <c:pt idx="1243">
                  <c:v>0.36599999999999999</c:v>
                </c:pt>
                <c:pt idx="1244">
                  <c:v>0.36599999999999999</c:v>
                </c:pt>
                <c:pt idx="1245">
                  <c:v>0.36599999999999999</c:v>
                </c:pt>
                <c:pt idx="1246">
                  <c:v>0.36699999999999999</c:v>
                </c:pt>
                <c:pt idx="1247">
                  <c:v>0.36799999999999999</c:v>
                </c:pt>
                <c:pt idx="1248">
                  <c:v>0.36799999999999999</c:v>
                </c:pt>
                <c:pt idx="1249">
                  <c:v>0.36799999999999999</c:v>
                </c:pt>
                <c:pt idx="1250">
                  <c:v>0.36799999999999999</c:v>
                </c:pt>
                <c:pt idx="1251">
                  <c:v>0.37</c:v>
                </c:pt>
                <c:pt idx="1252">
                  <c:v>0.371</c:v>
                </c:pt>
                <c:pt idx="1253">
                  <c:v>0.371</c:v>
                </c:pt>
                <c:pt idx="1254">
                  <c:v>0.371</c:v>
                </c:pt>
                <c:pt idx="1255">
                  <c:v>0.371</c:v>
                </c:pt>
                <c:pt idx="1256">
                  <c:v>0.371</c:v>
                </c:pt>
                <c:pt idx="1257">
                  <c:v>0.371</c:v>
                </c:pt>
                <c:pt idx="1258">
                  <c:v>0.371</c:v>
                </c:pt>
                <c:pt idx="1259">
                  <c:v>0.371</c:v>
                </c:pt>
                <c:pt idx="1260">
                  <c:v>0.371</c:v>
                </c:pt>
                <c:pt idx="1261">
                  <c:v>0.371</c:v>
                </c:pt>
                <c:pt idx="1262">
                  <c:v>0.371</c:v>
                </c:pt>
                <c:pt idx="1263">
                  <c:v>0.371</c:v>
                </c:pt>
                <c:pt idx="1264">
                  <c:v>0.373</c:v>
                </c:pt>
                <c:pt idx="1265">
                  <c:v>0.373</c:v>
                </c:pt>
                <c:pt idx="1266">
                  <c:v>0.373</c:v>
                </c:pt>
                <c:pt idx="1267">
                  <c:v>0.374</c:v>
                </c:pt>
                <c:pt idx="1268">
                  <c:v>0.374</c:v>
                </c:pt>
                <c:pt idx="1269">
                  <c:v>0.374</c:v>
                </c:pt>
                <c:pt idx="1270">
                  <c:v>0.374</c:v>
                </c:pt>
                <c:pt idx="1271">
                  <c:v>0.374</c:v>
                </c:pt>
                <c:pt idx="1272">
                  <c:v>0.374</c:v>
                </c:pt>
                <c:pt idx="1273">
                  <c:v>0.374</c:v>
                </c:pt>
                <c:pt idx="1274">
                  <c:v>0.374</c:v>
                </c:pt>
                <c:pt idx="1275">
                  <c:v>0.374</c:v>
                </c:pt>
                <c:pt idx="1276">
                  <c:v>0.374</c:v>
                </c:pt>
                <c:pt idx="1277">
                  <c:v>0.374</c:v>
                </c:pt>
                <c:pt idx="1278">
                  <c:v>0.374</c:v>
                </c:pt>
                <c:pt idx="1279">
                  <c:v>0.374</c:v>
                </c:pt>
                <c:pt idx="1280">
                  <c:v>0.374</c:v>
                </c:pt>
                <c:pt idx="1281">
                  <c:v>0.374</c:v>
                </c:pt>
                <c:pt idx="1282">
                  <c:v>0.374</c:v>
                </c:pt>
                <c:pt idx="1283">
                  <c:v>0.374</c:v>
                </c:pt>
                <c:pt idx="1284">
                  <c:v>0.374</c:v>
                </c:pt>
                <c:pt idx="1285">
                  <c:v>0.375</c:v>
                </c:pt>
                <c:pt idx="1286">
                  <c:v>0.376</c:v>
                </c:pt>
                <c:pt idx="1287">
                  <c:v>0.376</c:v>
                </c:pt>
                <c:pt idx="1288">
                  <c:v>0.376</c:v>
                </c:pt>
                <c:pt idx="1289">
                  <c:v>0.376</c:v>
                </c:pt>
                <c:pt idx="1290">
                  <c:v>0.376</c:v>
                </c:pt>
                <c:pt idx="1291">
                  <c:v>0.376</c:v>
                </c:pt>
                <c:pt idx="1292">
                  <c:v>0.376</c:v>
                </c:pt>
                <c:pt idx="1293">
                  <c:v>0.377</c:v>
                </c:pt>
                <c:pt idx="1294">
                  <c:v>0.378</c:v>
                </c:pt>
                <c:pt idx="1295">
                  <c:v>0.378</c:v>
                </c:pt>
                <c:pt idx="1296">
                  <c:v>0.378</c:v>
                </c:pt>
                <c:pt idx="1297">
                  <c:v>0.378</c:v>
                </c:pt>
                <c:pt idx="1298">
                  <c:v>0.378</c:v>
                </c:pt>
                <c:pt idx="1299">
                  <c:v>0.378</c:v>
                </c:pt>
                <c:pt idx="1300">
                  <c:v>0.378</c:v>
                </c:pt>
                <c:pt idx="1301">
                  <c:v>0.378</c:v>
                </c:pt>
                <c:pt idx="1302">
                  <c:v>0.378</c:v>
                </c:pt>
                <c:pt idx="1303">
                  <c:v>0.378</c:v>
                </c:pt>
                <c:pt idx="1304">
                  <c:v>0.378</c:v>
                </c:pt>
                <c:pt idx="1305">
                  <c:v>0.378</c:v>
                </c:pt>
                <c:pt idx="1306">
                  <c:v>0.378</c:v>
                </c:pt>
                <c:pt idx="1307">
                  <c:v>0.378</c:v>
                </c:pt>
                <c:pt idx="1308">
                  <c:v>0.378</c:v>
                </c:pt>
                <c:pt idx="1309">
                  <c:v>0.378</c:v>
                </c:pt>
                <c:pt idx="1310">
                  <c:v>0.378</c:v>
                </c:pt>
                <c:pt idx="1311">
                  <c:v>0.378</c:v>
                </c:pt>
                <c:pt idx="1312">
                  <c:v>0.378</c:v>
                </c:pt>
                <c:pt idx="1313">
                  <c:v>0.378</c:v>
                </c:pt>
                <c:pt idx="1314">
                  <c:v>0.378</c:v>
                </c:pt>
                <c:pt idx="1315">
                  <c:v>0.378</c:v>
                </c:pt>
                <c:pt idx="1316">
                  <c:v>0.38</c:v>
                </c:pt>
                <c:pt idx="1317">
                  <c:v>0.38100000000000001</c:v>
                </c:pt>
                <c:pt idx="1318">
                  <c:v>0.38200000000000001</c:v>
                </c:pt>
                <c:pt idx="1319">
                  <c:v>0.38200000000000001</c:v>
                </c:pt>
                <c:pt idx="1320">
                  <c:v>0.38200000000000001</c:v>
                </c:pt>
                <c:pt idx="1321">
                  <c:v>0.38200000000000001</c:v>
                </c:pt>
                <c:pt idx="1322">
                  <c:v>0.38200000000000001</c:v>
                </c:pt>
                <c:pt idx="1323">
                  <c:v>0.38200000000000001</c:v>
                </c:pt>
                <c:pt idx="1324">
                  <c:v>0.38200000000000001</c:v>
                </c:pt>
                <c:pt idx="1325">
                  <c:v>0.38200000000000001</c:v>
                </c:pt>
                <c:pt idx="1326">
                  <c:v>0.38200000000000001</c:v>
                </c:pt>
                <c:pt idx="1327">
                  <c:v>0.38200000000000001</c:v>
                </c:pt>
                <c:pt idx="1328">
                  <c:v>0.38300000000000001</c:v>
                </c:pt>
                <c:pt idx="1329">
                  <c:v>0.38500000000000001</c:v>
                </c:pt>
                <c:pt idx="1330">
                  <c:v>0.38500000000000001</c:v>
                </c:pt>
                <c:pt idx="1331">
                  <c:v>0.38500000000000001</c:v>
                </c:pt>
                <c:pt idx="1332">
                  <c:v>0.38500000000000001</c:v>
                </c:pt>
                <c:pt idx="1333">
                  <c:v>0.38600000000000001</c:v>
                </c:pt>
                <c:pt idx="1334">
                  <c:v>0.38600000000000001</c:v>
                </c:pt>
                <c:pt idx="1335">
                  <c:v>0.38700000000000001</c:v>
                </c:pt>
                <c:pt idx="1336">
                  <c:v>0.38700000000000001</c:v>
                </c:pt>
                <c:pt idx="1337">
                  <c:v>0.38700000000000001</c:v>
                </c:pt>
                <c:pt idx="1338">
                  <c:v>0.38700000000000001</c:v>
                </c:pt>
                <c:pt idx="1339">
                  <c:v>0.38700000000000001</c:v>
                </c:pt>
                <c:pt idx="1340">
                  <c:v>0.38700000000000001</c:v>
                </c:pt>
                <c:pt idx="1341">
                  <c:v>0.38800000000000001</c:v>
                </c:pt>
                <c:pt idx="1342">
                  <c:v>0.38800000000000001</c:v>
                </c:pt>
                <c:pt idx="1343">
                  <c:v>0.38800000000000001</c:v>
                </c:pt>
                <c:pt idx="1344">
                  <c:v>0.38800000000000001</c:v>
                </c:pt>
                <c:pt idx="1345">
                  <c:v>0.38800000000000001</c:v>
                </c:pt>
                <c:pt idx="1346">
                  <c:v>0.38800000000000001</c:v>
                </c:pt>
                <c:pt idx="1347">
                  <c:v>0.38900000000000001</c:v>
                </c:pt>
                <c:pt idx="1348">
                  <c:v>0.38900000000000001</c:v>
                </c:pt>
                <c:pt idx="1349">
                  <c:v>0.38900000000000001</c:v>
                </c:pt>
                <c:pt idx="1350">
                  <c:v>0.38900000000000001</c:v>
                </c:pt>
                <c:pt idx="1351">
                  <c:v>0.38900000000000001</c:v>
                </c:pt>
                <c:pt idx="1352">
                  <c:v>0.39</c:v>
                </c:pt>
                <c:pt idx="1353">
                  <c:v>0.39200000000000002</c:v>
                </c:pt>
                <c:pt idx="1354">
                  <c:v>0.39200000000000002</c:v>
                </c:pt>
                <c:pt idx="1355">
                  <c:v>0.39400000000000002</c:v>
                </c:pt>
                <c:pt idx="1356">
                  <c:v>0.39600000000000002</c:v>
                </c:pt>
                <c:pt idx="1357">
                  <c:v>0.39700000000000002</c:v>
                </c:pt>
                <c:pt idx="1358">
                  <c:v>0.39700000000000002</c:v>
                </c:pt>
                <c:pt idx="1359">
                  <c:v>0.39700000000000002</c:v>
                </c:pt>
                <c:pt idx="1360">
                  <c:v>0.39700000000000002</c:v>
                </c:pt>
                <c:pt idx="1361">
                  <c:v>0.39700000000000002</c:v>
                </c:pt>
                <c:pt idx="1362">
                  <c:v>0.39700000000000002</c:v>
                </c:pt>
                <c:pt idx="1363">
                  <c:v>0.39700000000000002</c:v>
                </c:pt>
                <c:pt idx="1364">
                  <c:v>0.39800000000000002</c:v>
                </c:pt>
                <c:pt idx="1365">
                  <c:v>0.39900000000000002</c:v>
                </c:pt>
                <c:pt idx="1366">
                  <c:v>0.39900000000000002</c:v>
                </c:pt>
                <c:pt idx="1367">
                  <c:v>0.39900000000000002</c:v>
                </c:pt>
                <c:pt idx="1368">
                  <c:v>0.4</c:v>
                </c:pt>
                <c:pt idx="1369">
                  <c:v>0.4</c:v>
                </c:pt>
                <c:pt idx="1370">
                  <c:v>0.4</c:v>
                </c:pt>
                <c:pt idx="1371">
                  <c:v>0.4</c:v>
                </c:pt>
                <c:pt idx="1372">
                  <c:v>0.4</c:v>
                </c:pt>
                <c:pt idx="1373">
                  <c:v>0.4</c:v>
                </c:pt>
                <c:pt idx="1374">
                  <c:v>0.4</c:v>
                </c:pt>
                <c:pt idx="1375">
                  <c:v>0.4</c:v>
                </c:pt>
                <c:pt idx="1376">
                  <c:v>0.40100000000000002</c:v>
                </c:pt>
                <c:pt idx="1377">
                  <c:v>0.40100000000000002</c:v>
                </c:pt>
                <c:pt idx="1378">
                  <c:v>0.40100000000000002</c:v>
                </c:pt>
                <c:pt idx="1379">
                  <c:v>0.40400000000000003</c:v>
                </c:pt>
                <c:pt idx="1380">
                  <c:v>0.40400000000000003</c:v>
                </c:pt>
                <c:pt idx="1381">
                  <c:v>0.40400000000000003</c:v>
                </c:pt>
                <c:pt idx="1382">
                  <c:v>0.40400000000000003</c:v>
                </c:pt>
                <c:pt idx="1383">
                  <c:v>0.40400000000000003</c:v>
                </c:pt>
                <c:pt idx="1384">
                  <c:v>0.40500000000000003</c:v>
                </c:pt>
                <c:pt idx="1385">
                  <c:v>0.40600000000000003</c:v>
                </c:pt>
                <c:pt idx="1386">
                  <c:v>0.40600000000000003</c:v>
                </c:pt>
                <c:pt idx="1387">
                  <c:v>0.40600000000000003</c:v>
                </c:pt>
                <c:pt idx="1388">
                  <c:v>0.40600000000000003</c:v>
                </c:pt>
                <c:pt idx="1389">
                  <c:v>0.40600000000000003</c:v>
                </c:pt>
                <c:pt idx="1390">
                  <c:v>0.40600000000000003</c:v>
                </c:pt>
                <c:pt idx="1391">
                  <c:v>0.40600000000000003</c:v>
                </c:pt>
                <c:pt idx="1392">
                  <c:v>0.40600000000000003</c:v>
                </c:pt>
                <c:pt idx="1393">
                  <c:v>0.40699999999999997</c:v>
                </c:pt>
                <c:pt idx="1394">
                  <c:v>0.40699999999999997</c:v>
                </c:pt>
                <c:pt idx="1395">
                  <c:v>0.40699999999999997</c:v>
                </c:pt>
                <c:pt idx="1396">
                  <c:v>0.40699999999999997</c:v>
                </c:pt>
                <c:pt idx="1397">
                  <c:v>0.40699999999999997</c:v>
                </c:pt>
                <c:pt idx="1398">
                  <c:v>0.40799999999999997</c:v>
                </c:pt>
                <c:pt idx="1399">
                  <c:v>0.40799999999999997</c:v>
                </c:pt>
                <c:pt idx="1400">
                  <c:v>0.40799999999999997</c:v>
                </c:pt>
                <c:pt idx="1401">
                  <c:v>0.40799999999999997</c:v>
                </c:pt>
                <c:pt idx="1402">
                  <c:v>0.40799999999999997</c:v>
                </c:pt>
                <c:pt idx="1403">
                  <c:v>0.40799999999999997</c:v>
                </c:pt>
                <c:pt idx="1404">
                  <c:v>0.40799999999999997</c:v>
                </c:pt>
                <c:pt idx="1405">
                  <c:v>0.40799999999999997</c:v>
                </c:pt>
                <c:pt idx="1406">
                  <c:v>0.41</c:v>
                </c:pt>
                <c:pt idx="1407">
                  <c:v>0.41</c:v>
                </c:pt>
                <c:pt idx="1408">
                  <c:v>0.41</c:v>
                </c:pt>
                <c:pt idx="1409">
                  <c:v>0.41</c:v>
                </c:pt>
                <c:pt idx="1410">
                  <c:v>0.41</c:v>
                </c:pt>
                <c:pt idx="1411">
                  <c:v>0.41</c:v>
                </c:pt>
                <c:pt idx="1412">
                  <c:v>0.41</c:v>
                </c:pt>
                <c:pt idx="1413">
                  <c:v>0.41</c:v>
                </c:pt>
                <c:pt idx="1414">
                  <c:v>0.41099999999999998</c:v>
                </c:pt>
                <c:pt idx="1415">
                  <c:v>0.41099999999999998</c:v>
                </c:pt>
                <c:pt idx="1416">
                  <c:v>0.41099999999999998</c:v>
                </c:pt>
                <c:pt idx="1417">
                  <c:v>0.41099999999999998</c:v>
                </c:pt>
                <c:pt idx="1418">
                  <c:v>0.41199999999999998</c:v>
                </c:pt>
                <c:pt idx="1419">
                  <c:v>0.41399999999999998</c:v>
                </c:pt>
                <c:pt idx="1420">
                  <c:v>0.41399999999999998</c:v>
                </c:pt>
                <c:pt idx="1421">
                  <c:v>0.41499999999999998</c:v>
                </c:pt>
                <c:pt idx="1422">
                  <c:v>0.41599999999999998</c:v>
                </c:pt>
                <c:pt idx="1423">
                  <c:v>0.41699999999999998</c:v>
                </c:pt>
                <c:pt idx="1424">
                  <c:v>0.41699999999999998</c:v>
                </c:pt>
                <c:pt idx="1425">
                  <c:v>0.41899999999999998</c:v>
                </c:pt>
                <c:pt idx="1426">
                  <c:v>0.41899999999999998</c:v>
                </c:pt>
                <c:pt idx="1427">
                  <c:v>0.41899999999999998</c:v>
                </c:pt>
                <c:pt idx="1428">
                  <c:v>0.41899999999999998</c:v>
                </c:pt>
                <c:pt idx="1429">
                  <c:v>0.41899999999999998</c:v>
                </c:pt>
                <c:pt idx="1430">
                  <c:v>0.41899999999999998</c:v>
                </c:pt>
                <c:pt idx="1431">
                  <c:v>0.41899999999999998</c:v>
                </c:pt>
                <c:pt idx="1432">
                  <c:v>0.41899999999999998</c:v>
                </c:pt>
                <c:pt idx="1433">
                  <c:v>0.41899999999999998</c:v>
                </c:pt>
                <c:pt idx="1434">
                  <c:v>0.41899999999999998</c:v>
                </c:pt>
                <c:pt idx="1435">
                  <c:v>0.41899999999999998</c:v>
                </c:pt>
                <c:pt idx="1436">
                  <c:v>0.41899999999999998</c:v>
                </c:pt>
                <c:pt idx="1437">
                  <c:v>0.41899999999999998</c:v>
                </c:pt>
                <c:pt idx="1438">
                  <c:v>0.42099999999999999</c:v>
                </c:pt>
                <c:pt idx="1439">
                  <c:v>0.42099999999999999</c:v>
                </c:pt>
                <c:pt idx="1440">
                  <c:v>0.42099999999999999</c:v>
                </c:pt>
                <c:pt idx="1441">
                  <c:v>0.42299999999999999</c:v>
                </c:pt>
                <c:pt idx="1442">
                  <c:v>0.42299999999999999</c:v>
                </c:pt>
                <c:pt idx="1443">
                  <c:v>0.42299999999999999</c:v>
                </c:pt>
                <c:pt idx="1444">
                  <c:v>0.42299999999999999</c:v>
                </c:pt>
                <c:pt idx="1445">
                  <c:v>0.42299999999999999</c:v>
                </c:pt>
                <c:pt idx="1446">
                  <c:v>0.42299999999999999</c:v>
                </c:pt>
                <c:pt idx="1447">
                  <c:v>0.42299999999999999</c:v>
                </c:pt>
                <c:pt idx="1448">
                  <c:v>0.42299999999999999</c:v>
                </c:pt>
                <c:pt idx="1449">
                  <c:v>0.42299999999999999</c:v>
                </c:pt>
                <c:pt idx="1450">
                  <c:v>0.42299999999999999</c:v>
                </c:pt>
                <c:pt idx="1451">
                  <c:v>0.42299999999999999</c:v>
                </c:pt>
                <c:pt idx="1452">
                  <c:v>0.42299999999999999</c:v>
                </c:pt>
                <c:pt idx="1453">
                  <c:v>0.42299999999999999</c:v>
                </c:pt>
                <c:pt idx="1454">
                  <c:v>0.42299999999999999</c:v>
                </c:pt>
                <c:pt idx="1455">
                  <c:v>0.42299999999999999</c:v>
                </c:pt>
                <c:pt idx="1456">
                  <c:v>0.42299999999999999</c:v>
                </c:pt>
                <c:pt idx="1457">
                  <c:v>0.42299999999999999</c:v>
                </c:pt>
                <c:pt idx="1458">
                  <c:v>0.42299999999999999</c:v>
                </c:pt>
                <c:pt idx="1459">
                  <c:v>0.42299999999999999</c:v>
                </c:pt>
                <c:pt idx="1460">
                  <c:v>0.42299999999999999</c:v>
                </c:pt>
                <c:pt idx="1461">
                  <c:v>0.42299999999999999</c:v>
                </c:pt>
                <c:pt idx="1462">
                  <c:v>0.42299999999999999</c:v>
                </c:pt>
                <c:pt idx="1463">
                  <c:v>0.42299999999999999</c:v>
                </c:pt>
                <c:pt idx="1464">
                  <c:v>0.42299999999999999</c:v>
                </c:pt>
                <c:pt idx="1465">
                  <c:v>0.42299999999999999</c:v>
                </c:pt>
                <c:pt idx="1466">
                  <c:v>0.42299999999999999</c:v>
                </c:pt>
                <c:pt idx="1467">
                  <c:v>0.42399999999999999</c:v>
                </c:pt>
                <c:pt idx="1468">
                  <c:v>0.42599999999999999</c:v>
                </c:pt>
                <c:pt idx="1469">
                  <c:v>0.42599999999999999</c:v>
                </c:pt>
                <c:pt idx="1470">
                  <c:v>0.42699999999999999</c:v>
                </c:pt>
                <c:pt idx="1471">
                  <c:v>0.42699999999999999</c:v>
                </c:pt>
                <c:pt idx="1472">
                  <c:v>0.42699999999999999</c:v>
                </c:pt>
                <c:pt idx="1473">
                  <c:v>0.42699999999999999</c:v>
                </c:pt>
                <c:pt idx="1474">
                  <c:v>0.42699999999999999</c:v>
                </c:pt>
                <c:pt idx="1475">
                  <c:v>0.42699999999999999</c:v>
                </c:pt>
                <c:pt idx="1476">
                  <c:v>0.42699999999999999</c:v>
                </c:pt>
                <c:pt idx="1477">
                  <c:v>0.42699999999999999</c:v>
                </c:pt>
                <c:pt idx="1478">
                  <c:v>0.42699999999999999</c:v>
                </c:pt>
                <c:pt idx="1479">
                  <c:v>0.42699999999999999</c:v>
                </c:pt>
                <c:pt idx="1480">
                  <c:v>0.42699999999999999</c:v>
                </c:pt>
                <c:pt idx="1481">
                  <c:v>0.42699999999999999</c:v>
                </c:pt>
                <c:pt idx="1482">
                  <c:v>0.42699999999999999</c:v>
                </c:pt>
                <c:pt idx="1483">
                  <c:v>0.42699999999999999</c:v>
                </c:pt>
                <c:pt idx="1484">
                  <c:v>0.42699999999999999</c:v>
                </c:pt>
                <c:pt idx="1485">
                  <c:v>0.42699999999999999</c:v>
                </c:pt>
                <c:pt idx="1486">
                  <c:v>0.42699999999999999</c:v>
                </c:pt>
                <c:pt idx="1487">
                  <c:v>0.42699999999999999</c:v>
                </c:pt>
                <c:pt idx="1488">
                  <c:v>0.42699999999999999</c:v>
                </c:pt>
                <c:pt idx="1489">
                  <c:v>0.42699999999999999</c:v>
                </c:pt>
                <c:pt idx="1490">
                  <c:v>0.42699999999999999</c:v>
                </c:pt>
                <c:pt idx="1491">
                  <c:v>0.42699999999999999</c:v>
                </c:pt>
                <c:pt idx="1492">
                  <c:v>0.42699999999999999</c:v>
                </c:pt>
                <c:pt idx="1493">
                  <c:v>0.42799999999999999</c:v>
                </c:pt>
                <c:pt idx="1494">
                  <c:v>0.42799999999999999</c:v>
                </c:pt>
                <c:pt idx="1495">
                  <c:v>0.42799999999999999</c:v>
                </c:pt>
                <c:pt idx="1496">
                  <c:v>0.42799999999999999</c:v>
                </c:pt>
                <c:pt idx="1497">
                  <c:v>0.42799999999999999</c:v>
                </c:pt>
                <c:pt idx="1498">
                  <c:v>0.43</c:v>
                </c:pt>
                <c:pt idx="1499">
                  <c:v>0.43</c:v>
                </c:pt>
                <c:pt idx="1500">
                  <c:v>0.43</c:v>
                </c:pt>
                <c:pt idx="1501">
                  <c:v>0.43</c:v>
                </c:pt>
                <c:pt idx="1502">
                  <c:v>0.43</c:v>
                </c:pt>
                <c:pt idx="1503">
                  <c:v>0.43</c:v>
                </c:pt>
                <c:pt idx="1504">
                  <c:v>0.43</c:v>
                </c:pt>
                <c:pt idx="1505">
                  <c:v>0.43</c:v>
                </c:pt>
                <c:pt idx="1506">
                  <c:v>0.43</c:v>
                </c:pt>
                <c:pt idx="1507">
                  <c:v>0.43099999999999999</c:v>
                </c:pt>
                <c:pt idx="1508">
                  <c:v>0.43099999999999999</c:v>
                </c:pt>
                <c:pt idx="1509">
                  <c:v>0.43099999999999999</c:v>
                </c:pt>
                <c:pt idx="1510">
                  <c:v>0.43099999999999999</c:v>
                </c:pt>
                <c:pt idx="1511">
                  <c:v>0.432</c:v>
                </c:pt>
                <c:pt idx="1512">
                  <c:v>0.432</c:v>
                </c:pt>
                <c:pt idx="1513">
                  <c:v>0.432</c:v>
                </c:pt>
                <c:pt idx="1514">
                  <c:v>0.432</c:v>
                </c:pt>
                <c:pt idx="1515">
                  <c:v>0.434</c:v>
                </c:pt>
                <c:pt idx="1516">
                  <c:v>0.434</c:v>
                </c:pt>
                <c:pt idx="1517">
                  <c:v>0.435</c:v>
                </c:pt>
                <c:pt idx="1518">
                  <c:v>0.437</c:v>
                </c:pt>
                <c:pt idx="1519">
                  <c:v>0.437</c:v>
                </c:pt>
                <c:pt idx="1520">
                  <c:v>0.438</c:v>
                </c:pt>
                <c:pt idx="1521">
                  <c:v>0.439</c:v>
                </c:pt>
                <c:pt idx="1522">
                  <c:v>0.439</c:v>
                </c:pt>
                <c:pt idx="1523">
                  <c:v>0.439</c:v>
                </c:pt>
                <c:pt idx="1524">
                  <c:v>0.439</c:v>
                </c:pt>
                <c:pt idx="1525">
                  <c:v>0.439</c:v>
                </c:pt>
                <c:pt idx="1526">
                  <c:v>0.441</c:v>
                </c:pt>
                <c:pt idx="1527">
                  <c:v>0.441</c:v>
                </c:pt>
                <c:pt idx="1528">
                  <c:v>0.441</c:v>
                </c:pt>
                <c:pt idx="1529">
                  <c:v>0.441</c:v>
                </c:pt>
                <c:pt idx="1530">
                  <c:v>0.441</c:v>
                </c:pt>
                <c:pt idx="1531">
                  <c:v>0.441</c:v>
                </c:pt>
                <c:pt idx="1532">
                  <c:v>0.441</c:v>
                </c:pt>
                <c:pt idx="1533">
                  <c:v>0.443</c:v>
                </c:pt>
                <c:pt idx="1534">
                  <c:v>0.443</c:v>
                </c:pt>
                <c:pt idx="1535">
                  <c:v>0.443</c:v>
                </c:pt>
                <c:pt idx="1536">
                  <c:v>0.443</c:v>
                </c:pt>
                <c:pt idx="1537">
                  <c:v>0.443</c:v>
                </c:pt>
                <c:pt idx="1538">
                  <c:v>0.443</c:v>
                </c:pt>
                <c:pt idx="1539">
                  <c:v>0.443</c:v>
                </c:pt>
                <c:pt idx="1540">
                  <c:v>0.44600000000000001</c:v>
                </c:pt>
                <c:pt idx="1541">
                  <c:v>0.44600000000000001</c:v>
                </c:pt>
                <c:pt idx="1542">
                  <c:v>0.44600000000000001</c:v>
                </c:pt>
                <c:pt idx="1543">
                  <c:v>0.44600000000000001</c:v>
                </c:pt>
                <c:pt idx="1544">
                  <c:v>0.44600000000000001</c:v>
                </c:pt>
                <c:pt idx="1545">
                  <c:v>0.44600000000000001</c:v>
                </c:pt>
                <c:pt idx="1546">
                  <c:v>0.44600000000000001</c:v>
                </c:pt>
                <c:pt idx="1547">
                  <c:v>0.44700000000000001</c:v>
                </c:pt>
                <c:pt idx="1548">
                  <c:v>0.44700000000000001</c:v>
                </c:pt>
                <c:pt idx="1549">
                  <c:v>0.44700000000000001</c:v>
                </c:pt>
                <c:pt idx="1550">
                  <c:v>0.44800000000000001</c:v>
                </c:pt>
                <c:pt idx="1551">
                  <c:v>0.44800000000000001</c:v>
                </c:pt>
                <c:pt idx="1552">
                  <c:v>0.44800000000000001</c:v>
                </c:pt>
                <c:pt idx="1553">
                  <c:v>0.44800000000000001</c:v>
                </c:pt>
                <c:pt idx="1554">
                  <c:v>0.44800000000000001</c:v>
                </c:pt>
                <c:pt idx="1555">
                  <c:v>0.44800000000000001</c:v>
                </c:pt>
                <c:pt idx="1556">
                  <c:v>0.44900000000000001</c:v>
                </c:pt>
                <c:pt idx="1557">
                  <c:v>0.45100000000000001</c:v>
                </c:pt>
                <c:pt idx="1558">
                  <c:v>0.45100000000000001</c:v>
                </c:pt>
                <c:pt idx="1559">
                  <c:v>0.45100000000000001</c:v>
                </c:pt>
                <c:pt idx="1560">
                  <c:v>0.45100000000000001</c:v>
                </c:pt>
                <c:pt idx="1561">
                  <c:v>0.45100000000000001</c:v>
                </c:pt>
                <c:pt idx="1562">
                  <c:v>0.45100000000000001</c:v>
                </c:pt>
                <c:pt idx="1563">
                  <c:v>0.45100000000000001</c:v>
                </c:pt>
                <c:pt idx="1564">
                  <c:v>0.45100000000000001</c:v>
                </c:pt>
                <c:pt idx="1565">
                  <c:v>0.45100000000000001</c:v>
                </c:pt>
                <c:pt idx="1566">
                  <c:v>0.45100000000000001</c:v>
                </c:pt>
                <c:pt idx="1567">
                  <c:v>0.45100000000000001</c:v>
                </c:pt>
                <c:pt idx="1568">
                  <c:v>0.45200000000000001</c:v>
                </c:pt>
                <c:pt idx="1569">
                  <c:v>0.45200000000000001</c:v>
                </c:pt>
                <c:pt idx="1570">
                  <c:v>0.45200000000000001</c:v>
                </c:pt>
                <c:pt idx="1571">
                  <c:v>0.45200000000000001</c:v>
                </c:pt>
                <c:pt idx="1572">
                  <c:v>0.45200000000000001</c:v>
                </c:pt>
                <c:pt idx="1573">
                  <c:v>0.45200000000000001</c:v>
                </c:pt>
                <c:pt idx="1574">
                  <c:v>0.45200000000000001</c:v>
                </c:pt>
                <c:pt idx="1575">
                  <c:v>0.45200000000000001</c:v>
                </c:pt>
                <c:pt idx="1576">
                  <c:v>0.45200000000000001</c:v>
                </c:pt>
                <c:pt idx="1577">
                  <c:v>0.45200000000000001</c:v>
                </c:pt>
                <c:pt idx="1578">
                  <c:v>0.45300000000000001</c:v>
                </c:pt>
                <c:pt idx="1579">
                  <c:v>0.45400000000000001</c:v>
                </c:pt>
                <c:pt idx="1580">
                  <c:v>0.45400000000000001</c:v>
                </c:pt>
                <c:pt idx="1581">
                  <c:v>0.45500000000000002</c:v>
                </c:pt>
                <c:pt idx="1582">
                  <c:v>0.45500000000000002</c:v>
                </c:pt>
                <c:pt idx="1583">
                  <c:v>0.45500000000000002</c:v>
                </c:pt>
                <c:pt idx="1584">
                  <c:v>0.45500000000000002</c:v>
                </c:pt>
                <c:pt idx="1585">
                  <c:v>0.45800000000000002</c:v>
                </c:pt>
                <c:pt idx="1586">
                  <c:v>0.46</c:v>
                </c:pt>
                <c:pt idx="1587">
                  <c:v>0.46100000000000002</c:v>
                </c:pt>
                <c:pt idx="1588">
                  <c:v>0.46300000000000002</c:v>
                </c:pt>
                <c:pt idx="1589">
                  <c:v>0.46300000000000002</c:v>
                </c:pt>
                <c:pt idx="1590">
                  <c:v>0.46400000000000002</c:v>
                </c:pt>
                <c:pt idx="1591">
                  <c:v>0.46400000000000002</c:v>
                </c:pt>
                <c:pt idx="1592">
                  <c:v>0.46400000000000002</c:v>
                </c:pt>
                <c:pt idx="1593">
                  <c:v>0.46400000000000002</c:v>
                </c:pt>
                <c:pt idx="1594">
                  <c:v>0.46400000000000002</c:v>
                </c:pt>
                <c:pt idx="1595">
                  <c:v>0.46400000000000002</c:v>
                </c:pt>
                <c:pt idx="1596">
                  <c:v>0.46600000000000003</c:v>
                </c:pt>
                <c:pt idx="1597">
                  <c:v>0.46600000000000003</c:v>
                </c:pt>
                <c:pt idx="1598">
                  <c:v>0.46600000000000003</c:v>
                </c:pt>
                <c:pt idx="1599">
                  <c:v>0.46600000000000003</c:v>
                </c:pt>
                <c:pt idx="1600">
                  <c:v>0.46600000000000003</c:v>
                </c:pt>
                <c:pt idx="1601">
                  <c:v>0.46600000000000003</c:v>
                </c:pt>
                <c:pt idx="1602">
                  <c:v>0.46600000000000003</c:v>
                </c:pt>
                <c:pt idx="1603">
                  <c:v>0.46600000000000003</c:v>
                </c:pt>
                <c:pt idx="1604">
                  <c:v>0.46600000000000003</c:v>
                </c:pt>
                <c:pt idx="1605">
                  <c:v>0.46600000000000003</c:v>
                </c:pt>
                <c:pt idx="1606">
                  <c:v>0.46600000000000003</c:v>
                </c:pt>
                <c:pt idx="1607">
                  <c:v>0.46600000000000003</c:v>
                </c:pt>
                <c:pt idx="1608">
                  <c:v>0.46600000000000003</c:v>
                </c:pt>
                <c:pt idx="1609">
                  <c:v>0.46600000000000003</c:v>
                </c:pt>
                <c:pt idx="1610">
                  <c:v>0.46600000000000003</c:v>
                </c:pt>
                <c:pt idx="1611">
                  <c:v>0.46700000000000003</c:v>
                </c:pt>
                <c:pt idx="1612">
                  <c:v>0.46700000000000003</c:v>
                </c:pt>
                <c:pt idx="1613">
                  <c:v>0.46700000000000003</c:v>
                </c:pt>
                <c:pt idx="1614">
                  <c:v>0.46700000000000003</c:v>
                </c:pt>
                <c:pt idx="1615">
                  <c:v>0.46700000000000003</c:v>
                </c:pt>
                <c:pt idx="1616">
                  <c:v>0.46700000000000003</c:v>
                </c:pt>
                <c:pt idx="1617">
                  <c:v>0.46700000000000003</c:v>
                </c:pt>
                <c:pt idx="1618">
                  <c:v>0.46700000000000003</c:v>
                </c:pt>
                <c:pt idx="1619">
                  <c:v>0.46700000000000003</c:v>
                </c:pt>
                <c:pt idx="1620">
                  <c:v>0.46700000000000003</c:v>
                </c:pt>
                <c:pt idx="1621">
                  <c:v>0.46700000000000003</c:v>
                </c:pt>
                <c:pt idx="1622">
                  <c:v>0.46700000000000003</c:v>
                </c:pt>
                <c:pt idx="1623">
                  <c:v>0.46700000000000003</c:v>
                </c:pt>
                <c:pt idx="1624">
                  <c:v>0.46700000000000003</c:v>
                </c:pt>
                <c:pt idx="1625">
                  <c:v>0.46700000000000003</c:v>
                </c:pt>
                <c:pt idx="1626">
                  <c:v>0.46700000000000003</c:v>
                </c:pt>
                <c:pt idx="1627">
                  <c:v>0.46700000000000003</c:v>
                </c:pt>
                <c:pt idx="1628">
                  <c:v>0.46700000000000003</c:v>
                </c:pt>
                <c:pt idx="1629">
                  <c:v>0.46700000000000003</c:v>
                </c:pt>
                <c:pt idx="1630">
                  <c:v>0.46700000000000003</c:v>
                </c:pt>
                <c:pt idx="1631">
                  <c:v>0.46899999999999997</c:v>
                </c:pt>
                <c:pt idx="1632">
                  <c:v>0.46899999999999997</c:v>
                </c:pt>
                <c:pt idx="1633">
                  <c:v>0.47</c:v>
                </c:pt>
                <c:pt idx="1634">
                  <c:v>0.47</c:v>
                </c:pt>
                <c:pt idx="1635">
                  <c:v>0.47099999999999997</c:v>
                </c:pt>
                <c:pt idx="1636">
                  <c:v>0.47099999999999997</c:v>
                </c:pt>
                <c:pt idx="1637">
                  <c:v>0.47099999999999997</c:v>
                </c:pt>
                <c:pt idx="1638">
                  <c:v>0.47099999999999997</c:v>
                </c:pt>
                <c:pt idx="1639">
                  <c:v>0.47099999999999997</c:v>
                </c:pt>
                <c:pt idx="1640">
                  <c:v>0.47099999999999997</c:v>
                </c:pt>
                <c:pt idx="1641">
                  <c:v>0.47099999999999997</c:v>
                </c:pt>
                <c:pt idx="1642">
                  <c:v>0.47099999999999997</c:v>
                </c:pt>
                <c:pt idx="1643">
                  <c:v>0.47099999999999997</c:v>
                </c:pt>
                <c:pt idx="1644">
                  <c:v>0.47099999999999997</c:v>
                </c:pt>
                <c:pt idx="1645">
                  <c:v>0.47099999999999997</c:v>
                </c:pt>
                <c:pt idx="1646">
                  <c:v>0.47199999999999998</c:v>
                </c:pt>
                <c:pt idx="1647">
                  <c:v>0.47199999999999998</c:v>
                </c:pt>
                <c:pt idx="1648">
                  <c:v>0.47399999999999998</c:v>
                </c:pt>
                <c:pt idx="1649">
                  <c:v>0.47399999999999998</c:v>
                </c:pt>
                <c:pt idx="1650">
                  <c:v>0.47399999999999998</c:v>
                </c:pt>
                <c:pt idx="1651">
                  <c:v>0.47399999999999998</c:v>
                </c:pt>
                <c:pt idx="1652">
                  <c:v>0.47399999999999998</c:v>
                </c:pt>
                <c:pt idx="1653">
                  <c:v>0.47499999999999998</c:v>
                </c:pt>
                <c:pt idx="1654">
                  <c:v>0.47499999999999998</c:v>
                </c:pt>
                <c:pt idx="1655">
                  <c:v>0.47499999999999998</c:v>
                </c:pt>
                <c:pt idx="1656">
                  <c:v>0.47499999999999998</c:v>
                </c:pt>
                <c:pt idx="1657">
                  <c:v>0.47499999999999998</c:v>
                </c:pt>
                <c:pt idx="1658">
                  <c:v>0.47499999999999998</c:v>
                </c:pt>
                <c:pt idx="1659">
                  <c:v>0.47499999999999998</c:v>
                </c:pt>
                <c:pt idx="1660">
                  <c:v>0.47499999999999998</c:v>
                </c:pt>
                <c:pt idx="1661">
                  <c:v>0.47499999999999998</c:v>
                </c:pt>
                <c:pt idx="1662">
                  <c:v>0.47499999999999998</c:v>
                </c:pt>
                <c:pt idx="1663">
                  <c:v>0.47499999999999998</c:v>
                </c:pt>
                <c:pt idx="1664">
                  <c:v>0.47499999999999998</c:v>
                </c:pt>
                <c:pt idx="1665">
                  <c:v>0.47499999999999998</c:v>
                </c:pt>
                <c:pt idx="1666">
                  <c:v>0.47499999999999998</c:v>
                </c:pt>
                <c:pt idx="1667">
                  <c:v>0.47499999999999998</c:v>
                </c:pt>
                <c:pt idx="1668">
                  <c:v>0.47599999999999998</c:v>
                </c:pt>
                <c:pt idx="1669">
                  <c:v>0.47599999999999998</c:v>
                </c:pt>
                <c:pt idx="1670">
                  <c:v>0.47599999999999998</c:v>
                </c:pt>
                <c:pt idx="1671">
                  <c:v>0.47599999999999998</c:v>
                </c:pt>
                <c:pt idx="1672">
                  <c:v>0.47599999999999998</c:v>
                </c:pt>
                <c:pt idx="1673">
                  <c:v>0.47599999999999998</c:v>
                </c:pt>
                <c:pt idx="1674">
                  <c:v>0.47599999999999998</c:v>
                </c:pt>
                <c:pt idx="1675">
                  <c:v>0.47599999999999998</c:v>
                </c:pt>
                <c:pt idx="1676">
                  <c:v>0.47799999999999998</c:v>
                </c:pt>
                <c:pt idx="1677">
                  <c:v>0.47799999999999998</c:v>
                </c:pt>
                <c:pt idx="1678">
                  <c:v>0.47799999999999998</c:v>
                </c:pt>
                <c:pt idx="1679">
                  <c:v>0.47799999999999998</c:v>
                </c:pt>
                <c:pt idx="1680">
                  <c:v>0.47899999999999998</c:v>
                </c:pt>
                <c:pt idx="1681">
                  <c:v>0.48</c:v>
                </c:pt>
                <c:pt idx="1682">
                  <c:v>0.48</c:v>
                </c:pt>
                <c:pt idx="1683">
                  <c:v>0.48099999999999998</c:v>
                </c:pt>
                <c:pt idx="1684">
                  <c:v>0.48199999999999998</c:v>
                </c:pt>
                <c:pt idx="1685">
                  <c:v>0.48299999999999998</c:v>
                </c:pt>
                <c:pt idx="1686">
                  <c:v>0.48299999999999998</c:v>
                </c:pt>
                <c:pt idx="1687">
                  <c:v>0.48299999999999998</c:v>
                </c:pt>
                <c:pt idx="1688">
                  <c:v>0.48299999999999998</c:v>
                </c:pt>
                <c:pt idx="1689">
                  <c:v>0.48299999999999998</c:v>
                </c:pt>
                <c:pt idx="1690">
                  <c:v>0.48399999999999999</c:v>
                </c:pt>
                <c:pt idx="1691">
                  <c:v>0.48399999999999999</c:v>
                </c:pt>
                <c:pt idx="1692">
                  <c:v>0.48399999999999999</c:v>
                </c:pt>
                <c:pt idx="1693">
                  <c:v>0.48399999999999999</c:v>
                </c:pt>
                <c:pt idx="1694">
                  <c:v>0.48399999999999999</c:v>
                </c:pt>
                <c:pt idx="1695">
                  <c:v>0.48399999999999999</c:v>
                </c:pt>
                <c:pt idx="1696">
                  <c:v>0.48499999999999999</c:v>
                </c:pt>
                <c:pt idx="1697">
                  <c:v>0.48599999999999999</c:v>
                </c:pt>
                <c:pt idx="1698">
                  <c:v>0.48599999999999999</c:v>
                </c:pt>
                <c:pt idx="1699">
                  <c:v>0.48699999999999999</c:v>
                </c:pt>
                <c:pt idx="1700">
                  <c:v>0.48699999999999999</c:v>
                </c:pt>
                <c:pt idx="1701">
                  <c:v>0.48699999999999999</c:v>
                </c:pt>
                <c:pt idx="1702">
                  <c:v>0.48699999999999999</c:v>
                </c:pt>
                <c:pt idx="1703">
                  <c:v>0.48699999999999999</c:v>
                </c:pt>
                <c:pt idx="1704">
                  <c:v>0.48699999999999999</c:v>
                </c:pt>
                <c:pt idx="1705">
                  <c:v>0.48799999999999999</c:v>
                </c:pt>
                <c:pt idx="1706">
                  <c:v>0.48799999999999999</c:v>
                </c:pt>
                <c:pt idx="1707">
                  <c:v>0.48799999999999999</c:v>
                </c:pt>
                <c:pt idx="1708">
                  <c:v>0.48799999999999999</c:v>
                </c:pt>
                <c:pt idx="1709">
                  <c:v>0.49</c:v>
                </c:pt>
                <c:pt idx="1710">
                  <c:v>0.49</c:v>
                </c:pt>
                <c:pt idx="1711">
                  <c:v>0.49</c:v>
                </c:pt>
                <c:pt idx="1712">
                  <c:v>0.49</c:v>
                </c:pt>
                <c:pt idx="1713">
                  <c:v>0.49</c:v>
                </c:pt>
                <c:pt idx="1714">
                  <c:v>0.49</c:v>
                </c:pt>
                <c:pt idx="1715">
                  <c:v>0.49</c:v>
                </c:pt>
                <c:pt idx="1716">
                  <c:v>0.49099999999999999</c:v>
                </c:pt>
                <c:pt idx="1717">
                  <c:v>0.49099999999999999</c:v>
                </c:pt>
                <c:pt idx="1718">
                  <c:v>0.49199999999999999</c:v>
                </c:pt>
                <c:pt idx="1719">
                  <c:v>0.49199999999999999</c:v>
                </c:pt>
                <c:pt idx="1720">
                  <c:v>0.49199999999999999</c:v>
                </c:pt>
                <c:pt idx="1721">
                  <c:v>0.49399999999999999</c:v>
                </c:pt>
                <c:pt idx="1722">
                  <c:v>0.49399999999999999</c:v>
                </c:pt>
                <c:pt idx="1723">
                  <c:v>0.496</c:v>
                </c:pt>
                <c:pt idx="1724">
                  <c:v>0.496</c:v>
                </c:pt>
                <c:pt idx="1725">
                  <c:v>0.496</c:v>
                </c:pt>
                <c:pt idx="1726">
                  <c:v>0.496</c:v>
                </c:pt>
                <c:pt idx="1727">
                  <c:v>0.496</c:v>
                </c:pt>
                <c:pt idx="1728">
                  <c:v>0.496</c:v>
                </c:pt>
                <c:pt idx="1729">
                  <c:v>0.496</c:v>
                </c:pt>
                <c:pt idx="1730">
                  <c:v>0.496</c:v>
                </c:pt>
                <c:pt idx="1731">
                  <c:v>0.496</c:v>
                </c:pt>
                <c:pt idx="1732">
                  <c:v>0.496</c:v>
                </c:pt>
                <c:pt idx="1733">
                  <c:v>0.496</c:v>
                </c:pt>
                <c:pt idx="1734">
                  <c:v>0.498</c:v>
                </c:pt>
                <c:pt idx="1735">
                  <c:v>0.498</c:v>
                </c:pt>
                <c:pt idx="1736">
                  <c:v>0.498</c:v>
                </c:pt>
                <c:pt idx="1737">
                  <c:v>0.498</c:v>
                </c:pt>
                <c:pt idx="1738">
                  <c:v>0.498</c:v>
                </c:pt>
                <c:pt idx="1739">
                  <c:v>0.498</c:v>
                </c:pt>
                <c:pt idx="1740">
                  <c:v>0.498</c:v>
                </c:pt>
                <c:pt idx="1741">
                  <c:v>0.5</c:v>
                </c:pt>
                <c:pt idx="1742">
                  <c:v>0.5</c:v>
                </c:pt>
                <c:pt idx="1743">
                  <c:v>0.5</c:v>
                </c:pt>
                <c:pt idx="1744">
                  <c:v>0.5</c:v>
                </c:pt>
                <c:pt idx="1745">
                  <c:v>0.5</c:v>
                </c:pt>
                <c:pt idx="1746">
                  <c:v>0.5</c:v>
                </c:pt>
                <c:pt idx="1747">
                  <c:v>0.5</c:v>
                </c:pt>
                <c:pt idx="1748">
                  <c:v>0.5</c:v>
                </c:pt>
                <c:pt idx="1749">
                  <c:v>0.5</c:v>
                </c:pt>
                <c:pt idx="1750">
                  <c:v>0.5</c:v>
                </c:pt>
                <c:pt idx="1751">
                  <c:v>0.5</c:v>
                </c:pt>
                <c:pt idx="1752">
                  <c:v>0.5</c:v>
                </c:pt>
                <c:pt idx="1753">
                  <c:v>0.5</c:v>
                </c:pt>
                <c:pt idx="1754">
                  <c:v>0.5</c:v>
                </c:pt>
                <c:pt idx="1755">
                  <c:v>0.5</c:v>
                </c:pt>
                <c:pt idx="1756">
                  <c:v>0.5</c:v>
                </c:pt>
                <c:pt idx="1757">
                  <c:v>0.5</c:v>
                </c:pt>
                <c:pt idx="1758">
                  <c:v>0.5</c:v>
                </c:pt>
                <c:pt idx="1759">
                  <c:v>0.5</c:v>
                </c:pt>
                <c:pt idx="1760">
                  <c:v>0.5</c:v>
                </c:pt>
                <c:pt idx="1761">
                  <c:v>0.5</c:v>
                </c:pt>
                <c:pt idx="1762">
                  <c:v>0.5</c:v>
                </c:pt>
                <c:pt idx="1763">
                  <c:v>0.5</c:v>
                </c:pt>
                <c:pt idx="1764">
                  <c:v>0.5</c:v>
                </c:pt>
                <c:pt idx="1765">
                  <c:v>0.501</c:v>
                </c:pt>
                <c:pt idx="1766">
                  <c:v>0.502</c:v>
                </c:pt>
                <c:pt idx="1767">
                  <c:v>0.502</c:v>
                </c:pt>
                <c:pt idx="1768">
                  <c:v>0.502</c:v>
                </c:pt>
                <c:pt idx="1769">
                  <c:v>0.502</c:v>
                </c:pt>
                <c:pt idx="1770">
                  <c:v>0.502</c:v>
                </c:pt>
                <c:pt idx="1771">
                  <c:v>0.502</c:v>
                </c:pt>
                <c:pt idx="1772">
                  <c:v>0.503</c:v>
                </c:pt>
                <c:pt idx="1773">
                  <c:v>0.504</c:v>
                </c:pt>
                <c:pt idx="1774">
                  <c:v>0.504</c:v>
                </c:pt>
                <c:pt idx="1775">
                  <c:v>0.504</c:v>
                </c:pt>
                <c:pt idx="1776">
                  <c:v>0.504</c:v>
                </c:pt>
                <c:pt idx="1777">
                  <c:v>0.504</c:v>
                </c:pt>
                <c:pt idx="1778">
                  <c:v>0.504</c:v>
                </c:pt>
                <c:pt idx="1779">
                  <c:v>0.504</c:v>
                </c:pt>
                <c:pt idx="1780">
                  <c:v>0.505</c:v>
                </c:pt>
                <c:pt idx="1781">
                  <c:v>0.505</c:v>
                </c:pt>
                <c:pt idx="1782">
                  <c:v>0.50800000000000001</c:v>
                </c:pt>
                <c:pt idx="1783">
                  <c:v>0.50800000000000001</c:v>
                </c:pt>
                <c:pt idx="1784">
                  <c:v>0.50800000000000001</c:v>
                </c:pt>
                <c:pt idx="1785">
                  <c:v>0.50800000000000001</c:v>
                </c:pt>
                <c:pt idx="1786">
                  <c:v>0.50800000000000001</c:v>
                </c:pt>
                <c:pt idx="1787">
                  <c:v>0.50800000000000001</c:v>
                </c:pt>
                <c:pt idx="1788">
                  <c:v>0.50800000000000001</c:v>
                </c:pt>
                <c:pt idx="1789">
                  <c:v>0.50900000000000001</c:v>
                </c:pt>
                <c:pt idx="1790">
                  <c:v>0.50900000000000001</c:v>
                </c:pt>
                <c:pt idx="1791">
                  <c:v>0.51</c:v>
                </c:pt>
                <c:pt idx="1792">
                  <c:v>0.51100000000000001</c:v>
                </c:pt>
                <c:pt idx="1793">
                  <c:v>0.51100000000000001</c:v>
                </c:pt>
                <c:pt idx="1794">
                  <c:v>0.51100000000000001</c:v>
                </c:pt>
                <c:pt idx="1795">
                  <c:v>0.51200000000000001</c:v>
                </c:pt>
                <c:pt idx="1796">
                  <c:v>0.51200000000000001</c:v>
                </c:pt>
                <c:pt idx="1797">
                  <c:v>0.51200000000000001</c:v>
                </c:pt>
                <c:pt idx="1798">
                  <c:v>0.51200000000000001</c:v>
                </c:pt>
                <c:pt idx="1799">
                  <c:v>0.51300000000000001</c:v>
                </c:pt>
                <c:pt idx="1800">
                  <c:v>0.51300000000000001</c:v>
                </c:pt>
                <c:pt idx="1801">
                  <c:v>0.51300000000000001</c:v>
                </c:pt>
                <c:pt idx="1802">
                  <c:v>0.51300000000000001</c:v>
                </c:pt>
                <c:pt idx="1803">
                  <c:v>0.51300000000000001</c:v>
                </c:pt>
                <c:pt idx="1804">
                  <c:v>0.51300000000000001</c:v>
                </c:pt>
                <c:pt idx="1805">
                  <c:v>0.51300000000000001</c:v>
                </c:pt>
                <c:pt idx="1806">
                  <c:v>0.51300000000000001</c:v>
                </c:pt>
                <c:pt idx="1807">
                  <c:v>0.51500000000000001</c:v>
                </c:pt>
                <c:pt idx="1808">
                  <c:v>0.51500000000000001</c:v>
                </c:pt>
                <c:pt idx="1809">
                  <c:v>0.51600000000000001</c:v>
                </c:pt>
                <c:pt idx="1810">
                  <c:v>0.51600000000000001</c:v>
                </c:pt>
                <c:pt idx="1811">
                  <c:v>0.51600000000000001</c:v>
                </c:pt>
                <c:pt idx="1812">
                  <c:v>0.51600000000000001</c:v>
                </c:pt>
                <c:pt idx="1813">
                  <c:v>0.51600000000000001</c:v>
                </c:pt>
                <c:pt idx="1814">
                  <c:v>0.51600000000000001</c:v>
                </c:pt>
                <c:pt idx="1815">
                  <c:v>0.51600000000000001</c:v>
                </c:pt>
                <c:pt idx="1816">
                  <c:v>0.51600000000000001</c:v>
                </c:pt>
                <c:pt idx="1817">
                  <c:v>0.51600000000000001</c:v>
                </c:pt>
                <c:pt idx="1818">
                  <c:v>0.51600000000000001</c:v>
                </c:pt>
                <c:pt idx="1819">
                  <c:v>0.51600000000000001</c:v>
                </c:pt>
                <c:pt idx="1820">
                  <c:v>0.51600000000000001</c:v>
                </c:pt>
                <c:pt idx="1821">
                  <c:v>0.51600000000000001</c:v>
                </c:pt>
                <c:pt idx="1822">
                  <c:v>0.51600000000000001</c:v>
                </c:pt>
                <c:pt idx="1823">
                  <c:v>0.51600000000000001</c:v>
                </c:pt>
                <c:pt idx="1824">
                  <c:v>0.51600000000000001</c:v>
                </c:pt>
                <c:pt idx="1825">
                  <c:v>0.51600000000000001</c:v>
                </c:pt>
                <c:pt idx="1826">
                  <c:v>0.51600000000000001</c:v>
                </c:pt>
                <c:pt idx="1827">
                  <c:v>0.51600000000000001</c:v>
                </c:pt>
                <c:pt idx="1828">
                  <c:v>0.51600000000000001</c:v>
                </c:pt>
                <c:pt idx="1829">
                  <c:v>0.51600000000000001</c:v>
                </c:pt>
                <c:pt idx="1830">
                  <c:v>0.51600000000000001</c:v>
                </c:pt>
                <c:pt idx="1831">
                  <c:v>0.51600000000000001</c:v>
                </c:pt>
                <c:pt idx="1832">
                  <c:v>0.51700000000000002</c:v>
                </c:pt>
                <c:pt idx="1833">
                  <c:v>0.51700000000000002</c:v>
                </c:pt>
                <c:pt idx="1834">
                  <c:v>0.51700000000000002</c:v>
                </c:pt>
                <c:pt idx="1835">
                  <c:v>0.51700000000000002</c:v>
                </c:pt>
                <c:pt idx="1836">
                  <c:v>0.51700000000000002</c:v>
                </c:pt>
                <c:pt idx="1837">
                  <c:v>0.51800000000000002</c:v>
                </c:pt>
                <c:pt idx="1838">
                  <c:v>0.52</c:v>
                </c:pt>
                <c:pt idx="1839">
                  <c:v>0.52100000000000002</c:v>
                </c:pt>
                <c:pt idx="1840">
                  <c:v>0.52100000000000002</c:v>
                </c:pt>
                <c:pt idx="1841">
                  <c:v>0.52100000000000002</c:v>
                </c:pt>
                <c:pt idx="1842">
                  <c:v>0.52100000000000002</c:v>
                </c:pt>
                <c:pt idx="1843">
                  <c:v>0.52100000000000002</c:v>
                </c:pt>
                <c:pt idx="1844">
                  <c:v>0.52100000000000002</c:v>
                </c:pt>
                <c:pt idx="1845">
                  <c:v>0.52100000000000002</c:v>
                </c:pt>
                <c:pt idx="1846">
                  <c:v>0.52100000000000002</c:v>
                </c:pt>
                <c:pt idx="1847">
                  <c:v>0.52100000000000002</c:v>
                </c:pt>
                <c:pt idx="1848">
                  <c:v>0.52100000000000002</c:v>
                </c:pt>
                <c:pt idx="1849">
                  <c:v>0.52100000000000002</c:v>
                </c:pt>
                <c:pt idx="1850">
                  <c:v>0.52100000000000002</c:v>
                </c:pt>
                <c:pt idx="1851">
                  <c:v>0.52100000000000002</c:v>
                </c:pt>
                <c:pt idx="1852">
                  <c:v>0.52100000000000002</c:v>
                </c:pt>
                <c:pt idx="1853">
                  <c:v>0.52100000000000002</c:v>
                </c:pt>
                <c:pt idx="1854">
                  <c:v>0.52100000000000002</c:v>
                </c:pt>
                <c:pt idx="1855">
                  <c:v>0.52100000000000002</c:v>
                </c:pt>
                <c:pt idx="1856">
                  <c:v>0.52100000000000002</c:v>
                </c:pt>
                <c:pt idx="1857">
                  <c:v>0.52100000000000002</c:v>
                </c:pt>
                <c:pt idx="1858">
                  <c:v>0.52100000000000002</c:v>
                </c:pt>
                <c:pt idx="1859">
                  <c:v>0.52100000000000002</c:v>
                </c:pt>
                <c:pt idx="1860">
                  <c:v>0.52100000000000002</c:v>
                </c:pt>
                <c:pt idx="1861">
                  <c:v>0.52100000000000002</c:v>
                </c:pt>
                <c:pt idx="1862">
                  <c:v>0.52100000000000002</c:v>
                </c:pt>
                <c:pt idx="1863">
                  <c:v>0.52300000000000002</c:v>
                </c:pt>
                <c:pt idx="1864">
                  <c:v>0.52300000000000002</c:v>
                </c:pt>
                <c:pt idx="1865">
                  <c:v>0.52300000000000002</c:v>
                </c:pt>
                <c:pt idx="1866">
                  <c:v>0.52300000000000002</c:v>
                </c:pt>
                <c:pt idx="1867">
                  <c:v>0.52300000000000002</c:v>
                </c:pt>
                <c:pt idx="1868">
                  <c:v>0.52300000000000002</c:v>
                </c:pt>
                <c:pt idx="1869">
                  <c:v>0.52300000000000002</c:v>
                </c:pt>
                <c:pt idx="1870">
                  <c:v>0.52300000000000002</c:v>
                </c:pt>
                <c:pt idx="1871">
                  <c:v>0.52500000000000002</c:v>
                </c:pt>
                <c:pt idx="1872">
                  <c:v>0.52500000000000002</c:v>
                </c:pt>
                <c:pt idx="1873">
                  <c:v>0.52500000000000002</c:v>
                </c:pt>
                <c:pt idx="1874">
                  <c:v>0.52500000000000002</c:v>
                </c:pt>
                <c:pt idx="1875">
                  <c:v>0.52500000000000002</c:v>
                </c:pt>
                <c:pt idx="1876">
                  <c:v>0.52500000000000002</c:v>
                </c:pt>
                <c:pt idx="1877">
                  <c:v>0.52500000000000002</c:v>
                </c:pt>
                <c:pt idx="1878">
                  <c:v>0.52500000000000002</c:v>
                </c:pt>
                <c:pt idx="1879">
                  <c:v>0.52500000000000002</c:v>
                </c:pt>
                <c:pt idx="1880">
                  <c:v>0.52500000000000002</c:v>
                </c:pt>
                <c:pt idx="1881">
                  <c:v>0.52500000000000002</c:v>
                </c:pt>
                <c:pt idx="1882">
                  <c:v>0.52500000000000002</c:v>
                </c:pt>
                <c:pt idx="1883">
                  <c:v>0.52500000000000002</c:v>
                </c:pt>
                <c:pt idx="1884">
                  <c:v>0.52500000000000002</c:v>
                </c:pt>
                <c:pt idx="1885">
                  <c:v>0.52500000000000002</c:v>
                </c:pt>
                <c:pt idx="1886">
                  <c:v>0.52500000000000002</c:v>
                </c:pt>
                <c:pt idx="1887">
                  <c:v>0.52500000000000002</c:v>
                </c:pt>
                <c:pt idx="1888">
                  <c:v>0.52500000000000002</c:v>
                </c:pt>
                <c:pt idx="1889">
                  <c:v>0.52500000000000002</c:v>
                </c:pt>
                <c:pt idx="1890">
                  <c:v>0.52500000000000002</c:v>
                </c:pt>
                <c:pt idx="1891">
                  <c:v>0.52500000000000002</c:v>
                </c:pt>
                <c:pt idx="1892">
                  <c:v>0.52500000000000002</c:v>
                </c:pt>
                <c:pt idx="1893">
                  <c:v>0.52500000000000002</c:v>
                </c:pt>
                <c:pt idx="1894">
                  <c:v>0.52500000000000002</c:v>
                </c:pt>
                <c:pt idx="1895">
                  <c:v>0.52500000000000002</c:v>
                </c:pt>
                <c:pt idx="1896">
                  <c:v>0.52500000000000002</c:v>
                </c:pt>
                <c:pt idx="1897">
                  <c:v>0.52500000000000002</c:v>
                </c:pt>
                <c:pt idx="1898">
                  <c:v>0.52500000000000002</c:v>
                </c:pt>
                <c:pt idx="1899">
                  <c:v>0.52500000000000002</c:v>
                </c:pt>
                <c:pt idx="1900">
                  <c:v>0.52500000000000002</c:v>
                </c:pt>
                <c:pt idx="1901">
                  <c:v>0.52500000000000002</c:v>
                </c:pt>
                <c:pt idx="1902">
                  <c:v>0.52500000000000002</c:v>
                </c:pt>
                <c:pt idx="1903">
                  <c:v>0.52500000000000002</c:v>
                </c:pt>
                <c:pt idx="1904">
                  <c:v>0.52500000000000002</c:v>
                </c:pt>
                <c:pt idx="1905">
                  <c:v>0.52600000000000002</c:v>
                </c:pt>
                <c:pt idx="1906">
                  <c:v>0.52600000000000002</c:v>
                </c:pt>
                <c:pt idx="1907">
                  <c:v>0.52700000000000002</c:v>
                </c:pt>
                <c:pt idx="1908">
                  <c:v>0.52700000000000002</c:v>
                </c:pt>
                <c:pt idx="1909">
                  <c:v>0.52700000000000002</c:v>
                </c:pt>
                <c:pt idx="1910">
                  <c:v>0.52800000000000002</c:v>
                </c:pt>
                <c:pt idx="1911">
                  <c:v>0.52900000000000003</c:v>
                </c:pt>
                <c:pt idx="1912">
                  <c:v>0.52900000000000003</c:v>
                </c:pt>
                <c:pt idx="1913">
                  <c:v>0.52900000000000003</c:v>
                </c:pt>
                <c:pt idx="1914">
                  <c:v>0.52900000000000003</c:v>
                </c:pt>
                <c:pt idx="1915">
                  <c:v>0.52900000000000003</c:v>
                </c:pt>
                <c:pt idx="1916">
                  <c:v>0.52900000000000003</c:v>
                </c:pt>
                <c:pt idx="1917">
                  <c:v>0.52900000000000003</c:v>
                </c:pt>
                <c:pt idx="1918">
                  <c:v>0.53</c:v>
                </c:pt>
                <c:pt idx="1919">
                  <c:v>0.53</c:v>
                </c:pt>
                <c:pt idx="1920">
                  <c:v>0.53</c:v>
                </c:pt>
                <c:pt idx="1921">
                  <c:v>0.53</c:v>
                </c:pt>
                <c:pt idx="1922">
                  <c:v>0.53</c:v>
                </c:pt>
                <c:pt idx="1923">
                  <c:v>0.53</c:v>
                </c:pt>
                <c:pt idx="1924">
                  <c:v>0.53</c:v>
                </c:pt>
                <c:pt idx="1925">
                  <c:v>0.53</c:v>
                </c:pt>
                <c:pt idx="1926">
                  <c:v>0.53</c:v>
                </c:pt>
                <c:pt idx="1927">
                  <c:v>0.53</c:v>
                </c:pt>
                <c:pt idx="1928">
                  <c:v>0.53</c:v>
                </c:pt>
                <c:pt idx="1929">
                  <c:v>0.53</c:v>
                </c:pt>
                <c:pt idx="1930">
                  <c:v>0.53200000000000003</c:v>
                </c:pt>
                <c:pt idx="1931">
                  <c:v>0.53200000000000003</c:v>
                </c:pt>
                <c:pt idx="1932">
                  <c:v>0.53400000000000003</c:v>
                </c:pt>
                <c:pt idx="1933">
                  <c:v>0.53400000000000003</c:v>
                </c:pt>
                <c:pt idx="1934">
                  <c:v>0.53400000000000003</c:v>
                </c:pt>
                <c:pt idx="1935">
                  <c:v>0.53400000000000003</c:v>
                </c:pt>
                <c:pt idx="1936">
                  <c:v>0.53600000000000003</c:v>
                </c:pt>
                <c:pt idx="1937">
                  <c:v>0.53600000000000003</c:v>
                </c:pt>
                <c:pt idx="1938">
                  <c:v>0.53600000000000003</c:v>
                </c:pt>
                <c:pt idx="1939">
                  <c:v>0.53600000000000003</c:v>
                </c:pt>
                <c:pt idx="1940">
                  <c:v>0.53600000000000003</c:v>
                </c:pt>
                <c:pt idx="1941">
                  <c:v>0.53700000000000003</c:v>
                </c:pt>
                <c:pt idx="1942">
                  <c:v>0.53800000000000003</c:v>
                </c:pt>
                <c:pt idx="1943">
                  <c:v>0.53800000000000003</c:v>
                </c:pt>
                <c:pt idx="1944">
                  <c:v>0.53800000000000003</c:v>
                </c:pt>
                <c:pt idx="1945">
                  <c:v>0.53800000000000003</c:v>
                </c:pt>
                <c:pt idx="1946">
                  <c:v>0.53800000000000003</c:v>
                </c:pt>
                <c:pt idx="1947">
                  <c:v>0.54</c:v>
                </c:pt>
                <c:pt idx="1948">
                  <c:v>0.54</c:v>
                </c:pt>
                <c:pt idx="1949">
                  <c:v>0.54</c:v>
                </c:pt>
                <c:pt idx="1950">
                  <c:v>0.54100000000000004</c:v>
                </c:pt>
                <c:pt idx="1951">
                  <c:v>0.54200000000000004</c:v>
                </c:pt>
                <c:pt idx="1952">
                  <c:v>0.54200000000000004</c:v>
                </c:pt>
                <c:pt idx="1953">
                  <c:v>0.54200000000000004</c:v>
                </c:pt>
                <c:pt idx="1954">
                  <c:v>0.54300000000000004</c:v>
                </c:pt>
                <c:pt idx="1955">
                  <c:v>0.54300000000000004</c:v>
                </c:pt>
                <c:pt idx="1956">
                  <c:v>0.54300000000000004</c:v>
                </c:pt>
                <c:pt idx="1957">
                  <c:v>0.54700000000000004</c:v>
                </c:pt>
                <c:pt idx="1958">
                  <c:v>0.54700000000000004</c:v>
                </c:pt>
                <c:pt idx="1959">
                  <c:v>0.54700000000000004</c:v>
                </c:pt>
                <c:pt idx="1960">
                  <c:v>0.54700000000000004</c:v>
                </c:pt>
                <c:pt idx="1961">
                  <c:v>0.54700000000000004</c:v>
                </c:pt>
                <c:pt idx="1962">
                  <c:v>0.54700000000000004</c:v>
                </c:pt>
                <c:pt idx="1963">
                  <c:v>0.54700000000000004</c:v>
                </c:pt>
                <c:pt idx="1964">
                  <c:v>0.54700000000000004</c:v>
                </c:pt>
                <c:pt idx="1965">
                  <c:v>0.54900000000000004</c:v>
                </c:pt>
                <c:pt idx="1966">
                  <c:v>0.54900000000000004</c:v>
                </c:pt>
                <c:pt idx="1967">
                  <c:v>0.54900000000000004</c:v>
                </c:pt>
                <c:pt idx="1968">
                  <c:v>0.54900000000000004</c:v>
                </c:pt>
                <c:pt idx="1969">
                  <c:v>0.54900000000000004</c:v>
                </c:pt>
                <c:pt idx="1970">
                  <c:v>0.54900000000000004</c:v>
                </c:pt>
                <c:pt idx="1971">
                  <c:v>0.54900000000000004</c:v>
                </c:pt>
                <c:pt idx="1972">
                  <c:v>0.55100000000000005</c:v>
                </c:pt>
                <c:pt idx="1973">
                  <c:v>0.55100000000000005</c:v>
                </c:pt>
                <c:pt idx="1974">
                  <c:v>0.55100000000000005</c:v>
                </c:pt>
                <c:pt idx="1975">
                  <c:v>0.55100000000000005</c:v>
                </c:pt>
                <c:pt idx="1976">
                  <c:v>0.55100000000000005</c:v>
                </c:pt>
                <c:pt idx="1977">
                  <c:v>0.55100000000000005</c:v>
                </c:pt>
                <c:pt idx="1978">
                  <c:v>0.55100000000000005</c:v>
                </c:pt>
                <c:pt idx="1979">
                  <c:v>0.55100000000000005</c:v>
                </c:pt>
                <c:pt idx="1980">
                  <c:v>0.55100000000000005</c:v>
                </c:pt>
                <c:pt idx="1981">
                  <c:v>0.55100000000000005</c:v>
                </c:pt>
                <c:pt idx="1982">
                  <c:v>0.55300000000000005</c:v>
                </c:pt>
                <c:pt idx="1983">
                  <c:v>0.55300000000000005</c:v>
                </c:pt>
                <c:pt idx="1984">
                  <c:v>0.55300000000000005</c:v>
                </c:pt>
                <c:pt idx="1985">
                  <c:v>0.55300000000000005</c:v>
                </c:pt>
                <c:pt idx="1986">
                  <c:v>0.55300000000000005</c:v>
                </c:pt>
                <c:pt idx="1987">
                  <c:v>0.55300000000000005</c:v>
                </c:pt>
                <c:pt idx="1988">
                  <c:v>0.55300000000000005</c:v>
                </c:pt>
                <c:pt idx="1989">
                  <c:v>0.55300000000000005</c:v>
                </c:pt>
                <c:pt idx="1990">
                  <c:v>0.55300000000000005</c:v>
                </c:pt>
                <c:pt idx="1991">
                  <c:v>0.55300000000000005</c:v>
                </c:pt>
                <c:pt idx="1992">
                  <c:v>0.55300000000000005</c:v>
                </c:pt>
                <c:pt idx="1993">
                  <c:v>0.55300000000000005</c:v>
                </c:pt>
                <c:pt idx="1994">
                  <c:v>0.55400000000000005</c:v>
                </c:pt>
                <c:pt idx="1995">
                  <c:v>0.55500000000000005</c:v>
                </c:pt>
                <c:pt idx="1996">
                  <c:v>0.55600000000000005</c:v>
                </c:pt>
                <c:pt idx="1997">
                  <c:v>0.55600000000000005</c:v>
                </c:pt>
                <c:pt idx="1998">
                  <c:v>0.55700000000000005</c:v>
                </c:pt>
                <c:pt idx="1999">
                  <c:v>0.55700000000000005</c:v>
                </c:pt>
                <c:pt idx="2000">
                  <c:v>0.56000000000000005</c:v>
                </c:pt>
                <c:pt idx="2001">
                  <c:v>0.56100000000000005</c:v>
                </c:pt>
                <c:pt idx="2002">
                  <c:v>0.56200000000000006</c:v>
                </c:pt>
                <c:pt idx="2003">
                  <c:v>0.56200000000000006</c:v>
                </c:pt>
                <c:pt idx="2004">
                  <c:v>0.56200000000000006</c:v>
                </c:pt>
                <c:pt idx="2005">
                  <c:v>0.56200000000000006</c:v>
                </c:pt>
                <c:pt idx="2006">
                  <c:v>0.56399999999999995</c:v>
                </c:pt>
                <c:pt idx="2007">
                  <c:v>0.56399999999999995</c:v>
                </c:pt>
                <c:pt idx="2008">
                  <c:v>0.56399999999999995</c:v>
                </c:pt>
                <c:pt idx="2009">
                  <c:v>0.56399999999999995</c:v>
                </c:pt>
                <c:pt idx="2010">
                  <c:v>0.56399999999999995</c:v>
                </c:pt>
                <c:pt idx="2011">
                  <c:v>0.56399999999999995</c:v>
                </c:pt>
                <c:pt idx="2012">
                  <c:v>0.56399999999999995</c:v>
                </c:pt>
                <c:pt idx="2013">
                  <c:v>0.56399999999999995</c:v>
                </c:pt>
                <c:pt idx="2014">
                  <c:v>0.56499999999999995</c:v>
                </c:pt>
                <c:pt idx="2015">
                  <c:v>0.56499999999999995</c:v>
                </c:pt>
                <c:pt idx="2016">
                  <c:v>0.56599999999999995</c:v>
                </c:pt>
                <c:pt idx="2017">
                  <c:v>0.56599999999999995</c:v>
                </c:pt>
                <c:pt idx="2018">
                  <c:v>0.56599999999999995</c:v>
                </c:pt>
                <c:pt idx="2019">
                  <c:v>0.56599999999999995</c:v>
                </c:pt>
                <c:pt idx="2020">
                  <c:v>0.56599999999999995</c:v>
                </c:pt>
                <c:pt idx="2021">
                  <c:v>0.56699999999999995</c:v>
                </c:pt>
                <c:pt idx="2022">
                  <c:v>0.56799999999999995</c:v>
                </c:pt>
                <c:pt idx="2023">
                  <c:v>0.56899999999999995</c:v>
                </c:pt>
                <c:pt idx="2024">
                  <c:v>0.56899999999999995</c:v>
                </c:pt>
                <c:pt idx="2025">
                  <c:v>0.56899999999999995</c:v>
                </c:pt>
                <c:pt idx="2026">
                  <c:v>0.56899999999999995</c:v>
                </c:pt>
                <c:pt idx="2027">
                  <c:v>0.56899999999999995</c:v>
                </c:pt>
                <c:pt idx="2028">
                  <c:v>0.56899999999999995</c:v>
                </c:pt>
                <c:pt idx="2029">
                  <c:v>0.56899999999999995</c:v>
                </c:pt>
                <c:pt idx="2030">
                  <c:v>0.56899999999999995</c:v>
                </c:pt>
                <c:pt idx="2031">
                  <c:v>0.56899999999999995</c:v>
                </c:pt>
                <c:pt idx="2032">
                  <c:v>0.56899999999999995</c:v>
                </c:pt>
                <c:pt idx="2033">
                  <c:v>0.56899999999999995</c:v>
                </c:pt>
                <c:pt idx="2034">
                  <c:v>0.56899999999999995</c:v>
                </c:pt>
                <c:pt idx="2035">
                  <c:v>0.56899999999999995</c:v>
                </c:pt>
                <c:pt idx="2036">
                  <c:v>0.56899999999999995</c:v>
                </c:pt>
                <c:pt idx="2037">
                  <c:v>0.56899999999999995</c:v>
                </c:pt>
                <c:pt idx="2038">
                  <c:v>0.57099999999999995</c:v>
                </c:pt>
                <c:pt idx="2039">
                  <c:v>0.57099999999999995</c:v>
                </c:pt>
                <c:pt idx="2040">
                  <c:v>0.57199999999999995</c:v>
                </c:pt>
                <c:pt idx="2041">
                  <c:v>0.57199999999999995</c:v>
                </c:pt>
                <c:pt idx="2042">
                  <c:v>0.57299999999999995</c:v>
                </c:pt>
                <c:pt idx="2043">
                  <c:v>0.57299999999999995</c:v>
                </c:pt>
                <c:pt idx="2044">
                  <c:v>0.57299999999999995</c:v>
                </c:pt>
                <c:pt idx="2045">
                  <c:v>0.57299999999999995</c:v>
                </c:pt>
                <c:pt idx="2046">
                  <c:v>0.57299999999999995</c:v>
                </c:pt>
                <c:pt idx="2047">
                  <c:v>0.57299999999999995</c:v>
                </c:pt>
                <c:pt idx="2048">
                  <c:v>0.57299999999999995</c:v>
                </c:pt>
                <c:pt idx="2049">
                  <c:v>0.57299999999999995</c:v>
                </c:pt>
                <c:pt idx="2050">
                  <c:v>0.57299999999999995</c:v>
                </c:pt>
                <c:pt idx="2051">
                  <c:v>0.57299999999999995</c:v>
                </c:pt>
                <c:pt idx="2052">
                  <c:v>0.57299999999999995</c:v>
                </c:pt>
                <c:pt idx="2053">
                  <c:v>0.57299999999999995</c:v>
                </c:pt>
                <c:pt idx="2054">
                  <c:v>0.57299999999999995</c:v>
                </c:pt>
                <c:pt idx="2055">
                  <c:v>0.57299999999999995</c:v>
                </c:pt>
                <c:pt idx="2056">
                  <c:v>0.57299999999999995</c:v>
                </c:pt>
                <c:pt idx="2057">
                  <c:v>0.57299999999999995</c:v>
                </c:pt>
                <c:pt idx="2058">
                  <c:v>0.57299999999999995</c:v>
                </c:pt>
                <c:pt idx="2059">
                  <c:v>0.57299999999999995</c:v>
                </c:pt>
                <c:pt idx="2060">
                  <c:v>0.57299999999999995</c:v>
                </c:pt>
                <c:pt idx="2061">
                  <c:v>0.57299999999999995</c:v>
                </c:pt>
                <c:pt idx="2062">
                  <c:v>0.57299999999999995</c:v>
                </c:pt>
                <c:pt idx="2063">
                  <c:v>0.57299999999999995</c:v>
                </c:pt>
                <c:pt idx="2064">
                  <c:v>0.57299999999999995</c:v>
                </c:pt>
                <c:pt idx="2065">
                  <c:v>0.57299999999999995</c:v>
                </c:pt>
                <c:pt idx="2066">
                  <c:v>0.57299999999999995</c:v>
                </c:pt>
                <c:pt idx="2067">
                  <c:v>0.57299999999999995</c:v>
                </c:pt>
                <c:pt idx="2068">
                  <c:v>0.57299999999999995</c:v>
                </c:pt>
                <c:pt idx="2069">
                  <c:v>0.57299999999999995</c:v>
                </c:pt>
                <c:pt idx="2070">
                  <c:v>0.57299999999999995</c:v>
                </c:pt>
                <c:pt idx="2071">
                  <c:v>0.57299999999999995</c:v>
                </c:pt>
                <c:pt idx="2072">
                  <c:v>0.57299999999999995</c:v>
                </c:pt>
                <c:pt idx="2073">
                  <c:v>0.57299999999999995</c:v>
                </c:pt>
                <c:pt idx="2074">
                  <c:v>0.57299999999999995</c:v>
                </c:pt>
                <c:pt idx="2075">
                  <c:v>0.57299999999999995</c:v>
                </c:pt>
                <c:pt idx="2076">
                  <c:v>0.57499999999999996</c:v>
                </c:pt>
                <c:pt idx="2077">
                  <c:v>0.57499999999999996</c:v>
                </c:pt>
                <c:pt idx="2078">
                  <c:v>0.57499999999999996</c:v>
                </c:pt>
                <c:pt idx="2079">
                  <c:v>0.57499999999999996</c:v>
                </c:pt>
                <c:pt idx="2080">
                  <c:v>0.57499999999999996</c:v>
                </c:pt>
                <c:pt idx="2081">
                  <c:v>0.57499999999999996</c:v>
                </c:pt>
                <c:pt idx="2082">
                  <c:v>0.57499999999999996</c:v>
                </c:pt>
                <c:pt idx="2083">
                  <c:v>0.57499999999999996</c:v>
                </c:pt>
                <c:pt idx="2084">
                  <c:v>0.57499999999999996</c:v>
                </c:pt>
                <c:pt idx="2085">
                  <c:v>0.57499999999999996</c:v>
                </c:pt>
                <c:pt idx="2086">
                  <c:v>0.57499999999999996</c:v>
                </c:pt>
                <c:pt idx="2087">
                  <c:v>0.57499999999999996</c:v>
                </c:pt>
                <c:pt idx="2088">
                  <c:v>0.57599999999999996</c:v>
                </c:pt>
                <c:pt idx="2089">
                  <c:v>0.57599999999999996</c:v>
                </c:pt>
                <c:pt idx="2090">
                  <c:v>0.57599999999999996</c:v>
                </c:pt>
                <c:pt idx="2091">
                  <c:v>0.57599999999999996</c:v>
                </c:pt>
                <c:pt idx="2092">
                  <c:v>0.57699999999999996</c:v>
                </c:pt>
                <c:pt idx="2093">
                  <c:v>0.57699999999999996</c:v>
                </c:pt>
                <c:pt idx="2094">
                  <c:v>0.57699999999999996</c:v>
                </c:pt>
                <c:pt idx="2095">
                  <c:v>0.57699999999999996</c:v>
                </c:pt>
                <c:pt idx="2096">
                  <c:v>0.57699999999999996</c:v>
                </c:pt>
                <c:pt idx="2097">
                  <c:v>0.57699999999999996</c:v>
                </c:pt>
                <c:pt idx="2098">
                  <c:v>0.57799999999999996</c:v>
                </c:pt>
                <c:pt idx="2099">
                  <c:v>0.57799999999999996</c:v>
                </c:pt>
                <c:pt idx="2100">
                  <c:v>0.57799999999999996</c:v>
                </c:pt>
                <c:pt idx="2101">
                  <c:v>0.57799999999999996</c:v>
                </c:pt>
                <c:pt idx="2102">
                  <c:v>0.57799999999999996</c:v>
                </c:pt>
                <c:pt idx="2103">
                  <c:v>0.57799999999999996</c:v>
                </c:pt>
                <c:pt idx="2104">
                  <c:v>0.57799999999999996</c:v>
                </c:pt>
                <c:pt idx="2105">
                  <c:v>0.57799999999999996</c:v>
                </c:pt>
                <c:pt idx="2106">
                  <c:v>0.57799999999999996</c:v>
                </c:pt>
                <c:pt idx="2107">
                  <c:v>0.57799999999999996</c:v>
                </c:pt>
                <c:pt idx="2108">
                  <c:v>0.57799999999999996</c:v>
                </c:pt>
                <c:pt idx="2109">
                  <c:v>0.57799999999999996</c:v>
                </c:pt>
                <c:pt idx="2110">
                  <c:v>0.57799999999999996</c:v>
                </c:pt>
                <c:pt idx="2111">
                  <c:v>0.57799999999999996</c:v>
                </c:pt>
                <c:pt idx="2112">
                  <c:v>0.57899999999999996</c:v>
                </c:pt>
                <c:pt idx="2113">
                  <c:v>0.57899999999999996</c:v>
                </c:pt>
                <c:pt idx="2114">
                  <c:v>0.57899999999999996</c:v>
                </c:pt>
                <c:pt idx="2115">
                  <c:v>0.57899999999999996</c:v>
                </c:pt>
                <c:pt idx="2116">
                  <c:v>0.57899999999999996</c:v>
                </c:pt>
                <c:pt idx="2117">
                  <c:v>0.57999999999999996</c:v>
                </c:pt>
                <c:pt idx="2118">
                  <c:v>0.57999999999999996</c:v>
                </c:pt>
                <c:pt idx="2119">
                  <c:v>0.57999999999999996</c:v>
                </c:pt>
                <c:pt idx="2120">
                  <c:v>0.57999999999999996</c:v>
                </c:pt>
                <c:pt idx="2121">
                  <c:v>0.57999999999999996</c:v>
                </c:pt>
                <c:pt idx="2122">
                  <c:v>0.57999999999999996</c:v>
                </c:pt>
                <c:pt idx="2123">
                  <c:v>0.58199999999999996</c:v>
                </c:pt>
                <c:pt idx="2124">
                  <c:v>0.58199999999999996</c:v>
                </c:pt>
                <c:pt idx="2125">
                  <c:v>0.58199999999999996</c:v>
                </c:pt>
                <c:pt idx="2126">
                  <c:v>0.58199999999999996</c:v>
                </c:pt>
                <c:pt idx="2127">
                  <c:v>0.58199999999999996</c:v>
                </c:pt>
                <c:pt idx="2128">
                  <c:v>0.58199999999999996</c:v>
                </c:pt>
                <c:pt idx="2129">
                  <c:v>0.58199999999999996</c:v>
                </c:pt>
                <c:pt idx="2130">
                  <c:v>0.58299999999999996</c:v>
                </c:pt>
                <c:pt idx="2131">
                  <c:v>0.58299999999999996</c:v>
                </c:pt>
                <c:pt idx="2132">
                  <c:v>0.58299999999999996</c:v>
                </c:pt>
                <c:pt idx="2133">
                  <c:v>0.58399999999999996</c:v>
                </c:pt>
                <c:pt idx="2134">
                  <c:v>0.58399999999999996</c:v>
                </c:pt>
                <c:pt idx="2135">
                  <c:v>0.58499999999999996</c:v>
                </c:pt>
                <c:pt idx="2136">
                  <c:v>0.58699999999999997</c:v>
                </c:pt>
                <c:pt idx="2137">
                  <c:v>0.58699999999999997</c:v>
                </c:pt>
                <c:pt idx="2138">
                  <c:v>0.58699999999999997</c:v>
                </c:pt>
                <c:pt idx="2139">
                  <c:v>0.58899999999999997</c:v>
                </c:pt>
                <c:pt idx="2140">
                  <c:v>0.58899999999999997</c:v>
                </c:pt>
                <c:pt idx="2141">
                  <c:v>0.58899999999999997</c:v>
                </c:pt>
                <c:pt idx="2142">
                  <c:v>0.58899999999999997</c:v>
                </c:pt>
                <c:pt idx="2143">
                  <c:v>0.58899999999999997</c:v>
                </c:pt>
                <c:pt idx="2144">
                  <c:v>0.58899999999999997</c:v>
                </c:pt>
                <c:pt idx="2145">
                  <c:v>0.58899999999999997</c:v>
                </c:pt>
                <c:pt idx="2146">
                  <c:v>0.58899999999999997</c:v>
                </c:pt>
                <c:pt idx="2147">
                  <c:v>0.59099999999999997</c:v>
                </c:pt>
                <c:pt idx="2148">
                  <c:v>0.59099999999999997</c:v>
                </c:pt>
                <c:pt idx="2149">
                  <c:v>0.59099999999999997</c:v>
                </c:pt>
                <c:pt idx="2150">
                  <c:v>0.59099999999999997</c:v>
                </c:pt>
                <c:pt idx="2151">
                  <c:v>0.59099999999999997</c:v>
                </c:pt>
                <c:pt idx="2152">
                  <c:v>0.59099999999999997</c:v>
                </c:pt>
                <c:pt idx="2153">
                  <c:v>0.59099999999999997</c:v>
                </c:pt>
                <c:pt idx="2154">
                  <c:v>0.59099999999999997</c:v>
                </c:pt>
                <c:pt idx="2155">
                  <c:v>0.59199999999999997</c:v>
                </c:pt>
                <c:pt idx="2156">
                  <c:v>0.59199999999999997</c:v>
                </c:pt>
                <c:pt idx="2157">
                  <c:v>0.59199999999999997</c:v>
                </c:pt>
                <c:pt idx="2158">
                  <c:v>0.59299999999999997</c:v>
                </c:pt>
                <c:pt idx="2159">
                  <c:v>0.59299999999999997</c:v>
                </c:pt>
                <c:pt idx="2160">
                  <c:v>0.59299999999999997</c:v>
                </c:pt>
                <c:pt idx="2161">
                  <c:v>0.59299999999999997</c:v>
                </c:pt>
                <c:pt idx="2162">
                  <c:v>0.59299999999999997</c:v>
                </c:pt>
                <c:pt idx="2163">
                  <c:v>0.59299999999999997</c:v>
                </c:pt>
                <c:pt idx="2164">
                  <c:v>0.59399999999999997</c:v>
                </c:pt>
                <c:pt idx="2165">
                  <c:v>0.59499999999999997</c:v>
                </c:pt>
                <c:pt idx="2166">
                  <c:v>0.59499999999999997</c:v>
                </c:pt>
                <c:pt idx="2167">
                  <c:v>0.59499999999999997</c:v>
                </c:pt>
                <c:pt idx="2168">
                  <c:v>0.59599999999999997</c:v>
                </c:pt>
                <c:pt idx="2169">
                  <c:v>0.59599999999999997</c:v>
                </c:pt>
                <c:pt idx="2170">
                  <c:v>0.59599999999999997</c:v>
                </c:pt>
                <c:pt idx="2171">
                  <c:v>0.59599999999999997</c:v>
                </c:pt>
                <c:pt idx="2172">
                  <c:v>0.59599999999999997</c:v>
                </c:pt>
                <c:pt idx="2173">
                  <c:v>0.59599999999999997</c:v>
                </c:pt>
                <c:pt idx="2174">
                  <c:v>0.59599999999999997</c:v>
                </c:pt>
                <c:pt idx="2175">
                  <c:v>0.59599999999999997</c:v>
                </c:pt>
                <c:pt idx="2176">
                  <c:v>0.59599999999999997</c:v>
                </c:pt>
                <c:pt idx="2177">
                  <c:v>0.59899999999999998</c:v>
                </c:pt>
                <c:pt idx="2178">
                  <c:v>0.59899999999999998</c:v>
                </c:pt>
                <c:pt idx="2179">
                  <c:v>0.59899999999999998</c:v>
                </c:pt>
                <c:pt idx="2180">
                  <c:v>0.59899999999999998</c:v>
                </c:pt>
                <c:pt idx="2181">
                  <c:v>0.59899999999999998</c:v>
                </c:pt>
                <c:pt idx="2182">
                  <c:v>0.6</c:v>
                </c:pt>
                <c:pt idx="2183">
                  <c:v>0.60099999999999998</c:v>
                </c:pt>
                <c:pt idx="2184">
                  <c:v>0.60099999999999998</c:v>
                </c:pt>
                <c:pt idx="2185">
                  <c:v>0.60099999999999998</c:v>
                </c:pt>
                <c:pt idx="2186">
                  <c:v>0.60099999999999998</c:v>
                </c:pt>
                <c:pt idx="2187">
                  <c:v>0.60099999999999998</c:v>
                </c:pt>
                <c:pt idx="2188">
                  <c:v>0.60099999999999998</c:v>
                </c:pt>
                <c:pt idx="2189">
                  <c:v>0.60099999999999998</c:v>
                </c:pt>
                <c:pt idx="2190">
                  <c:v>0.60099999999999998</c:v>
                </c:pt>
                <c:pt idx="2191">
                  <c:v>0.60099999999999998</c:v>
                </c:pt>
                <c:pt idx="2192">
                  <c:v>0.60099999999999998</c:v>
                </c:pt>
                <c:pt idx="2193">
                  <c:v>0.60099999999999998</c:v>
                </c:pt>
                <c:pt idx="2194">
                  <c:v>0.60099999999999998</c:v>
                </c:pt>
                <c:pt idx="2195">
                  <c:v>0.60099999999999998</c:v>
                </c:pt>
                <c:pt idx="2196">
                  <c:v>0.60099999999999998</c:v>
                </c:pt>
                <c:pt idx="2197">
                  <c:v>0.60199999999999998</c:v>
                </c:pt>
                <c:pt idx="2198">
                  <c:v>0.60299999999999998</c:v>
                </c:pt>
                <c:pt idx="2199">
                  <c:v>0.60299999999999998</c:v>
                </c:pt>
                <c:pt idx="2200">
                  <c:v>0.60299999999999998</c:v>
                </c:pt>
                <c:pt idx="2201">
                  <c:v>0.60299999999999998</c:v>
                </c:pt>
                <c:pt idx="2202">
                  <c:v>0.60299999999999998</c:v>
                </c:pt>
                <c:pt idx="2203">
                  <c:v>0.60499999999999998</c:v>
                </c:pt>
                <c:pt idx="2204">
                  <c:v>0.60499999999999998</c:v>
                </c:pt>
                <c:pt idx="2205">
                  <c:v>0.60499999999999998</c:v>
                </c:pt>
                <c:pt idx="2206">
                  <c:v>0.60499999999999998</c:v>
                </c:pt>
                <c:pt idx="2207">
                  <c:v>0.60499999999999998</c:v>
                </c:pt>
                <c:pt idx="2208">
                  <c:v>0.60499999999999998</c:v>
                </c:pt>
                <c:pt idx="2209">
                  <c:v>0.60499999999999998</c:v>
                </c:pt>
                <c:pt idx="2210">
                  <c:v>0.60499999999999998</c:v>
                </c:pt>
                <c:pt idx="2211">
                  <c:v>0.60699999999999998</c:v>
                </c:pt>
                <c:pt idx="2212">
                  <c:v>0.60699999999999998</c:v>
                </c:pt>
                <c:pt idx="2213">
                  <c:v>0.60699999999999998</c:v>
                </c:pt>
                <c:pt idx="2214">
                  <c:v>0.60699999999999998</c:v>
                </c:pt>
                <c:pt idx="2215">
                  <c:v>0.60699999999999998</c:v>
                </c:pt>
                <c:pt idx="2216">
                  <c:v>0.60799999999999998</c:v>
                </c:pt>
                <c:pt idx="2217">
                  <c:v>0.60799999999999998</c:v>
                </c:pt>
                <c:pt idx="2218">
                  <c:v>0.60899999999999999</c:v>
                </c:pt>
                <c:pt idx="2219">
                  <c:v>0.60899999999999999</c:v>
                </c:pt>
                <c:pt idx="2220">
                  <c:v>0.60899999999999999</c:v>
                </c:pt>
                <c:pt idx="2221">
                  <c:v>0.61</c:v>
                </c:pt>
                <c:pt idx="2222">
                  <c:v>0.61</c:v>
                </c:pt>
                <c:pt idx="2223">
                  <c:v>0.61</c:v>
                </c:pt>
                <c:pt idx="2224">
                  <c:v>0.61</c:v>
                </c:pt>
                <c:pt idx="2225">
                  <c:v>0.61</c:v>
                </c:pt>
                <c:pt idx="2226">
                  <c:v>0.61099999999999999</c:v>
                </c:pt>
                <c:pt idx="2227">
                  <c:v>0.61399999999999999</c:v>
                </c:pt>
                <c:pt idx="2228">
                  <c:v>0.61499999999999999</c:v>
                </c:pt>
                <c:pt idx="2229">
                  <c:v>0.61499999999999999</c:v>
                </c:pt>
                <c:pt idx="2230">
                  <c:v>0.61499999999999999</c:v>
                </c:pt>
                <c:pt idx="2231">
                  <c:v>0.61599999999999999</c:v>
                </c:pt>
                <c:pt idx="2232">
                  <c:v>0.61699999999999999</c:v>
                </c:pt>
                <c:pt idx="2233">
                  <c:v>0.61699999999999999</c:v>
                </c:pt>
                <c:pt idx="2234">
                  <c:v>0.61699999999999999</c:v>
                </c:pt>
                <c:pt idx="2235">
                  <c:v>0.61699999999999999</c:v>
                </c:pt>
                <c:pt idx="2236">
                  <c:v>0.61899999999999999</c:v>
                </c:pt>
                <c:pt idx="2237">
                  <c:v>0.61899999999999999</c:v>
                </c:pt>
                <c:pt idx="2238">
                  <c:v>0.61899999999999999</c:v>
                </c:pt>
                <c:pt idx="2239">
                  <c:v>0.61899999999999999</c:v>
                </c:pt>
                <c:pt idx="2240">
                  <c:v>0.61899999999999999</c:v>
                </c:pt>
                <c:pt idx="2241">
                  <c:v>0.61899999999999999</c:v>
                </c:pt>
                <c:pt idx="2242">
                  <c:v>0.61899999999999999</c:v>
                </c:pt>
                <c:pt idx="2243">
                  <c:v>0.61899999999999999</c:v>
                </c:pt>
                <c:pt idx="2244">
                  <c:v>0.61899999999999999</c:v>
                </c:pt>
                <c:pt idx="2245">
                  <c:v>0.61899999999999999</c:v>
                </c:pt>
                <c:pt idx="2246">
                  <c:v>0.61899999999999999</c:v>
                </c:pt>
                <c:pt idx="2247">
                  <c:v>0.61899999999999999</c:v>
                </c:pt>
                <c:pt idx="2248">
                  <c:v>0.61899999999999999</c:v>
                </c:pt>
                <c:pt idx="2249">
                  <c:v>0.61899999999999999</c:v>
                </c:pt>
                <c:pt idx="2250">
                  <c:v>0.62</c:v>
                </c:pt>
                <c:pt idx="2251">
                  <c:v>0.621</c:v>
                </c:pt>
                <c:pt idx="2252">
                  <c:v>0.621</c:v>
                </c:pt>
                <c:pt idx="2253">
                  <c:v>0.621</c:v>
                </c:pt>
                <c:pt idx="2254">
                  <c:v>0.621</c:v>
                </c:pt>
                <c:pt idx="2255">
                  <c:v>0.621</c:v>
                </c:pt>
                <c:pt idx="2256">
                  <c:v>0.621</c:v>
                </c:pt>
                <c:pt idx="2257">
                  <c:v>0.621</c:v>
                </c:pt>
                <c:pt idx="2258">
                  <c:v>0.621</c:v>
                </c:pt>
                <c:pt idx="2259">
                  <c:v>0.622</c:v>
                </c:pt>
                <c:pt idx="2260">
                  <c:v>0.623</c:v>
                </c:pt>
                <c:pt idx="2261">
                  <c:v>0.623</c:v>
                </c:pt>
                <c:pt idx="2262">
                  <c:v>0.623</c:v>
                </c:pt>
                <c:pt idx="2263">
                  <c:v>0.623</c:v>
                </c:pt>
                <c:pt idx="2264">
                  <c:v>0.623</c:v>
                </c:pt>
                <c:pt idx="2265">
                  <c:v>0.623</c:v>
                </c:pt>
                <c:pt idx="2266">
                  <c:v>0.623</c:v>
                </c:pt>
                <c:pt idx="2267">
                  <c:v>0.623</c:v>
                </c:pt>
                <c:pt idx="2268">
                  <c:v>0.623</c:v>
                </c:pt>
                <c:pt idx="2269">
                  <c:v>0.624</c:v>
                </c:pt>
                <c:pt idx="2270">
                  <c:v>0.624</c:v>
                </c:pt>
                <c:pt idx="2271">
                  <c:v>0.624</c:v>
                </c:pt>
                <c:pt idx="2272">
                  <c:v>0.624</c:v>
                </c:pt>
                <c:pt idx="2273">
                  <c:v>0.624</c:v>
                </c:pt>
                <c:pt idx="2274">
                  <c:v>0.624</c:v>
                </c:pt>
                <c:pt idx="2275">
                  <c:v>0.624</c:v>
                </c:pt>
                <c:pt idx="2276">
                  <c:v>0.624</c:v>
                </c:pt>
                <c:pt idx="2277">
                  <c:v>0.624</c:v>
                </c:pt>
                <c:pt idx="2278">
                  <c:v>0.624</c:v>
                </c:pt>
                <c:pt idx="2279">
                  <c:v>0.624</c:v>
                </c:pt>
                <c:pt idx="2280">
                  <c:v>0.624</c:v>
                </c:pt>
                <c:pt idx="2281">
                  <c:v>0.624</c:v>
                </c:pt>
                <c:pt idx="2282">
                  <c:v>0.624</c:v>
                </c:pt>
                <c:pt idx="2283">
                  <c:v>0.624</c:v>
                </c:pt>
                <c:pt idx="2284">
                  <c:v>0.624</c:v>
                </c:pt>
                <c:pt idx="2285">
                  <c:v>0.624</c:v>
                </c:pt>
                <c:pt idx="2286">
                  <c:v>0.624</c:v>
                </c:pt>
                <c:pt idx="2287">
                  <c:v>0.624</c:v>
                </c:pt>
                <c:pt idx="2288">
                  <c:v>0.624</c:v>
                </c:pt>
                <c:pt idx="2289">
                  <c:v>0.624</c:v>
                </c:pt>
                <c:pt idx="2290">
                  <c:v>0.624</c:v>
                </c:pt>
                <c:pt idx="2291">
                  <c:v>0.624</c:v>
                </c:pt>
                <c:pt idx="2292">
                  <c:v>0.624</c:v>
                </c:pt>
                <c:pt idx="2293">
                  <c:v>0.625</c:v>
                </c:pt>
                <c:pt idx="2294">
                  <c:v>0.626</c:v>
                </c:pt>
                <c:pt idx="2295">
                  <c:v>0.627</c:v>
                </c:pt>
                <c:pt idx="2296">
                  <c:v>0.627</c:v>
                </c:pt>
                <c:pt idx="2297">
                  <c:v>0.628</c:v>
                </c:pt>
                <c:pt idx="2298">
                  <c:v>0.628</c:v>
                </c:pt>
                <c:pt idx="2299">
                  <c:v>0.628</c:v>
                </c:pt>
                <c:pt idx="2300">
                  <c:v>0.628</c:v>
                </c:pt>
                <c:pt idx="2301">
                  <c:v>0.628</c:v>
                </c:pt>
                <c:pt idx="2302">
                  <c:v>0.628</c:v>
                </c:pt>
                <c:pt idx="2303">
                  <c:v>0.628</c:v>
                </c:pt>
                <c:pt idx="2304">
                  <c:v>0.628</c:v>
                </c:pt>
                <c:pt idx="2305">
                  <c:v>0.628</c:v>
                </c:pt>
                <c:pt idx="2306">
                  <c:v>0.628</c:v>
                </c:pt>
                <c:pt idx="2307">
                  <c:v>0.628</c:v>
                </c:pt>
                <c:pt idx="2308">
                  <c:v>0.628</c:v>
                </c:pt>
                <c:pt idx="2309">
                  <c:v>0.628</c:v>
                </c:pt>
                <c:pt idx="2310">
                  <c:v>0.628</c:v>
                </c:pt>
                <c:pt idx="2311">
                  <c:v>0.628</c:v>
                </c:pt>
                <c:pt idx="2312">
                  <c:v>0.628</c:v>
                </c:pt>
                <c:pt idx="2313">
                  <c:v>0.628</c:v>
                </c:pt>
                <c:pt idx="2314">
                  <c:v>0.628</c:v>
                </c:pt>
                <c:pt idx="2315">
                  <c:v>0.628</c:v>
                </c:pt>
                <c:pt idx="2316">
                  <c:v>0.628</c:v>
                </c:pt>
                <c:pt idx="2317">
                  <c:v>0.628</c:v>
                </c:pt>
                <c:pt idx="2318">
                  <c:v>0.628</c:v>
                </c:pt>
                <c:pt idx="2319">
                  <c:v>0.628</c:v>
                </c:pt>
                <c:pt idx="2320">
                  <c:v>0.628</c:v>
                </c:pt>
                <c:pt idx="2321">
                  <c:v>0.628</c:v>
                </c:pt>
                <c:pt idx="2322">
                  <c:v>0.628</c:v>
                </c:pt>
                <c:pt idx="2323">
                  <c:v>0.629</c:v>
                </c:pt>
                <c:pt idx="2324">
                  <c:v>0.63</c:v>
                </c:pt>
                <c:pt idx="2325">
                  <c:v>0.63100000000000001</c:v>
                </c:pt>
                <c:pt idx="2326">
                  <c:v>0.63100000000000001</c:v>
                </c:pt>
                <c:pt idx="2327">
                  <c:v>0.63100000000000001</c:v>
                </c:pt>
                <c:pt idx="2328">
                  <c:v>0.63100000000000001</c:v>
                </c:pt>
                <c:pt idx="2329">
                  <c:v>0.63100000000000001</c:v>
                </c:pt>
                <c:pt idx="2330">
                  <c:v>0.63300000000000001</c:v>
                </c:pt>
                <c:pt idx="2331">
                  <c:v>0.63300000000000001</c:v>
                </c:pt>
                <c:pt idx="2332">
                  <c:v>0.63300000000000001</c:v>
                </c:pt>
                <c:pt idx="2333">
                  <c:v>0.63300000000000001</c:v>
                </c:pt>
                <c:pt idx="2334">
                  <c:v>0.63300000000000001</c:v>
                </c:pt>
                <c:pt idx="2335">
                  <c:v>0.63300000000000001</c:v>
                </c:pt>
                <c:pt idx="2336">
                  <c:v>0.63300000000000001</c:v>
                </c:pt>
                <c:pt idx="2337">
                  <c:v>0.63300000000000001</c:v>
                </c:pt>
                <c:pt idx="2338">
                  <c:v>0.63300000000000001</c:v>
                </c:pt>
                <c:pt idx="2339">
                  <c:v>0.63300000000000001</c:v>
                </c:pt>
                <c:pt idx="2340">
                  <c:v>0.63300000000000001</c:v>
                </c:pt>
                <c:pt idx="2341">
                  <c:v>0.63300000000000001</c:v>
                </c:pt>
                <c:pt idx="2342">
                  <c:v>0.63300000000000001</c:v>
                </c:pt>
                <c:pt idx="2343">
                  <c:v>0.63300000000000001</c:v>
                </c:pt>
                <c:pt idx="2344">
                  <c:v>0.63300000000000001</c:v>
                </c:pt>
                <c:pt idx="2345">
                  <c:v>0.63300000000000001</c:v>
                </c:pt>
                <c:pt idx="2346">
                  <c:v>0.63300000000000001</c:v>
                </c:pt>
                <c:pt idx="2347">
                  <c:v>0.63300000000000001</c:v>
                </c:pt>
                <c:pt idx="2348">
                  <c:v>0.63300000000000001</c:v>
                </c:pt>
                <c:pt idx="2349">
                  <c:v>0.63300000000000001</c:v>
                </c:pt>
                <c:pt idx="2350">
                  <c:v>0.63300000000000001</c:v>
                </c:pt>
                <c:pt idx="2351">
                  <c:v>0.63300000000000001</c:v>
                </c:pt>
                <c:pt idx="2352">
                  <c:v>0.63300000000000001</c:v>
                </c:pt>
                <c:pt idx="2353">
                  <c:v>0.63300000000000001</c:v>
                </c:pt>
                <c:pt idx="2354">
                  <c:v>0.63300000000000001</c:v>
                </c:pt>
                <c:pt idx="2355">
                  <c:v>0.63300000000000001</c:v>
                </c:pt>
                <c:pt idx="2356">
                  <c:v>0.63300000000000001</c:v>
                </c:pt>
                <c:pt idx="2357">
                  <c:v>0.63300000000000001</c:v>
                </c:pt>
                <c:pt idx="2358">
                  <c:v>0.63300000000000001</c:v>
                </c:pt>
                <c:pt idx="2359">
                  <c:v>0.63300000000000001</c:v>
                </c:pt>
                <c:pt idx="2360">
                  <c:v>0.63300000000000001</c:v>
                </c:pt>
                <c:pt idx="2361">
                  <c:v>0.63300000000000001</c:v>
                </c:pt>
                <c:pt idx="2362">
                  <c:v>0.63300000000000001</c:v>
                </c:pt>
                <c:pt idx="2363">
                  <c:v>0.63300000000000001</c:v>
                </c:pt>
                <c:pt idx="2364">
                  <c:v>0.63400000000000001</c:v>
                </c:pt>
                <c:pt idx="2365">
                  <c:v>0.63400000000000001</c:v>
                </c:pt>
                <c:pt idx="2366">
                  <c:v>0.63500000000000001</c:v>
                </c:pt>
                <c:pt idx="2367">
                  <c:v>0.63500000000000001</c:v>
                </c:pt>
                <c:pt idx="2368">
                  <c:v>0.63500000000000001</c:v>
                </c:pt>
                <c:pt idx="2369">
                  <c:v>0.63500000000000001</c:v>
                </c:pt>
                <c:pt idx="2370">
                  <c:v>0.63500000000000001</c:v>
                </c:pt>
                <c:pt idx="2371">
                  <c:v>0.63500000000000001</c:v>
                </c:pt>
                <c:pt idx="2372">
                  <c:v>0.63500000000000001</c:v>
                </c:pt>
                <c:pt idx="2373">
                  <c:v>0.63600000000000001</c:v>
                </c:pt>
                <c:pt idx="2374">
                  <c:v>0.63800000000000001</c:v>
                </c:pt>
                <c:pt idx="2375">
                  <c:v>0.63800000000000001</c:v>
                </c:pt>
                <c:pt idx="2376">
                  <c:v>0.63800000000000001</c:v>
                </c:pt>
                <c:pt idx="2377">
                  <c:v>0.63800000000000001</c:v>
                </c:pt>
                <c:pt idx="2378">
                  <c:v>0.63900000000000001</c:v>
                </c:pt>
                <c:pt idx="2379">
                  <c:v>0.64300000000000002</c:v>
                </c:pt>
                <c:pt idx="2380">
                  <c:v>0.64400000000000002</c:v>
                </c:pt>
                <c:pt idx="2381">
                  <c:v>0.64400000000000002</c:v>
                </c:pt>
                <c:pt idx="2382">
                  <c:v>0.64400000000000002</c:v>
                </c:pt>
                <c:pt idx="2383">
                  <c:v>0.64400000000000002</c:v>
                </c:pt>
                <c:pt idx="2384">
                  <c:v>0.64400000000000002</c:v>
                </c:pt>
                <c:pt idx="2385">
                  <c:v>0.64400000000000002</c:v>
                </c:pt>
                <c:pt idx="2386">
                  <c:v>0.64500000000000002</c:v>
                </c:pt>
                <c:pt idx="2387">
                  <c:v>0.64500000000000002</c:v>
                </c:pt>
                <c:pt idx="2388">
                  <c:v>0.64500000000000002</c:v>
                </c:pt>
                <c:pt idx="2389">
                  <c:v>0.64500000000000002</c:v>
                </c:pt>
                <c:pt idx="2390">
                  <c:v>0.64500000000000002</c:v>
                </c:pt>
                <c:pt idx="2391">
                  <c:v>0.64500000000000002</c:v>
                </c:pt>
                <c:pt idx="2392">
                  <c:v>0.64500000000000002</c:v>
                </c:pt>
                <c:pt idx="2393">
                  <c:v>0.64500000000000002</c:v>
                </c:pt>
                <c:pt idx="2394">
                  <c:v>0.64500000000000002</c:v>
                </c:pt>
                <c:pt idx="2395">
                  <c:v>0.64600000000000002</c:v>
                </c:pt>
                <c:pt idx="2396">
                  <c:v>0.64700000000000002</c:v>
                </c:pt>
                <c:pt idx="2397">
                  <c:v>0.64700000000000002</c:v>
                </c:pt>
                <c:pt idx="2398">
                  <c:v>0.64700000000000002</c:v>
                </c:pt>
                <c:pt idx="2399">
                  <c:v>0.64700000000000002</c:v>
                </c:pt>
                <c:pt idx="2400">
                  <c:v>0.64700000000000002</c:v>
                </c:pt>
                <c:pt idx="2401">
                  <c:v>0.64700000000000002</c:v>
                </c:pt>
                <c:pt idx="2402">
                  <c:v>0.64700000000000002</c:v>
                </c:pt>
                <c:pt idx="2403">
                  <c:v>0.64800000000000002</c:v>
                </c:pt>
                <c:pt idx="2404">
                  <c:v>0.64800000000000002</c:v>
                </c:pt>
                <c:pt idx="2405">
                  <c:v>0.64800000000000002</c:v>
                </c:pt>
                <c:pt idx="2406">
                  <c:v>0.64800000000000002</c:v>
                </c:pt>
                <c:pt idx="2407">
                  <c:v>0.64800000000000002</c:v>
                </c:pt>
                <c:pt idx="2408">
                  <c:v>0.64800000000000002</c:v>
                </c:pt>
                <c:pt idx="2409">
                  <c:v>0.64800000000000002</c:v>
                </c:pt>
                <c:pt idx="2410">
                  <c:v>0.64800000000000002</c:v>
                </c:pt>
                <c:pt idx="2411">
                  <c:v>0.64900000000000002</c:v>
                </c:pt>
                <c:pt idx="2412">
                  <c:v>0.65</c:v>
                </c:pt>
                <c:pt idx="2413">
                  <c:v>0.65</c:v>
                </c:pt>
                <c:pt idx="2414">
                  <c:v>0.65</c:v>
                </c:pt>
                <c:pt idx="2415">
                  <c:v>0.65</c:v>
                </c:pt>
                <c:pt idx="2416">
                  <c:v>0.65</c:v>
                </c:pt>
                <c:pt idx="2417">
                  <c:v>0.65200000000000002</c:v>
                </c:pt>
                <c:pt idx="2418">
                  <c:v>0.65200000000000002</c:v>
                </c:pt>
                <c:pt idx="2419">
                  <c:v>0.65200000000000002</c:v>
                </c:pt>
                <c:pt idx="2420">
                  <c:v>0.65200000000000002</c:v>
                </c:pt>
                <c:pt idx="2421">
                  <c:v>0.65200000000000002</c:v>
                </c:pt>
                <c:pt idx="2422">
                  <c:v>0.65200000000000002</c:v>
                </c:pt>
                <c:pt idx="2423">
                  <c:v>0.65400000000000003</c:v>
                </c:pt>
                <c:pt idx="2424">
                  <c:v>0.65500000000000003</c:v>
                </c:pt>
                <c:pt idx="2425">
                  <c:v>0.65700000000000003</c:v>
                </c:pt>
                <c:pt idx="2426">
                  <c:v>0.65700000000000003</c:v>
                </c:pt>
                <c:pt idx="2427">
                  <c:v>0.65700000000000003</c:v>
                </c:pt>
                <c:pt idx="2428">
                  <c:v>0.65700000000000003</c:v>
                </c:pt>
                <c:pt idx="2429">
                  <c:v>0.65700000000000003</c:v>
                </c:pt>
                <c:pt idx="2430">
                  <c:v>0.65700000000000003</c:v>
                </c:pt>
                <c:pt idx="2431">
                  <c:v>0.65700000000000003</c:v>
                </c:pt>
                <c:pt idx="2432">
                  <c:v>0.65700000000000003</c:v>
                </c:pt>
                <c:pt idx="2433">
                  <c:v>0.65700000000000003</c:v>
                </c:pt>
                <c:pt idx="2434">
                  <c:v>0.65700000000000003</c:v>
                </c:pt>
                <c:pt idx="2435">
                  <c:v>0.65700000000000003</c:v>
                </c:pt>
                <c:pt idx="2436">
                  <c:v>0.65700000000000003</c:v>
                </c:pt>
                <c:pt idx="2437">
                  <c:v>0.65700000000000003</c:v>
                </c:pt>
                <c:pt idx="2438">
                  <c:v>0.65700000000000003</c:v>
                </c:pt>
                <c:pt idx="2439">
                  <c:v>0.65700000000000003</c:v>
                </c:pt>
                <c:pt idx="2440">
                  <c:v>0.65800000000000003</c:v>
                </c:pt>
                <c:pt idx="2441">
                  <c:v>0.66</c:v>
                </c:pt>
                <c:pt idx="2442">
                  <c:v>0.66</c:v>
                </c:pt>
                <c:pt idx="2443">
                  <c:v>0.66</c:v>
                </c:pt>
                <c:pt idx="2444">
                  <c:v>0.66</c:v>
                </c:pt>
                <c:pt idx="2445">
                  <c:v>0.66</c:v>
                </c:pt>
                <c:pt idx="2446">
                  <c:v>0.66</c:v>
                </c:pt>
                <c:pt idx="2447">
                  <c:v>0.66100000000000003</c:v>
                </c:pt>
                <c:pt idx="2448">
                  <c:v>0.66200000000000003</c:v>
                </c:pt>
                <c:pt idx="2449">
                  <c:v>0.66200000000000003</c:v>
                </c:pt>
                <c:pt idx="2450">
                  <c:v>0.66200000000000003</c:v>
                </c:pt>
                <c:pt idx="2451">
                  <c:v>0.66200000000000003</c:v>
                </c:pt>
                <c:pt idx="2452">
                  <c:v>0.66200000000000003</c:v>
                </c:pt>
                <c:pt idx="2453">
                  <c:v>0.66200000000000003</c:v>
                </c:pt>
                <c:pt idx="2454">
                  <c:v>0.66200000000000003</c:v>
                </c:pt>
                <c:pt idx="2455">
                  <c:v>0.66200000000000003</c:v>
                </c:pt>
                <c:pt idx="2456">
                  <c:v>0.66200000000000003</c:v>
                </c:pt>
                <c:pt idx="2457">
                  <c:v>0.66200000000000003</c:v>
                </c:pt>
                <c:pt idx="2458">
                  <c:v>0.66200000000000003</c:v>
                </c:pt>
                <c:pt idx="2459">
                  <c:v>0.66200000000000003</c:v>
                </c:pt>
                <c:pt idx="2460">
                  <c:v>0.66200000000000003</c:v>
                </c:pt>
                <c:pt idx="2461">
                  <c:v>0.66300000000000003</c:v>
                </c:pt>
                <c:pt idx="2462">
                  <c:v>0.66300000000000003</c:v>
                </c:pt>
                <c:pt idx="2463">
                  <c:v>0.66300000000000003</c:v>
                </c:pt>
                <c:pt idx="2464">
                  <c:v>0.66400000000000003</c:v>
                </c:pt>
                <c:pt idx="2465">
                  <c:v>0.66400000000000003</c:v>
                </c:pt>
                <c:pt idx="2466">
                  <c:v>0.66400000000000003</c:v>
                </c:pt>
                <c:pt idx="2467">
                  <c:v>0.66400000000000003</c:v>
                </c:pt>
                <c:pt idx="2468">
                  <c:v>0.66400000000000003</c:v>
                </c:pt>
                <c:pt idx="2469">
                  <c:v>0.66400000000000003</c:v>
                </c:pt>
                <c:pt idx="2470">
                  <c:v>0.66400000000000003</c:v>
                </c:pt>
                <c:pt idx="2471">
                  <c:v>0.66500000000000004</c:v>
                </c:pt>
                <c:pt idx="2472">
                  <c:v>0.66500000000000004</c:v>
                </c:pt>
                <c:pt idx="2473">
                  <c:v>0.66500000000000004</c:v>
                </c:pt>
                <c:pt idx="2474">
                  <c:v>0.66600000000000004</c:v>
                </c:pt>
                <c:pt idx="2475">
                  <c:v>0.66700000000000004</c:v>
                </c:pt>
                <c:pt idx="2476">
                  <c:v>0.66700000000000004</c:v>
                </c:pt>
                <c:pt idx="2477">
                  <c:v>0.66700000000000004</c:v>
                </c:pt>
                <c:pt idx="2478">
                  <c:v>0.66700000000000004</c:v>
                </c:pt>
                <c:pt idx="2479">
                  <c:v>0.66700000000000004</c:v>
                </c:pt>
                <c:pt idx="2480">
                  <c:v>0.66700000000000004</c:v>
                </c:pt>
                <c:pt idx="2481">
                  <c:v>0.66700000000000004</c:v>
                </c:pt>
                <c:pt idx="2482">
                  <c:v>0.66700000000000004</c:v>
                </c:pt>
                <c:pt idx="2483">
                  <c:v>0.66700000000000004</c:v>
                </c:pt>
                <c:pt idx="2484">
                  <c:v>0.66700000000000004</c:v>
                </c:pt>
                <c:pt idx="2485">
                  <c:v>0.66900000000000004</c:v>
                </c:pt>
                <c:pt idx="2486">
                  <c:v>0.66900000000000004</c:v>
                </c:pt>
                <c:pt idx="2487">
                  <c:v>0.66900000000000004</c:v>
                </c:pt>
                <c:pt idx="2488">
                  <c:v>0.66900000000000004</c:v>
                </c:pt>
                <c:pt idx="2489">
                  <c:v>0.66900000000000004</c:v>
                </c:pt>
                <c:pt idx="2490">
                  <c:v>0.66900000000000004</c:v>
                </c:pt>
                <c:pt idx="2491">
                  <c:v>0.66900000000000004</c:v>
                </c:pt>
                <c:pt idx="2492">
                  <c:v>0.67100000000000004</c:v>
                </c:pt>
                <c:pt idx="2493">
                  <c:v>0.67200000000000004</c:v>
                </c:pt>
                <c:pt idx="2494">
                  <c:v>0.67200000000000004</c:v>
                </c:pt>
                <c:pt idx="2495">
                  <c:v>0.67300000000000004</c:v>
                </c:pt>
                <c:pt idx="2496">
                  <c:v>0.67300000000000004</c:v>
                </c:pt>
                <c:pt idx="2497">
                  <c:v>0.67300000000000004</c:v>
                </c:pt>
                <c:pt idx="2498">
                  <c:v>0.67300000000000004</c:v>
                </c:pt>
                <c:pt idx="2499">
                  <c:v>0.67300000000000004</c:v>
                </c:pt>
                <c:pt idx="2500">
                  <c:v>0.67400000000000004</c:v>
                </c:pt>
                <c:pt idx="2501">
                  <c:v>0.67500000000000004</c:v>
                </c:pt>
                <c:pt idx="2502">
                  <c:v>0.67500000000000004</c:v>
                </c:pt>
                <c:pt idx="2503">
                  <c:v>0.67700000000000005</c:v>
                </c:pt>
                <c:pt idx="2504">
                  <c:v>0.67700000000000005</c:v>
                </c:pt>
                <c:pt idx="2505">
                  <c:v>0.67700000000000005</c:v>
                </c:pt>
                <c:pt idx="2506">
                  <c:v>0.67700000000000005</c:v>
                </c:pt>
                <c:pt idx="2507">
                  <c:v>0.67700000000000005</c:v>
                </c:pt>
                <c:pt idx="2508">
                  <c:v>0.67700000000000005</c:v>
                </c:pt>
                <c:pt idx="2509">
                  <c:v>0.67700000000000005</c:v>
                </c:pt>
                <c:pt idx="2510">
                  <c:v>0.67700000000000005</c:v>
                </c:pt>
                <c:pt idx="2511">
                  <c:v>0.67700000000000005</c:v>
                </c:pt>
                <c:pt idx="2512">
                  <c:v>0.67700000000000005</c:v>
                </c:pt>
                <c:pt idx="2513">
                  <c:v>0.67700000000000005</c:v>
                </c:pt>
                <c:pt idx="2514">
                  <c:v>0.67700000000000005</c:v>
                </c:pt>
                <c:pt idx="2515">
                  <c:v>0.67700000000000005</c:v>
                </c:pt>
                <c:pt idx="2516">
                  <c:v>0.67700000000000005</c:v>
                </c:pt>
                <c:pt idx="2517">
                  <c:v>0.67700000000000005</c:v>
                </c:pt>
                <c:pt idx="2518">
                  <c:v>0.67900000000000005</c:v>
                </c:pt>
                <c:pt idx="2519">
                  <c:v>0.67900000000000005</c:v>
                </c:pt>
                <c:pt idx="2520">
                  <c:v>0.67900000000000005</c:v>
                </c:pt>
                <c:pt idx="2521">
                  <c:v>0.67900000000000005</c:v>
                </c:pt>
                <c:pt idx="2522">
                  <c:v>0.67900000000000005</c:v>
                </c:pt>
                <c:pt idx="2523">
                  <c:v>0.67900000000000005</c:v>
                </c:pt>
                <c:pt idx="2524">
                  <c:v>0.67900000000000005</c:v>
                </c:pt>
                <c:pt idx="2525">
                  <c:v>0.67900000000000005</c:v>
                </c:pt>
                <c:pt idx="2526">
                  <c:v>0.67900000000000005</c:v>
                </c:pt>
                <c:pt idx="2527">
                  <c:v>0.67900000000000005</c:v>
                </c:pt>
                <c:pt idx="2528">
                  <c:v>0.68100000000000005</c:v>
                </c:pt>
                <c:pt idx="2529">
                  <c:v>0.68100000000000005</c:v>
                </c:pt>
                <c:pt idx="2530">
                  <c:v>0.68100000000000005</c:v>
                </c:pt>
                <c:pt idx="2531">
                  <c:v>0.68100000000000005</c:v>
                </c:pt>
                <c:pt idx="2532">
                  <c:v>0.68100000000000005</c:v>
                </c:pt>
                <c:pt idx="2533">
                  <c:v>0.68100000000000005</c:v>
                </c:pt>
                <c:pt idx="2534">
                  <c:v>0.68100000000000005</c:v>
                </c:pt>
                <c:pt idx="2535">
                  <c:v>0.68100000000000005</c:v>
                </c:pt>
                <c:pt idx="2536">
                  <c:v>0.68100000000000005</c:v>
                </c:pt>
                <c:pt idx="2537">
                  <c:v>0.68100000000000005</c:v>
                </c:pt>
                <c:pt idx="2538">
                  <c:v>0.68100000000000005</c:v>
                </c:pt>
                <c:pt idx="2539">
                  <c:v>0.68100000000000005</c:v>
                </c:pt>
                <c:pt idx="2540">
                  <c:v>0.68100000000000005</c:v>
                </c:pt>
                <c:pt idx="2541">
                  <c:v>0.68100000000000005</c:v>
                </c:pt>
                <c:pt idx="2542">
                  <c:v>0.68100000000000005</c:v>
                </c:pt>
                <c:pt idx="2543">
                  <c:v>0.68100000000000005</c:v>
                </c:pt>
                <c:pt idx="2544">
                  <c:v>0.68100000000000005</c:v>
                </c:pt>
                <c:pt idx="2545">
                  <c:v>0.68100000000000005</c:v>
                </c:pt>
                <c:pt idx="2546">
                  <c:v>0.68100000000000005</c:v>
                </c:pt>
                <c:pt idx="2547">
                  <c:v>0.68100000000000005</c:v>
                </c:pt>
                <c:pt idx="2548">
                  <c:v>0.68100000000000005</c:v>
                </c:pt>
                <c:pt idx="2549">
                  <c:v>0.68100000000000005</c:v>
                </c:pt>
                <c:pt idx="2550">
                  <c:v>0.68100000000000005</c:v>
                </c:pt>
                <c:pt idx="2551">
                  <c:v>0.68100000000000005</c:v>
                </c:pt>
                <c:pt idx="2552">
                  <c:v>0.68100000000000005</c:v>
                </c:pt>
                <c:pt idx="2553">
                  <c:v>0.68100000000000005</c:v>
                </c:pt>
                <c:pt idx="2554">
                  <c:v>0.68100000000000005</c:v>
                </c:pt>
                <c:pt idx="2555">
                  <c:v>0.68100000000000005</c:v>
                </c:pt>
                <c:pt idx="2556">
                  <c:v>0.68100000000000005</c:v>
                </c:pt>
                <c:pt idx="2557">
                  <c:v>0.68100000000000005</c:v>
                </c:pt>
                <c:pt idx="2558">
                  <c:v>0.68200000000000005</c:v>
                </c:pt>
                <c:pt idx="2559">
                  <c:v>0.68200000000000005</c:v>
                </c:pt>
                <c:pt idx="2560">
                  <c:v>0.68200000000000005</c:v>
                </c:pt>
                <c:pt idx="2561">
                  <c:v>0.68200000000000005</c:v>
                </c:pt>
                <c:pt idx="2562">
                  <c:v>0.68500000000000005</c:v>
                </c:pt>
                <c:pt idx="2563">
                  <c:v>0.68600000000000005</c:v>
                </c:pt>
                <c:pt idx="2564">
                  <c:v>0.68600000000000005</c:v>
                </c:pt>
                <c:pt idx="2565">
                  <c:v>0.68600000000000005</c:v>
                </c:pt>
                <c:pt idx="2566">
                  <c:v>0.68600000000000005</c:v>
                </c:pt>
                <c:pt idx="2567">
                  <c:v>0.68600000000000005</c:v>
                </c:pt>
                <c:pt idx="2568">
                  <c:v>0.68600000000000005</c:v>
                </c:pt>
                <c:pt idx="2569">
                  <c:v>0.68600000000000005</c:v>
                </c:pt>
                <c:pt idx="2570">
                  <c:v>0.68600000000000005</c:v>
                </c:pt>
                <c:pt idx="2571">
                  <c:v>0.68600000000000005</c:v>
                </c:pt>
                <c:pt idx="2572">
                  <c:v>0.68600000000000005</c:v>
                </c:pt>
                <c:pt idx="2573">
                  <c:v>0.68600000000000005</c:v>
                </c:pt>
                <c:pt idx="2574">
                  <c:v>0.68600000000000005</c:v>
                </c:pt>
                <c:pt idx="2575">
                  <c:v>0.68600000000000005</c:v>
                </c:pt>
                <c:pt idx="2576">
                  <c:v>0.68600000000000005</c:v>
                </c:pt>
                <c:pt idx="2577">
                  <c:v>0.68600000000000005</c:v>
                </c:pt>
                <c:pt idx="2578">
                  <c:v>0.68600000000000005</c:v>
                </c:pt>
                <c:pt idx="2579">
                  <c:v>0.68600000000000005</c:v>
                </c:pt>
                <c:pt idx="2580">
                  <c:v>0.68600000000000005</c:v>
                </c:pt>
                <c:pt idx="2581">
                  <c:v>0.68600000000000005</c:v>
                </c:pt>
                <c:pt idx="2582">
                  <c:v>0.68600000000000005</c:v>
                </c:pt>
                <c:pt idx="2583">
                  <c:v>0.68600000000000005</c:v>
                </c:pt>
                <c:pt idx="2584">
                  <c:v>0.68600000000000005</c:v>
                </c:pt>
                <c:pt idx="2585">
                  <c:v>0.68600000000000005</c:v>
                </c:pt>
                <c:pt idx="2586">
                  <c:v>0.68600000000000005</c:v>
                </c:pt>
                <c:pt idx="2587">
                  <c:v>0.68600000000000005</c:v>
                </c:pt>
                <c:pt idx="2588">
                  <c:v>0.68600000000000005</c:v>
                </c:pt>
                <c:pt idx="2589">
                  <c:v>0.68600000000000005</c:v>
                </c:pt>
                <c:pt idx="2590">
                  <c:v>0.68600000000000005</c:v>
                </c:pt>
                <c:pt idx="2591">
                  <c:v>0.68600000000000005</c:v>
                </c:pt>
                <c:pt idx="2592">
                  <c:v>0.68600000000000005</c:v>
                </c:pt>
                <c:pt idx="2593">
                  <c:v>0.68600000000000005</c:v>
                </c:pt>
                <c:pt idx="2594">
                  <c:v>0.68600000000000005</c:v>
                </c:pt>
                <c:pt idx="2595">
                  <c:v>0.68600000000000005</c:v>
                </c:pt>
                <c:pt idx="2596">
                  <c:v>0.68600000000000005</c:v>
                </c:pt>
                <c:pt idx="2597">
                  <c:v>0.68600000000000005</c:v>
                </c:pt>
                <c:pt idx="2598">
                  <c:v>0.68600000000000005</c:v>
                </c:pt>
                <c:pt idx="2599">
                  <c:v>0.68700000000000006</c:v>
                </c:pt>
                <c:pt idx="2600">
                  <c:v>0.68700000000000006</c:v>
                </c:pt>
                <c:pt idx="2601">
                  <c:v>0.68799999999999994</c:v>
                </c:pt>
                <c:pt idx="2602">
                  <c:v>0.68899999999999995</c:v>
                </c:pt>
                <c:pt idx="2603">
                  <c:v>0.68899999999999995</c:v>
                </c:pt>
                <c:pt idx="2604">
                  <c:v>0.68899999999999995</c:v>
                </c:pt>
                <c:pt idx="2605">
                  <c:v>0.68899999999999995</c:v>
                </c:pt>
                <c:pt idx="2606">
                  <c:v>0.69</c:v>
                </c:pt>
                <c:pt idx="2607">
                  <c:v>0.69</c:v>
                </c:pt>
                <c:pt idx="2608">
                  <c:v>0.69099999999999995</c:v>
                </c:pt>
                <c:pt idx="2609">
                  <c:v>0.69099999999999995</c:v>
                </c:pt>
                <c:pt idx="2610">
                  <c:v>0.69099999999999995</c:v>
                </c:pt>
                <c:pt idx="2611">
                  <c:v>0.69099999999999995</c:v>
                </c:pt>
                <c:pt idx="2612">
                  <c:v>0.69099999999999995</c:v>
                </c:pt>
                <c:pt idx="2613">
                  <c:v>0.69099999999999995</c:v>
                </c:pt>
                <c:pt idx="2614">
                  <c:v>0.69099999999999995</c:v>
                </c:pt>
                <c:pt idx="2615">
                  <c:v>0.69099999999999995</c:v>
                </c:pt>
                <c:pt idx="2616">
                  <c:v>0.69099999999999995</c:v>
                </c:pt>
                <c:pt idx="2617">
                  <c:v>0.69099999999999995</c:v>
                </c:pt>
                <c:pt idx="2618">
                  <c:v>0.69099999999999995</c:v>
                </c:pt>
                <c:pt idx="2619">
                  <c:v>0.69099999999999995</c:v>
                </c:pt>
                <c:pt idx="2620">
                  <c:v>0.69099999999999995</c:v>
                </c:pt>
                <c:pt idx="2621">
                  <c:v>0.69099999999999995</c:v>
                </c:pt>
                <c:pt idx="2622">
                  <c:v>0.69099999999999995</c:v>
                </c:pt>
                <c:pt idx="2623">
                  <c:v>0.69099999999999995</c:v>
                </c:pt>
                <c:pt idx="2624">
                  <c:v>0.69099999999999995</c:v>
                </c:pt>
                <c:pt idx="2625">
                  <c:v>0.69099999999999995</c:v>
                </c:pt>
                <c:pt idx="2626">
                  <c:v>0.69099999999999995</c:v>
                </c:pt>
                <c:pt idx="2627">
                  <c:v>0.69099999999999995</c:v>
                </c:pt>
                <c:pt idx="2628">
                  <c:v>0.69099999999999995</c:v>
                </c:pt>
                <c:pt idx="2629">
                  <c:v>0.69099999999999995</c:v>
                </c:pt>
                <c:pt idx="2630">
                  <c:v>0.69099999999999995</c:v>
                </c:pt>
                <c:pt idx="2631">
                  <c:v>0.69099999999999995</c:v>
                </c:pt>
                <c:pt idx="2632">
                  <c:v>0.69099999999999995</c:v>
                </c:pt>
                <c:pt idx="2633">
                  <c:v>0.69099999999999995</c:v>
                </c:pt>
                <c:pt idx="2634">
                  <c:v>0.69099999999999995</c:v>
                </c:pt>
                <c:pt idx="2635">
                  <c:v>0.69099999999999995</c:v>
                </c:pt>
                <c:pt idx="2636">
                  <c:v>0.69099999999999995</c:v>
                </c:pt>
                <c:pt idx="2637">
                  <c:v>0.69199999999999995</c:v>
                </c:pt>
                <c:pt idx="2638">
                  <c:v>0.69199999999999995</c:v>
                </c:pt>
                <c:pt idx="2639">
                  <c:v>0.69199999999999995</c:v>
                </c:pt>
                <c:pt idx="2640">
                  <c:v>0.69199999999999995</c:v>
                </c:pt>
                <c:pt idx="2641">
                  <c:v>0.69199999999999995</c:v>
                </c:pt>
                <c:pt idx="2642">
                  <c:v>0.69199999999999995</c:v>
                </c:pt>
                <c:pt idx="2643">
                  <c:v>0.69199999999999995</c:v>
                </c:pt>
                <c:pt idx="2644">
                  <c:v>0.69199999999999995</c:v>
                </c:pt>
                <c:pt idx="2645">
                  <c:v>0.69399999999999995</c:v>
                </c:pt>
                <c:pt idx="2646">
                  <c:v>0.69399999999999995</c:v>
                </c:pt>
                <c:pt idx="2647">
                  <c:v>0.69499999999999995</c:v>
                </c:pt>
                <c:pt idx="2648">
                  <c:v>0.69599999999999995</c:v>
                </c:pt>
                <c:pt idx="2649">
                  <c:v>0.69599999999999995</c:v>
                </c:pt>
                <c:pt idx="2650">
                  <c:v>0.69599999999999995</c:v>
                </c:pt>
                <c:pt idx="2651">
                  <c:v>0.69699999999999995</c:v>
                </c:pt>
                <c:pt idx="2652">
                  <c:v>0.69699999999999995</c:v>
                </c:pt>
                <c:pt idx="2653">
                  <c:v>0.69799999999999995</c:v>
                </c:pt>
                <c:pt idx="2654">
                  <c:v>0.69899999999999995</c:v>
                </c:pt>
                <c:pt idx="2655">
                  <c:v>0.69899999999999995</c:v>
                </c:pt>
                <c:pt idx="2656">
                  <c:v>0.69899999999999995</c:v>
                </c:pt>
                <c:pt idx="2657">
                  <c:v>0.69899999999999995</c:v>
                </c:pt>
                <c:pt idx="2658">
                  <c:v>0.69899999999999995</c:v>
                </c:pt>
                <c:pt idx="2659">
                  <c:v>0.69899999999999995</c:v>
                </c:pt>
                <c:pt idx="2660">
                  <c:v>0.7</c:v>
                </c:pt>
                <c:pt idx="2661">
                  <c:v>0.7</c:v>
                </c:pt>
                <c:pt idx="2662">
                  <c:v>0.7</c:v>
                </c:pt>
                <c:pt idx="2663">
                  <c:v>0.70199999999999996</c:v>
                </c:pt>
                <c:pt idx="2664">
                  <c:v>0.70299999999999996</c:v>
                </c:pt>
                <c:pt idx="2665">
                  <c:v>0.70499999999999996</c:v>
                </c:pt>
                <c:pt idx="2666">
                  <c:v>0.70499999999999996</c:v>
                </c:pt>
                <c:pt idx="2667">
                  <c:v>0.70499999999999996</c:v>
                </c:pt>
                <c:pt idx="2668">
                  <c:v>0.70499999999999996</c:v>
                </c:pt>
                <c:pt idx="2669">
                  <c:v>0.70499999999999996</c:v>
                </c:pt>
                <c:pt idx="2670">
                  <c:v>0.70599999999999996</c:v>
                </c:pt>
                <c:pt idx="2671">
                  <c:v>0.70599999999999996</c:v>
                </c:pt>
                <c:pt idx="2672">
                  <c:v>0.70599999999999996</c:v>
                </c:pt>
                <c:pt idx="2673">
                  <c:v>0.70699999999999996</c:v>
                </c:pt>
                <c:pt idx="2674">
                  <c:v>0.70699999999999996</c:v>
                </c:pt>
                <c:pt idx="2675">
                  <c:v>0.70699999999999996</c:v>
                </c:pt>
                <c:pt idx="2676">
                  <c:v>0.70699999999999996</c:v>
                </c:pt>
                <c:pt idx="2677">
                  <c:v>0.70699999999999996</c:v>
                </c:pt>
                <c:pt idx="2678">
                  <c:v>0.70699999999999996</c:v>
                </c:pt>
                <c:pt idx="2679">
                  <c:v>0.70699999999999996</c:v>
                </c:pt>
                <c:pt idx="2680">
                  <c:v>0.70699999999999996</c:v>
                </c:pt>
                <c:pt idx="2681">
                  <c:v>0.70699999999999996</c:v>
                </c:pt>
                <c:pt idx="2682">
                  <c:v>0.70799999999999996</c:v>
                </c:pt>
                <c:pt idx="2683">
                  <c:v>0.70799999999999996</c:v>
                </c:pt>
                <c:pt idx="2684">
                  <c:v>0.70899999999999996</c:v>
                </c:pt>
                <c:pt idx="2685">
                  <c:v>0.71</c:v>
                </c:pt>
                <c:pt idx="2686">
                  <c:v>0.71</c:v>
                </c:pt>
                <c:pt idx="2687">
                  <c:v>0.71</c:v>
                </c:pt>
                <c:pt idx="2688">
                  <c:v>0.71</c:v>
                </c:pt>
                <c:pt idx="2689">
                  <c:v>0.71</c:v>
                </c:pt>
                <c:pt idx="2690">
                  <c:v>0.71</c:v>
                </c:pt>
                <c:pt idx="2691">
                  <c:v>0.71</c:v>
                </c:pt>
                <c:pt idx="2692">
                  <c:v>0.71</c:v>
                </c:pt>
                <c:pt idx="2693">
                  <c:v>0.71099999999999997</c:v>
                </c:pt>
                <c:pt idx="2694">
                  <c:v>0.71099999999999997</c:v>
                </c:pt>
                <c:pt idx="2695">
                  <c:v>0.71099999999999997</c:v>
                </c:pt>
                <c:pt idx="2696">
                  <c:v>0.71099999999999997</c:v>
                </c:pt>
                <c:pt idx="2697">
                  <c:v>0.71499999999999997</c:v>
                </c:pt>
                <c:pt idx="2698">
                  <c:v>0.71499999999999997</c:v>
                </c:pt>
                <c:pt idx="2699">
                  <c:v>0.71599999999999997</c:v>
                </c:pt>
                <c:pt idx="2700">
                  <c:v>0.71599999999999997</c:v>
                </c:pt>
                <c:pt idx="2701">
                  <c:v>0.71599999999999997</c:v>
                </c:pt>
                <c:pt idx="2702">
                  <c:v>0.71599999999999997</c:v>
                </c:pt>
                <c:pt idx="2703">
                  <c:v>0.71599999999999997</c:v>
                </c:pt>
                <c:pt idx="2704">
                  <c:v>0.71599999999999997</c:v>
                </c:pt>
                <c:pt idx="2705">
                  <c:v>0.71599999999999997</c:v>
                </c:pt>
                <c:pt idx="2706">
                  <c:v>0.71599999999999997</c:v>
                </c:pt>
                <c:pt idx="2707">
                  <c:v>0.71599999999999997</c:v>
                </c:pt>
                <c:pt idx="2708">
                  <c:v>0.71599999999999997</c:v>
                </c:pt>
                <c:pt idx="2709">
                  <c:v>0.71599999999999997</c:v>
                </c:pt>
                <c:pt idx="2710">
                  <c:v>0.71599999999999997</c:v>
                </c:pt>
                <c:pt idx="2711">
                  <c:v>0.71699999999999997</c:v>
                </c:pt>
                <c:pt idx="2712">
                  <c:v>0.71699999999999997</c:v>
                </c:pt>
                <c:pt idx="2713">
                  <c:v>0.71699999999999997</c:v>
                </c:pt>
                <c:pt idx="2714">
                  <c:v>0.71799999999999997</c:v>
                </c:pt>
                <c:pt idx="2715">
                  <c:v>0.71899999999999997</c:v>
                </c:pt>
                <c:pt idx="2716">
                  <c:v>0.72</c:v>
                </c:pt>
                <c:pt idx="2717">
                  <c:v>0.72</c:v>
                </c:pt>
                <c:pt idx="2718">
                  <c:v>0.72</c:v>
                </c:pt>
                <c:pt idx="2719">
                  <c:v>0.72</c:v>
                </c:pt>
                <c:pt idx="2720">
                  <c:v>0.72</c:v>
                </c:pt>
                <c:pt idx="2721">
                  <c:v>0.72</c:v>
                </c:pt>
                <c:pt idx="2722">
                  <c:v>0.72</c:v>
                </c:pt>
                <c:pt idx="2723">
                  <c:v>0.72099999999999997</c:v>
                </c:pt>
                <c:pt idx="2724">
                  <c:v>0.72099999999999997</c:v>
                </c:pt>
                <c:pt idx="2725">
                  <c:v>0.72099999999999997</c:v>
                </c:pt>
                <c:pt idx="2726">
                  <c:v>0.72099999999999997</c:v>
                </c:pt>
                <c:pt idx="2727">
                  <c:v>0.72099999999999997</c:v>
                </c:pt>
                <c:pt idx="2728">
                  <c:v>0.72099999999999997</c:v>
                </c:pt>
                <c:pt idx="2729">
                  <c:v>0.72299999999999998</c:v>
                </c:pt>
                <c:pt idx="2730">
                  <c:v>0.72299999999999998</c:v>
                </c:pt>
                <c:pt idx="2731">
                  <c:v>0.72299999999999998</c:v>
                </c:pt>
                <c:pt idx="2732">
                  <c:v>0.72299999999999998</c:v>
                </c:pt>
                <c:pt idx="2733">
                  <c:v>0.72299999999999998</c:v>
                </c:pt>
                <c:pt idx="2734">
                  <c:v>0.72299999999999998</c:v>
                </c:pt>
                <c:pt idx="2735">
                  <c:v>0.72299999999999998</c:v>
                </c:pt>
                <c:pt idx="2736">
                  <c:v>0.72299999999999998</c:v>
                </c:pt>
                <c:pt idx="2737">
                  <c:v>0.72299999999999998</c:v>
                </c:pt>
                <c:pt idx="2738">
                  <c:v>0.72499999999999998</c:v>
                </c:pt>
                <c:pt idx="2739">
                  <c:v>0.72499999999999998</c:v>
                </c:pt>
                <c:pt idx="2740">
                  <c:v>0.72499999999999998</c:v>
                </c:pt>
                <c:pt idx="2741">
                  <c:v>0.72499999999999998</c:v>
                </c:pt>
                <c:pt idx="2742">
                  <c:v>0.72499999999999998</c:v>
                </c:pt>
                <c:pt idx="2743">
                  <c:v>0.72499999999999998</c:v>
                </c:pt>
                <c:pt idx="2744">
                  <c:v>0.72499999999999998</c:v>
                </c:pt>
                <c:pt idx="2745">
                  <c:v>0.72499999999999998</c:v>
                </c:pt>
                <c:pt idx="2746">
                  <c:v>0.72499999999999998</c:v>
                </c:pt>
                <c:pt idx="2747">
                  <c:v>0.72499999999999998</c:v>
                </c:pt>
                <c:pt idx="2748">
                  <c:v>0.72499999999999998</c:v>
                </c:pt>
                <c:pt idx="2749">
                  <c:v>0.72499999999999998</c:v>
                </c:pt>
                <c:pt idx="2750">
                  <c:v>0.72499999999999998</c:v>
                </c:pt>
                <c:pt idx="2751">
                  <c:v>0.72499999999999998</c:v>
                </c:pt>
                <c:pt idx="2752">
                  <c:v>0.72499999999999998</c:v>
                </c:pt>
                <c:pt idx="2753">
                  <c:v>0.72499999999999998</c:v>
                </c:pt>
                <c:pt idx="2754">
                  <c:v>0.72499999999999998</c:v>
                </c:pt>
                <c:pt idx="2755">
                  <c:v>0.72499999999999998</c:v>
                </c:pt>
                <c:pt idx="2756">
                  <c:v>0.72499999999999998</c:v>
                </c:pt>
                <c:pt idx="2757">
                  <c:v>0.72599999999999998</c:v>
                </c:pt>
                <c:pt idx="2758">
                  <c:v>0.72599999999999998</c:v>
                </c:pt>
                <c:pt idx="2759">
                  <c:v>0.72599999999999998</c:v>
                </c:pt>
                <c:pt idx="2760">
                  <c:v>0.72699999999999998</c:v>
                </c:pt>
                <c:pt idx="2761">
                  <c:v>0.72699999999999998</c:v>
                </c:pt>
                <c:pt idx="2762">
                  <c:v>0.72699999999999998</c:v>
                </c:pt>
                <c:pt idx="2763">
                  <c:v>0.72699999999999998</c:v>
                </c:pt>
                <c:pt idx="2764">
                  <c:v>0.72799999999999998</c:v>
                </c:pt>
                <c:pt idx="2765">
                  <c:v>0.73</c:v>
                </c:pt>
                <c:pt idx="2766">
                  <c:v>0.73</c:v>
                </c:pt>
                <c:pt idx="2767">
                  <c:v>0.73</c:v>
                </c:pt>
                <c:pt idx="2768">
                  <c:v>0.73</c:v>
                </c:pt>
                <c:pt idx="2769">
                  <c:v>0.73</c:v>
                </c:pt>
                <c:pt idx="2770">
                  <c:v>0.73</c:v>
                </c:pt>
                <c:pt idx="2771">
                  <c:v>0.73</c:v>
                </c:pt>
                <c:pt idx="2772">
                  <c:v>0.73099999999999998</c:v>
                </c:pt>
                <c:pt idx="2773">
                  <c:v>0.73199999999999998</c:v>
                </c:pt>
                <c:pt idx="2774">
                  <c:v>0.73299999999999998</c:v>
                </c:pt>
                <c:pt idx="2775">
                  <c:v>0.73299999999999998</c:v>
                </c:pt>
                <c:pt idx="2776">
                  <c:v>0.73399999999999999</c:v>
                </c:pt>
                <c:pt idx="2777">
                  <c:v>0.73499999999999999</c:v>
                </c:pt>
                <c:pt idx="2778">
                  <c:v>0.73599999999999999</c:v>
                </c:pt>
                <c:pt idx="2779">
                  <c:v>0.73599999999999999</c:v>
                </c:pt>
                <c:pt idx="2780">
                  <c:v>0.73599999999999999</c:v>
                </c:pt>
                <c:pt idx="2781">
                  <c:v>0.73599999999999999</c:v>
                </c:pt>
                <c:pt idx="2782">
                  <c:v>0.73599999999999999</c:v>
                </c:pt>
                <c:pt idx="2783">
                  <c:v>0.73599999999999999</c:v>
                </c:pt>
                <c:pt idx="2784">
                  <c:v>0.73599999999999999</c:v>
                </c:pt>
                <c:pt idx="2785">
                  <c:v>0.73699999999999999</c:v>
                </c:pt>
                <c:pt idx="2786">
                  <c:v>0.73799999999999999</c:v>
                </c:pt>
                <c:pt idx="2787">
                  <c:v>0.73799999999999999</c:v>
                </c:pt>
                <c:pt idx="2788">
                  <c:v>0.73799999999999999</c:v>
                </c:pt>
                <c:pt idx="2789">
                  <c:v>0.73799999999999999</c:v>
                </c:pt>
                <c:pt idx="2790">
                  <c:v>0.73799999999999999</c:v>
                </c:pt>
                <c:pt idx="2791">
                  <c:v>0.73799999999999999</c:v>
                </c:pt>
                <c:pt idx="2792">
                  <c:v>0.73799999999999999</c:v>
                </c:pt>
                <c:pt idx="2793">
                  <c:v>0.73799999999999999</c:v>
                </c:pt>
                <c:pt idx="2794">
                  <c:v>0.73799999999999999</c:v>
                </c:pt>
                <c:pt idx="2795">
                  <c:v>0.73799999999999999</c:v>
                </c:pt>
                <c:pt idx="2796">
                  <c:v>0.73799999999999999</c:v>
                </c:pt>
                <c:pt idx="2797">
                  <c:v>0.73799999999999999</c:v>
                </c:pt>
                <c:pt idx="2798">
                  <c:v>0.73799999999999999</c:v>
                </c:pt>
                <c:pt idx="2799">
                  <c:v>0.74</c:v>
                </c:pt>
                <c:pt idx="2800">
                  <c:v>0.74099999999999999</c:v>
                </c:pt>
                <c:pt idx="2801">
                  <c:v>0.74099999999999999</c:v>
                </c:pt>
                <c:pt idx="2802">
                  <c:v>0.74099999999999999</c:v>
                </c:pt>
                <c:pt idx="2803">
                  <c:v>0.74099999999999999</c:v>
                </c:pt>
                <c:pt idx="2804">
                  <c:v>0.74099999999999999</c:v>
                </c:pt>
                <c:pt idx="2805">
                  <c:v>0.74099999999999999</c:v>
                </c:pt>
                <c:pt idx="2806">
                  <c:v>0.74099999999999999</c:v>
                </c:pt>
                <c:pt idx="2807">
                  <c:v>0.74099999999999999</c:v>
                </c:pt>
                <c:pt idx="2808">
                  <c:v>0.74099999999999999</c:v>
                </c:pt>
                <c:pt idx="2809">
                  <c:v>0.74099999999999999</c:v>
                </c:pt>
                <c:pt idx="2810">
                  <c:v>0.74099999999999999</c:v>
                </c:pt>
                <c:pt idx="2811">
                  <c:v>0.74099999999999999</c:v>
                </c:pt>
                <c:pt idx="2812">
                  <c:v>0.74099999999999999</c:v>
                </c:pt>
                <c:pt idx="2813">
                  <c:v>0.74099999999999999</c:v>
                </c:pt>
                <c:pt idx="2814">
                  <c:v>0.74099999999999999</c:v>
                </c:pt>
                <c:pt idx="2815">
                  <c:v>0.74099999999999999</c:v>
                </c:pt>
                <c:pt idx="2816">
                  <c:v>0.74099999999999999</c:v>
                </c:pt>
                <c:pt idx="2817">
                  <c:v>0.74099999999999999</c:v>
                </c:pt>
                <c:pt idx="2818">
                  <c:v>0.74099999999999999</c:v>
                </c:pt>
                <c:pt idx="2819">
                  <c:v>0.74099999999999999</c:v>
                </c:pt>
                <c:pt idx="2820">
                  <c:v>0.74099999999999999</c:v>
                </c:pt>
                <c:pt idx="2821">
                  <c:v>0.74099999999999999</c:v>
                </c:pt>
                <c:pt idx="2822">
                  <c:v>0.74099999999999999</c:v>
                </c:pt>
                <c:pt idx="2823">
                  <c:v>0.74099999999999999</c:v>
                </c:pt>
                <c:pt idx="2824">
                  <c:v>0.74099999999999999</c:v>
                </c:pt>
                <c:pt idx="2825">
                  <c:v>0.74099999999999999</c:v>
                </c:pt>
                <c:pt idx="2826">
                  <c:v>0.74099999999999999</c:v>
                </c:pt>
                <c:pt idx="2827">
                  <c:v>0.74099999999999999</c:v>
                </c:pt>
                <c:pt idx="2828">
                  <c:v>0.74399999999999999</c:v>
                </c:pt>
                <c:pt idx="2829">
                  <c:v>0.74399999999999999</c:v>
                </c:pt>
                <c:pt idx="2830">
                  <c:v>0.746</c:v>
                </c:pt>
                <c:pt idx="2831">
                  <c:v>0.746</c:v>
                </c:pt>
                <c:pt idx="2832">
                  <c:v>0.746</c:v>
                </c:pt>
                <c:pt idx="2833">
                  <c:v>0.746</c:v>
                </c:pt>
                <c:pt idx="2834">
                  <c:v>0.746</c:v>
                </c:pt>
                <c:pt idx="2835">
                  <c:v>0.746</c:v>
                </c:pt>
                <c:pt idx="2836">
                  <c:v>0.746</c:v>
                </c:pt>
                <c:pt idx="2837">
                  <c:v>0.746</c:v>
                </c:pt>
                <c:pt idx="2838">
                  <c:v>0.746</c:v>
                </c:pt>
                <c:pt idx="2839">
                  <c:v>0.746</c:v>
                </c:pt>
                <c:pt idx="2840">
                  <c:v>0.746</c:v>
                </c:pt>
                <c:pt idx="2841">
                  <c:v>0.746</c:v>
                </c:pt>
                <c:pt idx="2842">
                  <c:v>0.746</c:v>
                </c:pt>
                <c:pt idx="2843">
                  <c:v>0.746</c:v>
                </c:pt>
                <c:pt idx="2844">
                  <c:v>0.746</c:v>
                </c:pt>
                <c:pt idx="2845">
                  <c:v>0.746</c:v>
                </c:pt>
                <c:pt idx="2846">
                  <c:v>0.746</c:v>
                </c:pt>
                <c:pt idx="2847">
                  <c:v>0.746</c:v>
                </c:pt>
                <c:pt idx="2848">
                  <c:v>0.746</c:v>
                </c:pt>
                <c:pt idx="2849">
                  <c:v>0.746</c:v>
                </c:pt>
                <c:pt idx="2850">
                  <c:v>0.746</c:v>
                </c:pt>
                <c:pt idx="2851">
                  <c:v>0.746</c:v>
                </c:pt>
                <c:pt idx="2852">
                  <c:v>0.749</c:v>
                </c:pt>
                <c:pt idx="2853">
                  <c:v>0.749</c:v>
                </c:pt>
                <c:pt idx="2854">
                  <c:v>0.749</c:v>
                </c:pt>
                <c:pt idx="2855">
                  <c:v>0.749</c:v>
                </c:pt>
                <c:pt idx="2856">
                  <c:v>0.751</c:v>
                </c:pt>
                <c:pt idx="2857">
                  <c:v>0.751</c:v>
                </c:pt>
                <c:pt idx="2858">
                  <c:v>0.751</c:v>
                </c:pt>
                <c:pt idx="2859">
                  <c:v>0.751</c:v>
                </c:pt>
                <c:pt idx="2860">
                  <c:v>0.751</c:v>
                </c:pt>
                <c:pt idx="2861">
                  <c:v>0.751</c:v>
                </c:pt>
                <c:pt idx="2862">
                  <c:v>0.751</c:v>
                </c:pt>
                <c:pt idx="2863">
                  <c:v>0.751</c:v>
                </c:pt>
                <c:pt idx="2864">
                  <c:v>0.751</c:v>
                </c:pt>
                <c:pt idx="2865">
                  <c:v>0.751</c:v>
                </c:pt>
                <c:pt idx="2866">
                  <c:v>0.751</c:v>
                </c:pt>
                <c:pt idx="2867">
                  <c:v>0.751</c:v>
                </c:pt>
                <c:pt idx="2868">
                  <c:v>0.751</c:v>
                </c:pt>
                <c:pt idx="2869">
                  <c:v>0.751</c:v>
                </c:pt>
                <c:pt idx="2870">
                  <c:v>0.751</c:v>
                </c:pt>
                <c:pt idx="2871">
                  <c:v>0.751</c:v>
                </c:pt>
                <c:pt idx="2872">
                  <c:v>0.751</c:v>
                </c:pt>
                <c:pt idx="2873">
                  <c:v>0.751</c:v>
                </c:pt>
                <c:pt idx="2874">
                  <c:v>0.751</c:v>
                </c:pt>
                <c:pt idx="2875">
                  <c:v>0.751</c:v>
                </c:pt>
                <c:pt idx="2876">
                  <c:v>0.751</c:v>
                </c:pt>
                <c:pt idx="2877">
                  <c:v>0.751</c:v>
                </c:pt>
                <c:pt idx="2878">
                  <c:v>0.751</c:v>
                </c:pt>
                <c:pt idx="2879">
                  <c:v>0.751</c:v>
                </c:pt>
                <c:pt idx="2880">
                  <c:v>0.751</c:v>
                </c:pt>
                <c:pt idx="2881">
                  <c:v>0.751</c:v>
                </c:pt>
                <c:pt idx="2882">
                  <c:v>0.751</c:v>
                </c:pt>
                <c:pt idx="2883">
                  <c:v>0.751</c:v>
                </c:pt>
                <c:pt idx="2884">
                  <c:v>0.751</c:v>
                </c:pt>
                <c:pt idx="2885">
                  <c:v>0.751</c:v>
                </c:pt>
                <c:pt idx="2886">
                  <c:v>0.751</c:v>
                </c:pt>
                <c:pt idx="2887">
                  <c:v>0.752</c:v>
                </c:pt>
                <c:pt idx="2888">
                  <c:v>0.752</c:v>
                </c:pt>
                <c:pt idx="2889">
                  <c:v>0.752</c:v>
                </c:pt>
                <c:pt idx="2890">
                  <c:v>0.752</c:v>
                </c:pt>
                <c:pt idx="2891">
                  <c:v>0.752</c:v>
                </c:pt>
                <c:pt idx="2892">
                  <c:v>0.752</c:v>
                </c:pt>
                <c:pt idx="2893">
                  <c:v>0.752</c:v>
                </c:pt>
                <c:pt idx="2894">
                  <c:v>0.752</c:v>
                </c:pt>
                <c:pt idx="2895">
                  <c:v>0.754</c:v>
                </c:pt>
                <c:pt idx="2896">
                  <c:v>0.754</c:v>
                </c:pt>
                <c:pt idx="2897">
                  <c:v>0.754</c:v>
                </c:pt>
                <c:pt idx="2898">
                  <c:v>0.754</c:v>
                </c:pt>
                <c:pt idx="2899">
                  <c:v>0.754</c:v>
                </c:pt>
                <c:pt idx="2900">
                  <c:v>0.754</c:v>
                </c:pt>
                <c:pt idx="2901">
                  <c:v>0.755</c:v>
                </c:pt>
                <c:pt idx="2902">
                  <c:v>0.75600000000000001</c:v>
                </c:pt>
                <c:pt idx="2903">
                  <c:v>0.75600000000000001</c:v>
                </c:pt>
                <c:pt idx="2904">
                  <c:v>0.75600000000000001</c:v>
                </c:pt>
                <c:pt idx="2905">
                  <c:v>0.75700000000000001</c:v>
                </c:pt>
                <c:pt idx="2906">
                  <c:v>0.75700000000000001</c:v>
                </c:pt>
                <c:pt idx="2907">
                  <c:v>0.75700000000000001</c:v>
                </c:pt>
                <c:pt idx="2908">
                  <c:v>0.75700000000000001</c:v>
                </c:pt>
                <c:pt idx="2909">
                  <c:v>0.75700000000000001</c:v>
                </c:pt>
                <c:pt idx="2910">
                  <c:v>0.75700000000000001</c:v>
                </c:pt>
                <c:pt idx="2911">
                  <c:v>0.75700000000000001</c:v>
                </c:pt>
                <c:pt idx="2912">
                  <c:v>0.75800000000000001</c:v>
                </c:pt>
                <c:pt idx="2913">
                  <c:v>0.75900000000000001</c:v>
                </c:pt>
                <c:pt idx="2914">
                  <c:v>0.76</c:v>
                </c:pt>
                <c:pt idx="2915">
                  <c:v>0.76300000000000001</c:v>
                </c:pt>
                <c:pt idx="2916">
                  <c:v>0.76500000000000001</c:v>
                </c:pt>
                <c:pt idx="2917">
                  <c:v>0.76500000000000001</c:v>
                </c:pt>
                <c:pt idx="2918">
                  <c:v>0.76500000000000001</c:v>
                </c:pt>
                <c:pt idx="2919">
                  <c:v>0.76600000000000001</c:v>
                </c:pt>
                <c:pt idx="2920">
                  <c:v>0.76600000000000001</c:v>
                </c:pt>
                <c:pt idx="2921">
                  <c:v>0.76600000000000001</c:v>
                </c:pt>
                <c:pt idx="2922">
                  <c:v>0.76600000000000001</c:v>
                </c:pt>
                <c:pt idx="2923">
                  <c:v>0.76800000000000002</c:v>
                </c:pt>
                <c:pt idx="2924">
                  <c:v>0.76800000000000002</c:v>
                </c:pt>
                <c:pt idx="2925">
                  <c:v>0.76800000000000002</c:v>
                </c:pt>
                <c:pt idx="2926">
                  <c:v>0.77</c:v>
                </c:pt>
                <c:pt idx="2927">
                  <c:v>0.77</c:v>
                </c:pt>
                <c:pt idx="2928">
                  <c:v>0.77</c:v>
                </c:pt>
                <c:pt idx="2929">
                  <c:v>0.77</c:v>
                </c:pt>
                <c:pt idx="2930">
                  <c:v>0.77</c:v>
                </c:pt>
                <c:pt idx="2931">
                  <c:v>0.77</c:v>
                </c:pt>
                <c:pt idx="2932">
                  <c:v>0.77</c:v>
                </c:pt>
                <c:pt idx="2933">
                  <c:v>0.77</c:v>
                </c:pt>
                <c:pt idx="2934">
                  <c:v>0.77</c:v>
                </c:pt>
                <c:pt idx="2935">
                  <c:v>0.77</c:v>
                </c:pt>
                <c:pt idx="2936">
                  <c:v>0.77</c:v>
                </c:pt>
                <c:pt idx="2937">
                  <c:v>0.77100000000000002</c:v>
                </c:pt>
                <c:pt idx="2938">
                  <c:v>0.77100000000000002</c:v>
                </c:pt>
                <c:pt idx="2939">
                  <c:v>0.77100000000000002</c:v>
                </c:pt>
                <c:pt idx="2940">
                  <c:v>0.77200000000000002</c:v>
                </c:pt>
                <c:pt idx="2941">
                  <c:v>0.77200000000000002</c:v>
                </c:pt>
                <c:pt idx="2942">
                  <c:v>0.77200000000000002</c:v>
                </c:pt>
                <c:pt idx="2943">
                  <c:v>0.77200000000000002</c:v>
                </c:pt>
                <c:pt idx="2944">
                  <c:v>0.77300000000000002</c:v>
                </c:pt>
                <c:pt idx="2945">
                  <c:v>0.77300000000000002</c:v>
                </c:pt>
                <c:pt idx="2946">
                  <c:v>0.77300000000000002</c:v>
                </c:pt>
                <c:pt idx="2947">
                  <c:v>0.77300000000000002</c:v>
                </c:pt>
                <c:pt idx="2948">
                  <c:v>0.77300000000000002</c:v>
                </c:pt>
                <c:pt idx="2949">
                  <c:v>0.77300000000000002</c:v>
                </c:pt>
                <c:pt idx="2950">
                  <c:v>0.77300000000000002</c:v>
                </c:pt>
                <c:pt idx="2951">
                  <c:v>0.77300000000000002</c:v>
                </c:pt>
                <c:pt idx="2952">
                  <c:v>0.77500000000000002</c:v>
                </c:pt>
                <c:pt idx="2953">
                  <c:v>0.77500000000000002</c:v>
                </c:pt>
                <c:pt idx="2954">
                  <c:v>0.77500000000000002</c:v>
                </c:pt>
                <c:pt idx="2955">
                  <c:v>0.77500000000000002</c:v>
                </c:pt>
                <c:pt idx="2956">
                  <c:v>0.77500000000000002</c:v>
                </c:pt>
                <c:pt idx="2957">
                  <c:v>0.77500000000000002</c:v>
                </c:pt>
                <c:pt idx="2958">
                  <c:v>0.77500000000000002</c:v>
                </c:pt>
                <c:pt idx="2959">
                  <c:v>0.77500000000000002</c:v>
                </c:pt>
                <c:pt idx="2960">
                  <c:v>0.77500000000000002</c:v>
                </c:pt>
                <c:pt idx="2961">
                  <c:v>0.77600000000000002</c:v>
                </c:pt>
                <c:pt idx="2962">
                  <c:v>0.77600000000000002</c:v>
                </c:pt>
                <c:pt idx="2963">
                  <c:v>0.77600000000000002</c:v>
                </c:pt>
                <c:pt idx="2964">
                  <c:v>0.77700000000000002</c:v>
                </c:pt>
                <c:pt idx="2965">
                  <c:v>0.77700000000000002</c:v>
                </c:pt>
                <c:pt idx="2966">
                  <c:v>0.77700000000000002</c:v>
                </c:pt>
                <c:pt idx="2967">
                  <c:v>0.77700000000000002</c:v>
                </c:pt>
                <c:pt idx="2968">
                  <c:v>0.77700000000000002</c:v>
                </c:pt>
                <c:pt idx="2969">
                  <c:v>0.77700000000000002</c:v>
                </c:pt>
                <c:pt idx="2970">
                  <c:v>0.77700000000000002</c:v>
                </c:pt>
                <c:pt idx="2971">
                  <c:v>0.77700000000000002</c:v>
                </c:pt>
                <c:pt idx="2972">
                  <c:v>0.77700000000000002</c:v>
                </c:pt>
                <c:pt idx="2973">
                  <c:v>0.77700000000000002</c:v>
                </c:pt>
                <c:pt idx="2974">
                  <c:v>0.77700000000000002</c:v>
                </c:pt>
                <c:pt idx="2975">
                  <c:v>0.77700000000000002</c:v>
                </c:pt>
                <c:pt idx="2976">
                  <c:v>0.77700000000000002</c:v>
                </c:pt>
                <c:pt idx="2977">
                  <c:v>0.77700000000000002</c:v>
                </c:pt>
                <c:pt idx="2978">
                  <c:v>0.77700000000000002</c:v>
                </c:pt>
                <c:pt idx="2979">
                  <c:v>0.77700000000000002</c:v>
                </c:pt>
                <c:pt idx="2980">
                  <c:v>0.78</c:v>
                </c:pt>
                <c:pt idx="2981">
                  <c:v>0.78</c:v>
                </c:pt>
                <c:pt idx="2982">
                  <c:v>0.78</c:v>
                </c:pt>
                <c:pt idx="2983">
                  <c:v>0.78</c:v>
                </c:pt>
                <c:pt idx="2984">
                  <c:v>0.78</c:v>
                </c:pt>
                <c:pt idx="2985">
                  <c:v>0.78</c:v>
                </c:pt>
                <c:pt idx="2986">
                  <c:v>0.78</c:v>
                </c:pt>
                <c:pt idx="2987">
                  <c:v>0.78</c:v>
                </c:pt>
                <c:pt idx="2988">
                  <c:v>0.78100000000000003</c:v>
                </c:pt>
                <c:pt idx="2989">
                  <c:v>0.78100000000000003</c:v>
                </c:pt>
                <c:pt idx="2990">
                  <c:v>0.78200000000000003</c:v>
                </c:pt>
                <c:pt idx="2991">
                  <c:v>0.78200000000000003</c:v>
                </c:pt>
                <c:pt idx="2992">
                  <c:v>0.78200000000000003</c:v>
                </c:pt>
                <c:pt idx="2993">
                  <c:v>0.78200000000000003</c:v>
                </c:pt>
                <c:pt idx="2994">
                  <c:v>0.78200000000000003</c:v>
                </c:pt>
                <c:pt idx="2995">
                  <c:v>0.78200000000000003</c:v>
                </c:pt>
                <c:pt idx="2996">
                  <c:v>0.78200000000000003</c:v>
                </c:pt>
                <c:pt idx="2997">
                  <c:v>0.78400000000000003</c:v>
                </c:pt>
                <c:pt idx="2998">
                  <c:v>0.78400000000000003</c:v>
                </c:pt>
                <c:pt idx="2999">
                  <c:v>0.78400000000000003</c:v>
                </c:pt>
                <c:pt idx="3000">
                  <c:v>0.78400000000000003</c:v>
                </c:pt>
                <c:pt idx="3001">
                  <c:v>0.78400000000000003</c:v>
                </c:pt>
                <c:pt idx="3002">
                  <c:v>0.78400000000000003</c:v>
                </c:pt>
                <c:pt idx="3003">
                  <c:v>0.78400000000000003</c:v>
                </c:pt>
                <c:pt idx="3004">
                  <c:v>0.78400000000000003</c:v>
                </c:pt>
                <c:pt idx="3005">
                  <c:v>0.78400000000000003</c:v>
                </c:pt>
                <c:pt idx="3006">
                  <c:v>0.78400000000000003</c:v>
                </c:pt>
                <c:pt idx="3007">
                  <c:v>0.78400000000000003</c:v>
                </c:pt>
                <c:pt idx="3008">
                  <c:v>0.78500000000000003</c:v>
                </c:pt>
                <c:pt idx="3009">
                  <c:v>0.78500000000000003</c:v>
                </c:pt>
                <c:pt idx="3010">
                  <c:v>0.78500000000000003</c:v>
                </c:pt>
                <c:pt idx="3011">
                  <c:v>0.78600000000000003</c:v>
                </c:pt>
                <c:pt idx="3012">
                  <c:v>0.78700000000000003</c:v>
                </c:pt>
                <c:pt idx="3013">
                  <c:v>0.78700000000000003</c:v>
                </c:pt>
                <c:pt idx="3014">
                  <c:v>0.78700000000000003</c:v>
                </c:pt>
                <c:pt idx="3015">
                  <c:v>0.78700000000000003</c:v>
                </c:pt>
                <c:pt idx="3016">
                  <c:v>0.78700000000000003</c:v>
                </c:pt>
                <c:pt idx="3017">
                  <c:v>0.78700000000000003</c:v>
                </c:pt>
                <c:pt idx="3018">
                  <c:v>0.78700000000000003</c:v>
                </c:pt>
                <c:pt idx="3019">
                  <c:v>0.78700000000000003</c:v>
                </c:pt>
                <c:pt idx="3020">
                  <c:v>0.78700000000000003</c:v>
                </c:pt>
                <c:pt idx="3021">
                  <c:v>0.78700000000000003</c:v>
                </c:pt>
                <c:pt idx="3022">
                  <c:v>0.78700000000000003</c:v>
                </c:pt>
                <c:pt idx="3023">
                  <c:v>0.78900000000000003</c:v>
                </c:pt>
                <c:pt idx="3024">
                  <c:v>0.78900000000000003</c:v>
                </c:pt>
                <c:pt idx="3025">
                  <c:v>0.79</c:v>
                </c:pt>
                <c:pt idx="3026">
                  <c:v>0.79200000000000004</c:v>
                </c:pt>
                <c:pt idx="3027">
                  <c:v>0.79200000000000004</c:v>
                </c:pt>
                <c:pt idx="3028">
                  <c:v>0.79300000000000004</c:v>
                </c:pt>
                <c:pt idx="3029">
                  <c:v>0.79300000000000004</c:v>
                </c:pt>
                <c:pt idx="3030">
                  <c:v>0.79300000000000004</c:v>
                </c:pt>
                <c:pt idx="3031">
                  <c:v>0.79300000000000004</c:v>
                </c:pt>
                <c:pt idx="3032">
                  <c:v>0.79400000000000004</c:v>
                </c:pt>
                <c:pt idx="3033">
                  <c:v>0.79500000000000004</c:v>
                </c:pt>
                <c:pt idx="3034">
                  <c:v>0.79800000000000004</c:v>
                </c:pt>
                <c:pt idx="3035">
                  <c:v>0.79800000000000004</c:v>
                </c:pt>
                <c:pt idx="3036">
                  <c:v>0.79800000000000004</c:v>
                </c:pt>
                <c:pt idx="3037">
                  <c:v>0.79800000000000004</c:v>
                </c:pt>
                <c:pt idx="3038">
                  <c:v>0.8</c:v>
                </c:pt>
                <c:pt idx="3039">
                  <c:v>0.80100000000000005</c:v>
                </c:pt>
                <c:pt idx="3040">
                  <c:v>0.80100000000000005</c:v>
                </c:pt>
                <c:pt idx="3041">
                  <c:v>0.80300000000000005</c:v>
                </c:pt>
                <c:pt idx="3042">
                  <c:v>0.80300000000000005</c:v>
                </c:pt>
                <c:pt idx="3043">
                  <c:v>0.80300000000000005</c:v>
                </c:pt>
                <c:pt idx="3044">
                  <c:v>0.80300000000000005</c:v>
                </c:pt>
                <c:pt idx="3045">
                  <c:v>0.80300000000000005</c:v>
                </c:pt>
                <c:pt idx="3046">
                  <c:v>0.80300000000000005</c:v>
                </c:pt>
                <c:pt idx="3047">
                  <c:v>0.80300000000000005</c:v>
                </c:pt>
                <c:pt idx="3048">
                  <c:v>0.80300000000000005</c:v>
                </c:pt>
                <c:pt idx="3049">
                  <c:v>0.80300000000000005</c:v>
                </c:pt>
                <c:pt idx="3050">
                  <c:v>0.80300000000000005</c:v>
                </c:pt>
                <c:pt idx="3051">
                  <c:v>0.80300000000000005</c:v>
                </c:pt>
                <c:pt idx="3052">
                  <c:v>0.80300000000000005</c:v>
                </c:pt>
                <c:pt idx="3053">
                  <c:v>0.80300000000000005</c:v>
                </c:pt>
                <c:pt idx="3054">
                  <c:v>0.80300000000000005</c:v>
                </c:pt>
                <c:pt idx="3055">
                  <c:v>0.80300000000000005</c:v>
                </c:pt>
                <c:pt idx="3056">
                  <c:v>0.80300000000000005</c:v>
                </c:pt>
                <c:pt idx="3057">
                  <c:v>0.80300000000000005</c:v>
                </c:pt>
                <c:pt idx="3058">
                  <c:v>0.80300000000000005</c:v>
                </c:pt>
                <c:pt idx="3059">
                  <c:v>0.80300000000000005</c:v>
                </c:pt>
                <c:pt idx="3060">
                  <c:v>0.80300000000000005</c:v>
                </c:pt>
                <c:pt idx="3061">
                  <c:v>0.80300000000000005</c:v>
                </c:pt>
                <c:pt idx="3062">
                  <c:v>0.80300000000000005</c:v>
                </c:pt>
                <c:pt idx="3063">
                  <c:v>0.80300000000000005</c:v>
                </c:pt>
                <c:pt idx="3064">
                  <c:v>0.80300000000000005</c:v>
                </c:pt>
                <c:pt idx="3065">
                  <c:v>0.80400000000000005</c:v>
                </c:pt>
                <c:pt idx="3066">
                  <c:v>0.80400000000000005</c:v>
                </c:pt>
                <c:pt idx="3067">
                  <c:v>0.80600000000000005</c:v>
                </c:pt>
                <c:pt idx="3068">
                  <c:v>0.80600000000000005</c:v>
                </c:pt>
                <c:pt idx="3069">
                  <c:v>0.80600000000000005</c:v>
                </c:pt>
                <c:pt idx="3070">
                  <c:v>0.80600000000000005</c:v>
                </c:pt>
                <c:pt idx="3071">
                  <c:v>0.80600000000000005</c:v>
                </c:pt>
                <c:pt idx="3072">
                  <c:v>0.80800000000000005</c:v>
                </c:pt>
                <c:pt idx="3073">
                  <c:v>0.80800000000000005</c:v>
                </c:pt>
                <c:pt idx="3074">
                  <c:v>0.80800000000000005</c:v>
                </c:pt>
                <c:pt idx="3075">
                  <c:v>0.80800000000000005</c:v>
                </c:pt>
                <c:pt idx="3076">
                  <c:v>0.80800000000000005</c:v>
                </c:pt>
                <c:pt idx="3077">
                  <c:v>0.80800000000000005</c:v>
                </c:pt>
                <c:pt idx="3078">
                  <c:v>0.80800000000000005</c:v>
                </c:pt>
                <c:pt idx="3079">
                  <c:v>0.80800000000000005</c:v>
                </c:pt>
                <c:pt idx="3080">
                  <c:v>0.80800000000000005</c:v>
                </c:pt>
                <c:pt idx="3081">
                  <c:v>0.80800000000000005</c:v>
                </c:pt>
                <c:pt idx="3082">
                  <c:v>0.80800000000000005</c:v>
                </c:pt>
                <c:pt idx="3083">
                  <c:v>0.80800000000000005</c:v>
                </c:pt>
                <c:pt idx="3084">
                  <c:v>0.80800000000000005</c:v>
                </c:pt>
                <c:pt idx="3085">
                  <c:v>0.80800000000000005</c:v>
                </c:pt>
                <c:pt idx="3086">
                  <c:v>0.80800000000000005</c:v>
                </c:pt>
                <c:pt idx="3087">
                  <c:v>0.80800000000000005</c:v>
                </c:pt>
                <c:pt idx="3088">
                  <c:v>0.80800000000000005</c:v>
                </c:pt>
                <c:pt idx="3089">
                  <c:v>0.80800000000000005</c:v>
                </c:pt>
                <c:pt idx="3090">
                  <c:v>0.80800000000000005</c:v>
                </c:pt>
                <c:pt idx="3091">
                  <c:v>0.80800000000000005</c:v>
                </c:pt>
                <c:pt idx="3092">
                  <c:v>0.80800000000000005</c:v>
                </c:pt>
                <c:pt idx="3093">
                  <c:v>0.80800000000000005</c:v>
                </c:pt>
                <c:pt idx="3094">
                  <c:v>0.80800000000000005</c:v>
                </c:pt>
                <c:pt idx="3095">
                  <c:v>0.80800000000000005</c:v>
                </c:pt>
                <c:pt idx="3096">
                  <c:v>0.80800000000000005</c:v>
                </c:pt>
                <c:pt idx="3097">
                  <c:v>0.80800000000000005</c:v>
                </c:pt>
                <c:pt idx="3098">
                  <c:v>0.80800000000000005</c:v>
                </c:pt>
                <c:pt idx="3099">
                  <c:v>0.80800000000000005</c:v>
                </c:pt>
                <c:pt idx="3100">
                  <c:v>0.80800000000000005</c:v>
                </c:pt>
                <c:pt idx="3101">
                  <c:v>0.80800000000000005</c:v>
                </c:pt>
                <c:pt idx="3102">
                  <c:v>0.80900000000000005</c:v>
                </c:pt>
                <c:pt idx="3103">
                  <c:v>0.80900000000000005</c:v>
                </c:pt>
                <c:pt idx="3104">
                  <c:v>0.80900000000000005</c:v>
                </c:pt>
                <c:pt idx="3105">
                  <c:v>0.80900000000000005</c:v>
                </c:pt>
                <c:pt idx="3106">
                  <c:v>0.80900000000000005</c:v>
                </c:pt>
                <c:pt idx="3107">
                  <c:v>0.81</c:v>
                </c:pt>
                <c:pt idx="3108">
                  <c:v>0.81</c:v>
                </c:pt>
                <c:pt idx="3109">
                  <c:v>0.81200000000000006</c:v>
                </c:pt>
                <c:pt idx="3110">
                  <c:v>0.81299999999999994</c:v>
                </c:pt>
                <c:pt idx="3111">
                  <c:v>0.81299999999999994</c:v>
                </c:pt>
                <c:pt idx="3112">
                  <c:v>0.81299999999999994</c:v>
                </c:pt>
                <c:pt idx="3113">
                  <c:v>0.81299999999999994</c:v>
                </c:pt>
                <c:pt idx="3114">
                  <c:v>0.81299999999999994</c:v>
                </c:pt>
                <c:pt idx="3115">
                  <c:v>0.81299999999999994</c:v>
                </c:pt>
                <c:pt idx="3116">
                  <c:v>0.81299999999999994</c:v>
                </c:pt>
                <c:pt idx="3117">
                  <c:v>0.81299999999999994</c:v>
                </c:pt>
                <c:pt idx="3118">
                  <c:v>0.81299999999999994</c:v>
                </c:pt>
                <c:pt idx="3119">
                  <c:v>0.81299999999999994</c:v>
                </c:pt>
                <c:pt idx="3120">
                  <c:v>0.81299999999999994</c:v>
                </c:pt>
                <c:pt idx="3121">
                  <c:v>0.81299999999999994</c:v>
                </c:pt>
                <c:pt idx="3122">
                  <c:v>0.81299999999999994</c:v>
                </c:pt>
                <c:pt idx="3123">
                  <c:v>0.81299999999999994</c:v>
                </c:pt>
                <c:pt idx="3124">
                  <c:v>0.81299999999999994</c:v>
                </c:pt>
                <c:pt idx="3125">
                  <c:v>0.81299999999999994</c:v>
                </c:pt>
                <c:pt idx="3126">
                  <c:v>0.81299999999999994</c:v>
                </c:pt>
                <c:pt idx="3127">
                  <c:v>0.81299999999999994</c:v>
                </c:pt>
                <c:pt idx="3128">
                  <c:v>0.81299999999999994</c:v>
                </c:pt>
                <c:pt idx="3129">
                  <c:v>0.81299999999999994</c:v>
                </c:pt>
                <c:pt idx="3130">
                  <c:v>0.81299999999999994</c:v>
                </c:pt>
                <c:pt idx="3131">
                  <c:v>0.81299999999999994</c:v>
                </c:pt>
                <c:pt idx="3132">
                  <c:v>0.81399999999999995</c:v>
                </c:pt>
                <c:pt idx="3133">
                  <c:v>0.81399999999999995</c:v>
                </c:pt>
                <c:pt idx="3134">
                  <c:v>0.81399999999999995</c:v>
                </c:pt>
                <c:pt idx="3135">
                  <c:v>0.81399999999999995</c:v>
                </c:pt>
                <c:pt idx="3136">
                  <c:v>0.81399999999999995</c:v>
                </c:pt>
                <c:pt idx="3137">
                  <c:v>0.81399999999999995</c:v>
                </c:pt>
                <c:pt idx="3138">
                  <c:v>0.81499999999999995</c:v>
                </c:pt>
                <c:pt idx="3139">
                  <c:v>0.81499999999999995</c:v>
                </c:pt>
                <c:pt idx="3140">
                  <c:v>0.81699999999999995</c:v>
                </c:pt>
                <c:pt idx="3141">
                  <c:v>0.81699999999999995</c:v>
                </c:pt>
                <c:pt idx="3142">
                  <c:v>0.81699999999999995</c:v>
                </c:pt>
                <c:pt idx="3143">
                  <c:v>0.81699999999999995</c:v>
                </c:pt>
                <c:pt idx="3144">
                  <c:v>0.81799999999999995</c:v>
                </c:pt>
                <c:pt idx="3145">
                  <c:v>0.81799999999999995</c:v>
                </c:pt>
                <c:pt idx="3146">
                  <c:v>0.81899999999999995</c:v>
                </c:pt>
                <c:pt idx="3147">
                  <c:v>0.81899999999999995</c:v>
                </c:pt>
                <c:pt idx="3148">
                  <c:v>0.81899999999999995</c:v>
                </c:pt>
                <c:pt idx="3149">
                  <c:v>0.81899999999999995</c:v>
                </c:pt>
                <c:pt idx="3150">
                  <c:v>0.82</c:v>
                </c:pt>
                <c:pt idx="3151">
                  <c:v>0.82</c:v>
                </c:pt>
                <c:pt idx="3152">
                  <c:v>0.82</c:v>
                </c:pt>
                <c:pt idx="3153">
                  <c:v>0.82</c:v>
                </c:pt>
                <c:pt idx="3154">
                  <c:v>0.82</c:v>
                </c:pt>
                <c:pt idx="3155">
                  <c:v>0.82</c:v>
                </c:pt>
                <c:pt idx="3156">
                  <c:v>0.82</c:v>
                </c:pt>
                <c:pt idx="3157">
                  <c:v>0.82099999999999995</c:v>
                </c:pt>
                <c:pt idx="3158">
                  <c:v>0.82199999999999995</c:v>
                </c:pt>
                <c:pt idx="3159">
                  <c:v>0.82299999999999995</c:v>
                </c:pt>
                <c:pt idx="3160">
                  <c:v>0.82299999999999995</c:v>
                </c:pt>
                <c:pt idx="3161">
                  <c:v>0.82299999999999995</c:v>
                </c:pt>
                <c:pt idx="3162">
                  <c:v>0.82599999999999996</c:v>
                </c:pt>
                <c:pt idx="3163">
                  <c:v>0.82699999999999996</c:v>
                </c:pt>
                <c:pt idx="3164">
                  <c:v>0.82799999999999996</c:v>
                </c:pt>
                <c:pt idx="3165">
                  <c:v>0.82899999999999996</c:v>
                </c:pt>
                <c:pt idx="3166">
                  <c:v>0.83</c:v>
                </c:pt>
                <c:pt idx="3167">
                  <c:v>0.83</c:v>
                </c:pt>
                <c:pt idx="3168">
                  <c:v>0.83</c:v>
                </c:pt>
                <c:pt idx="3169">
                  <c:v>0.83099999999999996</c:v>
                </c:pt>
                <c:pt idx="3170">
                  <c:v>0.83199999999999996</c:v>
                </c:pt>
                <c:pt idx="3171">
                  <c:v>0.83199999999999996</c:v>
                </c:pt>
                <c:pt idx="3172">
                  <c:v>0.83199999999999996</c:v>
                </c:pt>
                <c:pt idx="3173">
                  <c:v>0.83199999999999996</c:v>
                </c:pt>
                <c:pt idx="3174">
                  <c:v>0.83199999999999996</c:v>
                </c:pt>
                <c:pt idx="3175">
                  <c:v>0.83199999999999996</c:v>
                </c:pt>
                <c:pt idx="3176">
                  <c:v>0.83399999999999996</c:v>
                </c:pt>
                <c:pt idx="3177">
                  <c:v>0.83399999999999996</c:v>
                </c:pt>
                <c:pt idx="3178">
                  <c:v>0.83399999999999996</c:v>
                </c:pt>
                <c:pt idx="3179">
                  <c:v>0.83399999999999996</c:v>
                </c:pt>
                <c:pt idx="3180">
                  <c:v>0.83399999999999996</c:v>
                </c:pt>
                <c:pt idx="3181">
                  <c:v>0.83399999999999996</c:v>
                </c:pt>
                <c:pt idx="3182">
                  <c:v>0.83399999999999996</c:v>
                </c:pt>
                <c:pt idx="3183">
                  <c:v>0.83399999999999996</c:v>
                </c:pt>
                <c:pt idx="3184">
                  <c:v>0.83499999999999996</c:v>
                </c:pt>
                <c:pt idx="3185">
                  <c:v>0.83499999999999996</c:v>
                </c:pt>
                <c:pt idx="3186">
                  <c:v>0.83499999999999996</c:v>
                </c:pt>
                <c:pt idx="3187">
                  <c:v>0.83499999999999996</c:v>
                </c:pt>
                <c:pt idx="3188">
                  <c:v>0.83499999999999996</c:v>
                </c:pt>
                <c:pt idx="3189">
                  <c:v>0.83599999999999997</c:v>
                </c:pt>
                <c:pt idx="3190">
                  <c:v>0.83699999999999997</c:v>
                </c:pt>
                <c:pt idx="3191">
                  <c:v>0.83699999999999997</c:v>
                </c:pt>
                <c:pt idx="3192">
                  <c:v>0.83699999999999997</c:v>
                </c:pt>
                <c:pt idx="3193">
                  <c:v>0.83699999999999997</c:v>
                </c:pt>
                <c:pt idx="3194">
                  <c:v>0.83699999999999997</c:v>
                </c:pt>
                <c:pt idx="3195">
                  <c:v>0.83699999999999997</c:v>
                </c:pt>
                <c:pt idx="3196">
                  <c:v>0.83699999999999997</c:v>
                </c:pt>
                <c:pt idx="3197">
                  <c:v>0.83699999999999997</c:v>
                </c:pt>
                <c:pt idx="3198">
                  <c:v>0.83799999999999997</c:v>
                </c:pt>
                <c:pt idx="3199">
                  <c:v>0.83799999999999997</c:v>
                </c:pt>
                <c:pt idx="3200">
                  <c:v>0.83899999999999997</c:v>
                </c:pt>
                <c:pt idx="3201">
                  <c:v>0.84</c:v>
                </c:pt>
                <c:pt idx="3202">
                  <c:v>0.84</c:v>
                </c:pt>
                <c:pt idx="3203">
                  <c:v>0.84</c:v>
                </c:pt>
                <c:pt idx="3204">
                  <c:v>0.84</c:v>
                </c:pt>
                <c:pt idx="3205">
                  <c:v>0.84</c:v>
                </c:pt>
                <c:pt idx="3206">
                  <c:v>0.84</c:v>
                </c:pt>
                <c:pt idx="3207">
                  <c:v>0.84</c:v>
                </c:pt>
                <c:pt idx="3208">
                  <c:v>0.84</c:v>
                </c:pt>
                <c:pt idx="3209">
                  <c:v>0.84</c:v>
                </c:pt>
                <c:pt idx="3210">
                  <c:v>0.84</c:v>
                </c:pt>
                <c:pt idx="3211">
                  <c:v>0.84099999999999997</c:v>
                </c:pt>
                <c:pt idx="3212">
                  <c:v>0.84099999999999997</c:v>
                </c:pt>
                <c:pt idx="3213">
                  <c:v>0.84099999999999997</c:v>
                </c:pt>
                <c:pt idx="3214">
                  <c:v>0.84099999999999997</c:v>
                </c:pt>
                <c:pt idx="3215">
                  <c:v>0.84099999999999997</c:v>
                </c:pt>
                <c:pt idx="3216">
                  <c:v>0.84099999999999997</c:v>
                </c:pt>
                <c:pt idx="3217">
                  <c:v>0.84099999999999997</c:v>
                </c:pt>
                <c:pt idx="3218">
                  <c:v>0.84099999999999997</c:v>
                </c:pt>
                <c:pt idx="3219">
                  <c:v>0.84099999999999997</c:v>
                </c:pt>
                <c:pt idx="3220">
                  <c:v>0.84099999999999997</c:v>
                </c:pt>
                <c:pt idx="3221">
                  <c:v>0.84099999999999997</c:v>
                </c:pt>
                <c:pt idx="3222">
                  <c:v>0.84099999999999997</c:v>
                </c:pt>
                <c:pt idx="3223">
                  <c:v>0.84099999999999997</c:v>
                </c:pt>
                <c:pt idx="3224">
                  <c:v>0.84099999999999997</c:v>
                </c:pt>
                <c:pt idx="3225">
                  <c:v>0.84199999999999997</c:v>
                </c:pt>
                <c:pt idx="3226">
                  <c:v>0.84199999999999997</c:v>
                </c:pt>
                <c:pt idx="3227">
                  <c:v>0.84199999999999997</c:v>
                </c:pt>
                <c:pt idx="3228">
                  <c:v>0.84199999999999997</c:v>
                </c:pt>
                <c:pt idx="3229">
                  <c:v>0.84199999999999997</c:v>
                </c:pt>
                <c:pt idx="3230">
                  <c:v>0.84199999999999997</c:v>
                </c:pt>
                <c:pt idx="3231">
                  <c:v>0.84299999999999997</c:v>
                </c:pt>
                <c:pt idx="3232">
                  <c:v>0.84299999999999997</c:v>
                </c:pt>
                <c:pt idx="3233">
                  <c:v>0.84299999999999997</c:v>
                </c:pt>
                <c:pt idx="3234">
                  <c:v>0.84599999999999997</c:v>
                </c:pt>
                <c:pt idx="3235">
                  <c:v>0.84599999999999997</c:v>
                </c:pt>
                <c:pt idx="3236">
                  <c:v>0.84599999999999997</c:v>
                </c:pt>
                <c:pt idx="3237">
                  <c:v>0.84599999999999997</c:v>
                </c:pt>
                <c:pt idx="3238">
                  <c:v>0.84599999999999997</c:v>
                </c:pt>
                <c:pt idx="3239">
                  <c:v>0.84599999999999997</c:v>
                </c:pt>
                <c:pt idx="3240">
                  <c:v>0.84699999999999998</c:v>
                </c:pt>
                <c:pt idx="3241">
                  <c:v>0.84699999999999998</c:v>
                </c:pt>
                <c:pt idx="3242">
                  <c:v>0.84799999999999998</c:v>
                </c:pt>
                <c:pt idx="3243">
                  <c:v>0.84799999999999998</c:v>
                </c:pt>
                <c:pt idx="3244">
                  <c:v>0.84799999999999998</c:v>
                </c:pt>
                <c:pt idx="3245">
                  <c:v>0.85</c:v>
                </c:pt>
                <c:pt idx="3246">
                  <c:v>0.85</c:v>
                </c:pt>
                <c:pt idx="3247">
                  <c:v>0.85099999999999998</c:v>
                </c:pt>
                <c:pt idx="3248">
                  <c:v>0.85099999999999998</c:v>
                </c:pt>
                <c:pt idx="3249">
                  <c:v>0.85099999999999998</c:v>
                </c:pt>
                <c:pt idx="3250">
                  <c:v>0.85099999999999998</c:v>
                </c:pt>
                <c:pt idx="3251">
                  <c:v>0.85099999999999998</c:v>
                </c:pt>
                <c:pt idx="3252">
                  <c:v>0.85099999999999998</c:v>
                </c:pt>
                <c:pt idx="3253">
                  <c:v>0.85099999999999998</c:v>
                </c:pt>
                <c:pt idx="3254">
                  <c:v>0.85099999999999998</c:v>
                </c:pt>
                <c:pt idx="3255">
                  <c:v>0.85199999999999998</c:v>
                </c:pt>
                <c:pt idx="3256">
                  <c:v>0.85399999999999998</c:v>
                </c:pt>
                <c:pt idx="3257">
                  <c:v>0.85399999999999998</c:v>
                </c:pt>
                <c:pt idx="3258">
                  <c:v>0.85399999999999998</c:v>
                </c:pt>
                <c:pt idx="3259">
                  <c:v>0.85399999999999998</c:v>
                </c:pt>
                <c:pt idx="3260">
                  <c:v>0.85399999999999998</c:v>
                </c:pt>
                <c:pt idx="3261">
                  <c:v>0.85399999999999998</c:v>
                </c:pt>
                <c:pt idx="3262">
                  <c:v>0.85499999999999998</c:v>
                </c:pt>
                <c:pt idx="3263">
                  <c:v>0.85499999999999998</c:v>
                </c:pt>
                <c:pt idx="3264">
                  <c:v>0.85499999999999998</c:v>
                </c:pt>
                <c:pt idx="3265">
                  <c:v>0.85499999999999998</c:v>
                </c:pt>
                <c:pt idx="3266">
                  <c:v>0.85499999999999998</c:v>
                </c:pt>
                <c:pt idx="3267">
                  <c:v>0.85499999999999998</c:v>
                </c:pt>
                <c:pt idx="3268">
                  <c:v>0.85499999999999998</c:v>
                </c:pt>
                <c:pt idx="3269">
                  <c:v>0.85499999999999998</c:v>
                </c:pt>
                <c:pt idx="3270">
                  <c:v>0.85699999999999998</c:v>
                </c:pt>
                <c:pt idx="3271">
                  <c:v>0.85699999999999998</c:v>
                </c:pt>
                <c:pt idx="3272">
                  <c:v>0.85699999999999998</c:v>
                </c:pt>
                <c:pt idx="3273">
                  <c:v>0.85699999999999998</c:v>
                </c:pt>
                <c:pt idx="3274">
                  <c:v>0.85699999999999998</c:v>
                </c:pt>
                <c:pt idx="3275">
                  <c:v>0.85699999999999998</c:v>
                </c:pt>
                <c:pt idx="3276">
                  <c:v>0.85699999999999998</c:v>
                </c:pt>
                <c:pt idx="3277">
                  <c:v>0.85699999999999998</c:v>
                </c:pt>
                <c:pt idx="3278">
                  <c:v>0.85699999999999998</c:v>
                </c:pt>
                <c:pt idx="3279">
                  <c:v>0.85799999999999998</c:v>
                </c:pt>
                <c:pt idx="3280">
                  <c:v>0.85799999999999998</c:v>
                </c:pt>
                <c:pt idx="3281">
                  <c:v>0.85799999999999998</c:v>
                </c:pt>
                <c:pt idx="3282">
                  <c:v>0.86</c:v>
                </c:pt>
                <c:pt idx="3283">
                  <c:v>0.86199999999999999</c:v>
                </c:pt>
                <c:pt idx="3284">
                  <c:v>0.86199999999999999</c:v>
                </c:pt>
                <c:pt idx="3285">
                  <c:v>0.86399999999999999</c:v>
                </c:pt>
                <c:pt idx="3286">
                  <c:v>0.86499999999999999</c:v>
                </c:pt>
                <c:pt idx="3287">
                  <c:v>0.86499999999999999</c:v>
                </c:pt>
                <c:pt idx="3288">
                  <c:v>0.86599999999999999</c:v>
                </c:pt>
                <c:pt idx="3289">
                  <c:v>0.86599999999999999</c:v>
                </c:pt>
                <c:pt idx="3290">
                  <c:v>0.86699999999999999</c:v>
                </c:pt>
                <c:pt idx="3291">
                  <c:v>0.86699999999999999</c:v>
                </c:pt>
                <c:pt idx="3292">
                  <c:v>0.86699999999999999</c:v>
                </c:pt>
                <c:pt idx="3293">
                  <c:v>0.86699999999999999</c:v>
                </c:pt>
                <c:pt idx="3294">
                  <c:v>0.86699999999999999</c:v>
                </c:pt>
                <c:pt idx="3295">
                  <c:v>0.86699999999999999</c:v>
                </c:pt>
                <c:pt idx="3296">
                  <c:v>0.86699999999999999</c:v>
                </c:pt>
                <c:pt idx="3297">
                  <c:v>0.86699999999999999</c:v>
                </c:pt>
                <c:pt idx="3298">
                  <c:v>0.86699999999999999</c:v>
                </c:pt>
                <c:pt idx="3299">
                  <c:v>0.86799999999999999</c:v>
                </c:pt>
                <c:pt idx="3300">
                  <c:v>0.86799999999999999</c:v>
                </c:pt>
                <c:pt idx="3301">
                  <c:v>0.86799999999999999</c:v>
                </c:pt>
                <c:pt idx="3302">
                  <c:v>0.86799999999999999</c:v>
                </c:pt>
                <c:pt idx="3303">
                  <c:v>0.86799999999999999</c:v>
                </c:pt>
                <c:pt idx="3304">
                  <c:v>0.86799999999999999</c:v>
                </c:pt>
                <c:pt idx="3305">
                  <c:v>0.86799999999999999</c:v>
                </c:pt>
                <c:pt idx="3306">
                  <c:v>0.86799999999999999</c:v>
                </c:pt>
                <c:pt idx="3307">
                  <c:v>0.86799999999999999</c:v>
                </c:pt>
                <c:pt idx="3308">
                  <c:v>0.86799999999999999</c:v>
                </c:pt>
                <c:pt idx="3309">
                  <c:v>0.86799999999999999</c:v>
                </c:pt>
                <c:pt idx="3310">
                  <c:v>0.86799999999999999</c:v>
                </c:pt>
                <c:pt idx="3311">
                  <c:v>0.86799999999999999</c:v>
                </c:pt>
                <c:pt idx="3312">
                  <c:v>0.86899999999999999</c:v>
                </c:pt>
                <c:pt idx="3313">
                  <c:v>0.86899999999999999</c:v>
                </c:pt>
                <c:pt idx="3314">
                  <c:v>0.86899999999999999</c:v>
                </c:pt>
                <c:pt idx="3315">
                  <c:v>0.871</c:v>
                </c:pt>
                <c:pt idx="3316">
                  <c:v>0.872</c:v>
                </c:pt>
                <c:pt idx="3317">
                  <c:v>0.872</c:v>
                </c:pt>
                <c:pt idx="3318">
                  <c:v>0.872</c:v>
                </c:pt>
                <c:pt idx="3319">
                  <c:v>0.872</c:v>
                </c:pt>
                <c:pt idx="3320">
                  <c:v>0.872</c:v>
                </c:pt>
                <c:pt idx="3321">
                  <c:v>0.873</c:v>
                </c:pt>
                <c:pt idx="3322">
                  <c:v>0.873</c:v>
                </c:pt>
                <c:pt idx="3323">
                  <c:v>0.873</c:v>
                </c:pt>
                <c:pt idx="3324">
                  <c:v>0.873</c:v>
                </c:pt>
                <c:pt idx="3325">
                  <c:v>0.873</c:v>
                </c:pt>
                <c:pt idx="3326">
                  <c:v>0.873</c:v>
                </c:pt>
                <c:pt idx="3327">
                  <c:v>0.873</c:v>
                </c:pt>
                <c:pt idx="3328">
                  <c:v>0.873</c:v>
                </c:pt>
                <c:pt idx="3329">
                  <c:v>0.873</c:v>
                </c:pt>
                <c:pt idx="3330">
                  <c:v>0.873</c:v>
                </c:pt>
                <c:pt idx="3331">
                  <c:v>0.873</c:v>
                </c:pt>
                <c:pt idx="3332">
                  <c:v>0.873</c:v>
                </c:pt>
                <c:pt idx="3333">
                  <c:v>0.873</c:v>
                </c:pt>
                <c:pt idx="3334">
                  <c:v>0.873</c:v>
                </c:pt>
                <c:pt idx="3335">
                  <c:v>0.873</c:v>
                </c:pt>
                <c:pt idx="3336">
                  <c:v>0.873</c:v>
                </c:pt>
                <c:pt idx="3337">
                  <c:v>0.873</c:v>
                </c:pt>
                <c:pt idx="3338">
                  <c:v>0.873</c:v>
                </c:pt>
                <c:pt idx="3339">
                  <c:v>0.873</c:v>
                </c:pt>
                <c:pt idx="3340">
                  <c:v>0.873</c:v>
                </c:pt>
                <c:pt idx="3341">
                  <c:v>0.873</c:v>
                </c:pt>
                <c:pt idx="3342">
                  <c:v>0.873</c:v>
                </c:pt>
                <c:pt idx="3343">
                  <c:v>0.873</c:v>
                </c:pt>
                <c:pt idx="3344">
                  <c:v>0.873</c:v>
                </c:pt>
                <c:pt idx="3345">
                  <c:v>0.873</c:v>
                </c:pt>
                <c:pt idx="3346">
                  <c:v>0.873</c:v>
                </c:pt>
                <c:pt idx="3347">
                  <c:v>0.873</c:v>
                </c:pt>
                <c:pt idx="3348">
                  <c:v>0.873</c:v>
                </c:pt>
                <c:pt idx="3349">
                  <c:v>0.873</c:v>
                </c:pt>
                <c:pt idx="3350">
                  <c:v>0.873</c:v>
                </c:pt>
                <c:pt idx="3351">
                  <c:v>0.873</c:v>
                </c:pt>
                <c:pt idx="3352">
                  <c:v>0.873</c:v>
                </c:pt>
                <c:pt idx="3353">
                  <c:v>0.873</c:v>
                </c:pt>
                <c:pt idx="3354">
                  <c:v>0.873</c:v>
                </c:pt>
                <c:pt idx="3355">
                  <c:v>0.875</c:v>
                </c:pt>
                <c:pt idx="3356">
                  <c:v>0.875</c:v>
                </c:pt>
                <c:pt idx="3357">
                  <c:v>0.875</c:v>
                </c:pt>
                <c:pt idx="3358">
                  <c:v>0.875</c:v>
                </c:pt>
                <c:pt idx="3359">
                  <c:v>0.875</c:v>
                </c:pt>
                <c:pt idx="3360">
                  <c:v>0.875</c:v>
                </c:pt>
                <c:pt idx="3361">
                  <c:v>0.877</c:v>
                </c:pt>
                <c:pt idx="3362">
                  <c:v>0.877</c:v>
                </c:pt>
                <c:pt idx="3363">
                  <c:v>0.878</c:v>
                </c:pt>
                <c:pt idx="3364">
                  <c:v>0.878</c:v>
                </c:pt>
                <c:pt idx="3365">
                  <c:v>0.878</c:v>
                </c:pt>
                <c:pt idx="3366">
                  <c:v>0.879</c:v>
                </c:pt>
                <c:pt idx="3367">
                  <c:v>0.879</c:v>
                </c:pt>
                <c:pt idx="3368">
                  <c:v>0.879</c:v>
                </c:pt>
                <c:pt idx="3369">
                  <c:v>0.879</c:v>
                </c:pt>
                <c:pt idx="3370">
                  <c:v>0.879</c:v>
                </c:pt>
                <c:pt idx="3371">
                  <c:v>0.879</c:v>
                </c:pt>
                <c:pt idx="3372">
                  <c:v>0.879</c:v>
                </c:pt>
                <c:pt idx="3373">
                  <c:v>0.879</c:v>
                </c:pt>
                <c:pt idx="3374">
                  <c:v>0.879</c:v>
                </c:pt>
                <c:pt idx="3375">
                  <c:v>0.879</c:v>
                </c:pt>
                <c:pt idx="3376">
                  <c:v>0.879</c:v>
                </c:pt>
                <c:pt idx="3377">
                  <c:v>0.879</c:v>
                </c:pt>
                <c:pt idx="3378">
                  <c:v>0.879</c:v>
                </c:pt>
                <c:pt idx="3379">
                  <c:v>0.879</c:v>
                </c:pt>
                <c:pt idx="3380">
                  <c:v>0.879</c:v>
                </c:pt>
                <c:pt idx="3381">
                  <c:v>0.879</c:v>
                </c:pt>
                <c:pt idx="3382">
                  <c:v>0.879</c:v>
                </c:pt>
                <c:pt idx="3383">
                  <c:v>0.879</c:v>
                </c:pt>
                <c:pt idx="3384">
                  <c:v>0.879</c:v>
                </c:pt>
                <c:pt idx="3385">
                  <c:v>0.879</c:v>
                </c:pt>
                <c:pt idx="3386">
                  <c:v>0.879</c:v>
                </c:pt>
                <c:pt idx="3387">
                  <c:v>0.879</c:v>
                </c:pt>
                <c:pt idx="3388">
                  <c:v>0.879</c:v>
                </c:pt>
                <c:pt idx="3389">
                  <c:v>0.88100000000000001</c:v>
                </c:pt>
                <c:pt idx="3390">
                  <c:v>0.88100000000000001</c:v>
                </c:pt>
                <c:pt idx="3391">
                  <c:v>0.88300000000000001</c:v>
                </c:pt>
                <c:pt idx="3392">
                  <c:v>0.88300000000000001</c:v>
                </c:pt>
                <c:pt idx="3393">
                  <c:v>0.88400000000000001</c:v>
                </c:pt>
                <c:pt idx="3394">
                  <c:v>0.88400000000000001</c:v>
                </c:pt>
                <c:pt idx="3395">
                  <c:v>0.88400000000000001</c:v>
                </c:pt>
                <c:pt idx="3396">
                  <c:v>0.88400000000000001</c:v>
                </c:pt>
                <c:pt idx="3397">
                  <c:v>0.88400000000000001</c:v>
                </c:pt>
                <c:pt idx="3398">
                  <c:v>0.88400000000000001</c:v>
                </c:pt>
                <c:pt idx="3399">
                  <c:v>0.88400000000000001</c:v>
                </c:pt>
                <c:pt idx="3400">
                  <c:v>0.88400000000000001</c:v>
                </c:pt>
                <c:pt idx="3401">
                  <c:v>0.88500000000000001</c:v>
                </c:pt>
                <c:pt idx="3402">
                  <c:v>0.88600000000000001</c:v>
                </c:pt>
                <c:pt idx="3403">
                  <c:v>0.88600000000000001</c:v>
                </c:pt>
                <c:pt idx="3404">
                  <c:v>0.88700000000000001</c:v>
                </c:pt>
                <c:pt idx="3405">
                  <c:v>0.88700000000000001</c:v>
                </c:pt>
                <c:pt idx="3406">
                  <c:v>0.88900000000000001</c:v>
                </c:pt>
                <c:pt idx="3407">
                  <c:v>0.88900000000000001</c:v>
                </c:pt>
                <c:pt idx="3408">
                  <c:v>0.88900000000000001</c:v>
                </c:pt>
                <c:pt idx="3409">
                  <c:v>0.88900000000000001</c:v>
                </c:pt>
                <c:pt idx="3410">
                  <c:v>0.88900000000000001</c:v>
                </c:pt>
                <c:pt idx="3411">
                  <c:v>0.88900000000000001</c:v>
                </c:pt>
                <c:pt idx="3412">
                  <c:v>0.88900000000000001</c:v>
                </c:pt>
                <c:pt idx="3413">
                  <c:v>0.88900000000000001</c:v>
                </c:pt>
                <c:pt idx="3414">
                  <c:v>0.88900000000000001</c:v>
                </c:pt>
                <c:pt idx="3415">
                  <c:v>0.89</c:v>
                </c:pt>
                <c:pt idx="3416">
                  <c:v>0.89</c:v>
                </c:pt>
                <c:pt idx="3417">
                  <c:v>0.89100000000000001</c:v>
                </c:pt>
                <c:pt idx="3418">
                  <c:v>0.89100000000000001</c:v>
                </c:pt>
                <c:pt idx="3419">
                  <c:v>0.89100000000000001</c:v>
                </c:pt>
                <c:pt idx="3420">
                  <c:v>0.89100000000000001</c:v>
                </c:pt>
                <c:pt idx="3421">
                  <c:v>0.89200000000000002</c:v>
                </c:pt>
                <c:pt idx="3422">
                  <c:v>0.89200000000000002</c:v>
                </c:pt>
                <c:pt idx="3423">
                  <c:v>0.89400000000000002</c:v>
                </c:pt>
                <c:pt idx="3424">
                  <c:v>0.89500000000000002</c:v>
                </c:pt>
                <c:pt idx="3425">
                  <c:v>0.89500000000000002</c:v>
                </c:pt>
                <c:pt idx="3426">
                  <c:v>0.89500000000000002</c:v>
                </c:pt>
                <c:pt idx="3427">
                  <c:v>0.89600000000000002</c:v>
                </c:pt>
                <c:pt idx="3428">
                  <c:v>0.89600000000000002</c:v>
                </c:pt>
                <c:pt idx="3429">
                  <c:v>0.89600000000000002</c:v>
                </c:pt>
                <c:pt idx="3430">
                  <c:v>0.89600000000000002</c:v>
                </c:pt>
                <c:pt idx="3431">
                  <c:v>0.89700000000000002</c:v>
                </c:pt>
                <c:pt idx="3432">
                  <c:v>0.89700000000000002</c:v>
                </c:pt>
                <c:pt idx="3433">
                  <c:v>0.89700000000000002</c:v>
                </c:pt>
                <c:pt idx="3434">
                  <c:v>0.89700000000000002</c:v>
                </c:pt>
                <c:pt idx="3435">
                  <c:v>0.89800000000000002</c:v>
                </c:pt>
                <c:pt idx="3436">
                  <c:v>0.89900000000000002</c:v>
                </c:pt>
                <c:pt idx="3437">
                  <c:v>0.90100000000000002</c:v>
                </c:pt>
                <c:pt idx="3438">
                  <c:v>0.90100000000000002</c:v>
                </c:pt>
                <c:pt idx="3439">
                  <c:v>0.90100000000000002</c:v>
                </c:pt>
                <c:pt idx="3440">
                  <c:v>0.90100000000000002</c:v>
                </c:pt>
                <c:pt idx="3441">
                  <c:v>0.90100000000000002</c:v>
                </c:pt>
                <c:pt idx="3442">
                  <c:v>0.90100000000000002</c:v>
                </c:pt>
                <c:pt idx="3443">
                  <c:v>0.90100000000000002</c:v>
                </c:pt>
                <c:pt idx="3444">
                  <c:v>0.90200000000000002</c:v>
                </c:pt>
                <c:pt idx="3445">
                  <c:v>0.90200000000000002</c:v>
                </c:pt>
                <c:pt idx="3446">
                  <c:v>0.90200000000000002</c:v>
                </c:pt>
                <c:pt idx="3447">
                  <c:v>0.90400000000000003</c:v>
                </c:pt>
                <c:pt idx="3448">
                  <c:v>0.90400000000000003</c:v>
                </c:pt>
                <c:pt idx="3449">
                  <c:v>0.90400000000000003</c:v>
                </c:pt>
                <c:pt idx="3450">
                  <c:v>0.90400000000000003</c:v>
                </c:pt>
                <c:pt idx="3451">
                  <c:v>0.90500000000000003</c:v>
                </c:pt>
                <c:pt idx="3452">
                  <c:v>0.90500000000000003</c:v>
                </c:pt>
                <c:pt idx="3453">
                  <c:v>0.90700000000000003</c:v>
                </c:pt>
                <c:pt idx="3454">
                  <c:v>0.90700000000000003</c:v>
                </c:pt>
                <c:pt idx="3455">
                  <c:v>0.90700000000000003</c:v>
                </c:pt>
                <c:pt idx="3456">
                  <c:v>0.90700000000000003</c:v>
                </c:pt>
                <c:pt idx="3457">
                  <c:v>0.90700000000000003</c:v>
                </c:pt>
                <c:pt idx="3458">
                  <c:v>0.90700000000000003</c:v>
                </c:pt>
                <c:pt idx="3459">
                  <c:v>0.90700000000000003</c:v>
                </c:pt>
                <c:pt idx="3460">
                  <c:v>0.90700000000000003</c:v>
                </c:pt>
                <c:pt idx="3461">
                  <c:v>0.90700000000000003</c:v>
                </c:pt>
                <c:pt idx="3462">
                  <c:v>0.90700000000000003</c:v>
                </c:pt>
                <c:pt idx="3463">
                  <c:v>0.90700000000000003</c:v>
                </c:pt>
                <c:pt idx="3464">
                  <c:v>0.90700000000000003</c:v>
                </c:pt>
                <c:pt idx="3465">
                  <c:v>0.90700000000000003</c:v>
                </c:pt>
                <c:pt idx="3466">
                  <c:v>0.90700000000000003</c:v>
                </c:pt>
                <c:pt idx="3467">
                  <c:v>0.90700000000000003</c:v>
                </c:pt>
                <c:pt idx="3468">
                  <c:v>0.90700000000000003</c:v>
                </c:pt>
                <c:pt idx="3469">
                  <c:v>0.90700000000000003</c:v>
                </c:pt>
                <c:pt idx="3470">
                  <c:v>0.90700000000000003</c:v>
                </c:pt>
                <c:pt idx="3471">
                  <c:v>0.90700000000000003</c:v>
                </c:pt>
                <c:pt idx="3472">
                  <c:v>0.90700000000000003</c:v>
                </c:pt>
                <c:pt idx="3473">
                  <c:v>0.90700000000000003</c:v>
                </c:pt>
                <c:pt idx="3474">
                  <c:v>0.90700000000000003</c:v>
                </c:pt>
                <c:pt idx="3475">
                  <c:v>0.90700000000000003</c:v>
                </c:pt>
                <c:pt idx="3476">
                  <c:v>0.90700000000000003</c:v>
                </c:pt>
                <c:pt idx="3477">
                  <c:v>0.90700000000000003</c:v>
                </c:pt>
                <c:pt idx="3478">
                  <c:v>0.90700000000000003</c:v>
                </c:pt>
                <c:pt idx="3479">
                  <c:v>0.90700000000000003</c:v>
                </c:pt>
                <c:pt idx="3480">
                  <c:v>0.90700000000000003</c:v>
                </c:pt>
                <c:pt idx="3481">
                  <c:v>0.90700000000000003</c:v>
                </c:pt>
                <c:pt idx="3482">
                  <c:v>0.91</c:v>
                </c:pt>
                <c:pt idx="3483">
                  <c:v>0.91</c:v>
                </c:pt>
                <c:pt idx="3484">
                  <c:v>0.91100000000000003</c:v>
                </c:pt>
                <c:pt idx="3485">
                  <c:v>0.91100000000000003</c:v>
                </c:pt>
                <c:pt idx="3486">
                  <c:v>0.91200000000000003</c:v>
                </c:pt>
                <c:pt idx="3487">
                  <c:v>0.91200000000000003</c:v>
                </c:pt>
                <c:pt idx="3488">
                  <c:v>0.91200000000000003</c:v>
                </c:pt>
                <c:pt idx="3489">
                  <c:v>0.91200000000000003</c:v>
                </c:pt>
                <c:pt idx="3490">
                  <c:v>0.91200000000000003</c:v>
                </c:pt>
                <c:pt idx="3491">
                  <c:v>0.91300000000000003</c:v>
                </c:pt>
                <c:pt idx="3492">
                  <c:v>0.91400000000000003</c:v>
                </c:pt>
                <c:pt idx="3493">
                  <c:v>0.91700000000000004</c:v>
                </c:pt>
                <c:pt idx="3494">
                  <c:v>0.92200000000000004</c:v>
                </c:pt>
                <c:pt idx="3495">
                  <c:v>0.92200000000000004</c:v>
                </c:pt>
                <c:pt idx="3496">
                  <c:v>0.92200000000000004</c:v>
                </c:pt>
                <c:pt idx="3497">
                  <c:v>0.92200000000000004</c:v>
                </c:pt>
                <c:pt idx="3498">
                  <c:v>0.92200000000000004</c:v>
                </c:pt>
                <c:pt idx="3499">
                  <c:v>0.92300000000000004</c:v>
                </c:pt>
                <c:pt idx="3500">
                  <c:v>0.92300000000000004</c:v>
                </c:pt>
                <c:pt idx="3501">
                  <c:v>0.92500000000000004</c:v>
                </c:pt>
                <c:pt idx="3502">
                  <c:v>0.92500000000000004</c:v>
                </c:pt>
                <c:pt idx="3503">
                  <c:v>0.92500000000000004</c:v>
                </c:pt>
                <c:pt idx="3504">
                  <c:v>0.92500000000000004</c:v>
                </c:pt>
                <c:pt idx="3505">
                  <c:v>0.92500000000000004</c:v>
                </c:pt>
                <c:pt idx="3506">
                  <c:v>0.92500000000000004</c:v>
                </c:pt>
                <c:pt idx="3507">
                  <c:v>0.92600000000000005</c:v>
                </c:pt>
                <c:pt idx="3508">
                  <c:v>0.92600000000000005</c:v>
                </c:pt>
                <c:pt idx="3509">
                  <c:v>0.92700000000000005</c:v>
                </c:pt>
                <c:pt idx="3510">
                  <c:v>0.92700000000000005</c:v>
                </c:pt>
                <c:pt idx="3511">
                  <c:v>0.92800000000000005</c:v>
                </c:pt>
                <c:pt idx="3512">
                  <c:v>0.92800000000000005</c:v>
                </c:pt>
                <c:pt idx="3513">
                  <c:v>0.92800000000000005</c:v>
                </c:pt>
                <c:pt idx="3514">
                  <c:v>0.92800000000000005</c:v>
                </c:pt>
                <c:pt idx="3515">
                  <c:v>0.92800000000000005</c:v>
                </c:pt>
                <c:pt idx="3516">
                  <c:v>0.92800000000000005</c:v>
                </c:pt>
                <c:pt idx="3517">
                  <c:v>0.92900000000000005</c:v>
                </c:pt>
                <c:pt idx="3518">
                  <c:v>0.92900000000000005</c:v>
                </c:pt>
                <c:pt idx="3519">
                  <c:v>0.92900000000000005</c:v>
                </c:pt>
                <c:pt idx="3520">
                  <c:v>0.92900000000000005</c:v>
                </c:pt>
                <c:pt idx="3521">
                  <c:v>0.92900000000000005</c:v>
                </c:pt>
                <c:pt idx="3522">
                  <c:v>0.92900000000000005</c:v>
                </c:pt>
                <c:pt idx="3523">
                  <c:v>0.93</c:v>
                </c:pt>
                <c:pt idx="3524">
                  <c:v>0.93</c:v>
                </c:pt>
                <c:pt idx="3525">
                  <c:v>0.93100000000000005</c:v>
                </c:pt>
                <c:pt idx="3526">
                  <c:v>0.93200000000000005</c:v>
                </c:pt>
                <c:pt idx="3527">
                  <c:v>0.93200000000000005</c:v>
                </c:pt>
                <c:pt idx="3528">
                  <c:v>0.93200000000000005</c:v>
                </c:pt>
                <c:pt idx="3529">
                  <c:v>0.93400000000000005</c:v>
                </c:pt>
                <c:pt idx="3530">
                  <c:v>0.93500000000000005</c:v>
                </c:pt>
                <c:pt idx="3531">
                  <c:v>0.93500000000000005</c:v>
                </c:pt>
                <c:pt idx="3532">
                  <c:v>0.93500000000000005</c:v>
                </c:pt>
                <c:pt idx="3533">
                  <c:v>0.93500000000000005</c:v>
                </c:pt>
                <c:pt idx="3534">
                  <c:v>0.93500000000000005</c:v>
                </c:pt>
                <c:pt idx="3535">
                  <c:v>0.93500000000000005</c:v>
                </c:pt>
                <c:pt idx="3536">
                  <c:v>0.93500000000000005</c:v>
                </c:pt>
                <c:pt idx="3537">
                  <c:v>0.93500000000000005</c:v>
                </c:pt>
                <c:pt idx="3538">
                  <c:v>0.93500000000000005</c:v>
                </c:pt>
                <c:pt idx="3539">
                  <c:v>0.93500000000000005</c:v>
                </c:pt>
                <c:pt idx="3540">
                  <c:v>0.93500000000000005</c:v>
                </c:pt>
                <c:pt idx="3541">
                  <c:v>0.93500000000000005</c:v>
                </c:pt>
                <c:pt idx="3542">
                  <c:v>0.93500000000000005</c:v>
                </c:pt>
                <c:pt idx="3543">
                  <c:v>0.93500000000000005</c:v>
                </c:pt>
                <c:pt idx="3544">
                  <c:v>0.93500000000000005</c:v>
                </c:pt>
                <c:pt idx="3545">
                  <c:v>0.93500000000000005</c:v>
                </c:pt>
                <c:pt idx="3546">
                  <c:v>0.93500000000000005</c:v>
                </c:pt>
                <c:pt idx="3547">
                  <c:v>0.93500000000000005</c:v>
                </c:pt>
                <c:pt idx="3548">
                  <c:v>0.93500000000000005</c:v>
                </c:pt>
                <c:pt idx="3549">
                  <c:v>0.93500000000000005</c:v>
                </c:pt>
                <c:pt idx="3550">
                  <c:v>0.93500000000000005</c:v>
                </c:pt>
                <c:pt idx="3551">
                  <c:v>0.93500000000000005</c:v>
                </c:pt>
                <c:pt idx="3552">
                  <c:v>0.93600000000000005</c:v>
                </c:pt>
                <c:pt idx="3553">
                  <c:v>0.93799999999999994</c:v>
                </c:pt>
                <c:pt idx="3554">
                  <c:v>0.93899999999999995</c:v>
                </c:pt>
                <c:pt idx="3555">
                  <c:v>0.93899999999999995</c:v>
                </c:pt>
                <c:pt idx="3556">
                  <c:v>0.94</c:v>
                </c:pt>
                <c:pt idx="3557">
                  <c:v>0.94</c:v>
                </c:pt>
                <c:pt idx="3558">
                  <c:v>0.94</c:v>
                </c:pt>
                <c:pt idx="3559">
                  <c:v>0.94</c:v>
                </c:pt>
                <c:pt idx="3560">
                  <c:v>0.94</c:v>
                </c:pt>
                <c:pt idx="3561">
                  <c:v>0.94</c:v>
                </c:pt>
                <c:pt idx="3562">
                  <c:v>0.94</c:v>
                </c:pt>
                <c:pt idx="3563">
                  <c:v>0.94</c:v>
                </c:pt>
                <c:pt idx="3564">
                  <c:v>0.94</c:v>
                </c:pt>
                <c:pt idx="3565">
                  <c:v>0.94</c:v>
                </c:pt>
                <c:pt idx="3566">
                  <c:v>0.94</c:v>
                </c:pt>
                <c:pt idx="3567">
                  <c:v>0.94</c:v>
                </c:pt>
                <c:pt idx="3568">
                  <c:v>0.94</c:v>
                </c:pt>
                <c:pt idx="3569">
                  <c:v>0.94</c:v>
                </c:pt>
                <c:pt idx="3570">
                  <c:v>0.94</c:v>
                </c:pt>
                <c:pt idx="3571">
                  <c:v>0.94</c:v>
                </c:pt>
                <c:pt idx="3572">
                  <c:v>0.94</c:v>
                </c:pt>
                <c:pt idx="3573">
                  <c:v>0.94</c:v>
                </c:pt>
                <c:pt idx="3574">
                  <c:v>0.94</c:v>
                </c:pt>
                <c:pt idx="3575">
                  <c:v>0.94</c:v>
                </c:pt>
                <c:pt idx="3576">
                  <c:v>0.94</c:v>
                </c:pt>
                <c:pt idx="3577">
                  <c:v>0.94</c:v>
                </c:pt>
                <c:pt idx="3578">
                  <c:v>0.94</c:v>
                </c:pt>
                <c:pt idx="3579">
                  <c:v>0.94</c:v>
                </c:pt>
                <c:pt idx="3580">
                  <c:v>0.94</c:v>
                </c:pt>
                <c:pt idx="3581">
                  <c:v>0.94</c:v>
                </c:pt>
                <c:pt idx="3582">
                  <c:v>0.94</c:v>
                </c:pt>
                <c:pt idx="3583">
                  <c:v>0.94</c:v>
                </c:pt>
                <c:pt idx="3584">
                  <c:v>0.94</c:v>
                </c:pt>
                <c:pt idx="3585">
                  <c:v>0.94</c:v>
                </c:pt>
                <c:pt idx="3586">
                  <c:v>0.94</c:v>
                </c:pt>
                <c:pt idx="3587">
                  <c:v>0.94</c:v>
                </c:pt>
                <c:pt idx="3588">
                  <c:v>0.94</c:v>
                </c:pt>
                <c:pt idx="3589">
                  <c:v>0.94</c:v>
                </c:pt>
                <c:pt idx="3590">
                  <c:v>0.94</c:v>
                </c:pt>
                <c:pt idx="3591">
                  <c:v>0.94</c:v>
                </c:pt>
                <c:pt idx="3592">
                  <c:v>0.94</c:v>
                </c:pt>
                <c:pt idx="3593">
                  <c:v>0.94</c:v>
                </c:pt>
                <c:pt idx="3594">
                  <c:v>0.94099999999999995</c:v>
                </c:pt>
                <c:pt idx="3595">
                  <c:v>0.94099999999999995</c:v>
                </c:pt>
                <c:pt idx="3596">
                  <c:v>0.94099999999999995</c:v>
                </c:pt>
                <c:pt idx="3597">
                  <c:v>0.94099999999999995</c:v>
                </c:pt>
                <c:pt idx="3598">
                  <c:v>0.94199999999999995</c:v>
                </c:pt>
                <c:pt idx="3599">
                  <c:v>0.94299999999999995</c:v>
                </c:pt>
                <c:pt idx="3600">
                  <c:v>0.94299999999999995</c:v>
                </c:pt>
                <c:pt idx="3601">
                  <c:v>0.94399999999999995</c:v>
                </c:pt>
                <c:pt idx="3602">
                  <c:v>0.94399999999999995</c:v>
                </c:pt>
                <c:pt idx="3603">
                  <c:v>0.94399999999999995</c:v>
                </c:pt>
                <c:pt idx="3604">
                  <c:v>0.94399999999999995</c:v>
                </c:pt>
                <c:pt idx="3605">
                  <c:v>0.94399999999999995</c:v>
                </c:pt>
                <c:pt idx="3606">
                  <c:v>0.94399999999999995</c:v>
                </c:pt>
                <c:pt idx="3607">
                  <c:v>0.94399999999999995</c:v>
                </c:pt>
                <c:pt idx="3608">
                  <c:v>0.94399999999999995</c:v>
                </c:pt>
                <c:pt idx="3609">
                  <c:v>0.94599999999999995</c:v>
                </c:pt>
                <c:pt idx="3610">
                  <c:v>0.94599999999999995</c:v>
                </c:pt>
                <c:pt idx="3611">
                  <c:v>0.94599999999999995</c:v>
                </c:pt>
                <c:pt idx="3612">
                  <c:v>0.94599999999999995</c:v>
                </c:pt>
                <c:pt idx="3613">
                  <c:v>0.94599999999999995</c:v>
                </c:pt>
                <c:pt idx="3614">
                  <c:v>0.94599999999999995</c:v>
                </c:pt>
                <c:pt idx="3615">
                  <c:v>0.94599999999999995</c:v>
                </c:pt>
                <c:pt idx="3616">
                  <c:v>0.94599999999999995</c:v>
                </c:pt>
                <c:pt idx="3617">
                  <c:v>0.94599999999999995</c:v>
                </c:pt>
                <c:pt idx="3618">
                  <c:v>0.94599999999999995</c:v>
                </c:pt>
                <c:pt idx="3619">
                  <c:v>0.94599999999999995</c:v>
                </c:pt>
                <c:pt idx="3620">
                  <c:v>0.94599999999999995</c:v>
                </c:pt>
                <c:pt idx="3621">
                  <c:v>0.94599999999999995</c:v>
                </c:pt>
                <c:pt idx="3622">
                  <c:v>0.94599999999999995</c:v>
                </c:pt>
                <c:pt idx="3623">
                  <c:v>0.94599999999999995</c:v>
                </c:pt>
                <c:pt idx="3624">
                  <c:v>0.94599999999999995</c:v>
                </c:pt>
                <c:pt idx="3625">
                  <c:v>0.94599999999999995</c:v>
                </c:pt>
                <c:pt idx="3626">
                  <c:v>0.94599999999999995</c:v>
                </c:pt>
                <c:pt idx="3627">
                  <c:v>0.94599999999999995</c:v>
                </c:pt>
                <c:pt idx="3628">
                  <c:v>0.94699999999999995</c:v>
                </c:pt>
                <c:pt idx="3629">
                  <c:v>0.94699999999999995</c:v>
                </c:pt>
                <c:pt idx="3630">
                  <c:v>0.94699999999999995</c:v>
                </c:pt>
                <c:pt idx="3631">
                  <c:v>0.94699999999999995</c:v>
                </c:pt>
                <c:pt idx="3632">
                  <c:v>0.94699999999999995</c:v>
                </c:pt>
                <c:pt idx="3633">
                  <c:v>0.95</c:v>
                </c:pt>
                <c:pt idx="3634">
                  <c:v>0.95199999999999996</c:v>
                </c:pt>
                <c:pt idx="3635">
                  <c:v>0.95199999999999996</c:v>
                </c:pt>
                <c:pt idx="3636">
                  <c:v>0.95199999999999996</c:v>
                </c:pt>
                <c:pt idx="3637">
                  <c:v>0.95199999999999996</c:v>
                </c:pt>
                <c:pt idx="3638">
                  <c:v>0.95199999999999996</c:v>
                </c:pt>
                <c:pt idx="3639">
                  <c:v>0.95299999999999996</c:v>
                </c:pt>
                <c:pt idx="3640">
                  <c:v>0.95299999999999996</c:v>
                </c:pt>
                <c:pt idx="3641">
                  <c:v>0.95299999999999996</c:v>
                </c:pt>
                <c:pt idx="3642">
                  <c:v>0.95299999999999996</c:v>
                </c:pt>
                <c:pt idx="3643">
                  <c:v>0.95299999999999996</c:v>
                </c:pt>
                <c:pt idx="3644">
                  <c:v>0.95299999999999996</c:v>
                </c:pt>
                <c:pt idx="3645">
                  <c:v>0.95499999999999996</c:v>
                </c:pt>
                <c:pt idx="3646">
                  <c:v>0.95599999999999996</c:v>
                </c:pt>
                <c:pt idx="3647">
                  <c:v>0.95599999999999996</c:v>
                </c:pt>
                <c:pt idx="3648">
                  <c:v>0.95799999999999996</c:v>
                </c:pt>
                <c:pt idx="3649">
                  <c:v>0.95799999999999996</c:v>
                </c:pt>
                <c:pt idx="3650">
                  <c:v>0.95799999999999996</c:v>
                </c:pt>
                <c:pt idx="3651">
                  <c:v>0.95799999999999996</c:v>
                </c:pt>
                <c:pt idx="3652">
                  <c:v>0.95799999999999996</c:v>
                </c:pt>
                <c:pt idx="3653">
                  <c:v>0.95799999999999996</c:v>
                </c:pt>
                <c:pt idx="3654">
                  <c:v>0.95899999999999996</c:v>
                </c:pt>
                <c:pt idx="3655">
                  <c:v>0.95899999999999996</c:v>
                </c:pt>
                <c:pt idx="3656">
                  <c:v>0.95899999999999996</c:v>
                </c:pt>
                <c:pt idx="3657">
                  <c:v>0.96</c:v>
                </c:pt>
                <c:pt idx="3658">
                  <c:v>0.96099999999999997</c:v>
                </c:pt>
                <c:pt idx="3659">
                  <c:v>0.96199999999999997</c:v>
                </c:pt>
                <c:pt idx="3660">
                  <c:v>0.96199999999999997</c:v>
                </c:pt>
                <c:pt idx="3661">
                  <c:v>0.96199999999999997</c:v>
                </c:pt>
                <c:pt idx="3662">
                  <c:v>0.96199999999999997</c:v>
                </c:pt>
                <c:pt idx="3663">
                  <c:v>0.96199999999999997</c:v>
                </c:pt>
                <c:pt idx="3664">
                  <c:v>0.96299999999999997</c:v>
                </c:pt>
                <c:pt idx="3665">
                  <c:v>0.96299999999999997</c:v>
                </c:pt>
                <c:pt idx="3666">
                  <c:v>0.96399999999999997</c:v>
                </c:pt>
                <c:pt idx="3667">
                  <c:v>0.96399999999999997</c:v>
                </c:pt>
                <c:pt idx="3668">
                  <c:v>0.96399999999999997</c:v>
                </c:pt>
                <c:pt idx="3669">
                  <c:v>0.96399999999999997</c:v>
                </c:pt>
                <c:pt idx="3670">
                  <c:v>0.96399999999999997</c:v>
                </c:pt>
                <c:pt idx="3671">
                  <c:v>0.96399999999999997</c:v>
                </c:pt>
                <c:pt idx="3672">
                  <c:v>0.96399999999999997</c:v>
                </c:pt>
                <c:pt idx="3673">
                  <c:v>0.96399999999999997</c:v>
                </c:pt>
                <c:pt idx="3674">
                  <c:v>0.96399999999999997</c:v>
                </c:pt>
                <c:pt idx="3675">
                  <c:v>0.96599999999999997</c:v>
                </c:pt>
                <c:pt idx="3676">
                  <c:v>0.96599999999999997</c:v>
                </c:pt>
                <c:pt idx="3677">
                  <c:v>0.96599999999999997</c:v>
                </c:pt>
                <c:pt idx="3678">
                  <c:v>0.96599999999999997</c:v>
                </c:pt>
                <c:pt idx="3679">
                  <c:v>0.96599999999999997</c:v>
                </c:pt>
                <c:pt idx="3680">
                  <c:v>0.96599999999999997</c:v>
                </c:pt>
                <c:pt idx="3681">
                  <c:v>0.96599999999999997</c:v>
                </c:pt>
                <c:pt idx="3682">
                  <c:v>0.96599999999999997</c:v>
                </c:pt>
                <c:pt idx="3683">
                  <c:v>0.96599999999999997</c:v>
                </c:pt>
                <c:pt idx="3684">
                  <c:v>0.96899999999999997</c:v>
                </c:pt>
                <c:pt idx="3685">
                  <c:v>0.96899999999999997</c:v>
                </c:pt>
                <c:pt idx="3686">
                  <c:v>0.96899999999999997</c:v>
                </c:pt>
                <c:pt idx="3687">
                  <c:v>0.96899999999999997</c:v>
                </c:pt>
                <c:pt idx="3688">
                  <c:v>0.96899999999999997</c:v>
                </c:pt>
                <c:pt idx="3689">
                  <c:v>0.97</c:v>
                </c:pt>
                <c:pt idx="3690">
                  <c:v>0.97</c:v>
                </c:pt>
                <c:pt idx="3691">
                  <c:v>0.97099999999999997</c:v>
                </c:pt>
                <c:pt idx="3692">
                  <c:v>0.97199999999999998</c:v>
                </c:pt>
                <c:pt idx="3693">
                  <c:v>0.97499999999999998</c:v>
                </c:pt>
                <c:pt idx="3694">
                  <c:v>0.97499999999999998</c:v>
                </c:pt>
                <c:pt idx="3695">
                  <c:v>0.97499999999999998</c:v>
                </c:pt>
                <c:pt idx="3696">
                  <c:v>0.97499999999999998</c:v>
                </c:pt>
                <c:pt idx="3697">
                  <c:v>0.97499999999999998</c:v>
                </c:pt>
                <c:pt idx="3698">
                  <c:v>0.97499999999999998</c:v>
                </c:pt>
                <c:pt idx="3699">
                  <c:v>0.97499999999999998</c:v>
                </c:pt>
                <c:pt idx="3700">
                  <c:v>0.97499999999999998</c:v>
                </c:pt>
                <c:pt idx="3701">
                  <c:v>0.97499999999999998</c:v>
                </c:pt>
                <c:pt idx="3702">
                  <c:v>0.97499999999999998</c:v>
                </c:pt>
                <c:pt idx="3703">
                  <c:v>0.97499999999999998</c:v>
                </c:pt>
                <c:pt idx="3704">
                  <c:v>0.97499999999999998</c:v>
                </c:pt>
                <c:pt idx="3705">
                  <c:v>0.97499999999999998</c:v>
                </c:pt>
                <c:pt idx="3706">
                  <c:v>0.97499999999999998</c:v>
                </c:pt>
                <c:pt idx="3707">
                  <c:v>0.97499999999999998</c:v>
                </c:pt>
                <c:pt idx="3708">
                  <c:v>0.97599999999999998</c:v>
                </c:pt>
                <c:pt idx="3709">
                  <c:v>0.97599999999999998</c:v>
                </c:pt>
                <c:pt idx="3710">
                  <c:v>0.97799999999999998</c:v>
                </c:pt>
                <c:pt idx="3711">
                  <c:v>0.97799999999999998</c:v>
                </c:pt>
                <c:pt idx="3712">
                  <c:v>0.97799999999999998</c:v>
                </c:pt>
                <c:pt idx="3713">
                  <c:v>0.97799999999999998</c:v>
                </c:pt>
                <c:pt idx="3714">
                  <c:v>0.98099999999999998</c:v>
                </c:pt>
                <c:pt idx="3715">
                  <c:v>0.98099999999999998</c:v>
                </c:pt>
                <c:pt idx="3716">
                  <c:v>0.98099999999999998</c:v>
                </c:pt>
                <c:pt idx="3717">
                  <c:v>0.98099999999999998</c:v>
                </c:pt>
                <c:pt idx="3718">
                  <c:v>0.98099999999999998</c:v>
                </c:pt>
                <c:pt idx="3719">
                  <c:v>0.98099999999999998</c:v>
                </c:pt>
                <c:pt idx="3720">
                  <c:v>0.98099999999999998</c:v>
                </c:pt>
                <c:pt idx="3721">
                  <c:v>0.98099999999999998</c:v>
                </c:pt>
                <c:pt idx="3722">
                  <c:v>0.98099999999999998</c:v>
                </c:pt>
                <c:pt idx="3723">
                  <c:v>0.98099999999999998</c:v>
                </c:pt>
                <c:pt idx="3724">
                  <c:v>0.98099999999999998</c:v>
                </c:pt>
                <c:pt idx="3725">
                  <c:v>0.98099999999999998</c:v>
                </c:pt>
                <c:pt idx="3726">
                  <c:v>0.98099999999999998</c:v>
                </c:pt>
                <c:pt idx="3727">
                  <c:v>0.98099999999999998</c:v>
                </c:pt>
                <c:pt idx="3728">
                  <c:v>0.98099999999999998</c:v>
                </c:pt>
                <c:pt idx="3729">
                  <c:v>0.98099999999999998</c:v>
                </c:pt>
                <c:pt idx="3730">
                  <c:v>0.98199999999999998</c:v>
                </c:pt>
                <c:pt idx="3731">
                  <c:v>0.98199999999999998</c:v>
                </c:pt>
                <c:pt idx="3732">
                  <c:v>0.98199999999999998</c:v>
                </c:pt>
                <c:pt idx="3733">
                  <c:v>0.98499999999999999</c:v>
                </c:pt>
                <c:pt idx="3734">
                  <c:v>0.98499999999999999</c:v>
                </c:pt>
                <c:pt idx="3735">
                  <c:v>0.98499999999999999</c:v>
                </c:pt>
                <c:pt idx="3736">
                  <c:v>0.98499999999999999</c:v>
                </c:pt>
                <c:pt idx="3737">
                  <c:v>0.98499999999999999</c:v>
                </c:pt>
                <c:pt idx="3738">
                  <c:v>0.98499999999999999</c:v>
                </c:pt>
                <c:pt idx="3739">
                  <c:v>0.98599999999999999</c:v>
                </c:pt>
                <c:pt idx="3740">
                  <c:v>0.98699999999999999</c:v>
                </c:pt>
                <c:pt idx="3741">
                  <c:v>0.98699999999999999</c:v>
                </c:pt>
                <c:pt idx="3742">
                  <c:v>0.98699999999999999</c:v>
                </c:pt>
                <c:pt idx="3743">
                  <c:v>0.98699999999999999</c:v>
                </c:pt>
                <c:pt idx="3744">
                  <c:v>0.98799999999999999</c:v>
                </c:pt>
                <c:pt idx="3745">
                  <c:v>0.98899999999999999</c:v>
                </c:pt>
                <c:pt idx="3746">
                  <c:v>0.99099999999999999</c:v>
                </c:pt>
                <c:pt idx="3747">
                  <c:v>0.99099999999999999</c:v>
                </c:pt>
                <c:pt idx="3748">
                  <c:v>0.99099999999999999</c:v>
                </c:pt>
                <c:pt idx="3749">
                  <c:v>0.99099999999999999</c:v>
                </c:pt>
                <c:pt idx="3750">
                  <c:v>0.99099999999999999</c:v>
                </c:pt>
                <c:pt idx="3751">
                  <c:v>0.99099999999999999</c:v>
                </c:pt>
                <c:pt idx="3752">
                  <c:v>0.99299999999999999</c:v>
                </c:pt>
                <c:pt idx="3753">
                  <c:v>0.99299999999999999</c:v>
                </c:pt>
                <c:pt idx="3754">
                  <c:v>0.99299999999999999</c:v>
                </c:pt>
                <c:pt idx="3755">
                  <c:v>0.99299999999999999</c:v>
                </c:pt>
                <c:pt idx="3756">
                  <c:v>0.99299999999999999</c:v>
                </c:pt>
                <c:pt idx="3757">
                  <c:v>0.99399999999999999</c:v>
                </c:pt>
                <c:pt idx="3758">
                  <c:v>0.99399999999999999</c:v>
                </c:pt>
                <c:pt idx="3759">
                  <c:v>0.99399999999999999</c:v>
                </c:pt>
                <c:pt idx="3760">
                  <c:v>0.996</c:v>
                </c:pt>
                <c:pt idx="3761">
                  <c:v>0.997</c:v>
                </c:pt>
                <c:pt idx="3762">
                  <c:v>0.997</c:v>
                </c:pt>
                <c:pt idx="3763">
                  <c:v>0.997</c:v>
                </c:pt>
                <c:pt idx="3764">
                  <c:v>0.997</c:v>
                </c:pt>
                <c:pt idx="3765">
                  <c:v>0.997</c:v>
                </c:pt>
                <c:pt idx="3766">
                  <c:v>0.997</c:v>
                </c:pt>
                <c:pt idx="3767">
                  <c:v>0.998</c:v>
                </c:pt>
                <c:pt idx="3768">
                  <c:v>0.998</c:v>
                </c:pt>
                <c:pt idx="3769">
                  <c:v>0.999</c:v>
                </c:pt>
                <c:pt idx="3770">
                  <c:v>1</c:v>
                </c:pt>
                <c:pt idx="3771">
                  <c:v>1</c:v>
                </c:pt>
                <c:pt idx="3772">
                  <c:v>1</c:v>
                </c:pt>
                <c:pt idx="3773">
                  <c:v>1</c:v>
                </c:pt>
                <c:pt idx="3774">
                  <c:v>1.0009999999999999</c:v>
                </c:pt>
                <c:pt idx="3775">
                  <c:v>1.0009999999999999</c:v>
                </c:pt>
                <c:pt idx="3776">
                  <c:v>1.0029999999999999</c:v>
                </c:pt>
                <c:pt idx="3777">
                  <c:v>1.004</c:v>
                </c:pt>
                <c:pt idx="3778">
                  <c:v>1.004</c:v>
                </c:pt>
                <c:pt idx="3779">
                  <c:v>1.004</c:v>
                </c:pt>
                <c:pt idx="3780">
                  <c:v>1.004</c:v>
                </c:pt>
                <c:pt idx="3781">
                  <c:v>1.004</c:v>
                </c:pt>
                <c:pt idx="3782">
                  <c:v>1.004</c:v>
                </c:pt>
                <c:pt idx="3783">
                  <c:v>1.004</c:v>
                </c:pt>
                <c:pt idx="3784">
                  <c:v>1.004</c:v>
                </c:pt>
                <c:pt idx="3785">
                  <c:v>1.004</c:v>
                </c:pt>
                <c:pt idx="3786">
                  <c:v>1.004</c:v>
                </c:pt>
                <c:pt idx="3787">
                  <c:v>1.004</c:v>
                </c:pt>
                <c:pt idx="3788">
                  <c:v>1.004</c:v>
                </c:pt>
                <c:pt idx="3789">
                  <c:v>1.004</c:v>
                </c:pt>
                <c:pt idx="3790">
                  <c:v>1.004</c:v>
                </c:pt>
                <c:pt idx="3791">
                  <c:v>1.004</c:v>
                </c:pt>
                <c:pt idx="3792">
                  <c:v>1.004</c:v>
                </c:pt>
                <c:pt idx="3793">
                  <c:v>1.004</c:v>
                </c:pt>
                <c:pt idx="3794">
                  <c:v>1.004</c:v>
                </c:pt>
                <c:pt idx="3795">
                  <c:v>1.004</c:v>
                </c:pt>
                <c:pt idx="3796">
                  <c:v>1.004</c:v>
                </c:pt>
                <c:pt idx="3797">
                  <c:v>1.004</c:v>
                </c:pt>
                <c:pt idx="3798">
                  <c:v>1.004</c:v>
                </c:pt>
                <c:pt idx="3799">
                  <c:v>1.004</c:v>
                </c:pt>
                <c:pt idx="3800">
                  <c:v>1.004</c:v>
                </c:pt>
                <c:pt idx="3801">
                  <c:v>1.004</c:v>
                </c:pt>
                <c:pt idx="3802">
                  <c:v>1.004</c:v>
                </c:pt>
                <c:pt idx="3803">
                  <c:v>1.004</c:v>
                </c:pt>
                <c:pt idx="3804">
                  <c:v>1.004</c:v>
                </c:pt>
                <c:pt idx="3805">
                  <c:v>1.004</c:v>
                </c:pt>
                <c:pt idx="3806">
                  <c:v>1.004</c:v>
                </c:pt>
                <c:pt idx="3807">
                  <c:v>1.004</c:v>
                </c:pt>
                <c:pt idx="3808">
                  <c:v>1.004</c:v>
                </c:pt>
                <c:pt idx="3809">
                  <c:v>1.004</c:v>
                </c:pt>
                <c:pt idx="3810">
                  <c:v>1.004</c:v>
                </c:pt>
                <c:pt idx="3811">
                  <c:v>1.0049999999999999</c:v>
                </c:pt>
                <c:pt idx="3812">
                  <c:v>1.0069999999999999</c:v>
                </c:pt>
                <c:pt idx="3813">
                  <c:v>1.0069999999999999</c:v>
                </c:pt>
                <c:pt idx="3814">
                  <c:v>1.0069999999999999</c:v>
                </c:pt>
                <c:pt idx="3815">
                  <c:v>1.0069999999999999</c:v>
                </c:pt>
                <c:pt idx="3816">
                  <c:v>1.01</c:v>
                </c:pt>
                <c:pt idx="3817">
                  <c:v>1.01</c:v>
                </c:pt>
                <c:pt idx="3818">
                  <c:v>1.01</c:v>
                </c:pt>
                <c:pt idx="3819">
                  <c:v>1.01</c:v>
                </c:pt>
                <c:pt idx="3820">
                  <c:v>1.01</c:v>
                </c:pt>
                <c:pt idx="3821">
                  <c:v>1.01</c:v>
                </c:pt>
                <c:pt idx="3822">
                  <c:v>1.01</c:v>
                </c:pt>
                <c:pt idx="3823">
                  <c:v>1.01</c:v>
                </c:pt>
                <c:pt idx="3824">
                  <c:v>1.01</c:v>
                </c:pt>
                <c:pt idx="3825">
                  <c:v>1.01</c:v>
                </c:pt>
                <c:pt idx="3826">
                  <c:v>1.01</c:v>
                </c:pt>
                <c:pt idx="3827">
                  <c:v>1.01</c:v>
                </c:pt>
                <c:pt idx="3828">
                  <c:v>1.01</c:v>
                </c:pt>
                <c:pt idx="3829">
                  <c:v>1.01</c:v>
                </c:pt>
                <c:pt idx="3830">
                  <c:v>1.01</c:v>
                </c:pt>
                <c:pt idx="3831">
                  <c:v>1.01</c:v>
                </c:pt>
                <c:pt idx="3832">
                  <c:v>1.01</c:v>
                </c:pt>
                <c:pt idx="3833">
                  <c:v>1.01</c:v>
                </c:pt>
                <c:pt idx="3834">
                  <c:v>1.01</c:v>
                </c:pt>
                <c:pt idx="3835">
                  <c:v>1.01</c:v>
                </c:pt>
                <c:pt idx="3836">
                  <c:v>1.01</c:v>
                </c:pt>
                <c:pt idx="3837">
                  <c:v>1.01</c:v>
                </c:pt>
                <c:pt idx="3838">
                  <c:v>1.01</c:v>
                </c:pt>
                <c:pt idx="3839">
                  <c:v>1.01</c:v>
                </c:pt>
                <c:pt idx="3840">
                  <c:v>1.01</c:v>
                </c:pt>
                <c:pt idx="3841">
                  <c:v>1.01</c:v>
                </c:pt>
                <c:pt idx="3842">
                  <c:v>1.01</c:v>
                </c:pt>
                <c:pt idx="3843">
                  <c:v>1.01</c:v>
                </c:pt>
                <c:pt idx="3844">
                  <c:v>1.01</c:v>
                </c:pt>
                <c:pt idx="3845">
                  <c:v>1.01</c:v>
                </c:pt>
                <c:pt idx="3846">
                  <c:v>1.01</c:v>
                </c:pt>
                <c:pt idx="3847">
                  <c:v>1.01</c:v>
                </c:pt>
                <c:pt idx="3848">
                  <c:v>1.01</c:v>
                </c:pt>
                <c:pt idx="3849">
                  <c:v>1.01</c:v>
                </c:pt>
                <c:pt idx="3850">
                  <c:v>1.01</c:v>
                </c:pt>
                <c:pt idx="3851">
                  <c:v>1.01</c:v>
                </c:pt>
                <c:pt idx="3852">
                  <c:v>1.01</c:v>
                </c:pt>
                <c:pt idx="3853">
                  <c:v>1.01</c:v>
                </c:pt>
                <c:pt idx="3854">
                  <c:v>1.01</c:v>
                </c:pt>
                <c:pt idx="3855">
                  <c:v>1.01</c:v>
                </c:pt>
                <c:pt idx="3856">
                  <c:v>1.012</c:v>
                </c:pt>
                <c:pt idx="3857">
                  <c:v>1.0129999999999999</c:v>
                </c:pt>
                <c:pt idx="3858">
                  <c:v>1.014</c:v>
                </c:pt>
                <c:pt idx="3859">
                  <c:v>1.0149999999999999</c:v>
                </c:pt>
                <c:pt idx="3860">
                  <c:v>1.0149999999999999</c:v>
                </c:pt>
                <c:pt idx="3861">
                  <c:v>1.016</c:v>
                </c:pt>
                <c:pt idx="3862">
                  <c:v>1.016</c:v>
                </c:pt>
                <c:pt idx="3863">
                  <c:v>1.016</c:v>
                </c:pt>
                <c:pt idx="3864">
                  <c:v>1.016</c:v>
                </c:pt>
                <c:pt idx="3865">
                  <c:v>1.016</c:v>
                </c:pt>
                <c:pt idx="3866">
                  <c:v>1.016</c:v>
                </c:pt>
                <c:pt idx="3867">
                  <c:v>1.016</c:v>
                </c:pt>
                <c:pt idx="3868">
                  <c:v>1.016</c:v>
                </c:pt>
                <c:pt idx="3869">
                  <c:v>1.016</c:v>
                </c:pt>
                <c:pt idx="3870">
                  <c:v>1.016</c:v>
                </c:pt>
                <c:pt idx="3871">
                  <c:v>1.016</c:v>
                </c:pt>
                <c:pt idx="3872">
                  <c:v>1.016</c:v>
                </c:pt>
                <c:pt idx="3873">
                  <c:v>1.016</c:v>
                </c:pt>
                <c:pt idx="3874">
                  <c:v>1.016</c:v>
                </c:pt>
                <c:pt idx="3875">
                  <c:v>1.016</c:v>
                </c:pt>
                <c:pt idx="3876">
                  <c:v>1.016</c:v>
                </c:pt>
                <c:pt idx="3877">
                  <c:v>1.016</c:v>
                </c:pt>
                <c:pt idx="3878">
                  <c:v>1.016</c:v>
                </c:pt>
                <c:pt idx="3879">
                  <c:v>1.016</c:v>
                </c:pt>
                <c:pt idx="3880">
                  <c:v>1.016</c:v>
                </c:pt>
                <c:pt idx="3881">
                  <c:v>1.016</c:v>
                </c:pt>
                <c:pt idx="3882">
                  <c:v>1.016</c:v>
                </c:pt>
                <c:pt idx="3883">
                  <c:v>1.016</c:v>
                </c:pt>
                <c:pt idx="3884">
                  <c:v>1.016</c:v>
                </c:pt>
                <c:pt idx="3885">
                  <c:v>1.0169999999999999</c:v>
                </c:pt>
                <c:pt idx="3886">
                  <c:v>1.0169999999999999</c:v>
                </c:pt>
                <c:pt idx="3887">
                  <c:v>1.0169999999999999</c:v>
                </c:pt>
                <c:pt idx="3888">
                  <c:v>1.0169999999999999</c:v>
                </c:pt>
                <c:pt idx="3889">
                  <c:v>1.0169999999999999</c:v>
                </c:pt>
                <c:pt idx="3890">
                  <c:v>1.0169999999999999</c:v>
                </c:pt>
                <c:pt idx="3891">
                  <c:v>1.0169999999999999</c:v>
                </c:pt>
                <c:pt idx="3892">
                  <c:v>1.018</c:v>
                </c:pt>
                <c:pt idx="3893">
                  <c:v>1.018</c:v>
                </c:pt>
                <c:pt idx="3894">
                  <c:v>1.018</c:v>
                </c:pt>
                <c:pt idx="3895">
                  <c:v>1.018</c:v>
                </c:pt>
                <c:pt idx="3896">
                  <c:v>1.0189999999999999</c:v>
                </c:pt>
                <c:pt idx="3897">
                  <c:v>1.02</c:v>
                </c:pt>
                <c:pt idx="3898">
                  <c:v>1.02</c:v>
                </c:pt>
                <c:pt idx="3899">
                  <c:v>1.02</c:v>
                </c:pt>
                <c:pt idx="3900">
                  <c:v>1.02</c:v>
                </c:pt>
                <c:pt idx="3901">
                  <c:v>1.02</c:v>
                </c:pt>
                <c:pt idx="3902">
                  <c:v>1.02</c:v>
                </c:pt>
                <c:pt idx="3903">
                  <c:v>1.02</c:v>
                </c:pt>
                <c:pt idx="3904">
                  <c:v>1.02</c:v>
                </c:pt>
                <c:pt idx="3905">
                  <c:v>1.02</c:v>
                </c:pt>
                <c:pt idx="3906">
                  <c:v>1.0209999999999999</c:v>
                </c:pt>
                <c:pt idx="3907">
                  <c:v>1.022</c:v>
                </c:pt>
                <c:pt idx="3908">
                  <c:v>1.022</c:v>
                </c:pt>
                <c:pt idx="3909">
                  <c:v>1.022</c:v>
                </c:pt>
                <c:pt idx="3910">
                  <c:v>1.022</c:v>
                </c:pt>
                <c:pt idx="3911">
                  <c:v>1.022</c:v>
                </c:pt>
                <c:pt idx="3912">
                  <c:v>1.022</c:v>
                </c:pt>
                <c:pt idx="3913">
                  <c:v>1.022</c:v>
                </c:pt>
                <c:pt idx="3914">
                  <c:v>1.0229999999999999</c:v>
                </c:pt>
                <c:pt idx="3915">
                  <c:v>1.0229999999999999</c:v>
                </c:pt>
                <c:pt idx="3916">
                  <c:v>1.0229999999999999</c:v>
                </c:pt>
                <c:pt idx="3917">
                  <c:v>1.0229999999999999</c:v>
                </c:pt>
                <c:pt idx="3918">
                  <c:v>1.0229999999999999</c:v>
                </c:pt>
                <c:pt idx="3919">
                  <c:v>1.0229999999999999</c:v>
                </c:pt>
                <c:pt idx="3920">
                  <c:v>1.0229999999999999</c:v>
                </c:pt>
                <c:pt idx="3921">
                  <c:v>1.0229999999999999</c:v>
                </c:pt>
                <c:pt idx="3922">
                  <c:v>1.026</c:v>
                </c:pt>
                <c:pt idx="3923">
                  <c:v>1.026</c:v>
                </c:pt>
                <c:pt idx="3924">
                  <c:v>1.028</c:v>
                </c:pt>
                <c:pt idx="3925">
                  <c:v>1.0289999999999999</c:v>
                </c:pt>
                <c:pt idx="3926">
                  <c:v>1.0289999999999999</c:v>
                </c:pt>
                <c:pt idx="3927">
                  <c:v>1.0289999999999999</c:v>
                </c:pt>
                <c:pt idx="3928">
                  <c:v>1.03</c:v>
                </c:pt>
                <c:pt idx="3929">
                  <c:v>1.0309999999999999</c:v>
                </c:pt>
                <c:pt idx="3930">
                  <c:v>1.0329999999999999</c:v>
                </c:pt>
                <c:pt idx="3931">
                  <c:v>1.0329999999999999</c:v>
                </c:pt>
                <c:pt idx="3932">
                  <c:v>1.034</c:v>
                </c:pt>
                <c:pt idx="3933">
                  <c:v>1.0349999999999999</c:v>
                </c:pt>
                <c:pt idx="3934">
                  <c:v>1.036</c:v>
                </c:pt>
                <c:pt idx="3935">
                  <c:v>1.036</c:v>
                </c:pt>
                <c:pt idx="3936">
                  <c:v>1.036</c:v>
                </c:pt>
                <c:pt idx="3937">
                  <c:v>1.036</c:v>
                </c:pt>
                <c:pt idx="3938">
                  <c:v>1.036</c:v>
                </c:pt>
                <c:pt idx="3939">
                  <c:v>1.036</c:v>
                </c:pt>
                <c:pt idx="3940">
                  <c:v>1.0369999999999999</c:v>
                </c:pt>
                <c:pt idx="3941">
                  <c:v>1.0389999999999999</c:v>
                </c:pt>
                <c:pt idx="3942">
                  <c:v>1.0389999999999999</c:v>
                </c:pt>
                <c:pt idx="3943">
                  <c:v>1.0389999999999999</c:v>
                </c:pt>
                <c:pt idx="3944">
                  <c:v>1.0389999999999999</c:v>
                </c:pt>
                <c:pt idx="3945">
                  <c:v>1.0389999999999999</c:v>
                </c:pt>
                <c:pt idx="3946">
                  <c:v>1.04</c:v>
                </c:pt>
                <c:pt idx="3947">
                  <c:v>1.04</c:v>
                </c:pt>
                <c:pt idx="3948">
                  <c:v>1.04</c:v>
                </c:pt>
                <c:pt idx="3949">
                  <c:v>1.04</c:v>
                </c:pt>
                <c:pt idx="3950">
                  <c:v>1.04</c:v>
                </c:pt>
                <c:pt idx="3951">
                  <c:v>1.04</c:v>
                </c:pt>
                <c:pt idx="3952">
                  <c:v>1.0409999999999999</c:v>
                </c:pt>
                <c:pt idx="3953">
                  <c:v>1.042</c:v>
                </c:pt>
                <c:pt idx="3954">
                  <c:v>1.042</c:v>
                </c:pt>
                <c:pt idx="3955">
                  <c:v>1.042</c:v>
                </c:pt>
                <c:pt idx="3956">
                  <c:v>1.042</c:v>
                </c:pt>
                <c:pt idx="3957">
                  <c:v>1.0429999999999999</c:v>
                </c:pt>
                <c:pt idx="3958">
                  <c:v>1.0429999999999999</c:v>
                </c:pt>
                <c:pt idx="3959">
                  <c:v>1.0429999999999999</c:v>
                </c:pt>
                <c:pt idx="3960">
                  <c:v>1.046</c:v>
                </c:pt>
                <c:pt idx="3961">
                  <c:v>1.046</c:v>
                </c:pt>
                <c:pt idx="3962">
                  <c:v>1.046</c:v>
                </c:pt>
                <c:pt idx="3963">
                  <c:v>1.046</c:v>
                </c:pt>
                <c:pt idx="3964">
                  <c:v>1.046</c:v>
                </c:pt>
                <c:pt idx="3965">
                  <c:v>1.046</c:v>
                </c:pt>
                <c:pt idx="3966">
                  <c:v>1.046</c:v>
                </c:pt>
                <c:pt idx="3967">
                  <c:v>1.046</c:v>
                </c:pt>
                <c:pt idx="3968">
                  <c:v>1.046</c:v>
                </c:pt>
                <c:pt idx="3969">
                  <c:v>1.046</c:v>
                </c:pt>
                <c:pt idx="3970">
                  <c:v>1.046</c:v>
                </c:pt>
                <c:pt idx="3971">
                  <c:v>1.046</c:v>
                </c:pt>
                <c:pt idx="3972">
                  <c:v>1.046</c:v>
                </c:pt>
                <c:pt idx="3973">
                  <c:v>1.046</c:v>
                </c:pt>
                <c:pt idx="3974">
                  <c:v>1.0469999999999999</c:v>
                </c:pt>
                <c:pt idx="3975">
                  <c:v>1.0469999999999999</c:v>
                </c:pt>
                <c:pt idx="3976">
                  <c:v>1.0469999999999999</c:v>
                </c:pt>
                <c:pt idx="3977">
                  <c:v>1.0469999999999999</c:v>
                </c:pt>
                <c:pt idx="3978">
                  <c:v>1.0489999999999999</c:v>
                </c:pt>
                <c:pt idx="3979">
                  <c:v>1.05</c:v>
                </c:pt>
                <c:pt idx="3980">
                  <c:v>1.0509999999999999</c:v>
                </c:pt>
                <c:pt idx="3981">
                  <c:v>1.0509999999999999</c:v>
                </c:pt>
                <c:pt idx="3982">
                  <c:v>1.0509999999999999</c:v>
                </c:pt>
                <c:pt idx="3983">
                  <c:v>1.0509999999999999</c:v>
                </c:pt>
                <c:pt idx="3984">
                  <c:v>1.052</c:v>
                </c:pt>
                <c:pt idx="3985">
                  <c:v>1.052</c:v>
                </c:pt>
                <c:pt idx="3986">
                  <c:v>1.052</c:v>
                </c:pt>
                <c:pt idx="3987">
                  <c:v>1.052</c:v>
                </c:pt>
                <c:pt idx="3988">
                  <c:v>1.052</c:v>
                </c:pt>
                <c:pt idx="3989">
                  <c:v>1.052</c:v>
                </c:pt>
                <c:pt idx="3990">
                  <c:v>1.052</c:v>
                </c:pt>
                <c:pt idx="3991">
                  <c:v>1.0529999999999999</c:v>
                </c:pt>
                <c:pt idx="3992">
                  <c:v>1.056</c:v>
                </c:pt>
                <c:pt idx="3993">
                  <c:v>1.056</c:v>
                </c:pt>
                <c:pt idx="3994">
                  <c:v>1.056</c:v>
                </c:pt>
                <c:pt idx="3995">
                  <c:v>1.056</c:v>
                </c:pt>
                <c:pt idx="3996">
                  <c:v>1.056</c:v>
                </c:pt>
                <c:pt idx="3997">
                  <c:v>1.056</c:v>
                </c:pt>
                <c:pt idx="3998">
                  <c:v>1.056</c:v>
                </c:pt>
                <c:pt idx="3999">
                  <c:v>1.056</c:v>
                </c:pt>
                <c:pt idx="4000">
                  <c:v>1.0569999999999999</c:v>
                </c:pt>
                <c:pt idx="4001">
                  <c:v>1.0569999999999999</c:v>
                </c:pt>
                <c:pt idx="4002">
                  <c:v>1.0569999999999999</c:v>
                </c:pt>
                <c:pt idx="4003">
                  <c:v>1.0569999999999999</c:v>
                </c:pt>
                <c:pt idx="4004">
                  <c:v>1.0569999999999999</c:v>
                </c:pt>
                <c:pt idx="4005">
                  <c:v>1.0569999999999999</c:v>
                </c:pt>
                <c:pt idx="4006">
                  <c:v>1.0580000000000001</c:v>
                </c:pt>
                <c:pt idx="4007">
                  <c:v>1.0580000000000001</c:v>
                </c:pt>
                <c:pt idx="4008">
                  <c:v>1.0580000000000001</c:v>
                </c:pt>
                <c:pt idx="4009">
                  <c:v>1.0580000000000001</c:v>
                </c:pt>
                <c:pt idx="4010">
                  <c:v>1.0589999999999999</c:v>
                </c:pt>
                <c:pt idx="4011">
                  <c:v>1.0589999999999999</c:v>
                </c:pt>
                <c:pt idx="4012">
                  <c:v>1.0589999999999999</c:v>
                </c:pt>
                <c:pt idx="4013">
                  <c:v>1.0589999999999999</c:v>
                </c:pt>
                <c:pt idx="4014">
                  <c:v>1.0589999999999999</c:v>
                </c:pt>
                <c:pt idx="4015">
                  <c:v>1.0589999999999999</c:v>
                </c:pt>
                <c:pt idx="4016">
                  <c:v>1.0589999999999999</c:v>
                </c:pt>
                <c:pt idx="4017">
                  <c:v>1.0589999999999999</c:v>
                </c:pt>
                <c:pt idx="4018">
                  <c:v>1.0589999999999999</c:v>
                </c:pt>
                <c:pt idx="4019">
                  <c:v>1.0589999999999999</c:v>
                </c:pt>
                <c:pt idx="4020">
                  <c:v>1.0589999999999999</c:v>
                </c:pt>
                <c:pt idx="4021">
                  <c:v>1.0589999999999999</c:v>
                </c:pt>
                <c:pt idx="4022">
                  <c:v>1.0589999999999999</c:v>
                </c:pt>
                <c:pt idx="4023">
                  <c:v>1.0589999999999999</c:v>
                </c:pt>
                <c:pt idx="4024">
                  <c:v>1.0589999999999999</c:v>
                </c:pt>
                <c:pt idx="4025">
                  <c:v>1.0589999999999999</c:v>
                </c:pt>
                <c:pt idx="4026">
                  <c:v>1.0609999999999999</c:v>
                </c:pt>
                <c:pt idx="4027">
                  <c:v>1.0620000000000001</c:v>
                </c:pt>
                <c:pt idx="4028">
                  <c:v>1.0620000000000001</c:v>
                </c:pt>
                <c:pt idx="4029">
                  <c:v>1.0620000000000001</c:v>
                </c:pt>
                <c:pt idx="4030">
                  <c:v>1.0620000000000001</c:v>
                </c:pt>
                <c:pt idx="4031">
                  <c:v>1.0620000000000001</c:v>
                </c:pt>
                <c:pt idx="4032">
                  <c:v>1.0620000000000001</c:v>
                </c:pt>
                <c:pt idx="4033">
                  <c:v>1.0629999999999999</c:v>
                </c:pt>
                <c:pt idx="4034">
                  <c:v>1.0649999999999999</c:v>
                </c:pt>
                <c:pt idx="4035">
                  <c:v>1.0660000000000001</c:v>
                </c:pt>
                <c:pt idx="4036">
                  <c:v>1.0660000000000001</c:v>
                </c:pt>
                <c:pt idx="4037">
                  <c:v>1.0660000000000001</c:v>
                </c:pt>
                <c:pt idx="4038">
                  <c:v>1.0669999999999999</c:v>
                </c:pt>
                <c:pt idx="4039">
                  <c:v>1.07</c:v>
                </c:pt>
                <c:pt idx="4040">
                  <c:v>1.07</c:v>
                </c:pt>
                <c:pt idx="4041">
                  <c:v>1.07</c:v>
                </c:pt>
                <c:pt idx="4042">
                  <c:v>1.07</c:v>
                </c:pt>
                <c:pt idx="4043">
                  <c:v>1.07</c:v>
                </c:pt>
                <c:pt idx="4044">
                  <c:v>1.07</c:v>
                </c:pt>
                <c:pt idx="4045">
                  <c:v>1.07</c:v>
                </c:pt>
                <c:pt idx="4046">
                  <c:v>1.0720000000000001</c:v>
                </c:pt>
                <c:pt idx="4047">
                  <c:v>1.0720000000000001</c:v>
                </c:pt>
                <c:pt idx="4048">
                  <c:v>1.073</c:v>
                </c:pt>
                <c:pt idx="4049">
                  <c:v>1.0740000000000001</c:v>
                </c:pt>
                <c:pt idx="4050">
                  <c:v>1.0760000000000001</c:v>
                </c:pt>
                <c:pt idx="4051">
                  <c:v>1.0760000000000001</c:v>
                </c:pt>
                <c:pt idx="4052">
                  <c:v>1.0760000000000001</c:v>
                </c:pt>
                <c:pt idx="4053">
                  <c:v>1.0760000000000001</c:v>
                </c:pt>
                <c:pt idx="4054">
                  <c:v>1.0760000000000001</c:v>
                </c:pt>
                <c:pt idx="4055">
                  <c:v>1.0760000000000001</c:v>
                </c:pt>
                <c:pt idx="4056">
                  <c:v>1.0760000000000001</c:v>
                </c:pt>
                <c:pt idx="4057">
                  <c:v>1.0760000000000001</c:v>
                </c:pt>
                <c:pt idx="4058">
                  <c:v>1.0760000000000001</c:v>
                </c:pt>
                <c:pt idx="4059">
                  <c:v>1.0760000000000001</c:v>
                </c:pt>
                <c:pt idx="4060">
                  <c:v>1.0760000000000001</c:v>
                </c:pt>
                <c:pt idx="4061">
                  <c:v>1.0760000000000001</c:v>
                </c:pt>
                <c:pt idx="4062">
                  <c:v>1.0760000000000001</c:v>
                </c:pt>
                <c:pt idx="4063">
                  <c:v>1.0760000000000001</c:v>
                </c:pt>
                <c:pt idx="4064">
                  <c:v>1.0760000000000001</c:v>
                </c:pt>
                <c:pt idx="4065">
                  <c:v>1.0760000000000001</c:v>
                </c:pt>
                <c:pt idx="4066">
                  <c:v>1.0760000000000001</c:v>
                </c:pt>
                <c:pt idx="4067">
                  <c:v>1.0760000000000001</c:v>
                </c:pt>
                <c:pt idx="4068">
                  <c:v>1.0760000000000001</c:v>
                </c:pt>
                <c:pt idx="4069">
                  <c:v>1.079</c:v>
                </c:pt>
                <c:pt idx="4070">
                  <c:v>1.079</c:v>
                </c:pt>
                <c:pt idx="4071">
                  <c:v>1.079</c:v>
                </c:pt>
                <c:pt idx="4072">
                  <c:v>1.079</c:v>
                </c:pt>
                <c:pt idx="4073">
                  <c:v>1.079</c:v>
                </c:pt>
                <c:pt idx="4074">
                  <c:v>1.079</c:v>
                </c:pt>
                <c:pt idx="4075">
                  <c:v>1.079</c:v>
                </c:pt>
                <c:pt idx="4076">
                  <c:v>1.079</c:v>
                </c:pt>
                <c:pt idx="4077">
                  <c:v>1.08</c:v>
                </c:pt>
                <c:pt idx="4078">
                  <c:v>1.0820000000000001</c:v>
                </c:pt>
                <c:pt idx="4079">
                  <c:v>1.0820000000000001</c:v>
                </c:pt>
                <c:pt idx="4080">
                  <c:v>1.0820000000000001</c:v>
                </c:pt>
                <c:pt idx="4081">
                  <c:v>1.0820000000000001</c:v>
                </c:pt>
                <c:pt idx="4082">
                  <c:v>1.0820000000000001</c:v>
                </c:pt>
                <c:pt idx="4083">
                  <c:v>1.0820000000000001</c:v>
                </c:pt>
                <c:pt idx="4084">
                  <c:v>1.0820000000000001</c:v>
                </c:pt>
                <c:pt idx="4085">
                  <c:v>1.0820000000000001</c:v>
                </c:pt>
                <c:pt idx="4086">
                  <c:v>1.0820000000000001</c:v>
                </c:pt>
                <c:pt idx="4087">
                  <c:v>1.0820000000000001</c:v>
                </c:pt>
                <c:pt idx="4088">
                  <c:v>1.0820000000000001</c:v>
                </c:pt>
                <c:pt idx="4089">
                  <c:v>1.0820000000000001</c:v>
                </c:pt>
                <c:pt idx="4090">
                  <c:v>1.0820000000000001</c:v>
                </c:pt>
                <c:pt idx="4091">
                  <c:v>1.0820000000000001</c:v>
                </c:pt>
                <c:pt idx="4092">
                  <c:v>1.0820000000000001</c:v>
                </c:pt>
                <c:pt idx="4093">
                  <c:v>1.0820000000000001</c:v>
                </c:pt>
                <c:pt idx="4094">
                  <c:v>1.0820000000000001</c:v>
                </c:pt>
                <c:pt idx="4095">
                  <c:v>1.0820000000000001</c:v>
                </c:pt>
                <c:pt idx="4096">
                  <c:v>1.0820000000000001</c:v>
                </c:pt>
                <c:pt idx="4097">
                  <c:v>1.0820000000000001</c:v>
                </c:pt>
                <c:pt idx="4098">
                  <c:v>1.0820000000000001</c:v>
                </c:pt>
                <c:pt idx="4099">
                  <c:v>1.0820000000000001</c:v>
                </c:pt>
                <c:pt idx="4100">
                  <c:v>1.0820000000000001</c:v>
                </c:pt>
                <c:pt idx="4101">
                  <c:v>1.0820000000000001</c:v>
                </c:pt>
                <c:pt idx="4102">
                  <c:v>1.0820000000000001</c:v>
                </c:pt>
                <c:pt idx="4103">
                  <c:v>1.083</c:v>
                </c:pt>
                <c:pt idx="4104">
                  <c:v>1.0840000000000001</c:v>
                </c:pt>
                <c:pt idx="4105">
                  <c:v>1.0840000000000001</c:v>
                </c:pt>
                <c:pt idx="4106">
                  <c:v>1.0860000000000001</c:v>
                </c:pt>
                <c:pt idx="4107">
                  <c:v>1.0860000000000001</c:v>
                </c:pt>
                <c:pt idx="4108">
                  <c:v>1.087</c:v>
                </c:pt>
                <c:pt idx="4109">
                  <c:v>1.089</c:v>
                </c:pt>
                <c:pt idx="4110">
                  <c:v>1.089</c:v>
                </c:pt>
                <c:pt idx="4111">
                  <c:v>1.089</c:v>
                </c:pt>
                <c:pt idx="4112">
                  <c:v>1.089</c:v>
                </c:pt>
                <c:pt idx="4113">
                  <c:v>1.089</c:v>
                </c:pt>
                <c:pt idx="4114">
                  <c:v>1.089</c:v>
                </c:pt>
                <c:pt idx="4115">
                  <c:v>1.089</c:v>
                </c:pt>
                <c:pt idx="4116">
                  <c:v>1.089</c:v>
                </c:pt>
                <c:pt idx="4117">
                  <c:v>1.089</c:v>
                </c:pt>
                <c:pt idx="4118">
                  <c:v>1.089</c:v>
                </c:pt>
                <c:pt idx="4119">
                  <c:v>1.089</c:v>
                </c:pt>
                <c:pt idx="4120">
                  <c:v>1.089</c:v>
                </c:pt>
                <c:pt idx="4121">
                  <c:v>1.089</c:v>
                </c:pt>
                <c:pt idx="4122">
                  <c:v>1.089</c:v>
                </c:pt>
                <c:pt idx="4123">
                  <c:v>1.089</c:v>
                </c:pt>
                <c:pt idx="4124">
                  <c:v>1.0900000000000001</c:v>
                </c:pt>
                <c:pt idx="4125">
                  <c:v>1.0900000000000001</c:v>
                </c:pt>
                <c:pt idx="4126">
                  <c:v>1.0900000000000001</c:v>
                </c:pt>
                <c:pt idx="4127">
                  <c:v>1.0900000000000001</c:v>
                </c:pt>
                <c:pt idx="4128">
                  <c:v>1.0900000000000001</c:v>
                </c:pt>
                <c:pt idx="4129">
                  <c:v>1.0900000000000001</c:v>
                </c:pt>
                <c:pt idx="4130">
                  <c:v>1.091</c:v>
                </c:pt>
                <c:pt idx="4131">
                  <c:v>1.093</c:v>
                </c:pt>
                <c:pt idx="4132">
                  <c:v>1.093</c:v>
                </c:pt>
                <c:pt idx="4133">
                  <c:v>1.095</c:v>
                </c:pt>
                <c:pt idx="4134">
                  <c:v>1.095</c:v>
                </c:pt>
                <c:pt idx="4135">
                  <c:v>1.095</c:v>
                </c:pt>
                <c:pt idx="4136">
                  <c:v>1.095</c:v>
                </c:pt>
                <c:pt idx="4137">
                  <c:v>1.095</c:v>
                </c:pt>
                <c:pt idx="4138">
                  <c:v>1.095</c:v>
                </c:pt>
                <c:pt idx="4139">
                  <c:v>1.0960000000000001</c:v>
                </c:pt>
                <c:pt idx="4140">
                  <c:v>1.0960000000000001</c:v>
                </c:pt>
                <c:pt idx="4141">
                  <c:v>1.0960000000000001</c:v>
                </c:pt>
                <c:pt idx="4142">
                  <c:v>1.0960000000000001</c:v>
                </c:pt>
                <c:pt idx="4143">
                  <c:v>1.0960000000000001</c:v>
                </c:pt>
                <c:pt idx="4144">
                  <c:v>1.099</c:v>
                </c:pt>
                <c:pt idx="4145">
                  <c:v>1.099</c:v>
                </c:pt>
                <c:pt idx="4146">
                  <c:v>1.099</c:v>
                </c:pt>
                <c:pt idx="4147">
                  <c:v>1.099</c:v>
                </c:pt>
                <c:pt idx="4148">
                  <c:v>1.1000000000000001</c:v>
                </c:pt>
                <c:pt idx="4149">
                  <c:v>1.1000000000000001</c:v>
                </c:pt>
                <c:pt idx="4150">
                  <c:v>1.1000000000000001</c:v>
                </c:pt>
                <c:pt idx="4151">
                  <c:v>1.1000000000000001</c:v>
                </c:pt>
                <c:pt idx="4152">
                  <c:v>1.1000000000000001</c:v>
                </c:pt>
                <c:pt idx="4153">
                  <c:v>1.1000000000000001</c:v>
                </c:pt>
                <c:pt idx="4154">
                  <c:v>1.101</c:v>
                </c:pt>
                <c:pt idx="4155">
                  <c:v>1.101</c:v>
                </c:pt>
                <c:pt idx="4156">
                  <c:v>1.101</c:v>
                </c:pt>
                <c:pt idx="4157">
                  <c:v>1.101</c:v>
                </c:pt>
                <c:pt idx="4158">
                  <c:v>1.101</c:v>
                </c:pt>
                <c:pt idx="4159">
                  <c:v>1.103</c:v>
                </c:pt>
                <c:pt idx="4160">
                  <c:v>1.103</c:v>
                </c:pt>
                <c:pt idx="4161">
                  <c:v>1.103</c:v>
                </c:pt>
                <c:pt idx="4162">
                  <c:v>1.103</c:v>
                </c:pt>
                <c:pt idx="4163">
                  <c:v>1.103</c:v>
                </c:pt>
                <c:pt idx="4164">
                  <c:v>1.1040000000000001</c:v>
                </c:pt>
                <c:pt idx="4165">
                  <c:v>1.1060000000000001</c:v>
                </c:pt>
                <c:pt idx="4166">
                  <c:v>1.1060000000000001</c:v>
                </c:pt>
                <c:pt idx="4167">
                  <c:v>1.107</c:v>
                </c:pt>
                <c:pt idx="4168">
                  <c:v>1.1080000000000001</c:v>
                </c:pt>
                <c:pt idx="4169">
                  <c:v>1.1100000000000001</c:v>
                </c:pt>
                <c:pt idx="4170">
                  <c:v>1.1100000000000001</c:v>
                </c:pt>
                <c:pt idx="4171">
                  <c:v>1.1100000000000001</c:v>
                </c:pt>
                <c:pt idx="4172">
                  <c:v>1.1100000000000001</c:v>
                </c:pt>
                <c:pt idx="4173">
                  <c:v>1.113</c:v>
                </c:pt>
                <c:pt idx="4174">
                  <c:v>1.113</c:v>
                </c:pt>
                <c:pt idx="4175">
                  <c:v>1.113</c:v>
                </c:pt>
                <c:pt idx="4176">
                  <c:v>1.113</c:v>
                </c:pt>
                <c:pt idx="4177">
                  <c:v>1.113</c:v>
                </c:pt>
                <c:pt idx="4178">
                  <c:v>1.113</c:v>
                </c:pt>
                <c:pt idx="4179">
                  <c:v>1.1140000000000001</c:v>
                </c:pt>
                <c:pt idx="4180">
                  <c:v>1.1140000000000001</c:v>
                </c:pt>
                <c:pt idx="4181">
                  <c:v>1.1140000000000001</c:v>
                </c:pt>
                <c:pt idx="4182">
                  <c:v>1.1160000000000001</c:v>
                </c:pt>
                <c:pt idx="4183">
                  <c:v>1.1160000000000001</c:v>
                </c:pt>
                <c:pt idx="4184">
                  <c:v>1.1160000000000001</c:v>
                </c:pt>
                <c:pt idx="4185">
                  <c:v>1.1160000000000001</c:v>
                </c:pt>
                <c:pt idx="4186">
                  <c:v>1.1160000000000001</c:v>
                </c:pt>
                <c:pt idx="4187">
                  <c:v>1.1160000000000001</c:v>
                </c:pt>
                <c:pt idx="4188">
                  <c:v>1.117</c:v>
                </c:pt>
                <c:pt idx="4189">
                  <c:v>1.117</c:v>
                </c:pt>
                <c:pt idx="4190">
                  <c:v>1.119</c:v>
                </c:pt>
                <c:pt idx="4191">
                  <c:v>1.119</c:v>
                </c:pt>
                <c:pt idx="4192">
                  <c:v>1.1200000000000001</c:v>
                </c:pt>
                <c:pt idx="4193">
                  <c:v>1.1200000000000001</c:v>
                </c:pt>
                <c:pt idx="4194">
                  <c:v>1.1200000000000001</c:v>
                </c:pt>
                <c:pt idx="4195">
                  <c:v>1.1200000000000001</c:v>
                </c:pt>
                <c:pt idx="4196">
                  <c:v>1.1200000000000001</c:v>
                </c:pt>
                <c:pt idx="4197">
                  <c:v>1.1200000000000001</c:v>
                </c:pt>
                <c:pt idx="4198">
                  <c:v>1.1200000000000001</c:v>
                </c:pt>
                <c:pt idx="4199">
                  <c:v>1.1200000000000001</c:v>
                </c:pt>
                <c:pt idx="4200">
                  <c:v>1.1200000000000001</c:v>
                </c:pt>
                <c:pt idx="4201">
                  <c:v>1.1200000000000001</c:v>
                </c:pt>
                <c:pt idx="4202">
                  <c:v>1.1200000000000001</c:v>
                </c:pt>
                <c:pt idx="4203">
                  <c:v>1.1200000000000001</c:v>
                </c:pt>
                <c:pt idx="4204">
                  <c:v>1.1200000000000001</c:v>
                </c:pt>
                <c:pt idx="4205">
                  <c:v>1.1200000000000001</c:v>
                </c:pt>
                <c:pt idx="4206">
                  <c:v>1.1200000000000001</c:v>
                </c:pt>
                <c:pt idx="4207">
                  <c:v>1.1200000000000001</c:v>
                </c:pt>
                <c:pt idx="4208">
                  <c:v>1.1200000000000001</c:v>
                </c:pt>
                <c:pt idx="4209">
                  <c:v>1.1200000000000001</c:v>
                </c:pt>
                <c:pt idx="4210">
                  <c:v>1.1200000000000001</c:v>
                </c:pt>
                <c:pt idx="4211">
                  <c:v>1.1200000000000001</c:v>
                </c:pt>
                <c:pt idx="4212">
                  <c:v>1.1200000000000001</c:v>
                </c:pt>
                <c:pt idx="4213">
                  <c:v>1.1200000000000001</c:v>
                </c:pt>
                <c:pt idx="4214">
                  <c:v>1.1200000000000001</c:v>
                </c:pt>
                <c:pt idx="4215">
                  <c:v>1.1200000000000001</c:v>
                </c:pt>
                <c:pt idx="4216">
                  <c:v>1.1200000000000001</c:v>
                </c:pt>
                <c:pt idx="4217">
                  <c:v>1.1200000000000001</c:v>
                </c:pt>
                <c:pt idx="4218">
                  <c:v>1.1200000000000001</c:v>
                </c:pt>
                <c:pt idx="4219">
                  <c:v>1.1200000000000001</c:v>
                </c:pt>
                <c:pt idx="4220">
                  <c:v>1.121</c:v>
                </c:pt>
                <c:pt idx="4221">
                  <c:v>1.121</c:v>
                </c:pt>
                <c:pt idx="4222">
                  <c:v>1.121</c:v>
                </c:pt>
                <c:pt idx="4223">
                  <c:v>1.1220000000000001</c:v>
                </c:pt>
                <c:pt idx="4224">
                  <c:v>1.123</c:v>
                </c:pt>
                <c:pt idx="4225">
                  <c:v>1.123</c:v>
                </c:pt>
                <c:pt idx="4226">
                  <c:v>1.123</c:v>
                </c:pt>
                <c:pt idx="4227">
                  <c:v>1.123</c:v>
                </c:pt>
                <c:pt idx="4228">
                  <c:v>1.123</c:v>
                </c:pt>
                <c:pt idx="4229">
                  <c:v>1.123</c:v>
                </c:pt>
                <c:pt idx="4230">
                  <c:v>1.1240000000000001</c:v>
                </c:pt>
                <c:pt idx="4231">
                  <c:v>1.125</c:v>
                </c:pt>
                <c:pt idx="4232">
                  <c:v>1.125</c:v>
                </c:pt>
                <c:pt idx="4233">
                  <c:v>1.125</c:v>
                </c:pt>
                <c:pt idx="4234">
                  <c:v>1.125</c:v>
                </c:pt>
                <c:pt idx="4235">
                  <c:v>1.125</c:v>
                </c:pt>
                <c:pt idx="4236">
                  <c:v>1.1259999999999999</c:v>
                </c:pt>
                <c:pt idx="4237">
                  <c:v>1.1259999999999999</c:v>
                </c:pt>
                <c:pt idx="4238">
                  <c:v>1.1259999999999999</c:v>
                </c:pt>
                <c:pt idx="4239">
                  <c:v>1.127</c:v>
                </c:pt>
                <c:pt idx="4240">
                  <c:v>1.127</c:v>
                </c:pt>
                <c:pt idx="4241">
                  <c:v>1.131</c:v>
                </c:pt>
                <c:pt idx="4242">
                  <c:v>1.131</c:v>
                </c:pt>
                <c:pt idx="4243">
                  <c:v>1.1319999999999999</c:v>
                </c:pt>
                <c:pt idx="4244">
                  <c:v>1.1319999999999999</c:v>
                </c:pt>
                <c:pt idx="4245">
                  <c:v>1.1319999999999999</c:v>
                </c:pt>
                <c:pt idx="4246">
                  <c:v>1.1319999999999999</c:v>
                </c:pt>
                <c:pt idx="4247">
                  <c:v>1.1319999999999999</c:v>
                </c:pt>
                <c:pt idx="4248">
                  <c:v>1.1339999999999999</c:v>
                </c:pt>
                <c:pt idx="4249">
                  <c:v>1.1339999999999999</c:v>
                </c:pt>
                <c:pt idx="4250">
                  <c:v>1.137</c:v>
                </c:pt>
                <c:pt idx="4251">
                  <c:v>1.137</c:v>
                </c:pt>
                <c:pt idx="4252">
                  <c:v>1.137</c:v>
                </c:pt>
                <c:pt idx="4253">
                  <c:v>1.137</c:v>
                </c:pt>
                <c:pt idx="4254">
                  <c:v>1.137</c:v>
                </c:pt>
                <c:pt idx="4255">
                  <c:v>1.137</c:v>
                </c:pt>
                <c:pt idx="4256">
                  <c:v>1.1379999999999999</c:v>
                </c:pt>
                <c:pt idx="4257">
                  <c:v>1.139</c:v>
                </c:pt>
                <c:pt idx="4258">
                  <c:v>1.139</c:v>
                </c:pt>
                <c:pt idx="4259">
                  <c:v>1.139</c:v>
                </c:pt>
                <c:pt idx="4260">
                  <c:v>1.141</c:v>
                </c:pt>
                <c:pt idx="4261">
                  <c:v>1.141</c:v>
                </c:pt>
                <c:pt idx="4262">
                  <c:v>1.141</c:v>
                </c:pt>
                <c:pt idx="4263">
                  <c:v>1.141</c:v>
                </c:pt>
                <c:pt idx="4264">
                  <c:v>1.141</c:v>
                </c:pt>
                <c:pt idx="4265">
                  <c:v>1.141</c:v>
                </c:pt>
                <c:pt idx="4266">
                  <c:v>1.141</c:v>
                </c:pt>
                <c:pt idx="4267">
                  <c:v>1.141</c:v>
                </c:pt>
                <c:pt idx="4268">
                  <c:v>1.141</c:v>
                </c:pt>
                <c:pt idx="4269">
                  <c:v>1.141</c:v>
                </c:pt>
                <c:pt idx="4270">
                  <c:v>1.1419999999999999</c:v>
                </c:pt>
                <c:pt idx="4271">
                  <c:v>1.143</c:v>
                </c:pt>
                <c:pt idx="4272">
                  <c:v>1.1439999999999999</c:v>
                </c:pt>
                <c:pt idx="4273">
                  <c:v>1.1439999999999999</c:v>
                </c:pt>
                <c:pt idx="4274">
                  <c:v>1.1439999999999999</c:v>
                </c:pt>
                <c:pt idx="4275">
                  <c:v>1.1439999999999999</c:v>
                </c:pt>
                <c:pt idx="4276">
                  <c:v>1.1439999999999999</c:v>
                </c:pt>
                <c:pt idx="4277">
                  <c:v>1.1439999999999999</c:v>
                </c:pt>
                <c:pt idx="4278">
                  <c:v>1.1439999999999999</c:v>
                </c:pt>
                <c:pt idx="4279">
                  <c:v>1.1439999999999999</c:v>
                </c:pt>
                <c:pt idx="4280">
                  <c:v>1.145</c:v>
                </c:pt>
                <c:pt idx="4281">
                  <c:v>1.145</c:v>
                </c:pt>
                <c:pt idx="4282">
                  <c:v>1.1459999999999999</c:v>
                </c:pt>
                <c:pt idx="4283">
                  <c:v>1.1479999999999999</c:v>
                </c:pt>
                <c:pt idx="4284">
                  <c:v>1.1479999999999999</c:v>
                </c:pt>
                <c:pt idx="4285">
                  <c:v>1.1479999999999999</c:v>
                </c:pt>
                <c:pt idx="4286">
                  <c:v>1.1479999999999999</c:v>
                </c:pt>
                <c:pt idx="4287">
                  <c:v>1.151</c:v>
                </c:pt>
                <c:pt idx="4288">
                  <c:v>1.151</c:v>
                </c:pt>
                <c:pt idx="4289">
                  <c:v>1.151</c:v>
                </c:pt>
                <c:pt idx="4290">
                  <c:v>1.151</c:v>
                </c:pt>
                <c:pt idx="4291">
                  <c:v>1.151</c:v>
                </c:pt>
                <c:pt idx="4292">
                  <c:v>1.151</c:v>
                </c:pt>
                <c:pt idx="4293">
                  <c:v>1.151</c:v>
                </c:pt>
                <c:pt idx="4294">
                  <c:v>1.151</c:v>
                </c:pt>
                <c:pt idx="4295">
                  <c:v>1.151</c:v>
                </c:pt>
                <c:pt idx="4296">
                  <c:v>1.151</c:v>
                </c:pt>
                <c:pt idx="4297">
                  <c:v>1.151</c:v>
                </c:pt>
                <c:pt idx="4298">
                  <c:v>1.151</c:v>
                </c:pt>
                <c:pt idx="4299">
                  <c:v>1.151</c:v>
                </c:pt>
                <c:pt idx="4300">
                  <c:v>1.151</c:v>
                </c:pt>
                <c:pt idx="4301">
                  <c:v>1.1539999999999999</c:v>
                </c:pt>
                <c:pt idx="4302">
                  <c:v>1.155</c:v>
                </c:pt>
                <c:pt idx="4303">
                  <c:v>1.155</c:v>
                </c:pt>
                <c:pt idx="4304">
                  <c:v>1.157</c:v>
                </c:pt>
                <c:pt idx="4305">
                  <c:v>1.157</c:v>
                </c:pt>
                <c:pt idx="4306">
                  <c:v>1.157</c:v>
                </c:pt>
                <c:pt idx="4307">
                  <c:v>1.157</c:v>
                </c:pt>
                <c:pt idx="4308">
                  <c:v>1.157</c:v>
                </c:pt>
                <c:pt idx="4309">
                  <c:v>1.157</c:v>
                </c:pt>
                <c:pt idx="4310">
                  <c:v>1.157</c:v>
                </c:pt>
                <c:pt idx="4311">
                  <c:v>1.157</c:v>
                </c:pt>
                <c:pt idx="4312">
                  <c:v>1.157</c:v>
                </c:pt>
                <c:pt idx="4313">
                  <c:v>1.157</c:v>
                </c:pt>
                <c:pt idx="4314">
                  <c:v>1.157</c:v>
                </c:pt>
                <c:pt idx="4315">
                  <c:v>1.157</c:v>
                </c:pt>
                <c:pt idx="4316">
                  <c:v>1.157</c:v>
                </c:pt>
                <c:pt idx="4317">
                  <c:v>1.157</c:v>
                </c:pt>
                <c:pt idx="4318">
                  <c:v>1.157</c:v>
                </c:pt>
                <c:pt idx="4319">
                  <c:v>1.157</c:v>
                </c:pt>
                <c:pt idx="4320">
                  <c:v>1.157</c:v>
                </c:pt>
                <c:pt idx="4321">
                  <c:v>1.1579999999999999</c:v>
                </c:pt>
                <c:pt idx="4322">
                  <c:v>1.1579999999999999</c:v>
                </c:pt>
                <c:pt idx="4323">
                  <c:v>1.1579999999999999</c:v>
                </c:pt>
                <c:pt idx="4324">
                  <c:v>1.1579999999999999</c:v>
                </c:pt>
                <c:pt idx="4325">
                  <c:v>1.1579999999999999</c:v>
                </c:pt>
                <c:pt idx="4326">
                  <c:v>1.1579999999999999</c:v>
                </c:pt>
                <c:pt idx="4327">
                  <c:v>1.1579999999999999</c:v>
                </c:pt>
                <c:pt idx="4328">
                  <c:v>1.1579999999999999</c:v>
                </c:pt>
                <c:pt idx="4329">
                  <c:v>1.1579999999999999</c:v>
                </c:pt>
                <c:pt idx="4330">
                  <c:v>1.1579999999999999</c:v>
                </c:pt>
                <c:pt idx="4331">
                  <c:v>1.1579999999999999</c:v>
                </c:pt>
                <c:pt idx="4332">
                  <c:v>1.159</c:v>
                </c:pt>
                <c:pt idx="4333">
                  <c:v>1.159</c:v>
                </c:pt>
                <c:pt idx="4334">
                  <c:v>1.1599999999999999</c:v>
                </c:pt>
                <c:pt idx="4335">
                  <c:v>1.1599999999999999</c:v>
                </c:pt>
                <c:pt idx="4336">
                  <c:v>1.1599999999999999</c:v>
                </c:pt>
                <c:pt idx="4337">
                  <c:v>1.1599999999999999</c:v>
                </c:pt>
                <c:pt idx="4338">
                  <c:v>1.1599999999999999</c:v>
                </c:pt>
                <c:pt idx="4339">
                  <c:v>1.1619999999999999</c:v>
                </c:pt>
                <c:pt idx="4340">
                  <c:v>1.1619999999999999</c:v>
                </c:pt>
                <c:pt idx="4341">
                  <c:v>1.1619999999999999</c:v>
                </c:pt>
                <c:pt idx="4342">
                  <c:v>1.1619999999999999</c:v>
                </c:pt>
                <c:pt idx="4343">
                  <c:v>1.1619999999999999</c:v>
                </c:pt>
                <c:pt idx="4344">
                  <c:v>1.1619999999999999</c:v>
                </c:pt>
                <c:pt idx="4345">
                  <c:v>1.1619999999999999</c:v>
                </c:pt>
                <c:pt idx="4346">
                  <c:v>1.1619999999999999</c:v>
                </c:pt>
                <c:pt idx="4347">
                  <c:v>1.1619999999999999</c:v>
                </c:pt>
                <c:pt idx="4348">
                  <c:v>1.163</c:v>
                </c:pt>
                <c:pt idx="4349">
                  <c:v>1.163</c:v>
                </c:pt>
                <c:pt idx="4350">
                  <c:v>1.163</c:v>
                </c:pt>
                <c:pt idx="4351">
                  <c:v>1.163</c:v>
                </c:pt>
                <c:pt idx="4352">
                  <c:v>1.163</c:v>
                </c:pt>
                <c:pt idx="4353">
                  <c:v>1.163</c:v>
                </c:pt>
                <c:pt idx="4354">
                  <c:v>1.163</c:v>
                </c:pt>
                <c:pt idx="4355">
                  <c:v>1.163</c:v>
                </c:pt>
                <c:pt idx="4356">
                  <c:v>1.163</c:v>
                </c:pt>
                <c:pt idx="4357">
                  <c:v>1.163</c:v>
                </c:pt>
                <c:pt idx="4358">
                  <c:v>1.163</c:v>
                </c:pt>
                <c:pt idx="4359">
                  <c:v>1.163</c:v>
                </c:pt>
                <c:pt idx="4360">
                  <c:v>1.1639999999999999</c:v>
                </c:pt>
                <c:pt idx="4361">
                  <c:v>1.1639999999999999</c:v>
                </c:pt>
                <c:pt idx="4362">
                  <c:v>1.165</c:v>
                </c:pt>
                <c:pt idx="4363">
                  <c:v>1.165</c:v>
                </c:pt>
                <c:pt idx="4364">
                  <c:v>1.165</c:v>
                </c:pt>
                <c:pt idx="4365">
                  <c:v>1.165</c:v>
                </c:pt>
                <c:pt idx="4366">
                  <c:v>1.165</c:v>
                </c:pt>
                <c:pt idx="4367">
                  <c:v>1.165</c:v>
                </c:pt>
                <c:pt idx="4368">
                  <c:v>1.165</c:v>
                </c:pt>
                <c:pt idx="4369">
                  <c:v>1.165</c:v>
                </c:pt>
                <c:pt idx="4370">
                  <c:v>1.165</c:v>
                </c:pt>
                <c:pt idx="4371">
                  <c:v>1.165</c:v>
                </c:pt>
                <c:pt idx="4372">
                  <c:v>1.165</c:v>
                </c:pt>
                <c:pt idx="4373">
                  <c:v>1.1659999999999999</c:v>
                </c:pt>
                <c:pt idx="4374">
                  <c:v>1.1659999999999999</c:v>
                </c:pt>
                <c:pt idx="4375">
                  <c:v>1.1659999999999999</c:v>
                </c:pt>
                <c:pt idx="4376">
                  <c:v>1.1659999999999999</c:v>
                </c:pt>
                <c:pt idx="4377">
                  <c:v>1.1659999999999999</c:v>
                </c:pt>
                <c:pt idx="4378">
                  <c:v>1.1659999999999999</c:v>
                </c:pt>
                <c:pt idx="4379">
                  <c:v>1.1659999999999999</c:v>
                </c:pt>
                <c:pt idx="4380">
                  <c:v>1.1659999999999999</c:v>
                </c:pt>
                <c:pt idx="4381">
                  <c:v>1.1659999999999999</c:v>
                </c:pt>
                <c:pt idx="4382">
                  <c:v>1.1659999999999999</c:v>
                </c:pt>
                <c:pt idx="4383">
                  <c:v>1.1659999999999999</c:v>
                </c:pt>
                <c:pt idx="4384">
                  <c:v>1.167</c:v>
                </c:pt>
                <c:pt idx="4385">
                  <c:v>1.169</c:v>
                </c:pt>
                <c:pt idx="4386">
                  <c:v>1.169</c:v>
                </c:pt>
                <c:pt idx="4387">
                  <c:v>1.169</c:v>
                </c:pt>
                <c:pt idx="4388">
                  <c:v>1.169</c:v>
                </c:pt>
                <c:pt idx="4389">
                  <c:v>1.169</c:v>
                </c:pt>
                <c:pt idx="4390">
                  <c:v>1.17</c:v>
                </c:pt>
                <c:pt idx="4391">
                  <c:v>1.17</c:v>
                </c:pt>
                <c:pt idx="4392">
                  <c:v>1.173</c:v>
                </c:pt>
                <c:pt idx="4393">
                  <c:v>1.175</c:v>
                </c:pt>
                <c:pt idx="4394">
                  <c:v>1.1759999999999999</c:v>
                </c:pt>
                <c:pt idx="4395">
                  <c:v>1.1759999999999999</c:v>
                </c:pt>
                <c:pt idx="4396">
                  <c:v>1.1759999999999999</c:v>
                </c:pt>
                <c:pt idx="4397">
                  <c:v>1.1779999999999999</c:v>
                </c:pt>
                <c:pt idx="4398">
                  <c:v>1.1779999999999999</c:v>
                </c:pt>
                <c:pt idx="4399">
                  <c:v>1.1779999999999999</c:v>
                </c:pt>
                <c:pt idx="4400">
                  <c:v>1.179</c:v>
                </c:pt>
                <c:pt idx="4401">
                  <c:v>1.179</c:v>
                </c:pt>
                <c:pt idx="4402">
                  <c:v>1.179</c:v>
                </c:pt>
                <c:pt idx="4403">
                  <c:v>1.179</c:v>
                </c:pt>
                <c:pt idx="4404">
                  <c:v>1.179</c:v>
                </c:pt>
                <c:pt idx="4405">
                  <c:v>1.18</c:v>
                </c:pt>
                <c:pt idx="4406">
                  <c:v>1.18</c:v>
                </c:pt>
                <c:pt idx="4407">
                  <c:v>1.18</c:v>
                </c:pt>
                <c:pt idx="4408">
                  <c:v>1.18</c:v>
                </c:pt>
                <c:pt idx="4409">
                  <c:v>1.181</c:v>
                </c:pt>
                <c:pt idx="4410">
                  <c:v>1.1830000000000001</c:v>
                </c:pt>
                <c:pt idx="4411">
                  <c:v>1.1830000000000001</c:v>
                </c:pt>
                <c:pt idx="4412">
                  <c:v>1.1830000000000001</c:v>
                </c:pt>
                <c:pt idx="4413">
                  <c:v>1.1830000000000001</c:v>
                </c:pt>
                <c:pt idx="4414">
                  <c:v>1.1830000000000001</c:v>
                </c:pt>
                <c:pt idx="4415">
                  <c:v>1.1830000000000001</c:v>
                </c:pt>
                <c:pt idx="4416">
                  <c:v>1.1830000000000001</c:v>
                </c:pt>
                <c:pt idx="4417">
                  <c:v>1.1830000000000001</c:v>
                </c:pt>
                <c:pt idx="4418">
                  <c:v>1.1830000000000001</c:v>
                </c:pt>
                <c:pt idx="4419">
                  <c:v>1.1830000000000001</c:v>
                </c:pt>
                <c:pt idx="4420">
                  <c:v>1.1830000000000001</c:v>
                </c:pt>
                <c:pt idx="4421">
                  <c:v>1.1830000000000001</c:v>
                </c:pt>
                <c:pt idx="4422">
                  <c:v>1.1830000000000001</c:v>
                </c:pt>
                <c:pt idx="4423">
                  <c:v>1.1830000000000001</c:v>
                </c:pt>
                <c:pt idx="4424">
                  <c:v>1.1830000000000001</c:v>
                </c:pt>
                <c:pt idx="4425">
                  <c:v>1.1830000000000001</c:v>
                </c:pt>
                <c:pt idx="4426">
                  <c:v>1.1839999999999999</c:v>
                </c:pt>
                <c:pt idx="4427">
                  <c:v>1.1839999999999999</c:v>
                </c:pt>
                <c:pt idx="4428">
                  <c:v>1.1839999999999999</c:v>
                </c:pt>
                <c:pt idx="4429">
                  <c:v>1.1839999999999999</c:v>
                </c:pt>
                <c:pt idx="4430">
                  <c:v>1.1839999999999999</c:v>
                </c:pt>
                <c:pt idx="4431">
                  <c:v>1.1839999999999999</c:v>
                </c:pt>
                <c:pt idx="4432">
                  <c:v>1.1850000000000001</c:v>
                </c:pt>
                <c:pt idx="4433">
                  <c:v>1.1859999999999999</c:v>
                </c:pt>
                <c:pt idx="4434">
                  <c:v>1.1870000000000001</c:v>
                </c:pt>
                <c:pt idx="4435">
                  <c:v>1.1870000000000001</c:v>
                </c:pt>
                <c:pt idx="4436">
                  <c:v>1.1870000000000001</c:v>
                </c:pt>
                <c:pt idx="4437">
                  <c:v>1.1870000000000001</c:v>
                </c:pt>
                <c:pt idx="4438">
                  <c:v>1.1890000000000001</c:v>
                </c:pt>
                <c:pt idx="4439">
                  <c:v>1.1890000000000001</c:v>
                </c:pt>
                <c:pt idx="4440">
                  <c:v>1.1890000000000001</c:v>
                </c:pt>
                <c:pt idx="4441">
                  <c:v>1.19</c:v>
                </c:pt>
                <c:pt idx="4442">
                  <c:v>1.19</c:v>
                </c:pt>
                <c:pt idx="4443">
                  <c:v>1.19</c:v>
                </c:pt>
                <c:pt idx="4444">
                  <c:v>1.19</c:v>
                </c:pt>
                <c:pt idx="4445">
                  <c:v>1.19</c:v>
                </c:pt>
                <c:pt idx="4446">
                  <c:v>1.1910000000000001</c:v>
                </c:pt>
                <c:pt idx="4447">
                  <c:v>1.1930000000000001</c:v>
                </c:pt>
                <c:pt idx="4448">
                  <c:v>1.194</c:v>
                </c:pt>
                <c:pt idx="4449">
                  <c:v>1.194</c:v>
                </c:pt>
                <c:pt idx="4450">
                  <c:v>1.194</c:v>
                </c:pt>
                <c:pt idx="4451">
                  <c:v>1.194</c:v>
                </c:pt>
                <c:pt idx="4452">
                  <c:v>1.194</c:v>
                </c:pt>
                <c:pt idx="4453">
                  <c:v>1.1950000000000001</c:v>
                </c:pt>
                <c:pt idx="4454">
                  <c:v>1.1950000000000001</c:v>
                </c:pt>
                <c:pt idx="4455">
                  <c:v>1.196</c:v>
                </c:pt>
                <c:pt idx="4456">
                  <c:v>1.196</c:v>
                </c:pt>
                <c:pt idx="4457">
                  <c:v>1.196</c:v>
                </c:pt>
                <c:pt idx="4458">
                  <c:v>1.196</c:v>
                </c:pt>
                <c:pt idx="4459">
                  <c:v>1.196</c:v>
                </c:pt>
                <c:pt idx="4460">
                  <c:v>1.196</c:v>
                </c:pt>
                <c:pt idx="4461">
                  <c:v>1.196</c:v>
                </c:pt>
                <c:pt idx="4462">
                  <c:v>1.196</c:v>
                </c:pt>
                <c:pt idx="4463">
                  <c:v>1.196</c:v>
                </c:pt>
                <c:pt idx="4464">
                  <c:v>1.1970000000000001</c:v>
                </c:pt>
                <c:pt idx="4465">
                  <c:v>1.198</c:v>
                </c:pt>
                <c:pt idx="4466">
                  <c:v>1.198</c:v>
                </c:pt>
                <c:pt idx="4467">
                  <c:v>1.2010000000000001</c:v>
                </c:pt>
                <c:pt idx="4468">
                  <c:v>1.2010000000000001</c:v>
                </c:pt>
                <c:pt idx="4469">
                  <c:v>1.2010000000000001</c:v>
                </c:pt>
                <c:pt idx="4470">
                  <c:v>1.2010000000000001</c:v>
                </c:pt>
                <c:pt idx="4471">
                  <c:v>1.2010000000000001</c:v>
                </c:pt>
                <c:pt idx="4472">
                  <c:v>1.2010000000000001</c:v>
                </c:pt>
                <c:pt idx="4473">
                  <c:v>1.2010000000000001</c:v>
                </c:pt>
                <c:pt idx="4474">
                  <c:v>1.2010000000000001</c:v>
                </c:pt>
                <c:pt idx="4475">
                  <c:v>1.2010000000000001</c:v>
                </c:pt>
                <c:pt idx="4476">
                  <c:v>1.202</c:v>
                </c:pt>
                <c:pt idx="4477">
                  <c:v>1.202</c:v>
                </c:pt>
                <c:pt idx="4478">
                  <c:v>1.202</c:v>
                </c:pt>
                <c:pt idx="4479">
                  <c:v>1.202</c:v>
                </c:pt>
                <c:pt idx="4480">
                  <c:v>1.202</c:v>
                </c:pt>
                <c:pt idx="4481">
                  <c:v>1.202</c:v>
                </c:pt>
                <c:pt idx="4482">
                  <c:v>1.202</c:v>
                </c:pt>
                <c:pt idx="4483">
                  <c:v>1.2030000000000001</c:v>
                </c:pt>
                <c:pt idx="4484">
                  <c:v>1.204</c:v>
                </c:pt>
                <c:pt idx="4485">
                  <c:v>1.204</c:v>
                </c:pt>
                <c:pt idx="4486">
                  <c:v>1.204</c:v>
                </c:pt>
                <c:pt idx="4487">
                  <c:v>1.204</c:v>
                </c:pt>
                <c:pt idx="4488">
                  <c:v>1.204</c:v>
                </c:pt>
                <c:pt idx="4489">
                  <c:v>1.204</c:v>
                </c:pt>
                <c:pt idx="4490">
                  <c:v>1.204</c:v>
                </c:pt>
                <c:pt idx="4491">
                  <c:v>1.204</c:v>
                </c:pt>
                <c:pt idx="4492">
                  <c:v>1.204</c:v>
                </c:pt>
                <c:pt idx="4493">
                  <c:v>1.204</c:v>
                </c:pt>
                <c:pt idx="4494">
                  <c:v>1.204</c:v>
                </c:pt>
                <c:pt idx="4495">
                  <c:v>1.204</c:v>
                </c:pt>
                <c:pt idx="4496">
                  <c:v>1.2050000000000001</c:v>
                </c:pt>
                <c:pt idx="4497">
                  <c:v>1.2050000000000001</c:v>
                </c:pt>
                <c:pt idx="4498">
                  <c:v>1.2050000000000001</c:v>
                </c:pt>
                <c:pt idx="4499">
                  <c:v>1.208</c:v>
                </c:pt>
                <c:pt idx="4500">
                  <c:v>1.208</c:v>
                </c:pt>
                <c:pt idx="4501">
                  <c:v>1.208</c:v>
                </c:pt>
                <c:pt idx="4502">
                  <c:v>1.208</c:v>
                </c:pt>
                <c:pt idx="4503">
                  <c:v>1.208</c:v>
                </c:pt>
                <c:pt idx="4504">
                  <c:v>1.208</c:v>
                </c:pt>
                <c:pt idx="4505">
                  <c:v>1.208</c:v>
                </c:pt>
                <c:pt idx="4506">
                  <c:v>1.208</c:v>
                </c:pt>
                <c:pt idx="4507">
                  <c:v>1.208</c:v>
                </c:pt>
                <c:pt idx="4508">
                  <c:v>1.208</c:v>
                </c:pt>
                <c:pt idx="4509">
                  <c:v>1.208</c:v>
                </c:pt>
                <c:pt idx="4510">
                  <c:v>1.2090000000000001</c:v>
                </c:pt>
                <c:pt idx="4511">
                  <c:v>1.21</c:v>
                </c:pt>
                <c:pt idx="4512">
                  <c:v>1.212</c:v>
                </c:pt>
                <c:pt idx="4513">
                  <c:v>1.212</c:v>
                </c:pt>
                <c:pt idx="4514">
                  <c:v>1.216</c:v>
                </c:pt>
                <c:pt idx="4515">
                  <c:v>1.2190000000000001</c:v>
                </c:pt>
                <c:pt idx="4516">
                  <c:v>1.2190000000000001</c:v>
                </c:pt>
                <c:pt idx="4517">
                  <c:v>1.2210000000000001</c:v>
                </c:pt>
                <c:pt idx="4518">
                  <c:v>1.2210000000000001</c:v>
                </c:pt>
                <c:pt idx="4519">
                  <c:v>1.222</c:v>
                </c:pt>
                <c:pt idx="4520">
                  <c:v>1.2230000000000001</c:v>
                </c:pt>
                <c:pt idx="4521">
                  <c:v>1.2230000000000001</c:v>
                </c:pt>
                <c:pt idx="4522">
                  <c:v>1.224</c:v>
                </c:pt>
                <c:pt idx="4523">
                  <c:v>1.224</c:v>
                </c:pt>
                <c:pt idx="4524">
                  <c:v>1.224</c:v>
                </c:pt>
                <c:pt idx="4525">
                  <c:v>1.226</c:v>
                </c:pt>
                <c:pt idx="4526">
                  <c:v>1.226</c:v>
                </c:pt>
                <c:pt idx="4527">
                  <c:v>1.226</c:v>
                </c:pt>
                <c:pt idx="4528">
                  <c:v>1.226</c:v>
                </c:pt>
                <c:pt idx="4529">
                  <c:v>1.226</c:v>
                </c:pt>
                <c:pt idx="4530">
                  <c:v>1.226</c:v>
                </c:pt>
                <c:pt idx="4531">
                  <c:v>1.226</c:v>
                </c:pt>
                <c:pt idx="4532">
                  <c:v>1.226</c:v>
                </c:pt>
                <c:pt idx="4533">
                  <c:v>1.226</c:v>
                </c:pt>
                <c:pt idx="4534">
                  <c:v>1.226</c:v>
                </c:pt>
                <c:pt idx="4535">
                  <c:v>1.226</c:v>
                </c:pt>
                <c:pt idx="4536">
                  <c:v>1.226</c:v>
                </c:pt>
                <c:pt idx="4537">
                  <c:v>1.226</c:v>
                </c:pt>
                <c:pt idx="4538">
                  <c:v>1.226</c:v>
                </c:pt>
                <c:pt idx="4539">
                  <c:v>1.228</c:v>
                </c:pt>
                <c:pt idx="4540">
                  <c:v>1.228</c:v>
                </c:pt>
                <c:pt idx="4541">
                  <c:v>1.228</c:v>
                </c:pt>
                <c:pt idx="4542">
                  <c:v>1.228</c:v>
                </c:pt>
                <c:pt idx="4543">
                  <c:v>1.228</c:v>
                </c:pt>
                <c:pt idx="4544">
                  <c:v>1.228</c:v>
                </c:pt>
                <c:pt idx="4545">
                  <c:v>1.228</c:v>
                </c:pt>
                <c:pt idx="4546">
                  <c:v>1.228</c:v>
                </c:pt>
                <c:pt idx="4547">
                  <c:v>1.228</c:v>
                </c:pt>
                <c:pt idx="4548">
                  <c:v>1.228</c:v>
                </c:pt>
                <c:pt idx="4549">
                  <c:v>1.228</c:v>
                </c:pt>
                <c:pt idx="4550">
                  <c:v>1.228</c:v>
                </c:pt>
                <c:pt idx="4551">
                  <c:v>1.228</c:v>
                </c:pt>
                <c:pt idx="4552">
                  <c:v>1.228</c:v>
                </c:pt>
                <c:pt idx="4553">
                  <c:v>1.228</c:v>
                </c:pt>
                <c:pt idx="4554">
                  <c:v>1.228</c:v>
                </c:pt>
                <c:pt idx="4555">
                  <c:v>1.23</c:v>
                </c:pt>
                <c:pt idx="4556">
                  <c:v>1.23</c:v>
                </c:pt>
                <c:pt idx="4557">
                  <c:v>1.23</c:v>
                </c:pt>
                <c:pt idx="4558">
                  <c:v>1.23</c:v>
                </c:pt>
                <c:pt idx="4559">
                  <c:v>1.23</c:v>
                </c:pt>
                <c:pt idx="4560">
                  <c:v>1.232</c:v>
                </c:pt>
                <c:pt idx="4561">
                  <c:v>1.232</c:v>
                </c:pt>
                <c:pt idx="4562">
                  <c:v>1.232</c:v>
                </c:pt>
                <c:pt idx="4563">
                  <c:v>1.232</c:v>
                </c:pt>
                <c:pt idx="4564">
                  <c:v>1.232</c:v>
                </c:pt>
                <c:pt idx="4565">
                  <c:v>1.232</c:v>
                </c:pt>
                <c:pt idx="4566">
                  <c:v>1.232</c:v>
                </c:pt>
                <c:pt idx="4567">
                  <c:v>1.232</c:v>
                </c:pt>
                <c:pt idx="4568">
                  <c:v>1.2330000000000001</c:v>
                </c:pt>
                <c:pt idx="4569">
                  <c:v>1.234</c:v>
                </c:pt>
                <c:pt idx="4570">
                  <c:v>1.234</c:v>
                </c:pt>
                <c:pt idx="4571">
                  <c:v>1.234</c:v>
                </c:pt>
                <c:pt idx="4572">
                  <c:v>1.234</c:v>
                </c:pt>
                <c:pt idx="4573">
                  <c:v>1.234</c:v>
                </c:pt>
                <c:pt idx="4574">
                  <c:v>1.234</c:v>
                </c:pt>
                <c:pt idx="4575">
                  <c:v>1.234</c:v>
                </c:pt>
                <c:pt idx="4576">
                  <c:v>1.234</c:v>
                </c:pt>
                <c:pt idx="4577">
                  <c:v>1.234</c:v>
                </c:pt>
                <c:pt idx="4578">
                  <c:v>1.234</c:v>
                </c:pt>
                <c:pt idx="4579">
                  <c:v>1.234</c:v>
                </c:pt>
                <c:pt idx="4580">
                  <c:v>1.234</c:v>
                </c:pt>
                <c:pt idx="4581">
                  <c:v>1.234</c:v>
                </c:pt>
                <c:pt idx="4582">
                  <c:v>1.234</c:v>
                </c:pt>
                <c:pt idx="4583">
                  <c:v>1.234</c:v>
                </c:pt>
                <c:pt idx="4584">
                  <c:v>1.234</c:v>
                </c:pt>
                <c:pt idx="4585">
                  <c:v>1.234</c:v>
                </c:pt>
                <c:pt idx="4586">
                  <c:v>1.234</c:v>
                </c:pt>
                <c:pt idx="4587">
                  <c:v>1.2350000000000001</c:v>
                </c:pt>
                <c:pt idx="4588">
                  <c:v>1.2350000000000001</c:v>
                </c:pt>
                <c:pt idx="4589">
                  <c:v>1.2350000000000001</c:v>
                </c:pt>
                <c:pt idx="4590">
                  <c:v>1.2350000000000001</c:v>
                </c:pt>
                <c:pt idx="4591">
                  <c:v>1.236</c:v>
                </c:pt>
                <c:pt idx="4592">
                  <c:v>1.236</c:v>
                </c:pt>
                <c:pt idx="4593">
                  <c:v>1.236</c:v>
                </c:pt>
                <c:pt idx="4594">
                  <c:v>1.2370000000000001</c:v>
                </c:pt>
                <c:pt idx="4595">
                  <c:v>1.2370000000000001</c:v>
                </c:pt>
                <c:pt idx="4596">
                  <c:v>1.2370000000000001</c:v>
                </c:pt>
                <c:pt idx="4597">
                  <c:v>1.2370000000000001</c:v>
                </c:pt>
                <c:pt idx="4598">
                  <c:v>1.238</c:v>
                </c:pt>
                <c:pt idx="4599">
                  <c:v>1.238</c:v>
                </c:pt>
                <c:pt idx="4600">
                  <c:v>1.24</c:v>
                </c:pt>
                <c:pt idx="4601">
                  <c:v>1.24</c:v>
                </c:pt>
                <c:pt idx="4602">
                  <c:v>1.24</c:v>
                </c:pt>
                <c:pt idx="4603">
                  <c:v>1.24</c:v>
                </c:pt>
                <c:pt idx="4604">
                  <c:v>1.2410000000000001</c:v>
                </c:pt>
                <c:pt idx="4605">
                  <c:v>1.2410000000000001</c:v>
                </c:pt>
                <c:pt idx="4606">
                  <c:v>1.2410000000000001</c:v>
                </c:pt>
                <c:pt idx="4607">
                  <c:v>1.2410000000000001</c:v>
                </c:pt>
                <c:pt idx="4608">
                  <c:v>1.2410000000000001</c:v>
                </c:pt>
                <c:pt idx="4609">
                  <c:v>1.2410000000000001</c:v>
                </c:pt>
                <c:pt idx="4610">
                  <c:v>1.2410000000000001</c:v>
                </c:pt>
                <c:pt idx="4611">
                  <c:v>1.2410000000000001</c:v>
                </c:pt>
                <c:pt idx="4612">
                  <c:v>1.2430000000000001</c:v>
                </c:pt>
                <c:pt idx="4613">
                  <c:v>1.244</c:v>
                </c:pt>
                <c:pt idx="4614">
                  <c:v>1.244</c:v>
                </c:pt>
                <c:pt idx="4615">
                  <c:v>1.244</c:v>
                </c:pt>
                <c:pt idx="4616">
                  <c:v>1.244</c:v>
                </c:pt>
                <c:pt idx="4617">
                  <c:v>1.244</c:v>
                </c:pt>
                <c:pt idx="4618">
                  <c:v>1.244</c:v>
                </c:pt>
                <c:pt idx="4619">
                  <c:v>1.244</c:v>
                </c:pt>
                <c:pt idx="4620">
                  <c:v>1.2450000000000001</c:v>
                </c:pt>
                <c:pt idx="4621">
                  <c:v>1.2470000000000001</c:v>
                </c:pt>
                <c:pt idx="4622">
                  <c:v>1.2470000000000001</c:v>
                </c:pt>
                <c:pt idx="4623">
                  <c:v>1.2470000000000001</c:v>
                </c:pt>
                <c:pt idx="4624">
                  <c:v>1.2470000000000001</c:v>
                </c:pt>
                <c:pt idx="4625">
                  <c:v>1.248</c:v>
                </c:pt>
                <c:pt idx="4626">
                  <c:v>1.248</c:v>
                </c:pt>
                <c:pt idx="4627">
                  <c:v>1.248</c:v>
                </c:pt>
                <c:pt idx="4628">
                  <c:v>1.248</c:v>
                </c:pt>
                <c:pt idx="4629">
                  <c:v>1.248</c:v>
                </c:pt>
                <c:pt idx="4630">
                  <c:v>1.248</c:v>
                </c:pt>
                <c:pt idx="4631">
                  <c:v>1.248</c:v>
                </c:pt>
                <c:pt idx="4632">
                  <c:v>1.248</c:v>
                </c:pt>
                <c:pt idx="4633">
                  <c:v>1.248</c:v>
                </c:pt>
                <c:pt idx="4634">
                  <c:v>1.2490000000000001</c:v>
                </c:pt>
                <c:pt idx="4635">
                  <c:v>1.2490000000000001</c:v>
                </c:pt>
                <c:pt idx="4636">
                  <c:v>1.2490000000000001</c:v>
                </c:pt>
                <c:pt idx="4637">
                  <c:v>1.2490000000000001</c:v>
                </c:pt>
                <c:pt idx="4638">
                  <c:v>1.252</c:v>
                </c:pt>
                <c:pt idx="4639">
                  <c:v>1.252</c:v>
                </c:pt>
                <c:pt idx="4640">
                  <c:v>1.252</c:v>
                </c:pt>
                <c:pt idx="4641">
                  <c:v>1.252</c:v>
                </c:pt>
                <c:pt idx="4642">
                  <c:v>1.254</c:v>
                </c:pt>
                <c:pt idx="4643">
                  <c:v>1.2549999999999999</c:v>
                </c:pt>
                <c:pt idx="4644">
                  <c:v>1.256</c:v>
                </c:pt>
                <c:pt idx="4645">
                  <c:v>1.2569999999999999</c:v>
                </c:pt>
                <c:pt idx="4646">
                  <c:v>1.2569999999999999</c:v>
                </c:pt>
                <c:pt idx="4647">
                  <c:v>1.2589999999999999</c:v>
                </c:pt>
                <c:pt idx="4648">
                  <c:v>1.26</c:v>
                </c:pt>
                <c:pt idx="4649">
                  <c:v>1.26</c:v>
                </c:pt>
                <c:pt idx="4650">
                  <c:v>1.2609999999999999</c:v>
                </c:pt>
                <c:pt idx="4651">
                  <c:v>1.2609999999999999</c:v>
                </c:pt>
                <c:pt idx="4652">
                  <c:v>1.2629999999999999</c:v>
                </c:pt>
                <c:pt idx="4653">
                  <c:v>1.2629999999999999</c:v>
                </c:pt>
                <c:pt idx="4654">
                  <c:v>1.2629999999999999</c:v>
                </c:pt>
                <c:pt idx="4655">
                  <c:v>1.264</c:v>
                </c:pt>
                <c:pt idx="4656">
                  <c:v>1.2669999999999999</c:v>
                </c:pt>
                <c:pt idx="4657">
                  <c:v>1.2669999999999999</c:v>
                </c:pt>
                <c:pt idx="4658">
                  <c:v>1.2669999999999999</c:v>
                </c:pt>
                <c:pt idx="4659">
                  <c:v>1.2669999999999999</c:v>
                </c:pt>
                <c:pt idx="4660">
                  <c:v>1.2669999999999999</c:v>
                </c:pt>
                <c:pt idx="4661">
                  <c:v>1.2669999999999999</c:v>
                </c:pt>
                <c:pt idx="4662">
                  <c:v>1.2669999999999999</c:v>
                </c:pt>
                <c:pt idx="4663">
                  <c:v>1.2669999999999999</c:v>
                </c:pt>
                <c:pt idx="4664">
                  <c:v>1.2669999999999999</c:v>
                </c:pt>
                <c:pt idx="4665">
                  <c:v>1.2669999999999999</c:v>
                </c:pt>
                <c:pt idx="4666">
                  <c:v>1.268</c:v>
                </c:pt>
                <c:pt idx="4667">
                  <c:v>1.2689999999999999</c:v>
                </c:pt>
                <c:pt idx="4668">
                  <c:v>1.2689999999999999</c:v>
                </c:pt>
                <c:pt idx="4669">
                  <c:v>1.27</c:v>
                </c:pt>
                <c:pt idx="4670">
                  <c:v>1.27</c:v>
                </c:pt>
                <c:pt idx="4671">
                  <c:v>1.27</c:v>
                </c:pt>
                <c:pt idx="4672">
                  <c:v>1.27</c:v>
                </c:pt>
                <c:pt idx="4673">
                  <c:v>1.27</c:v>
                </c:pt>
                <c:pt idx="4674">
                  <c:v>1.27</c:v>
                </c:pt>
                <c:pt idx="4675">
                  <c:v>1.2709999999999999</c:v>
                </c:pt>
                <c:pt idx="4676">
                  <c:v>1.2709999999999999</c:v>
                </c:pt>
                <c:pt idx="4677">
                  <c:v>1.274</c:v>
                </c:pt>
                <c:pt idx="4678">
                  <c:v>1.274</c:v>
                </c:pt>
                <c:pt idx="4679">
                  <c:v>1.274</c:v>
                </c:pt>
                <c:pt idx="4680">
                  <c:v>1.274</c:v>
                </c:pt>
                <c:pt idx="4681">
                  <c:v>1.274</c:v>
                </c:pt>
                <c:pt idx="4682">
                  <c:v>1.274</c:v>
                </c:pt>
                <c:pt idx="4683">
                  <c:v>1.274</c:v>
                </c:pt>
                <c:pt idx="4684">
                  <c:v>1.274</c:v>
                </c:pt>
                <c:pt idx="4685">
                  <c:v>1.274</c:v>
                </c:pt>
                <c:pt idx="4686">
                  <c:v>1.274</c:v>
                </c:pt>
                <c:pt idx="4687">
                  <c:v>1.274</c:v>
                </c:pt>
                <c:pt idx="4688">
                  <c:v>1.274</c:v>
                </c:pt>
                <c:pt idx="4689">
                  <c:v>1.274</c:v>
                </c:pt>
                <c:pt idx="4690">
                  <c:v>1.274</c:v>
                </c:pt>
                <c:pt idx="4691">
                  <c:v>1.274</c:v>
                </c:pt>
                <c:pt idx="4692">
                  <c:v>1.274</c:v>
                </c:pt>
                <c:pt idx="4693">
                  <c:v>1.274</c:v>
                </c:pt>
                <c:pt idx="4694">
                  <c:v>1.274</c:v>
                </c:pt>
                <c:pt idx="4695">
                  <c:v>1.274</c:v>
                </c:pt>
                <c:pt idx="4696">
                  <c:v>1.274</c:v>
                </c:pt>
                <c:pt idx="4697">
                  <c:v>1.2749999999999999</c:v>
                </c:pt>
                <c:pt idx="4698">
                  <c:v>1.276</c:v>
                </c:pt>
                <c:pt idx="4699">
                  <c:v>1.276</c:v>
                </c:pt>
                <c:pt idx="4700">
                  <c:v>1.276</c:v>
                </c:pt>
                <c:pt idx="4701">
                  <c:v>1.276</c:v>
                </c:pt>
                <c:pt idx="4702">
                  <c:v>1.276</c:v>
                </c:pt>
                <c:pt idx="4703">
                  <c:v>1.278</c:v>
                </c:pt>
                <c:pt idx="4704">
                  <c:v>1.2789999999999999</c:v>
                </c:pt>
                <c:pt idx="4705">
                  <c:v>1.2789999999999999</c:v>
                </c:pt>
                <c:pt idx="4706">
                  <c:v>1.28</c:v>
                </c:pt>
                <c:pt idx="4707">
                  <c:v>1.2809999999999999</c:v>
                </c:pt>
                <c:pt idx="4708">
                  <c:v>1.2809999999999999</c:v>
                </c:pt>
                <c:pt idx="4709">
                  <c:v>1.2809999999999999</c:v>
                </c:pt>
                <c:pt idx="4710">
                  <c:v>1.2809999999999999</c:v>
                </c:pt>
                <c:pt idx="4711">
                  <c:v>1.2809999999999999</c:v>
                </c:pt>
                <c:pt idx="4712">
                  <c:v>1.282</c:v>
                </c:pt>
                <c:pt idx="4713">
                  <c:v>1.282</c:v>
                </c:pt>
                <c:pt idx="4714">
                  <c:v>1.282</c:v>
                </c:pt>
                <c:pt idx="4715">
                  <c:v>1.2829999999999999</c:v>
                </c:pt>
                <c:pt idx="4716">
                  <c:v>1.2829999999999999</c:v>
                </c:pt>
                <c:pt idx="4717">
                  <c:v>1.284</c:v>
                </c:pt>
                <c:pt idx="4718">
                  <c:v>1.2849999999999999</c:v>
                </c:pt>
                <c:pt idx="4719">
                  <c:v>1.286</c:v>
                </c:pt>
                <c:pt idx="4720">
                  <c:v>1.288</c:v>
                </c:pt>
                <c:pt idx="4721">
                  <c:v>1.288</c:v>
                </c:pt>
                <c:pt idx="4722">
                  <c:v>1.2889999999999999</c:v>
                </c:pt>
                <c:pt idx="4723">
                  <c:v>1.2889999999999999</c:v>
                </c:pt>
                <c:pt idx="4724">
                  <c:v>1.2889999999999999</c:v>
                </c:pt>
                <c:pt idx="4725">
                  <c:v>1.2889999999999999</c:v>
                </c:pt>
                <c:pt idx="4726">
                  <c:v>1.2889999999999999</c:v>
                </c:pt>
                <c:pt idx="4727">
                  <c:v>1.2889999999999999</c:v>
                </c:pt>
                <c:pt idx="4728">
                  <c:v>1.2889999999999999</c:v>
                </c:pt>
                <c:pt idx="4729">
                  <c:v>1.29</c:v>
                </c:pt>
                <c:pt idx="4730">
                  <c:v>1.29</c:v>
                </c:pt>
                <c:pt idx="4731">
                  <c:v>1.2929999999999999</c:v>
                </c:pt>
                <c:pt idx="4732">
                  <c:v>1.2929999999999999</c:v>
                </c:pt>
                <c:pt idx="4733">
                  <c:v>1.2929999999999999</c:v>
                </c:pt>
                <c:pt idx="4734">
                  <c:v>1.2929999999999999</c:v>
                </c:pt>
                <c:pt idx="4735">
                  <c:v>1.2929999999999999</c:v>
                </c:pt>
                <c:pt idx="4736">
                  <c:v>1.2929999999999999</c:v>
                </c:pt>
                <c:pt idx="4737">
                  <c:v>1.2929999999999999</c:v>
                </c:pt>
                <c:pt idx="4738">
                  <c:v>1.294</c:v>
                </c:pt>
                <c:pt idx="4739">
                  <c:v>1.2969999999999999</c:v>
                </c:pt>
                <c:pt idx="4740">
                  <c:v>1.2969999999999999</c:v>
                </c:pt>
                <c:pt idx="4741">
                  <c:v>1.2969999999999999</c:v>
                </c:pt>
                <c:pt idx="4742">
                  <c:v>1.2969999999999999</c:v>
                </c:pt>
                <c:pt idx="4743">
                  <c:v>1.3</c:v>
                </c:pt>
                <c:pt idx="4744">
                  <c:v>1.3009999999999999</c:v>
                </c:pt>
                <c:pt idx="4745">
                  <c:v>1.3009999999999999</c:v>
                </c:pt>
                <c:pt idx="4746">
                  <c:v>1.3009999999999999</c:v>
                </c:pt>
                <c:pt idx="4747">
                  <c:v>1.3009999999999999</c:v>
                </c:pt>
                <c:pt idx="4748">
                  <c:v>1.3009999999999999</c:v>
                </c:pt>
                <c:pt idx="4749">
                  <c:v>1.3009999999999999</c:v>
                </c:pt>
                <c:pt idx="4750">
                  <c:v>1.3009999999999999</c:v>
                </c:pt>
                <c:pt idx="4751">
                  <c:v>1.3009999999999999</c:v>
                </c:pt>
                <c:pt idx="4752">
                  <c:v>1.302</c:v>
                </c:pt>
                <c:pt idx="4753">
                  <c:v>1.304</c:v>
                </c:pt>
                <c:pt idx="4754">
                  <c:v>1.304</c:v>
                </c:pt>
                <c:pt idx="4755">
                  <c:v>1.3069999999999999</c:v>
                </c:pt>
                <c:pt idx="4756">
                  <c:v>1.3069999999999999</c:v>
                </c:pt>
                <c:pt idx="4757">
                  <c:v>1.3069999999999999</c:v>
                </c:pt>
                <c:pt idx="4758">
                  <c:v>1.3069999999999999</c:v>
                </c:pt>
                <c:pt idx="4759">
                  <c:v>1.3069999999999999</c:v>
                </c:pt>
                <c:pt idx="4760">
                  <c:v>1.3069999999999999</c:v>
                </c:pt>
                <c:pt idx="4761">
                  <c:v>1.3069999999999999</c:v>
                </c:pt>
                <c:pt idx="4762">
                  <c:v>1.3069999999999999</c:v>
                </c:pt>
                <c:pt idx="4763">
                  <c:v>1.3069999999999999</c:v>
                </c:pt>
                <c:pt idx="4764">
                  <c:v>1.3069999999999999</c:v>
                </c:pt>
                <c:pt idx="4765">
                  <c:v>1.3069999999999999</c:v>
                </c:pt>
                <c:pt idx="4766">
                  <c:v>1.3069999999999999</c:v>
                </c:pt>
                <c:pt idx="4767">
                  <c:v>1.3069999999999999</c:v>
                </c:pt>
                <c:pt idx="4768">
                  <c:v>1.3069999999999999</c:v>
                </c:pt>
                <c:pt idx="4769">
                  <c:v>1.3069999999999999</c:v>
                </c:pt>
                <c:pt idx="4770">
                  <c:v>1.3069999999999999</c:v>
                </c:pt>
                <c:pt idx="4771">
                  <c:v>1.3069999999999999</c:v>
                </c:pt>
                <c:pt idx="4772">
                  <c:v>1.3069999999999999</c:v>
                </c:pt>
                <c:pt idx="4773">
                  <c:v>1.3069999999999999</c:v>
                </c:pt>
                <c:pt idx="4774">
                  <c:v>1.3069999999999999</c:v>
                </c:pt>
                <c:pt idx="4775">
                  <c:v>1.3069999999999999</c:v>
                </c:pt>
                <c:pt idx="4776">
                  <c:v>1.3069999999999999</c:v>
                </c:pt>
                <c:pt idx="4777">
                  <c:v>1.3080000000000001</c:v>
                </c:pt>
                <c:pt idx="4778">
                  <c:v>1.3080000000000001</c:v>
                </c:pt>
                <c:pt idx="4779">
                  <c:v>1.3080000000000001</c:v>
                </c:pt>
                <c:pt idx="4780">
                  <c:v>1.3089999999999999</c:v>
                </c:pt>
                <c:pt idx="4781">
                  <c:v>1.3109999999999999</c:v>
                </c:pt>
                <c:pt idx="4782">
                  <c:v>1.3120000000000001</c:v>
                </c:pt>
                <c:pt idx="4783">
                  <c:v>1.3120000000000001</c:v>
                </c:pt>
                <c:pt idx="4784">
                  <c:v>1.3120000000000001</c:v>
                </c:pt>
                <c:pt idx="4785">
                  <c:v>1.3120000000000001</c:v>
                </c:pt>
                <c:pt idx="4786">
                  <c:v>1.3120000000000001</c:v>
                </c:pt>
                <c:pt idx="4787">
                  <c:v>1.3129999999999999</c:v>
                </c:pt>
                <c:pt idx="4788">
                  <c:v>1.3140000000000001</c:v>
                </c:pt>
                <c:pt idx="4789">
                  <c:v>1.3140000000000001</c:v>
                </c:pt>
                <c:pt idx="4790">
                  <c:v>1.3140000000000001</c:v>
                </c:pt>
                <c:pt idx="4791">
                  <c:v>1.3140000000000001</c:v>
                </c:pt>
                <c:pt idx="4792">
                  <c:v>1.3140000000000001</c:v>
                </c:pt>
                <c:pt idx="4793">
                  <c:v>1.3140000000000001</c:v>
                </c:pt>
                <c:pt idx="4794">
                  <c:v>1.3140000000000001</c:v>
                </c:pt>
                <c:pt idx="4795">
                  <c:v>1.3140000000000001</c:v>
                </c:pt>
                <c:pt idx="4796">
                  <c:v>1.3140000000000001</c:v>
                </c:pt>
                <c:pt idx="4797">
                  <c:v>1.3140000000000001</c:v>
                </c:pt>
                <c:pt idx="4798">
                  <c:v>1.3140000000000001</c:v>
                </c:pt>
                <c:pt idx="4799">
                  <c:v>1.3140000000000001</c:v>
                </c:pt>
                <c:pt idx="4800">
                  <c:v>1.3140000000000001</c:v>
                </c:pt>
                <c:pt idx="4801">
                  <c:v>1.3140000000000001</c:v>
                </c:pt>
                <c:pt idx="4802">
                  <c:v>1.3140000000000001</c:v>
                </c:pt>
                <c:pt idx="4803">
                  <c:v>1.3140000000000001</c:v>
                </c:pt>
                <c:pt idx="4804">
                  <c:v>1.3140000000000001</c:v>
                </c:pt>
                <c:pt idx="4805">
                  <c:v>1.3140000000000001</c:v>
                </c:pt>
                <c:pt idx="4806">
                  <c:v>1.3140000000000001</c:v>
                </c:pt>
                <c:pt idx="4807">
                  <c:v>1.3140000000000001</c:v>
                </c:pt>
                <c:pt idx="4808">
                  <c:v>1.3140000000000001</c:v>
                </c:pt>
                <c:pt idx="4809">
                  <c:v>1.3140000000000001</c:v>
                </c:pt>
                <c:pt idx="4810">
                  <c:v>1.3140000000000001</c:v>
                </c:pt>
                <c:pt idx="4811">
                  <c:v>1.3140000000000001</c:v>
                </c:pt>
                <c:pt idx="4812">
                  <c:v>1.3140000000000001</c:v>
                </c:pt>
                <c:pt idx="4813">
                  <c:v>1.3160000000000001</c:v>
                </c:pt>
                <c:pt idx="4814">
                  <c:v>1.3160000000000001</c:v>
                </c:pt>
                <c:pt idx="4815">
                  <c:v>1.3160000000000001</c:v>
                </c:pt>
                <c:pt idx="4816">
                  <c:v>1.3160000000000001</c:v>
                </c:pt>
                <c:pt idx="4817">
                  <c:v>1.3160000000000001</c:v>
                </c:pt>
                <c:pt idx="4818">
                  <c:v>1.3160000000000001</c:v>
                </c:pt>
                <c:pt idx="4819">
                  <c:v>1.3160000000000001</c:v>
                </c:pt>
                <c:pt idx="4820">
                  <c:v>1.3160000000000001</c:v>
                </c:pt>
                <c:pt idx="4821">
                  <c:v>1.3160000000000001</c:v>
                </c:pt>
                <c:pt idx="4822">
                  <c:v>1.3160000000000001</c:v>
                </c:pt>
                <c:pt idx="4823">
                  <c:v>1.3160000000000001</c:v>
                </c:pt>
                <c:pt idx="4824">
                  <c:v>1.32</c:v>
                </c:pt>
                <c:pt idx="4825">
                  <c:v>1.32</c:v>
                </c:pt>
                <c:pt idx="4826">
                  <c:v>1.32</c:v>
                </c:pt>
                <c:pt idx="4827">
                  <c:v>1.32</c:v>
                </c:pt>
                <c:pt idx="4828">
                  <c:v>1.32</c:v>
                </c:pt>
                <c:pt idx="4829">
                  <c:v>1.32</c:v>
                </c:pt>
                <c:pt idx="4830">
                  <c:v>1.32</c:v>
                </c:pt>
                <c:pt idx="4831">
                  <c:v>1.32</c:v>
                </c:pt>
                <c:pt idx="4832">
                  <c:v>1.32</c:v>
                </c:pt>
                <c:pt idx="4833">
                  <c:v>1.32</c:v>
                </c:pt>
                <c:pt idx="4834">
                  <c:v>1.32</c:v>
                </c:pt>
                <c:pt idx="4835">
                  <c:v>1.32</c:v>
                </c:pt>
                <c:pt idx="4836">
                  <c:v>1.32</c:v>
                </c:pt>
                <c:pt idx="4837">
                  <c:v>1.32</c:v>
                </c:pt>
                <c:pt idx="4838">
                  <c:v>1.32</c:v>
                </c:pt>
                <c:pt idx="4839">
                  <c:v>1.32</c:v>
                </c:pt>
                <c:pt idx="4840">
                  <c:v>1.32</c:v>
                </c:pt>
                <c:pt idx="4841">
                  <c:v>1.32</c:v>
                </c:pt>
                <c:pt idx="4842">
                  <c:v>1.32</c:v>
                </c:pt>
                <c:pt idx="4843">
                  <c:v>1.32</c:v>
                </c:pt>
                <c:pt idx="4844">
                  <c:v>1.32</c:v>
                </c:pt>
                <c:pt idx="4845">
                  <c:v>1.32</c:v>
                </c:pt>
                <c:pt idx="4846">
                  <c:v>1.32</c:v>
                </c:pt>
                <c:pt idx="4847">
                  <c:v>1.32</c:v>
                </c:pt>
                <c:pt idx="4848">
                  <c:v>1.32</c:v>
                </c:pt>
                <c:pt idx="4849">
                  <c:v>1.32</c:v>
                </c:pt>
                <c:pt idx="4850">
                  <c:v>1.3220000000000001</c:v>
                </c:pt>
                <c:pt idx="4851">
                  <c:v>1.3220000000000001</c:v>
                </c:pt>
                <c:pt idx="4852">
                  <c:v>1.323</c:v>
                </c:pt>
                <c:pt idx="4853">
                  <c:v>1.3260000000000001</c:v>
                </c:pt>
                <c:pt idx="4854">
                  <c:v>1.3260000000000001</c:v>
                </c:pt>
                <c:pt idx="4855">
                  <c:v>1.327</c:v>
                </c:pt>
                <c:pt idx="4856">
                  <c:v>1.327</c:v>
                </c:pt>
                <c:pt idx="4857">
                  <c:v>1.327</c:v>
                </c:pt>
                <c:pt idx="4858">
                  <c:v>1.327</c:v>
                </c:pt>
                <c:pt idx="4859">
                  <c:v>1.3280000000000001</c:v>
                </c:pt>
                <c:pt idx="4860">
                  <c:v>1.329</c:v>
                </c:pt>
                <c:pt idx="4861">
                  <c:v>1.331</c:v>
                </c:pt>
                <c:pt idx="4862">
                  <c:v>1.331</c:v>
                </c:pt>
                <c:pt idx="4863">
                  <c:v>1.3320000000000001</c:v>
                </c:pt>
                <c:pt idx="4864">
                  <c:v>1.335</c:v>
                </c:pt>
                <c:pt idx="4865">
                  <c:v>1.335</c:v>
                </c:pt>
                <c:pt idx="4866">
                  <c:v>1.335</c:v>
                </c:pt>
                <c:pt idx="4867">
                  <c:v>1.335</c:v>
                </c:pt>
                <c:pt idx="4868">
                  <c:v>1.335</c:v>
                </c:pt>
                <c:pt idx="4869">
                  <c:v>1.3380000000000001</c:v>
                </c:pt>
                <c:pt idx="4870">
                  <c:v>1.339</c:v>
                </c:pt>
                <c:pt idx="4871">
                  <c:v>1.339</c:v>
                </c:pt>
                <c:pt idx="4872">
                  <c:v>1.339</c:v>
                </c:pt>
                <c:pt idx="4873">
                  <c:v>1.339</c:v>
                </c:pt>
                <c:pt idx="4874">
                  <c:v>1.339</c:v>
                </c:pt>
                <c:pt idx="4875">
                  <c:v>1.339</c:v>
                </c:pt>
                <c:pt idx="4876">
                  <c:v>1.339</c:v>
                </c:pt>
                <c:pt idx="4877">
                  <c:v>1.339</c:v>
                </c:pt>
                <c:pt idx="4878">
                  <c:v>1.339</c:v>
                </c:pt>
                <c:pt idx="4879">
                  <c:v>1.339</c:v>
                </c:pt>
                <c:pt idx="4880">
                  <c:v>1.339</c:v>
                </c:pt>
                <c:pt idx="4881">
                  <c:v>1.339</c:v>
                </c:pt>
                <c:pt idx="4882">
                  <c:v>1.34</c:v>
                </c:pt>
                <c:pt idx="4883">
                  <c:v>1.341</c:v>
                </c:pt>
                <c:pt idx="4884">
                  <c:v>1.341</c:v>
                </c:pt>
                <c:pt idx="4885">
                  <c:v>1.343</c:v>
                </c:pt>
                <c:pt idx="4886">
                  <c:v>1.343</c:v>
                </c:pt>
                <c:pt idx="4887">
                  <c:v>1.343</c:v>
                </c:pt>
                <c:pt idx="4888">
                  <c:v>1.343</c:v>
                </c:pt>
                <c:pt idx="4889">
                  <c:v>1.343</c:v>
                </c:pt>
                <c:pt idx="4890">
                  <c:v>1.343</c:v>
                </c:pt>
                <c:pt idx="4891">
                  <c:v>1.343</c:v>
                </c:pt>
                <c:pt idx="4892">
                  <c:v>1.345</c:v>
                </c:pt>
                <c:pt idx="4893">
                  <c:v>1.3460000000000001</c:v>
                </c:pt>
                <c:pt idx="4894">
                  <c:v>1.3480000000000001</c:v>
                </c:pt>
                <c:pt idx="4895">
                  <c:v>1.3480000000000001</c:v>
                </c:pt>
                <c:pt idx="4896">
                  <c:v>1.3480000000000001</c:v>
                </c:pt>
                <c:pt idx="4897">
                  <c:v>1.3480000000000001</c:v>
                </c:pt>
                <c:pt idx="4898">
                  <c:v>1.3480000000000001</c:v>
                </c:pt>
                <c:pt idx="4899">
                  <c:v>1.351</c:v>
                </c:pt>
                <c:pt idx="4900">
                  <c:v>1.351</c:v>
                </c:pt>
                <c:pt idx="4901">
                  <c:v>1.351</c:v>
                </c:pt>
                <c:pt idx="4902">
                  <c:v>1.3540000000000001</c:v>
                </c:pt>
                <c:pt idx="4903">
                  <c:v>1.355</c:v>
                </c:pt>
                <c:pt idx="4904">
                  <c:v>1.355</c:v>
                </c:pt>
                <c:pt idx="4905">
                  <c:v>1.355</c:v>
                </c:pt>
                <c:pt idx="4906">
                  <c:v>1.355</c:v>
                </c:pt>
                <c:pt idx="4907">
                  <c:v>1.355</c:v>
                </c:pt>
                <c:pt idx="4908">
                  <c:v>1.355</c:v>
                </c:pt>
                <c:pt idx="4909">
                  <c:v>1.355</c:v>
                </c:pt>
                <c:pt idx="4910">
                  <c:v>1.355</c:v>
                </c:pt>
                <c:pt idx="4911">
                  <c:v>1.355</c:v>
                </c:pt>
                <c:pt idx="4912">
                  <c:v>1.355</c:v>
                </c:pt>
                <c:pt idx="4913">
                  <c:v>1.355</c:v>
                </c:pt>
                <c:pt idx="4914">
                  <c:v>1.355</c:v>
                </c:pt>
                <c:pt idx="4915">
                  <c:v>1.3560000000000001</c:v>
                </c:pt>
                <c:pt idx="4916">
                  <c:v>1.3580000000000001</c:v>
                </c:pt>
                <c:pt idx="4917">
                  <c:v>1.3580000000000001</c:v>
                </c:pt>
                <c:pt idx="4918">
                  <c:v>1.3580000000000001</c:v>
                </c:pt>
                <c:pt idx="4919">
                  <c:v>1.3580000000000001</c:v>
                </c:pt>
                <c:pt idx="4920">
                  <c:v>1.3580000000000001</c:v>
                </c:pt>
                <c:pt idx="4921">
                  <c:v>1.3580000000000001</c:v>
                </c:pt>
                <c:pt idx="4922">
                  <c:v>1.36</c:v>
                </c:pt>
                <c:pt idx="4923">
                  <c:v>1.361</c:v>
                </c:pt>
                <c:pt idx="4924">
                  <c:v>1.3620000000000001</c:v>
                </c:pt>
                <c:pt idx="4925">
                  <c:v>1.3620000000000001</c:v>
                </c:pt>
                <c:pt idx="4926">
                  <c:v>1.3620000000000001</c:v>
                </c:pt>
                <c:pt idx="4927">
                  <c:v>1.3620000000000001</c:v>
                </c:pt>
                <c:pt idx="4928">
                  <c:v>1.3620000000000001</c:v>
                </c:pt>
                <c:pt idx="4929">
                  <c:v>1.3620000000000001</c:v>
                </c:pt>
                <c:pt idx="4930">
                  <c:v>1.3620000000000001</c:v>
                </c:pt>
                <c:pt idx="4931">
                  <c:v>1.3620000000000001</c:v>
                </c:pt>
                <c:pt idx="4932">
                  <c:v>1.3620000000000001</c:v>
                </c:pt>
                <c:pt idx="4933">
                  <c:v>1.3620000000000001</c:v>
                </c:pt>
                <c:pt idx="4934">
                  <c:v>1.3620000000000001</c:v>
                </c:pt>
                <c:pt idx="4935">
                  <c:v>1.3620000000000001</c:v>
                </c:pt>
                <c:pt idx="4936">
                  <c:v>1.3620000000000001</c:v>
                </c:pt>
                <c:pt idx="4937">
                  <c:v>1.3620000000000001</c:v>
                </c:pt>
                <c:pt idx="4938">
                  <c:v>1.3620000000000001</c:v>
                </c:pt>
                <c:pt idx="4939">
                  <c:v>1.3620000000000001</c:v>
                </c:pt>
                <c:pt idx="4940">
                  <c:v>1.3620000000000001</c:v>
                </c:pt>
                <c:pt idx="4941">
                  <c:v>1.3620000000000001</c:v>
                </c:pt>
                <c:pt idx="4942">
                  <c:v>1.3620000000000001</c:v>
                </c:pt>
                <c:pt idx="4943">
                  <c:v>1.3620000000000001</c:v>
                </c:pt>
                <c:pt idx="4944">
                  <c:v>1.363</c:v>
                </c:pt>
                <c:pt idx="4945">
                  <c:v>1.3640000000000001</c:v>
                </c:pt>
                <c:pt idx="4946">
                  <c:v>1.3640000000000001</c:v>
                </c:pt>
                <c:pt idx="4947">
                  <c:v>1.3640000000000001</c:v>
                </c:pt>
                <c:pt idx="4948">
                  <c:v>1.3660000000000001</c:v>
                </c:pt>
                <c:pt idx="4949">
                  <c:v>1.3660000000000001</c:v>
                </c:pt>
                <c:pt idx="4950">
                  <c:v>1.3680000000000001</c:v>
                </c:pt>
                <c:pt idx="4951">
                  <c:v>1.3680000000000001</c:v>
                </c:pt>
                <c:pt idx="4952">
                  <c:v>1.37</c:v>
                </c:pt>
                <c:pt idx="4953">
                  <c:v>1.37</c:v>
                </c:pt>
                <c:pt idx="4954">
                  <c:v>1.37</c:v>
                </c:pt>
                <c:pt idx="4955">
                  <c:v>1.37</c:v>
                </c:pt>
                <c:pt idx="4956">
                  <c:v>1.3720000000000001</c:v>
                </c:pt>
                <c:pt idx="4957">
                  <c:v>1.373</c:v>
                </c:pt>
                <c:pt idx="4958">
                  <c:v>1.373</c:v>
                </c:pt>
                <c:pt idx="4959">
                  <c:v>1.3740000000000001</c:v>
                </c:pt>
                <c:pt idx="4960">
                  <c:v>1.3759999999999999</c:v>
                </c:pt>
                <c:pt idx="4961">
                  <c:v>1.377</c:v>
                </c:pt>
                <c:pt idx="4962">
                  <c:v>1.3779999999999999</c:v>
                </c:pt>
                <c:pt idx="4963">
                  <c:v>1.3779999999999999</c:v>
                </c:pt>
                <c:pt idx="4964">
                  <c:v>1.3779999999999999</c:v>
                </c:pt>
                <c:pt idx="4965">
                  <c:v>1.3779999999999999</c:v>
                </c:pt>
                <c:pt idx="4966">
                  <c:v>1.3779999999999999</c:v>
                </c:pt>
                <c:pt idx="4967">
                  <c:v>1.379</c:v>
                </c:pt>
                <c:pt idx="4968">
                  <c:v>1.379</c:v>
                </c:pt>
                <c:pt idx="4969">
                  <c:v>1.3819999999999999</c:v>
                </c:pt>
                <c:pt idx="4970">
                  <c:v>1.3819999999999999</c:v>
                </c:pt>
                <c:pt idx="4971">
                  <c:v>1.3819999999999999</c:v>
                </c:pt>
                <c:pt idx="4972">
                  <c:v>1.3819999999999999</c:v>
                </c:pt>
                <c:pt idx="4973">
                  <c:v>1.3819999999999999</c:v>
                </c:pt>
                <c:pt idx="4974">
                  <c:v>1.3819999999999999</c:v>
                </c:pt>
                <c:pt idx="4975">
                  <c:v>1.383</c:v>
                </c:pt>
                <c:pt idx="4976">
                  <c:v>1.385</c:v>
                </c:pt>
                <c:pt idx="4977">
                  <c:v>1.385</c:v>
                </c:pt>
                <c:pt idx="4978">
                  <c:v>1.385</c:v>
                </c:pt>
                <c:pt idx="4979">
                  <c:v>1.385</c:v>
                </c:pt>
                <c:pt idx="4980">
                  <c:v>1.385</c:v>
                </c:pt>
                <c:pt idx="4981">
                  <c:v>1.385</c:v>
                </c:pt>
                <c:pt idx="4982">
                  <c:v>1.385</c:v>
                </c:pt>
                <c:pt idx="4983">
                  <c:v>1.385</c:v>
                </c:pt>
                <c:pt idx="4984">
                  <c:v>1.385</c:v>
                </c:pt>
                <c:pt idx="4985">
                  <c:v>1.385</c:v>
                </c:pt>
                <c:pt idx="4986">
                  <c:v>1.385</c:v>
                </c:pt>
                <c:pt idx="4987">
                  <c:v>1.385</c:v>
                </c:pt>
                <c:pt idx="4988">
                  <c:v>1.385</c:v>
                </c:pt>
                <c:pt idx="4989">
                  <c:v>1.385</c:v>
                </c:pt>
                <c:pt idx="4990">
                  <c:v>1.385</c:v>
                </c:pt>
                <c:pt idx="4991">
                  <c:v>1.3859999999999999</c:v>
                </c:pt>
                <c:pt idx="4992">
                  <c:v>1.3859999999999999</c:v>
                </c:pt>
                <c:pt idx="4993">
                  <c:v>1.3859999999999999</c:v>
                </c:pt>
                <c:pt idx="4994">
                  <c:v>1.3859999999999999</c:v>
                </c:pt>
                <c:pt idx="4995">
                  <c:v>1.3859999999999999</c:v>
                </c:pt>
                <c:pt idx="4996">
                  <c:v>1.3859999999999999</c:v>
                </c:pt>
                <c:pt idx="4997">
                  <c:v>1.387</c:v>
                </c:pt>
                <c:pt idx="4998">
                  <c:v>1.387</c:v>
                </c:pt>
                <c:pt idx="4999">
                  <c:v>1.387</c:v>
                </c:pt>
                <c:pt idx="5000">
                  <c:v>1.387</c:v>
                </c:pt>
                <c:pt idx="5001">
                  <c:v>1.387</c:v>
                </c:pt>
                <c:pt idx="5002">
                  <c:v>1.387</c:v>
                </c:pt>
                <c:pt idx="5003">
                  <c:v>1.3879999999999999</c:v>
                </c:pt>
                <c:pt idx="5004">
                  <c:v>1.389</c:v>
                </c:pt>
                <c:pt idx="5005">
                  <c:v>1.389</c:v>
                </c:pt>
                <c:pt idx="5006">
                  <c:v>1.389</c:v>
                </c:pt>
                <c:pt idx="5007">
                  <c:v>1.389</c:v>
                </c:pt>
                <c:pt idx="5008">
                  <c:v>1.389</c:v>
                </c:pt>
                <c:pt idx="5009">
                  <c:v>1.389</c:v>
                </c:pt>
                <c:pt idx="5010">
                  <c:v>1.389</c:v>
                </c:pt>
                <c:pt idx="5011">
                  <c:v>1.389</c:v>
                </c:pt>
                <c:pt idx="5012">
                  <c:v>1.389</c:v>
                </c:pt>
                <c:pt idx="5013">
                  <c:v>1.389</c:v>
                </c:pt>
                <c:pt idx="5014">
                  <c:v>1.389</c:v>
                </c:pt>
                <c:pt idx="5015">
                  <c:v>1.389</c:v>
                </c:pt>
                <c:pt idx="5016">
                  <c:v>1.389</c:v>
                </c:pt>
                <c:pt idx="5017">
                  <c:v>1.389</c:v>
                </c:pt>
                <c:pt idx="5018">
                  <c:v>1.389</c:v>
                </c:pt>
                <c:pt idx="5019">
                  <c:v>1.389</c:v>
                </c:pt>
                <c:pt idx="5020">
                  <c:v>1.389</c:v>
                </c:pt>
                <c:pt idx="5021">
                  <c:v>1.389</c:v>
                </c:pt>
                <c:pt idx="5022">
                  <c:v>1.39</c:v>
                </c:pt>
                <c:pt idx="5023">
                  <c:v>1.391</c:v>
                </c:pt>
                <c:pt idx="5024">
                  <c:v>1.391</c:v>
                </c:pt>
                <c:pt idx="5025">
                  <c:v>1.391</c:v>
                </c:pt>
                <c:pt idx="5026">
                  <c:v>1.391</c:v>
                </c:pt>
                <c:pt idx="5027">
                  <c:v>1.391</c:v>
                </c:pt>
                <c:pt idx="5028">
                  <c:v>1.3919999999999999</c:v>
                </c:pt>
                <c:pt idx="5029">
                  <c:v>1.3939999999999999</c:v>
                </c:pt>
                <c:pt idx="5030">
                  <c:v>1.3939999999999999</c:v>
                </c:pt>
                <c:pt idx="5031">
                  <c:v>1.3939999999999999</c:v>
                </c:pt>
                <c:pt idx="5032">
                  <c:v>1.3959999999999999</c:v>
                </c:pt>
                <c:pt idx="5033">
                  <c:v>1.3959999999999999</c:v>
                </c:pt>
                <c:pt idx="5034">
                  <c:v>1.3959999999999999</c:v>
                </c:pt>
                <c:pt idx="5035">
                  <c:v>1.3959999999999999</c:v>
                </c:pt>
                <c:pt idx="5036">
                  <c:v>1.3959999999999999</c:v>
                </c:pt>
                <c:pt idx="5037">
                  <c:v>1.3959999999999999</c:v>
                </c:pt>
                <c:pt idx="5038">
                  <c:v>1.3959999999999999</c:v>
                </c:pt>
                <c:pt idx="5039">
                  <c:v>1.3959999999999999</c:v>
                </c:pt>
                <c:pt idx="5040">
                  <c:v>1.3959999999999999</c:v>
                </c:pt>
                <c:pt idx="5041">
                  <c:v>1.3959999999999999</c:v>
                </c:pt>
                <c:pt idx="5042">
                  <c:v>1.3959999999999999</c:v>
                </c:pt>
                <c:pt idx="5043">
                  <c:v>1.3959999999999999</c:v>
                </c:pt>
                <c:pt idx="5044">
                  <c:v>1.3959999999999999</c:v>
                </c:pt>
                <c:pt idx="5045">
                  <c:v>1.3959999999999999</c:v>
                </c:pt>
                <c:pt idx="5046">
                  <c:v>1.3959999999999999</c:v>
                </c:pt>
                <c:pt idx="5047">
                  <c:v>1.3959999999999999</c:v>
                </c:pt>
                <c:pt idx="5048">
                  <c:v>1.3959999999999999</c:v>
                </c:pt>
                <c:pt idx="5049">
                  <c:v>1.3959999999999999</c:v>
                </c:pt>
                <c:pt idx="5050">
                  <c:v>1.3959999999999999</c:v>
                </c:pt>
                <c:pt idx="5051">
                  <c:v>1.3959999999999999</c:v>
                </c:pt>
                <c:pt idx="5052">
                  <c:v>1.3959999999999999</c:v>
                </c:pt>
                <c:pt idx="5053">
                  <c:v>1.397</c:v>
                </c:pt>
                <c:pt idx="5054">
                  <c:v>1.397</c:v>
                </c:pt>
                <c:pt idx="5055">
                  <c:v>1.397</c:v>
                </c:pt>
                <c:pt idx="5056">
                  <c:v>1.3979999999999999</c:v>
                </c:pt>
                <c:pt idx="5057">
                  <c:v>1.3979999999999999</c:v>
                </c:pt>
                <c:pt idx="5058">
                  <c:v>1.3979999999999999</c:v>
                </c:pt>
                <c:pt idx="5059">
                  <c:v>1.3979999999999999</c:v>
                </c:pt>
                <c:pt idx="5060">
                  <c:v>1.4</c:v>
                </c:pt>
                <c:pt idx="5061">
                  <c:v>1.4019999999999999</c:v>
                </c:pt>
                <c:pt idx="5062">
                  <c:v>1.4019999999999999</c:v>
                </c:pt>
                <c:pt idx="5063">
                  <c:v>1.403</c:v>
                </c:pt>
                <c:pt idx="5064">
                  <c:v>1.403</c:v>
                </c:pt>
                <c:pt idx="5065">
                  <c:v>1.403</c:v>
                </c:pt>
                <c:pt idx="5066">
                  <c:v>1.403</c:v>
                </c:pt>
                <c:pt idx="5067">
                  <c:v>1.403</c:v>
                </c:pt>
                <c:pt idx="5068">
                  <c:v>1.403</c:v>
                </c:pt>
                <c:pt idx="5069">
                  <c:v>1.403</c:v>
                </c:pt>
                <c:pt idx="5070">
                  <c:v>1.403</c:v>
                </c:pt>
                <c:pt idx="5071">
                  <c:v>1.403</c:v>
                </c:pt>
                <c:pt idx="5072">
                  <c:v>1.403</c:v>
                </c:pt>
                <c:pt idx="5073">
                  <c:v>1.403</c:v>
                </c:pt>
                <c:pt idx="5074">
                  <c:v>1.403</c:v>
                </c:pt>
                <c:pt idx="5075">
                  <c:v>1.403</c:v>
                </c:pt>
                <c:pt idx="5076">
                  <c:v>1.403</c:v>
                </c:pt>
                <c:pt idx="5077">
                  <c:v>1.403</c:v>
                </c:pt>
                <c:pt idx="5078">
                  <c:v>1.403</c:v>
                </c:pt>
                <c:pt idx="5079">
                  <c:v>1.405</c:v>
                </c:pt>
                <c:pt idx="5080">
                  <c:v>1.405</c:v>
                </c:pt>
                <c:pt idx="5081">
                  <c:v>1.409</c:v>
                </c:pt>
                <c:pt idx="5082">
                  <c:v>1.409</c:v>
                </c:pt>
                <c:pt idx="5083">
                  <c:v>1.409</c:v>
                </c:pt>
                <c:pt idx="5084">
                  <c:v>1.41</c:v>
                </c:pt>
                <c:pt idx="5085">
                  <c:v>1.41</c:v>
                </c:pt>
                <c:pt idx="5086">
                  <c:v>1.41</c:v>
                </c:pt>
                <c:pt idx="5087">
                  <c:v>1.41</c:v>
                </c:pt>
                <c:pt idx="5088">
                  <c:v>1.41</c:v>
                </c:pt>
                <c:pt idx="5089">
                  <c:v>1.41</c:v>
                </c:pt>
                <c:pt idx="5090">
                  <c:v>1.41</c:v>
                </c:pt>
                <c:pt idx="5091">
                  <c:v>1.41</c:v>
                </c:pt>
                <c:pt idx="5092">
                  <c:v>1.41</c:v>
                </c:pt>
                <c:pt idx="5093">
                  <c:v>1.41</c:v>
                </c:pt>
                <c:pt idx="5094">
                  <c:v>1.41</c:v>
                </c:pt>
                <c:pt idx="5095">
                  <c:v>1.411</c:v>
                </c:pt>
                <c:pt idx="5096">
                  <c:v>1.4119999999999999</c:v>
                </c:pt>
                <c:pt idx="5097">
                  <c:v>1.413</c:v>
                </c:pt>
                <c:pt idx="5098">
                  <c:v>1.413</c:v>
                </c:pt>
                <c:pt idx="5099">
                  <c:v>1.413</c:v>
                </c:pt>
                <c:pt idx="5100">
                  <c:v>1.413</c:v>
                </c:pt>
                <c:pt idx="5101">
                  <c:v>1.413</c:v>
                </c:pt>
                <c:pt idx="5102">
                  <c:v>1.413</c:v>
                </c:pt>
                <c:pt idx="5103">
                  <c:v>1.413</c:v>
                </c:pt>
                <c:pt idx="5104">
                  <c:v>1.4139999999999999</c:v>
                </c:pt>
                <c:pt idx="5105">
                  <c:v>1.4139999999999999</c:v>
                </c:pt>
                <c:pt idx="5106">
                  <c:v>1.417</c:v>
                </c:pt>
                <c:pt idx="5107">
                  <c:v>1.4179999999999999</c:v>
                </c:pt>
                <c:pt idx="5108">
                  <c:v>1.4179999999999999</c:v>
                </c:pt>
                <c:pt idx="5109">
                  <c:v>1.4179999999999999</c:v>
                </c:pt>
                <c:pt idx="5110">
                  <c:v>1.4179999999999999</c:v>
                </c:pt>
                <c:pt idx="5111">
                  <c:v>1.419</c:v>
                </c:pt>
                <c:pt idx="5112">
                  <c:v>1.421</c:v>
                </c:pt>
                <c:pt idx="5113">
                  <c:v>1.421</c:v>
                </c:pt>
                <c:pt idx="5114">
                  <c:v>1.4219999999999999</c:v>
                </c:pt>
                <c:pt idx="5115">
                  <c:v>1.423</c:v>
                </c:pt>
                <c:pt idx="5116">
                  <c:v>1.4239999999999999</c:v>
                </c:pt>
                <c:pt idx="5117">
                  <c:v>1.425</c:v>
                </c:pt>
                <c:pt idx="5118">
                  <c:v>1.425</c:v>
                </c:pt>
                <c:pt idx="5119">
                  <c:v>1.425</c:v>
                </c:pt>
                <c:pt idx="5120">
                  <c:v>1.4259999999999999</c:v>
                </c:pt>
                <c:pt idx="5121">
                  <c:v>1.4259999999999999</c:v>
                </c:pt>
                <c:pt idx="5122">
                  <c:v>1.429</c:v>
                </c:pt>
                <c:pt idx="5123">
                  <c:v>1.429</c:v>
                </c:pt>
                <c:pt idx="5124">
                  <c:v>1.429</c:v>
                </c:pt>
                <c:pt idx="5125">
                  <c:v>1.429</c:v>
                </c:pt>
                <c:pt idx="5126">
                  <c:v>1.43</c:v>
                </c:pt>
                <c:pt idx="5127">
                  <c:v>1.431</c:v>
                </c:pt>
                <c:pt idx="5128">
                  <c:v>1.431</c:v>
                </c:pt>
                <c:pt idx="5129">
                  <c:v>1.4319999999999999</c:v>
                </c:pt>
                <c:pt idx="5130">
                  <c:v>1.4319999999999999</c:v>
                </c:pt>
                <c:pt idx="5131">
                  <c:v>1.4330000000000001</c:v>
                </c:pt>
                <c:pt idx="5132">
                  <c:v>1.4330000000000001</c:v>
                </c:pt>
                <c:pt idx="5133">
                  <c:v>1.4330000000000001</c:v>
                </c:pt>
                <c:pt idx="5134">
                  <c:v>1.4330000000000001</c:v>
                </c:pt>
                <c:pt idx="5135">
                  <c:v>1.4339999999999999</c:v>
                </c:pt>
                <c:pt idx="5136">
                  <c:v>1.4339999999999999</c:v>
                </c:pt>
                <c:pt idx="5137">
                  <c:v>1.4339999999999999</c:v>
                </c:pt>
                <c:pt idx="5138">
                  <c:v>1.4370000000000001</c:v>
                </c:pt>
                <c:pt idx="5139">
                  <c:v>1.4370000000000001</c:v>
                </c:pt>
                <c:pt idx="5140">
                  <c:v>1.4370000000000001</c:v>
                </c:pt>
                <c:pt idx="5141">
                  <c:v>1.4370000000000001</c:v>
                </c:pt>
                <c:pt idx="5142">
                  <c:v>1.4370000000000001</c:v>
                </c:pt>
                <c:pt idx="5143">
                  <c:v>1.4370000000000001</c:v>
                </c:pt>
                <c:pt idx="5144">
                  <c:v>1.4370000000000001</c:v>
                </c:pt>
                <c:pt idx="5145">
                  <c:v>1.4379999999999999</c:v>
                </c:pt>
                <c:pt idx="5146">
                  <c:v>1.4379999999999999</c:v>
                </c:pt>
                <c:pt idx="5147">
                  <c:v>1.4379999999999999</c:v>
                </c:pt>
                <c:pt idx="5148">
                  <c:v>1.4379999999999999</c:v>
                </c:pt>
                <c:pt idx="5149">
                  <c:v>1.4379999999999999</c:v>
                </c:pt>
                <c:pt idx="5150">
                  <c:v>1.4379999999999999</c:v>
                </c:pt>
                <c:pt idx="5151">
                  <c:v>1.4379999999999999</c:v>
                </c:pt>
                <c:pt idx="5152">
                  <c:v>1.4379999999999999</c:v>
                </c:pt>
                <c:pt idx="5153">
                  <c:v>1.4379999999999999</c:v>
                </c:pt>
                <c:pt idx="5154">
                  <c:v>1.4379999999999999</c:v>
                </c:pt>
                <c:pt idx="5155">
                  <c:v>1.4379999999999999</c:v>
                </c:pt>
                <c:pt idx="5156">
                  <c:v>1.4379999999999999</c:v>
                </c:pt>
                <c:pt idx="5157">
                  <c:v>1.4379999999999999</c:v>
                </c:pt>
                <c:pt idx="5158">
                  <c:v>1.4379999999999999</c:v>
                </c:pt>
                <c:pt idx="5159">
                  <c:v>1.4379999999999999</c:v>
                </c:pt>
                <c:pt idx="5160">
                  <c:v>1.4379999999999999</c:v>
                </c:pt>
                <c:pt idx="5161">
                  <c:v>1.4379999999999999</c:v>
                </c:pt>
                <c:pt idx="5162">
                  <c:v>1.4379999999999999</c:v>
                </c:pt>
                <c:pt idx="5163">
                  <c:v>1.4410000000000001</c:v>
                </c:pt>
                <c:pt idx="5164">
                  <c:v>1.4419999999999999</c:v>
                </c:pt>
                <c:pt idx="5165">
                  <c:v>1.4419999999999999</c:v>
                </c:pt>
                <c:pt idx="5166">
                  <c:v>1.4430000000000001</c:v>
                </c:pt>
                <c:pt idx="5167">
                  <c:v>1.4450000000000001</c:v>
                </c:pt>
                <c:pt idx="5168">
                  <c:v>1.4450000000000001</c:v>
                </c:pt>
                <c:pt idx="5169">
                  <c:v>1.4450000000000001</c:v>
                </c:pt>
                <c:pt idx="5170">
                  <c:v>1.4450000000000001</c:v>
                </c:pt>
                <c:pt idx="5171">
                  <c:v>1.4450000000000001</c:v>
                </c:pt>
                <c:pt idx="5172">
                  <c:v>1.4450000000000001</c:v>
                </c:pt>
                <c:pt idx="5173">
                  <c:v>1.4450000000000001</c:v>
                </c:pt>
                <c:pt idx="5174">
                  <c:v>1.446</c:v>
                </c:pt>
                <c:pt idx="5175">
                  <c:v>1.446</c:v>
                </c:pt>
                <c:pt idx="5176">
                  <c:v>1.446</c:v>
                </c:pt>
                <c:pt idx="5177">
                  <c:v>1.446</c:v>
                </c:pt>
                <c:pt idx="5178">
                  <c:v>1.446</c:v>
                </c:pt>
                <c:pt idx="5179">
                  <c:v>1.452</c:v>
                </c:pt>
                <c:pt idx="5180">
                  <c:v>1.452</c:v>
                </c:pt>
                <c:pt idx="5181">
                  <c:v>1.452</c:v>
                </c:pt>
                <c:pt idx="5182">
                  <c:v>1.454</c:v>
                </c:pt>
                <c:pt idx="5183">
                  <c:v>1.454</c:v>
                </c:pt>
                <c:pt idx="5184">
                  <c:v>1.454</c:v>
                </c:pt>
                <c:pt idx="5185">
                  <c:v>1.4550000000000001</c:v>
                </c:pt>
                <c:pt idx="5186">
                  <c:v>1.458</c:v>
                </c:pt>
                <c:pt idx="5187">
                  <c:v>1.458</c:v>
                </c:pt>
                <c:pt idx="5188">
                  <c:v>1.458</c:v>
                </c:pt>
                <c:pt idx="5189">
                  <c:v>1.458</c:v>
                </c:pt>
                <c:pt idx="5190">
                  <c:v>1.458</c:v>
                </c:pt>
                <c:pt idx="5191">
                  <c:v>1.458</c:v>
                </c:pt>
                <c:pt idx="5192">
                  <c:v>1.458</c:v>
                </c:pt>
                <c:pt idx="5193">
                  <c:v>1.458</c:v>
                </c:pt>
                <c:pt idx="5194">
                  <c:v>1.458</c:v>
                </c:pt>
                <c:pt idx="5195">
                  <c:v>1.458</c:v>
                </c:pt>
                <c:pt idx="5196">
                  <c:v>1.458</c:v>
                </c:pt>
                <c:pt idx="5197">
                  <c:v>1.458</c:v>
                </c:pt>
                <c:pt idx="5198">
                  <c:v>1.4590000000000001</c:v>
                </c:pt>
                <c:pt idx="5199">
                  <c:v>1.4590000000000001</c:v>
                </c:pt>
                <c:pt idx="5200">
                  <c:v>1.46</c:v>
                </c:pt>
                <c:pt idx="5201">
                  <c:v>1.46</c:v>
                </c:pt>
                <c:pt idx="5202">
                  <c:v>1.462</c:v>
                </c:pt>
                <c:pt idx="5203">
                  <c:v>1.462</c:v>
                </c:pt>
                <c:pt idx="5204">
                  <c:v>1.462</c:v>
                </c:pt>
                <c:pt idx="5205">
                  <c:v>1.462</c:v>
                </c:pt>
                <c:pt idx="5206">
                  <c:v>1.462</c:v>
                </c:pt>
                <c:pt idx="5207">
                  <c:v>1.462</c:v>
                </c:pt>
                <c:pt idx="5208">
                  <c:v>1.4650000000000001</c:v>
                </c:pt>
                <c:pt idx="5209">
                  <c:v>1.4650000000000001</c:v>
                </c:pt>
                <c:pt idx="5210">
                  <c:v>1.4650000000000001</c:v>
                </c:pt>
                <c:pt idx="5211">
                  <c:v>1.4650000000000001</c:v>
                </c:pt>
                <c:pt idx="5212">
                  <c:v>1.466</c:v>
                </c:pt>
                <c:pt idx="5213">
                  <c:v>1.466</c:v>
                </c:pt>
                <c:pt idx="5214">
                  <c:v>1.466</c:v>
                </c:pt>
                <c:pt idx="5215">
                  <c:v>1.466</c:v>
                </c:pt>
                <c:pt idx="5216">
                  <c:v>1.466</c:v>
                </c:pt>
                <c:pt idx="5217">
                  <c:v>1.466</c:v>
                </c:pt>
                <c:pt idx="5218">
                  <c:v>1.466</c:v>
                </c:pt>
                <c:pt idx="5219">
                  <c:v>1.466</c:v>
                </c:pt>
                <c:pt idx="5220">
                  <c:v>1.4670000000000001</c:v>
                </c:pt>
                <c:pt idx="5221">
                  <c:v>1.4670000000000001</c:v>
                </c:pt>
                <c:pt idx="5222">
                  <c:v>1.4670000000000001</c:v>
                </c:pt>
                <c:pt idx="5223">
                  <c:v>1.47</c:v>
                </c:pt>
                <c:pt idx="5224">
                  <c:v>1.472</c:v>
                </c:pt>
                <c:pt idx="5225">
                  <c:v>1.472</c:v>
                </c:pt>
                <c:pt idx="5226">
                  <c:v>1.472</c:v>
                </c:pt>
                <c:pt idx="5227">
                  <c:v>1.472</c:v>
                </c:pt>
                <c:pt idx="5228">
                  <c:v>1.4730000000000001</c:v>
                </c:pt>
                <c:pt idx="5229">
                  <c:v>1.4730000000000001</c:v>
                </c:pt>
                <c:pt idx="5230">
                  <c:v>1.4730000000000001</c:v>
                </c:pt>
                <c:pt idx="5231">
                  <c:v>1.4730000000000001</c:v>
                </c:pt>
                <c:pt idx="5232">
                  <c:v>1.4730000000000001</c:v>
                </c:pt>
                <c:pt idx="5233">
                  <c:v>1.4730000000000001</c:v>
                </c:pt>
                <c:pt idx="5234">
                  <c:v>1.4730000000000001</c:v>
                </c:pt>
                <c:pt idx="5235">
                  <c:v>1.4730000000000001</c:v>
                </c:pt>
                <c:pt idx="5236">
                  <c:v>1.4730000000000001</c:v>
                </c:pt>
                <c:pt idx="5237">
                  <c:v>1.4730000000000001</c:v>
                </c:pt>
                <c:pt idx="5238">
                  <c:v>1.4730000000000001</c:v>
                </c:pt>
                <c:pt idx="5239">
                  <c:v>1.4730000000000001</c:v>
                </c:pt>
                <c:pt idx="5240">
                  <c:v>1.4730000000000001</c:v>
                </c:pt>
                <c:pt idx="5241">
                  <c:v>1.474</c:v>
                </c:pt>
                <c:pt idx="5242">
                  <c:v>1.474</c:v>
                </c:pt>
                <c:pt idx="5243">
                  <c:v>1.474</c:v>
                </c:pt>
                <c:pt idx="5244">
                  <c:v>1.474</c:v>
                </c:pt>
                <c:pt idx="5245">
                  <c:v>1.474</c:v>
                </c:pt>
                <c:pt idx="5246">
                  <c:v>1.4750000000000001</c:v>
                </c:pt>
                <c:pt idx="5247">
                  <c:v>1.4770000000000001</c:v>
                </c:pt>
                <c:pt idx="5248">
                  <c:v>1.478</c:v>
                </c:pt>
                <c:pt idx="5249">
                  <c:v>1.478</c:v>
                </c:pt>
                <c:pt idx="5250">
                  <c:v>1.478</c:v>
                </c:pt>
                <c:pt idx="5251">
                  <c:v>1.4790000000000001</c:v>
                </c:pt>
                <c:pt idx="5252">
                  <c:v>1.4790000000000001</c:v>
                </c:pt>
                <c:pt idx="5253">
                  <c:v>1.4790000000000001</c:v>
                </c:pt>
                <c:pt idx="5254">
                  <c:v>1.4790000000000001</c:v>
                </c:pt>
                <c:pt idx="5255">
                  <c:v>1.48</c:v>
                </c:pt>
                <c:pt idx="5256">
                  <c:v>1.48</c:v>
                </c:pt>
                <c:pt idx="5257">
                  <c:v>1.48</c:v>
                </c:pt>
                <c:pt idx="5258">
                  <c:v>1.48</c:v>
                </c:pt>
                <c:pt idx="5259">
                  <c:v>1.48</c:v>
                </c:pt>
                <c:pt idx="5260">
                  <c:v>1.48</c:v>
                </c:pt>
                <c:pt idx="5261">
                  <c:v>1.48</c:v>
                </c:pt>
                <c:pt idx="5262">
                  <c:v>1.48</c:v>
                </c:pt>
                <c:pt idx="5263">
                  <c:v>1.48</c:v>
                </c:pt>
                <c:pt idx="5264">
                  <c:v>1.48</c:v>
                </c:pt>
                <c:pt idx="5265">
                  <c:v>1.48</c:v>
                </c:pt>
                <c:pt idx="5266">
                  <c:v>1.48</c:v>
                </c:pt>
                <c:pt idx="5267">
                  <c:v>1.48</c:v>
                </c:pt>
                <c:pt idx="5268">
                  <c:v>1.48</c:v>
                </c:pt>
                <c:pt idx="5269">
                  <c:v>1.48</c:v>
                </c:pt>
                <c:pt idx="5270">
                  <c:v>1.48</c:v>
                </c:pt>
                <c:pt idx="5271">
                  <c:v>1.48</c:v>
                </c:pt>
                <c:pt idx="5272">
                  <c:v>1.4810000000000001</c:v>
                </c:pt>
                <c:pt idx="5273">
                  <c:v>1.482</c:v>
                </c:pt>
                <c:pt idx="5274">
                  <c:v>1.482</c:v>
                </c:pt>
                <c:pt idx="5275">
                  <c:v>1.482</c:v>
                </c:pt>
                <c:pt idx="5276">
                  <c:v>1.482</c:v>
                </c:pt>
                <c:pt idx="5277">
                  <c:v>1.482</c:v>
                </c:pt>
                <c:pt idx="5278">
                  <c:v>1.482</c:v>
                </c:pt>
                <c:pt idx="5279">
                  <c:v>1.482</c:v>
                </c:pt>
                <c:pt idx="5280">
                  <c:v>1.482</c:v>
                </c:pt>
                <c:pt idx="5281">
                  <c:v>1.4830000000000001</c:v>
                </c:pt>
                <c:pt idx="5282">
                  <c:v>1.4830000000000001</c:v>
                </c:pt>
                <c:pt idx="5283">
                  <c:v>1.486</c:v>
                </c:pt>
                <c:pt idx="5284">
                  <c:v>1.486</c:v>
                </c:pt>
                <c:pt idx="5285">
                  <c:v>1.486</c:v>
                </c:pt>
                <c:pt idx="5286">
                  <c:v>1.486</c:v>
                </c:pt>
                <c:pt idx="5287">
                  <c:v>1.486</c:v>
                </c:pt>
                <c:pt idx="5288">
                  <c:v>1.486</c:v>
                </c:pt>
                <c:pt idx="5289">
                  <c:v>1.486</c:v>
                </c:pt>
                <c:pt idx="5290">
                  <c:v>1.486</c:v>
                </c:pt>
                <c:pt idx="5291">
                  <c:v>1.4870000000000001</c:v>
                </c:pt>
                <c:pt idx="5292">
                  <c:v>1.4870000000000001</c:v>
                </c:pt>
                <c:pt idx="5293">
                  <c:v>1.4870000000000001</c:v>
                </c:pt>
                <c:pt idx="5294">
                  <c:v>1.4870000000000001</c:v>
                </c:pt>
                <c:pt idx="5295">
                  <c:v>1.4870000000000001</c:v>
                </c:pt>
                <c:pt idx="5296">
                  <c:v>1.4870000000000001</c:v>
                </c:pt>
                <c:pt idx="5297">
                  <c:v>1.4870000000000001</c:v>
                </c:pt>
                <c:pt idx="5298">
                  <c:v>1.4870000000000001</c:v>
                </c:pt>
                <c:pt idx="5299">
                  <c:v>1.4870000000000001</c:v>
                </c:pt>
                <c:pt idx="5300">
                  <c:v>1.4870000000000001</c:v>
                </c:pt>
                <c:pt idx="5301">
                  <c:v>1.4870000000000001</c:v>
                </c:pt>
                <c:pt idx="5302">
                  <c:v>1.4870000000000001</c:v>
                </c:pt>
                <c:pt idx="5303">
                  <c:v>1.4870000000000001</c:v>
                </c:pt>
                <c:pt idx="5304">
                  <c:v>1.4870000000000001</c:v>
                </c:pt>
                <c:pt idx="5305">
                  <c:v>1.4870000000000001</c:v>
                </c:pt>
                <c:pt idx="5306">
                  <c:v>1.4870000000000001</c:v>
                </c:pt>
                <c:pt idx="5307">
                  <c:v>1.4870000000000001</c:v>
                </c:pt>
                <c:pt idx="5308">
                  <c:v>1.4870000000000001</c:v>
                </c:pt>
                <c:pt idx="5309">
                  <c:v>1.488</c:v>
                </c:pt>
                <c:pt idx="5310">
                  <c:v>1.4890000000000001</c:v>
                </c:pt>
                <c:pt idx="5311">
                  <c:v>1.4910000000000001</c:v>
                </c:pt>
                <c:pt idx="5312">
                  <c:v>1.4910000000000001</c:v>
                </c:pt>
                <c:pt idx="5313">
                  <c:v>1.494</c:v>
                </c:pt>
                <c:pt idx="5314">
                  <c:v>1.494</c:v>
                </c:pt>
                <c:pt idx="5315">
                  <c:v>1.4950000000000001</c:v>
                </c:pt>
                <c:pt idx="5316">
                  <c:v>1.4950000000000001</c:v>
                </c:pt>
                <c:pt idx="5317">
                  <c:v>1.4950000000000001</c:v>
                </c:pt>
                <c:pt idx="5318">
                  <c:v>1.4970000000000001</c:v>
                </c:pt>
                <c:pt idx="5319">
                  <c:v>1.4990000000000001</c:v>
                </c:pt>
                <c:pt idx="5320">
                  <c:v>1.4990000000000001</c:v>
                </c:pt>
                <c:pt idx="5321">
                  <c:v>1.4990000000000001</c:v>
                </c:pt>
                <c:pt idx="5322">
                  <c:v>1.5</c:v>
                </c:pt>
                <c:pt idx="5323">
                  <c:v>1.5</c:v>
                </c:pt>
                <c:pt idx="5324">
                  <c:v>1.5</c:v>
                </c:pt>
                <c:pt idx="5325">
                  <c:v>1.5</c:v>
                </c:pt>
                <c:pt idx="5326">
                  <c:v>1.5</c:v>
                </c:pt>
                <c:pt idx="5327">
                  <c:v>1.5009999999999999</c:v>
                </c:pt>
                <c:pt idx="5328">
                  <c:v>1.502</c:v>
                </c:pt>
                <c:pt idx="5329">
                  <c:v>1.502</c:v>
                </c:pt>
                <c:pt idx="5330">
                  <c:v>1.5029999999999999</c:v>
                </c:pt>
                <c:pt idx="5331">
                  <c:v>1.5029999999999999</c:v>
                </c:pt>
                <c:pt idx="5332">
                  <c:v>1.5029999999999999</c:v>
                </c:pt>
                <c:pt idx="5333">
                  <c:v>1.504</c:v>
                </c:pt>
                <c:pt idx="5334">
                  <c:v>1.504</c:v>
                </c:pt>
                <c:pt idx="5335">
                  <c:v>1.5049999999999999</c:v>
                </c:pt>
                <c:pt idx="5336">
                  <c:v>1.506</c:v>
                </c:pt>
                <c:pt idx="5337">
                  <c:v>1.506</c:v>
                </c:pt>
                <c:pt idx="5338">
                  <c:v>1.5069999999999999</c:v>
                </c:pt>
                <c:pt idx="5339">
                  <c:v>1.5069999999999999</c:v>
                </c:pt>
                <c:pt idx="5340">
                  <c:v>1.5069999999999999</c:v>
                </c:pt>
                <c:pt idx="5341">
                  <c:v>1.5069999999999999</c:v>
                </c:pt>
                <c:pt idx="5342">
                  <c:v>1.5069999999999999</c:v>
                </c:pt>
                <c:pt idx="5343">
                  <c:v>1.5069999999999999</c:v>
                </c:pt>
                <c:pt idx="5344">
                  <c:v>1.5069999999999999</c:v>
                </c:pt>
                <c:pt idx="5345">
                  <c:v>1.5069999999999999</c:v>
                </c:pt>
                <c:pt idx="5346">
                  <c:v>1.5069999999999999</c:v>
                </c:pt>
                <c:pt idx="5347">
                  <c:v>1.5069999999999999</c:v>
                </c:pt>
                <c:pt idx="5348">
                  <c:v>1.5069999999999999</c:v>
                </c:pt>
                <c:pt idx="5349">
                  <c:v>1.5069999999999999</c:v>
                </c:pt>
                <c:pt idx="5350">
                  <c:v>1.5069999999999999</c:v>
                </c:pt>
                <c:pt idx="5351">
                  <c:v>1.508</c:v>
                </c:pt>
                <c:pt idx="5352">
                  <c:v>1.508</c:v>
                </c:pt>
                <c:pt idx="5353">
                  <c:v>1.51</c:v>
                </c:pt>
                <c:pt idx="5354">
                  <c:v>1.5109999999999999</c:v>
                </c:pt>
                <c:pt idx="5355">
                  <c:v>1.5109999999999999</c:v>
                </c:pt>
                <c:pt idx="5356">
                  <c:v>1.5109999999999999</c:v>
                </c:pt>
                <c:pt idx="5357">
                  <c:v>1.512</c:v>
                </c:pt>
                <c:pt idx="5358">
                  <c:v>1.512</c:v>
                </c:pt>
                <c:pt idx="5359">
                  <c:v>1.5129999999999999</c:v>
                </c:pt>
                <c:pt idx="5360">
                  <c:v>1.5129999999999999</c:v>
                </c:pt>
                <c:pt idx="5361">
                  <c:v>1.5129999999999999</c:v>
                </c:pt>
                <c:pt idx="5362">
                  <c:v>1.514</c:v>
                </c:pt>
                <c:pt idx="5363">
                  <c:v>1.514</c:v>
                </c:pt>
                <c:pt idx="5364">
                  <c:v>1.514</c:v>
                </c:pt>
                <c:pt idx="5365">
                  <c:v>1.516</c:v>
                </c:pt>
                <c:pt idx="5366">
                  <c:v>1.516</c:v>
                </c:pt>
                <c:pt idx="5367">
                  <c:v>1.516</c:v>
                </c:pt>
                <c:pt idx="5368">
                  <c:v>1.516</c:v>
                </c:pt>
                <c:pt idx="5369">
                  <c:v>1.516</c:v>
                </c:pt>
                <c:pt idx="5370">
                  <c:v>1.516</c:v>
                </c:pt>
                <c:pt idx="5371">
                  <c:v>1.516</c:v>
                </c:pt>
                <c:pt idx="5372">
                  <c:v>1.516</c:v>
                </c:pt>
                <c:pt idx="5373">
                  <c:v>1.516</c:v>
                </c:pt>
                <c:pt idx="5374">
                  <c:v>1.516</c:v>
                </c:pt>
                <c:pt idx="5375">
                  <c:v>1.516</c:v>
                </c:pt>
                <c:pt idx="5376">
                  <c:v>1.516</c:v>
                </c:pt>
                <c:pt idx="5377">
                  <c:v>1.5169999999999999</c:v>
                </c:pt>
                <c:pt idx="5378">
                  <c:v>1.5169999999999999</c:v>
                </c:pt>
                <c:pt idx="5379">
                  <c:v>1.5169999999999999</c:v>
                </c:pt>
                <c:pt idx="5380">
                  <c:v>1.5189999999999999</c:v>
                </c:pt>
                <c:pt idx="5381">
                  <c:v>1.52</c:v>
                </c:pt>
                <c:pt idx="5382">
                  <c:v>1.52</c:v>
                </c:pt>
                <c:pt idx="5383">
                  <c:v>1.52</c:v>
                </c:pt>
                <c:pt idx="5384">
                  <c:v>1.5209999999999999</c:v>
                </c:pt>
                <c:pt idx="5385">
                  <c:v>1.522</c:v>
                </c:pt>
                <c:pt idx="5386">
                  <c:v>1.5229999999999999</c:v>
                </c:pt>
                <c:pt idx="5387">
                  <c:v>1.5229999999999999</c:v>
                </c:pt>
                <c:pt idx="5388">
                  <c:v>1.5229999999999999</c:v>
                </c:pt>
                <c:pt idx="5389">
                  <c:v>1.524</c:v>
                </c:pt>
                <c:pt idx="5390">
                  <c:v>1.524</c:v>
                </c:pt>
                <c:pt idx="5391">
                  <c:v>1.524</c:v>
                </c:pt>
                <c:pt idx="5392">
                  <c:v>1.524</c:v>
                </c:pt>
                <c:pt idx="5393">
                  <c:v>1.524</c:v>
                </c:pt>
                <c:pt idx="5394">
                  <c:v>1.524</c:v>
                </c:pt>
                <c:pt idx="5395">
                  <c:v>1.524</c:v>
                </c:pt>
                <c:pt idx="5396">
                  <c:v>1.524</c:v>
                </c:pt>
                <c:pt idx="5397">
                  <c:v>1.5269999999999999</c:v>
                </c:pt>
                <c:pt idx="5398">
                  <c:v>1.528</c:v>
                </c:pt>
                <c:pt idx="5399">
                  <c:v>1.528</c:v>
                </c:pt>
                <c:pt idx="5400">
                  <c:v>1.528</c:v>
                </c:pt>
                <c:pt idx="5401">
                  <c:v>1.528</c:v>
                </c:pt>
                <c:pt idx="5402">
                  <c:v>1.528</c:v>
                </c:pt>
                <c:pt idx="5403">
                  <c:v>1.528</c:v>
                </c:pt>
                <c:pt idx="5404">
                  <c:v>1.5309999999999999</c:v>
                </c:pt>
                <c:pt idx="5405">
                  <c:v>1.5309999999999999</c:v>
                </c:pt>
                <c:pt idx="5406">
                  <c:v>1.5309999999999999</c:v>
                </c:pt>
                <c:pt idx="5407">
                  <c:v>1.5309999999999999</c:v>
                </c:pt>
                <c:pt idx="5408">
                  <c:v>1.5309999999999999</c:v>
                </c:pt>
                <c:pt idx="5409">
                  <c:v>1.532</c:v>
                </c:pt>
                <c:pt idx="5410">
                  <c:v>1.532</c:v>
                </c:pt>
                <c:pt idx="5411">
                  <c:v>1.532</c:v>
                </c:pt>
                <c:pt idx="5412">
                  <c:v>1.532</c:v>
                </c:pt>
                <c:pt idx="5413">
                  <c:v>1.532</c:v>
                </c:pt>
                <c:pt idx="5414">
                  <c:v>1.532</c:v>
                </c:pt>
                <c:pt idx="5415">
                  <c:v>1.532</c:v>
                </c:pt>
                <c:pt idx="5416">
                  <c:v>1.532</c:v>
                </c:pt>
                <c:pt idx="5417">
                  <c:v>1.532</c:v>
                </c:pt>
                <c:pt idx="5418">
                  <c:v>1.532</c:v>
                </c:pt>
                <c:pt idx="5419">
                  <c:v>1.532</c:v>
                </c:pt>
                <c:pt idx="5420">
                  <c:v>1.532</c:v>
                </c:pt>
                <c:pt idx="5421">
                  <c:v>1.5329999999999999</c:v>
                </c:pt>
                <c:pt idx="5422">
                  <c:v>1.534</c:v>
                </c:pt>
                <c:pt idx="5423">
                  <c:v>1.5349999999999999</c:v>
                </c:pt>
                <c:pt idx="5424">
                  <c:v>1.536</c:v>
                </c:pt>
                <c:pt idx="5425">
                  <c:v>1.536</c:v>
                </c:pt>
                <c:pt idx="5426">
                  <c:v>1.536</c:v>
                </c:pt>
                <c:pt idx="5427">
                  <c:v>1.536</c:v>
                </c:pt>
                <c:pt idx="5428">
                  <c:v>1.536</c:v>
                </c:pt>
                <c:pt idx="5429">
                  <c:v>1.5369999999999999</c:v>
                </c:pt>
                <c:pt idx="5430">
                  <c:v>1.5369999999999999</c:v>
                </c:pt>
                <c:pt idx="5431">
                  <c:v>1.538</c:v>
                </c:pt>
                <c:pt idx="5432">
                  <c:v>1.538</c:v>
                </c:pt>
                <c:pt idx="5433">
                  <c:v>1.538</c:v>
                </c:pt>
                <c:pt idx="5434">
                  <c:v>1.538</c:v>
                </c:pt>
                <c:pt idx="5435">
                  <c:v>1.5389999999999999</c:v>
                </c:pt>
                <c:pt idx="5436">
                  <c:v>1.5389999999999999</c:v>
                </c:pt>
                <c:pt idx="5437">
                  <c:v>1.54</c:v>
                </c:pt>
                <c:pt idx="5438">
                  <c:v>1.5409999999999999</c:v>
                </c:pt>
                <c:pt idx="5439">
                  <c:v>1.5409999999999999</c:v>
                </c:pt>
                <c:pt idx="5440">
                  <c:v>1.5409999999999999</c:v>
                </c:pt>
                <c:pt idx="5441">
                  <c:v>1.5409999999999999</c:v>
                </c:pt>
                <c:pt idx="5442">
                  <c:v>1.5449999999999999</c:v>
                </c:pt>
                <c:pt idx="5443">
                  <c:v>1.5449999999999999</c:v>
                </c:pt>
                <c:pt idx="5444">
                  <c:v>1.5449999999999999</c:v>
                </c:pt>
                <c:pt idx="5445">
                  <c:v>1.546</c:v>
                </c:pt>
                <c:pt idx="5446">
                  <c:v>1.546</c:v>
                </c:pt>
                <c:pt idx="5447">
                  <c:v>1.546</c:v>
                </c:pt>
                <c:pt idx="5448">
                  <c:v>1.548</c:v>
                </c:pt>
                <c:pt idx="5449">
                  <c:v>1.548</c:v>
                </c:pt>
                <c:pt idx="5450">
                  <c:v>1.548</c:v>
                </c:pt>
                <c:pt idx="5451">
                  <c:v>1.548</c:v>
                </c:pt>
                <c:pt idx="5452">
                  <c:v>1.548</c:v>
                </c:pt>
                <c:pt idx="5453">
                  <c:v>1.548</c:v>
                </c:pt>
                <c:pt idx="5454">
                  <c:v>1.548</c:v>
                </c:pt>
                <c:pt idx="5455">
                  <c:v>1.548</c:v>
                </c:pt>
                <c:pt idx="5456">
                  <c:v>1.548</c:v>
                </c:pt>
                <c:pt idx="5457">
                  <c:v>1.5489999999999999</c:v>
                </c:pt>
                <c:pt idx="5458">
                  <c:v>1.55</c:v>
                </c:pt>
                <c:pt idx="5459">
                  <c:v>1.55</c:v>
                </c:pt>
                <c:pt idx="5460">
                  <c:v>1.5509999999999999</c:v>
                </c:pt>
                <c:pt idx="5461">
                  <c:v>1.5509999999999999</c:v>
                </c:pt>
                <c:pt idx="5462">
                  <c:v>1.5509999999999999</c:v>
                </c:pt>
                <c:pt idx="5463">
                  <c:v>1.552</c:v>
                </c:pt>
                <c:pt idx="5464">
                  <c:v>1.552</c:v>
                </c:pt>
                <c:pt idx="5465">
                  <c:v>1.552</c:v>
                </c:pt>
                <c:pt idx="5466">
                  <c:v>1.552</c:v>
                </c:pt>
                <c:pt idx="5467">
                  <c:v>1.552</c:v>
                </c:pt>
                <c:pt idx="5468">
                  <c:v>1.5529999999999999</c:v>
                </c:pt>
                <c:pt idx="5469">
                  <c:v>1.554</c:v>
                </c:pt>
                <c:pt idx="5470">
                  <c:v>1.554</c:v>
                </c:pt>
                <c:pt idx="5471">
                  <c:v>1.554</c:v>
                </c:pt>
                <c:pt idx="5472">
                  <c:v>1.554</c:v>
                </c:pt>
                <c:pt idx="5473">
                  <c:v>1.554</c:v>
                </c:pt>
                <c:pt idx="5474">
                  <c:v>1.554</c:v>
                </c:pt>
                <c:pt idx="5475">
                  <c:v>1.5549999999999999</c:v>
                </c:pt>
                <c:pt idx="5476">
                  <c:v>1.5569999999999999</c:v>
                </c:pt>
                <c:pt idx="5477">
                  <c:v>1.5569999999999999</c:v>
                </c:pt>
                <c:pt idx="5478">
                  <c:v>1.5580000000000001</c:v>
                </c:pt>
                <c:pt idx="5479">
                  <c:v>1.5580000000000001</c:v>
                </c:pt>
                <c:pt idx="5480">
                  <c:v>1.5580000000000001</c:v>
                </c:pt>
                <c:pt idx="5481">
                  <c:v>1.5580000000000001</c:v>
                </c:pt>
                <c:pt idx="5482">
                  <c:v>1.5580000000000001</c:v>
                </c:pt>
                <c:pt idx="5483">
                  <c:v>1.5580000000000001</c:v>
                </c:pt>
                <c:pt idx="5484">
                  <c:v>1.5580000000000001</c:v>
                </c:pt>
                <c:pt idx="5485">
                  <c:v>1.5580000000000001</c:v>
                </c:pt>
                <c:pt idx="5486">
                  <c:v>1.5580000000000001</c:v>
                </c:pt>
                <c:pt idx="5487">
                  <c:v>1.5580000000000001</c:v>
                </c:pt>
                <c:pt idx="5488">
                  <c:v>1.5580000000000001</c:v>
                </c:pt>
                <c:pt idx="5489">
                  <c:v>1.5580000000000001</c:v>
                </c:pt>
                <c:pt idx="5490">
                  <c:v>1.5580000000000001</c:v>
                </c:pt>
                <c:pt idx="5491">
                  <c:v>1.5580000000000001</c:v>
                </c:pt>
                <c:pt idx="5492">
                  <c:v>1.5589999999999999</c:v>
                </c:pt>
                <c:pt idx="5493">
                  <c:v>1.56</c:v>
                </c:pt>
                <c:pt idx="5494">
                  <c:v>1.56</c:v>
                </c:pt>
                <c:pt idx="5495">
                  <c:v>1.56</c:v>
                </c:pt>
                <c:pt idx="5496">
                  <c:v>1.56</c:v>
                </c:pt>
                <c:pt idx="5497">
                  <c:v>1.56</c:v>
                </c:pt>
                <c:pt idx="5498">
                  <c:v>1.56</c:v>
                </c:pt>
                <c:pt idx="5499">
                  <c:v>1.56</c:v>
                </c:pt>
                <c:pt idx="5500">
                  <c:v>1.56</c:v>
                </c:pt>
                <c:pt idx="5501">
                  <c:v>1.56</c:v>
                </c:pt>
                <c:pt idx="5502">
                  <c:v>1.56</c:v>
                </c:pt>
                <c:pt idx="5503">
                  <c:v>1.56</c:v>
                </c:pt>
                <c:pt idx="5504">
                  <c:v>1.56</c:v>
                </c:pt>
                <c:pt idx="5505">
                  <c:v>1.56</c:v>
                </c:pt>
                <c:pt idx="5506">
                  <c:v>1.56</c:v>
                </c:pt>
                <c:pt idx="5507">
                  <c:v>1.5620000000000001</c:v>
                </c:pt>
                <c:pt idx="5508">
                  <c:v>1.5620000000000001</c:v>
                </c:pt>
                <c:pt idx="5509">
                  <c:v>1.5649999999999999</c:v>
                </c:pt>
                <c:pt idx="5510">
                  <c:v>1.5660000000000001</c:v>
                </c:pt>
                <c:pt idx="5511">
                  <c:v>1.5660000000000001</c:v>
                </c:pt>
                <c:pt idx="5512">
                  <c:v>1.5660000000000001</c:v>
                </c:pt>
                <c:pt idx="5513">
                  <c:v>1.5669999999999999</c:v>
                </c:pt>
                <c:pt idx="5514">
                  <c:v>1.5669999999999999</c:v>
                </c:pt>
                <c:pt idx="5515">
                  <c:v>1.5669999999999999</c:v>
                </c:pt>
                <c:pt idx="5516">
                  <c:v>1.5669999999999999</c:v>
                </c:pt>
                <c:pt idx="5517">
                  <c:v>1.5669999999999999</c:v>
                </c:pt>
                <c:pt idx="5518">
                  <c:v>1.5669999999999999</c:v>
                </c:pt>
                <c:pt idx="5519">
                  <c:v>1.5669999999999999</c:v>
                </c:pt>
                <c:pt idx="5520">
                  <c:v>1.5669999999999999</c:v>
                </c:pt>
                <c:pt idx="5521">
                  <c:v>1.5669999999999999</c:v>
                </c:pt>
                <c:pt idx="5522">
                  <c:v>1.5669999999999999</c:v>
                </c:pt>
                <c:pt idx="5523">
                  <c:v>1.5669999999999999</c:v>
                </c:pt>
                <c:pt idx="5524">
                  <c:v>1.5669999999999999</c:v>
                </c:pt>
                <c:pt idx="5525">
                  <c:v>1.5669999999999999</c:v>
                </c:pt>
                <c:pt idx="5526">
                  <c:v>1.5669999999999999</c:v>
                </c:pt>
                <c:pt idx="5527">
                  <c:v>1.5669999999999999</c:v>
                </c:pt>
                <c:pt idx="5528">
                  <c:v>1.5669999999999999</c:v>
                </c:pt>
                <c:pt idx="5529">
                  <c:v>1.5669999999999999</c:v>
                </c:pt>
                <c:pt idx="5530">
                  <c:v>1.5669999999999999</c:v>
                </c:pt>
                <c:pt idx="5531">
                  <c:v>1.5669999999999999</c:v>
                </c:pt>
                <c:pt idx="5532">
                  <c:v>1.5669999999999999</c:v>
                </c:pt>
                <c:pt idx="5533">
                  <c:v>1.5669999999999999</c:v>
                </c:pt>
                <c:pt idx="5534">
                  <c:v>1.5669999999999999</c:v>
                </c:pt>
                <c:pt idx="5535">
                  <c:v>1.5680000000000001</c:v>
                </c:pt>
                <c:pt idx="5536">
                  <c:v>1.569</c:v>
                </c:pt>
                <c:pt idx="5537">
                  <c:v>1.569</c:v>
                </c:pt>
                <c:pt idx="5538">
                  <c:v>1.57</c:v>
                </c:pt>
                <c:pt idx="5539">
                  <c:v>1.571</c:v>
                </c:pt>
                <c:pt idx="5540">
                  <c:v>1.5720000000000001</c:v>
                </c:pt>
                <c:pt idx="5541">
                  <c:v>1.5740000000000001</c:v>
                </c:pt>
                <c:pt idx="5542">
                  <c:v>1.5740000000000001</c:v>
                </c:pt>
                <c:pt idx="5543">
                  <c:v>1.5740000000000001</c:v>
                </c:pt>
                <c:pt idx="5544">
                  <c:v>1.5740000000000001</c:v>
                </c:pt>
                <c:pt idx="5545">
                  <c:v>1.5740000000000001</c:v>
                </c:pt>
                <c:pt idx="5546">
                  <c:v>1.5740000000000001</c:v>
                </c:pt>
                <c:pt idx="5547">
                  <c:v>1.575</c:v>
                </c:pt>
                <c:pt idx="5548">
                  <c:v>1.575</c:v>
                </c:pt>
                <c:pt idx="5549">
                  <c:v>1.575</c:v>
                </c:pt>
                <c:pt idx="5550">
                  <c:v>1.5760000000000001</c:v>
                </c:pt>
                <c:pt idx="5551">
                  <c:v>1.579</c:v>
                </c:pt>
                <c:pt idx="5552">
                  <c:v>1.579</c:v>
                </c:pt>
                <c:pt idx="5553">
                  <c:v>1.579</c:v>
                </c:pt>
                <c:pt idx="5554">
                  <c:v>1.579</c:v>
                </c:pt>
                <c:pt idx="5555">
                  <c:v>1.579</c:v>
                </c:pt>
                <c:pt idx="5556">
                  <c:v>1.579</c:v>
                </c:pt>
                <c:pt idx="5557">
                  <c:v>1.579</c:v>
                </c:pt>
                <c:pt idx="5558">
                  <c:v>1.579</c:v>
                </c:pt>
                <c:pt idx="5559">
                  <c:v>1.58</c:v>
                </c:pt>
                <c:pt idx="5560">
                  <c:v>1.58</c:v>
                </c:pt>
                <c:pt idx="5561">
                  <c:v>1.58</c:v>
                </c:pt>
                <c:pt idx="5562">
                  <c:v>1.58</c:v>
                </c:pt>
                <c:pt idx="5563">
                  <c:v>1.583</c:v>
                </c:pt>
                <c:pt idx="5564">
                  <c:v>1.583</c:v>
                </c:pt>
                <c:pt idx="5565">
                  <c:v>1.583</c:v>
                </c:pt>
                <c:pt idx="5566">
                  <c:v>1.583</c:v>
                </c:pt>
                <c:pt idx="5567">
                  <c:v>1.583</c:v>
                </c:pt>
                <c:pt idx="5568">
                  <c:v>1.583</c:v>
                </c:pt>
                <c:pt idx="5569">
                  <c:v>1.583</c:v>
                </c:pt>
                <c:pt idx="5570">
                  <c:v>1.583</c:v>
                </c:pt>
                <c:pt idx="5571">
                  <c:v>1.583</c:v>
                </c:pt>
                <c:pt idx="5572">
                  <c:v>1.583</c:v>
                </c:pt>
                <c:pt idx="5573">
                  <c:v>1.583</c:v>
                </c:pt>
                <c:pt idx="5574">
                  <c:v>1.583</c:v>
                </c:pt>
                <c:pt idx="5575">
                  <c:v>1.583</c:v>
                </c:pt>
                <c:pt idx="5576">
                  <c:v>1.583</c:v>
                </c:pt>
                <c:pt idx="5577">
                  <c:v>1.583</c:v>
                </c:pt>
                <c:pt idx="5578">
                  <c:v>1.5840000000000001</c:v>
                </c:pt>
                <c:pt idx="5579">
                  <c:v>1.5840000000000001</c:v>
                </c:pt>
                <c:pt idx="5580">
                  <c:v>1.5840000000000001</c:v>
                </c:pt>
                <c:pt idx="5581">
                  <c:v>1.5840000000000001</c:v>
                </c:pt>
                <c:pt idx="5582">
                  <c:v>1.5840000000000001</c:v>
                </c:pt>
                <c:pt idx="5583">
                  <c:v>1.5840000000000001</c:v>
                </c:pt>
                <c:pt idx="5584">
                  <c:v>1.5860000000000001</c:v>
                </c:pt>
                <c:pt idx="5585">
                  <c:v>1.5880000000000001</c:v>
                </c:pt>
                <c:pt idx="5586">
                  <c:v>1.5880000000000001</c:v>
                </c:pt>
                <c:pt idx="5587">
                  <c:v>1.5880000000000001</c:v>
                </c:pt>
                <c:pt idx="5588">
                  <c:v>1.5880000000000001</c:v>
                </c:pt>
                <c:pt idx="5589">
                  <c:v>1.5880000000000001</c:v>
                </c:pt>
                <c:pt idx="5590">
                  <c:v>1.5880000000000001</c:v>
                </c:pt>
                <c:pt idx="5591">
                  <c:v>1.5880000000000001</c:v>
                </c:pt>
                <c:pt idx="5592">
                  <c:v>1.591</c:v>
                </c:pt>
                <c:pt idx="5593">
                  <c:v>1.591</c:v>
                </c:pt>
                <c:pt idx="5594">
                  <c:v>1.5920000000000001</c:v>
                </c:pt>
                <c:pt idx="5595">
                  <c:v>1.5920000000000001</c:v>
                </c:pt>
                <c:pt idx="5596">
                  <c:v>1.5920000000000001</c:v>
                </c:pt>
                <c:pt idx="5597">
                  <c:v>1.5920000000000001</c:v>
                </c:pt>
                <c:pt idx="5598">
                  <c:v>1.5920000000000001</c:v>
                </c:pt>
                <c:pt idx="5599">
                  <c:v>1.5920000000000001</c:v>
                </c:pt>
                <c:pt idx="5600">
                  <c:v>1.5920000000000001</c:v>
                </c:pt>
                <c:pt idx="5601">
                  <c:v>1.5920000000000001</c:v>
                </c:pt>
                <c:pt idx="5602">
                  <c:v>1.593</c:v>
                </c:pt>
                <c:pt idx="5603">
                  <c:v>1.5940000000000001</c:v>
                </c:pt>
                <c:pt idx="5604">
                  <c:v>1.5960000000000001</c:v>
                </c:pt>
                <c:pt idx="5605">
                  <c:v>1.5960000000000001</c:v>
                </c:pt>
                <c:pt idx="5606">
                  <c:v>1.5960000000000001</c:v>
                </c:pt>
                <c:pt idx="5607">
                  <c:v>1.597</c:v>
                </c:pt>
                <c:pt idx="5608">
                  <c:v>1.597</c:v>
                </c:pt>
                <c:pt idx="5609">
                  <c:v>1.597</c:v>
                </c:pt>
                <c:pt idx="5610">
                  <c:v>1.597</c:v>
                </c:pt>
                <c:pt idx="5611">
                  <c:v>1.5980000000000001</c:v>
                </c:pt>
                <c:pt idx="5612">
                  <c:v>1.601</c:v>
                </c:pt>
                <c:pt idx="5613">
                  <c:v>1.6040000000000001</c:v>
                </c:pt>
                <c:pt idx="5614">
                  <c:v>1.6040000000000001</c:v>
                </c:pt>
                <c:pt idx="5615">
                  <c:v>1.605</c:v>
                </c:pt>
                <c:pt idx="5616">
                  <c:v>1.605</c:v>
                </c:pt>
                <c:pt idx="5617">
                  <c:v>1.605</c:v>
                </c:pt>
                <c:pt idx="5618">
                  <c:v>1.605</c:v>
                </c:pt>
                <c:pt idx="5619">
                  <c:v>1.605</c:v>
                </c:pt>
                <c:pt idx="5620">
                  <c:v>1.605</c:v>
                </c:pt>
                <c:pt idx="5621">
                  <c:v>1.6060000000000001</c:v>
                </c:pt>
                <c:pt idx="5622">
                  <c:v>1.6060000000000001</c:v>
                </c:pt>
                <c:pt idx="5623">
                  <c:v>1.6060000000000001</c:v>
                </c:pt>
                <c:pt idx="5624">
                  <c:v>1.6060000000000001</c:v>
                </c:pt>
                <c:pt idx="5625">
                  <c:v>1.6060000000000001</c:v>
                </c:pt>
                <c:pt idx="5626">
                  <c:v>1.6080000000000001</c:v>
                </c:pt>
                <c:pt idx="5627">
                  <c:v>1.609</c:v>
                </c:pt>
                <c:pt idx="5628">
                  <c:v>1.609</c:v>
                </c:pt>
                <c:pt idx="5629">
                  <c:v>1.609</c:v>
                </c:pt>
                <c:pt idx="5630">
                  <c:v>1.609</c:v>
                </c:pt>
                <c:pt idx="5631">
                  <c:v>1.609</c:v>
                </c:pt>
                <c:pt idx="5632">
                  <c:v>1.609</c:v>
                </c:pt>
                <c:pt idx="5633">
                  <c:v>1.609</c:v>
                </c:pt>
                <c:pt idx="5634">
                  <c:v>1.609</c:v>
                </c:pt>
                <c:pt idx="5635">
                  <c:v>1.609</c:v>
                </c:pt>
                <c:pt idx="5636">
                  <c:v>1.609</c:v>
                </c:pt>
                <c:pt idx="5637">
                  <c:v>1.609</c:v>
                </c:pt>
                <c:pt idx="5638">
                  <c:v>1.609</c:v>
                </c:pt>
                <c:pt idx="5639">
                  <c:v>1.61</c:v>
                </c:pt>
                <c:pt idx="5640">
                  <c:v>1.61</c:v>
                </c:pt>
                <c:pt idx="5641">
                  <c:v>1.61</c:v>
                </c:pt>
                <c:pt idx="5642">
                  <c:v>1.611</c:v>
                </c:pt>
                <c:pt idx="5643">
                  <c:v>1.6120000000000001</c:v>
                </c:pt>
                <c:pt idx="5644">
                  <c:v>1.6120000000000001</c:v>
                </c:pt>
                <c:pt idx="5645">
                  <c:v>1.6120000000000001</c:v>
                </c:pt>
                <c:pt idx="5646">
                  <c:v>1.6120000000000001</c:v>
                </c:pt>
                <c:pt idx="5647">
                  <c:v>1.6120000000000001</c:v>
                </c:pt>
                <c:pt idx="5648">
                  <c:v>1.6120000000000001</c:v>
                </c:pt>
                <c:pt idx="5649">
                  <c:v>1.6120000000000001</c:v>
                </c:pt>
                <c:pt idx="5650">
                  <c:v>1.6120000000000001</c:v>
                </c:pt>
                <c:pt idx="5651">
                  <c:v>1.6120000000000001</c:v>
                </c:pt>
                <c:pt idx="5652">
                  <c:v>1.6120000000000001</c:v>
                </c:pt>
                <c:pt idx="5653">
                  <c:v>1.6120000000000001</c:v>
                </c:pt>
                <c:pt idx="5654">
                  <c:v>1.6120000000000001</c:v>
                </c:pt>
                <c:pt idx="5655">
                  <c:v>1.6120000000000001</c:v>
                </c:pt>
                <c:pt idx="5656">
                  <c:v>1.6120000000000001</c:v>
                </c:pt>
                <c:pt idx="5657">
                  <c:v>1.6120000000000001</c:v>
                </c:pt>
                <c:pt idx="5658">
                  <c:v>1.6120000000000001</c:v>
                </c:pt>
                <c:pt idx="5659">
                  <c:v>1.6120000000000001</c:v>
                </c:pt>
                <c:pt idx="5660">
                  <c:v>1.6140000000000001</c:v>
                </c:pt>
                <c:pt idx="5661">
                  <c:v>1.6140000000000001</c:v>
                </c:pt>
                <c:pt idx="5662">
                  <c:v>1.6140000000000001</c:v>
                </c:pt>
                <c:pt idx="5663">
                  <c:v>1.6140000000000001</c:v>
                </c:pt>
                <c:pt idx="5664">
                  <c:v>1.6140000000000001</c:v>
                </c:pt>
                <c:pt idx="5665">
                  <c:v>1.6140000000000001</c:v>
                </c:pt>
                <c:pt idx="5666">
                  <c:v>1.617</c:v>
                </c:pt>
                <c:pt idx="5667">
                  <c:v>1.6180000000000001</c:v>
                </c:pt>
                <c:pt idx="5668">
                  <c:v>1.6180000000000001</c:v>
                </c:pt>
                <c:pt idx="5669">
                  <c:v>1.619</c:v>
                </c:pt>
                <c:pt idx="5670">
                  <c:v>1.619</c:v>
                </c:pt>
                <c:pt idx="5671">
                  <c:v>1.619</c:v>
                </c:pt>
                <c:pt idx="5672">
                  <c:v>1.619</c:v>
                </c:pt>
                <c:pt idx="5673">
                  <c:v>1.619</c:v>
                </c:pt>
                <c:pt idx="5674">
                  <c:v>1.619</c:v>
                </c:pt>
                <c:pt idx="5675">
                  <c:v>1.619</c:v>
                </c:pt>
                <c:pt idx="5676">
                  <c:v>1.619</c:v>
                </c:pt>
                <c:pt idx="5677">
                  <c:v>1.619</c:v>
                </c:pt>
                <c:pt idx="5678">
                  <c:v>1.62</c:v>
                </c:pt>
                <c:pt idx="5679">
                  <c:v>1.62</c:v>
                </c:pt>
                <c:pt idx="5680">
                  <c:v>1.62</c:v>
                </c:pt>
                <c:pt idx="5681">
                  <c:v>1.621</c:v>
                </c:pt>
                <c:pt idx="5682">
                  <c:v>1.623</c:v>
                </c:pt>
                <c:pt idx="5683">
                  <c:v>1.623</c:v>
                </c:pt>
                <c:pt idx="5684">
                  <c:v>1.625</c:v>
                </c:pt>
                <c:pt idx="5685">
                  <c:v>1.6259999999999999</c:v>
                </c:pt>
                <c:pt idx="5686">
                  <c:v>1.6259999999999999</c:v>
                </c:pt>
                <c:pt idx="5687">
                  <c:v>1.627</c:v>
                </c:pt>
                <c:pt idx="5688">
                  <c:v>1.627</c:v>
                </c:pt>
                <c:pt idx="5689">
                  <c:v>1.627</c:v>
                </c:pt>
                <c:pt idx="5690">
                  <c:v>1.627</c:v>
                </c:pt>
                <c:pt idx="5691">
                  <c:v>1.627</c:v>
                </c:pt>
                <c:pt idx="5692">
                  <c:v>1.6279999999999999</c:v>
                </c:pt>
                <c:pt idx="5693">
                  <c:v>1.6279999999999999</c:v>
                </c:pt>
                <c:pt idx="5694">
                  <c:v>1.629</c:v>
                </c:pt>
                <c:pt idx="5695">
                  <c:v>1.631</c:v>
                </c:pt>
                <c:pt idx="5696">
                  <c:v>1.631</c:v>
                </c:pt>
                <c:pt idx="5697">
                  <c:v>1.631</c:v>
                </c:pt>
                <c:pt idx="5698">
                  <c:v>1.631</c:v>
                </c:pt>
                <c:pt idx="5699">
                  <c:v>1.631</c:v>
                </c:pt>
                <c:pt idx="5700">
                  <c:v>1.631</c:v>
                </c:pt>
                <c:pt idx="5701">
                  <c:v>1.631</c:v>
                </c:pt>
                <c:pt idx="5702">
                  <c:v>1.631</c:v>
                </c:pt>
                <c:pt idx="5703">
                  <c:v>1.6319999999999999</c:v>
                </c:pt>
                <c:pt idx="5704">
                  <c:v>1.6319999999999999</c:v>
                </c:pt>
                <c:pt idx="5705">
                  <c:v>1.633</c:v>
                </c:pt>
                <c:pt idx="5706">
                  <c:v>1.6339999999999999</c:v>
                </c:pt>
                <c:pt idx="5707">
                  <c:v>1.6339999999999999</c:v>
                </c:pt>
                <c:pt idx="5708">
                  <c:v>1.6339999999999999</c:v>
                </c:pt>
                <c:pt idx="5709">
                  <c:v>1.6339999999999999</c:v>
                </c:pt>
                <c:pt idx="5710">
                  <c:v>1.6339999999999999</c:v>
                </c:pt>
                <c:pt idx="5711">
                  <c:v>1.6339999999999999</c:v>
                </c:pt>
                <c:pt idx="5712">
                  <c:v>1.6339999999999999</c:v>
                </c:pt>
                <c:pt idx="5713">
                  <c:v>1.6339999999999999</c:v>
                </c:pt>
                <c:pt idx="5714">
                  <c:v>1.635</c:v>
                </c:pt>
                <c:pt idx="5715">
                  <c:v>1.635</c:v>
                </c:pt>
                <c:pt idx="5716">
                  <c:v>1.635</c:v>
                </c:pt>
                <c:pt idx="5717">
                  <c:v>1.635</c:v>
                </c:pt>
                <c:pt idx="5718">
                  <c:v>1.635</c:v>
                </c:pt>
                <c:pt idx="5719">
                  <c:v>1.635</c:v>
                </c:pt>
                <c:pt idx="5720">
                  <c:v>1.635</c:v>
                </c:pt>
                <c:pt idx="5721">
                  <c:v>1.635</c:v>
                </c:pt>
                <c:pt idx="5722">
                  <c:v>1.635</c:v>
                </c:pt>
                <c:pt idx="5723">
                  <c:v>1.635</c:v>
                </c:pt>
                <c:pt idx="5724">
                  <c:v>1.635</c:v>
                </c:pt>
                <c:pt idx="5725">
                  <c:v>1.6359999999999999</c:v>
                </c:pt>
                <c:pt idx="5726">
                  <c:v>1.6359999999999999</c:v>
                </c:pt>
                <c:pt idx="5727">
                  <c:v>1.64</c:v>
                </c:pt>
                <c:pt idx="5728">
                  <c:v>1.64</c:v>
                </c:pt>
                <c:pt idx="5729">
                  <c:v>1.64</c:v>
                </c:pt>
                <c:pt idx="5730">
                  <c:v>1.64</c:v>
                </c:pt>
                <c:pt idx="5731">
                  <c:v>1.64</c:v>
                </c:pt>
                <c:pt idx="5732">
                  <c:v>1.64</c:v>
                </c:pt>
                <c:pt idx="5733">
                  <c:v>1.641</c:v>
                </c:pt>
                <c:pt idx="5734">
                  <c:v>1.641</c:v>
                </c:pt>
                <c:pt idx="5735">
                  <c:v>1.641</c:v>
                </c:pt>
                <c:pt idx="5736">
                  <c:v>1.6419999999999999</c:v>
                </c:pt>
                <c:pt idx="5737">
                  <c:v>1.6419999999999999</c:v>
                </c:pt>
                <c:pt idx="5738">
                  <c:v>1.6419999999999999</c:v>
                </c:pt>
                <c:pt idx="5739">
                  <c:v>1.6419999999999999</c:v>
                </c:pt>
                <c:pt idx="5740">
                  <c:v>1.6419999999999999</c:v>
                </c:pt>
                <c:pt idx="5741">
                  <c:v>1.6419999999999999</c:v>
                </c:pt>
                <c:pt idx="5742">
                  <c:v>1.643</c:v>
                </c:pt>
                <c:pt idx="5743">
                  <c:v>1.6439999999999999</c:v>
                </c:pt>
                <c:pt idx="5744">
                  <c:v>1.6439999999999999</c:v>
                </c:pt>
                <c:pt idx="5745">
                  <c:v>1.645</c:v>
                </c:pt>
                <c:pt idx="5746">
                  <c:v>1.6459999999999999</c:v>
                </c:pt>
                <c:pt idx="5747">
                  <c:v>1.649</c:v>
                </c:pt>
                <c:pt idx="5748">
                  <c:v>1.649</c:v>
                </c:pt>
                <c:pt idx="5749">
                  <c:v>1.649</c:v>
                </c:pt>
                <c:pt idx="5750">
                  <c:v>1.649</c:v>
                </c:pt>
                <c:pt idx="5751">
                  <c:v>1.649</c:v>
                </c:pt>
                <c:pt idx="5752">
                  <c:v>1.649</c:v>
                </c:pt>
                <c:pt idx="5753">
                  <c:v>1.649</c:v>
                </c:pt>
                <c:pt idx="5754">
                  <c:v>1.649</c:v>
                </c:pt>
                <c:pt idx="5755">
                  <c:v>1.649</c:v>
                </c:pt>
                <c:pt idx="5756">
                  <c:v>1.649</c:v>
                </c:pt>
                <c:pt idx="5757">
                  <c:v>1.649</c:v>
                </c:pt>
                <c:pt idx="5758">
                  <c:v>1.653</c:v>
                </c:pt>
                <c:pt idx="5759">
                  <c:v>1.653</c:v>
                </c:pt>
                <c:pt idx="5760">
                  <c:v>1.6539999999999999</c:v>
                </c:pt>
                <c:pt idx="5761">
                  <c:v>1.655</c:v>
                </c:pt>
                <c:pt idx="5762">
                  <c:v>1.6559999999999999</c:v>
                </c:pt>
                <c:pt idx="5763">
                  <c:v>1.6559999999999999</c:v>
                </c:pt>
                <c:pt idx="5764">
                  <c:v>1.6559999999999999</c:v>
                </c:pt>
                <c:pt idx="5765">
                  <c:v>1.6559999999999999</c:v>
                </c:pt>
                <c:pt idx="5766">
                  <c:v>1.6559999999999999</c:v>
                </c:pt>
                <c:pt idx="5767">
                  <c:v>1.6559999999999999</c:v>
                </c:pt>
                <c:pt idx="5768">
                  <c:v>1.6559999999999999</c:v>
                </c:pt>
                <c:pt idx="5769">
                  <c:v>1.6559999999999999</c:v>
                </c:pt>
                <c:pt idx="5770">
                  <c:v>1.6559999999999999</c:v>
                </c:pt>
                <c:pt idx="5771">
                  <c:v>1.6559999999999999</c:v>
                </c:pt>
                <c:pt idx="5772">
                  <c:v>1.6559999999999999</c:v>
                </c:pt>
                <c:pt idx="5773">
                  <c:v>1.6559999999999999</c:v>
                </c:pt>
                <c:pt idx="5774">
                  <c:v>1.6559999999999999</c:v>
                </c:pt>
                <c:pt idx="5775">
                  <c:v>1.6559999999999999</c:v>
                </c:pt>
                <c:pt idx="5776">
                  <c:v>1.6559999999999999</c:v>
                </c:pt>
                <c:pt idx="5777">
                  <c:v>1.6559999999999999</c:v>
                </c:pt>
                <c:pt idx="5778">
                  <c:v>1.6559999999999999</c:v>
                </c:pt>
                <c:pt idx="5779">
                  <c:v>1.6559999999999999</c:v>
                </c:pt>
                <c:pt idx="5780">
                  <c:v>1.657</c:v>
                </c:pt>
                <c:pt idx="5781">
                  <c:v>1.657</c:v>
                </c:pt>
                <c:pt idx="5782">
                  <c:v>1.6579999999999999</c:v>
                </c:pt>
                <c:pt idx="5783">
                  <c:v>1.6579999999999999</c:v>
                </c:pt>
                <c:pt idx="5784">
                  <c:v>1.6579999999999999</c:v>
                </c:pt>
                <c:pt idx="5785">
                  <c:v>1.6579999999999999</c:v>
                </c:pt>
                <c:pt idx="5786">
                  <c:v>1.6579999999999999</c:v>
                </c:pt>
                <c:pt idx="5787">
                  <c:v>1.6579999999999999</c:v>
                </c:pt>
                <c:pt idx="5788">
                  <c:v>1.6619999999999999</c:v>
                </c:pt>
                <c:pt idx="5789">
                  <c:v>1.6619999999999999</c:v>
                </c:pt>
                <c:pt idx="5790">
                  <c:v>1.6619999999999999</c:v>
                </c:pt>
                <c:pt idx="5791">
                  <c:v>1.6619999999999999</c:v>
                </c:pt>
                <c:pt idx="5792">
                  <c:v>1.6619999999999999</c:v>
                </c:pt>
                <c:pt idx="5793">
                  <c:v>1.6619999999999999</c:v>
                </c:pt>
                <c:pt idx="5794">
                  <c:v>1.6619999999999999</c:v>
                </c:pt>
                <c:pt idx="5795">
                  <c:v>1.6619999999999999</c:v>
                </c:pt>
                <c:pt idx="5796">
                  <c:v>1.6619999999999999</c:v>
                </c:pt>
                <c:pt idx="5797">
                  <c:v>1.6619999999999999</c:v>
                </c:pt>
                <c:pt idx="5798">
                  <c:v>1.6619999999999999</c:v>
                </c:pt>
                <c:pt idx="5799">
                  <c:v>1.6619999999999999</c:v>
                </c:pt>
                <c:pt idx="5800">
                  <c:v>1.6639999999999999</c:v>
                </c:pt>
                <c:pt idx="5801">
                  <c:v>1.6639999999999999</c:v>
                </c:pt>
                <c:pt idx="5802">
                  <c:v>1.6639999999999999</c:v>
                </c:pt>
                <c:pt idx="5803">
                  <c:v>1.6639999999999999</c:v>
                </c:pt>
                <c:pt idx="5804">
                  <c:v>1.6639999999999999</c:v>
                </c:pt>
                <c:pt idx="5805">
                  <c:v>1.6639999999999999</c:v>
                </c:pt>
                <c:pt idx="5806">
                  <c:v>1.6639999999999999</c:v>
                </c:pt>
                <c:pt idx="5807">
                  <c:v>1.6639999999999999</c:v>
                </c:pt>
                <c:pt idx="5808">
                  <c:v>1.6639999999999999</c:v>
                </c:pt>
                <c:pt idx="5809">
                  <c:v>1.6639999999999999</c:v>
                </c:pt>
                <c:pt idx="5810">
                  <c:v>1.6639999999999999</c:v>
                </c:pt>
                <c:pt idx="5811">
                  <c:v>1.6639999999999999</c:v>
                </c:pt>
                <c:pt idx="5812">
                  <c:v>1.6639999999999999</c:v>
                </c:pt>
                <c:pt idx="5813">
                  <c:v>1.6639999999999999</c:v>
                </c:pt>
                <c:pt idx="5814">
                  <c:v>1.6639999999999999</c:v>
                </c:pt>
                <c:pt idx="5815">
                  <c:v>1.6639999999999999</c:v>
                </c:pt>
                <c:pt idx="5816">
                  <c:v>1.6639999999999999</c:v>
                </c:pt>
                <c:pt idx="5817">
                  <c:v>1.6639999999999999</c:v>
                </c:pt>
                <c:pt idx="5818">
                  <c:v>1.6639999999999999</c:v>
                </c:pt>
                <c:pt idx="5819">
                  <c:v>1.6639999999999999</c:v>
                </c:pt>
                <c:pt idx="5820">
                  <c:v>1.6659999999999999</c:v>
                </c:pt>
                <c:pt idx="5821">
                  <c:v>1.6659999999999999</c:v>
                </c:pt>
                <c:pt idx="5822">
                  <c:v>1.6659999999999999</c:v>
                </c:pt>
                <c:pt idx="5823">
                  <c:v>1.6659999999999999</c:v>
                </c:pt>
                <c:pt idx="5824">
                  <c:v>1.667</c:v>
                </c:pt>
                <c:pt idx="5825">
                  <c:v>1.671</c:v>
                </c:pt>
                <c:pt idx="5826">
                  <c:v>1.671</c:v>
                </c:pt>
                <c:pt idx="5827">
                  <c:v>1.671</c:v>
                </c:pt>
                <c:pt idx="5828">
                  <c:v>1.671</c:v>
                </c:pt>
                <c:pt idx="5829">
                  <c:v>1.671</c:v>
                </c:pt>
                <c:pt idx="5830">
                  <c:v>1.671</c:v>
                </c:pt>
                <c:pt idx="5831">
                  <c:v>1.671</c:v>
                </c:pt>
                <c:pt idx="5832">
                  <c:v>1.671</c:v>
                </c:pt>
                <c:pt idx="5833">
                  <c:v>1.6719999999999999</c:v>
                </c:pt>
                <c:pt idx="5834">
                  <c:v>1.6719999999999999</c:v>
                </c:pt>
                <c:pt idx="5835">
                  <c:v>1.6719999999999999</c:v>
                </c:pt>
                <c:pt idx="5836">
                  <c:v>1.673</c:v>
                </c:pt>
                <c:pt idx="5837">
                  <c:v>1.673</c:v>
                </c:pt>
                <c:pt idx="5838">
                  <c:v>1.6739999999999999</c:v>
                </c:pt>
                <c:pt idx="5839">
                  <c:v>1.675</c:v>
                </c:pt>
                <c:pt idx="5840">
                  <c:v>1.6759999999999999</c:v>
                </c:pt>
                <c:pt idx="5841">
                  <c:v>1.6759999999999999</c:v>
                </c:pt>
                <c:pt idx="5842">
                  <c:v>1.679</c:v>
                </c:pt>
                <c:pt idx="5843">
                  <c:v>1.679</c:v>
                </c:pt>
                <c:pt idx="5844">
                  <c:v>1.679</c:v>
                </c:pt>
                <c:pt idx="5845">
                  <c:v>1.679</c:v>
                </c:pt>
                <c:pt idx="5846">
                  <c:v>1.679</c:v>
                </c:pt>
                <c:pt idx="5847">
                  <c:v>1.679</c:v>
                </c:pt>
                <c:pt idx="5848">
                  <c:v>1.679</c:v>
                </c:pt>
                <c:pt idx="5849">
                  <c:v>1.68</c:v>
                </c:pt>
                <c:pt idx="5850">
                  <c:v>1.68</c:v>
                </c:pt>
                <c:pt idx="5851">
                  <c:v>1.68</c:v>
                </c:pt>
                <c:pt idx="5852">
                  <c:v>1.68</c:v>
                </c:pt>
                <c:pt idx="5853">
                  <c:v>1.681</c:v>
                </c:pt>
                <c:pt idx="5854">
                  <c:v>1.6839999999999999</c:v>
                </c:pt>
                <c:pt idx="5855">
                  <c:v>1.6839999999999999</c:v>
                </c:pt>
                <c:pt idx="5856">
                  <c:v>1.6839999999999999</c:v>
                </c:pt>
                <c:pt idx="5857">
                  <c:v>1.6839999999999999</c:v>
                </c:pt>
                <c:pt idx="5858">
                  <c:v>1.6859999999999999</c:v>
                </c:pt>
                <c:pt idx="5859">
                  <c:v>1.6859999999999999</c:v>
                </c:pt>
                <c:pt idx="5860">
                  <c:v>1.6859999999999999</c:v>
                </c:pt>
                <c:pt idx="5861">
                  <c:v>1.6859999999999999</c:v>
                </c:pt>
                <c:pt idx="5862">
                  <c:v>1.6870000000000001</c:v>
                </c:pt>
                <c:pt idx="5863">
                  <c:v>1.6870000000000001</c:v>
                </c:pt>
                <c:pt idx="5864">
                  <c:v>1.6870000000000001</c:v>
                </c:pt>
                <c:pt idx="5865">
                  <c:v>1.6879999999999999</c:v>
                </c:pt>
                <c:pt idx="5866">
                  <c:v>1.6879999999999999</c:v>
                </c:pt>
                <c:pt idx="5867">
                  <c:v>1.6879999999999999</c:v>
                </c:pt>
                <c:pt idx="5868">
                  <c:v>1.6890000000000001</c:v>
                </c:pt>
                <c:pt idx="5869">
                  <c:v>1.6890000000000001</c:v>
                </c:pt>
                <c:pt idx="5870">
                  <c:v>1.6890000000000001</c:v>
                </c:pt>
                <c:pt idx="5871">
                  <c:v>1.6890000000000001</c:v>
                </c:pt>
                <c:pt idx="5872">
                  <c:v>1.6890000000000001</c:v>
                </c:pt>
                <c:pt idx="5873">
                  <c:v>1.6890000000000001</c:v>
                </c:pt>
                <c:pt idx="5874">
                  <c:v>1.6890000000000001</c:v>
                </c:pt>
                <c:pt idx="5875">
                  <c:v>1.6890000000000001</c:v>
                </c:pt>
                <c:pt idx="5876">
                  <c:v>1.6890000000000001</c:v>
                </c:pt>
                <c:pt idx="5877">
                  <c:v>1.6890000000000001</c:v>
                </c:pt>
                <c:pt idx="5878">
                  <c:v>1.6890000000000001</c:v>
                </c:pt>
                <c:pt idx="5879">
                  <c:v>1.6890000000000001</c:v>
                </c:pt>
                <c:pt idx="5880">
                  <c:v>1.69</c:v>
                </c:pt>
                <c:pt idx="5881">
                  <c:v>1.69</c:v>
                </c:pt>
                <c:pt idx="5882">
                  <c:v>1.6930000000000001</c:v>
                </c:pt>
                <c:pt idx="5883">
                  <c:v>1.6930000000000001</c:v>
                </c:pt>
                <c:pt idx="5884">
                  <c:v>1.6930000000000001</c:v>
                </c:pt>
                <c:pt idx="5885">
                  <c:v>1.6930000000000001</c:v>
                </c:pt>
                <c:pt idx="5886">
                  <c:v>1.6930000000000001</c:v>
                </c:pt>
                <c:pt idx="5887">
                  <c:v>1.694</c:v>
                </c:pt>
                <c:pt idx="5888">
                  <c:v>1.694</c:v>
                </c:pt>
                <c:pt idx="5889">
                  <c:v>1.694</c:v>
                </c:pt>
                <c:pt idx="5890">
                  <c:v>1.6950000000000001</c:v>
                </c:pt>
                <c:pt idx="5891">
                  <c:v>1.6950000000000001</c:v>
                </c:pt>
                <c:pt idx="5892">
                  <c:v>1.6950000000000001</c:v>
                </c:pt>
                <c:pt idx="5893">
                  <c:v>1.6950000000000001</c:v>
                </c:pt>
                <c:pt idx="5894">
                  <c:v>1.6970000000000001</c:v>
                </c:pt>
                <c:pt idx="5895">
                  <c:v>1.698</c:v>
                </c:pt>
                <c:pt idx="5896">
                  <c:v>1.698</c:v>
                </c:pt>
                <c:pt idx="5897">
                  <c:v>1.698</c:v>
                </c:pt>
                <c:pt idx="5898">
                  <c:v>1.6990000000000001</c:v>
                </c:pt>
                <c:pt idx="5899">
                  <c:v>1.6990000000000001</c:v>
                </c:pt>
                <c:pt idx="5900">
                  <c:v>1.6990000000000001</c:v>
                </c:pt>
                <c:pt idx="5901">
                  <c:v>1.6990000000000001</c:v>
                </c:pt>
                <c:pt idx="5902">
                  <c:v>1.7010000000000001</c:v>
                </c:pt>
                <c:pt idx="5903">
                  <c:v>1.7010000000000001</c:v>
                </c:pt>
                <c:pt idx="5904">
                  <c:v>1.7010000000000001</c:v>
                </c:pt>
                <c:pt idx="5905">
                  <c:v>1.702</c:v>
                </c:pt>
                <c:pt idx="5906">
                  <c:v>1.702</c:v>
                </c:pt>
                <c:pt idx="5907">
                  <c:v>1.702</c:v>
                </c:pt>
                <c:pt idx="5908">
                  <c:v>1.702</c:v>
                </c:pt>
                <c:pt idx="5909">
                  <c:v>1.702</c:v>
                </c:pt>
                <c:pt idx="5910">
                  <c:v>1.702</c:v>
                </c:pt>
                <c:pt idx="5911">
                  <c:v>1.702</c:v>
                </c:pt>
                <c:pt idx="5912">
                  <c:v>1.702</c:v>
                </c:pt>
                <c:pt idx="5913">
                  <c:v>1.702</c:v>
                </c:pt>
                <c:pt idx="5914">
                  <c:v>1.702</c:v>
                </c:pt>
                <c:pt idx="5915">
                  <c:v>1.702</c:v>
                </c:pt>
                <c:pt idx="5916">
                  <c:v>1.702</c:v>
                </c:pt>
                <c:pt idx="5917">
                  <c:v>1.702</c:v>
                </c:pt>
                <c:pt idx="5918">
                  <c:v>1.702</c:v>
                </c:pt>
                <c:pt idx="5919">
                  <c:v>1.702</c:v>
                </c:pt>
                <c:pt idx="5920">
                  <c:v>1.702</c:v>
                </c:pt>
                <c:pt idx="5921">
                  <c:v>1.7030000000000001</c:v>
                </c:pt>
                <c:pt idx="5922">
                  <c:v>1.7030000000000001</c:v>
                </c:pt>
                <c:pt idx="5923">
                  <c:v>1.7030000000000001</c:v>
                </c:pt>
                <c:pt idx="5924">
                  <c:v>1.7030000000000001</c:v>
                </c:pt>
                <c:pt idx="5925">
                  <c:v>1.7070000000000001</c:v>
                </c:pt>
                <c:pt idx="5926">
                  <c:v>1.7070000000000001</c:v>
                </c:pt>
                <c:pt idx="5927">
                  <c:v>1.708</c:v>
                </c:pt>
                <c:pt idx="5928">
                  <c:v>1.708</c:v>
                </c:pt>
                <c:pt idx="5929">
                  <c:v>1.708</c:v>
                </c:pt>
                <c:pt idx="5930">
                  <c:v>1.708</c:v>
                </c:pt>
                <c:pt idx="5931">
                  <c:v>1.708</c:v>
                </c:pt>
                <c:pt idx="5932">
                  <c:v>1.708</c:v>
                </c:pt>
                <c:pt idx="5933">
                  <c:v>1.71</c:v>
                </c:pt>
                <c:pt idx="5934">
                  <c:v>1.71</c:v>
                </c:pt>
                <c:pt idx="5935">
                  <c:v>1.71</c:v>
                </c:pt>
                <c:pt idx="5936">
                  <c:v>1.71</c:v>
                </c:pt>
                <c:pt idx="5937">
                  <c:v>1.71</c:v>
                </c:pt>
                <c:pt idx="5938">
                  <c:v>1.7110000000000001</c:v>
                </c:pt>
                <c:pt idx="5939">
                  <c:v>1.7110000000000001</c:v>
                </c:pt>
                <c:pt idx="5940">
                  <c:v>1.7110000000000001</c:v>
                </c:pt>
                <c:pt idx="5941">
                  <c:v>1.7110000000000001</c:v>
                </c:pt>
                <c:pt idx="5942">
                  <c:v>1.7110000000000001</c:v>
                </c:pt>
                <c:pt idx="5943">
                  <c:v>1.7110000000000001</c:v>
                </c:pt>
                <c:pt idx="5944">
                  <c:v>1.7110000000000001</c:v>
                </c:pt>
                <c:pt idx="5945">
                  <c:v>1.7110000000000001</c:v>
                </c:pt>
                <c:pt idx="5946">
                  <c:v>1.7130000000000001</c:v>
                </c:pt>
                <c:pt idx="5947">
                  <c:v>1.7130000000000001</c:v>
                </c:pt>
                <c:pt idx="5948">
                  <c:v>1.7150000000000001</c:v>
                </c:pt>
                <c:pt idx="5949">
                  <c:v>1.716</c:v>
                </c:pt>
                <c:pt idx="5950">
                  <c:v>1.716</c:v>
                </c:pt>
                <c:pt idx="5951">
                  <c:v>1.716</c:v>
                </c:pt>
                <c:pt idx="5952">
                  <c:v>1.716</c:v>
                </c:pt>
                <c:pt idx="5953">
                  <c:v>1.716</c:v>
                </c:pt>
                <c:pt idx="5954">
                  <c:v>1.716</c:v>
                </c:pt>
                <c:pt idx="5955">
                  <c:v>1.716</c:v>
                </c:pt>
                <c:pt idx="5956">
                  <c:v>1.716</c:v>
                </c:pt>
                <c:pt idx="5957">
                  <c:v>1.716</c:v>
                </c:pt>
                <c:pt idx="5958">
                  <c:v>1.716</c:v>
                </c:pt>
                <c:pt idx="5959">
                  <c:v>1.716</c:v>
                </c:pt>
                <c:pt idx="5960">
                  <c:v>1.7170000000000001</c:v>
                </c:pt>
                <c:pt idx="5961">
                  <c:v>1.7170000000000001</c:v>
                </c:pt>
                <c:pt idx="5962">
                  <c:v>1.7170000000000001</c:v>
                </c:pt>
                <c:pt idx="5963">
                  <c:v>1.718</c:v>
                </c:pt>
                <c:pt idx="5964">
                  <c:v>1.718</c:v>
                </c:pt>
                <c:pt idx="5965">
                  <c:v>1.718</c:v>
                </c:pt>
                <c:pt idx="5966">
                  <c:v>1.7190000000000001</c:v>
                </c:pt>
                <c:pt idx="5967">
                  <c:v>1.72</c:v>
                </c:pt>
                <c:pt idx="5968">
                  <c:v>1.7210000000000001</c:v>
                </c:pt>
                <c:pt idx="5969">
                  <c:v>1.7210000000000001</c:v>
                </c:pt>
                <c:pt idx="5970">
                  <c:v>1.7230000000000001</c:v>
                </c:pt>
                <c:pt idx="5971">
                  <c:v>1.7230000000000001</c:v>
                </c:pt>
                <c:pt idx="5972">
                  <c:v>1.7230000000000001</c:v>
                </c:pt>
                <c:pt idx="5973">
                  <c:v>1.7230000000000001</c:v>
                </c:pt>
                <c:pt idx="5974">
                  <c:v>1.7230000000000001</c:v>
                </c:pt>
                <c:pt idx="5975">
                  <c:v>1.7230000000000001</c:v>
                </c:pt>
                <c:pt idx="5976">
                  <c:v>1.7230000000000001</c:v>
                </c:pt>
                <c:pt idx="5977">
                  <c:v>1.724</c:v>
                </c:pt>
                <c:pt idx="5978">
                  <c:v>1.724</c:v>
                </c:pt>
                <c:pt idx="5979">
                  <c:v>1.724</c:v>
                </c:pt>
                <c:pt idx="5980">
                  <c:v>1.7250000000000001</c:v>
                </c:pt>
                <c:pt idx="5981">
                  <c:v>1.7250000000000001</c:v>
                </c:pt>
                <c:pt idx="5982">
                  <c:v>1.7250000000000001</c:v>
                </c:pt>
                <c:pt idx="5983">
                  <c:v>1.7250000000000001</c:v>
                </c:pt>
                <c:pt idx="5984">
                  <c:v>1.726</c:v>
                </c:pt>
                <c:pt idx="5985">
                  <c:v>1.726</c:v>
                </c:pt>
                <c:pt idx="5986">
                  <c:v>1.726</c:v>
                </c:pt>
                <c:pt idx="5987">
                  <c:v>1.726</c:v>
                </c:pt>
                <c:pt idx="5988">
                  <c:v>1.726</c:v>
                </c:pt>
                <c:pt idx="5989">
                  <c:v>1.726</c:v>
                </c:pt>
                <c:pt idx="5990">
                  <c:v>1.726</c:v>
                </c:pt>
                <c:pt idx="5991">
                  <c:v>1.728</c:v>
                </c:pt>
                <c:pt idx="5992">
                  <c:v>1.7290000000000001</c:v>
                </c:pt>
                <c:pt idx="5993">
                  <c:v>1.7290000000000001</c:v>
                </c:pt>
                <c:pt idx="5994">
                  <c:v>1.73</c:v>
                </c:pt>
                <c:pt idx="5995">
                  <c:v>1.7310000000000001</c:v>
                </c:pt>
                <c:pt idx="5996">
                  <c:v>1.732</c:v>
                </c:pt>
                <c:pt idx="5997">
                  <c:v>1.732</c:v>
                </c:pt>
                <c:pt idx="5998">
                  <c:v>1.732</c:v>
                </c:pt>
                <c:pt idx="5999">
                  <c:v>1.7330000000000001</c:v>
                </c:pt>
                <c:pt idx="6000">
                  <c:v>1.7330000000000001</c:v>
                </c:pt>
                <c:pt idx="6001">
                  <c:v>1.7330000000000001</c:v>
                </c:pt>
                <c:pt idx="6002">
                  <c:v>1.734</c:v>
                </c:pt>
                <c:pt idx="6003">
                  <c:v>1.734</c:v>
                </c:pt>
                <c:pt idx="6004">
                  <c:v>1.734</c:v>
                </c:pt>
                <c:pt idx="6005">
                  <c:v>1.7350000000000001</c:v>
                </c:pt>
                <c:pt idx="6006">
                  <c:v>1.736</c:v>
                </c:pt>
                <c:pt idx="6007">
                  <c:v>1.736</c:v>
                </c:pt>
                <c:pt idx="6008">
                  <c:v>1.738</c:v>
                </c:pt>
                <c:pt idx="6009">
                  <c:v>1.738</c:v>
                </c:pt>
                <c:pt idx="6010">
                  <c:v>1.738</c:v>
                </c:pt>
                <c:pt idx="6011">
                  <c:v>1.738</c:v>
                </c:pt>
                <c:pt idx="6012">
                  <c:v>1.738</c:v>
                </c:pt>
                <c:pt idx="6013">
                  <c:v>1.7390000000000001</c:v>
                </c:pt>
                <c:pt idx="6014">
                  <c:v>1.7390000000000001</c:v>
                </c:pt>
                <c:pt idx="6015">
                  <c:v>1.74</c:v>
                </c:pt>
                <c:pt idx="6016">
                  <c:v>1.74</c:v>
                </c:pt>
                <c:pt idx="6017">
                  <c:v>1.74</c:v>
                </c:pt>
                <c:pt idx="6018">
                  <c:v>1.74</c:v>
                </c:pt>
                <c:pt idx="6019">
                  <c:v>1.74</c:v>
                </c:pt>
                <c:pt idx="6020">
                  <c:v>1.74</c:v>
                </c:pt>
                <c:pt idx="6021">
                  <c:v>1.74</c:v>
                </c:pt>
                <c:pt idx="6022">
                  <c:v>1.74</c:v>
                </c:pt>
                <c:pt idx="6023">
                  <c:v>1.74</c:v>
                </c:pt>
                <c:pt idx="6024">
                  <c:v>1.74</c:v>
                </c:pt>
                <c:pt idx="6025">
                  <c:v>1.74</c:v>
                </c:pt>
                <c:pt idx="6026">
                  <c:v>1.74</c:v>
                </c:pt>
                <c:pt idx="6027">
                  <c:v>1.74</c:v>
                </c:pt>
                <c:pt idx="6028">
                  <c:v>1.74</c:v>
                </c:pt>
                <c:pt idx="6029">
                  <c:v>1.74</c:v>
                </c:pt>
                <c:pt idx="6030">
                  <c:v>1.74</c:v>
                </c:pt>
                <c:pt idx="6031">
                  <c:v>1.74</c:v>
                </c:pt>
                <c:pt idx="6032">
                  <c:v>1.74</c:v>
                </c:pt>
                <c:pt idx="6033">
                  <c:v>1.74</c:v>
                </c:pt>
                <c:pt idx="6034">
                  <c:v>1.7410000000000001</c:v>
                </c:pt>
                <c:pt idx="6035">
                  <c:v>1.742</c:v>
                </c:pt>
                <c:pt idx="6036">
                  <c:v>1.742</c:v>
                </c:pt>
                <c:pt idx="6037">
                  <c:v>1.742</c:v>
                </c:pt>
                <c:pt idx="6038">
                  <c:v>1.7430000000000001</c:v>
                </c:pt>
                <c:pt idx="6039">
                  <c:v>1.7430000000000001</c:v>
                </c:pt>
                <c:pt idx="6040">
                  <c:v>1.7430000000000001</c:v>
                </c:pt>
                <c:pt idx="6041">
                  <c:v>1.7430000000000001</c:v>
                </c:pt>
                <c:pt idx="6042">
                  <c:v>1.7430000000000001</c:v>
                </c:pt>
                <c:pt idx="6043">
                  <c:v>1.7430000000000001</c:v>
                </c:pt>
                <c:pt idx="6044">
                  <c:v>1.7430000000000001</c:v>
                </c:pt>
                <c:pt idx="6045">
                  <c:v>1.7430000000000001</c:v>
                </c:pt>
                <c:pt idx="6046">
                  <c:v>1.7430000000000001</c:v>
                </c:pt>
                <c:pt idx="6047">
                  <c:v>1.744</c:v>
                </c:pt>
                <c:pt idx="6048">
                  <c:v>1.744</c:v>
                </c:pt>
                <c:pt idx="6049">
                  <c:v>1.744</c:v>
                </c:pt>
                <c:pt idx="6050">
                  <c:v>1.746</c:v>
                </c:pt>
                <c:pt idx="6051">
                  <c:v>1.748</c:v>
                </c:pt>
                <c:pt idx="6052">
                  <c:v>1.748</c:v>
                </c:pt>
                <c:pt idx="6053">
                  <c:v>1.748</c:v>
                </c:pt>
                <c:pt idx="6054">
                  <c:v>1.748</c:v>
                </c:pt>
                <c:pt idx="6055">
                  <c:v>1.748</c:v>
                </c:pt>
                <c:pt idx="6056">
                  <c:v>1.748</c:v>
                </c:pt>
                <c:pt idx="6057">
                  <c:v>1.748</c:v>
                </c:pt>
                <c:pt idx="6058">
                  <c:v>1.748</c:v>
                </c:pt>
                <c:pt idx="6059">
                  <c:v>1.748</c:v>
                </c:pt>
                <c:pt idx="6060">
                  <c:v>1.748</c:v>
                </c:pt>
                <c:pt idx="6061">
                  <c:v>1.748</c:v>
                </c:pt>
                <c:pt idx="6062">
                  <c:v>1.748</c:v>
                </c:pt>
                <c:pt idx="6063">
                  <c:v>1.748</c:v>
                </c:pt>
                <c:pt idx="6064">
                  <c:v>1.748</c:v>
                </c:pt>
                <c:pt idx="6065">
                  <c:v>1.748</c:v>
                </c:pt>
                <c:pt idx="6066">
                  <c:v>1.748</c:v>
                </c:pt>
                <c:pt idx="6067">
                  <c:v>1.748</c:v>
                </c:pt>
                <c:pt idx="6068">
                  <c:v>1.748</c:v>
                </c:pt>
                <c:pt idx="6069">
                  <c:v>1.748</c:v>
                </c:pt>
                <c:pt idx="6070">
                  <c:v>1.748</c:v>
                </c:pt>
                <c:pt idx="6071">
                  <c:v>1.748</c:v>
                </c:pt>
                <c:pt idx="6072">
                  <c:v>1.748</c:v>
                </c:pt>
                <c:pt idx="6073">
                  <c:v>1.748</c:v>
                </c:pt>
                <c:pt idx="6074">
                  <c:v>1.748</c:v>
                </c:pt>
                <c:pt idx="6075">
                  <c:v>1.748</c:v>
                </c:pt>
                <c:pt idx="6076">
                  <c:v>1.7490000000000001</c:v>
                </c:pt>
                <c:pt idx="6077">
                  <c:v>1.75</c:v>
                </c:pt>
                <c:pt idx="6078">
                  <c:v>1.75</c:v>
                </c:pt>
                <c:pt idx="6079">
                  <c:v>1.7509999999999999</c:v>
                </c:pt>
                <c:pt idx="6080">
                  <c:v>1.752</c:v>
                </c:pt>
                <c:pt idx="6081">
                  <c:v>1.752</c:v>
                </c:pt>
                <c:pt idx="6082">
                  <c:v>1.7529999999999999</c:v>
                </c:pt>
                <c:pt idx="6083">
                  <c:v>1.7529999999999999</c:v>
                </c:pt>
                <c:pt idx="6084">
                  <c:v>1.756</c:v>
                </c:pt>
                <c:pt idx="6085">
                  <c:v>1.756</c:v>
                </c:pt>
                <c:pt idx="6086">
                  <c:v>1.756</c:v>
                </c:pt>
                <c:pt idx="6087">
                  <c:v>1.756</c:v>
                </c:pt>
                <c:pt idx="6088">
                  <c:v>1.756</c:v>
                </c:pt>
                <c:pt idx="6089">
                  <c:v>1.756</c:v>
                </c:pt>
                <c:pt idx="6090">
                  <c:v>1.756</c:v>
                </c:pt>
                <c:pt idx="6091">
                  <c:v>1.756</c:v>
                </c:pt>
                <c:pt idx="6092">
                  <c:v>1.756</c:v>
                </c:pt>
                <c:pt idx="6093">
                  <c:v>1.756</c:v>
                </c:pt>
                <c:pt idx="6094">
                  <c:v>1.756</c:v>
                </c:pt>
                <c:pt idx="6095">
                  <c:v>1.756</c:v>
                </c:pt>
                <c:pt idx="6096">
                  <c:v>1.756</c:v>
                </c:pt>
                <c:pt idx="6097">
                  <c:v>1.756</c:v>
                </c:pt>
                <c:pt idx="6098">
                  <c:v>1.7569999999999999</c:v>
                </c:pt>
                <c:pt idx="6099">
                  <c:v>1.7569999999999999</c:v>
                </c:pt>
                <c:pt idx="6100">
                  <c:v>1.7569999999999999</c:v>
                </c:pt>
                <c:pt idx="6101">
                  <c:v>1.758</c:v>
                </c:pt>
                <c:pt idx="6102">
                  <c:v>1.758</c:v>
                </c:pt>
                <c:pt idx="6103">
                  <c:v>1.7589999999999999</c:v>
                </c:pt>
                <c:pt idx="6104">
                  <c:v>1.76</c:v>
                </c:pt>
                <c:pt idx="6105">
                  <c:v>1.76</c:v>
                </c:pt>
                <c:pt idx="6106">
                  <c:v>1.7609999999999999</c:v>
                </c:pt>
                <c:pt idx="6107">
                  <c:v>1.7609999999999999</c:v>
                </c:pt>
                <c:pt idx="6108">
                  <c:v>1.7609999999999999</c:v>
                </c:pt>
                <c:pt idx="6109">
                  <c:v>1.762</c:v>
                </c:pt>
                <c:pt idx="6110">
                  <c:v>1.7629999999999999</c:v>
                </c:pt>
                <c:pt idx="6111">
                  <c:v>1.7649999999999999</c:v>
                </c:pt>
                <c:pt idx="6112">
                  <c:v>1.7649999999999999</c:v>
                </c:pt>
                <c:pt idx="6113">
                  <c:v>1.766</c:v>
                </c:pt>
                <c:pt idx="6114">
                  <c:v>1.766</c:v>
                </c:pt>
                <c:pt idx="6115">
                  <c:v>1.766</c:v>
                </c:pt>
                <c:pt idx="6116">
                  <c:v>1.766</c:v>
                </c:pt>
                <c:pt idx="6117">
                  <c:v>1.766</c:v>
                </c:pt>
                <c:pt idx="6118">
                  <c:v>1.766</c:v>
                </c:pt>
                <c:pt idx="6119">
                  <c:v>1.766</c:v>
                </c:pt>
                <c:pt idx="6120">
                  <c:v>1.7669999999999999</c:v>
                </c:pt>
                <c:pt idx="6121">
                  <c:v>1.7669999999999999</c:v>
                </c:pt>
                <c:pt idx="6122">
                  <c:v>1.7689999999999999</c:v>
                </c:pt>
                <c:pt idx="6123">
                  <c:v>1.7689999999999999</c:v>
                </c:pt>
                <c:pt idx="6124">
                  <c:v>1.7689999999999999</c:v>
                </c:pt>
                <c:pt idx="6125">
                  <c:v>1.7689999999999999</c:v>
                </c:pt>
                <c:pt idx="6126">
                  <c:v>1.7709999999999999</c:v>
                </c:pt>
                <c:pt idx="6127">
                  <c:v>1.7709999999999999</c:v>
                </c:pt>
                <c:pt idx="6128">
                  <c:v>1.7709999999999999</c:v>
                </c:pt>
                <c:pt idx="6129">
                  <c:v>1.7709999999999999</c:v>
                </c:pt>
                <c:pt idx="6130">
                  <c:v>1.7729999999999999</c:v>
                </c:pt>
                <c:pt idx="6131">
                  <c:v>1.7729999999999999</c:v>
                </c:pt>
                <c:pt idx="6132">
                  <c:v>1.7729999999999999</c:v>
                </c:pt>
                <c:pt idx="6133">
                  <c:v>1.7749999999999999</c:v>
                </c:pt>
                <c:pt idx="6134">
                  <c:v>1.7749999999999999</c:v>
                </c:pt>
                <c:pt idx="6135">
                  <c:v>1.7749999999999999</c:v>
                </c:pt>
                <c:pt idx="6136">
                  <c:v>1.7749999999999999</c:v>
                </c:pt>
                <c:pt idx="6137">
                  <c:v>1.7749999999999999</c:v>
                </c:pt>
                <c:pt idx="6138">
                  <c:v>1.7749999999999999</c:v>
                </c:pt>
                <c:pt idx="6139">
                  <c:v>1.776</c:v>
                </c:pt>
                <c:pt idx="6140">
                  <c:v>1.7769999999999999</c:v>
                </c:pt>
                <c:pt idx="6141">
                  <c:v>1.7769999999999999</c:v>
                </c:pt>
                <c:pt idx="6142">
                  <c:v>1.7789999999999999</c:v>
                </c:pt>
                <c:pt idx="6143">
                  <c:v>1.78</c:v>
                </c:pt>
                <c:pt idx="6144">
                  <c:v>1.78</c:v>
                </c:pt>
                <c:pt idx="6145">
                  <c:v>1.78</c:v>
                </c:pt>
                <c:pt idx="6146">
                  <c:v>1.78</c:v>
                </c:pt>
                <c:pt idx="6147">
                  <c:v>1.78</c:v>
                </c:pt>
                <c:pt idx="6148">
                  <c:v>1.784</c:v>
                </c:pt>
                <c:pt idx="6149">
                  <c:v>1.7849999999999999</c:v>
                </c:pt>
                <c:pt idx="6150">
                  <c:v>1.7849999999999999</c:v>
                </c:pt>
                <c:pt idx="6151">
                  <c:v>1.7849999999999999</c:v>
                </c:pt>
                <c:pt idx="6152">
                  <c:v>1.7849999999999999</c:v>
                </c:pt>
                <c:pt idx="6153">
                  <c:v>1.7869999999999999</c:v>
                </c:pt>
                <c:pt idx="6154">
                  <c:v>1.7869999999999999</c:v>
                </c:pt>
                <c:pt idx="6155">
                  <c:v>1.7869999999999999</c:v>
                </c:pt>
                <c:pt idx="6156">
                  <c:v>1.7869999999999999</c:v>
                </c:pt>
                <c:pt idx="6157">
                  <c:v>1.7869999999999999</c:v>
                </c:pt>
                <c:pt idx="6158">
                  <c:v>1.788</c:v>
                </c:pt>
                <c:pt idx="6159">
                  <c:v>1.7889999999999999</c:v>
                </c:pt>
                <c:pt idx="6160">
                  <c:v>1.79</c:v>
                </c:pt>
                <c:pt idx="6161">
                  <c:v>1.792</c:v>
                </c:pt>
                <c:pt idx="6162">
                  <c:v>1.7929999999999999</c:v>
                </c:pt>
                <c:pt idx="6163">
                  <c:v>1.794</c:v>
                </c:pt>
                <c:pt idx="6164">
                  <c:v>1.794</c:v>
                </c:pt>
                <c:pt idx="6165">
                  <c:v>1.794</c:v>
                </c:pt>
                <c:pt idx="6166">
                  <c:v>1.794</c:v>
                </c:pt>
                <c:pt idx="6167">
                  <c:v>1.794</c:v>
                </c:pt>
                <c:pt idx="6168">
                  <c:v>1.7949999999999999</c:v>
                </c:pt>
                <c:pt idx="6169">
                  <c:v>1.7949999999999999</c:v>
                </c:pt>
                <c:pt idx="6170">
                  <c:v>1.7949999999999999</c:v>
                </c:pt>
                <c:pt idx="6171">
                  <c:v>1.7949999999999999</c:v>
                </c:pt>
                <c:pt idx="6172">
                  <c:v>1.7949999999999999</c:v>
                </c:pt>
                <c:pt idx="6173">
                  <c:v>1.7949999999999999</c:v>
                </c:pt>
                <c:pt idx="6174">
                  <c:v>1.7949999999999999</c:v>
                </c:pt>
                <c:pt idx="6175">
                  <c:v>1.7949999999999999</c:v>
                </c:pt>
                <c:pt idx="6176">
                  <c:v>1.7949999999999999</c:v>
                </c:pt>
                <c:pt idx="6177">
                  <c:v>1.7949999999999999</c:v>
                </c:pt>
                <c:pt idx="6178">
                  <c:v>1.7949999999999999</c:v>
                </c:pt>
                <c:pt idx="6179">
                  <c:v>1.7949999999999999</c:v>
                </c:pt>
                <c:pt idx="6180">
                  <c:v>1.7949999999999999</c:v>
                </c:pt>
                <c:pt idx="6181">
                  <c:v>1.7949999999999999</c:v>
                </c:pt>
                <c:pt idx="6182">
                  <c:v>1.7949999999999999</c:v>
                </c:pt>
                <c:pt idx="6183">
                  <c:v>1.7949999999999999</c:v>
                </c:pt>
                <c:pt idx="6184">
                  <c:v>1.7949999999999999</c:v>
                </c:pt>
                <c:pt idx="6185">
                  <c:v>1.796</c:v>
                </c:pt>
                <c:pt idx="6186">
                  <c:v>1.796</c:v>
                </c:pt>
                <c:pt idx="6187">
                  <c:v>1.798</c:v>
                </c:pt>
                <c:pt idx="6188">
                  <c:v>1.798</c:v>
                </c:pt>
                <c:pt idx="6189">
                  <c:v>1.798</c:v>
                </c:pt>
                <c:pt idx="6190">
                  <c:v>1.798</c:v>
                </c:pt>
                <c:pt idx="6191">
                  <c:v>1.7989999999999999</c:v>
                </c:pt>
                <c:pt idx="6192">
                  <c:v>1.7989999999999999</c:v>
                </c:pt>
                <c:pt idx="6193">
                  <c:v>1.7989999999999999</c:v>
                </c:pt>
                <c:pt idx="6194">
                  <c:v>1.7989999999999999</c:v>
                </c:pt>
                <c:pt idx="6195">
                  <c:v>1.7989999999999999</c:v>
                </c:pt>
                <c:pt idx="6196">
                  <c:v>1.8009999999999999</c:v>
                </c:pt>
                <c:pt idx="6197">
                  <c:v>1.8029999999999999</c:v>
                </c:pt>
                <c:pt idx="6198">
                  <c:v>1.8029999999999999</c:v>
                </c:pt>
                <c:pt idx="6199">
                  <c:v>1.8029999999999999</c:v>
                </c:pt>
                <c:pt idx="6200">
                  <c:v>1.8029999999999999</c:v>
                </c:pt>
                <c:pt idx="6201">
                  <c:v>1.8029999999999999</c:v>
                </c:pt>
                <c:pt idx="6202">
                  <c:v>1.8029999999999999</c:v>
                </c:pt>
                <c:pt idx="6203">
                  <c:v>1.8029999999999999</c:v>
                </c:pt>
                <c:pt idx="6204">
                  <c:v>1.8029999999999999</c:v>
                </c:pt>
                <c:pt idx="6205">
                  <c:v>1.804</c:v>
                </c:pt>
                <c:pt idx="6206">
                  <c:v>1.804</c:v>
                </c:pt>
                <c:pt idx="6207">
                  <c:v>1.804</c:v>
                </c:pt>
                <c:pt idx="6208">
                  <c:v>1.806</c:v>
                </c:pt>
                <c:pt idx="6209">
                  <c:v>1.8069999999999999</c:v>
                </c:pt>
                <c:pt idx="6210">
                  <c:v>1.8069999999999999</c:v>
                </c:pt>
                <c:pt idx="6211">
                  <c:v>1.8069999999999999</c:v>
                </c:pt>
                <c:pt idx="6212">
                  <c:v>1.8080000000000001</c:v>
                </c:pt>
                <c:pt idx="6213">
                  <c:v>1.8080000000000001</c:v>
                </c:pt>
                <c:pt idx="6214">
                  <c:v>1.8089999999999999</c:v>
                </c:pt>
                <c:pt idx="6215">
                  <c:v>1.8109999999999999</c:v>
                </c:pt>
                <c:pt idx="6216">
                  <c:v>1.8109999999999999</c:v>
                </c:pt>
                <c:pt idx="6217">
                  <c:v>1.8109999999999999</c:v>
                </c:pt>
                <c:pt idx="6218">
                  <c:v>1.8109999999999999</c:v>
                </c:pt>
                <c:pt idx="6219">
                  <c:v>1.8109999999999999</c:v>
                </c:pt>
                <c:pt idx="6220">
                  <c:v>1.8120000000000001</c:v>
                </c:pt>
                <c:pt idx="6221">
                  <c:v>1.8120000000000001</c:v>
                </c:pt>
                <c:pt idx="6222">
                  <c:v>1.8129999999999999</c:v>
                </c:pt>
                <c:pt idx="6223">
                  <c:v>1.8129999999999999</c:v>
                </c:pt>
                <c:pt idx="6224">
                  <c:v>1.8129999999999999</c:v>
                </c:pt>
                <c:pt idx="6225">
                  <c:v>1.8129999999999999</c:v>
                </c:pt>
                <c:pt idx="6226">
                  <c:v>1.8140000000000001</c:v>
                </c:pt>
                <c:pt idx="6227">
                  <c:v>1.8140000000000001</c:v>
                </c:pt>
                <c:pt idx="6228">
                  <c:v>1.8149999999999999</c:v>
                </c:pt>
                <c:pt idx="6229">
                  <c:v>1.8149999999999999</c:v>
                </c:pt>
                <c:pt idx="6230">
                  <c:v>1.8149999999999999</c:v>
                </c:pt>
                <c:pt idx="6231">
                  <c:v>1.8149999999999999</c:v>
                </c:pt>
                <c:pt idx="6232">
                  <c:v>1.8149999999999999</c:v>
                </c:pt>
                <c:pt idx="6233">
                  <c:v>1.8149999999999999</c:v>
                </c:pt>
                <c:pt idx="6234">
                  <c:v>1.8149999999999999</c:v>
                </c:pt>
                <c:pt idx="6235">
                  <c:v>1.8149999999999999</c:v>
                </c:pt>
                <c:pt idx="6236">
                  <c:v>1.8149999999999999</c:v>
                </c:pt>
                <c:pt idx="6237">
                  <c:v>1.8160000000000001</c:v>
                </c:pt>
                <c:pt idx="6238">
                  <c:v>1.8169999999999999</c:v>
                </c:pt>
                <c:pt idx="6239">
                  <c:v>1.8169999999999999</c:v>
                </c:pt>
                <c:pt idx="6240">
                  <c:v>1.8169999999999999</c:v>
                </c:pt>
                <c:pt idx="6241">
                  <c:v>1.8169999999999999</c:v>
                </c:pt>
                <c:pt idx="6242">
                  <c:v>1.8169999999999999</c:v>
                </c:pt>
                <c:pt idx="6243">
                  <c:v>1.8180000000000001</c:v>
                </c:pt>
                <c:pt idx="6244">
                  <c:v>1.8220000000000001</c:v>
                </c:pt>
                <c:pt idx="6245">
                  <c:v>1.8220000000000001</c:v>
                </c:pt>
                <c:pt idx="6246">
                  <c:v>1.8220000000000001</c:v>
                </c:pt>
                <c:pt idx="6247">
                  <c:v>1.8220000000000001</c:v>
                </c:pt>
                <c:pt idx="6248">
                  <c:v>1.8220000000000001</c:v>
                </c:pt>
                <c:pt idx="6249">
                  <c:v>1.8220000000000001</c:v>
                </c:pt>
                <c:pt idx="6250">
                  <c:v>1.823</c:v>
                </c:pt>
                <c:pt idx="6251">
                  <c:v>1.825</c:v>
                </c:pt>
                <c:pt idx="6252">
                  <c:v>1.8260000000000001</c:v>
                </c:pt>
                <c:pt idx="6253">
                  <c:v>1.8260000000000001</c:v>
                </c:pt>
                <c:pt idx="6254">
                  <c:v>1.8260000000000001</c:v>
                </c:pt>
                <c:pt idx="6255">
                  <c:v>1.8260000000000001</c:v>
                </c:pt>
                <c:pt idx="6256">
                  <c:v>1.827</c:v>
                </c:pt>
                <c:pt idx="6257">
                  <c:v>1.827</c:v>
                </c:pt>
                <c:pt idx="6258">
                  <c:v>1.827</c:v>
                </c:pt>
                <c:pt idx="6259">
                  <c:v>1.827</c:v>
                </c:pt>
                <c:pt idx="6260">
                  <c:v>1.827</c:v>
                </c:pt>
                <c:pt idx="6261">
                  <c:v>1.827</c:v>
                </c:pt>
                <c:pt idx="6262">
                  <c:v>1.827</c:v>
                </c:pt>
                <c:pt idx="6263">
                  <c:v>1.827</c:v>
                </c:pt>
                <c:pt idx="6264">
                  <c:v>1.827</c:v>
                </c:pt>
                <c:pt idx="6265">
                  <c:v>1.827</c:v>
                </c:pt>
                <c:pt idx="6266">
                  <c:v>1.831</c:v>
                </c:pt>
                <c:pt idx="6267">
                  <c:v>1.831</c:v>
                </c:pt>
                <c:pt idx="6268">
                  <c:v>1.831</c:v>
                </c:pt>
                <c:pt idx="6269">
                  <c:v>1.831</c:v>
                </c:pt>
                <c:pt idx="6270">
                  <c:v>1.8320000000000001</c:v>
                </c:pt>
                <c:pt idx="6271">
                  <c:v>1.8320000000000001</c:v>
                </c:pt>
                <c:pt idx="6272">
                  <c:v>1.8320000000000001</c:v>
                </c:pt>
                <c:pt idx="6273">
                  <c:v>1.833</c:v>
                </c:pt>
                <c:pt idx="6274">
                  <c:v>1.8340000000000001</c:v>
                </c:pt>
                <c:pt idx="6275">
                  <c:v>1.8340000000000001</c:v>
                </c:pt>
                <c:pt idx="6276">
                  <c:v>1.8340000000000001</c:v>
                </c:pt>
                <c:pt idx="6277">
                  <c:v>1.8340000000000001</c:v>
                </c:pt>
                <c:pt idx="6278">
                  <c:v>1.8340000000000001</c:v>
                </c:pt>
                <c:pt idx="6279">
                  <c:v>1.8340000000000001</c:v>
                </c:pt>
                <c:pt idx="6280">
                  <c:v>1.8340000000000001</c:v>
                </c:pt>
                <c:pt idx="6281">
                  <c:v>1.8340000000000001</c:v>
                </c:pt>
                <c:pt idx="6282">
                  <c:v>1.8340000000000001</c:v>
                </c:pt>
                <c:pt idx="6283">
                  <c:v>1.8340000000000001</c:v>
                </c:pt>
                <c:pt idx="6284">
                  <c:v>1.8340000000000001</c:v>
                </c:pt>
                <c:pt idx="6285">
                  <c:v>1.8340000000000001</c:v>
                </c:pt>
                <c:pt idx="6286">
                  <c:v>1.8340000000000001</c:v>
                </c:pt>
                <c:pt idx="6287">
                  <c:v>1.8340000000000001</c:v>
                </c:pt>
                <c:pt idx="6288">
                  <c:v>1.8340000000000001</c:v>
                </c:pt>
                <c:pt idx="6289">
                  <c:v>1.8360000000000001</c:v>
                </c:pt>
                <c:pt idx="6290">
                  <c:v>1.8380000000000001</c:v>
                </c:pt>
                <c:pt idx="6291">
                  <c:v>1.839</c:v>
                </c:pt>
                <c:pt idx="6292">
                  <c:v>1.84</c:v>
                </c:pt>
                <c:pt idx="6293">
                  <c:v>1.84</c:v>
                </c:pt>
                <c:pt idx="6294">
                  <c:v>1.841</c:v>
                </c:pt>
                <c:pt idx="6295">
                  <c:v>1.8420000000000001</c:v>
                </c:pt>
                <c:pt idx="6296">
                  <c:v>1.8420000000000001</c:v>
                </c:pt>
                <c:pt idx="6297">
                  <c:v>1.8420000000000001</c:v>
                </c:pt>
                <c:pt idx="6298">
                  <c:v>1.8420000000000001</c:v>
                </c:pt>
                <c:pt idx="6299">
                  <c:v>1.8420000000000001</c:v>
                </c:pt>
                <c:pt idx="6300">
                  <c:v>1.8420000000000001</c:v>
                </c:pt>
                <c:pt idx="6301">
                  <c:v>1.8420000000000001</c:v>
                </c:pt>
                <c:pt idx="6302">
                  <c:v>1.8420000000000001</c:v>
                </c:pt>
                <c:pt idx="6303">
                  <c:v>1.8420000000000001</c:v>
                </c:pt>
                <c:pt idx="6304">
                  <c:v>1.8420000000000001</c:v>
                </c:pt>
                <c:pt idx="6305">
                  <c:v>1.8420000000000001</c:v>
                </c:pt>
                <c:pt idx="6306">
                  <c:v>1.8420000000000001</c:v>
                </c:pt>
                <c:pt idx="6307">
                  <c:v>1.8420000000000001</c:v>
                </c:pt>
                <c:pt idx="6308">
                  <c:v>1.8420000000000001</c:v>
                </c:pt>
                <c:pt idx="6309">
                  <c:v>1.8420000000000001</c:v>
                </c:pt>
                <c:pt idx="6310">
                  <c:v>1.8420000000000001</c:v>
                </c:pt>
                <c:pt idx="6311">
                  <c:v>1.8420000000000001</c:v>
                </c:pt>
                <c:pt idx="6312">
                  <c:v>1.8420000000000001</c:v>
                </c:pt>
                <c:pt idx="6313">
                  <c:v>1.8420000000000001</c:v>
                </c:pt>
                <c:pt idx="6314">
                  <c:v>1.8420000000000001</c:v>
                </c:pt>
                <c:pt idx="6315">
                  <c:v>1.8420000000000001</c:v>
                </c:pt>
                <c:pt idx="6316">
                  <c:v>1.8420000000000001</c:v>
                </c:pt>
                <c:pt idx="6317">
                  <c:v>1.8420000000000001</c:v>
                </c:pt>
                <c:pt idx="6318">
                  <c:v>1.8420000000000001</c:v>
                </c:pt>
                <c:pt idx="6319">
                  <c:v>1.8420000000000001</c:v>
                </c:pt>
                <c:pt idx="6320">
                  <c:v>1.8420000000000001</c:v>
                </c:pt>
                <c:pt idx="6321">
                  <c:v>1.8420000000000001</c:v>
                </c:pt>
                <c:pt idx="6322">
                  <c:v>1.8420000000000001</c:v>
                </c:pt>
                <c:pt idx="6323">
                  <c:v>1.8420000000000001</c:v>
                </c:pt>
                <c:pt idx="6324">
                  <c:v>1.8420000000000001</c:v>
                </c:pt>
                <c:pt idx="6325">
                  <c:v>1.843</c:v>
                </c:pt>
                <c:pt idx="6326">
                  <c:v>1.8440000000000001</c:v>
                </c:pt>
                <c:pt idx="6327">
                  <c:v>1.8440000000000001</c:v>
                </c:pt>
                <c:pt idx="6328">
                  <c:v>1.8440000000000001</c:v>
                </c:pt>
                <c:pt idx="6329">
                  <c:v>1.8460000000000001</c:v>
                </c:pt>
                <c:pt idx="6330">
                  <c:v>1.85</c:v>
                </c:pt>
                <c:pt idx="6331">
                  <c:v>1.85</c:v>
                </c:pt>
                <c:pt idx="6332">
                  <c:v>1.85</c:v>
                </c:pt>
                <c:pt idx="6333">
                  <c:v>1.85</c:v>
                </c:pt>
                <c:pt idx="6334">
                  <c:v>1.85</c:v>
                </c:pt>
                <c:pt idx="6335">
                  <c:v>1.85</c:v>
                </c:pt>
                <c:pt idx="6336">
                  <c:v>1.85</c:v>
                </c:pt>
                <c:pt idx="6337">
                  <c:v>1.85</c:v>
                </c:pt>
                <c:pt idx="6338">
                  <c:v>1.85</c:v>
                </c:pt>
                <c:pt idx="6339">
                  <c:v>1.85</c:v>
                </c:pt>
                <c:pt idx="6340">
                  <c:v>1.85</c:v>
                </c:pt>
                <c:pt idx="6341">
                  <c:v>1.85</c:v>
                </c:pt>
                <c:pt idx="6342">
                  <c:v>1.85</c:v>
                </c:pt>
                <c:pt idx="6343">
                  <c:v>1.85</c:v>
                </c:pt>
                <c:pt idx="6344">
                  <c:v>1.85</c:v>
                </c:pt>
                <c:pt idx="6345">
                  <c:v>1.85</c:v>
                </c:pt>
                <c:pt idx="6346">
                  <c:v>1.85</c:v>
                </c:pt>
                <c:pt idx="6347">
                  <c:v>1.85</c:v>
                </c:pt>
                <c:pt idx="6348">
                  <c:v>1.85</c:v>
                </c:pt>
                <c:pt idx="6349">
                  <c:v>1.851</c:v>
                </c:pt>
                <c:pt idx="6350">
                  <c:v>1.851</c:v>
                </c:pt>
                <c:pt idx="6351">
                  <c:v>1.851</c:v>
                </c:pt>
                <c:pt idx="6352">
                  <c:v>1.8520000000000001</c:v>
                </c:pt>
                <c:pt idx="6353">
                  <c:v>1.853</c:v>
                </c:pt>
                <c:pt idx="6354">
                  <c:v>1.853</c:v>
                </c:pt>
                <c:pt idx="6355">
                  <c:v>1.855</c:v>
                </c:pt>
                <c:pt idx="6356">
                  <c:v>1.855</c:v>
                </c:pt>
                <c:pt idx="6357">
                  <c:v>1.855</c:v>
                </c:pt>
                <c:pt idx="6358">
                  <c:v>1.855</c:v>
                </c:pt>
                <c:pt idx="6359">
                  <c:v>1.855</c:v>
                </c:pt>
                <c:pt idx="6360">
                  <c:v>1.855</c:v>
                </c:pt>
                <c:pt idx="6361">
                  <c:v>1.855</c:v>
                </c:pt>
                <c:pt idx="6362">
                  <c:v>1.8560000000000001</c:v>
                </c:pt>
                <c:pt idx="6363">
                  <c:v>1.857</c:v>
                </c:pt>
                <c:pt idx="6364">
                  <c:v>1.8580000000000001</c:v>
                </c:pt>
                <c:pt idx="6365">
                  <c:v>1.8580000000000001</c:v>
                </c:pt>
                <c:pt idx="6366">
                  <c:v>1.8580000000000001</c:v>
                </c:pt>
                <c:pt idx="6367">
                  <c:v>1.8580000000000001</c:v>
                </c:pt>
                <c:pt idx="6368">
                  <c:v>1.859</c:v>
                </c:pt>
                <c:pt idx="6369">
                  <c:v>1.86</c:v>
                </c:pt>
                <c:pt idx="6370">
                  <c:v>1.86</c:v>
                </c:pt>
                <c:pt idx="6371">
                  <c:v>1.86</c:v>
                </c:pt>
                <c:pt idx="6372">
                  <c:v>1.86</c:v>
                </c:pt>
                <c:pt idx="6373">
                  <c:v>1.86</c:v>
                </c:pt>
                <c:pt idx="6374">
                  <c:v>1.861</c:v>
                </c:pt>
                <c:pt idx="6375">
                  <c:v>1.861</c:v>
                </c:pt>
                <c:pt idx="6376">
                  <c:v>1.861</c:v>
                </c:pt>
                <c:pt idx="6377">
                  <c:v>1.8620000000000001</c:v>
                </c:pt>
                <c:pt idx="6378">
                  <c:v>1.8620000000000001</c:v>
                </c:pt>
                <c:pt idx="6379">
                  <c:v>1.8620000000000001</c:v>
                </c:pt>
                <c:pt idx="6380">
                  <c:v>1.8620000000000001</c:v>
                </c:pt>
                <c:pt idx="6381">
                  <c:v>1.8620000000000001</c:v>
                </c:pt>
                <c:pt idx="6382">
                  <c:v>1.8620000000000001</c:v>
                </c:pt>
                <c:pt idx="6383">
                  <c:v>1.863</c:v>
                </c:pt>
                <c:pt idx="6384">
                  <c:v>1.863</c:v>
                </c:pt>
                <c:pt idx="6385">
                  <c:v>1.8640000000000001</c:v>
                </c:pt>
                <c:pt idx="6386">
                  <c:v>1.8640000000000001</c:v>
                </c:pt>
                <c:pt idx="6387">
                  <c:v>1.865</c:v>
                </c:pt>
                <c:pt idx="6388">
                  <c:v>1.8660000000000001</c:v>
                </c:pt>
                <c:pt idx="6389">
                  <c:v>1.867</c:v>
                </c:pt>
                <c:pt idx="6390">
                  <c:v>1.867</c:v>
                </c:pt>
                <c:pt idx="6391">
                  <c:v>1.869</c:v>
                </c:pt>
                <c:pt idx="6392">
                  <c:v>1.87</c:v>
                </c:pt>
                <c:pt idx="6393">
                  <c:v>1.87</c:v>
                </c:pt>
                <c:pt idx="6394">
                  <c:v>1.873</c:v>
                </c:pt>
                <c:pt idx="6395">
                  <c:v>1.8740000000000001</c:v>
                </c:pt>
                <c:pt idx="6396">
                  <c:v>1.8740000000000001</c:v>
                </c:pt>
                <c:pt idx="6397">
                  <c:v>1.8740000000000001</c:v>
                </c:pt>
                <c:pt idx="6398">
                  <c:v>1.8740000000000001</c:v>
                </c:pt>
                <c:pt idx="6399">
                  <c:v>1.875</c:v>
                </c:pt>
                <c:pt idx="6400">
                  <c:v>1.877</c:v>
                </c:pt>
                <c:pt idx="6401">
                  <c:v>1.877</c:v>
                </c:pt>
                <c:pt idx="6402">
                  <c:v>1.879</c:v>
                </c:pt>
                <c:pt idx="6403">
                  <c:v>1.879</c:v>
                </c:pt>
                <c:pt idx="6404">
                  <c:v>1.879</c:v>
                </c:pt>
                <c:pt idx="6405">
                  <c:v>1.879</c:v>
                </c:pt>
                <c:pt idx="6406">
                  <c:v>1.879</c:v>
                </c:pt>
                <c:pt idx="6407">
                  <c:v>1.879</c:v>
                </c:pt>
                <c:pt idx="6408">
                  <c:v>1.879</c:v>
                </c:pt>
                <c:pt idx="6409">
                  <c:v>1.879</c:v>
                </c:pt>
                <c:pt idx="6410">
                  <c:v>1.88</c:v>
                </c:pt>
                <c:pt idx="6411">
                  <c:v>1.881</c:v>
                </c:pt>
                <c:pt idx="6412">
                  <c:v>1.8819999999999999</c:v>
                </c:pt>
                <c:pt idx="6413">
                  <c:v>1.8819999999999999</c:v>
                </c:pt>
                <c:pt idx="6414">
                  <c:v>1.883</c:v>
                </c:pt>
                <c:pt idx="6415">
                  <c:v>1.883</c:v>
                </c:pt>
                <c:pt idx="6416">
                  <c:v>1.8839999999999999</c:v>
                </c:pt>
                <c:pt idx="6417">
                  <c:v>1.8839999999999999</c:v>
                </c:pt>
                <c:pt idx="6418">
                  <c:v>1.8839999999999999</c:v>
                </c:pt>
                <c:pt idx="6419">
                  <c:v>1.8839999999999999</c:v>
                </c:pt>
                <c:pt idx="6420">
                  <c:v>1.8839999999999999</c:v>
                </c:pt>
                <c:pt idx="6421">
                  <c:v>1.8839999999999999</c:v>
                </c:pt>
                <c:pt idx="6422">
                  <c:v>1.8859999999999999</c:v>
                </c:pt>
                <c:pt idx="6423">
                  <c:v>1.887</c:v>
                </c:pt>
                <c:pt idx="6424">
                  <c:v>1.8879999999999999</c:v>
                </c:pt>
                <c:pt idx="6425">
                  <c:v>1.889</c:v>
                </c:pt>
                <c:pt idx="6426">
                  <c:v>1.889</c:v>
                </c:pt>
                <c:pt idx="6427">
                  <c:v>1.889</c:v>
                </c:pt>
                <c:pt idx="6428">
                  <c:v>1.889</c:v>
                </c:pt>
                <c:pt idx="6429">
                  <c:v>1.889</c:v>
                </c:pt>
                <c:pt idx="6430">
                  <c:v>1.89</c:v>
                </c:pt>
                <c:pt idx="6431">
                  <c:v>1.89</c:v>
                </c:pt>
                <c:pt idx="6432">
                  <c:v>1.89</c:v>
                </c:pt>
                <c:pt idx="6433">
                  <c:v>1.89</c:v>
                </c:pt>
                <c:pt idx="6434">
                  <c:v>1.89</c:v>
                </c:pt>
                <c:pt idx="6435">
                  <c:v>1.89</c:v>
                </c:pt>
                <c:pt idx="6436">
                  <c:v>1.89</c:v>
                </c:pt>
                <c:pt idx="6437">
                  <c:v>1.89</c:v>
                </c:pt>
                <c:pt idx="6438">
                  <c:v>1.891</c:v>
                </c:pt>
                <c:pt idx="6439">
                  <c:v>1.891</c:v>
                </c:pt>
                <c:pt idx="6440">
                  <c:v>1.893</c:v>
                </c:pt>
                <c:pt idx="6441">
                  <c:v>1.8939999999999999</c:v>
                </c:pt>
                <c:pt idx="6442">
                  <c:v>1.8939999999999999</c:v>
                </c:pt>
                <c:pt idx="6443">
                  <c:v>1.8959999999999999</c:v>
                </c:pt>
                <c:pt idx="6444">
                  <c:v>1.8979999999999999</c:v>
                </c:pt>
                <c:pt idx="6445">
                  <c:v>1.8979999999999999</c:v>
                </c:pt>
                <c:pt idx="6446">
                  <c:v>1.8979999999999999</c:v>
                </c:pt>
                <c:pt idx="6447">
                  <c:v>1.899</c:v>
                </c:pt>
                <c:pt idx="6448">
                  <c:v>1.899</c:v>
                </c:pt>
                <c:pt idx="6449">
                  <c:v>1.9</c:v>
                </c:pt>
                <c:pt idx="6450">
                  <c:v>1.901</c:v>
                </c:pt>
                <c:pt idx="6451">
                  <c:v>1.9019999999999999</c:v>
                </c:pt>
                <c:pt idx="6452">
                  <c:v>1.9019999999999999</c:v>
                </c:pt>
                <c:pt idx="6453">
                  <c:v>1.9019999999999999</c:v>
                </c:pt>
                <c:pt idx="6454">
                  <c:v>1.903</c:v>
                </c:pt>
                <c:pt idx="6455">
                  <c:v>1.903</c:v>
                </c:pt>
                <c:pt idx="6456">
                  <c:v>1.9039999999999999</c:v>
                </c:pt>
                <c:pt idx="6457">
                  <c:v>1.9039999999999999</c:v>
                </c:pt>
                <c:pt idx="6458">
                  <c:v>1.9059999999999999</c:v>
                </c:pt>
                <c:pt idx="6459">
                  <c:v>1.9079999999999999</c:v>
                </c:pt>
                <c:pt idx="6460">
                  <c:v>1.9079999999999999</c:v>
                </c:pt>
                <c:pt idx="6461">
                  <c:v>1.9079999999999999</c:v>
                </c:pt>
                <c:pt idx="6462">
                  <c:v>1.9079999999999999</c:v>
                </c:pt>
                <c:pt idx="6463">
                  <c:v>1.9079999999999999</c:v>
                </c:pt>
                <c:pt idx="6464">
                  <c:v>1.9079999999999999</c:v>
                </c:pt>
                <c:pt idx="6465">
                  <c:v>1.909</c:v>
                </c:pt>
                <c:pt idx="6466">
                  <c:v>1.909</c:v>
                </c:pt>
                <c:pt idx="6467">
                  <c:v>1.909</c:v>
                </c:pt>
                <c:pt idx="6468">
                  <c:v>1.909</c:v>
                </c:pt>
                <c:pt idx="6469">
                  <c:v>1.909</c:v>
                </c:pt>
                <c:pt idx="6470">
                  <c:v>1.909</c:v>
                </c:pt>
                <c:pt idx="6471">
                  <c:v>1.909</c:v>
                </c:pt>
                <c:pt idx="6472">
                  <c:v>1.909</c:v>
                </c:pt>
                <c:pt idx="6473">
                  <c:v>1.9119999999999999</c:v>
                </c:pt>
                <c:pt idx="6474">
                  <c:v>1.9119999999999999</c:v>
                </c:pt>
                <c:pt idx="6475">
                  <c:v>1.9119999999999999</c:v>
                </c:pt>
                <c:pt idx="6476">
                  <c:v>1.913</c:v>
                </c:pt>
                <c:pt idx="6477">
                  <c:v>1.913</c:v>
                </c:pt>
                <c:pt idx="6478">
                  <c:v>1.913</c:v>
                </c:pt>
                <c:pt idx="6479">
                  <c:v>1.913</c:v>
                </c:pt>
                <c:pt idx="6480">
                  <c:v>1.913</c:v>
                </c:pt>
                <c:pt idx="6481">
                  <c:v>1.913</c:v>
                </c:pt>
                <c:pt idx="6482">
                  <c:v>1.913</c:v>
                </c:pt>
                <c:pt idx="6483">
                  <c:v>1.913</c:v>
                </c:pt>
                <c:pt idx="6484">
                  <c:v>1.913</c:v>
                </c:pt>
                <c:pt idx="6485">
                  <c:v>1.913</c:v>
                </c:pt>
                <c:pt idx="6486">
                  <c:v>1.913</c:v>
                </c:pt>
                <c:pt idx="6487">
                  <c:v>1.913</c:v>
                </c:pt>
                <c:pt idx="6488">
                  <c:v>1.913</c:v>
                </c:pt>
                <c:pt idx="6489">
                  <c:v>1.913</c:v>
                </c:pt>
                <c:pt idx="6490">
                  <c:v>1.9139999999999999</c:v>
                </c:pt>
                <c:pt idx="6491">
                  <c:v>1.9139999999999999</c:v>
                </c:pt>
                <c:pt idx="6492">
                  <c:v>1.915</c:v>
                </c:pt>
                <c:pt idx="6493">
                  <c:v>1.9159999999999999</c:v>
                </c:pt>
                <c:pt idx="6494">
                  <c:v>1.917</c:v>
                </c:pt>
                <c:pt idx="6495">
                  <c:v>1.917</c:v>
                </c:pt>
                <c:pt idx="6496">
                  <c:v>1.917</c:v>
                </c:pt>
                <c:pt idx="6497">
                  <c:v>1.9179999999999999</c:v>
                </c:pt>
                <c:pt idx="6498">
                  <c:v>1.919</c:v>
                </c:pt>
                <c:pt idx="6499">
                  <c:v>1.9219999999999999</c:v>
                </c:pt>
                <c:pt idx="6500">
                  <c:v>1.923</c:v>
                </c:pt>
                <c:pt idx="6501">
                  <c:v>1.9239999999999999</c:v>
                </c:pt>
                <c:pt idx="6502">
                  <c:v>1.9239999999999999</c:v>
                </c:pt>
                <c:pt idx="6503">
                  <c:v>1.9259999999999999</c:v>
                </c:pt>
                <c:pt idx="6504">
                  <c:v>1.93</c:v>
                </c:pt>
                <c:pt idx="6505">
                  <c:v>1.93</c:v>
                </c:pt>
                <c:pt idx="6506">
                  <c:v>1.93</c:v>
                </c:pt>
                <c:pt idx="6507">
                  <c:v>1.93</c:v>
                </c:pt>
                <c:pt idx="6508">
                  <c:v>1.93</c:v>
                </c:pt>
                <c:pt idx="6509">
                  <c:v>1.93</c:v>
                </c:pt>
                <c:pt idx="6510">
                  <c:v>1.93</c:v>
                </c:pt>
                <c:pt idx="6511">
                  <c:v>1.93</c:v>
                </c:pt>
                <c:pt idx="6512">
                  <c:v>1.93</c:v>
                </c:pt>
                <c:pt idx="6513">
                  <c:v>1.9319999999999999</c:v>
                </c:pt>
                <c:pt idx="6514">
                  <c:v>1.9319999999999999</c:v>
                </c:pt>
                <c:pt idx="6515">
                  <c:v>1.9319999999999999</c:v>
                </c:pt>
                <c:pt idx="6516">
                  <c:v>1.9319999999999999</c:v>
                </c:pt>
                <c:pt idx="6517">
                  <c:v>1.9330000000000001</c:v>
                </c:pt>
                <c:pt idx="6518">
                  <c:v>1.9330000000000001</c:v>
                </c:pt>
                <c:pt idx="6519">
                  <c:v>1.9339999999999999</c:v>
                </c:pt>
                <c:pt idx="6520">
                  <c:v>1.9370000000000001</c:v>
                </c:pt>
                <c:pt idx="6521">
                  <c:v>1.9370000000000001</c:v>
                </c:pt>
                <c:pt idx="6522">
                  <c:v>1.9370000000000001</c:v>
                </c:pt>
                <c:pt idx="6523">
                  <c:v>1.9390000000000001</c:v>
                </c:pt>
                <c:pt idx="6524">
                  <c:v>1.9390000000000001</c:v>
                </c:pt>
                <c:pt idx="6525">
                  <c:v>1.9390000000000001</c:v>
                </c:pt>
                <c:pt idx="6526">
                  <c:v>1.9390000000000001</c:v>
                </c:pt>
                <c:pt idx="6527">
                  <c:v>1.9390000000000001</c:v>
                </c:pt>
                <c:pt idx="6528">
                  <c:v>1.9390000000000001</c:v>
                </c:pt>
                <c:pt idx="6529">
                  <c:v>1.9390000000000001</c:v>
                </c:pt>
                <c:pt idx="6530">
                  <c:v>1.9390000000000001</c:v>
                </c:pt>
                <c:pt idx="6531">
                  <c:v>1.9390000000000001</c:v>
                </c:pt>
                <c:pt idx="6532">
                  <c:v>1.9390000000000001</c:v>
                </c:pt>
                <c:pt idx="6533">
                  <c:v>1.9390000000000001</c:v>
                </c:pt>
                <c:pt idx="6534">
                  <c:v>1.9390000000000001</c:v>
                </c:pt>
                <c:pt idx="6535">
                  <c:v>1.9390000000000001</c:v>
                </c:pt>
                <c:pt idx="6536">
                  <c:v>1.9390000000000001</c:v>
                </c:pt>
                <c:pt idx="6537">
                  <c:v>1.9390000000000001</c:v>
                </c:pt>
                <c:pt idx="6538">
                  <c:v>1.9390000000000001</c:v>
                </c:pt>
                <c:pt idx="6539">
                  <c:v>1.9390000000000001</c:v>
                </c:pt>
                <c:pt idx="6540">
                  <c:v>1.9390000000000001</c:v>
                </c:pt>
                <c:pt idx="6541">
                  <c:v>1.9390000000000001</c:v>
                </c:pt>
                <c:pt idx="6542">
                  <c:v>1.9390000000000001</c:v>
                </c:pt>
                <c:pt idx="6543">
                  <c:v>1.94</c:v>
                </c:pt>
                <c:pt idx="6544">
                  <c:v>1.94</c:v>
                </c:pt>
                <c:pt idx="6545">
                  <c:v>1.9419999999999999</c:v>
                </c:pt>
                <c:pt idx="6546">
                  <c:v>1.9419999999999999</c:v>
                </c:pt>
                <c:pt idx="6547">
                  <c:v>1.9419999999999999</c:v>
                </c:pt>
                <c:pt idx="6548">
                  <c:v>1.9419999999999999</c:v>
                </c:pt>
                <c:pt idx="6549">
                  <c:v>1.9419999999999999</c:v>
                </c:pt>
                <c:pt idx="6550">
                  <c:v>1.9419999999999999</c:v>
                </c:pt>
                <c:pt idx="6551">
                  <c:v>1.9419999999999999</c:v>
                </c:pt>
                <c:pt idx="6552">
                  <c:v>1.9419999999999999</c:v>
                </c:pt>
                <c:pt idx="6553">
                  <c:v>1.9419999999999999</c:v>
                </c:pt>
                <c:pt idx="6554">
                  <c:v>1.9419999999999999</c:v>
                </c:pt>
                <c:pt idx="6555">
                  <c:v>1.9419999999999999</c:v>
                </c:pt>
                <c:pt idx="6556">
                  <c:v>1.9419999999999999</c:v>
                </c:pt>
                <c:pt idx="6557">
                  <c:v>1.9430000000000001</c:v>
                </c:pt>
                <c:pt idx="6558">
                  <c:v>1.9430000000000001</c:v>
                </c:pt>
                <c:pt idx="6559">
                  <c:v>1.946</c:v>
                </c:pt>
                <c:pt idx="6560">
                  <c:v>1.9470000000000001</c:v>
                </c:pt>
                <c:pt idx="6561">
                  <c:v>1.9470000000000001</c:v>
                </c:pt>
                <c:pt idx="6562">
                  <c:v>1.9470000000000001</c:v>
                </c:pt>
                <c:pt idx="6563">
                  <c:v>1.9470000000000001</c:v>
                </c:pt>
                <c:pt idx="6564">
                  <c:v>1.9470000000000001</c:v>
                </c:pt>
                <c:pt idx="6565">
                  <c:v>1.9470000000000001</c:v>
                </c:pt>
                <c:pt idx="6566">
                  <c:v>1.9470000000000001</c:v>
                </c:pt>
                <c:pt idx="6567">
                  <c:v>1.9470000000000001</c:v>
                </c:pt>
                <c:pt idx="6568">
                  <c:v>1.9470000000000001</c:v>
                </c:pt>
                <c:pt idx="6569">
                  <c:v>1.9470000000000001</c:v>
                </c:pt>
                <c:pt idx="6570">
                  <c:v>1.9470000000000001</c:v>
                </c:pt>
                <c:pt idx="6571">
                  <c:v>1.948</c:v>
                </c:pt>
                <c:pt idx="6572">
                  <c:v>1.95</c:v>
                </c:pt>
                <c:pt idx="6573">
                  <c:v>1.952</c:v>
                </c:pt>
                <c:pt idx="6574">
                  <c:v>1.952</c:v>
                </c:pt>
                <c:pt idx="6575">
                  <c:v>1.954</c:v>
                </c:pt>
                <c:pt idx="6576">
                  <c:v>1.9550000000000001</c:v>
                </c:pt>
                <c:pt idx="6577">
                  <c:v>1.9550000000000001</c:v>
                </c:pt>
                <c:pt idx="6578">
                  <c:v>1.9550000000000001</c:v>
                </c:pt>
                <c:pt idx="6579">
                  <c:v>1.9550000000000001</c:v>
                </c:pt>
                <c:pt idx="6580">
                  <c:v>1.9570000000000001</c:v>
                </c:pt>
                <c:pt idx="6581">
                  <c:v>1.958</c:v>
                </c:pt>
                <c:pt idx="6582">
                  <c:v>1.962</c:v>
                </c:pt>
                <c:pt idx="6583">
                  <c:v>1.9630000000000001</c:v>
                </c:pt>
                <c:pt idx="6584">
                  <c:v>1.9630000000000001</c:v>
                </c:pt>
                <c:pt idx="6585">
                  <c:v>1.966</c:v>
                </c:pt>
                <c:pt idx="6586">
                  <c:v>1.966</c:v>
                </c:pt>
                <c:pt idx="6587">
                  <c:v>1.966</c:v>
                </c:pt>
                <c:pt idx="6588">
                  <c:v>1.966</c:v>
                </c:pt>
                <c:pt idx="6589">
                  <c:v>1.966</c:v>
                </c:pt>
                <c:pt idx="6590">
                  <c:v>1.9670000000000001</c:v>
                </c:pt>
                <c:pt idx="6591">
                  <c:v>1.968</c:v>
                </c:pt>
                <c:pt idx="6592">
                  <c:v>1.9710000000000001</c:v>
                </c:pt>
                <c:pt idx="6593">
                  <c:v>1.9710000000000001</c:v>
                </c:pt>
                <c:pt idx="6594">
                  <c:v>1.9710000000000001</c:v>
                </c:pt>
                <c:pt idx="6595">
                  <c:v>1.972</c:v>
                </c:pt>
                <c:pt idx="6596">
                  <c:v>1.9730000000000001</c:v>
                </c:pt>
                <c:pt idx="6597">
                  <c:v>1.976</c:v>
                </c:pt>
                <c:pt idx="6598">
                  <c:v>1.976</c:v>
                </c:pt>
                <c:pt idx="6599">
                  <c:v>1.976</c:v>
                </c:pt>
                <c:pt idx="6600">
                  <c:v>1.976</c:v>
                </c:pt>
                <c:pt idx="6601">
                  <c:v>1.976</c:v>
                </c:pt>
                <c:pt idx="6602">
                  <c:v>1.976</c:v>
                </c:pt>
                <c:pt idx="6603">
                  <c:v>1.976</c:v>
                </c:pt>
                <c:pt idx="6604">
                  <c:v>1.976</c:v>
                </c:pt>
                <c:pt idx="6605">
                  <c:v>1.978</c:v>
                </c:pt>
                <c:pt idx="6606">
                  <c:v>1.98</c:v>
                </c:pt>
                <c:pt idx="6607">
                  <c:v>1.98</c:v>
                </c:pt>
                <c:pt idx="6608">
                  <c:v>1.98</c:v>
                </c:pt>
                <c:pt idx="6609">
                  <c:v>1.9810000000000001</c:v>
                </c:pt>
                <c:pt idx="6610">
                  <c:v>1.9810000000000001</c:v>
                </c:pt>
                <c:pt idx="6611">
                  <c:v>1.9810000000000001</c:v>
                </c:pt>
                <c:pt idx="6612">
                  <c:v>1.982</c:v>
                </c:pt>
                <c:pt idx="6613">
                  <c:v>1.9830000000000001</c:v>
                </c:pt>
                <c:pt idx="6614">
                  <c:v>1.984</c:v>
                </c:pt>
                <c:pt idx="6615">
                  <c:v>1.9870000000000001</c:v>
                </c:pt>
                <c:pt idx="6616">
                  <c:v>1.9870000000000001</c:v>
                </c:pt>
                <c:pt idx="6617">
                  <c:v>1.988</c:v>
                </c:pt>
                <c:pt idx="6618">
                  <c:v>1.988</c:v>
                </c:pt>
                <c:pt idx="6619">
                  <c:v>1.988</c:v>
                </c:pt>
                <c:pt idx="6620">
                  <c:v>1.988</c:v>
                </c:pt>
                <c:pt idx="6621">
                  <c:v>1.988</c:v>
                </c:pt>
                <c:pt idx="6622">
                  <c:v>1.988</c:v>
                </c:pt>
                <c:pt idx="6623">
                  <c:v>1.988</c:v>
                </c:pt>
                <c:pt idx="6624">
                  <c:v>1.988</c:v>
                </c:pt>
                <c:pt idx="6625">
                  <c:v>1.988</c:v>
                </c:pt>
                <c:pt idx="6626">
                  <c:v>1.988</c:v>
                </c:pt>
                <c:pt idx="6627">
                  <c:v>1.988</c:v>
                </c:pt>
                <c:pt idx="6628">
                  <c:v>1.988</c:v>
                </c:pt>
                <c:pt idx="6629">
                  <c:v>1.988</c:v>
                </c:pt>
                <c:pt idx="6630">
                  <c:v>1.988</c:v>
                </c:pt>
                <c:pt idx="6631">
                  <c:v>1.988</c:v>
                </c:pt>
                <c:pt idx="6632">
                  <c:v>1.988</c:v>
                </c:pt>
                <c:pt idx="6633">
                  <c:v>1.988</c:v>
                </c:pt>
                <c:pt idx="6634">
                  <c:v>1.988</c:v>
                </c:pt>
                <c:pt idx="6635">
                  <c:v>1.992</c:v>
                </c:pt>
                <c:pt idx="6636">
                  <c:v>1.992</c:v>
                </c:pt>
                <c:pt idx="6637">
                  <c:v>1.9930000000000001</c:v>
                </c:pt>
                <c:pt idx="6638">
                  <c:v>1.9930000000000001</c:v>
                </c:pt>
                <c:pt idx="6639">
                  <c:v>1.996</c:v>
                </c:pt>
                <c:pt idx="6640">
                  <c:v>1.996</c:v>
                </c:pt>
                <c:pt idx="6641">
                  <c:v>1.996</c:v>
                </c:pt>
                <c:pt idx="6642">
                  <c:v>1.996</c:v>
                </c:pt>
                <c:pt idx="6643">
                  <c:v>1.996</c:v>
                </c:pt>
                <c:pt idx="6644">
                  <c:v>1.996</c:v>
                </c:pt>
                <c:pt idx="6645">
                  <c:v>1.996</c:v>
                </c:pt>
                <c:pt idx="6646">
                  <c:v>1.996</c:v>
                </c:pt>
                <c:pt idx="6647">
                  <c:v>1.996</c:v>
                </c:pt>
                <c:pt idx="6648">
                  <c:v>1.996</c:v>
                </c:pt>
                <c:pt idx="6649">
                  <c:v>1.9970000000000001</c:v>
                </c:pt>
                <c:pt idx="6650">
                  <c:v>1.9970000000000001</c:v>
                </c:pt>
                <c:pt idx="6651">
                  <c:v>1.9970000000000001</c:v>
                </c:pt>
                <c:pt idx="6652">
                  <c:v>1.998</c:v>
                </c:pt>
                <c:pt idx="6653">
                  <c:v>1.998</c:v>
                </c:pt>
                <c:pt idx="6654">
                  <c:v>1.998</c:v>
                </c:pt>
                <c:pt idx="6655">
                  <c:v>1.9990000000000001</c:v>
                </c:pt>
                <c:pt idx="6656">
                  <c:v>1.9990000000000001</c:v>
                </c:pt>
                <c:pt idx="6657">
                  <c:v>2.0009999999999999</c:v>
                </c:pt>
                <c:pt idx="6658">
                  <c:v>2.0009999999999999</c:v>
                </c:pt>
                <c:pt idx="6659">
                  <c:v>2.0009999999999999</c:v>
                </c:pt>
                <c:pt idx="6660">
                  <c:v>2.0009999999999999</c:v>
                </c:pt>
                <c:pt idx="6661">
                  <c:v>2.0009999999999999</c:v>
                </c:pt>
                <c:pt idx="6662">
                  <c:v>2.0009999999999999</c:v>
                </c:pt>
                <c:pt idx="6663">
                  <c:v>2.0019999999999998</c:v>
                </c:pt>
                <c:pt idx="6664">
                  <c:v>2.0019999999999998</c:v>
                </c:pt>
                <c:pt idx="6665">
                  <c:v>2.0049999999999999</c:v>
                </c:pt>
                <c:pt idx="6666">
                  <c:v>2.0049999999999999</c:v>
                </c:pt>
                <c:pt idx="6667">
                  <c:v>2.0049999999999999</c:v>
                </c:pt>
                <c:pt idx="6668">
                  <c:v>2.0059999999999998</c:v>
                </c:pt>
                <c:pt idx="6669">
                  <c:v>2.0059999999999998</c:v>
                </c:pt>
                <c:pt idx="6670">
                  <c:v>2.0059999999999998</c:v>
                </c:pt>
                <c:pt idx="6671">
                  <c:v>2.0059999999999998</c:v>
                </c:pt>
                <c:pt idx="6672">
                  <c:v>2.0059999999999998</c:v>
                </c:pt>
                <c:pt idx="6673">
                  <c:v>2.0059999999999998</c:v>
                </c:pt>
                <c:pt idx="6674">
                  <c:v>2.0059999999999998</c:v>
                </c:pt>
                <c:pt idx="6675">
                  <c:v>2.0070000000000001</c:v>
                </c:pt>
                <c:pt idx="6676">
                  <c:v>2.0070000000000001</c:v>
                </c:pt>
                <c:pt idx="6677">
                  <c:v>2.0070000000000001</c:v>
                </c:pt>
                <c:pt idx="6678">
                  <c:v>2.0070000000000001</c:v>
                </c:pt>
                <c:pt idx="6679">
                  <c:v>2.0070000000000001</c:v>
                </c:pt>
                <c:pt idx="6680">
                  <c:v>2.008</c:v>
                </c:pt>
                <c:pt idx="6681">
                  <c:v>2.008</c:v>
                </c:pt>
                <c:pt idx="6682">
                  <c:v>2.008</c:v>
                </c:pt>
                <c:pt idx="6683">
                  <c:v>2.012</c:v>
                </c:pt>
                <c:pt idx="6684">
                  <c:v>2.012</c:v>
                </c:pt>
                <c:pt idx="6685">
                  <c:v>2.012</c:v>
                </c:pt>
                <c:pt idx="6686">
                  <c:v>2.0129999999999999</c:v>
                </c:pt>
                <c:pt idx="6687">
                  <c:v>2.0129999999999999</c:v>
                </c:pt>
                <c:pt idx="6688">
                  <c:v>2.0150000000000001</c:v>
                </c:pt>
                <c:pt idx="6689">
                  <c:v>2.0150000000000001</c:v>
                </c:pt>
                <c:pt idx="6690">
                  <c:v>2.0150000000000001</c:v>
                </c:pt>
                <c:pt idx="6691">
                  <c:v>2.0150000000000001</c:v>
                </c:pt>
                <c:pt idx="6692">
                  <c:v>2.0150000000000001</c:v>
                </c:pt>
                <c:pt idx="6693">
                  <c:v>2.0150000000000001</c:v>
                </c:pt>
                <c:pt idx="6694">
                  <c:v>2.0150000000000001</c:v>
                </c:pt>
                <c:pt idx="6695">
                  <c:v>2.0169999999999999</c:v>
                </c:pt>
                <c:pt idx="6696">
                  <c:v>2.0169999999999999</c:v>
                </c:pt>
                <c:pt idx="6697">
                  <c:v>2.0169999999999999</c:v>
                </c:pt>
                <c:pt idx="6698">
                  <c:v>2.02</c:v>
                </c:pt>
                <c:pt idx="6699">
                  <c:v>2.0209999999999999</c:v>
                </c:pt>
                <c:pt idx="6700">
                  <c:v>2.0209999999999999</c:v>
                </c:pt>
                <c:pt idx="6701">
                  <c:v>2.0209999999999999</c:v>
                </c:pt>
                <c:pt idx="6702">
                  <c:v>2.0219999999999998</c:v>
                </c:pt>
                <c:pt idx="6703">
                  <c:v>2.0219999999999998</c:v>
                </c:pt>
                <c:pt idx="6704">
                  <c:v>2.024</c:v>
                </c:pt>
                <c:pt idx="6705">
                  <c:v>2.024</c:v>
                </c:pt>
                <c:pt idx="6706">
                  <c:v>2.0249999999999999</c:v>
                </c:pt>
                <c:pt idx="6707">
                  <c:v>2.0259999999999998</c:v>
                </c:pt>
                <c:pt idx="6708">
                  <c:v>2.0259999999999998</c:v>
                </c:pt>
                <c:pt idx="6709">
                  <c:v>2.0259999999999998</c:v>
                </c:pt>
                <c:pt idx="6710">
                  <c:v>2.0259999999999998</c:v>
                </c:pt>
                <c:pt idx="6711">
                  <c:v>2.0270000000000001</c:v>
                </c:pt>
                <c:pt idx="6712">
                  <c:v>2.0270000000000001</c:v>
                </c:pt>
                <c:pt idx="6713">
                  <c:v>2.028</c:v>
                </c:pt>
                <c:pt idx="6714">
                  <c:v>2.028</c:v>
                </c:pt>
                <c:pt idx="6715">
                  <c:v>2.0289999999999999</c:v>
                </c:pt>
                <c:pt idx="6716">
                  <c:v>2.0289999999999999</c:v>
                </c:pt>
                <c:pt idx="6717">
                  <c:v>2.0289999999999999</c:v>
                </c:pt>
                <c:pt idx="6718">
                  <c:v>2.0289999999999999</c:v>
                </c:pt>
                <c:pt idx="6719">
                  <c:v>2.0289999999999999</c:v>
                </c:pt>
                <c:pt idx="6720">
                  <c:v>2.0289999999999999</c:v>
                </c:pt>
                <c:pt idx="6721">
                  <c:v>2.0289999999999999</c:v>
                </c:pt>
                <c:pt idx="6722">
                  <c:v>2.0289999999999999</c:v>
                </c:pt>
                <c:pt idx="6723">
                  <c:v>2.0289999999999999</c:v>
                </c:pt>
                <c:pt idx="6724">
                  <c:v>2.0289999999999999</c:v>
                </c:pt>
                <c:pt idx="6725">
                  <c:v>2.0289999999999999</c:v>
                </c:pt>
                <c:pt idx="6726">
                  <c:v>2.0289999999999999</c:v>
                </c:pt>
                <c:pt idx="6727">
                  <c:v>2.0289999999999999</c:v>
                </c:pt>
                <c:pt idx="6728">
                  <c:v>2.0289999999999999</c:v>
                </c:pt>
                <c:pt idx="6729">
                  <c:v>2.0289999999999999</c:v>
                </c:pt>
                <c:pt idx="6730">
                  <c:v>2.0310000000000001</c:v>
                </c:pt>
                <c:pt idx="6731">
                  <c:v>2.0310000000000001</c:v>
                </c:pt>
                <c:pt idx="6732">
                  <c:v>2.0310000000000001</c:v>
                </c:pt>
                <c:pt idx="6733">
                  <c:v>2.0310000000000001</c:v>
                </c:pt>
                <c:pt idx="6734">
                  <c:v>2.0310000000000001</c:v>
                </c:pt>
                <c:pt idx="6735">
                  <c:v>2.0310000000000001</c:v>
                </c:pt>
                <c:pt idx="6736">
                  <c:v>2.0310000000000001</c:v>
                </c:pt>
                <c:pt idx="6737">
                  <c:v>2.0310000000000001</c:v>
                </c:pt>
                <c:pt idx="6738">
                  <c:v>2.032</c:v>
                </c:pt>
                <c:pt idx="6739">
                  <c:v>2.032</c:v>
                </c:pt>
                <c:pt idx="6740">
                  <c:v>2.032</c:v>
                </c:pt>
                <c:pt idx="6741">
                  <c:v>2.032</c:v>
                </c:pt>
                <c:pt idx="6742">
                  <c:v>2.036</c:v>
                </c:pt>
                <c:pt idx="6743">
                  <c:v>2.0369999999999999</c:v>
                </c:pt>
                <c:pt idx="6744">
                  <c:v>2.0369999999999999</c:v>
                </c:pt>
                <c:pt idx="6745">
                  <c:v>2.0369999999999999</c:v>
                </c:pt>
                <c:pt idx="6746">
                  <c:v>2.0369999999999999</c:v>
                </c:pt>
                <c:pt idx="6747">
                  <c:v>2.0369999999999999</c:v>
                </c:pt>
                <c:pt idx="6748">
                  <c:v>2.0379999999999998</c:v>
                </c:pt>
                <c:pt idx="6749">
                  <c:v>2.0379999999999998</c:v>
                </c:pt>
                <c:pt idx="6750">
                  <c:v>2.0379999999999998</c:v>
                </c:pt>
                <c:pt idx="6751">
                  <c:v>2.0379999999999998</c:v>
                </c:pt>
                <c:pt idx="6752">
                  <c:v>2.0379999999999998</c:v>
                </c:pt>
                <c:pt idx="6753">
                  <c:v>2.0379999999999998</c:v>
                </c:pt>
                <c:pt idx="6754">
                  <c:v>2.0379999999999998</c:v>
                </c:pt>
                <c:pt idx="6755">
                  <c:v>2.0379999999999998</c:v>
                </c:pt>
                <c:pt idx="6756">
                  <c:v>2.0379999999999998</c:v>
                </c:pt>
                <c:pt idx="6757">
                  <c:v>2.0379999999999998</c:v>
                </c:pt>
                <c:pt idx="6758">
                  <c:v>2.0379999999999998</c:v>
                </c:pt>
                <c:pt idx="6759">
                  <c:v>2.0379999999999998</c:v>
                </c:pt>
                <c:pt idx="6760">
                  <c:v>2.0379999999999998</c:v>
                </c:pt>
                <c:pt idx="6761">
                  <c:v>2.0390000000000001</c:v>
                </c:pt>
                <c:pt idx="6762">
                  <c:v>2.04</c:v>
                </c:pt>
                <c:pt idx="6763">
                  <c:v>2.0449999999999999</c:v>
                </c:pt>
                <c:pt idx="6764">
                  <c:v>2.0459999999999998</c:v>
                </c:pt>
                <c:pt idx="6765">
                  <c:v>2.0459999999999998</c:v>
                </c:pt>
                <c:pt idx="6766">
                  <c:v>2.0459999999999998</c:v>
                </c:pt>
                <c:pt idx="6767">
                  <c:v>2.0459999999999998</c:v>
                </c:pt>
                <c:pt idx="6768">
                  <c:v>2.0459999999999998</c:v>
                </c:pt>
                <c:pt idx="6769">
                  <c:v>2.0459999999999998</c:v>
                </c:pt>
                <c:pt idx="6770">
                  <c:v>2.0459999999999998</c:v>
                </c:pt>
                <c:pt idx="6771">
                  <c:v>2.0459999999999998</c:v>
                </c:pt>
                <c:pt idx="6772">
                  <c:v>2.0470000000000002</c:v>
                </c:pt>
                <c:pt idx="6773">
                  <c:v>2.0470000000000002</c:v>
                </c:pt>
                <c:pt idx="6774">
                  <c:v>2.0470000000000002</c:v>
                </c:pt>
                <c:pt idx="6775">
                  <c:v>2.0489999999999999</c:v>
                </c:pt>
                <c:pt idx="6776">
                  <c:v>2.052</c:v>
                </c:pt>
                <c:pt idx="6777">
                  <c:v>2.0539999999999998</c:v>
                </c:pt>
                <c:pt idx="6778">
                  <c:v>2.0550000000000002</c:v>
                </c:pt>
                <c:pt idx="6779">
                  <c:v>2.0550000000000002</c:v>
                </c:pt>
                <c:pt idx="6780">
                  <c:v>2.0569999999999999</c:v>
                </c:pt>
                <c:pt idx="6781">
                  <c:v>2.0569999999999999</c:v>
                </c:pt>
                <c:pt idx="6782">
                  <c:v>2.0569999999999999</c:v>
                </c:pt>
                <c:pt idx="6783">
                  <c:v>2.0569999999999999</c:v>
                </c:pt>
                <c:pt idx="6784">
                  <c:v>2.0569999999999999</c:v>
                </c:pt>
                <c:pt idx="6785">
                  <c:v>2.0569999999999999</c:v>
                </c:pt>
                <c:pt idx="6786">
                  <c:v>2.0569999999999999</c:v>
                </c:pt>
                <c:pt idx="6787">
                  <c:v>2.0569999999999999</c:v>
                </c:pt>
                <c:pt idx="6788">
                  <c:v>2.0569999999999999</c:v>
                </c:pt>
                <c:pt idx="6789">
                  <c:v>2.06</c:v>
                </c:pt>
                <c:pt idx="6790">
                  <c:v>2.0609999999999999</c:v>
                </c:pt>
                <c:pt idx="6791">
                  <c:v>2.0619999999999998</c:v>
                </c:pt>
                <c:pt idx="6792">
                  <c:v>2.0619999999999998</c:v>
                </c:pt>
                <c:pt idx="6793">
                  <c:v>2.0619999999999998</c:v>
                </c:pt>
                <c:pt idx="6794">
                  <c:v>2.0619999999999998</c:v>
                </c:pt>
                <c:pt idx="6795">
                  <c:v>2.0619999999999998</c:v>
                </c:pt>
                <c:pt idx="6796">
                  <c:v>2.0619999999999998</c:v>
                </c:pt>
                <c:pt idx="6797">
                  <c:v>2.0619999999999998</c:v>
                </c:pt>
                <c:pt idx="6798">
                  <c:v>2.0619999999999998</c:v>
                </c:pt>
                <c:pt idx="6799">
                  <c:v>2.0619999999999998</c:v>
                </c:pt>
                <c:pt idx="6800">
                  <c:v>2.0630000000000002</c:v>
                </c:pt>
                <c:pt idx="6801">
                  <c:v>2.0670000000000002</c:v>
                </c:pt>
                <c:pt idx="6802">
                  <c:v>2.0680000000000001</c:v>
                </c:pt>
                <c:pt idx="6803">
                  <c:v>2.0699999999999998</c:v>
                </c:pt>
                <c:pt idx="6804">
                  <c:v>2.0710000000000002</c:v>
                </c:pt>
                <c:pt idx="6805">
                  <c:v>2.0720000000000001</c:v>
                </c:pt>
                <c:pt idx="6806">
                  <c:v>2.0720000000000001</c:v>
                </c:pt>
                <c:pt idx="6807">
                  <c:v>2.077</c:v>
                </c:pt>
                <c:pt idx="6808">
                  <c:v>2.077</c:v>
                </c:pt>
                <c:pt idx="6809">
                  <c:v>2.08</c:v>
                </c:pt>
                <c:pt idx="6810">
                  <c:v>2.08</c:v>
                </c:pt>
                <c:pt idx="6811">
                  <c:v>2.08</c:v>
                </c:pt>
                <c:pt idx="6812">
                  <c:v>2.0819999999999999</c:v>
                </c:pt>
                <c:pt idx="6813">
                  <c:v>2.0819999999999999</c:v>
                </c:pt>
                <c:pt idx="6814">
                  <c:v>2.0819999999999999</c:v>
                </c:pt>
                <c:pt idx="6815">
                  <c:v>2.0859999999999999</c:v>
                </c:pt>
                <c:pt idx="6816">
                  <c:v>2.0870000000000002</c:v>
                </c:pt>
                <c:pt idx="6817">
                  <c:v>2.0870000000000002</c:v>
                </c:pt>
                <c:pt idx="6818">
                  <c:v>2.0870000000000002</c:v>
                </c:pt>
                <c:pt idx="6819">
                  <c:v>2.0870000000000002</c:v>
                </c:pt>
                <c:pt idx="6820">
                  <c:v>2.0870000000000002</c:v>
                </c:pt>
                <c:pt idx="6821">
                  <c:v>2.0870000000000002</c:v>
                </c:pt>
                <c:pt idx="6822">
                  <c:v>2.0870000000000002</c:v>
                </c:pt>
                <c:pt idx="6823">
                  <c:v>2.0880000000000001</c:v>
                </c:pt>
                <c:pt idx="6824">
                  <c:v>2.0880000000000001</c:v>
                </c:pt>
                <c:pt idx="6825">
                  <c:v>2.0880000000000001</c:v>
                </c:pt>
                <c:pt idx="6826">
                  <c:v>2.0880000000000001</c:v>
                </c:pt>
                <c:pt idx="6827">
                  <c:v>2.0880000000000001</c:v>
                </c:pt>
                <c:pt idx="6828">
                  <c:v>2.0880000000000001</c:v>
                </c:pt>
                <c:pt idx="6829">
                  <c:v>2.0880000000000001</c:v>
                </c:pt>
                <c:pt idx="6830">
                  <c:v>2.0880000000000001</c:v>
                </c:pt>
                <c:pt idx="6831">
                  <c:v>2.0880000000000001</c:v>
                </c:pt>
                <c:pt idx="6832">
                  <c:v>2.0880000000000001</c:v>
                </c:pt>
                <c:pt idx="6833">
                  <c:v>2.0880000000000001</c:v>
                </c:pt>
                <c:pt idx="6834">
                  <c:v>2.0880000000000001</c:v>
                </c:pt>
                <c:pt idx="6835">
                  <c:v>2.089</c:v>
                </c:pt>
                <c:pt idx="6836">
                  <c:v>2.09</c:v>
                </c:pt>
                <c:pt idx="6837">
                  <c:v>2.0910000000000002</c:v>
                </c:pt>
                <c:pt idx="6838">
                  <c:v>2.0920000000000001</c:v>
                </c:pt>
                <c:pt idx="6839">
                  <c:v>2.0920000000000001</c:v>
                </c:pt>
                <c:pt idx="6840">
                  <c:v>2.0920000000000001</c:v>
                </c:pt>
                <c:pt idx="6841">
                  <c:v>2.0920000000000001</c:v>
                </c:pt>
                <c:pt idx="6842">
                  <c:v>2.0920000000000001</c:v>
                </c:pt>
                <c:pt idx="6843">
                  <c:v>2.0920000000000001</c:v>
                </c:pt>
                <c:pt idx="6844">
                  <c:v>2.0920000000000001</c:v>
                </c:pt>
                <c:pt idx="6845">
                  <c:v>2.093</c:v>
                </c:pt>
                <c:pt idx="6846">
                  <c:v>2.093</c:v>
                </c:pt>
                <c:pt idx="6847">
                  <c:v>2.093</c:v>
                </c:pt>
                <c:pt idx="6848">
                  <c:v>2.097</c:v>
                </c:pt>
                <c:pt idx="6849">
                  <c:v>2.097</c:v>
                </c:pt>
                <c:pt idx="6850">
                  <c:v>2.097</c:v>
                </c:pt>
                <c:pt idx="6851">
                  <c:v>2.097</c:v>
                </c:pt>
                <c:pt idx="6852">
                  <c:v>2.097</c:v>
                </c:pt>
                <c:pt idx="6853">
                  <c:v>2.097</c:v>
                </c:pt>
                <c:pt idx="6854">
                  <c:v>2.097</c:v>
                </c:pt>
                <c:pt idx="6855">
                  <c:v>2.0979999999999999</c:v>
                </c:pt>
                <c:pt idx="6856">
                  <c:v>2.0979999999999999</c:v>
                </c:pt>
                <c:pt idx="6857">
                  <c:v>2.0979999999999999</c:v>
                </c:pt>
                <c:pt idx="6858">
                  <c:v>2.0979999999999999</c:v>
                </c:pt>
                <c:pt idx="6859">
                  <c:v>2.0979999999999999</c:v>
                </c:pt>
                <c:pt idx="6860">
                  <c:v>2.0979999999999999</c:v>
                </c:pt>
                <c:pt idx="6861">
                  <c:v>2.0979999999999999</c:v>
                </c:pt>
                <c:pt idx="6862">
                  <c:v>2.0979999999999999</c:v>
                </c:pt>
                <c:pt idx="6863">
                  <c:v>2.0979999999999999</c:v>
                </c:pt>
                <c:pt idx="6864">
                  <c:v>2.0990000000000002</c:v>
                </c:pt>
                <c:pt idx="6865">
                  <c:v>2.0990000000000002</c:v>
                </c:pt>
                <c:pt idx="6866">
                  <c:v>2.0990000000000002</c:v>
                </c:pt>
                <c:pt idx="6867">
                  <c:v>2.1</c:v>
                </c:pt>
                <c:pt idx="6868">
                  <c:v>2.1</c:v>
                </c:pt>
                <c:pt idx="6869">
                  <c:v>2.1</c:v>
                </c:pt>
                <c:pt idx="6870">
                  <c:v>2.101</c:v>
                </c:pt>
                <c:pt idx="6871">
                  <c:v>2.101</c:v>
                </c:pt>
                <c:pt idx="6872">
                  <c:v>2.1030000000000002</c:v>
                </c:pt>
                <c:pt idx="6873">
                  <c:v>2.1030000000000002</c:v>
                </c:pt>
                <c:pt idx="6874">
                  <c:v>2.1040000000000001</c:v>
                </c:pt>
                <c:pt idx="6875">
                  <c:v>2.105</c:v>
                </c:pt>
                <c:pt idx="6876">
                  <c:v>2.105</c:v>
                </c:pt>
                <c:pt idx="6877">
                  <c:v>2.1070000000000002</c:v>
                </c:pt>
                <c:pt idx="6878">
                  <c:v>2.1070000000000002</c:v>
                </c:pt>
                <c:pt idx="6879">
                  <c:v>2.1070000000000002</c:v>
                </c:pt>
                <c:pt idx="6880">
                  <c:v>2.109</c:v>
                </c:pt>
                <c:pt idx="6881">
                  <c:v>2.109</c:v>
                </c:pt>
                <c:pt idx="6882">
                  <c:v>2.109</c:v>
                </c:pt>
                <c:pt idx="6883">
                  <c:v>2.109</c:v>
                </c:pt>
                <c:pt idx="6884">
                  <c:v>2.109</c:v>
                </c:pt>
                <c:pt idx="6885">
                  <c:v>2.11</c:v>
                </c:pt>
                <c:pt idx="6886">
                  <c:v>2.11</c:v>
                </c:pt>
                <c:pt idx="6887">
                  <c:v>2.113</c:v>
                </c:pt>
                <c:pt idx="6888">
                  <c:v>2.1139999999999999</c:v>
                </c:pt>
                <c:pt idx="6889">
                  <c:v>2.1150000000000002</c:v>
                </c:pt>
                <c:pt idx="6890">
                  <c:v>2.1150000000000002</c:v>
                </c:pt>
                <c:pt idx="6891">
                  <c:v>2.1160000000000001</c:v>
                </c:pt>
                <c:pt idx="6892">
                  <c:v>2.1160000000000001</c:v>
                </c:pt>
                <c:pt idx="6893">
                  <c:v>2.117</c:v>
                </c:pt>
                <c:pt idx="6894">
                  <c:v>2.117</c:v>
                </c:pt>
                <c:pt idx="6895">
                  <c:v>2.1179999999999999</c:v>
                </c:pt>
                <c:pt idx="6896">
                  <c:v>2.1179999999999999</c:v>
                </c:pt>
                <c:pt idx="6897">
                  <c:v>2.1179999999999999</c:v>
                </c:pt>
                <c:pt idx="6898">
                  <c:v>2.1179999999999999</c:v>
                </c:pt>
                <c:pt idx="6899">
                  <c:v>2.1179999999999999</c:v>
                </c:pt>
                <c:pt idx="6900">
                  <c:v>2.1190000000000002</c:v>
                </c:pt>
                <c:pt idx="6901">
                  <c:v>2.1190000000000002</c:v>
                </c:pt>
                <c:pt idx="6902">
                  <c:v>2.1219999999999999</c:v>
                </c:pt>
                <c:pt idx="6903">
                  <c:v>2.1219999999999999</c:v>
                </c:pt>
                <c:pt idx="6904">
                  <c:v>2.1219999999999999</c:v>
                </c:pt>
                <c:pt idx="6905">
                  <c:v>2.1219999999999999</c:v>
                </c:pt>
                <c:pt idx="6906">
                  <c:v>2.1240000000000001</c:v>
                </c:pt>
                <c:pt idx="6907">
                  <c:v>2.1240000000000001</c:v>
                </c:pt>
                <c:pt idx="6908">
                  <c:v>2.1240000000000001</c:v>
                </c:pt>
                <c:pt idx="6909">
                  <c:v>2.1240000000000001</c:v>
                </c:pt>
                <c:pt idx="6910">
                  <c:v>2.1240000000000001</c:v>
                </c:pt>
                <c:pt idx="6911">
                  <c:v>2.1240000000000001</c:v>
                </c:pt>
                <c:pt idx="6912">
                  <c:v>2.129</c:v>
                </c:pt>
                <c:pt idx="6913">
                  <c:v>2.129</c:v>
                </c:pt>
                <c:pt idx="6914">
                  <c:v>2.129</c:v>
                </c:pt>
                <c:pt idx="6915">
                  <c:v>2.129</c:v>
                </c:pt>
                <c:pt idx="6916">
                  <c:v>2.13</c:v>
                </c:pt>
                <c:pt idx="6917">
                  <c:v>2.13</c:v>
                </c:pt>
                <c:pt idx="6918">
                  <c:v>2.13</c:v>
                </c:pt>
                <c:pt idx="6919">
                  <c:v>2.13</c:v>
                </c:pt>
                <c:pt idx="6920">
                  <c:v>2.13</c:v>
                </c:pt>
                <c:pt idx="6921">
                  <c:v>2.1309999999999998</c:v>
                </c:pt>
                <c:pt idx="6922">
                  <c:v>2.1309999999999998</c:v>
                </c:pt>
                <c:pt idx="6923">
                  <c:v>2.1320000000000001</c:v>
                </c:pt>
                <c:pt idx="6924">
                  <c:v>2.1320000000000001</c:v>
                </c:pt>
                <c:pt idx="6925">
                  <c:v>2.1320000000000001</c:v>
                </c:pt>
                <c:pt idx="6926">
                  <c:v>2.1320000000000001</c:v>
                </c:pt>
                <c:pt idx="6927">
                  <c:v>2.1389999999999998</c:v>
                </c:pt>
                <c:pt idx="6928">
                  <c:v>2.1389999999999998</c:v>
                </c:pt>
                <c:pt idx="6929">
                  <c:v>2.1389999999999998</c:v>
                </c:pt>
                <c:pt idx="6930">
                  <c:v>2.1389999999999998</c:v>
                </c:pt>
                <c:pt idx="6931">
                  <c:v>2.1389999999999998</c:v>
                </c:pt>
                <c:pt idx="6932">
                  <c:v>2.1389999999999998</c:v>
                </c:pt>
                <c:pt idx="6933">
                  <c:v>2.1389999999999998</c:v>
                </c:pt>
                <c:pt idx="6934">
                  <c:v>2.1389999999999998</c:v>
                </c:pt>
                <c:pt idx="6935">
                  <c:v>2.1389999999999998</c:v>
                </c:pt>
                <c:pt idx="6936">
                  <c:v>2.1389999999999998</c:v>
                </c:pt>
                <c:pt idx="6937">
                  <c:v>2.14</c:v>
                </c:pt>
                <c:pt idx="6938">
                  <c:v>2.1419999999999999</c:v>
                </c:pt>
                <c:pt idx="6939">
                  <c:v>2.1419999999999999</c:v>
                </c:pt>
                <c:pt idx="6940">
                  <c:v>2.1429999999999998</c:v>
                </c:pt>
                <c:pt idx="6941">
                  <c:v>2.1429999999999998</c:v>
                </c:pt>
                <c:pt idx="6942">
                  <c:v>2.1440000000000001</c:v>
                </c:pt>
                <c:pt idx="6943">
                  <c:v>2.145</c:v>
                </c:pt>
                <c:pt idx="6944">
                  <c:v>2.145</c:v>
                </c:pt>
                <c:pt idx="6945">
                  <c:v>2.145</c:v>
                </c:pt>
                <c:pt idx="6946">
                  <c:v>2.145</c:v>
                </c:pt>
                <c:pt idx="6947">
                  <c:v>2.1469999999999998</c:v>
                </c:pt>
                <c:pt idx="6948">
                  <c:v>2.1469999999999998</c:v>
                </c:pt>
                <c:pt idx="6949">
                  <c:v>2.1469999999999998</c:v>
                </c:pt>
                <c:pt idx="6950">
                  <c:v>2.1469999999999998</c:v>
                </c:pt>
                <c:pt idx="6951">
                  <c:v>2.1469999999999998</c:v>
                </c:pt>
                <c:pt idx="6952">
                  <c:v>2.1469999999999998</c:v>
                </c:pt>
                <c:pt idx="6953">
                  <c:v>2.15</c:v>
                </c:pt>
                <c:pt idx="6954">
                  <c:v>2.15</c:v>
                </c:pt>
                <c:pt idx="6955">
                  <c:v>2.15</c:v>
                </c:pt>
                <c:pt idx="6956">
                  <c:v>2.15</c:v>
                </c:pt>
                <c:pt idx="6957">
                  <c:v>2.15</c:v>
                </c:pt>
                <c:pt idx="6958">
                  <c:v>2.15</c:v>
                </c:pt>
                <c:pt idx="6959">
                  <c:v>2.15</c:v>
                </c:pt>
                <c:pt idx="6960">
                  <c:v>2.15</c:v>
                </c:pt>
                <c:pt idx="6961">
                  <c:v>2.15</c:v>
                </c:pt>
                <c:pt idx="6962">
                  <c:v>2.15</c:v>
                </c:pt>
                <c:pt idx="6963">
                  <c:v>2.15</c:v>
                </c:pt>
                <c:pt idx="6964">
                  <c:v>2.1509999999999998</c:v>
                </c:pt>
                <c:pt idx="6965">
                  <c:v>2.1509999999999998</c:v>
                </c:pt>
                <c:pt idx="6966">
                  <c:v>2.1509999999999998</c:v>
                </c:pt>
                <c:pt idx="6967">
                  <c:v>2.1509999999999998</c:v>
                </c:pt>
                <c:pt idx="6968">
                  <c:v>2.1539999999999999</c:v>
                </c:pt>
                <c:pt idx="6969">
                  <c:v>2.1549999999999998</c:v>
                </c:pt>
                <c:pt idx="6970">
                  <c:v>2.1549999999999998</c:v>
                </c:pt>
                <c:pt idx="6971">
                  <c:v>2.1549999999999998</c:v>
                </c:pt>
                <c:pt idx="6972">
                  <c:v>2.1549999999999998</c:v>
                </c:pt>
                <c:pt idx="6973">
                  <c:v>2.1549999999999998</c:v>
                </c:pt>
                <c:pt idx="6974">
                  <c:v>2.1549999999999998</c:v>
                </c:pt>
                <c:pt idx="6975">
                  <c:v>2.1549999999999998</c:v>
                </c:pt>
                <c:pt idx="6976">
                  <c:v>2.1549999999999998</c:v>
                </c:pt>
                <c:pt idx="6977">
                  <c:v>2.1549999999999998</c:v>
                </c:pt>
                <c:pt idx="6978">
                  <c:v>2.1549999999999998</c:v>
                </c:pt>
                <c:pt idx="6979">
                  <c:v>2.1549999999999998</c:v>
                </c:pt>
                <c:pt idx="6980">
                  <c:v>2.1549999999999998</c:v>
                </c:pt>
                <c:pt idx="6981">
                  <c:v>2.1560000000000001</c:v>
                </c:pt>
                <c:pt idx="6982">
                  <c:v>2.1560000000000001</c:v>
                </c:pt>
                <c:pt idx="6983">
                  <c:v>2.1560000000000001</c:v>
                </c:pt>
                <c:pt idx="6984">
                  <c:v>2.1579999999999999</c:v>
                </c:pt>
                <c:pt idx="6985">
                  <c:v>2.1589999999999998</c:v>
                </c:pt>
                <c:pt idx="6986">
                  <c:v>2.1589999999999998</c:v>
                </c:pt>
                <c:pt idx="6987">
                  <c:v>2.1589999999999998</c:v>
                </c:pt>
                <c:pt idx="6988">
                  <c:v>2.16</c:v>
                </c:pt>
                <c:pt idx="6989">
                  <c:v>2.16</c:v>
                </c:pt>
                <c:pt idx="6990">
                  <c:v>2.161</c:v>
                </c:pt>
                <c:pt idx="6991">
                  <c:v>2.1629999999999998</c:v>
                </c:pt>
                <c:pt idx="6992">
                  <c:v>2.165</c:v>
                </c:pt>
                <c:pt idx="6993">
                  <c:v>2.1659999999999999</c:v>
                </c:pt>
                <c:pt idx="6994">
                  <c:v>2.1659999999999999</c:v>
                </c:pt>
                <c:pt idx="6995">
                  <c:v>2.1659999999999999</c:v>
                </c:pt>
                <c:pt idx="6996">
                  <c:v>2.1680000000000001</c:v>
                </c:pt>
                <c:pt idx="6997">
                  <c:v>2.1680000000000001</c:v>
                </c:pt>
                <c:pt idx="6998">
                  <c:v>2.1739999999999999</c:v>
                </c:pt>
                <c:pt idx="6999">
                  <c:v>2.1739999999999999</c:v>
                </c:pt>
                <c:pt idx="7000">
                  <c:v>2.1760000000000002</c:v>
                </c:pt>
                <c:pt idx="7001">
                  <c:v>2.1760000000000002</c:v>
                </c:pt>
                <c:pt idx="7002">
                  <c:v>2.1760000000000002</c:v>
                </c:pt>
                <c:pt idx="7003">
                  <c:v>2.1760000000000002</c:v>
                </c:pt>
                <c:pt idx="7004">
                  <c:v>2.1760000000000002</c:v>
                </c:pt>
                <c:pt idx="7005">
                  <c:v>2.1779999999999999</c:v>
                </c:pt>
                <c:pt idx="7006">
                  <c:v>2.1779999999999999</c:v>
                </c:pt>
                <c:pt idx="7007">
                  <c:v>2.1779999999999999</c:v>
                </c:pt>
                <c:pt idx="7008">
                  <c:v>2.1789999999999998</c:v>
                </c:pt>
                <c:pt idx="7009">
                  <c:v>2.181</c:v>
                </c:pt>
                <c:pt idx="7010">
                  <c:v>2.181</c:v>
                </c:pt>
                <c:pt idx="7011">
                  <c:v>2.1819999999999999</c:v>
                </c:pt>
                <c:pt idx="7012">
                  <c:v>2.1819999999999999</c:v>
                </c:pt>
                <c:pt idx="7013">
                  <c:v>2.1819999999999999</c:v>
                </c:pt>
                <c:pt idx="7014">
                  <c:v>2.1819999999999999</c:v>
                </c:pt>
                <c:pt idx="7015">
                  <c:v>2.1819999999999999</c:v>
                </c:pt>
                <c:pt idx="7016">
                  <c:v>2.1819999999999999</c:v>
                </c:pt>
                <c:pt idx="7017">
                  <c:v>2.1819999999999999</c:v>
                </c:pt>
                <c:pt idx="7018">
                  <c:v>2.1829999999999998</c:v>
                </c:pt>
                <c:pt idx="7019">
                  <c:v>2.1829999999999998</c:v>
                </c:pt>
                <c:pt idx="7020">
                  <c:v>2.1829999999999998</c:v>
                </c:pt>
                <c:pt idx="7021">
                  <c:v>2.1829999999999998</c:v>
                </c:pt>
                <c:pt idx="7022">
                  <c:v>2.1829999999999998</c:v>
                </c:pt>
                <c:pt idx="7023">
                  <c:v>2.1840000000000002</c:v>
                </c:pt>
                <c:pt idx="7024">
                  <c:v>2.1850000000000001</c:v>
                </c:pt>
                <c:pt idx="7025">
                  <c:v>2.1859999999999999</c:v>
                </c:pt>
                <c:pt idx="7026">
                  <c:v>2.1859999999999999</c:v>
                </c:pt>
                <c:pt idx="7027">
                  <c:v>2.1859999999999999</c:v>
                </c:pt>
                <c:pt idx="7028">
                  <c:v>2.1859999999999999</c:v>
                </c:pt>
                <c:pt idx="7029">
                  <c:v>2.1859999999999999</c:v>
                </c:pt>
                <c:pt idx="7030">
                  <c:v>2.1859999999999999</c:v>
                </c:pt>
                <c:pt idx="7031">
                  <c:v>2.1859999999999999</c:v>
                </c:pt>
                <c:pt idx="7032">
                  <c:v>2.1869999999999998</c:v>
                </c:pt>
                <c:pt idx="7033">
                  <c:v>2.1869999999999998</c:v>
                </c:pt>
                <c:pt idx="7034">
                  <c:v>2.1869999999999998</c:v>
                </c:pt>
                <c:pt idx="7035">
                  <c:v>2.1869999999999998</c:v>
                </c:pt>
                <c:pt idx="7036">
                  <c:v>2.1869999999999998</c:v>
                </c:pt>
                <c:pt idx="7037">
                  <c:v>2.1869999999999998</c:v>
                </c:pt>
                <c:pt idx="7038">
                  <c:v>2.1869999999999998</c:v>
                </c:pt>
                <c:pt idx="7039">
                  <c:v>2.1869999999999998</c:v>
                </c:pt>
                <c:pt idx="7040">
                  <c:v>2.1909999999999998</c:v>
                </c:pt>
                <c:pt idx="7041">
                  <c:v>2.1909999999999998</c:v>
                </c:pt>
                <c:pt idx="7042">
                  <c:v>2.1909999999999998</c:v>
                </c:pt>
                <c:pt idx="7043">
                  <c:v>2.1909999999999998</c:v>
                </c:pt>
                <c:pt idx="7044">
                  <c:v>2.1909999999999998</c:v>
                </c:pt>
                <c:pt idx="7045">
                  <c:v>2.1909999999999998</c:v>
                </c:pt>
                <c:pt idx="7046">
                  <c:v>2.1909999999999998</c:v>
                </c:pt>
                <c:pt idx="7047">
                  <c:v>2.1909999999999998</c:v>
                </c:pt>
                <c:pt idx="7048">
                  <c:v>2.1909999999999998</c:v>
                </c:pt>
                <c:pt idx="7049">
                  <c:v>2.1909999999999998</c:v>
                </c:pt>
                <c:pt idx="7050">
                  <c:v>2.1920000000000002</c:v>
                </c:pt>
                <c:pt idx="7051">
                  <c:v>2.1920000000000002</c:v>
                </c:pt>
                <c:pt idx="7052">
                  <c:v>2.1920000000000002</c:v>
                </c:pt>
                <c:pt idx="7053">
                  <c:v>2.1920000000000002</c:v>
                </c:pt>
                <c:pt idx="7054">
                  <c:v>2.1920000000000002</c:v>
                </c:pt>
                <c:pt idx="7055">
                  <c:v>2.1920000000000002</c:v>
                </c:pt>
                <c:pt idx="7056">
                  <c:v>2.1930000000000001</c:v>
                </c:pt>
                <c:pt idx="7057">
                  <c:v>2.1930000000000001</c:v>
                </c:pt>
                <c:pt idx="7058">
                  <c:v>2.1970000000000001</c:v>
                </c:pt>
                <c:pt idx="7059">
                  <c:v>2.1970000000000001</c:v>
                </c:pt>
                <c:pt idx="7060">
                  <c:v>2.2000000000000002</c:v>
                </c:pt>
                <c:pt idx="7061">
                  <c:v>2.2000000000000002</c:v>
                </c:pt>
                <c:pt idx="7062">
                  <c:v>2.2000000000000002</c:v>
                </c:pt>
                <c:pt idx="7063">
                  <c:v>2.2000000000000002</c:v>
                </c:pt>
                <c:pt idx="7064">
                  <c:v>2.2000000000000002</c:v>
                </c:pt>
                <c:pt idx="7065">
                  <c:v>2.2000000000000002</c:v>
                </c:pt>
                <c:pt idx="7066">
                  <c:v>2.2000000000000002</c:v>
                </c:pt>
                <c:pt idx="7067">
                  <c:v>2.2000000000000002</c:v>
                </c:pt>
                <c:pt idx="7068">
                  <c:v>2.2000000000000002</c:v>
                </c:pt>
                <c:pt idx="7069">
                  <c:v>2.2000000000000002</c:v>
                </c:pt>
                <c:pt idx="7070">
                  <c:v>2.2000000000000002</c:v>
                </c:pt>
                <c:pt idx="7071">
                  <c:v>2.202</c:v>
                </c:pt>
                <c:pt idx="7072">
                  <c:v>2.202</c:v>
                </c:pt>
                <c:pt idx="7073">
                  <c:v>2.202</c:v>
                </c:pt>
                <c:pt idx="7074">
                  <c:v>2.202</c:v>
                </c:pt>
                <c:pt idx="7075">
                  <c:v>2.202</c:v>
                </c:pt>
                <c:pt idx="7076">
                  <c:v>2.202</c:v>
                </c:pt>
                <c:pt idx="7077">
                  <c:v>2.202</c:v>
                </c:pt>
                <c:pt idx="7078">
                  <c:v>2.202</c:v>
                </c:pt>
                <c:pt idx="7079">
                  <c:v>2.2029999999999998</c:v>
                </c:pt>
                <c:pt idx="7080">
                  <c:v>2.2029999999999998</c:v>
                </c:pt>
                <c:pt idx="7081">
                  <c:v>2.2050000000000001</c:v>
                </c:pt>
                <c:pt idx="7082">
                  <c:v>2.206</c:v>
                </c:pt>
                <c:pt idx="7083">
                  <c:v>2.2080000000000002</c:v>
                </c:pt>
                <c:pt idx="7084">
                  <c:v>2.2080000000000002</c:v>
                </c:pt>
                <c:pt idx="7085">
                  <c:v>2.2080000000000002</c:v>
                </c:pt>
                <c:pt idx="7086">
                  <c:v>2.2080000000000002</c:v>
                </c:pt>
                <c:pt idx="7087">
                  <c:v>2.2080000000000002</c:v>
                </c:pt>
                <c:pt idx="7088">
                  <c:v>2.2080000000000002</c:v>
                </c:pt>
                <c:pt idx="7089">
                  <c:v>2.21</c:v>
                </c:pt>
                <c:pt idx="7090">
                  <c:v>2.2109999999999999</c:v>
                </c:pt>
                <c:pt idx="7091">
                  <c:v>2.2109999999999999</c:v>
                </c:pt>
                <c:pt idx="7092">
                  <c:v>2.2109999999999999</c:v>
                </c:pt>
                <c:pt idx="7093">
                  <c:v>2.2130000000000001</c:v>
                </c:pt>
                <c:pt idx="7094">
                  <c:v>2.2130000000000001</c:v>
                </c:pt>
                <c:pt idx="7095">
                  <c:v>2.2130000000000001</c:v>
                </c:pt>
                <c:pt idx="7096">
                  <c:v>2.2149999999999999</c:v>
                </c:pt>
                <c:pt idx="7097">
                  <c:v>2.2160000000000002</c:v>
                </c:pt>
                <c:pt idx="7098">
                  <c:v>2.2170000000000001</c:v>
                </c:pt>
                <c:pt idx="7099">
                  <c:v>2.2170000000000001</c:v>
                </c:pt>
                <c:pt idx="7100">
                  <c:v>2.2170000000000001</c:v>
                </c:pt>
                <c:pt idx="7101">
                  <c:v>2.218</c:v>
                </c:pt>
                <c:pt idx="7102">
                  <c:v>2.218</c:v>
                </c:pt>
                <c:pt idx="7103">
                  <c:v>2.218</c:v>
                </c:pt>
                <c:pt idx="7104">
                  <c:v>2.218</c:v>
                </c:pt>
                <c:pt idx="7105">
                  <c:v>2.218</c:v>
                </c:pt>
                <c:pt idx="7106">
                  <c:v>2.218</c:v>
                </c:pt>
                <c:pt idx="7107">
                  <c:v>2.218</c:v>
                </c:pt>
                <c:pt idx="7108">
                  <c:v>2.2189999999999999</c:v>
                </c:pt>
                <c:pt idx="7109">
                  <c:v>2.2189999999999999</c:v>
                </c:pt>
                <c:pt idx="7110">
                  <c:v>2.2189999999999999</c:v>
                </c:pt>
                <c:pt idx="7111">
                  <c:v>2.2189999999999999</c:v>
                </c:pt>
                <c:pt idx="7112">
                  <c:v>2.2200000000000002</c:v>
                </c:pt>
                <c:pt idx="7113">
                  <c:v>2.2200000000000002</c:v>
                </c:pt>
                <c:pt idx="7114">
                  <c:v>2.2210000000000001</c:v>
                </c:pt>
                <c:pt idx="7115">
                  <c:v>2.2240000000000002</c:v>
                </c:pt>
                <c:pt idx="7116">
                  <c:v>2.2240000000000002</c:v>
                </c:pt>
                <c:pt idx="7117">
                  <c:v>2.2240000000000002</c:v>
                </c:pt>
                <c:pt idx="7118">
                  <c:v>2.2240000000000002</c:v>
                </c:pt>
                <c:pt idx="7119">
                  <c:v>2.2250000000000001</c:v>
                </c:pt>
                <c:pt idx="7120">
                  <c:v>2.2250000000000001</c:v>
                </c:pt>
                <c:pt idx="7121">
                  <c:v>2.2250000000000001</c:v>
                </c:pt>
                <c:pt idx="7122">
                  <c:v>2.2269999999999999</c:v>
                </c:pt>
                <c:pt idx="7123">
                  <c:v>2.2280000000000002</c:v>
                </c:pt>
                <c:pt idx="7124">
                  <c:v>2.2280000000000002</c:v>
                </c:pt>
                <c:pt idx="7125">
                  <c:v>2.2290000000000001</c:v>
                </c:pt>
                <c:pt idx="7126">
                  <c:v>2.23</c:v>
                </c:pt>
                <c:pt idx="7127">
                  <c:v>2.23</c:v>
                </c:pt>
                <c:pt idx="7128">
                  <c:v>2.23</c:v>
                </c:pt>
                <c:pt idx="7129">
                  <c:v>2.23</c:v>
                </c:pt>
                <c:pt idx="7130">
                  <c:v>2.23</c:v>
                </c:pt>
                <c:pt idx="7131">
                  <c:v>2.2330000000000001</c:v>
                </c:pt>
                <c:pt idx="7132">
                  <c:v>2.234</c:v>
                </c:pt>
                <c:pt idx="7133">
                  <c:v>2.234</c:v>
                </c:pt>
                <c:pt idx="7134">
                  <c:v>2.234</c:v>
                </c:pt>
                <c:pt idx="7135">
                  <c:v>2.234</c:v>
                </c:pt>
                <c:pt idx="7136">
                  <c:v>2.234</c:v>
                </c:pt>
                <c:pt idx="7137">
                  <c:v>2.234</c:v>
                </c:pt>
                <c:pt idx="7138">
                  <c:v>2.234</c:v>
                </c:pt>
                <c:pt idx="7139">
                  <c:v>2.234</c:v>
                </c:pt>
                <c:pt idx="7140">
                  <c:v>2.234</c:v>
                </c:pt>
                <c:pt idx="7141">
                  <c:v>2.234</c:v>
                </c:pt>
                <c:pt idx="7142">
                  <c:v>2.234</c:v>
                </c:pt>
                <c:pt idx="7143">
                  <c:v>2.2349999999999999</c:v>
                </c:pt>
                <c:pt idx="7144">
                  <c:v>2.2349999999999999</c:v>
                </c:pt>
                <c:pt idx="7145">
                  <c:v>2.2370000000000001</c:v>
                </c:pt>
                <c:pt idx="7146">
                  <c:v>2.2370000000000001</c:v>
                </c:pt>
                <c:pt idx="7147">
                  <c:v>2.2389999999999999</c:v>
                </c:pt>
                <c:pt idx="7148">
                  <c:v>2.2389999999999999</c:v>
                </c:pt>
                <c:pt idx="7149">
                  <c:v>2.2400000000000002</c:v>
                </c:pt>
                <c:pt idx="7150">
                  <c:v>2.2400000000000002</c:v>
                </c:pt>
                <c:pt idx="7151">
                  <c:v>2.2400000000000002</c:v>
                </c:pt>
                <c:pt idx="7152">
                  <c:v>2.2400000000000002</c:v>
                </c:pt>
                <c:pt idx="7153">
                  <c:v>2.2429999999999999</c:v>
                </c:pt>
                <c:pt idx="7154">
                  <c:v>2.2429999999999999</c:v>
                </c:pt>
                <c:pt idx="7155">
                  <c:v>2.2429999999999999</c:v>
                </c:pt>
                <c:pt idx="7156">
                  <c:v>2.2429999999999999</c:v>
                </c:pt>
                <c:pt idx="7157">
                  <c:v>2.2429999999999999</c:v>
                </c:pt>
                <c:pt idx="7158">
                  <c:v>2.2429999999999999</c:v>
                </c:pt>
                <c:pt idx="7159">
                  <c:v>2.2429999999999999</c:v>
                </c:pt>
                <c:pt idx="7160">
                  <c:v>2.2429999999999999</c:v>
                </c:pt>
                <c:pt idx="7161">
                  <c:v>2.2429999999999999</c:v>
                </c:pt>
                <c:pt idx="7162">
                  <c:v>2.2429999999999999</c:v>
                </c:pt>
                <c:pt idx="7163">
                  <c:v>2.2429999999999999</c:v>
                </c:pt>
                <c:pt idx="7164">
                  <c:v>2.2429999999999999</c:v>
                </c:pt>
                <c:pt idx="7165">
                  <c:v>2.2429999999999999</c:v>
                </c:pt>
                <c:pt idx="7166">
                  <c:v>2.2429999999999999</c:v>
                </c:pt>
                <c:pt idx="7167">
                  <c:v>2.2429999999999999</c:v>
                </c:pt>
                <c:pt idx="7168">
                  <c:v>2.2429999999999999</c:v>
                </c:pt>
                <c:pt idx="7169">
                  <c:v>2.2450000000000001</c:v>
                </c:pt>
                <c:pt idx="7170">
                  <c:v>2.2450000000000001</c:v>
                </c:pt>
                <c:pt idx="7171">
                  <c:v>2.2450000000000001</c:v>
                </c:pt>
                <c:pt idx="7172">
                  <c:v>2.246</c:v>
                </c:pt>
                <c:pt idx="7173">
                  <c:v>2.2480000000000002</c:v>
                </c:pt>
                <c:pt idx="7174">
                  <c:v>2.2490000000000001</c:v>
                </c:pt>
                <c:pt idx="7175">
                  <c:v>2.25</c:v>
                </c:pt>
                <c:pt idx="7176">
                  <c:v>2.2509999999999999</c:v>
                </c:pt>
                <c:pt idx="7177">
                  <c:v>2.2509999999999999</c:v>
                </c:pt>
                <c:pt idx="7178">
                  <c:v>2.2509999999999999</c:v>
                </c:pt>
                <c:pt idx="7179">
                  <c:v>2.2509999999999999</c:v>
                </c:pt>
                <c:pt idx="7180">
                  <c:v>2.2509999999999999</c:v>
                </c:pt>
                <c:pt idx="7181">
                  <c:v>2.2509999999999999</c:v>
                </c:pt>
                <c:pt idx="7182">
                  <c:v>2.2509999999999999</c:v>
                </c:pt>
                <c:pt idx="7183">
                  <c:v>2.2509999999999999</c:v>
                </c:pt>
                <c:pt idx="7184">
                  <c:v>2.2509999999999999</c:v>
                </c:pt>
                <c:pt idx="7185">
                  <c:v>2.2509999999999999</c:v>
                </c:pt>
                <c:pt idx="7186">
                  <c:v>2.2509999999999999</c:v>
                </c:pt>
                <c:pt idx="7187">
                  <c:v>2.2509999999999999</c:v>
                </c:pt>
                <c:pt idx="7188">
                  <c:v>2.2509999999999999</c:v>
                </c:pt>
                <c:pt idx="7189">
                  <c:v>2.2509999999999999</c:v>
                </c:pt>
                <c:pt idx="7190">
                  <c:v>2.2509999999999999</c:v>
                </c:pt>
                <c:pt idx="7191">
                  <c:v>2.2509999999999999</c:v>
                </c:pt>
                <c:pt idx="7192">
                  <c:v>2.2509999999999999</c:v>
                </c:pt>
                <c:pt idx="7193">
                  <c:v>2.2519999999999998</c:v>
                </c:pt>
                <c:pt idx="7194">
                  <c:v>2.2519999999999998</c:v>
                </c:pt>
                <c:pt idx="7195">
                  <c:v>2.2530000000000001</c:v>
                </c:pt>
                <c:pt idx="7196">
                  <c:v>2.2530000000000001</c:v>
                </c:pt>
                <c:pt idx="7197">
                  <c:v>2.2530000000000001</c:v>
                </c:pt>
                <c:pt idx="7198">
                  <c:v>2.2549999999999999</c:v>
                </c:pt>
                <c:pt idx="7199">
                  <c:v>2.2549999999999999</c:v>
                </c:pt>
                <c:pt idx="7200">
                  <c:v>2.2549999999999999</c:v>
                </c:pt>
                <c:pt idx="7201">
                  <c:v>2.2559999999999998</c:v>
                </c:pt>
                <c:pt idx="7202">
                  <c:v>2.2559999999999998</c:v>
                </c:pt>
                <c:pt idx="7203">
                  <c:v>2.2559999999999998</c:v>
                </c:pt>
                <c:pt idx="7204">
                  <c:v>2.2559999999999998</c:v>
                </c:pt>
                <c:pt idx="7205">
                  <c:v>2.2559999999999998</c:v>
                </c:pt>
                <c:pt idx="7206">
                  <c:v>2.2559999999999998</c:v>
                </c:pt>
                <c:pt idx="7207">
                  <c:v>2.2570000000000001</c:v>
                </c:pt>
                <c:pt idx="7208">
                  <c:v>2.258</c:v>
                </c:pt>
                <c:pt idx="7209">
                  <c:v>2.258</c:v>
                </c:pt>
                <c:pt idx="7210">
                  <c:v>2.258</c:v>
                </c:pt>
                <c:pt idx="7211">
                  <c:v>2.2599999999999998</c:v>
                </c:pt>
                <c:pt idx="7212">
                  <c:v>2.2599999999999998</c:v>
                </c:pt>
                <c:pt idx="7213">
                  <c:v>2.2639999999999998</c:v>
                </c:pt>
                <c:pt idx="7214">
                  <c:v>2.2639999999999998</c:v>
                </c:pt>
                <c:pt idx="7215">
                  <c:v>2.2639999999999998</c:v>
                </c:pt>
                <c:pt idx="7216">
                  <c:v>2.2669999999999999</c:v>
                </c:pt>
                <c:pt idx="7217">
                  <c:v>2.2679999999999998</c:v>
                </c:pt>
                <c:pt idx="7218">
                  <c:v>2.2690000000000001</c:v>
                </c:pt>
                <c:pt idx="7219">
                  <c:v>2.2709999999999999</c:v>
                </c:pt>
                <c:pt idx="7220">
                  <c:v>2.2719999999999998</c:v>
                </c:pt>
                <c:pt idx="7221">
                  <c:v>2.2719999999999998</c:v>
                </c:pt>
                <c:pt idx="7222">
                  <c:v>2.2730000000000001</c:v>
                </c:pt>
                <c:pt idx="7223">
                  <c:v>2.2730000000000001</c:v>
                </c:pt>
                <c:pt idx="7224">
                  <c:v>2.2730000000000001</c:v>
                </c:pt>
                <c:pt idx="7225">
                  <c:v>2.2730000000000001</c:v>
                </c:pt>
                <c:pt idx="7226">
                  <c:v>2.274</c:v>
                </c:pt>
                <c:pt idx="7227">
                  <c:v>2.2770000000000001</c:v>
                </c:pt>
                <c:pt idx="7228">
                  <c:v>2.2770000000000001</c:v>
                </c:pt>
                <c:pt idx="7229">
                  <c:v>2.2770000000000001</c:v>
                </c:pt>
                <c:pt idx="7230">
                  <c:v>2.2770000000000001</c:v>
                </c:pt>
                <c:pt idx="7231">
                  <c:v>2.278</c:v>
                </c:pt>
                <c:pt idx="7232">
                  <c:v>2.278</c:v>
                </c:pt>
                <c:pt idx="7233">
                  <c:v>2.278</c:v>
                </c:pt>
                <c:pt idx="7234">
                  <c:v>2.2789999999999999</c:v>
                </c:pt>
                <c:pt idx="7235">
                  <c:v>2.2789999999999999</c:v>
                </c:pt>
                <c:pt idx="7236">
                  <c:v>2.2789999999999999</c:v>
                </c:pt>
                <c:pt idx="7237">
                  <c:v>2.2799999999999998</c:v>
                </c:pt>
                <c:pt idx="7238">
                  <c:v>2.282</c:v>
                </c:pt>
                <c:pt idx="7239">
                  <c:v>2.2829999999999999</c:v>
                </c:pt>
                <c:pt idx="7240">
                  <c:v>2.2829999999999999</c:v>
                </c:pt>
                <c:pt idx="7241">
                  <c:v>2.2829999999999999</c:v>
                </c:pt>
                <c:pt idx="7242">
                  <c:v>2.2829999999999999</c:v>
                </c:pt>
                <c:pt idx="7243">
                  <c:v>2.2829999999999999</c:v>
                </c:pt>
                <c:pt idx="7244">
                  <c:v>2.2829999999999999</c:v>
                </c:pt>
                <c:pt idx="7245">
                  <c:v>2.2839999999999998</c:v>
                </c:pt>
                <c:pt idx="7246">
                  <c:v>2.2839999999999998</c:v>
                </c:pt>
                <c:pt idx="7247">
                  <c:v>2.2839999999999998</c:v>
                </c:pt>
                <c:pt idx="7248">
                  <c:v>2.2869999999999999</c:v>
                </c:pt>
                <c:pt idx="7249">
                  <c:v>2.2869999999999999</c:v>
                </c:pt>
                <c:pt idx="7250">
                  <c:v>2.2869999999999999</c:v>
                </c:pt>
                <c:pt idx="7251">
                  <c:v>2.2879999999999998</c:v>
                </c:pt>
                <c:pt idx="7252">
                  <c:v>2.2879999999999998</c:v>
                </c:pt>
                <c:pt idx="7253">
                  <c:v>2.2879999999999998</c:v>
                </c:pt>
                <c:pt idx="7254">
                  <c:v>2.2879999999999998</c:v>
                </c:pt>
                <c:pt idx="7255">
                  <c:v>2.2879999999999998</c:v>
                </c:pt>
                <c:pt idx="7256">
                  <c:v>2.2879999999999998</c:v>
                </c:pt>
                <c:pt idx="7257">
                  <c:v>2.29</c:v>
                </c:pt>
                <c:pt idx="7258">
                  <c:v>2.29</c:v>
                </c:pt>
                <c:pt idx="7259">
                  <c:v>2.29</c:v>
                </c:pt>
                <c:pt idx="7260">
                  <c:v>2.2909999999999999</c:v>
                </c:pt>
                <c:pt idx="7261">
                  <c:v>2.294</c:v>
                </c:pt>
                <c:pt idx="7262">
                  <c:v>2.294</c:v>
                </c:pt>
                <c:pt idx="7263">
                  <c:v>2.294</c:v>
                </c:pt>
                <c:pt idx="7264">
                  <c:v>2.2949999999999999</c:v>
                </c:pt>
                <c:pt idx="7265">
                  <c:v>2.2949999999999999</c:v>
                </c:pt>
                <c:pt idx="7266">
                  <c:v>2.2959999999999998</c:v>
                </c:pt>
                <c:pt idx="7267">
                  <c:v>2.2959999999999998</c:v>
                </c:pt>
                <c:pt idx="7268">
                  <c:v>2.2959999999999998</c:v>
                </c:pt>
                <c:pt idx="7269">
                  <c:v>2.2959999999999998</c:v>
                </c:pt>
                <c:pt idx="7270">
                  <c:v>2.2959999999999998</c:v>
                </c:pt>
                <c:pt idx="7271">
                  <c:v>2.2959999999999998</c:v>
                </c:pt>
                <c:pt idx="7272">
                  <c:v>2.2959999999999998</c:v>
                </c:pt>
                <c:pt idx="7273">
                  <c:v>2.2970000000000002</c:v>
                </c:pt>
                <c:pt idx="7274">
                  <c:v>2.2999999999999998</c:v>
                </c:pt>
                <c:pt idx="7275">
                  <c:v>2.3010000000000002</c:v>
                </c:pt>
                <c:pt idx="7276">
                  <c:v>2.3010000000000002</c:v>
                </c:pt>
                <c:pt idx="7277">
                  <c:v>2.3010000000000002</c:v>
                </c:pt>
                <c:pt idx="7278">
                  <c:v>2.3029999999999999</c:v>
                </c:pt>
                <c:pt idx="7279">
                  <c:v>2.3039999999999998</c:v>
                </c:pt>
                <c:pt idx="7280">
                  <c:v>2.3050000000000002</c:v>
                </c:pt>
                <c:pt idx="7281">
                  <c:v>2.3050000000000002</c:v>
                </c:pt>
                <c:pt idx="7282">
                  <c:v>2.3050000000000002</c:v>
                </c:pt>
                <c:pt idx="7283">
                  <c:v>2.3050000000000002</c:v>
                </c:pt>
                <c:pt idx="7284">
                  <c:v>2.3050000000000002</c:v>
                </c:pt>
                <c:pt idx="7285">
                  <c:v>2.3050000000000002</c:v>
                </c:pt>
                <c:pt idx="7286">
                  <c:v>2.306</c:v>
                </c:pt>
                <c:pt idx="7287">
                  <c:v>2.3079999999999998</c:v>
                </c:pt>
                <c:pt idx="7288">
                  <c:v>2.31</c:v>
                </c:pt>
                <c:pt idx="7289">
                  <c:v>2.31</c:v>
                </c:pt>
                <c:pt idx="7290">
                  <c:v>2.31</c:v>
                </c:pt>
                <c:pt idx="7291">
                  <c:v>2.31</c:v>
                </c:pt>
                <c:pt idx="7292">
                  <c:v>2.31</c:v>
                </c:pt>
                <c:pt idx="7293">
                  <c:v>2.31</c:v>
                </c:pt>
                <c:pt idx="7294">
                  <c:v>2.31</c:v>
                </c:pt>
                <c:pt idx="7295">
                  <c:v>2.31</c:v>
                </c:pt>
                <c:pt idx="7296">
                  <c:v>2.31</c:v>
                </c:pt>
                <c:pt idx="7297">
                  <c:v>2.3109999999999999</c:v>
                </c:pt>
                <c:pt idx="7298">
                  <c:v>2.3109999999999999</c:v>
                </c:pt>
                <c:pt idx="7299">
                  <c:v>2.3109999999999999</c:v>
                </c:pt>
                <c:pt idx="7300">
                  <c:v>2.3140000000000001</c:v>
                </c:pt>
                <c:pt idx="7301">
                  <c:v>2.3159999999999998</c:v>
                </c:pt>
                <c:pt idx="7302">
                  <c:v>2.3159999999999998</c:v>
                </c:pt>
                <c:pt idx="7303">
                  <c:v>2.3159999999999998</c:v>
                </c:pt>
                <c:pt idx="7304">
                  <c:v>2.3159999999999998</c:v>
                </c:pt>
                <c:pt idx="7305">
                  <c:v>2.3159999999999998</c:v>
                </c:pt>
                <c:pt idx="7306">
                  <c:v>2.3159999999999998</c:v>
                </c:pt>
                <c:pt idx="7307">
                  <c:v>2.3159999999999998</c:v>
                </c:pt>
                <c:pt idx="7308">
                  <c:v>2.3159999999999998</c:v>
                </c:pt>
                <c:pt idx="7309">
                  <c:v>2.3159999999999998</c:v>
                </c:pt>
                <c:pt idx="7310">
                  <c:v>2.3159999999999998</c:v>
                </c:pt>
                <c:pt idx="7311">
                  <c:v>2.3159999999999998</c:v>
                </c:pt>
                <c:pt idx="7312">
                  <c:v>2.3170000000000002</c:v>
                </c:pt>
                <c:pt idx="7313">
                  <c:v>2.3170000000000002</c:v>
                </c:pt>
                <c:pt idx="7314">
                  <c:v>2.3170000000000002</c:v>
                </c:pt>
                <c:pt idx="7315">
                  <c:v>2.3180000000000001</c:v>
                </c:pt>
                <c:pt idx="7316">
                  <c:v>2.3199999999999998</c:v>
                </c:pt>
                <c:pt idx="7317">
                  <c:v>2.3210000000000002</c:v>
                </c:pt>
                <c:pt idx="7318">
                  <c:v>2.3210000000000002</c:v>
                </c:pt>
                <c:pt idx="7319">
                  <c:v>2.3220000000000001</c:v>
                </c:pt>
                <c:pt idx="7320">
                  <c:v>2.3220000000000001</c:v>
                </c:pt>
                <c:pt idx="7321">
                  <c:v>2.3220000000000001</c:v>
                </c:pt>
                <c:pt idx="7322">
                  <c:v>2.3220000000000001</c:v>
                </c:pt>
                <c:pt idx="7323">
                  <c:v>2.3239999999999998</c:v>
                </c:pt>
                <c:pt idx="7324">
                  <c:v>2.3239999999999998</c:v>
                </c:pt>
                <c:pt idx="7325">
                  <c:v>2.3239999999999998</c:v>
                </c:pt>
                <c:pt idx="7326">
                  <c:v>2.3250000000000002</c:v>
                </c:pt>
                <c:pt idx="7327">
                  <c:v>2.3260000000000001</c:v>
                </c:pt>
                <c:pt idx="7328">
                  <c:v>2.327</c:v>
                </c:pt>
                <c:pt idx="7329">
                  <c:v>2.3279999999999998</c:v>
                </c:pt>
                <c:pt idx="7330">
                  <c:v>2.331</c:v>
                </c:pt>
                <c:pt idx="7331">
                  <c:v>2.3319999999999999</c:v>
                </c:pt>
                <c:pt idx="7332">
                  <c:v>2.3330000000000002</c:v>
                </c:pt>
                <c:pt idx="7333">
                  <c:v>2.3330000000000002</c:v>
                </c:pt>
                <c:pt idx="7334">
                  <c:v>2.3330000000000002</c:v>
                </c:pt>
                <c:pt idx="7335">
                  <c:v>2.3330000000000002</c:v>
                </c:pt>
                <c:pt idx="7336">
                  <c:v>2.3330000000000002</c:v>
                </c:pt>
                <c:pt idx="7337">
                  <c:v>2.3330000000000002</c:v>
                </c:pt>
                <c:pt idx="7338">
                  <c:v>2.335</c:v>
                </c:pt>
                <c:pt idx="7339">
                  <c:v>2.3370000000000002</c:v>
                </c:pt>
                <c:pt idx="7340">
                  <c:v>2.3380000000000001</c:v>
                </c:pt>
                <c:pt idx="7341">
                  <c:v>2.3380000000000001</c:v>
                </c:pt>
                <c:pt idx="7342">
                  <c:v>2.34</c:v>
                </c:pt>
                <c:pt idx="7343">
                  <c:v>2.34</c:v>
                </c:pt>
                <c:pt idx="7344">
                  <c:v>2.34</c:v>
                </c:pt>
                <c:pt idx="7345">
                  <c:v>2.34</c:v>
                </c:pt>
                <c:pt idx="7346">
                  <c:v>2.34</c:v>
                </c:pt>
                <c:pt idx="7347">
                  <c:v>2.34</c:v>
                </c:pt>
                <c:pt idx="7348">
                  <c:v>2.34</c:v>
                </c:pt>
                <c:pt idx="7349">
                  <c:v>2.34</c:v>
                </c:pt>
                <c:pt idx="7350">
                  <c:v>2.34</c:v>
                </c:pt>
                <c:pt idx="7351">
                  <c:v>2.34</c:v>
                </c:pt>
                <c:pt idx="7352">
                  <c:v>2.34</c:v>
                </c:pt>
                <c:pt idx="7353">
                  <c:v>2.34</c:v>
                </c:pt>
                <c:pt idx="7354">
                  <c:v>2.3410000000000002</c:v>
                </c:pt>
                <c:pt idx="7355">
                  <c:v>2.3420000000000001</c:v>
                </c:pt>
                <c:pt idx="7356">
                  <c:v>2.3420000000000001</c:v>
                </c:pt>
                <c:pt idx="7357">
                  <c:v>2.3420000000000001</c:v>
                </c:pt>
                <c:pt idx="7358">
                  <c:v>2.343</c:v>
                </c:pt>
                <c:pt idx="7359">
                  <c:v>2.343</c:v>
                </c:pt>
                <c:pt idx="7360">
                  <c:v>2.343</c:v>
                </c:pt>
                <c:pt idx="7361">
                  <c:v>2.343</c:v>
                </c:pt>
                <c:pt idx="7362">
                  <c:v>2.3439999999999999</c:v>
                </c:pt>
                <c:pt idx="7363">
                  <c:v>2.3439999999999999</c:v>
                </c:pt>
                <c:pt idx="7364">
                  <c:v>2.3490000000000002</c:v>
                </c:pt>
                <c:pt idx="7365">
                  <c:v>2.3490000000000002</c:v>
                </c:pt>
                <c:pt idx="7366">
                  <c:v>2.3490000000000002</c:v>
                </c:pt>
                <c:pt idx="7367">
                  <c:v>2.3490000000000002</c:v>
                </c:pt>
                <c:pt idx="7368">
                  <c:v>2.3490000000000002</c:v>
                </c:pt>
                <c:pt idx="7369">
                  <c:v>2.3490000000000002</c:v>
                </c:pt>
                <c:pt idx="7370">
                  <c:v>2.3490000000000002</c:v>
                </c:pt>
                <c:pt idx="7371">
                  <c:v>2.3490000000000002</c:v>
                </c:pt>
                <c:pt idx="7372">
                  <c:v>2.3490000000000002</c:v>
                </c:pt>
                <c:pt idx="7373">
                  <c:v>2.3490000000000002</c:v>
                </c:pt>
                <c:pt idx="7374">
                  <c:v>2.3490000000000002</c:v>
                </c:pt>
                <c:pt idx="7375">
                  <c:v>2.3490000000000002</c:v>
                </c:pt>
                <c:pt idx="7376">
                  <c:v>2.3490000000000002</c:v>
                </c:pt>
                <c:pt idx="7377">
                  <c:v>2.3490000000000002</c:v>
                </c:pt>
                <c:pt idx="7378">
                  <c:v>2.3490000000000002</c:v>
                </c:pt>
                <c:pt idx="7379">
                  <c:v>2.3490000000000002</c:v>
                </c:pt>
                <c:pt idx="7380">
                  <c:v>2.35</c:v>
                </c:pt>
                <c:pt idx="7381">
                  <c:v>2.35</c:v>
                </c:pt>
                <c:pt idx="7382">
                  <c:v>2.35</c:v>
                </c:pt>
                <c:pt idx="7383">
                  <c:v>2.351</c:v>
                </c:pt>
                <c:pt idx="7384">
                  <c:v>2.3519999999999999</c:v>
                </c:pt>
                <c:pt idx="7385">
                  <c:v>2.3530000000000002</c:v>
                </c:pt>
                <c:pt idx="7386">
                  <c:v>2.3540000000000001</c:v>
                </c:pt>
                <c:pt idx="7387">
                  <c:v>2.3540000000000001</c:v>
                </c:pt>
                <c:pt idx="7388">
                  <c:v>2.3540000000000001</c:v>
                </c:pt>
                <c:pt idx="7389">
                  <c:v>2.3540000000000001</c:v>
                </c:pt>
                <c:pt idx="7390">
                  <c:v>2.3540000000000001</c:v>
                </c:pt>
                <c:pt idx="7391">
                  <c:v>2.355</c:v>
                </c:pt>
                <c:pt idx="7392">
                  <c:v>2.355</c:v>
                </c:pt>
                <c:pt idx="7393">
                  <c:v>2.3570000000000002</c:v>
                </c:pt>
                <c:pt idx="7394">
                  <c:v>2.3580000000000001</c:v>
                </c:pt>
                <c:pt idx="7395">
                  <c:v>2.3580000000000001</c:v>
                </c:pt>
                <c:pt idx="7396">
                  <c:v>2.3580000000000001</c:v>
                </c:pt>
                <c:pt idx="7397">
                  <c:v>2.3580000000000001</c:v>
                </c:pt>
                <c:pt idx="7398">
                  <c:v>2.3580000000000001</c:v>
                </c:pt>
                <c:pt idx="7399">
                  <c:v>2.36</c:v>
                </c:pt>
                <c:pt idx="7400">
                  <c:v>2.36</c:v>
                </c:pt>
                <c:pt idx="7401">
                  <c:v>2.36</c:v>
                </c:pt>
                <c:pt idx="7402">
                  <c:v>2.36</c:v>
                </c:pt>
                <c:pt idx="7403">
                  <c:v>2.36</c:v>
                </c:pt>
                <c:pt idx="7404">
                  <c:v>2.3650000000000002</c:v>
                </c:pt>
                <c:pt idx="7405">
                  <c:v>2.3660000000000001</c:v>
                </c:pt>
                <c:pt idx="7406">
                  <c:v>2.367</c:v>
                </c:pt>
                <c:pt idx="7407">
                  <c:v>2.367</c:v>
                </c:pt>
                <c:pt idx="7408">
                  <c:v>2.367</c:v>
                </c:pt>
                <c:pt idx="7409">
                  <c:v>2.367</c:v>
                </c:pt>
                <c:pt idx="7410">
                  <c:v>2.3679999999999999</c:v>
                </c:pt>
                <c:pt idx="7411">
                  <c:v>2.3679999999999999</c:v>
                </c:pt>
                <c:pt idx="7412">
                  <c:v>2.3679999999999999</c:v>
                </c:pt>
                <c:pt idx="7413">
                  <c:v>2.3690000000000002</c:v>
                </c:pt>
                <c:pt idx="7414">
                  <c:v>2.3690000000000002</c:v>
                </c:pt>
                <c:pt idx="7415">
                  <c:v>2.371</c:v>
                </c:pt>
                <c:pt idx="7416">
                  <c:v>2.371</c:v>
                </c:pt>
                <c:pt idx="7417">
                  <c:v>2.3719999999999999</c:v>
                </c:pt>
                <c:pt idx="7418">
                  <c:v>2.3740000000000001</c:v>
                </c:pt>
                <c:pt idx="7419">
                  <c:v>2.3759999999999999</c:v>
                </c:pt>
                <c:pt idx="7420">
                  <c:v>2.3769999999999998</c:v>
                </c:pt>
                <c:pt idx="7421">
                  <c:v>2.3769999999999998</c:v>
                </c:pt>
                <c:pt idx="7422">
                  <c:v>2.3769999999999998</c:v>
                </c:pt>
                <c:pt idx="7423">
                  <c:v>2.3769999999999998</c:v>
                </c:pt>
                <c:pt idx="7424">
                  <c:v>2.3769999999999998</c:v>
                </c:pt>
                <c:pt idx="7425">
                  <c:v>2.3769999999999998</c:v>
                </c:pt>
                <c:pt idx="7426">
                  <c:v>2.3809999999999998</c:v>
                </c:pt>
                <c:pt idx="7427">
                  <c:v>2.3809999999999998</c:v>
                </c:pt>
                <c:pt idx="7428">
                  <c:v>2.3809999999999998</c:v>
                </c:pt>
                <c:pt idx="7429">
                  <c:v>2.3809999999999998</c:v>
                </c:pt>
                <c:pt idx="7430">
                  <c:v>2.3809999999999998</c:v>
                </c:pt>
                <c:pt idx="7431">
                  <c:v>2.3820000000000001</c:v>
                </c:pt>
                <c:pt idx="7432">
                  <c:v>2.3820000000000001</c:v>
                </c:pt>
                <c:pt idx="7433">
                  <c:v>2.3820000000000001</c:v>
                </c:pt>
                <c:pt idx="7434">
                  <c:v>2.3820000000000001</c:v>
                </c:pt>
                <c:pt idx="7435">
                  <c:v>2.3820000000000001</c:v>
                </c:pt>
                <c:pt idx="7436">
                  <c:v>2.3820000000000001</c:v>
                </c:pt>
                <c:pt idx="7437">
                  <c:v>2.3820000000000001</c:v>
                </c:pt>
                <c:pt idx="7438">
                  <c:v>2.3820000000000001</c:v>
                </c:pt>
                <c:pt idx="7439">
                  <c:v>2.3820000000000001</c:v>
                </c:pt>
                <c:pt idx="7440">
                  <c:v>2.3820000000000001</c:v>
                </c:pt>
                <c:pt idx="7441">
                  <c:v>2.383</c:v>
                </c:pt>
                <c:pt idx="7442">
                  <c:v>2.3839999999999999</c:v>
                </c:pt>
                <c:pt idx="7443">
                  <c:v>2.3860000000000001</c:v>
                </c:pt>
                <c:pt idx="7444">
                  <c:v>2.387</c:v>
                </c:pt>
                <c:pt idx="7445">
                  <c:v>2.3879999999999999</c:v>
                </c:pt>
                <c:pt idx="7446">
                  <c:v>2.3879999999999999</c:v>
                </c:pt>
                <c:pt idx="7447">
                  <c:v>2.3879999999999999</c:v>
                </c:pt>
                <c:pt idx="7448">
                  <c:v>2.3879999999999999</c:v>
                </c:pt>
                <c:pt idx="7449">
                  <c:v>2.3879999999999999</c:v>
                </c:pt>
                <c:pt idx="7450">
                  <c:v>2.3879999999999999</c:v>
                </c:pt>
                <c:pt idx="7451">
                  <c:v>2.3879999999999999</c:v>
                </c:pt>
                <c:pt idx="7452">
                  <c:v>2.3879999999999999</c:v>
                </c:pt>
                <c:pt idx="7453">
                  <c:v>2.391</c:v>
                </c:pt>
                <c:pt idx="7454">
                  <c:v>2.3929999999999998</c:v>
                </c:pt>
                <c:pt idx="7455">
                  <c:v>2.3940000000000001</c:v>
                </c:pt>
                <c:pt idx="7456">
                  <c:v>2.3940000000000001</c:v>
                </c:pt>
                <c:pt idx="7457">
                  <c:v>2.3940000000000001</c:v>
                </c:pt>
                <c:pt idx="7458">
                  <c:v>2.395</c:v>
                </c:pt>
                <c:pt idx="7459">
                  <c:v>2.395</c:v>
                </c:pt>
                <c:pt idx="7460">
                  <c:v>2.395</c:v>
                </c:pt>
                <c:pt idx="7461">
                  <c:v>2.3959999999999999</c:v>
                </c:pt>
                <c:pt idx="7462">
                  <c:v>2.3980000000000001</c:v>
                </c:pt>
                <c:pt idx="7463">
                  <c:v>2.3980000000000001</c:v>
                </c:pt>
                <c:pt idx="7464">
                  <c:v>2.399</c:v>
                </c:pt>
                <c:pt idx="7465">
                  <c:v>2.399</c:v>
                </c:pt>
                <c:pt idx="7466">
                  <c:v>2.4</c:v>
                </c:pt>
                <c:pt idx="7467">
                  <c:v>2.403</c:v>
                </c:pt>
                <c:pt idx="7468">
                  <c:v>2.403</c:v>
                </c:pt>
                <c:pt idx="7469">
                  <c:v>2.403</c:v>
                </c:pt>
                <c:pt idx="7470">
                  <c:v>2.403</c:v>
                </c:pt>
                <c:pt idx="7471">
                  <c:v>2.403</c:v>
                </c:pt>
                <c:pt idx="7472">
                  <c:v>2.403</c:v>
                </c:pt>
                <c:pt idx="7473">
                  <c:v>2.403</c:v>
                </c:pt>
                <c:pt idx="7474">
                  <c:v>2.403</c:v>
                </c:pt>
                <c:pt idx="7475">
                  <c:v>2.403</c:v>
                </c:pt>
                <c:pt idx="7476">
                  <c:v>2.403</c:v>
                </c:pt>
                <c:pt idx="7477">
                  <c:v>2.403</c:v>
                </c:pt>
                <c:pt idx="7478">
                  <c:v>2.403</c:v>
                </c:pt>
                <c:pt idx="7479">
                  <c:v>2.4039999999999999</c:v>
                </c:pt>
                <c:pt idx="7480">
                  <c:v>2.4039999999999999</c:v>
                </c:pt>
                <c:pt idx="7481">
                  <c:v>2.4049999999999998</c:v>
                </c:pt>
                <c:pt idx="7482">
                  <c:v>2.4060000000000001</c:v>
                </c:pt>
                <c:pt idx="7483">
                  <c:v>2.4060000000000001</c:v>
                </c:pt>
                <c:pt idx="7484">
                  <c:v>2.4079999999999999</c:v>
                </c:pt>
                <c:pt idx="7485">
                  <c:v>2.4089999999999998</c:v>
                </c:pt>
                <c:pt idx="7486">
                  <c:v>2.41</c:v>
                </c:pt>
                <c:pt idx="7487">
                  <c:v>2.41</c:v>
                </c:pt>
                <c:pt idx="7488">
                  <c:v>2.41</c:v>
                </c:pt>
                <c:pt idx="7489">
                  <c:v>2.411</c:v>
                </c:pt>
                <c:pt idx="7490">
                  <c:v>2.411</c:v>
                </c:pt>
                <c:pt idx="7491">
                  <c:v>2.411</c:v>
                </c:pt>
                <c:pt idx="7492">
                  <c:v>2.411</c:v>
                </c:pt>
                <c:pt idx="7493">
                  <c:v>2.4119999999999999</c:v>
                </c:pt>
                <c:pt idx="7494">
                  <c:v>2.4119999999999999</c:v>
                </c:pt>
                <c:pt idx="7495">
                  <c:v>2.4119999999999999</c:v>
                </c:pt>
                <c:pt idx="7496">
                  <c:v>2.4119999999999999</c:v>
                </c:pt>
                <c:pt idx="7497">
                  <c:v>2.4129999999999998</c:v>
                </c:pt>
                <c:pt idx="7498">
                  <c:v>2.4129999999999998</c:v>
                </c:pt>
                <c:pt idx="7499">
                  <c:v>2.4129999999999998</c:v>
                </c:pt>
                <c:pt idx="7500">
                  <c:v>2.4129999999999998</c:v>
                </c:pt>
                <c:pt idx="7501">
                  <c:v>2.4129999999999998</c:v>
                </c:pt>
                <c:pt idx="7502">
                  <c:v>2.4159999999999999</c:v>
                </c:pt>
                <c:pt idx="7503">
                  <c:v>2.4159999999999999</c:v>
                </c:pt>
                <c:pt idx="7504">
                  <c:v>2.4159999999999999</c:v>
                </c:pt>
                <c:pt idx="7505">
                  <c:v>2.4159999999999999</c:v>
                </c:pt>
                <c:pt idx="7506">
                  <c:v>2.4159999999999999</c:v>
                </c:pt>
                <c:pt idx="7507">
                  <c:v>2.4159999999999999</c:v>
                </c:pt>
                <c:pt idx="7508">
                  <c:v>2.4159999999999999</c:v>
                </c:pt>
                <c:pt idx="7509">
                  <c:v>2.4159999999999999</c:v>
                </c:pt>
                <c:pt idx="7510">
                  <c:v>2.4159999999999999</c:v>
                </c:pt>
                <c:pt idx="7511">
                  <c:v>2.4159999999999999</c:v>
                </c:pt>
                <c:pt idx="7512">
                  <c:v>2.4159999999999999</c:v>
                </c:pt>
                <c:pt idx="7513">
                  <c:v>2.4159999999999999</c:v>
                </c:pt>
                <c:pt idx="7514">
                  <c:v>2.4159999999999999</c:v>
                </c:pt>
                <c:pt idx="7515">
                  <c:v>2.4169999999999998</c:v>
                </c:pt>
                <c:pt idx="7516">
                  <c:v>2.4169999999999998</c:v>
                </c:pt>
                <c:pt idx="7517">
                  <c:v>2.4169999999999998</c:v>
                </c:pt>
                <c:pt idx="7518">
                  <c:v>2.4169999999999998</c:v>
                </c:pt>
                <c:pt idx="7519">
                  <c:v>2.4169999999999998</c:v>
                </c:pt>
                <c:pt idx="7520">
                  <c:v>2.4180000000000001</c:v>
                </c:pt>
                <c:pt idx="7521">
                  <c:v>2.419</c:v>
                </c:pt>
                <c:pt idx="7522">
                  <c:v>2.419</c:v>
                </c:pt>
                <c:pt idx="7523">
                  <c:v>2.42</c:v>
                </c:pt>
                <c:pt idx="7524">
                  <c:v>2.4209999999999998</c:v>
                </c:pt>
                <c:pt idx="7525">
                  <c:v>2.4209999999999998</c:v>
                </c:pt>
                <c:pt idx="7526">
                  <c:v>2.4209999999999998</c:v>
                </c:pt>
                <c:pt idx="7527">
                  <c:v>2.4209999999999998</c:v>
                </c:pt>
                <c:pt idx="7528">
                  <c:v>2.4209999999999998</c:v>
                </c:pt>
                <c:pt idx="7529">
                  <c:v>2.4209999999999998</c:v>
                </c:pt>
                <c:pt idx="7530">
                  <c:v>2.4209999999999998</c:v>
                </c:pt>
                <c:pt idx="7531">
                  <c:v>2.4220000000000002</c:v>
                </c:pt>
                <c:pt idx="7532">
                  <c:v>2.4220000000000002</c:v>
                </c:pt>
                <c:pt idx="7533">
                  <c:v>2.4220000000000002</c:v>
                </c:pt>
                <c:pt idx="7534">
                  <c:v>2.4220000000000002</c:v>
                </c:pt>
                <c:pt idx="7535">
                  <c:v>2.423</c:v>
                </c:pt>
                <c:pt idx="7536">
                  <c:v>2.4260000000000002</c:v>
                </c:pt>
                <c:pt idx="7537">
                  <c:v>2.4260000000000002</c:v>
                </c:pt>
                <c:pt idx="7538">
                  <c:v>2.4260000000000002</c:v>
                </c:pt>
                <c:pt idx="7539">
                  <c:v>2.4260000000000002</c:v>
                </c:pt>
                <c:pt idx="7540">
                  <c:v>2.427</c:v>
                </c:pt>
                <c:pt idx="7541">
                  <c:v>2.427</c:v>
                </c:pt>
                <c:pt idx="7542">
                  <c:v>2.427</c:v>
                </c:pt>
                <c:pt idx="7543">
                  <c:v>2.4279999999999999</c:v>
                </c:pt>
                <c:pt idx="7544">
                  <c:v>2.4279999999999999</c:v>
                </c:pt>
                <c:pt idx="7545">
                  <c:v>2.4289999999999998</c:v>
                </c:pt>
                <c:pt idx="7546">
                  <c:v>2.4300000000000002</c:v>
                </c:pt>
                <c:pt idx="7547">
                  <c:v>2.4300000000000002</c:v>
                </c:pt>
                <c:pt idx="7548">
                  <c:v>2.4300000000000002</c:v>
                </c:pt>
                <c:pt idx="7549">
                  <c:v>2.4300000000000002</c:v>
                </c:pt>
                <c:pt idx="7550">
                  <c:v>2.4300000000000002</c:v>
                </c:pt>
                <c:pt idx="7551">
                  <c:v>2.4319999999999999</c:v>
                </c:pt>
                <c:pt idx="7552">
                  <c:v>2.4359999999999999</c:v>
                </c:pt>
                <c:pt idx="7553">
                  <c:v>2.4359999999999999</c:v>
                </c:pt>
                <c:pt idx="7554">
                  <c:v>2.4359999999999999</c:v>
                </c:pt>
                <c:pt idx="7555">
                  <c:v>2.4390000000000001</c:v>
                </c:pt>
                <c:pt idx="7556">
                  <c:v>2.4390000000000001</c:v>
                </c:pt>
                <c:pt idx="7557">
                  <c:v>2.4390000000000001</c:v>
                </c:pt>
                <c:pt idx="7558">
                  <c:v>2.4390000000000001</c:v>
                </c:pt>
                <c:pt idx="7559">
                  <c:v>2.4390000000000001</c:v>
                </c:pt>
                <c:pt idx="7560">
                  <c:v>2.4390000000000001</c:v>
                </c:pt>
                <c:pt idx="7561">
                  <c:v>2.44</c:v>
                </c:pt>
                <c:pt idx="7562">
                  <c:v>2.4409999999999998</c:v>
                </c:pt>
                <c:pt idx="7563">
                  <c:v>2.4409999999999998</c:v>
                </c:pt>
                <c:pt idx="7564">
                  <c:v>2.4420000000000002</c:v>
                </c:pt>
                <c:pt idx="7565">
                  <c:v>2.444</c:v>
                </c:pt>
                <c:pt idx="7566">
                  <c:v>2.444</c:v>
                </c:pt>
                <c:pt idx="7567">
                  <c:v>2.444</c:v>
                </c:pt>
                <c:pt idx="7568">
                  <c:v>2.444</c:v>
                </c:pt>
                <c:pt idx="7569">
                  <c:v>2.444</c:v>
                </c:pt>
                <c:pt idx="7570">
                  <c:v>2.4449999999999998</c:v>
                </c:pt>
                <c:pt idx="7571">
                  <c:v>2.4449999999999998</c:v>
                </c:pt>
                <c:pt idx="7572">
                  <c:v>2.4449999999999998</c:v>
                </c:pt>
                <c:pt idx="7573">
                  <c:v>2.4460000000000002</c:v>
                </c:pt>
                <c:pt idx="7574">
                  <c:v>2.448</c:v>
                </c:pt>
                <c:pt idx="7575">
                  <c:v>2.448</c:v>
                </c:pt>
                <c:pt idx="7576">
                  <c:v>2.448</c:v>
                </c:pt>
                <c:pt idx="7577">
                  <c:v>2.448</c:v>
                </c:pt>
                <c:pt idx="7578">
                  <c:v>2.448</c:v>
                </c:pt>
                <c:pt idx="7579">
                  <c:v>2.448</c:v>
                </c:pt>
                <c:pt idx="7580">
                  <c:v>2.4489999999999998</c:v>
                </c:pt>
                <c:pt idx="7581">
                  <c:v>2.4489999999999998</c:v>
                </c:pt>
                <c:pt idx="7582">
                  <c:v>2.4500000000000002</c:v>
                </c:pt>
                <c:pt idx="7583">
                  <c:v>2.4500000000000002</c:v>
                </c:pt>
                <c:pt idx="7584">
                  <c:v>2.4500000000000002</c:v>
                </c:pt>
                <c:pt idx="7585">
                  <c:v>2.4500000000000002</c:v>
                </c:pt>
                <c:pt idx="7586">
                  <c:v>2.4500000000000002</c:v>
                </c:pt>
                <c:pt idx="7587">
                  <c:v>2.4500000000000002</c:v>
                </c:pt>
                <c:pt idx="7588">
                  <c:v>2.4500000000000002</c:v>
                </c:pt>
                <c:pt idx="7589">
                  <c:v>2.4500000000000002</c:v>
                </c:pt>
                <c:pt idx="7590">
                  <c:v>2.4529999999999998</c:v>
                </c:pt>
                <c:pt idx="7591">
                  <c:v>2.4540000000000002</c:v>
                </c:pt>
                <c:pt idx="7592">
                  <c:v>2.456</c:v>
                </c:pt>
                <c:pt idx="7593">
                  <c:v>2.456</c:v>
                </c:pt>
                <c:pt idx="7594">
                  <c:v>2.456</c:v>
                </c:pt>
                <c:pt idx="7595">
                  <c:v>2.456</c:v>
                </c:pt>
                <c:pt idx="7596">
                  <c:v>2.456</c:v>
                </c:pt>
                <c:pt idx="7597">
                  <c:v>2.456</c:v>
                </c:pt>
                <c:pt idx="7598">
                  <c:v>2.456</c:v>
                </c:pt>
                <c:pt idx="7599">
                  <c:v>2.456</c:v>
                </c:pt>
                <c:pt idx="7600">
                  <c:v>2.456</c:v>
                </c:pt>
                <c:pt idx="7601">
                  <c:v>2.4569999999999999</c:v>
                </c:pt>
                <c:pt idx="7602">
                  <c:v>2.4569999999999999</c:v>
                </c:pt>
                <c:pt idx="7603">
                  <c:v>2.4569999999999999</c:v>
                </c:pt>
                <c:pt idx="7604">
                  <c:v>2.4569999999999999</c:v>
                </c:pt>
                <c:pt idx="7605">
                  <c:v>2.4569999999999999</c:v>
                </c:pt>
                <c:pt idx="7606">
                  <c:v>2.4569999999999999</c:v>
                </c:pt>
                <c:pt idx="7607">
                  <c:v>2.4569999999999999</c:v>
                </c:pt>
                <c:pt idx="7608">
                  <c:v>2.4569999999999999</c:v>
                </c:pt>
                <c:pt idx="7609">
                  <c:v>2.4569999999999999</c:v>
                </c:pt>
                <c:pt idx="7610">
                  <c:v>2.4569999999999999</c:v>
                </c:pt>
                <c:pt idx="7611">
                  <c:v>2.4569999999999999</c:v>
                </c:pt>
                <c:pt idx="7612">
                  <c:v>2.4569999999999999</c:v>
                </c:pt>
                <c:pt idx="7613">
                  <c:v>2.4569999999999999</c:v>
                </c:pt>
                <c:pt idx="7614">
                  <c:v>2.4569999999999999</c:v>
                </c:pt>
                <c:pt idx="7615">
                  <c:v>2.4569999999999999</c:v>
                </c:pt>
                <c:pt idx="7616">
                  <c:v>2.4580000000000002</c:v>
                </c:pt>
                <c:pt idx="7617">
                  <c:v>2.4590000000000001</c:v>
                </c:pt>
                <c:pt idx="7618">
                  <c:v>2.4609999999999999</c:v>
                </c:pt>
                <c:pt idx="7619">
                  <c:v>2.4609999999999999</c:v>
                </c:pt>
                <c:pt idx="7620">
                  <c:v>2.4620000000000002</c:v>
                </c:pt>
                <c:pt idx="7621">
                  <c:v>2.464</c:v>
                </c:pt>
                <c:pt idx="7622">
                  <c:v>2.4670000000000001</c:v>
                </c:pt>
                <c:pt idx="7623">
                  <c:v>2.4670000000000001</c:v>
                </c:pt>
                <c:pt idx="7624">
                  <c:v>2.4670000000000001</c:v>
                </c:pt>
                <c:pt idx="7625">
                  <c:v>2.4670000000000001</c:v>
                </c:pt>
                <c:pt idx="7626">
                  <c:v>2.4670000000000001</c:v>
                </c:pt>
                <c:pt idx="7627">
                  <c:v>2.4670000000000001</c:v>
                </c:pt>
                <c:pt idx="7628">
                  <c:v>2.4670000000000001</c:v>
                </c:pt>
                <c:pt idx="7629">
                  <c:v>2.4670000000000001</c:v>
                </c:pt>
                <c:pt idx="7630">
                  <c:v>2.4670000000000001</c:v>
                </c:pt>
                <c:pt idx="7631">
                  <c:v>2.4670000000000001</c:v>
                </c:pt>
                <c:pt idx="7632">
                  <c:v>2.468</c:v>
                </c:pt>
                <c:pt idx="7633">
                  <c:v>2.4729999999999999</c:v>
                </c:pt>
                <c:pt idx="7634">
                  <c:v>2.4740000000000002</c:v>
                </c:pt>
                <c:pt idx="7635">
                  <c:v>2.4740000000000002</c:v>
                </c:pt>
                <c:pt idx="7636">
                  <c:v>2.4740000000000002</c:v>
                </c:pt>
                <c:pt idx="7637">
                  <c:v>2.4740000000000002</c:v>
                </c:pt>
                <c:pt idx="7638">
                  <c:v>2.4740000000000002</c:v>
                </c:pt>
                <c:pt idx="7639">
                  <c:v>2.4750000000000001</c:v>
                </c:pt>
                <c:pt idx="7640">
                  <c:v>2.476</c:v>
                </c:pt>
                <c:pt idx="7641">
                  <c:v>2.4780000000000002</c:v>
                </c:pt>
                <c:pt idx="7642">
                  <c:v>2.4780000000000002</c:v>
                </c:pt>
                <c:pt idx="7643">
                  <c:v>2.4790000000000001</c:v>
                </c:pt>
                <c:pt idx="7644">
                  <c:v>2.4790000000000001</c:v>
                </c:pt>
                <c:pt idx="7645">
                  <c:v>2.4790000000000001</c:v>
                </c:pt>
                <c:pt idx="7646">
                  <c:v>2.4790000000000001</c:v>
                </c:pt>
                <c:pt idx="7647">
                  <c:v>2.4830000000000001</c:v>
                </c:pt>
                <c:pt idx="7648">
                  <c:v>2.4830000000000001</c:v>
                </c:pt>
                <c:pt idx="7649">
                  <c:v>2.484</c:v>
                </c:pt>
                <c:pt idx="7650">
                  <c:v>2.484</c:v>
                </c:pt>
                <c:pt idx="7651">
                  <c:v>2.484</c:v>
                </c:pt>
                <c:pt idx="7652">
                  <c:v>2.484</c:v>
                </c:pt>
                <c:pt idx="7653">
                  <c:v>2.484</c:v>
                </c:pt>
                <c:pt idx="7654">
                  <c:v>2.484</c:v>
                </c:pt>
                <c:pt idx="7655">
                  <c:v>2.484</c:v>
                </c:pt>
                <c:pt idx="7656">
                  <c:v>2.484</c:v>
                </c:pt>
                <c:pt idx="7657">
                  <c:v>2.4849999999999999</c:v>
                </c:pt>
                <c:pt idx="7658">
                  <c:v>2.4849999999999999</c:v>
                </c:pt>
                <c:pt idx="7659">
                  <c:v>2.4860000000000002</c:v>
                </c:pt>
                <c:pt idx="7660">
                  <c:v>2.4860000000000002</c:v>
                </c:pt>
                <c:pt idx="7661">
                  <c:v>2.4870000000000001</c:v>
                </c:pt>
                <c:pt idx="7662">
                  <c:v>2.4889999999999999</c:v>
                </c:pt>
                <c:pt idx="7663">
                  <c:v>2.4900000000000002</c:v>
                </c:pt>
                <c:pt idx="7664">
                  <c:v>2.4900000000000002</c:v>
                </c:pt>
                <c:pt idx="7665">
                  <c:v>2.4900000000000002</c:v>
                </c:pt>
                <c:pt idx="7666">
                  <c:v>2.4900000000000002</c:v>
                </c:pt>
                <c:pt idx="7667">
                  <c:v>2.4900000000000002</c:v>
                </c:pt>
                <c:pt idx="7668">
                  <c:v>2.4900000000000002</c:v>
                </c:pt>
                <c:pt idx="7669">
                  <c:v>2.4900000000000002</c:v>
                </c:pt>
                <c:pt idx="7670">
                  <c:v>2.4900000000000002</c:v>
                </c:pt>
                <c:pt idx="7671">
                  <c:v>2.4910000000000001</c:v>
                </c:pt>
                <c:pt idx="7672">
                  <c:v>2.492</c:v>
                </c:pt>
                <c:pt idx="7673">
                  <c:v>2.4940000000000002</c:v>
                </c:pt>
                <c:pt idx="7674">
                  <c:v>2.4950000000000001</c:v>
                </c:pt>
                <c:pt idx="7675">
                  <c:v>2.496</c:v>
                </c:pt>
                <c:pt idx="7676">
                  <c:v>2.496</c:v>
                </c:pt>
                <c:pt idx="7677">
                  <c:v>2.4969999999999999</c:v>
                </c:pt>
                <c:pt idx="7678">
                  <c:v>2.4969999999999999</c:v>
                </c:pt>
                <c:pt idx="7679">
                  <c:v>2.5009999999999999</c:v>
                </c:pt>
                <c:pt idx="7680">
                  <c:v>2.5019999999999998</c:v>
                </c:pt>
                <c:pt idx="7681">
                  <c:v>2.5019999999999998</c:v>
                </c:pt>
                <c:pt idx="7682">
                  <c:v>2.5030000000000001</c:v>
                </c:pt>
                <c:pt idx="7683">
                  <c:v>2.504</c:v>
                </c:pt>
                <c:pt idx="7684">
                  <c:v>2.504</c:v>
                </c:pt>
                <c:pt idx="7685">
                  <c:v>2.504</c:v>
                </c:pt>
                <c:pt idx="7686">
                  <c:v>2.504</c:v>
                </c:pt>
                <c:pt idx="7687">
                  <c:v>2.504</c:v>
                </c:pt>
                <c:pt idx="7688">
                  <c:v>2.504</c:v>
                </c:pt>
                <c:pt idx="7689">
                  <c:v>2.504</c:v>
                </c:pt>
                <c:pt idx="7690">
                  <c:v>2.5049999999999999</c:v>
                </c:pt>
                <c:pt idx="7691">
                  <c:v>2.5049999999999999</c:v>
                </c:pt>
                <c:pt idx="7692">
                  <c:v>2.5070000000000001</c:v>
                </c:pt>
                <c:pt idx="7693">
                  <c:v>2.5070000000000001</c:v>
                </c:pt>
                <c:pt idx="7694">
                  <c:v>2.5070000000000001</c:v>
                </c:pt>
                <c:pt idx="7695">
                  <c:v>2.508</c:v>
                </c:pt>
                <c:pt idx="7696">
                  <c:v>2.5099999999999998</c:v>
                </c:pt>
                <c:pt idx="7697">
                  <c:v>2.5110000000000001</c:v>
                </c:pt>
                <c:pt idx="7698">
                  <c:v>2.5129999999999999</c:v>
                </c:pt>
                <c:pt idx="7699">
                  <c:v>2.5129999999999999</c:v>
                </c:pt>
                <c:pt idx="7700">
                  <c:v>2.5129999999999999</c:v>
                </c:pt>
                <c:pt idx="7701">
                  <c:v>2.5129999999999999</c:v>
                </c:pt>
                <c:pt idx="7702">
                  <c:v>2.5129999999999999</c:v>
                </c:pt>
                <c:pt idx="7703">
                  <c:v>2.5129999999999999</c:v>
                </c:pt>
                <c:pt idx="7704">
                  <c:v>2.5129999999999999</c:v>
                </c:pt>
                <c:pt idx="7705">
                  <c:v>2.5129999999999999</c:v>
                </c:pt>
                <c:pt idx="7706">
                  <c:v>2.5129999999999999</c:v>
                </c:pt>
                <c:pt idx="7707">
                  <c:v>2.5129999999999999</c:v>
                </c:pt>
                <c:pt idx="7708">
                  <c:v>2.5129999999999999</c:v>
                </c:pt>
                <c:pt idx="7709">
                  <c:v>2.5129999999999999</c:v>
                </c:pt>
                <c:pt idx="7710">
                  <c:v>2.5129999999999999</c:v>
                </c:pt>
                <c:pt idx="7711">
                  <c:v>2.5129999999999999</c:v>
                </c:pt>
                <c:pt idx="7712">
                  <c:v>2.5139999999999998</c:v>
                </c:pt>
                <c:pt idx="7713">
                  <c:v>2.5139999999999998</c:v>
                </c:pt>
                <c:pt idx="7714">
                  <c:v>2.5150000000000001</c:v>
                </c:pt>
                <c:pt idx="7715">
                  <c:v>2.5150000000000001</c:v>
                </c:pt>
                <c:pt idx="7716">
                  <c:v>2.516</c:v>
                </c:pt>
                <c:pt idx="7717">
                  <c:v>2.5169999999999999</c:v>
                </c:pt>
                <c:pt idx="7718">
                  <c:v>2.5190000000000001</c:v>
                </c:pt>
                <c:pt idx="7719">
                  <c:v>2.5190000000000001</c:v>
                </c:pt>
                <c:pt idx="7720">
                  <c:v>2.5190000000000001</c:v>
                </c:pt>
                <c:pt idx="7721">
                  <c:v>2.5190000000000001</c:v>
                </c:pt>
                <c:pt idx="7722">
                  <c:v>2.5190000000000001</c:v>
                </c:pt>
                <c:pt idx="7723">
                  <c:v>2.5190000000000001</c:v>
                </c:pt>
                <c:pt idx="7724">
                  <c:v>2.52</c:v>
                </c:pt>
                <c:pt idx="7725">
                  <c:v>2.52</c:v>
                </c:pt>
                <c:pt idx="7726">
                  <c:v>2.52</c:v>
                </c:pt>
                <c:pt idx="7727">
                  <c:v>2.52</c:v>
                </c:pt>
                <c:pt idx="7728">
                  <c:v>2.5219999999999998</c:v>
                </c:pt>
                <c:pt idx="7729">
                  <c:v>2.5219999999999998</c:v>
                </c:pt>
                <c:pt idx="7730">
                  <c:v>2.5219999999999998</c:v>
                </c:pt>
                <c:pt idx="7731">
                  <c:v>2.5219999999999998</c:v>
                </c:pt>
                <c:pt idx="7732">
                  <c:v>2.5230000000000001</c:v>
                </c:pt>
                <c:pt idx="7733">
                  <c:v>2.524</c:v>
                </c:pt>
                <c:pt idx="7734">
                  <c:v>2.524</c:v>
                </c:pt>
                <c:pt idx="7735">
                  <c:v>2.524</c:v>
                </c:pt>
                <c:pt idx="7736">
                  <c:v>2.5249999999999999</c:v>
                </c:pt>
                <c:pt idx="7737">
                  <c:v>2.5249999999999999</c:v>
                </c:pt>
                <c:pt idx="7738">
                  <c:v>2.5249999999999999</c:v>
                </c:pt>
                <c:pt idx="7739">
                  <c:v>2.5249999999999999</c:v>
                </c:pt>
                <c:pt idx="7740">
                  <c:v>2.5249999999999999</c:v>
                </c:pt>
                <c:pt idx="7741">
                  <c:v>2.5259999999999998</c:v>
                </c:pt>
                <c:pt idx="7742">
                  <c:v>2.5259999999999998</c:v>
                </c:pt>
                <c:pt idx="7743">
                  <c:v>2.5289999999999999</c:v>
                </c:pt>
                <c:pt idx="7744">
                  <c:v>2.5299999999999998</c:v>
                </c:pt>
                <c:pt idx="7745">
                  <c:v>2.5299999999999998</c:v>
                </c:pt>
                <c:pt idx="7746">
                  <c:v>2.5299999999999998</c:v>
                </c:pt>
                <c:pt idx="7747">
                  <c:v>2.5310000000000001</c:v>
                </c:pt>
                <c:pt idx="7748">
                  <c:v>2.532</c:v>
                </c:pt>
                <c:pt idx="7749">
                  <c:v>2.532</c:v>
                </c:pt>
                <c:pt idx="7750">
                  <c:v>2.532</c:v>
                </c:pt>
                <c:pt idx="7751">
                  <c:v>2.532</c:v>
                </c:pt>
                <c:pt idx="7752">
                  <c:v>2.5350000000000001</c:v>
                </c:pt>
                <c:pt idx="7753">
                  <c:v>2.5369999999999999</c:v>
                </c:pt>
                <c:pt idx="7754">
                  <c:v>2.5369999999999999</c:v>
                </c:pt>
                <c:pt idx="7755">
                  <c:v>2.5390000000000001</c:v>
                </c:pt>
                <c:pt idx="7756">
                  <c:v>2.5390000000000001</c:v>
                </c:pt>
                <c:pt idx="7757">
                  <c:v>2.5390000000000001</c:v>
                </c:pt>
                <c:pt idx="7758">
                  <c:v>2.5390000000000001</c:v>
                </c:pt>
                <c:pt idx="7759">
                  <c:v>2.5390000000000001</c:v>
                </c:pt>
                <c:pt idx="7760">
                  <c:v>2.54</c:v>
                </c:pt>
                <c:pt idx="7761">
                  <c:v>2.5419999999999998</c:v>
                </c:pt>
                <c:pt idx="7762">
                  <c:v>2.5419999999999998</c:v>
                </c:pt>
                <c:pt idx="7763">
                  <c:v>2.5419999999999998</c:v>
                </c:pt>
                <c:pt idx="7764">
                  <c:v>2.5419999999999998</c:v>
                </c:pt>
                <c:pt idx="7765">
                  <c:v>2.5419999999999998</c:v>
                </c:pt>
                <c:pt idx="7766">
                  <c:v>2.5430000000000001</c:v>
                </c:pt>
                <c:pt idx="7767">
                  <c:v>2.544</c:v>
                </c:pt>
                <c:pt idx="7768">
                  <c:v>2.544</c:v>
                </c:pt>
                <c:pt idx="7769">
                  <c:v>2.548</c:v>
                </c:pt>
                <c:pt idx="7770">
                  <c:v>2.548</c:v>
                </c:pt>
                <c:pt idx="7771">
                  <c:v>2.5489999999999999</c:v>
                </c:pt>
                <c:pt idx="7772">
                  <c:v>2.5489999999999999</c:v>
                </c:pt>
                <c:pt idx="7773">
                  <c:v>2.5499999999999998</c:v>
                </c:pt>
                <c:pt idx="7774">
                  <c:v>2.5499999999999998</c:v>
                </c:pt>
                <c:pt idx="7775">
                  <c:v>2.5510000000000002</c:v>
                </c:pt>
                <c:pt idx="7776">
                  <c:v>2.5510000000000002</c:v>
                </c:pt>
                <c:pt idx="7777">
                  <c:v>2.552</c:v>
                </c:pt>
                <c:pt idx="7778">
                  <c:v>2.552</c:v>
                </c:pt>
                <c:pt idx="7779">
                  <c:v>2.552</c:v>
                </c:pt>
                <c:pt idx="7780">
                  <c:v>2.5539999999999998</c:v>
                </c:pt>
                <c:pt idx="7781">
                  <c:v>2.5539999999999998</c:v>
                </c:pt>
                <c:pt idx="7782">
                  <c:v>2.5539999999999998</c:v>
                </c:pt>
                <c:pt idx="7783">
                  <c:v>2.5539999999999998</c:v>
                </c:pt>
                <c:pt idx="7784">
                  <c:v>2.5539999999999998</c:v>
                </c:pt>
                <c:pt idx="7785">
                  <c:v>2.5539999999999998</c:v>
                </c:pt>
                <c:pt idx="7786">
                  <c:v>2.5539999999999998</c:v>
                </c:pt>
                <c:pt idx="7787">
                  <c:v>2.5539999999999998</c:v>
                </c:pt>
                <c:pt idx="7788">
                  <c:v>2.5539999999999998</c:v>
                </c:pt>
                <c:pt idx="7789">
                  <c:v>2.5550000000000002</c:v>
                </c:pt>
                <c:pt idx="7790">
                  <c:v>2.5550000000000002</c:v>
                </c:pt>
                <c:pt idx="7791">
                  <c:v>2.5550000000000002</c:v>
                </c:pt>
                <c:pt idx="7792">
                  <c:v>2.5579999999999998</c:v>
                </c:pt>
                <c:pt idx="7793">
                  <c:v>2.5590000000000002</c:v>
                </c:pt>
                <c:pt idx="7794">
                  <c:v>2.5590000000000002</c:v>
                </c:pt>
                <c:pt idx="7795">
                  <c:v>2.5590000000000002</c:v>
                </c:pt>
                <c:pt idx="7796">
                  <c:v>2.5590000000000002</c:v>
                </c:pt>
                <c:pt idx="7797">
                  <c:v>2.5590000000000002</c:v>
                </c:pt>
                <c:pt idx="7798">
                  <c:v>2.56</c:v>
                </c:pt>
                <c:pt idx="7799">
                  <c:v>2.5609999999999999</c:v>
                </c:pt>
                <c:pt idx="7800">
                  <c:v>2.5609999999999999</c:v>
                </c:pt>
                <c:pt idx="7801">
                  <c:v>2.5609999999999999</c:v>
                </c:pt>
                <c:pt idx="7802">
                  <c:v>2.5609999999999999</c:v>
                </c:pt>
                <c:pt idx="7803">
                  <c:v>2.5609999999999999</c:v>
                </c:pt>
                <c:pt idx="7804">
                  <c:v>2.5609999999999999</c:v>
                </c:pt>
                <c:pt idx="7805">
                  <c:v>2.5649999999999999</c:v>
                </c:pt>
                <c:pt idx="7806">
                  <c:v>2.5649999999999999</c:v>
                </c:pt>
                <c:pt idx="7807">
                  <c:v>2.5659999999999998</c:v>
                </c:pt>
                <c:pt idx="7808">
                  <c:v>2.5659999999999998</c:v>
                </c:pt>
                <c:pt idx="7809">
                  <c:v>2.5659999999999998</c:v>
                </c:pt>
                <c:pt idx="7810">
                  <c:v>2.5670000000000002</c:v>
                </c:pt>
                <c:pt idx="7811">
                  <c:v>2.5670000000000002</c:v>
                </c:pt>
                <c:pt idx="7812">
                  <c:v>2.5670000000000002</c:v>
                </c:pt>
                <c:pt idx="7813">
                  <c:v>2.5680000000000001</c:v>
                </c:pt>
                <c:pt idx="7814">
                  <c:v>2.5680000000000001</c:v>
                </c:pt>
                <c:pt idx="7815">
                  <c:v>2.5680000000000001</c:v>
                </c:pt>
                <c:pt idx="7816">
                  <c:v>2.5680000000000001</c:v>
                </c:pt>
                <c:pt idx="7817">
                  <c:v>2.5680000000000001</c:v>
                </c:pt>
                <c:pt idx="7818">
                  <c:v>2.5680000000000001</c:v>
                </c:pt>
                <c:pt idx="7819">
                  <c:v>2.5680000000000001</c:v>
                </c:pt>
                <c:pt idx="7820">
                  <c:v>2.5680000000000001</c:v>
                </c:pt>
                <c:pt idx="7821">
                  <c:v>2.5680000000000001</c:v>
                </c:pt>
                <c:pt idx="7822">
                  <c:v>2.5680000000000001</c:v>
                </c:pt>
                <c:pt idx="7823">
                  <c:v>2.5680000000000001</c:v>
                </c:pt>
                <c:pt idx="7824">
                  <c:v>2.5680000000000001</c:v>
                </c:pt>
                <c:pt idx="7825">
                  <c:v>2.5680000000000001</c:v>
                </c:pt>
                <c:pt idx="7826">
                  <c:v>2.569</c:v>
                </c:pt>
                <c:pt idx="7827">
                  <c:v>2.57</c:v>
                </c:pt>
                <c:pt idx="7828">
                  <c:v>2.5710000000000002</c:v>
                </c:pt>
                <c:pt idx="7829">
                  <c:v>2.573</c:v>
                </c:pt>
                <c:pt idx="7830">
                  <c:v>2.5760000000000001</c:v>
                </c:pt>
                <c:pt idx="7831">
                  <c:v>2.577</c:v>
                </c:pt>
                <c:pt idx="7832">
                  <c:v>2.5779999999999998</c:v>
                </c:pt>
                <c:pt idx="7833">
                  <c:v>2.5779999999999998</c:v>
                </c:pt>
                <c:pt idx="7834">
                  <c:v>2.5779999999999998</c:v>
                </c:pt>
                <c:pt idx="7835">
                  <c:v>2.5779999999999998</c:v>
                </c:pt>
                <c:pt idx="7836">
                  <c:v>2.5779999999999998</c:v>
                </c:pt>
                <c:pt idx="7837">
                  <c:v>2.5779999999999998</c:v>
                </c:pt>
                <c:pt idx="7838">
                  <c:v>2.5779999999999998</c:v>
                </c:pt>
                <c:pt idx="7839">
                  <c:v>2.5790000000000002</c:v>
                </c:pt>
                <c:pt idx="7840">
                  <c:v>2.5790000000000002</c:v>
                </c:pt>
                <c:pt idx="7841">
                  <c:v>2.58</c:v>
                </c:pt>
                <c:pt idx="7842">
                  <c:v>2.581</c:v>
                </c:pt>
                <c:pt idx="7843">
                  <c:v>2.5830000000000002</c:v>
                </c:pt>
                <c:pt idx="7844">
                  <c:v>2.5830000000000002</c:v>
                </c:pt>
                <c:pt idx="7845">
                  <c:v>2.5830000000000002</c:v>
                </c:pt>
                <c:pt idx="7846">
                  <c:v>2.5830000000000002</c:v>
                </c:pt>
                <c:pt idx="7847">
                  <c:v>2.5830000000000002</c:v>
                </c:pt>
                <c:pt idx="7848">
                  <c:v>2.5870000000000002</c:v>
                </c:pt>
                <c:pt idx="7849">
                  <c:v>2.5870000000000002</c:v>
                </c:pt>
                <c:pt idx="7850">
                  <c:v>2.5870000000000002</c:v>
                </c:pt>
                <c:pt idx="7851">
                  <c:v>2.5870000000000002</c:v>
                </c:pt>
                <c:pt idx="7852">
                  <c:v>2.5870000000000002</c:v>
                </c:pt>
                <c:pt idx="7853">
                  <c:v>2.5870000000000002</c:v>
                </c:pt>
                <c:pt idx="7854">
                  <c:v>2.5880000000000001</c:v>
                </c:pt>
                <c:pt idx="7855">
                  <c:v>2.589</c:v>
                </c:pt>
                <c:pt idx="7856">
                  <c:v>2.589</c:v>
                </c:pt>
                <c:pt idx="7857">
                  <c:v>2.589</c:v>
                </c:pt>
                <c:pt idx="7858">
                  <c:v>2.589</c:v>
                </c:pt>
                <c:pt idx="7859">
                  <c:v>2.589</c:v>
                </c:pt>
                <c:pt idx="7860">
                  <c:v>2.5910000000000002</c:v>
                </c:pt>
                <c:pt idx="7861">
                  <c:v>2.5920000000000001</c:v>
                </c:pt>
                <c:pt idx="7862">
                  <c:v>2.593</c:v>
                </c:pt>
                <c:pt idx="7863">
                  <c:v>2.5950000000000002</c:v>
                </c:pt>
                <c:pt idx="7864">
                  <c:v>2.5950000000000002</c:v>
                </c:pt>
                <c:pt idx="7865">
                  <c:v>2.5950000000000002</c:v>
                </c:pt>
                <c:pt idx="7866">
                  <c:v>2.5950000000000002</c:v>
                </c:pt>
                <c:pt idx="7867">
                  <c:v>2.5950000000000002</c:v>
                </c:pt>
                <c:pt idx="7868">
                  <c:v>2.597</c:v>
                </c:pt>
                <c:pt idx="7869">
                  <c:v>2.597</c:v>
                </c:pt>
                <c:pt idx="7870">
                  <c:v>2.597</c:v>
                </c:pt>
                <c:pt idx="7871">
                  <c:v>2.597</c:v>
                </c:pt>
                <c:pt idx="7872">
                  <c:v>2.5990000000000002</c:v>
                </c:pt>
                <c:pt idx="7873">
                  <c:v>2.601</c:v>
                </c:pt>
                <c:pt idx="7874">
                  <c:v>2.601</c:v>
                </c:pt>
                <c:pt idx="7875">
                  <c:v>2.601</c:v>
                </c:pt>
                <c:pt idx="7876">
                  <c:v>2.601</c:v>
                </c:pt>
                <c:pt idx="7877">
                  <c:v>2.605</c:v>
                </c:pt>
                <c:pt idx="7878">
                  <c:v>2.605</c:v>
                </c:pt>
                <c:pt idx="7879">
                  <c:v>2.6059999999999999</c:v>
                </c:pt>
                <c:pt idx="7880">
                  <c:v>2.6059999999999999</c:v>
                </c:pt>
                <c:pt idx="7881">
                  <c:v>2.6059999999999999</c:v>
                </c:pt>
                <c:pt idx="7882">
                  <c:v>2.6070000000000002</c:v>
                </c:pt>
                <c:pt idx="7883">
                  <c:v>2.6070000000000002</c:v>
                </c:pt>
                <c:pt idx="7884">
                  <c:v>2.6070000000000002</c:v>
                </c:pt>
                <c:pt idx="7885">
                  <c:v>2.6070000000000002</c:v>
                </c:pt>
                <c:pt idx="7886">
                  <c:v>2.609</c:v>
                </c:pt>
                <c:pt idx="7887">
                  <c:v>2.6110000000000002</c:v>
                </c:pt>
                <c:pt idx="7888">
                  <c:v>2.6110000000000002</c:v>
                </c:pt>
                <c:pt idx="7889">
                  <c:v>2.6160000000000001</c:v>
                </c:pt>
                <c:pt idx="7890">
                  <c:v>2.6160000000000001</c:v>
                </c:pt>
                <c:pt idx="7891">
                  <c:v>2.617</c:v>
                </c:pt>
                <c:pt idx="7892">
                  <c:v>2.6179999999999999</c:v>
                </c:pt>
                <c:pt idx="7893">
                  <c:v>2.6179999999999999</c:v>
                </c:pt>
                <c:pt idx="7894">
                  <c:v>2.6179999999999999</c:v>
                </c:pt>
                <c:pt idx="7895">
                  <c:v>2.6179999999999999</c:v>
                </c:pt>
                <c:pt idx="7896">
                  <c:v>2.6179999999999999</c:v>
                </c:pt>
                <c:pt idx="7897">
                  <c:v>2.6219999999999999</c:v>
                </c:pt>
                <c:pt idx="7898">
                  <c:v>2.6219999999999999</c:v>
                </c:pt>
                <c:pt idx="7899">
                  <c:v>2.6240000000000001</c:v>
                </c:pt>
                <c:pt idx="7900">
                  <c:v>2.625</c:v>
                </c:pt>
                <c:pt idx="7901">
                  <c:v>2.625</c:v>
                </c:pt>
                <c:pt idx="7902">
                  <c:v>2.625</c:v>
                </c:pt>
                <c:pt idx="7903">
                  <c:v>2.625</c:v>
                </c:pt>
                <c:pt idx="7904">
                  <c:v>2.625</c:v>
                </c:pt>
                <c:pt idx="7905">
                  <c:v>2.625</c:v>
                </c:pt>
                <c:pt idx="7906">
                  <c:v>2.625</c:v>
                </c:pt>
                <c:pt idx="7907">
                  <c:v>2.625</c:v>
                </c:pt>
                <c:pt idx="7908">
                  <c:v>2.625</c:v>
                </c:pt>
                <c:pt idx="7909">
                  <c:v>2.625</c:v>
                </c:pt>
                <c:pt idx="7910">
                  <c:v>2.625</c:v>
                </c:pt>
                <c:pt idx="7911">
                  <c:v>2.625</c:v>
                </c:pt>
                <c:pt idx="7912">
                  <c:v>2.625</c:v>
                </c:pt>
                <c:pt idx="7913">
                  <c:v>2.625</c:v>
                </c:pt>
                <c:pt idx="7914">
                  <c:v>2.625</c:v>
                </c:pt>
                <c:pt idx="7915">
                  <c:v>2.625</c:v>
                </c:pt>
                <c:pt idx="7916">
                  <c:v>2.625</c:v>
                </c:pt>
                <c:pt idx="7917">
                  <c:v>2.625</c:v>
                </c:pt>
                <c:pt idx="7918">
                  <c:v>2.625</c:v>
                </c:pt>
                <c:pt idx="7919">
                  <c:v>2.625</c:v>
                </c:pt>
                <c:pt idx="7920">
                  <c:v>2.625</c:v>
                </c:pt>
                <c:pt idx="7921">
                  <c:v>2.625</c:v>
                </c:pt>
                <c:pt idx="7922">
                  <c:v>2.6259999999999999</c:v>
                </c:pt>
                <c:pt idx="7923">
                  <c:v>2.6259999999999999</c:v>
                </c:pt>
                <c:pt idx="7924">
                  <c:v>2.6259999999999999</c:v>
                </c:pt>
                <c:pt idx="7925">
                  <c:v>2.6269999999999998</c:v>
                </c:pt>
                <c:pt idx="7926">
                  <c:v>2.63</c:v>
                </c:pt>
                <c:pt idx="7927">
                  <c:v>2.63</c:v>
                </c:pt>
                <c:pt idx="7928">
                  <c:v>2.63</c:v>
                </c:pt>
                <c:pt idx="7929">
                  <c:v>2.63</c:v>
                </c:pt>
                <c:pt idx="7930">
                  <c:v>2.63</c:v>
                </c:pt>
                <c:pt idx="7931">
                  <c:v>2.6309999999999998</c:v>
                </c:pt>
                <c:pt idx="7932">
                  <c:v>2.6309999999999998</c:v>
                </c:pt>
                <c:pt idx="7933">
                  <c:v>2.6309999999999998</c:v>
                </c:pt>
                <c:pt idx="7934">
                  <c:v>2.6320000000000001</c:v>
                </c:pt>
                <c:pt idx="7935">
                  <c:v>2.633</c:v>
                </c:pt>
                <c:pt idx="7936">
                  <c:v>2.6339999999999999</c:v>
                </c:pt>
                <c:pt idx="7937">
                  <c:v>2.6339999999999999</c:v>
                </c:pt>
                <c:pt idx="7938">
                  <c:v>2.6339999999999999</c:v>
                </c:pt>
                <c:pt idx="7939">
                  <c:v>2.6339999999999999</c:v>
                </c:pt>
                <c:pt idx="7940">
                  <c:v>2.6339999999999999</c:v>
                </c:pt>
                <c:pt idx="7941">
                  <c:v>2.6349999999999998</c:v>
                </c:pt>
                <c:pt idx="7942">
                  <c:v>2.6349999999999998</c:v>
                </c:pt>
                <c:pt idx="7943">
                  <c:v>2.6349999999999998</c:v>
                </c:pt>
                <c:pt idx="7944">
                  <c:v>2.6349999999999998</c:v>
                </c:pt>
                <c:pt idx="7945">
                  <c:v>2.6349999999999998</c:v>
                </c:pt>
                <c:pt idx="7946">
                  <c:v>2.6349999999999998</c:v>
                </c:pt>
                <c:pt idx="7947">
                  <c:v>2.6349999999999998</c:v>
                </c:pt>
                <c:pt idx="7948">
                  <c:v>2.6349999999999998</c:v>
                </c:pt>
                <c:pt idx="7949">
                  <c:v>2.6349999999999998</c:v>
                </c:pt>
                <c:pt idx="7950">
                  <c:v>2.6360000000000001</c:v>
                </c:pt>
                <c:pt idx="7951">
                  <c:v>2.6360000000000001</c:v>
                </c:pt>
                <c:pt idx="7952">
                  <c:v>2.6360000000000001</c:v>
                </c:pt>
                <c:pt idx="7953">
                  <c:v>2.637</c:v>
                </c:pt>
                <c:pt idx="7954">
                  <c:v>2.637</c:v>
                </c:pt>
                <c:pt idx="7955">
                  <c:v>2.6379999999999999</c:v>
                </c:pt>
                <c:pt idx="7956">
                  <c:v>2.6389999999999998</c:v>
                </c:pt>
                <c:pt idx="7957">
                  <c:v>2.641</c:v>
                </c:pt>
                <c:pt idx="7958">
                  <c:v>2.6440000000000001</c:v>
                </c:pt>
                <c:pt idx="7959">
                  <c:v>2.645</c:v>
                </c:pt>
                <c:pt idx="7960">
                  <c:v>2.645</c:v>
                </c:pt>
                <c:pt idx="7961">
                  <c:v>2.645</c:v>
                </c:pt>
                <c:pt idx="7962">
                  <c:v>2.6459999999999999</c:v>
                </c:pt>
                <c:pt idx="7963">
                  <c:v>2.649</c:v>
                </c:pt>
                <c:pt idx="7964">
                  <c:v>2.6509999999999998</c:v>
                </c:pt>
                <c:pt idx="7965">
                  <c:v>2.6549999999999998</c:v>
                </c:pt>
                <c:pt idx="7966">
                  <c:v>2.6549999999999998</c:v>
                </c:pt>
                <c:pt idx="7967">
                  <c:v>2.6549999999999998</c:v>
                </c:pt>
                <c:pt idx="7968">
                  <c:v>2.6549999999999998</c:v>
                </c:pt>
                <c:pt idx="7969">
                  <c:v>2.6549999999999998</c:v>
                </c:pt>
                <c:pt idx="7970">
                  <c:v>2.6549999999999998</c:v>
                </c:pt>
                <c:pt idx="7971">
                  <c:v>2.6549999999999998</c:v>
                </c:pt>
                <c:pt idx="7972">
                  <c:v>2.6549999999999998</c:v>
                </c:pt>
                <c:pt idx="7973">
                  <c:v>2.6549999999999998</c:v>
                </c:pt>
                <c:pt idx="7974">
                  <c:v>2.6549999999999998</c:v>
                </c:pt>
                <c:pt idx="7975">
                  <c:v>2.6549999999999998</c:v>
                </c:pt>
                <c:pt idx="7976">
                  <c:v>2.657</c:v>
                </c:pt>
                <c:pt idx="7977">
                  <c:v>2.661</c:v>
                </c:pt>
                <c:pt idx="7978">
                  <c:v>2.661</c:v>
                </c:pt>
                <c:pt idx="7979">
                  <c:v>2.661</c:v>
                </c:pt>
                <c:pt idx="7980">
                  <c:v>2.6629999999999998</c:v>
                </c:pt>
                <c:pt idx="7981">
                  <c:v>2.6629999999999998</c:v>
                </c:pt>
                <c:pt idx="7982">
                  <c:v>2.6629999999999998</c:v>
                </c:pt>
                <c:pt idx="7983">
                  <c:v>2.6629999999999998</c:v>
                </c:pt>
                <c:pt idx="7984">
                  <c:v>2.6640000000000001</c:v>
                </c:pt>
                <c:pt idx="7985">
                  <c:v>2.665</c:v>
                </c:pt>
                <c:pt idx="7986">
                  <c:v>2.665</c:v>
                </c:pt>
                <c:pt idx="7987">
                  <c:v>2.6659999999999999</c:v>
                </c:pt>
                <c:pt idx="7988">
                  <c:v>2.6659999999999999</c:v>
                </c:pt>
                <c:pt idx="7989">
                  <c:v>2.6659999999999999</c:v>
                </c:pt>
                <c:pt idx="7990">
                  <c:v>2.6659999999999999</c:v>
                </c:pt>
                <c:pt idx="7991">
                  <c:v>2.6659999999999999</c:v>
                </c:pt>
                <c:pt idx="7992">
                  <c:v>2.6669999999999998</c:v>
                </c:pt>
                <c:pt idx="7993">
                  <c:v>2.6669999999999998</c:v>
                </c:pt>
                <c:pt idx="7994">
                  <c:v>2.6680000000000001</c:v>
                </c:pt>
                <c:pt idx="7995">
                  <c:v>2.6680000000000001</c:v>
                </c:pt>
                <c:pt idx="7996">
                  <c:v>2.669</c:v>
                </c:pt>
                <c:pt idx="7997">
                  <c:v>2.6709999999999998</c:v>
                </c:pt>
                <c:pt idx="7998">
                  <c:v>2.6720000000000002</c:v>
                </c:pt>
                <c:pt idx="7999">
                  <c:v>2.6720000000000002</c:v>
                </c:pt>
                <c:pt idx="8000">
                  <c:v>2.6720000000000002</c:v>
                </c:pt>
                <c:pt idx="8001">
                  <c:v>2.6720000000000002</c:v>
                </c:pt>
                <c:pt idx="8002">
                  <c:v>2.6720000000000002</c:v>
                </c:pt>
                <c:pt idx="8003">
                  <c:v>2.6720000000000002</c:v>
                </c:pt>
                <c:pt idx="8004">
                  <c:v>2.6720000000000002</c:v>
                </c:pt>
                <c:pt idx="8005">
                  <c:v>2.6720000000000002</c:v>
                </c:pt>
                <c:pt idx="8006">
                  <c:v>2.673</c:v>
                </c:pt>
                <c:pt idx="8007">
                  <c:v>2.6749999999999998</c:v>
                </c:pt>
                <c:pt idx="8008">
                  <c:v>2.6760000000000002</c:v>
                </c:pt>
                <c:pt idx="8009">
                  <c:v>2.677</c:v>
                </c:pt>
                <c:pt idx="8010">
                  <c:v>2.68</c:v>
                </c:pt>
                <c:pt idx="8011">
                  <c:v>2.681</c:v>
                </c:pt>
                <c:pt idx="8012">
                  <c:v>2.681</c:v>
                </c:pt>
                <c:pt idx="8013">
                  <c:v>2.6819999999999999</c:v>
                </c:pt>
                <c:pt idx="8014">
                  <c:v>2.6819999999999999</c:v>
                </c:pt>
                <c:pt idx="8015">
                  <c:v>2.6819999999999999</c:v>
                </c:pt>
                <c:pt idx="8016">
                  <c:v>2.6819999999999999</c:v>
                </c:pt>
                <c:pt idx="8017">
                  <c:v>2.6819999999999999</c:v>
                </c:pt>
                <c:pt idx="8018">
                  <c:v>2.6819999999999999</c:v>
                </c:pt>
                <c:pt idx="8019">
                  <c:v>2.6819999999999999</c:v>
                </c:pt>
                <c:pt idx="8020">
                  <c:v>2.6819999999999999</c:v>
                </c:pt>
                <c:pt idx="8021">
                  <c:v>2.6819999999999999</c:v>
                </c:pt>
                <c:pt idx="8022">
                  <c:v>2.6819999999999999</c:v>
                </c:pt>
                <c:pt idx="8023">
                  <c:v>2.6819999999999999</c:v>
                </c:pt>
                <c:pt idx="8024">
                  <c:v>2.6819999999999999</c:v>
                </c:pt>
                <c:pt idx="8025">
                  <c:v>2.6829999999999998</c:v>
                </c:pt>
                <c:pt idx="8026">
                  <c:v>2.6840000000000002</c:v>
                </c:pt>
                <c:pt idx="8027">
                  <c:v>2.6909999999999998</c:v>
                </c:pt>
                <c:pt idx="8028">
                  <c:v>2.6909999999999998</c:v>
                </c:pt>
                <c:pt idx="8029">
                  <c:v>2.6909999999999998</c:v>
                </c:pt>
                <c:pt idx="8030">
                  <c:v>2.6909999999999998</c:v>
                </c:pt>
                <c:pt idx="8031">
                  <c:v>2.6909999999999998</c:v>
                </c:pt>
                <c:pt idx="8032">
                  <c:v>2.6909999999999998</c:v>
                </c:pt>
                <c:pt idx="8033">
                  <c:v>2.6920000000000002</c:v>
                </c:pt>
                <c:pt idx="8034">
                  <c:v>2.6920000000000002</c:v>
                </c:pt>
                <c:pt idx="8035">
                  <c:v>2.6920000000000002</c:v>
                </c:pt>
                <c:pt idx="8036">
                  <c:v>2.6920000000000002</c:v>
                </c:pt>
                <c:pt idx="8037">
                  <c:v>2.6920000000000002</c:v>
                </c:pt>
                <c:pt idx="8038">
                  <c:v>2.6960000000000002</c:v>
                </c:pt>
                <c:pt idx="8039">
                  <c:v>2.6960000000000002</c:v>
                </c:pt>
                <c:pt idx="8040">
                  <c:v>2.6970000000000001</c:v>
                </c:pt>
                <c:pt idx="8041">
                  <c:v>2.698</c:v>
                </c:pt>
                <c:pt idx="8042">
                  <c:v>2.698</c:v>
                </c:pt>
                <c:pt idx="8043">
                  <c:v>2.698</c:v>
                </c:pt>
                <c:pt idx="8044">
                  <c:v>2.698</c:v>
                </c:pt>
                <c:pt idx="8045">
                  <c:v>2.7</c:v>
                </c:pt>
                <c:pt idx="8046">
                  <c:v>2.7010000000000001</c:v>
                </c:pt>
                <c:pt idx="8047">
                  <c:v>2.7010000000000001</c:v>
                </c:pt>
                <c:pt idx="8048">
                  <c:v>2.702</c:v>
                </c:pt>
                <c:pt idx="8049">
                  <c:v>2.7040000000000002</c:v>
                </c:pt>
                <c:pt idx="8050">
                  <c:v>2.7040000000000002</c:v>
                </c:pt>
                <c:pt idx="8051">
                  <c:v>2.7040000000000002</c:v>
                </c:pt>
                <c:pt idx="8052">
                  <c:v>2.7040000000000002</c:v>
                </c:pt>
                <c:pt idx="8053">
                  <c:v>2.7040000000000002</c:v>
                </c:pt>
                <c:pt idx="8054">
                  <c:v>2.7050000000000001</c:v>
                </c:pt>
                <c:pt idx="8055">
                  <c:v>2.7050000000000001</c:v>
                </c:pt>
                <c:pt idx="8056">
                  <c:v>2.7050000000000001</c:v>
                </c:pt>
                <c:pt idx="8057">
                  <c:v>2.7080000000000002</c:v>
                </c:pt>
                <c:pt idx="8058">
                  <c:v>2.7080000000000002</c:v>
                </c:pt>
                <c:pt idx="8059">
                  <c:v>2.7090000000000001</c:v>
                </c:pt>
                <c:pt idx="8060">
                  <c:v>2.7090000000000001</c:v>
                </c:pt>
                <c:pt idx="8061">
                  <c:v>2.7090000000000001</c:v>
                </c:pt>
                <c:pt idx="8062">
                  <c:v>2.71</c:v>
                </c:pt>
                <c:pt idx="8063">
                  <c:v>2.7109999999999999</c:v>
                </c:pt>
                <c:pt idx="8064">
                  <c:v>2.7120000000000002</c:v>
                </c:pt>
                <c:pt idx="8065">
                  <c:v>2.714</c:v>
                </c:pt>
                <c:pt idx="8066">
                  <c:v>2.714</c:v>
                </c:pt>
                <c:pt idx="8067">
                  <c:v>2.714</c:v>
                </c:pt>
                <c:pt idx="8068">
                  <c:v>2.714</c:v>
                </c:pt>
                <c:pt idx="8069">
                  <c:v>2.714</c:v>
                </c:pt>
                <c:pt idx="8070">
                  <c:v>2.714</c:v>
                </c:pt>
                <c:pt idx="8071">
                  <c:v>2.714</c:v>
                </c:pt>
                <c:pt idx="8072">
                  <c:v>2.7160000000000002</c:v>
                </c:pt>
                <c:pt idx="8073">
                  <c:v>2.7160000000000002</c:v>
                </c:pt>
                <c:pt idx="8074">
                  <c:v>2.7160000000000002</c:v>
                </c:pt>
                <c:pt idx="8075">
                  <c:v>2.7189999999999999</c:v>
                </c:pt>
                <c:pt idx="8076">
                  <c:v>2.7210000000000001</c:v>
                </c:pt>
                <c:pt idx="8077">
                  <c:v>2.7210000000000001</c:v>
                </c:pt>
                <c:pt idx="8078">
                  <c:v>2.722</c:v>
                </c:pt>
                <c:pt idx="8079">
                  <c:v>2.7240000000000002</c:v>
                </c:pt>
                <c:pt idx="8080">
                  <c:v>2.7269999999999999</c:v>
                </c:pt>
                <c:pt idx="8081">
                  <c:v>2.7269999999999999</c:v>
                </c:pt>
                <c:pt idx="8082">
                  <c:v>2.7269999999999999</c:v>
                </c:pt>
                <c:pt idx="8083">
                  <c:v>2.7280000000000002</c:v>
                </c:pt>
                <c:pt idx="8084">
                  <c:v>2.73</c:v>
                </c:pt>
                <c:pt idx="8085">
                  <c:v>2.73</c:v>
                </c:pt>
                <c:pt idx="8086">
                  <c:v>2.73</c:v>
                </c:pt>
                <c:pt idx="8087">
                  <c:v>2.7309999999999999</c:v>
                </c:pt>
                <c:pt idx="8088">
                  <c:v>2.7309999999999999</c:v>
                </c:pt>
                <c:pt idx="8089">
                  <c:v>2.7309999999999999</c:v>
                </c:pt>
                <c:pt idx="8090">
                  <c:v>2.7309999999999999</c:v>
                </c:pt>
                <c:pt idx="8091">
                  <c:v>2.7309999999999999</c:v>
                </c:pt>
                <c:pt idx="8092">
                  <c:v>2.7320000000000002</c:v>
                </c:pt>
                <c:pt idx="8093">
                  <c:v>2.7330000000000001</c:v>
                </c:pt>
                <c:pt idx="8094">
                  <c:v>2.7330000000000001</c:v>
                </c:pt>
                <c:pt idx="8095">
                  <c:v>2.734</c:v>
                </c:pt>
                <c:pt idx="8096">
                  <c:v>2.7349999999999999</c:v>
                </c:pt>
                <c:pt idx="8097">
                  <c:v>2.7349999999999999</c:v>
                </c:pt>
                <c:pt idx="8098">
                  <c:v>2.7389999999999999</c:v>
                </c:pt>
                <c:pt idx="8099">
                  <c:v>2.74</c:v>
                </c:pt>
                <c:pt idx="8100">
                  <c:v>2.74</c:v>
                </c:pt>
                <c:pt idx="8101">
                  <c:v>2.74</c:v>
                </c:pt>
                <c:pt idx="8102">
                  <c:v>2.74</c:v>
                </c:pt>
                <c:pt idx="8103">
                  <c:v>2.74</c:v>
                </c:pt>
                <c:pt idx="8104">
                  <c:v>2.74</c:v>
                </c:pt>
                <c:pt idx="8105">
                  <c:v>2.74</c:v>
                </c:pt>
                <c:pt idx="8106">
                  <c:v>2.74</c:v>
                </c:pt>
                <c:pt idx="8107">
                  <c:v>2.74</c:v>
                </c:pt>
                <c:pt idx="8108">
                  <c:v>2.74</c:v>
                </c:pt>
                <c:pt idx="8109">
                  <c:v>2.74</c:v>
                </c:pt>
                <c:pt idx="8110">
                  <c:v>2.7410000000000001</c:v>
                </c:pt>
                <c:pt idx="8111">
                  <c:v>2.7429999999999999</c:v>
                </c:pt>
                <c:pt idx="8112">
                  <c:v>2.7450000000000001</c:v>
                </c:pt>
                <c:pt idx="8113">
                  <c:v>2.7450000000000001</c:v>
                </c:pt>
                <c:pt idx="8114">
                  <c:v>2.746</c:v>
                </c:pt>
                <c:pt idx="8115">
                  <c:v>2.746</c:v>
                </c:pt>
                <c:pt idx="8116">
                  <c:v>2.746</c:v>
                </c:pt>
                <c:pt idx="8117">
                  <c:v>2.7480000000000002</c:v>
                </c:pt>
                <c:pt idx="8118">
                  <c:v>2.7490000000000001</c:v>
                </c:pt>
                <c:pt idx="8119">
                  <c:v>2.7490000000000001</c:v>
                </c:pt>
                <c:pt idx="8120">
                  <c:v>2.7490000000000001</c:v>
                </c:pt>
                <c:pt idx="8121">
                  <c:v>2.7490000000000001</c:v>
                </c:pt>
                <c:pt idx="8122">
                  <c:v>2.75</c:v>
                </c:pt>
                <c:pt idx="8123">
                  <c:v>2.7509999999999999</c:v>
                </c:pt>
                <c:pt idx="8124">
                  <c:v>2.7519999999999998</c:v>
                </c:pt>
                <c:pt idx="8125">
                  <c:v>2.7519999999999998</c:v>
                </c:pt>
                <c:pt idx="8126">
                  <c:v>2.754</c:v>
                </c:pt>
                <c:pt idx="8127">
                  <c:v>2.7559999999999998</c:v>
                </c:pt>
                <c:pt idx="8128">
                  <c:v>2.7570000000000001</c:v>
                </c:pt>
                <c:pt idx="8129">
                  <c:v>2.758</c:v>
                </c:pt>
                <c:pt idx="8130">
                  <c:v>2.7589999999999999</c:v>
                </c:pt>
                <c:pt idx="8131">
                  <c:v>2.7589999999999999</c:v>
                </c:pt>
                <c:pt idx="8132">
                  <c:v>2.7629999999999999</c:v>
                </c:pt>
                <c:pt idx="8133">
                  <c:v>2.7639999999999998</c:v>
                </c:pt>
                <c:pt idx="8134">
                  <c:v>2.7639999999999998</c:v>
                </c:pt>
                <c:pt idx="8135">
                  <c:v>2.7639999999999998</c:v>
                </c:pt>
                <c:pt idx="8136">
                  <c:v>2.7650000000000001</c:v>
                </c:pt>
                <c:pt idx="8137">
                  <c:v>2.766</c:v>
                </c:pt>
                <c:pt idx="8138">
                  <c:v>2.766</c:v>
                </c:pt>
                <c:pt idx="8139">
                  <c:v>2.7669999999999999</c:v>
                </c:pt>
                <c:pt idx="8140">
                  <c:v>2.7669999999999999</c:v>
                </c:pt>
                <c:pt idx="8141">
                  <c:v>2.7690000000000001</c:v>
                </c:pt>
                <c:pt idx="8142">
                  <c:v>2.77</c:v>
                </c:pt>
                <c:pt idx="8143">
                  <c:v>2.77</c:v>
                </c:pt>
                <c:pt idx="8144">
                  <c:v>2.77</c:v>
                </c:pt>
                <c:pt idx="8145">
                  <c:v>2.77</c:v>
                </c:pt>
                <c:pt idx="8146">
                  <c:v>2.77</c:v>
                </c:pt>
                <c:pt idx="8147">
                  <c:v>2.77</c:v>
                </c:pt>
                <c:pt idx="8148">
                  <c:v>2.7709999999999999</c:v>
                </c:pt>
                <c:pt idx="8149">
                  <c:v>2.7709999999999999</c:v>
                </c:pt>
                <c:pt idx="8150">
                  <c:v>2.7709999999999999</c:v>
                </c:pt>
                <c:pt idx="8151">
                  <c:v>2.7730000000000001</c:v>
                </c:pt>
                <c:pt idx="8152">
                  <c:v>2.7730000000000001</c:v>
                </c:pt>
                <c:pt idx="8153">
                  <c:v>2.7730000000000001</c:v>
                </c:pt>
                <c:pt idx="8154">
                  <c:v>2.7730000000000001</c:v>
                </c:pt>
                <c:pt idx="8155">
                  <c:v>2.7730000000000001</c:v>
                </c:pt>
                <c:pt idx="8156">
                  <c:v>2.7730000000000001</c:v>
                </c:pt>
                <c:pt idx="8157">
                  <c:v>2.7749999999999999</c:v>
                </c:pt>
                <c:pt idx="8158">
                  <c:v>2.7759999999999998</c:v>
                </c:pt>
                <c:pt idx="8159">
                  <c:v>2.7759999999999998</c:v>
                </c:pt>
                <c:pt idx="8160">
                  <c:v>2.7759999999999998</c:v>
                </c:pt>
                <c:pt idx="8161">
                  <c:v>2.7759999999999998</c:v>
                </c:pt>
                <c:pt idx="8162">
                  <c:v>2.7759999999999998</c:v>
                </c:pt>
                <c:pt idx="8163">
                  <c:v>2.7759999999999998</c:v>
                </c:pt>
                <c:pt idx="8164">
                  <c:v>2.7770000000000001</c:v>
                </c:pt>
                <c:pt idx="8165">
                  <c:v>2.778</c:v>
                </c:pt>
                <c:pt idx="8166">
                  <c:v>2.7789999999999999</c:v>
                </c:pt>
                <c:pt idx="8167">
                  <c:v>2.7789999999999999</c:v>
                </c:pt>
                <c:pt idx="8168">
                  <c:v>2.782</c:v>
                </c:pt>
                <c:pt idx="8169">
                  <c:v>2.7829999999999999</c:v>
                </c:pt>
                <c:pt idx="8170">
                  <c:v>2.7829999999999999</c:v>
                </c:pt>
                <c:pt idx="8171">
                  <c:v>2.786</c:v>
                </c:pt>
                <c:pt idx="8172">
                  <c:v>2.7879999999999998</c:v>
                </c:pt>
                <c:pt idx="8173">
                  <c:v>2.7879999999999998</c:v>
                </c:pt>
                <c:pt idx="8174">
                  <c:v>2.7879999999999998</c:v>
                </c:pt>
                <c:pt idx="8175">
                  <c:v>2.7879999999999998</c:v>
                </c:pt>
                <c:pt idx="8176">
                  <c:v>2.7879999999999998</c:v>
                </c:pt>
                <c:pt idx="8177">
                  <c:v>2.7879999999999998</c:v>
                </c:pt>
                <c:pt idx="8178">
                  <c:v>2.7879999999999998</c:v>
                </c:pt>
                <c:pt idx="8179">
                  <c:v>2.7879999999999998</c:v>
                </c:pt>
                <c:pt idx="8180">
                  <c:v>2.7879999999999998</c:v>
                </c:pt>
                <c:pt idx="8181">
                  <c:v>2.7879999999999998</c:v>
                </c:pt>
                <c:pt idx="8182">
                  <c:v>2.79</c:v>
                </c:pt>
                <c:pt idx="8183">
                  <c:v>2.79</c:v>
                </c:pt>
                <c:pt idx="8184">
                  <c:v>2.7909999999999999</c:v>
                </c:pt>
                <c:pt idx="8185">
                  <c:v>2.7909999999999999</c:v>
                </c:pt>
                <c:pt idx="8186">
                  <c:v>2.7909999999999999</c:v>
                </c:pt>
                <c:pt idx="8187">
                  <c:v>2.7949999999999999</c:v>
                </c:pt>
                <c:pt idx="8188">
                  <c:v>2.798</c:v>
                </c:pt>
                <c:pt idx="8189">
                  <c:v>2.798</c:v>
                </c:pt>
                <c:pt idx="8190">
                  <c:v>2.798</c:v>
                </c:pt>
                <c:pt idx="8191">
                  <c:v>2.798</c:v>
                </c:pt>
                <c:pt idx="8192">
                  <c:v>2.798</c:v>
                </c:pt>
                <c:pt idx="8193">
                  <c:v>2.798</c:v>
                </c:pt>
                <c:pt idx="8194">
                  <c:v>2.7989999999999999</c:v>
                </c:pt>
                <c:pt idx="8195">
                  <c:v>2.7989999999999999</c:v>
                </c:pt>
                <c:pt idx="8196">
                  <c:v>2.7989999999999999</c:v>
                </c:pt>
                <c:pt idx="8197">
                  <c:v>2.8</c:v>
                </c:pt>
                <c:pt idx="8198">
                  <c:v>2.8</c:v>
                </c:pt>
                <c:pt idx="8199">
                  <c:v>2.8010000000000002</c:v>
                </c:pt>
                <c:pt idx="8200">
                  <c:v>2.8010000000000002</c:v>
                </c:pt>
                <c:pt idx="8201">
                  <c:v>2.8039999999999998</c:v>
                </c:pt>
                <c:pt idx="8202">
                  <c:v>2.8050000000000002</c:v>
                </c:pt>
                <c:pt idx="8203">
                  <c:v>2.8069999999999999</c:v>
                </c:pt>
                <c:pt idx="8204">
                  <c:v>2.8069999999999999</c:v>
                </c:pt>
                <c:pt idx="8205">
                  <c:v>2.8069999999999999</c:v>
                </c:pt>
                <c:pt idx="8206">
                  <c:v>2.8069999999999999</c:v>
                </c:pt>
                <c:pt idx="8207">
                  <c:v>2.8069999999999999</c:v>
                </c:pt>
                <c:pt idx="8208">
                  <c:v>2.8069999999999999</c:v>
                </c:pt>
                <c:pt idx="8209">
                  <c:v>2.8069999999999999</c:v>
                </c:pt>
                <c:pt idx="8210">
                  <c:v>2.8069999999999999</c:v>
                </c:pt>
                <c:pt idx="8211">
                  <c:v>2.8069999999999999</c:v>
                </c:pt>
                <c:pt idx="8212">
                  <c:v>2.8069999999999999</c:v>
                </c:pt>
                <c:pt idx="8213">
                  <c:v>2.8079999999999998</c:v>
                </c:pt>
                <c:pt idx="8214">
                  <c:v>2.8090000000000002</c:v>
                </c:pt>
                <c:pt idx="8215">
                  <c:v>2.81</c:v>
                </c:pt>
                <c:pt idx="8216">
                  <c:v>2.81</c:v>
                </c:pt>
                <c:pt idx="8217">
                  <c:v>2.8109999999999999</c:v>
                </c:pt>
                <c:pt idx="8218">
                  <c:v>2.8119999999999998</c:v>
                </c:pt>
                <c:pt idx="8219">
                  <c:v>2.8130000000000002</c:v>
                </c:pt>
                <c:pt idx="8220">
                  <c:v>2.8130000000000002</c:v>
                </c:pt>
                <c:pt idx="8221">
                  <c:v>2.8149999999999999</c:v>
                </c:pt>
                <c:pt idx="8222">
                  <c:v>2.8159999999999998</c:v>
                </c:pt>
                <c:pt idx="8223">
                  <c:v>2.8170000000000002</c:v>
                </c:pt>
                <c:pt idx="8224">
                  <c:v>2.8170000000000002</c:v>
                </c:pt>
                <c:pt idx="8225">
                  <c:v>2.8180000000000001</c:v>
                </c:pt>
                <c:pt idx="8226">
                  <c:v>2.8180000000000001</c:v>
                </c:pt>
                <c:pt idx="8227">
                  <c:v>2.819</c:v>
                </c:pt>
                <c:pt idx="8228">
                  <c:v>2.819</c:v>
                </c:pt>
                <c:pt idx="8229">
                  <c:v>2.819</c:v>
                </c:pt>
                <c:pt idx="8230">
                  <c:v>2.8220000000000001</c:v>
                </c:pt>
                <c:pt idx="8231">
                  <c:v>2.8239999999999998</c:v>
                </c:pt>
                <c:pt idx="8232">
                  <c:v>2.8239999999999998</c:v>
                </c:pt>
                <c:pt idx="8233">
                  <c:v>2.8290000000000002</c:v>
                </c:pt>
                <c:pt idx="8234">
                  <c:v>2.8319999999999999</c:v>
                </c:pt>
                <c:pt idx="8235">
                  <c:v>2.8319999999999999</c:v>
                </c:pt>
                <c:pt idx="8236">
                  <c:v>2.8330000000000002</c:v>
                </c:pt>
                <c:pt idx="8237">
                  <c:v>2.8330000000000002</c:v>
                </c:pt>
                <c:pt idx="8238">
                  <c:v>2.8330000000000002</c:v>
                </c:pt>
                <c:pt idx="8239">
                  <c:v>2.8340000000000001</c:v>
                </c:pt>
                <c:pt idx="8240">
                  <c:v>2.8340000000000001</c:v>
                </c:pt>
                <c:pt idx="8241">
                  <c:v>2.8340000000000001</c:v>
                </c:pt>
                <c:pt idx="8242">
                  <c:v>2.835</c:v>
                </c:pt>
                <c:pt idx="8243">
                  <c:v>2.835</c:v>
                </c:pt>
                <c:pt idx="8244">
                  <c:v>2.835</c:v>
                </c:pt>
                <c:pt idx="8245">
                  <c:v>2.8359999999999999</c:v>
                </c:pt>
                <c:pt idx="8246">
                  <c:v>2.8380000000000001</c:v>
                </c:pt>
                <c:pt idx="8247">
                  <c:v>2.839</c:v>
                </c:pt>
                <c:pt idx="8248">
                  <c:v>2.839</c:v>
                </c:pt>
                <c:pt idx="8249">
                  <c:v>2.839</c:v>
                </c:pt>
                <c:pt idx="8250">
                  <c:v>2.839</c:v>
                </c:pt>
                <c:pt idx="8251">
                  <c:v>2.839</c:v>
                </c:pt>
                <c:pt idx="8252">
                  <c:v>2.8410000000000002</c:v>
                </c:pt>
                <c:pt idx="8253">
                  <c:v>2.8410000000000002</c:v>
                </c:pt>
                <c:pt idx="8254">
                  <c:v>2.8439999999999999</c:v>
                </c:pt>
                <c:pt idx="8255">
                  <c:v>2.8439999999999999</c:v>
                </c:pt>
                <c:pt idx="8256">
                  <c:v>2.8439999999999999</c:v>
                </c:pt>
                <c:pt idx="8257">
                  <c:v>2.8439999999999999</c:v>
                </c:pt>
                <c:pt idx="8258">
                  <c:v>2.8450000000000002</c:v>
                </c:pt>
                <c:pt idx="8259">
                  <c:v>2.8450000000000002</c:v>
                </c:pt>
                <c:pt idx="8260">
                  <c:v>2.8450000000000002</c:v>
                </c:pt>
                <c:pt idx="8261">
                  <c:v>2.8450000000000002</c:v>
                </c:pt>
                <c:pt idx="8262">
                  <c:v>2.8450000000000002</c:v>
                </c:pt>
                <c:pt idx="8263">
                  <c:v>2.8450000000000002</c:v>
                </c:pt>
                <c:pt idx="8264">
                  <c:v>2.8450000000000002</c:v>
                </c:pt>
                <c:pt idx="8265">
                  <c:v>2.8450000000000002</c:v>
                </c:pt>
                <c:pt idx="8266">
                  <c:v>2.847</c:v>
                </c:pt>
                <c:pt idx="8267">
                  <c:v>2.847</c:v>
                </c:pt>
                <c:pt idx="8268">
                  <c:v>2.847</c:v>
                </c:pt>
                <c:pt idx="8269">
                  <c:v>2.847</c:v>
                </c:pt>
                <c:pt idx="8270">
                  <c:v>2.8479999999999999</c:v>
                </c:pt>
                <c:pt idx="8271">
                  <c:v>2.8479999999999999</c:v>
                </c:pt>
                <c:pt idx="8272">
                  <c:v>2.8479999999999999</c:v>
                </c:pt>
                <c:pt idx="8273">
                  <c:v>2.85</c:v>
                </c:pt>
                <c:pt idx="8274">
                  <c:v>2.851</c:v>
                </c:pt>
                <c:pt idx="8275">
                  <c:v>2.8519999999999999</c:v>
                </c:pt>
                <c:pt idx="8276">
                  <c:v>2.8519999999999999</c:v>
                </c:pt>
                <c:pt idx="8277">
                  <c:v>2.8519999999999999</c:v>
                </c:pt>
                <c:pt idx="8278">
                  <c:v>2.8519999999999999</c:v>
                </c:pt>
                <c:pt idx="8279">
                  <c:v>2.855</c:v>
                </c:pt>
                <c:pt idx="8280">
                  <c:v>2.8570000000000002</c:v>
                </c:pt>
                <c:pt idx="8281">
                  <c:v>2.8570000000000002</c:v>
                </c:pt>
                <c:pt idx="8282">
                  <c:v>2.8570000000000002</c:v>
                </c:pt>
                <c:pt idx="8283">
                  <c:v>2.8570000000000002</c:v>
                </c:pt>
                <c:pt idx="8284">
                  <c:v>2.8570000000000002</c:v>
                </c:pt>
                <c:pt idx="8285">
                  <c:v>2.8570000000000002</c:v>
                </c:pt>
                <c:pt idx="8286">
                  <c:v>2.8570000000000002</c:v>
                </c:pt>
                <c:pt idx="8287">
                  <c:v>2.8570000000000002</c:v>
                </c:pt>
                <c:pt idx="8288">
                  <c:v>2.8570000000000002</c:v>
                </c:pt>
                <c:pt idx="8289">
                  <c:v>2.8570000000000002</c:v>
                </c:pt>
                <c:pt idx="8290">
                  <c:v>2.8570000000000002</c:v>
                </c:pt>
                <c:pt idx="8291">
                  <c:v>2.8570000000000002</c:v>
                </c:pt>
                <c:pt idx="8292">
                  <c:v>2.8570000000000002</c:v>
                </c:pt>
                <c:pt idx="8293">
                  <c:v>2.8570000000000002</c:v>
                </c:pt>
                <c:pt idx="8294">
                  <c:v>2.8570000000000002</c:v>
                </c:pt>
                <c:pt idx="8295">
                  <c:v>2.8580000000000001</c:v>
                </c:pt>
                <c:pt idx="8296">
                  <c:v>2.86</c:v>
                </c:pt>
                <c:pt idx="8297">
                  <c:v>2.86</c:v>
                </c:pt>
                <c:pt idx="8298">
                  <c:v>2.8639999999999999</c:v>
                </c:pt>
                <c:pt idx="8299">
                  <c:v>2.8650000000000002</c:v>
                </c:pt>
                <c:pt idx="8300">
                  <c:v>2.8660000000000001</c:v>
                </c:pt>
                <c:pt idx="8301">
                  <c:v>2.867</c:v>
                </c:pt>
                <c:pt idx="8302">
                  <c:v>2.867</c:v>
                </c:pt>
                <c:pt idx="8303">
                  <c:v>2.867</c:v>
                </c:pt>
                <c:pt idx="8304">
                  <c:v>2.867</c:v>
                </c:pt>
                <c:pt idx="8305">
                  <c:v>2.867</c:v>
                </c:pt>
                <c:pt idx="8306">
                  <c:v>2.8719999999999999</c:v>
                </c:pt>
                <c:pt idx="8307">
                  <c:v>2.8730000000000002</c:v>
                </c:pt>
                <c:pt idx="8308">
                  <c:v>2.875</c:v>
                </c:pt>
                <c:pt idx="8309">
                  <c:v>2.875</c:v>
                </c:pt>
                <c:pt idx="8310">
                  <c:v>2.8759999999999999</c:v>
                </c:pt>
                <c:pt idx="8311">
                  <c:v>2.8759999999999999</c:v>
                </c:pt>
                <c:pt idx="8312">
                  <c:v>2.8769999999999998</c:v>
                </c:pt>
                <c:pt idx="8313">
                  <c:v>2.8769999999999998</c:v>
                </c:pt>
                <c:pt idx="8314">
                  <c:v>2.8780000000000001</c:v>
                </c:pt>
                <c:pt idx="8315">
                  <c:v>2.8780000000000001</c:v>
                </c:pt>
                <c:pt idx="8316">
                  <c:v>2.8820000000000001</c:v>
                </c:pt>
                <c:pt idx="8317">
                  <c:v>2.8820000000000001</c:v>
                </c:pt>
                <c:pt idx="8318">
                  <c:v>2.8820000000000001</c:v>
                </c:pt>
                <c:pt idx="8319">
                  <c:v>2.8820000000000001</c:v>
                </c:pt>
                <c:pt idx="8320">
                  <c:v>2.8820000000000001</c:v>
                </c:pt>
                <c:pt idx="8321">
                  <c:v>2.8849999999999998</c:v>
                </c:pt>
                <c:pt idx="8322">
                  <c:v>2.8849999999999998</c:v>
                </c:pt>
                <c:pt idx="8323">
                  <c:v>2.8860000000000001</c:v>
                </c:pt>
                <c:pt idx="8324">
                  <c:v>2.887</c:v>
                </c:pt>
                <c:pt idx="8325">
                  <c:v>2.8879999999999999</c:v>
                </c:pt>
                <c:pt idx="8326">
                  <c:v>2.8879999999999999</c:v>
                </c:pt>
                <c:pt idx="8327">
                  <c:v>2.8889999999999998</c:v>
                </c:pt>
                <c:pt idx="8328">
                  <c:v>2.8889999999999998</c:v>
                </c:pt>
                <c:pt idx="8329">
                  <c:v>2.891</c:v>
                </c:pt>
                <c:pt idx="8330">
                  <c:v>2.895</c:v>
                </c:pt>
                <c:pt idx="8331">
                  <c:v>2.895</c:v>
                </c:pt>
                <c:pt idx="8332">
                  <c:v>2.895</c:v>
                </c:pt>
                <c:pt idx="8333">
                  <c:v>2.895</c:v>
                </c:pt>
                <c:pt idx="8334">
                  <c:v>2.8959999999999999</c:v>
                </c:pt>
                <c:pt idx="8335">
                  <c:v>2.8959999999999999</c:v>
                </c:pt>
                <c:pt idx="8336">
                  <c:v>2.8969999999999998</c:v>
                </c:pt>
                <c:pt idx="8337">
                  <c:v>2.8969999999999998</c:v>
                </c:pt>
                <c:pt idx="8338">
                  <c:v>2.899</c:v>
                </c:pt>
                <c:pt idx="8339">
                  <c:v>2.9009999999999998</c:v>
                </c:pt>
                <c:pt idx="8340">
                  <c:v>2.9009999999999998</c:v>
                </c:pt>
                <c:pt idx="8341">
                  <c:v>2.9009999999999998</c:v>
                </c:pt>
                <c:pt idx="8342">
                  <c:v>2.9009999999999998</c:v>
                </c:pt>
                <c:pt idx="8343">
                  <c:v>2.9020000000000001</c:v>
                </c:pt>
                <c:pt idx="8344">
                  <c:v>2.903</c:v>
                </c:pt>
                <c:pt idx="8345">
                  <c:v>2.9060000000000001</c:v>
                </c:pt>
                <c:pt idx="8346">
                  <c:v>2.9060000000000001</c:v>
                </c:pt>
                <c:pt idx="8347">
                  <c:v>2.9060000000000001</c:v>
                </c:pt>
                <c:pt idx="8348">
                  <c:v>2.9060000000000001</c:v>
                </c:pt>
                <c:pt idx="8349">
                  <c:v>2.9060000000000001</c:v>
                </c:pt>
                <c:pt idx="8350">
                  <c:v>2.9060000000000001</c:v>
                </c:pt>
                <c:pt idx="8351">
                  <c:v>2.9060000000000001</c:v>
                </c:pt>
                <c:pt idx="8352">
                  <c:v>2.9060000000000001</c:v>
                </c:pt>
                <c:pt idx="8353">
                  <c:v>2.9060000000000001</c:v>
                </c:pt>
                <c:pt idx="8354">
                  <c:v>2.9060000000000001</c:v>
                </c:pt>
                <c:pt idx="8355">
                  <c:v>2.9060000000000001</c:v>
                </c:pt>
                <c:pt idx="8356">
                  <c:v>2.9060000000000001</c:v>
                </c:pt>
                <c:pt idx="8357">
                  <c:v>2.907</c:v>
                </c:pt>
                <c:pt idx="8358">
                  <c:v>2.907</c:v>
                </c:pt>
                <c:pt idx="8359">
                  <c:v>2.9089999999999998</c:v>
                </c:pt>
                <c:pt idx="8360">
                  <c:v>2.91</c:v>
                </c:pt>
                <c:pt idx="8361">
                  <c:v>2.9119999999999999</c:v>
                </c:pt>
                <c:pt idx="8362">
                  <c:v>2.9140000000000001</c:v>
                </c:pt>
                <c:pt idx="8363">
                  <c:v>2.9140000000000001</c:v>
                </c:pt>
                <c:pt idx="8364">
                  <c:v>2.9140000000000001</c:v>
                </c:pt>
                <c:pt idx="8365">
                  <c:v>2.915</c:v>
                </c:pt>
                <c:pt idx="8366">
                  <c:v>2.9159999999999999</c:v>
                </c:pt>
                <c:pt idx="8367">
                  <c:v>2.9159999999999999</c:v>
                </c:pt>
                <c:pt idx="8368">
                  <c:v>2.9159999999999999</c:v>
                </c:pt>
                <c:pt idx="8369">
                  <c:v>2.9159999999999999</c:v>
                </c:pt>
                <c:pt idx="8370">
                  <c:v>2.9159999999999999</c:v>
                </c:pt>
                <c:pt idx="8371">
                  <c:v>2.9159999999999999</c:v>
                </c:pt>
                <c:pt idx="8372">
                  <c:v>2.9159999999999999</c:v>
                </c:pt>
                <c:pt idx="8373">
                  <c:v>2.9159999999999999</c:v>
                </c:pt>
                <c:pt idx="8374">
                  <c:v>2.9159999999999999</c:v>
                </c:pt>
                <c:pt idx="8375">
                  <c:v>2.9159999999999999</c:v>
                </c:pt>
                <c:pt idx="8376">
                  <c:v>2.9159999999999999</c:v>
                </c:pt>
                <c:pt idx="8377">
                  <c:v>2.9159999999999999</c:v>
                </c:pt>
                <c:pt idx="8378">
                  <c:v>2.9159999999999999</c:v>
                </c:pt>
                <c:pt idx="8379">
                  <c:v>2.9159999999999999</c:v>
                </c:pt>
                <c:pt idx="8380">
                  <c:v>2.9169999999999998</c:v>
                </c:pt>
                <c:pt idx="8381">
                  <c:v>2.92</c:v>
                </c:pt>
                <c:pt idx="8382">
                  <c:v>2.92</c:v>
                </c:pt>
                <c:pt idx="8383">
                  <c:v>2.9209999999999998</c:v>
                </c:pt>
                <c:pt idx="8384">
                  <c:v>2.9220000000000002</c:v>
                </c:pt>
                <c:pt idx="8385">
                  <c:v>2.923</c:v>
                </c:pt>
                <c:pt idx="8386">
                  <c:v>2.9249999999999998</c:v>
                </c:pt>
                <c:pt idx="8387">
                  <c:v>2.9249999999999998</c:v>
                </c:pt>
                <c:pt idx="8388">
                  <c:v>2.9249999999999998</c:v>
                </c:pt>
                <c:pt idx="8389">
                  <c:v>2.9249999999999998</c:v>
                </c:pt>
                <c:pt idx="8390">
                  <c:v>2.9260000000000002</c:v>
                </c:pt>
                <c:pt idx="8391">
                  <c:v>2.9260000000000002</c:v>
                </c:pt>
                <c:pt idx="8392">
                  <c:v>2.9260000000000002</c:v>
                </c:pt>
                <c:pt idx="8393">
                  <c:v>2.9260000000000002</c:v>
                </c:pt>
                <c:pt idx="8394">
                  <c:v>2.9260000000000002</c:v>
                </c:pt>
                <c:pt idx="8395">
                  <c:v>2.9260000000000002</c:v>
                </c:pt>
                <c:pt idx="8396">
                  <c:v>2.9260000000000002</c:v>
                </c:pt>
                <c:pt idx="8397">
                  <c:v>2.9260000000000002</c:v>
                </c:pt>
                <c:pt idx="8398">
                  <c:v>2.9260000000000002</c:v>
                </c:pt>
                <c:pt idx="8399">
                  <c:v>2.9260000000000002</c:v>
                </c:pt>
                <c:pt idx="8400">
                  <c:v>2.9260000000000002</c:v>
                </c:pt>
                <c:pt idx="8401">
                  <c:v>2.927</c:v>
                </c:pt>
                <c:pt idx="8402">
                  <c:v>2.927</c:v>
                </c:pt>
                <c:pt idx="8403">
                  <c:v>2.9279999999999999</c:v>
                </c:pt>
                <c:pt idx="8404">
                  <c:v>2.9289999999999998</c:v>
                </c:pt>
                <c:pt idx="8405">
                  <c:v>2.93</c:v>
                </c:pt>
                <c:pt idx="8406">
                  <c:v>2.9329999999999998</c:v>
                </c:pt>
                <c:pt idx="8407">
                  <c:v>2.9340000000000002</c:v>
                </c:pt>
                <c:pt idx="8408">
                  <c:v>2.9350000000000001</c:v>
                </c:pt>
                <c:pt idx="8409">
                  <c:v>2.9359999999999999</c:v>
                </c:pt>
                <c:pt idx="8410">
                  <c:v>2.9359999999999999</c:v>
                </c:pt>
                <c:pt idx="8411">
                  <c:v>2.9359999999999999</c:v>
                </c:pt>
                <c:pt idx="8412">
                  <c:v>2.9369999999999998</c:v>
                </c:pt>
                <c:pt idx="8413">
                  <c:v>2.9390000000000001</c:v>
                </c:pt>
                <c:pt idx="8414">
                  <c:v>2.94</c:v>
                </c:pt>
                <c:pt idx="8415">
                  <c:v>2.9430000000000001</c:v>
                </c:pt>
                <c:pt idx="8416">
                  <c:v>2.9460000000000002</c:v>
                </c:pt>
                <c:pt idx="8417">
                  <c:v>2.948</c:v>
                </c:pt>
                <c:pt idx="8418">
                  <c:v>2.948</c:v>
                </c:pt>
                <c:pt idx="8419">
                  <c:v>2.948</c:v>
                </c:pt>
                <c:pt idx="8420">
                  <c:v>2.948</c:v>
                </c:pt>
                <c:pt idx="8421">
                  <c:v>2.952</c:v>
                </c:pt>
                <c:pt idx="8422">
                  <c:v>2.952</c:v>
                </c:pt>
                <c:pt idx="8423">
                  <c:v>2.952</c:v>
                </c:pt>
                <c:pt idx="8424">
                  <c:v>2.952</c:v>
                </c:pt>
                <c:pt idx="8425">
                  <c:v>2.952</c:v>
                </c:pt>
                <c:pt idx="8426">
                  <c:v>2.952</c:v>
                </c:pt>
                <c:pt idx="8427">
                  <c:v>2.9550000000000001</c:v>
                </c:pt>
                <c:pt idx="8428">
                  <c:v>2.956</c:v>
                </c:pt>
                <c:pt idx="8429">
                  <c:v>2.9569999999999999</c:v>
                </c:pt>
                <c:pt idx="8430">
                  <c:v>2.9580000000000002</c:v>
                </c:pt>
                <c:pt idx="8431">
                  <c:v>2.9580000000000002</c:v>
                </c:pt>
                <c:pt idx="8432">
                  <c:v>2.9580000000000002</c:v>
                </c:pt>
                <c:pt idx="8433">
                  <c:v>2.9580000000000002</c:v>
                </c:pt>
                <c:pt idx="8434">
                  <c:v>2.9580000000000002</c:v>
                </c:pt>
                <c:pt idx="8435">
                  <c:v>2.9580000000000002</c:v>
                </c:pt>
                <c:pt idx="8436">
                  <c:v>2.9590000000000001</c:v>
                </c:pt>
                <c:pt idx="8437">
                  <c:v>2.9590000000000001</c:v>
                </c:pt>
                <c:pt idx="8438">
                  <c:v>2.9590000000000001</c:v>
                </c:pt>
                <c:pt idx="8439">
                  <c:v>2.9590000000000001</c:v>
                </c:pt>
                <c:pt idx="8440">
                  <c:v>2.9590000000000001</c:v>
                </c:pt>
                <c:pt idx="8441">
                  <c:v>2.9590000000000001</c:v>
                </c:pt>
                <c:pt idx="8442">
                  <c:v>2.9590000000000001</c:v>
                </c:pt>
                <c:pt idx="8443">
                  <c:v>2.9590000000000001</c:v>
                </c:pt>
                <c:pt idx="8444">
                  <c:v>2.96</c:v>
                </c:pt>
                <c:pt idx="8445">
                  <c:v>2.9649999999999999</c:v>
                </c:pt>
                <c:pt idx="8446">
                  <c:v>2.9649999999999999</c:v>
                </c:pt>
                <c:pt idx="8447">
                  <c:v>2.9660000000000002</c:v>
                </c:pt>
                <c:pt idx="8448">
                  <c:v>2.9670000000000001</c:v>
                </c:pt>
                <c:pt idx="8449">
                  <c:v>2.9670000000000001</c:v>
                </c:pt>
                <c:pt idx="8450">
                  <c:v>2.9670000000000001</c:v>
                </c:pt>
                <c:pt idx="8451">
                  <c:v>2.9670000000000001</c:v>
                </c:pt>
                <c:pt idx="8452">
                  <c:v>2.9670000000000001</c:v>
                </c:pt>
                <c:pt idx="8453">
                  <c:v>2.968</c:v>
                </c:pt>
                <c:pt idx="8454">
                  <c:v>2.968</c:v>
                </c:pt>
                <c:pt idx="8455">
                  <c:v>2.9710000000000001</c:v>
                </c:pt>
                <c:pt idx="8456">
                  <c:v>2.9710000000000001</c:v>
                </c:pt>
                <c:pt idx="8457">
                  <c:v>2.972</c:v>
                </c:pt>
                <c:pt idx="8458">
                  <c:v>2.9750000000000001</c:v>
                </c:pt>
                <c:pt idx="8459">
                  <c:v>2.976</c:v>
                </c:pt>
                <c:pt idx="8460">
                  <c:v>2.976</c:v>
                </c:pt>
                <c:pt idx="8461">
                  <c:v>2.976</c:v>
                </c:pt>
                <c:pt idx="8462">
                  <c:v>2.976</c:v>
                </c:pt>
                <c:pt idx="8463">
                  <c:v>2.976</c:v>
                </c:pt>
                <c:pt idx="8464">
                  <c:v>2.976</c:v>
                </c:pt>
                <c:pt idx="8465">
                  <c:v>2.9769999999999999</c:v>
                </c:pt>
                <c:pt idx="8466">
                  <c:v>2.9780000000000002</c:v>
                </c:pt>
                <c:pt idx="8467">
                  <c:v>2.9780000000000002</c:v>
                </c:pt>
                <c:pt idx="8468">
                  <c:v>2.9790000000000001</c:v>
                </c:pt>
                <c:pt idx="8469">
                  <c:v>2.9809999999999999</c:v>
                </c:pt>
                <c:pt idx="8470">
                  <c:v>2.984</c:v>
                </c:pt>
                <c:pt idx="8471">
                  <c:v>2.984</c:v>
                </c:pt>
                <c:pt idx="8472">
                  <c:v>2.9849999999999999</c:v>
                </c:pt>
                <c:pt idx="8473">
                  <c:v>2.9849999999999999</c:v>
                </c:pt>
                <c:pt idx="8474">
                  <c:v>2.9860000000000002</c:v>
                </c:pt>
                <c:pt idx="8475">
                  <c:v>2.9860000000000002</c:v>
                </c:pt>
                <c:pt idx="8476">
                  <c:v>2.9860000000000002</c:v>
                </c:pt>
                <c:pt idx="8477">
                  <c:v>2.9860000000000002</c:v>
                </c:pt>
                <c:pt idx="8478">
                  <c:v>2.9860000000000002</c:v>
                </c:pt>
                <c:pt idx="8479">
                  <c:v>2.9870000000000001</c:v>
                </c:pt>
                <c:pt idx="8480">
                  <c:v>2.99</c:v>
                </c:pt>
                <c:pt idx="8481">
                  <c:v>2.9910000000000001</c:v>
                </c:pt>
                <c:pt idx="8482">
                  <c:v>2.9910000000000001</c:v>
                </c:pt>
                <c:pt idx="8483">
                  <c:v>2.9910000000000001</c:v>
                </c:pt>
                <c:pt idx="8484">
                  <c:v>2.9910000000000001</c:v>
                </c:pt>
                <c:pt idx="8485">
                  <c:v>2.9910000000000001</c:v>
                </c:pt>
                <c:pt idx="8486">
                  <c:v>2.9910000000000001</c:v>
                </c:pt>
                <c:pt idx="8487">
                  <c:v>2.9910000000000001</c:v>
                </c:pt>
                <c:pt idx="8488">
                  <c:v>2.9910000000000001</c:v>
                </c:pt>
                <c:pt idx="8489">
                  <c:v>2.992</c:v>
                </c:pt>
                <c:pt idx="8490">
                  <c:v>2.992</c:v>
                </c:pt>
                <c:pt idx="8491">
                  <c:v>2.9950000000000001</c:v>
                </c:pt>
                <c:pt idx="8492">
                  <c:v>2.996</c:v>
                </c:pt>
                <c:pt idx="8493">
                  <c:v>2.9969999999999999</c:v>
                </c:pt>
                <c:pt idx="8494">
                  <c:v>2.9969999999999999</c:v>
                </c:pt>
                <c:pt idx="8495">
                  <c:v>2.9969999999999999</c:v>
                </c:pt>
                <c:pt idx="8496">
                  <c:v>2.9969999999999999</c:v>
                </c:pt>
                <c:pt idx="8497">
                  <c:v>2.9980000000000002</c:v>
                </c:pt>
                <c:pt idx="8498">
                  <c:v>2.9980000000000002</c:v>
                </c:pt>
                <c:pt idx="8499">
                  <c:v>2.9980000000000002</c:v>
                </c:pt>
                <c:pt idx="8500">
                  <c:v>2.9990000000000001</c:v>
                </c:pt>
                <c:pt idx="8501">
                  <c:v>2.9990000000000001</c:v>
                </c:pt>
                <c:pt idx="8502">
                  <c:v>2.9990000000000001</c:v>
                </c:pt>
                <c:pt idx="8503">
                  <c:v>3</c:v>
                </c:pt>
                <c:pt idx="8504">
                  <c:v>3.0019999999999998</c:v>
                </c:pt>
                <c:pt idx="8505">
                  <c:v>3.004</c:v>
                </c:pt>
                <c:pt idx="8506">
                  <c:v>3.004</c:v>
                </c:pt>
                <c:pt idx="8507">
                  <c:v>3.0049999999999999</c:v>
                </c:pt>
                <c:pt idx="8508">
                  <c:v>3.0049999999999999</c:v>
                </c:pt>
                <c:pt idx="8509">
                  <c:v>3.0049999999999999</c:v>
                </c:pt>
                <c:pt idx="8510">
                  <c:v>3.0049999999999999</c:v>
                </c:pt>
                <c:pt idx="8511">
                  <c:v>3.0059999999999998</c:v>
                </c:pt>
                <c:pt idx="8512">
                  <c:v>3.0070000000000001</c:v>
                </c:pt>
                <c:pt idx="8513">
                  <c:v>3.01</c:v>
                </c:pt>
                <c:pt idx="8514">
                  <c:v>3.01</c:v>
                </c:pt>
                <c:pt idx="8515">
                  <c:v>3.0110000000000001</c:v>
                </c:pt>
                <c:pt idx="8516">
                  <c:v>3.012</c:v>
                </c:pt>
                <c:pt idx="8517">
                  <c:v>3.012</c:v>
                </c:pt>
                <c:pt idx="8518">
                  <c:v>3.0129999999999999</c:v>
                </c:pt>
                <c:pt idx="8519">
                  <c:v>3.0139999999999998</c:v>
                </c:pt>
                <c:pt idx="8520">
                  <c:v>3.0169999999999999</c:v>
                </c:pt>
                <c:pt idx="8521">
                  <c:v>3.0179999999999998</c:v>
                </c:pt>
                <c:pt idx="8522">
                  <c:v>3.0179999999999998</c:v>
                </c:pt>
                <c:pt idx="8523">
                  <c:v>3.0179999999999998</c:v>
                </c:pt>
                <c:pt idx="8524">
                  <c:v>3.0190000000000001</c:v>
                </c:pt>
                <c:pt idx="8525">
                  <c:v>3.02</c:v>
                </c:pt>
                <c:pt idx="8526">
                  <c:v>3.02</c:v>
                </c:pt>
                <c:pt idx="8527">
                  <c:v>3.02</c:v>
                </c:pt>
                <c:pt idx="8528">
                  <c:v>3.02</c:v>
                </c:pt>
                <c:pt idx="8529">
                  <c:v>3.02</c:v>
                </c:pt>
                <c:pt idx="8530">
                  <c:v>3.0230000000000001</c:v>
                </c:pt>
                <c:pt idx="8531">
                  <c:v>3.0230000000000001</c:v>
                </c:pt>
                <c:pt idx="8532">
                  <c:v>3.024</c:v>
                </c:pt>
                <c:pt idx="8533">
                  <c:v>3.024</c:v>
                </c:pt>
                <c:pt idx="8534">
                  <c:v>3.0259999999999998</c:v>
                </c:pt>
                <c:pt idx="8535">
                  <c:v>3.0259999999999998</c:v>
                </c:pt>
                <c:pt idx="8536">
                  <c:v>3.0259999999999998</c:v>
                </c:pt>
                <c:pt idx="8537">
                  <c:v>3.028</c:v>
                </c:pt>
                <c:pt idx="8538">
                  <c:v>3.0289999999999999</c:v>
                </c:pt>
                <c:pt idx="8539">
                  <c:v>3.03</c:v>
                </c:pt>
                <c:pt idx="8540">
                  <c:v>3.03</c:v>
                </c:pt>
                <c:pt idx="8541">
                  <c:v>3.03</c:v>
                </c:pt>
                <c:pt idx="8542">
                  <c:v>3.03</c:v>
                </c:pt>
                <c:pt idx="8543">
                  <c:v>3.0310000000000001</c:v>
                </c:pt>
                <c:pt idx="8544">
                  <c:v>3.0339999999999998</c:v>
                </c:pt>
                <c:pt idx="8545">
                  <c:v>3.0350000000000001</c:v>
                </c:pt>
                <c:pt idx="8546">
                  <c:v>3.036</c:v>
                </c:pt>
                <c:pt idx="8547">
                  <c:v>3.036</c:v>
                </c:pt>
                <c:pt idx="8548">
                  <c:v>3.036</c:v>
                </c:pt>
                <c:pt idx="8549">
                  <c:v>3.036</c:v>
                </c:pt>
                <c:pt idx="8550">
                  <c:v>3.036</c:v>
                </c:pt>
                <c:pt idx="8551">
                  <c:v>3.036</c:v>
                </c:pt>
                <c:pt idx="8552">
                  <c:v>3.036</c:v>
                </c:pt>
                <c:pt idx="8553">
                  <c:v>3.036</c:v>
                </c:pt>
                <c:pt idx="8554">
                  <c:v>3.036</c:v>
                </c:pt>
                <c:pt idx="8555">
                  <c:v>3.036</c:v>
                </c:pt>
                <c:pt idx="8556">
                  <c:v>3.036</c:v>
                </c:pt>
                <c:pt idx="8557">
                  <c:v>3.0369999999999999</c:v>
                </c:pt>
                <c:pt idx="8558">
                  <c:v>3.0369999999999999</c:v>
                </c:pt>
                <c:pt idx="8559">
                  <c:v>3.0379999999999998</c:v>
                </c:pt>
                <c:pt idx="8560">
                  <c:v>3.0379999999999998</c:v>
                </c:pt>
                <c:pt idx="8561">
                  <c:v>3.0390000000000001</c:v>
                </c:pt>
                <c:pt idx="8562">
                  <c:v>3.0390000000000001</c:v>
                </c:pt>
                <c:pt idx="8563">
                  <c:v>3.0419999999999998</c:v>
                </c:pt>
                <c:pt idx="8564">
                  <c:v>3.0449999999999999</c:v>
                </c:pt>
                <c:pt idx="8565">
                  <c:v>3.0470000000000002</c:v>
                </c:pt>
                <c:pt idx="8566">
                  <c:v>3.0470000000000002</c:v>
                </c:pt>
                <c:pt idx="8567">
                  <c:v>3.0470000000000002</c:v>
                </c:pt>
                <c:pt idx="8568">
                  <c:v>3.048</c:v>
                </c:pt>
                <c:pt idx="8569">
                  <c:v>3.048</c:v>
                </c:pt>
                <c:pt idx="8570">
                  <c:v>3.0489999999999999</c:v>
                </c:pt>
                <c:pt idx="8571">
                  <c:v>3.0489999999999999</c:v>
                </c:pt>
                <c:pt idx="8572">
                  <c:v>3.0489999999999999</c:v>
                </c:pt>
                <c:pt idx="8573">
                  <c:v>3.0489999999999999</c:v>
                </c:pt>
                <c:pt idx="8574">
                  <c:v>3.0489999999999999</c:v>
                </c:pt>
                <c:pt idx="8575">
                  <c:v>3.05</c:v>
                </c:pt>
                <c:pt idx="8576">
                  <c:v>3.0579999999999998</c:v>
                </c:pt>
                <c:pt idx="8577">
                  <c:v>3.0579999999999998</c:v>
                </c:pt>
                <c:pt idx="8578">
                  <c:v>3.0590000000000002</c:v>
                </c:pt>
                <c:pt idx="8579">
                  <c:v>3.06</c:v>
                </c:pt>
                <c:pt idx="8580">
                  <c:v>3.0609999999999999</c:v>
                </c:pt>
                <c:pt idx="8581">
                  <c:v>3.0619999999999998</c:v>
                </c:pt>
                <c:pt idx="8582">
                  <c:v>3.0630000000000002</c:v>
                </c:pt>
                <c:pt idx="8583">
                  <c:v>3.0630000000000002</c:v>
                </c:pt>
                <c:pt idx="8584">
                  <c:v>3.0640000000000001</c:v>
                </c:pt>
                <c:pt idx="8585">
                  <c:v>3.0670000000000002</c:v>
                </c:pt>
                <c:pt idx="8586">
                  <c:v>3.0670000000000002</c:v>
                </c:pt>
                <c:pt idx="8587">
                  <c:v>3.069</c:v>
                </c:pt>
                <c:pt idx="8588">
                  <c:v>3.069</c:v>
                </c:pt>
                <c:pt idx="8589">
                  <c:v>3.069</c:v>
                </c:pt>
                <c:pt idx="8590">
                  <c:v>3.07</c:v>
                </c:pt>
                <c:pt idx="8591">
                  <c:v>3.0720000000000001</c:v>
                </c:pt>
                <c:pt idx="8592">
                  <c:v>3.0720000000000001</c:v>
                </c:pt>
                <c:pt idx="8593">
                  <c:v>3.0750000000000002</c:v>
                </c:pt>
                <c:pt idx="8594">
                  <c:v>3.077</c:v>
                </c:pt>
                <c:pt idx="8595">
                  <c:v>3.0819999999999999</c:v>
                </c:pt>
                <c:pt idx="8596">
                  <c:v>3.0830000000000002</c:v>
                </c:pt>
                <c:pt idx="8597">
                  <c:v>3.0840000000000001</c:v>
                </c:pt>
                <c:pt idx="8598">
                  <c:v>3.085</c:v>
                </c:pt>
                <c:pt idx="8599">
                  <c:v>3.0880000000000001</c:v>
                </c:pt>
                <c:pt idx="8600">
                  <c:v>3.0880000000000001</c:v>
                </c:pt>
                <c:pt idx="8601">
                  <c:v>3.089</c:v>
                </c:pt>
                <c:pt idx="8602">
                  <c:v>3.0910000000000002</c:v>
                </c:pt>
                <c:pt idx="8603">
                  <c:v>3.0960000000000001</c:v>
                </c:pt>
                <c:pt idx="8604">
                  <c:v>3.0960000000000001</c:v>
                </c:pt>
                <c:pt idx="8605">
                  <c:v>3.0960000000000001</c:v>
                </c:pt>
                <c:pt idx="8606">
                  <c:v>3.0960000000000001</c:v>
                </c:pt>
                <c:pt idx="8607">
                  <c:v>3.0979999999999999</c:v>
                </c:pt>
                <c:pt idx="8608">
                  <c:v>3.0979999999999999</c:v>
                </c:pt>
                <c:pt idx="8609">
                  <c:v>3.0979999999999999</c:v>
                </c:pt>
                <c:pt idx="8610">
                  <c:v>3.0979999999999999</c:v>
                </c:pt>
                <c:pt idx="8611">
                  <c:v>3.0979999999999999</c:v>
                </c:pt>
                <c:pt idx="8612">
                  <c:v>3.0990000000000002</c:v>
                </c:pt>
                <c:pt idx="8613">
                  <c:v>3.0990000000000002</c:v>
                </c:pt>
                <c:pt idx="8614">
                  <c:v>3.1030000000000002</c:v>
                </c:pt>
                <c:pt idx="8615">
                  <c:v>3.1030000000000002</c:v>
                </c:pt>
                <c:pt idx="8616">
                  <c:v>3.1030000000000002</c:v>
                </c:pt>
                <c:pt idx="8617">
                  <c:v>3.1040000000000001</c:v>
                </c:pt>
                <c:pt idx="8618">
                  <c:v>3.1040000000000001</c:v>
                </c:pt>
                <c:pt idx="8619">
                  <c:v>3.1059999999999999</c:v>
                </c:pt>
                <c:pt idx="8620">
                  <c:v>3.1080000000000001</c:v>
                </c:pt>
                <c:pt idx="8621">
                  <c:v>3.109</c:v>
                </c:pt>
                <c:pt idx="8622">
                  <c:v>3.109</c:v>
                </c:pt>
                <c:pt idx="8623">
                  <c:v>3.109</c:v>
                </c:pt>
                <c:pt idx="8624">
                  <c:v>3.109</c:v>
                </c:pt>
                <c:pt idx="8625">
                  <c:v>3.109</c:v>
                </c:pt>
                <c:pt idx="8626">
                  <c:v>3.109</c:v>
                </c:pt>
                <c:pt idx="8627">
                  <c:v>3.109</c:v>
                </c:pt>
                <c:pt idx="8628">
                  <c:v>3.109</c:v>
                </c:pt>
                <c:pt idx="8629">
                  <c:v>3.1110000000000002</c:v>
                </c:pt>
                <c:pt idx="8630">
                  <c:v>3.1150000000000002</c:v>
                </c:pt>
                <c:pt idx="8631">
                  <c:v>3.1150000000000002</c:v>
                </c:pt>
                <c:pt idx="8632">
                  <c:v>3.1150000000000002</c:v>
                </c:pt>
                <c:pt idx="8633">
                  <c:v>3.1150000000000002</c:v>
                </c:pt>
                <c:pt idx="8634">
                  <c:v>3.1150000000000002</c:v>
                </c:pt>
                <c:pt idx="8635">
                  <c:v>3.1150000000000002</c:v>
                </c:pt>
                <c:pt idx="8636">
                  <c:v>3.117</c:v>
                </c:pt>
                <c:pt idx="8637">
                  <c:v>3.117</c:v>
                </c:pt>
                <c:pt idx="8638">
                  <c:v>3.1179999999999999</c:v>
                </c:pt>
                <c:pt idx="8639">
                  <c:v>3.1190000000000002</c:v>
                </c:pt>
                <c:pt idx="8640">
                  <c:v>3.1219999999999999</c:v>
                </c:pt>
                <c:pt idx="8641">
                  <c:v>3.1219999999999999</c:v>
                </c:pt>
                <c:pt idx="8642">
                  <c:v>3.1219999999999999</c:v>
                </c:pt>
                <c:pt idx="8643">
                  <c:v>3.1219999999999999</c:v>
                </c:pt>
                <c:pt idx="8644">
                  <c:v>3.1219999999999999</c:v>
                </c:pt>
                <c:pt idx="8645">
                  <c:v>3.1219999999999999</c:v>
                </c:pt>
                <c:pt idx="8646">
                  <c:v>3.1219999999999999</c:v>
                </c:pt>
                <c:pt idx="8647">
                  <c:v>3.1219999999999999</c:v>
                </c:pt>
                <c:pt idx="8648">
                  <c:v>3.1240000000000001</c:v>
                </c:pt>
                <c:pt idx="8649">
                  <c:v>3.125</c:v>
                </c:pt>
                <c:pt idx="8650">
                  <c:v>3.1269999999999998</c:v>
                </c:pt>
                <c:pt idx="8651">
                  <c:v>3.129</c:v>
                </c:pt>
                <c:pt idx="8652">
                  <c:v>3.13</c:v>
                </c:pt>
                <c:pt idx="8653">
                  <c:v>3.133</c:v>
                </c:pt>
                <c:pt idx="8654">
                  <c:v>3.133</c:v>
                </c:pt>
                <c:pt idx="8655">
                  <c:v>3.1360000000000001</c:v>
                </c:pt>
                <c:pt idx="8656">
                  <c:v>3.1360000000000001</c:v>
                </c:pt>
                <c:pt idx="8657">
                  <c:v>3.1379999999999999</c:v>
                </c:pt>
                <c:pt idx="8658">
                  <c:v>3.1379999999999999</c:v>
                </c:pt>
                <c:pt idx="8659">
                  <c:v>3.1389999999999998</c:v>
                </c:pt>
                <c:pt idx="8660">
                  <c:v>3.1389999999999998</c:v>
                </c:pt>
                <c:pt idx="8661">
                  <c:v>3.14</c:v>
                </c:pt>
                <c:pt idx="8662">
                  <c:v>3.14</c:v>
                </c:pt>
                <c:pt idx="8663">
                  <c:v>3.1419999999999999</c:v>
                </c:pt>
                <c:pt idx="8664">
                  <c:v>3.1429999999999998</c:v>
                </c:pt>
                <c:pt idx="8665">
                  <c:v>3.1440000000000001</c:v>
                </c:pt>
                <c:pt idx="8666">
                  <c:v>3.1440000000000001</c:v>
                </c:pt>
                <c:pt idx="8667">
                  <c:v>3.145</c:v>
                </c:pt>
                <c:pt idx="8668">
                  <c:v>3.1480000000000001</c:v>
                </c:pt>
                <c:pt idx="8669">
                  <c:v>3.149</c:v>
                </c:pt>
                <c:pt idx="8670">
                  <c:v>3.149</c:v>
                </c:pt>
                <c:pt idx="8671">
                  <c:v>3.149</c:v>
                </c:pt>
                <c:pt idx="8672">
                  <c:v>3.149</c:v>
                </c:pt>
                <c:pt idx="8673">
                  <c:v>3.149</c:v>
                </c:pt>
                <c:pt idx="8674">
                  <c:v>3.149</c:v>
                </c:pt>
                <c:pt idx="8675">
                  <c:v>3.149</c:v>
                </c:pt>
                <c:pt idx="8676">
                  <c:v>3.149</c:v>
                </c:pt>
                <c:pt idx="8677">
                  <c:v>3.149</c:v>
                </c:pt>
                <c:pt idx="8678">
                  <c:v>3.149</c:v>
                </c:pt>
                <c:pt idx="8679">
                  <c:v>3.149</c:v>
                </c:pt>
                <c:pt idx="8680">
                  <c:v>3.149</c:v>
                </c:pt>
                <c:pt idx="8681">
                  <c:v>3.149</c:v>
                </c:pt>
                <c:pt idx="8682">
                  <c:v>3.149</c:v>
                </c:pt>
                <c:pt idx="8683">
                  <c:v>3.149</c:v>
                </c:pt>
                <c:pt idx="8684">
                  <c:v>3.149</c:v>
                </c:pt>
                <c:pt idx="8685">
                  <c:v>3.149</c:v>
                </c:pt>
                <c:pt idx="8686">
                  <c:v>3.149</c:v>
                </c:pt>
                <c:pt idx="8687">
                  <c:v>3.149</c:v>
                </c:pt>
                <c:pt idx="8688">
                  <c:v>3.15</c:v>
                </c:pt>
                <c:pt idx="8689">
                  <c:v>3.1509999999999998</c:v>
                </c:pt>
                <c:pt idx="8690">
                  <c:v>3.1549999999999998</c:v>
                </c:pt>
                <c:pt idx="8691">
                  <c:v>3.1549999999999998</c:v>
                </c:pt>
                <c:pt idx="8692">
                  <c:v>3.1549999999999998</c:v>
                </c:pt>
                <c:pt idx="8693">
                  <c:v>3.1549999999999998</c:v>
                </c:pt>
                <c:pt idx="8694">
                  <c:v>3.1549999999999998</c:v>
                </c:pt>
                <c:pt idx="8695">
                  <c:v>3.1549999999999998</c:v>
                </c:pt>
                <c:pt idx="8696">
                  <c:v>3.1549999999999998</c:v>
                </c:pt>
                <c:pt idx="8697">
                  <c:v>3.1549999999999998</c:v>
                </c:pt>
                <c:pt idx="8698">
                  <c:v>3.1560000000000001</c:v>
                </c:pt>
                <c:pt idx="8699">
                  <c:v>3.1560000000000001</c:v>
                </c:pt>
                <c:pt idx="8700">
                  <c:v>3.1560000000000001</c:v>
                </c:pt>
                <c:pt idx="8701">
                  <c:v>3.1579999999999999</c:v>
                </c:pt>
                <c:pt idx="8702">
                  <c:v>3.1589999999999998</c:v>
                </c:pt>
                <c:pt idx="8703">
                  <c:v>3.1589999999999998</c:v>
                </c:pt>
                <c:pt idx="8704">
                  <c:v>3.1589999999999998</c:v>
                </c:pt>
                <c:pt idx="8705">
                  <c:v>3.1589999999999998</c:v>
                </c:pt>
                <c:pt idx="8706">
                  <c:v>3.1589999999999998</c:v>
                </c:pt>
                <c:pt idx="8707">
                  <c:v>3.1589999999999998</c:v>
                </c:pt>
                <c:pt idx="8708">
                  <c:v>3.1589999999999998</c:v>
                </c:pt>
                <c:pt idx="8709">
                  <c:v>3.1589999999999998</c:v>
                </c:pt>
                <c:pt idx="8710">
                  <c:v>3.1589999999999998</c:v>
                </c:pt>
                <c:pt idx="8711">
                  <c:v>3.16</c:v>
                </c:pt>
                <c:pt idx="8712">
                  <c:v>3.16</c:v>
                </c:pt>
                <c:pt idx="8713">
                  <c:v>3.16</c:v>
                </c:pt>
                <c:pt idx="8714">
                  <c:v>3.16</c:v>
                </c:pt>
                <c:pt idx="8715">
                  <c:v>3.1619999999999999</c:v>
                </c:pt>
                <c:pt idx="8716">
                  <c:v>3.1619999999999999</c:v>
                </c:pt>
                <c:pt idx="8717">
                  <c:v>3.1629999999999998</c:v>
                </c:pt>
                <c:pt idx="8718">
                  <c:v>3.1629999999999998</c:v>
                </c:pt>
                <c:pt idx="8719">
                  <c:v>3.1629999999999998</c:v>
                </c:pt>
                <c:pt idx="8720">
                  <c:v>3.1629999999999998</c:v>
                </c:pt>
                <c:pt idx="8721">
                  <c:v>3.1640000000000001</c:v>
                </c:pt>
                <c:pt idx="8722">
                  <c:v>3.165</c:v>
                </c:pt>
                <c:pt idx="8723">
                  <c:v>3.169</c:v>
                </c:pt>
                <c:pt idx="8724">
                  <c:v>3.17</c:v>
                </c:pt>
                <c:pt idx="8725">
                  <c:v>3.17</c:v>
                </c:pt>
                <c:pt idx="8726">
                  <c:v>3.17</c:v>
                </c:pt>
                <c:pt idx="8727">
                  <c:v>3.17</c:v>
                </c:pt>
                <c:pt idx="8728">
                  <c:v>3.17</c:v>
                </c:pt>
                <c:pt idx="8729">
                  <c:v>3.1720000000000002</c:v>
                </c:pt>
                <c:pt idx="8730">
                  <c:v>3.1720000000000002</c:v>
                </c:pt>
                <c:pt idx="8731">
                  <c:v>3.1720000000000002</c:v>
                </c:pt>
                <c:pt idx="8732">
                  <c:v>3.1739999999999999</c:v>
                </c:pt>
                <c:pt idx="8733">
                  <c:v>3.1749999999999998</c:v>
                </c:pt>
                <c:pt idx="8734">
                  <c:v>3.1760000000000002</c:v>
                </c:pt>
                <c:pt idx="8735">
                  <c:v>3.1760000000000002</c:v>
                </c:pt>
                <c:pt idx="8736">
                  <c:v>3.177</c:v>
                </c:pt>
                <c:pt idx="8737">
                  <c:v>3.18</c:v>
                </c:pt>
                <c:pt idx="8738">
                  <c:v>3.18</c:v>
                </c:pt>
                <c:pt idx="8739">
                  <c:v>3.181</c:v>
                </c:pt>
                <c:pt idx="8740">
                  <c:v>3.181</c:v>
                </c:pt>
                <c:pt idx="8741">
                  <c:v>3.1819999999999999</c:v>
                </c:pt>
                <c:pt idx="8742">
                  <c:v>3.1819999999999999</c:v>
                </c:pt>
                <c:pt idx="8743">
                  <c:v>3.1819999999999999</c:v>
                </c:pt>
                <c:pt idx="8744">
                  <c:v>3.1829999999999998</c:v>
                </c:pt>
                <c:pt idx="8745">
                  <c:v>3.1829999999999998</c:v>
                </c:pt>
                <c:pt idx="8746">
                  <c:v>3.1880000000000002</c:v>
                </c:pt>
                <c:pt idx="8747">
                  <c:v>3.1890000000000001</c:v>
                </c:pt>
                <c:pt idx="8748">
                  <c:v>3.1890000000000001</c:v>
                </c:pt>
                <c:pt idx="8749">
                  <c:v>3.1890000000000001</c:v>
                </c:pt>
                <c:pt idx="8750">
                  <c:v>3.1890000000000001</c:v>
                </c:pt>
                <c:pt idx="8751">
                  <c:v>3.1890000000000001</c:v>
                </c:pt>
                <c:pt idx="8752">
                  <c:v>3.1890000000000001</c:v>
                </c:pt>
                <c:pt idx="8753">
                  <c:v>3.1890000000000001</c:v>
                </c:pt>
                <c:pt idx="8754">
                  <c:v>3.1890000000000001</c:v>
                </c:pt>
                <c:pt idx="8755">
                  <c:v>3.1890000000000001</c:v>
                </c:pt>
                <c:pt idx="8756">
                  <c:v>3.1890000000000001</c:v>
                </c:pt>
                <c:pt idx="8757">
                  <c:v>3.1909999999999998</c:v>
                </c:pt>
                <c:pt idx="8758">
                  <c:v>3.1909999999999998</c:v>
                </c:pt>
                <c:pt idx="8759">
                  <c:v>3.1920000000000002</c:v>
                </c:pt>
                <c:pt idx="8760">
                  <c:v>3.1920000000000002</c:v>
                </c:pt>
                <c:pt idx="8761">
                  <c:v>3.194</c:v>
                </c:pt>
                <c:pt idx="8762">
                  <c:v>3.1960000000000002</c:v>
                </c:pt>
                <c:pt idx="8763">
                  <c:v>3.1960000000000002</c:v>
                </c:pt>
                <c:pt idx="8764">
                  <c:v>3.1960000000000002</c:v>
                </c:pt>
                <c:pt idx="8765">
                  <c:v>3.1960000000000002</c:v>
                </c:pt>
                <c:pt idx="8766">
                  <c:v>3.1960000000000002</c:v>
                </c:pt>
                <c:pt idx="8767">
                  <c:v>3.1960000000000002</c:v>
                </c:pt>
                <c:pt idx="8768">
                  <c:v>3.1960000000000002</c:v>
                </c:pt>
                <c:pt idx="8769">
                  <c:v>3.2010000000000001</c:v>
                </c:pt>
                <c:pt idx="8770">
                  <c:v>3.202</c:v>
                </c:pt>
                <c:pt idx="8771">
                  <c:v>3.2029999999999998</c:v>
                </c:pt>
                <c:pt idx="8772">
                  <c:v>3.2029999999999998</c:v>
                </c:pt>
                <c:pt idx="8773">
                  <c:v>3.2029999999999998</c:v>
                </c:pt>
                <c:pt idx="8774">
                  <c:v>3.2029999999999998</c:v>
                </c:pt>
                <c:pt idx="8775">
                  <c:v>3.2029999999999998</c:v>
                </c:pt>
                <c:pt idx="8776">
                  <c:v>3.2040000000000002</c:v>
                </c:pt>
                <c:pt idx="8777">
                  <c:v>3.2040000000000002</c:v>
                </c:pt>
                <c:pt idx="8778">
                  <c:v>3.2050000000000001</c:v>
                </c:pt>
                <c:pt idx="8779">
                  <c:v>3.2050000000000001</c:v>
                </c:pt>
                <c:pt idx="8780">
                  <c:v>3.206</c:v>
                </c:pt>
                <c:pt idx="8781">
                  <c:v>3.2090000000000001</c:v>
                </c:pt>
                <c:pt idx="8782">
                  <c:v>3.21</c:v>
                </c:pt>
                <c:pt idx="8783">
                  <c:v>3.2120000000000002</c:v>
                </c:pt>
                <c:pt idx="8784">
                  <c:v>3.2120000000000002</c:v>
                </c:pt>
                <c:pt idx="8785">
                  <c:v>3.2120000000000002</c:v>
                </c:pt>
                <c:pt idx="8786">
                  <c:v>3.2120000000000002</c:v>
                </c:pt>
                <c:pt idx="8787">
                  <c:v>3.2120000000000002</c:v>
                </c:pt>
                <c:pt idx="8788">
                  <c:v>3.2149999999999999</c:v>
                </c:pt>
                <c:pt idx="8789">
                  <c:v>3.2160000000000002</c:v>
                </c:pt>
                <c:pt idx="8790">
                  <c:v>3.2160000000000002</c:v>
                </c:pt>
                <c:pt idx="8791">
                  <c:v>3.2160000000000002</c:v>
                </c:pt>
                <c:pt idx="8792">
                  <c:v>3.2189999999999999</c:v>
                </c:pt>
                <c:pt idx="8793">
                  <c:v>3.222</c:v>
                </c:pt>
                <c:pt idx="8794">
                  <c:v>3.222</c:v>
                </c:pt>
                <c:pt idx="8795">
                  <c:v>3.222</c:v>
                </c:pt>
                <c:pt idx="8796">
                  <c:v>3.222</c:v>
                </c:pt>
                <c:pt idx="8797">
                  <c:v>3.222</c:v>
                </c:pt>
                <c:pt idx="8798">
                  <c:v>3.222</c:v>
                </c:pt>
                <c:pt idx="8799">
                  <c:v>3.2229999999999999</c:v>
                </c:pt>
                <c:pt idx="8800">
                  <c:v>3.2229999999999999</c:v>
                </c:pt>
                <c:pt idx="8801">
                  <c:v>3.2229999999999999</c:v>
                </c:pt>
                <c:pt idx="8802">
                  <c:v>3.2229999999999999</c:v>
                </c:pt>
                <c:pt idx="8803">
                  <c:v>3.2229999999999999</c:v>
                </c:pt>
                <c:pt idx="8804">
                  <c:v>3.2240000000000002</c:v>
                </c:pt>
                <c:pt idx="8805">
                  <c:v>3.226</c:v>
                </c:pt>
                <c:pt idx="8806">
                  <c:v>3.226</c:v>
                </c:pt>
                <c:pt idx="8807">
                  <c:v>3.2269999999999999</c:v>
                </c:pt>
                <c:pt idx="8808">
                  <c:v>3.2290000000000001</c:v>
                </c:pt>
                <c:pt idx="8809">
                  <c:v>3.2290000000000001</c:v>
                </c:pt>
                <c:pt idx="8810">
                  <c:v>3.2290000000000001</c:v>
                </c:pt>
                <c:pt idx="8811">
                  <c:v>3.23</c:v>
                </c:pt>
                <c:pt idx="8812">
                  <c:v>3.23</c:v>
                </c:pt>
                <c:pt idx="8813">
                  <c:v>3.2309999999999999</c:v>
                </c:pt>
                <c:pt idx="8814">
                  <c:v>3.2330000000000001</c:v>
                </c:pt>
                <c:pt idx="8815">
                  <c:v>3.2330000000000001</c:v>
                </c:pt>
                <c:pt idx="8816">
                  <c:v>3.2349999999999999</c:v>
                </c:pt>
                <c:pt idx="8817">
                  <c:v>3.2360000000000002</c:v>
                </c:pt>
                <c:pt idx="8818">
                  <c:v>3.2360000000000002</c:v>
                </c:pt>
                <c:pt idx="8819">
                  <c:v>3.238</c:v>
                </c:pt>
                <c:pt idx="8820">
                  <c:v>3.2389999999999999</c:v>
                </c:pt>
                <c:pt idx="8821">
                  <c:v>3.2429999999999999</c:v>
                </c:pt>
                <c:pt idx="8822">
                  <c:v>3.2429999999999999</c:v>
                </c:pt>
                <c:pt idx="8823">
                  <c:v>3.2429999999999999</c:v>
                </c:pt>
                <c:pt idx="8824">
                  <c:v>3.2429999999999999</c:v>
                </c:pt>
                <c:pt idx="8825">
                  <c:v>3.2429999999999999</c:v>
                </c:pt>
                <c:pt idx="8826">
                  <c:v>3.2450000000000001</c:v>
                </c:pt>
                <c:pt idx="8827">
                  <c:v>3.2450000000000001</c:v>
                </c:pt>
                <c:pt idx="8828">
                  <c:v>3.2480000000000002</c:v>
                </c:pt>
                <c:pt idx="8829">
                  <c:v>3.25</c:v>
                </c:pt>
                <c:pt idx="8830">
                  <c:v>3.2509999999999999</c:v>
                </c:pt>
                <c:pt idx="8831">
                  <c:v>3.254</c:v>
                </c:pt>
                <c:pt idx="8832">
                  <c:v>3.2570000000000001</c:v>
                </c:pt>
                <c:pt idx="8833">
                  <c:v>3.2570000000000001</c:v>
                </c:pt>
                <c:pt idx="8834">
                  <c:v>3.2570000000000001</c:v>
                </c:pt>
                <c:pt idx="8835">
                  <c:v>3.2570000000000001</c:v>
                </c:pt>
                <c:pt idx="8836">
                  <c:v>3.258</c:v>
                </c:pt>
                <c:pt idx="8837">
                  <c:v>3.2589999999999999</c:v>
                </c:pt>
                <c:pt idx="8838">
                  <c:v>3.26</c:v>
                </c:pt>
                <c:pt idx="8839">
                  <c:v>3.2639999999999998</c:v>
                </c:pt>
                <c:pt idx="8840">
                  <c:v>3.2639999999999998</c:v>
                </c:pt>
                <c:pt idx="8841">
                  <c:v>3.2639999999999998</c:v>
                </c:pt>
                <c:pt idx="8842">
                  <c:v>3.2650000000000001</c:v>
                </c:pt>
                <c:pt idx="8843">
                  <c:v>3.266</c:v>
                </c:pt>
                <c:pt idx="8844">
                  <c:v>3.27</c:v>
                </c:pt>
                <c:pt idx="8845">
                  <c:v>3.2709999999999999</c:v>
                </c:pt>
                <c:pt idx="8846">
                  <c:v>3.2709999999999999</c:v>
                </c:pt>
                <c:pt idx="8847">
                  <c:v>3.2709999999999999</c:v>
                </c:pt>
                <c:pt idx="8848">
                  <c:v>3.2709999999999999</c:v>
                </c:pt>
                <c:pt idx="8849">
                  <c:v>3.2719999999999998</c:v>
                </c:pt>
                <c:pt idx="8850">
                  <c:v>3.274</c:v>
                </c:pt>
                <c:pt idx="8851">
                  <c:v>3.274</c:v>
                </c:pt>
                <c:pt idx="8852">
                  <c:v>3.2759999999999998</c:v>
                </c:pt>
                <c:pt idx="8853">
                  <c:v>3.2759999999999998</c:v>
                </c:pt>
                <c:pt idx="8854">
                  <c:v>3.2759999999999998</c:v>
                </c:pt>
                <c:pt idx="8855">
                  <c:v>3.2770000000000001</c:v>
                </c:pt>
                <c:pt idx="8856">
                  <c:v>3.2770000000000001</c:v>
                </c:pt>
                <c:pt idx="8857">
                  <c:v>3.28</c:v>
                </c:pt>
                <c:pt idx="8858">
                  <c:v>3.28</c:v>
                </c:pt>
                <c:pt idx="8859">
                  <c:v>3.28</c:v>
                </c:pt>
                <c:pt idx="8860">
                  <c:v>3.28</c:v>
                </c:pt>
                <c:pt idx="8861">
                  <c:v>3.28</c:v>
                </c:pt>
                <c:pt idx="8862">
                  <c:v>3.28</c:v>
                </c:pt>
                <c:pt idx="8863">
                  <c:v>3.282</c:v>
                </c:pt>
                <c:pt idx="8864">
                  <c:v>3.2829999999999999</c:v>
                </c:pt>
                <c:pt idx="8865">
                  <c:v>3.2829999999999999</c:v>
                </c:pt>
                <c:pt idx="8866">
                  <c:v>3.2839999999999998</c:v>
                </c:pt>
                <c:pt idx="8867">
                  <c:v>3.2839999999999998</c:v>
                </c:pt>
                <c:pt idx="8868">
                  <c:v>3.2839999999999998</c:v>
                </c:pt>
                <c:pt idx="8869">
                  <c:v>3.2839999999999998</c:v>
                </c:pt>
                <c:pt idx="8870">
                  <c:v>3.2839999999999998</c:v>
                </c:pt>
                <c:pt idx="8871">
                  <c:v>3.2850000000000001</c:v>
                </c:pt>
                <c:pt idx="8872">
                  <c:v>3.2850000000000001</c:v>
                </c:pt>
                <c:pt idx="8873">
                  <c:v>3.2850000000000001</c:v>
                </c:pt>
                <c:pt idx="8874">
                  <c:v>3.2850000000000001</c:v>
                </c:pt>
                <c:pt idx="8875">
                  <c:v>3.2850000000000001</c:v>
                </c:pt>
                <c:pt idx="8876">
                  <c:v>3.2850000000000001</c:v>
                </c:pt>
                <c:pt idx="8877">
                  <c:v>3.2850000000000001</c:v>
                </c:pt>
                <c:pt idx="8878">
                  <c:v>3.2850000000000001</c:v>
                </c:pt>
                <c:pt idx="8879">
                  <c:v>3.286</c:v>
                </c:pt>
                <c:pt idx="8880">
                  <c:v>3.286</c:v>
                </c:pt>
                <c:pt idx="8881">
                  <c:v>3.2869999999999999</c:v>
                </c:pt>
                <c:pt idx="8882">
                  <c:v>3.2869999999999999</c:v>
                </c:pt>
                <c:pt idx="8883">
                  <c:v>3.2869999999999999</c:v>
                </c:pt>
                <c:pt idx="8884">
                  <c:v>3.2869999999999999</c:v>
                </c:pt>
                <c:pt idx="8885">
                  <c:v>3.2869999999999999</c:v>
                </c:pt>
                <c:pt idx="8886">
                  <c:v>3.2909999999999999</c:v>
                </c:pt>
                <c:pt idx="8887">
                  <c:v>3.2909999999999999</c:v>
                </c:pt>
                <c:pt idx="8888">
                  <c:v>3.2919999999999998</c:v>
                </c:pt>
                <c:pt idx="8889">
                  <c:v>3.294</c:v>
                </c:pt>
                <c:pt idx="8890">
                  <c:v>3.294</c:v>
                </c:pt>
                <c:pt idx="8891">
                  <c:v>3.2949999999999999</c:v>
                </c:pt>
                <c:pt idx="8892">
                  <c:v>3.2949999999999999</c:v>
                </c:pt>
                <c:pt idx="8893">
                  <c:v>3.2970000000000002</c:v>
                </c:pt>
                <c:pt idx="8894">
                  <c:v>3.2970000000000002</c:v>
                </c:pt>
                <c:pt idx="8895">
                  <c:v>3.2970000000000002</c:v>
                </c:pt>
                <c:pt idx="8896">
                  <c:v>3.298</c:v>
                </c:pt>
                <c:pt idx="8897">
                  <c:v>3.298</c:v>
                </c:pt>
                <c:pt idx="8898">
                  <c:v>3.298</c:v>
                </c:pt>
                <c:pt idx="8899">
                  <c:v>3.2989999999999999</c:v>
                </c:pt>
                <c:pt idx="8900">
                  <c:v>3.3039999999999998</c:v>
                </c:pt>
                <c:pt idx="8901">
                  <c:v>3.3050000000000002</c:v>
                </c:pt>
                <c:pt idx="8902">
                  <c:v>3.3050000000000002</c:v>
                </c:pt>
                <c:pt idx="8903">
                  <c:v>3.306</c:v>
                </c:pt>
                <c:pt idx="8904">
                  <c:v>3.306</c:v>
                </c:pt>
                <c:pt idx="8905">
                  <c:v>3.3079999999999998</c:v>
                </c:pt>
                <c:pt idx="8906">
                  <c:v>3.3119999999999998</c:v>
                </c:pt>
                <c:pt idx="8907">
                  <c:v>3.3119999999999998</c:v>
                </c:pt>
                <c:pt idx="8908">
                  <c:v>3.3119999999999998</c:v>
                </c:pt>
                <c:pt idx="8909">
                  <c:v>3.3119999999999998</c:v>
                </c:pt>
                <c:pt idx="8910">
                  <c:v>3.3130000000000002</c:v>
                </c:pt>
                <c:pt idx="8911">
                  <c:v>3.3130000000000002</c:v>
                </c:pt>
                <c:pt idx="8912">
                  <c:v>3.3149999999999999</c:v>
                </c:pt>
                <c:pt idx="8913">
                  <c:v>3.3180000000000001</c:v>
                </c:pt>
                <c:pt idx="8914">
                  <c:v>3.3180000000000001</c:v>
                </c:pt>
                <c:pt idx="8915">
                  <c:v>3.319</c:v>
                </c:pt>
                <c:pt idx="8916">
                  <c:v>3.32</c:v>
                </c:pt>
                <c:pt idx="8917">
                  <c:v>3.3210000000000002</c:v>
                </c:pt>
                <c:pt idx="8918">
                  <c:v>3.323</c:v>
                </c:pt>
                <c:pt idx="8919">
                  <c:v>3.3250000000000002</c:v>
                </c:pt>
                <c:pt idx="8920">
                  <c:v>3.3260000000000001</c:v>
                </c:pt>
                <c:pt idx="8921">
                  <c:v>3.327</c:v>
                </c:pt>
                <c:pt idx="8922">
                  <c:v>3.3279999999999998</c:v>
                </c:pt>
                <c:pt idx="8923">
                  <c:v>3.3290000000000002</c:v>
                </c:pt>
                <c:pt idx="8924">
                  <c:v>3.3290000000000002</c:v>
                </c:pt>
                <c:pt idx="8925">
                  <c:v>3.33</c:v>
                </c:pt>
                <c:pt idx="8926">
                  <c:v>3.3330000000000002</c:v>
                </c:pt>
                <c:pt idx="8927">
                  <c:v>3.3340000000000001</c:v>
                </c:pt>
                <c:pt idx="8928">
                  <c:v>3.3340000000000001</c:v>
                </c:pt>
                <c:pt idx="8929">
                  <c:v>3.335</c:v>
                </c:pt>
                <c:pt idx="8930">
                  <c:v>3.3359999999999999</c:v>
                </c:pt>
                <c:pt idx="8931">
                  <c:v>3.3370000000000002</c:v>
                </c:pt>
                <c:pt idx="8932">
                  <c:v>3.3370000000000002</c:v>
                </c:pt>
                <c:pt idx="8933">
                  <c:v>3.3380000000000001</c:v>
                </c:pt>
                <c:pt idx="8934">
                  <c:v>3.3380000000000001</c:v>
                </c:pt>
                <c:pt idx="8935">
                  <c:v>3.3380000000000001</c:v>
                </c:pt>
                <c:pt idx="8936">
                  <c:v>3.3380000000000001</c:v>
                </c:pt>
                <c:pt idx="8937">
                  <c:v>3.34</c:v>
                </c:pt>
                <c:pt idx="8938">
                  <c:v>3.3420000000000001</c:v>
                </c:pt>
                <c:pt idx="8939">
                  <c:v>3.3439999999999999</c:v>
                </c:pt>
                <c:pt idx="8940">
                  <c:v>3.347</c:v>
                </c:pt>
                <c:pt idx="8941">
                  <c:v>3.3479999999999999</c:v>
                </c:pt>
                <c:pt idx="8942">
                  <c:v>3.3479999999999999</c:v>
                </c:pt>
                <c:pt idx="8943">
                  <c:v>3.3479999999999999</c:v>
                </c:pt>
                <c:pt idx="8944">
                  <c:v>3.3490000000000002</c:v>
                </c:pt>
                <c:pt idx="8945">
                  <c:v>3.3490000000000002</c:v>
                </c:pt>
                <c:pt idx="8946">
                  <c:v>3.3490000000000002</c:v>
                </c:pt>
                <c:pt idx="8947">
                  <c:v>3.3490000000000002</c:v>
                </c:pt>
                <c:pt idx="8948">
                  <c:v>3.3490000000000002</c:v>
                </c:pt>
                <c:pt idx="8949">
                  <c:v>3.3490000000000002</c:v>
                </c:pt>
                <c:pt idx="8950">
                  <c:v>3.3490000000000002</c:v>
                </c:pt>
                <c:pt idx="8951">
                  <c:v>3.35</c:v>
                </c:pt>
                <c:pt idx="8952">
                  <c:v>3.3530000000000002</c:v>
                </c:pt>
                <c:pt idx="8953">
                  <c:v>3.3530000000000002</c:v>
                </c:pt>
                <c:pt idx="8954">
                  <c:v>3.3530000000000002</c:v>
                </c:pt>
                <c:pt idx="8955">
                  <c:v>3.3530000000000002</c:v>
                </c:pt>
                <c:pt idx="8956">
                  <c:v>3.3580000000000001</c:v>
                </c:pt>
                <c:pt idx="8957">
                  <c:v>3.3580000000000001</c:v>
                </c:pt>
                <c:pt idx="8958">
                  <c:v>3.359</c:v>
                </c:pt>
                <c:pt idx="8959">
                  <c:v>3.36</c:v>
                </c:pt>
                <c:pt idx="8960">
                  <c:v>3.36</c:v>
                </c:pt>
                <c:pt idx="8961">
                  <c:v>3.36</c:v>
                </c:pt>
                <c:pt idx="8962">
                  <c:v>3.3610000000000002</c:v>
                </c:pt>
                <c:pt idx="8963">
                  <c:v>3.3610000000000002</c:v>
                </c:pt>
                <c:pt idx="8964">
                  <c:v>3.363</c:v>
                </c:pt>
                <c:pt idx="8965">
                  <c:v>3.363</c:v>
                </c:pt>
                <c:pt idx="8966">
                  <c:v>3.3650000000000002</c:v>
                </c:pt>
                <c:pt idx="8967">
                  <c:v>3.367</c:v>
                </c:pt>
                <c:pt idx="8968">
                  <c:v>3.37</c:v>
                </c:pt>
                <c:pt idx="8969">
                  <c:v>3.3719999999999999</c:v>
                </c:pt>
                <c:pt idx="8970">
                  <c:v>3.3719999999999999</c:v>
                </c:pt>
                <c:pt idx="8971">
                  <c:v>3.3719999999999999</c:v>
                </c:pt>
                <c:pt idx="8972">
                  <c:v>3.375</c:v>
                </c:pt>
                <c:pt idx="8973">
                  <c:v>3.3759999999999999</c:v>
                </c:pt>
                <c:pt idx="8974">
                  <c:v>3.3769999999999998</c:v>
                </c:pt>
                <c:pt idx="8975">
                  <c:v>3.3809999999999998</c:v>
                </c:pt>
                <c:pt idx="8976">
                  <c:v>3.3809999999999998</c:v>
                </c:pt>
                <c:pt idx="8977">
                  <c:v>3.3849999999999998</c:v>
                </c:pt>
                <c:pt idx="8978">
                  <c:v>3.3879999999999999</c:v>
                </c:pt>
                <c:pt idx="8979">
                  <c:v>3.3879999999999999</c:v>
                </c:pt>
                <c:pt idx="8980">
                  <c:v>3.3879999999999999</c:v>
                </c:pt>
                <c:pt idx="8981">
                  <c:v>3.3879999999999999</c:v>
                </c:pt>
                <c:pt idx="8982">
                  <c:v>3.391</c:v>
                </c:pt>
                <c:pt idx="8983">
                  <c:v>3.3919999999999999</c:v>
                </c:pt>
                <c:pt idx="8984">
                  <c:v>3.3940000000000001</c:v>
                </c:pt>
                <c:pt idx="8985">
                  <c:v>3.3940000000000001</c:v>
                </c:pt>
                <c:pt idx="8986">
                  <c:v>3.395</c:v>
                </c:pt>
                <c:pt idx="8987">
                  <c:v>3.395</c:v>
                </c:pt>
                <c:pt idx="8988">
                  <c:v>3.395</c:v>
                </c:pt>
                <c:pt idx="8989">
                  <c:v>3.395</c:v>
                </c:pt>
                <c:pt idx="8990">
                  <c:v>3.395</c:v>
                </c:pt>
                <c:pt idx="8991">
                  <c:v>3.3959999999999999</c:v>
                </c:pt>
                <c:pt idx="8992">
                  <c:v>3.4020000000000001</c:v>
                </c:pt>
                <c:pt idx="8993">
                  <c:v>3.4020000000000001</c:v>
                </c:pt>
                <c:pt idx="8994">
                  <c:v>3.4020000000000001</c:v>
                </c:pt>
                <c:pt idx="8995">
                  <c:v>3.4020000000000001</c:v>
                </c:pt>
                <c:pt idx="8996">
                  <c:v>3.4020000000000001</c:v>
                </c:pt>
                <c:pt idx="8997">
                  <c:v>3.4020000000000001</c:v>
                </c:pt>
                <c:pt idx="8998">
                  <c:v>3.4020000000000001</c:v>
                </c:pt>
                <c:pt idx="8999">
                  <c:v>3.4020000000000001</c:v>
                </c:pt>
                <c:pt idx="9000">
                  <c:v>3.4020000000000001</c:v>
                </c:pt>
                <c:pt idx="9001">
                  <c:v>3.4020000000000001</c:v>
                </c:pt>
                <c:pt idx="9002">
                  <c:v>3.403</c:v>
                </c:pt>
                <c:pt idx="9003">
                  <c:v>3.4039999999999999</c:v>
                </c:pt>
                <c:pt idx="9004">
                  <c:v>3.4039999999999999</c:v>
                </c:pt>
                <c:pt idx="9005">
                  <c:v>3.4039999999999999</c:v>
                </c:pt>
                <c:pt idx="9006">
                  <c:v>3.4039999999999999</c:v>
                </c:pt>
                <c:pt idx="9007">
                  <c:v>3.4039999999999999</c:v>
                </c:pt>
                <c:pt idx="9008">
                  <c:v>3.4039999999999999</c:v>
                </c:pt>
                <c:pt idx="9009">
                  <c:v>3.4049999999999998</c:v>
                </c:pt>
                <c:pt idx="9010">
                  <c:v>3.4089999999999998</c:v>
                </c:pt>
                <c:pt idx="9011">
                  <c:v>3.4089999999999998</c:v>
                </c:pt>
                <c:pt idx="9012">
                  <c:v>3.4089999999999998</c:v>
                </c:pt>
                <c:pt idx="9013">
                  <c:v>3.4089999999999998</c:v>
                </c:pt>
                <c:pt idx="9014">
                  <c:v>3.4089999999999998</c:v>
                </c:pt>
                <c:pt idx="9015">
                  <c:v>3.41</c:v>
                </c:pt>
                <c:pt idx="9016">
                  <c:v>3.41</c:v>
                </c:pt>
                <c:pt idx="9017">
                  <c:v>3.41</c:v>
                </c:pt>
                <c:pt idx="9018">
                  <c:v>3.41</c:v>
                </c:pt>
                <c:pt idx="9019">
                  <c:v>3.411</c:v>
                </c:pt>
                <c:pt idx="9020">
                  <c:v>3.4119999999999999</c:v>
                </c:pt>
                <c:pt idx="9021">
                  <c:v>3.4129999999999998</c:v>
                </c:pt>
                <c:pt idx="9022">
                  <c:v>3.4129999999999998</c:v>
                </c:pt>
                <c:pt idx="9023">
                  <c:v>3.4129999999999998</c:v>
                </c:pt>
                <c:pt idx="9024">
                  <c:v>3.4129999999999998</c:v>
                </c:pt>
                <c:pt idx="9025">
                  <c:v>3.4129999999999998</c:v>
                </c:pt>
                <c:pt idx="9026">
                  <c:v>3.4129999999999998</c:v>
                </c:pt>
                <c:pt idx="9027">
                  <c:v>3.4129999999999998</c:v>
                </c:pt>
                <c:pt idx="9028">
                  <c:v>3.4140000000000001</c:v>
                </c:pt>
                <c:pt idx="9029">
                  <c:v>3.415</c:v>
                </c:pt>
                <c:pt idx="9030">
                  <c:v>3.415</c:v>
                </c:pt>
                <c:pt idx="9031">
                  <c:v>3.415</c:v>
                </c:pt>
                <c:pt idx="9032">
                  <c:v>3.4159999999999999</c:v>
                </c:pt>
                <c:pt idx="9033">
                  <c:v>3.4159999999999999</c:v>
                </c:pt>
                <c:pt idx="9034">
                  <c:v>3.4159999999999999</c:v>
                </c:pt>
                <c:pt idx="9035">
                  <c:v>3.4159999999999999</c:v>
                </c:pt>
                <c:pt idx="9036">
                  <c:v>3.4159999999999999</c:v>
                </c:pt>
                <c:pt idx="9037">
                  <c:v>3.4169999999999998</c:v>
                </c:pt>
                <c:pt idx="9038">
                  <c:v>3.4180000000000001</c:v>
                </c:pt>
                <c:pt idx="9039">
                  <c:v>3.419</c:v>
                </c:pt>
                <c:pt idx="9040">
                  <c:v>3.419</c:v>
                </c:pt>
                <c:pt idx="9041">
                  <c:v>3.419</c:v>
                </c:pt>
                <c:pt idx="9042">
                  <c:v>3.4220000000000002</c:v>
                </c:pt>
                <c:pt idx="9043">
                  <c:v>3.423</c:v>
                </c:pt>
                <c:pt idx="9044">
                  <c:v>3.423</c:v>
                </c:pt>
                <c:pt idx="9045">
                  <c:v>3.423</c:v>
                </c:pt>
                <c:pt idx="9046">
                  <c:v>3.4249999999999998</c:v>
                </c:pt>
                <c:pt idx="9047">
                  <c:v>3.4249999999999998</c:v>
                </c:pt>
                <c:pt idx="9048">
                  <c:v>3.4260000000000002</c:v>
                </c:pt>
                <c:pt idx="9049">
                  <c:v>3.4260000000000002</c:v>
                </c:pt>
                <c:pt idx="9050">
                  <c:v>3.431</c:v>
                </c:pt>
                <c:pt idx="9051">
                  <c:v>3.4369999999999998</c:v>
                </c:pt>
                <c:pt idx="9052">
                  <c:v>3.4380000000000002</c:v>
                </c:pt>
                <c:pt idx="9053">
                  <c:v>3.4380000000000002</c:v>
                </c:pt>
                <c:pt idx="9054">
                  <c:v>3.4390000000000001</c:v>
                </c:pt>
                <c:pt idx="9055">
                  <c:v>3.44</c:v>
                </c:pt>
                <c:pt idx="9056">
                  <c:v>3.44</c:v>
                </c:pt>
                <c:pt idx="9057">
                  <c:v>3.4420000000000002</c:v>
                </c:pt>
                <c:pt idx="9058">
                  <c:v>3.4449999999999998</c:v>
                </c:pt>
                <c:pt idx="9059">
                  <c:v>3.4449999999999998</c:v>
                </c:pt>
                <c:pt idx="9060">
                  <c:v>3.4449999999999998</c:v>
                </c:pt>
                <c:pt idx="9061">
                  <c:v>3.4449999999999998</c:v>
                </c:pt>
                <c:pt idx="9062">
                  <c:v>3.4470000000000001</c:v>
                </c:pt>
                <c:pt idx="9063">
                  <c:v>3.4470000000000001</c:v>
                </c:pt>
                <c:pt idx="9064">
                  <c:v>3.4470000000000001</c:v>
                </c:pt>
                <c:pt idx="9065">
                  <c:v>3.45</c:v>
                </c:pt>
                <c:pt idx="9066">
                  <c:v>3.452</c:v>
                </c:pt>
                <c:pt idx="9067">
                  <c:v>3.452</c:v>
                </c:pt>
                <c:pt idx="9068">
                  <c:v>3.456</c:v>
                </c:pt>
                <c:pt idx="9069">
                  <c:v>3.4590000000000001</c:v>
                </c:pt>
                <c:pt idx="9070">
                  <c:v>3.4590000000000001</c:v>
                </c:pt>
                <c:pt idx="9071">
                  <c:v>3.46</c:v>
                </c:pt>
                <c:pt idx="9072">
                  <c:v>3.4609999999999999</c:v>
                </c:pt>
                <c:pt idx="9073">
                  <c:v>3.4609999999999999</c:v>
                </c:pt>
                <c:pt idx="9074">
                  <c:v>3.4660000000000002</c:v>
                </c:pt>
                <c:pt idx="9075">
                  <c:v>3.4670000000000001</c:v>
                </c:pt>
                <c:pt idx="9076">
                  <c:v>3.4670000000000001</c:v>
                </c:pt>
                <c:pt idx="9077">
                  <c:v>3.4710000000000001</c:v>
                </c:pt>
                <c:pt idx="9078">
                  <c:v>3.4729999999999999</c:v>
                </c:pt>
                <c:pt idx="9079">
                  <c:v>3.4729999999999999</c:v>
                </c:pt>
                <c:pt idx="9080">
                  <c:v>3.4729999999999999</c:v>
                </c:pt>
                <c:pt idx="9081">
                  <c:v>3.4729999999999999</c:v>
                </c:pt>
                <c:pt idx="9082">
                  <c:v>3.4750000000000001</c:v>
                </c:pt>
                <c:pt idx="9083">
                  <c:v>3.4750000000000001</c:v>
                </c:pt>
                <c:pt idx="9084">
                  <c:v>3.4750000000000001</c:v>
                </c:pt>
                <c:pt idx="9085">
                  <c:v>3.4769999999999999</c:v>
                </c:pt>
                <c:pt idx="9086">
                  <c:v>3.4769999999999999</c:v>
                </c:pt>
                <c:pt idx="9087">
                  <c:v>3.4780000000000002</c:v>
                </c:pt>
                <c:pt idx="9088">
                  <c:v>3.4780000000000002</c:v>
                </c:pt>
                <c:pt idx="9089">
                  <c:v>3.4780000000000002</c:v>
                </c:pt>
                <c:pt idx="9090">
                  <c:v>3.4780000000000002</c:v>
                </c:pt>
                <c:pt idx="9091">
                  <c:v>3.4780000000000002</c:v>
                </c:pt>
                <c:pt idx="9092">
                  <c:v>3.4780000000000002</c:v>
                </c:pt>
                <c:pt idx="9093">
                  <c:v>3.4780000000000002</c:v>
                </c:pt>
                <c:pt idx="9094">
                  <c:v>3.4790000000000001</c:v>
                </c:pt>
                <c:pt idx="9095">
                  <c:v>3.48</c:v>
                </c:pt>
                <c:pt idx="9096">
                  <c:v>3.48</c:v>
                </c:pt>
                <c:pt idx="9097">
                  <c:v>3.4809999999999999</c:v>
                </c:pt>
                <c:pt idx="9098">
                  <c:v>3.4809999999999999</c:v>
                </c:pt>
                <c:pt idx="9099">
                  <c:v>3.4809999999999999</c:v>
                </c:pt>
                <c:pt idx="9100">
                  <c:v>3.484</c:v>
                </c:pt>
                <c:pt idx="9101">
                  <c:v>3.484</c:v>
                </c:pt>
                <c:pt idx="9102">
                  <c:v>3.484</c:v>
                </c:pt>
                <c:pt idx="9103">
                  <c:v>3.4870000000000001</c:v>
                </c:pt>
                <c:pt idx="9104">
                  <c:v>3.4870000000000001</c:v>
                </c:pt>
                <c:pt idx="9105">
                  <c:v>3.4870000000000001</c:v>
                </c:pt>
                <c:pt idx="9106">
                  <c:v>3.4870000000000001</c:v>
                </c:pt>
                <c:pt idx="9107">
                  <c:v>3.4870000000000001</c:v>
                </c:pt>
                <c:pt idx="9108">
                  <c:v>3.4889999999999999</c:v>
                </c:pt>
                <c:pt idx="9109">
                  <c:v>3.4889999999999999</c:v>
                </c:pt>
                <c:pt idx="9110">
                  <c:v>3.4889999999999999</c:v>
                </c:pt>
                <c:pt idx="9111">
                  <c:v>3.4889999999999999</c:v>
                </c:pt>
                <c:pt idx="9112">
                  <c:v>3.49</c:v>
                </c:pt>
                <c:pt idx="9113">
                  <c:v>3.4940000000000002</c:v>
                </c:pt>
                <c:pt idx="9114">
                  <c:v>3.4950000000000001</c:v>
                </c:pt>
                <c:pt idx="9115">
                  <c:v>3.4950000000000001</c:v>
                </c:pt>
                <c:pt idx="9116">
                  <c:v>3.5</c:v>
                </c:pt>
                <c:pt idx="9117">
                  <c:v>3.5009999999999999</c:v>
                </c:pt>
                <c:pt idx="9118">
                  <c:v>3.5019999999999998</c:v>
                </c:pt>
                <c:pt idx="9119">
                  <c:v>3.5019999999999998</c:v>
                </c:pt>
                <c:pt idx="9120">
                  <c:v>3.5030000000000001</c:v>
                </c:pt>
                <c:pt idx="9121">
                  <c:v>3.5110000000000001</c:v>
                </c:pt>
                <c:pt idx="9122">
                  <c:v>3.5110000000000001</c:v>
                </c:pt>
                <c:pt idx="9123">
                  <c:v>3.516</c:v>
                </c:pt>
                <c:pt idx="9124">
                  <c:v>3.516</c:v>
                </c:pt>
                <c:pt idx="9125">
                  <c:v>3.5179999999999998</c:v>
                </c:pt>
                <c:pt idx="9126">
                  <c:v>3.5190000000000001</c:v>
                </c:pt>
                <c:pt idx="9127">
                  <c:v>3.5209999999999999</c:v>
                </c:pt>
                <c:pt idx="9128">
                  <c:v>3.5219999999999998</c:v>
                </c:pt>
                <c:pt idx="9129">
                  <c:v>3.5219999999999998</c:v>
                </c:pt>
                <c:pt idx="9130">
                  <c:v>3.5230000000000001</c:v>
                </c:pt>
                <c:pt idx="9131">
                  <c:v>3.5249999999999999</c:v>
                </c:pt>
                <c:pt idx="9132">
                  <c:v>3.528</c:v>
                </c:pt>
                <c:pt idx="9133">
                  <c:v>3.53</c:v>
                </c:pt>
                <c:pt idx="9134">
                  <c:v>3.53</c:v>
                </c:pt>
                <c:pt idx="9135">
                  <c:v>3.53</c:v>
                </c:pt>
                <c:pt idx="9136">
                  <c:v>3.53</c:v>
                </c:pt>
                <c:pt idx="9137">
                  <c:v>3.5310000000000001</c:v>
                </c:pt>
                <c:pt idx="9138">
                  <c:v>3.5310000000000001</c:v>
                </c:pt>
                <c:pt idx="9139">
                  <c:v>3.5310000000000001</c:v>
                </c:pt>
                <c:pt idx="9140">
                  <c:v>3.5310000000000001</c:v>
                </c:pt>
                <c:pt idx="9141">
                  <c:v>3.5310000000000001</c:v>
                </c:pt>
                <c:pt idx="9142">
                  <c:v>3.5310000000000001</c:v>
                </c:pt>
                <c:pt idx="9143">
                  <c:v>3.5310000000000001</c:v>
                </c:pt>
                <c:pt idx="9144">
                  <c:v>3.532</c:v>
                </c:pt>
                <c:pt idx="9145">
                  <c:v>3.5329999999999999</c:v>
                </c:pt>
                <c:pt idx="9146">
                  <c:v>3.5329999999999999</c:v>
                </c:pt>
                <c:pt idx="9147">
                  <c:v>3.5329999999999999</c:v>
                </c:pt>
                <c:pt idx="9148">
                  <c:v>3.5339999999999998</c:v>
                </c:pt>
                <c:pt idx="9149">
                  <c:v>3.5379999999999998</c:v>
                </c:pt>
                <c:pt idx="9150">
                  <c:v>3.5379999999999998</c:v>
                </c:pt>
                <c:pt idx="9151">
                  <c:v>3.5430000000000001</c:v>
                </c:pt>
                <c:pt idx="9152">
                  <c:v>3.5430000000000001</c:v>
                </c:pt>
                <c:pt idx="9153">
                  <c:v>3.5430000000000001</c:v>
                </c:pt>
                <c:pt idx="9154">
                  <c:v>3.5430000000000001</c:v>
                </c:pt>
                <c:pt idx="9155">
                  <c:v>3.5430000000000001</c:v>
                </c:pt>
                <c:pt idx="9156">
                  <c:v>3.5430000000000001</c:v>
                </c:pt>
                <c:pt idx="9157">
                  <c:v>3.5430000000000001</c:v>
                </c:pt>
                <c:pt idx="9158">
                  <c:v>3.544</c:v>
                </c:pt>
                <c:pt idx="9159">
                  <c:v>3.544</c:v>
                </c:pt>
                <c:pt idx="9160">
                  <c:v>3.5449999999999999</c:v>
                </c:pt>
                <c:pt idx="9161">
                  <c:v>3.5449999999999999</c:v>
                </c:pt>
                <c:pt idx="9162">
                  <c:v>3.5449999999999999</c:v>
                </c:pt>
                <c:pt idx="9163">
                  <c:v>3.5529999999999999</c:v>
                </c:pt>
                <c:pt idx="9164">
                  <c:v>3.5529999999999999</c:v>
                </c:pt>
                <c:pt idx="9165">
                  <c:v>3.5529999999999999</c:v>
                </c:pt>
                <c:pt idx="9166">
                  <c:v>3.5529999999999999</c:v>
                </c:pt>
                <c:pt idx="9167">
                  <c:v>3.5529999999999999</c:v>
                </c:pt>
                <c:pt idx="9168">
                  <c:v>3.5539999999999998</c:v>
                </c:pt>
                <c:pt idx="9169">
                  <c:v>3.5539999999999998</c:v>
                </c:pt>
                <c:pt idx="9170">
                  <c:v>3.5550000000000002</c:v>
                </c:pt>
                <c:pt idx="9171">
                  <c:v>3.5550000000000002</c:v>
                </c:pt>
                <c:pt idx="9172">
                  <c:v>3.5550000000000002</c:v>
                </c:pt>
                <c:pt idx="9173">
                  <c:v>3.5550000000000002</c:v>
                </c:pt>
                <c:pt idx="9174">
                  <c:v>3.556</c:v>
                </c:pt>
                <c:pt idx="9175">
                  <c:v>3.556</c:v>
                </c:pt>
                <c:pt idx="9176">
                  <c:v>3.5590000000000002</c:v>
                </c:pt>
                <c:pt idx="9177">
                  <c:v>3.56</c:v>
                </c:pt>
                <c:pt idx="9178">
                  <c:v>3.56</c:v>
                </c:pt>
                <c:pt idx="9179">
                  <c:v>3.5619999999999998</c:v>
                </c:pt>
                <c:pt idx="9180">
                  <c:v>3.5649999999999999</c:v>
                </c:pt>
                <c:pt idx="9181">
                  <c:v>3.5659999999999998</c:v>
                </c:pt>
                <c:pt idx="9182">
                  <c:v>3.5659999999999998</c:v>
                </c:pt>
                <c:pt idx="9183">
                  <c:v>3.57</c:v>
                </c:pt>
                <c:pt idx="9184">
                  <c:v>3.5720000000000001</c:v>
                </c:pt>
                <c:pt idx="9185">
                  <c:v>3.5739999999999998</c:v>
                </c:pt>
                <c:pt idx="9186">
                  <c:v>3.5739999999999998</c:v>
                </c:pt>
                <c:pt idx="9187">
                  <c:v>3.5739999999999998</c:v>
                </c:pt>
                <c:pt idx="9188">
                  <c:v>3.5739999999999998</c:v>
                </c:pt>
                <c:pt idx="9189">
                  <c:v>3.5750000000000002</c:v>
                </c:pt>
                <c:pt idx="9190">
                  <c:v>3.58</c:v>
                </c:pt>
                <c:pt idx="9191">
                  <c:v>3.581</c:v>
                </c:pt>
                <c:pt idx="9192">
                  <c:v>3.581</c:v>
                </c:pt>
                <c:pt idx="9193">
                  <c:v>3.5819999999999999</c:v>
                </c:pt>
                <c:pt idx="9194">
                  <c:v>3.5870000000000002</c:v>
                </c:pt>
                <c:pt idx="9195">
                  <c:v>3.5880000000000001</c:v>
                </c:pt>
                <c:pt idx="9196">
                  <c:v>3.589</c:v>
                </c:pt>
                <c:pt idx="9197">
                  <c:v>3.589</c:v>
                </c:pt>
                <c:pt idx="9198">
                  <c:v>3.589</c:v>
                </c:pt>
                <c:pt idx="9199">
                  <c:v>3.59</c:v>
                </c:pt>
                <c:pt idx="9200">
                  <c:v>3.5910000000000002</c:v>
                </c:pt>
                <c:pt idx="9201">
                  <c:v>3.5910000000000002</c:v>
                </c:pt>
                <c:pt idx="9202">
                  <c:v>3.5960000000000001</c:v>
                </c:pt>
                <c:pt idx="9203">
                  <c:v>3.597</c:v>
                </c:pt>
                <c:pt idx="9204">
                  <c:v>3.597</c:v>
                </c:pt>
                <c:pt idx="9205">
                  <c:v>3.5979999999999999</c:v>
                </c:pt>
                <c:pt idx="9206">
                  <c:v>3.5979999999999999</c:v>
                </c:pt>
                <c:pt idx="9207">
                  <c:v>3.5979999999999999</c:v>
                </c:pt>
                <c:pt idx="9208">
                  <c:v>3.5979999999999999</c:v>
                </c:pt>
                <c:pt idx="9209">
                  <c:v>3.6</c:v>
                </c:pt>
                <c:pt idx="9210">
                  <c:v>3.6</c:v>
                </c:pt>
                <c:pt idx="9211">
                  <c:v>3.6019999999999999</c:v>
                </c:pt>
                <c:pt idx="9212">
                  <c:v>3.6030000000000002</c:v>
                </c:pt>
                <c:pt idx="9213">
                  <c:v>3.6030000000000002</c:v>
                </c:pt>
                <c:pt idx="9214">
                  <c:v>3.6059999999999999</c:v>
                </c:pt>
                <c:pt idx="9215">
                  <c:v>3.6080000000000001</c:v>
                </c:pt>
                <c:pt idx="9216">
                  <c:v>3.609</c:v>
                </c:pt>
                <c:pt idx="9217">
                  <c:v>3.609</c:v>
                </c:pt>
                <c:pt idx="9218">
                  <c:v>3.609</c:v>
                </c:pt>
                <c:pt idx="9219">
                  <c:v>3.609</c:v>
                </c:pt>
                <c:pt idx="9220">
                  <c:v>3.609</c:v>
                </c:pt>
                <c:pt idx="9221">
                  <c:v>3.609</c:v>
                </c:pt>
                <c:pt idx="9222">
                  <c:v>3.609</c:v>
                </c:pt>
                <c:pt idx="9223">
                  <c:v>3.609</c:v>
                </c:pt>
                <c:pt idx="9224">
                  <c:v>3.61</c:v>
                </c:pt>
                <c:pt idx="9225">
                  <c:v>3.61</c:v>
                </c:pt>
                <c:pt idx="9226">
                  <c:v>3.61</c:v>
                </c:pt>
                <c:pt idx="9227">
                  <c:v>3.6120000000000001</c:v>
                </c:pt>
                <c:pt idx="9228">
                  <c:v>3.6120000000000001</c:v>
                </c:pt>
                <c:pt idx="9229">
                  <c:v>3.613</c:v>
                </c:pt>
                <c:pt idx="9230">
                  <c:v>3.6139999999999999</c:v>
                </c:pt>
                <c:pt idx="9231">
                  <c:v>3.6139999999999999</c:v>
                </c:pt>
                <c:pt idx="9232">
                  <c:v>3.617</c:v>
                </c:pt>
                <c:pt idx="9233">
                  <c:v>3.617</c:v>
                </c:pt>
                <c:pt idx="9234">
                  <c:v>3.6179999999999999</c:v>
                </c:pt>
                <c:pt idx="9235">
                  <c:v>3.6179999999999999</c:v>
                </c:pt>
                <c:pt idx="9236">
                  <c:v>3.62</c:v>
                </c:pt>
                <c:pt idx="9237">
                  <c:v>3.62</c:v>
                </c:pt>
                <c:pt idx="9238">
                  <c:v>3.62</c:v>
                </c:pt>
                <c:pt idx="9239">
                  <c:v>3.62</c:v>
                </c:pt>
                <c:pt idx="9240">
                  <c:v>3.6230000000000002</c:v>
                </c:pt>
                <c:pt idx="9241">
                  <c:v>3.6240000000000001</c:v>
                </c:pt>
                <c:pt idx="9242">
                  <c:v>3.6240000000000001</c:v>
                </c:pt>
                <c:pt idx="9243">
                  <c:v>3.6240000000000001</c:v>
                </c:pt>
                <c:pt idx="9244">
                  <c:v>3.6240000000000001</c:v>
                </c:pt>
                <c:pt idx="9245">
                  <c:v>3.6240000000000001</c:v>
                </c:pt>
                <c:pt idx="9246">
                  <c:v>3.625</c:v>
                </c:pt>
                <c:pt idx="9247">
                  <c:v>3.6269999999999998</c:v>
                </c:pt>
                <c:pt idx="9248">
                  <c:v>3.6309999999999998</c:v>
                </c:pt>
                <c:pt idx="9249">
                  <c:v>3.6309999999999998</c:v>
                </c:pt>
                <c:pt idx="9250">
                  <c:v>3.6320000000000001</c:v>
                </c:pt>
                <c:pt idx="9251">
                  <c:v>3.6349999999999998</c:v>
                </c:pt>
                <c:pt idx="9252">
                  <c:v>3.6360000000000001</c:v>
                </c:pt>
                <c:pt idx="9253">
                  <c:v>3.6379999999999999</c:v>
                </c:pt>
                <c:pt idx="9254">
                  <c:v>3.6379999999999999</c:v>
                </c:pt>
                <c:pt idx="9255">
                  <c:v>3.6419999999999999</c:v>
                </c:pt>
                <c:pt idx="9256">
                  <c:v>3.6440000000000001</c:v>
                </c:pt>
                <c:pt idx="9257">
                  <c:v>3.645</c:v>
                </c:pt>
                <c:pt idx="9258">
                  <c:v>3.649</c:v>
                </c:pt>
                <c:pt idx="9259">
                  <c:v>3.6539999999999999</c:v>
                </c:pt>
                <c:pt idx="9260">
                  <c:v>3.6539999999999999</c:v>
                </c:pt>
                <c:pt idx="9261">
                  <c:v>3.6539999999999999</c:v>
                </c:pt>
                <c:pt idx="9262">
                  <c:v>3.6539999999999999</c:v>
                </c:pt>
                <c:pt idx="9263">
                  <c:v>3.6539999999999999</c:v>
                </c:pt>
                <c:pt idx="9264">
                  <c:v>3.6549999999999998</c:v>
                </c:pt>
                <c:pt idx="9265">
                  <c:v>3.6549999999999998</c:v>
                </c:pt>
                <c:pt idx="9266">
                  <c:v>3.6560000000000001</c:v>
                </c:pt>
                <c:pt idx="9267">
                  <c:v>3.6560000000000001</c:v>
                </c:pt>
                <c:pt idx="9268">
                  <c:v>3.657</c:v>
                </c:pt>
                <c:pt idx="9269">
                  <c:v>3.6579999999999999</c:v>
                </c:pt>
                <c:pt idx="9270">
                  <c:v>3.6579999999999999</c:v>
                </c:pt>
                <c:pt idx="9271">
                  <c:v>3.6589999999999998</c:v>
                </c:pt>
                <c:pt idx="9272">
                  <c:v>3.6589999999999998</c:v>
                </c:pt>
                <c:pt idx="9273">
                  <c:v>3.66</c:v>
                </c:pt>
                <c:pt idx="9274">
                  <c:v>3.66</c:v>
                </c:pt>
                <c:pt idx="9275">
                  <c:v>3.661</c:v>
                </c:pt>
                <c:pt idx="9276">
                  <c:v>3.661</c:v>
                </c:pt>
                <c:pt idx="9277">
                  <c:v>3.661</c:v>
                </c:pt>
                <c:pt idx="9278">
                  <c:v>3.661</c:v>
                </c:pt>
                <c:pt idx="9279">
                  <c:v>3.6619999999999999</c:v>
                </c:pt>
                <c:pt idx="9280">
                  <c:v>3.6619999999999999</c:v>
                </c:pt>
                <c:pt idx="9281">
                  <c:v>3.6629999999999998</c:v>
                </c:pt>
                <c:pt idx="9282">
                  <c:v>3.6640000000000001</c:v>
                </c:pt>
                <c:pt idx="9283">
                  <c:v>3.6640000000000001</c:v>
                </c:pt>
                <c:pt idx="9284">
                  <c:v>3.6640000000000001</c:v>
                </c:pt>
                <c:pt idx="9285">
                  <c:v>3.6640000000000001</c:v>
                </c:pt>
                <c:pt idx="9286">
                  <c:v>3.6640000000000001</c:v>
                </c:pt>
                <c:pt idx="9287">
                  <c:v>3.665</c:v>
                </c:pt>
                <c:pt idx="9288">
                  <c:v>3.6659999999999999</c:v>
                </c:pt>
                <c:pt idx="9289">
                  <c:v>3.67</c:v>
                </c:pt>
                <c:pt idx="9290">
                  <c:v>3.67</c:v>
                </c:pt>
                <c:pt idx="9291">
                  <c:v>3.67</c:v>
                </c:pt>
                <c:pt idx="9292">
                  <c:v>3.6709999999999998</c:v>
                </c:pt>
                <c:pt idx="9293">
                  <c:v>3.6709999999999998</c:v>
                </c:pt>
                <c:pt idx="9294">
                  <c:v>3.673</c:v>
                </c:pt>
                <c:pt idx="9295">
                  <c:v>3.6749999999999998</c:v>
                </c:pt>
                <c:pt idx="9296">
                  <c:v>3.6749999999999998</c:v>
                </c:pt>
                <c:pt idx="9297">
                  <c:v>3.6749999999999998</c:v>
                </c:pt>
                <c:pt idx="9298">
                  <c:v>3.6760000000000002</c:v>
                </c:pt>
                <c:pt idx="9299">
                  <c:v>3.6760000000000002</c:v>
                </c:pt>
                <c:pt idx="9300">
                  <c:v>3.6760000000000002</c:v>
                </c:pt>
                <c:pt idx="9301">
                  <c:v>3.677</c:v>
                </c:pt>
                <c:pt idx="9302">
                  <c:v>3.6779999999999999</c:v>
                </c:pt>
                <c:pt idx="9303">
                  <c:v>3.68</c:v>
                </c:pt>
                <c:pt idx="9304">
                  <c:v>3.6819999999999999</c:v>
                </c:pt>
                <c:pt idx="9305">
                  <c:v>3.6829999999999998</c:v>
                </c:pt>
                <c:pt idx="9306">
                  <c:v>3.6859999999999999</c:v>
                </c:pt>
                <c:pt idx="9307">
                  <c:v>3.6859999999999999</c:v>
                </c:pt>
                <c:pt idx="9308">
                  <c:v>3.6869999999999998</c:v>
                </c:pt>
                <c:pt idx="9309">
                  <c:v>3.6869999999999998</c:v>
                </c:pt>
                <c:pt idx="9310">
                  <c:v>3.6869999999999998</c:v>
                </c:pt>
                <c:pt idx="9311">
                  <c:v>3.6869999999999998</c:v>
                </c:pt>
                <c:pt idx="9312">
                  <c:v>3.6869999999999998</c:v>
                </c:pt>
                <c:pt idx="9313">
                  <c:v>3.6880000000000002</c:v>
                </c:pt>
                <c:pt idx="9314">
                  <c:v>3.6880000000000002</c:v>
                </c:pt>
                <c:pt idx="9315">
                  <c:v>3.6890000000000001</c:v>
                </c:pt>
                <c:pt idx="9316">
                  <c:v>3.69</c:v>
                </c:pt>
                <c:pt idx="9317">
                  <c:v>3.6909999999999998</c:v>
                </c:pt>
                <c:pt idx="9318">
                  <c:v>3.6949999999999998</c:v>
                </c:pt>
                <c:pt idx="9319">
                  <c:v>3.6949999999999998</c:v>
                </c:pt>
                <c:pt idx="9320">
                  <c:v>3.6949999999999998</c:v>
                </c:pt>
                <c:pt idx="9321">
                  <c:v>3.6949999999999998</c:v>
                </c:pt>
                <c:pt idx="9322">
                  <c:v>3.6960000000000002</c:v>
                </c:pt>
                <c:pt idx="9323">
                  <c:v>3.698</c:v>
                </c:pt>
                <c:pt idx="9324">
                  <c:v>3.698</c:v>
                </c:pt>
                <c:pt idx="9325">
                  <c:v>3.698</c:v>
                </c:pt>
                <c:pt idx="9326">
                  <c:v>3.698</c:v>
                </c:pt>
                <c:pt idx="9327">
                  <c:v>3.6989999999999998</c:v>
                </c:pt>
                <c:pt idx="9328">
                  <c:v>3.6989999999999998</c:v>
                </c:pt>
                <c:pt idx="9329">
                  <c:v>3.6989999999999998</c:v>
                </c:pt>
                <c:pt idx="9330">
                  <c:v>3.7</c:v>
                </c:pt>
                <c:pt idx="9331">
                  <c:v>3.7040000000000002</c:v>
                </c:pt>
                <c:pt idx="9332">
                  <c:v>3.7050000000000001</c:v>
                </c:pt>
                <c:pt idx="9333">
                  <c:v>3.7050000000000001</c:v>
                </c:pt>
                <c:pt idx="9334">
                  <c:v>3.706</c:v>
                </c:pt>
                <c:pt idx="9335">
                  <c:v>3.706</c:v>
                </c:pt>
                <c:pt idx="9336">
                  <c:v>3.706</c:v>
                </c:pt>
                <c:pt idx="9337">
                  <c:v>3.706</c:v>
                </c:pt>
                <c:pt idx="9338">
                  <c:v>3.706</c:v>
                </c:pt>
                <c:pt idx="9339">
                  <c:v>3.7069999999999999</c:v>
                </c:pt>
                <c:pt idx="9340">
                  <c:v>3.7090000000000001</c:v>
                </c:pt>
                <c:pt idx="9341">
                  <c:v>3.7090000000000001</c:v>
                </c:pt>
                <c:pt idx="9342">
                  <c:v>3.71</c:v>
                </c:pt>
                <c:pt idx="9343">
                  <c:v>3.7130000000000001</c:v>
                </c:pt>
                <c:pt idx="9344">
                  <c:v>3.7130000000000001</c:v>
                </c:pt>
                <c:pt idx="9345">
                  <c:v>3.7130000000000001</c:v>
                </c:pt>
                <c:pt idx="9346">
                  <c:v>3.7130000000000001</c:v>
                </c:pt>
                <c:pt idx="9347">
                  <c:v>3.714</c:v>
                </c:pt>
                <c:pt idx="9348">
                  <c:v>3.714</c:v>
                </c:pt>
                <c:pt idx="9349">
                  <c:v>3.714</c:v>
                </c:pt>
                <c:pt idx="9350">
                  <c:v>3.7189999999999999</c:v>
                </c:pt>
                <c:pt idx="9351">
                  <c:v>3.7189999999999999</c:v>
                </c:pt>
                <c:pt idx="9352">
                  <c:v>3.7210000000000001</c:v>
                </c:pt>
                <c:pt idx="9353">
                  <c:v>3.7210000000000001</c:v>
                </c:pt>
                <c:pt idx="9354">
                  <c:v>3.7229999999999999</c:v>
                </c:pt>
                <c:pt idx="9355">
                  <c:v>3.7269999999999999</c:v>
                </c:pt>
                <c:pt idx="9356">
                  <c:v>3.7280000000000002</c:v>
                </c:pt>
                <c:pt idx="9357">
                  <c:v>3.7280000000000002</c:v>
                </c:pt>
                <c:pt idx="9358">
                  <c:v>3.7290000000000001</c:v>
                </c:pt>
                <c:pt idx="9359">
                  <c:v>3.7290000000000001</c:v>
                </c:pt>
                <c:pt idx="9360">
                  <c:v>3.7309999999999999</c:v>
                </c:pt>
                <c:pt idx="9361">
                  <c:v>3.7360000000000002</c:v>
                </c:pt>
                <c:pt idx="9362">
                  <c:v>3.7370000000000001</c:v>
                </c:pt>
                <c:pt idx="9363">
                  <c:v>3.7370000000000001</c:v>
                </c:pt>
                <c:pt idx="9364">
                  <c:v>3.7370000000000001</c:v>
                </c:pt>
                <c:pt idx="9365">
                  <c:v>3.74</c:v>
                </c:pt>
                <c:pt idx="9366">
                  <c:v>3.7429999999999999</c:v>
                </c:pt>
                <c:pt idx="9367">
                  <c:v>3.7429999999999999</c:v>
                </c:pt>
                <c:pt idx="9368">
                  <c:v>3.7429999999999999</c:v>
                </c:pt>
                <c:pt idx="9369">
                  <c:v>3.7429999999999999</c:v>
                </c:pt>
                <c:pt idx="9370">
                  <c:v>3.7429999999999999</c:v>
                </c:pt>
                <c:pt idx="9371">
                  <c:v>3.7429999999999999</c:v>
                </c:pt>
                <c:pt idx="9372">
                  <c:v>3.7429999999999999</c:v>
                </c:pt>
                <c:pt idx="9373">
                  <c:v>3.7429999999999999</c:v>
                </c:pt>
                <c:pt idx="9374">
                  <c:v>3.7429999999999999</c:v>
                </c:pt>
                <c:pt idx="9375">
                  <c:v>3.7429999999999999</c:v>
                </c:pt>
                <c:pt idx="9376">
                  <c:v>3.7429999999999999</c:v>
                </c:pt>
                <c:pt idx="9377">
                  <c:v>3.7429999999999999</c:v>
                </c:pt>
                <c:pt idx="9378">
                  <c:v>3.7440000000000002</c:v>
                </c:pt>
                <c:pt idx="9379">
                  <c:v>3.7469999999999999</c:v>
                </c:pt>
                <c:pt idx="9380">
                  <c:v>3.7469999999999999</c:v>
                </c:pt>
                <c:pt idx="9381">
                  <c:v>3.75</c:v>
                </c:pt>
                <c:pt idx="9382">
                  <c:v>3.75</c:v>
                </c:pt>
                <c:pt idx="9383">
                  <c:v>3.7509999999999999</c:v>
                </c:pt>
                <c:pt idx="9384">
                  <c:v>3.7509999999999999</c:v>
                </c:pt>
                <c:pt idx="9385">
                  <c:v>3.7519999999999998</c:v>
                </c:pt>
                <c:pt idx="9386">
                  <c:v>3.754</c:v>
                </c:pt>
                <c:pt idx="9387">
                  <c:v>3.754</c:v>
                </c:pt>
                <c:pt idx="9388">
                  <c:v>3.754</c:v>
                </c:pt>
                <c:pt idx="9389">
                  <c:v>3.754</c:v>
                </c:pt>
                <c:pt idx="9390">
                  <c:v>3.754</c:v>
                </c:pt>
                <c:pt idx="9391">
                  <c:v>3.754</c:v>
                </c:pt>
                <c:pt idx="9392">
                  <c:v>3.754</c:v>
                </c:pt>
                <c:pt idx="9393">
                  <c:v>3.7549999999999999</c:v>
                </c:pt>
                <c:pt idx="9394">
                  <c:v>3.7559999999999998</c:v>
                </c:pt>
                <c:pt idx="9395">
                  <c:v>3.7589999999999999</c:v>
                </c:pt>
                <c:pt idx="9396">
                  <c:v>3.7589999999999999</c:v>
                </c:pt>
                <c:pt idx="9397">
                  <c:v>3.7589999999999999</c:v>
                </c:pt>
                <c:pt idx="9398">
                  <c:v>3.7610000000000001</c:v>
                </c:pt>
                <c:pt idx="9399">
                  <c:v>3.7669999999999999</c:v>
                </c:pt>
                <c:pt idx="9400">
                  <c:v>3.7669999999999999</c:v>
                </c:pt>
                <c:pt idx="9401">
                  <c:v>3.7690000000000001</c:v>
                </c:pt>
                <c:pt idx="9402">
                  <c:v>3.774</c:v>
                </c:pt>
                <c:pt idx="9403">
                  <c:v>3.7789999999999999</c:v>
                </c:pt>
                <c:pt idx="9404">
                  <c:v>3.7789999999999999</c:v>
                </c:pt>
                <c:pt idx="9405">
                  <c:v>3.7810000000000001</c:v>
                </c:pt>
                <c:pt idx="9406">
                  <c:v>3.7810000000000001</c:v>
                </c:pt>
                <c:pt idx="9407">
                  <c:v>3.7879999999999998</c:v>
                </c:pt>
                <c:pt idx="9408">
                  <c:v>3.7879999999999998</c:v>
                </c:pt>
                <c:pt idx="9409">
                  <c:v>3.7879999999999998</c:v>
                </c:pt>
                <c:pt idx="9410">
                  <c:v>3.7879999999999998</c:v>
                </c:pt>
                <c:pt idx="9411">
                  <c:v>3.7890000000000001</c:v>
                </c:pt>
                <c:pt idx="9412">
                  <c:v>3.7890000000000001</c:v>
                </c:pt>
                <c:pt idx="9413">
                  <c:v>3.7909999999999999</c:v>
                </c:pt>
                <c:pt idx="9414">
                  <c:v>3.7909999999999999</c:v>
                </c:pt>
                <c:pt idx="9415">
                  <c:v>3.7909999999999999</c:v>
                </c:pt>
                <c:pt idx="9416">
                  <c:v>3.7959999999999998</c:v>
                </c:pt>
                <c:pt idx="9417">
                  <c:v>3.7959999999999998</c:v>
                </c:pt>
                <c:pt idx="9418">
                  <c:v>3.7959999999999998</c:v>
                </c:pt>
                <c:pt idx="9419">
                  <c:v>3.7959999999999998</c:v>
                </c:pt>
                <c:pt idx="9420">
                  <c:v>3.7959999999999998</c:v>
                </c:pt>
                <c:pt idx="9421">
                  <c:v>3.7959999999999998</c:v>
                </c:pt>
                <c:pt idx="9422">
                  <c:v>3.7959999999999998</c:v>
                </c:pt>
                <c:pt idx="9423">
                  <c:v>3.798</c:v>
                </c:pt>
                <c:pt idx="9424">
                  <c:v>3.7989999999999999</c:v>
                </c:pt>
                <c:pt idx="9425">
                  <c:v>3.7989999999999999</c:v>
                </c:pt>
                <c:pt idx="9426">
                  <c:v>3.7989999999999999</c:v>
                </c:pt>
                <c:pt idx="9427">
                  <c:v>3.7989999999999999</c:v>
                </c:pt>
                <c:pt idx="9428">
                  <c:v>3.7989999999999999</c:v>
                </c:pt>
                <c:pt idx="9429">
                  <c:v>3.7989999999999999</c:v>
                </c:pt>
                <c:pt idx="9430">
                  <c:v>3.8</c:v>
                </c:pt>
                <c:pt idx="9431">
                  <c:v>3.8010000000000002</c:v>
                </c:pt>
                <c:pt idx="9432">
                  <c:v>3.8029999999999999</c:v>
                </c:pt>
                <c:pt idx="9433">
                  <c:v>3.8039999999999998</c:v>
                </c:pt>
                <c:pt idx="9434">
                  <c:v>3.8050000000000002</c:v>
                </c:pt>
                <c:pt idx="9435">
                  <c:v>3.806</c:v>
                </c:pt>
                <c:pt idx="9436">
                  <c:v>3.8069999999999999</c:v>
                </c:pt>
                <c:pt idx="9437">
                  <c:v>3.8090000000000002</c:v>
                </c:pt>
                <c:pt idx="9438">
                  <c:v>3.81</c:v>
                </c:pt>
                <c:pt idx="9439">
                  <c:v>3.81</c:v>
                </c:pt>
                <c:pt idx="9440">
                  <c:v>3.8109999999999999</c:v>
                </c:pt>
                <c:pt idx="9441">
                  <c:v>3.8119999999999998</c:v>
                </c:pt>
                <c:pt idx="9442">
                  <c:v>3.8119999999999998</c:v>
                </c:pt>
                <c:pt idx="9443">
                  <c:v>3.8119999999999998</c:v>
                </c:pt>
                <c:pt idx="9444">
                  <c:v>3.8149999999999999</c:v>
                </c:pt>
                <c:pt idx="9445">
                  <c:v>3.8159999999999998</c:v>
                </c:pt>
                <c:pt idx="9446">
                  <c:v>3.8180000000000001</c:v>
                </c:pt>
                <c:pt idx="9447">
                  <c:v>3.819</c:v>
                </c:pt>
                <c:pt idx="9448">
                  <c:v>3.819</c:v>
                </c:pt>
                <c:pt idx="9449">
                  <c:v>3.8210000000000002</c:v>
                </c:pt>
                <c:pt idx="9450">
                  <c:v>3.8210000000000002</c:v>
                </c:pt>
                <c:pt idx="9451">
                  <c:v>3.8210000000000002</c:v>
                </c:pt>
                <c:pt idx="9452">
                  <c:v>3.8210000000000002</c:v>
                </c:pt>
                <c:pt idx="9453">
                  <c:v>3.8210000000000002</c:v>
                </c:pt>
                <c:pt idx="9454">
                  <c:v>3.8220000000000001</c:v>
                </c:pt>
                <c:pt idx="9455">
                  <c:v>3.8220000000000001</c:v>
                </c:pt>
                <c:pt idx="9456">
                  <c:v>3.823</c:v>
                </c:pt>
                <c:pt idx="9457">
                  <c:v>3.827</c:v>
                </c:pt>
                <c:pt idx="9458">
                  <c:v>3.8279999999999998</c:v>
                </c:pt>
                <c:pt idx="9459">
                  <c:v>3.8330000000000002</c:v>
                </c:pt>
                <c:pt idx="9460">
                  <c:v>3.8340000000000001</c:v>
                </c:pt>
                <c:pt idx="9461">
                  <c:v>3.8340000000000001</c:v>
                </c:pt>
                <c:pt idx="9462">
                  <c:v>3.835</c:v>
                </c:pt>
                <c:pt idx="9463">
                  <c:v>3.84</c:v>
                </c:pt>
                <c:pt idx="9464">
                  <c:v>3.84</c:v>
                </c:pt>
                <c:pt idx="9465">
                  <c:v>3.84</c:v>
                </c:pt>
                <c:pt idx="9466">
                  <c:v>3.84</c:v>
                </c:pt>
                <c:pt idx="9467">
                  <c:v>3.8410000000000002</c:v>
                </c:pt>
                <c:pt idx="9468">
                  <c:v>3.8410000000000002</c:v>
                </c:pt>
                <c:pt idx="9469">
                  <c:v>3.8410000000000002</c:v>
                </c:pt>
                <c:pt idx="9470">
                  <c:v>3.8410000000000002</c:v>
                </c:pt>
                <c:pt idx="9471">
                  <c:v>3.8410000000000002</c:v>
                </c:pt>
                <c:pt idx="9472">
                  <c:v>3.8410000000000002</c:v>
                </c:pt>
                <c:pt idx="9473">
                  <c:v>3.843</c:v>
                </c:pt>
                <c:pt idx="9474">
                  <c:v>3.843</c:v>
                </c:pt>
                <c:pt idx="9475">
                  <c:v>3.843</c:v>
                </c:pt>
                <c:pt idx="9476">
                  <c:v>3.8439999999999999</c:v>
                </c:pt>
                <c:pt idx="9477">
                  <c:v>3.8460000000000001</c:v>
                </c:pt>
                <c:pt idx="9478">
                  <c:v>3.8490000000000002</c:v>
                </c:pt>
                <c:pt idx="9479">
                  <c:v>3.85</c:v>
                </c:pt>
                <c:pt idx="9480">
                  <c:v>3.85</c:v>
                </c:pt>
                <c:pt idx="9481">
                  <c:v>3.8559999999999999</c:v>
                </c:pt>
                <c:pt idx="9482">
                  <c:v>3.8559999999999999</c:v>
                </c:pt>
                <c:pt idx="9483">
                  <c:v>3.8570000000000002</c:v>
                </c:pt>
                <c:pt idx="9484">
                  <c:v>3.8570000000000002</c:v>
                </c:pt>
                <c:pt idx="9485">
                  <c:v>3.8639999999999999</c:v>
                </c:pt>
                <c:pt idx="9486">
                  <c:v>3.8639999999999999</c:v>
                </c:pt>
                <c:pt idx="9487">
                  <c:v>3.8660000000000001</c:v>
                </c:pt>
                <c:pt idx="9488">
                  <c:v>3.867</c:v>
                </c:pt>
                <c:pt idx="9489">
                  <c:v>3.867</c:v>
                </c:pt>
                <c:pt idx="9490">
                  <c:v>3.867</c:v>
                </c:pt>
                <c:pt idx="9491">
                  <c:v>3.8679999999999999</c:v>
                </c:pt>
                <c:pt idx="9492">
                  <c:v>3.8679999999999999</c:v>
                </c:pt>
                <c:pt idx="9493">
                  <c:v>3.8719999999999999</c:v>
                </c:pt>
                <c:pt idx="9494">
                  <c:v>3.8759999999999999</c:v>
                </c:pt>
                <c:pt idx="9495">
                  <c:v>3.8769999999999998</c:v>
                </c:pt>
                <c:pt idx="9496">
                  <c:v>3.879</c:v>
                </c:pt>
                <c:pt idx="9497">
                  <c:v>3.879</c:v>
                </c:pt>
                <c:pt idx="9498">
                  <c:v>3.879</c:v>
                </c:pt>
                <c:pt idx="9499">
                  <c:v>3.879</c:v>
                </c:pt>
                <c:pt idx="9500">
                  <c:v>3.879</c:v>
                </c:pt>
                <c:pt idx="9501">
                  <c:v>3.879</c:v>
                </c:pt>
                <c:pt idx="9502">
                  <c:v>3.879</c:v>
                </c:pt>
                <c:pt idx="9503">
                  <c:v>3.879</c:v>
                </c:pt>
                <c:pt idx="9504">
                  <c:v>3.879</c:v>
                </c:pt>
                <c:pt idx="9505">
                  <c:v>3.879</c:v>
                </c:pt>
                <c:pt idx="9506">
                  <c:v>3.879</c:v>
                </c:pt>
                <c:pt idx="9507">
                  <c:v>3.879</c:v>
                </c:pt>
                <c:pt idx="9508">
                  <c:v>3.879</c:v>
                </c:pt>
                <c:pt idx="9509">
                  <c:v>3.879</c:v>
                </c:pt>
                <c:pt idx="9510">
                  <c:v>3.879</c:v>
                </c:pt>
                <c:pt idx="9511">
                  <c:v>3.8860000000000001</c:v>
                </c:pt>
                <c:pt idx="9512">
                  <c:v>3.887</c:v>
                </c:pt>
                <c:pt idx="9513">
                  <c:v>3.887</c:v>
                </c:pt>
                <c:pt idx="9514">
                  <c:v>3.887</c:v>
                </c:pt>
                <c:pt idx="9515">
                  <c:v>3.887</c:v>
                </c:pt>
                <c:pt idx="9516">
                  <c:v>3.887</c:v>
                </c:pt>
                <c:pt idx="9517">
                  <c:v>3.887</c:v>
                </c:pt>
                <c:pt idx="9518">
                  <c:v>3.887</c:v>
                </c:pt>
                <c:pt idx="9519">
                  <c:v>3.887</c:v>
                </c:pt>
                <c:pt idx="9520">
                  <c:v>3.887</c:v>
                </c:pt>
                <c:pt idx="9521">
                  <c:v>3.8889999999999998</c:v>
                </c:pt>
                <c:pt idx="9522">
                  <c:v>3.89</c:v>
                </c:pt>
                <c:pt idx="9523">
                  <c:v>3.89</c:v>
                </c:pt>
                <c:pt idx="9524">
                  <c:v>3.89</c:v>
                </c:pt>
                <c:pt idx="9525">
                  <c:v>3.89</c:v>
                </c:pt>
                <c:pt idx="9526">
                  <c:v>3.89</c:v>
                </c:pt>
                <c:pt idx="9527">
                  <c:v>3.891</c:v>
                </c:pt>
                <c:pt idx="9528">
                  <c:v>3.891</c:v>
                </c:pt>
                <c:pt idx="9529">
                  <c:v>3.891</c:v>
                </c:pt>
                <c:pt idx="9530">
                  <c:v>3.891</c:v>
                </c:pt>
                <c:pt idx="9531">
                  <c:v>3.895</c:v>
                </c:pt>
                <c:pt idx="9532">
                  <c:v>3.895</c:v>
                </c:pt>
                <c:pt idx="9533">
                  <c:v>3.895</c:v>
                </c:pt>
                <c:pt idx="9534">
                  <c:v>3.8980000000000001</c:v>
                </c:pt>
                <c:pt idx="9535">
                  <c:v>3.899</c:v>
                </c:pt>
                <c:pt idx="9536">
                  <c:v>3.9009999999999998</c:v>
                </c:pt>
                <c:pt idx="9537">
                  <c:v>3.9009999999999998</c:v>
                </c:pt>
                <c:pt idx="9538">
                  <c:v>3.9009999999999998</c:v>
                </c:pt>
                <c:pt idx="9539">
                  <c:v>3.9020000000000001</c:v>
                </c:pt>
                <c:pt idx="9540">
                  <c:v>3.9020000000000001</c:v>
                </c:pt>
                <c:pt idx="9541">
                  <c:v>3.9020000000000001</c:v>
                </c:pt>
                <c:pt idx="9542">
                  <c:v>3.907</c:v>
                </c:pt>
                <c:pt idx="9543">
                  <c:v>3.9079999999999999</c:v>
                </c:pt>
                <c:pt idx="9544">
                  <c:v>3.9119999999999999</c:v>
                </c:pt>
                <c:pt idx="9545">
                  <c:v>3.9129999999999998</c:v>
                </c:pt>
                <c:pt idx="9546">
                  <c:v>3.9140000000000001</c:v>
                </c:pt>
                <c:pt idx="9547">
                  <c:v>3.9140000000000001</c:v>
                </c:pt>
                <c:pt idx="9548">
                  <c:v>3.915</c:v>
                </c:pt>
                <c:pt idx="9549">
                  <c:v>3.915</c:v>
                </c:pt>
                <c:pt idx="9550">
                  <c:v>3.919</c:v>
                </c:pt>
                <c:pt idx="9551">
                  <c:v>3.9249999999999998</c:v>
                </c:pt>
                <c:pt idx="9552">
                  <c:v>3.9249999999999998</c:v>
                </c:pt>
                <c:pt idx="9553">
                  <c:v>3.9249999999999998</c:v>
                </c:pt>
                <c:pt idx="9554">
                  <c:v>3.9260000000000002</c:v>
                </c:pt>
                <c:pt idx="9555">
                  <c:v>3.927</c:v>
                </c:pt>
                <c:pt idx="9556">
                  <c:v>3.927</c:v>
                </c:pt>
                <c:pt idx="9557">
                  <c:v>3.931</c:v>
                </c:pt>
                <c:pt idx="9558">
                  <c:v>3.9319999999999999</c:v>
                </c:pt>
                <c:pt idx="9559">
                  <c:v>3.9329999999999998</c:v>
                </c:pt>
                <c:pt idx="9560">
                  <c:v>3.9340000000000002</c:v>
                </c:pt>
                <c:pt idx="9561">
                  <c:v>3.9340000000000002</c:v>
                </c:pt>
                <c:pt idx="9562">
                  <c:v>3.9340000000000002</c:v>
                </c:pt>
                <c:pt idx="9563">
                  <c:v>3.9350000000000001</c:v>
                </c:pt>
                <c:pt idx="9564">
                  <c:v>3.9359999999999999</c:v>
                </c:pt>
                <c:pt idx="9565">
                  <c:v>3.9359999999999999</c:v>
                </c:pt>
                <c:pt idx="9566">
                  <c:v>3.9359999999999999</c:v>
                </c:pt>
                <c:pt idx="9567">
                  <c:v>3.9359999999999999</c:v>
                </c:pt>
                <c:pt idx="9568">
                  <c:v>3.9380000000000002</c:v>
                </c:pt>
                <c:pt idx="9569">
                  <c:v>3.9390000000000001</c:v>
                </c:pt>
                <c:pt idx="9570">
                  <c:v>3.94</c:v>
                </c:pt>
                <c:pt idx="9571">
                  <c:v>3.94</c:v>
                </c:pt>
                <c:pt idx="9572">
                  <c:v>3.9420000000000002</c:v>
                </c:pt>
                <c:pt idx="9573">
                  <c:v>3.9470000000000001</c:v>
                </c:pt>
                <c:pt idx="9574">
                  <c:v>3.9470000000000001</c:v>
                </c:pt>
                <c:pt idx="9575">
                  <c:v>3.9470000000000001</c:v>
                </c:pt>
                <c:pt idx="9576">
                  <c:v>3.9470000000000001</c:v>
                </c:pt>
                <c:pt idx="9577">
                  <c:v>3.9470000000000001</c:v>
                </c:pt>
                <c:pt idx="9578">
                  <c:v>3.9470000000000001</c:v>
                </c:pt>
                <c:pt idx="9579">
                  <c:v>3.9470000000000001</c:v>
                </c:pt>
                <c:pt idx="9580">
                  <c:v>3.948</c:v>
                </c:pt>
                <c:pt idx="9581">
                  <c:v>3.948</c:v>
                </c:pt>
                <c:pt idx="9582">
                  <c:v>3.9489999999999998</c:v>
                </c:pt>
                <c:pt idx="9583">
                  <c:v>3.9510000000000001</c:v>
                </c:pt>
                <c:pt idx="9584">
                  <c:v>3.9510000000000001</c:v>
                </c:pt>
                <c:pt idx="9585">
                  <c:v>3.952</c:v>
                </c:pt>
                <c:pt idx="9586">
                  <c:v>3.956</c:v>
                </c:pt>
                <c:pt idx="9587">
                  <c:v>3.9590000000000001</c:v>
                </c:pt>
                <c:pt idx="9588">
                  <c:v>3.9620000000000002</c:v>
                </c:pt>
                <c:pt idx="9589">
                  <c:v>3.9630000000000001</c:v>
                </c:pt>
                <c:pt idx="9590">
                  <c:v>3.9649999999999999</c:v>
                </c:pt>
                <c:pt idx="9591">
                  <c:v>3.9670000000000001</c:v>
                </c:pt>
                <c:pt idx="9592">
                  <c:v>3.9710000000000001</c:v>
                </c:pt>
                <c:pt idx="9593">
                  <c:v>3.9710000000000001</c:v>
                </c:pt>
                <c:pt idx="9594">
                  <c:v>3.9710000000000001</c:v>
                </c:pt>
                <c:pt idx="9595">
                  <c:v>3.972</c:v>
                </c:pt>
                <c:pt idx="9596">
                  <c:v>3.972</c:v>
                </c:pt>
                <c:pt idx="9597">
                  <c:v>3.9740000000000002</c:v>
                </c:pt>
                <c:pt idx="9598">
                  <c:v>3.9750000000000001</c:v>
                </c:pt>
                <c:pt idx="9599">
                  <c:v>3.976</c:v>
                </c:pt>
                <c:pt idx="9600">
                  <c:v>3.976</c:v>
                </c:pt>
                <c:pt idx="9601">
                  <c:v>3.976</c:v>
                </c:pt>
                <c:pt idx="9602">
                  <c:v>3.9769999999999999</c:v>
                </c:pt>
                <c:pt idx="9603">
                  <c:v>3.9780000000000002</c:v>
                </c:pt>
                <c:pt idx="9604">
                  <c:v>3.9790000000000001</c:v>
                </c:pt>
                <c:pt idx="9605">
                  <c:v>3.9790000000000001</c:v>
                </c:pt>
                <c:pt idx="9606">
                  <c:v>3.98</c:v>
                </c:pt>
                <c:pt idx="9607">
                  <c:v>3.9809999999999999</c:v>
                </c:pt>
                <c:pt idx="9608">
                  <c:v>3.9820000000000002</c:v>
                </c:pt>
                <c:pt idx="9609">
                  <c:v>3.9830000000000001</c:v>
                </c:pt>
                <c:pt idx="9610">
                  <c:v>3.9870000000000001</c:v>
                </c:pt>
                <c:pt idx="9611">
                  <c:v>3.9870000000000001</c:v>
                </c:pt>
                <c:pt idx="9612">
                  <c:v>3.9870000000000001</c:v>
                </c:pt>
                <c:pt idx="9613">
                  <c:v>3.9870000000000001</c:v>
                </c:pt>
                <c:pt idx="9614">
                  <c:v>3.9870000000000001</c:v>
                </c:pt>
                <c:pt idx="9615">
                  <c:v>3.9870000000000001</c:v>
                </c:pt>
                <c:pt idx="9616">
                  <c:v>3.9870000000000001</c:v>
                </c:pt>
                <c:pt idx="9617">
                  <c:v>3.988</c:v>
                </c:pt>
                <c:pt idx="9618">
                  <c:v>3.988</c:v>
                </c:pt>
                <c:pt idx="9619">
                  <c:v>3.9940000000000002</c:v>
                </c:pt>
                <c:pt idx="9620">
                  <c:v>3.9940000000000002</c:v>
                </c:pt>
                <c:pt idx="9621">
                  <c:v>3.9969999999999999</c:v>
                </c:pt>
                <c:pt idx="9622">
                  <c:v>3.9990000000000001</c:v>
                </c:pt>
                <c:pt idx="9623">
                  <c:v>4</c:v>
                </c:pt>
                <c:pt idx="9624">
                  <c:v>4</c:v>
                </c:pt>
                <c:pt idx="9625">
                  <c:v>4.0010000000000003</c:v>
                </c:pt>
                <c:pt idx="9626">
                  <c:v>4.0030000000000001</c:v>
                </c:pt>
                <c:pt idx="9627">
                  <c:v>4.0030000000000001</c:v>
                </c:pt>
                <c:pt idx="9628">
                  <c:v>4.0049999999999999</c:v>
                </c:pt>
                <c:pt idx="9629">
                  <c:v>4.0060000000000002</c:v>
                </c:pt>
                <c:pt idx="9630">
                  <c:v>4.0060000000000002</c:v>
                </c:pt>
                <c:pt idx="9631">
                  <c:v>4.0060000000000002</c:v>
                </c:pt>
                <c:pt idx="9632">
                  <c:v>4.0060000000000002</c:v>
                </c:pt>
                <c:pt idx="9633">
                  <c:v>4.008</c:v>
                </c:pt>
                <c:pt idx="9634">
                  <c:v>4.01</c:v>
                </c:pt>
                <c:pt idx="9635">
                  <c:v>4.0110000000000001</c:v>
                </c:pt>
                <c:pt idx="9636">
                  <c:v>4.0140000000000002</c:v>
                </c:pt>
                <c:pt idx="9637">
                  <c:v>4.0170000000000003</c:v>
                </c:pt>
                <c:pt idx="9638">
                  <c:v>4.0179999999999998</c:v>
                </c:pt>
                <c:pt idx="9639">
                  <c:v>4.0179999999999998</c:v>
                </c:pt>
                <c:pt idx="9640">
                  <c:v>4.0179999999999998</c:v>
                </c:pt>
                <c:pt idx="9641">
                  <c:v>4.0179999999999998</c:v>
                </c:pt>
                <c:pt idx="9642">
                  <c:v>4.0179999999999998</c:v>
                </c:pt>
                <c:pt idx="9643">
                  <c:v>4.0179999999999998</c:v>
                </c:pt>
                <c:pt idx="9644">
                  <c:v>4.0190000000000001</c:v>
                </c:pt>
                <c:pt idx="9645">
                  <c:v>4.0190000000000001</c:v>
                </c:pt>
                <c:pt idx="9646">
                  <c:v>4.0190000000000001</c:v>
                </c:pt>
                <c:pt idx="9647">
                  <c:v>4.0190000000000001</c:v>
                </c:pt>
                <c:pt idx="9648">
                  <c:v>4.0259999999999998</c:v>
                </c:pt>
                <c:pt idx="9649">
                  <c:v>4.0259999999999998</c:v>
                </c:pt>
                <c:pt idx="9650">
                  <c:v>4.0270000000000001</c:v>
                </c:pt>
                <c:pt idx="9651">
                  <c:v>4.0270000000000001</c:v>
                </c:pt>
                <c:pt idx="9652">
                  <c:v>4.0270000000000001</c:v>
                </c:pt>
                <c:pt idx="9653">
                  <c:v>4.0270000000000001</c:v>
                </c:pt>
                <c:pt idx="9654">
                  <c:v>4.0270000000000001</c:v>
                </c:pt>
                <c:pt idx="9655">
                  <c:v>4.0289999999999999</c:v>
                </c:pt>
                <c:pt idx="9656">
                  <c:v>4.0289999999999999</c:v>
                </c:pt>
                <c:pt idx="9657">
                  <c:v>4.0289999999999999</c:v>
                </c:pt>
                <c:pt idx="9658">
                  <c:v>4.0339999999999998</c:v>
                </c:pt>
                <c:pt idx="9659">
                  <c:v>4.0350000000000001</c:v>
                </c:pt>
                <c:pt idx="9660">
                  <c:v>4.0350000000000001</c:v>
                </c:pt>
                <c:pt idx="9661">
                  <c:v>4.0350000000000001</c:v>
                </c:pt>
                <c:pt idx="9662">
                  <c:v>4.0359999999999996</c:v>
                </c:pt>
                <c:pt idx="9663">
                  <c:v>4.04</c:v>
                </c:pt>
                <c:pt idx="9664">
                  <c:v>4.0410000000000004</c:v>
                </c:pt>
                <c:pt idx="9665">
                  <c:v>4.0410000000000004</c:v>
                </c:pt>
                <c:pt idx="9666">
                  <c:v>4.0419999999999998</c:v>
                </c:pt>
                <c:pt idx="9667">
                  <c:v>4.0419999999999998</c:v>
                </c:pt>
                <c:pt idx="9668">
                  <c:v>4.0430000000000001</c:v>
                </c:pt>
                <c:pt idx="9669">
                  <c:v>4.0430000000000001</c:v>
                </c:pt>
                <c:pt idx="9670">
                  <c:v>4.0430000000000001</c:v>
                </c:pt>
                <c:pt idx="9671">
                  <c:v>4.0460000000000003</c:v>
                </c:pt>
                <c:pt idx="9672">
                  <c:v>4.0460000000000003</c:v>
                </c:pt>
                <c:pt idx="9673">
                  <c:v>4.0469999999999997</c:v>
                </c:pt>
                <c:pt idx="9674">
                  <c:v>4.05</c:v>
                </c:pt>
                <c:pt idx="9675">
                  <c:v>4.05</c:v>
                </c:pt>
                <c:pt idx="9676">
                  <c:v>4.0510000000000002</c:v>
                </c:pt>
                <c:pt idx="9677">
                  <c:v>4.0519999999999996</c:v>
                </c:pt>
                <c:pt idx="9678">
                  <c:v>4.0540000000000003</c:v>
                </c:pt>
                <c:pt idx="9679">
                  <c:v>4.0570000000000004</c:v>
                </c:pt>
                <c:pt idx="9680">
                  <c:v>4.0579999999999998</c:v>
                </c:pt>
                <c:pt idx="9681">
                  <c:v>4.0579999999999998</c:v>
                </c:pt>
                <c:pt idx="9682">
                  <c:v>4.0599999999999996</c:v>
                </c:pt>
                <c:pt idx="9683">
                  <c:v>4.0629999999999997</c:v>
                </c:pt>
                <c:pt idx="9684">
                  <c:v>4.0640000000000001</c:v>
                </c:pt>
                <c:pt idx="9685">
                  <c:v>4.0640000000000001</c:v>
                </c:pt>
                <c:pt idx="9686">
                  <c:v>4.0650000000000004</c:v>
                </c:pt>
                <c:pt idx="9687">
                  <c:v>4.0650000000000004</c:v>
                </c:pt>
                <c:pt idx="9688">
                  <c:v>4.0650000000000004</c:v>
                </c:pt>
                <c:pt idx="9689">
                  <c:v>4.0659999999999998</c:v>
                </c:pt>
                <c:pt idx="9690">
                  <c:v>4.0659999999999998</c:v>
                </c:pt>
                <c:pt idx="9691">
                  <c:v>4.0659999999999998</c:v>
                </c:pt>
                <c:pt idx="9692">
                  <c:v>4.0659999999999998</c:v>
                </c:pt>
                <c:pt idx="9693">
                  <c:v>4.0659999999999998</c:v>
                </c:pt>
                <c:pt idx="9694">
                  <c:v>4.0659999999999998</c:v>
                </c:pt>
                <c:pt idx="9695">
                  <c:v>4.0679999999999996</c:v>
                </c:pt>
                <c:pt idx="9696">
                  <c:v>4.069</c:v>
                </c:pt>
                <c:pt idx="9697">
                  <c:v>4.0739999999999998</c:v>
                </c:pt>
                <c:pt idx="9698">
                  <c:v>4.0739999999999998</c:v>
                </c:pt>
                <c:pt idx="9699">
                  <c:v>4.0759999999999996</c:v>
                </c:pt>
                <c:pt idx="9700">
                  <c:v>4.0759999999999996</c:v>
                </c:pt>
                <c:pt idx="9701">
                  <c:v>4.0759999999999996</c:v>
                </c:pt>
                <c:pt idx="9702">
                  <c:v>4.077</c:v>
                </c:pt>
                <c:pt idx="9703">
                  <c:v>4.0780000000000003</c:v>
                </c:pt>
                <c:pt idx="9704">
                  <c:v>4.0810000000000004</c:v>
                </c:pt>
                <c:pt idx="9705">
                  <c:v>4.0830000000000002</c:v>
                </c:pt>
                <c:pt idx="9706">
                  <c:v>4.0869999999999997</c:v>
                </c:pt>
                <c:pt idx="9707">
                  <c:v>4.0869999999999997</c:v>
                </c:pt>
                <c:pt idx="9708">
                  <c:v>4.0869999999999997</c:v>
                </c:pt>
                <c:pt idx="9709">
                  <c:v>4.0869999999999997</c:v>
                </c:pt>
                <c:pt idx="9710">
                  <c:v>4.0869999999999997</c:v>
                </c:pt>
                <c:pt idx="9711">
                  <c:v>4.0869999999999997</c:v>
                </c:pt>
                <c:pt idx="9712">
                  <c:v>4.0869999999999997</c:v>
                </c:pt>
                <c:pt idx="9713">
                  <c:v>4.0869999999999997</c:v>
                </c:pt>
                <c:pt idx="9714">
                  <c:v>4.0890000000000004</c:v>
                </c:pt>
                <c:pt idx="9715">
                  <c:v>4.0890000000000004</c:v>
                </c:pt>
                <c:pt idx="9716">
                  <c:v>4.0890000000000004</c:v>
                </c:pt>
                <c:pt idx="9717">
                  <c:v>4.0890000000000004</c:v>
                </c:pt>
                <c:pt idx="9718">
                  <c:v>4.0890000000000004</c:v>
                </c:pt>
                <c:pt idx="9719">
                  <c:v>4.0890000000000004</c:v>
                </c:pt>
                <c:pt idx="9720">
                  <c:v>4.09</c:v>
                </c:pt>
                <c:pt idx="9721">
                  <c:v>4.0970000000000004</c:v>
                </c:pt>
                <c:pt idx="9722">
                  <c:v>4.0979999999999999</c:v>
                </c:pt>
                <c:pt idx="9723">
                  <c:v>4.0990000000000002</c:v>
                </c:pt>
                <c:pt idx="9724">
                  <c:v>4.0999999999999996</c:v>
                </c:pt>
                <c:pt idx="9725">
                  <c:v>4.101</c:v>
                </c:pt>
                <c:pt idx="9726">
                  <c:v>4.1020000000000003</c:v>
                </c:pt>
                <c:pt idx="9727">
                  <c:v>4.1070000000000002</c:v>
                </c:pt>
                <c:pt idx="9728">
                  <c:v>4.1100000000000003</c:v>
                </c:pt>
                <c:pt idx="9729">
                  <c:v>4.1109999999999998</c:v>
                </c:pt>
                <c:pt idx="9730">
                  <c:v>4.1120000000000001</c:v>
                </c:pt>
                <c:pt idx="9731">
                  <c:v>4.1130000000000004</c:v>
                </c:pt>
                <c:pt idx="9732">
                  <c:v>4.1130000000000004</c:v>
                </c:pt>
                <c:pt idx="9733">
                  <c:v>4.1130000000000004</c:v>
                </c:pt>
                <c:pt idx="9734">
                  <c:v>4.1150000000000002</c:v>
                </c:pt>
                <c:pt idx="9735">
                  <c:v>4.1210000000000004</c:v>
                </c:pt>
                <c:pt idx="9736">
                  <c:v>4.1230000000000002</c:v>
                </c:pt>
                <c:pt idx="9737">
                  <c:v>4.1230000000000002</c:v>
                </c:pt>
                <c:pt idx="9738">
                  <c:v>4.1269999999999998</c:v>
                </c:pt>
                <c:pt idx="9739">
                  <c:v>4.1289999999999996</c:v>
                </c:pt>
                <c:pt idx="9740">
                  <c:v>4.1289999999999996</c:v>
                </c:pt>
                <c:pt idx="9741">
                  <c:v>4.1289999999999996</c:v>
                </c:pt>
                <c:pt idx="9742">
                  <c:v>4.1319999999999997</c:v>
                </c:pt>
                <c:pt idx="9743">
                  <c:v>4.133</c:v>
                </c:pt>
                <c:pt idx="9744">
                  <c:v>4.1349999999999998</c:v>
                </c:pt>
                <c:pt idx="9745">
                  <c:v>4.1369999999999996</c:v>
                </c:pt>
                <c:pt idx="9746">
                  <c:v>4.1379999999999999</c:v>
                </c:pt>
                <c:pt idx="9747">
                  <c:v>4.1390000000000002</c:v>
                </c:pt>
                <c:pt idx="9748">
                  <c:v>4.1399999999999997</c:v>
                </c:pt>
                <c:pt idx="9749">
                  <c:v>4.1399999999999997</c:v>
                </c:pt>
                <c:pt idx="9750">
                  <c:v>4.1429999999999998</c:v>
                </c:pt>
                <c:pt idx="9751">
                  <c:v>4.1449999999999996</c:v>
                </c:pt>
                <c:pt idx="9752">
                  <c:v>4.1449999999999996</c:v>
                </c:pt>
                <c:pt idx="9753">
                  <c:v>4.1449999999999996</c:v>
                </c:pt>
                <c:pt idx="9754">
                  <c:v>4.1459999999999999</c:v>
                </c:pt>
                <c:pt idx="9755">
                  <c:v>4.1459999999999999</c:v>
                </c:pt>
                <c:pt idx="9756">
                  <c:v>4.1459999999999999</c:v>
                </c:pt>
                <c:pt idx="9757">
                  <c:v>4.1479999999999997</c:v>
                </c:pt>
                <c:pt idx="9758">
                  <c:v>4.1520000000000001</c:v>
                </c:pt>
                <c:pt idx="9759">
                  <c:v>4.1529999999999996</c:v>
                </c:pt>
                <c:pt idx="9760">
                  <c:v>4.1529999999999996</c:v>
                </c:pt>
                <c:pt idx="9761">
                  <c:v>4.1539999999999999</c:v>
                </c:pt>
                <c:pt idx="9762">
                  <c:v>4.1580000000000004</c:v>
                </c:pt>
                <c:pt idx="9763">
                  <c:v>4.1580000000000004</c:v>
                </c:pt>
                <c:pt idx="9764">
                  <c:v>4.1580000000000004</c:v>
                </c:pt>
                <c:pt idx="9765">
                  <c:v>4.1589999999999998</c:v>
                </c:pt>
                <c:pt idx="9766">
                  <c:v>4.1589999999999998</c:v>
                </c:pt>
                <c:pt idx="9767">
                  <c:v>4.1609999999999996</c:v>
                </c:pt>
                <c:pt idx="9768">
                  <c:v>4.1609999999999996</c:v>
                </c:pt>
                <c:pt idx="9769">
                  <c:v>4.1609999999999996</c:v>
                </c:pt>
                <c:pt idx="9770">
                  <c:v>4.1669999999999998</c:v>
                </c:pt>
                <c:pt idx="9771">
                  <c:v>4.1689999999999996</c:v>
                </c:pt>
                <c:pt idx="9772">
                  <c:v>4.1689999999999996</c:v>
                </c:pt>
                <c:pt idx="9773">
                  <c:v>4.1689999999999996</c:v>
                </c:pt>
                <c:pt idx="9774">
                  <c:v>4.1689999999999996</c:v>
                </c:pt>
                <c:pt idx="9775">
                  <c:v>4.1689999999999996</c:v>
                </c:pt>
                <c:pt idx="9776">
                  <c:v>4.1689999999999996</c:v>
                </c:pt>
                <c:pt idx="9777">
                  <c:v>4.1689999999999996</c:v>
                </c:pt>
                <c:pt idx="9778">
                  <c:v>4.1689999999999996</c:v>
                </c:pt>
                <c:pt idx="9779">
                  <c:v>4.17</c:v>
                </c:pt>
                <c:pt idx="9780">
                  <c:v>4.17</c:v>
                </c:pt>
                <c:pt idx="9781">
                  <c:v>4.17</c:v>
                </c:pt>
                <c:pt idx="9782">
                  <c:v>4.17</c:v>
                </c:pt>
                <c:pt idx="9783">
                  <c:v>4.17</c:v>
                </c:pt>
                <c:pt idx="9784">
                  <c:v>4.17</c:v>
                </c:pt>
                <c:pt idx="9785">
                  <c:v>4.17</c:v>
                </c:pt>
                <c:pt idx="9786">
                  <c:v>4.17</c:v>
                </c:pt>
                <c:pt idx="9787">
                  <c:v>4.17</c:v>
                </c:pt>
                <c:pt idx="9788">
                  <c:v>4.17</c:v>
                </c:pt>
                <c:pt idx="9789">
                  <c:v>4.1710000000000003</c:v>
                </c:pt>
                <c:pt idx="9790">
                  <c:v>4.1719999999999997</c:v>
                </c:pt>
                <c:pt idx="9791">
                  <c:v>4.1790000000000003</c:v>
                </c:pt>
                <c:pt idx="9792">
                  <c:v>4.1820000000000004</c:v>
                </c:pt>
                <c:pt idx="9793">
                  <c:v>4.1820000000000004</c:v>
                </c:pt>
                <c:pt idx="9794">
                  <c:v>4.1820000000000004</c:v>
                </c:pt>
                <c:pt idx="9795">
                  <c:v>4.1829999999999998</c:v>
                </c:pt>
                <c:pt idx="9796">
                  <c:v>4.1829999999999998</c:v>
                </c:pt>
                <c:pt idx="9797">
                  <c:v>4.1849999999999996</c:v>
                </c:pt>
                <c:pt idx="9798">
                  <c:v>4.1849999999999996</c:v>
                </c:pt>
                <c:pt idx="9799">
                  <c:v>4.1859999999999999</c:v>
                </c:pt>
                <c:pt idx="9800">
                  <c:v>4.1859999999999999</c:v>
                </c:pt>
                <c:pt idx="9801">
                  <c:v>4.1890000000000001</c:v>
                </c:pt>
                <c:pt idx="9802">
                  <c:v>4.1929999999999996</c:v>
                </c:pt>
                <c:pt idx="9803">
                  <c:v>4.194</c:v>
                </c:pt>
                <c:pt idx="9804">
                  <c:v>4.194</c:v>
                </c:pt>
                <c:pt idx="9805">
                  <c:v>4.194</c:v>
                </c:pt>
                <c:pt idx="9806">
                  <c:v>4.194</c:v>
                </c:pt>
                <c:pt idx="9807">
                  <c:v>4.2009999999999996</c:v>
                </c:pt>
                <c:pt idx="9808">
                  <c:v>4.2009999999999996</c:v>
                </c:pt>
                <c:pt idx="9809">
                  <c:v>4.202</c:v>
                </c:pt>
                <c:pt idx="9810">
                  <c:v>4.2050000000000001</c:v>
                </c:pt>
                <c:pt idx="9811">
                  <c:v>4.2050000000000001</c:v>
                </c:pt>
                <c:pt idx="9812">
                  <c:v>4.2050000000000001</c:v>
                </c:pt>
                <c:pt idx="9813">
                  <c:v>4.2050000000000001</c:v>
                </c:pt>
                <c:pt idx="9814">
                  <c:v>4.2089999999999996</c:v>
                </c:pt>
                <c:pt idx="9815">
                  <c:v>4.21</c:v>
                </c:pt>
                <c:pt idx="9816">
                  <c:v>4.21</c:v>
                </c:pt>
                <c:pt idx="9817">
                  <c:v>4.21</c:v>
                </c:pt>
                <c:pt idx="9818">
                  <c:v>4.21</c:v>
                </c:pt>
                <c:pt idx="9819">
                  <c:v>4.2119999999999997</c:v>
                </c:pt>
                <c:pt idx="9820">
                  <c:v>4.2169999999999996</c:v>
                </c:pt>
                <c:pt idx="9821">
                  <c:v>4.2169999999999996</c:v>
                </c:pt>
                <c:pt idx="9822">
                  <c:v>4.2169999999999996</c:v>
                </c:pt>
                <c:pt idx="9823">
                  <c:v>4.2169999999999996</c:v>
                </c:pt>
                <c:pt idx="9824">
                  <c:v>4.2169999999999996</c:v>
                </c:pt>
                <c:pt idx="9825">
                  <c:v>4.2169999999999996</c:v>
                </c:pt>
                <c:pt idx="9826">
                  <c:v>4.2169999999999996</c:v>
                </c:pt>
                <c:pt idx="9827">
                  <c:v>4.2169999999999996</c:v>
                </c:pt>
                <c:pt idx="9828">
                  <c:v>4.2169999999999996</c:v>
                </c:pt>
                <c:pt idx="9829">
                  <c:v>4.2169999999999996</c:v>
                </c:pt>
                <c:pt idx="9830">
                  <c:v>4.2169999999999996</c:v>
                </c:pt>
                <c:pt idx="9831">
                  <c:v>4.2169999999999996</c:v>
                </c:pt>
                <c:pt idx="9832">
                  <c:v>4.218</c:v>
                </c:pt>
                <c:pt idx="9833">
                  <c:v>4.218</c:v>
                </c:pt>
                <c:pt idx="9834">
                  <c:v>4.218</c:v>
                </c:pt>
                <c:pt idx="9835">
                  <c:v>4.2190000000000003</c:v>
                </c:pt>
                <c:pt idx="9836">
                  <c:v>4.2190000000000003</c:v>
                </c:pt>
                <c:pt idx="9837">
                  <c:v>4.2220000000000004</c:v>
                </c:pt>
                <c:pt idx="9838">
                  <c:v>4.2229999999999999</c:v>
                </c:pt>
                <c:pt idx="9839">
                  <c:v>4.2249999999999996</c:v>
                </c:pt>
                <c:pt idx="9840">
                  <c:v>4.2249999999999996</c:v>
                </c:pt>
                <c:pt idx="9841">
                  <c:v>4.2290000000000001</c:v>
                </c:pt>
                <c:pt idx="9842">
                  <c:v>4.2290000000000001</c:v>
                </c:pt>
                <c:pt idx="9843">
                  <c:v>4.2290000000000001</c:v>
                </c:pt>
                <c:pt idx="9844">
                  <c:v>4.2290000000000001</c:v>
                </c:pt>
                <c:pt idx="9845">
                  <c:v>4.2290000000000001</c:v>
                </c:pt>
                <c:pt idx="9846">
                  <c:v>4.2300000000000004</c:v>
                </c:pt>
                <c:pt idx="9847">
                  <c:v>4.2309999999999999</c:v>
                </c:pt>
                <c:pt idx="9848">
                  <c:v>4.2309999999999999</c:v>
                </c:pt>
                <c:pt idx="9849">
                  <c:v>4.2329999999999997</c:v>
                </c:pt>
                <c:pt idx="9850">
                  <c:v>4.234</c:v>
                </c:pt>
                <c:pt idx="9851">
                  <c:v>4.2350000000000003</c:v>
                </c:pt>
                <c:pt idx="9852">
                  <c:v>4.2350000000000003</c:v>
                </c:pt>
                <c:pt idx="9853">
                  <c:v>4.2380000000000004</c:v>
                </c:pt>
                <c:pt idx="9854">
                  <c:v>4.2409999999999997</c:v>
                </c:pt>
                <c:pt idx="9855">
                  <c:v>4.2409999999999997</c:v>
                </c:pt>
                <c:pt idx="9856">
                  <c:v>4.2409999999999997</c:v>
                </c:pt>
                <c:pt idx="9857">
                  <c:v>4.2409999999999997</c:v>
                </c:pt>
                <c:pt idx="9858">
                  <c:v>4.242</c:v>
                </c:pt>
                <c:pt idx="9859">
                  <c:v>4.2460000000000004</c:v>
                </c:pt>
                <c:pt idx="9860">
                  <c:v>4.2519999999999998</c:v>
                </c:pt>
                <c:pt idx="9861">
                  <c:v>4.2539999999999996</c:v>
                </c:pt>
                <c:pt idx="9862">
                  <c:v>4.2539999999999996</c:v>
                </c:pt>
                <c:pt idx="9863">
                  <c:v>4.2560000000000002</c:v>
                </c:pt>
                <c:pt idx="9864">
                  <c:v>4.2569999999999997</c:v>
                </c:pt>
                <c:pt idx="9865">
                  <c:v>4.258</c:v>
                </c:pt>
                <c:pt idx="9866">
                  <c:v>4.258</c:v>
                </c:pt>
                <c:pt idx="9867">
                  <c:v>4.258</c:v>
                </c:pt>
                <c:pt idx="9868">
                  <c:v>4.258</c:v>
                </c:pt>
                <c:pt idx="9869">
                  <c:v>4.258</c:v>
                </c:pt>
                <c:pt idx="9870">
                  <c:v>4.26</c:v>
                </c:pt>
                <c:pt idx="9871">
                  <c:v>4.2649999999999997</c:v>
                </c:pt>
                <c:pt idx="9872">
                  <c:v>4.266</c:v>
                </c:pt>
                <c:pt idx="9873">
                  <c:v>4.266</c:v>
                </c:pt>
                <c:pt idx="9874">
                  <c:v>4.266</c:v>
                </c:pt>
                <c:pt idx="9875">
                  <c:v>4.266</c:v>
                </c:pt>
                <c:pt idx="9876">
                  <c:v>4.266</c:v>
                </c:pt>
                <c:pt idx="9877">
                  <c:v>4.266</c:v>
                </c:pt>
                <c:pt idx="9878">
                  <c:v>4.2670000000000003</c:v>
                </c:pt>
                <c:pt idx="9879">
                  <c:v>4.2670000000000003</c:v>
                </c:pt>
                <c:pt idx="9880">
                  <c:v>4.274</c:v>
                </c:pt>
                <c:pt idx="9881">
                  <c:v>4.274</c:v>
                </c:pt>
                <c:pt idx="9882">
                  <c:v>4.274</c:v>
                </c:pt>
                <c:pt idx="9883">
                  <c:v>4.274</c:v>
                </c:pt>
                <c:pt idx="9884">
                  <c:v>4.274</c:v>
                </c:pt>
                <c:pt idx="9885">
                  <c:v>4.274</c:v>
                </c:pt>
                <c:pt idx="9886">
                  <c:v>4.2770000000000001</c:v>
                </c:pt>
                <c:pt idx="9887">
                  <c:v>4.2779999999999996</c:v>
                </c:pt>
                <c:pt idx="9888">
                  <c:v>4.2809999999999997</c:v>
                </c:pt>
                <c:pt idx="9889">
                  <c:v>4.282</c:v>
                </c:pt>
                <c:pt idx="9890">
                  <c:v>4.282</c:v>
                </c:pt>
                <c:pt idx="9891">
                  <c:v>4.282</c:v>
                </c:pt>
                <c:pt idx="9892">
                  <c:v>4.282</c:v>
                </c:pt>
                <c:pt idx="9893">
                  <c:v>4.2889999999999997</c:v>
                </c:pt>
                <c:pt idx="9894">
                  <c:v>4.29</c:v>
                </c:pt>
                <c:pt idx="9895">
                  <c:v>4.29</c:v>
                </c:pt>
                <c:pt idx="9896">
                  <c:v>4.2910000000000004</c:v>
                </c:pt>
                <c:pt idx="9897">
                  <c:v>4.2910000000000004</c:v>
                </c:pt>
                <c:pt idx="9898">
                  <c:v>4.2930000000000001</c:v>
                </c:pt>
                <c:pt idx="9899">
                  <c:v>4.2939999999999996</c:v>
                </c:pt>
                <c:pt idx="9900">
                  <c:v>4.2939999999999996</c:v>
                </c:pt>
                <c:pt idx="9901">
                  <c:v>4.2939999999999996</c:v>
                </c:pt>
                <c:pt idx="9902">
                  <c:v>4.298</c:v>
                </c:pt>
                <c:pt idx="9903">
                  <c:v>4.2990000000000004</c:v>
                </c:pt>
                <c:pt idx="9904">
                  <c:v>4.3010000000000002</c:v>
                </c:pt>
                <c:pt idx="9905">
                  <c:v>4.3010000000000002</c:v>
                </c:pt>
                <c:pt idx="9906">
                  <c:v>4.3019999999999996</c:v>
                </c:pt>
                <c:pt idx="9907">
                  <c:v>4.3019999999999996</c:v>
                </c:pt>
                <c:pt idx="9908">
                  <c:v>4.3019999999999996</c:v>
                </c:pt>
                <c:pt idx="9909">
                  <c:v>4.3019999999999996</c:v>
                </c:pt>
                <c:pt idx="9910">
                  <c:v>4.3019999999999996</c:v>
                </c:pt>
                <c:pt idx="9911">
                  <c:v>4.3019999999999996</c:v>
                </c:pt>
                <c:pt idx="9912">
                  <c:v>4.3019999999999996</c:v>
                </c:pt>
                <c:pt idx="9913">
                  <c:v>4.3040000000000003</c:v>
                </c:pt>
                <c:pt idx="9914">
                  <c:v>4.3049999999999997</c:v>
                </c:pt>
                <c:pt idx="9915">
                  <c:v>4.306</c:v>
                </c:pt>
                <c:pt idx="9916">
                  <c:v>4.306</c:v>
                </c:pt>
                <c:pt idx="9917">
                  <c:v>4.3070000000000004</c:v>
                </c:pt>
                <c:pt idx="9918">
                  <c:v>4.3070000000000004</c:v>
                </c:pt>
                <c:pt idx="9919">
                  <c:v>4.3070000000000004</c:v>
                </c:pt>
                <c:pt idx="9920">
                  <c:v>4.3079999999999998</c:v>
                </c:pt>
                <c:pt idx="9921">
                  <c:v>4.3079999999999998</c:v>
                </c:pt>
                <c:pt idx="9922">
                  <c:v>4.3109999999999999</c:v>
                </c:pt>
                <c:pt idx="9923">
                  <c:v>4.3109999999999999</c:v>
                </c:pt>
                <c:pt idx="9924">
                  <c:v>4.3120000000000003</c:v>
                </c:pt>
                <c:pt idx="9925">
                  <c:v>4.3140000000000001</c:v>
                </c:pt>
                <c:pt idx="9926">
                  <c:v>4.3140000000000001</c:v>
                </c:pt>
                <c:pt idx="9927">
                  <c:v>4.3140000000000001</c:v>
                </c:pt>
                <c:pt idx="9928">
                  <c:v>4.3140000000000001</c:v>
                </c:pt>
                <c:pt idx="9929">
                  <c:v>4.3140000000000001</c:v>
                </c:pt>
                <c:pt idx="9930">
                  <c:v>4.3140000000000001</c:v>
                </c:pt>
                <c:pt idx="9931">
                  <c:v>4.3140000000000001</c:v>
                </c:pt>
                <c:pt idx="9932">
                  <c:v>4.3150000000000004</c:v>
                </c:pt>
                <c:pt idx="9933">
                  <c:v>4.3150000000000004</c:v>
                </c:pt>
                <c:pt idx="9934">
                  <c:v>4.3150000000000004</c:v>
                </c:pt>
                <c:pt idx="9935">
                  <c:v>4.3150000000000004</c:v>
                </c:pt>
                <c:pt idx="9936">
                  <c:v>4.3159999999999998</c:v>
                </c:pt>
                <c:pt idx="9937">
                  <c:v>4.3159999999999998</c:v>
                </c:pt>
                <c:pt idx="9938">
                  <c:v>4.3209999999999997</c:v>
                </c:pt>
                <c:pt idx="9939">
                  <c:v>4.3209999999999997</c:v>
                </c:pt>
                <c:pt idx="9940">
                  <c:v>4.3220000000000001</c:v>
                </c:pt>
                <c:pt idx="9941">
                  <c:v>4.3220000000000001</c:v>
                </c:pt>
                <c:pt idx="9942">
                  <c:v>4.3220000000000001</c:v>
                </c:pt>
                <c:pt idx="9943">
                  <c:v>4.3230000000000004</c:v>
                </c:pt>
                <c:pt idx="9944">
                  <c:v>4.3230000000000004</c:v>
                </c:pt>
                <c:pt idx="9945">
                  <c:v>4.3230000000000004</c:v>
                </c:pt>
                <c:pt idx="9946">
                  <c:v>4.3230000000000004</c:v>
                </c:pt>
                <c:pt idx="9947">
                  <c:v>4.3230000000000004</c:v>
                </c:pt>
                <c:pt idx="9948">
                  <c:v>4.3239999999999998</c:v>
                </c:pt>
                <c:pt idx="9949">
                  <c:v>4.3250000000000002</c:v>
                </c:pt>
                <c:pt idx="9950">
                  <c:v>4.3289999999999997</c:v>
                </c:pt>
                <c:pt idx="9951">
                  <c:v>4.3289999999999997</c:v>
                </c:pt>
                <c:pt idx="9952">
                  <c:v>4.3310000000000004</c:v>
                </c:pt>
                <c:pt idx="9953">
                  <c:v>4.3310000000000004</c:v>
                </c:pt>
                <c:pt idx="9954">
                  <c:v>4.3319999999999999</c:v>
                </c:pt>
                <c:pt idx="9955">
                  <c:v>4.335</c:v>
                </c:pt>
                <c:pt idx="9956">
                  <c:v>4.3490000000000002</c:v>
                </c:pt>
                <c:pt idx="9957">
                  <c:v>4.3490000000000002</c:v>
                </c:pt>
                <c:pt idx="9958">
                  <c:v>4.3499999999999996</c:v>
                </c:pt>
                <c:pt idx="9959">
                  <c:v>4.351</c:v>
                </c:pt>
                <c:pt idx="9960">
                  <c:v>4.351</c:v>
                </c:pt>
                <c:pt idx="9961">
                  <c:v>4.351</c:v>
                </c:pt>
                <c:pt idx="9962">
                  <c:v>4.3529999999999998</c:v>
                </c:pt>
                <c:pt idx="9963">
                  <c:v>4.3559999999999999</c:v>
                </c:pt>
                <c:pt idx="9964">
                  <c:v>4.3559999999999999</c:v>
                </c:pt>
                <c:pt idx="9965">
                  <c:v>4.3559999999999999</c:v>
                </c:pt>
                <c:pt idx="9966">
                  <c:v>4.3559999999999999</c:v>
                </c:pt>
                <c:pt idx="9967">
                  <c:v>4.3570000000000002</c:v>
                </c:pt>
                <c:pt idx="9968">
                  <c:v>4.3579999999999997</c:v>
                </c:pt>
                <c:pt idx="9969">
                  <c:v>4.359</c:v>
                </c:pt>
                <c:pt idx="9970">
                  <c:v>4.3609999999999998</c:v>
                </c:pt>
                <c:pt idx="9971">
                  <c:v>4.3630000000000004</c:v>
                </c:pt>
                <c:pt idx="9972">
                  <c:v>4.3639999999999999</c:v>
                </c:pt>
                <c:pt idx="9973">
                  <c:v>4.3639999999999999</c:v>
                </c:pt>
                <c:pt idx="9974">
                  <c:v>4.3639999999999999</c:v>
                </c:pt>
                <c:pt idx="9975">
                  <c:v>4.3639999999999999</c:v>
                </c:pt>
                <c:pt idx="9976">
                  <c:v>4.3639999999999999</c:v>
                </c:pt>
                <c:pt idx="9977">
                  <c:v>4.3639999999999999</c:v>
                </c:pt>
                <c:pt idx="9978">
                  <c:v>4.3639999999999999</c:v>
                </c:pt>
                <c:pt idx="9979">
                  <c:v>4.3639999999999999</c:v>
                </c:pt>
                <c:pt idx="9980">
                  <c:v>4.3639999999999999</c:v>
                </c:pt>
                <c:pt idx="9981">
                  <c:v>4.3650000000000002</c:v>
                </c:pt>
                <c:pt idx="9982">
                  <c:v>4.3719999999999999</c:v>
                </c:pt>
                <c:pt idx="9983">
                  <c:v>4.3719999999999999</c:v>
                </c:pt>
                <c:pt idx="9984">
                  <c:v>4.3739999999999997</c:v>
                </c:pt>
                <c:pt idx="9985">
                  <c:v>4.3739999999999997</c:v>
                </c:pt>
                <c:pt idx="9986">
                  <c:v>4.3739999999999997</c:v>
                </c:pt>
                <c:pt idx="9987">
                  <c:v>4.3739999999999997</c:v>
                </c:pt>
                <c:pt idx="9988">
                  <c:v>4.3739999999999997</c:v>
                </c:pt>
                <c:pt idx="9989">
                  <c:v>4.3739999999999997</c:v>
                </c:pt>
                <c:pt idx="9990">
                  <c:v>4.3739999999999997</c:v>
                </c:pt>
                <c:pt idx="9991">
                  <c:v>4.375</c:v>
                </c:pt>
                <c:pt idx="9992">
                  <c:v>4.375</c:v>
                </c:pt>
                <c:pt idx="9993">
                  <c:v>4.3760000000000003</c:v>
                </c:pt>
                <c:pt idx="9994">
                  <c:v>4.3760000000000003</c:v>
                </c:pt>
                <c:pt idx="9995">
                  <c:v>4.3760000000000003</c:v>
                </c:pt>
                <c:pt idx="9996">
                  <c:v>4.3769999999999998</c:v>
                </c:pt>
                <c:pt idx="9997">
                  <c:v>4.3810000000000002</c:v>
                </c:pt>
                <c:pt idx="9998">
                  <c:v>4.3810000000000002</c:v>
                </c:pt>
                <c:pt idx="9999">
                  <c:v>4.3810000000000002</c:v>
                </c:pt>
                <c:pt idx="10000">
                  <c:v>4.3819999999999997</c:v>
                </c:pt>
                <c:pt idx="10001">
                  <c:v>4.383</c:v>
                </c:pt>
                <c:pt idx="10002">
                  <c:v>4.3849999999999998</c:v>
                </c:pt>
                <c:pt idx="10003">
                  <c:v>4.3869999999999996</c:v>
                </c:pt>
                <c:pt idx="10004">
                  <c:v>4.3879999999999999</c:v>
                </c:pt>
                <c:pt idx="10005">
                  <c:v>4.3879999999999999</c:v>
                </c:pt>
                <c:pt idx="10006">
                  <c:v>4.3879999999999999</c:v>
                </c:pt>
                <c:pt idx="10007">
                  <c:v>4.3879999999999999</c:v>
                </c:pt>
                <c:pt idx="10008">
                  <c:v>4.3879999999999999</c:v>
                </c:pt>
                <c:pt idx="10009">
                  <c:v>4.3879999999999999</c:v>
                </c:pt>
                <c:pt idx="10010">
                  <c:v>4.3890000000000002</c:v>
                </c:pt>
                <c:pt idx="10011">
                  <c:v>4.3890000000000002</c:v>
                </c:pt>
                <c:pt idx="10012">
                  <c:v>4.3970000000000002</c:v>
                </c:pt>
                <c:pt idx="10013">
                  <c:v>4.3970000000000002</c:v>
                </c:pt>
                <c:pt idx="10014">
                  <c:v>4.3979999999999997</c:v>
                </c:pt>
                <c:pt idx="10015">
                  <c:v>4.4000000000000004</c:v>
                </c:pt>
                <c:pt idx="10016">
                  <c:v>4.4009999999999998</c:v>
                </c:pt>
                <c:pt idx="10017">
                  <c:v>4.4050000000000002</c:v>
                </c:pt>
                <c:pt idx="10018">
                  <c:v>4.4050000000000002</c:v>
                </c:pt>
                <c:pt idx="10019">
                  <c:v>4.4059999999999997</c:v>
                </c:pt>
                <c:pt idx="10020">
                  <c:v>4.4059999999999997</c:v>
                </c:pt>
                <c:pt idx="10021">
                  <c:v>4.407</c:v>
                </c:pt>
                <c:pt idx="10022">
                  <c:v>4.4080000000000004</c:v>
                </c:pt>
                <c:pt idx="10023">
                  <c:v>4.41</c:v>
                </c:pt>
                <c:pt idx="10024">
                  <c:v>4.41</c:v>
                </c:pt>
                <c:pt idx="10025">
                  <c:v>4.4119999999999999</c:v>
                </c:pt>
                <c:pt idx="10026">
                  <c:v>4.4130000000000003</c:v>
                </c:pt>
                <c:pt idx="10027">
                  <c:v>4.4130000000000003</c:v>
                </c:pt>
                <c:pt idx="10028">
                  <c:v>4.4130000000000003</c:v>
                </c:pt>
                <c:pt idx="10029">
                  <c:v>4.4130000000000003</c:v>
                </c:pt>
                <c:pt idx="10030">
                  <c:v>4.4130000000000003</c:v>
                </c:pt>
                <c:pt idx="10031">
                  <c:v>4.4130000000000003</c:v>
                </c:pt>
                <c:pt idx="10032">
                  <c:v>4.4139999999999997</c:v>
                </c:pt>
                <c:pt idx="10033">
                  <c:v>4.4139999999999997</c:v>
                </c:pt>
                <c:pt idx="10034">
                  <c:v>4.4139999999999997</c:v>
                </c:pt>
                <c:pt idx="10035">
                  <c:v>4.415</c:v>
                </c:pt>
                <c:pt idx="10036">
                  <c:v>4.415</c:v>
                </c:pt>
                <c:pt idx="10037">
                  <c:v>4.415</c:v>
                </c:pt>
                <c:pt idx="10038">
                  <c:v>4.4160000000000004</c:v>
                </c:pt>
                <c:pt idx="10039">
                  <c:v>4.4189999999999996</c:v>
                </c:pt>
                <c:pt idx="10040">
                  <c:v>4.4219999999999997</c:v>
                </c:pt>
                <c:pt idx="10041">
                  <c:v>4.4219999999999997</c:v>
                </c:pt>
                <c:pt idx="10042">
                  <c:v>4.423</c:v>
                </c:pt>
                <c:pt idx="10043">
                  <c:v>4.423</c:v>
                </c:pt>
                <c:pt idx="10044">
                  <c:v>4.423</c:v>
                </c:pt>
                <c:pt idx="10045">
                  <c:v>4.4249999999999998</c:v>
                </c:pt>
                <c:pt idx="10046">
                  <c:v>4.4249999999999998</c:v>
                </c:pt>
                <c:pt idx="10047">
                  <c:v>4.4260000000000002</c:v>
                </c:pt>
                <c:pt idx="10048">
                  <c:v>4.4279999999999999</c:v>
                </c:pt>
                <c:pt idx="10049">
                  <c:v>4.431</c:v>
                </c:pt>
                <c:pt idx="10050">
                  <c:v>4.431</c:v>
                </c:pt>
                <c:pt idx="10051">
                  <c:v>4.4340000000000002</c:v>
                </c:pt>
                <c:pt idx="10052">
                  <c:v>4.4349999999999996</c:v>
                </c:pt>
                <c:pt idx="10053">
                  <c:v>4.4359999999999999</c:v>
                </c:pt>
                <c:pt idx="10054">
                  <c:v>4.4370000000000003</c:v>
                </c:pt>
                <c:pt idx="10055">
                  <c:v>4.4379999999999997</c:v>
                </c:pt>
                <c:pt idx="10056">
                  <c:v>4.4390000000000001</c:v>
                </c:pt>
                <c:pt idx="10057">
                  <c:v>4.4390000000000001</c:v>
                </c:pt>
                <c:pt idx="10058">
                  <c:v>4.4400000000000004</c:v>
                </c:pt>
                <c:pt idx="10059">
                  <c:v>4.4450000000000003</c:v>
                </c:pt>
                <c:pt idx="10060">
                  <c:v>4.4470000000000001</c:v>
                </c:pt>
                <c:pt idx="10061">
                  <c:v>4.4470000000000001</c:v>
                </c:pt>
                <c:pt idx="10062">
                  <c:v>4.4470000000000001</c:v>
                </c:pt>
                <c:pt idx="10063">
                  <c:v>4.4470000000000001</c:v>
                </c:pt>
                <c:pt idx="10064">
                  <c:v>4.4470000000000001</c:v>
                </c:pt>
                <c:pt idx="10065">
                  <c:v>4.4470000000000001</c:v>
                </c:pt>
                <c:pt idx="10066">
                  <c:v>4.4550000000000001</c:v>
                </c:pt>
                <c:pt idx="10067">
                  <c:v>4.4550000000000001</c:v>
                </c:pt>
                <c:pt idx="10068">
                  <c:v>4.4550000000000001</c:v>
                </c:pt>
                <c:pt idx="10069">
                  <c:v>4.46</c:v>
                </c:pt>
                <c:pt idx="10070">
                  <c:v>4.46</c:v>
                </c:pt>
                <c:pt idx="10071">
                  <c:v>4.4630000000000001</c:v>
                </c:pt>
                <c:pt idx="10072">
                  <c:v>4.4640000000000004</c:v>
                </c:pt>
                <c:pt idx="10073">
                  <c:v>4.4640000000000004</c:v>
                </c:pt>
                <c:pt idx="10074">
                  <c:v>4.4640000000000004</c:v>
                </c:pt>
                <c:pt idx="10075">
                  <c:v>4.4640000000000004</c:v>
                </c:pt>
                <c:pt idx="10076">
                  <c:v>4.4640000000000004</c:v>
                </c:pt>
                <c:pt idx="10077">
                  <c:v>4.4640000000000004</c:v>
                </c:pt>
                <c:pt idx="10078">
                  <c:v>4.4649999999999999</c:v>
                </c:pt>
                <c:pt idx="10079">
                  <c:v>4.4660000000000002</c:v>
                </c:pt>
                <c:pt idx="10080">
                  <c:v>4.4669999999999996</c:v>
                </c:pt>
                <c:pt idx="10081">
                  <c:v>4.4669999999999996</c:v>
                </c:pt>
                <c:pt idx="10082">
                  <c:v>4.4690000000000003</c:v>
                </c:pt>
                <c:pt idx="10083">
                  <c:v>4.4720000000000004</c:v>
                </c:pt>
                <c:pt idx="10084">
                  <c:v>4.4720000000000004</c:v>
                </c:pt>
                <c:pt idx="10085">
                  <c:v>4.4720000000000004</c:v>
                </c:pt>
                <c:pt idx="10086">
                  <c:v>4.4720000000000004</c:v>
                </c:pt>
                <c:pt idx="10087">
                  <c:v>4.4720000000000004</c:v>
                </c:pt>
                <c:pt idx="10088">
                  <c:v>4.4720000000000004</c:v>
                </c:pt>
                <c:pt idx="10089">
                  <c:v>4.4720000000000004</c:v>
                </c:pt>
                <c:pt idx="10090">
                  <c:v>4.4749999999999996</c:v>
                </c:pt>
                <c:pt idx="10091">
                  <c:v>4.4749999999999996</c:v>
                </c:pt>
                <c:pt idx="10092">
                  <c:v>4.4749999999999996</c:v>
                </c:pt>
                <c:pt idx="10093">
                  <c:v>4.4800000000000004</c:v>
                </c:pt>
                <c:pt idx="10094">
                  <c:v>4.4800000000000004</c:v>
                </c:pt>
                <c:pt idx="10095">
                  <c:v>4.4800000000000004</c:v>
                </c:pt>
                <c:pt idx="10096">
                  <c:v>4.4809999999999999</c:v>
                </c:pt>
                <c:pt idx="10097">
                  <c:v>4.484</c:v>
                </c:pt>
                <c:pt idx="10098">
                  <c:v>4.4859999999999998</c:v>
                </c:pt>
                <c:pt idx="10099">
                  <c:v>4.49</c:v>
                </c:pt>
                <c:pt idx="10100">
                  <c:v>4.4950000000000001</c:v>
                </c:pt>
                <c:pt idx="10101">
                  <c:v>4.4960000000000004</c:v>
                </c:pt>
                <c:pt idx="10102">
                  <c:v>4.4960000000000004</c:v>
                </c:pt>
                <c:pt idx="10103">
                  <c:v>4.4960000000000004</c:v>
                </c:pt>
                <c:pt idx="10104">
                  <c:v>4.4969999999999999</c:v>
                </c:pt>
                <c:pt idx="10105">
                  <c:v>4.4980000000000002</c:v>
                </c:pt>
                <c:pt idx="10106">
                  <c:v>4.4980000000000002</c:v>
                </c:pt>
                <c:pt idx="10107">
                  <c:v>4.4980000000000002</c:v>
                </c:pt>
                <c:pt idx="10108">
                  <c:v>4.5010000000000003</c:v>
                </c:pt>
                <c:pt idx="10109">
                  <c:v>4.5049999999999999</c:v>
                </c:pt>
                <c:pt idx="10110">
                  <c:v>4.5049999999999999</c:v>
                </c:pt>
                <c:pt idx="10111">
                  <c:v>4.508</c:v>
                </c:pt>
                <c:pt idx="10112">
                  <c:v>4.508</c:v>
                </c:pt>
                <c:pt idx="10113">
                  <c:v>4.508</c:v>
                </c:pt>
                <c:pt idx="10114">
                  <c:v>4.508</c:v>
                </c:pt>
                <c:pt idx="10115">
                  <c:v>4.508</c:v>
                </c:pt>
                <c:pt idx="10116">
                  <c:v>4.508</c:v>
                </c:pt>
                <c:pt idx="10117">
                  <c:v>4.51</c:v>
                </c:pt>
                <c:pt idx="10118">
                  <c:v>4.51</c:v>
                </c:pt>
                <c:pt idx="10119">
                  <c:v>4.5129999999999999</c:v>
                </c:pt>
                <c:pt idx="10120">
                  <c:v>4.5140000000000002</c:v>
                </c:pt>
                <c:pt idx="10121">
                  <c:v>4.5140000000000002</c:v>
                </c:pt>
                <c:pt idx="10122">
                  <c:v>4.5140000000000002</c:v>
                </c:pt>
                <c:pt idx="10123">
                  <c:v>4.5140000000000002</c:v>
                </c:pt>
                <c:pt idx="10124">
                  <c:v>4.5140000000000002</c:v>
                </c:pt>
                <c:pt idx="10125">
                  <c:v>4.5140000000000002</c:v>
                </c:pt>
                <c:pt idx="10126">
                  <c:v>4.5140000000000002</c:v>
                </c:pt>
                <c:pt idx="10127">
                  <c:v>4.5149999999999997</c:v>
                </c:pt>
                <c:pt idx="10128">
                  <c:v>4.5149999999999997</c:v>
                </c:pt>
                <c:pt idx="10129">
                  <c:v>4.516</c:v>
                </c:pt>
                <c:pt idx="10130">
                  <c:v>4.516</c:v>
                </c:pt>
                <c:pt idx="10131">
                  <c:v>4.5190000000000001</c:v>
                </c:pt>
                <c:pt idx="10132">
                  <c:v>4.5199999999999996</c:v>
                </c:pt>
                <c:pt idx="10133">
                  <c:v>4.5199999999999996</c:v>
                </c:pt>
                <c:pt idx="10134">
                  <c:v>4.5199999999999996</c:v>
                </c:pt>
                <c:pt idx="10135">
                  <c:v>4.5209999999999999</c:v>
                </c:pt>
                <c:pt idx="10136">
                  <c:v>4.5220000000000002</c:v>
                </c:pt>
                <c:pt idx="10137">
                  <c:v>4.5220000000000002</c:v>
                </c:pt>
                <c:pt idx="10138">
                  <c:v>4.5220000000000002</c:v>
                </c:pt>
                <c:pt idx="10139">
                  <c:v>4.5220000000000002</c:v>
                </c:pt>
                <c:pt idx="10140">
                  <c:v>4.5220000000000002</c:v>
                </c:pt>
                <c:pt idx="10141">
                  <c:v>4.5220000000000002</c:v>
                </c:pt>
                <c:pt idx="10142">
                  <c:v>4.5229999999999997</c:v>
                </c:pt>
                <c:pt idx="10143">
                  <c:v>4.5250000000000004</c:v>
                </c:pt>
                <c:pt idx="10144">
                  <c:v>4.5270000000000001</c:v>
                </c:pt>
                <c:pt idx="10145">
                  <c:v>4.53</c:v>
                </c:pt>
                <c:pt idx="10146">
                  <c:v>4.5330000000000004</c:v>
                </c:pt>
                <c:pt idx="10147">
                  <c:v>4.5330000000000004</c:v>
                </c:pt>
                <c:pt idx="10148">
                  <c:v>4.5330000000000004</c:v>
                </c:pt>
                <c:pt idx="10149">
                  <c:v>4.5339999999999998</c:v>
                </c:pt>
                <c:pt idx="10150">
                  <c:v>4.5339999999999998</c:v>
                </c:pt>
                <c:pt idx="10151">
                  <c:v>4.5339999999999998</c:v>
                </c:pt>
                <c:pt idx="10152">
                  <c:v>4.5339999999999998</c:v>
                </c:pt>
                <c:pt idx="10153">
                  <c:v>4.5359999999999996</c:v>
                </c:pt>
                <c:pt idx="10154">
                  <c:v>4.5380000000000003</c:v>
                </c:pt>
                <c:pt idx="10155">
                  <c:v>4.5380000000000003</c:v>
                </c:pt>
                <c:pt idx="10156">
                  <c:v>4.5389999999999997</c:v>
                </c:pt>
                <c:pt idx="10157">
                  <c:v>4.54</c:v>
                </c:pt>
                <c:pt idx="10158">
                  <c:v>4.5449999999999999</c:v>
                </c:pt>
                <c:pt idx="10159">
                  <c:v>4.5460000000000003</c:v>
                </c:pt>
                <c:pt idx="10160">
                  <c:v>4.5460000000000003</c:v>
                </c:pt>
                <c:pt idx="10161">
                  <c:v>4.5460000000000003</c:v>
                </c:pt>
                <c:pt idx="10162">
                  <c:v>4.548</c:v>
                </c:pt>
                <c:pt idx="10163">
                  <c:v>4.5510000000000002</c:v>
                </c:pt>
                <c:pt idx="10164">
                  <c:v>4.5519999999999996</c:v>
                </c:pt>
                <c:pt idx="10165">
                  <c:v>4.5529999999999999</c:v>
                </c:pt>
                <c:pt idx="10166">
                  <c:v>4.5529999999999999</c:v>
                </c:pt>
                <c:pt idx="10167">
                  <c:v>4.556</c:v>
                </c:pt>
                <c:pt idx="10168">
                  <c:v>4.556</c:v>
                </c:pt>
                <c:pt idx="10169">
                  <c:v>4.556</c:v>
                </c:pt>
                <c:pt idx="10170">
                  <c:v>4.5570000000000004</c:v>
                </c:pt>
                <c:pt idx="10171">
                  <c:v>4.5579999999999998</c:v>
                </c:pt>
                <c:pt idx="10172">
                  <c:v>4.5579999999999998</c:v>
                </c:pt>
                <c:pt idx="10173">
                  <c:v>4.5599999999999996</c:v>
                </c:pt>
                <c:pt idx="10174">
                  <c:v>4.5650000000000004</c:v>
                </c:pt>
                <c:pt idx="10175">
                  <c:v>4.5650000000000004</c:v>
                </c:pt>
                <c:pt idx="10176">
                  <c:v>4.5650000000000004</c:v>
                </c:pt>
                <c:pt idx="10177">
                  <c:v>4.5650000000000004</c:v>
                </c:pt>
                <c:pt idx="10178">
                  <c:v>4.5650000000000004</c:v>
                </c:pt>
                <c:pt idx="10179">
                  <c:v>4.5650000000000004</c:v>
                </c:pt>
                <c:pt idx="10180">
                  <c:v>4.5659999999999998</c:v>
                </c:pt>
                <c:pt idx="10181">
                  <c:v>4.57</c:v>
                </c:pt>
                <c:pt idx="10182">
                  <c:v>4.5709999999999997</c:v>
                </c:pt>
                <c:pt idx="10183">
                  <c:v>4.5709999999999997</c:v>
                </c:pt>
                <c:pt idx="10184">
                  <c:v>4.5709999999999997</c:v>
                </c:pt>
                <c:pt idx="10185">
                  <c:v>4.5730000000000004</c:v>
                </c:pt>
                <c:pt idx="10186">
                  <c:v>4.5730000000000004</c:v>
                </c:pt>
                <c:pt idx="10187">
                  <c:v>4.5739999999999998</c:v>
                </c:pt>
                <c:pt idx="10188">
                  <c:v>4.5759999999999996</c:v>
                </c:pt>
                <c:pt idx="10189">
                  <c:v>4.5830000000000002</c:v>
                </c:pt>
                <c:pt idx="10190">
                  <c:v>4.5830000000000002</c:v>
                </c:pt>
                <c:pt idx="10191">
                  <c:v>4.5830000000000002</c:v>
                </c:pt>
                <c:pt idx="10192">
                  <c:v>4.5830000000000002</c:v>
                </c:pt>
                <c:pt idx="10193">
                  <c:v>4.5830000000000002</c:v>
                </c:pt>
                <c:pt idx="10194">
                  <c:v>4.5880000000000001</c:v>
                </c:pt>
                <c:pt idx="10195">
                  <c:v>4.5890000000000004</c:v>
                </c:pt>
                <c:pt idx="10196">
                  <c:v>4.59</c:v>
                </c:pt>
                <c:pt idx="10197">
                  <c:v>4.5949999999999998</c:v>
                </c:pt>
                <c:pt idx="10198">
                  <c:v>4.5949999999999998</c:v>
                </c:pt>
                <c:pt idx="10199">
                  <c:v>4.5949999999999998</c:v>
                </c:pt>
                <c:pt idx="10200">
                  <c:v>4.5949999999999998</c:v>
                </c:pt>
                <c:pt idx="10201">
                  <c:v>4.5949999999999998</c:v>
                </c:pt>
                <c:pt idx="10202">
                  <c:v>4.5990000000000002</c:v>
                </c:pt>
                <c:pt idx="10203">
                  <c:v>4.601</c:v>
                </c:pt>
                <c:pt idx="10204">
                  <c:v>4.6070000000000002</c:v>
                </c:pt>
                <c:pt idx="10205">
                  <c:v>4.6070000000000002</c:v>
                </c:pt>
                <c:pt idx="10206">
                  <c:v>4.6070000000000002</c:v>
                </c:pt>
                <c:pt idx="10207">
                  <c:v>4.6070000000000002</c:v>
                </c:pt>
                <c:pt idx="10208">
                  <c:v>4.6070000000000002</c:v>
                </c:pt>
                <c:pt idx="10209">
                  <c:v>4.6079999999999997</c:v>
                </c:pt>
                <c:pt idx="10210">
                  <c:v>4.6079999999999997</c:v>
                </c:pt>
                <c:pt idx="10211">
                  <c:v>4.609</c:v>
                </c:pt>
                <c:pt idx="10212">
                  <c:v>4.6100000000000003</c:v>
                </c:pt>
                <c:pt idx="10213">
                  <c:v>4.6150000000000002</c:v>
                </c:pt>
                <c:pt idx="10214">
                  <c:v>4.6150000000000002</c:v>
                </c:pt>
                <c:pt idx="10215">
                  <c:v>4.6150000000000002</c:v>
                </c:pt>
                <c:pt idx="10216">
                  <c:v>4.6159999999999997</c:v>
                </c:pt>
                <c:pt idx="10217">
                  <c:v>4.6159999999999997</c:v>
                </c:pt>
                <c:pt idx="10218">
                  <c:v>4.6159999999999997</c:v>
                </c:pt>
                <c:pt idx="10219">
                  <c:v>4.6159999999999997</c:v>
                </c:pt>
                <c:pt idx="10220">
                  <c:v>4.6159999999999997</c:v>
                </c:pt>
                <c:pt idx="10221">
                  <c:v>4.6159999999999997</c:v>
                </c:pt>
                <c:pt idx="10222">
                  <c:v>4.617</c:v>
                </c:pt>
                <c:pt idx="10223">
                  <c:v>4.617</c:v>
                </c:pt>
                <c:pt idx="10224">
                  <c:v>4.617</c:v>
                </c:pt>
                <c:pt idx="10225">
                  <c:v>4.617</c:v>
                </c:pt>
                <c:pt idx="10226">
                  <c:v>4.617</c:v>
                </c:pt>
                <c:pt idx="10227">
                  <c:v>4.617</c:v>
                </c:pt>
                <c:pt idx="10228">
                  <c:v>4.6210000000000004</c:v>
                </c:pt>
                <c:pt idx="10229">
                  <c:v>4.6219999999999999</c:v>
                </c:pt>
                <c:pt idx="10230">
                  <c:v>4.6239999999999997</c:v>
                </c:pt>
                <c:pt idx="10231">
                  <c:v>4.6239999999999997</c:v>
                </c:pt>
                <c:pt idx="10232">
                  <c:v>4.625</c:v>
                </c:pt>
                <c:pt idx="10233">
                  <c:v>4.6269999999999998</c:v>
                </c:pt>
                <c:pt idx="10234">
                  <c:v>4.6310000000000002</c:v>
                </c:pt>
                <c:pt idx="10235">
                  <c:v>4.633</c:v>
                </c:pt>
                <c:pt idx="10236">
                  <c:v>4.633</c:v>
                </c:pt>
                <c:pt idx="10237">
                  <c:v>4.6340000000000003</c:v>
                </c:pt>
                <c:pt idx="10238">
                  <c:v>4.6340000000000003</c:v>
                </c:pt>
                <c:pt idx="10239">
                  <c:v>4.6349999999999998</c:v>
                </c:pt>
                <c:pt idx="10240">
                  <c:v>4.6379999999999999</c:v>
                </c:pt>
                <c:pt idx="10241">
                  <c:v>4.6379999999999999</c:v>
                </c:pt>
                <c:pt idx="10242">
                  <c:v>4.6429999999999998</c:v>
                </c:pt>
                <c:pt idx="10243">
                  <c:v>4.6440000000000001</c:v>
                </c:pt>
                <c:pt idx="10244">
                  <c:v>4.6440000000000001</c:v>
                </c:pt>
                <c:pt idx="10245">
                  <c:v>4.6449999999999996</c:v>
                </c:pt>
                <c:pt idx="10246">
                  <c:v>4.6449999999999996</c:v>
                </c:pt>
                <c:pt idx="10247">
                  <c:v>4.6459999999999999</c:v>
                </c:pt>
                <c:pt idx="10248">
                  <c:v>4.6500000000000004</c:v>
                </c:pt>
                <c:pt idx="10249">
                  <c:v>4.6500000000000004</c:v>
                </c:pt>
                <c:pt idx="10250">
                  <c:v>4.6509999999999998</c:v>
                </c:pt>
                <c:pt idx="10251">
                  <c:v>4.6520000000000001</c:v>
                </c:pt>
                <c:pt idx="10252">
                  <c:v>4.6520000000000001</c:v>
                </c:pt>
                <c:pt idx="10253">
                  <c:v>4.6520000000000001</c:v>
                </c:pt>
                <c:pt idx="10254">
                  <c:v>4.657</c:v>
                </c:pt>
                <c:pt idx="10255">
                  <c:v>4.6589999999999998</c:v>
                </c:pt>
                <c:pt idx="10256">
                  <c:v>4.6589999999999998</c:v>
                </c:pt>
                <c:pt idx="10257">
                  <c:v>4.6589999999999998</c:v>
                </c:pt>
                <c:pt idx="10258">
                  <c:v>4.6589999999999998</c:v>
                </c:pt>
                <c:pt idx="10259">
                  <c:v>4.6589999999999998</c:v>
                </c:pt>
                <c:pt idx="10260">
                  <c:v>4.6589999999999998</c:v>
                </c:pt>
                <c:pt idx="10261">
                  <c:v>4.6589999999999998</c:v>
                </c:pt>
                <c:pt idx="10262">
                  <c:v>4.6669999999999998</c:v>
                </c:pt>
                <c:pt idx="10263">
                  <c:v>4.6669999999999998</c:v>
                </c:pt>
                <c:pt idx="10264">
                  <c:v>4.6669999999999998</c:v>
                </c:pt>
                <c:pt idx="10265">
                  <c:v>4.6669999999999998</c:v>
                </c:pt>
                <c:pt idx="10266">
                  <c:v>4.6669999999999998</c:v>
                </c:pt>
                <c:pt idx="10267">
                  <c:v>4.67</c:v>
                </c:pt>
                <c:pt idx="10268">
                  <c:v>4.67</c:v>
                </c:pt>
                <c:pt idx="10269">
                  <c:v>4.67</c:v>
                </c:pt>
                <c:pt idx="10270">
                  <c:v>4.67</c:v>
                </c:pt>
                <c:pt idx="10271">
                  <c:v>4.67</c:v>
                </c:pt>
                <c:pt idx="10272">
                  <c:v>4.6719999999999997</c:v>
                </c:pt>
                <c:pt idx="10273">
                  <c:v>4.673</c:v>
                </c:pt>
                <c:pt idx="10274">
                  <c:v>4.6760000000000002</c:v>
                </c:pt>
                <c:pt idx="10275">
                  <c:v>4.6760000000000002</c:v>
                </c:pt>
                <c:pt idx="10276">
                  <c:v>4.6790000000000003</c:v>
                </c:pt>
                <c:pt idx="10277">
                  <c:v>4.6820000000000004</c:v>
                </c:pt>
                <c:pt idx="10278">
                  <c:v>4.6840000000000002</c:v>
                </c:pt>
                <c:pt idx="10279">
                  <c:v>4.6849999999999996</c:v>
                </c:pt>
                <c:pt idx="10280">
                  <c:v>4.6849999999999996</c:v>
                </c:pt>
                <c:pt idx="10281">
                  <c:v>4.6890000000000001</c:v>
                </c:pt>
                <c:pt idx="10282">
                  <c:v>4.6950000000000003</c:v>
                </c:pt>
                <c:pt idx="10283">
                  <c:v>4.6959999999999997</c:v>
                </c:pt>
                <c:pt idx="10284">
                  <c:v>4.6959999999999997</c:v>
                </c:pt>
                <c:pt idx="10285">
                  <c:v>4.6959999999999997</c:v>
                </c:pt>
                <c:pt idx="10286">
                  <c:v>4.6980000000000004</c:v>
                </c:pt>
                <c:pt idx="10287">
                  <c:v>4.6980000000000004</c:v>
                </c:pt>
                <c:pt idx="10288">
                  <c:v>4.702</c:v>
                </c:pt>
                <c:pt idx="10289">
                  <c:v>4.7030000000000003</c:v>
                </c:pt>
                <c:pt idx="10290">
                  <c:v>4.7080000000000002</c:v>
                </c:pt>
                <c:pt idx="10291">
                  <c:v>4.71</c:v>
                </c:pt>
                <c:pt idx="10292">
                  <c:v>4.71</c:v>
                </c:pt>
                <c:pt idx="10293">
                  <c:v>4.71</c:v>
                </c:pt>
                <c:pt idx="10294">
                  <c:v>4.71</c:v>
                </c:pt>
                <c:pt idx="10295">
                  <c:v>4.7110000000000003</c:v>
                </c:pt>
                <c:pt idx="10296">
                  <c:v>4.7119999999999997</c:v>
                </c:pt>
                <c:pt idx="10297">
                  <c:v>4.7119999999999997</c:v>
                </c:pt>
                <c:pt idx="10298">
                  <c:v>4.7119999999999997</c:v>
                </c:pt>
                <c:pt idx="10299">
                  <c:v>4.7130000000000001</c:v>
                </c:pt>
                <c:pt idx="10300">
                  <c:v>4.7130000000000001</c:v>
                </c:pt>
                <c:pt idx="10301">
                  <c:v>4.7149999999999999</c:v>
                </c:pt>
                <c:pt idx="10302">
                  <c:v>4.7190000000000003</c:v>
                </c:pt>
                <c:pt idx="10303">
                  <c:v>4.7190000000000003</c:v>
                </c:pt>
                <c:pt idx="10304">
                  <c:v>4.7190000000000003</c:v>
                </c:pt>
                <c:pt idx="10305">
                  <c:v>4.7190000000000003</c:v>
                </c:pt>
                <c:pt idx="10306">
                  <c:v>4.72</c:v>
                </c:pt>
                <c:pt idx="10307">
                  <c:v>4.7210000000000001</c:v>
                </c:pt>
                <c:pt idx="10308">
                  <c:v>4.7210000000000001</c:v>
                </c:pt>
                <c:pt idx="10309">
                  <c:v>4.7229999999999999</c:v>
                </c:pt>
                <c:pt idx="10310">
                  <c:v>4.7279999999999998</c:v>
                </c:pt>
                <c:pt idx="10311">
                  <c:v>4.7279999999999998</c:v>
                </c:pt>
                <c:pt idx="10312">
                  <c:v>4.7279999999999998</c:v>
                </c:pt>
                <c:pt idx="10313">
                  <c:v>4.7300000000000004</c:v>
                </c:pt>
                <c:pt idx="10314">
                  <c:v>4.7320000000000002</c:v>
                </c:pt>
                <c:pt idx="10315">
                  <c:v>4.7329999999999997</c:v>
                </c:pt>
                <c:pt idx="10316">
                  <c:v>4.7329999999999997</c:v>
                </c:pt>
                <c:pt idx="10317">
                  <c:v>4.7329999999999997</c:v>
                </c:pt>
                <c:pt idx="10318">
                  <c:v>4.7359999999999998</c:v>
                </c:pt>
                <c:pt idx="10319">
                  <c:v>4.7370000000000001</c:v>
                </c:pt>
                <c:pt idx="10320">
                  <c:v>4.7370000000000001</c:v>
                </c:pt>
                <c:pt idx="10321">
                  <c:v>4.7380000000000004</c:v>
                </c:pt>
                <c:pt idx="10322">
                  <c:v>4.7409999999999997</c:v>
                </c:pt>
                <c:pt idx="10323">
                  <c:v>4.7450000000000001</c:v>
                </c:pt>
                <c:pt idx="10324">
                  <c:v>4.7460000000000004</c:v>
                </c:pt>
                <c:pt idx="10325">
                  <c:v>4.7460000000000004</c:v>
                </c:pt>
                <c:pt idx="10326">
                  <c:v>4.7460000000000004</c:v>
                </c:pt>
                <c:pt idx="10327">
                  <c:v>4.7460000000000004</c:v>
                </c:pt>
                <c:pt idx="10328">
                  <c:v>4.7460000000000004</c:v>
                </c:pt>
                <c:pt idx="10329">
                  <c:v>4.7460000000000004</c:v>
                </c:pt>
                <c:pt idx="10330">
                  <c:v>4.7460000000000004</c:v>
                </c:pt>
                <c:pt idx="10331">
                  <c:v>4.7489999999999997</c:v>
                </c:pt>
                <c:pt idx="10332">
                  <c:v>4.7519999999999998</c:v>
                </c:pt>
                <c:pt idx="10333">
                  <c:v>4.7539999999999996</c:v>
                </c:pt>
                <c:pt idx="10334">
                  <c:v>4.7560000000000002</c:v>
                </c:pt>
                <c:pt idx="10335">
                  <c:v>4.758</c:v>
                </c:pt>
                <c:pt idx="10336">
                  <c:v>4.758</c:v>
                </c:pt>
                <c:pt idx="10337">
                  <c:v>4.758</c:v>
                </c:pt>
                <c:pt idx="10338">
                  <c:v>4.76</c:v>
                </c:pt>
                <c:pt idx="10339">
                  <c:v>4.7629999999999999</c:v>
                </c:pt>
                <c:pt idx="10340">
                  <c:v>4.7629999999999999</c:v>
                </c:pt>
                <c:pt idx="10341">
                  <c:v>4.7629999999999999</c:v>
                </c:pt>
                <c:pt idx="10342">
                  <c:v>4.7629999999999999</c:v>
                </c:pt>
                <c:pt idx="10343">
                  <c:v>4.7629999999999999</c:v>
                </c:pt>
                <c:pt idx="10344">
                  <c:v>4.7640000000000002</c:v>
                </c:pt>
                <c:pt idx="10345">
                  <c:v>4.7670000000000003</c:v>
                </c:pt>
                <c:pt idx="10346">
                  <c:v>4.7709999999999999</c:v>
                </c:pt>
                <c:pt idx="10347">
                  <c:v>4.7709999999999999</c:v>
                </c:pt>
                <c:pt idx="10348">
                  <c:v>4.7709999999999999</c:v>
                </c:pt>
                <c:pt idx="10349">
                  <c:v>4.7709999999999999</c:v>
                </c:pt>
                <c:pt idx="10350">
                  <c:v>4.7720000000000002</c:v>
                </c:pt>
                <c:pt idx="10351">
                  <c:v>4.7720000000000002</c:v>
                </c:pt>
                <c:pt idx="10352">
                  <c:v>4.7720000000000002</c:v>
                </c:pt>
                <c:pt idx="10353">
                  <c:v>4.7720000000000002</c:v>
                </c:pt>
                <c:pt idx="10354">
                  <c:v>4.7729999999999997</c:v>
                </c:pt>
                <c:pt idx="10355">
                  <c:v>4.7750000000000004</c:v>
                </c:pt>
                <c:pt idx="10356">
                  <c:v>4.78</c:v>
                </c:pt>
                <c:pt idx="10357">
                  <c:v>4.78</c:v>
                </c:pt>
                <c:pt idx="10358">
                  <c:v>4.78</c:v>
                </c:pt>
                <c:pt idx="10359">
                  <c:v>4.7809999999999997</c:v>
                </c:pt>
                <c:pt idx="10360">
                  <c:v>4.7809999999999997</c:v>
                </c:pt>
                <c:pt idx="10361">
                  <c:v>4.782</c:v>
                </c:pt>
                <c:pt idx="10362">
                  <c:v>4.7830000000000004</c:v>
                </c:pt>
                <c:pt idx="10363">
                  <c:v>4.7830000000000004</c:v>
                </c:pt>
                <c:pt idx="10364">
                  <c:v>4.7839999999999998</c:v>
                </c:pt>
                <c:pt idx="10365">
                  <c:v>4.7839999999999998</c:v>
                </c:pt>
                <c:pt idx="10366">
                  <c:v>4.7850000000000001</c:v>
                </c:pt>
                <c:pt idx="10367">
                  <c:v>4.7960000000000003</c:v>
                </c:pt>
                <c:pt idx="10368">
                  <c:v>4.7960000000000003</c:v>
                </c:pt>
                <c:pt idx="10369">
                  <c:v>4.7960000000000003</c:v>
                </c:pt>
                <c:pt idx="10370">
                  <c:v>4.7960000000000003</c:v>
                </c:pt>
                <c:pt idx="10371">
                  <c:v>4.798</c:v>
                </c:pt>
                <c:pt idx="10372">
                  <c:v>4.798</c:v>
                </c:pt>
                <c:pt idx="10373">
                  <c:v>4.8</c:v>
                </c:pt>
                <c:pt idx="10374">
                  <c:v>4.8029999999999999</c:v>
                </c:pt>
                <c:pt idx="10375">
                  <c:v>4.8079999999999998</c:v>
                </c:pt>
                <c:pt idx="10376">
                  <c:v>4.8079999999999998</c:v>
                </c:pt>
                <c:pt idx="10377">
                  <c:v>4.8079999999999998</c:v>
                </c:pt>
                <c:pt idx="10378">
                  <c:v>4.8079999999999998</c:v>
                </c:pt>
                <c:pt idx="10379">
                  <c:v>4.8079999999999998</c:v>
                </c:pt>
                <c:pt idx="10380">
                  <c:v>4.8099999999999996</c:v>
                </c:pt>
                <c:pt idx="10381">
                  <c:v>4.8120000000000003</c:v>
                </c:pt>
                <c:pt idx="10382">
                  <c:v>4.8120000000000003</c:v>
                </c:pt>
                <c:pt idx="10383">
                  <c:v>4.8150000000000004</c:v>
                </c:pt>
                <c:pt idx="10384">
                  <c:v>4.8159999999999998</c:v>
                </c:pt>
                <c:pt idx="10385">
                  <c:v>4.819</c:v>
                </c:pt>
                <c:pt idx="10386">
                  <c:v>4.8209999999999997</c:v>
                </c:pt>
                <c:pt idx="10387">
                  <c:v>4.8209999999999997</c:v>
                </c:pt>
                <c:pt idx="10388">
                  <c:v>4.8209999999999997</c:v>
                </c:pt>
                <c:pt idx="10389">
                  <c:v>4.8209999999999997</c:v>
                </c:pt>
                <c:pt idx="10390">
                  <c:v>4.8209999999999997</c:v>
                </c:pt>
                <c:pt idx="10391">
                  <c:v>4.8209999999999997</c:v>
                </c:pt>
                <c:pt idx="10392">
                  <c:v>4.8209999999999997</c:v>
                </c:pt>
                <c:pt idx="10393">
                  <c:v>4.8209999999999997</c:v>
                </c:pt>
                <c:pt idx="10394">
                  <c:v>4.8220000000000001</c:v>
                </c:pt>
                <c:pt idx="10395">
                  <c:v>4.8230000000000004</c:v>
                </c:pt>
                <c:pt idx="10396">
                  <c:v>4.8230000000000004</c:v>
                </c:pt>
                <c:pt idx="10397">
                  <c:v>4.8239999999999998</c:v>
                </c:pt>
                <c:pt idx="10398">
                  <c:v>4.8239999999999998</c:v>
                </c:pt>
                <c:pt idx="10399">
                  <c:v>4.8239999999999998</c:v>
                </c:pt>
                <c:pt idx="10400">
                  <c:v>4.8239999999999998</c:v>
                </c:pt>
                <c:pt idx="10401">
                  <c:v>4.8239999999999998</c:v>
                </c:pt>
                <c:pt idx="10402">
                  <c:v>4.8250000000000002</c:v>
                </c:pt>
                <c:pt idx="10403">
                  <c:v>4.8250000000000002</c:v>
                </c:pt>
                <c:pt idx="10404">
                  <c:v>4.8250000000000002</c:v>
                </c:pt>
                <c:pt idx="10405">
                  <c:v>4.8250000000000002</c:v>
                </c:pt>
                <c:pt idx="10406">
                  <c:v>4.827</c:v>
                </c:pt>
                <c:pt idx="10407">
                  <c:v>4.8280000000000003</c:v>
                </c:pt>
                <c:pt idx="10408">
                  <c:v>4.8330000000000002</c:v>
                </c:pt>
                <c:pt idx="10409">
                  <c:v>4.8339999999999996</c:v>
                </c:pt>
                <c:pt idx="10410">
                  <c:v>4.8339999999999996</c:v>
                </c:pt>
                <c:pt idx="10411">
                  <c:v>4.8339999999999996</c:v>
                </c:pt>
                <c:pt idx="10412">
                  <c:v>4.8339999999999996</c:v>
                </c:pt>
                <c:pt idx="10413">
                  <c:v>4.8339999999999996</c:v>
                </c:pt>
                <c:pt idx="10414">
                  <c:v>4.8360000000000003</c:v>
                </c:pt>
                <c:pt idx="10415">
                  <c:v>4.8360000000000003</c:v>
                </c:pt>
                <c:pt idx="10416">
                  <c:v>4.8380000000000001</c:v>
                </c:pt>
                <c:pt idx="10417">
                  <c:v>4.8380000000000001</c:v>
                </c:pt>
                <c:pt idx="10418">
                  <c:v>4.8410000000000002</c:v>
                </c:pt>
                <c:pt idx="10419">
                  <c:v>4.8419999999999996</c:v>
                </c:pt>
                <c:pt idx="10420">
                  <c:v>4.8419999999999996</c:v>
                </c:pt>
                <c:pt idx="10421">
                  <c:v>4.843</c:v>
                </c:pt>
                <c:pt idx="10422">
                  <c:v>4.8470000000000004</c:v>
                </c:pt>
                <c:pt idx="10423">
                  <c:v>4.8470000000000004</c:v>
                </c:pt>
                <c:pt idx="10424">
                  <c:v>4.8499999999999996</c:v>
                </c:pt>
                <c:pt idx="10425">
                  <c:v>4.8520000000000003</c:v>
                </c:pt>
                <c:pt idx="10426">
                  <c:v>4.8520000000000003</c:v>
                </c:pt>
                <c:pt idx="10427">
                  <c:v>4.8520000000000003</c:v>
                </c:pt>
                <c:pt idx="10428">
                  <c:v>4.8529999999999998</c:v>
                </c:pt>
                <c:pt idx="10429">
                  <c:v>4.8579999999999997</c:v>
                </c:pt>
                <c:pt idx="10430">
                  <c:v>4.859</c:v>
                </c:pt>
                <c:pt idx="10431">
                  <c:v>4.8600000000000003</c:v>
                </c:pt>
                <c:pt idx="10432">
                  <c:v>4.8650000000000002</c:v>
                </c:pt>
                <c:pt idx="10433">
                  <c:v>4.8650000000000002</c:v>
                </c:pt>
                <c:pt idx="10434">
                  <c:v>4.8659999999999997</c:v>
                </c:pt>
                <c:pt idx="10435">
                  <c:v>4.8680000000000003</c:v>
                </c:pt>
                <c:pt idx="10436">
                  <c:v>4.8680000000000003</c:v>
                </c:pt>
                <c:pt idx="10437">
                  <c:v>4.8680000000000003</c:v>
                </c:pt>
                <c:pt idx="10438">
                  <c:v>4.87</c:v>
                </c:pt>
                <c:pt idx="10439">
                  <c:v>4.8730000000000002</c:v>
                </c:pt>
                <c:pt idx="10440">
                  <c:v>4.8730000000000002</c:v>
                </c:pt>
                <c:pt idx="10441">
                  <c:v>4.8739999999999997</c:v>
                </c:pt>
                <c:pt idx="10442">
                  <c:v>4.8739999999999997</c:v>
                </c:pt>
                <c:pt idx="10443">
                  <c:v>4.8769999999999998</c:v>
                </c:pt>
                <c:pt idx="10444">
                  <c:v>4.8769999999999998</c:v>
                </c:pt>
                <c:pt idx="10445">
                  <c:v>4.8780000000000001</c:v>
                </c:pt>
                <c:pt idx="10446">
                  <c:v>4.88</c:v>
                </c:pt>
                <c:pt idx="10447">
                  <c:v>4.8819999999999997</c:v>
                </c:pt>
                <c:pt idx="10448">
                  <c:v>4.8849999999999998</c:v>
                </c:pt>
                <c:pt idx="10449">
                  <c:v>4.8849999999999998</c:v>
                </c:pt>
                <c:pt idx="10450">
                  <c:v>4.8860000000000001</c:v>
                </c:pt>
                <c:pt idx="10451">
                  <c:v>4.8860000000000001</c:v>
                </c:pt>
                <c:pt idx="10452">
                  <c:v>4.8860000000000001</c:v>
                </c:pt>
                <c:pt idx="10453">
                  <c:v>4.8860000000000001</c:v>
                </c:pt>
                <c:pt idx="10454">
                  <c:v>4.8860000000000001</c:v>
                </c:pt>
                <c:pt idx="10455">
                  <c:v>4.8860000000000001</c:v>
                </c:pt>
                <c:pt idx="10456">
                  <c:v>4.8869999999999996</c:v>
                </c:pt>
                <c:pt idx="10457">
                  <c:v>4.8899999999999997</c:v>
                </c:pt>
                <c:pt idx="10458">
                  <c:v>4.8929999999999998</c:v>
                </c:pt>
                <c:pt idx="10459">
                  <c:v>4.8949999999999996</c:v>
                </c:pt>
                <c:pt idx="10460">
                  <c:v>4.8979999999999997</c:v>
                </c:pt>
                <c:pt idx="10461">
                  <c:v>4.8979999999999997</c:v>
                </c:pt>
                <c:pt idx="10462">
                  <c:v>4.8979999999999997</c:v>
                </c:pt>
                <c:pt idx="10463">
                  <c:v>4.8979999999999997</c:v>
                </c:pt>
                <c:pt idx="10464">
                  <c:v>4.899</c:v>
                </c:pt>
                <c:pt idx="10465">
                  <c:v>4.899</c:v>
                </c:pt>
                <c:pt idx="10466">
                  <c:v>4.9029999999999996</c:v>
                </c:pt>
                <c:pt idx="10467">
                  <c:v>4.9050000000000002</c:v>
                </c:pt>
                <c:pt idx="10468">
                  <c:v>4.9080000000000004</c:v>
                </c:pt>
                <c:pt idx="10469">
                  <c:v>4.9109999999999996</c:v>
                </c:pt>
                <c:pt idx="10470">
                  <c:v>4.9109999999999996</c:v>
                </c:pt>
                <c:pt idx="10471">
                  <c:v>4.9109999999999996</c:v>
                </c:pt>
                <c:pt idx="10472">
                  <c:v>4.9109999999999996</c:v>
                </c:pt>
                <c:pt idx="10473">
                  <c:v>4.9119999999999999</c:v>
                </c:pt>
                <c:pt idx="10474">
                  <c:v>4.9119999999999999</c:v>
                </c:pt>
                <c:pt idx="10475">
                  <c:v>4.9139999999999997</c:v>
                </c:pt>
                <c:pt idx="10476">
                  <c:v>4.9139999999999997</c:v>
                </c:pt>
                <c:pt idx="10477">
                  <c:v>4.9210000000000003</c:v>
                </c:pt>
                <c:pt idx="10478">
                  <c:v>4.9210000000000003</c:v>
                </c:pt>
                <c:pt idx="10479">
                  <c:v>4.9210000000000003</c:v>
                </c:pt>
                <c:pt idx="10480">
                  <c:v>4.9210000000000003</c:v>
                </c:pt>
                <c:pt idx="10481">
                  <c:v>4.9219999999999997</c:v>
                </c:pt>
                <c:pt idx="10482">
                  <c:v>4.9219999999999997</c:v>
                </c:pt>
                <c:pt idx="10483">
                  <c:v>4.9219999999999997</c:v>
                </c:pt>
                <c:pt idx="10484">
                  <c:v>4.9219999999999997</c:v>
                </c:pt>
                <c:pt idx="10485">
                  <c:v>4.9219999999999997</c:v>
                </c:pt>
                <c:pt idx="10486">
                  <c:v>4.923</c:v>
                </c:pt>
                <c:pt idx="10487">
                  <c:v>4.923</c:v>
                </c:pt>
                <c:pt idx="10488">
                  <c:v>4.9240000000000004</c:v>
                </c:pt>
                <c:pt idx="10489">
                  <c:v>4.93</c:v>
                </c:pt>
                <c:pt idx="10490">
                  <c:v>4.93</c:v>
                </c:pt>
                <c:pt idx="10491">
                  <c:v>4.93</c:v>
                </c:pt>
                <c:pt idx="10492">
                  <c:v>4.931</c:v>
                </c:pt>
                <c:pt idx="10493">
                  <c:v>4.931</c:v>
                </c:pt>
                <c:pt idx="10494">
                  <c:v>4.9359999999999999</c:v>
                </c:pt>
                <c:pt idx="10495">
                  <c:v>4.9359999999999999</c:v>
                </c:pt>
                <c:pt idx="10496">
                  <c:v>4.9370000000000003</c:v>
                </c:pt>
                <c:pt idx="10497">
                  <c:v>4.9370000000000003</c:v>
                </c:pt>
                <c:pt idx="10498">
                  <c:v>4.9390000000000001</c:v>
                </c:pt>
                <c:pt idx="10499">
                  <c:v>4.9390000000000001</c:v>
                </c:pt>
                <c:pt idx="10500">
                  <c:v>4.9390000000000001</c:v>
                </c:pt>
                <c:pt idx="10501">
                  <c:v>4.9400000000000004</c:v>
                </c:pt>
                <c:pt idx="10502">
                  <c:v>4.9400000000000004</c:v>
                </c:pt>
                <c:pt idx="10503">
                  <c:v>4.9409999999999998</c:v>
                </c:pt>
                <c:pt idx="10504">
                  <c:v>4.9480000000000004</c:v>
                </c:pt>
                <c:pt idx="10505">
                  <c:v>4.9489999999999998</c:v>
                </c:pt>
                <c:pt idx="10506">
                  <c:v>4.95</c:v>
                </c:pt>
                <c:pt idx="10507">
                  <c:v>4.95</c:v>
                </c:pt>
                <c:pt idx="10508">
                  <c:v>4.95</c:v>
                </c:pt>
                <c:pt idx="10509">
                  <c:v>4.95</c:v>
                </c:pt>
                <c:pt idx="10510">
                  <c:v>4.952</c:v>
                </c:pt>
                <c:pt idx="10511">
                  <c:v>4.952</c:v>
                </c:pt>
                <c:pt idx="10512">
                  <c:v>4.952</c:v>
                </c:pt>
                <c:pt idx="10513">
                  <c:v>4.952</c:v>
                </c:pt>
                <c:pt idx="10514">
                  <c:v>4.9530000000000003</c:v>
                </c:pt>
                <c:pt idx="10515">
                  <c:v>4.9580000000000002</c:v>
                </c:pt>
                <c:pt idx="10516">
                  <c:v>4.96</c:v>
                </c:pt>
                <c:pt idx="10517">
                  <c:v>4.9610000000000003</c:v>
                </c:pt>
                <c:pt idx="10518">
                  <c:v>4.9619999999999997</c:v>
                </c:pt>
                <c:pt idx="10519">
                  <c:v>4.9619999999999997</c:v>
                </c:pt>
                <c:pt idx="10520">
                  <c:v>4.9619999999999997</c:v>
                </c:pt>
                <c:pt idx="10521">
                  <c:v>4.9619999999999997</c:v>
                </c:pt>
                <c:pt idx="10522">
                  <c:v>4.9619999999999997</c:v>
                </c:pt>
                <c:pt idx="10523">
                  <c:v>4.9619999999999997</c:v>
                </c:pt>
                <c:pt idx="10524">
                  <c:v>4.9640000000000004</c:v>
                </c:pt>
                <c:pt idx="10525">
                  <c:v>4.9640000000000004</c:v>
                </c:pt>
                <c:pt idx="10526">
                  <c:v>4.9640000000000004</c:v>
                </c:pt>
                <c:pt idx="10527">
                  <c:v>4.9649999999999999</c:v>
                </c:pt>
                <c:pt idx="10528">
                  <c:v>4.9660000000000002</c:v>
                </c:pt>
                <c:pt idx="10529">
                  <c:v>4.9669999999999996</c:v>
                </c:pt>
                <c:pt idx="10530">
                  <c:v>4.968</c:v>
                </c:pt>
                <c:pt idx="10531">
                  <c:v>4.9749999999999996</c:v>
                </c:pt>
                <c:pt idx="10532">
                  <c:v>4.9749999999999996</c:v>
                </c:pt>
                <c:pt idx="10533">
                  <c:v>4.9749999999999996</c:v>
                </c:pt>
                <c:pt idx="10534">
                  <c:v>4.9749999999999996</c:v>
                </c:pt>
                <c:pt idx="10535">
                  <c:v>4.9749999999999996</c:v>
                </c:pt>
                <c:pt idx="10536">
                  <c:v>4.9749999999999996</c:v>
                </c:pt>
                <c:pt idx="10537">
                  <c:v>4.9749999999999996</c:v>
                </c:pt>
                <c:pt idx="10538">
                  <c:v>4.9749999999999996</c:v>
                </c:pt>
                <c:pt idx="10539">
                  <c:v>4.9749999999999996</c:v>
                </c:pt>
                <c:pt idx="10540">
                  <c:v>4.9749999999999996</c:v>
                </c:pt>
                <c:pt idx="10541">
                  <c:v>4.9770000000000003</c:v>
                </c:pt>
                <c:pt idx="10542">
                  <c:v>4.9770000000000003</c:v>
                </c:pt>
                <c:pt idx="10543">
                  <c:v>4.9770000000000003</c:v>
                </c:pt>
                <c:pt idx="10544">
                  <c:v>4.9779999999999998</c:v>
                </c:pt>
                <c:pt idx="10545">
                  <c:v>4.9779999999999998</c:v>
                </c:pt>
                <c:pt idx="10546">
                  <c:v>4.9779999999999998</c:v>
                </c:pt>
                <c:pt idx="10547">
                  <c:v>4.9779999999999998</c:v>
                </c:pt>
                <c:pt idx="10548">
                  <c:v>4.9809999999999999</c:v>
                </c:pt>
                <c:pt idx="10549">
                  <c:v>4.984</c:v>
                </c:pt>
                <c:pt idx="10550">
                  <c:v>4.984</c:v>
                </c:pt>
                <c:pt idx="10551">
                  <c:v>4.984</c:v>
                </c:pt>
                <c:pt idx="10552">
                  <c:v>4.984</c:v>
                </c:pt>
                <c:pt idx="10553">
                  <c:v>4.984</c:v>
                </c:pt>
                <c:pt idx="10554">
                  <c:v>4.984</c:v>
                </c:pt>
                <c:pt idx="10555">
                  <c:v>4.9859999999999998</c:v>
                </c:pt>
                <c:pt idx="10556">
                  <c:v>4.9880000000000004</c:v>
                </c:pt>
                <c:pt idx="10557">
                  <c:v>4.9880000000000004</c:v>
                </c:pt>
                <c:pt idx="10558">
                  <c:v>4.99</c:v>
                </c:pt>
                <c:pt idx="10559">
                  <c:v>4.992</c:v>
                </c:pt>
                <c:pt idx="10560">
                  <c:v>4.9930000000000003</c:v>
                </c:pt>
                <c:pt idx="10561">
                  <c:v>4.9930000000000003</c:v>
                </c:pt>
                <c:pt idx="10562">
                  <c:v>4.9930000000000003</c:v>
                </c:pt>
                <c:pt idx="10563">
                  <c:v>4.9939999999999998</c:v>
                </c:pt>
                <c:pt idx="10564">
                  <c:v>4.9950000000000001</c:v>
                </c:pt>
                <c:pt idx="10565">
                  <c:v>4.9950000000000001</c:v>
                </c:pt>
                <c:pt idx="10566">
                  <c:v>4.9950000000000001</c:v>
                </c:pt>
                <c:pt idx="10567">
                  <c:v>4.9950000000000001</c:v>
                </c:pt>
                <c:pt idx="10568">
                  <c:v>4.9950000000000001</c:v>
                </c:pt>
                <c:pt idx="10569">
                  <c:v>4.9950000000000001</c:v>
                </c:pt>
                <c:pt idx="10570">
                  <c:v>5.0030000000000001</c:v>
                </c:pt>
                <c:pt idx="10571">
                  <c:v>5.0039999999999996</c:v>
                </c:pt>
                <c:pt idx="10572">
                  <c:v>5.008</c:v>
                </c:pt>
                <c:pt idx="10573">
                  <c:v>5.008</c:v>
                </c:pt>
                <c:pt idx="10574">
                  <c:v>5.0110000000000001</c:v>
                </c:pt>
                <c:pt idx="10575">
                  <c:v>5.0129999999999999</c:v>
                </c:pt>
                <c:pt idx="10576">
                  <c:v>5.0140000000000002</c:v>
                </c:pt>
                <c:pt idx="10577">
                  <c:v>5.0190000000000001</c:v>
                </c:pt>
                <c:pt idx="10578">
                  <c:v>5.0190000000000001</c:v>
                </c:pt>
                <c:pt idx="10579">
                  <c:v>5.0199999999999996</c:v>
                </c:pt>
                <c:pt idx="10580">
                  <c:v>5.0220000000000002</c:v>
                </c:pt>
                <c:pt idx="10581">
                  <c:v>5.0220000000000002</c:v>
                </c:pt>
                <c:pt idx="10582">
                  <c:v>5.0229999999999997</c:v>
                </c:pt>
                <c:pt idx="10583">
                  <c:v>5.0279999999999996</c:v>
                </c:pt>
                <c:pt idx="10584">
                  <c:v>5.0289999999999999</c:v>
                </c:pt>
                <c:pt idx="10585">
                  <c:v>5.03</c:v>
                </c:pt>
                <c:pt idx="10586">
                  <c:v>5.0359999999999996</c:v>
                </c:pt>
                <c:pt idx="10587">
                  <c:v>5.0380000000000003</c:v>
                </c:pt>
                <c:pt idx="10588">
                  <c:v>5.0380000000000003</c:v>
                </c:pt>
                <c:pt idx="10589">
                  <c:v>5.0389999999999997</c:v>
                </c:pt>
                <c:pt idx="10590">
                  <c:v>5.0389999999999997</c:v>
                </c:pt>
                <c:pt idx="10591">
                  <c:v>5.0389999999999997</c:v>
                </c:pt>
                <c:pt idx="10592">
                  <c:v>5.0389999999999997</c:v>
                </c:pt>
                <c:pt idx="10593">
                  <c:v>5.0389999999999997</c:v>
                </c:pt>
                <c:pt idx="10594">
                  <c:v>5.0389999999999997</c:v>
                </c:pt>
                <c:pt idx="10595">
                  <c:v>5.0389999999999997</c:v>
                </c:pt>
                <c:pt idx="10596">
                  <c:v>5.0389999999999997</c:v>
                </c:pt>
                <c:pt idx="10597">
                  <c:v>5.0389999999999997</c:v>
                </c:pt>
                <c:pt idx="10598">
                  <c:v>5.0389999999999997</c:v>
                </c:pt>
                <c:pt idx="10599">
                  <c:v>5.04</c:v>
                </c:pt>
                <c:pt idx="10600">
                  <c:v>5.04</c:v>
                </c:pt>
                <c:pt idx="10601">
                  <c:v>5.0410000000000004</c:v>
                </c:pt>
                <c:pt idx="10602">
                  <c:v>5.0469999999999997</c:v>
                </c:pt>
                <c:pt idx="10603">
                  <c:v>5.048</c:v>
                </c:pt>
                <c:pt idx="10604">
                  <c:v>5.05</c:v>
                </c:pt>
                <c:pt idx="10605">
                  <c:v>5.0519999999999996</c:v>
                </c:pt>
                <c:pt idx="10606">
                  <c:v>5.0540000000000003</c:v>
                </c:pt>
                <c:pt idx="10607">
                  <c:v>5.0540000000000003</c:v>
                </c:pt>
                <c:pt idx="10608">
                  <c:v>5.0540000000000003</c:v>
                </c:pt>
                <c:pt idx="10609">
                  <c:v>5.0540000000000003</c:v>
                </c:pt>
                <c:pt idx="10610">
                  <c:v>5.0540000000000003</c:v>
                </c:pt>
                <c:pt idx="10611">
                  <c:v>5.056</c:v>
                </c:pt>
                <c:pt idx="10612">
                  <c:v>5.056</c:v>
                </c:pt>
                <c:pt idx="10613">
                  <c:v>5.0570000000000004</c:v>
                </c:pt>
                <c:pt idx="10614">
                  <c:v>5.0659999999999998</c:v>
                </c:pt>
                <c:pt idx="10615">
                  <c:v>5.0659999999999998</c:v>
                </c:pt>
                <c:pt idx="10616">
                  <c:v>5.0659999999999998</c:v>
                </c:pt>
                <c:pt idx="10617">
                  <c:v>5.0670000000000002</c:v>
                </c:pt>
                <c:pt idx="10618">
                  <c:v>5.0670000000000002</c:v>
                </c:pt>
                <c:pt idx="10619">
                  <c:v>5.0739999999999998</c:v>
                </c:pt>
                <c:pt idx="10620">
                  <c:v>5.0750000000000002</c:v>
                </c:pt>
                <c:pt idx="10621">
                  <c:v>5.0789999999999997</c:v>
                </c:pt>
                <c:pt idx="10622">
                  <c:v>5.08</c:v>
                </c:pt>
                <c:pt idx="10623">
                  <c:v>5.08</c:v>
                </c:pt>
                <c:pt idx="10624">
                  <c:v>5.08</c:v>
                </c:pt>
                <c:pt idx="10625">
                  <c:v>5.0830000000000002</c:v>
                </c:pt>
                <c:pt idx="10626">
                  <c:v>5.0839999999999996</c:v>
                </c:pt>
                <c:pt idx="10627">
                  <c:v>5.0839999999999996</c:v>
                </c:pt>
                <c:pt idx="10628">
                  <c:v>5.0839999999999996</c:v>
                </c:pt>
                <c:pt idx="10629">
                  <c:v>5.0839999999999996</c:v>
                </c:pt>
                <c:pt idx="10630">
                  <c:v>5.0839999999999996</c:v>
                </c:pt>
                <c:pt idx="10631">
                  <c:v>5.0880000000000001</c:v>
                </c:pt>
                <c:pt idx="10632">
                  <c:v>5.0890000000000004</c:v>
                </c:pt>
                <c:pt idx="10633">
                  <c:v>5.09</c:v>
                </c:pt>
                <c:pt idx="10634">
                  <c:v>5.0919999999999996</c:v>
                </c:pt>
                <c:pt idx="10635">
                  <c:v>5.093</c:v>
                </c:pt>
                <c:pt idx="10636">
                  <c:v>5.093</c:v>
                </c:pt>
                <c:pt idx="10637">
                  <c:v>5.093</c:v>
                </c:pt>
                <c:pt idx="10638">
                  <c:v>5.0949999999999998</c:v>
                </c:pt>
                <c:pt idx="10639">
                  <c:v>5.0949999999999998</c:v>
                </c:pt>
                <c:pt idx="10640">
                  <c:v>5.0949999999999998</c:v>
                </c:pt>
                <c:pt idx="10641">
                  <c:v>5.101</c:v>
                </c:pt>
                <c:pt idx="10642">
                  <c:v>5.1020000000000003</c:v>
                </c:pt>
                <c:pt idx="10643">
                  <c:v>5.1020000000000003</c:v>
                </c:pt>
                <c:pt idx="10644">
                  <c:v>5.1020000000000003</c:v>
                </c:pt>
                <c:pt idx="10645">
                  <c:v>5.1020000000000003</c:v>
                </c:pt>
                <c:pt idx="10646">
                  <c:v>5.1079999999999997</c:v>
                </c:pt>
                <c:pt idx="10647">
                  <c:v>5.1079999999999997</c:v>
                </c:pt>
                <c:pt idx="10648">
                  <c:v>5.1079999999999997</c:v>
                </c:pt>
                <c:pt idx="10649">
                  <c:v>5.1079999999999997</c:v>
                </c:pt>
                <c:pt idx="10650">
                  <c:v>5.1130000000000004</c:v>
                </c:pt>
                <c:pt idx="10651">
                  <c:v>5.1130000000000004</c:v>
                </c:pt>
                <c:pt idx="10652">
                  <c:v>5.1130000000000004</c:v>
                </c:pt>
                <c:pt idx="10653">
                  <c:v>5.1180000000000003</c:v>
                </c:pt>
                <c:pt idx="10654">
                  <c:v>5.1180000000000003</c:v>
                </c:pt>
                <c:pt idx="10655">
                  <c:v>5.1180000000000003</c:v>
                </c:pt>
                <c:pt idx="10656">
                  <c:v>5.1180000000000003</c:v>
                </c:pt>
                <c:pt idx="10657">
                  <c:v>5.1180000000000003</c:v>
                </c:pt>
                <c:pt idx="10658">
                  <c:v>5.1180000000000003</c:v>
                </c:pt>
                <c:pt idx="10659">
                  <c:v>5.1189999999999998</c:v>
                </c:pt>
                <c:pt idx="10660">
                  <c:v>5.1189999999999998</c:v>
                </c:pt>
                <c:pt idx="10661">
                  <c:v>5.1210000000000004</c:v>
                </c:pt>
                <c:pt idx="10662">
                  <c:v>5.1210000000000004</c:v>
                </c:pt>
                <c:pt idx="10663">
                  <c:v>5.1219999999999999</c:v>
                </c:pt>
                <c:pt idx="10664">
                  <c:v>5.1219999999999999</c:v>
                </c:pt>
                <c:pt idx="10665">
                  <c:v>5.1219999999999999</c:v>
                </c:pt>
                <c:pt idx="10666">
                  <c:v>5.1219999999999999</c:v>
                </c:pt>
                <c:pt idx="10667">
                  <c:v>5.1219999999999999</c:v>
                </c:pt>
                <c:pt idx="10668">
                  <c:v>5.1219999999999999</c:v>
                </c:pt>
                <c:pt idx="10669">
                  <c:v>5.1230000000000002</c:v>
                </c:pt>
                <c:pt idx="10670">
                  <c:v>5.1239999999999997</c:v>
                </c:pt>
                <c:pt idx="10671">
                  <c:v>5.1260000000000003</c:v>
                </c:pt>
                <c:pt idx="10672">
                  <c:v>5.1260000000000003</c:v>
                </c:pt>
                <c:pt idx="10673">
                  <c:v>5.1310000000000002</c:v>
                </c:pt>
                <c:pt idx="10674">
                  <c:v>5.1319999999999997</c:v>
                </c:pt>
                <c:pt idx="10675">
                  <c:v>5.1319999999999997</c:v>
                </c:pt>
                <c:pt idx="10676">
                  <c:v>5.1319999999999997</c:v>
                </c:pt>
                <c:pt idx="10677">
                  <c:v>5.1319999999999997</c:v>
                </c:pt>
                <c:pt idx="10678">
                  <c:v>5.1319999999999997</c:v>
                </c:pt>
                <c:pt idx="10679">
                  <c:v>5.1319999999999997</c:v>
                </c:pt>
                <c:pt idx="10680">
                  <c:v>5.133</c:v>
                </c:pt>
                <c:pt idx="10681">
                  <c:v>5.1349999999999998</c:v>
                </c:pt>
                <c:pt idx="10682">
                  <c:v>5.1379999999999999</c:v>
                </c:pt>
                <c:pt idx="10683">
                  <c:v>5.1379999999999999</c:v>
                </c:pt>
                <c:pt idx="10684">
                  <c:v>5.1379999999999999</c:v>
                </c:pt>
                <c:pt idx="10685">
                  <c:v>5.1390000000000002</c:v>
                </c:pt>
                <c:pt idx="10686">
                  <c:v>5.14</c:v>
                </c:pt>
                <c:pt idx="10687">
                  <c:v>5.14</c:v>
                </c:pt>
                <c:pt idx="10688">
                  <c:v>5.1449999999999996</c:v>
                </c:pt>
                <c:pt idx="10689">
                  <c:v>5.1459999999999999</c:v>
                </c:pt>
                <c:pt idx="10690">
                  <c:v>5.1470000000000002</c:v>
                </c:pt>
                <c:pt idx="10691">
                  <c:v>5.1509999999999998</c:v>
                </c:pt>
                <c:pt idx="10692">
                  <c:v>5.1509999999999998</c:v>
                </c:pt>
                <c:pt idx="10693">
                  <c:v>5.1509999999999998</c:v>
                </c:pt>
                <c:pt idx="10694">
                  <c:v>5.1529999999999996</c:v>
                </c:pt>
                <c:pt idx="10695">
                  <c:v>5.1550000000000002</c:v>
                </c:pt>
                <c:pt idx="10696">
                  <c:v>5.1559999999999997</c:v>
                </c:pt>
                <c:pt idx="10697">
                  <c:v>5.1580000000000004</c:v>
                </c:pt>
                <c:pt idx="10698">
                  <c:v>5.1580000000000004</c:v>
                </c:pt>
                <c:pt idx="10699">
                  <c:v>5.1589999999999998</c:v>
                </c:pt>
                <c:pt idx="10700">
                  <c:v>5.16</c:v>
                </c:pt>
                <c:pt idx="10701">
                  <c:v>5.1660000000000004</c:v>
                </c:pt>
                <c:pt idx="10702">
                  <c:v>5.1660000000000004</c:v>
                </c:pt>
                <c:pt idx="10703">
                  <c:v>5.1660000000000004</c:v>
                </c:pt>
                <c:pt idx="10704">
                  <c:v>5.1660000000000004</c:v>
                </c:pt>
                <c:pt idx="10705">
                  <c:v>5.1689999999999996</c:v>
                </c:pt>
                <c:pt idx="10706">
                  <c:v>5.1719999999999997</c:v>
                </c:pt>
                <c:pt idx="10707">
                  <c:v>5.1719999999999997</c:v>
                </c:pt>
                <c:pt idx="10708">
                  <c:v>5.1719999999999997</c:v>
                </c:pt>
                <c:pt idx="10709">
                  <c:v>5.1719999999999997</c:v>
                </c:pt>
                <c:pt idx="10710">
                  <c:v>5.1740000000000004</c:v>
                </c:pt>
                <c:pt idx="10711">
                  <c:v>5.1760000000000002</c:v>
                </c:pt>
                <c:pt idx="10712">
                  <c:v>5.1760000000000002</c:v>
                </c:pt>
                <c:pt idx="10713">
                  <c:v>5.1769999999999996</c:v>
                </c:pt>
                <c:pt idx="10714">
                  <c:v>5.1769999999999996</c:v>
                </c:pt>
                <c:pt idx="10715">
                  <c:v>5.181</c:v>
                </c:pt>
                <c:pt idx="10716">
                  <c:v>5.1849999999999996</c:v>
                </c:pt>
                <c:pt idx="10717">
                  <c:v>5.1859999999999999</c:v>
                </c:pt>
                <c:pt idx="10718">
                  <c:v>5.1879999999999997</c:v>
                </c:pt>
                <c:pt idx="10719">
                  <c:v>5.1920000000000002</c:v>
                </c:pt>
                <c:pt idx="10720">
                  <c:v>5.1929999999999996</c:v>
                </c:pt>
                <c:pt idx="10721">
                  <c:v>5.194</c:v>
                </c:pt>
                <c:pt idx="10722">
                  <c:v>5.1950000000000003</c:v>
                </c:pt>
                <c:pt idx="10723">
                  <c:v>5.1980000000000004</c:v>
                </c:pt>
                <c:pt idx="10724">
                  <c:v>5.1980000000000004</c:v>
                </c:pt>
                <c:pt idx="10725">
                  <c:v>5.2030000000000003</c:v>
                </c:pt>
                <c:pt idx="10726">
                  <c:v>5.2030000000000003</c:v>
                </c:pt>
                <c:pt idx="10727">
                  <c:v>5.2030000000000003</c:v>
                </c:pt>
                <c:pt idx="10728">
                  <c:v>5.2030000000000003</c:v>
                </c:pt>
                <c:pt idx="10729">
                  <c:v>5.2030000000000003</c:v>
                </c:pt>
                <c:pt idx="10730">
                  <c:v>5.2030000000000003</c:v>
                </c:pt>
                <c:pt idx="10731">
                  <c:v>5.21</c:v>
                </c:pt>
                <c:pt idx="10732">
                  <c:v>5.21</c:v>
                </c:pt>
                <c:pt idx="10733">
                  <c:v>5.2110000000000003</c:v>
                </c:pt>
                <c:pt idx="10734">
                  <c:v>5.2110000000000003</c:v>
                </c:pt>
                <c:pt idx="10735">
                  <c:v>5.2110000000000003</c:v>
                </c:pt>
                <c:pt idx="10736">
                  <c:v>5.2110000000000003</c:v>
                </c:pt>
                <c:pt idx="10737">
                  <c:v>5.2110000000000003</c:v>
                </c:pt>
                <c:pt idx="10738">
                  <c:v>5.2110000000000003</c:v>
                </c:pt>
                <c:pt idx="10739">
                  <c:v>5.2110000000000003</c:v>
                </c:pt>
                <c:pt idx="10740">
                  <c:v>5.2110000000000003</c:v>
                </c:pt>
                <c:pt idx="10741">
                  <c:v>5.2110000000000003</c:v>
                </c:pt>
                <c:pt idx="10742">
                  <c:v>5.2119999999999997</c:v>
                </c:pt>
                <c:pt idx="10743">
                  <c:v>5.2130000000000001</c:v>
                </c:pt>
                <c:pt idx="10744">
                  <c:v>5.2130000000000001</c:v>
                </c:pt>
                <c:pt idx="10745">
                  <c:v>5.2130000000000001</c:v>
                </c:pt>
                <c:pt idx="10746">
                  <c:v>5.2149999999999999</c:v>
                </c:pt>
                <c:pt idx="10747">
                  <c:v>5.2160000000000002</c:v>
                </c:pt>
                <c:pt idx="10748">
                  <c:v>5.2210000000000001</c:v>
                </c:pt>
                <c:pt idx="10749">
                  <c:v>5.2220000000000004</c:v>
                </c:pt>
                <c:pt idx="10750">
                  <c:v>5.2240000000000002</c:v>
                </c:pt>
                <c:pt idx="10751">
                  <c:v>5.2240000000000002</c:v>
                </c:pt>
                <c:pt idx="10752">
                  <c:v>5.2249999999999996</c:v>
                </c:pt>
                <c:pt idx="10753">
                  <c:v>5.2309999999999999</c:v>
                </c:pt>
                <c:pt idx="10754">
                  <c:v>5.2320000000000002</c:v>
                </c:pt>
                <c:pt idx="10755">
                  <c:v>5.2370000000000001</c:v>
                </c:pt>
                <c:pt idx="10756">
                  <c:v>5.24</c:v>
                </c:pt>
                <c:pt idx="10757">
                  <c:v>5.2409999999999997</c:v>
                </c:pt>
                <c:pt idx="10758">
                  <c:v>5.2409999999999997</c:v>
                </c:pt>
                <c:pt idx="10759">
                  <c:v>5.2409999999999997</c:v>
                </c:pt>
                <c:pt idx="10760">
                  <c:v>5.242</c:v>
                </c:pt>
                <c:pt idx="10761">
                  <c:v>5.242</c:v>
                </c:pt>
                <c:pt idx="10762">
                  <c:v>5.242</c:v>
                </c:pt>
                <c:pt idx="10763">
                  <c:v>5.2430000000000003</c:v>
                </c:pt>
                <c:pt idx="10764">
                  <c:v>5.2469999999999999</c:v>
                </c:pt>
                <c:pt idx="10765">
                  <c:v>5.2489999999999997</c:v>
                </c:pt>
                <c:pt idx="10766">
                  <c:v>5.2489999999999997</c:v>
                </c:pt>
                <c:pt idx="10767">
                  <c:v>5.2489999999999997</c:v>
                </c:pt>
                <c:pt idx="10768">
                  <c:v>5.25</c:v>
                </c:pt>
                <c:pt idx="10769">
                  <c:v>5.25</c:v>
                </c:pt>
                <c:pt idx="10770">
                  <c:v>5.25</c:v>
                </c:pt>
                <c:pt idx="10771">
                  <c:v>5.2539999999999996</c:v>
                </c:pt>
                <c:pt idx="10772">
                  <c:v>5.2590000000000003</c:v>
                </c:pt>
                <c:pt idx="10773">
                  <c:v>5.2590000000000003</c:v>
                </c:pt>
                <c:pt idx="10774">
                  <c:v>5.2590000000000003</c:v>
                </c:pt>
                <c:pt idx="10775">
                  <c:v>5.26</c:v>
                </c:pt>
                <c:pt idx="10776">
                  <c:v>5.26</c:v>
                </c:pt>
                <c:pt idx="10777">
                  <c:v>5.26</c:v>
                </c:pt>
                <c:pt idx="10778">
                  <c:v>5.266</c:v>
                </c:pt>
                <c:pt idx="10779">
                  <c:v>5.2670000000000003</c:v>
                </c:pt>
                <c:pt idx="10780">
                  <c:v>5.2690000000000001</c:v>
                </c:pt>
                <c:pt idx="10781">
                  <c:v>5.2690000000000001</c:v>
                </c:pt>
                <c:pt idx="10782">
                  <c:v>5.2690000000000001</c:v>
                </c:pt>
                <c:pt idx="10783">
                  <c:v>5.2690000000000001</c:v>
                </c:pt>
                <c:pt idx="10784">
                  <c:v>5.2690000000000001</c:v>
                </c:pt>
                <c:pt idx="10785">
                  <c:v>5.2690000000000001</c:v>
                </c:pt>
                <c:pt idx="10786">
                  <c:v>5.2690000000000001</c:v>
                </c:pt>
                <c:pt idx="10787">
                  <c:v>5.27</c:v>
                </c:pt>
                <c:pt idx="10788">
                  <c:v>5.27</c:v>
                </c:pt>
                <c:pt idx="10789">
                  <c:v>5.2770000000000001</c:v>
                </c:pt>
                <c:pt idx="10790">
                  <c:v>5.2770000000000001</c:v>
                </c:pt>
                <c:pt idx="10791">
                  <c:v>5.2770000000000001</c:v>
                </c:pt>
                <c:pt idx="10792">
                  <c:v>5.2779999999999996</c:v>
                </c:pt>
                <c:pt idx="10793">
                  <c:v>5.2779999999999996</c:v>
                </c:pt>
                <c:pt idx="10794">
                  <c:v>5.2789999999999999</c:v>
                </c:pt>
                <c:pt idx="10795">
                  <c:v>5.2789999999999999</c:v>
                </c:pt>
                <c:pt idx="10796">
                  <c:v>5.28</c:v>
                </c:pt>
                <c:pt idx="10797">
                  <c:v>5.2839999999999998</c:v>
                </c:pt>
                <c:pt idx="10798">
                  <c:v>5.2839999999999998</c:v>
                </c:pt>
                <c:pt idx="10799">
                  <c:v>5.2839999999999998</c:v>
                </c:pt>
                <c:pt idx="10800">
                  <c:v>5.2859999999999996</c:v>
                </c:pt>
                <c:pt idx="10801">
                  <c:v>5.2880000000000003</c:v>
                </c:pt>
                <c:pt idx="10802">
                  <c:v>5.2889999999999997</c:v>
                </c:pt>
                <c:pt idx="10803">
                  <c:v>5.29</c:v>
                </c:pt>
                <c:pt idx="10804">
                  <c:v>5.29</c:v>
                </c:pt>
                <c:pt idx="10805">
                  <c:v>5.29</c:v>
                </c:pt>
                <c:pt idx="10806">
                  <c:v>5.2919999999999998</c:v>
                </c:pt>
                <c:pt idx="10807">
                  <c:v>5.2919999999999998</c:v>
                </c:pt>
                <c:pt idx="10808">
                  <c:v>5.2919999999999998</c:v>
                </c:pt>
                <c:pt idx="10809">
                  <c:v>5.298</c:v>
                </c:pt>
                <c:pt idx="10810">
                  <c:v>5.298</c:v>
                </c:pt>
                <c:pt idx="10811">
                  <c:v>5.2990000000000004</c:v>
                </c:pt>
                <c:pt idx="10812">
                  <c:v>5.3049999999999997</c:v>
                </c:pt>
                <c:pt idx="10813">
                  <c:v>5.3049999999999997</c:v>
                </c:pt>
                <c:pt idx="10814">
                  <c:v>5.3049999999999997</c:v>
                </c:pt>
                <c:pt idx="10815">
                  <c:v>5.3049999999999997</c:v>
                </c:pt>
                <c:pt idx="10816">
                  <c:v>5.306</c:v>
                </c:pt>
                <c:pt idx="10817">
                  <c:v>5.306</c:v>
                </c:pt>
                <c:pt idx="10818">
                  <c:v>5.3070000000000004</c:v>
                </c:pt>
                <c:pt idx="10819">
                  <c:v>5.3140000000000001</c:v>
                </c:pt>
                <c:pt idx="10820">
                  <c:v>5.3140000000000001</c:v>
                </c:pt>
                <c:pt idx="10821">
                  <c:v>5.3140000000000001</c:v>
                </c:pt>
                <c:pt idx="10822">
                  <c:v>5.3150000000000004</c:v>
                </c:pt>
                <c:pt idx="10823">
                  <c:v>5.3150000000000004</c:v>
                </c:pt>
                <c:pt idx="10824">
                  <c:v>5.3170000000000002</c:v>
                </c:pt>
                <c:pt idx="10825">
                  <c:v>5.3170000000000002</c:v>
                </c:pt>
                <c:pt idx="10826">
                  <c:v>5.319</c:v>
                </c:pt>
                <c:pt idx="10827">
                  <c:v>5.3239999999999998</c:v>
                </c:pt>
                <c:pt idx="10828">
                  <c:v>5.3239999999999998</c:v>
                </c:pt>
                <c:pt idx="10829">
                  <c:v>5.3239999999999998</c:v>
                </c:pt>
                <c:pt idx="10830">
                  <c:v>5.3280000000000003</c:v>
                </c:pt>
                <c:pt idx="10831">
                  <c:v>5.3330000000000002</c:v>
                </c:pt>
                <c:pt idx="10832">
                  <c:v>5.3330000000000002</c:v>
                </c:pt>
                <c:pt idx="10833">
                  <c:v>5.3330000000000002</c:v>
                </c:pt>
                <c:pt idx="10834">
                  <c:v>5.3390000000000004</c:v>
                </c:pt>
                <c:pt idx="10835">
                  <c:v>5.3410000000000002</c:v>
                </c:pt>
                <c:pt idx="10836">
                  <c:v>5.3410000000000002</c:v>
                </c:pt>
                <c:pt idx="10837">
                  <c:v>5.3419999999999996</c:v>
                </c:pt>
                <c:pt idx="10838">
                  <c:v>5.3440000000000003</c:v>
                </c:pt>
                <c:pt idx="10839">
                  <c:v>5.3440000000000003</c:v>
                </c:pt>
                <c:pt idx="10840">
                  <c:v>5.3470000000000004</c:v>
                </c:pt>
                <c:pt idx="10841">
                  <c:v>5.3470000000000004</c:v>
                </c:pt>
                <c:pt idx="10842">
                  <c:v>5.3490000000000002</c:v>
                </c:pt>
                <c:pt idx="10843">
                  <c:v>5.351</c:v>
                </c:pt>
                <c:pt idx="10844">
                  <c:v>5.3520000000000003</c:v>
                </c:pt>
                <c:pt idx="10845">
                  <c:v>5.3520000000000003</c:v>
                </c:pt>
                <c:pt idx="10846">
                  <c:v>5.3520000000000003</c:v>
                </c:pt>
                <c:pt idx="10847">
                  <c:v>5.3529999999999998</c:v>
                </c:pt>
                <c:pt idx="10848">
                  <c:v>5.3579999999999997</c:v>
                </c:pt>
                <c:pt idx="10849">
                  <c:v>5.359</c:v>
                </c:pt>
                <c:pt idx="10850">
                  <c:v>5.3609999999999998</c:v>
                </c:pt>
                <c:pt idx="10851">
                  <c:v>5.3609999999999998</c:v>
                </c:pt>
                <c:pt idx="10852">
                  <c:v>5.3609999999999998</c:v>
                </c:pt>
                <c:pt idx="10853">
                  <c:v>5.3639999999999999</c:v>
                </c:pt>
                <c:pt idx="10854">
                  <c:v>5.37</c:v>
                </c:pt>
                <c:pt idx="10855">
                  <c:v>5.3710000000000004</c:v>
                </c:pt>
                <c:pt idx="10856">
                  <c:v>5.3710000000000004</c:v>
                </c:pt>
                <c:pt idx="10857">
                  <c:v>5.3710000000000004</c:v>
                </c:pt>
                <c:pt idx="10858">
                  <c:v>5.3710000000000004</c:v>
                </c:pt>
                <c:pt idx="10859">
                  <c:v>5.3710000000000004</c:v>
                </c:pt>
                <c:pt idx="10860">
                  <c:v>5.3710000000000004</c:v>
                </c:pt>
                <c:pt idx="10861">
                  <c:v>5.3710000000000004</c:v>
                </c:pt>
                <c:pt idx="10862">
                  <c:v>5.3710000000000004</c:v>
                </c:pt>
                <c:pt idx="10863">
                  <c:v>5.3710000000000004</c:v>
                </c:pt>
                <c:pt idx="10864">
                  <c:v>5.3710000000000004</c:v>
                </c:pt>
                <c:pt idx="10865">
                  <c:v>5.3710000000000004</c:v>
                </c:pt>
                <c:pt idx="10866">
                  <c:v>5.3710000000000004</c:v>
                </c:pt>
                <c:pt idx="10867">
                  <c:v>5.3760000000000003</c:v>
                </c:pt>
                <c:pt idx="10868">
                  <c:v>5.3760000000000003</c:v>
                </c:pt>
                <c:pt idx="10869">
                  <c:v>5.3760000000000003</c:v>
                </c:pt>
                <c:pt idx="10870">
                  <c:v>5.3789999999999996</c:v>
                </c:pt>
                <c:pt idx="10871">
                  <c:v>5.38</c:v>
                </c:pt>
                <c:pt idx="10872">
                  <c:v>5.38</c:v>
                </c:pt>
                <c:pt idx="10873">
                  <c:v>5.38</c:v>
                </c:pt>
                <c:pt idx="10874">
                  <c:v>5.3840000000000003</c:v>
                </c:pt>
                <c:pt idx="10875">
                  <c:v>5.3840000000000003</c:v>
                </c:pt>
                <c:pt idx="10876">
                  <c:v>5.3840000000000003</c:v>
                </c:pt>
                <c:pt idx="10877">
                  <c:v>5.3849999999999998</c:v>
                </c:pt>
                <c:pt idx="10878">
                  <c:v>5.3849999999999998</c:v>
                </c:pt>
                <c:pt idx="10879">
                  <c:v>5.3849999999999998</c:v>
                </c:pt>
                <c:pt idx="10880">
                  <c:v>5.3849999999999998</c:v>
                </c:pt>
                <c:pt idx="10881">
                  <c:v>5.3860000000000001</c:v>
                </c:pt>
                <c:pt idx="10882">
                  <c:v>5.3890000000000002</c:v>
                </c:pt>
                <c:pt idx="10883">
                  <c:v>5.3890000000000002</c:v>
                </c:pt>
                <c:pt idx="10884">
                  <c:v>5.391</c:v>
                </c:pt>
                <c:pt idx="10885">
                  <c:v>5.3970000000000002</c:v>
                </c:pt>
                <c:pt idx="10886">
                  <c:v>5.3979999999999997</c:v>
                </c:pt>
                <c:pt idx="10887">
                  <c:v>5.4029999999999996</c:v>
                </c:pt>
                <c:pt idx="10888">
                  <c:v>5.4029999999999996</c:v>
                </c:pt>
                <c:pt idx="10889">
                  <c:v>5.4029999999999996</c:v>
                </c:pt>
                <c:pt idx="10890">
                  <c:v>5.4080000000000004</c:v>
                </c:pt>
                <c:pt idx="10891">
                  <c:v>5.4089999999999998</c:v>
                </c:pt>
                <c:pt idx="10892">
                  <c:v>5.41</c:v>
                </c:pt>
                <c:pt idx="10893">
                  <c:v>5.4180000000000001</c:v>
                </c:pt>
                <c:pt idx="10894">
                  <c:v>5.4180000000000001</c:v>
                </c:pt>
                <c:pt idx="10895">
                  <c:v>5.4180000000000001</c:v>
                </c:pt>
                <c:pt idx="10896">
                  <c:v>5.4189999999999996</c:v>
                </c:pt>
                <c:pt idx="10897">
                  <c:v>5.42</c:v>
                </c:pt>
                <c:pt idx="10898">
                  <c:v>5.4219999999999997</c:v>
                </c:pt>
                <c:pt idx="10899">
                  <c:v>5.423</c:v>
                </c:pt>
                <c:pt idx="10900">
                  <c:v>5.4249999999999998</c:v>
                </c:pt>
                <c:pt idx="10901">
                  <c:v>5.4269999999999996</c:v>
                </c:pt>
                <c:pt idx="10902">
                  <c:v>5.4269999999999996</c:v>
                </c:pt>
                <c:pt idx="10903">
                  <c:v>5.4269999999999996</c:v>
                </c:pt>
                <c:pt idx="10904">
                  <c:v>5.4269999999999996</c:v>
                </c:pt>
                <c:pt idx="10905">
                  <c:v>5.4279999999999999</c:v>
                </c:pt>
                <c:pt idx="10906">
                  <c:v>5.4290000000000003</c:v>
                </c:pt>
                <c:pt idx="10907">
                  <c:v>5.431</c:v>
                </c:pt>
                <c:pt idx="10908">
                  <c:v>5.431</c:v>
                </c:pt>
                <c:pt idx="10909">
                  <c:v>5.4349999999999996</c:v>
                </c:pt>
                <c:pt idx="10910">
                  <c:v>5.4370000000000003</c:v>
                </c:pt>
                <c:pt idx="10911">
                  <c:v>5.4370000000000003</c:v>
                </c:pt>
                <c:pt idx="10912">
                  <c:v>5.4370000000000003</c:v>
                </c:pt>
                <c:pt idx="10913">
                  <c:v>5.4370000000000003</c:v>
                </c:pt>
                <c:pt idx="10914">
                  <c:v>5.4370000000000003</c:v>
                </c:pt>
                <c:pt idx="10915">
                  <c:v>5.4379999999999997</c:v>
                </c:pt>
                <c:pt idx="10916">
                  <c:v>5.4390000000000001</c:v>
                </c:pt>
                <c:pt idx="10917">
                  <c:v>5.4420000000000002</c:v>
                </c:pt>
                <c:pt idx="10918">
                  <c:v>5.4470000000000001</c:v>
                </c:pt>
                <c:pt idx="10919">
                  <c:v>5.4489999999999998</c:v>
                </c:pt>
                <c:pt idx="10920">
                  <c:v>5.45</c:v>
                </c:pt>
                <c:pt idx="10921">
                  <c:v>5.4509999999999996</c:v>
                </c:pt>
                <c:pt idx="10922">
                  <c:v>5.4509999999999996</c:v>
                </c:pt>
                <c:pt idx="10923">
                  <c:v>5.4509999999999996</c:v>
                </c:pt>
                <c:pt idx="10924">
                  <c:v>5.4509999999999996</c:v>
                </c:pt>
                <c:pt idx="10925">
                  <c:v>5.4509999999999996</c:v>
                </c:pt>
                <c:pt idx="10926">
                  <c:v>5.4509999999999996</c:v>
                </c:pt>
                <c:pt idx="10927">
                  <c:v>5.4509999999999996</c:v>
                </c:pt>
                <c:pt idx="10928">
                  <c:v>5.4509999999999996</c:v>
                </c:pt>
                <c:pt idx="10929">
                  <c:v>5.452</c:v>
                </c:pt>
                <c:pt idx="10930">
                  <c:v>5.452</c:v>
                </c:pt>
                <c:pt idx="10931">
                  <c:v>5.452</c:v>
                </c:pt>
                <c:pt idx="10932">
                  <c:v>5.4530000000000003</c:v>
                </c:pt>
                <c:pt idx="10933">
                  <c:v>5.4530000000000003</c:v>
                </c:pt>
                <c:pt idx="10934">
                  <c:v>5.4530000000000003</c:v>
                </c:pt>
                <c:pt idx="10935">
                  <c:v>5.4539999999999997</c:v>
                </c:pt>
                <c:pt idx="10936">
                  <c:v>5.4560000000000004</c:v>
                </c:pt>
                <c:pt idx="10937">
                  <c:v>5.4569999999999999</c:v>
                </c:pt>
                <c:pt idx="10938">
                  <c:v>5.4580000000000002</c:v>
                </c:pt>
                <c:pt idx="10939">
                  <c:v>5.4610000000000003</c:v>
                </c:pt>
                <c:pt idx="10940">
                  <c:v>5.4649999999999999</c:v>
                </c:pt>
                <c:pt idx="10941">
                  <c:v>5.4649999999999999</c:v>
                </c:pt>
                <c:pt idx="10942">
                  <c:v>5.4649999999999999</c:v>
                </c:pt>
                <c:pt idx="10943">
                  <c:v>5.4660000000000002</c:v>
                </c:pt>
                <c:pt idx="10944">
                  <c:v>5.4669999999999996</c:v>
                </c:pt>
                <c:pt idx="10945">
                  <c:v>5.4749999999999996</c:v>
                </c:pt>
                <c:pt idx="10946">
                  <c:v>5.476</c:v>
                </c:pt>
                <c:pt idx="10947">
                  <c:v>5.476</c:v>
                </c:pt>
                <c:pt idx="10948">
                  <c:v>5.476</c:v>
                </c:pt>
                <c:pt idx="10949">
                  <c:v>5.4779999999999998</c:v>
                </c:pt>
                <c:pt idx="10950">
                  <c:v>5.4779999999999998</c:v>
                </c:pt>
                <c:pt idx="10951">
                  <c:v>5.4790000000000001</c:v>
                </c:pt>
                <c:pt idx="10952">
                  <c:v>5.48</c:v>
                </c:pt>
                <c:pt idx="10953">
                  <c:v>5.48</c:v>
                </c:pt>
                <c:pt idx="10954">
                  <c:v>5.4809999999999999</c:v>
                </c:pt>
                <c:pt idx="10955">
                  <c:v>5.4809999999999999</c:v>
                </c:pt>
                <c:pt idx="10956">
                  <c:v>5.4820000000000002</c:v>
                </c:pt>
                <c:pt idx="10957">
                  <c:v>5.4820000000000002</c:v>
                </c:pt>
                <c:pt idx="10958">
                  <c:v>5.484</c:v>
                </c:pt>
                <c:pt idx="10959">
                  <c:v>5.484</c:v>
                </c:pt>
                <c:pt idx="10960">
                  <c:v>5.484</c:v>
                </c:pt>
                <c:pt idx="10961">
                  <c:v>5.4850000000000003</c:v>
                </c:pt>
                <c:pt idx="10962">
                  <c:v>5.4850000000000003</c:v>
                </c:pt>
                <c:pt idx="10963">
                  <c:v>5.4859999999999998</c:v>
                </c:pt>
                <c:pt idx="10964">
                  <c:v>5.4859999999999998</c:v>
                </c:pt>
                <c:pt idx="10965">
                  <c:v>5.4870000000000001</c:v>
                </c:pt>
                <c:pt idx="10966">
                  <c:v>5.4889999999999999</c:v>
                </c:pt>
                <c:pt idx="10967">
                  <c:v>5.492</c:v>
                </c:pt>
                <c:pt idx="10968">
                  <c:v>5.492</c:v>
                </c:pt>
                <c:pt idx="10969">
                  <c:v>5.4939999999999998</c:v>
                </c:pt>
                <c:pt idx="10970">
                  <c:v>5.4939999999999998</c:v>
                </c:pt>
                <c:pt idx="10971">
                  <c:v>5.4939999999999998</c:v>
                </c:pt>
                <c:pt idx="10972">
                  <c:v>5.4939999999999998</c:v>
                </c:pt>
                <c:pt idx="10973">
                  <c:v>5.4950000000000001</c:v>
                </c:pt>
                <c:pt idx="10974">
                  <c:v>5.4950000000000001</c:v>
                </c:pt>
                <c:pt idx="10975">
                  <c:v>5.4960000000000004</c:v>
                </c:pt>
                <c:pt idx="10976">
                  <c:v>5.4960000000000004</c:v>
                </c:pt>
                <c:pt idx="10977">
                  <c:v>5.4960000000000004</c:v>
                </c:pt>
                <c:pt idx="10978">
                  <c:v>5.4980000000000002</c:v>
                </c:pt>
                <c:pt idx="10979">
                  <c:v>5.5039999999999996</c:v>
                </c:pt>
                <c:pt idx="10980">
                  <c:v>5.5049999999999999</c:v>
                </c:pt>
                <c:pt idx="10981">
                  <c:v>5.5049999999999999</c:v>
                </c:pt>
                <c:pt idx="10982">
                  <c:v>5.5060000000000002</c:v>
                </c:pt>
                <c:pt idx="10983">
                  <c:v>5.5060000000000002</c:v>
                </c:pt>
                <c:pt idx="10984">
                  <c:v>5.5060000000000002</c:v>
                </c:pt>
                <c:pt idx="10985">
                  <c:v>5.5060000000000002</c:v>
                </c:pt>
                <c:pt idx="10986">
                  <c:v>5.5060000000000002</c:v>
                </c:pt>
                <c:pt idx="10987">
                  <c:v>5.508</c:v>
                </c:pt>
                <c:pt idx="10988">
                  <c:v>5.5090000000000003</c:v>
                </c:pt>
                <c:pt idx="10989">
                  <c:v>5.5090000000000003</c:v>
                </c:pt>
                <c:pt idx="10990">
                  <c:v>5.51</c:v>
                </c:pt>
                <c:pt idx="10991">
                  <c:v>5.5119999999999996</c:v>
                </c:pt>
                <c:pt idx="10992">
                  <c:v>5.5119999999999996</c:v>
                </c:pt>
                <c:pt idx="10993">
                  <c:v>5.5129999999999999</c:v>
                </c:pt>
                <c:pt idx="10994">
                  <c:v>5.5140000000000002</c:v>
                </c:pt>
                <c:pt idx="10995">
                  <c:v>5.5140000000000002</c:v>
                </c:pt>
                <c:pt idx="10996">
                  <c:v>5.52</c:v>
                </c:pt>
                <c:pt idx="10997">
                  <c:v>5.52</c:v>
                </c:pt>
                <c:pt idx="10998">
                  <c:v>5.5209999999999999</c:v>
                </c:pt>
                <c:pt idx="10999">
                  <c:v>5.5220000000000002</c:v>
                </c:pt>
                <c:pt idx="11000">
                  <c:v>5.5229999999999997</c:v>
                </c:pt>
                <c:pt idx="11001">
                  <c:v>5.5229999999999997</c:v>
                </c:pt>
                <c:pt idx="11002">
                  <c:v>5.5229999999999997</c:v>
                </c:pt>
                <c:pt idx="11003">
                  <c:v>5.5259999999999998</c:v>
                </c:pt>
                <c:pt idx="11004">
                  <c:v>5.5289999999999999</c:v>
                </c:pt>
                <c:pt idx="11005">
                  <c:v>5.5289999999999999</c:v>
                </c:pt>
                <c:pt idx="11006">
                  <c:v>5.532</c:v>
                </c:pt>
                <c:pt idx="11007">
                  <c:v>5.532</c:v>
                </c:pt>
                <c:pt idx="11008">
                  <c:v>5.5330000000000004</c:v>
                </c:pt>
                <c:pt idx="11009">
                  <c:v>5.5330000000000004</c:v>
                </c:pt>
                <c:pt idx="11010">
                  <c:v>5.5330000000000004</c:v>
                </c:pt>
                <c:pt idx="11011">
                  <c:v>5.5330000000000004</c:v>
                </c:pt>
                <c:pt idx="11012">
                  <c:v>5.5330000000000004</c:v>
                </c:pt>
                <c:pt idx="11013">
                  <c:v>5.5330000000000004</c:v>
                </c:pt>
                <c:pt idx="11014">
                  <c:v>5.5330000000000004</c:v>
                </c:pt>
                <c:pt idx="11015">
                  <c:v>5.5330000000000004</c:v>
                </c:pt>
                <c:pt idx="11016">
                  <c:v>5.5330000000000004</c:v>
                </c:pt>
                <c:pt idx="11017">
                  <c:v>5.5330000000000004</c:v>
                </c:pt>
                <c:pt idx="11018">
                  <c:v>5.5339999999999998</c:v>
                </c:pt>
                <c:pt idx="11019">
                  <c:v>5.5350000000000001</c:v>
                </c:pt>
                <c:pt idx="11020">
                  <c:v>5.5350000000000001</c:v>
                </c:pt>
                <c:pt idx="11021">
                  <c:v>5.5369999999999999</c:v>
                </c:pt>
                <c:pt idx="11022">
                  <c:v>5.5389999999999997</c:v>
                </c:pt>
                <c:pt idx="11023">
                  <c:v>5.54</c:v>
                </c:pt>
                <c:pt idx="11024">
                  <c:v>5.5410000000000004</c:v>
                </c:pt>
                <c:pt idx="11025">
                  <c:v>5.5419999999999998</c:v>
                </c:pt>
                <c:pt idx="11026">
                  <c:v>5.5419999999999998</c:v>
                </c:pt>
                <c:pt idx="11027">
                  <c:v>5.5419999999999998</c:v>
                </c:pt>
                <c:pt idx="11028">
                  <c:v>5.5419999999999998</c:v>
                </c:pt>
                <c:pt idx="11029">
                  <c:v>5.5419999999999998</c:v>
                </c:pt>
                <c:pt idx="11030">
                  <c:v>5.5419999999999998</c:v>
                </c:pt>
                <c:pt idx="11031">
                  <c:v>5.5419999999999998</c:v>
                </c:pt>
                <c:pt idx="11032">
                  <c:v>5.5449999999999999</c:v>
                </c:pt>
                <c:pt idx="11033">
                  <c:v>5.5449999999999999</c:v>
                </c:pt>
                <c:pt idx="11034">
                  <c:v>5.5469999999999997</c:v>
                </c:pt>
                <c:pt idx="11035">
                  <c:v>5.5469999999999997</c:v>
                </c:pt>
                <c:pt idx="11036">
                  <c:v>5.5469999999999997</c:v>
                </c:pt>
                <c:pt idx="11037">
                  <c:v>5.5490000000000004</c:v>
                </c:pt>
                <c:pt idx="11038">
                  <c:v>5.5519999999999996</c:v>
                </c:pt>
                <c:pt idx="11039">
                  <c:v>5.5519999999999996</c:v>
                </c:pt>
                <c:pt idx="11040">
                  <c:v>5.5519999999999996</c:v>
                </c:pt>
                <c:pt idx="11041">
                  <c:v>5.5519999999999996</c:v>
                </c:pt>
                <c:pt idx="11042">
                  <c:v>5.5549999999999997</c:v>
                </c:pt>
                <c:pt idx="11043">
                  <c:v>5.5609999999999999</c:v>
                </c:pt>
                <c:pt idx="11044">
                  <c:v>5.5650000000000004</c:v>
                </c:pt>
                <c:pt idx="11045">
                  <c:v>5.5650000000000004</c:v>
                </c:pt>
                <c:pt idx="11046">
                  <c:v>5.57</c:v>
                </c:pt>
                <c:pt idx="11047">
                  <c:v>5.57</c:v>
                </c:pt>
                <c:pt idx="11048">
                  <c:v>5.57</c:v>
                </c:pt>
                <c:pt idx="11049">
                  <c:v>5.5709999999999997</c:v>
                </c:pt>
                <c:pt idx="11050">
                  <c:v>5.5739999999999998</c:v>
                </c:pt>
                <c:pt idx="11051">
                  <c:v>5.5739999999999998</c:v>
                </c:pt>
                <c:pt idx="11052">
                  <c:v>5.5750000000000002</c:v>
                </c:pt>
                <c:pt idx="11053">
                  <c:v>5.5750000000000002</c:v>
                </c:pt>
                <c:pt idx="11054">
                  <c:v>5.5759999999999996</c:v>
                </c:pt>
                <c:pt idx="11055">
                  <c:v>5.5810000000000004</c:v>
                </c:pt>
                <c:pt idx="11056">
                  <c:v>5.5860000000000003</c:v>
                </c:pt>
                <c:pt idx="11057">
                  <c:v>5.5860000000000003</c:v>
                </c:pt>
                <c:pt idx="11058">
                  <c:v>5.5880000000000001</c:v>
                </c:pt>
                <c:pt idx="11059">
                  <c:v>5.5880000000000001</c:v>
                </c:pt>
                <c:pt idx="11060">
                  <c:v>5.5880000000000001</c:v>
                </c:pt>
                <c:pt idx="11061">
                  <c:v>5.5960000000000001</c:v>
                </c:pt>
                <c:pt idx="11062">
                  <c:v>5.6</c:v>
                </c:pt>
                <c:pt idx="11063">
                  <c:v>5.6</c:v>
                </c:pt>
                <c:pt idx="11064">
                  <c:v>5.6</c:v>
                </c:pt>
                <c:pt idx="11065">
                  <c:v>5.6</c:v>
                </c:pt>
                <c:pt idx="11066">
                  <c:v>5.6</c:v>
                </c:pt>
                <c:pt idx="11067">
                  <c:v>5.601</c:v>
                </c:pt>
                <c:pt idx="11068">
                  <c:v>5.601</c:v>
                </c:pt>
                <c:pt idx="11069">
                  <c:v>5.6029999999999998</c:v>
                </c:pt>
                <c:pt idx="11070">
                  <c:v>5.6029999999999998</c:v>
                </c:pt>
                <c:pt idx="11071">
                  <c:v>5.6040000000000001</c:v>
                </c:pt>
                <c:pt idx="11072">
                  <c:v>5.609</c:v>
                </c:pt>
                <c:pt idx="11073">
                  <c:v>5.609</c:v>
                </c:pt>
                <c:pt idx="11074">
                  <c:v>5.6109999999999998</c:v>
                </c:pt>
                <c:pt idx="11075">
                  <c:v>5.6109999999999998</c:v>
                </c:pt>
                <c:pt idx="11076">
                  <c:v>5.6150000000000002</c:v>
                </c:pt>
                <c:pt idx="11077">
                  <c:v>5.6150000000000002</c:v>
                </c:pt>
                <c:pt idx="11078">
                  <c:v>5.6150000000000002</c:v>
                </c:pt>
                <c:pt idx="11079">
                  <c:v>5.6150000000000002</c:v>
                </c:pt>
                <c:pt idx="11080">
                  <c:v>5.6150000000000002</c:v>
                </c:pt>
                <c:pt idx="11081">
                  <c:v>5.6150000000000002</c:v>
                </c:pt>
                <c:pt idx="11082">
                  <c:v>5.6150000000000002</c:v>
                </c:pt>
                <c:pt idx="11083">
                  <c:v>5.6159999999999997</c:v>
                </c:pt>
                <c:pt idx="11084">
                  <c:v>5.617</c:v>
                </c:pt>
                <c:pt idx="11085">
                  <c:v>5.6180000000000003</c:v>
                </c:pt>
                <c:pt idx="11086">
                  <c:v>5.6180000000000003</c:v>
                </c:pt>
                <c:pt idx="11087">
                  <c:v>5.6189999999999998</c:v>
                </c:pt>
                <c:pt idx="11088">
                  <c:v>5.6189999999999998</c:v>
                </c:pt>
                <c:pt idx="11089">
                  <c:v>5.6189999999999998</c:v>
                </c:pt>
                <c:pt idx="11090">
                  <c:v>5.6189999999999998</c:v>
                </c:pt>
                <c:pt idx="11091">
                  <c:v>5.63</c:v>
                </c:pt>
                <c:pt idx="11092">
                  <c:v>5.6319999999999997</c:v>
                </c:pt>
                <c:pt idx="11093">
                  <c:v>5.6369999999999996</c:v>
                </c:pt>
                <c:pt idx="11094">
                  <c:v>5.6390000000000002</c:v>
                </c:pt>
                <c:pt idx="11095">
                  <c:v>5.6390000000000002</c:v>
                </c:pt>
                <c:pt idx="11096">
                  <c:v>5.64</c:v>
                </c:pt>
                <c:pt idx="11097">
                  <c:v>5.6420000000000003</c:v>
                </c:pt>
                <c:pt idx="11098">
                  <c:v>5.6429999999999998</c:v>
                </c:pt>
                <c:pt idx="11099">
                  <c:v>5.6440000000000001</c:v>
                </c:pt>
                <c:pt idx="11100">
                  <c:v>5.6470000000000002</c:v>
                </c:pt>
                <c:pt idx="11101">
                  <c:v>5.649</c:v>
                </c:pt>
                <c:pt idx="11102">
                  <c:v>5.6580000000000004</c:v>
                </c:pt>
                <c:pt idx="11103">
                  <c:v>5.6580000000000004</c:v>
                </c:pt>
                <c:pt idx="11104">
                  <c:v>5.6589999999999998</c:v>
                </c:pt>
                <c:pt idx="11105">
                  <c:v>5.6589999999999998</c:v>
                </c:pt>
                <c:pt idx="11106">
                  <c:v>5.66</c:v>
                </c:pt>
                <c:pt idx="11107">
                  <c:v>5.6609999999999996</c:v>
                </c:pt>
                <c:pt idx="11108">
                  <c:v>5.6619999999999999</c:v>
                </c:pt>
                <c:pt idx="11109">
                  <c:v>5.6619999999999999</c:v>
                </c:pt>
                <c:pt idx="11110">
                  <c:v>5.6619999999999999</c:v>
                </c:pt>
                <c:pt idx="11111">
                  <c:v>5.6619999999999999</c:v>
                </c:pt>
                <c:pt idx="11112">
                  <c:v>5.6680000000000001</c:v>
                </c:pt>
                <c:pt idx="11113">
                  <c:v>5.6680000000000001</c:v>
                </c:pt>
                <c:pt idx="11114">
                  <c:v>5.6680000000000001</c:v>
                </c:pt>
                <c:pt idx="11115">
                  <c:v>5.6680000000000001</c:v>
                </c:pt>
                <c:pt idx="11116">
                  <c:v>5.6689999999999996</c:v>
                </c:pt>
                <c:pt idx="11117">
                  <c:v>5.6689999999999996</c:v>
                </c:pt>
                <c:pt idx="11118">
                  <c:v>5.67</c:v>
                </c:pt>
                <c:pt idx="11119">
                  <c:v>5.6740000000000004</c:v>
                </c:pt>
                <c:pt idx="11120">
                  <c:v>5.6769999999999996</c:v>
                </c:pt>
                <c:pt idx="11121">
                  <c:v>5.6779999999999999</c:v>
                </c:pt>
                <c:pt idx="11122">
                  <c:v>5.6779999999999999</c:v>
                </c:pt>
                <c:pt idx="11123">
                  <c:v>5.6790000000000003</c:v>
                </c:pt>
                <c:pt idx="11124">
                  <c:v>5.681</c:v>
                </c:pt>
                <c:pt idx="11125">
                  <c:v>5.6840000000000002</c:v>
                </c:pt>
                <c:pt idx="11126">
                  <c:v>5.6840000000000002</c:v>
                </c:pt>
                <c:pt idx="11127">
                  <c:v>5.6840000000000002</c:v>
                </c:pt>
                <c:pt idx="11128">
                  <c:v>5.6840000000000002</c:v>
                </c:pt>
                <c:pt idx="11129">
                  <c:v>5.6840000000000002</c:v>
                </c:pt>
                <c:pt idx="11130">
                  <c:v>5.6840000000000002</c:v>
                </c:pt>
                <c:pt idx="11131">
                  <c:v>5.6840000000000002</c:v>
                </c:pt>
                <c:pt idx="11132">
                  <c:v>5.6890000000000001</c:v>
                </c:pt>
                <c:pt idx="11133">
                  <c:v>5.6929999999999996</c:v>
                </c:pt>
                <c:pt idx="11134">
                  <c:v>5.6970000000000001</c:v>
                </c:pt>
                <c:pt idx="11135">
                  <c:v>5.6970000000000001</c:v>
                </c:pt>
                <c:pt idx="11136">
                  <c:v>5.6970000000000001</c:v>
                </c:pt>
                <c:pt idx="11137">
                  <c:v>5.6980000000000004</c:v>
                </c:pt>
                <c:pt idx="11138">
                  <c:v>5.6980000000000004</c:v>
                </c:pt>
                <c:pt idx="11139">
                  <c:v>5.6980000000000004</c:v>
                </c:pt>
                <c:pt idx="11140">
                  <c:v>5.6980000000000004</c:v>
                </c:pt>
                <c:pt idx="11141">
                  <c:v>5.6980000000000004</c:v>
                </c:pt>
                <c:pt idx="11142">
                  <c:v>5.6980000000000004</c:v>
                </c:pt>
                <c:pt idx="11143">
                  <c:v>5.6989999999999998</c:v>
                </c:pt>
                <c:pt idx="11144">
                  <c:v>5.7069999999999999</c:v>
                </c:pt>
                <c:pt idx="11145">
                  <c:v>5.7069999999999999</c:v>
                </c:pt>
                <c:pt idx="11146">
                  <c:v>5.7080000000000002</c:v>
                </c:pt>
                <c:pt idx="11147">
                  <c:v>5.7080000000000002</c:v>
                </c:pt>
                <c:pt idx="11148">
                  <c:v>5.7080000000000002</c:v>
                </c:pt>
                <c:pt idx="11149">
                  <c:v>5.7080000000000002</c:v>
                </c:pt>
                <c:pt idx="11150">
                  <c:v>5.7080000000000002</c:v>
                </c:pt>
                <c:pt idx="11151">
                  <c:v>5.71</c:v>
                </c:pt>
                <c:pt idx="11152">
                  <c:v>5.7110000000000003</c:v>
                </c:pt>
                <c:pt idx="11153">
                  <c:v>5.7119999999999997</c:v>
                </c:pt>
                <c:pt idx="11154">
                  <c:v>5.7119999999999997</c:v>
                </c:pt>
                <c:pt idx="11155">
                  <c:v>5.7169999999999996</c:v>
                </c:pt>
                <c:pt idx="11156">
                  <c:v>5.7169999999999996</c:v>
                </c:pt>
                <c:pt idx="11157">
                  <c:v>5.7169999999999996</c:v>
                </c:pt>
                <c:pt idx="11158">
                  <c:v>5.718</c:v>
                </c:pt>
                <c:pt idx="11159">
                  <c:v>5.718</c:v>
                </c:pt>
                <c:pt idx="11160">
                  <c:v>5.718</c:v>
                </c:pt>
                <c:pt idx="11161">
                  <c:v>5.718</c:v>
                </c:pt>
                <c:pt idx="11162">
                  <c:v>5.718</c:v>
                </c:pt>
                <c:pt idx="11163">
                  <c:v>5.72</c:v>
                </c:pt>
                <c:pt idx="11164">
                  <c:v>5.726</c:v>
                </c:pt>
                <c:pt idx="11165">
                  <c:v>5.726</c:v>
                </c:pt>
                <c:pt idx="11166">
                  <c:v>5.726</c:v>
                </c:pt>
                <c:pt idx="11167">
                  <c:v>5.726</c:v>
                </c:pt>
                <c:pt idx="11168">
                  <c:v>5.726</c:v>
                </c:pt>
                <c:pt idx="11169">
                  <c:v>5.7270000000000003</c:v>
                </c:pt>
                <c:pt idx="11170">
                  <c:v>5.7279999999999998</c:v>
                </c:pt>
                <c:pt idx="11171">
                  <c:v>5.7290000000000001</c:v>
                </c:pt>
                <c:pt idx="11172">
                  <c:v>5.73</c:v>
                </c:pt>
                <c:pt idx="11173">
                  <c:v>5.7320000000000002</c:v>
                </c:pt>
                <c:pt idx="11174">
                  <c:v>5.7370000000000001</c:v>
                </c:pt>
                <c:pt idx="11175">
                  <c:v>5.74</c:v>
                </c:pt>
                <c:pt idx="11176">
                  <c:v>5.74</c:v>
                </c:pt>
                <c:pt idx="11177">
                  <c:v>5.7409999999999997</c:v>
                </c:pt>
                <c:pt idx="11178">
                  <c:v>5.7469999999999999</c:v>
                </c:pt>
                <c:pt idx="11179">
                  <c:v>5.7539999999999996</c:v>
                </c:pt>
                <c:pt idx="11180">
                  <c:v>5.7549999999999999</c:v>
                </c:pt>
                <c:pt idx="11181">
                  <c:v>5.7560000000000002</c:v>
                </c:pt>
                <c:pt idx="11182">
                  <c:v>5.7560000000000002</c:v>
                </c:pt>
                <c:pt idx="11183">
                  <c:v>5.7569999999999997</c:v>
                </c:pt>
                <c:pt idx="11184">
                  <c:v>5.7569999999999997</c:v>
                </c:pt>
                <c:pt idx="11185">
                  <c:v>5.766</c:v>
                </c:pt>
                <c:pt idx="11186">
                  <c:v>5.766</c:v>
                </c:pt>
                <c:pt idx="11187">
                  <c:v>5.7670000000000003</c:v>
                </c:pt>
                <c:pt idx="11188">
                  <c:v>5.7670000000000003</c:v>
                </c:pt>
                <c:pt idx="11189">
                  <c:v>5.7670000000000003</c:v>
                </c:pt>
                <c:pt idx="11190">
                  <c:v>5.7670000000000003</c:v>
                </c:pt>
                <c:pt idx="11191">
                  <c:v>5.7670000000000003</c:v>
                </c:pt>
                <c:pt idx="11192">
                  <c:v>5.7670000000000003</c:v>
                </c:pt>
                <c:pt idx="11193">
                  <c:v>5.7670000000000003</c:v>
                </c:pt>
                <c:pt idx="11194">
                  <c:v>5.7670000000000003</c:v>
                </c:pt>
                <c:pt idx="11195">
                  <c:v>5.7679999999999998</c:v>
                </c:pt>
                <c:pt idx="11196">
                  <c:v>5.7690000000000001</c:v>
                </c:pt>
                <c:pt idx="11197">
                  <c:v>5.77</c:v>
                </c:pt>
                <c:pt idx="11198">
                  <c:v>5.7759999999999998</c:v>
                </c:pt>
                <c:pt idx="11199">
                  <c:v>5.7759999999999998</c:v>
                </c:pt>
                <c:pt idx="11200">
                  <c:v>5.7770000000000001</c:v>
                </c:pt>
                <c:pt idx="11201">
                  <c:v>5.7789999999999999</c:v>
                </c:pt>
                <c:pt idx="11202">
                  <c:v>5.78</c:v>
                </c:pt>
                <c:pt idx="11203">
                  <c:v>5.78</c:v>
                </c:pt>
                <c:pt idx="11204">
                  <c:v>5.78</c:v>
                </c:pt>
                <c:pt idx="11205">
                  <c:v>5.78</c:v>
                </c:pt>
                <c:pt idx="11206">
                  <c:v>5.7809999999999997</c:v>
                </c:pt>
                <c:pt idx="11207">
                  <c:v>5.7809999999999997</c:v>
                </c:pt>
                <c:pt idx="11208">
                  <c:v>5.7859999999999996</c:v>
                </c:pt>
                <c:pt idx="11209">
                  <c:v>5.7859999999999996</c:v>
                </c:pt>
                <c:pt idx="11210">
                  <c:v>5.7859999999999996</c:v>
                </c:pt>
                <c:pt idx="11211">
                  <c:v>5.7869999999999999</c:v>
                </c:pt>
                <c:pt idx="11212">
                  <c:v>5.7889999999999997</c:v>
                </c:pt>
                <c:pt idx="11213">
                  <c:v>5.7939999999999996</c:v>
                </c:pt>
                <c:pt idx="11214">
                  <c:v>5.7939999999999996</c:v>
                </c:pt>
                <c:pt idx="11215">
                  <c:v>5.7949999999999999</c:v>
                </c:pt>
                <c:pt idx="11216">
                  <c:v>5.7960000000000003</c:v>
                </c:pt>
                <c:pt idx="11217">
                  <c:v>5.798</c:v>
                </c:pt>
                <c:pt idx="11218">
                  <c:v>5.7990000000000004</c:v>
                </c:pt>
                <c:pt idx="11219">
                  <c:v>5.8019999999999996</c:v>
                </c:pt>
                <c:pt idx="11220">
                  <c:v>5.8079999999999998</c:v>
                </c:pt>
                <c:pt idx="11221">
                  <c:v>5.8079999999999998</c:v>
                </c:pt>
                <c:pt idx="11222">
                  <c:v>5.8090000000000002</c:v>
                </c:pt>
                <c:pt idx="11223">
                  <c:v>5.8109999999999999</c:v>
                </c:pt>
                <c:pt idx="11224">
                  <c:v>5.8150000000000004</c:v>
                </c:pt>
                <c:pt idx="11225">
                  <c:v>5.8170000000000002</c:v>
                </c:pt>
                <c:pt idx="11226">
                  <c:v>5.8250000000000002</c:v>
                </c:pt>
                <c:pt idx="11227">
                  <c:v>5.8250000000000002</c:v>
                </c:pt>
                <c:pt idx="11228">
                  <c:v>5.8250000000000002</c:v>
                </c:pt>
                <c:pt idx="11229">
                  <c:v>5.8250000000000002</c:v>
                </c:pt>
                <c:pt idx="11230">
                  <c:v>5.8280000000000003</c:v>
                </c:pt>
                <c:pt idx="11231">
                  <c:v>5.8280000000000003</c:v>
                </c:pt>
                <c:pt idx="11232">
                  <c:v>5.8289999999999997</c:v>
                </c:pt>
                <c:pt idx="11233">
                  <c:v>5.835</c:v>
                </c:pt>
                <c:pt idx="11234">
                  <c:v>5.835</c:v>
                </c:pt>
                <c:pt idx="11235">
                  <c:v>5.835</c:v>
                </c:pt>
                <c:pt idx="11236">
                  <c:v>5.8360000000000003</c:v>
                </c:pt>
                <c:pt idx="11237">
                  <c:v>5.8360000000000003</c:v>
                </c:pt>
                <c:pt idx="11238">
                  <c:v>5.8369999999999997</c:v>
                </c:pt>
                <c:pt idx="11239">
                  <c:v>5.8369999999999997</c:v>
                </c:pt>
                <c:pt idx="11240">
                  <c:v>5.84</c:v>
                </c:pt>
                <c:pt idx="11241">
                  <c:v>5.84</c:v>
                </c:pt>
                <c:pt idx="11242">
                  <c:v>5.84</c:v>
                </c:pt>
                <c:pt idx="11243">
                  <c:v>5.8419999999999996</c:v>
                </c:pt>
                <c:pt idx="11244">
                  <c:v>5.8449999999999998</c:v>
                </c:pt>
                <c:pt idx="11245">
                  <c:v>5.8449999999999998</c:v>
                </c:pt>
                <c:pt idx="11246">
                  <c:v>5.8449999999999998</c:v>
                </c:pt>
                <c:pt idx="11247">
                  <c:v>5.8449999999999998</c:v>
                </c:pt>
                <c:pt idx="11248">
                  <c:v>5.8490000000000002</c:v>
                </c:pt>
                <c:pt idx="11249">
                  <c:v>5.8490000000000002</c:v>
                </c:pt>
                <c:pt idx="11250">
                  <c:v>5.8490000000000002</c:v>
                </c:pt>
                <c:pt idx="11251">
                  <c:v>5.851</c:v>
                </c:pt>
                <c:pt idx="11252">
                  <c:v>5.851</c:v>
                </c:pt>
                <c:pt idx="11253">
                  <c:v>5.851</c:v>
                </c:pt>
                <c:pt idx="11254">
                  <c:v>5.851</c:v>
                </c:pt>
                <c:pt idx="11255">
                  <c:v>5.851</c:v>
                </c:pt>
                <c:pt idx="11256">
                  <c:v>5.8529999999999998</c:v>
                </c:pt>
                <c:pt idx="11257">
                  <c:v>5.8550000000000004</c:v>
                </c:pt>
                <c:pt idx="11258">
                  <c:v>5.8550000000000004</c:v>
                </c:pt>
                <c:pt idx="11259">
                  <c:v>5.8550000000000004</c:v>
                </c:pt>
                <c:pt idx="11260">
                  <c:v>5.8559999999999999</c:v>
                </c:pt>
                <c:pt idx="11261">
                  <c:v>5.8570000000000002</c:v>
                </c:pt>
                <c:pt idx="11262">
                  <c:v>5.86</c:v>
                </c:pt>
                <c:pt idx="11263">
                  <c:v>5.8639999999999999</c:v>
                </c:pt>
                <c:pt idx="11264">
                  <c:v>5.8650000000000002</c:v>
                </c:pt>
                <c:pt idx="11265">
                  <c:v>5.8650000000000002</c:v>
                </c:pt>
                <c:pt idx="11266">
                  <c:v>5.8650000000000002</c:v>
                </c:pt>
                <c:pt idx="11267">
                  <c:v>5.8650000000000002</c:v>
                </c:pt>
                <c:pt idx="11268">
                  <c:v>5.867</c:v>
                </c:pt>
                <c:pt idx="11269">
                  <c:v>5.87</c:v>
                </c:pt>
                <c:pt idx="11270">
                  <c:v>5.875</c:v>
                </c:pt>
                <c:pt idx="11271">
                  <c:v>5.875</c:v>
                </c:pt>
                <c:pt idx="11272">
                  <c:v>5.875</c:v>
                </c:pt>
                <c:pt idx="11273">
                  <c:v>5.8780000000000001</c:v>
                </c:pt>
                <c:pt idx="11274">
                  <c:v>5.8780000000000001</c:v>
                </c:pt>
                <c:pt idx="11275">
                  <c:v>5.8789999999999996</c:v>
                </c:pt>
                <c:pt idx="11276">
                  <c:v>5.8789999999999996</c:v>
                </c:pt>
                <c:pt idx="11277">
                  <c:v>5.8789999999999996</c:v>
                </c:pt>
                <c:pt idx="11278">
                  <c:v>5.88</c:v>
                </c:pt>
                <c:pt idx="11279">
                  <c:v>5.88</c:v>
                </c:pt>
                <c:pt idx="11280">
                  <c:v>5.8849999999999998</c:v>
                </c:pt>
                <c:pt idx="11281">
                  <c:v>5.8849999999999998</c:v>
                </c:pt>
                <c:pt idx="11282">
                  <c:v>5.8860000000000001</c:v>
                </c:pt>
                <c:pt idx="11283">
                  <c:v>5.8860000000000001</c:v>
                </c:pt>
                <c:pt idx="11284">
                  <c:v>5.8920000000000003</c:v>
                </c:pt>
                <c:pt idx="11285">
                  <c:v>5.8940000000000001</c:v>
                </c:pt>
                <c:pt idx="11286">
                  <c:v>5.8949999999999996</c:v>
                </c:pt>
                <c:pt idx="11287">
                  <c:v>5.8959999999999999</c:v>
                </c:pt>
                <c:pt idx="11288">
                  <c:v>5.8959999999999999</c:v>
                </c:pt>
                <c:pt idx="11289">
                  <c:v>5.8979999999999997</c:v>
                </c:pt>
                <c:pt idx="11290">
                  <c:v>5.9039999999999999</c:v>
                </c:pt>
                <c:pt idx="11291">
                  <c:v>5.9050000000000002</c:v>
                </c:pt>
                <c:pt idx="11292">
                  <c:v>5.9050000000000002</c:v>
                </c:pt>
                <c:pt idx="11293">
                  <c:v>5.9050000000000002</c:v>
                </c:pt>
                <c:pt idx="11294">
                  <c:v>5.907</c:v>
                </c:pt>
                <c:pt idx="11295">
                  <c:v>5.9080000000000004</c:v>
                </c:pt>
                <c:pt idx="11296">
                  <c:v>5.9139999999999997</c:v>
                </c:pt>
                <c:pt idx="11297">
                  <c:v>5.9160000000000004</c:v>
                </c:pt>
                <c:pt idx="11298">
                  <c:v>5.9210000000000003</c:v>
                </c:pt>
                <c:pt idx="11299">
                  <c:v>5.9210000000000003</c:v>
                </c:pt>
                <c:pt idx="11300">
                  <c:v>5.9249999999999998</c:v>
                </c:pt>
                <c:pt idx="11301">
                  <c:v>5.9269999999999996</c:v>
                </c:pt>
                <c:pt idx="11302">
                  <c:v>5.9290000000000003</c:v>
                </c:pt>
                <c:pt idx="11303">
                  <c:v>5.9290000000000003</c:v>
                </c:pt>
                <c:pt idx="11304">
                  <c:v>5.9359999999999999</c:v>
                </c:pt>
                <c:pt idx="11305">
                  <c:v>5.9359999999999999</c:v>
                </c:pt>
                <c:pt idx="11306">
                  <c:v>5.9359999999999999</c:v>
                </c:pt>
                <c:pt idx="11307">
                  <c:v>5.9359999999999999</c:v>
                </c:pt>
                <c:pt idx="11308">
                  <c:v>5.9359999999999999</c:v>
                </c:pt>
                <c:pt idx="11309">
                  <c:v>5.9359999999999999</c:v>
                </c:pt>
                <c:pt idx="11310">
                  <c:v>5.9370000000000003</c:v>
                </c:pt>
                <c:pt idx="11311">
                  <c:v>5.944</c:v>
                </c:pt>
                <c:pt idx="11312">
                  <c:v>5.9450000000000003</c:v>
                </c:pt>
                <c:pt idx="11313">
                  <c:v>5.9459999999999997</c:v>
                </c:pt>
                <c:pt idx="11314">
                  <c:v>5.9459999999999997</c:v>
                </c:pt>
                <c:pt idx="11315">
                  <c:v>5.9489999999999998</c:v>
                </c:pt>
                <c:pt idx="11316">
                  <c:v>5.9489999999999998</c:v>
                </c:pt>
                <c:pt idx="11317">
                  <c:v>5.9489999999999998</c:v>
                </c:pt>
                <c:pt idx="11318">
                  <c:v>5.9489999999999998</c:v>
                </c:pt>
                <c:pt idx="11319">
                  <c:v>5.9489999999999998</c:v>
                </c:pt>
                <c:pt idx="11320">
                  <c:v>5.9489999999999998</c:v>
                </c:pt>
                <c:pt idx="11321">
                  <c:v>5.9489999999999998</c:v>
                </c:pt>
                <c:pt idx="11322">
                  <c:v>5.95</c:v>
                </c:pt>
                <c:pt idx="11323">
                  <c:v>5.95</c:v>
                </c:pt>
                <c:pt idx="11324">
                  <c:v>5.95</c:v>
                </c:pt>
                <c:pt idx="11325">
                  <c:v>5.95</c:v>
                </c:pt>
                <c:pt idx="11326">
                  <c:v>5.9509999999999996</c:v>
                </c:pt>
                <c:pt idx="11327">
                  <c:v>5.9509999999999996</c:v>
                </c:pt>
                <c:pt idx="11328">
                  <c:v>5.9509999999999996</c:v>
                </c:pt>
                <c:pt idx="11329">
                  <c:v>5.9509999999999996</c:v>
                </c:pt>
                <c:pt idx="11330">
                  <c:v>5.9550000000000001</c:v>
                </c:pt>
                <c:pt idx="11331">
                  <c:v>5.9550000000000001</c:v>
                </c:pt>
                <c:pt idx="11332">
                  <c:v>5.9550000000000001</c:v>
                </c:pt>
                <c:pt idx="11333">
                  <c:v>5.9550000000000001</c:v>
                </c:pt>
                <c:pt idx="11334">
                  <c:v>5.9550000000000001</c:v>
                </c:pt>
                <c:pt idx="11335">
                  <c:v>5.9550000000000001</c:v>
                </c:pt>
                <c:pt idx="11336">
                  <c:v>5.9550000000000001</c:v>
                </c:pt>
                <c:pt idx="11337">
                  <c:v>5.9560000000000004</c:v>
                </c:pt>
                <c:pt idx="11338">
                  <c:v>5.9569999999999999</c:v>
                </c:pt>
                <c:pt idx="11339">
                  <c:v>5.9569999999999999</c:v>
                </c:pt>
                <c:pt idx="11340">
                  <c:v>5.9569999999999999</c:v>
                </c:pt>
                <c:pt idx="11341">
                  <c:v>5.9580000000000002</c:v>
                </c:pt>
                <c:pt idx="11342">
                  <c:v>5.9610000000000003</c:v>
                </c:pt>
                <c:pt idx="11343">
                  <c:v>5.9610000000000003</c:v>
                </c:pt>
                <c:pt idx="11344">
                  <c:v>5.9610000000000003</c:v>
                </c:pt>
                <c:pt idx="11345">
                  <c:v>5.9610000000000003</c:v>
                </c:pt>
                <c:pt idx="11346">
                  <c:v>5.9610000000000003</c:v>
                </c:pt>
                <c:pt idx="11347">
                  <c:v>5.9630000000000001</c:v>
                </c:pt>
                <c:pt idx="11348">
                  <c:v>5.9630000000000001</c:v>
                </c:pt>
                <c:pt idx="11349">
                  <c:v>5.9640000000000004</c:v>
                </c:pt>
                <c:pt idx="11350">
                  <c:v>5.9640000000000004</c:v>
                </c:pt>
                <c:pt idx="11351">
                  <c:v>5.9640000000000004</c:v>
                </c:pt>
                <c:pt idx="11352">
                  <c:v>5.9649999999999999</c:v>
                </c:pt>
                <c:pt idx="11353">
                  <c:v>5.9649999999999999</c:v>
                </c:pt>
                <c:pt idx="11354">
                  <c:v>5.9660000000000002</c:v>
                </c:pt>
                <c:pt idx="11355">
                  <c:v>5.9660000000000002</c:v>
                </c:pt>
                <c:pt idx="11356">
                  <c:v>5.9669999999999996</c:v>
                </c:pt>
                <c:pt idx="11357">
                  <c:v>5.97</c:v>
                </c:pt>
                <c:pt idx="11358">
                  <c:v>5.9710000000000001</c:v>
                </c:pt>
                <c:pt idx="11359">
                  <c:v>5.976</c:v>
                </c:pt>
                <c:pt idx="11360">
                  <c:v>5.976</c:v>
                </c:pt>
                <c:pt idx="11361">
                  <c:v>5.9770000000000003</c:v>
                </c:pt>
                <c:pt idx="11362">
                  <c:v>5.9770000000000003</c:v>
                </c:pt>
                <c:pt idx="11363">
                  <c:v>5.9770000000000003</c:v>
                </c:pt>
                <c:pt idx="11364">
                  <c:v>5.9770000000000003</c:v>
                </c:pt>
                <c:pt idx="11365">
                  <c:v>5.9770000000000003</c:v>
                </c:pt>
                <c:pt idx="11366">
                  <c:v>5.9790000000000001</c:v>
                </c:pt>
                <c:pt idx="11367">
                  <c:v>5.98</c:v>
                </c:pt>
                <c:pt idx="11368">
                  <c:v>5.98</c:v>
                </c:pt>
                <c:pt idx="11369">
                  <c:v>5.9859999999999998</c:v>
                </c:pt>
                <c:pt idx="11370">
                  <c:v>5.9859999999999998</c:v>
                </c:pt>
                <c:pt idx="11371">
                  <c:v>5.9859999999999998</c:v>
                </c:pt>
                <c:pt idx="11372">
                  <c:v>5.9870000000000001</c:v>
                </c:pt>
                <c:pt idx="11373">
                  <c:v>5.9880000000000004</c:v>
                </c:pt>
                <c:pt idx="11374">
                  <c:v>5.9889999999999999</c:v>
                </c:pt>
                <c:pt idx="11375">
                  <c:v>5.9909999999999997</c:v>
                </c:pt>
                <c:pt idx="11376">
                  <c:v>5.992</c:v>
                </c:pt>
                <c:pt idx="11377">
                  <c:v>5.992</c:v>
                </c:pt>
                <c:pt idx="11378">
                  <c:v>5.9939999999999998</c:v>
                </c:pt>
                <c:pt idx="11379">
                  <c:v>5.9960000000000004</c:v>
                </c:pt>
                <c:pt idx="11380">
                  <c:v>5.9960000000000004</c:v>
                </c:pt>
                <c:pt idx="11381">
                  <c:v>5.9960000000000004</c:v>
                </c:pt>
                <c:pt idx="11382">
                  <c:v>5.9969999999999999</c:v>
                </c:pt>
                <c:pt idx="11383">
                  <c:v>6.0060000000000002</c:v>
                </c:pt>
                <c:pt idx="11384">
                  <c:v>6.0060000000000002</c:v>
                </c:pt>
                <c:pt idx="11385">
                  <c:v>6.0060000000000002</c:v>
                </c:pt>
                <c:pt idx="11386">
                  <c:v>6.0060000000000002</c:v>
                </c:pt>
                <c:pt idx="11387">
                  <c:v>6.0069999999999997</c:v>
                </c:pt>
                <c:pt idx="11388">
                  <c:v>6.008</c:v>
                </c:pt>
                <c:pt idx="11389">
                  <c:v>6.01</c:v>
                </c:pt>
                <c:pt idx="11390">
                  <c:v>6.016</c:v>
                </c:pt>
                <c:pt idx="11391">
                  <c:v>6.016</c:v>
                </c:pt>
                <c:pt idx="11392">
                  <c:v>6.016</c:v>
                </c:pt>
                <c:pt idx="11393">
                  <c:v>6.016</c:v>
                </c:pt>
                <c:pt idx="11394">
                  <c:v>6.016</c:v>
                </c:pt>
                <c:pt idx="11395">
                  <c:v>6.0170000000000003</c:v>
                </c:pt>
                <c:pt idx="11396">
                  <c:v>6.0170000000000003</c:v>
                </c:pt>
                <c:pt idx="11397">
                  <c:v>6.0170000000000003</c:v>
                </c:pt>
                <c:pt idx="11398">
                  <c:v>6.02</c:v>
                </c:pt>
                <c:pt idx="11399">
                  <c:v>6.02</c:v>
                </c:pt>
                <c:pt idx="11400">
                  <c:v>6.024</c:v>
                </c:pt>
                <c:pt idx="11401">
                  <c:v>6.0250000000000004</c:v>
                </c:pt>
                <c:pt idx="11402">
                  <c:v>6.0259999999999998</c:v>
                </c:pt>
                <c:pt idx="11403">
                  <c:v>6.0270000000000001</c:v>
                </c:pt>
                <c:pt idx="11404">
                  <c:v>6.0270000000000001</c:v>
                </c:pt>
                <c:pt idx="11405">
                  <c:v>6.0270000000000001</c:v>
                </c:pt>
                <c:pt idx="11406">
                  <c:v>6.0270000000000001</c:v>
                </c:pt>
                <c:pt idx="11407">
                  <c:v>6.0279999999999996</c:v>
                </c:pt>
                <c:pt idx="11408">
                  <c:v>6.0339999999999998</c:v>
                </c:pt>
                <c:pt idx="11409">
                  <c:v>6.0339999999999998</c:v>
                </c:pt>
                <c:pt idx="11410">
                  <c:v>6.0339999999999998</c:v>
                </c:pt>
                <c:pt idx="11411">
                  <c:v>6.0339999999999998</c:v>
                </c:pt>
                <c:pt idx="11412">
                  <c:v>6.0339999999999998</c:v>
                </c:pt>
                <c:pt idx="11413">
                  <c:v>6.0339999999999998</c:v>
                </c:pt>
                <c:pt idx="11414">
                  <c:v>6.0369999999999999</c:v>
                </c:pt>
                <c:pt idx="11415">
                  <c:v>6.0380000000000003</c:v>
                </c:pt>
                <c:pt idx="11416">
                  <c:v>6.0389999999999997</c:v>
                </c:pt>
                <c:pt idx="11417">
                  <c:v>6.0389999999999997</c:v>
                </c:pt>
                <c:pt idx="11418">
                  <c:v>6.04</c:v>
                </c:pt>
                <c:pt idx="11419">
                  <c:v>6.04</c:v>
                </c:pt>
                <c:pt idx="11420">
                  <c:v>6.04</c:v>
                </c:pt>
                <c:pt idx="11421">
                  <c:v>6.048</c:v>
                </c:pt>
                <c:pt idx="11422">
                  <c:v>6.048</c:v>
                </c:pt>
                <c:pt idx="11423">
                  <c:v>6.048</c:v>
                </c:pt>
                <c:pt idx="11424">
                  <c:v>6.0490000000000004</c:v>
                </c:pt>
                <c:pt idx="11425">
                  <c:v>6.0490000000000004</c:v>
                </c:pt>
                <c:pt idx="11426">
                  <c:v>6.0490000000000004</c:v>
                </c:pt>
                <c:pt idx="11427">
                  <c:v>6.0510000000000002</c:v>
                </c:pt>
                <c:pt idx="11428">
                  <c:v>6.0510000000000002</c:v>
                </c:pt>
                <c:pt idx="11429">
                  <c:v>6.0519999999999996</c:v>
                </c:pt>
                <c:pt idx="11430">
                  <c:v>6.0540000000000003</c:v>
                </c:pt>
                <c:pt idx="11431">
                  <c:v>6.056</c:v>
                </c:pt>
                <c:pt idx="11432">
                  <c:v>6.056</c:v>
                </c:pt>
                <c:pt idx="11433">
                  <c:v>6.0570000000000004</c:v>
                </c:pt>
                <c:pt idx="11434">
                  <c:v>6.0579999999999998</c:v>
                </c:pt>
                <c:pt idx="11435">
                  <c:v>6.0590000000000002</c:v>
                </c:pt>
                <c:pt idx="11436">
                  <c:v>6.0629999999999997</c:v>
                </c:pt>
                <c:pt idx="11437">
                  <c:v>6.0629999999999997</c:v>
                </c:pt>
                <c:pt idx="11438">
                  <c:v>6.0659999999999998</c:v>
                </c:pt>
                <c:pt idx="11439">
                  <c:v>6.0670000000000002</c:v>
                </c:pt>
                <c:pt idx="11440">
                  <c:v>6.0670000000000002</c:v>
                </c:pt>
                <c:pt idx="11441">
                  <c:v>6.0670000000000002</c:v>
                </c:pt>
                <c:pt idx="11442">
                  <c:v>6.0679999999999996</c:v>
                </c:pt>
                <c:pt idx="11443">
                  <c:v>6.0720000000000001</c:v>
                </c:pt>
                <c:pt idx="11444">
                  <c:v>6.0720000000000001</c:v>
                </c:pt>
                <c:pt idx="11445">
                  <c:v>6.077</c:v>
                </c:pt>
                <c:pt idx="11446">
                  <c:v>6.077</c:v>
                </c:pt>
                <c:pt idx="11447">
                  <c:v>6.077</c:v>
                </c:pt>
                <c:pt idx="11448">
                  <c:v>6.077</c:v>
                </c:pt>
                <c:pt idx="11449">
                  <c:v>6.077</c:v>
                </c:pt>
                <c:pt idx="11450">
                  <c:v>6.0780000000000003</c:v>
                </c:pt>
                <c:pt idx="11451">
                  <c:v>6.0780000000000003</c:v>
                </c:pt>
                <c:pt idx="11452">
                  <c:v>6.0789999999999997</c:v>
                </c:pt>
                <c:pt idx="11453">
                  <c:v>6.0789999999999997</c:v>
                </c:pt>
                <c:pt idx="11454">
                  <c:v>6.0810000000000004</c:v>
                </c:pt>
                <c:pt idx="11455">
                  <c:v>6.0830000000000002</c:v>
                </c:pt>
                <c:pt idx="11456">
                  <c:v>6.0830000000000002</c:v>
                </c:pt>
                <c:pt idx="11457">
                  <c:v>6.0880000000000001</c:v>
                </c:pt>
                <c:pt idx="11458">
                  <c:v>6.0880000000000001</c:v>
                </c:pt>
                <c:pt idx="11459">
                  <c:v>6.0890000000000004</c:v>
                </c:pt>
                <c:pt idx="11460">
                  <c:v>6.0910000000000002</c:v>
                </c:pt>
                <c:pt idx="11461">
                  <c:v>6.0910000000000002</c:v>
                </c:pt>
                <c:pt idx="11462">
                  <c:v>6.0910000000000002</c:v>
                </c:pt>
                <c:pt idx="11463">
                  <c:v>6.0919999999999996</c:v>
                </c:pt>
                <c:pt idx="11464">
                  <c:v>6.0970000000000004</c:v>
                </c:pt>
                <c:pt idx="11465">
                  <c:v>6.0979999999999999</c:v>
                </c:pt>
                <c:pt idx="11466">
                  <c:v>6.0979999999999999</c:v>
                </c:pt>
                <c:pt idx="11467">
                  <c:v>6.1</c:v>
                </c:pt>
                <c:pt idx="11468">
                  <c:v>6.1050000000000004</c:v>
                </c:pt>
                <c:pt idx="11469">
                  <c:v>6.1050000000000004</c:v>
                </c:pt>
                <c:pt idx="11470">
                  <c:v>6.1050000000000004</c:v>
                </c:pt>
                <c:pt idx="11471">
                  <c:v>6.1050000000000004</c:v>
                </c:pt>
                <c:pt idx="11472">
                  <c:v>6.1050000000000004</c:v>
                </c:pt>
                <c:pt idx="11473">
                  <c:v>6.1050000000000004</c:v>
                </c:pt>
                <c:pt idx="11474">
                  <c:v>6.1050000000000004</c:v>
                </c:pt>
                <c:pt idx="11475">
                  <c:v>6.1059999999999999</c:v>
                </c:pt>
                <c:pt idx="11476">
                  <c:v>6.109</c:v>
                </c:pt>
                <c:pt idx="11477">
                  <c:v>6.11</c:v>
                </c:pt>
                <c:pt idx="11478">
                  <c:v>6.1130000000000004</c:v>
                </c:pt>
                <c:pt idx="11479">
                  <c:v>6.1150000000000002</c:v>
                </c:pt>
                <c:pt idx="11480">
                  <c:v>6.1180000000000003</c:v>
                </c:pt>
                <c:pt idx="11481">
                  <c:v>6.1189999999999998</c:v>
                </c:pt>
                <c:pt idx="11482">
                  <c:v>6.1189999999999998</c:v>
                </c:pt>
                <c:pt idx="11483">
                  <c:v>6.1189999999999998</c:v>
                </c:pt>
                <c:pt idx="11484">
                  <c:v>6.1189999999999998</c:v>
                </c:pt>
                <c:pt idx="11485">
                  <c:v>6.1189999999999998</c:v>
                </c:pt>
                <c:pt idx="11486">
                  <c:v>6.1189999999999998</c:v>
                </c:pt>
                <c:pt idx="11487">
                  <c:v>6.1210000000000004</c:v>
                </c:pt>
                <c:pt idx="11488">
                  <c:v>6.1280000000000001</c:v>
                </c:pt>
                <c:pt idx="11489">
                  <c:v>6.1289999999999996</c:v>
                </c:pt>
                <c:pt idx="11490">
                  <c:v>6.1289999999999996</c:v>
                </c:pt>
                <c:pt idx="11491">
                  <c:v>6.1289999999999996</c:v>
                </c:pt>
                <c:pt idx="11492">
                  <c:v>6.133</c:v>
                </c:pt>
                <c:pt idx="11493">
                  <c:v>6.133</c:v>
                </c:pt>
                <c:pt idx="11494">
                  <c:v>6.1340000000000003</c:v>
                </c:pt>
                <c:pt idx="11495">
                  <c:v>6.1360000000000001</c:v>
                </c:pt>
                <c:pt idx="11496">
                  <c:v>6.1369999999999996</c:v>
                </c:pt>
                <c:pt idx="11497">
                  <c:v>6.1369999999999996</c:v>
                </c:pt>
                <c:pt idx="11498">
                  <c:v>6.1390000000000002</c:v>
                </c:pt>
                <c:pt idx="11499">
                  <c:v>6.1390000000000002</c:v>
                </c:pt>
                <c:pt idx="11500">
                  <c:v>6.1390000000000002</c:v>
                </c:pt>
                <c:pt idx="11501">
                  <c:v>6.14</c:v>
                </c:pt>
                <c:pt idx="11502">
                  <c:v>6.141</c:v>
                </c:pt>
                <c:pt idx="11503">
                  <c:v>6.141</c:v>
                </c:pt>
                <c:pt idx="11504">
                  <c:v>6.1420000000000003</c:v>
                </c:pt>
                <c:pt idx="11505">
                  <c:v>6.1420000000000003</c:v>
                </c:pt>
                <c:pt idx="11506">
                  <c:v>6.1440000000000001</c:v>
                </c:pt>
                <c:pt idx="11507">
                  <c:v>6.1459999999999999</c:v>
                </c:pt>
                <c:pt idx="11508">
                  <c:v>6.1479999999999997</c:v>
                </c:pt>
                <c:pt idx="11509">
                  <c:v>6.1479999999999997</c:v>
                </c:pt>
                <c:pt idx="11510">
                  <c:v>6.1479999999999997</c:v>
                </c:pt>
                <c:pt idx="11511">
                  <c:v>6.1479999999999997</c:v>
                </c:pt>
                <c:pt idx="11512">
                  <c:v>6.149</c:v>
                </c:pt>
                <c:pt idx="11513">
                  <c:v>6.149</c:v>
                </c:pt>
                <c:pt idx="11514">
                  <c:v>6.149</c:v>
                </c:pt>
                <c:pt idx="11515">
                  <c:v>6.15</c:v>
                </c:pt>
                <c:pt idx="11516">
                  <c:v>6.1509999999999998</c:v>
                </c:pt>
                <c:pt idx="11517">
                  <c:v>6.1520000000000001</c:v>
                </c:pt>
                <c:pt idx="11518">
                  <c:v>6.1529999999999996</c:v>
                </c:pt>
                <c:pt idx="11519">
                  <c:v>6.1529999999999996</c:v>
                </c:pt>
                <c:pt idx="11520">
                  <c:v>6.1529999999999996</c:v>
                </c:pt>
                <c:pt idx="11521">
                  <c:v>6.1559999999999997</c:v>
                </c:pt>
                <c:pt idx="11522">
                  <c:v>6.1589999999999998</c:v>
                </c:pt>
                <c:pt idx="11523">
                  <c:v>6.1619999999999999</c:v>
                </c:pt>
                <c:pt idx="11524">
                  <c:v>6.1630000000000003</c:v>
                </c:pt>
                <c:pt idx="11525">
                  <c:v>6.1740000000000004</c:v>
                </c:pt>
                <c:pt idx="11526">
                  <c:v>6.1769999999999996</c:v>
                </c:pt>
                <c:pt idx="11527">
                  <c:v>6.1769999999999996</c:v>
                </c:pt>
                <c:pt idx="11528">
                  <c:v>6.1769999999999996</c:v>
                </c:pt>
                <c:pt idx="11529">
                  <c:v>6.1779999999999999</c:v>
                </c:pt>
                <c:pt idx="11530">
                  <c:v>6.181</c:v>
                </c:pt>
                <c:pt idx="11531">
                  <c:v>6.181</c:v>
                </c:pt>
                <c:pt idx="11532">
                  <c:v>6.1820000000000004</c:v>
                </c:pt>
                <c:pt idx="11533">
                  <c:v>6.1829999999999998</c:v>
                </c:pt>
                <c:pt idx="11534">
                  <c:v>6.1840000000000002</c:v>
                </c:pt>
                <c:pt idx="11535">
                  <c:v>6.1859999999999999</c:v>
                </c:pt>
                <c:pt idx="11536">
                  <c:v>6.19</c:v>
                </c:pt>
                <c:pt idx="11537">
                  <c:v>6.19</c:v>
                </c:pt>
                <c:pt idx="11538">
                  <c:v>6.1909999999999998</c:v>
                </c:pt>
                <c:pt idx="11539">
                  <c:v>6.1909999999999998</c:v>
                </c:pt>
                <c:pt idx="11540">
                  <c:v>6.1909999999999998</c:v>
                </c:pt>
                <c:pt idx="11541">
                  <c:v>6.1920000000000002</c:v>
                </c:pt>
                <c:pt idx="11542">
                  <c:v>6.1920000000000002</c:v>
                </c:pt>
                <c:pt idx="11543">
                  <c:v>6.1920000000000002</c:v>
                </c:pt>
                <c:pt idx="11544">
                  <c:v>6.1920000000000002</c:v>
                </c:pt>
                <c:pt idx="11545">
                  <c:v>6.1920000000000002</c:v>
                </c:pt>
                <c:pt idx="11546">
                  <c:v>6.1920000000000002</c:v>
                </c:pt>
                <c:pt idx="11547">
                  <c:v>6.1920000000000002</c:v>
                </c:pt>
                <c:pt idx="11548">
                  <c:v>6.1929999999999996</c:v>
                </c:pt>
                <c:pt idx="11549">
                  <c:v>6.1950000000000003</c:v>
                </c:pt>
                <c:pt idx="11550">
                  <c:v>6.1959999999999997</c:v>
                </c:pt>
                <c:pt idx="11551">
                  <c:v>6.1989999999999998</c:v>
                </c:pt>
                <c:pt idx="11552">
                  <c:v>6.2</c:v>
                </c:pt>
                <c:pt idx="11553">
                  <c:v>6.2009999999999996</c:v>
                </c:pt>
                <c:pt idx="11554">
                  <c:v>6.2009999999999996</c:v>
                </c:pt>
                <c:pt idx="11555">
                  <c:v>6.202</c:v>
                </c:pt>
                <c:pt idx="11556">
                  <c:v>6.202</c:v>
                </c:pt>
                <c:pt idx="11557">
                  <c:v>6.202</c:v>
                </c:pt>
                <c:pt idx="11558">
                  <c:v>6.2050000000000001</c:v>
                </c:pt>
                <c:pt idx="11559">
                  <c:v>6.2050000000000001</c:v>
                </c:pt>
                <c:pt idx="11560">
                  <c:v>6.2050000000000001</c:v>
                </c:pt>
                <c:pt idx="11561">
                  <c:v>6.2050000000000001</c:v>
                </c:pt>
                <c:pt idx="11562">
                  <c:v>6.2050000000000001</c:v>
                </c:pt>
                <c:pt idx="11563">
                  <c:v>6.2060000000000004</c:v>
                </c:pt>
                <c:pt idx="11564">
                  <c:v>6.2060000000000004</c:v>
                </c:pt>
                <c:pt idx="11565">
                  <c:v>6.2060000000000004</c:v>
                </c:pt>
                <c:pt idx="11566">
                  <c:v>6.2060000000000004</c:v>
                </c:pt>
                <c:pt idx="11567">
                  <c:v>6.2060000000000004</c:v>
                </c:pt>
                <c:pt idx="11568">
                  <c:v>6.2060000000000004</c:v>
                </c:pt>
                <c:pt idx="11569">
                  <c:v>6.2060000000000004</c:v>
                </c:pt>
                <c:pt idx="11570">
                  <c:v>6.2060000000000004</c:v>
                </c:pt>
                <c:pt idx="11571">
                  <c:v>6.2060000000000004</c:v>
                </c:pt>
                <c:pt idx="11572">
                  <c:v>6.2060000000000004</c:v>
                </c:pt>
                <c:pt idx="11573">
                  <c:v>6.2060000000000004</c:v>
                </c:pt>
                <c:pt idx="11574">
                  <c:v>6.2089999999999996</c:v>
                </c:pt>
                <c:pt idx="11575">
                  <c:v>6.2119999999999997</c:v>
                </c:pt>
                <c:pt idx="11576">
                  <c:v>6.2119999999999997</c:v>
                </c:pt>
                <c:pt idx="11577">
                  <c:v>6.2130000000000001</c:v>
                </c:pt>
                <c:pt idx="11578">
                  <c:v>6.22</c:v>
                </c:pt>
                <c:pt idx="11579">
                  <c:v>6.22</c:v>
                </c:pt>
                <c:pt idx="11580">
                  <c:v>6.22</c:v>
                </c:pt>
                <c:pt idx="11581">
                  <c:v>6.22</c:v>
                </c:pt>
                <c:pt idx="11582">
                  <c:v>6.22</c:v>
                </c:pt>
                <c:pt idx="11583">
                  <c:v>6.22</c:v>
                </c:pt>
                <c:pt idx="11584">
                  <c:v>6.2210000000000001</c:v>
                </c:pt>
                <c:pt idx="11585">
                  <c:v>6.2210000000000001</c:v>
                </c:pt>
                <c:pt idx="11586">
                  <c:v>6.2220000000000004</c:v>
                </c:pt>
                <c:pt idx="11587">
                  <c:v>6.2229999999999999</c:v>
                </c:pt>
                <c:pt idx="11588">
                  <c:v>6.2309999999999999</c:v>
                </c:pt>
                <c:pt idx="11589">
                  <c:v>6.2309999999999999</c:v>
                </c:pt>
                <c:pt idx="11590">
                  <c:v>6.2320000000000002</c:v>
                </c:pt>
                <c:pt idx="11591">
                  <c:v>6.234</c:v>
                </c:pt>
                <c:pt idx="11592">
                  <c:v>6.234</c:v>
                </c:pt>
                <c:pt idx="11593">
                  <c:v>6.234</c:v>
                </c:pt>
                <c:pt idx="11594">
                  <c:v>6.234</c:v>
                </c:pt>
                <c:pt idx="11595">
                  <c:v>6.234</c:v>
                </c:pt>
                <c:pt idx="11596">
                  <c:v>6.2380000000000004</c:v>
                </c:pt>
                <c:pt idx="11597">
                  <c:v>6.2380000000000004</c:v>
                </c:pt>
                <c:pt idx="11598">
                  <c:v>6.2380000000000004</c:v>
                </c:pt>
                <c:pt idx="11599">
                  <c:v>6.2380000000000004</c:v>
                </c:pt>
                <c:pt idx="11600">
                  <c:v>6.2389999999999999</c:v>
                </c:pt>
                <c:pt idx="11601">
                  <c:v>6.24</c:v>
                </c:pt>
                <c:pt idx="11602">
                  <c:v>6.242</c:v>
                </c:pt>
                <c:pt idx="11603">
                  <c:v>6.2469999999999999</c:v>
                </c:pt>
                <c:pt idx="11604">
                  <c:v>6.2489999999999997</c:v>
                </c:pt>
                <c:pt idx="11605">
                  <c:v>6.2510000000000003</c:v>
                </c:pt>
                <c:pt idx="11606">
                  <c:v>6.2519999999999998</c:v>
                </c:pt>
                <c:pt idx="11607">
                  <c:v>6.2519999999999998</c:v>
                </c:pt>
                <c:pt idx="11608">
                  <c:v>6.2530000000000001</c:v>
                </c:pt>
                <c:pt idx="11609">
                  <c:v>6.2549999999999999</c:v>
                </c:pt>
                <c:pt idx="11610">
                  <c:v>6.2560000000000002</c:v>
                </c:pt>
                <c:pt idx="11611">
                  <c:v>6.2590000000000003</c:v>
                </c:pt>
                <c:pt idx="11612">
                  <c:v>6.2629999999999999</c:v>
                </c:pt>
                <c:pt idx="11613">
                  <c:v>6.2629999999999999</c:v>
                </c:pt>
                <c:pt idx="11614">
                  <c:v>6.2629999999999999</c:v>
                </c:pt>
                <c:pt idx="11615">
                  <c:v>6.2629999999999999</c:v>
                </c:pt>
                <c:pt idx="11616">
                  <c:v>6.2629999999999999</c:v>
                </c:pt>
                <c:pt idx="11617">
                  <c:v>6.2629999999999999</c:v>
                </c:pt>
                <c:pt idx="11618">
                  <c:v>6.2629999999999999</c:v>
                </c:pt>
                <c:pt idx="11619">
                  <c:v>6.2629999999999999</c:v>
                </c:pt>
                <c:pt idx="11620">
                  <c:v>6.2629999999999999</c:v>
                </c:pt>
                <c:pt idx="11621">
                  <c:v>6.2629999999999999</c:v>
                </c:pt>
                <c:pt idx="11622">
                  <c:v>6.2629999999999999</c:v>
                </c:pt>
                <c:pt idx="11623">
                  <c:v>6.2629999999999999</c:v>
                </c:pt>
                <c:pt idx="11624">
                  <c:v>6.2649999999999997</c:v>
                </c:pt>
                <c:pt idx="11625">
                  <c:v>6.2720000000000002</c:v>
                </c:pt>
                <c:pt idx="11626">
                  <c:v>6.2729999999999997</c:v>
                </c:pt>
                <c:pt idx="11627">
                  <c:v>6.2770000000000001</c:v>
                </c:pt>
                <c:pt idx="11628">
                  <c:v>6.2770000000000001</c:v>
                </c:pt>
                <c:pt idx="11629">
                  <c:v>6.2770000000000001</c:v>
                </c:pt>
                <c:pt idx="11630">
                  <c:v>6.2770000000000001</c:v>
                </c:pt>
                <c:pt idx="11631">
                  <c:v>6.2770000000000001</c:v>
                </c:pt>
                <c:pt idx="11632">
                  <c:v>6.2789999999999999</c:v>
                </c:pt>
                <c:pt idx="11633">
                  <c:v>6.2789999999999999</c:v>
                </c:pt>
                <c:pt idx="11634">
                  <c:v>6.2789999999999999</c:v>
                </c:pt>
                <c:pt idx="11635">
                  <c:v>6.2839999999999998</c:v>
                </c:pt>
                <c:pt idx="11636">
                  <c:v>6.2850000000000001</c:v>
                </c:pt>
                <c:pt idx="11637">
                  <c:v>6.2919999999999998</c:v>
                </c:pt>
                <c:pt idx="11638">
                  <c:v>6.2919999999999998</c:v>
                </c:pt>
                <c:pt idx="11639">
                  <c:v>6.2919999999999998</c:v>
                </c:pt>
                <c:pt idx="11640">
                  <c:v>6.2919999999999998</c:v>
                </c:pt>
                <c:pt idx="11641">
                  <c:v>6.2919999999999998</c:v>
                </c:pt>
                <c:pt idx="11642">
                  <c:v>6.2919999999999998</c:v>
                </c:pt>
                <c:pt idx="11643">
                  <c:v>6.2919999999999998</c:v>
                </c:pt>
                <c:pt idx="11644">
                  <c:v>6.2919999999999998</c:v>
                </c:pt>
                <c:pt idx="11645">
                  <c:v>6.2919999999999998</c:v>
                </c:pt>
                <c:pt idx="11646">
                  <c:v>6.2919999999999998</c:v>
                </c:pt>
                <c:pt idx="11647">
                  <c:v>6.2919999999999998</c:v>
                </c:pt>
                <c:pt idx="11648">
                  <c:v>6.2939999999999996</c:v>
                </c:pt>
                <c:pt idx="11649">
                  <c:v>6.2939999999999996</c:v>
                </c:pt>
                <c:pt idx="11650">
                  <c:v>6.2949999999999999</c:v>
                </c:pt>
                <c:pt idx="11651">
                  <c:v>6.2949999999999999</c:v>
                </c:pt>
                <c:pt idx="11652">
                  <c:v>6.298</c:v>
                </c:pt>
                <c:pt idx="11653">
                  <c:v>6.3049999999999997</c:v>
                </c:pt>
                <c:pt idx="11654">
                  <c:v>6.306</c:v>
                </c:pt>
                <c:pt idx="11655">
                  <c:v>6.306</c:v>
                </c:pt>
                <c:pt idx="11656">
                  <c:v>6.306</c:v>
                </c:pt>
                <c:pt idx="11657">
                  <c:v>6.306</c:v>
                </c:pt>
                <c:pt idx="11658">
                  <c:v>6.306</c:v>
                </c:pt>
                <c:pt idx="11659">
                  <c:v>6.306</c:v>
                </c:pt>
                <c:pt idx="11660">
                  <c:v>6.306</c:v>
                </c:pt>
                <c:pt idx="11661">
                  <c:v>6.3070000000000004</c:v>
                </c:pt>
                <c:pt idx="11662">
                  <c:v>6.3070000000000004</c:v>
                </c:pt>
                <c:pt idx="11663">
                  <c:v>6.3150000000000004</c:v>
                </c:pt>
                <c:pt idx="11664">
                  <c:v>6.3150000000000004</c:v>
                </c:pt>
                <c:pt idx="11665">
                  <c:v>6.3150000000000004</c:v>
                </c:pt>
                <c:pt idx="11666">
                  <c:v>6.3150000000000004</c:v>
                </c:pt>
                <c:pt idx="11667">
                  <c:v>6.3150000000000004</c:v>
                </c:pt>
                <c:pt idx="11668">
                  <c:v>6.3150000000000004</c:v>
                </c:pt>
                <c:pt idx="11669">
                  <c:v>6.3159999999999998</c:v>
                </c:pt>
                <c:pt idx="11670">
                  <c:v>6.3209999999999997</c:v>
                </c:pt>
                <c:pt idx="11671">
                  <c:v>6.3209999999999997</c:v>
                </c:pt>
                <c:pt idx="11672">
                  <c:v>6.3220000000000001</c:v>
                </c:pt>
                <c:pt idx="11673">
                  <c:v>6.3230000000000004</c:v>
                </c:pt>
                <c:pt idx="11674">
                  <c:v>6.3250000000000002</c:v>
                </c:pt>
                <c:pt idx="11675">
                  <c:v>6.3250000000000002</c:v>
                </c:pt>
                <c:pt idx="11676">
                  <c:v>6.3250000000000002</c:v>
                </c:pt>
                <c:pt idx="11677">
                  <c:v>6.3250000000000002</c:v>
                </c:pt>
                <c:pt idx="11678">
                  <c:v>6.3250000000000002</c:v>
                </c:pt>
                <c:pt idx="11679">
                  <c:v>6.3259999999999996</c:v>
                </c:pt>
                <c:pt idx="11680">
                  <c:v>6.327</c:v>
                </c:pt>
                <c:pt idx="11681">
                  <c:v>6.3289999999999997</c:v>
                </c:pt>
                <c:pt idx="11682">
                  <c:v>6.3319999999999999</c:v>
                </c:pt>
                <c:pt idx="11683">
                  <c:v>6.3330000000000002</c:v>
                </c:pt>
                <c:pt idx="11684">
                  <c:v>6.335</c:v>
                </c:pt>
                <c:pt idx="11685">
                  <c:v>6.335</c:v>
                </c:pt>
                <c:pt idx="11686">
                  <c:v>6.3360000000000003</c:v>
                </c:pt>
                <c:pt idx="11687">
                  <c:v>6.3369999999999997</c:v>
                </c:pt>
                <c:pt idx="11688">
                  <c:v>6.3369999999999997</c:v>
                </c:pt>
                <c:pt idx="11689">
                  <c:v>6.3380000000000001</c:v>
                </c:pt>
                <c:pt idx="11690">
                  <c:v>6.343</c:v>
                </c:pt>
                <c:pt idx="11691">
                  <c:v>6.3440000000000003</c:v>
                </c:pt>
                <c:pt idx="11692">
                  <c:v>6.3470000000000004</c:v>
                </c:pt>
                <c:pt idx="11693">
                  <c:v>6.3479999999999999</c:v>
                </c:pt>
                <c:pt idx="11694">
                  <c:v>6.3479999999999999</c:v>
                </c:pt>
                <c:pt idx="11695">
                  <c:v>6.3490000000000002</c:v>
                </c:pt>
                <c:pt idx="11696">
                  <c:v>6.35</c:v>
                </c:pt>
                <c:pt idx="11697">
                  <c:v>6.35</c:v>
                </c:pt>
                <c:pt idx="11698">
                  <c:v>6.35</c:v>
                </c:pt>
                <c:pt idx="11699">
                  <c:v>6.35</c:v>
                </c:pt>
                <c:pt idx="11700">
                  <c:v>6.351</c:v>
                </c:pt>
                <c:pt idx="11701">
                  <c:v>6.351</c:v>
                </c:pt>
                <c:pt idx="11702">
                  <c:v>6.3520000000000003</c:v>
                </c:pt>
                <c:pt idx="11703">
                  <c:v>6.3570000000000002</c:v>
                </c:pt>
                <c:pt idx="11704">
                  <c:v>6.3579999999999997</c:v>
                </c:pt>
                <c:pt idx="11705">
                  <c:v>6.3579999999999997</c:v>
                </c:pt>
                <c:pt idx="11706">
                  <c:v>6.3609999999999998</c:v>
                </c:pt>
                <c:pt idx="11707">
                  <c:v>6.3650000000000002</c:v>
                </c:pt>
                <c:pt idx="11708">
                  <c:v>6.3650000000000002</c:v>
                </c:pt>
                <c:pt idx="11709">
                  <c:v>6.3659999999999997</c:v>
                </c:pt>
                <c:pt idx="11710">
                  <c:v>6.367</c:v>
                </c:pt>
                <c:pt idx="11711">
                  <c:v>6.367</c:v>
                </c:pt>
                <c:pt idx="11712">
                  <c:v>6.367</c:v>
                </c:pt>
                <c:pt idx="11713">
                  <c:v>6.3730000000000002</c:v>
                </c:pt>
                <c:pt idx="11714">
                  <c:v>6.3789999999999996</c:v>
                </c:pt>
                <c:pt idx="11715">
                  <c:v>6.38</c:v>
                </c:pt>
                <c:pt idx="11716">
                  <c:v>6.38</c:v>
                </c:pt>
                <c:pt idx="11717">
                  <c:v>6.38</c:v>
                </c:pt>
                <c:pt idx="11718">
                  <c:v>6.38</c:v>
                </c:pt>
                <c:pt idx="11719">
                  <c:v>6.38</c:v>
                </c:pt>
                <c:pt idx="11720">
                  <c:v>6.38</c:v>
                </c:pt>
                <c:pt idx="11721">
                  <c:v>6.38</c:v>
                </c:pt>
                <c:pt idx="11722">
                  <c:v>6.3879999999999999</c:v>
                </c:pt>
                <c:pt idx="11723">
                  <c:v>6.3890000000000002</c:v>
                </c:pt>
                <c:pt idx="11724">
                  <c:v>6.391</c:v>
                </c:pt>
                <c:pt idx="11725">
                  <c:v>6.391</c:v>
                </c:pt>
                <c:pt idx="11726">
                  <c:v>6.3940000000000001</c:v>
                </c:pt>
                <c:pt idx="11727">
                  <c:v>6.3940000000000001</c:v>
                </c:pt>
                <c:pt idx="11728">
                  <c:v>6.3949999999999996</c:v>
                </c:pt>
                <c:pt idx="11729">
                  <c:v>6.399</c:v>
                </c:pt>
                <c:pt idx="11730">
                  <c:v>6.399</c:v>
                </c:pt>
                <c:pt idx="11731">
                  <c:v>6.399</c:v>
                </c:pt>
                <c:pt idx="11732">
                  <c:v>6.4</c:v>
                </c:pt>
                <c:pt idx="11733">
                  <c:v>6.4</c:v>
                </c:pt>
                <c:pt idx="11734">
                  <c:v>6.4009999999999998</c:v>
                </c:pt>
                <c:pt idx="11735">
                  <c:v>6.4029999999999996</c:v>
                </c:pt>
                <c:pt idx="11736">
                  <c:v>6.4029999999999996</c:v>
                </c:pt>
                <c:pt idx="11737">
                  <c:v>6.4059999999999997</c:v>
                </c:pt>
                <c:pt idx="11738">
                  <c:v>6.4089999999999998</c:v>
                </c:pt>
                <c:pt idx="11739">
                  <c:v>6.41</c:v>
                </c:pt>
                <c:pt idx="11740">
                  <c:v>6.41</c:v>
                </c:pt>
                <c:pt idx="11741">
                  <c:v>6.41</c:v>
                </c:pt>
                <c:pt idx="11742">
                  <c:v>6.4109999999999996</c:v>
                </c:pt>
                <c:pt idx="11743">
                  <c:v>6.4130000000000003</c:v>
                </c:pt>
                <c:pt idx="11744">
                  <c:v>6.4160000000000004</c:v>
                </c:pt>
                <c:pt idx="11745">
                  <c:v>6.423</c:v>
                </c:pt>
                <c:pt idx="11746">
                  <c:v>6.423</c:v>
                </c:pt>
                <c:pt idx="11747">
                  <c:v>6.431</c:v>
                </c:pt>
                <c:pt idx="11748">
                  <c:v>6.4320000000000004</c:v>
                </c:pt>
                <c:pt idx="11749">
                  <c:v>6.4329999999999998</c:v>
                </c:pt>
                <c:pt idx="11750">
                  <c:v>6.4329999999999998</c:v>
                </c:pt>
                <c:pt idx="11751">
                  <c:v>6.4340000000000002</c:v>
                </c:pt>
                <c:pt idx="11752">
                  <c:v>6.4379999999999997</c:v>
                </c:pt>
                <c:pt idx="11753">
                  <c:v>6.4379999999999997</c:v>
                </c:pt>
                <c:pt idx="11754">
                  <c:v>6.4379999999999997</c:v>
                </c:pt>
                <c:pt idx="11755">
                  <c:v>6.4379999999999997</c:v>
                </c:pt>
                <c:pt idx="11756">
                  <c:v>6.4409999999999998</c:v>
                </c:pt>
                <c:pt idx="11757">
                  <c:v>6.4420000000000002</c:v>
                </c:pt>
                <c:pt idx="11758">
                  <c:v>6.4420000000000002</c:v>
                </c:pt>
                <c:pt idx="11759">
                  <c:v>6.4420000000000002</c:v>
                </c:pt>
                <c:pt idx="11760">
                  <c:v>6.4429999999999996</c:v>
                </c:pt>
                <c:pt idx="11761">
                  <c:v>6.4450000000000003</c:v>
                </c:pt>
                <c:pt idx="11762">
                  <c:v>6.45</c:v>
                </c:pt>
                <c:pt idx="11763">
                  <c:v>6.45</c:v>
                </c:pt>
                <c:pt idx="11764">
                  <c:v>6.4509999999999996</c:v>
                </c:pt>
                <c:pt idx="11765">
                  <c:v>6.4509999999999996</c:v>
                </c:pt>
                <c:pt idx="11766">
                  <c:v>6.4509999999999996</c:v>
                </c:pt>
                <c:pt idx="11767">
                  <c:v>6.4509999999999996</c:v>
                </c:pt>
                <c:pt idx="11768">
                  <c:v>6.452</c:v>
                </c:pt>
                <c:pt idx="11769">
                  <c:v>6.452</c:v>
                </c:pt>
                <c:pt idx="11770">
                  <c:v>6.4530000000000003</c:v>
                </c:pt>
                <c:pt idx="11771">
                  <c:v>6.4530000000000003</c:v>
                </c:pt>
                <c:pt idx="11772">
                  <c:v>6.4530000000000003</c:v>
                </c:pt>
                <c:pt idx="11773">
                  <c:v>6.4530000000000003</c:v>
                </c:pt>
                <c:pt idx="11774">
                  <c:v>6.4530000000000003</c:v>
                </c:pt>
                <c:pt idx="11775">
                  <c:v>6.4530000000000003</c:v>
                </c:pt>
                <c:pt idx="11776">
                  <c:v>6.4530000000000003</c:v>
                </c:pt>
                <c:pt idx="11777">
                  <c:v>6.4530000000000003</c:v>
                </c:pt>
                <c:pt idx="11778">
                  <c:v>6.4530000000000003</c:v>
                </c:pt>
                <c:pt idx="11779">
                  <c:v>6.4530000000000003</c:v>
                </c:pt>
                <c:pt idx="11780">
                  <c:v>6.4530000000000003</c:v>
                </c:pt>
                <c:pt idx="11781">
                  <c:v>6.4550000000000001</c:v>
                </c:pt>
                <c:pt idx="11782">
                  <c:v>6.4580000000000002</c:v>
                </c:pt>
                <c:pt idx="11783">
                  <c:v>6.4630000000000001</c:v>
                </c:pt>
                <c:pt idx="11784">
                  <c:v>6.4630000000000001</c:v>
                </c:pt>
                <c:pt idx="11785">
                  <c:v>6.4630000000000001</c:v>
                </c:pt>
                <c:pt idx="11786">
                  <c:v>6.4640000000000004</c:v>
                </c:pt>
                <c:pt idx="11787">
                  <c:v>6.4640000000000004</c:v>
                </c:pt>
                <c:pt idx="11788">
                  <c:v>6.4669999999999996</c:v>
                </c:pt>
                <c:pt idx="11789">
                  <c:v>6.4669999999999996</c:v>
                </c:pt>
                <c:pt idx="11790">
                  <c:v>6.4669999999999996</c:v>
                </c:pt>
                <c:pt idx="11791">
                  <c:v>6.4669999999999996</c:v>
                </c:pt>
                <c:pt idx="11792">
                  <c:v>6.4669999999999996</c:v>
                </c:pt>
                <c:pt idx="11793">
                  <c:v>6.4669999999999996</c:v>
                </c:pt>
                <c:pt idx="11794">
                  <c:v>6.4669999999999996</c:v>
                </c:pt>
                <c:pt idx="11795">
                  <c:v>6.4669999999999996</c:v>
                </c:pt>
                <c:pt idx="11796">
                  <c:v>6.4669999999999996</c:v>
                </c:pt>
                <c:pt idx="11797">
                  <c:v>6.4740000000000002</c:v>
                </c:pt>
                <c:pt idx="11798">
                  <c:v>6.476</c:v>
                </c:pt>
                <c:pt idx="11799">
                  <c:v>6.4770000000000003</c:v>
                </c:pt>
                <c:pt idx="11800">
                  <c:v>6.4820000000000002</c:v>
                </c:pt>
                <c:pt idx="11801">
                  <c:v>6.4820000000000002</c:v>
                </c:pt>
                <c:pt idx="11802">
                  <c:v>6.484</c:v>
                </c:pt>
                <c:pt idx="11803">
                  <c:v>6.484</c:v>
                </c:pt>
                <c:pt idx="11804">
                  <c:v>6.4930000000000003</c:v>
                </c:pt>
                <c:pt idx="11805">
                  <c:v>6.4939999999999998</c:v>
                </c:pt>
                <c:pt idx="11806">
                  <c:v>6.4939999999999998</c:v>
                </c:pt>
                <c:pt idx="11807">
                  <c:v>6.4969999999999999</c:v>
                </c:pt>
                <c:pt idx="11808">
                  <c:v>6.4969999999999999</c:v>
                </c:pt>
                <c:pt idx="11809">
                  <c:v>6.5</c:v>
                </c:pt>
                <c:pt idx="11810">
                  <c:v>6.5049999999999999</c:v>
                </c:pt>
                <c:pt idx="11811">
                  <c:v>6.5049999999999999</c:v>
                </c:pt>
                <c:pt idx="11812">
                  <c:v>6.5060000000000002</c:v>
                </c:pt>
                <c:pt idx="11813">
                  <c:v>6.5060000000000002</c:v>
                </c:pt>
                <c:pt idx="11814">
                  <c:v>6.508</c:v>
                </c:pt>
                <c:pt idx="11815">
                  <c:v>6.5119999999999996</c:v>
                </c:pt>
                <c:pt idx="11816">
                  <c:v>6.5149999999999997</c:v>
                </c:pt>
                <c:pt idx="11817">
                  <c:v>6.5149999999999997</c:v>
                </c:pt>
                <c:pt idx="11818">
                  <c:v>6.5149999999999997</c:v>
                </c:pt>
                <c:pt idx="11819">
                  <c:v>6.516</c:v>
                </c:pt>
                <c:pt idx="11820">
                  <c:v>6.516</c:v>
                </c:pt>
                <c:pt idx="11821">
                  <c:v>6.516</c:v>
                </c:pt>
                <c:pt idx="11822">
                  <c:v>6.516</c:v>
                </c:pt>
                <c:pt idx="11823">
                  <c:v>6.516</c:v>
                </c:pt>
                <c:pt idx="11824">
                  <c:v>6.5179999999999998</c:v>
                </c:pt>
                <c:pt idx="11825">
                  <c:v>6.5179999999999998</c:v>
                </c:pt>
                <c:pt idx="11826">
                  <c:v>6.5179999999999998</c:v>
                </c:pt>
                <c:pt idx="11827">
                  <c:v>6.5179999999999998</c:v>
                </c:pt>
                <c:pt idx="11828">
                  <c:v>6.5259999999999998</c:v>
                </c:pt>
                <c:pt idx="11829">
                  <c:v>6.5259999999999998</c:v>
                </c:pt>
                <c:pt idx="11830">
                  <c:v>6.5259999999999998</c:v>
                </c:pt>
                <c:pt idx="11831">
                  <c:v>6.5259999999999998</c:v>
                </c:pt>
                <c:pt idx="11832">
                  <c:v>6.5259999999999998</c:v>
                </c:pt>
                <c:pt idx="11833">
                  <c:v>6.5259999999999998</c:v>
                </c:pt>
                <c:pt idx="11834">
                  <c:v>6.5270000000000001</c:v>
                </c:pt>
                <c:pt idx="11835">
                  <c:v>6.5339999999999998</c:v>
                </c:pt>
                <c:pt idx="11836">
                  <c:v>6.5339999999999998</c:v>
                </c:pt>
                <c:pt idx="11837">
                  <c:v>6.5369999999999999</c:v>
                </c:pt>
                <c:pt idx="11838">
                  <c:v>6.5410000000000004</c:v>
                </c:pt>
                <c:pt idx="11839">
                  <c:v>6.5410000000000004</c:v>
                </c:pt>
                <c:pt idx="11840">
                  <c:v>6.5419999999999998</c:v>
                </c:pt>
                <c:pt idx="11841">
                  <c:v>6.5419999999999998</c:v>
                </c:pt>
                <c:pt idx="11842">
                  <c:v>6.548</c:v>
                </c:pt>
                <c:pt idx="11843">
                  <c:v>6.5490000000000004</c:v>
                </c:pt>
                <c:pt idx="11844">
                  <c:v>6.55</c:v>
                </c:pt>
                <c:pt idx="11845">
                  <c:v>6.5529999999999999</c:v>
                </c:pt>
                <c:pt idx="11846">
                  <c:v>6.556</c:v>
                </c:pt>
                <c:pt idx="11847">
                  <c:v>6.556</c:v>
                </c:pt>
                <c:pt idx="11848">
                  <c:v>6.556</c:v>
                </c:pt>
                <c:pt idx="11849">
                  <c:v>6.556</c:v>
                </c:pt>
                <c:pt idx="11850">
                  <c:v>6.556</c:v>
                </c:pt>
                <c:pt idx="11851">
                  <c:v>6.556</c:v>
                </c:pt>
                <c:pt idx="11852">
                  <c:v>6.556</c:v>
                </c:pt>
                <c:pt idx="11853">
                  <c:v>6.556</c:v>
                </c:pt>
                <c:pt idx="11854">
                  <c:v>6.556</c:v>
                </c:pt>
                <c:pt idx="11855">
                  <c:v>6.556</c:v>
                </c:pt>
                <c:pt idx="11856">
                  <c:v>6.556</c:v>
                </c:pt>
                <c:pt idx="11857">
                  <c:v>6.556</c:v>
                </c:pt>
                <c:pt idx="11858">
                  <c:v>6.556</c:v>
                </c:pt>
                <c:pt idx="11859">
                  <c:v>6.556</c:v>
                </c:pt>
                <c:pt idx="11860">
                  <c:v>6.556</c:v>
                </c:pt>
                <c:pt idx="11861">
                  <c:v>6.5570000000000004</c:v>
                </c:pt>
                <c:pt idx="11862">
                  <c:v>6.5579999999999998</c:v>
                </c:pt>
                <c:pt idx="11863">
                  <c:v>6.569</c:v>
                </c:pt>
                <c:pt idx="11864">
                  <c:v>6.57</c:v>
                </c:pt>
                <c:pt idx="11865">
                  <c:v>6.5709999999999997</c:v>
                </c:pt>
                <c:pt idx="11866">
                  <c:v>6.5709999999999997</c:v>
                </c:pt>
                <c:pt idx="11867">
                  <c:v>6.5709999999999997</c:v>
                </c:pt>
                <c:pt idx="11868">
                  <c:v>6.5709999999999997</c:v>
                </c:pt>
                <c:pt idx="11869">
                  <c:v>6.5709999999999997</c:v>
                </c:pt>
                <c:pt idx="11870">
                  <c:v>6.5730000000000004</c:v>
                </c:pt>
                <c:pt idx="11871">
                  <c:v>6.5739999999999998</c:v>
                </c:pt>
                <c:pt idx="11872">
                  <c:v>6.5789999999999997</c:v>
                </c:pt>
                <c:pt idx="11873">
                  <c:v>6.5789999999999997</c:v>
                </c:pt>
                <c:pt idx="11874">
                  <c:v>6.5789999999999997</c:v>
                </c:pt>
                <c:pt idx="11875">
                  <c:v>6.58</c:v>
                </c:pt>
                <c:pt idx="11876">
                  <c:v>6.58</c:v>
                </c:pt>
                <c:pt idx="11877">
                  <c:v>6.5810000000000004</c:v>
                </c:pt>
                <c:pt idx="11878">
                  <c:v>6.5810000000000004</c:v>
                </c:pt>
                <c:pt idx="11879">
                  <c:v>6.5839999999999996</c:v>
                </c:pt>
                <c:pt idx="11880">
                  <c:v>6.585</c:v>
                </c:pt>
                <c:pt idx="11881">
                  <c:v>6.5860000000000003</c:v>
                </c:pt>
                <c:pt idx="11882">
                  <c:v>6.5860000000000003</c:v>
                </c:pt>
                <c:pt idx="11883">
                  <c:v>6.5890000000000004</c:v>
                </c:pt>
                <c:pt idx="11884">
                  <c:v>6.59</c:v>
                </c:pt>
                <c:pt idx="11885">
                  <c:v>6.59</c:v>
                </c:pt>
                <c:pt idx="11886">
                  <c:v>6.59</c:v>
                </c:pt>
                <c:pt idx="11887">
                  <c:v>6.59</c:v>
                </c:pt>
                <c:pt idx="11888">
                  <c:v>6.59</c:v>
                </c:pt>
                <c:pt idx="11889">
                  <c:v>6.5910000000000002</c:v>
                </c:pt>
                <c:pt idx="11890">
                  <c:v>6.5910000000000002</c:v>
                </c:pt>
                <c:pt idx="11891">
                  <c:v>6.5919999999999996</c:v>
                </c:pt>
                <c:pt idx="11892">
                  <c:v>6.5919999999999996</c:v>
                </c:pt>
                <c:pt idx="11893">
                  <c:v>6.593</c:v>
                </c:pt>
                <c:pt idx="11894">
                  <c:v>6.593</c:v>
                </c:pt>
                <c:pt idx="11895">
                  <c:v>6.6</c:v>
                </c:pt>
                <c:pt idx="11896">
                  <c:v>6.6</c:v>
                </c:pt>
                <c:pt idx="11897">
                  <c:v>6.601</c:v>
                </c:pt>
                <c:pt idx="11898">
                  <c:v>6.601</c:v>
                </c:pt>
                <c:pt idx="11899">
                  <c:v>6.601</c:v>
                </c:pt>
                <c:pt idx="11900">
                  <c:v>6.6040000000000001</c:v>
                </c:pt>
                <c:pt idx="11901">
                  <c:v>6.61</c:v>
                </c:pt>
                <c:pt idx="11902">
                  <c:v>6.6120000000000001</c:v>
                </c:pt>
                <c:pt idx="11903">
                  <c:v>6.6130000000000004</c:v>
                </c:pt>
                <c:pt idx="11904">
                  <c:v>6.6150000000000002</c:v>
                </c:pt>
                <c:pt idx="11905">
                  <c:v>6.6159999999999997</c:v>
                </c:pt>
                <c:pt idx="11906">
                  <c:v>6.6159999999999997</c:v>
                </c:pt>
                <c:pt idx="11907">
                  <c:v>6.617</c:v>
                </c:pt>
                <c:pt idx="11908">
                  <c:v>6.6180000000000003</c:v>
                </c:pt>
                <c:pt idx="11909">
                  <c:v>6.6189999999999998</c:v>
                </c:pt>
                <c:pt idx="11910">
                  <c:v>6.6210000000000004</c:v>
                </c:pt>
                <c:pt idx="11911">
                  <c:v>6.6210000000000004</c:v>
                </c:pt>
                <c:pt idx="11912">
                  <c:v>6.6230000000000002</c:v>
                </c:pt>
                <c:pt idx="11913">
                  <c:v>6.6230000000000002</c:v>
                </c:pt>
                <c:pt idx="11914">
                  <c:v>6.6239999999999997</c:v>
                </c:pt>
                <c:pt idx="11915">
                  <c:v>6.63</c:v>
                </c:pt>
                <c:pt idx="11916">
                  <c:v>6.63</c:v>
                </c:pt>
                <c:pt idx="11917">
                  <c:v>6.63</c:v>
                </c:pt>
                <c:pt idx="11918">
                  <c:v>6.6310000000000002</c:v>
                </c:pt>
                <c:pt idx="11919">
                  <c:v>6.6310000000000002</c:v>
                </c:pt>
                <c:pt idx="11920">
                  <c:v>6.6319999999999997</c:v>
                </c:pt>
                <c:pt idx="11921">
                  <c:v>6.633</c:v>
                </c:pt>
                <c:pt idx="11922">
                  <c:v>6.633</c:v>
                </c:pt>
                <c:pt idx="11923">
                  <c:v>6.6340000000000003</c:v>
                </c:pt>
                <c:pt idx="11924">
                  <c:v>6.6369999999999996</c:v>
                </c:pt>
                <c:pt idx="11925">
                  <c:v>6.6390000000000002</c:v>
                </c:pt>
                <c:pt idx="11926">
                  <c:v>6.6390000000000002</c:v>
                </c:pt>
                <c:pt idx="11927">
                  <c:v>6.6390000000000002</c:v>
                </c:pt>
                <c:pt idx="11928">
                  <c:v>6.6429999999999998</c:v>
                </c:pt>
                <c:pt idx="11929">
                  <c:v>6.6440000000000001</c:v>
                </c:pt>
                <c:pt idx="11930">
                  <c:v>6.6440000000000001</c:v>
                </c:pt>
                <c:pt idx="11931">
                  <c:v>6.6440000000000001</c:v>
                </c:pt>
                <c:pt idx="11932">
                  <c:v>6.6449999999999996</c:v>
                </c:pt>
                <c:pt idx="11933">
                  <c:v>6.6449999999999996</c:v>
                </c:pt>
                <c:pt idx="11934">
                  <c:v>6.6449999999999996</c:v>
                </c:pt>
                <c:pt idx="11935">
                  <c:v>6.6449999999999996</c:v>
                </c:pt>
                <c:pt idx="11936">
                  <c:v>6.6449999999999996</c:v>
                </c:pt>
                <c:pt idx="11937">
                  <c:v>6.6449999999999996</c:v>
                </c:pt>
                <c:pt idx="11938">
                  <c:v>6.6449999999999996</c:v>
                </c:pt>
                <c:pt idx="11939">
                  <c:v>6.6470000000000002</c:v>
                </c:pt>
                <c:pt idx="11940">
                  <c:v>6.649</c:v>
                </c:pt>
                <c:pt idx="11941">
                  <c:v>6.65</c:v>
                </c:pt>
                <c:pt idx="11942">
                  <c:v>6.6550000000000002</c:v>
                </c:pt>
                <c:pt idx="11943">
                  <c:v>6.6550000000000002</c:v>
                </c:pt>
                <c:pt idx="11944">
                  <c:v>6.6550000000000002</c:v>
                </c:pt>
                <c:pt idx="11945">
                  <c:v>6.657</c:v>
                </c:pt>
                <c:pt idx="11946">
                  <c:v>6.6580000000000004</c:v>
                </c:pt>
                <c:pt idx="11947">
                  <c:v>6.66</c:v>
                </c:pt>
                <c:pt idx="11948">
                  <c:v>6.66</c:v>
                </c:pt>
                <c:pt idx="11949">
                  <c:v>6.66</c:v>
                </c:pt>
                <c:pt idx="11950">
                  <c:v>6.66</c:v>
                </c:pt>
                <c:pt idx="11951">
                  <c:v>6.66</c:v>
                </c:pt>
                <c:pt idx="11952">
                  <c:v>6.6609999999999996</c:v>
                </c:pt>
                <c:pt idx="11953">
                  <c:v>6.6660000000000004</c:v>
                </c:pt>
                <c:pt idx="11954">
                  <c:v>6.6660000000000004</c:v>
                </c:pt>
                <c:pt idx="11955">
                  <c:v>6.6669999999999998</c:v>
                </c:pt>
                <c:pt idx="11956">
                  <c:v>6.6719999999999997</c:v>
                </c:pt>
                <c:pt idx="11957">
                  <c:v>6.6749999999999998</c:v>
                </c:pt>
                <c:pt idx="11958">
                  <c:v>6.6749999999999998</c:v>
                </c:pt>
                <c:pt idx="11959">
                  <c:v>6.6760000000000002</c:v>
                </c:pt>
                <c:pt idx="11960">
                  <c:v>6.6760000000000002</c:v>
                </c:pt>
                <c:pt idx="11961">
                  <c:v>6.6760000000000002</c:v>
                </c:pt>
                <c:pt idx="11962">
                  <c:v>6.6769999999999996</c:v>
                </c:pt>
                <c:pt idx="11963">
                  <c:v>6.6779999999999999</c:v>
                </c:pt>
                <c:pt idx="11964">
                  <c:v>6.6879999999999997</c:v>
                </c:pt>
                <c:pt idx="11965">
                  <c:v>6.69</c:v>
                </c:pt>
                <c:pt idx="11966">
                  <c:v>6.69</c:v>
                </c:pt>
                <c:pt idx="11967">
                  <c:v>6.69</c:v>
                </c:pt>
                <c:pt idx="11968">
                  <c:v>6.6970000000000001</c:v>
                </c:pt>
                <c:pt idx="11969">
                  <c:v>6.6980000000000004</c:v>
                </c:pt>
                <c:pt idx="11970">
                  <c:v>6.6980000000000004</c:v>
                </c:pt>
                <c:pt idx="11971">
                  <c:v>6.6980000000000004</c:v>
                </c:pt>
                <c:pt idx="11972">
                  <c:v>6.6980000000000004</c:v>
                </c:pt>
                <c:pt idx="11973">
                  <c:v>6.7</c:v>
                </c:pt>
                <c:pt idx="11974">
                  <c:v>6.7050000000000001</c:v>
                </c:pt>
                <c:pt idx="11975">
                  <c:v>6.7050000000000001</c:v>
                </c:pt>
                <c:pt idx="11976">
                  <c:v>6.7069999999999999</c:v>
                </c:pt>
                <c:pt idx="11977">
                  <c:v>6.7089999999999996</c:v>
                </c:pt>
                <c:pt idx="11978">
                  <c:v>6.7089999999999996</c:v>
                </c:pt>
                <c:pt idx="11979">
                  <c:v>6.7089999999999996</c:v>
                </c:pt>
                <c:pt idx="11980">
                  <c:v>6.7089999999999996</c:v>
                </c:pt>
                <c:pt idx="11981">
                  <c:v>6.7089999999999996</c:v>
                </c:pt>
                <c:pt idx="11982">
                  <c:v>6.71</c:v>
                </c:pt>
                <c:pt idx="11983">
                  <c:v>6.7110000000000003</c:v>
                </c:pt>
                <c:pt idx="11984">
                  <c:v>6.7110000000000003</c:v>
                </c:pt>
                <c:pt idx="11985">
                  <c:v>6.7110000000000003</c:v>
                </c:pt>
                <c:pt idx="11986">
                  <c:v>6.72</c:v>
                </c:pt>
                <c:pt idx="11987">
                  <c:v>6.72</c:v>
                </c:pt>
                <c:pt idx="11988">
                  <c:v>6.72</c:v>
                </c:pt>
                <c:pt idx="11989">
                  <c:v>6.72</c:v>
                </c:pt>
                <c:pt idx="11990">
                  <c:v>6.72</c:v>
                </c:pt>
                <c:pt idx="11991">
                  <c:v>6.72</c:v>
                </c:pt>
                <c:pt idx="11992">
                  <c:v>6.72</c:v>
                </c:pt>
                <c:pt idx="11993">
                  <c:v>6.7210000000000001</c:v>
                </c:pt>
                <c:pt idx="11994">
                  <c:v>6.7329999999999997</c:v>
                </c:pt>
                <c:pt idx="11995">
                  <c:v>6.7329999999999997</c:v>
                </c:pt>
                <c:pt idx="11996">
                  <c:v>6.7350000000000003</c:v>
                </c:pt>
                <c:pt idx="11997">
                  <c:v>6.7350000000000003</c:v>
                </c:pt>
                <c:pt idx="11998">
                  <c:v>6.7350000000000003</c:v>
                </c:pt>
                <c:pt idx="11999">
                  <c:v>6.7350000000000003</c:v>
                </c:pt>
                <c:pt idx="12000">
                  <c:v>6.7350000000000003</c:v>
                </c:pt>
                <c:pt idx="12001">
                  <c:v>6.7350000000000003</c:v>
                </c:pt>
                <c:pt idx="12002">
                  <c:v>6.7350000000000003</c:v>
                </c:pt>
                <c:pt idx="12003">
                  <c:v>6.7359999999999998</c:v>
                </c:pt>
                <c:pt idx="12004">
                  <c:v>6.7380000000000004</c:v>
                </c:pt>
                <c:pt idx="12005">
                  <c:v>6.7450000000000001</c:v>
                </c:pt>
                <c:pt idx="12006">
                  <c:v>6.7450000000000001</c:v>
                </c:pt>
                <c:pt idx="12007">
                  <c:v>6.75</c:v>
                </c:pt>
                <c:pt idx="12008">
                  <c:v>6.75</c:v>
                </c:pt>
                <c:pt idx="12009">
                  <c:v>6.75</c:v>
                </c:pt>
                <c:pt idx="12010">
                  <c:v>6.75</c:v>
                </c:pt>
                <c:pt idx="12011">
                  <c:v>6.75</c:v>
                </c:pt>
                <c:pt idx="12012">
                  <c:v>6.75</c:v>
                </c:pt>
                <c:pt idx="12013">
                  <c:v>6.75</c:v>
                </c:pt>
                <c:pt idx="12014">
                  <c:v>6.7510000000000003</c:v>
                </c:pt>
                <c:pt idx="12015">
                  <c:v>6.7530000000000001</c:v>
                </c:pt>
                <c:pt idx="12016">
                  <c:v>6.7530000000000001</c:v>
                </c:pt>
                <c:pt idx="12017">
                  <c:v>6.7530000000000001</c:v>
                </c:pt>
                <c:pt idx="12018">
                  <c:v>6.7640000000000002</c:v>
                </c:pt>
                <c:pt idx="12019">
                  <c:v>6.7649999999999997</c:v>
                </c:pt>
                <c:pt idx="12020">
                  <c:v>6.7649999999999997</c:v>
                </c:pt>
                <c:pt idx="12021">
                  <c:v>6.7649999999999997</c:v>
                </c:pt>
                <c:pt idx="12022">
                  <c:v>6.766</c:v>
                </c:pt>
                <c:pt idx="12023">
                  <c:v>6.7720000000000002</c:v>
                </c:pt>
                <c:pt idx="12024">
                  <c:v>6.7750000000000004</c:v>
                </c:pt>
                <c:pt idx="12025">
                  <c:v>6.7750000000000004</c:v>
                </c:pt>
                <c:pt idx="12026">
                  <c:v>6.7750000000000004</c:v>
                </c:pt>
                <c:pt idx="12027">
                  <c:v>6.7750000000000004</c:v>
                </c:pt>
                <c:pt idx="12028">
                  <c:v>6.7789999999999999</c:v>
                </c:pt>
                <c:pt idx="12029">
                  <c:v>6.78</c:v>
                </c:pt>
                <c:pt idx="12030">
                  <c:v>6.7859999999999996</c:v>
                </c:pt>
                <c:pt idx="12031">
                  <c:v>6.7859999999999996</c:v>
                </c:pt>
                <c:pt idx="12032">
                  <c:v>6.7880000000000003</c:v>
                </c:pt>
                <c:pt idx="12033">
                  <c:v>6.7889999999999997</c:v>
                </c:pt>
                <c:pt idx="12034">
                  <c:v>6.79</c:v>
                </c:pt>
                <c:pt idx="12035">
                  <c:v>6.7949999999999999</c:v>
                </c:pt>
                <c:pt idx="12036">
                  <c:v>6.7949999999999999</c:v>
                </c:pt>
                <c:pt idx="12037">
                  <c:v>6.7969999999999997</c:v>
                </c:pt>
                <c:pt idx="12038">
                  <c:v>6.798</c:v>
                </c:pt>
                <c:pt idx="12039">
                  <c:v>6.8029999999999999</c:v>
                </c:pt>
                <c:pt idx="12040">
                  <c:v>6.8029999999999999</c:v>
                </c:pt>
                <c:pt idx="12041">
                  <c:v>6.81</c:v>
                </c:pt>
                <c:pt idx="12042">
                  <c:v>6.8120000000000003</c:v>
                </c:pt>
                <c:pt idx="12043">
                  <c:v>6.8140000000000001</c:v>
                </c:pt>
                <c:pt idx="12044">
                  <c:v>6.819</c:v>
                </c:pt>
                <c:pt idx="12045">
                  <c:v>6.819</c:v>
                </c:pt>
                <c:pt idx="12046">
                  <c:v>6.82</c:v>
                </c:pt>
                <c:pt idx="12047">
                  <c:v>6.8209999999999997</c:v>
                </c:pt>
                <c:pt idx="12048">
                  <c:v>6.8239999999999998</c:v>
                </c:pt>
                <c:pt idx="12049">
                  <c:v>6.8239999999999998</c:v>
                </c:pt>
                <c:pt idx="12050">
                  <c:v>6.8250000000000002</c:v>
                </c:pt>
                <c:pt idx="12051">
                  <c:v>6.8250000000000002</c:v>
                </c:pt>
                <c:pt idx="12052">
                  <c:v>6.8250000000000002</c:v>
                </c:pt>
                <c:pt idx="12053">
                  <c:v>6.8250000000000002</c:v>
                </c:pt>
                <c:pt idx="12054">
                  <c:v>6.8250000000000002</c:v>
                </c:pt>
                <c:pt idx="12055">
                  <c:v>6.8250000000000002</c:v>
                </c:pt>
                <c:pt idx="12056">
                  <c:v>6.8259999999999996</c:v>
                </c:pt>
                <c:pt idx="12057">
                  <c:v>6.83</c:v>
                </c:pt>
                <c:pt idx="12058">
                  <c:v>6.83</c:v>
                </c:pt>
                <c:pt idx="12059">
                  <c:v>6.8339999999999996</c:v>
                </c:pt>
                <c:pt idx="12060">
                  <c:v>6.8339999999999996</c:v>
                </c:pt>
                <c:pt idx="12061">
                  <c:v>6.8339999999999996</c:v>
                </c:pt>
                <c:pt idx="12062">
                  <c:v>6.835</c:v>
                </c:pt>
                <c:pt idx="12063">
                  <c:v>6.84</c:v>
                </c:pt>
                <c:pt idx="12064">
                  <c:v>6.84</c:v>
                </c:pt>
                <c:pt idx="12065">
                  <c:v>6.84</c:v>
                </c:pt>
                <c:pt idx="12066">
                  <c:v>6.84</c:v>
                </c:pt>
                <c:pt idx="12067">
                  <c:v>6.8410000000000002</c:v>
                </c:pt>
                <c:pt idx="12068">
                  <c:v>6.8410000000000002</c:v>
                </c:pt>
                <c:pt idx="12069">
                  <c:v>6.8410000000000002</c:v>
                </c:pt>
                <c:pt idx="12070">
                  <c:v>6.8410000000000002</c:v>
                </c:pt>
                <c:pt idx="12071">
                  <c:v>6.8410000000000002</c:v>
                </c:pt>
                <c:pt idx="12072">
                  <c:v>6.8410000000000002</c:v>
                </c:pt>
                <c:pt idx="12073">
                  <c:v>6.8410000000000002</c:v>
                </c:pt>
                <c:pt idx="12074">
                  <c:v>6.8410000000000002</c:v>
                </c:pt>
                <c:pt idx="12075">
                  <c:v>6.8410000000000002</c:v>
                </c:pt>
                <c:pt idx="12076">
                  <c:v>6.8419999999999996</c:v>
                </c:pt>
                <c:pt idx="12077">
                  <c:v>6.8419999999999996</c:v>
                </c:pt>
                <c:pt idx="12078">
                  <c:v>6.8419999999999996</c:v>
                </c:pt>
                <c:pt idx="12079">
                  <c:v>6.8419999999999996</c:v>
                </c:pt>
                <c:pt idx="12080">
                  <c:v>6.843</c:v>
                </c:pt>
                <c:pt idx="12081">
                  <c:v>6.8440000000000003</c:v>
                </c:pt>
                <c:pt idx="12082">
                  <c:v>6.8449999999999998</c:v>
                </c:pt>
                <c:pt idx="12083">
                  <c:v>6.8460000000000001</c:v>
                </c:pt>
                <c:pt idx="12084">
                  <c:v>6.8470000000000004</c:v>
                </c:pt>
                <c:pt idx="12085">
                  <c:v>6.8550000000000004</c:v>
                </c:pt>
                <c:pt idx="12086">
                  <c:v>6.8550000000000004</c:v>
                </c:pt>
                <c:pt idx="12087">
                  <c:v>6.8559999999999999</c:v>
                </c:pt>
                <c:pt idx="12088">
                  <c:v>6.859</c:v>
                </c:pt>
                <c:pt idx="12089">
                  <c:v>6.8630000000000004</c:v>
                </c:pt>
                <c:pt idx="12090">
                  <c:v>6.8630000000000004</c:v>
                </c:pt>
                <c:pt idx="12091">
                  <c:v>6.8630000000000004</c:v>
                </c:pt>
                <c:pt idx="12092">
                  <c:v>6.8639999999999999</c:v>
                </c:pt>
                <c:pt idx="12093">
                  <c:v>6.8650000000000002</c:v>
                </c:pt>
                <c:pt idx="12094">
                  <c:v>6.867</c:v>
                </c:pt>
                <c:pt idx="12095">
                  <c:v>6.87</c:v>
                </c:pt>
                <c:pt idx="12096">
                  <c:v>6.8710000000000004</c:v>
                </c:pt>
                <c:pt idx="12097">
                  <c:v>6.8719999999999999</c:v>
                </c:pt>
                <c:pt idx="12098">
                  <c:v>6.8719999999999999</c:v>
                </c:pt>
                <c:pt idx="12099">
                  <c:v>6.8739999999999997</c:v>
                </c:pt>
                <c:pt idx="12100">
                  <c:v>6.875</c:v>
                </c:pt>
                <c:pt idx="12101">
                  <c:v>6.8760000000000003</c:v>
                </c:pt>
                <c:pt idx="12102">
                  <c:v>6.8780000000000001</c:v>
                </c:pt>
                <c:pt idx="12103">
                  <c:v>6.8789999999999996</c:v>
                </c:pt>
                <c:pt idx="12104">
                  <c:v>6.8789999999999996</c:v>
                </c:pt>
                <c:pt idx="12105">
                  <c:v>6.8849999999999998</c:v>
                </c:pt>
                <c:pt idx="12106">
                  <c:v>6.8849999999999998</c:v>
                </c:pt>
                <c:pt idx="12107">
                  <c:v>6.8860000000000001</c:v>
                </c:pt>
                <c:pt idx="12108">
                  <c:v>6.8860000000000001</c:v>
                </c:pt>
                <c:pt idx="12109">
                  <c:v>6.8879999999999999</c:v>
                </c:pt>
                <c:pt idx="12110">
                  <c:v>6.8959999999999999</c:v>
                </c:pt>
                <c:pt idx="12111">
                  <c:v>6.8959999999999999</c:v>
                </c:pt>
                <c:pt idx="12112">
                  <c:v>6.8970000000000002</c:v>
                </c:pt>
                <c:pt idx="12113">
                  <c:v>6.8970000000000002</c:v>
                </c:pt>
                <c:pt idx="12114">
                  <c:v>6.8979999999999997</c:v>
                </c:pt>
                <c:pt idx="12115">
                  <c:v>6.9009999999999998</c:v>
                </c:pt>
                <c:pt idx="12116">
                  <c:v>6.9009999999999998</c:v>
                </c:pt>
                <c:pt idx="12117">
                  <c:v>6.9009999999999998</c:v>
                </c:pt>
                <c:pt idx="12118">
                  <c:v>6.9009999999999998</c:v>
                </c:pt>
                <c:pt idx="12119">
                  <c:v>6.9020000000000001</c:v>
                </c:pt>
                <c:pt idx="12120">
                  <c:v>6.9029999999999996</c:v>
                </c:pt>
                <c:pt idx="12121">
                  <c:v>6.9029999999999996</c:v>
                </c:pt>
                <c:pt idx="12122">
                  <c:v>6.9050000000000002</c:v>
                </c:pt>
                <c:pt idx="12123">
                  <c:v>6.907</c:v>
                </c:pt>
                <c:pt idx="12124">
                  <c:v>6.907</c:v>
                </c:pt>
                <c:pt idx="12125">
                  <c:v>6.907</c:v>
                </c:pt>
                <c:pt idx="12126">
                  <c:v>6.907</c:v>
                </c:pt>
                <c:pt idx="12127">
                  <c:v>6.9080000000000004</c:v>
                </c:pt>
                <c:pt idx="12128">
                  <c:v>6.9080000000000004</c:v>
                </c:pt>
                <c:pt idx="12129">
                  <c:v>6.9080000000000004</c:v>
                </c:pt>
                <c:pt idx="12130">
                  <c:v>6.9130000000000003</c:v>
                </c:pt>
                <c:pt idx="12131">
                  <c:v>6.9160000000000004</c:v>
                </c:pt>
                <c:pt idx="12132">
                  <c:v>6.9160000000000004</c:v>
                </c:pt>
                <c:pt idx="12133">
                  <c:v>6.9160000000000004</c:v>
                </c:pt>
                <c:pt idx="12134">
                  <c:v>6.9160000000000004</c:v>
                </c:pt>
                <c:pt idx="12135">
                  <c:v>6.9160000000000004</c:v>
                </c:pt>
                <c:pt idx="12136">
                  <c:v>6.9160000000000004</c:v>
                </c:pt>
                <c:pt idx="12137">
                  <c:v>6.9160000000000004</c:v>
                </c:pt>
                <c:pt idx="12138">
                  <c:v>6.9160000000000004</c:v>
                </c:pt>
                <c:pt idx="12139">
                  <c:v>6.9160000000000004</c:v>
                </c:pt>
                <c:pt idx="12140">
                  <c:v>6.9160000000000004</c:v>
                </c:pt>
                <c:pt idx="12141">
                  <c:v>6.9160000000000004</c:v>
                </c:pt>
                <c:pt idx="12142">
                  <c:v>6.9160000000000004</c:v>
                </c:pt>
                <c:pt idx="12143">
                  <c:v>6.9169999999999998</c:v>
                </c:pt>
                <c:pt idx="12144">
                  <c:v>6.9180000000000001</c:v>
                </c:pt>
                <c:pt idx="12145">
                  <c:v>6.9180000000000001</c:v>
                </c:pt>
                <c:pt idx="12146">
                  <c:v>6.9189999999999996</c:v>
                </c:pt>
                <c:pt idx="12147">
                  <c:v>6.9240000000000004</c:v>
                </c:pt>
                <c:pt idx="12148">
                  <c:v>6.9279999999999999</c:v>
                </c:pt>
                <c:pt idx="12149">
                  <c:v>6.9290000000000003</c:v>
                </c:pt>
                <c:pt idx="12150">
                  <c:v>6.93</c:v>
                </c:pt>
                <c:pt idx="12151">
                  <c:v>6.93</c:v>
                </c:pt>
                <c:pt idx="12152">
                  <c:v>6.931</c:v>
                </c:pt>
                <c:pt idx="12153">
                  <c:v>6.9320000000000004</c:v>
                </c:pt>
                <c:pt idx="12154">
                  <c:v>6.9329999999999998</c:v>
                </c:pt>
                <c:pt idx="12155">
                  <c:v>6.9390000000000001</c:v>
                </c:pt>
                <c:pt idx="12156">
                  <c:v>6.9390000000000001</c:v>
                </c:pt>
                <c:pt idx="12157">
                  <c:v>6.94</c:v>
                </c:pt>
                <c:pt idx="12158">
                  <c:v>6.9420000000000002</c:v>
                </c:pt>
                <c:pt idx="12159">
                  <c:v>6.9420000000000002</c:v>
                </c:pt>
                <c:pt idx="12160">
                  <c:v>6.9459999999999997</c:v>
                </c:pt>
                <c:pt idx="12161">
                  <c:v>6.9459999999999997</c:v>
                </c:pt>
                <c:pt idx="12162">
                  <c:v>6.9530000000000003</c:v>
                </c:pt>
                <c:pt idx="12163">
                  <c:v>6.9539999999999997</c:v>
                </c:pt>
                <c:pt idx="12164">
                  <c:v>6.9619999999999997</c:v>
                </c:pt>
                <c:pt idx="12165">
                  <c:v>6.9640000000000004</c:v>
                </c:pt>
                <c:pt idx="12166">
                  <c:v>6.9640000000000004</c:v>
                </c:pt>
                <c:pt idx="12167">
                  <c:v>6.9640000000000004</c:v>
                </c:pt>
                <c:pt idx="12168">
                  <c:v>6.9749999999999996</c:v>
                </c:pt>
                <c:pt idx="12169">
                  <c:v>6.9749999999999996</c:v>
                </c:pt>
                <c:pt idx="12170">
                  <c:v>6.9749999999999996</c:v>
                </c:pt>
                <c:pt idx="12171">
                  <c:v>6.9749999999999996</c:v>
                </c:pt>
                <c:pt idx="12172">
                  <c:v>6.9749999999999996</c:v>
                </c:pt>
                <c:pt idx="12173">
                  <c:v>6.9749999999999996</c:v>
                </c:pt>
                <c:pt idx="12174">
                  <c:v>6.9770000000000003</c:v>
                </c:pt>
                <c:pt idx="12175">
                  <c:v>6.9779999999999998</c:v>
                </c:pt>
                <c:pt idx="12176">
                  <c:v>6.98</c:v>
                </c:pt>
                <c:pt idx="12177">
                  <c:v>6.98</c:v>
                </c:pt>
                <c:pt idx="12178">
                  <c:v>6.9859999999999998</c:v>
                </c:pt>
                <c:pt idx="12179">
                  <c:v>6.9870000000000001</c:v>
                </c:pt>
                <c:pt idx="12180">
                  <c:v>6.992</c:v>
                </c:pt>
                <c:pt idx="12181">
                  <c:v>6.9939999999999998</c:v>
                </c:pt>
                <c:pt idx="12182">
                  <c:v>6.9939999999999998</c:v>
                </c:pt>
                <c:pt idx="12183">
                  <c:v>6.9939999999999998</c:v>
                </c:pt>
                <c:pt idx="12184">
                  <c:v>6.9950000000000001</c:v>
                </c:pt>
                <c:pt idx="12185">
                  <c:v>6.9980000000000002</c:v>
                </c:pt>
                <c:pt idx="12186">
                  <c:v>6.9980000000000002</c:v>
                </c:pt>
                <c:pt idx="12187">
                  <c:v>7.0069999999999997</c:v>
                </c:pt>
                <c:pt idx="12188">
                  <c:v>7.0069999999999997</c:v>
                </c:pt>
                <c:pt idx="12189">
                  <c:v>7.0069999999999997</c:v>
                </c:pt>
                <c:pt idx="12190">
                  <c:v>7.0069999999999997</c:v>
                </c:pt>
                <c:pt idx="12191">
                  <c:v>7.0069999999999997</c:v>
                </c:pt>
                <c:pt idx="12192">
                  <c:v>7.0069999999999997</c:v>
                </c:pt>
                <c:pt idx="12193">
                  <c:v>7.0069999999999997</c:v>
                </c:pt>
                <c:pt idx="12194">
                  <c:v>7.0069999999999997</c:v>
                </c:pt>
                <c:pt idx="12195">
                  <c:v>7.0069999999999997</c:v>
                </c:pt>
                <c:pt idx="12196">
                  <c:v>7.0069999999999997</c:v>
                </c:pt>
                <c:pt idx="12197">
                  <c:v>7.0069999999999997</c:v>
                </c:pt>
                <c:pt idx="12198">
                  <c:v>7.008</c:v>
                </c:pt>
                <c:pt idx="12199">
                  <c:v>7.0090000000000003</c:v>
                </c:pt>
                <c:pt idx="12200">
                  <c:v>7.0090000000000003</c:v>
                </c:pt>
                <c:pt idx="12201">
                  <c:v>7.0090000000000003</c:v>
                </c:pt>
                <c:pt idx="12202">
                  <c:v>7.0110000000000001</c:v>
                </c:pt>
                <c:pt idx="12203">
                  <c:v>7.0129999999999999</c:v>
                </c:pt>
                <c:pt idx="12204">
                  <c:v>7.016</c:v>
                </c:pt>
                <c:pt idx="12205">
                  <c:v>7.0220000000000002</c:v>
                </c:pt>
                <c:pt idx="12206">
                  <c:v>7.024</c:v>
                </c:pt>
                <c:pt idx="12207">
                  <c:v>7.024</c:v>
                </c:pt>
                <c:pt idx="12208">
                  <c:v>7.024</c:v>
                </c:pt>
                <c:pt idx="12209">
                  <c:v>7.024</c:v>
                </c:pt>
                <c:pt idx="12210">
                  <c:v>7.0250000000000004</c:v>
                </c:pt>
                <c:pt idx="12211">
                  <c:v>7.0259999999999998</c:v>
                </c:pt>
                <c:pt idx="12212">
                  <c:v>7.03</c:v>
                </c:pt>
                <c:pt idx="12213">
                  <c:v>7.03</c:v>
                </c:pt>
                <c:pt idx="12214">
                  <c:v>7.03</c:v>
                </c:pt>
                <c:pt idx="12215">
                  <c:v>7.032</c:v>
                </c:pt>
                <c:pt idx="12216">
                  <c:v>7.032</c:v>
                </c:pt>
                <c:pt idx="12217">
                  <c:v>7.0339999999999998</c:v>
                </c:pt>
                <c:pt idx="12218">
                  <c:v>7.0359999999999996</c:v>
                </c:pt>
                <c:pt idx="12219">
                  <c:v>7.0380000000000003</c:v>
                </c:pt>
                <c:pt idx="12220">
                  <c:v>7.0380000000000003</c:v>
                </c:pt>
                <c:pt idx="12221">
                  <c:v>7.0389999999999997</c:v>
                </c:pt>
                <c:pt idx="12222">
                  <c:v>7.0410000000000004</c:v>
                </c:pt>
                <c:pt idx="12223">
                  <c:v>7.0410000000000004</c:v>
                </c:pt>
                <c:pt idx="12224">
                  <c:v>7.0410000000000004</c:v>
                </c:pt>
                <c:pt idx="12225">
                  <c:v>7.0410000000000004</c:v>
                </c:pt>
                <c:pt idx="12226">
                  <c:v>7.0419999999999998</c:v>
                </c:pt>
                <c:pt idx="12227">
                  <c:v>7.0430000000000001</c:v>
                </c:pt>
                <c:pt idx="12228">
                  <c:v>7.0449999999999999</c:v>
                </c:pt>
                <c:pt idx="12229">
                  <c:v>7.05</c:v>
                </c:pt>
                <c:pt idx="12230">
                  <c:v>7.05</c:v>
                </c:pt>
                <c:pt idx="12231">
                  <c:v>7.05</c:v>
                </c:pt>
                <c:pt idx="12232">
                  <c:v>7.05</c:v>
                </c:pt>
                <c:pt idx="12233">
                  <c:v>7.0519999999999996</c:v>
                </c:pt>
                <c:pt idx="12234">
                  <c:v>7.0519999999999996</c:v>
                </c:pt>
                <c:pt idx="12235">
                  <c:v>7.0529999999999999</c:v>
                </c:pt>
                <c:pt idx="12236">
                  <c:v>7.0540000000000003</c:v>
                </c:pt>
                <c:pt idx="12237">
                  <c:v>7.0540000000000003</c:v>
                </c:pt>
                <c:pt idx="12238">
                  <c:v>7.0540000000000003</c:v>
                </c:pt>
                <c:pt idx="12239">
                  <c:v>7.0540000000000003</c:v>
                </c:pt>
                <c:pt idx="12240">
                  <c:v>7.0540000000000003</c:v>
                </c:pt>
                <c:pt idx="12241">
                  <c:v>7.0540000000000003</c:v>
                </c:pt>
                <c:pt idx="12242">
                  <c:v>7.0540000000000003</c:v>
                </c:pt>
                <c:pt idx="12243">
                  <c:v>7.0549999999999997</c:v>
                </c:pt>
                <c:pt idx="12244">
                  <c:v>7.0570000000000004</c:v>
                </c:pt>
                <c:pt idx="12245">
                  <c:v>7.0629999999999997</c:v>
                </c:pt>
                <c:pt idx="12246">
                  <c:v>7.0640000000000001</c:v>
                </c:pt>
                <c:pt idx="12247">
                  <c:v>7.0650000000000004</c:v>
                </c:pt>
                <c:pt idx="12248">
                  <c:v>7.0659999999999998</c:v>
                </c:pt>
                <c:pt idx="12249">
                  <c:v>7.0670000000000002</c:v>
                </c:pt>
                <c:pt idx="12250">
                  <c:v>7.07</c:v>
                </c:pt>
                <c:pt idx="12251">
                  <c:v>7.0750000000000002</c:v>
                </c:pt>
                <c:pt idx="12252">
                  <c:v>7.0810000000000004</c:v>
                </c:pt>
                <c:pt idx="12253">
                  <c:v>7.0839999999999996</c:v>
                </c:pt>
                <c:pt idx="12254">
                  <c:v>7.0839999999999996</c:v>
                </c:pt>
                <c:pt idx="12255">
                  <c:v>7.0839999999999996</c:v>
                </c:pt>
                <c:pt idx="12256">
                  <c:v>7.0839999999999996</c:v>
                </c:pt>
                <c:pt idx="12257">
                  <c:v>7.0839999999999996</c:v>
                </c:pt>
                <c:pt idx="12258">
                  <c:v>7.0839999999999996</c:v>
                </c:pt>
                <c:pt idx="12259">
                  <c:v>7.0839999999999996</c:v>
                </c:pt>
                <c:pt idx="12260">
                  <c:v>7.0839999999999996</c:v>
                </c:pt>
                <c:pt idx="12261">
                  <c:v>7.0869999999999997</c:v>
                </c:pt>
                <c:pt idx="12262">
                  <c:v>7.0880000000000001</c:v>
                </c:pt>
                <c:pt idx="12263">
                  <c:v>7.09</c:v>
                </c:pt>
                <c:pt idx="12264">
                  <c:v>7.0910000000000002</c:v>
                </c:pt>
                <c:pt idx="12265">
                  <c:v>7.0919999999999996</c:v>
                </c:pt>
                <c:pt idx="12266">
                  <c:v>7.0940000000000003</c:v>
                </c:pt>
                <c:pt idx="12267">
                  <c:v>7.0940000000000003</c:v>
                </c:pt>
                <c:pt idx="12268">
                  <c:v>7.0970000000000004</c:v>
                </c:pt>
                <c:pt idx="12269">
                  <c:v>7.0990000000000002</c:v>
                </c:pt>
                <c:pt idx="12270">
                  <c:v>7.0990000000000002</c:v>
                </c:pt>
                <c:pt idx="12271">
                  <c:v>7.0990000000000002</c:v>
                </c:pt>
                <c:pt idx="12272">
                  <c:v>7.0990000000000002</c:v>
                </c:pt>
                <c:pt idx="12273">
                  <c:v>7.0990000000000002</c:v>
                </c:pt>
                <c:pt idx="12274">
                  <c:v>7.0990000000000002</c:v>
                </c:pt>
                <c:pt idx="12275">
                  <c:v>7.0990000000000002</c:v>
                </c:pt>
                <c:pt idx="12276">
                  <c:v>7.0990000000000002</c:v>
                </c:pt>
                <c:pt idx="12277">
                  <c:v>7.0990000000000002</c:v>
                </c:pt>
                <c:pt idx="12278">
                  <c:v>7.0990000000000002</c:v>
                </c:pt>
                <c:pt idx="12279">
                  <c:v>7.1</c:v>
                </c:pt>
                <c:pt idx="12280">
                  <c:v>7.1</c:v>
                </c:pt>
                <c:pt idx="12281">
                  <c:v>7.1</c:v>
                </c:pt>
                <c:pt idx="12282">
                  <c:v>7.1</c:v>
                </c:pt>
                <c:pt idx="12283">
                  <c:v>7.1</c:v>
                </c:pt>
                <c:pt idx="12284">
                  <c:v>7.1</c:v>
                </c:pt>
                <c:pt idx="12285">
                  <c:v>7.1</c:v>
                </c:pt>
                <c:pt idx="12286">
                  <c:v>7.11</c:v>
                </c:pt>
                <c:pt idx="12287">
                  <c:v>7.11</c:v>
                </c:pt>
                <c:pt idx="12288">
                  <c:v>7.1150000000000002</c:v>
                </c:pt>
                <c:pt idx="12289">
                  <c:v>7.1150000000000002</c:v>
                </c:pt>
                <c:pt idx="12290">
                  <c:v>7.1150000000000002</c:v>
                </c:pt>
                <c:pt idx="12291">
                  <c:v>7.1150000000000002</c:v>
                </c:pt>
                <c:pt idx="12292">
                  <c:v>7.1150000000000002</c:v>
                </c:pt>
                <c:pt idx="12293">
                  <c:v>7.1150000000000002</c:v>
                </c:pt>
                <c:pt idx="12294">
                  <c:v>7.1150000000000002</c:v>
                </c:pt>
                <c:pt idx="12295">
                  <c:v>7.1180000000000003</c:v>
                </c:pt>
                <c:pt idx="12296">
                  <c:v>7.12</c:v>
                </c:pt>
                <c:pt idx="12297">
                  <c:v>7.1219999999999999</c:v>
                </c:pt>
                <c:pt idx="12298">
                  <c:v>7.1219999999999999</c:v>
                </c:pt>
                <c:pt idx="12299">
                  <c:v>7.1239999999999997</c:v>
                </c:pt>
                <c:pt idx="12300">
                  <c:v>7.13</c:v>
                </c:pt>
                <c:pt idx="12301">
                  <c:v>7.1310000000000002</c:v>
                </c:pt>
                <c:pt idx="12302">
                  <c:v>7.1319999999999997</c:v>
                </c:pt>
                <c:pt idx="12303">
                  <c:v>7.1319999999999997</c:v>
                </c:pt>
                <c:pt idx="12304">
                  <c:v>7.133</c:v>
                </c:pt>
                <c:pt idx="12305">
                  <c:v>7.1349999999999998</c:v>
                </c:pt>
                <c:pt idx="12306">
                  <c:v>7.14</c:v>
                </c:pt>
                <c:pt idx="12307">
                  <c:v>7.14</c:v>
                </c:pt>
                <c:pt idx="12308">
                  <c:v>7.1420000000000003</c:v>
                </c:pt>
                <c:pt idx="12309">
                  <c:v>7.1420000000000003</c:v>
                </c:pt>
                <c:pt idx="12310">
                  <c:v>7.1429999999999998</c:v>
                </c:pt>
                <c:pt idx="12311">
                  <c:v>7.1449999999999996</c:v>
                </c:pt>
                <c:pt idx="12312">
                  <c:v>7.1449999999999996</c:v>
                </c:pt>
                <c:pt idx="12313">
                  <c:v>7.1459999999999999</c:v>
                </c:pt>
                <c:pt idx="12314">
                  <c:v>7.1550000000000002</c:v>
                </c:pt>
                <c:pt idx="12315">
                  <c:v>7.1550000000000002</c:v>
                </c:pt>
                <c:pt idx="12316">
                  <c:v>7.157</c:v>
                </c:pt>
                <c:pt idx="12317">
                  <c:v>7.1580000000000004</c:v>
                </c:pt>
                <c:pt idx="12318">
                  <c:v>7.1580000000000004</c:v>
                </c:pt>
                <c:pt idx="12319">
                  <c:v>7.1580000000000004</c:v>
                </c:pt>
                <c:pt idx="12320">
                  <c:v>7.165</c:v>
                </c:pt>
                <c:pt idx="12321">
                  <c:v>7.1660000000000004</c:v>
                </c:pt>
                <c:pt idx="12322">
                  <c:v>7.17</c:v>
                </c:pt>
                <c:pt idx="12323">
                  <c:v>7.1760000000000002</c:v>
                </c:pt>
                <c:pt idx="12324">
                  <c:v>7.1760000000000002</c:v>
                </c:pt>
                <c:pt idx="12325">
                  <c:v>7.1760000000000002</c:v>
                </c:pt>
                <c:pt idx="12326">
                  <c:v>7.1760000000000002</c:v>
                </c:pt>
                <c:pt idx="12327">
                  <c:v>7.1760000000000002</c:v>
                </c:pt>
                <c:pt idx="12328">
                  <c:v>7.1760000000000002</c:v>
                </c:pt>
                <c:pt idx="12329">
                  <c:v>7.1760000000000002</c:v>
                </c:pt>
                <c:pt idx="12330">
                  <c:v>7.1760000000000002</c:v>
                </c:pt>
                <c:pt idx="12331">
                  <c:v>7.1760000000000002</c:v>
                </c:pt>
                <c:pt idx="12332">
                  <c:v>7.1769999999999996</c:v>
                </c:pt>
                <c:pt idx="12333">
                  <c:v>7.1790000000000003</c:v>
                </c:pt>
                <c:pt idx="12334">
                  <c:v>7.1790000000000003</c:v>
                </c:pt>
                <c:pt idx="12335">
                  <c:v>7.1879999999999997</c:v>
                </c:pt>
                <c:pt idx="12336">
                  <c:v>7.1879999999999997</c:v>
                </c:pt>
                <c:pt idx="12337">
                  <c:v>7.1879999999999997</c:v>
                </c:pt>
                <c:pt idx="12338">
                  <c:v>7.1879999999999997</c:v>
                </c:pt>
                <c:pt idx="12339">
                  <c:v>7.1890000000000001</c:v>
                </c:pt>
                <c:pt idx="12340">
                  <c:v>7.1920000000000002</c:v>
                </c:pt>
                <c:pt idx="12341">
                  <c:v>7.1920000000000002</c:v>
                </c:pt>
                <c:pt idx="12342">
                  <c:v>7.1920000000000002</c:v>
                </c:pt>
                <c:pt idx="12343">
                  <c:v>7.1920000000000002</c:v>
                </c:pt>
                <c:pt idx="12344">
                  <c:v>7.1920000000000002</c:v>
                </c:pt>
                <c:pt idx="12345">
                  <c:v>7.1920000000000002</c:v>
                </c:pt>
                <c:pt idx="12346">
                  <c:v>7.1920000000000002</c:v>
                </c:pt>
                <c:pt idx="12347">
                  <c:v>7.1980000000000004</c:v>
                </c:pt>
                <c:pt idx="12348">
                  <c:v>7.2069999999999999</c:v>
                </c:pt>
                <c:pt idx="12349">
                  <c:v>7.2069999999999999</c:v>
                </c:pt>
                <c:pt idx="12350">
                  <c:v>7.2069999999999999</c:v>
                </c:pt>
                <c:pt idx="12351">
                  <c:v>7.2069999999999999</c:v>
                </c:pt>
                <c:pt idx="12352">
                  <c:v>7.2069999999999999</c:v>
                </c:pt>
                <c:pt idx="12353">
                  <c:v>7.21</c:v>
                </c:pt>
                <c:pt idx="12354">
                  <c:v>7.21</c:v>
                </c:pt>
                <c:pt idx="12355">
                  <c:v>7.21</c:v>
                </c:pt>
                <c:pt idx="12356">
                  <c:v>7.2110000000000003</c:v>
                </c:pt>
                <c:pt idx="12357">
                  <c:v>7.2220000000000004</c:v>
                </c:pt>
                <c:pt idx="12358">
                  <c:v>7.2229999999999999</c:v>
                </c:pt>
                <c:pt idx="12359">
                  <c:v>7.2240000000000002</c:v>
                </c:pt>
                <c:pt idx="12360">
                  <c:v>7.2290000000000001</c:v>
                </c:pt>
                <c:pt idx="12361">
                  <c:v>7.2329999999999997</c:v>
                </c:pt>
                <c:pt idx="12362">
                  <c:v>7.2329999999999997</c:v>
                </c:pt>
                <c:pt idx="12363">
                  <c:v>7.2329999999999997</c:v>
                </c:pt>
                <c:pt idx="12364">
                  <c:v>7.2329999999999997</c:v>
                </c:pt>
                <c:pt idx="12365">
                  <c:v>7.24</c:v>
                </c:pt>
                <c:pt idx="12366">
                  <c:v>7.2439999999999998</c:v>
                </c:pt>
                <c:pt idx="12367">
                  <c:v>7.2450000000000001</c:v>
                </c:pt>
                <c:pt idx="12368">
                  <c:v>7.2460000000000004</c:v>
                </c:pt>
                <c:pt idx="12369">
                  <c:v>7.2460000000000004</c:v>
                </c:pt>
                <c:pt idx="12370">
                  <c:v>7.2460000000000004</c:v>
                </c:pt>
                <c:pt idx="12371">
                  <c:v>7.2460000000000004</c:v>
                </c:pt>
                <c:pt idx="12372">
                  <c:v>7.2539999999999996</c:v>
                </c:pt>
                <c:pt idx="12373">
                  <c:v>7.2549999999999999</c:v>
                </c:pt>
                <c:pt idx="12374">
                  <c:v>7.2549999999999999</c:v>
                </c:pt>
                <c:pt idx="12375">
                  <c:v>7.2560000000000002</c:v>
                </c:pt>
                <c:pt idx="12376">
                  <c:v>7.258</c:v>
                </c:pt>
                <c:pt idx="12377">
                  <c:v>7.2640000000000002</c:v>
                </c:pt>
                <c:pt idx="12378">
                  <c:v>7.2679999999999998</c:v>
                </c:pt>
                <c:pt idx="12379">
                  <c:v>7.27</c:v>
                </c:pt>
                <c:pt idx="12380">
                  <c:v>7.27</c:v>
                </c:pt>
                <c:pt idx="12381">
                  <c:v>7.27</c:v>
                </c:pt>
                <c:pt idx="12382">
                  <c:v>7.27</c:v>
                </c:pt>
                <c:pt idx="12383">
                  <c:v>7.27</c:v>
                </c:pt>
                <c:pt idx="12384">
                  <c:v>7.2789999999999999</c:v>
                </c:pt>
                <c:pt idx="12385">
                  <c:v>7.2850000000000001</c:v>
                </c:pt>
                <c:pt idx="12386">
                  <c:v>7.2850000000000001</c:v>
                </c:pt>
                <c:pt idx="12387">
                  <c:v>7.2850000000000001</c:v>
                </c:pt>
                <c:pt idx="12388">
                  <c:v>7.2850000000000001</c:v>
                </c:pt>
                <c:pt idx="12389">
                  <c:v>7.2850000000000001</c:v>
                </c:pt>
                <c:pt idx="12390">
                  <c:v>7.2850000000000001</c:v>
                </c:pt>
                <c:pt idx="12391">
                  <c:v>7.2850000000000001</c:v>
                </c:pt>
                <c:pt idx="12392">
                  <c:v>7.2850000000000001</c:v>
                </c:pt>
                <c:pt idx="12393">
                  <c:v>7.2850000000000001</c:v>
                </c:pt>
                <c:pt idx="12394">
                  <c:v>7.2850000000000001</c:v>
                </c:pt>
                <c:pt idx="12395">
                  <c:v>7.2850000000000001</c:v>
                </c:pt>
                <c:pt idx="12396">
                  <c:v>7.2850000000000001</c:v>
                </c:pt>
                <c:pt idx="12397">
                  <c:v>7.2850000000000001</c:v>
                </c:pt>
                <c:pt idx="12398">
                  <c:v>7.2850000000000001</c:v>
                </c:pt>
                <c:pt idx="12399">
                  <c:v>7.2850000000000001</c:v>
                </c:pt>
                <c:pt idx="12400">
                  <c:v>7.2859999999999996</c:v>
                </c:pt>
                <c:pt idx="12401">
                  <c:v>7.2859999999999996</c:v>
                </c:pt>
                <c:pt idx="12402">
                  <c:v>7.2869999999999999</c:v>
                </c:pt>
                <c:pt idx="12403">
                  <c:v>7.3010000000000002</c:v>
                </c:pt>
                <c:pt idx="12404">
                  <c:v>7.3010000000000002</c:v>
                </c:pt>
                <c:pt idx="12405">
                  <c:v>7.3010000000000002</c:v>
                </c:pt>
                <c:pt idx="12406">
                  <c:v>7.3010000000000002</c:v>
                </c:pt>
                <c:pt idx="12407">
                  <c:v>7.3010000000000002</c:v>
                </c:pt>
                <c:pt idx="12408">
                  <c:v>7.3010000000000002</c:v>
                </c:pt>
                <c:pt idx="12409">
                  <c:v>7.3019999999999996</c:v>
                </c:pt>
                <c:pt idx="12410">
                  <c:v>7.3019999999999996</c:v>
                </c:pt>
                <c:pt idx="12411">
                  <c:v>7.3040000000000003</c:v>
                </c:pt>
                <c:pt idx="12412">
                  <c:v>7.3040000000000003</c:v>
                </c:pt>
                <c:pt idx="12413">
                  <c:v>7.306</c:v>
                </c:pt>
                <c:pt idx="12414">
                  <c:v>7.3109999999999999</c:v>
                </c:pt>
                <c:pt idx="12415">
                  <c:v>7.3129999999999997</c:v>
                </c:pt>
                <c:pt idx="12416">
                  <c:v>7.3129999999999997</c:v>
                </c:pt>
                <c:pt idx="12417">
                  <c:v>7.3140000000000001</c:v>
                </c:pt>
                <c:pt idx="12418">
                  <c:v>7.3140000000000001</c:v>
                </c:pt>
                <c:pt idx="12419">
                  <c:v>7.3140000000000001</c:v>
                </c:pt>
                <c:pt idx="12420">
                  <c:v>7.3159999999999998</c:v>
                </c:pt>
                <c:pt idx="12421">
                  <c:v>7.3159999999999998</c:v>
                </c:pt>
                <c:pt idx="12422">
                  <c:v>7.3159999999999998</c:v>
                </c:pt>
                <c:pt idx="12423">
                  <c:v>7.3159999999999998</c:v>
                </c:pt>
                <c:pt idx="12424">
                  <c:v>7.3170000000000002</c:v>
                </c:pt>
                <c:pt idx="12425">
                  <c:v>7.319</c:v>
                </c:pt>
                <c:pt idx="12426">
                  <c:v>7.3250000000000002</c:v>
                </c:pt>
                <c:pt idx="12427">
                  <c:v>7.3250000000000002</c:v>
                </c:pt>
                <c:pt idx="12428">
                  <c:v>7.3250000000000002</c:v>
                </c:pt>
                <c:pt idx="12429">
                  <c:v>7.3250000000000002</c:v>
                </c:pt>
                <c:pt idx="12430">
                  <c:v>7.3250000000000002</c:v>
                </c:pt>
                <c:pt idx="12431">
                  <c:v>7.3250000000000002</c:v>
                </c:pt>
                <c:pt idx="12432">
                  <c:v>7.3289999999999997</c:v>
                </c:pt>
                <c:pt idx="12433">
                  <c:v>7.3330000000000002</c:v>
                </c:pt>
                <c:pt idx="12434">
                  <c:v>7.3339999999999996</c:v>
                </c:pt>
                <c:pt idx="12435">
                  <c:v>7.3360000000000003</c:v>
                </c:pt>
                <c:pt idx="12436">
                  <c:v>7.3360000000000003</c:v>
                </c:pt>
                <c:pt idx="12437">
                  <c:v>7.3440000000000003</c:v>
                </c:pt>
                <c:pt idx="12438">
                  <c:v>7.3460000000000001</c:v>
                </c:pt>
                <c:pt idx="12439">
                  <c:v>7.3470000000000004</c:v>
                </c:pt>
                <c:pt idx="12440">
                  <c:v>7.3479999999999999</c:v>
                </c:pt>
                <c:pt idx="12441">
                  <c:v>7.3490000000000002</c:v>
                </c:pt>
                <c:pt idx="12442">
                  <c:v>7.3490000000000002</c:v>
                </c:pt>
                <c:pt idx="12443">
                  <c:v>7.3550000000000004</c:v>
                </c:pt>
                <c:pt idx="12444">
                  <c:v>7.3559999999999999</c:v>
                </c:pt>
                <c:pt idx="12445">
                  <c:v>7.3620000000000001</c:v>
                </c:pt>
                <c:pt idx="12446">
                  <c:v>7.3630000000000004</c:v>
                </c:pt>
                <c:pt idx="12447">
                  <c:v>7.3630000000000004</c:v>
                </c:pt>
                <c:pt idx="12448">
                  <c:v>7.3710000000000004</c:v>
                </c:pt>
                <c:pt idx="12449">
                  <c:v>7.3730000000000002</c:v>
                </c:pt>
                <c:pt idx="12450">
                  <c:v>7.3730000000000002</c:v>
                </c:pt>
                <c:pt idx="12451">
                  <c:v>7.3730000000000002</c:v>
                </c:pt>
                <c:pt idx="12452">
                  <c:v>7.3730000000000002</c:v>
                </c:pt>
                <c:pt idx="12453">
                  <c:v>7.375</c:v>
                </c:pt>
                <c:pt idx="12454">
                  <c:v>7.3780000000000001</c:v>
                </c:pt>
                <c:pt idx="12455">
                  <c:v>7.3789999999999996</c:v>
                </c:pt>
                <c:pt idx="12456">
                  <c:v>7.3789999999999996</c:v>
                </c:pt>
                <c:pt idx="12457">
                  <c:v>7.3789999999999996</c:v>
                </c:pt>
                <c:pt idx="12458">
                  <c:v>7.3789999999999996</c:v>
                </c:pt>
                <c:pt idx="12459">
                  <c:v>7.3789999999999996</c:v>
                </c:pt>
                <c:pt idx="12460">
                  <c:v>7.3789999999999996</c:v>
                </c:pt>
                <c:pt idx="12461">
                  <c:v>7.3789999999999996</c:v>
                </c:pt>
                <c:pt idx="12462">
                  <c:v>7.3789999999999996</c:v>
                </c:pt>
                <c:pt idx="12463">
                  <c:v>7.3789999999999996</c:v>
                </c:pt>
                <c:pt idx="12464">
                  <c:v>7.3789999999999996</c:v>
                </c:pt>
                <c:pt idx="12465">
                  <c:v>7.38</c:v>
                </c:pt>
                <c:pt idx="12466">
                  <c:v>7.3810000000000002</c:v>
                </c:pt>
                <c:pt idx="12467">
                  <c:v>7.3819999999999997</c:v>
                </c:pt>
                <c:pt idx="12468">
                  <c:v>7.383</c:v>
                </c:pt>
                <c:pt idx="12469">
                  <c:v>7.3840000000000003</c:v>
                </c:pt>
                <c:pt idx="12470">
                  <c:v>7.3840000000000003</c:v>
                </c:pt>
                <c:pt idx="12471">
                  <c:v>7.3860000000000001</c:v>
                </c:pt>
                <c:pt idx="12472">
                  <c:v>7.3920000000000003</c:v>
                </c:pt>
                <c:pt idx="12473">
                  <c:v>7.3940000000000001</c:v>
                </c:pt>
                <c:pt idx="12474">
                  <c:v>7.3940000000000001</c:v>
                </c:pt>
                <c:pt idx="12475">
                  <c:v>7.3940000000000001</c:v>
                </c:pt>
                <c:pt idx="12476">
                  <c:v>7.3940000000000001</c:v>
                </c:pt>
                <c:pt idx="12477">
                  <c:v>7.3940000000000001</c:v>
                </c:pt>
                <c:pt idx="12478">
                  <c:v>7.3940000000000001</c:v>
                </c:pt>
                <c:pt idx="12479">
                  <c:v>7.3940000000000001</c:v>
                </c:pt>
                <c:pt idx="12480">
                  <c:v>7.3949999999999996</c:v>
                </c:pt>
                <c:pt idx="12481">
                  <c:v>7.3959999999999999</c:v>
                </c:pt>
                <c:pt idx="12482">
                  <c:v>7.3959999999999999</c:v>
                </c:pt>
                <c:pt idx="12483">
                  <c:v>7.4</c:v>
                </c:pt>
                <c:pt idx="12484">
                  <c:v>7.407</c:v>
                </c:pt>
                <c:pt idx="12485">
                  <c:v>7.407</c:v>
                </c:pt>
                <c:pt idx="12486">
                  <c:v>7.41</c:v>
                </c:pt>
                <c:pt idx="12487">
                  <c:v>7.4109999999999996</c:v>
                </c:pt>
                <c:pt idx="12488">
                  <c:v>7.4130000000000003</c:v>
                </c:pt>
                <c:pt idx="12489">
                  <c:v>7.4160000000000004</c:v>
                </c:pt>
                <c:pt idx="12490">
                  <c:v>7.4169999999999998</c:v>
                </c:pt>
                <c:pt idx="12491">
                  <c:v>7.4260000000000002</c:v>
                </c:pt>
                <c:pt idx="12492">
                  <c:v>7.4269999999999996</c:v>
                </c:pt>
                <c:pt idx="12493">
                  <c:v>7.4269999999999996</c:v>
                </c:pt>
                <c:pt idx="12494">
                  <c:v>7.4279999999999999</c:v>
                </c:pt>
                <c:pt idx="12495">
                  <c:v>7.4290000000000003</c:v>
                </c:pt>
                <c:pt idx="12496">
                  <c:v>7.4290000000000003</c:v>
                </c:pt>
                <c:pt idx="12497">
                  <c:v>7.43</c:v>
                </c:pt>
                <c:pt idx="12498">
                  <c:v>7.431</c:v>
                </c:pt>
                <c:pt idx="12499">
                  <c:v>7.4409999999999998</c:v>
                </c:pt>
                <c:pt idx="12500">
                  <c:v>7.4420000000000002</c:v>
                </c:pt>
                <c:pt idx="12501">
                  <c:v>7.4420000000000002</c:v>
                </c:pt>
                <c:pt idx="12502">
                  <c:v>7.4420000000000002</c:v>
                </c:pt>
                <c:pt idx="12503">
                  <c:v>7.4450000000000003</c:v>
                </c:pt>
                <c:pt idx="12504">
                  <c:v>7.4459999999999997</c:v>
                </c:pt>
                <c:pt idx="12505">
                  <c:v>7.4480000000000004</c:v>
                </c:pt>
                <c:pt idx="12506">
                  <c:v>7.452</c:v>
                </c:pt>
                <c:pt idx="12507">
                  <c:v>7.452</c:v>
                </c:pt>
                <c:pt idx="12508">
                  <c:v>7.452</c:v>
                </c:pt>
                <c:pt idx="12509">
                  <c:v>7.4530000000000003</c:v>
                </c:pt>
                <c:pt idx="12510">
                  <c:v>7.4530000000000003</c:v>
                </c:pt>
                <c:pt idx="12511">
                  <c:v>7.4530000000000003</c:v>
                </c:pt>
                <c:pt idx="12512">
                  <c:v>7.4530000000000003</c:v>
                </c:pt>
                <c:pt idx="12513">
                  <c:v>7.4530000000000003</c:v>
                </c:pt>
                <c:pt idx="12514">
                  <c:v>7.4550000000000001</c:v>
                </c:pt>
                <c:pt idx="12515">
                  <c:v>7.4550000000000001</c:v>
                </c:pt>
                <c:pt idx="12516">
                  <c:v>7.4560000000000004</c:v>
                </c:pt>
                <c:pt idx="12517">
                  <c:v>7.4569999999999999</c:v>
                </c:pt>
                <c:pt idx="12518">
                  <c:v>7.4580000000000002</c:v>
                </c:pt>
                <c:pt idx="12519">
                  <c:v>7.4580000000000002</c:v>
                </c:pt>
                <c:pt idx="12520">
                  <c:v>7.4580000000000002</c:v>
                </c:pt>
                <c:pt idx="12521">
                  <c:v>7.4580000000000002</c:v>
                </c:pt>
                <c:pt idx="12522">
                  <c:v>7.4580000000000002</c:v>
                </c:pt>
                <c:pt idx="12523">
                  <c:v>7.4640000000000004</c:v>
                </c:pt>
                <c:pt idx="12524">
                  <c:v>7.4640000000000004</c:v>
                </c:pt>
                <c:pt idx="12525">
                  <c:v>7.4649999999999999</c:v>
                </c:pt>
                <c:pt idx="12526">
                  <c:v>7.4660000000000002</c:v>
                </c:pt>
                <c:pt idx="12527">
                  <c:v>7.4729999999999999</c:v>
                </c:pt>
                <c:pt idx="12528">
                  <c:v>7.4740000000000002</c:v>
                </c:pt>
                <c:pt idx="12529">
                  <c:v>7.4740000000000002</c:v>
                </c:pt>
                <c:pt idx="12530">
                  <c:v>7.4740000000000002</c:v>
                </c:pt>
                <c:pt idx="12531">
                  <c:v>7.4740000000000002</c:v>
                </c:pt>
                <c:pt idx="12532">
                  <c:v>7.4790000000000001</c:v>
                </c:pt>
                <c:pt idx="12533">
                  <c:v>7.4809999999999999</c:v>
                </c:pt>
                <c:pt idx="12534">
                  <c:v>7.4829999999999997</c:v>
                </c:pt>
                <c:pt idx="12535">
                  <c:v>7.4850000000000003</c:v>
                </c:pt>
                <c:pt idx="12536">
                  <c:v>7.4850000000000003</c:v>
                </c:pt>
                <c:pt idx="12537">
                  <c:v>7.4850000000000003</c:v>
                </c:pt>
                <c:pt idx="12538">
                  <c:v>7.4870000000000001</c:v>
                </c:pt>
                <c:pt idx="12539">
                  <c:v>7.4870000000000001</c:v>
                </c:pt>
                <c:pt idx="12540">
                  <c:v>7.4880000000000004</c:v>
                </c:pt>
                <c:pt idx="12541">
                  <c:v>7.4889999999999999</c:v>
                </c:pt>
                <c:pt idx="12542">
                  <c:v>7.4889999999999999</c:v>
                </c:pt>
                <c:pt idx="12543">
                  <c:v>7.49</c:v>
                </c:pt>
                <c:pt idx="12544">
                  <c:v>7.49</c:v>
                </c:pt>
                <c:pt idx="12545">
                  <c:v>7.49</c:v>
                </c:pt>
                <c:pt idx="12546">
                  <c:v>7.4960000000000004</c:v>
                </c:pt>
                <c:pt idx="12547">
                  <c:v>7.4989999999999997</c:v>
                </c:pt>
                <c:pt idx="12548">
                  <c:v>7.5</c:v>
                </c:pt>
                <c:pt idx="12549">
                  <c:v>7.5049999999999999</c:v>
                </c:pt>
                <c:pt idx="12550">
                  <c:v>7.5049999999999999</c:v>
                </c:pt>
                <c:pt idx="12551">
                  <c:v>7.5060000000000002</c:v>
                </c:pt>
                <c:pt idx="12552">
                  <c:v>7.508</c:v>
                </c:pt>
                <c:pt idx="12553">
                  <c:v>7.51</c:v>
                </c:pt>
                <c:pt idx="12554">
                  <c:v>7.5110000000000001</c:v>
                </c:pt>
                <c:pt idx="12555">
                  <c:v>7.5119999999999996</c:v>
                </c:pt>
                <c:pt idx="12556">
                  <c:v>7.5209999999999999</c:v>
                </c:pt>
                <c:pt idx="12557">
                  <c:v>7.5209999999999999</c:v>
                </c:pt>
                <c:pt idx="12558">
                  <c:v>7.5220000000000002</c:v>
                </c:pt>
                <c:pt idx="12559">
                  <c:v>7.5229999999999997</c:v>
                </c:pt>
                <c:pt idx="12560">
                  <c:v>7.524</c:v>
                </c:pt>
                <c:pt idx="12561">
                  <c:v>7.524</c:v>
                </c:pt>
                <c:pt idx="12562">
                  <c:v>7.532</c:v>
                </c:pt>
                <c:pt idx="12563">
                  <c:v>7.5350000000000001</c:v>
                </c:pt>
                <c:pt idx="12564">
                  <c:v>7.5350000000000001</c:v>
                </c:pt>
                <c:pt idx="12565">
                  <c:v>7.5359999999999996</c:v>
                </c:pt>
                <c:pt idx="12566">
                  <c:v>7.5359999999999996</c:v>
                </c:pt>
                <c:pt idx="12567">
                  <c:v>7.5359999999999996</c:v>
                </c:pt>
                <c:pt idx="12568">
                  <c:v>7.5359999999999996</c:v>
                </c:pt>
                <c:pt idx="12569">
                  <c:v>7.5359999999999996</c:v>
                </c:pt>
                <c:pt idx="12570">
                  <c:v>7.5369999999999999</c:v>
                </c:pt>
                <c:pt idx="12571">
                  <c:v>7.5449999999999999</c:v>
                </c:pt>
                <c:pt idx="12572">
                  <c:v>7.5460000000000003</c:v>
                </c:pt>
                <c:pt idx="12573">
                  <c:v>7.5469999999999997</c:v>
                </c:pt>
                <c:pt idx="12574">
                  <c:v>7.5469999999999997</c:v>
                </c:pt>
                <c:pt idx="12575">
                  <c:v>7.5490000000000004</c:v>
                </c:pt>
                <c:pt idx="12576">
                  <c:v>7.5519999999999996</c:v>
                </c:pt>
                <c:pt idx="12577">
                  <c:v>7.5519999999999996</c:v>
                </c:pt>
                <c:pt idx="12578">
                  <c:v>7.5519999999999996</c:v>
                </c:pt>
                <c:pt idx="12579">
                  <c:v>7.5519999999999996</c:v>
                </c:pt>
                <c:pt idx="12580">
                  <c:v>7.5519999999999996</c:v>
                </c:pt>
                <c:pt idx="12581">
                  <c:v>7.5540000000000003</c:v>
                </c:pt>
                <c:pt idx="12582">
                  <c:v>7.5579999999999998</c:v>
                </c:pt>
                <c:pt idx="12583">
                  <c:v>7.56</c:v>
                </c:pt>
                <c:pt idx="12584">
                  <c:v>7.5650000000000004</c:v>
                </c:pt>
                <c:pt idx="12585">
                  <c:v>7.5679999999999996</c:v>
                </c:pt>
                <c:pt idx="12586">
                  <c:v>7.5679999999999996</c:v>
                </c:pt>
                <c:pt idx="12587">
                  <c:v>7.5679999999999996</c:v>
                </c:pt>
                <c:pt idx="12588">
                  <c:v>7.5679999999999996</c:v>
                </c:pt>
                <c:pt idx="12589">
                  <c:v>7.5679999999999996</c:v>
                </c:pt>
                <c:pt idx="12590">
                  <c:v>7.5679999999999996</c:v>
                </c:pt>
                <c:pt idx="12591">
                  <c:v>7.5679999999999996</c:v>
                </c:pt>
                <c:pt idx="12592">
                  <c:v>7.5679999999999996</c:v>
                </c:pt>
                <c:pt idx="12593">
                  <c:v>7.569</c:v>
                </c:pt>
                <c:pt idx="12594">
                  <c:v>7.5789999999999997</c:v>
                </c:pt>
                <c:pt idx="12595">
                  <c:v>7.5810000000000004</c:v>
                </c:pt>
                <c:pt idx="12596">
                  <c:v>7.5810000000000004</c:v>
                </c:pt>
                <c:pt idx="12597">
                  <c:v>7.5839999999999996</c:v>
                </c:pt>
                <c:pt idx="12598">
                  <c:v>7.5839999999999996</c:v>
                </c:pt>
                <c:pt idx="12599">
                  <c:v>7.5839999999999996</c:v>
                </c:pt>
                <c:pt idx="12600">
                  <c:v>7.5839999999999996</c:v>
                </c:pt>
                <c:pt idx="12601">
                  <c:v>7.5839999999999996</c:v>
                </c:pt>
                <c:pt idx="12602">
                  <c:v>7.5839999999999996</c:v>
                </c:pt>
                <c:pt idx="12603">
                  <c:v>7.5839999999999996</c:v>
                </c:pt>
                <c:pt idx="12604">
                  <c:v>7.5839999999999996</c:v>
                </c:pt>
                <c:pt idx="12605">
                  <c:v>7.5839999999999996</c:v>
                </c:pt>
                <c:pt idx="12606">
                  <c:v>7.5839999999999996</c:v>
                </c:pt>
                <c:pt idx="12607">
                  <c:v>7.5839999999999996</c:v>
                </c:pt>
                <c:pt idx="12608">
                  <c:v>7.5860000000000003</c:v>
                </c:pt>
                <c:pt idx="12609">
                  <c:v>7.5919999999999996</c:v>
                </c:pt>
                <c:pt idx="12610">
                  <c:v>7.5919999999999996</c:v>
                </c:pt>
                <c:pt idx="12611">
                  <c:v>7.593</c:v>
                </c:pt>
                <c:pt idx="12612">
                  <c:v>7.593</c:v>
                </c:pt>
                <c:pt idx="12613">
                  <c:v>7.593</c:v>
                </c:pt>
                <c:pt idx="12614">
                  <c:v>7.593</c:v>
                </c:pt>
                <c:pt idx="12615">
                  <c:v>7.593</c:v>
                </c:pt>
                <c:pt idx="12616">
                  <c:v>7.5940000000000003</c:v>
                </c:pt>
                <c:pt idx="12617">
                  <c:v>7.5940000000000003</c:v>
                </c:pt>
                <c:pt idx="12618">
                  <c:v>7.5970000000000004</c:v>
                </c:pt>
                <c:pt idx="12619">
                  <c:v>7.5970000000000004</c:v>
                </c:pt>
                <c:pt idx="12620">
                  <c:v>7.601</c:v>
                </c:pt>
                <c:pt idx="12621">
                  <c:v>7.6050000000000004</c:v>
                </c:pt>
                <c:pt idx="12622">
                  <c:v>7.61</c:v>
                </c:pt>
                <c:pt idx="12623">
                  <c:v>7.6109999999999998</c:v>
                </c:pt>
                <c:pt idx="12624">
                  <c:v>7.6109999999999998</c:v>
                </c:pt>
                <c:pt idx="12625">
                  <c:v>7.6159999999999997</c:v>
                </c:pt>
                <c:pt idx="12626">
                  <c:v>7.6159999999999997</c:v>
                </c:pt>
                <c:pt idx="12627">
                  <c:v>7.6219999999999999</c:v>
                </c:pt>
                <c:pt idx="12628">
                  <c:v>7.6260000000000003</c:v>
                </c:pt>
                <c:pt idx="12629">
                  <c:v>7.6280000000000001</c:v>
                </c:pt>
                <c:pt idx="12630">
                  <c:v>7.633</c:v>
                </c:pt>
                <c:pt idx="12631">
                  <c:v>7.6379999999999999</c:v>
                </c:pt>
                <c:pt idx="12632">
                  <c:v>7.641</c:v>
                </c:pt>
                <c:pt idx="12633">
                  <c:v>7.6420000000000003</c:v>
                </c:pt>
                <c:pt idx="12634">
                  <c:v>7.6440000000000001</c:v>
                </c:pt>
                <c:pt idx="12635">
                  <c:v>7.6479999999999997</c:v>
                </c:pt>
                <c:pt idx="12636">
                  <c:v>7.6479999999999997</c:v>
                </c:pt>
                <c:pt idx="12637">
                  <c:v>7.649</c:v>
                </c:pt>
                <c:pt idx="12638">
                  <c:v>7.6520000000000001</c:v>
                </c:pt>
                <c:pt idx="12639">
                  <c:v>7.6539999999999999</c:v>
                </c:pt>
                <c:pt idx="12640">
                  <c:v>7.6630000000000003</c:v>
                </c:pt>
                <c:pt idx="12641">
                  <c:v>7.6639999999999997</c:v>
                </c:pt>
                <c:pt idx="12642">
                  <c:v>7.6639999999999997</c:v>
                </c:pt>
                <c:pt idx="12643">
                  <c:v>7.6639999999999997</c:v>
                </c:pt>
                <c:pt idx="12644">
                  <c:v>7.6639999999999997</c:v>
                </c:pt>
                <c:pt idx="12645">
                  <c:v>7.6639999999999997</c:v>
                </c:pt>
                <c:pt idx="12646">
                  <c:v>7.665</c:v>
                </c:pt>
                <c:pt idx="12647">
                  <c:v>7.6660000000000004</c:v>
                </c:pt>
                <c:pt idx="12648">
                  <c:v>7.6680000000000001</c:v>
                </c:pt>
                <c:pt idx="12649">
                  <c:v>7.6680000000000001</c:v>
                </c:pt>
                <c:pt idx="12650">
                  <c:v>7.6749999999999998</c:v>
                </c:pt>
                <c:pt idx="12651">
                  <c:v>7.6749999999999998</c:v>
                </c:pt>
                <c:pt idx="12652">
                  <c:v>7.6749999999999998</c:v>
                </c:pt>
                <c:pt idx="12653">
                  <c:v>7.6749999999999998</c:v>
                </c:pt>
                <c:pt idx="12654">
                  <c:v>7.6749999999999998</c:v>
                </c:pt>
                <c:pt idx="12655">
                  <c:v>7.6760000000000002</c:v>
                </c:pt>
                <c:pt idx="12656">
                  <c:v>7.6760000000000002</c:v>
                </c:pt>
                <c:pt idx="12657">
                  <c:v>7.6779999999999999</c:v>
                </c:pt>
                <c:pt idx="12658">
                  <c:v>7.6790000000000003</c:v>
                </c:pt>
                <c:pt idx="12659">
                  <c:v>7.68</c:v>
                </c:pt>
                <c:pt idx="12660">
                  <c:v>7.68</c:v>
                </c:pt>
                <c:pt idx="12661">
                  <c:v>7.68</c:v>
                </c:pt>
                <c:pt idx="12662">
                  <c:v>7.681</c:v>
                </c:pt>
                <c:pt idx="12663">
                  <c:v>7.681</c:v>
                </c:pt>
                <c:pt idx="12664">
                  <c:v>7.6870000000000003</c:v>
                </c:pt>
                <c:pt idx="12665">
                  <c:v>7.6879999999999997</c:v>
                </c:pt>
                <c:pt idx="12666">
                  <c:v>7.6879999999999997</c:v>
                </c:pt>
                <c:pt idx="12667">
                  <c:v>7.6959999999999997</c:v>
                </c:pt>
                <c:pt idx="12668">
                  <c:v>7.6970000000000001</c:v>
                </c:pt>
                <c:pt idx="12669">
                  <c:v>7.6970000000000001</c:v>
                </c:pt>
                <c:pt idx="12670">
                  <c:v>7.6989999999999998</c:v>
                </c:pt>
                <c:pt idx="12671">
                  <c:v>7.6989999999999998</c:v>
                </c:pt>
                <c:pt idx="12672">
                  <c:v>7.702</c:v>
                </c:pt>
                <c:pt idx="12673">
                  <c:v>7.718</c:v>
                </c:pt>
                <c:pt idx="12674">
                  <c:v>7.7229999999999999</c:v>
                </c:pt>
                <c:pt idx="12675">
                  <c:v>7.7229999999999999</c:v>
                </c:pt>
                <c:pt idx="12676">
                  <c:v>7.7279999999999998</c:v>
                </c:pt>
                <c:pt idx="12677">
                  <c:v>7.7290000000000001</c:v>
                </c:pt>
                <c:pt idx="12678">
                  <c:v>7.7350000000000003</c:v>
                </c:pt>
                <c:pt idx="12679">
                  <c:v>7.7350000000000003</c:v>
                </c:pt>
                <c:pt idx="12680">
                  <c:v>7.7350000000000003</c:v>
                </c:pt>
                <c:pt idx="12681">
                  <c:v>7.7350000000000003</c:v>
                </c:pt>
                <c:pt idx="12682">
                  <c:v>7.7350000000000003</c:v>
                </c:pt>
                <c:pt idx="12683">
                  <c:v>7.7380000000000004</c:v>
                </c:pt>
                <c:pt idx="12684">
                  <c:v>7.742</c:v>
                </c:pt>
                <c:pt idx="12685">
                  <c:v>7.7439999999999998</c:v>
                </c:pt>
                <c:pt idx="12686">
                  <c:v>7.7439999999999998</c:v>
                </c:pt>
                <c:pt idx="12687">
                  <c:v>7.7439999999999998</c:v>
                </c:pt>
                <c:pt idx="12688">
                  <c:v>7.7450000000000001</c:v>
                </c:pt>
                <c:pt idx="12689">
                  <c:v>7.7450000000000001</c:v>
                </c:pt>
                <c:pt idx="12690">
                  <c:v>7.7469999999999999</c:v>
                </c:pt>
                <c:pt idx="12691">
                  <c:v>7.7510000000000003</c:v>
                </c:pt>
                <c:pt idx="12692">
                  <c:v>7.7560000000000002</c:v>
                </c:pt>
                <c:pt idx="12693">
                  <c:v>7.7590000000000003</c:v>
                </c:pt>
                <c:pt idx="12694">
                  <c:v>7.7590000000000003</c:v>
                </c:pt>
                <c:pt idx="12695">
                  <c:v>7.76</c:v>
                </c:pt>
                <c:pt idx="12696">
                  <c:v>7.76</c:v>
                </c:pt>
                <c:pt idx="12697">
                  <c:v>7.76</c:v>
                </c:pt>
                <c:pt idx="12698">
                  <c:v>7.76</c:v>
                </c:pt>
                <c:pt idx="12699">
                  <c:v>7.7610000000000001</c:v>
                </c:pt>
                <c:pt idx="12700">
                  <c:v>7.7610000000000001</c:v>
                </c:pt>
                <c:pt idx="12701">
                  <c:v>7.7610000000000001</c:v>
                </c:pt>
                <c:pt idx="12702">
                  <c:v>7.7610000000000001</c:v>
                </c:pt>
                <c:pt idx="12703">
                  <c:v>7.7619999999999996</c:v>
                </c:pt>
                <c:pt idx="12704">
                  <c:v>7.7709999999999999</c:v>
                </c:pt>
                <c:pt idx="12705">
                  <c:v>7.7709999999999999</c:v>
                </c:pt>
                <c:pt idx="12706">
                  <c:v>7.7759999999999998</c:v>
                </c:pt>
                <c:pt idx="12707">
                  <c:v>7.7759999999999998</c:v>
                </c:pt>
                <c:pt idx="12708">
                  <c:v>7.7759999999999998</c:v>
                </c:pt>
                <c:pt idx="12709">
                  <c:v>7.7779999999999996</c:v>
                </c:pt>
                <c:pt idx="12710">
                  <c:v>7.7779999999999996</c:v>
                </c:pt>
                <c:pt idx="12711">
                  <c:v>7.7779999999999996</c:v>
                </c:pt>
                <c:pt idx="12712">
                  <c:v>7.7779999999999996</c:v>
                </c:pt>
                <c:pt idx="12713">
                  <c:v>7.7779999999999996</c:v>
                </c:pt>
                <c:pt idx="12714">
                  <c:v>7.7789999999999999</c:v>
                </c:pt>
                <c:pt idx="12715">
                  <c:v>7.7789999999999999</c:v>
                </c:pt>
                <c:pt idx="12716">
                  <c:v>7.782</c:v>
                </c:pt>
                <c:pt idx="12717">
                  <c:v>7.782</c:v>
                </c:pt>
                <c:pt idx="12718">
                  <c:v>7.7859999999999996</c:v>
                </c:pt>
                <c:pt idx="12719">
                  <c:v>7.7880000000000003</c:v>
                </c:pt>
                <c:pt idx="12720">
                  <c:v>7.7919999999999998</c:v>
                </c:pt>
                <c:pt idx="12721">
                  <c:v>7.7930000000000001</c:v>
                </c:pt>
                <c:pt idx="12722">
                  <c:v>7.7939999999999996</c:v>
                </c:pt>
                <c:pt idx="12723">
                  <c:v>7.7939999999999996</c:v>
                </c:pt>
                <c:pt idx="12724">
                  <c:v>7.7939999999999996</c:v>
                </c:pt>
                <c:pt idx="12725">
                  <c:v>7.7939999999999996</c:v>
                </c:pt>
                <c:pt idx="12726">
                  <c:v>7.7949999999999999</c:v>
                </c:pt>
                <c:pt idx="12727">
                  <c:v>7.7960000000000003</c:v>
                </c:pt>
                <c:pt idx="12728">
                  <c:v>7.7969999999999997</c:v>
                </c:pt>
                <c:pt idx="12729">
                  <c:v>7.7969999999999997</c:v>
                </c:pt>
                <c:pt idx="12730">
                  <c:v>7.806</c:v>
                </c:pt>
                <c:pt idx="12731">
                  <c:v>7.806</c:v>
                </c:pt>
                <c:pt idx="12732">
                  <c:v>7.806</c:v>
                </c:pt>
                <c:pt idx="12733">
                  <c:v>7.806</c:v>
                </c:pt>
                <c:pt idx="12734">
                  <c:v>7.8070000000000004</c:v>
                </c:pt>
                <c:pt idx="12735">
                  <c:v>7.8079999999999998</c:v>
                </c:pt>
                <c:pt idx="12736">
                  <c:v>7.8079999999999998</c:v>
                </c:pt>
                <c:pt idx="12737">
                  <c:v>7.8079999999999998</c:v>
                </c:pt>
                <c:pt idx="12738">
                  <c:v>7.81</c:v>
                </c:pt>
                <c:pt idx="12739">
                  <c:v>7.8109999999999999</c:v>
                </c:pt>
                <c:pt idx="12740">
                  <c:v>7.8159999999999998</c:v>
                </c:pt>
                <c:pt idx="12741">
                  <c:v>7.8159999999999998</c:v>
                </c:pt>
                <c:pt idx="12742">
                  <c:v>7.8159999999999998</c:v>
                </c:pt>
                <c:pt idx="12743">
                  <c:v>7.8159999999999998</c:v>
                </c:pt>
                <c:pt idx="12744">
                  <c:v>7.8159999999999998</c:v>
                </c:pt>
                <c:pt idx="12745">
                  <c:v>7.8159999999999998</c:v>
                </c:pt>
                <c:pt idx="12746">
                  <c:v>7.819</c:v>
                </c:pt>
                <c:pt idx="12747">
                  <c:v>7.82</c:v>
                </c:pt>
                <c:pt idx="12748">
                  <c:v>7.8250000000000002</c:v>
                </c:pt>
                <c:pt idx="12749">
                  <c:v>7.8250000000000002</c:v>
                </c:pt>
                <c:pt idx="12750">
                  <c:v>7.8250000000000002</c:v>
                </c:pt>
                <c:pt idx="12751">
                  <c:v>7.827</c:v>
                </c:pt>
                <c:pt idx="12752">
                  <c:v>7.8280000000000003</c:v>
                </c:pt>
                <c:pt idx="12753">
                  <c:v>7.83</c:v>
                </c:pt>
                <c:pt idx="12754">
                  <c:v>7.8339999999999996</c:v>
                </c:pt>
                <c:pt idx="12755">
                  <c:v>7.8410000000000002</c:v>
                </c:pt>
                <c:pt idx="12756">
                  <c:v>7.8410000000000002</c:v>
                </c:pt>
                <c:pt idx="12757">
                  <c:v>7.8410000000000002</c:v>
                </c:pt>
                <c:pt idx="12758">
                  <c:v>7.8410000000000002</c:v>
                </c:pt>
                <c:pt idx="12759">
                  <c:v>7.8410000000000002</c:v>
                </c:pt>
                <c:pt idx="12760">
                  <c:v>7.8440000000000003</c:v>
                </c:pt>
                <c:pt idx="12761">
                  <c:v>7.8449999999999998</c:v>
                </c:pt>
                <c:pt idx="12762">
                  <c:v>7.8449999999999998</c:v>
                </c:pt>
                <c:pt idx="12763">
                  <c:v>7.8550000000000004</c:v>
                </c:pt>
                <c:pt idx="12764">
                  <c:v>7.8550000000000004</c:v>
                </c:pt>
                <c:pt idx="12765">
                  <c:v>7.8559999999999999</c:v>
                </c:pt>
                <c:pt idx="12766">
                  <c:v>7.8570000000000002</c:v>
                </c:pt>
                <c:pt idx="12767">
                  <c:v>7.8570000000000002</c:v>
                </c:pt>
                <c:pt idx="12768">
                  <c:v>7.8570000000000002</c:v>
                </c:pt>
                <c:pt idx="12769">
                  <c:v>7.8570000000000002</c:v>
                </c:pt>
                <c:pt idx="12770">
                  <c:v>7.8570000000000002</c:v>
                </c:pt>
                <c:pt idx="12771">
                  <c:v>7.8579999999999997</c:v>
                </c:pt>
                <c:pt idx="12772">
                  <c:v>7.86</c:v>
                </c:pt>
                <c:pt idx="12773">
                  <c:v>7.8609999999999998</c:v>
                </c:pt>
                <c:pt idx="12774">
                  <c:v>7.8609999999999998</c:v>
                </c:pt>
                <c:pt idx="12775">
                  <c:v>7.867</c:v>
                </c:pt>
                <c:pt idx="12776">
                  <c:v>7.867</c:v>
                </c:pt>
                <c:pt idx="12777">
                  <c:v>7.867</c:v>
                </c:pt>
                <c:pt idx="12778">
                  <c:v>7.8680000000000003</c:v>
                </c:pt>
                <c:pt idx="12779">
                  <c:v>7.87</c:v>
                </c:pt>
                <c:pt idx="12780">
                  <c:v>7.8730000000000002</c:v>
                </c:pt>
                <c:pt idx="12781">
                  <c:v>7.8730000000000002</c:v>
                </c:pt>
                <c:pt idx="12782">
                  <c:v>7.8730000000000002</c:v>
                </c:pt>
                <c:pt idx="12783">
                  <c:v>7.8739999999999997</c:v>
                </c:pt>
                <c:pt idx="12784">
                  <c:v>7.8780000000000001</c:v>
                </c:pt>
                <c:pt idx="12785">
                  <c:v>7.8780000000000001</c:v>
                </c:pt>
                <c:pt idx="12786">
                  <c:v>7.8780000000000001</c:v>
                </c:pt>
                <c:pt idx="12787">
                  <c:v>7.8789999999999996</c:v>
                </c:pt>
                <c:pt idx="12788">
                  <c:v>7.8789999999999996</c:v>
                </c:pt>
                <c:pt idx="12789">
                  <c:v>7.8789999999999996</c:v>
                </c:pt>
                <c:pt idx="12790">
                  <c:v>7.88</c:v>
                </c:pt>
                <c:pt idx="12791">
                  <c:v>7.89</c:v>
                </c:pt>
                <c:pt idx="12792">
                  <c:v>7.89</c:v>
                </c:pt>
                <c:pt idx="12793">
                  <c:v>7.891</c:v>
                </c:pt>
                <c:pt idx="12794">
                  <c:v>7.8929999999999998</c:v>
                </c:pt>
                <c:pt idx="12795">
                  <c:v>7.8940000000000001</c:v>
                </c:pt>
                <c:pt idx="12796">
                  <c:v>7.8940000000000001</c:v>
                </c:pt>
                <c:pt idx="12797">
                  <c:v>7.9039999999999999</c:v>
                </c:pt>
                <c:pt idx="12798">
                  <c:v>7.915</c:v>
                </c:pt>
                <c:pt idx="12799">
                  <c:v>7.9210000000000003</c:v>
                </c:pt>
                <c:pt idx="12800">
                  <c:v>7.9210000000000003</c:v>
                </c:pt>
                <c:pt idx="12801">
                  <c:v>7.9219999999999997</c:v>
                </c:pt>
                <c:pt idx="12802">
                  <c:v>7.923</c:v>
                </c:pt>
                <c:pt idx="12803">
                  <c:v>7.923</c:v>
                </c:pt>
                <c:pt idx="12804">
                  <c:v>7.9279999999999999</c:v>
                </c:pt>
                <c:pt idx="12805">
                  <c:v>7.931</c:v>
                </c:pt>
                <c:pt idx="12806">
                  <c:v>7.9320000000000004</c:v>
                </c:pt>
                <c:pt idx="12807">
                  <c:v>7.9379999999999997</c:v>
                </c:pt>
                <c:pt idx="12808">
                  <c:v>7.9390000000000001</c:v>
                </c:pt>
                <c:pt idx="12809">
                  <c:v>7.9390000000000001</c:v>
                </c:pt>
                <c:pt idx="12810">
                  <c:v>7.9390000000000001</c:v>
                </c:pt>
                <c:pt idx="12811">
                  <c:v>7.9390000000000001</c:v>
                </c:pt>
                <c:pt idx="12812">
                  <c:v>7.94</c:v>
                </c:pt>
                <c:pt idx="12813">
                  <c:v>7.94</c:v>
                </c:pt>
                <c:pt idx="12814">
                  <c:v>7.9509999999999996</c:v>
                </c:pt>
                <c:pt idx="12815">
                  <c:v>7.9509999999999996</c:v>
                </c:pt>
                <c:pt idx="12816">
                  <c:v>7.9509999999999996</c:v>
                </c:pt>
                <c:pt idx="12817">
                  <c:v>7.9509999999999996</c:v>
                </c:pt>
                <c:pt idx="12818">
                  <c:v>7.9509999999999996</c:v>
                </c:pt>
                <c:pt idx="12819">
                  <c:v>7.952</c:v>
                </c:pt>
                <c:pt idx="12820">
                  <c:v>7.9539999999999997</c:v>
                </c:pt>
                <c:pt idx="12821">
                  <c:v>7.9539999999999997</c:v>
                </c:pt>
                <c:pt idx="12822">
                  <c:v>7.9539999999999997</c:v>
                </c:pt>
                <c:pt idx="12823">
                  <c:v>7.9539999999999997</c:v>
                </c:pt>
                <c:pt idx="12824">
                  <c:v>7.9539999999999997</c:v>
                </c:pt>
                <c:pt idx="12825">
                  <c:v>7.9539999999999997</c:v>
                </c:pt>
                <c:pt idx="12826">
                  <c:v>7.9539999999999997</c:v>
                </c:pt>
                <c:pt idx="12827">
                  <c:v>7.9539999999999997</c:v>
                </c:pt>
                <c:pt idx="12828">
                  <c:v>7.9580000000000002</c:v>
                </c:pt>
                <c:pt idx="12829">
                  <c:v>7.9580000000000002</c:v>
                </c:pt>
                <c:pt idx="12830">
                  <c:v>7.9610000000000003</c:v>
                </c:pt>
                <c:pt idx="12831">
                  <c:v>7.9610000000000003</c:v>
                </c:pt>
                <c:pt idx="12832">
                  <c:v>7.9610000000000003</c:v>
                </c:pt>
                <c:pt idx="12833">
                  <c:v>7.9630000000000001</c:v>
                </c:pt>
                <c:pt idx="12834">
                  <c:v>7.9630000000000001</c:v>
                </c:pt>
                <c:pt idx="12835">
                  <c:v>7.9630000000000001</c:v>
                </c:pt>
                <c:pt idx="12836">
                  <c:v>7.9630000000000001</c:v>
                </c:pt>
                <c:pt idx="12837">
                  <c:v>7.9640000000000004</c:v>
                </c:pt>
                <c:pt idx="12838">
                  <c:v>7.9660000000000002</c:v>
                </c:pt>
                <c:pt idx="12839">
                  <c:v>7.97</c:v>
                </c:pt>
                <c:pt idx="12840">
                  <c:v>7.9710000000000001</c:v>
                </c:pt>
                <c:pt idx="12841">
                  <c:v>7.9710000000000001</c:v>
                </c:pt>
                <c:pt idx="12842">
                  <c:v>7.976</c:v>
                </c:pt>
                <c:pt idx="12843">
                  <c:v>7.9770000000000003</c:v>
                </c:pt>
                <c:pt idx="12844">
                  <c:v>7.9770000000000003</c:v>
                </c:pt>
                <c:pt idx="12845">
                  <c:v>7.9770000000000003</c:v>
                </c:pt>
                <c:pt idx="12846">
                  <c:v>7.9859999999999998</c:v>
                </c:pt>
                <c:pt idx="12847">
                  <c:v>7.9859999999999998</c:v>
                </c:pt>
                <c:pt idx="12848">
                  <c:v>7.9870000000000001</c:v>
                </c:pt>
                <c:pt idx="12849">
                  <c:v>7.9889999999999999</c:v>
                </c:pt>
                <c:pt idx="12850">
                  <c:v>7.9950000000000001</c:v>
                </c:pt>
                <c:pt idx="12851">
                  <c:v>7.9980000000000002</c:v>
                </c:pt>
                <c:pt idx="12852">
                  <c:v>8</c:v>
                </c:pt>
                <c:pt idx="12853">
                  <c:v>8.0120000000000005</c:v>
                </c:pt>
                <c:pt idx="12854">
                  <c:v>8.0190000000000001</c:v>
                </c:pt>
                <c:pt idx="12855">
                  <c:v>8.0220000000000002</c:v>
                </c:pt>
                <c:pt idx="12856">
                  <c:v>8.0239999999999991</c:v>
                </c:pt>
                <c:pt idx="12857">
                  <c:v>8.0239999999999991</c:v>
                </c:pt>
                <c:pt idx="12858">
                  <c:v>8.0239999999999991</c:v>
                </c:pt>
                <c:pt idx="12859">
                  <c:v>8.0239999999999991</c:v>
                </c:pt>
                <c:pt idx="12860">
                  <c:v>8.0250000000000004</c:v>
                </c:pt>
                <c:pt idx="12861">
                  <c:v>8.032</c:v>
                </c:pt>
                <c:pt idx="12862">
                  <c:v>8.0359999999999996</c:v>
                </c:pt>
                <c:pt idx="12863">
                  <c:v>8.0359999999999996</c:v>
                </c:pt>
                <c:pt idx="12864">
                  <c:v>8.0359999999999996</c:v>
                </c:pt>
                <c:pt idx="12865">
                  <c:v>8.0359999999999996</c:v>
                </c:pt>
                <c:pt idx="12866">
                  <c:v>8.0359999999999996</c:v>
                </c:pt>
                <c:pt idx="12867">
                  <c:v>8.0370000000000008</c:v>
                </c:pt>
                <c:pt idx="12868">
                  <c:v>8.0370000000000008</c:v>
                </c:pt>
                <c:pt idx="12869">
                  <c:v>8.0370000000000008</c:v>
                </c:pt>
                <c:pt idx="12870">
                  <c:v>8.0389999999999997</c:v>
                </c:pt>
                <c:pt idx="12871">
                  <c:v>8.0449999999999999</c:v>
                </c:pt>
                <c:pt idx="12872">
                  <c:v>8.0510000000000002</c:v>
                </c:pt>
                <c:pt idx="12873">
                  <c:v>8.0519999999999996</c:v>
                </c:pt>
                <c:pt idx="12874">
                  <c:v>8.0519999999999996</c:v>
                </c:pt>
                <c:pt idx="12875">
                  <c:v>8.0519999999999996</c:v>
                </c:pt>
                <c:pt idx="12876">
                  <c:v>8.0530000000000008</c:v>
                </c:pt>
                <c:pt idx="12877">
                  <c:v>8.0540000000000003</c:v>
                </c:pt>
                <c:pt idx="12878">
                  <c:v>8.0619999999999994</c:v>
                </c:pt>
                <c:pt idx="12879">
                  <c:v>8.0619999999999994</c:v>
                </c:pt>
                <c:pt idx="12880">
                  <c:v>8.0679999999999996</c:v>
                </c:pt>
                <c:pt idx="12881">
                  <c:v>8.0690000000000008</c:v>
                </c:pt>
                <c:pt idx="12882">
                  <c:v>8.0690000000000008</c:v>
                </c:pt>
                <c:pt idx="12883">
                  <c:v>8.0690000000000008</c:v>
                </c:pt>
                <c:pt idx="12884">
                  <c:v>8.0730000000000004</c:v>
                </c:pt>
                <c:pt idx="12885">
                  <c:v>8.0730000000000004</c:v>
                </c:pt>
                <c:pt idx="12886">
                  <c:v>8.0739999999999998</c:v>
                </c:pt>
                <c:pt idx="12887">
                  <c:v>8.0820000000000007</c:v>
                </c:pt>
                <c:pt idx="12888">
                  <c:v>8.0850000000000009</c:v>
                </c:pt>
                <c:pt idx="12889">
                  <c:v>8.0869999999999997</c:v>
                </c:pt>
                <c:pt idx="12890">
                  <c:v>8.0869999999999997</c:v>
                </c:pt>
                <c:pt idx="12891">
                  <c:v>8.09</c:v>
                </c:pt>
                <c:pt idx="12892">
                  <c:v>8.0909999999999993</c:v>
                </c:pt>
                <c:pt idx="12893">
                  <c:v>8.0969999999999995</c:v>
                </c:pt>
                <c:pt idx="12894">
                  <c:v>8.0990000000000002</c:v>
                </c:pt>
                <c:pt idx="12895">
                  <c:v>8.1039999999999992</c:v>
                </c:pt>
                <c:pt idx="12896">
                  <c:v>8.1039999999999992</c:v>
                </c:pt>
                <c:pt idx="12897">
                  <c:v>8.1039999999999992</c:v>
                </c:pt>
                <c:pt idx="12898">
                  <c:v>8.11</c:v>
                </c:pt>
                <c:pt idx="12899">
                  <c:v>8.1110000000000007</c:v>
                </c:pt>
                <c:pt idx="12900">
                  <c:v>8.1110000000000007</c:v>
                </c:pt>
                <c:pt idx="12901">
                  <c:v>8.1110000000000007</c:v>
                </c:pt>
                <c:pt idx="12902">
                  <c:v>8.1120000000000001</c:v>
                </c:pt>
                <c:pt idx="12903">
                  <c:v>8.1120000000000001</c:v>
                </c:pt>
                <c:pt idx="12904">
                  <c:v>8.1129999999999995</c:v>
                </c:pt>
                <c:pt idx="12905">
                  <c:v>8.1140000000000008</c:v>
                </c:pt>
                <c:pt idx="12906">
                  <c:v>8.1159999999999997</c:v>
                </c:pt>
                <c:pt idx="12907">
                  <c:v>8.1170000000000009</c:v>
                </c:pt>
                <c:pt idx="12908">
                  <c:v>8.1199999999999992</c:v>
                </c:pt>
                <c:pt idx="12909">
                  <c:v>8.1219999999999999</c:v>
                </c:pt>
                <c:pt idx="12910">
                  <c:v>8.1240000000000006</c:v>
                </c:pt>
                <c:pt idx="12911">
                  <c:v>8.1340000000000003</c:v>
                </c:pt>
                <c:pt idx="12912">
                  <c:v>8.1359999999999992</c:v>
                </c:pt>
                <c:pt idx="12913">
                  <c:v>8.141</c:v>
                </c:pt>
                <c:pt idx="12914">
                  <c:v>8.15</c:v>
                </c:pt>
                <c:pt idx="12915">
                  <c:v>8.15</c:v>
                </c:pt>
                <c:pt idx="12916">
                  <c:v>8.15</c:v>
                </c:pt>
                <c:pt idx="12917">
                  <c:v>8.15</c:v>
                </c:pt>
                <c:pt idx="12918">
                  <c:v>8.15</c:v>
                </c:pt>
                <c:pt idx="12919">
                  <c:v>8.15</c:v>
                </c:pt>
                <c:pt idx="12920">
                  <c:v>8.15</c:v>
                </c:pt>
                <c:pt idx="12921">
                  <c:v>8.1530000000000005</c:v>
                </c:pt>
                <c:pt idx="12922">
                  <c:v>8.1530000000000005</c:v>
                </c:pt>
                <c:pt idx="12923">
                  <c:v>8.1539999999999999</c:v>
                </c:pt>
                <c:pt idx="12924">
                  <c:v>8.1539999999999999</c:v>
                </c:pt>
                <c:pt idx="12925">
                  <c:v>8.157</c:v>
                </c:pt>
                <c:pt idx="12926">
                  <c:v>8.157</c:v>
                </c:pt>
                <c:pt idx="12927">
                  <c:v>8.157</c:v>
                </c:pt>
                <c:pt idx="12928">
                  <c:v>8.157</c:v>
                </c:pt>
                <c:pt idx="12929">
                  <c:v>8.1590000000000007</c:v>
                </c:pt>
                <c:pt idx="12930">
                  <c:v>8.1590000000000007</c:v>
                </c:pt>
                <c:pt idx="12931">
                  <c:v>8.16</c:v>
                </c:pt>
                <c:pt idx="12932">
                  <c:v>8.1620000000000008</c:v>
                </c:pt>
                <c:pt idx="12933">
                  <c:v>8.1669999999999998</c:v>
                </c:pt>
                <c:pt idx="12934">
                  <c:v>8.1679999999999993</c:v>
                </c:pt>
                <c:pt idx="12935">
                  <c:v>8.1690000000000005</c:v>
                </c:pt>
                <c:pt idx="12936">
                  <c:v>8.17</c:v>
                </c:pt>
                <c:pt idx="12937">
                  <c:v>8.1709999999999994</c:v>
                </c:pt>
                <c:pt idx="12938">
                  <c:v>8.1720000000000006</c:v>
                </c:pt>
                <c:pt idx="12939">
                  <c:v>8.1780000000000008</c:v>
                </c:pt>
                <c:pt idx="12940">
                  <c:v>8.1850000000000005</c:v>
                </c:pt>
                <c:pt idx="12941">
                  <c:v>8.1859999999999999</c:v>
                </c:pt>
                <c:pt idx="12942">
                  <c:v>8.1869999999999994</c:v>
                </c:pt>
                <c:pt idx="12943">
                  <c:v>8.1980000000000004</c:v>
                </c:pt>
                <c:pt idx="12944">
                  <c:v>8.1999999999999993</c:v>
                </c:pt>
                <c:pt idx="12945">
                  <c:v>8.2089999999999996</c:v>
                </c:pt>
                <c:pt idx="12946">
                  <c:v>8.2110000000000003</c:v>
                </c:pt>
                <c:pt idx="12947">
                  <c:v>8.2170000000000005</c:v>
                </c:pt>
                <c:pt idx="12948">
                  <c:v>8.2210000000000001</c:v>
                </c:pt>
                <c:pt idx="12949">
                  <c:v>8.2219999999999995</c:v>
                </c:pt>
                <c:pt idx="12950">
                  <c:v>8.2330000000000005</c:v>
                </c:pt>
                <c:pt idx="12951">
                  <c:v>8.2330000000000005</c:v>
                </c:pt>
                <c:pt idx="12952">
                  <c:v>8.2330000000000005</c:v>
                </c:pt>
                <c:pt idx="12953">
                  <c:v>8.234</c:v>
                </c:pt>
                <c:pt idx="12954">
                  <c:v>8.2360000000000007</c:v>
                </c:pt>
                <c:pt idx="12955">
                  <c:v>8.2449999999999992</c:v>
                </c:pt>
                <c:pt idx="12956">
                  <c:v>8.2460000000000004</c:v>
                </c:pt>
                <c:pt idx="12957">
                  <c:v>8.2460000000000004</c:v>
                </c:pt>
                <c:pt idx="12958">
                  <c:v>8.2469999999999999</c:v>
                </c:pt>
                <c:pt idx="12959">
                  <c:v>8.2469999999999999</c:v>
                </c:pt>
                <c:pt idx="12960">
                  <c:v>8.25</c:v>
                </c:pt>
                <c:pt idx="12961">
                  <c:v>8.25</c:v>
                </c:pt>
                <c:pt idx="12962">
                  <c:v>8.25</c:v>
                </c:pt>
                <c:pt idx="12963">
                  <c:v>8.25</c:v>
                </c:pt>
                <c:pt idx="12964">
                  <c:v>8.2550000000000008</c:v>
                </c:pt>
                <c:pt idx="12965">
                  <c:v>8.2550000000000008</c:v>
                </c:pt>
                <c:pt idx="12966">
                  <c:v>8.2579999999999991</c:v>
                </c:pt>
                <c:pt idx="12967">
                  <c:v>8.2579999999999991</c:v>
                </c:pt>
                <c:pt idx="12968">
                  <c:v>8.2579999999999991</c:v>
                </c:pt>
                <c:pt idx="12969">
                  <c:v>8.2590000000000003</c:v>
                </c:pt>
                <c:pt idx="12970">
                  <c:v>8.2590000000000003</c:v>
                </c:pt>
                <c:pt idx="12971">
                  <c:v>8.2639999999999993</c:v>
                </c:pt>
                <c:pt idx="12972">
                  <c:v>8.2680000000000007</c:v>
                </c:pt>
                <c:pt idx="12973">
                  <c:v>8.27</c:v>
                </c:pt>
                <c:pt idx="12974">
                  <c:v>8.27</c:v>
                </c:pt>
                <c:pt idx="12975">
                  <c:v>8.2710000000000008</c:v>
                </c:pt>
                <c:pt idx="12976">
                  <c:v>8.2720000000000002</c:v>
                </c:pt>
                <c:pt idx="12977">
                  <c:v>8.2739999999999991</c:v>
                </c:pt>
                <c:pt idx="12978">
                  <c:v>8.2739999999999991</c:v>
                </c:pt>
                <c:pt idx="12979">
                  <c:v>8.2739999999999991</c:v>
                </c:pt>
                <c:pt idx="12980">
                  <c:v>8.2739999999999991</c:v>
                </c:pt>
                <c:pt idx="12981">
                  <c:v>8.2739999999999991</c:v>
                </c:pt>
                <c:pt idx="12982">
                  <c:v>8.2750000000000004</c:v>
                </c:pt>
                <c:pt idx="12983">
                  <c:v>8.2780000000000005</c:v>
                </c:pt>
                <c:pt idx="12984">
                  <c:v>8.282</c:v>
                </c:pt>
                <c:pt idx="12985">
                  <c:v>8.2829999999999995</c:v>
                </c:pt>
                <c:pt idx="12986">
                  <c:v>8.2829999999999995</c:v>
                </c:pt>
                <c:pt idx="12987">
                  <c:v>8.2859999999999996</c:v>
                </c:pt>
                <c:pt idx="12988">
                  <c:v>8.2899999999999991</c:v>
                </c:pt>
                <c:pt idx="12989">
                  <c:v>8.2949999999999999</c:v>
                </c:pt>
                <c:pt idx="12990">
                  <c:v>8.2989999999999995</c:v>
                </c:pt>
                <c:pt idx="12991">
                  <c:v>8.3000000000000007</c:v>
                </c:pt>
                <c:pt idx="12992">
                  <c:v>8.3079999999999998</c:v>
                </c:pt>
                <c:pt idx="12993">
                  <c:v>8.3160000000000007</c:v>
                </c:pt>
                <c:pt idx="12994">
                  <c:v>8.3209999999999997</c:v>
                </c:pt>
                <c:pt idx="12995">
                  <c:v>8.3209999999999997</c:v>
                </c:pt>
                <c:pt idx="12996">
                  <c:v>8.3209999999999997</c:v>
                </c:pt>
                <c:pt idx="12997">
                  <c:v>8.3209999999999997</c:v>
                </c:pt>
                <c:pt idx="12998">
                  <c:v>8.3209999999999997</c:v>
                </c:pt>
                <c:pt idx="12999">
                  <c:v>8.3279999999999994</c:v>
                </c:pt>
                <c:pt idx="13000">
                  <c:v>8.3309999999999995</c:v>
                </c:pt>
                <c:pt idx="13001">
                  <c:v>8.3320000000000007</c:v>
                </c:pt>
                <c:pt idx="13002">
                  <c:v>8.3320000000000007</c:v>
                </c:pt>
                <c:pt idx="13003">
                  <c:v>8.3330000000000002</c:v>
                </c:pt>
                <c:pt idx="13004">
                  <c:v>8.3330000000000002</c:v>
                </c:pt>
                <c:pt idx="13005">
                  <c:v>8.3330000000000002</c:v>
                </c:pt>
                <c:pt idx="13006">
                  <c:v>8.3330000000000002</c:v>
                </c:pt>
                <c:pt idx="13007">
                  <c:v>8.3330000000000002</c:v>
                </c:pt>
                <c:pt idx="13008">
                  <c:v>8.3360000000000003</c:v>
                </c:pt>
                <c:pt idx="13009">
                  <c:v>8.3379999999999992</c:v>
                </c:pt>
                <c:pt idx="13010">
                  <c:v>8.34</c:v>
                </c:pt>
                <c:pt idx="13011">
                  <c:v>8.3420000000000005</c:v>
                </c:pt>
                <c:pt idx="13012">
                  <c:v>8.3439999999999994</c:v>
                </c:pt>
                <c:pt idx="13013">
                  <c:v>8.3450000000000006</c:v>
                </c:pt>
                <c:pt idx="13014">
                  <c:v>8.3450000000000006</c:v>
                </c:pt>
                <c:pt idx="13015">
                  <c:v>8.3460000000000001</c:v>
                </c:pt>
                <c:pt idx="13016">
                  <c:v>8.3490000000000002</c:v>
                </c:pt>
                <c:pt idx="13017">
                  <c:v>8.3490000000000002</c:v>
                </c:pt>
                <c:pt idx="13018">
                  <c:v>8.3490000000000002</c:v>
                </c:pt>
                <c:pt idx="13019">
                  <c:v>8.3490000000000002</c:v>
                </c:pt>
                <c:pt idx="13020">
                  <c:v>8.3580000000000005</c:v>
                </c:pt>
                <c:pt idx="13021">
                  <c:v>8.3620000000000001</c:v>
                </c:pt>
                <c:pt idx="13022">
                  <c:v>8.3659999999999997</c:v>
                </c:pt>
                <c:pt idx="13023">
                  <c:v>8.3659999999999997</c:v>
                </c:pt>
                <c:pt idx="13024">
                  <c:v>8.3659999999999997</c:v>
                </c:pt>
                <c:pt idx="13025">
                  <c:v>8.3710000000000004</c:v>
                </c:pt>
                <c:pt idx="13026">
                  <c:v>8.3710000000000004</c:v>
                </c:pt>
                <c:pt idx="13027">
                  <c:v>8.3710000000000004</c:v>
                </c:pt>
                <c:pt idx="13028">
                  <c:v>8.3729999999999993</c:v>
                </c:pt>
                <c:pt idx="13029">
                  <c:v>8.3729999999999993</c:v>
                </c:pt>
                <c:pt idx="13030">
                  <c:v>8.3740000000000006</c:v>
                </c:pt>
                <c:pt idx="13031">
                  <c:v>8.3740000000000006</c:v>
                </c:pt>
                <c:pt idx="13032">
                  <c:v>8.3819999999999997</c:v>
                </c:pt>
                <c:pt idx="13033">
                  <c:v>8.3819999999999997</c:v>
                </c:pt>
                <c:pt idx="13034">
                  <c:v>8.3829999999999991</c:v>
                </c:pt>
                <c:pt idx="13035">
                  <c:v>8.3840000000000003</c:v>
                </c:pt>
                <c:pt idx="13036">
                  <c:v>8.3840000000000003</c:v>
                </c:pt>
                <c:pt idx="13037">
                  <c:v>8.39</c:v>
                </c:pt>
                <c:pt idx="13038">
                  <c:v>8.3940000000000001</c:v>
                </c:pt>
                <c:pt idx="13039">
                  <c:v>8.3949999999999996</c:v>
                </c:pt>
                <c:pt idx="13040">
                  <c:v>8.3949999999999996</c:v>
                </c:pt>
                <c:pt idx="13041">
                  <c:v>8.3970000000000002</c:v>
                </c:pt>
                <c:pt idx="13042">
                  <c:v>8.3979999999999997</c:v>
                </c:pt>
                <c:pt idx="13043">
                  <c:v>8.4009999999999998</c:v>
                </c:pt>
                <c:pt idx="13044">
                  <c:v>8.4030000000000005</c:v>
                </c:pt>
                <c:pt idx="13045">
                  <c:v>8.4079999999999995</c:v>
                </c:pt>
                <c:pt idx="13046">
                  <c:v>8.4090000000000007</c:v>
                </c:pt>
                <c:pt idx="13047">
                  <c:v>8.4090000000000007</c:v>
                </c:pt>
                <c:pt idx="13048">
                  <c:v>8.4090000000000007</c:v>
                </c:pt>
                <c:pt idx="13049">
                  <c:v>8.4149999999999991</c:v>
                </c:pt>
                <c:pt idx="13050">
                  <c:v>8.4169999999999998</c:v>
                </c:pt>
                <c:pt idx="13051">
                  <c:v>8.4179999999999993</c:v>
                </c:pt>
                <c:pt idx="13052">
                  <c:v>8.4179999999999993</c:v>
                </c:pt>
                <c:pt idx="13053">
                  <c:v>8.4209999999999994</c:v>
                </c:pt>
                <c:pt idx="13054">
                  <c:v>8.4320000000000004</c:v>
                </c:pt>
                <c:pt idx="13055">
                  <c:v>8.4329999999999998</c:v>
                </c:pt>
                <c:pt idx="13056">
                  <c:v>8.4329999999999998</c:v>
                </c:pt>
                <c:pt idx="13057">
                  <c:v>8.4329999999999998</c:v>
                </c:pt>
                <c:pt idx="13058">
                  <c:v>8.4329999999999998</c:v>
                </c:pt>
                <c:pt idx="13059">
                  <c:v>8.4359999999999999</c:v>
                </c:pt>
                <c:pt idx="13060">
                  <c:v>8.4380000000000006</c:v>
                </c:pt>
                <c:pt idx="13061">
                  <c:v>8.4469999999999992</c:v>
                </c:pt>
                <c:pt idx="13062">
                  <c:v>8.4469999999999992</c:v>
                </c:pt>
                <c:pt idx="13063">
                  <c:v>8.4480000000000004</c:v>
                </c:pt>
                <c:pt idx="13064">
                  <c:v>8.4499999999999993</c:v>
                </c:pt>
                <c:pt idx="13065">
                  <c:v>8.4499999999999993</c:v>
                </c:pt>
                <c:pt idx="13066">
                  <c:v>8.4499999999999993</c:v>
                </c:pt>
                <c:pt idx="13067">
                  <c:v>8.4499999999999993</c:v>
                </c:pt>
                <c:pt idx="13068">
                  <c:v>8.4499999999999993</c:v>
                </c:pt>
                <c:pt idx="13069">
                  <c:v>8.4499999999999993</c:v>
                </c:pt>
                <c:pt idx="13070">
                  <c:v>8.4499999999999993</c:v>
                </c:pt>
                <c:pt idx="13071">
                  <c:v>8.452</c:v>
                </c:pt>
                <c:pt idx="13072">
                  <c:v>8.4540000000000006</c:v>
                </c:pt>
                <c:pt idx="13073">
                  <c:v>8.4670000000000005</c:v>
                </c:pt>
                <c:pt idx="13074">
                  <c:v>8.4670000000000005</c:v>
                </c:pt>
                <c:pt idx="13075">
                  <c:v>8.4710000000000001</c:v>
                </c:pt>
                <c:pt idx="13076">
                  <c:v>8.4719999999999995</c:v>
                </c:pt>
                <c:pt idx="13077">
                  <c:v>8.4740000000000002</c:v>
                </c:pt>
                <c:pt idx="13078">
                  <c:v>8.484</c:v>
                </c:pt>
                <c:pt idx="13079">
                  <c:v>8.484</c:v>
                </c:pt>
                <c:pt idx="13080">
                  <c:v>8.4870000000000001</c:v>
                </c:pt>
                <c:pt idx="13081">
                  <c:v>8.4890000000000008</c:v>
                </c:pt>
                <c:pt idx="13082">
                  <c:v>8.4890000000000008</c:v>
                </c:pt>
                <c:pt idx="13083">
                  <c:v>8.4890000000000008</c:v>
                </c:pt>
                <c:pt idx="13084">
                  <c:v>8.4949999999999992</c:v>
                </c:pt>
                <c:pt idx="13085">
                  <c:v>8.5020000000000007</c:v>
                </c:pt>
                <c:pt idx="13086">
                  <c:v>8.5090000000000003</c:v>
                </c:pt>
                <c:pt idx="13087">
                  <c:v>8.5090000000000003</c:v>
                </c:pt>
                <c:pt idx="13088">
                  <c:v>8.5090000000000003</c:v>
                </c:pt>
                <c:pt idx="13089">
                  <c:v>8.5090000000000003</c:v>
                </c:pt>
                <c:pt idx="13090">
                  <c:v>8.5090000000000003</c:v>
                </c:pt>
                <c:pt idx="13091">
                  <c:v>8.51</c:v>
                </c:pt>
                <c:pt idx="13092">
                  <c:v>8.5120000000000005</c:v>
                </c:pt>
                <c:pt idx="13093">
                  <c:v>8.5120000000000005</c:v>
                </c:pt>
                <c:pt idx="13094">
                  <c:v>8.5169999999999995</c:v>
                </c:pt>
                <c:pt idx="13095">
                  <c:v>8.5169999999999995</c:v>
                </c:pt>
                <c:pt idx="13096">
                  <c:v>8.52</c:v>
                </c:pt>
                <c:pt idx="13097">
                  <c:v>8.52</c:v>
                </c:pt>
                <c:pt idx="13098">
                  <c:v>8.5259999999999998</c:v>
                </c:pt>
                <c:pt idx="13099">
                  <c:v>8.5289999999999999</c:v>
                </c:pt>
                <c:pt idx="13100">
                  <c:v>8.5329999999999995</c:v>
                </c:pt>
                <c:pt idx="13101">
                  <c:v>8.5329999999999995</c:v>
                </c:pt>
                <c:pt idx="13102">
                  <c:v>8.5329999999999995</c:v>
                </c:pt>
                <c:pt idx="13103">
                  <c:v>8.5329999999999995</c:v>
                </c:pt>
                <c:pt idx="13104">
                  <c:v>8.5340000000000007</c:v>
                </c:pt>
                <c:pt idx="13105">
                  <c:v>8.5340000000000007</c:v>
                </c:pt>
                <c:pt idx="13106">
                  <c:v>8.5340000000000007</c:v>
                </c:pt>
                <c:pt idx="13107">
                  <c:v>8.5350000000000001</c:v>
                </c:pt>
                <c:pt idx="13108">
                  <c:v>8.5380000000000003</c:v>
                </c:pt>
                <c:pt idx="13109">
                  <c:v>8.5429999999999993</c:v>
                </c:pt>
                <c:pt idx="13110">
                  <c:v>8.5429999999999993</c:v>
                </c:pt>
                <c:pt idx="13111">
                  <c:v>8.5470000000000006</c:v>
                </c:pt>
                <c:pt idx="13112">
                  <c:v>8.5470000000000006</c:v>
                </c:pt>
                <c:pt idx="13113">
                  <c:v>8.5470000000000006</c:v>
                </c:pt>
                <c:pt idx="13114">
                  <c:v>8.5489999999999995</c:v>
                </c:pt>
                <c:pt idx="13115">
                  <c:v>8.5500000000000007</c:v>
                </c:pt>
                <c:pt idx="13116">
                  <c:v>8.5500000000000007</c:v>
                </c:pt>
                <c:pt idx="13117">
                  <c:v>8.5510000000000002</c:v>
                </c:pt>
                <c:pt idx="13118">
                  <c:v>8.5519999999999996</c:v>
                </c:pt>
                <c:pt idx="13119">
                  <c:v>8.5530000000000008</c:v>
                </c:pt>
                <c:pt idx="13120">
                  <c:v>8.5530000000000008</c:v>
                </c:pt>
                <c:pt idx="13121">
                  <c:v>8.5530000000000008</c:v>
                </c:pt>
                <c:pt idx="13122">
                  <c:v>8.5530000000000008</c:v>
                </c:pt>
                <c:pt idx="13123">
                  <c:v>8.5609999999999999</c:v>
                </c:pt>
                <c:pt idx="13124">
                  <c:v>8.5619999999999994</c:v>
                </c:pt>
                <c:pt idx="13125">
                  <c:v>8.5640000000000001</c:v>
                </c:pt>
                <c:pt idx="13126">
                  <c:v>8.5670000000000002</c:v>
                </c:pt>
                <c:pt idx="13127">
                  <c:v>8.5670000000000002</c:v>
                </c:pt>
                <c:pt idx="13128">
                  <c:v>8.5670000000000002</c:v>
                </c:pt>
                <c:pt idx="13129">
                  <c:v>8.5690000000000008</c:v>
                </c:pt>
                <c:pt idx="13130">
                  <c:v>8.57</c:v>
                </c:pt>
                <c:pt idx="13131">
                  <c:v>8.5709999999999997</c:v>
                </c:pt>
                <c:pt idx="13132">
                  <c:v>8.5730000000000004</c:v>
                </c:pt>
                <c:pt idx="13133">
                  <c:v>8.5739999999999998</c:v>
                </c:pt>
                <c:pt idx="13134">
                  <c:v>8.5739999999999998</c:v>
                </c:pt>
                <c:pt idx="13135">
                  <c:v>8.5749999999999993</c:v>
                </c:pt>
                <c:pt idx="13136">
                  <c:v>8.5839999999999996</c:v>
                </c:pt>
                <c:pt idx="13137">
                  <c:v>8.5860000000000003</c:v>
                </c:pt>
                <c:pt idx="13138">
                  <c:v>8.5879999999999992</c:v>
                </c:pt>
                <c:pt idx="13139">
                  <c:v>8.5969999999999995</c:v>
                </c:pt>
                <c:pt idx="13140">
                  <c:v>8.5980000000000008</c:v>
                </c:pt>
                <c:pt idx="13141">
                  <c:v>8.6010000000000009</c:v>
                </c:pt>
                <c:pt idx="13142">
                  <c:v>8.6020000000000003</c:v>
                </c:pt>
                <c:pt idx="13143">
                  <c:v>8.6039999999999992</c:v>
                </c:pt>
                <c:pt idx="13144">
                  <c:v>8.6069999999999993</c:v>
                </c:pt>
                <c:pt idx="13145">
                  <c:v>8.6110000000000007</c:v>
                </c:pt>
                <c:pt idx="13146">
                  <c:v>8.6110000000000007</c:v>
                </c:pt>
                <c:pt idx="13147">
                  <c:v>8.6110000000000007</c:v>
                </c:pt>
                <c:pt idx="13148">
                  <c:v>8.6110000000000007</c:v>
                </c:pt>
                <c:pt idx="13149">
                  <c:v>8.6129999999999995</c:v>
                </c:pt>
                <c:pt idx="13150">
                  <c:v>8.6150000000000002</c:v>
                </c:pt>
                <c:pt idx="13151">
                  <c:v>8.6159999999999997</c:v>
                </c:pt>
                <c:pt idx="13152">
                  <c:v>8.625</c:v>
                </c:pt>
                <c:pt idx="13153">
                  <c:v>8.6270000000000007</c:v>
                </c:pt>
                <c:pt idx="13154">
                  <c:v>8.6280000000000001</c:v>
                </c:pt>
                <c:pt idx="13155">
                  <c:v>8.6349999999999998</c:v>
                </c:pt>
                <c:pt idx="13156">
                  <c:v>8.6359999999999992</c:v>
                </c:pt>
                <c:pt idx="13157">
                  <c:v>8.6359999999999992</c:v>
                </c:pt>
                <c:pt idx="13158">
                  <c:v>8.6370000000000005</c:v>
                </c:pt>
                <c:pt idx="13159">
                  <c:v>8.6389999999999993</c:v>
                </c:pt>
                <c:pt idx="13160">
                  <c:v>8.6389999999999993</c:v>
                </c:pt>
                <c:pt idx="13161">
                  <c:v>8.64</c:v>
                </c:pt>
                <c:pt idx="13162">
                  <c:v>8.6440000000000001</c:v>
                </c:pt>
                <c:pt idx="13163">
                  <c:v>8.6470000000000002</c:v>
                </c:pt>
                <c:pt idx="13164">
                  <c:v>8.6479999999999997</c:v>
                </c:pt>
                <c:pt idx="13165">
                  <c:v>8.6489999999999991</c:v>
                </c:pt>
                <c:pt idx="13166">
                  <c:v>8.6489999999999991</c:v>
                </c:pt>
                <c:pt idx="13167">
                  <c:v>8.65</c:v>
                </c:pt>
                <c:pt idx="13168">
                  <c:v>8.6519999999999992</c:v>
                </c:pt>
                <c:pt idx="13169">
                  <c:v>8.6519999999999992</c:v>
                </c:pt>
                <c:pt idx="13170">
                  <c:v>8.6519999999999992</c:v>
                </c:pt>
                <c:pt idx="13171">
                  <c:v>8.6519999999999992</c:v>
                </c:pt>
                <c:pt idx="13172">
                  <c:v>8.6519999999999992</c:v>
                </c:pt>
                <c:pt idx="13173">
                  <c:v>8.6519999999999992</c:v>
                </c:pt>
                <c:pt idx="13174">
                  <c:v>8.6530000000000005</c:v>
                </c:pt>
                <c:pt idx="13175">
                  <c:v>8.6530000000000005</c:v>
                </c:pt>
                <c:pt idx="13176">
                  <c:v>8.6639999999999997</c:v>
                </c:pt>
                <c:pt idx="13177">
                  <c:v>8.6639999999999997</c:v>
                </c:pt>
                <c:pt idx="13178">
                  <c:v>8.6690000000000005</c:v>
                </c:pt>
                <c:pt idx="13179">
                  <c:v>8.6690000000000005</c:v>
                </c:pt>
                <c:pt idx="13180">
                  <c:v>8.6690000000000005</c:v>
                </c:pt>
                <c:pt idx="13181">
                  <c:v>8.6690000000000005</c:v>
                </c:pt>
                <c:pt idx="13182">
                  <c:v>8.67</c:v>
                </c:pt>
                <c:pt idx="13183">
                  <c:v>8.6760000000000002</c:v>
                </c:pt>
                <c:pt idx="13184">
                  <c:v>8.6760000000000002</c:v>
                </c:pt>
                <c:pt idx="13185">
                  <c:v>8.6790000000000003</c:v>
                </c:pt>
                <c:pt idx="13186">
                  <c:v>8.6790000000000003</c:v>
                </c:pt>
                <c:pt idx="13187">
                  <c:v>8.6859999999999999</c:v>
                </c:pt>
                <c:pt idx="13188">
                  <c:v>8.6869999999999994</c:v>
                </c:pt>
                <c:pt idx="13189">
                  <c:v>8.6880000000000006</c:v>
                </c:pt>
                <c:pt idx="13190">
                  <c:v>8.6880000000000006</c:v>
                </c:pt>
                <c:pt idx="13191">
                  <c:v>8.6999999999999993</c:v>
                </c:pt>
                <c:pt idx="13192">
                  <c:v>8.6999999999999993</c:v>
                </c:pt>
                <c:pt idx="13193">
                  <c:v>8.702</c:v>
                </c:pt>
                <c:pt idx="13194">
                  <c:v>8.7080000000000002</c:v>
                </c:pt>
                <c:pt idx="13195">
                  <c:v>8.7140000000000004</c:v>
                </c:pt>
                <c:pt idx="13196">
                  <c:v>8.7149999999999999</c:v>
                </c:pt>
                <c:pt idx="13197">
                  <c:v>8.7149999999999999</c:v>
                </c:pt>
                <c:pt idx="13198">
                  <c:v>8.7189999999999994</c:v>
                </c:pt>
                <c:pt idx="13199">
                  <c:v>8.7200000000000006</c:v>
                </c:pt>
                <c:pt idx="13200">
                  <c:v>8.7219999999999995</c:v>
                </c:pt>
                <c:pt idx="13201">
                  <c:v>8.7279999999999998</c:v>
                </c:pt>
                <c:pt idx="13202">
                  <c:v>8.7279999999999998</c:v>
                </c:pt>
                <c:pt idx="13203">
                  <c:v>8.7279999999999998</c:v>
                </c:pt>
                <c:pt idx="13204">
                  <c:v>8.7289999999999992</c:v>
                </c:pt>
                <c:pt idx="13205">
                  <c:v>8.7289999999999992</c:v>
                </c:pt>
                <c:pt idx="13206">
                  <c:v>8.7309999999999999</c:v>
                </c:pt>
                <c:pt idx="13207">
                  <c:v>8.7370000000000001</c:v>
                </c:pt>
                <c:pt idx="13208">
                  <c:v>8.7370000000000001</c:v>
                </c:pt>
                <c:pt idx="13209">
                  <c:v>8.7370000000000001</c:v>
                </c:pt>
                <c:pt idx="13210">
                  <c:v>8.7390000000000008</c:v>
                </c:pt>
                <c:pt idx="13211">
                  <c:v>8.7390000000000008</c:v>
                </c:pt>
                <c:pt idx="13212">
                  <c:v>8.7430000000000003</c:v>
                </c:pt>
                <c:pt idx="13213">
                  <c:v>8.7430000000000003</c:v>
                </c:pt>
                <c:pt idx="13214">
                  <c:v>8.7479999999999993</c:v>
                </c:pt>
                <c:pt idx="13215">
                  <c:v>8.7479999999999993</c:v>
                </c:pt>
                <c:pt idx="13216">
                  <c:v>8.7479999999999993</c:v>
                </c:pt>
                <c:pt idx="13217">
                  <c:v>8.75</c:v>
                </c:pt>
                <c:pt idx="13218">
                  <c:v>8.7539999999999996</c:v>
                </c:pt>
                <c:pt idx="13219">
                  <c:v>8.7539999999999996</c:v>
                </c:pt>
                <c:pt idx="13220">
                  <c:v>8.7539999999999996</c:v>
                </c:pt>
                <c:pt idx="13221">
                  <c:v>8.7539999999999996</c:v>
                </c:pt>
                <c:pt idx="13222">
                  <c:v>8.7539999999999996</c:v>
                </c:pt>
                <c:pt idx="13223">
                  <c:v>8.7550000000000008</c:v>
                </c:pt>
                <c:pt idx="13224">
                  <c:v>8.7550000000000008</c:v>
                </c:pt>
                <c:pt idx="13225">
                  <c:v>8.7650000000000006</c:v>
                </c:pt>
                <c:pt idx="13226">
                  <c:v>8.7669999999999995</c:v>
                </c:pt>
                <c:pt idx="13227">
                  <c:v>8.7680000000000007</c:v>
                </c:pt>
                <c:pt idx="13228">
                  <c:v>8.7690000000000001</c:v>
                </c:pt>
                <c:pt idx="13229">
                  <c:v>8.7710000000000008</c:v>
                </c:pt>
                <c:pt idx="13230">
                  <c:v>8.7710000000000008</c:v>
                </c:pt>
                <c:pt idx="13231">
                  <c:v>8.7759999999999998</c:v>
                </c:pt>
                <c:pt idx="13232">
                  <c:v>8.7780000000000005</c:v>
                </c:pt>
                <c:pt idx="13233">
                  <c:v>8.7780000000000005</c:v>
                </c:pt>
                <c:pt idx="13234">
                  <c:v>8.7780000000000005</c:v>
                </c:pt>
                <c:pt idx="13235">
                  <c:v>8.7870000000000008</c:v>
                </c:pt>
                <c:pt idx="13236">
                  <c:v>8.7880000000000003</c:v>
                </c:pt>
                <c:pt idx="13237">
                  <c:v>8.7910000000000004</c:v>
                </c:pt>
                <c:pt idx="13238">
                  <c:v>8.8059999999999992</c:v>
                </c:pt>
                <c:pt idx="13239">
                  <c:v>8.8239999999999998</c:v>
                </c:pt>
                <c:pt idx="13240">
                  <c:v>8.8279999999999994</c:v>
                </c:pt>
                <c:pt idx="13241">
                  <c:v>8.8290000000000006</c:v>
                </c:pt>
                <c:pt idx="13242">
                  <c:v>8.83</c:v>
                </c:pt>
                <c:pt idx="13243">
                  <c:v>8.83</c:v>
                </c:pt>
                <c:pt idx="13244">
                  <c:v>8.83</c:v>
                </c:pt>
                <c:pt idx="13245">
                  <c:v>8.8309999999999995</c:v>
                </c:pt>
                <c:pt idx="13246">
                  <c:v>8.8309999999999995</c:v>
                </c:pt>
                <c:pt idx="13247">
                  <c:v>8.8360000000000003</c:v>
                </c:pt>
                <c:pt idx="13248">
                  <c:v>8.8409999999999993</c:v>
                </c:pt>
                <c:pt idx="13249">
                  <c:v>8.8420000000000005</c:v>
                </c:pt>
                <c:pt idx="13250">
                  <c:v>8.8420000000000005</c:v>
                </c:pt>
                <c:pt idx="13251">
                  <c:v>8.843</c:v>
                </c:pt>
                <c:pt idx="13252">
                  <c:v>8.843</c:v>
                </c:pt>
                <c:pt idx="13253">
                  <c:v>8.8450000000000006</c:v>
                </c:pt>
                <c:pt idx="13254">
                  <c:v>8.8450000000000006</c:v>
                </c:pt>
                <c:pt idx="13255">
                  <c:v>8.8480000000000008</c:v>
                </c:pt>
                <c:pt idx="13256">
                  <c:v>8.8510000000000009</c:v>
                </c:pt>
                <c:pt idx="13257">
                  <c:v>8.8520000000000003</c:v>
                </c:pt>
                <c:pt idx="13258">
                  <c:v>8.8550000000000004</c:v>
                </c:pt>
                <c:pt idx="13259">
                  <c:v>8.8550000000000004</c:v>
                </c:pt>
                <c:pt idx="13260">
                  <c:v>8.8569999999999993</c:v>
                </c:pt>
                <c:pt idx="13261">
                  <c:v>8.8569999999999993</c:v>
                </c:pt>
                <c:pt idx="13262">
                  <c:v>8.8569999999999993</c:v>
                </c:pt>
                <c:pt idx="13263">
                  <c:v>8.8569999999999993</c:v>
                </c:pt>
                <c:pt idx="13264">
                  <c:v>8.8569999999999993</c:v>
                </c:pt>
                <c:pt idx="13265">
                  <c:v>8.8569999999999993</c:v>
                </c:pt>
                <c:pt idx="13266">
                  <c:v>8.8569999999999993</c:v>
                </c:pt>
                <c:pt idx="13267">
                  <c:v>8.8580000000000005</c:v>
                </c:pt>
                <c:pt idx="13268">
                  <c:v>8.859</c:v>
                </c:pt>
                <c:pt idx="13269">
                  <c:v>8.8640000000000008</c:v>
                </c:pt>
                <c:pt idx="13270">
                  <c:v>8.8680000000000003</c:v>
                </c:pt>
                <c:pt idx="13271">
                  <c:v>8.8689999999999998</c:v>
                </c:pt>
                <c:pt idx="13272">
                  <c:v>8.8689999999999998</c:v>
                </c:pt>
                <c:pt idx="13273">
                  <c:v>8.8710000000000004</c:v>
                </c:pt>
                <c:pt idx="13274">
                  <c:v>8.8740000000000006</c:v>
                </c:pt>
                <c:pt idx="13275">
                  <c:v>8.8740000000000006</c:v>
                </c:pt>
                <c:pt idx="13276">
                  <c:v>8.8780000000000001</c:v>
                </c:pt>
                <c:pt idx="13277">
                  <c:v>8.8800000000000008</c:v>
                </c:pt>
                <c:pt idx="13278">
                  <c:v>8.891</c:v>
                </c:pt>
                <c:pt idx="13279">
                  <c:v>8.8919999999999995</c:v>
                </c:pt>
                <c:pt idx="13280">
                  <c:v>8.8919999999999995</c:v>
                </c:pt>
                <c:pt idx="13281">
                  <c:v>8.8949999999999996</c:v>
                </c:pt>
                <c:pt idx="13282">
                  <c:v>8.8960000000000008</c:v>
                </c:pt>
                <c:pt idx="13283">
                  <c:v>8.9019999999999992</c:v>
                </c:pt>
                <c:pt idx="13284">
                  <c:v>8.9079999999999995</c:v>
                </c:pt>
                <c:pt idx="13285">
                  <c:v>8.9120000000000008</c:v>
                </c:pt>
                <c:pt idx="13286">
                  <c:v>8.9120000000000008</c:v>
                </c:pt>
                <c:pt idx="13287">
                  <c:v>8.9120000000000008</c:v>
                </c:pt>
                <c:pt idx="13288">
                  <c:v>8.9130000000000003</c:v>
                </c:pt>
                <c:pt idx="13289">
                  <c:v>8.9130000000000003</c:v>
                </c:pt>
                <c:pt idx="13290">
                  <c:v>8.9239999999999995</c:v>
                </c:pt>
                <c:pt idx="13291">
                  <c:v>8.9250000000000007</c:v>
                </c:pt>
                <c:pt idx="13292">
                  <c:v>8.9250000000000007</c:v>
                </c:pt>
                <c:pt idx="13293">
                  <c:v>8.9269999999999996</c:v>
                </c:pt>
                <c:pt idx="13294">
                  <c:v>8.9339999999999993</c:v>
                </c:pt>
                <c:pt idx="13295">
                  <c:v>8.9339999999999993</c:v>
                </c:pt>
                <c:pt idx="13296">
                  <c:v>8.9339999999999993</c:v>
                </c:pt>
                <c:pt idx="13297">
                  <c:v>8.9350000000000005</c:v>
                </c:pt>
                <c:pt idx="13298">
                  <c:v>8.9420000000000002</c:v>
                </c:pt>
                <c:pt idx="13299">
                  <c:v>8.9420000000000002</c:v>
                </c:pt>
                <c:pt idx="13300">
                  <c:v>8.9440000000000008</c:v>
                </c:pt>
                <c:pt idx="13301">
                  <c:v>8.9450000000000003</c:v>
                </c:pt>
                <c:pt idx="13302">
                  <c:v>8.9469999999999992</c:v>
                </c:pt>
                <c:pt idx="13303">
                  <c:v>8.9469999999999992</c:v>
                </c:pt>
                <c:pt idx="13304">
                  <c:v>8.9469999999999992</c:v>
                </c:pt>
                <c:pt idx="13305">
                  <c:v>8.9489999999999998</c:v>
                </c:pt>
                <c:pt idx="13306">
                  <c:v>8.9580000000000002</c:v>
                </c:pt>
                <c:pt idx="13307">
                  <c:v>8.9589999999999996</c:v>
                </c:pt>
                <c:pt idx="13308">
                  <c:v>8.9600000000000009</c:v>
                </c:pt>
                <c:pt idx="13309">
                  <c:v>8.9600000000000009</c:v>
                </c:pt>
                <c:pt idx="13310">
                  <c:v>8.9600000000000009</c:v>
                </c:pt>
                <c:pt idx="13311">
                  <c:v>8.9600000000000009</c:v>
                </c:pt>
                <c:pt idx="13312">
                  <c:v>8.9600000000000009</c:v>
                </c:pt>
                <c:pt idx="13313">
                  <c:v>8.9600000000000009</c:v>
                </c:pt>
                <c:pt idx="13314">
                  <c:v>8.9619999999999997</c:v>
                </c:pt>
                <c:pt idx="13315">
                  <c:v>8.9619999999999997</c:v>
                </c:pt>
                <c:pt idx="13316">
                  <c:v>8.9670000000000005</c:v>
                </c:pt>
                <c:pt idx="13317">
                  <c:v>8.9689999999999994</c:v>
                </c:pt>
                <c:pt idx="13318">
                  <c:v>8.9710000000000001</c:v>
                </c:pt>
                <c:pt idx="13319">
                  <c:v>8.9710000000000001</c:v>
                </c:pt>
                <c:pt idx="13320">
                  <c:v>8.9710000000000001</c:v>
                </c:pt>
                <c:pt idx="13321">
                  <c:v>8.9760000000000009</c:v>
                </c:pt>
                <c:pt idx="13322">
                  <c:v>8.9770000000000003</c:v>
                </c:pt>
                <c:pt idx="13323">
                  <c:v>8.9770000000000003</c:v>
                </c:pt>
                <c:pt idx="13324">
                  <c:v>8.98</c:v>
                </c:pt>
                <c:pt idx="13325">
                  <c:v>8.9809999999999999</c:v>
                </c:pt>
                <c:pt idx="13326">
                  <c:v>8.9860000000000007</c:v>
                </c:pt>
                <c:pt idx="13327">
                  <c:v>8.9890000000000008</c:v>
                </c:pt>
                <c:pt idx="13328">
                  <c:v>8.9909999999999997</c:v>
                </c:pt>
                <c:pt idx="13329">
                  <c:v>8.9909999999999997</c:v>
                </c:pt>
                <c:pt idx="13330">
                  <c:v>8.9920000000000009</c:v>
                </c:pt>
                <c:pt idx="13331">
                  <c:v>8.9920000000000009</c:v>
                </c:pt>
                <c:pt idx="13332">
                  <c:v>8.9960000000000004</c:v>
                </c:pt>
                <c:pt idx="13333">
                  <c:v>8.9969999999999999</c:v>
                </c:pt>
                <c:pt idx="13334">
                  <c:v>8.9990000000000006</c:v>
                </c:pt>
                <c:pt idx="13335">
                  <c:v>8.9990000000000006</c:v>
                </c:pt>
                <c:pt idx="13336">
                  <c:v>9.0030000000000001</c:v>
                </c:pt>
                <c:pt idx="13337">
                  <c:v>9.0030000000000001</c:v>
                </c:pt>
                <c:pt idx="13338">
                  <c:v>9.01</c:v>
                </c:pt>
                <c:pt idx="13339">
                  <c:v>9.0120000000000005</c:v>
                </c:pt>
                <c:pt idx="13340">
                  <c:v>9.0120000000000005</c:v>
                </c:pt>
                <c:pt idx="13341">
                  <c:v>9.0120000000000005</c:v>
                </c:pt>
                <c:pt idx="13342">
                  <c:v>9.0129999999999999</c:v>
                </c:pt>
                <c:pt idx="13343">
                  <c:v>9.0139999999999993</c:v>
                </c:pt>
                <c:pt idx="13344">
                  <c:v>9.0139999999999993</c:v>
                </c:pt>
                <c:pt idx="13345">
                  <c:v>9.0139999999999993</c:v>
                </c:pt>
                <c:pt idx="13346">
                  <c:v>9.0139999999999993</c:v>
                </c:pt>
                <c:pt idx="13347">
                  <c:v>9.0139999999999993</c:v>
                </c:pt>
                <c:pt idx="13348">
                  <c:v>9.0180000000000007</c:v>
                </c:pt>
                <c:pt idx="13349">
                  <c:v>9.0239999999999991</c:v>
                </c:pt>
                <c:pt idx="13350">
                  <c:v>9.0269999999999992</c:v>
                </c:pt>
                <c:pt idx="13351">
                  <c:v>9.0280000000000005</c:v>
                </c:pt>
                <c:pt idx="13352">
                  <c:v>9.0289999999999999</c:v>
                </c:pt>
                <c:pt idx="13353">
                  <c:v>9.0289999999999999</c:v>
                </c:pt>
                <c:pt idx="13354">
                  <c:v>9.0329999999999995</c:v>
                </c:pt>
                <c:pt idx="13355">
                  <c:v>9.0340000000000007</c:v>
                </c:pt>
                <c:pt idx="13356">
                  <c:v>9.0389999999999997</c:v>
                </c:pt>
                <c:pt idx="13357">
                  <c:v>9.0389999999999997</c:v>
                </c:pt>
                <c:pt idx="13358">
                  <c:v>9.0459999999999994</c:v>
                </c:pt>
                <c:pt idx="13359">
                  <c:v>9.0459999999999994</c:v>
                </c:pt>
                <c:pt idx="13360">
                  <c:v>9.0470000000000006</c:v>
                </c:pt>
                <c:pt idx="13361">
                  <c:v>9.0470000000000006</c:v>
                </c:pt>
                <c:pt idx="13362">
                  <c:v>9.0489999999999995</c:v>
                </c:pt>
                <c:pt idx="13363">
                  <c:v>9.0500000000000007</c:v>
                </c:pt>
                <c:pt idx="13364">
                  <c:v>9.0540000000000003</c:v>
                </c:pt>
                <c:pt idx="13365">
                  <c:v>9.0630000000000006</c:v>
                </c:pt>
                <c:pt idx="13366">
                  <c:v>9.0640000000000001</c:v>
                </c:pt>
                <c:pt idx="13367">
                  <c:v>9.0640000000000001</c:v>
                </c:pt>
                <c:pt idx="13368">
                  <c:v>9.0640000000000001</c:v>
                </c:pt>
                <c:pt idx="13369">
                  <c:v>9.0649999999999995</c:v>
                </c:pt>
                <c:pt idx="13370">
                  <c:v>9.0809999999999995</c:v>
                </c:pt>
                <c:pt idx="13371">
                  <c:v>9.0809999999999995</c:v>
                </c:pt>
                <c:pt idx="13372">
                  <c:v>9.0809999999999995</c:v>
                </c:pt>
                <c:pt idx="13373">
                  <c:v>9.0809999999999995</c:v>
                </c:pt>
                <c:pt idx="13374">
                  <c:v>9.0809999999999995</c:v>
                </c:pt>
                <c:pt idx="13375">
                  <c:v>9.0920000000000005</c:v>
                </c:pt>
                <c:pt idx="13376">
                  <c:v>9.0920000000000005</c:v>
                </c:pt>
                <c:pt idx="13377">
                  <c:v>9.0920000000000005</c:v>
                </c:pt>
                <c:pt idx="13378">
                  <c:v>9.0980000000000008</c:v>
                </c:pt>
                <c:pt idx="13379">
                  <c:v>9.1050000000000004</c:v>
                </c:pt>
                <c:pt idx="13380">
                  <c:v>9.1050000000000004</c:v>
                </c:pt>
                <c:pt idx="13381">
                  <c:v>9.1050000000000004</c:v>
                </c:pt>
                <c:pt idx="13382">
                  <c:v>9.109</c:v>
                </c:pt>
                <c:pt idx="13383">
                  <c:v>9.1140000000000008</c:v>
                </c:pt>
                <c:pt idx="13384">
                  <c:v>9.1150000000000002</c:v>
                </c:pt>
                <c:pt idx="13385">
                  <c:v>9.1170000000000009</c:v>
                </c:pt>
                <c:pt idx="13386">
                  <c:v>9.1180000000000003</c:v>
                </c:pt>
                <c:pt idx="13387">
                  <c:v>9.1180000000000003</c:v>
                </c:pt>
                <c:pt idx="13388">
                  <c:v>9.1180000000000003</c:v>
                </c:pt>
                <c:pt idx="13389">
                  <c:v>9.1219999999999999</c:v>
                </c:pt>
                <c:pt idx="13390">
                  <c:v>9.1319999999999997</c:v>
                </c:pt>
                <c:pt idx="13391">
                  <c:v>9.1329999999999991</c:v>
                </c:pt>
                <c:pt idx="13392">
                  <c:v>9.1340000000000003</c:v>
                </c:pt>
                <c:pt idx="13393">
                  <c:v>9.1340000000000003</c:v>
                </c:pt>
                <c:pt idx="13394">
                  <c:v>9.15</c:v>
                </c:pt>
                <c:pt idx="13395">
                  <c:v>9.15</c:v>
                </c:pt>
                <c:pt idx="13396">
                  <c:v>9.15</c:v>
                </c:pt>
                <c:pt idx="13397">
                  <c:v>9.15</c:v>
                </c:pt>
                <c:pt idx="13398">
                  <c:v>9.15</c:v>
                </c:pt>
                <c:pt idx="13399">
                  <c:v>9.1530000000000005</c:v>
                </c:pt>
                <c:pt idx="13400">
                  <c:v>9.1579999999999995</c:v>
                </c:pt>
                <c:pt idx="13401">
                  <c:v>9.1579999999999995</c:v>
                </c:pt>
                <c:pt idx="13402">
                  <c:v>9.16</c:v>
                </c:pt>
                <c:pt idx="13403">
                  <c:v>9.1609999999999996</c:v>
                </c:pt>
                <c:pt idx="13404">
                  <c:v>9.1639999999999997</c:v>
                </c:pt>
                <c:pt idx="13405">
                  <c:v>9.1679999999999993</c:v>
                </c:pt>
                <c:pt idx="13406">
                  <c:v>9.1679999999999993</c:v>
                </c:pt>
                <c:pt idx="13407">
                  <c:v>9.1679999999999993</c:v>
                </c:pt>
                <c:pt idx="13408">
                  <c:v>9.1690000000000005</c:v>
                </c:pt>
                <c:pt idx="13409">
                  <c:v>9.1709999999999994</c:v>
                </c:pt>
                <c:pt idx="13410">
                  <c:v>9.1709999999999994</c:v>
                </c:pt>
                <c:pt idx="13411">
                  <c:v>9.1720000000000006</c:v>
                </c:pt>
                <c:pt idx="13412">
                  <c:v>9.1769999999999996</c:v>
                </c:pt>
                <c:pt idx="13413">
                  <c:v>9.1790000000000003</c:v>
                </c:pt>
                <c:pt idx="13414">
                  <c:v>9.1850000000000005</c:v>
                </c:pt>
                <c:pt idx="13415">
                  <c:v>9.1850000000000005</c:v>
                </c:pt>
                <c:pt idx="13416">
                  <c:v>9.1850000000000005</c:v>
                </c:pt>
                <c:pt idx="13417">
                  <c:v>9.1859999999999999</c:v>
                </c:pt>
                <c:pt idx="13418">
                  <c:v>9.1910000000000007</c:v>
                </c:pt>
                <c:pt idx="13419">
                  <c:v>9.1920000000000002</c:v>
                </c:pt>
                <c:pt idx="13420">
                  <c:v>9.1969999999999992</c:v>
                </c:pt>
                <c:pt idx="13421">
                  <c:v>9.1980000000000004</c:v>
                </c:pt>
                <c:pt idx="13422">
                  <c:v>9.2029999999999994</c:v>
                </c:pt>
                <c:pt idx="13423">
                  <c:v>9.2050000000000001</c:v>
                </c:pt>
                <c:pt idx="13424">
                  <c:v>9.2059999999999995</c:v>
                </c:pt>
                <c:pt idx="13425">
                  <c:v>9.218</c:v>
                </c:pt>
                <c:pt idx="13426">
                  <c:v>9.2210000000000001</c:v>
                </c:pt>
                <c:pt idx="13427">
                  <c:v>9.2210000000000001</c:v>
                </c:pt>
                <c:pt idx="13428">
                  <c:v>9.2240000000000002</c:v>
                </c:pt>
                <c:pt idx="13429">
                  <c:v>9.2270000000000003</c:v>
                </c:pt>
                <c:pt idx="13430">
                  <c:v>9.23</c:v>
                </c:pt>
                <c:pt idx="13431">
                  <c:v>9.2379999999999995</c:v>
                </c:pt>
                <c:pt idx="13432">
                  <c:v>9.2379999999999995</c:v>
                </c:pt>
                <c:pt idx="13433">
                  <c:v>9.2379999999999995</c:v>
                </c:pt>
                <c:pt idx="13434">
                  <c:v>9.2390000000000008</c:v>
                </c:pt>
                <c:pt idx="13435">
                  <c:v>9.2390000000000008</c:v>
                </c:pt>
                <c:pt idx="13436">
                  <c:v>9.24</c:v>
                </c:pt>
                <c:pt idx="13437">
                  <c:v>9.2449999999999992</c:v>
                </c:pt>
                <c:pt idx="13438">
                  <c:v>9.2469999999999999</c:v>
                </c:pt>
                <c:pt idx="13439">
                  <c:v>9.2509999999999994</c:v>
                </c:pt>
                <c:pt idx="13440">
                  <c:v>9.2509999999999994</c:v>
                </c:pt>
                <c:pt idx="13441">
                  <c:v>9.2539999999999996</c:v>
                </c:pt>
                <c:pt idx="13442">
                  <c:v>9.2550000000000008</c:v>
                </c:pt>
                <c:pt idx="13443">
                  <c:v>9.2560000000000002</c:v>
                </c:pt>
                <c:pt idx="13444">
                  <c:v>9.2560000000000002</c:v>
                </c:pt>
                <c:pt idx="13445">
                  <c:v>9.2569999999999997</c:v>
                </c:pt>
                <c:pt idx="13446">
                  <c:v>9.2620000000000005</c:v>
                </c:pt>
                <c:pt idx="13447">
                  <c:v>9.2729999999999997</c:v>
                </c:pt>
                <c:pt idx="13448">
                  <c:v>9.2729999999999997</c:v>
                </c:pt>
                <c:pt idx="13449">
                  <c:v>9.2729999999999997</c:v>
                </c:pt>
                <c:pt idx="13450">
                  <c:v>9.2729999999999997</c:v>
                </c:pt>
                <c:pt idx="13451">
                  <c:v>9.2729999999999997</c:v>
                </c:pt>
                <c:pt idx="13452">
                  <c:v>9.2729999999999997</c:v>
                </c:pt>
                <c:pt idx="13453">
                  <c:v>9.2729999999999997</c:v>
                </c:pt>
                <c:pt idx="13454">
                  <c:v>9.2729999999999997</c:v>
                </c:pt>
                <c:pt idx="13455">
                  <c:v>9.2780000000000005</c:v>
                </c:pt>
                <c:pt idx="13456">
                  <c:v>9.2780000000000005</c:v>
                </c:pt>
                <c:pt idx="13457">
                  <c:v>9.2810000000000006</c:v>
                </c:pt>
                <c:pt idx="13458">
                  <c:v>9.2899999999999991</c:v>
                </c:pt>
                <c:pt idx="13459">
                  <c:v>9.2910000000000004</c:v>
                </c:pt>
                <c:pt idx="13460">
                  <c:v>9.2910000000000004</c:v>
                </c:pt>
                <c:pt idx="13461">
                  <c:v>9.2910000000000004</c:v>
                </c:pt>
                <c:pt idx="13462">
                  <c:v>9.2910000000000004</c:v>
                </c:pt>
                <c:pt idx="13463">
                  <c:v>9.2919999999999998</c:v>
                </c:pt>
                <c:pt idx="13464">
                  <c:v>9.3049999999999997</c:v>
                </c:pt>
                <c:pt idx="13465">
                  <c:v>9.3059999999999992</c:v>
                </c:pt>
                <c:pt idx="13466">
                  <c:v>9.3059999999999992</c:v>
                </c:pt>
                <c:pt idx="13467">
                  <c:v>9.3070000000000004</c:v>
                </c:pt>
                <c:pt idx="13468">
                  <c:v>9.3079999999999998</c:v>
                </c:pt>
                <c:pt idx="13469">
                  <c:v>9.3119999999999994</c:v>
                </c:pt>
                <c:pt idx="13470">
                  <c:v>9.3149999999999995</c:v>
                </c:pt>
                <c:pt idx="13471">
                  <c:v>9.3219999999999992</c:v>
                </c:pt>
                <c:pt idx="13472">
                  <c:v>9.3260000000000005</c:v>
                </c:pt>
                <c:pt idx="13473">
                  <c:v>9.3279999999999994</c:v>
                </c:pt>
                <c:pt idx="13474">
                  <c:v>9.3309999999999995</c:v>
                </c:pt>
                <c:pt idx="13475">
                  <c:v>9.3320000000000007</c:v>
                </c:pt>
                <c:pt idx="13476">
                  <c:v>9.3330000000000002</c:v>
                </c:pt>
                <c:pt idx="13477">
                  <c:v>9.3330000000000002</c:v>
                </c:pt>
                <c:pt idx="13478">
                  <c:v>9.3339999999999996</c:v>
                </c:pt>
                <c:pt idx="13479">
                  <c:v>9.3350000000000009</c:v>
                </c:pt>
                <c:pt idx="13480">
                  <c:v>9.3360000000000003</c:v>
                </c:pt>
                <c:pt idx="13481">
                  <c:v>9.3420000000000005</c:v>
                </c:pt>
                <c:pt idx="13482">
                  <c:v>9.3450000000000006</c:v>
                </c:pt>
                <c:pt idx="13483">
                  <c:v>9.3469999999999995</c:v>
                </c:pt>
                <c:pt idx="13484">
                  <c:v>9.3490000000000002</c:v>
                </c:pt>
                <c:pt idx="13485">
                  <c:v>9.359</c:v>
                </c:pt>
                <c:pt idx="13486">
                  <c:v>9.36</c:v>
                </c:pt>
                <c:pt idx="13487">
                  <c:v>9.36</c:v>
                </c:pt>
                <c:pt idx="13488">
                  <c:v>9.3620000000000001</c:v>
                </c:pt>
                <c:pt idx="13489">
                  <c:v>9.3629999999999995</c:v>
                </c:pt>
                <c:pt idx="13490">
                  <c:v>9.3729999999999993</c:v>
                </c:pt>
                <c:pt idx="13491">
                  <c:v>9.3780000000000001</c:v>
                </c:pt>
                <c:pt idx="13492">
                  <c:v>9.3819999999999997</c:v>
                </c:pt>
                <c:pt idx="13493">
                  <c:v>9.3879999999999999</c:v>
                </c:pt>
                <c:pt idx="13494">
                  <c:v>9.3889999999999993</c:v>
                </c:pt>
                <c:pt idx="13495">
                  <c:v>9.3960000000000008</c:v>
                </c:pt>
                <c:pt idx="13496">
                  <c:v>9.3960000000000008</c:v>
                </c:pt>
                <c:pt idx="13497">
                  <c:v>9.3960000000000008</c:v>
                </c:pt>
                <c:pt idx="13498">
                  <c:v>9.3970000000000002</c:v>
                </c:pt>
                <c:pt idx="13499">
                  <c:v>9.3979999999999997</c:v>
                </c:pt>
                <c:pt idx="13500">
                  <c:v>9.3979999999999997</c:v>
                </c:pt>
                <c:pt idx="13501">
                  <c:v>9.3989999999999991</c:v>
                </c:pt>
                <c:pt idx="13502">
                  <c:v>9.3989999999999991</c:v>
                </c:pt>
                <c:pt idx="13503">
                  <c:v>9.4009999999999998</c:v>
                </c:pt>
                <c:pt idx="13504">
                  <c:v>9.4019999999999992</c:v>
                </c:pt>
                <c:pt idx="13505">
                  <c:v>9.41</c:v>
                </c:pt>
                <c:pt idx="13506">
                  <c:v>9.4130000000000003</c:v>
                </c:pt>
                <c:pt idx="13507">
                  <c:v>9.4130000000000003</c:v>
                </c:pt>
                <c:pt idx="13508">
                  <c:v>9.4130000000000003</c:v>
                </c:pt>
                <c:pt idx="13509">
                  <c:v>9.4149999999999991</c:v>
                </c:pt>
                <c:pt idx="13510">
                  <c:v>9.4169999999999998</c:v>
                </c:pt>
                <c:pt idx="13511">
                  <c:v>9.4260000000000002</c:v>
                </c:pt>
                <c:pt idx="13512">
                  <c:v>9.4260000000000002</c:v>
                </c:pt>
                <c:pt idx="13513">
                  <c:v>9.44</c:v>
                </c:pt>
                <c:pt idx="13514">
                  <c:v>9.44</c:v>
                </c:pt>
                <c:pt idx="13515">
                  <c:v>9.4410000000000007</c:v>
                </c:pt>
                <c:pt idx="13516">
                  <c:v>9.4459999999999997</c:v>
                </c:pt>
                <c:pt idx="13517">
                  <c:v>9.4469999999999992</c:v>
                </c:pt>
                <c:pt idx="13518">
                  <c:v>9.4489999999999998</c:v>
                </c:pt>
                <c:pt idx="13519">
                  <c:v>9.452</c:v>
                </c:pt>
                <c:pt idx="13520">
                  <c:v>9.4529999999999994</c:v>
                </c:pt>
                <c:pt idx="13521">
                  <c:v>9.4610000000000003</c:v>
                </c:pt>
                <c:pt idx="13522">
                  <c:v>9.4670000000000005</c:v>
                </c:pt>
                <c:pt idx="13523">
                  <c:v>9.4670000000000005</c:v>
                </c:pt>
                <c:pt idx="13524">
                  <c:v>9.4670000000000005</c:v>
                </c:pt>
                <c:pt idx="13525">
                  <c:v>9.4670000000000005</c:v>
                </c:pt>
                <c:pt idx="13526">
                  <c:v>9.4670000000000005</c:v>
                </c:pt>
                <c:pt idx="13527">
                  <c:v>9.4670000000000005</c:v>
                </c:pt>
                <c:pt idx="13528">
                  <c:v>9.468</c:v>
                </c:pt>
                <c:pt idx="13529">
                  <c:v>9.4689999999999994</c:v>
                </c:pt>
                <c:pt idx="13530">
                  <c:v>9.4770000000000003</c:v>
                </c:pt>
                <c:pt idx="13531">
                  <c:v>9.48</c:v>
                </c:pt>
                <c:pt idx="13532">
                  <c:v>9.4809999999999999</c:v>
                </c:pt>
                <c:pt idx="13533">
                  <c:v>9.484</c:v>
                </c:pt>
                <c:pt idx="13534">
                  <c:v>9.4849999999999994</c:v>
                </c:pt>
                <c:pt idx="13535">
                  <c:v>9.4849999999999994</c:v>
                </c:pt>
                <c:pt idx="13536">
                  <c:v>9.4860000000000007</c:v>
                </c:pt>
                <c:pt idx="13537">
                  <c:v>9.49</c:v>
                </c:pt>
                <c:pt idx="13538">
                  <c:v>9.49</c:v>
                </c:pt>
                <c:pt idx="13539">
                  <c:v>9.49</c:v>
                </c:pt>
                <c:pt idx="13540">
                  <c:v>9.49</c:v>
                </c:pt>
                <c:pt idx="13541">
                  <c:v>9.4939999999999998</c:v>
                </c:pt>
                <c:pt idx="13542">
                  <c:v>9.4969999999999999</c:v>
                </c:pt>
                <c:pt idx="13543">
                  <c:v>9.5</c:v>
                </c:pt>
                <c:pt idx="13544">
                  <c:v>9.5030000000000001</c:v>
                </c:pt>
                <c:pt idx="13545">
                  <c:v>9.5139999999999993</c:v>
                </c:pt>
                <c:pt idx="13546">
                  <c:v>9.52</c:v>
                </c:pt>
                <c:pt idx="13547">
                  <c:v>9.5269999999999992</c:v>
                </c:pt>
                <c:pt idx="13548">
                  <c:v>9.5359999999999996</c:v>
                </c:pt>
                <c:pt idx="13549">
                  <c:v>9.5380000000000003</c:v>
                </c:pt>
                <c:pt idx="13550">
                  <c:v>9.548</c:v>
                </c:pt>
                <c:pt idx="13551">
                  <c:v>9.548</c:v>
                </c:pt>
                <c:pt idx="13552">
                  <c:v>9.5489999999999995</c:v>
                </c:pt>
                <c:pt idx="13553">
                  <c:v>9.5489999999999995</c:v>
                </c:pt>
                <c:pt idx="13554">
                  <c:v>9.5510000000000002</c:v>
                </c:pt>
                <c:pt idx="13555">
                  <c:v>9.5609999999999999</c:v>
                </c:pt>
                <c:pt idx="13556">
                  <c:v>9.5670000000000002</c:v>
                </c:pt>
                <c:pt idx="13557">
                  <c:v>9.5730000000000004</c:v>
                </c:pt>
                <c:pt idx="13558">
                  <c:v>9.5760000000000005</c:v>
                </c:pt>
                <c:pt idx="13559">
                  <c:v>9.5760000000000005</c:v>
                </c:pt>
                <c:pt idx="13560">
                  <c:v>9.5760000000000005</c:v>
                </c:pt>
                <c:pt idx="13561">
                  <c:v>9.5790000000000006</c:v>
                </c:pt>
                <c:pt idx="13562">
                  <c:v>9.5909999999999993</c:v>
                </c:pt>
                <c:pt idx="13563">
                  <c:v>9.5909999999999993</c:v>
                </c:pt>
                <c:pt idx="13564">
                  <c:v>9.5909999999999993</c:v>
                </c:pt>
                <c:pt idx="13565">
                  <c:v>9.593</c:v>
                </c:pt>
                <c:pt idx="13566">
                  <c:v>9.5950000000000006</c:v>
                </c:pt>
                <c:pt idx="13567">
                  <c:v>9.5990000000000002</c:v>
                </c:pt>
                <c:pt idx="13568">
                  <c:v>9.6029999999999998</c:v>
                </c:pt>
                <c:pt idx="13569">
                  <c:v>9.6039999999999992</c:v>
                </c:pt>
                <c:pt idx="13570">
                  <c:v>9.609</c:v>
                </c:pt>
                <c:pt idx="13571">
                  <c:v>9.609</c:v>
                </c:pt>
                <c:pt idx="13572">
                  <c:v>9.609</c:v>
                </c:pt>
                <c:pt idx="13573">
                  <c:v>9.609</c:v>
                </c:pt>
                <c:pt idx="13574">
                  <c:v>9.609</c:v>
                </c:pt>
                <c:pt idx="13575">
                  <c:v>9.61</c:v>
                </c:pt>
                <c:pt idx="13576">
                  <c:v>9.6120000000000001</c:v>
                </c:pt>
                <c:pt idx="13577">
                  <c:v>9.6159999999999997</c:v>
                </c:pt>
                <c:pt idx="13578">
                  <c:v>9.6170000000000009</c:v>
                </c:pt>
                <c:pt idx="13579">
                  <c:v>9.6270000000000007</c:v>
                </c:pt>
                <c:pt idx="13580">
                  <c:v>9.6379999999999999</c:v>
                </c:pt>
                <c:pt idx="13581">
                  <c:v>9.6379999999999999</c:v>
                </c:pt>
                <c:pt idx="13582">
                  <c:v>9.6440000000000001</c:v>
                </c:pt>
                <c:pt idx="13583">
                  <c:v>9.6449999999999996</c:v>
                </c:pt>
                <c:pt idx="13584">
                  <c:v>9.6509999999999998</c:v>
                </c:pt>
                <c:pt idx="13585">
                  <c:v>9.6549999999999994</c:v>
                </c:pt>
                <c:pt idx="13586">
                  <c:v>9.6579999999999995</c:v>
                </c:pt>
                <c:pt idx="13587">
                  <c:v>9.6579999999999995</c:v>
                </c:pt>
                <c:pt idx="13588">
                  <c:v>9.6590000000000007</c:v>
                </c:pt>
                <c:pt idx="13589">
                  <c:v>9.6590000000000007</c:v>
                </c:pt>
                <c:pt idx="13590">
                  <c:v>9.6709999999999994</c:v>
                </c:pt>
                <c:pt idx="13591">
                  <c:v>9.6739999999999995</c:v>
                </c:pt>
                <c:pt idx="13592">
                  <c:v>9.6760000000000002</c:v>
                </c:pt>
                <c:pt idx="13593">
                  <c:v>9.6820000000000004</c:v>
                </c:pt>
                <c:pt idx="13594">
                  <c:v>9.6820000000000004</c:v>
                </c:pt>
                <c:pt idx="13595">
                  <c:v>9.6829999999999998</c:v>
                </c:pt>
                <c:pt idx="13596">
                  <c:v>9.6859999999999999</c:v>
                </c:pt>
                <c:pt idx="13597">
                  <c:v>9.6890000000000001</c:v>
                </c:pt>
                <c:pt idx="13598">
                  <c:v>9.6980000000000004</c:v>
                </c:pt>
                <c:pt idx="13599">
                  <c:v>9.6980000000000004</c:v>
                </c:pt>
                <c:pt idx="13600">
                  <c:v>9.6989999999999998</c:v>
                </c:pt>
                <c:pt idx="13601">
                  <c:v>9.6989999999999998</c:v>
                </c:pt>
                <c:pt idx="13602">
                  <c:v>9.7010000000000005</c:v>
                </c:pt>
                <c:pt idx="13603">
                  <c:v>9.7059999999999995</c:v>
                </c:pt>
                <c:pt idx="13604">
                  <c:v>9.7170000000000005</c:v>
                </c:pt>
                <c:pt idx="13605">
                  <c:v>9.7200000000000006</c:v>
                </c:pt>
                <c:pt idx="13606">
                  <c:v>9.7270000000000003</c:v>
                </c:pt>
                <c:pt idx="13607">
                  <c:v>9.7289999999999992</c:v>
                </c:pt>
                <c:pt idx="13608">
                  <c:v>9.7309999999999999</c:v>
                </c:pt>
                <c:pt idx="13609">
                  <c:v>9.7409999999999997</c:v>
                </c:pt>
                <c:pt idx="13610">
                  <c:v>9.7409999999999997</c:v>
                </c:pt>
                <c:pt idx="13611">
                  <c:v>9.7449999999999992</c:v>
                </c:pt>
                <c:pt idx="13612">
                  <c:v>9.7449999999999992</c:v>
                </c:pt>
                <c:pt idx="13613">
                  <c:v>9.7520000000000007</c:v>
                </c:pt>
                <c:pt idx="13614">
                  <c:v>9.7530000000000001</c:v>
                </c:pt>
                <c:pt idx="13615">
                  <c:v>9.7550000000000008</c:v>
                </c:pt>
                <c:pt idx="13616">
                  <c:v>9.7550000000000008</c:v>
                </c:pt>
                <c:pt idx="13617">
                  <c:v>9.7560000000000002</c:v>
                </c:pt>
                <c:pt idx="13618">
                  <c:v>9.77</c:v>
                </c:pt>
                <c:pt idx="13619">
                  <c:v>9.7769999999999992</c:v>
                </c:pt>
                <c:pt idx="13620">
                  <c:v>9.7769999999999992</c:v>
                </c:pt>
                <c:pt idx="13621">
                  <c:v>9.782</c:v>
                </c:pt>
                <c:pt idx="13622">
                  <c:v>9.7880000000000003</c:v>
                </c:pt>
                <c:pt idx="13623">
                  <c:v>9.7889999999999997</c:v>
                </c:pt>
                <c:pt idx="13624">
                  <c:v>9.7899999999999991</c:v>
                </c:pt>
                <c:pt idx="13625">
                  <c:v>9.7899999999999991</c:v>
                </c:pt>
                <c:pt idx="13626">
                  <c:v>9.8079999999999998</c:v>
                </c:pt>
                <c:pt idx="13627">
                  <c:v>9.8089999999999993</c:v>
                </c:pt>
                <c:pt idx="13628">
                  <c:v>9.81</c:v>
                </c:pt>
                <c:pt idx="13629">
                  <c:v>9.8119999999999994</c:v>
                </c:pt>
                <c:pt idx="13630">
                  <c:v>9.8179999999999996</c:v>
                </c:pt>
                <c:pt idx="13631">
                  <c:v>9.8249999999999993</c:v>
                </c:pt>
                <c:pt idx="13632">
                  <c:v>9.8249999999999993</c:v>
                </c:pt>
                <c:pt idx="13633">
                  <c:v>9.8249999999999993</c:v>
                </c:pt>
                <c:pt idx="13634">
                  <c:v>9.8260000000000005</c:v>
                </c:pt>
                <c:pt idx="13635">
                  <c:v>9.8260000000000005</c:v>
                </c:pt>
                <c:pt idx="13636">
                  <c:v>9.8260000000000005</c:v>
                </c:pt>
                <c:pt idx="13637">
                  <c:v>9.8360000000000003</c:v>
                </c:pt>
                <c:pt idx="13638">
                  <c:v>9.8390000000000004</c:v>
                </c:pt>
                <c:pt idx="13639">
                  <c:v>9.8390000000000004</c:v>
                </c:pt>
                <c:pt idx="13640">
                  <c:v>9.84</c:v>
                </c:pt>
                <c:pt idx="13641">
                  <c:v>9.8439999999999994</c:v>
                </c:pt>
                <c:pt idx="13642">
                  <c:v>9.8450000000000006</c:v>
                </c:pt>
                <c:pt idx="13643">
                  <c:v>9.8520000000000003</c:v>
                </c:pt>
                <c:pt idx="13644">
                  <c:v>9.8539999999999992</c:v>
                </c:pt>
                <c:pt idx="13645">
                  <c:v>9.8539999999999992</c:v>
                </c:pt>
                <c:pt idx="13646">
                  <c:v>9.8620000000000001</c:v>
                </c:pt>
                <c:pt idx="13647">
                  <c:v>9.8699999999999992</c:v>
                </c:pt>
                <c:pt idx="13648">
                  <c:v>9.8740000000000006</c:v>
                </c:pt>
                <c:pt idx="13649">
                  <c:v>9.8740000000000006</c:v>
                </c:pt>
                <c:pt idx="13650">
                  <c:v>9.8810000000000002</c:v>
                </c:pt>
                <c:pt idx="13651">
                  <c:v>9.8810000000000002</c:v>
                </c:pt>
                <c:pt idx="13652">
                  <c:v>9.8829999999999991</c:v>
                </c:pt>
                <c:pt idx="13653">
                  <c:v>9.8849999999999998</c:v>
                </c:pt>
                <c:pt idx="13654">
                  <c:v>9.8930000000000007</c:v>
                </c:pt>
                <c:pt idx="13655">
                  <c:v>9.8940000000000001</c:v>
                </c:pt>
                <c:pt idx="13656">
                  <c:v>9.8940000000000001</c:v>
                </c:pt>
                <c:pt idx="13657">
                  <c:v>9.8970000000000002</c:v>
                </c:pt>
                <c:pt idx="13658">
                  <c:v>9.8979999999999997</c:v>
                </c:pt>
                <c:pt idx="13659">
                  <c:v>9.8989999999999991</c:v>
                </c:pt>
                <c:pt idx="13660">
                  <c:v>9.8989999999999991</c:v>
                </c:pt>
                <c:pt idx="13661">
                  <c:v>9.9060000000000006</c:v>
                </c:pt>
                <c:pt idx="13662">
                  <c:v>9.9079999999999995</c:v>
                </c:pt>
                <c:pt idx="13663">
                  <c:v>9.9149999999999991</c:v>
                </c:pt>
                <c:pt idx="13664">
                  <c:v>9.9149999999999991</c:v>
                </c:pt>
                <c:pt idx="13665">
                  <c:v>9.9149999999999991</c:v>
                </c:pt>
                <c:pt idx="13666">
                  <c:v>9.9149999999999991</c:v>
                </c:pt>
                <c:pt idx="13667">
                  <c:v>9.9149999999999991</c:v>
                </c:pt>
                <c:pt idx="13668">
                  <c:v>9.9149999999999991</c:v>
                </c:pt>
                <c:pt idx="13669">
                  <c:v>9.9160000000000004</c:v>
                </c:pt>
                <c:pt idx="13670">
                  <c:v>9.9179999999999993</c:v>
                </c:pt>
                <c:pt idx="13671">
                  <c:v>9.9190000000000005</c:v>
                </c:pt>
                <c:pt idx="13672">
                  <c:v>9.92</c:v>
                </c:pt>
                <c:pt idx="13673">
                  <c:v>9.9220000000000006</c:v>
                </c:pt>
                <c:pt idx="13674">
                  <c:v>9.923</c:v>
                </c:pt>
                <c:pt idx="13675">
                  <c:v>9.923</c:v>
                </c:pt>
                <c:pt idx="13676">
                  <c:v>9.9290000000000003</c:v>
                </c:pt>
                <c:pt idx="13677">
                  <c:v>9.9309999999999992</c:v>
                </c:pt>
                <c:pt idx="13678">
                  <c:v>9.9329999999999998</c:v>
                </c:pt>
                <c:pt idx="13679">
                  <c:v>9.9350000000000005</c:v>
                </c:pt>
                <c:pt idx="13680">
                  <c:v>9.9429999999999996</c:v>
                </c:pt>
                <c:pt idx="13681">
                  <c:v>9.9589999999999996</c:v>
                </c:pt>
                <c:pt idx="13682">
                  <c:v>9.9629999999999992</c:v>
                </c:pt>
                <c:pt idx="13683">
                  <c:v>9.9640000000000004</c:v>
                </c:pt>
                <c:pt idx="13684">
                  <c:v>9.9649999999999999</c:v>
                </c:pt>
                <c:pt idx="13685">
                  <c:v>9.9710000000000001</c:v>
                </c:pt>
                <c:pt idx="13686">
                  <c:v>9.9730000000000008</c:v>
                </c:pt>
                <c:pt idx="13687">
                  <c:v>9.9770000000000003</c:v>
                </c:pt>
                <c:pt idx="13688">
                  <c:v>9.9779999999999998</c:v>
                </c:pt>
                <c:pt idx="13689">
                  <c:v>9.9879999999999995</c:v>
                </c:pt>
                <c:pt idx="13690">
                  <c:v>9.9879999999999995</c:v>
                </c:pt>
                <c:pt idx="13691">
                  <c:v>9.9909999999999997</c:v>
                </c:pt>
                <c:pt idx="13692">
                  <c:v>9.9920000000000009</c:v>
                </c:pt>
                <c:pt idx="13693">
                  <c:v>9.9930000000000003</c:v>
                </c:pt>
                <c:pt idx="13694">
                  <c:v>9.9949999999999992</c:v>
                </c:pt>
                <c:pt idx="13695">
                  <c:v>9.9969999999999999</c:v>
                </c:pt>
                <c:pt idx="13696">
                  <c:v>9.9969999999999999</c:v>
                </c:pt>
                <c:pt idx="13697">
                  <c:v>10.005000000000001</c:v>
                </c:pt>
                <c:pt idx="13698">
                  <c:v>10.005000000000001</c:v>
                </c:pt>
                <c:pt idx="13699">
                  <c:v>10.005000000000001</c:v>
                </c:pt>
                <c:pt idx="13700">
                  <c:v>10.005000000000001</c:v>
                </c:pt>
                <c:pt idx="13701">
                  <c:v>10.007</c:v>
                </c:pt>
                <c:pt idx="13702">
                  <c:v>10.016999999999999</c:v>
                </c:pt>
                <c:pt idx="13703">
                  <c:v>10.02</c:v>
                </c:pt>
                <c:pt idx="13704">
                  <c:v>10.023999999999999</c:v>
                </c:pt>
                <c:pt idx="13705">
                  <c:v>10.028</c:v>
                </c:pt>
                <c:pt idx="13706">
                  <c:v>10.032999999999999</c:v>
                </c:pt>
                <c:pt idx="13707">
                  <c:v>10.036</c:v>
                </c:pt>
                <c:pt idx="13708">
                  <c:v>10.042</c:v>
                </c:pt>
                <c:pt idx="13709">
                  <c:v>10.044</c:v>
                </c:pt>
                <c:pt idx="13710">
                  <c:v>10.044</c:v>
                </c:pt>
                <c:pt idx="13711">
                  <c:v>10.044</c:v>
                </c:pt>
                <c:pt idx="13712">
                  <c:v>10.045999999999999</c:v>
                </c:pt>
                <c:pt idx="13713">
                  <c:v>10.048</c:v>
                </c:pt>
                <c:pt idx="13714">
                  <c:v>10.061</c:v>
                </c:pt>
                <c:pt idx="13715">
                  <c:v>10.061999999999999</c:v>
                </c:pt>
                <c:pt idx="13716">
                  <c:v>10.061999999999999</c:v>
                </c:pt>
                <c:pt idx="13717">
                  <c:v>10.065</c:v>
                </c:pt>
                <c:pt idx="13718">
                  <c:v>10.066000000000001</c:v>
                </c:pt>
                <c:pt idx="13719">
                  <c:v>10.068</c:v>
                </c:pt>
                <c:pt idx="13720">
                  <c:v>10.087999999999999</c:v>
                </c:pt>
                <c:pt idx="13721">
                  <c:v>10.09</c:v>
                </c:pt>
                <c:pt idx="13722">
                  <c:v>10.09</c:v>
                </c:pt>
                <c:pt idx="13723">
                  <c:v>10.09</c:v>
                </c:pt>
                <c:pt idx="13724">
                  <c:v>10.090999999999999</c:v>
                </c:pt>
                <c:pt idx="13725">
                  <c:v>10.099</c:v>
                </c:pt>
                <c:pt idx="13726">
                  <c:v>10.103999999999999</c:v>
                </c:pt>
                <c:pt idx="13727">
                  <c:v>10.106</c:v>
                </c:pt>
                <c:pt idx="13728">
                  <c:v>10.106</c:v>
                </c:pt>
                <c:pt idx="13729">
                  <c:v>10.106999999999999</c:v>
                </c:pt>
                <c:pt idx="13730">
                  <c:v>10.115</c:v>
                </c:pt>
                <c:pt idx="13731">
                  <c:v>10.116</c:v>
                </c:pt>
                <c:pt idx="13732">
                  <c:v>10.118</c:v>
                </c:pt>
                <c:pt idx="13733">
                  <c:v>10.119</c:v>
                </c:pt>
                <c:pt idx="13734">
                  <c:v>10.119999999999999</c:v>
                </c:pt>
                <c:pt idx="13735">
                  <c:v>10.132999999999999</c:v>
                </c:pt>
                <c:pt idx="13736">
                  <c:v>10.134</c:v>
                </c:pt>
                <c:pt idx="13737">
                  <c:v>10.134</c:v>
                </c:pt>
                <c:pt idx="13738">
                  <c:v>10.135</c:v>
                </c:pt>
                <c:pt idx="13739">
                  <c:v>10.135999999999999</c:v>
                </c:pt>
                <c:pt idx="13740">
                  <c:v>10.137</c:v>
                </c:pt>
                <c:pt idx="13741">
                  <c:v>10.145</c:v>
                </c:pt>
                <c:pt idx="13742">
                  <c:v>10.146000000000001</c:v>
                </c:pt>
                <c:pt idx="13743">
                  <c:v>10.148</c:v>
                </c:pt>
                <c:pt idx="13744">
                  <c:v>10.157</c:v>
                </c:pt>
                <c:pt idx="13745">
                  <c:v>10.157999999999999</c:v>
                </c:pt>
                <c:pt idx="13746">
                  <c:v>10.161</c:v>
                </c:pt>
                <c:pt idx="13747">
                  <c:v>10.161</c:v>
                </c:pt>
                <c:pt idx="13748">
                  <c:v>10.161</c:v>
                </c:pt>
                <c:pt idx="13749">
                  <c:v>10.162000000000001</c:v>
                </c:pt>
                <c:pt idx="13750">
                  <c:v>10.167</c:v>
                </c:pt>
                <c:pt idx="13751">
                  <c:v>10.167</c:v>
                </c:pt>
                <c:pt idx="13752">
                  <c:v>10.175000000000001</c:v>
                </c:pt>
                <c:pt idx="13753">
                  <c:v>10.175000000000001</c:v>
                </c:pt>
                <c:pt idx="13754">
                  <c:v>10.176</c:v>
                </c:pt>
                <c:pt idx="13755">
                  <c:v>10.183</c:v>
                </c:pt>
                <c:pt idx="13756">
                  <c:v>10.183</c:v>
                </c:pt>
                <c:pt idx="13757">
                  <c:v>10.188000000000001</c:v>
                </c:pt>
                <c:pt idx="13758">
                  <c:v>10.19</c:v>
                </c:pt>
                <c:pt idx="13759">
                  <c:v>10.193</c:v>
                </c:pt>
                <c:pt idx="13760">
                  <c:v>10.202999999999999</c:v>
                </c:pt>
                <c:pt idx="13761">
                  <c:v>10.206</c:v>
                </c:pt>
                <c:pt idx="13762">
                  <c:v>10.206</c:v>
                </c:pt>
                <c:pt idx="13763">
                  <c:v>10.208</c:v>
                </c:pt>
                <c:pt idx="13764">
                  <c:v>10.210000000000001</c:v>
                </c:pt>
                <c:pt idx="13765">
                  <c:v>10.210000000000001</c:v>
                </c:pt>
                <c:pt idx="13766">
                  <c:v>10.212</c:v>
                </c:pt>
                <c:pt idx="13767">
                  <c:v>10.215</c:v>
                </c:pt>
                <c:pt idx="13768">
                  <c:v>10.218</c:v>
                </c:pt>
                <c:pt idx="13769">
                  <c:v>10.218</c:v>
                </c:pt>
                <c:pt idx="13770">
                  <c:v>10.225</c:v>
                </c:pt>
                <c:pt idx="13771">
                  <c:v>10.227</c:v>
                </c:pt>
                <c:pt idx="13772">
                  <c:v>10.228999999999999</c:v>
                </c:pt>
                <c:pt idx="13773">
                  <c:v>10.231999999999999</c:v>
                </c:pt>
                <c:pt idx="13774">
                  <c:v>10.231999999999999</c:v>
                </c:pt>
                <c:pt idx="13775">
                  <c:v>10.241</c:v>
                </c:pt>
                <c:pt idx="13776">
                  <c:v>10.244</c:v>
                </c:pt>
                <c:pt idx="13777">
                  <c:v>10.244</c:v>
                </c:pt>
                <c:pt idx="13778">
                  <c:v>10.246</c:v>
                </c:pt>
                <c:pt idx="13779">
                  <c:v>10.246</c:v>
                </c:pt>
                <c:pt idx="13780">
                  <c:v>10.247</c:v>
                </c:pt>
                <c:pt idx="13781">
                  <c:v>10.247</c:v>
                </c:pt>
                <c:pt idx="13782">
                  <c:v>10.247</c:v>
                </c:pt>
                <c:pt idx="13783">
                  <c:v>10.247</c:v>
                </c:pt>
                <c:pt idx="13784">
                  <c:v>10.249000000000001</c:v>
                </c:pt>
                <c:pt idx="13785">
                  <c:v>10.260999999999999</c:v>
                </c:pt>
                <c:pt idx="13786">
                  <c:v>10.260999999999999</c:v>
                </c:pt>
                <c:pt idx="13787">
                  <c:v>10.262</c:v>
                </c:pt>
                <c:pt idx="13788">
                  <c:v>10.263999999999999</c:v>
                </c:pt>
                <c:pt idx="13789">
                  <c:v>10.263999999999999</c:v>
                </c:pt>
                <c:pt idx="13790">
                  <c:v>10.265000000000001</c:v>
                </c:pt>
                <c:pt idx="13791">
                  <c:v>10.268000000000001</c:v>
                </c:pt>
                <c:pt idx="13792">
                  <c:v>10.268000000000001</c:v>
                </c:pt>
                <c:pt idx="13793">
                  <c:v>10.271000000000001</c:v>
                </c:pt>
                <c:pt idx="13794">
                  <c:v>10.291</c:v>
                </c:pt>
                <c:pt idx="13795">
                  <c:v>10.3</c:v>
                </c:pt>
                <c:pt idx="13796">
                  <c:v>10.301</c:v>
                </c:pt>
                <c:pt idx="13797">
                  <c:v>10.305</c:v>
                </c:pt>
                <c:pt idx="13798">
                  <c:v>10.313000000000001</c:v>
                </c:pt>
                <c:pt idx="13799">
                  <c:v>10.318</c:v>
                </c:pt>
                <c:pt idx="13800">
                  <c:v>10.318</c:v>
                </c:pt>
                <c:pt idx="13801">
                  <c:v>10.318</c:v>
                </c:pt>
                <c:pt idx="13802">
                  <c:v>10.318</c:v>
                </c:pt>
                <c:pt idx="13803">
                  <c:v>10.318</c:v>
                </c:pt>
                <c:pt idx="13804">
                  <c:v>10.319000000000001</c:v>
                </c:pt>
                <c:pt idx="13805">
                  <c:v>10.321</c:v>
                </c:pt>
                <c:pt idx="13806">
                  <c:v>10.327</c:v>
                </c:pt>
                <c:pt idx="13807">
                  <c:v>10.327999999999999</c:v>
                </c:pt>
                <c:pt idx="13808">
                  <c:v>10.332000000000001</c:v>
                </c:pt>
                <c:pt idx="13809">
                  <c:v>10.334</c:v>
                </c:pt>
                <c:pt idx="13810">
                  <c:v>10.337</c:v>
                </c:pt>
                <c:pt idx="13811">
                  <c:v>10.337999999999999</c:v>
                </c:pt>
                <c:pt idx="13812">
                  <c:v>10.348000000000001</c:v>
                </c:pt>
                <c:pt idx="13813">
                  <c:v>10.35</c:v>
                </c:pt>
                <c:pt idx="13814">
                  <c:v>10.355</c:v>
                </c:pt>
                <c:pt idx="13815">
                  <c:v>10.355</c:v>
                </c:pt>
                <c:pt idx="13816">
                  <c:v>10.355</c:v>
                </c:pt>
                <c:pt idx="13817">
                  <c:v>10.355</c:v>
                </c:pt>
                <c:pt idx="13818">
                  <c:v>10.36</c:v>
                </c:pt>
                <c:pt idx="13819">
                  <c:v>10.361000000000001</c:v>
                </c:pt>
                <c:pt idx="13820">
                  <c:v>10.363</c:v>
                </c:pt>
                <c:pt idx="13821">
                  <c:v>10.363</c:v>
                </c:pt>
                <c:pt idx="13822">
                  <c:v>10.363</c:v>
                </c:pt>
                <c:pt idx="13823">
                  <c:v>10.375</c:v>
                </c:pt>
                <c:pt idx="13824">
                  <c:v>10.377000000000001</c:v>
                </c:pt>
                <c:pt idx="13825">
                  <c:v>10.379</c:v>
                </c:pt>
                <c:pt idx="13826">
                  <c:v>10.391999999999999</c:v>
                </c:pt>
                <c:pt idx="13827">
                  <c:v>10.401</c:v>
                </c:pt>
                <c:pt idx="13828">
                  <c:v>10.401</c:v>
                </c:pt>
                <c:pt idx="13829">
                  <c:v>10.404999999999999</c:v>
                </c:pt>
                <c:pt idx="13830">
                  <c:v>10.407</c:v>
                </c:pt>
                <c:pt idx="13831">
                  <c:v>10.41</c:v>
                </c:pt>
                <c:pt idx="13832">
                  <c:v>10.412000000000001</c:v>
                </c:pt>
                <c:pt idx="13833">
                  <c:v>10.419</c:v>
                </c:pt>
                <c:pt idx="13834">
                  <c:v>10.419</c:v>
                </c:pt>
                <c:pt idx="13835">
                  <c:v>10.419</c:v>
                </c:pt>
                <c:pt idx="13836">
                  <c:v>10.428000000000001</c:v>
                </c:pt>
                <c:pt idx="13837">
                  <c:v>10.428000000000001</c:v>
                </c:pt>
                <c:pt idx="13838">
                  <c:v>10.433</c:v>
                </c:pt>
                <c:pt idx="13839">
                  <c:v>10.433</c:v>
                </c:pt>
                <c:pt idx="13840">
                  <c:v>10.446</c:v>
                </c:pt>
                <c:pt idx="13841">
                  <c:v>10.446999999999999</c:v>
                </c:pt>
                <c:pt idx="13842">
                  <c:v>10.454000000000001</c:v>
                </c:pt>
                <c:pt idx="13843">
                  <c:v>10.462</c:v>
                </c:pt>
                <c:pt idx="13844">
                  <c:v>10.462</c:v>
                </c:pt>
                <c:pt idx="13845">
                  <c:v>10.465</c:v>
                </c:pt>
                <c:pt idx="13846">
                  <c:v>10.465999999999999</c:v>
                </c:pt>
                <c:pt idx="13847">
                  <c:v>10.465999999999999</c:v>
                </c:pt>
                <c:pt idx="13848">
                  <c:v>10.465999999999999</c:v>
                </c:pt>
                <c:pt idx="13849">
                  <c:v>10.465999999999999</c:v>
                </c:pt>
                <c:pt idx="13850">
                  <c:v>10.47</c:v>
                </c:pt>
                <c:pt idx="13851">
                  <c:v>10.477</c:v>
                </c:pt>
                <c:pt idx="13852">
                  <c:v>10.481</c:v>
                </c:pt>
                <c:pt idx="13853">
                  <c:v>10.483000000000001</c:v>
                </c:pt>
                <c:pt idx="13854">
                  <c:v>10.484</c:v>
                </c:pt>
                <c:pt idx="13855">
                  <c:v>10.491</c:v>
                </c:pt>
                <c:pt idx="13856">
                  <c:v>10.491</c:v>
                </c:pt>
                <c:pt idx="13857">
                  <c:v>10.491</c:v>
                </c:pt>
                <c:pt idx="13858">
                  <c:v>10.492000000000001</c:v>
                </c:pt>
                <c:pt idx="13859">
                  <c:v>10.493</c:v>
                </c:pt>
                <c:pt idx="13860">
                  <c:v>10.497</c:v>
                </c:pt>
                <c:pt idx="13861">
                  <c:v>10.503</c:v>
                </c:pt>
                <c:pt idx="13862">
                  <c:v>10.503</c:v>
                </c:pt>
                <c:pt idx="13863">
                  <c:v>10.506</c:v>
                </c:pt>
                <c:pt idx="13864">
                  <c:v>10.509</c:v>
                </c:pt>
                <c:pt idx="13865">
                  <c:v>10.513</c:v>
                </c:pt>
                <c:pt idx="13866">
                  <c:v>10.536</c:v>
                </c:pt>
                <c:pt idx="13867">
                  <c:v>10.536</c:v>
                </c:pt>
                <c:pt idx="13868">
                  <c:v>10.536</c:v>
                </c:pt>
                <c:pt idx="13869">
                  <c:v>10.536</c:v>
                </c:pt>
                <c:pt idx="13870">
                  <c:v>10.54</c:v>
                </c:pt>
                <c:pt idx="13871">
                  <c:v>10.548999999999999</c:v>
                </c:pt>
                <c:pt idx="13872">
                  <c:v>10.551</c:v>
                </c:pt>
                <c:pt idx="13873">
                  <c:v>10.555</c:v>
                </c:pt>
                <c:pt idx="13874">
                  <c:v>10.558999999999999</c:v>
                </c:pt>
                <c:pt idx="13875">
                  <c:v>10.56</c:v>
                </c:pt>
                <c:pt idx="13876">
                  <c:v>10.56</c:v>
                </c:pt>
                <c:pt idx="13877">
                  <c:v>10.564</c:v>
                </c:pt>
                <c:pt idx="13878">
                  <c:v>10.564</c:v>
                </c:pt>
                <c:pt idx="13879">
                  <c:v>10.564</c:v>
                </c:pt>
                <c:pt idx="13880">
                  <c:v>10.565</c:v>
                </c:pt>
                <c:pt idx="13881">
                  <c:v>10.577999999999999</c:v>
                </c:pt>
                <c:pt idx="13882">
                  <c:v>10.577999999999999</c:v>
                </c:pt>
                <c:pt idx="13883">
                  <c:v>10.579000000000001</c:v>
                </c:pt>
                <c:pt idx="13884">
                  <c:v>10.581</c:v>
                </c:pt>
                <c:pt idx="13885">
                  <c:v>10.581</c:v>
                </c:pt>
                <c:pt idx="13886">
                  <c:v>10.587</c:v>
                </c:pt>
                <c:pt idx="13887">
                  <c:v>10.597</c:v>
                </c:pt>
                <c:pt idx="13888">
                  <c:v>10.599</c:v>
                </c:pt>
                <c:pt idx="13889">
                  <c:v>10.603</c:v>
                </c:pt>
                <c:pt idx="13890">
                  <c:v>10.606999999999999</c:v>
                </c:pt>
                <c:pt idx="13891">
                  <c:v>10.606999999999999</c:v>
                </c:pt>
                <c:pt idx="13892">
                  <c:v>10.606999999999999</c:v>
                </c:pt>
                <c:pt idx="13893">
                  <c:v>10.609</c:v>
                </c:pt>
                <c:pt idx="13894">
                  <c:v>10.613</c:v>
                </c:pt>
                <c:pt idx="13895">
                  <c:v>10.619</c:v>
                </c:pt>
                <c:pt idx="13896">
                  <c:v>10.622999999999999</c:v>
                </c:pt>
                <c:pt idx="13897">
                  <c:v>10.624000000000001</c:v>
                </c:pt>
                <c:pt idx="13898">
                  <c:v>10.625</c:v>
                </c:pt>
                <c:pt idx="13899">
                  <c:v>10.625</c:v>
                </c:pt>
                <c:pt idx="13900">
                  <c:v>10.631</c:v>
                </c:pt>
                <c:pt idx="13901">
                  <c:v>10.648</c:v>
                </c:pt>
                <c:pt idx="13902">
                  <c:v>10.651</c:v>
                </c:pt>
                <c:pt idx="13903">
                  <c:v>10.651999999999999</c:v>
                </c:pt>
                <c:pt idx="13904">
                  <c:v>10.656000000000001</c:v>
                </c:pt>
                <c:pt idx="13905">
                  <c:v>10.656000000000001</c:v>
                </c:pt>
                <c:pt idx="13906">
                  <c:v>10.664999999999999</c:v>
                </c:pt>
                <c:pt idx="13907">
                  <c:v>10.666</c:v>
                </c:pt>
                <c:pt idx="13908">
                  <c:v>10.670999999999999</c:v>
                </c:pt>
                <c:pt idx="13909">
                  <c:v>10.672000000000001</c:v>
                </c:pt>
                <c:pt idx="13910">
                  <c:v>10.672000000000001</c:v>
                </c:pt>
                <c:pt idx="13911">
                  <c:v>10.673</c:v>
                </c:pt>
                <c:pt idx="13912">
                  <c:v>10.673</c:v>
                </c:pt>
                <c:pt idx="13913">
                  <c:v>10.680999999999999</c:v>
                </c:pt>
                <c:pt idx="13914">
                  <c:v>10.682</c:v>
                </c:pt>
                <c:pt idx="13915">
                  <c:v>10.69</c:v>
                </c:pt>
                <c:pt idx="13916">
                  <c:v>10.69</c:v>
                </c:pt>
                <c:pt idx="13917">
                  <c:v>10.69</c:v>
                </c:pt>
                <c:pt idx="13918">
                  <c:v>10.69</c:v>
                </c:pt>
                <c:pt idx="13919">
                  <c:v>10.69</c:v>
                </c:pt>
                <c:pt idx="13920">
                  <c:v>10.69</c:v>
                </c:pt>
                <c:pt idx="13921">
                  <c:v>10.692</c:v>
                </c:pt>
                <c:pt idx="13922">
                  <c:v>10.692</c:v>
                </c:pt>
                <c:pt idx="13923">
                  <c:v>10.694000000000001</c:v>
                </c:pt>
                <c:pt idx="13924">
                  <c:v>10.694000000000001</c:v>
                </c:pt>
                <c:pt idx="13925">
                  <c:v>10.696</c:v>
                </c:pt>
                <c:pt idx="13926">
                  <c:v>10.709</c:v>
                </c:pt>
                <c:pt idx="13927">
                  <c:v>10.71</c:v>
                </c:pt>
                <c:pt idx="13928">
                  <c:v>10.711</c:v>
                </c:pt>
                <c:pt idx="13929">
                  <c:v>10.711</c:v>
                </c:pt>
                <c:pt idx="13930">
                  <c:v>10.712</c:v>
                </c:pt>
                <c:pt idx="13931">
                  <c:v>10.717000000000001</c:v>
                </c:pt>
                <c:pt idx="13932">
                  <c:v>10.725</c:v>
                </c:pt>
                <c:pt idx="13933">
                  <c:v>10.726000000000001</c:v>
                </c:pt>
                <c:pt idx="13934">
                  <c:v>10.727</c:v>
                </c:pt>
                <c:pt idx="13935">
                  <c:v>10.73</c:v>
                </c:pt>
                <c:pt idx="13936">
                  <c:v>10.731</c:v>
                </c:pt>
                <c:pt idx="13937">
                  <c:v>10.733000000000001</c:v>
                </c:pt>
                <c:pt idx="13938">
                  <c:v>10.739000000000001</c:v>
                </c:pt>
                <c:pt idx="13939">
                  <c:v>10.739000000000001</c:v>
                </c:pt>
                <c:pt idx="13940">
                  <c:v>10.747</c:v>
                </c:pt>
                <c:pt idx="13941">
                  <c:v>10.747999999999999</c:v>
                </c:pt>
                <c:pt idx="13942">
                  <c:v>10.754</c:v>
                </c:pt>
                <c:pt idx="13943">
                  <c:v>10.754</c:v>
                </c:pt>
                <c:pt idx="13944">
                  <c:v>10.754</c:v>
                </c:pt>
                <c:pt idx="13945">
                  <c:v>10.754</c:v>
                </c:pt>
                <c:pt idx="13946">
                  <c:v>10.755000000000001</c:v>
                </c:pt>
                <c:pt idx="13947">
                  <c:v>10.757</c:v>
                </c:pt>
                <c:pt idx="13948">
                  <c:v>10.759</c:v>
                </c:pt>
                <c:pt idx="13949">
                  <c:v>10.76</c:v>
                </c:pt>
                <c:pt idx="13950">
                  <c:v>10.765000000000001</c:v>
                </c:pt>
                <c:pt idx="13951">
                  <c:v>10.766</c:v>
                </c:pt>
                <c:pt idx="13952">
                  <c:v>10.769</c:v>
                </c:pt>
                <c:pt idx="13953">
                  <c:v>10.769</c:v>
                </c:pt>
                <c:pt idx="13954">
                  <c:v>10.769</c:v>
                </c:pt>
                <c:pt idx="13955">
                  <c:v>10.772</c:v>
                </c:pt>
                <c:pt idx="13956">
                  <c:v>10.784000000000001</c:v>
                </c:pt>
                <c:pt idx="13957">
                  <c:v>10.784000000000001</c:v>
                </c:pt>
                <c:pt idx="13958">
                  <c:v>10.784000000000001</c:v>
                </c:pt>
                <c:pt idx="13959">
                  <c:v>10.785</c:v>
                </c:pt>
                <c:pt idx="13960">
                  <c:v>10.785</c:v>
                </c:pt>
                <c:pt idx="13961">
                  <c:v>10.786</c:v>
                </c:pt>
                <c:pt idx="13962">
                  <c:v>10.786</c:v>
                </c:pt>
                <c:pt idx="13963">
                  <c:v>10.787000000000001</c:v>
                </c:pt>
                <c:pt idx="13964">
                  <c:v>10.79</c:v>
                </c:pt>
                <c:pt idx="13965">
                  <c:v>10.79</c:v>
                </c:pt>
                <c:pt idx="13966">
                  <c:v>10.792</c:v>
                </c:pt>
                <c:pt idx="13967">
                  <c:v>10.804</c:v>
                </c:pt>
                <c:pt idx="13968">
                  <c:v>10.804</c:v>
                </c:pt>
                <c:pt idx="13969">
                  <c:v>10.804</c:v>
                </c:pt>
                <c:pt idx="13970">
                  <c:v>10.804</c:v>
                </c:pt>
                <c:pt idx="13971">
                  <c:v>10.804</c:v>
                </c:pt>
                <c:pt idx="13972">
                  <c:v>10.804</c:v>
                </c:pt>
                <c:pt idx="13973">
                  <c:v>10.804</c:v>
                </c:pt>
                <c:pt idx="13974">
                  <c:v>10.808</c:v>
                </c:pt>
                <c:pt idx="13975">
                  <c:v>10.808</c:v>
                </c:pt>
                <c:pt idx="13976">
                  <c:v>10.808</c:v>
                </c:pt>
                <c:pt idx="13977">
                  <c:v>10.813000000000001</c:v>
                </c:pt>
                <c:pt idx="13978">
                  <c:v>10.814</c:v>
                </c:pt>
                <c:pt idx="13979">
                  <c:v>10.823</c:v>
                </c:pt>
                <c:pt idx="13980">
                  <c:v>10.823</c:v>
                </c:pt>
                <c:pt idx="13981">
                  <c:v>10.824999999999999</c:v>
                </c:pt>
                <c:pt idx="13982">
                  <c:v>10.829000000000001</c:v>
                </c:pt>
                <c:pt idx="13983">
                  <c:v>10.835000000000001</c:v>
                </c:pt>
                <c:pt idx="13984">
                  <c:v>10.842000000000001</c:v>
                </c:pt>
                <c:pt idx="13985">
                  <c:v>10.843</c:v>
                </c:pt>
                <c:pt idx="13986">
                  <c:v>10.843999999999999</c:v>
                </c:pt>
                <c:pt idx="13987">
                  <c:v>10.855</c:v>
                </c:pt>
                <c:pt idx="13988">
                  <c:v>10.856999999999999</c:v>
                </c:pt>
                <c:pt idx="13989">
                  <c:v>10.856999999999999</c:v>
                </c:pt>
                <c:pt idx="13990">
                  <c:v>10.86</c:v>
                </c:pt>
                <c:pt idx="13991">
                  <c:v>10.86</c:v>
                </c:pt>
                <c:pt idx="13992">
                  <c:v>10.86</c:v>
                </c:pt>
                <c:pt idx="13993">
                  <c:v>10.861000000000001</c:v>
                </c:pt>
                <c:pt idx="13994">
                  <c:v>10.863</c:v>
                </c:pt>
                <c:pt idx="13995">
                  <c:v>10.869</c:v>
                </c:pt>
                <c:pt idx="13996">
                  <c:v>10.872</c:v>
                </c:pt>
                <c:pt idx="13997">
                  <c:v>10.872</c:v>
                </c:pt>
                <c:pt idx="13998">
                  <c:v>10.874000000000001</c:v>
                </c:pt>
                <c:pt idx="13999">
                  <c:v>10.879</c:v>
                </c:pt>
                <c:pt idx="14000">
                  <c:v>10.884</c:v>
                </c:pt>
                <c:pt idx="14001">
                  <c:v>10.894</c:v>
                </c:pt>
                <c:pt idx="14002">
                  <c:v>10.898</c:v>
                </c:pt>
                <c:pt idx="14003">
                  <c:v>10.901999999999999</c:v>
                </c:pt>
                <c:pt idx="14004">
                  <c:v>10.901999999999999</c:v>
                </c:pt>
                <c:pt idx="14005">
                  <c:v>10.917</c:v>
                </c:pt>
                <c:pt idx="14006">
                  <c:v>10.917</c:v>
                </c:pt>
                <c:pt idx="14007">
                  <c:v>10.917</c:v>
                </c:pt>
                <c:pt idx="14008">
                  <c:v>10.919</c:v>
                </c:pt>
                <c:pt idx="14009">
                  <c:v>10.922000000000001</c:v>
                </c:pt>
                <c:pt idx="14010">
                  <c:v>10.923999999999999</c:v>
                </c:pt>
                <c:pt idx="14011">
                  <c:v>10.926</c:v>
                </c:pt>
                <c:pt idx="14012">
                  <c:v>10.932</c:v>
                </c:pt>
                <c:pt idx="14013">
                  <c:v>10.932</c:v>
                </c:pt>
                <c:pt idx="14014">
                  <c:v>10.936</c:v>
                </c:pt>
                <c:pt idx="14015">
                  <c:v>10.939</c:v>
                </c:pt>
                <c:pt idx="14016">
                  <c:v>10.941000000000001</c:v>
                </c:pt>
                <c:pt idx="14017">
                  <c:v>10.945</c:v>
                </c:pt>
                <c:pt idx="14018">
                  <c:v>10.945</c:v>
                </c:pt>
                <c:pt idx="14019">
                  <c:v>10.946</c:v>
                </c:pt>
                <c:pt idx="14020">
                  <c:v>10.948</c:v>
                </c:pt>
                <c:pt idx="14021">
                  <c:v>10.949</c:v>
                </c:pt>
                <c:pt idx="14022">
                  <c:v>10.951000000000001</c:v>
                </c:pt>
                <c:pt idx="14023">
                  <c:v>10.961</c:v>
                </c:pt>
                <c:pt idx="14024">
                  <c:v>10.977</c:v>
                </c:pt>
                <c:pt idx="14025">
                  <c:v>10.981</c:v>
                </c:pt>
                <c:pt idx="14026">
                  <c:v>10.991</c:v>
                </c:pt>
                <c:pt idx="14027">
                  <c:v>10.991</c:v>
                </c:pt>
                <c:pt idx="14028">
                  <c:v>10.992000000000001</c:v>
                </c:pt>
                <c:pt idx="14029">
                  <c:v>10.993</c:v>
                </c:pt>
                <c:pt idx="14030">
                  <c:v>10.994999999999999</c:v>
                </c:pt>
                <c:pt idx="14031">
                  <c:v>10.997</c:v>
                </c:pt>
                <c:pt idx="14032">
                  <c:v>10.997999999999999</c:v>
                </c:pt>
                <c:pt idx="14033">
                  <c:v>11.000999999999999</c:v>
                </c:pt>
                <c:pt idx="14034">
                  <c:v>11.007999999999999</c:v>
                </c:pt>
                <c:pt idx="14035">
                  <c:v>11.007999999999999</c:v>
                </c:pt>
                <c:pt idx="14036">
                  <c:v>11.013</c:v>
                </c:pt>
                <c:pt idx="14037">
                  <c:v>11.022</c:v>
                </c:pt>
                <c:pt idx="14038">
                  <c:v>11.031000000000001</c:v>
                </c:pt>
                <c:pt idx="14039">
                  <c:v>11.032</c:v>
                </c:pt>
                <c:pt idx="14040">
                  <c:v>11.032</c:v>
                </c:pt>
                <c:pt idx="14041">
                  <c:v>11.036</c:v>
                </c:pt>
                <c:pt idx="14042">
                  <c:v>11.036</c:v>
                </c:pt>
                <c:pt idx="14043">
                  <c:v>11.038</c:v>
                </c:pt>
                <c:pt idx="14044">
                  <c:v>11.038</c:v>
                </c:pt>
                <c:pt idx="14045">
                  <c:v>11.038</c:v>
                </c:pt>
                <c:pt idx="14046">
                  <c:v>11.042999999999999</c:v>
                </c:pt>
                <c:pt idx="14047">
                  <c:v>11.051</c:v>
                </c:pt>
                <c:pt idx="14048">
                  <c:v>11.051</c:v>
                </c:pt>
                <c:pt idx="14049">
                  <c:v>11.052</c:v>
                </c:pt>
                <c:pt idx="14050">
                  <c:v>11.054</c:v>
                </c:pt>
                <c:pt idx="14051">
                  <c:v>11.064</c:v>
                </c:pt>
                <c:pt idx="14052">
                  <c:v>11.066000000000001</c:v>
                </c:pt>
                <c:pt idx="14053">
                  <c:v>11.068</c:v>
                </c:pt>
                <c:pt idx="14054">
                  <c:v>11.07</c:v>
                </c:pt>
                <c:pt idx="14055">
                  <c:v>11.071999999999999</c:v>
                </c:pt>
                <c:pt idx="14056">
                  <c:v>11.071999999999999</c:v>
                </c:pt>
                <c:pt idx="14057">
                  <c:v>11.077999999999999</c:v>
                </c:pt>
                <c:pt idx="14058">
                  <c:v>11.084</c:v>
                </c:pt>
                <c:pt idx="14059">
                  <c:v>11.09</c:v>
                </c:pt>
                <c:pt idx="14060">
                  <c:v>11.095000000000001</c:v>
                </c:pt>
                <c:pt idx="14061">
                  <c:v>11.097</c:v>
                </c:pt>
                <c:pt idx="14062">
                  <c:v>11.099</c:v>
                </c:pt>
                <c:pt idx="14063">
                  <c:v>11.11</c:v>
                </c:pt>
                <c:pt idx="14064">
                  <c:v>11.111000000000001</c:v>
                </c:pt>
                <c:pt idx="14065">
                  <c:v>11.114000000000001</c:v>
                </c:pt>
                <c:pt idx="14066">
                  <c:v>11.116</c:v>
                </c:pt>
                <c:pt idx="14067">
                  <c:v>11.116</c:v>
                </c:pt>
                <c:pt idx="14068">
                  <c:v>11.122999999999999</c:v>
                </c:pt>
                <c:pt idx="14069">
                  <c:v>11.125999999999999</c:v>
                </c:pt>
                <c:pt idx="14070">
                  <c:v>11.127000000000001</c:v>
                </c:pt>
                <c:pt idx="14071">
                  <c:v>11.127000000000001</c:v>
                </c:pt>
                <c:pt idx="14072">
                  <c:v>11.13</c:v>
                </c:pt>
                <c:pt idx="14073">
                  <c:v>11.141</c:v>
                </c:pt>
                <c:pt idx="14074">
                  <c:v>11.141999999999999</c:v>
                </c:pt>
                <c:pt idx="14075">
                  <c:v>11.146000000000001</c:v>
                </c:pt>
                <c:pt idx="14076">
                  <c:v>11.148999999999999</c:v>
                </c:pt>
                <c:pt idx="14077">
                  <c:v>11.148999999999999</c:v>
                </c:pt>
                <c:pt idx="14078">
                  <c:v>11.157</c:v>
                </c:pt>
                <c:pt idx="14079">
                  <c:v>11.157999999999999</c:v>
                </c:pt>
                <c:pt idx="14080">
                  <c:v>11.164999999999999</c:v>
                </c:pt>
                <c:pt idx="14081">
                  <c:v>11.167999999999999</c:v>
                </c:pt>
                <c:pt idx="14082">
                  <c:v>11.170999999999999</c:v>
                </c:pt>
                <c:pt idx="14083">
                  <c:v>11.173</c:v>
                </c:pt>
                <c:pt idx="14084">
                  <c:v>11.173999999999999</c:v>
                </c:pt>
                <c:pt idx="14085">
                  <c:v>11.176</c:v>
                </c:pt>
                <c:pt idx="14086">
                  <c:v>11.178000000000001</c:v>
                </c:pt>
                <c:pt idx="14087">
                  <c:v>11.183</c:v>
                </c:pt>
                <c:pt idx="14088">
                  <c:v>11.185</c:v>
                </c:pt>
                <c:pt idx="14089">
                  <c:v>11.188000000000001</c:v>
                </c:pt>
                <c:pt idx="14090">
                  <c:v>11.2</c:v>
                </c:pt>
                <c:pt idx="14091">
                  <c:v>11.202</c:v>
                </c:pt>
                <c:pt idx="14092">
                  <c:v>11.205</c:v>
                </c:pt>
                <c:pt idx="14093">
                  <c:v>11.207000000000001</c:v>
                </c:pt>
                <c:pt idx="14094">
                  <c:v>11.21</c:v>
                </c:pt>
                <c:pt idx="14095">
                  <c:v>11.217000000000001</c:v>
                </c:pt>
                <c:pt idx="14096">
                  <c:v>11.218</c:v>
                </c:pt>
                <c:pt idx="14097">
                  <c:v>11.218999999999999</c:v>
                </c:pt>
                <c:pt idx="14098">
                  <c:v>11.223000000000001</c:v>
                </c:pt>
                <c:pt idx="14099">
                  <c:v>11.223000000000001</c:v>
                </c:pt>
                <c:pt idx="14100">
                  <c:v>11.223000000000001</c:v>
                </c:pt>
                <c:pt idx="14101">
                  <c:v>11.231999999999999</c:v>
                </c:pt>
                <c:pt idx="14102">
                  <c:v>11.231999999999999</c:v>
                </c:pt>
                <c:pt idx="14103">
                  <c:v>11.241</c:v>
                </c:pt>
                <c:pt idx="14104">
                  <c:v>11.243</c:v>
                </c:pt>
                <c:pt idx="14105">
                  <c:v>11.244999999999999</c:v>
                </c:pt>
                <c:pt idx="14106">
                  <c:v>11.247</c:v>
                </c:pt>
                <c:pt idx="14107">
                  <c:v>11.247</c:v>
                </c:pt>
                <c:pt idx="14108">
                  <c:v>11.247999999999999</c:v>
                </c:pt>
                <c:pt idx="14109">
                  <c:v>11.249000000000001</c:v>
                </c:pt>
                <c:pt idx="14110">
                  <c:v>11.262</c:v>
                </c:pt>
                <c:pt idx="14111">
                  <c:v>11.262</c:v>
                </c:pt>
                <c:pt idx="14112">
                  <c:v>11.262</c:v>
                </c:pt>
                <c:pt idx="14113">
                  <c:v>11.262</c:v>
                </c:pt>
                <c:pt idx="14114">
                  <c:v>11.262</c:v>
                </c:pt>
                <c:pt idx="14115">
                  <c:v>11.262</c:v>
                </c:pt>
                <c:pt idx="14116">
                  <c:v>11.262</c:v>
                </c:pt>
                <c:pt idx="14117">
                  <c:v>11.262</c:v>
                </c:pt>
                <c:pt idx="14118">
                  <c:v>11.268000000000001</c:v>
                </c:pt>
                <c:pt idx="14119">
                  <c:v>11.276999999999999</c:v>
                </c:pt>
                <c:pt idx="14120">
                  <c:v>11.276999999999999</c:v>
                </c:pt>
                <c:pt idx="14121">
                  <c:v>11.278</c:v>
                </c:pt>
                <c:pt idx="14122">
                  <c:v>11.278</c:v>
                </c:pt>
                <c:pt idx="14123">
                  <c:v>11.282</c:v>
                </c:pt>
                <c:pt idx="14124">
                  <c:v>11.282999999999999</c:v>
                </c:pt>
                <c:pt idx="14125">
                  <c:v>11.292999999999999</c:v>
                </c:pt>
                <c:pt idx="14126">
                  <c:v>11.292999999999999</c:v>
                </c:pt>
                <c:pt idx="14127">
                  <c:v>11.292999999999999</c:v>
                </c:pt>
                <c:pt idx="14128">
                  <c:v>11.295</c:v>
                </c:pt>
                <c:pt idx="14129">
                  <c:v>11.302</c:v>
                </c:pt>
                <c:pt idx="14130">
                  <c:v>11.307</c:v>
                </c:pt>
                <c:pt idx="14131">
                  <c:v>11.307</c:v>
                </c:pt>
                <c:pt idx="14132">
                  <c:v>11.308</c:v>
                </c:pt>
                <c:pt idx="14133">
                  <c:v>11.308</c:v>
                </c:pt>
                <c:pt idx="14134">
                  <c:v>11.308</c:v>
                </c:pt>
                <c:pt idx="14135">
                  <c:v>11.308</c:v>
                </c:pt>
                <c:pt idx="14136">
                  <c:v>11.314</c:v>
                </c:pt>
                <c:pt idx="14137">
                  <c:v>11.32</c:v>
                </c:pt>
                <c:pt idx="14138">
                  <c:v>11.321</c:v>
                </c:pt>
                <c:pt idx="14139">
                  <c:v>11.323</c:v>
                </c:pt>
                <c:pt idx="14140">
                  <c:v>11.326000000000001</c:v>
                </c:pt>
                <c:pt idx="14141">
                  <c:v>11.333</c:v>
                </c:pt>
                <c:pt idx="14142">
                  <c:v>11.339</c:v>
                </c:pt>
                <c:pt idx="14143">
                  <c:v>11.342000000000001</c:v>
                </c:pt>
                <c:pt idx="14144">
                  <c:v>11.35</c:v>
                </c:pt>
                <c:pt idx="14145">
                  <c:v>11.358000000000001</c:v>
                </c:pt>
                <c:pt idx="14146">
                  <c:v>11.359</c:v>
                </c:pt>
                <c:pt idx="14147">
                  <c:v>11.359</c:v>
                </c:pt>
                <c:pt idx="14148">
                  <c:v>11.364000000000001</c:v>
                </c:pt>
                <c:pt idx="14149">
                  <c:v>11.369</c:v>
                </c:pt>
                <c:pt idx="14150">
                  <c:v>11.369</c:v>
                </c:pt>
                <c:pt idx="14151">
                  <c:v>11.372</c:v>
                </c:pt>
                <c:pt idx="14152">
                  <c:v>11.379</c:v>
                </c:pt>
                <c:pt idx="14153">
                  <c:v>11.384</c:v>
                </c:pt>
                <c:pt idx="14154">
                  <c:v>11.384</c:v>
                </c:pt>
                <c:pt idx="14155">
                  <c:v>11.385</c:v>
                </c:pt>
                <c:pt idx="14156">
                  <c:v>11.387</c:v>
                </c:pt>
                <c:pt idx="14157">
                  <c:v>11.398999999999999</c:v>
                </c:pt>
                <c:pt idx="14158">
                  <c:v>11.4</c:v>
                </c:pt>
                <c:pt idx="14159">
                  <c:v>11.4</c:v>
                </c:pt>
                <c:pt idx="14160">
                  <c:v>11.4</c:v>
                </c:pt>
                <c:pt idx="14161">
                  <c:v>11.401</c:v>
                </c:pt>
                <c:pt idx="14162">
                  <c:v>11.407</c:v>
                </c:pt>
                <c:pt idx="14163">
                  <c:v>11.417</c:v>
                </c:pt>
                <c:pt idx="14164">
                  <c:v>11.425000000000001</c:v>
                </c:pt>
                <c:pt idx="14165">
                  <c:v>11.430999999999999</c:v>
                </c:pt>
                <c:pt idx="14166">
                  <c:v>11.430999999999999</c:v>
                </c:pt>
                <c:pt idx="14167">
                  <c:v>11.44</c:v>
                </c:pt>
                <c:pt idx="14168">
                  <c:v>11.445</c:v>
                </c:pt>
                <c:pt idx="14169">
                  <c:v>11.446</c:v>
                </c:pt>
                <c:pt idx="14170">
                  <c:v>11.446</c:v>
                </c:pt>
                <c:pt idx="14171">
                  <c:v>11.446</c:v>
                </c:pt>
                <c:pt idx="14172">
                  <c:v>11.446999999999999</c:v>
                </c:pt>
                <c:pt idx="14173">
                  <c:v>11.456</c:v>
                </c:pt>
                <c:pt idx="14174">
                  <c:v>11.457000000000001</c:v>
                </c:pt>
                <c:pt idx="14175">
                  <c:v>11.461</c:v>
                </c:pt>
                <c:pt idx="14176">
                  <c:v>11.461</c:v>
                </c:pt>
                <c:pt idx="14177">
                  <c:v>11.461</c:v>
                </c:pt>
                <c:pt idx="14178">
                  <c:v>11.464</c:v>
                </c:pt>
                <c:pt idx="14179">
                  <c:v>11.475</c:v>
                </c:pt>
                <c:pt idx="14180">
                  <c:v>11.475</c:v>
                </c:pt>
                <c:pt idx="14181">
                  <c:v>11.476000000000001</c:v>
                </c:pt>
                <c:pt idx="14182">
                  <c:v>11.476000000000001</c:v>
                </c:pt>
                <c:pt idx="14183">
                  <c:v>11.491</c:v>
                </c:pt>
                <c:pt idx="14184">
                  <c:v>11.492000000000001</c:v>
                </c:pt>
                <c:pt idx="14185">
                  <c:v>11.493</c:v>
                </c:pt>
                <c:pt idx="14186">
                  <c:v>11.494999999999999</c:v>
                </c:pt>
                <c:pt idx="14187">
                  <c:v>11.494999999999999</c:v>
                </c:pt>
                <c:pt idx="14188">
                  <c:v>11.503</c:v>
                </c:pt>
                <c:pt idx="14189">
                  <c:v>11.504</c:v>
                </c:pt>
                <c:pt idx="14190">
                  <c:v>11.506</c:v>
                </c:pt>
                <c:pt idx="14191">
                  <c:v>11.507</c:v>
                </c:pt>
                <c:pt idx="14192">
                  <c:v>11.507</c:v>
                </c:pt>
                <c:pt idx="14193">
                  <c:v>11.507999999999999</c:v>
                </c:pt>
                <c:pt idx="14194">
                  <c:v>11.51</c:v>
                </c:pt>
                <c:pt idx="14195">
                  <c:v>11.510999999999999</c:v>
                </c:pt>
                <c:pt idx="14196">
                  <c:v>11.512</c:v>
                </c:pt>
                <c:pt idx="14197">
                  <c:v>11.513999999999999</c:v>
                </c:pt>
                <c:pt idx="14198">
                  <c:v>11.515000000000001</c:v>
                </c:pt>
                <c:pt idx="14199">
                  <c:v>11.523999999999999</c:v>
                </c:pt>
                <c:pt idx="14200">
                  <c:v>11.534000000000001</c:v>
                </c:pt>
                <c:pt idx="14201">
                  <c:v>11.534000000000001</c:v>
                </c:pt>
                <c:pt idx="14202">
                  <c:v>11.535</c:v>
                </c:pt>
                <c:pt idx="14203">
                  <c:v>11.544</c:v>
                </c:pt>
                <c:pt idx="14204">
                  <c:v>11.553000000000001</c:v>
                </c:pt>
                <c:pt idx="14205">
                  <c:v>11.553000000000001</c:v>
                </c:pt>
                <c:pt idx="14206">
                  <c:v>11.555</c:v>
                </c:pt>
                <c:pt idx="14207">
                  <c:v>11.555</c:v>
                </c:pt>
                <c:pt idx="14208">
                  <c:v>11.555</c:v>
                </c:pt>
                <c:pt idx="14209">
                  <c:v>11.555999999999999</c:v>
                </c:pt>
                <c:pt idx="14210">
                  <c:v>11.558999999999999</c:v>
                </c:pt>
                <c:pt idx="14211">
                  <c:v>11.558999999999999</c:v>
                </c:pt>
                <c:pt idx="14212">
                  <c:v>11.569000000000001</c:v>
                </c:pt>
                <c:pt idx="14213">
                  <c:v>11.569000000000001</c:v>
                </c:pt>
                <c:pt idx="14214">
                  <c:v>11.57</c:v>
                </c:pt>
                <c:pt idx="14215">
                  <c:v>11.574</c:v>
                </c:pt>
                <c:pt idx="14216">
                  <c:v>11.584</c:v>
                </c:pt>
                <c:pt idx="14217">
                  <c:v>11.585000000000001</c:v>
                </c:pt>
                <c:pt idx="14218">
                  <c:v>11.587</c:v>
                </c:pt>
                <c:pt idx="14219">
                  <c:v>11.587999999999999</c:v>
                </c:pt>
                <c:pt idx="14220">
                  <c:v>11.590999999999999</c:v>
                </c:pt>
                <c:pt idx="14221">
                  <c:v>11.592000000000001</c:v>
                </c:pt>
                <c:pt idx="14222">
                  <c:v>11.595000000000001</c:v>
                </c:pt>
                <c:pt idx="14223">
                  <c:v>11.622999999999999</c:v>
                </c:pt>
                <c:pt idx="14224">
                  <c:v>11.625</c:v>
                </c:pt>
                <c:pt idx="14225">
                  <c:v>11.631</c:v>
                </c:pt>
                <c:pt idx="14226">
                  <c:v>11.631</c:v>
                </c:pt>
                <c:pt idx="14227">
                  <c:v>11.632</c:v>
                </c:pt>
                <c:pt idx="14228">
                  <c:v>11.635</c:v>
                </c:pt>
                <c:pt idx="14229">
                  <c:v>11.645</c:v>
                </c:pt>
                <c:pt idx="14230">
                  <c:v>11.648999999999999</c:v>
                </c:pt>
                <c:pt idx="14231">
                  <c:v>11.648999999999999</c:v>
                </c:pt>
                <c:pt idx="14232">
                  <c:v>11.662000000000001</c:v>
                </c:pt>
                <c:pt idx="14233">
                  <c:v>11.666</c:v>
                </c:pt>
                <c:pt idx="14234">
                  <c:v>11.677</c:v>
                </c:pt>
                <c:pt idx="14235">
                  <c:v>11.677</c:v>
                </c:pt>
                <c:pt idx="14236">
                  <c:v>11.68</c:v>
                </c:pt>
                <c:pt idx="14237">
                  <c:v>11.686999999999999</c:v>
                </c:pt>
                <c:pt idx="14238">
                  <c:v>11.69</c:v>
                </c:pt>
                <c:pt idx="14239">
                  <c:v>11.691000000000001</c:v>
                </c:pt>
                <c:pt idx="14240">
                  <c:v>11.692</c:v>
                </c:pt>
                <c:pt idx="14241">
                  <c:v>11.693</c:v>
                </c:pt>
                <c:pt idx="14242">
                  <c:v>11.693</c:v>
                </c:pt>
                <c:pt idx="14243">
                  <c:v>11.695</c:v>
                </c:pt>
                <c:pt idx="14244">
                  <c:v>11.7</c:v>
                </c:pt>
                <c:pt idx="14245">
                  <c:v>11.701000000000001</c:v>
                </c:pt>
                <c:pt idx="14246">
                  <c:v>11.709</c:v>
                </c:pt>
                <c:pt idx="14247">
                  <c:v>11.709</c:v>
                </c:pt>
                <c:pt idx="14248">
                  <c:v>11.71</c:v>
                </c:pt>
                <c:pt idx="14249">
                  <c:v>11.714</c:v>
                </c:pt>
                <c:pt idx="14250">
                  <c:v>11.718</c:v>
                </c:pt>
                <c:pt idx="14251">
                  <c:v>11.725</c:v>
                </c:pt>
                <c:pt idx="14252">
                  <c:v>11.728999999999999</c:v>
                </c:pt>
                <c:pt idx="14253">
                  <c:v>11.73</c:v>
                </c:pt>
                <c:pt idx="14254">
                  <c:v>11.73</c:v>
                </c:pt>
                <c:pt idx="14255">
                  <c:v>11.73</c:v>
                </c:pt>
                <c:pt idx="14256">
                  <c:v>11.74</c:v>
                </c:pt>
                <c:pt idx="14257">
                  <c:v>11.75</c:v>
                </c:pt>
                <c:pt idx="14258">
                  <c:v>11.756</c:v>
                </c:pt>
                <c:pt idx="14259">
                  <c:v>11.756</c:v>
                </c:pt>
                <c:pt idx="14260">
                  <c:v>11.757</c:v>
                </c:pt>
                <c:pt idx="14261">
                  <c:v>11.76</c:v>
                </c:pt>
                <c:pt idx="14262">
                  <c:v>11.769</c:v>
                </c:pt>
                <c:pt idx="14263">
                  <c:v>11.769</c:v>
                </c:pt>
                <c:pt idx="14264">
                  <c:v>11.771000000000001</c:v>
                </c:pt>
                <c:pt idx="14265">
                  <c:v>11.773999999999999</c:v>
                </c:pt>
                <c:pt idx="14266">
                  <c:v>11.802</c:v>
                </c:pt>
                <c:pt idx="14267">
                  <c:v>11.802</c:v>
                </c:pt>
                <c:pt idx="14268">
                  <c:v>11.805</c:v>
                </c:pt>
                <c:pt idx="14269">
                  <c:v>11.808</c:v>
                </c:pt>
                <c:pt idx="14270">
                  <c:v>11.808</c:v>
                </c:pt>
                <c:pt idx="14271">
                  <c:v>11.816000000000001</c:v>
                </c:pt>
                <c:pt idx="14272">
                  <c:v>11.817</c:v>
                </c:pt>
                <c:pt idx="14273">
                  <c:v>11.818</c:v>
                </c:pt>
                <c:pt idx="14274">
                  <c:v>11.819000000000001</c:v>
                </c:pt>
                <c:pt idx="14275">
                  <c:v>11.827999999999999</c:v>
                </c:pt>
                <c:pt idx="14276">
                  <c:v>11.827999999999999</c:v>
                </c:pt>
                <c:pt idx="14277">
                  <c:v>11.827999999999999</c:v>
                </c:pt>
                <c:pt idx="14278">
                  <c:v>11.827999999999999</c:v>
                </c:pt>
                <c:pt idx="14279">
                  <c:v>11.829000000000001</c:v>
                </c:pt>
                <c:pt idx="14280">
                  <c:v>11.837</c:v>
                </c:pt>
                <c:pt idx="14281">
                  <c:v>11.849</c:v>
                </c:pt>
                <c:pt idx="14282">
                  <c:v>11.849</c:v>
                </c:pt>
                <c:pt idx="14283">
                  <c:v>11.858000000000001</c:v>
                </c:pt>
                <c:pt idx="14284">
                  <c:v>11.861000000000001</c:v>
                </c:pt>
                <c:pt idx="14285">
                  <c:v>11.864000000000001</c:v>
                </c:pt>
                <c:pt idx="14286">
                  <c:v>11.87</c:v>
                </c:pt>
                <c:pt idx="14287">
                  <c:v>11.872</c:v>
                </c:pt>
                <c:pt idx="14288">
                  <c:v>11.878</c:v>
                </c:pt>
                <c:pt idx="14289">
                  <c:v>11.878</c:v>
                </c:pt>
                <c:pt idx="14290">
                  <c:v>11.88</c:v>
                </c:pt>
                <c:pt idx="14291">
                  <c:v>11.888</c:v>
                </c:pt>
                <c:pt idx="14292">
                  <c:v>11.898999999999999</c:v>
                </c:pt>
                <c:pt idx="14293">
                  <c:v>11.917999999999999</c:v>
                </c:pt>
                <c:pt idx="14294">
                  <c:v>11.917999999999999</c:v>
                </c:pt>
                <c:pt idx="14295">
                  <c:v>11.927</c:v>
                </c:pt>
                <c:pt idx="14296">
                  <c:v>11.93</c:v>
                </c:pt>
                <c:pt idx="14297">
                  <c:v>11.932</c:v>
                </c:pt>
                <c:pt idx="14298">
                  <c:v>11.938000000000001</c:v>
                </c:pt>
                <c:pt idx="14299">
                  <c:v>11.942</c:v>
                </c:pt>
                <c:pt idx="14300">
                  <c:v>11.942</c:v>
                </c:pt>
                <c:pt idx="14301">
                  <c:v>11.958</c:v>
                </c:pt>
                <c:pt idx="14302">
                  <c:v>11.96</c:v>
                </c:pt>
                <c:pt idx="14303">
                  <c:v>11.962999999999999</c:v>
                </c:pt>
                <c:pt idx="14304">
                  <c:v>11.965999999999999</c:v>
                </c:pt>
                <c:pt idx="14305">
                  <c:v>11.97</c:v>
                </c:pt>
                <c:pt idx="14306">
                  <c:v>11.97</c:v>
                </c:pt>
                <c:pt idx="14307">
                  <c:v>11.973000000000001</c:v>
                </c:pt>
                <c:pt idx="14308">
                  <c:v>11.974</c:v>
                </c:pt>
                <c:pt idx="14309">
                  <c:v>11.974</c:v>
                </c:pt>
                <c:pt idx="14310">
                  <c:v>11.974</c:v>
                </c:pt>
                <c:pt idx="14311">
                  <c:v>11.975</c:v>
                </c:pt>
                <c:pt idx="14312">
                  <c:v>11.976000000000001</c:v>
                </c:pt>
                <c:pt idx="14313">
                  <c:v>11.99</c:v>
                </c:pt>
                <c:pt idx="14314">
                  <c:v>11.997999999999999</c:v>
                </c:pt>
                <c:pt idx="14315">
                  <c:v>12.007</c:v>
                </c:pt>
                <c:pt idx="14316">
                  <c:v>12.016</c:v>
                </c:pt>
                <c:pt idx="14317">
                  <c:v>12.022</c:v>
                </c:pt>
                <c:pt idx="14318">
                  <c:v>12.028</c:v>
                </c:pt>
                <c:pt idx="14319">
                  <c:v>12.041</c:v>
                </c:pt>
                <c:pt idx="14320">
                  <c:v>12.042999999999999</c:v>
                </c:pt>
                <c:pt idx="14321">
                  <c:v>12.05</c:v>
                </c:pt>
                <c:pt idx="14322">
                  <c:v>12.053000000000001</c:v>
                </c:pt>
                <c:pt idx="14323">
                  <c:v>12.053000000000001</c:v>
                </c:pt>
                <c:pt idx="14324">
                  <c:v>12.053000000000001</c:v>
                </c:pt>
                <c:pt idx="14325">
                  <c:v>12.054</c:v>
                </c:pt>
                <c:pt idx="14326">
                  <c:v>12.063000000000001</c:v>
                </c:pt>
                <c:pt idx="14327">
                  <c:v>12.064</c:v>
                </c:pt>
                <c:pt idx="14328">
                  <c:v>12.073</c:v>
                </c:pt>
                <c:pt idx="14329">
                  <c:v>12.085000000000001</c:v>
                </c:pt>
                <c:pt idx="14330">
                  <c:v>12.089</c:v>
                </c:pt>
                <c:pt idx="14331">
                  <c:v>12.089</c:v>
                </c:pt>
                <c:pt idx="14332">
                  <c:v>12.101000000000001</c:v>
                </c:pt>
                <c:pt idx="14333">
                  <c:v>12.102</c:v>
                </c:pt>
                <c:pt idx="14334">
                  <c:v>12.108000000000001</c:v>
                </c:pt>
                <c:pt idx="14335">
                  <c:v>12.11</c:v>
                </c:pt>
                <c:pt idx="14336">
                  <c:v>12.115</c:v>
                </c:pt>
                <c:pt idx="14337">
                  <c:v>12.117000000000001</c:v>
                </c:pt>
                <c:pt idx="14338">
                  <c:v>12.118</c:v>
                </c:pt>
                <c:pt idx="14339">
                  <c:v>12.128</c:v>
                </c:pt>
                <c:pt idx="14340">
                  <c:v>12.128</c:v>
                </c:pt>
                <c:pt idx="14341">
                  <c:v>12.135</c:v>
                </c:pt>
                <c:pt idx="14342">
                  <c:v>12.141</c:v>
                </c:pt>
                <c:pt idx="14343">
                  <c:v>12.146000000000001</c:v>
                </c:pt>
                <c:pt idx="14344">
                  <c:v>12.15</c:v>
                </c:pt>
                <c:pt idx="14345">
                  <c:v>12.157</c:v>
                </c:pt>
                <c:pt idx="14346">
                  <c:v>12.16</c:v>
                </c:pt>
                <c:pt idx="14347">
                  <c:v>12.161</c:v>
                </c:pt>
                <c:pt idx="14348">
                  <c:v>12.166</c:v>
                </c:pt>
                <c:pt idx="14349">
                  <c:v>12.166</c:v>
                </c:pt>
                <c:pt idx="14350">
                  <c:v>12.172000000000001</c:v>
                </c:pt>
                <c:pt idx="14351">
                  <c:v>12.191000000000001</c:v>
                </c:pt>
                <c:pt idx="14352">
                  <c:v>12.199</c:v>
                </c:pt>
                <c:pt idx="14353">
                  <c:v>12.199</c:v>
                </c:pt>
                <c:pt idx="14354">
                  <c:v>12.207000000000001</c:v>
                </c:pt>
                <c:pt idx="14355">
                  <c:v>12.21</c:v>
                </c:pt>
                <c:pt idx="14356">
                  <c:v>12.211</c:v>
                </c:pt>
                <c:pt idx="14357">
                  <c:v>12.212</c:v>
                </c:pt>
                <c:pt idx="14358">
                  <c:v>12.212999999999999</c:v>
                </c:pt>
                <c:pt idx="14359">
                  <c:v>12.215</c:v>
                </c:pt>
                <c:pt idx="14360">
                  <c:v>12.23</c:v>
                </c:pt>
                <c:pt idx="14361">
                  <c:v>12.231</c:v>
                </c:pt>
                <c:pt idx="14362">
                  <c:v>12.231999999999999</c:v>
                </c:pt>
                <c:pt idx="14363">
                  <c:v>12.231999999999999</c:v>
                </c:pt>
                <c:pt idx="14364">
                  <c:v>12.234</c:v>
                </c:pt>
                <c:pt idx="14365">
                  <c:v>12.244999999999999</c:v>
                </c:pt>
                <c:pt idx="14366">
                  <c:v>12.244999999999999</c:v>
                </c:pt>
                <c:pt idx="14367">
                  <c:v>12.253</c:v>
                </c:pt>
                <c:pt idx="14368">
                  <c:v>12.26</c:v>
                </c:pt>
                <c:pt idx="14369">
                  <c:v>12.266999999999999</c:v>
                </c:pt>
                <c:pt idx="14370">
                  <c:v>12.271000000000001</c:v>
                </c:pt>
                <c:pt idx="14371">
                  <c:v>12.271000000000001</c:v>
                </c:pt>
                <c:pt idx="14372">
                  <c:v>12.282</c:v>
                </c:pt>
                <c:pt idx="14373">
                  <c:v>12.286</c:v>
                </c:pt>
                <c:pt idx="14374">
                  <c:v>12.294</c:v>
                </c:pt>
                <c:pt idx="14375">
                  <c:v>12.308</c:v>
                </c:pt>
                <c:pt idx="14376">
                  <c:v>12.313000000000001</c:v>
                </c:pt>
                <c:pt idx="14377">
                  <c:v>12.327</c:v>
                </c:pt>
                <c:pt idx="14378">
                  <c:v>12.334</c:v>
                </c:pt>
                <c:pt idx="14379">
                  <c:v>12.336</c:v>
                </c:pt>
                <c:pt idx="14380">
                  <c:v>12.34</c:v>
                </c:pt>
                <c:pt idx="14381">
                  <c:v>12.34</c:v>
                </c:pt>
                <c:pt idx="14382">
                  <c:v>12.34</c:v>
                </c:pt>
                <c:pt idx="14383">
                  <c:v>12.348000000000001</c:v>
                </c:pt>
                <c:pt idx="14384">
                  <c:v>12.353</c:v>
                </c:pt>
                <c:pt idx="14385">
                  <c:v>12.358000000000001</c:v>
                </c:pt>
                <c:pt idx="14386">
                  <c:v>12.37</c:v>
                </c:pt>
                <c:pt idx="14387">
                  <c:v>12.37</c:v>
                </c:pt>
                <c:pt idx="14388">
                  <c:v>12.372999999999999</c:v>
                </c:pt>
                <c:pt idx="14389">
                  <c:v>12.372999999999999</c:v>
                </c:pt>
                <c:pt idx="14390">
                  <c:v>12.372999999999999</c:v>
                </c:pt>
                <c:pt idx="14391">
                  <c:v>12.379</c:v>
                </c:pt>
                <c:pt idx="14392">
                  <c:v>12.382</c:v>
                </c:pt>
                <c:pt idx="14393">
                  <c:v>12.382999999999999</c:v>
                </c:pt>
                <c:pt idx="14394">
                  <c:v>12.388999999999999</c:v>
                </c:pt>
                <c:pt idx="14395">
                  <c:v>12.388999999999999</c:v>
                </c:pt>
                <c:pt idx="14396">
                  <c:v>12.388999999999999</c:v>
                </c:pt>
                <c:pt idx="14397">
                  <c:v>12.394</c:v>
                </c:pt>
                <c:pt idx="14398">
                  <c:v>12.394</c:v>
                </c:pt>
                <c:pt idx="14399">
                  <c:v>12.395</c:v>
                </c:pt>
                <c:pt idx="14400">
                  <c:v>12.404999999999999</c:v>
                </c:pt>
                <c:pt idx="14401">
                  <c:v>12.404999999999999</c:v>
                </c:pt>
                <c:pt idx="14402">
                  <c:v>12.407</c:v>
                </c:pt>
                <c:pt idx="14403">
                  <c:v>12.409000000000001</c:v>
                </c:pt>
                <c:pt idx="14404">
                  <c:v>12.409000000000001</c:v>
                </c:pt>
                <c:pt idx="14405">
                  <c:v>12.420999999999999</c:v>
                </c:pt>
                <c:pt idx="14406">
                  <c:v>12.422000000000001</c:v>
                </c:pt>
                <c:pt idx="14407">
                  <c:v>12.425000000000001</c:v>
                </c:pt>
                <c:pt idx="14408">
                  <c:v>12.429</c:v>
                </c:pt>
                <c:pt idx="14409">
                  <c:v>12.438000000000001</c:v>
                </c:pt>
                <c:pt idx="14410">
                  <c:v>12.44</c:v>
                </c:pt>
                <c:pt idx="14411">
                  <c:v>12.443</c:v>
                </c:pt>
                <c:pt idx="14412">
                  <c:v>12.449</c:v>
                </c:pt>
                <c:pt idx="14413">
                  <c:v>12.451000000000001</c:v>
                </c:pt>
                <c:pt idx="14414">
                  <c:v>12.454000000000001</c:v>
                </c:pt>
                <c:pt idx="14415">
                  <c:v>12.454000000000001</c:v>
                </c:pt>
                <c:pt idx="14416">
                  <c:v>12.455</c:v>
                </c:pt>
                <c:pt idx="14417">
                  <c:v>12.456</c:v>
                </c:pt>
                <c:pt idx="14418">
                  <c:v>12.457000000000001</c:v>
                </c:pt>
                <c:pt idx="14419">
                  <c:v>12.462999999999999</c:v>
                </c:pt>
                <c:pt idx="14420">
                  <c:v>12.472</c:v>
                </c:pt>
                <c:pt idx="14421">
                  <c:v>12.473000000000001</c:v>
                </c:pt>
                <c:pt idx="14422">
                  <c:v>12.477</c:v>
                </c:pt>
                <c:pt idx="14423">
                  <c:v>12.481999999999999</c:v>
                </c:pt>
                <c:pt idx="14424">
                  <c:v>12.487</c:v>
                </c:pt>
                <c:pt idx="14425">
                  <c:v>12.487</c:v>
                </c:pt>
                <c:pt idx="14426">
                  <c:v>12.488</c:v>
                </c:pt>
                <c:pt idx="14427">
                  <c:v>12.502000000000001</c:v>
                </c:pt>
                <c:pt idx="14428">
                  <c:v>12.507999999999999</c:v>
                </c:pt>
                <c:pt idx="14429">
                  <c:v>12.507999999999999</c:v>
                </c:pt>
                <c:pt idx="14430">
                  <c:v>12.510999999999999</c:v>
                </c:pt>
                <c:pt idx="14431">
                  <c:v>12.516</c:v>
                </c:pt>
                <c:pt idx="14432">
                  <c:v>12.52</c:v>
                </c:pt>
                <c:pt idx="14433">
                  <c:v>12.529</c:v>
                </c:pt>
                <c:pt idx="14434">
                  <c:v>12.535</c:v>
                </c:pt>
                <c:pt idx="14435">
                  <c:v>12.536</c:v>
                </c:pt>
                <c:pt idx="14436">
                  <c:v>12.536</c:v>
                </c:pt>
                <c:pt idx="14437">
                  <c:v>12.536</c:v>
                </c:pt>
                <c:pt idx="14438">
                  <c:v>12.536</c:v>
                </c:pt>
                <c:pt idx="14439">
                  <c:v>12.539</c:v>
                </c:pt>
                <c:pt idx="14440">
                  <c:v>12.541</c:v>
                </c:pt>
                <c:pt idx="14441">
                  <c:v>12.545</c:v>
                </c:pt>
                <c:pt idx="14442">
                  <c:v>12.551</c:v>
                </c:pt>
                <c:pt idx="14443">
                  <c:v>12.552</c:v>
                </c:pt>
                <c:pt idx="14444">
                  <c:v>12.552</c:v>
                </c:pt>
                <c:pt idx="14445">
                  <c:v>12.553000000000001</c:v>
                </c:pt>
                <c:pt idx="14446">
                  <c:v>12.555</c:v>
                </c:pt>
                <c:pt idx="14447">
                  <c:v>12.561</c:v>
                </c:pt>
                <c:pt idx="14448">
                  <c:v>12.567</c:v>
                </c:pt>
                <c:pt idx="14449">
                  <c:v>12.568</c:v>
                </c:pt>
                <c:pt idx="14450">
                  <c:v>12.571999999999999</c:v>
                </c:pt>
                <c:pt idx="14451">
                  <c:v>12.571999999999999</c:v>
                </c:pt>
                <c:pt idx="14452">
                  <c:v>12.573</c:v>
                </c:pt>
                <c:pt idx="14453">
                  <c:v>12.573</c:v>
                </c:pt>
                <c:pt idx="14454">
                  <c:v>12.574999999999999</c:v>
                </c:pt>
                <c:pt idx="14455">
                  <c:v>12.585000000000001</c:v>
                </c:pt>
                <c:pt idx="14456">
                  <c:v>12.585000000000001</c:v>
                </c:pt>
                <c:pt idx="14457">
                  <c:v>12.6</c:v>
                </c:pt>
                <c:pt idx="14458">
                  <c:v>12.601000000000001</c:v>
                </c:pt>
                <c:pt idx="14459">
                  <c:v>12.601000000000001</c:v>
                </c:pt>
                <c:pt idx="14460">
                  <c:v>12.603999999999999</c:v>
                </c:pt>
                <c:pt idx="14461">
                  <c:v>12.606</c:v>
                </c:pt>
                <c:pt idx="14462">
                  <c:v>12.608000000000001</c:v>
                </c:pt>
                <c:pt idx="14463">
                  <c:v>12.612</c:v>
                </c:pt>
                <c:pt idx="14464">
                  <c:v>12.616</c:v>
                </c:pt>
                <c:pt idx="14465">
                  <c:v>12.621</c:v>
                </c:pt>
                <c:pt idx="14466">
                  <c:v>12.621</c:v>
                </c:pt>
                <c:pt idx="14467">
                  <c:v>12.632999999999999</c:v>
                </c:pt>
                <c:pt idx="14468">
                  <c:v>12.632999999999999</c:v>
                </c:pt>
                <c:pt idx="14469">
                  <c:v>12.632999999999999</c:v>
                </c:pt>
                <c:pt idx="14470">
                  <c:v>12.65</c:v>
                </c:pt>
                <c:pt idx="14471">
                  <c:v>12.664999999999999</c:v>
                </c:pt>
                <c:pt idx="14472">
                  <c:v>12.664999999999999</c:v>
                </c:pt>
                <c:pt idx="14473">
                  <c:v>12.67</c:v>
                </c:pt>
                <c:pt idx="14474">
                  <c:v>12.683</c:v>
                </c:pt>
                <c:pt idx="14475">
                  <c:v>12.686</c:v>
                </c:pt>
                <c:pt idx="14476">
                  <c:v>12.693</c:v>
                </c:pt>
                <c:pt idx="14477">
                  <c:v>12.693</c:v>
                </c:pt>
                <c:pt idx="14478">
                  <c:v>12.701000000000001</c:v>
                </c:pt>
                <c:pt idx="14479">
                  <c:v>12.708</c:v>
                </c:pt>
                <c:pt idx="14480">
                  <c:v>12.715999999999999</c:v>
                </c:pt>
                <c:pt idx="14481">
                  <c:v>12.715999999999999</c:v>
                </c:pt>
                <c:pt idx="14482">
                  <c:v>12.718</c:v>
                </c:pt>
                <c:pt idx="14483">
                  <c:v>12.731</c:v>
                </c:pt>
                <c:pt idx="14484">
                  <c:v>12.731999999999999</c:v>
                </c:pt>
                <c:pt idx="14485">
                  <c:v>12.734</c:v>
                </c:pt>
                <c:pt idx="14486">
                  <c:v>12.734</c:v>
                </c:pt>
                <c:pt idx="14487">
                  <c:v>12.747</c:v>
                </c:pt>
                <c:pt idx="14488">
                  <c:v>12.749000000000001</c:v>
                </c:pt>
                <c:pt idx="14489">
                  <c:v>12.749000000000001</c:v>
                </c:pt>
                <c:pt idx="14490">
                  <c:v>12.753</c:v>
                </c:pt>
                <c:pt idx="14491">
                  <c:v>12.756</c:v>
                </c:pt>
                <c:pt idx="14492">
                  <c:v>12.756</c:v>
                </c:pt>
                <c:pt idx="14493">
                  <c:v>12.756</c:v>
                </c:pt>
                <c:pt idx="14494">
                  <c:v>12.763</c:v>
                </c:pt>
                <c:pt idx="14495">
                  <c:v>12.785</c:v>
                </c:pt>
                <c:pt idx="14496">
                  <c:v>12.805999999999999</c:v>
                </c:pt>
                <c:pt idx="14497">
                  <c:v>12.807</c:v>
                </c:pt>
                <c:pt idx="14498">
                  <c:v>12.813000000000001</c:v>
                </c:pt>
                <c:pt idx="14499">
                  <c:v>12.814</c:v>
                </c:pt>
                <c:pt idx="14500">
                  <c:v>12.818</c:v>
                </c:pt>
                <c:pt idx="14501">
                  <c:v>12.818</c:v>
                </c:pt>
                <c:pt idx="14502">
                  <c:v>12.824999999999999</c:v>
                </c:pt>
                <c:pt idx="14503">
                  <c:v>12.83</c:v>
                </c:pt>
                <c:pt idx="14504">
                  <c:v>12.831</c:v>
                </c:pt>
                <c:pt idx="14505">
                  <c:v>12.831</c:v>
                </c:pt>
                <c:pt idx="14506">
                  <c:v>12.831</c:v>
                </c:pt>
                <c:pt idx="14507">
                  <c:v>12.831</c:v>
                </c:pt>
                <c:pt idx="14508">
                  <c:v>12.831</c:v>
                </c:pt>
                <c:pt idx="14509">
                  <c:v>12.836</c:v>
                </c:pt>
                <c:pt idx="14510">
                  <c:v>12.846</c:v>
                </c:pt>
                <c:pt idx="14511">
                  <c:v>12.847</c:v>
                </c:pt>
                <c:pt idx="14512">
                  <c:v>12.858000000000001</c:v>
                </c:pt>
                <c:pt idx="14513">
                  <c:v>12.863</c:v>
                </c:pt>
                <c:pt idx="14514">
                  <c:v>12.864000000000001</c:v>
                </c:pt>
                <c:pt idx="14515">
                  <c:v>12.88</c:v>
                </c:pt>
                <c:pt idx="14516">
                  <c:v>12.882</c:v>
                </c:pt>
                <c:pt idx="14517">
                  <c:v>12.882</c:v>
                </c:pt>
                <c:pt idx="14518">
                  <c:v>12.895</c:v>
                </c:pt>
                <c:pt idx="14519">
                  <c:v>12.904</c:v>
                </c:pt>
                <c:pt idx="14520">
                  <c:v>12.912000000000001</c:v>
                </c:pt>
                <c:pt idx="14521">
                  <c:v>12.913</c:v>
                </c:pt>
                <c:pt idx="14522">
                  <c:v>12.914</c:v>
                </c:pt>
                <c:pt idx="14523">
                  <c:v>12.919</c:v>
                </c:pt>
                <c:pt idx="14524">
                  <c:v>12.928000000000001</c:v>
                </c:pt>
                <c:pt idx="14525">
                  <c:v>12.928000000000001</c:v>
                </c:pt>
                <c:pt idx="14526">
                  <c:v>12.929</c:v>
                </c:pt>
                <c:pt idx="14527">
                  <c:v>12.929</c:v>
                </c:pt>
                <c:pt idx="14528">
                  <c:v>12.93</c:v>
                </c:pt>
                <c:pt idx="14529">
                  <c:v>12.933</c:v>
                </c:pt>
                <c:pt idx="14530">
                  <c:v>12.946</c:v>
                </c:pt>
                <c:pt idx="14531">
                  <c:v>12.978999999999999</c:v>
                </c:pt>
                <c:pt idx="14532">
                  <c:v>12.994999999999999</c:v>
                </c:pt>
                <c:pt idx="14533">
                  <c:v>13.004</c:v>
                </c:pt>
                <c:pt idx="14534">
                  <c:v>13.019</c:v>
                </c:pt>
                <c:pt idx="14535">
                  <c:v>13.023999999999999</c:v>
                </c:pt>
                <c:pt idx="14536">
                  <c:v>13.023999999999999</c:v>
                </c:pt>
                <c:pt idx="14537">
                  <c:v>13.029</c:v>
                </c:pt>
                <c:pt idx="14538">
                  <c:v>13.045</c:v>
                </c:pt>
                <c:pt idx="14539">
                  <c:v>13.045</c:v>
                </c:pt>
                <c:pt idx="14540">
                  <c:v>13.055999999999999</c:v>
                </c:pt>
                <c:pt idx="14541">
                  <c:v>13.061999999999999</c:v>
                </c:pt>
                <c:pt idx="14542">
                  <c:v>13.061999999999999</c:v>
                </c:pt>
                <c:pt idx="14543">
                  <c:v>13.065</c:v>
                </c:pt>
                <c:pt idx="14544">
                  <c:v>13.08</c:v>
                </c:pt>
                <c:pt idx="14545">
                  <c:v>13.085000000000001</c:v>
                </c:pt>
                <c:pt idx="14546">
                  <c:v>13.096</c:v>
                </c:pt>
                <c:pt idx="14547">
                  <c:v>13.097</c:v>
                </c:pt>
                <c:pt idx="14548">
                  <c:v>13.102</c:v>
                </c:pt>
                <c:pt idx="14549">
                  <c:v>13.109</c:v>
                </c:pt>
                <c:pt idx="14550">
                  <c:v>13.112</c:v>
                </c:pt>
                <c:pt idx="14551">
                  <c:v>13.113</c:v>
                </c:pt>
                <c:pt idx="14552">
                  <c:v>13.113</c:v>
                </c:pt>
                <c:pt idx="14553">
                  <c:v>13.114000000000001</c:v>
                </c:pt>
                <c:pt idx="14554">
                  <c:v>13.12</c:v>
                </c:pt>
                <c:pt idx="14555">
                  <c:v>13.127000000000001</c:v>
                </c:pt>
                <c:pt idx="14556">
                  <c:v>13.145</c:v>
                </c:pt>
                <c:pt idx="14557">
                  <c:v>13.147</c:v>
                </c:pt>
                <c:pt idx="14558">
                  <c:v>13.147</c:v>
                </c:pt>
                <c:pt idx="14559">
                  <c:v>13.163</c:v>
                </c:pt>
                <c:pt idx="14560">
                  <c:v>13.166</c:v>
                </c:pt>
                <c:pt idx="14561">
                  <c:v>13.167999999999999</c:v>
                </c:pt>
                <c:pt idx="14562">
                  <c:v>13.167999999999999</c:v>
                </c:pt>
                <c:pt idx="14563">
                  <c:v>13.169</c:v>
                </c:pt>
                <c:pt idx="14564">
                  <c:v>13.189</c:v>
                </c:pt>
                <c:pt idx="14565">
                  <c:v>13.189</c:v>
                </c:pt>
                <c:pt idx="14566">
                  <c:v>13.189</c:v>
                </c:pt>
                <c:pt idx="14567">
                  <c:v>13.191000000000001</c:v>
                </c:pt>
                <c:pt idx="14568">
                  <c:v>13.196999999999999</c:v>
                </c:pt>
                <c:pt idx="14569">
                  <c:v>13.21</c:v>
                </c:pt>
                <c:pt idx="14570">
                  <c:v>13.212999999999999</c:v>
                </c:pt>
                <c:pt idx="14571">
                  <c:v>13.215999999999999</c:v>
                </c:pt>
                <c:pt idx="14572">
                  <c:v>13.23</c:v>
                </c:pt>
                <c:pt idx="14573">
                  <c:v>13.234</c:v>
                </c:pt>
                <c:pt idx="14574">
                  <c:v>13.249000000000001</c:v>
                </c:pt>
                <c:pt idx="14575">
                  <c:v>13.263</c:v>
                </c:pt>
                <c:pt idx="14576">
                  <c:v>13.263999999999999</c:v>
                </c:pt>
                <c:pt idx="14577">
                  <c:v>13.266</c:v>
                </c:pt>
                <c:pt idx="14578">
                  <c:v>13.273</c:v>
                </c:pt>
                <c:pt idx="14579">
                  <c:v>13.281000000000001</c:v>
                </c:pt>
                <c:pt idx="14580">
                  <c:v>13.291</c:v>
                </c:pt>
                <c:pt idx="14581">
                  <c:v>13.295</c:v>
                </c:pt>
                <c:pt idx="14582">
                  <c:v>13.297000000000001</c:v>
                </c:pt>
                <c:pt idx="14583">
                  <c:v>13.298</c:v>
                </c:pt>
                <c:pt idx="14584">
                  <c:v>13.3</c:v>
                </c:pt>
                <c:pt idx="14585">
                  <c:v>13.315</c:v>
                </c:pt>
                <c:pt idx="14586">
                  <c:v>13.316000000000001</c:v>
                </c:pt>
                <c:pt idx="14587">
                  <c:v>13.316000000000001</c:v>
                </c:pt>
                <c:pt idx="14588">
                  <c:v>13.32</c:v>
                </c:pt>
                <c:pt idx="14589">
                  <c:v>13.323</c:v>
                </c:pt>
                <c:pt idx="14590">
                  <c:v>13.324</c:v>
                </c:pt>
                <c:pt idx="14591">
                  <c:v>13.327999999999999</c:v>
                </c:pt>
                <c:pt idx="14592">
                  <c:v>13.331</c:v>
                </c:pt>
                <c:pt idx="14593">
                  <c:v>13.332000000000001</c:v>
                </c:pt>
                <c:pt idx="14594">
                  <c:v>13.332000000000001</c:v>
                </c:pt>
                <c:pt idx="14595">
                  <c:v>13.34</c:v>
                </c:pt>
                <c:pt idx="14596">
                  <c:v>13.342000000000001</c:v>
                </c:pt>
                <c:pt idx="14597">
                  <c:v>13.343</c:v>
                </c:pt>
                <c:pt idx="14598">
                  <c:v>13.35</c:v>
                </c:pt>
                <c:pt idx="14599">
                  <c:v>13.356999999999999</c:v>
                </c:pt>
                <c:pt idx="14600">
                  <c:v>13.358000000000001</c:v>
                </c:pt>
                <c:pt idx="14601">
                  <c:v>13.364000000000001</c:v>
                </c:pt>
                <c:pt idx="14602">
                  <c:v>13.371</c:v>
                </c:pt>
                <c:pt idx="14603">
                  <c:v>13.381</c:v>
                </c:pt>
                <c:pt idx="14604">
                  <c:v>13.382999999999999</c:v>
                </c:pt>
                <c:pt idx="14605">
                  <c:v>13.384</c:v>
                </c:pt>
                <c:pt idx="14606">
                  <c:v>13.385</c:v>
                </c:pt>
                <c:pt idx="14607">
                  <c:v>13.391</c:v>
                </c:pt>
                <c:pt idx="14608">
                  <c:v>13.398</c:v>
                </c:pt>
                <c:pt idx="14609">
                  <c:v>13.4</c:v>
                </c:pt>
                <c:pt idx="14610">
                  <c:v>13.4</c:v>
                </c:pt>
                <c:pt idx="14611">
                  <c:v>13.404</c:v>
                </c:pt>
                <c:pt idx="14612">
                  <c:v>13.417</c:v>
                </c:pt>
                <c:pt idx="14613">
                  <c:v>13.432</c:v>
                </c:pt>
                <c:pt idx="14614">
                  <c:v>13.433</c:v>
                </c:pt>
                <c:pt idx="14615">
                  <c:v>13.442</c:v>
                </c:pt>
                <c:pt idx="14616">
                  <c:v>13.442</c:v>
                </c:pt>
                <c:pt idx="14617">
                  <c:v>13.448</c:v>
                </c:pt>
                <c:pt idx="14618">
                  <c:v>13.452999999999999</c:v>
                </c:pt>
                <c:pt idx="14619">
                  <c:v>13.46</c:v>
                </c:pt>
                <c:pt idx="14620">
                  <c:v>13.462</c:v>
                </c:pt>
                <c:pt idx="14621">
                  <c:v>13.474</c:v>
                </c:pt>
                <c:pt idx="14622">
                  <c:v>13.481999999999999</c:v>
                </c:pt>
                <c:pt idx="14623">
                  <c:v>13.483000000000001</c:v>
                </c:pt>
                <c:pt idx="14624">
                  <c:v>13.484</c:v>
                </c:pt>
                <c:pt idx="14625">
                  <c:v>13.499000000000001</c:v>
                </c:pt>
                <c:pt idx="14626">
                  <c:v>13.5</c:v>
                </c:pt>
                <c:pt idx="14627">
                  <c:v>13.506</c:v>
                </c:pt>
                <c:pt idx="14628">
                  <c:v>13.518000000000001</c:v>
                </c:pt>
                <c:pt idx="14629">
                  <c:v>13.519</c:v>
                </c:pt>
                <c:pt idx="14630">
                  <c:v>13.523999999999999</c:v>
                </c:pt>
                <c:pt idx="14631">
                  <c:v>13.525</c:v>
                </c:pt>
                <c:pt idx="14632">
                  <c:v>13.526999999999999</c:v>
                </c:pt>
                <c:pt idx="14633">
                  <c:v>13.54</c:v>
                </c:pt>
                <c:pt idx="14634">
                  <c:v>13.545999999999999</c:v>
                </c:pt>
                <c:pt idx="14635">
                  <c:v>13.548999999999999</c:v>
                </c:pt>
                <c:pt idx="14636">
                  <c:v>13.55</c:v>
                </c:pt>
                <c:pt idx="14637">
                  <c:v>13.551</c:v>
                </c:pt>
                <c:pt idx="14638">
                  <c:v>13.554</c:v>
                </c:pt>
                <c:pt idx="14639">
                  <c:v>13.555999999999999</c:v>
                </c:pt>
                <c:pt idx="14640">
                  <c:v>13.557</c:v>
                </c:pt>
                <c:pt idx="14641">
                  <c:v>13.561999999999999</c:v>
                </c:pt>
                <c:pt idx="14642">
                  <c:v>13.568</c:v>
                </c:pt>
                <c:pt idx="14643">
                  <c:v>13.569000000000001</c:v>
                </c:pt>
                <c:pt idx="14644">
                  <c:v>13.571</c:v>
                </c:pt>
                <c:pt idx="14645">
                  <c:v>13.571</c:v>
                </c:pt>
                <c:pt idx="14646">
                  <c:v>13.574999999999999</c:v>
                </c:pt>
                <c:pt idx="14647">
                  <c:v>13.574999999999999</c:v>
                </c:pt>
                <c:pt idx="14648">
                  <c:v>13.586</c:v>
                </c:pt>
                <c:pt idx="14649">
                  <c:v>13.587999999999999</c:v>
                </c:pt>
                <c:pt idx="14650">
                  <c:v>13.587999999999999</c:v>
                </c:pt>
                <c:pt idx="14651">
                  <c:v>13.593999999999999</c:v>
                </c:pt>
                <c:pt idx="14652">
                  <c:v>13.603</c:v>
                </c:pt>
                <c:pt idx="14653">
                  <c:v>13.603</c:v>
                </c:pt>
                <c:pt idx="14654">
                  <c:v>13.603999999999999</c:v>
                </c:pt>
                <c:pt idx="14655">
                  <c:v>13.603999999999999</c:v>
                </c:pt>
                <c:pt idx="14656">
                  <c:v>13.603999999999999</c:v>
                </c:pt>
                <c:pt idx="14657">
                  <c:v>13.608000000000001</c:v>
                </c:pt>
                <c:pt idx="14658">
                  <c:v>13.611000000000001</c:v>
                </c:pt>
                <c:pt idx="14659">
                  <c:v>13.63</c:v>
                </c:pt>
                <c:pt idx="14660">
                  <c:v>13.631</c:v>
                </c:pt>
                <c:pt idx="14661">
                  <c:v>13.637</c:v>
                </c:pt>
                <c:pt idx="14662">
                  <c:v>13.638</c:v>
                </c:pt>
                <c:pt idx="14663">
                  <c:v>13.638</c:v>
                </c:pt>
                <c:pt idx="14664">
                  <c:v>13.638</c:v>
                </c:pt>
                <c:pt idx="14665">
                  <c:v>13.641</c:v>
                </c:pt>
                <c:pt idx="14666">
                  <c:v>13.65</c:v>
                </c:pt>
                <c:pt idx="14667">
                  <c:v>13.651</c:v>
                </c:pt>
                <c:pt idx="14668">
                  <c:v>13.654</c:v>
                </c:pt>
                <c:pt idx="14669">
                  <c:v>13.654</c:v>
                </c:pt>
                <c:pt idx="14670">
                  <c:v>13.66</c:v>
                </c:pt>
                <c:pt idx="14671">
                  <c:v>13.672000000000001</c:v>
                </c:pt>
                <c:pt idx="14672">
                  <c:v>13.672000000000001</c:v>
                </c:pt>
                <c:pt idx="14673">
                  <c:v>13.676</c:v>
                </c:pt>
                <c:pt idx="14674">
                  <c:v>13.676</c:v>
                </c:pt>
                <c:pt idx="14675">
                  <c:v>13.680999999999999</c:v>
                </c:pt>
                <c:pt idx="14676">
                  <c:v>13.694000000000001</c:v>
                </c:pt>
                <c:pt idx="14677">
                  <c:v>13.694000000000001</c:v>
                </c:pt>
                <c:pt idx="14678">
                  <c:v>13.702</c:v>
                </c:pt>
                <c:pt idx="14679">
                  <c:v>13.708</c:v>
                </c:pt>
                <c:pt idx="14680">
                  <c:v>13.714</c:v>
                </c:pt>
                <c:pt idx="14681">
                  <c:v>13.715</c:v>
                </c:pt>
                <c:pt idx="14682">
                  <c:v>13.715</c:v>
                </c:pt>
                <c:pt idx="14683">
                  <c:v>13.715999999999999</c:v>
                </c:pt>
                <c:pt idx="14684">
                  <c:v>13.723000000000001</c:v>
                </c:pt>
                <c:pt idx="14685">
                  <c:v>13.723000000000001</c:v>
                </c:pt>
                <c:pt idx="14686">
                  <c:v>13.723000000000001</c:v>
                </c:pt>
                <c:pt idx="14687">
                  <c:v>13.724</c:v>
                </c:pt>
                <c:pt idx="14688">
                  <c:v>13.725</c:v>
                </c:pt>
                <c:pt idx="14689">
                  <c:v>13.728999999999999</c:v>
                </c:pt>
                <c:pt idx="14690">
                  <c:v>13.757999999999999</c:v>
                </c:pt>
                <c:pt idx="14691">
                  <c:v>13.759</c:v>
                </c:pt>
                <c:pt idx="14692">
                  <c:v>13.775</c:v>
                </c:pt>
                <c:pt idx="14693">
                  <c:v>13.778</c:v>
                </c:pt>
                <c:pt idx="14694">
                  <c:v>13.781000000000001</c:v>
                </c:pt>
                <c:pt idx="14695">
                  <c:v>13.795</c:v>
                </c:pt>
                <c:pt idx="14696">
                  <c:v>13.8</c:v>
                </c:pt>
                <c:pt idx="14697">
                  <c:v>13.8</c:v>
                </c:pt>
                <c:pt idx="14698">
                  <c:v>13.811999999999999</c:v>
                </c:pt>
                <c:pt idx="14699">
                  <c:v>13.815</c:v>
                </c:pt>
                <c:pt idx="14700">
                  <c:v>13.82</c:v>
                </c:pt>
                <c:pt idx="14701">
                  <c:v>13.827</c:v>
                </c:pt>
                <c:pt idx="14702">
                  <c:v>13.827</c:v>
                </c:pt>
                <c:pt idx="14703">
                  <c:v>13.827</c:v>
                </c:pt>
                <c:pt idx="14704">
                  <c:v>13.831</c:v>
                </c:pt>
                <c:pt idx="14705">
                  <c:v>13.834</c:v>
                </c:pt>
                <c:pt idx="14706">
                  <c:v>13.843999999999999</c:v>
                </c:pt>
                <c:pt idx="14707">
                  <c:v>13.843999999999999</c:v>
                </c:pt>
                <c:pt idx="14708">
                  <c:v>13.85</c:v>
                </c:pt>
                <c:pt idx="14709">
                  <c:v>13.855</c:v>
                </c:pt>
                <c:pt idx="14710">
                  <c:v>13.869</c:v>
                </c:pt>
                <c:pt idx="14711">
                  <c:v>13.891</c:v>
                </c:pt>
                <c:pt idx="14712">
                  <c:v>13.914</c:v>
                </c:pt>
                <c:pt idx="14713">
                  <c:v>13.92</c:v>
                </c:pt>
                <c:pt idx="14714">
                  <c:v>13.920999999999999</c:v>
                </c:pt>
                <c:pt idx="14715">
                  <c:v>13.93</c:v>
                </c:pt>
                <c:pt idx="14716">
                  <c:v>13.930999999999999</c:v>
                </c:pt>
                <c:pt idx="14717">
                  <c:v>13.935</c:v>
                </c:pt>
                <c:pt idx="14718">
                  <c:v>13.948</c:v>
                </c:pt>
                <c:pt idx="14719">
                  <c:v>13.95</c:v>
                </c:pt>
                <c:pt idx="14720">
                  <c:v>13.95</c:v>
                </c:pt>
                <c:pt idx="14721">
                  <c:v>13.95</c:v>
                </c:pt>
                <c:pt idx="14722">
                  <c:v>13.95</c:v>
                </c:pt>
                <c:pt idx="14723">
                  <c:v>13.955</c:v>
                </c:pt>
                <c:pt idx="14724">
                  <c:v>13.956</c:v>
                </c:pt>
                <c:pt idx="14725">
                  <c:v>13.984</c:v>
                </c:pt>
                <c:pt idx="14726">
                  <c:v>13.986000000000001</c:v>
                </c:pt>
                <c:pt idx="14727">
                  <c:v>13.987</c:v>
                </c:pt>
                <c:pt idx="14728">
                  <c:v>13.987</c:v>
                </c:pt>
                <c:pt idx="14729">
                  <c:v>13.989000000000001</c:v>
                </c:pt>
                <c:pt idx="14730">
                  <c:v>13.993</c:v>
                </c:pt>
                <c:pt idx="14731">
                  <c:v>14.000999999999999</c:v>
                </c:pt>
                <c:pt idx="14732">
                  <c:v>14.009</c:v>
                </c:pt>
                <c:pt idx="14733">
                  <c:v>14.019</c:v>
                </c:pt>
                <c:pt idx="14734">
                  <c:v>14.022</c:v>
                </c:pt>
                <c:pt idx="14735">
                  <c:v>14.036</c:v>
                </c:pt>
                <c:pt idx="14736">
                  <c:v>14.038</c:v>
                </c:pt>
                <c:pt idx="14737">
                  <c:v>14.054</c:v>
                </c:pt>
                <c:pt idx="14738">
                  <c:v>14.055</c:v>
                </c:pt>
                <c:pt idx="14739">
                  <c:v>14.055999999999999</c:v>
                </c:pt>
                <c:pt idx="14740">
                  <c:v>14.057</c:v>
                </c:pt>
                <c:pt idx="14741">
                  <c:v>14.071</c:v>
                </c:pt>
                <c:pt idx="14742">
                  <c:v>14.077999999999999</c:v>
                </c:pt>
                <c:pt idx="14743">
                  <c:v>14.101000000000001</c:v>
                </c:pt>
                <c:pt idx="14744">
                  <c:v>14.102</c:v>
                </c:pt>
                <c:pt idx="14745">
                  <c:v>14.102</c:v>
                </c:pt>
                <c:pt idx="14746">
                  <c:v>14.106</c:v>
                </c:pt>
                <c:pt idx="14747">
                  <c:v>14.109</c:v>
                </c:pt>
                <c:pt idx="14748">
                  <c:v>14.122999999999999</c:v>
                </c:pt>
                <c:pt idx="14749">
                  <c:v>14.135999999999999</c:v>
                </c:pt>
                <c:pt idx="14750">
                  <c:v>14.143000000000001</c:v>
                </c:pt>
                <c:pt idx="14751">
                  <c:v>14.146000000000001</c:v>
                </c:pt>
                <c:pt idx="14752">
                  <c:v>14.146000000000001</c:v>
                </c:pt>
                <c:pt idx="14753">
                  <c:v>14.153</c:v>
                </c:pt>
                <c:pt idx="14754">
                  <c:v>14.163</c:v>
                </c:pt>
                <c:pt idx="14755">
                  <c:v>14.17</c:v>
                </c:pt>
                <c:pt idx="14756">
                  <c:v>14.176</c:v>
                </c:pt>
                <c:pt idx="14757">
                  <c:v>14.189</c:v>
                </c:pt>
                <c:pt idx="14758">
                  <c:v>14.192</c:v>
                </c:pt>
                <c:pt idx="14759">
                  <c:v>14.202</c:v>
                </c:pt>
                <c:pt idx="14760">
                  <c:v>14.208</c:v>
                </c:pt>
                <c:pt idx="14761">
                  <c:v>14.211</c:v>
                </c:pt>
                <c:pt idx="14762">
                  <c:v>14.215999999999999</c:v>
                </c:pt>
                <c:pt idx="14763">
                  <c:v>14.243</c:v>
                </c:pt>
                <c:pt idx="14764">
                  <c:v>14.250999999999999</c:v>
                </c:pt>
                <c:pt idx="14765">
                  <c:v>14.252000000000001</c:v>
                </c:pt>
                <c:pt idx="14766">
                  <c:v>14.254</c:v>
                </c:pt>
                <c:pt idx="14767">
                  <c:v>14.263999999999999</c:v>
                </c:pt>
                <c:pt idx="14768">
                  <c:v>14.265000000000001</c:v>
                </c:pt>
                <c:pt idx="14769">
                  <c:v>14.265000000000001</c:v>
                </c:pt>
                <c:pt idx="14770">
                  <c:v>14.265000000000001</c:v>
                </c:pt>
                <c:pt idx="14771">
                  <c:v>14.282</c:v>
                </c:pt>
                <c:pt idx="14772">
                  <c:v>14.282</c:v>
                </c:pt>
                <c:pt idx="14773">
                  <c:v>14.282999999999999</c:v>
                </c:pt>
                <c:pt idx="14774">
                  <c:v>14.295</c:v>
                </c:pt>
                <c:pt idx="14775">
                  <c:v>14.314</c:v>
                </c:pt>
                <c:pt idx="14776">
                  <c:v>14.317</c:v>
                </c:pt>
                <c:pt idx="14777">
                  <c:v>14.32</c:v>
                </c:pt>
                <c:pt idx="14778">
                  <c:v>14.321</c:v>
                </c:pt>
                <c:pt idx="14779">
                  <c:v>14.324</c:v>
                </c:pt>
                <c:pt idx="14780">
                  <c:v>14.337</c:v>
                </c:pt>
                <c:pt idx="14781">
                  <c:v>14.339</c:v>
                </c:pt>
                <c:pt idx="14782">
                  <c:v>14.352</c:v>
                </c:pt>
                <c:pt idx="14783">
                  <c:v>14.353</c:v>
                </c:pt>
                <c:pt idx="14784">
                  <c:v>14.36</c:v>
                </c:pt>
                <c:pt idx="14785">
                  <c:v>14.381</c:v>
                </c:pt>
                <c:pt idx="14786">
                  <c:v>14.381</c:v>
                </c:pt>
                <c:pt idx="14787">
                  <c:v>14.388</c:v>
                </c:pt>
                <c:pt idx="14788">
                  <c:v>14.39</c:v>
                </c:pt>
                <c:pt idx="14789">
                  <c:v>14.412000000000001</c:v>
                </c:pt>
                <c:pt idx="14790">
                  <c:v>14.425000000000001</c:v>
                </c:pt>
                <c:pt idx="14791">
                  <c:v>14.46</c:v>
                </c:pt>
                <c:pt idx="14792">
                  <c:v>14.468999999999999</c:v>
                </c:pt>
                <c:pt idx="14793">
                  <c:v>14.468999999999999</c:v>
                </c:pt>
                <c:pt idx="14794">
                  <c:v>14.473000000000001</c:v>
                </c:pt>
                <c:pt idx="14795">
                  <c:v>14.477</c:v>
                </c:pt>
                <c:pt idx="14796">
                  <c:v>14.494999999999999</c:v>
                </c:pt>
                <c:pt idx="14797">
                  <c:v>14.496</c:v>
                </c:pt>
                <c:pt idx="14798">
                  <c:v>14.497999999999999</c:v>
                </c:pt>
                <c:pt idx="14799">
                  <c:v>14.509</c:v>
                </c:pt>
                <c:pt idx="14800">
                  <c:v>14.516</c:v>
                </c:pt>
                <c:pt idx="14801">
                  <c:v>14.535</c:v>
                </c:pt>
                <c:pt idx="14802">
                  <c:v>14.539</c:v>
                </c:pt>
                <c:pt idx="14803">
                  <c:v>14.545</c:v>
                </c:pt>
                <c:pt idx="14804">
                  <c:v>14.545999999999999</c:v>
                </c:pt>
                <c:pt idx="14805">
                  <c:v>14.555999999999999</c:v>
                </c:pt>
                <c:pt idx="14806">
                  <c:v>14.557</c:v>
                </c:pt>
                <c:pt idx="14807">
                  <c:v>14.557</c:v>
                </c:pt>
                <c:pt idx="14808">
                  <c:v>14.568</c:v>
                </c:pt>
                <c:pt idx="14809">
                  <c:v>14.568</c:v>
                </c:pt>
                <c:pt idx="14810">
                  <c:v>14.569000000000001</c:v>
                </c:pt>
                <c:pt idx="14811">
                  <c:v>14.569000000000001</c:v>
                </c:pt>
                <c:pt idx="14812">
                  <c:v>14.576000000000001</c:v>
                </c:pt>
                <c:pt idx="14813">
                  <c:v>14.581</c:v>
                </c:pt>
                <c:pt idx="14814">
                  <c:v>14.586</c:v>
                </c:pt>
                <c:pt idx="14815">
                  <c:v>14.586</c:v>
                </c:pt>
                <c:pt idx="14816">
                  <c:v>14.587999999999999</c:v>
                </c:pt>
                <c:pt idx="14817">
                  <c:v>14.603</c:v>
                </c:pt>
                <c:pt idx="14818">
                  <c:v>14.622</c:v>
                </c:pt>
                <c:pt idx="14819">
                  <c:v>14.625</c:v>
                </c:pt>
                <c:pt idx="14820">
                  <c:v>14.638999999999999</c:v>
                </c:pt>
                <c:pt idx="14821">
                  <c:v>14.64</c:v>
                </c:pt>
                <c:pt idx="14822">
                  <c:v>14.64</c:v>
                </c:pt>
                <c:pt idx="14823">
                  <c:v>14.65</c:v>
                </c:pt>
                <c:pt idx="14824">
                  <c:v>14.657</c:v>
                </c:pt>
                <c:pt idx="14825">
                  <c:v>14.69</c:v>
                </c:pt>
                <c:pt idx="14826">
                  <c:v>14.692</c:v>
                </c:pt>
                <c:pt idx="14827">
                  <c:v>14.692</c:v>
                </c:pt>
                <c:pt idx="14828">
                  <c:v>14.693</c:v>
                </c:pt>
                <c:pt idx="14829">
                  <c:v>14.696</c:v>
                </c:pt>
                <c:pt idx="14830">
                  <c:v>14.715</c:v>
                </c:pt>
                <c:pt idx="14831">
                  <c:v>14.731999999999999</c:v>
                </c:pt>
                <c:pt idx="14832">
                  <c:v>14.738</c:v>
                </c:pt>
                <c:pt idx="14833">
                  <c:v>14.747</c:v>
                </c:pt>
                <c:pt idx="14834">
                  <c:v>14.762</c:v>
                </c:pt>
                <c:pt idx="14835">
                  <c:v>14.763999999999999</c:v>
                </c:pt>
                <c:pt idx="14836">
                  <c:v>14.763999999999999</c:v>
                </c:pt>
                <c:pt idx="14837">
                  <c:v>14.763999999999999</c:v>
                </c:pt>
                <c:pt idx="14838">
                  <c:v>14.763999999999999</c:v>
                </c:pt>
                <c:pt idx="14839">
                  <c:v>14.763999999999999</c:v>
                </c:pt>
                <c:pt idx="14840">
                  <c:v>14.776</c:v>
                </c:pt>
                <c:pt idx="14841">
                  <c:v>14.782999999999999</c:v>
                </c:pt>
                <c:pt idx="14842">
                  <c:v>14.798</c:v>
                </c:pt>
                <c:pt idx="14843">
                  <c:v>14.805</c:v>
                </c:pt>
                <c:pt idx="14844">
                  <c:v>14.824999999999999</c:v>
                </c:pt>
                <c:pt idx="14845">
                  <c:v>14.836</c:v>
                </c:pt>
                <c:pt idx="14846">
                  <c:v>14.839</c:v>
                </c:pt>
                <c:pt idx="14847">
                  <c:v>14.842000000000001</c:v>
                </c:pt>
                <c:pt idx="14848">
                  <c:v>14.843999999999999</c:v>
                </c:pt>
                <c:pt idx="14849">
                  <c:v>14.855</c:v>
                </c:pt>
                <c:pt idx="14850">
                  <c:v>14.858000000000001</c:v>
                </c:pt>
                <c:pt idx="14851">
                  <c:v>14.87</c:v>
                </c:pt>
                <c:pt idx="14852">
                  <c:v>14.885999999999999</c:v>
                </c:pt>
                <c:pt idx="14853">
                  <c:v>14.891</c:v>
                </c:pt>
                <c:pt idx="14854">
                  <c:v>14.891</c:v>
                </c:pt>
                <c:pt idx="14855">
                  <c:v>14.891</c:v>
                </c:pt>
                <c:pt idx="14856">
                  <c:v>14.891999999999999</c:v>
                </c:pt>
                <c:pt idx="14857">
                  <c:v>14.891999999999999</c:v>
                </c:pt>
                <c:pt idx="14858">
                  <c:v>14.891999999999999</c:v>
                </c:pt>
                <c:pt idx="14859">
                  <c:v>14.894</c:v>
                </c:pt>
                <c:pt idx="14860">
                  <c:v>14.896000000000001</c:v>
                </c:pt>
                <c:pt idx="14861">
                  <c:v>14.896000000000001</c:v>
                </c:pt>
                <c:pt idx="14862">
                  <c:v>14.906000000000001</c:v>
                </c:pt>
                <c:pt idx="14863">
                  <c:v>14.91</c:v>
                </c:pt>
                <c:pt idx="14864">
                  <c:v>14.912000000000001</c:v>
                </c:pt>
                <c:pt idx="14865">
                  <c:v>14.94</c:v>
                </c:pt>
                <c:pt idx="14866">
                  <c:v>14.946</c:v>
                </c:pt>
                <c:pt idx="14867">
                  <c:v>14.946999999999999</c:v>
                </c:pt>
                <c:pt idx="14868">
                  <c:v>14.952999999999999</c:v>
                </c:pt>
                <c:pt idx="14869">
                  <c:v>14.965</c:v>
                </c:pt>
                <c:pt idx="14870">
                  <c:v>14.965</c:v>
                </c:pt>
                <c:pt idx="14871">
                  <c:v>14.971</c:v>
                </c:pt>
                <c:pt idx="14872">
                  <c:v>14.997999999999999</c:v>
                </c:pt>
                <c:pt idx="14873">
                  <c:v>15.000999999999999</c:v>
                </c:pt>
                <c:pt idx="14874">
                  <c:v>15.018000000000001</c:v>
                </c:pt>
                <c:pt idx="14875">
                  <c:v>15.021000000000001</c:v>
                </c:pt>
                <c:pt idx="14876">
                  <c:v>15.021000000000001</c:v>
                </c:pt>
                <c:pt idx="14877">
                  <c:v>15.036</c:v>
                </c:pt>
                <c:pt idx="14878">
                  <c:v>15.039</c:v>
                </c:pt>
                <c:pt idx="14879">
                  <c:v>15.04</c:v>
                </c:pt>
                <c:pt idx="14880">
                  <c:v>15.045</c:v>
                </c:pt>
                <c:pt idx="14881">
                  <c:v>15.048</c:v>
                </c:pt>
                <c:pt idx="14882">
                  <c:v>15.055</c:v>
                </c:pt>
                <c:pt idx="14883">
                  <c:v>15.055</c:v>
                </c:pt>
                <c:pt idx="14884">
                  <c:v>15.055999999999999</c:v>
                </c:pt>
                <c:pt idx="14885">
                  <c:v>15.058</c:v>
                </c:pt>
                <c:pt idx="14886">
                  <c:v>15.064</c:v>
                </c:pt>
                <c:pt idx="14887">
                  <c:v>15.065</c:v>
                </c:pt>
                <c:pt idx="14888">
                  <c:v>15.066000000000001</c:v>
                </c:pt>
                <c:pt idx="14889">
                  <c:v>15.076000000000001</c:v>
                </c:pt>
                <c:pt idx="14890">
                  <c:v>15.077</c:v>
                </c:pt>
                <c:pt idx="14891">
                  <c:v>15.087</c:v>
                </c:pt>
                <c:pt idx="14892">
                  <c:v>15.089</c:v>
                </c:pt>
                <c:pt idx="14893">
                  <c:v>15.095000000000001</c:v>
                </c:pt>
                <c:pt idx="14894">
                  <c:v>15.11</c:v>
                </c:pt>
                <c:pt idx="14895">
                  <c:v>15.111000000000001</c:v>
                </c:pt>
                <c:pt idx="14896">
                  <c:v>15.125</c:v>
                </c:pt>
                <c:pt idx="14897">
                  <c:v>15.128</c:v>
                </c:pt>
                <c:pt idx="14898">
                  <c:v>15.13</c:v>
                </c:pt>
                <c:pt idx="14899">
                  <c:v>15.132</c:v>
                </c:pt>
                <c:pt idx="14900">
                  <c:v>15.132</c:v>
                </c:pt>
                <c:pt idx="14901">
                  <c:v>15.138</c:v>
                </c:pt>
                <c:pt idx="14902">
                  <c:v>15.148999999999999</c:v>
                </c:pt>
                <c:pt idx="14903">
                  <c:v>15.15</c:v>
                </c:pt>
                <c:pt idx="14904">
                  <c:v>15.154</c:v>
                </c:pt>
                <c:pt idx="14905">
                  <c:v>15.178000000000001</c:v>
                </c:pt>
                <c:pt idx="14906">
                  <c:v>15.183</c:v>
                </c:pt>
                <c:pt idx="14907">
                  <c:v>15.186999999999999</c:v>
                </c:pt>
                <c:pt idx="14908">
                  <c:v>15.201000000000001</c:v>
                </c:pt>
                <c:pt idx="14909">
                  <c:v>15.221</c:v>
                </c:pt>
                <c:pt idx="14910">
                  <c:v>15.227</c:v>
                </c:pt>
                <c:pt idx="14911">
                  <c:v>15.228999999999999</c:v>
                </c:pt>
                <c:pt idx="14912">
                  <c:v>15.238</c:v>
                </c:pt>
                <c:pt idx="14913">
                  <c:v>15.238</c:v>
                </c:pt>
                <c:pt idx="14914">
                  <c:v>15.242000000000001</c:v>
                </c:pt>
                <c:pt idx="14915">
                  <c:v>15.244</c:v>
                </c:pt>
                <c:pt idx="14916">
                  <c:v>15.256</c:v>
                </c:pt>
                <c:pt idx="14917">
                  <c:v>15.257</c:v>
                </c:pt>
                <c:pt idx="14918">
                  <c:v>15.263999999999999</c:v>
                </c:pt>
                <c:pt idx="14919">
                  <c:v>15.263999999999999</c:v>
                </c:pt>
                <c:pt idx="14920">
                  <c:v>15.265000000000001</c:v>
                </c:pt>
                <c:pt idx="14921">
                  <c:v>15.276</c:v>
                </c:pt>
                <c:pt idx="14922">
                  <c:v>15.282</c:v>
                </c:pt>
                <c:pt idx="14923">
                  <c:v>15.285</c:v>
                </c:pt>
                <c:pt idx="14924">
                  <c:v>15.287000000000001</c:v>
                </c:pt>
                <c:pt idx="14925">
                  <c:v>15.294</c:v>
                </c:pt>
                <c:pt idx="14926">
                  <c:v>15.307</c:v>
                </c:pt>
                <c:pt idx="14927">
                  <c:v>15.311999999999999</c:v>
                </c:pt>
                <c:pt idx="14928">
                  <c:v>15.315</c:v>
                </c:pt>
                <c:pt idx="14929">
                  <c:v>15.331</c:v>
                </c:pt>
                <c:pt idx="14930">
                  <c:v>15.346</c:v>
                </c:pt>
                <c:pt idx="14931">
                  <c:v>15.375999999999999</c:v>
                </c:pt>
                <c:pt idx="14932">
                  <c:v>15.39</c:v>
                </c:pt>
                <c:pt idx="14933">
                  <c:v>15.398999999999999</c:v>
                </c:pt>
                <c:pt idx="14934">
                  <c:v>15.398999999999999</c:v>
                </c:pt>
                <c:pt idx="14935">
                  <c:v>15.406000000000001</c:v>
                </c:pt>
                <c:pt idx="14936">
                  <c:v>15.407999999999999</c:v>
                </c:pt>
                <c:pt idx="14937">
                  <c:v>15.442</c:v>
                </c:pt>
                <c:pt idx="14938">
                  <c:v>15.442</c:v>
                </c:pt>
                <c:pt idx="14939">
                  <c:v>15.443</c:v>
                </c:pt>
                <c:pt idx="14940">
                  <c:v>15.443</c:v>
                </c:pt>
                <c:pt idx="14941">
                  <c:v>15.445</c:v>
                </c:pt>
                <c:pt idx="14942">
                  <c:v>15.448</c:v>
                </c:pt>
                <c:pt idx="14943">
                  <c:v>15.464</c:v>
                </c:pt>
                <c:pt idx="14944">
                  <c:v>15.465999999999999</c:v>
                </c:pt>
                <c:pt idx="14945">
                  <c:v>15.476000000000001</c:v>
                </c:pt>
                <c:pt idx="14946">
                  <c:v>15.476000000000001</c:v>
                </c:pt>
                <c:pt idx="14947">
                  <c:v>15.48</c:v>
                </c:pt>
                <c:pt idx="14948">
                  <c:v>15.513</c:v>
                </c:pt>
                <c:pt idx="14949">
                  <c:v>15.518000000000001</c:v>
                </c:pt>
                <c:pt idx="14950">
                  <c:v>15.519</c:v>
                </c:pt>
                <c:pt idx="14951">
                  <c:v>15.522</c:v>
                </c:pt>
                <c:pt idx="14952">
                  <c:v>15.523</c:v>
                </c:pt>
                <c:pt idx="14953">
                  <c:v>15.537000000000001</c:v>
                </c:pt>
                <c:pt idx="14954">
                  <c:v>15.538</c:v>
                </c:pt>
                <c:pt idx="14955">
                  <c:v>15.554</c:v>
                </c:pt>
                <c:pt idx="14956">
                  <c:v>15.555999999999999</c:v>
                </c:pt>
                <c:pt idx="14957">
                  <c:v>15.561999999999999</c:v>
                </c:pt>
                <c:pt idx="14958">
                  <c:v>15.571999999999999</c:v>
                </c:pt>
                <c:pt idx="14959">
                  <c:v>15.577</c:v>
                </c:pt>
                <c:pt idx="14960">
                  <c:v>15.586</c:v>
                </c:pt>
                <c:pt idx="14961">
                  <c:v>15.59</c:v>
                </c:pt>
                <c:pt idx="14962">
                  <c:v>15.61</c:v>
                </c:pt>
                <c:pt idx="14963">
                  <c:v>15.611000000000001</c:v>
                </c:pt>
                <c:pt idx="14964">
                  <c:v>15.615</c:v>
                </c:pt>
                <c:pt idx="14965">
                  <c:v>15.618</c:v>
                </c:pt>
                <c:pt idx="14966">
                  <c:v>15.625</c:v>
                </c:pt>
                <c:pt idx="14967">
                  <c:v>15.628</c:v>
                </c:pt>
                <c:pt idx="14968">
                  <c:v>15.628</c:v>
                </c:pt>
                <c:pt idx="14969">
                  <c:v>15.647</c:v>
                </c:pt>
                <c:pt idx="14970">
                  <c:v>15.648999999999999</c:v>
                </c:pt>
                <c:pt idx="14971">
                  <c:v>15.666</c:v>
                </c:pt>
                <c:pt idx="14972">
                  <c:v>15.67</c:v>
                </c:pt>
                <c:pt idx="14973">
                  <c:v>15.67</c:v>
                </c:pt>
                <c:pt idx="14974">
                  <c:v>15.675000000000001</c:v>
                </c:pt>
                <c:pt idx="14975">
                  <c:v>15.69</c:v>
                </c:pt>
                <c:pt idx="14976">
                  <c:v>15.702999999999999</c:v>
                </c:pt>
                <c:pt idx="14977">
                  <c:v>15.705</c:v>
                </c:pt>
                <c:pt idx="14978">
                  <c:v>15.707000000000001</c:v>
                </c:pt>
                <c:pt idx="14979">
                  <c:v>15.722</c:v>
                </c:pt>
                <c:pt idx="14980">
                  <c:v>15.739000000000001</c:v>
                </c:pt>
                <c:pt idx="14981">
                  <c:v>15.741</c:v>
                </c:pt>
                <c:pt idx="14982">
                  <c:v>15.741</c:v>
                </c:pt>
                <c:pt idx="14983">
                  <c:v>15.742000000000001</c:v>
                </c:pt>
                <c:pt idx="14984">
                  <c:v>15.742000000000001</c:v>
                </c:pt>
                <c:pt idx="14985">
                  <c:v>15.746</c:v>
                </c:pt>
                <c:pt idx="14986">
                  <c:v>15.756</c:v>
                </c:pt>
                <c:pt idx="14987">
                  <c:v>15.784000000000001</c:v>
                </c:pt>
                <c:pt idx="14988">
                  <c:v>15.784000000000001</c:v>
                </c:pt>
                <c:pt idx="14989">
                  <c:v>15.807</c:v>
                </c:pt>
                <c:pt idx="14990">
                  <c:v>15.807</c:v>
                </c:pt>
                <c:pt idx="14991">
                  <c:v>15.817</c:v>
                </c:pt>
                <c:pt idx="14992">
                  <c:v>15.819000000000001</c:v>
                </c:pt>
                <c:pt idx="14993">
                  <c:v>15.819000000000001</c:v>
                </c:pt>
                <c:pt idx="14994">
                  <c:v>15.821</c:v>
                </c:pt>
                <c:pt idx="14995">
                  <c:v>15.83</c:v>
                </c:pt>
                <c:pt idx="14996">
                  <c:v>15.83</c:v>
                </c:pt>
                <c:pt idx="14997">
                  <c:v>15.836</c:v>
                </c:pt>
                <c:pt idx="14998">
                  <c:v>15.872999999999999</c:v>
                </c:pt>
                <c:pt idx="14999">
                  <c:v>15.875</c:v>
                </c:pt>
                <c:pt idx="15000">
                  <c:v>15.875999999999999</c:v>
                </c:pt>
                <c:pt idx="15001">
                  <c:v>15.882</c:v>
                </c:pt>
                <c:pt idx="15002">
                  <c:v>15.904999999999999</c:v>
                </c:pt>
                <c:pt idx="15003">
                  <c:v>15.911</c:v>
                </c:pt>
                <c:pt idx="15004">
                  <c:v>15.922000000000001</c:v>
                </c:pt>
                <c:pt idx="15005">
                  <c:v>15.923</c:v>
                </c:pt>
                <c:pt idx="15006">
                  <c:v>15.93</c:v>
                </c:pt>
                <c:pt idx="15007">
                  <c:v>15.930999999999999</c:v>
                </c:pt>
                <c:pt idx="15008">
                  <c:v>15.930999999999999</c:v>
                </c:pt>
                <c:pt idx="15009">
                  <c:v>15.943</c:v>
                </c:pt>
                <c:pt idx="15010">
                  <c:v>15.946</c:v>
                </c:pt>
                <c:pt idx="15011">
                  <c:v>15.95</c:v>
                </c:pt>
                <c:pt idx="15012">
                  <c:v>15.956</c:v>
                </c:pt>
                <c:pt idx="15013">
                  <c:v>15.965999999999999</c:v>
                </c:pt>
                <c:pt idx="15014">
                  <c:v>15.968</c:v>
                </c:pt>
                <c:pt idx="15015">
                  <c:v>15.968</c:v>
                </c:pt>
                <c:pt idx="15016">
                  <c:v>15.991</c:v>
                </c:pt>
                <c:pt idx="15017">
                  <c:v>15.993</c:v>
                </c:pt>
                <c:pt idx="15018">
                  <c:v>16.009</c:v>
                </c:pt>
                <c:pt idx="15019">
                  <c:v>16.013000000000002</c:v>
                </c:pt>
                <c:pt idx="15020">
                  <c:v>16.024999999999999</c:v>
                </c:pt>
                <c:pt idx="15021">
                  <c:v>16.026</c:v>
                </c:pt>
                <c:pt idx="15022">
                  <c:v>16.027999999999999</c:v>
                </c:pt>
                <c:pt idx="15023">
                  <c:v>16.029</c:v>
                </c:pt>
                <c:pt idx="15024">
                  <c:v>16.036000000000001</c:v>
                </c:pt>
                <c:pt idx="15025">
                  <c:v>16.082000000000001</c:v>
                </c:pt>
                <c:pt idx="15026">
                  <c:v>16.100999999999999</c:v>
                </c:pt>
                <c:pt idx="15027">
                  <c:v>16.117000000000001</c:v>
                </c:pt>
                <c:pt idx="15028">
                  <c:v>16.138999999999999</c:v>
                </c:pt>
                <c:pt idx="15029">
                  <c:v>16.158999999999999</c:v>
                </c:pt>
                <c:pt idx="15030">
                  <c:v>16.166</c:v>
                </c:pt>
                <c:pt idx="15031">
                  <c:v>16.167000000000002</c:v>
                </c:pt>
                <c:pt idx="15032">
                  <c:v>16.173999999999999</c:v>
                </c:pt>
                <c:pt idx="15033">
                  <c:v>16.178000000000001</c:v>
                </c:pt>
                <c:pt idx="15034">
                  <c:v>16.198</c:v>
                </c:pt>
                <c:pt idx="15035">
                  <c:v>16.198</c:v>
                </c:pt>
                <c:pt idx="15036">
                  <c:v>16.207000000000001</c:v>
                </c:pt>
                <c:pt idx="15037">
                  <c:v>16.219000000000001</c:v>
                </c:pt>
                <c:pt idx="15038">
                  <c:v>16.219000000000001</c:v>
                </c:pt>
                <c:pt idx="15039">
                  <c:v>16.239999999999998</c:v>
                </c:pt>
                <c:pt idx="15040">
                  <c:v>16.245999999999999</c:v>
                </c:pt>
                <c:pt idx="15041">
                  <c:v>16.251999999999999</c:v>
                </c:pt>
                <c:pt idx="15042">
                  <c:v>16.254999999999999</c:v>
                </c:pt>
                <c:pt idx="15043">
                  <c:v>16.274000000000001</c:v>
                </c:pt>
                <c:pt idx="15044">
                  <c:v>16.274999999999999</c:v>
                </c:pt>
                <c:pt idx="15045">
                  <c:v>16.289000000000001</c:v>
                </c:pt>
                <c:pt idx="15046">
                  <c:v>16.289000000000001</c:v>
                </c:pt>
                <c:pt idx="15047">
                  <c:v>16.292999999999999</c:v>
                </c:pt>
                <c:pt idx="15048">
                  <c:v>16.294</c:v>
                </c:pt>
                <c:pt idx="15049">
                  <c:v>16.295999999999999</c:v>
                </c:pt>
                <c:pt idx="15050">
                  <c:v>16.314</c:v>
                </c:pt>
                <c:pt idx="15051">
                  <c:v>16.315000000000001</c:v>
                </c:pt>
                <c:pt idx="15052">
                  <c:v>16.315000000000001</c:v>
                </c:pt>
                <c:pt idx="15053">
                  <c:v>16.321000000000002</c:v>
                </c:pt>
                <c:pt idx="15054">
                  <c:v>16.341999999999999</c:v>
                </c:pt>
                <c:pt idx="15055">
                  <c:v>16.343</c:v>
                </c:pt>
                <c:pt idx="15056">
                  <c:v>16.350999999999999</c:v>
                </c:pt>
                <c:pt idx="15057">
                  <c:v>16.350999999999999</c:v>
                </c:pt>
                <c:pt idx="15058">
                  <c:v>16.363</c:v>
                </c:pt>
                <c:pt idx="15059">
                  <c:v>16.37</c:v>
                </c:pt>
                <c:pt idx="15060">
                  <c:v>16.372</c:v>
                </c:pt>
                <c:pt idx="15061">
                  <c:v>16.373000000000001</c:v>
                </c:pt>
                <c:pt idx="15062">
                  <c:v>16.385000000000002</c:v>
                </c:pt>
                <c:pt idx="15063">
                  <c:v>16.388999999999999</c:v>
                </c:pt>
                <c:pt idx="15064">
                  <c:v>16.401</c:v>
                </c:pt>
                <c:pt idx="15065">
                  <c:v>16.405999999999999</c:v>
                </c:pt>
                <c:pt idx="15066">
                  <c:v>16.408999999999999</c:v>
                </c:pt>
                <c:pt idx="15067">
                  <c:v>16.416</c:v>
                </c:pt>
                <c:pt idx="15068">
                  <c:v>16.417000000000002</c:v>
                </c:pt>
                <c:pt idx="15069">
                  <c:v>16.428000000000001</c:v>
                </c:pt>
                <c:pt idx="15070">
                  <c:v>16.434000000000001</c:v>
                </c:pt>
                <c:pt idx="15071">
                  <c:v>16.436</c:v>
                </c:pt>
                <c:pt idx="15072">
                  <c:v>16.439</c:v>
                </c:pt>
                <c:pt idx="15073">
                  <c:v>16.443999999999999</c:v>
                </c:pt>
                <c:pt idx="15074">
                  <c:v>16.443999999999999</c:v>
                </c:pt>
                <c:pt idx="15075">
                  <c:v>16.448</c:v>
                </c:pt>
                <c:pt idx="15076">
                  <c:v>16.466999999999999</c:v>
                </c:pt>
                <c:pt idx="15077">
                  <c:v>16.469000000000001</c:v>
                </c:pt>
                <c:pt idx="15078">
                  <c:v>16.472999999999999</c:v>
                </c:pt>
                <c:pt idx="15079">
                  <c:v>16.474</c:v>
                </c:pt>
                <c:pt idx="15080">
                  <c:v>16.481999999999999</c:v>
                </c:pt>
                <c:pt idx="15081">
                  <c:v>16.494</c:v>
                </c:pt>
                <c:pt idx="15082">
                  <c:v>16.497</c:v>
                </c:pt>
                <c:pt idx="15083">
                  <c:v>16.498999999999999</c:v>
                </c:pt>
                <c:pt idx="15084">
                  <c:v>16.506</c:v>
                </c:pt>
                <c:pt idx="15085">
                  <c:v>16.506</c:v>
                </c:pt>
                <c:pt idx="15086">
                  <c:v>16.507000000000001</c:v>
                </c:pt>
                <c:pt idx="15087">
                  <c:v>16.52</c:v>
                </c:pt>
                <c:pt idx="15088">
                  <c:v>16.524999999999999</c:v>
                </c:pt>
                <c:pt idx="15089">
                  <c:v>16.524999999999999</c:v>
                </c:pt>
                <c:pt idx="15090">
                  <c:v>16.538</c:v>
                </c:pt>
                <c:pt idx="15091">
                  <c:v>16.564</c:v>
                </c:pt>
                <c:pt idx="15092">
                  <c:v>16.565000000000001</c:v>
                </c:pt>
                <c:pt idx="15093">
                  <c:v>16.568999999999999</c:v>
                </c:pt>
                <c:pt idx="15094">
                  <c:v>16.574999999999999</c:v>
                </c:pt>
                <c:pt idx="15095">
                  <c:v>16.582999999999998</c:v>
                </c:pt>
                <c:pt idx="15096">
                  <c:v>16.591000000000001</c:v>
                </c:pt>
                <c:pt idx="15097">
                  <c:v>16.591999999999999</c:v>
                </c:pt>
                <c:pt idx="15098">
                  <c:v>16.591999999999999</c:v>
                </c:pt>
                <c:pt idx="15099">
                  <c:v>16.614000000000001</c:v>
                </c:pt>
                <c:pt idx="15100">
                  <c:v>16.622</c:v>
                </c:pt>
                <c:pt idx="15101">
                  <c:v>16.622</c:v>
                </c:pt>
                <c:pt idx="15102">
                  <c:v>16.641999999999999</c:v>
                </c:pt>
                <c:pt idx="15103">
                  <c:v>16.646000000000001</c:v>
                </c:pt>
                <c:pt idx="15104">
                  <c:v>16.646999999999998</c:v>
                </c:pt>
                <c:pt idx="15105">
                  <c:v>16.661999999999999</c:v>
                </c:pt>
                <c:pt idx="15106">
                  <c:v>16.681000000000001</c:v>
                </c:pt>
                <c:pt idx="15107">
                  <c:v>16.686</c:v>
                </c:pt>
                <c:pt idx="15108">
                  <c:v>16.698</c:v>
                </c:pt>
                <c:pt idx="15109">
                  <c:v>16.7</c:v>
                </c:pt>
                <c:pt idx="15110">
                  <c:v>16.702000000000002</c:v>
                </c:pt>
                <c:pt idx="15111">
                  <c:v>16.702999999999999</c:v>
                </c:pt>
                <c:pt idx="15112">
                  <c:v>16.702999999999999</c:v>
                </c:pt>
                <c:pt idx="15113">
                  <c:v>16.719000000000001</c:v>
                </c:pt>
                <c:pt idx="15114">
                  <c:v>16.736999999999998</c:v>
                </c:pt>
                <c:pt idx="15115">
                  <c:v>16.754000000000001</c:v>
                </c:pt>
                <c:pt idx="15116">
                  <c:v>16.760000000000002</c:v>
                </c:pt>
                <c:pt idx="15117">
                  <c:v>16.763000000000002</c:v>
                </c:pt>
                <c:pt idx="15118">
                  <c:v>16.777000000000001</c:v>
                </c:pt>
                <c:pt idx="15119">
                  <c:v>16.777999999999999</c:v>
                </c:pt>
                <c:pt idx="15120">
                  <c:v>16.779</c:v>
                </c:pt>
                <c:pt idx="15121">
                  <c:v>16.783000000000001</c:v>
                </c:pt>
                <c:pt idx="15122">
                  <c:v>16.783999999999999</c:v>
                </c:pt>
                <c:pt idx="15123">
                  <c:v>16.786000000000001</c:v>
                </c:pt>
                <c:pt idx="15124">
                  <c:v>16.791</c:v>
                </c:pt>
                <c:pt idx="15125">
                  <c:v>16.800999999999998</c:v>
                </c:pt>
                <c:pt idx="15126">
                  <c:v>16.800999999999998</c:v>
                </c:pt>
                <c:pt idx="15127">
                  <c:v>16.818999999999999</c:v>
                </c:pt>
                <c:pt idx="15128">
                  <c:v>16.818999999999999</c:v>
                </c:pt>
                <c:pt idx="15129">
                  <c:v>16.824999999999999</c:v>
                </c:pt>
                <c:pt idx="15130">
                  <c:v>16.824999999999999</c:v>
                </c:pt>
                <c:pt idx="15131">
                  <c:v>16.827999999999999</c:v>
                </c:pt>
                <c:pt idx="15132">
                  <c:v>16.838999999999999</c:v>
                </c:pt>
                <c:pt idx="15133">
                  <c:v>16.838999999999999</c:v>
                </c:pt>
                <c:pt idx="15134">
                  <c:v>16.847999999999999</c:v>
                </c:pt>
                <c:pt idx="15135">
                  <c:v>16.850999999999999</c:v>
                </c:pt>
                <c:pt idx="15136">
                  <c:v>16.858000000000001</c:v>
                </c:pt>
                <c:pt idx="15137">
                  <c:v>16.867000000000001</c:v>
                </c:pt>
                <c:pt idx="15138">
                  <c:v>16.872</c:v>
                </c:pt>
                <c:pt idx="15139">
                  <c:v>16.876999999999999</c:v>
                </c:pt>
                <c:pt idx="15140">
                  <c:v>16.876999999999999</c:v>
                </c:pt>
                <c:pt idx="15141">
                  <c:v>16.878</c:v>
                </c:pt>
                <c:pt idx="15142">
                  <c:v>16.88</c:v>
                </c:pt>
                <c:pt idx="15143">
                  <c:v>16.888999999999999</c:v>
                </c:pt>
                <c:pt idx="15144">
                  <c:v>16.896000000000001</c:v>
                </c:pt>
                <c:pt idx="15145">
                  <c:v>16.899000000000001</c:v>
                </c:pt>
                <c:pt idx="15146">
                  <c:v>16.917000000000002</c:v>
                </c:pt>
                <c:pt idx="15147">
                  <c:v>16.927</c:v>
                </c:pt>
                <c:pt idx="15148">
                  <c:v>16.940999999999999</c:v>
                </c:pt>
                <c:pt idx="15149">
                  <c:v>16.954999999999998</c:v>
                </c:pt>
                <c:pt idx="15150">
                  <c:v>16.956</c:v>
                </c:pt>
                <c:pt idx="15151">
                  <c:v>16.966999999999999</c:v>
                </c:pt>
                <c:pt idx="15152">
                  <c:v>16.975000000000001</c:v>
                </c:pt>
                <c:pt idx="15153">
                  <c:v>16.995999999999999</c:v>
                </c:pt>
                <c:pt idx="15154">
                  <c:v>17.033999999999999</c:v>
                </c:pt>
                <c:pt idx="15155">
                  <c:v>17.035</c:v>
                </c:pt>
                <c:pt idx="15156">
                  <c:v>17.036000000000001</c:v>
                </c:pt>
                <c:pt idx="15157">
                  <c:v>17.058</c:v>
                </c:pt>
                <c:pt idx="15158">
                  <c:v>17.059999999999999</c:v>
                </c:pt>
                <c:pt idx="15159">
                  <c:v>17.074999999999999</c:v>
                </c:pt>
                <c:pt idx="15160">
                  <c:v>17.074999999999999</c:v>
                </c:pt>
                <c:pt idx="15161">
                  <c:v>17.079999999999998</c:v>
                </c:pt>
                <c:pt idx="15162">
                  <c:v>17.088000000000001</c:v>
                </c:pt>
                <c:pt idx="15163">
                  <c:v>17.094000000000001</c:v>
                </c:pt>
                <c:pt idx="15164">
                  <c:v>17.094999999999999</c:v>
                </c:pt>
                <c:pt idx="15165">
                  <c:v>17.106999999999999</c:v>
                </c:pt>
                <c:pt idx="15166">
                  <c:v>17.111999999999998</c:v>
                </c:pt>
                <c:pt idx="15167">
                  <c:v>17.134</c:v>
                </c:pt>
                <c:pt idx="15168">
                  <c:v>17.138999999999999</c:v>
                </c:pt>
                <c:pt idx="15169">
                  <c:v>17.152999999999999</c:v>
                </c:pt>
                <c:pt idx="15170">
                  <c:v>17.16</c:v>
                </c:pt>
                <c:pt idx="15171">
                  <c:v>17.161999999999999</c:v>
                </c:pt>
                <c:pt idx="15172">
                  <c:v>17.172999999999998</c:v>
                </c:pt>
                <c:pt idx="15173">
                  <c:v>17.173999999999999</c:v>
                </c:pt>
                <c:pt idx="15174">
                  <c:v>17.193999999999999</c:v>
                </c:pt>
                <c:pt idx="15175">
                  <c:v>17.193999999999999</c:v>
                </c:pt>
                <c:pt idx="15176">
                  <c:v>17.202999999999999</c:v>
                </c:pt>
                <c:pt idx="15177">
                  <c:v>17.216000000000001</c:v>
                </c:pt>
                <c:pt idx="15178">
                  <c:v>17.216999999999999</c:v>
                </c:pt>
                <c:pt idx="15179">
                  <c:v>17.228999999999999</c:v>
                </c:pt>
                <c:pt idx="15180">
                  <c:v>17.234000000000002</c:v>
                </c:pt>
                <c:pt idx="15181">
                  <c:v>17.234000000000002</c:v>
                </c:pt>
                <c:pt idx="15182">
                  <c:v>17.239999999999998</c:v>
                </c:pt>
                <c:pt idx="15183">
                  <c:v>17.239999999999998</c:v>
                </c:pt>
                <c:pt idx="15184">
                  <c:v>17.254000000000001</c:v>
                </c:pt>
                <c:pt idx="15185">
                  <c:v>17.254999999999999</c:v>
                </c:pt>
                <c:pt idx="15186">
                  <c:v>17.274999999999999</c:v>
                </c:pt>
                <c:pt idx="15187">
                  <c:v>17.277000000000001</c:v>
                </c:pt>
                <c:pt idx="15188">
                  <c:v>17.279</c:v>
                </c:pt>
                <c:pt idx="15189">
                  <c:v>17.297999999999998</c:v>
                </c:pt>
                <c:pt idx="15190">
                  <c:v>17.300999999999998</c:v>
                </c:pt>
                <c:pt idx="15191">
                  <c:v>17.312999999999999</c:v>
                </c:pt>
                <c:pt idx="15192">
                  <c:v>17.315000000000001</c:v>
                </c:pt>
                <c:pt idx="15193">
                  <c:v>17.315000000000001</c:v>
                </c:pt>
                <c:pt idx="15194">
                  <c:v>17.315000000000001</c:v>
                </c:pt>
                <c:pt idx="15195">
                  <c:v>17.317</c:v>
                </c:pt>
                <c:pt idx="15196">
                  <c:v>17.344999999999999</c:v>
                </c:pt>
                <c:pt idx="15197">
                  <c:v>17.346</c:v>
                </c:pt>
                <c:pt idx="15198">
                  <c:v>17.37</c:v>
                </c:pt>
                <c:pt idx="15199">
                  <c:v>17.375</c:v>
                </c:pt>
                <c:pt idx="15200">
                  <c:v>17.376999999999999</c:v>
                </c:pt>
                <c:pt idx="15201">
                  <c:v>17.38</c:v>
                </c:pt>
                <c:pt idx="15202">
                  <c:v>17.414000000000001</c:v>
                </c:pt>
                <c:pt idx="15203">
                  <c:v>17.414999999999999</c:v>
                </c:pt>
                <c:pt idx="15204">
                  <c:v>17.419</c:v>
                </c:pt>
                <c:pt idx="15205">
                  <c:v>17.420999999999999</c:v>
                </c:pt>
                <c:pt idx="15206">
                  <c:v>17.422999999999998</c:v>
                </c:pt>
                <c:pt idx="15207">
                  <c:v>17.434000000000001</c:v>
                </c:pt>
                <c:pt idx="15208">
                  <c:v>17.442</c:v>
                </c:pt>
                <c:pt idx="15209">
                  <c:v>17.452999999999999</c:v>
                </c:pt>
                <c:pt idx="15210">
                  <c:v>17.463999999999999</c:v>
                </c:pt>
                <c:pt idx="15211">
                  <c:v>17.471</c:v>
                </c:pt>
                <c:pt idx="15212">
                  <c:v>17.475000000000001</c:v>
                </c:pt>
                <c:pt idx="15213">
                  <c:v>17.498000000000001</c:v>
                </c:pt>
                <c:pt idx="15214">
                  <c:v>17.503</c:v>
                </c:pt>
                <c:pt idx="15215">
                  <c:v>17.513999999999999</c:v>
                </c:pt>
                <c:pt idx="15216">
                  <c:v>17.52</c:v>
                </c:pt>
                <c:pt idx="15217">
                  <c:v>17.594999999999999</c:v>
                </c:pt>
                <c:pt idx="15218">
                  <c:v>17.594999999999999</c:v>
                </c:pt>
                <c:pt idx="15219">
                  <c:v>17.602</c:v>
                </c:pt>
                <c:pt idx="15220">
                  <c:v>17.606000000000002</c:v>
                </c:pt>
                <c:pt idx="15221">
                  <c:v>17.606000000000002</c:v>
                </c:pt>
                <c:pt idx="15222">
                  <c:v>17.606999999999999</c:v>
                </c:pt>
                <c:pt idx="15223">
                  <c:v>17.620999999999999</c:v>
                </c:pt>
                <c:pt idx="15224">
                  <c:v>17.623999999999999</c:v>
                </c:pt>
                <c:pt idx="15225">
                  <c:v>17.632000000000001</c:v>
                </c:pt>
                <c:pt idx="15226">
                  <c:v>17.632999999999999</c:v>
                </c:pt>
                <c:pt idx="15227">
                  <c:v>17.635999999999999</c:v>
                </c:pt>
                <c:pt idx="15228">
                  <c:v>17.655000000000001</c:v>
                </c:pt>
                <c:pt idx="15229">
                  <c:v>17.663</c:v>
                </c:pt>
                <c:pt idx="15230">
                  <c:v>17.677</c:v>
                </c:pt>
                <c:pt idx="15231">
                  <c:v>17.693000000000001</c:v>
                </c:pt>
                <c:pt idx="15232">
                  <c:v>17.696000000000002</c:v>
                </c:pt>
                <c:pt idx="15233">
                  <c:v>17.716999999999999</c:v>
                </c:pt>
                <c:pt idx="15234">
                  <c:v>17.721</c:v>
                </c:pt>
                <c:pt idx="15235">
                  <c:v>17.748999999999999</c:v>
                </c:pt>
                <c:pt idx="15236">
                  <c:v>17.757999999999999</c:v>
                </c:pt>
                <c:pt idx="15237">
                  <c:v>17.768999999999998</c:v>
                </c:pt>
                <c:pt idx="15238">
                  <c:v>17.792999999999999</c:v>
                </c:pt>
                <c:pt idx="15239">
                  <c:v>17.8</c:v>
                </c:pt>
                <c:pt idx="15240">
                  <c:v>17.800999999999998</c:v>
                </c:pt>
                <c:pt idx="15241">
                  <c:v>17.803000000000001</c:v>
                </c:pt>
                <c:pt idx="15242">
                  <c:v>17.823</c:v>
                </c:pt>
                <c:pt idx="15243">
                  <c:v>17.829000000000001</c:v>
                </c:pt>
                <c:pt idx="15244">
                  <c:v>17.84</c:v>
                </c:pt>
                <c:pt idx="15245">
                  <c:v>17.841000000000001</c:v>
                </c:pt>
                <c:pt idx="15246">
                  <c:v>17.843</c:v>
                </c:pt>
                <c:pt idx="15247">
                  <c:v>17.847000000000001</c:v>
                </c:pt>
                <c:pt idx="15248">
                  <c:v>17.863</c:v>
                </c:pt>
                <c:pt idx="15249">
                  <c:v>17.867999999999999</c:v>
                </c:pt>
                <c:pt idx="15250">
                  <c:v>17.88</c:v>
                </c:pt>
                <c:pt idx="15251">
                  <c:v>17.881</c:v>
                </c:pt>
                <c:pt idx="15252">
                  <c:v>17.902999999999999</c:v>
                </c:pt>
                <c:pt idx="15253">
                  <c:v>17.905999999999999</c:v>
                </c:pt>
                <c:pt idx="15254">
                  <c:v>17.920000000000002</c:v>
                </c:pt>
                <c:pt idx="15255">
                  <c:v>17.922000000000001</c:v>
                </c:pt>
                <c:pt idx="15256">
                  <c:v>17.922000000000001</c:v>
                </c:pt>
                <c:pt idx="15257">
                  <c:v>17.962</c:v>
                </c:pt>
                <c:pt idx="15258">
                  <c:v>17.978999999999999</c:v>
                </c:pt>
                <c:pt idx="15259">
                  <c:v>17.981000000000002</c:v>
                </c:pt>
                <c:pt idx="15260">
                  <c:v>17.995999999999999</c:v>
                </c:pt>
                <c:pt idx="15261">
                  <c:v>18.001999999999999</c:v>
                </c:pt>
                <c:pt idx="15262">
                  <c:v>18.021000000000001</c:v>
                </c:pt>
                <c:pt idx="15263">
                  <c:v>18.024000000000001</c:v>
                </c:pt>
                <c:pt idx="15264">
                  <c:v>18.044</c:v>
                </c:pt>
                <c:pt idx="15265">
                  <c:v>18.048999999999999</c:v>
                </c:pt>
                <c:pt idx="15266">
                  <c:v>18.053000000000001</c:v>
                </c:pt>
                <c:pt idx="15267">
                  <c:v>18.062999999999999</c:v>
                </c:pt>
                <c:pt idx="15268">
                  <c:v>18.068000000000001</c:v>
                </c:pt>
                <c:pt idx="15269">
                  <c:v>18.073</c:v>
                </c:pt>
                <c:pt idx="15270">
                  <c:v>18.12</c:v>
                </c:pt>
                <c:pt idx="15271">
                  <c:v>18.125</c:v>
                </c:pt>
                <c:pt idx="15272">
                  <c:v>18.125</c:v>
                </c:pt>
                <c:pt idx="15273">
                  <c:v>18.141999999999999</c:v>
                </c:pt>
                <c:pt idx="15274">
                  <c:v>18.167000000000002</c:v>
                </c:pt>
                <c:pt idx="15275">
                  <c:v>18.187999999999999</c:v>
                </c:pt>
                <c:pt idx="15276">
                  <c:v>18.209</c:v>
                </c:pt>
                <c:pt idx="15277">
                  <c:v>18.213999999999999</c:v>
                </c:pt>
                <c:pt idx="15278">
                  <c:v>18.213999999999999</c:v>
                </c:pt>
                <c:pt idx="15279">
                  <c:v>18.218</c:v>
                </c:pt>
                <c:pt idx="15280">
                  <c:v>18.228999999999999</c:v>
                </c:pt>
                <c:pt idx="15281">
                  <c:v>18.236000000000001</c:v>
                </c:pt>
                <c:pt idx="15282">
                  <c:v>18.239999999999998</c:v>
                </c:pt>
                <c:pt idx="15283">
                  <c:v>18.244</c:v>
                </c:pt>
                <c:pt idx="15284">
                  <c:v>18.248999999999999</c:v>
                </c:pt>
                <c:pt idx="15285">
                  <c:v>18.251999999999999</c:v>
                </c:pt>
                <c:pt idx="15286">
                  <c:v>18.27</c:v>
                </c:pt>
                <c:pt idx="15287">
                  <c:v>18.271000000000001</c:v>
                </c:pt>
                <c:pt idx="15288">
                  <c:v>18.271999999999998</c:v>
                </c:pt>
                <c:pt idx="15289">
                  <c:v>18.291</c:v>
                </c:pt>
                <c:pt idx="15290">
                  <c:v>18.303000000000001</c:v>
                </c:pt>
                <c:pt idx="15291">
                  <c:v>18.314</c:v>
                </c:pt>
                <c:pt idx="15292">
                  <c:v>18.323</c:v>
                </c:pt>
                <c:pt idx="15293">
                  <c:v>18.332999999999998</c:v>
                </c:pt>
                <c:pt idx="15294">
                  <c:v>18.338000000000001</c:v>
                </c:pt>
                <c:pt idx="15295">
                  <c:v>18.356999999999999</c:v>
                </c:pt>
                <c:pt idx="15296">
                  <c:v>18.373999999999999</c:v>
                </c:pt>
                <c:pt idx="15297">
                  <c:v>18.395</c:v>
                </c:pt>
                <c:pt idx="15298">
                  <c:v>18.396999999999998</c:v>
                </c:pt>
                <c:pt idx="15299">
                  <c:v>18.411000000000001</c:v>
                </c:pt>
                <c:pt idx="15300">
                  <c:v>18.457000000000001</c:v>
                </c:pt>
                <c:pt idx="15301">
                  <c:v>18.46</c:v>
                </c:pt>
                <c:pt idx="15302">
                  <c:v>18.462</c:v>
                </c:pt>
                <c:pt idx="15303">
                  <c:v>18.472999999999999</c:v>
                </c:pt>
                <c:pt idx="15304">
                  <c:v>18.5</c:v>
                </c:pt>
                <c:pt idx="15305">
                  <c:v>18.507999999999999</c:v>
                </c:pt>
                <c:pt idx="15306">
                  <c:v>18.510000000000002</c:v>
                </c:pt>
                <c:pt idx="15307">
                  <c:v>18.52</c:v>
                </c:pt>
                <c:pt idx="15308">
                  <c:v>18.533999999999999</c:v>
                </c:pt>
                <c:pt idx="15309">
                  <c:v>18.547000000000001</c:v>
                </c:pt>
                <c:pt idx="15310">
                  <c:v>18.587</c:v>
                </c:pt>
                <c:pt idx="15311">
                  <c:v>18.632000000000001</c:v>
                </c:pt>
                <c:pt idx="15312">
                  <c:v>18.645</c:v>
                </c:pt>
                <c:pt idx="15313">
                  <c:v>18.655999999999999</c:v>
                </c:pt>
                <c:pt idx="15314">
                  <c:v>18.666</c:v>
                </c:pt>
                <c:pt idx="15315">
                  <c:v>18.672999999999998</c:v>
                </c:pt>
                <c:pt idx="15316">
                  <c:v>18.686</c:v>
                </c:pt>
                <c:pt idx="15317">
                  <c:v>18.689</c:v>
                </c:pt>
                <c:pt idx="15318">
                  <c:v>18.712</c:v>
                </c:pt>
                <c:pt idx="15319">
                  <c:v>18.739000000000001</c:v>
                </c:pt>
                <c:pt idx="15320">
                  <c:v>18.777000000000001</c:v>
                </c:pt>
                <c:pt idx="15321">
                  <c:v>18.808</c:v>
                </c:pt>
                <c:pt idx="15322">
                  <c:v>18.856999999999999</c:v>
                </c:pt>
                <c:pt idx="15323">
                  <c:v>18.856999999999999</c:v>
                </c:pt>
                <c:pt idx="15324">
                  <c:v>18.858000000000001</c:v>
                </c:pt>
                <c:pt idx="15325">
                  <c:v>18.876999999999999</c:v>
                </c:pt>
                <c:pt idx="15326">
                  <c:v>18.885000000000002</c:v>
                </c:pt>
                <c:pt idx="15327">
                  <c:v>18.890999999999998</c:v>
                </c:pt>
                <c:pt idx="15328">
                  <c:v>18.908000000000001</c:v>
                </c:pt>
                <c:pt idx="15329">
                  <c:v>18.93</c:v>
                </c:pt>
                <c:pt idx="15330">
                  <c:v>18.931999999999999</c:v>
                </c:pt>
                <c:pt idx="15331">
                  <c:v>18.940999999999999</c:v>
                </c:pt>
                <c:pt idx="15332">
                  <c:v>18.940999999999999</c:v>
                </c:pt>
                <c:pt idx="15333">
                  <c:v>18.954000000000001</c:v>
                </c:pt>
                <c:pt idx="15334">
                  <c:v>18.954000000000001</c:v>
                </c:pt>
                <c:pt idx="15335">
                  <c:v>18.954000000000001</c:v>
                </c:pt>
                <c:pt idx="15336">
                  <c:v>18.962</c:v>
                </c:pt>
                <c:pt idx="15337">
                  <c:v>18.962</c:v>
                </c:pt>
                <c:pt idx="15338">
                  <c:v>18.984999999999999</c:v>
                </c:pt>
                <c:pt idx="15339">
                  <c:v>18.995999999999999</c:v>
                </c:pt>
                <c:pt idx="15340">
                  <c:v>19.004000000000001</c:v>
                </c:pt>
                <c:pt idx="15341">
                  <c:v>19.004000000000001</c:v>
                </c:pt>
                <c:pt idx="15342">
                  <c:v>19.004999999999999</c:v>
                </c:pt>
                <c:pt idx="15343">
                  <c:v>19.010999999999999</c:v>
                </c:pt>
                <c:pt idx="15344">
                  <c:v>19.027000000000001</c:v>
                </c:pt>
                <c:pt idx="15345">
                  <c:v>19.032</c:v>
                </c:pt>
                <c:pt idx="15346">
                  <c:v>19.047000000000001</c:v>
                </c:pt>
                <c:pt idx="15347">
                  <c:v>19.047999999999998</c:v>
                </c:pt>
                <c:pt idx="15348">
                  <c:v>19.05</c:v>
                </c:pt>
                <c:pt idx="15349">
                  <c:v>19.068000000000001</c:v>
                </c:pt>
                <c:pt idx="15350">
                  <c:v>19.068000000000001</c:v>
                </c:pt>
                <c:pt idx="15351">
                  <c:v>19.068000000000001</c:v>
                </c:pt>
                <c:pt idx="15352">
                  <c:v>19.103999999999999</c:v>
                </c:pt>
                <c:pt idx="15353">
                  <c:v>19.114999999999998</c:v>
                </c:pt>
                <c:pt idx="15354">
                  <c:v>19.126999999999999</c:v>
                </c:pt>
                <c:pt idx="15355">
                  <c:v>19.13</c:v>
                </c:pt>
                <c:pt idx="15356">
                  <c:v>19.132000000000001</c:v>
                </c:pt>
                <c:pt idx="15357">
                  <c:v>19.134</c:v>
                </c:pt>
                <c:pt idx="15358">
                  <c:v>19.135999999999999</c:v>
                </c:pt>
                <c:pt idx="15359">
                  <c:v>19.143000000000001</c:v>
                </c:pt>
                <c:pt idx="15360">
                  <c:v>19.152999999999999</c:v>
                </c:pt>
                <c:pt idx="15361">
                  <c:v>19.155000000000001</c:v>
                </c:pt>
                <c:pt idx="15362">
                  <c:v>19.163</c:v>
                </c:pt>
                <c:pt idx="15363">
                  <c:v>19.173999999999999</c:v>
                </c:pt>
                <c:pt idx="15364">
                  <c:v>19.175000000000001</c:v>
                </c:pt>
                <c:pt idx="15365">
                  <c:v>19.2</c:v>
                </c:pt>
                <c:pt idx="15366">
                  <c:v>19.204000000000001</c:v>
                </c:pt>
                <c:pt idx="15367">
                  <c:v>19.216999999999999</c:v>
                </c:pt>
                <c:pt idx="15368">
                  <c:v>19.218</c:v>
                </c:pt>
                <c:pt idx="15369">
                  <c:v>19.222999999999999</c:v>
                </c:pt>
                <c:pt idx="15370">
                  <c:v>19.228999999999999</c:v>
                </c:pt>
                <c:pt idx="15371">
                  <c:v>19.228999999999999</c:v>
                </c:pt>
                <c:pt idx="15372">
                  <c:v>19.242000000000001</c:v>
                </c:pt>
                <c:pt idx="15373">
                  <c:v>19.260000000000002</c:v>
                </c:pt>
                <c:pt idx="15374">
                  <c:v>19.279</c:v>
                </c:pt>
                <c:pt idx="15375">
                  <c:v>19.283999999999999</c:v>
                </c:pt>
                <c:pt idx="15376">
                  <c:v>19.283999999999999</c:v>
                </c:pt>
                <c:pt idx="15377">
                  <c:v>19.32</c:v>
                </c:pt>
                <c:pt idx="15378">
                  <c:v>19.321999999999999</c:v>
                </c:pt>
                <c:pt idx="15379">
                  <c:v>19.324999999999999</c:v>
                </c:pt>
                <c:pt idx="15380">
                  <c:v>19.324999999999999</c:v>
                </c:pt>
                <c:pt idx="15381">
                  <c:v>19.326000000000001</c:v>
                </c:pt>
                <c:pt idx="15382">
                  <c:v>19.327999999999999</c:v>
                </c:pt>
                <c:pt idx="15383">
                  <c:v>19.329000000000001</c:v>
                </c:pt>
                <c:pt idx="15384">
                  <c:v>19.344999999999999</c:v>
                </c:pt>
                <c:pt idx="15385">
                  <c:v>19.361999999999998</c:v>
                </c:pt>
                <c:pt idx="15386">
                  <c:v>19.379000000000001</c:v>
                </c:pt>
                <c:pt idx="15387">
                  <c:v>19.379000000000001</c:v>
                </c:pt>
                <c:pt idx="15388">
                  <c:v>19.382999999999999</c:v>
                </c:pt>
                <c:pt idx="15389">
                  <c:v>19.398</c:v>
                </c:pt>
                <c:pt idx="15390">
                  <c:v>19.404</c:v>
                </c:pt>
                <c:pt idx="15391">
                  <c:v>19.411000000000001</c:v>
                </c:pt>
                <c:pt idx="15392">
                  <c:v>19.43</c:v>
                </c:pt>
                <c:pt idx="15393">
                  <c:v>19.440000000000001</c:v>
                </c:pt>
                <c:pt idx="15394">
                  <c:v>19.472999999999999</c:v>
                </c:pt>
                <c:pt idx="15395">
                  <c:v>19.497</c:v>
                </c:pt>
                <c:pt idx="15396">
                  <c:v>19.506</c:v>
                </c:pt>
                <c:pt idx="15397">
                  <c:v>19.518999999999998</c:v>
                </c:pt>
                <c:pt idx="15398">
                  <c:v>19.524000000000001</c:v>
                </c:pt>
                <c:pt idx="15399">
                  <c:v>19.524000000000001</c:v>
                </c:pt>
                <c:pt idx="15400">
                  <c:v>19.527000000000001</c:v>
                </c:pt>
                <c:pt idx="15401">
                  <c:v>19.538</c:v>
                </c:pt>
                <c:pt idx="15402">
                  <c:v>19.539000000000001</c:v>
                </c:pt>
                <c:pt idx="15403">
                  <c:v>19.547999999999998</c:v>
                </c:pt>
                <c:pt idx="15404">
                  <c:v>19.556000000000001</c:v>
                </c:pt>
                <c:pt idx="15405">
                  <c:v>19.556000000000001</c:v>
                </c:pt>
                <c:pt idx="15406">
                  <c:v>19.565999999999999</c:v>
                </c:pt>
                <c:pt idx="15407">
                  <c:v>19.57</c:v>
                </c:pt>
                <c:pt idx="15408">
                  <c:v>19.582000000000001</c:v>
                </c:pt>
                <c:pt idx="15409">
                  <c:v>19.582000000000001</c:v>
                </c:pt>
                <c:pt idx="15410">
                  <c:v>19.582000000000001</c:v>
                </c:pt>
                <c:pt idx="15411">
                  <c:v>19.585999999999999</c:v>
                </c:pt>
                <c:pt idx="15412">
                  <c:v>19.605</c:v>
                </c:pt>
                <c:pt idx="15413">
                  <c:v>19.614000000000001</c:v>
                </c:pt>
                <c:pt idx="15414">
                  <c:v>19.626000000000001</c:v>
                </c:pt>
                <c:pt idx="15415">
                  <c:v>19.628</c:v>
                </c:pt>
                <c:pt idx="15416">
                  <c:v>19.634</c:v>
                </c:pt>
                <c:pt idx="15417">
                  <c:v>19.646000000000001</c:v>
                </c:pt>
                <c:pt idx="15418">
                  <c:v>19.663</c:v>
                </c:pt>
                <c:pt idx="15419">
                  <c:v>19.670000000000002</c:v>
                </c:pt>
                <c:pt idx="15420">
                  <c:v>19.670999999999999</c:v>
                </c:pt>
                <c:pt idx="15421">
                  <c:v>19.690999999999999</c:v>
                </c:pt>
                <c:pt idx="15422">
                  <c:v>19.707999999999998</c:v>
                </c:pt>
                <c:pt idx="15423">
                  <c:v>19.707999999999998</c:v>
                </c:pt>
                <c:pt idx="15424">
                  <c:v>19.707999999999998</c:v>
                </c:pt>
                <c:pt idx="15425">
                  <c:v>19.71</c:v>
                </c:pt>
                <c:pt idx="15426">
                  <c:v>19.71</c:v>
                </c:pt>
                <c:pt idx="15427">
                  <c:v>19.718</c:v>
                </c:pt>
                <c:pt idx="15428">
                  <c:v>19.725999999999999</c:v>
                </c:pt>
                <c:pt idx="15429">
                  <c:v>19.754999999999999</c:v>
                </c:pt>
                <c:pt idx="15430">
                  <c:v>19.756</c:v>
                </c:pt>
                <c:pt idx="15431">
                  <c:v>19.762</c:v>
                </c:pt>
                <c:pt idx="15432">
                  <c:v>19.771999999999998</c:v>
                </c:pt>
                <c:pt idx="15433">
                  <c:v>19.78</c:v>
                </c:pt>
                <c:pt idx="15434">
                  <c:v>19.780999999999999</c:v>
                </c:pt>
                <c:pt idx="15435">
                  <c:v>19.809999999999999</c:v>
                </c:pt>
                <c:pt idx="15436">
                  <c:v>19.829000000000001</c:v>
                </c:pt>
                <c:pt idx="15437">
                  <c:v>19.850999999999999</c:v>
                </c:pt>
                <c:pt idx="15438">
                  <c:v>19.866</c:v>
                </c:pt>
                <c:pt idx="15439">
                  <c:v>19.866</c:v>
                </c:pt>
                <c:pt idx="15440">
                  <c:v>19.867000000000001</c:v>
                </c:pt>
                <c:pt idx="15441">
                  <c:v>19.88</c:v>
                </c:pt>
                <c:pt idx="15442">
                  <c:v>19.885999999999999</c:v>
                </c:pt>
                <c:pt idx="15443">
                  <c:v>19.913</c:v>
                </c:pt>
                <c:pt idx="15444">
                  <c:v>19.913</c:v>
                </c:pt>
                <c:pt idx="15445">
                  <c:v>19.917000000000002</c:v>
                </c:pt>
                <c:pt idx="15446">
                  <c:v>19.917999999999999</c:v>
                </c:pt>
                <c:pt idx="15447">
                  <c:v>19.937999999999999</c:v>
                </c:pt>
                <c:pt idx="15448">
                  <c:v>19.949000000000002</c:v>
                </c:pt>
                <c:pt idx="15449">
                  <c:v>19.954000000000001</c:v>
                </c:pt>
                <c:pt idx="15450">
                  <c:v>19.975000000000001</c:v>
                </c:pt>
                <c:pt idx="15451">
                  <c:v>20.013999999999999</c:v>
                </c:pt>
                <c:pt idx="15452">
                  <c:v>20.013999999999999</c:v>
                </c:pt>
                <c:pt idx="15453">
                  <c:v>20.013999999999999</c:v>
                </c:pt>
                <c:pt idx="15454">
                  <c:v>20.039000000000001</c:v>
                </c:pt>
                <c:pt idx="15455">
                  <c:v>20.039000000000001</c:v>
                </c:pt>
                <c:pt idx="15456">
                  <c:v>20.047000000000001</c:v>
                </c:pt>
                <c:pt idx="15457">
                  <c:v>20.048999999999999</c:v>
                </c:pt>
                <c:pt idx="15458">
                  <c:v>20.053000000000001</c:v>
                </c:pt>
                <c:pt idx="15459">
                  <c:v>20.067</c:v>
                </c:pt>
                <c:pt idx="15460">
                  <c:v>20.071999999999999</c:v>
                </c:pt>
                <c:pt idx="15461">
                  <c:v>20.074000000000002</c:v>
                </c:pt>
                <c:pt idx="15462">
                  <c:v>20.085000000000001</c:v>
                </c:pt>
                <c:pt idx="15463">
                  <c:v>20.087</c:v>
                </c:pt>
                <c:pt idx="15464">
                  <c:v>20.091000000000001</c:v>
                </c:pt>
                <c:pt idx="15465">
                  <c:v>20.106999999999999</c:v>
                </c:pt>
                <c:pt idx="15466">
                  <c:v>20.141999999999999</c:v>
                </c:pt>
                <c:pt idx="15467">
                  <c:v>20.143000000000001</c:v>
                </c:pt>
                <c:pt idx="15468">
                  <c:v>20.167999999999999</c:v>
                </c:pt>
                <c:pt idx="15469">
                  <c:v>20.167999999999999</c:v>
                </c:pt>
                <c:pt idx="15470">
                  <c:v>20.177</c:v>
                </c:pt>
                <c:pt idx="15471">
                  <c:v>20.177</c:v>
                </c:pt>
                <c:pt idx="15472">
                  <c:v>20.177</c:v>
                </c:pt>
                <c:pt idx="15473">
                  <c:v>20.183</c:v>
                </c:pt>
                <c:pt idx="15474">
                  <c:v>20.195</c:v>
                </c:pt>
                <c:pt idx="15475">
                  <c:v>20.206</c:v>
                </c:pt>
                <c:pt idx="15476">
                  <c:v>20.212</c:v>
                </c:pt>
                <c:pt idx="15477">
                  <c:v>20.218</c:v>
                </c:pt>
                <c:pt idx="15478">
                  <c:v>20.271999999999998</c:v>
                </c:pt>
                <c:pt idx="15479">
                  <c:v>20.273</c:v>
                </c:pt>
                <c:pt idx="15480">
                  <c:v>20.285</c:v>
                </c:pt>
                <c:pt idx="15481">
                  <c:v>20.323</c:v>
                </c:pt>
                <c:pt idx="15482">
                  <c:v>20.324000000000002</c:v>
                </c:pt>
                <c:pt idx="15483">
                  <c:v>20.324000000000002</c:v>
                </c:pt>
                <c:pt idx="15484">
                  <c:v>20.347000000000001</c:v>
                </c:pt>
                <c:pt idx="15485">
                  <c:v>20.349</c:v>
                </c:pt>
                <c:pt idx="15486">
                  <c:v>20.349</c:v>
                </c:pt>
                <c:pt idx="15487">
                  <c:v>20.350000000000001</c:v>
                </c:pt>
                <c:pt idx="15488">
                  <c:v>20.350000000000001</c:v>
                </c:pt>
                <c:pt idx="15489">
                  <c:v>20.350999999999999</c:v>
                </c:pt>
                <c:pt idx="15490">
                  <c:v>20.376000000000001</c:v>
                </c:pt>
                <c:pt idx="15491">
                  <c:v>20.414000000000001</c:v>
                </c:pt>
                <c:pt idx="15492">
                  <c:v>20.423999999999999</c:v>
                </c:pt>
                <c:pt idx="15493">
                  <c:v>20.462</c:v>
                </c:pt>
                <c:pt idx="15494">
                  <c:v>20.462</c:v>
                </c:pt>
                <c:pt idx="15495">
                  <c:v>20.475000000000001</c:v>
                </c:pt>
                <c:pt idx="15496">
                  <c:v>20.477</c:v>
                </c:pt>
                <c:pt idx="15497">
                  <c:v>20.477</c:v>
                </c:pt>
                <c:pt idx="15498">
                  <c:v>20.483000000000001</c:v>
                </c:pt>
                <c:pt idx="15499">
                  <c:v>20.503</c:v>
                </c:pt>
                <c:pt idx="15500">
                  <c:v>20.506</c:v>
                </c:pt>
                <c:pt idx="15501">
                  <c:v>20.506</c:v>
                </c:pt>
                <c:pt idx="15502">
                  <c:v>20.529</c:v>
                </c:pt>
                <c:pt idx="15503">
                  <c:v>20.553999999999998</c:v>
                </c:pt>
                <c:pt idx="15504">
                  <c:v>20.553999999999998</c:v>
                </c:pt>
                <c:pt idx="15505">
                  <c:v>20.553999999999998</c:v>
                </c:pt>
                <c:pt idx="15506">
                  <c:v>20.573</c:v>
                </c:pt>
                <c:pt idx="15507">
                  <c:v>20.594999999999999</c:v>
                </c:pt>
                <c:pt idx="15508">
                  <c:v>20.606000000000002</c:v>
                </c:pt>
                <c:pt idx="15509">
                  <c:v>20.606000000000002</c:v>
                </c:pt>
                <c:pt idx="15510">
                  <c:v>20.611999999999998</c:v>
                </c:pt>
                <c:pt idx="15511">
                  <c:v>20.632000000000001</c:v>
                </c:pt>
                <c:pt idx="15512">
                  <c:v>20.632000000000001</c:v>
                </c:pt>
                <c:pt idx="15513">
                  <c:v>20.64</c:v>
                </c:pt>
                <c:pt idx="15514">
                  <c:v>20.643000000000001</c:v>
                </c:pt>
                <c:pt idx="15515">
                  <c:v>20.658000000000001</c:v>
                </c:pt>
                <c:pt idx="15516">
                  <c:v>20.661999999999999</c:v>
                </c:pt>
                <c:pt idx="15517">
                  <c:v>20.686</c:v>
                </c:pt>
                <c:pt idx="15518">
                  <c:v>20.73</c:v>
                </c:pt>
                <c:pt idx="15519">
                  <c:v>20.734999999999999</c:v>
                </c:pt>
                <c:pt idx="15520">
                  <c:v>20.738</c:v>
                </c:pt>
                <c:pt idx="15521">
                  <c:v>20.751999999999999</c:v>
                </c:pt>
                <c:pt idx="15522">
                  <c:v>20.763000000000002</c:v>
                </c:pt>
                <c:pt idx="15523">
                  <c:v>20.763000000000002</c:v>
                </c:pt>
                <c:pt idx="15524">
                  <c:v>20.763000000000002</c:v>
                </c:pt>
                <c:pt idx="15525">
                  <c:v>20.763000000000002</c:v>
                </c:pt>
                <c:pt idx="15526">
                  <c:v>20.766999999999999</c:v>
                </c:pt>
                <c:pt idx="15527">
                  <c:v>20.774999999999999</c:v>
                </c:pt>
                <c:pt idx="15528">
                  <c:v>20.776</c:v>
                </c:pt>
                <c:pt idx="15529">
                  <c:v>20.78</c:v>
                </c:pt>
                <c:pt idx="15530">
                  <c:v>20.788</c:v>
                </c:pt>
                <c:pt idx="15531">
                  <c:v>20.797000000000001</c:v>
                </c:pt>
                <c:pt idx="15532">
                  <c:v>20.814</c:v>
                </c:pt>
                <c:pt idx="15533">
                  <c:v>20.814</c:v>
                </c:pt>
                <c:pt idx="15534">
                  <c:v>20.82</c:v>
                </c:pt>
                <c:pt idx="15535">
                  <c:v>20.887</c:v>
                </c:pt>
                <c:pt idx="15536">
                  <c:v>20.891999999999999</c:v>
                </c:pt>
                <c:pt idx="15537">
                  <c:v>20.893999999999998</c:v>
                </c:pt>
                <c:pt idx="15538">
                  <c:v>20.898</c:v>
                </c:pt>
                <c:pt idx="15539">
                  <c:v>20.911000000000001</c:v>
                </c:pt>
                <c:pt idx="15540">
                  <c:v>20.919</c:v>
                </c:pt>
                <c:pt idx="15541">
                  <c:v>20.919</c:v>
                </c:pt>
                <c:pt idx="15542">
                  <c:v>20.931999999999999</c:v>
                </c:pt>
                <c:pt idx="15543">
                  <c:v>20.934000000000001</c:v>
                </c:pt>
                <c:pt idx="15544">
                  <c:v>20.939</c:v>
                </c:pt>
                <c:pt idx="15545">
                  <c:v>20.946000000000002</c:v>
                </c:pt>
                <c:pt idx="15546">
                  <c:v>20.946999999999999</c:v>
                </c:pt>
                <c:pt idx="15547">
                  <c:v>20.957999999999998</c:v>
                </c:pt>
                <c:pt idx="15548">
                  <c:v>21.001000000000001</c:v>
                </c:pt>
                <c:pt idx="15549">
                  <c:v>21.004000000000001</c:v>
                </c:pt>
                <c:pt idx="15550">
                  <c:v>21.006</c:v>
                </c:pt>
                <c:pt idx="15551">
                  <c:v>21.045999999999999</c:v>
                </c:pt>
                <c:pt idx="15552">
                  <c:v>21.071999999999999</c:v>
                </c:pt>
                <c:pt idx="15553">
                  <c:v>21.071999999999999</c:v>
                </c:pt>
                <c:pt idx="15554">
                  <c:v>21.076000000000001</c:v>
                </c:pt>
                <c:pt idx="15555">
                  <c:v>21.076000000000001</c:v>
                </c:pt>
                <c:pt idx="15556">
                  <c:v>21.102</c:v>
                </c:pt>
                <c:pt idx="15557">
                  <c:v>21.102</c:v>
                </c:pt>
                <c:pt idx="15558">
                  <c:v>21.102</c:v>
                </c:pt>
                <c:pt idx="15559">
                  <c:v>21.103999999999999</c:v>
                </c:pt>
                <c:pt idx="15560">
                  <c:v>21.116</c:v>
                </c:pt>
                <c:pt idx="15561">
                  <c:v>21.129000000000001</c:v>
                </c:pt>
                <c:pt idx="15562">
                  <c:v>21.129000000000001</c:v>
                </c:pt>
                <c:pt idx="15563">
                  <c:v>21.143000000000001</c:v>
                </c:pt>
                <c:pt idx="15564">
                  <c:v>21.143999999999998</c:v>
                </c:pt>
                <c:pt idx="15565">
                  <c:v>21.16</c:v>
                </c:pt>
                <c:pt idx="15566">
                  <c:v>21.16</c:v>
                </c:pt>
                <c:pt idx="15567">
                  <c:v>21.164000000000001</c:v>
                </c:pt>
                <c:pt idx="15568">
                  <c:v>21.181000000000001</c:v>
                </c:pt>
                <c:pt idx="15569">
                  <c:v>21.204999999999998</c:v>
                </c:pt>
                <c:pt idx="15570">
                  <c:v>21.204999999999998</c:v>
                </c:pt>
                <c:pt idx="15571">
                  <c:v>21.206</c:v>
                </c:pt>
                <c:pt idx="15572">
                  <c:v>21.207000000000001</c:v>
                </c:pt>
                <c:pt idx="15573">
                  <c:v>21.227</c:v>
                </c:pt>
                <c:pt idx="15574">
                  <c:v>21.228000000000002</c:v>
                </c:pt>
                <c:pt idx="15575">
                  <c:v>21.228000000000002</c:v>
                </c:pt>
                <c:pt idx="15576">
                  <c:v>21.234000000000002</c:v>
                </c:pt>
                <c:pt idx="15577">
                  <c:v>21.25</c:v>
                </c:pt>
                <c:pt idx="15578">
                  <c:v>21.254999999999999</c:v>
                </c:pt>
                <c:pt idx="15579">
                  <c:v>21.256</c:v>
                </c:pt>
                <c:pt idx="15580">
                  <c:v>21.256</c:v>
                </c:pt>
                <c:pt idx="15581">
                  <c:v>21.263000000000002</c:v>
                </c:pt>
                <c:pt idx="15582">
                  <c:v>21.297000000000001</c:v>
                </c:pt>
                <c:pt idx="15583">
                  <c:v>21.297999999999998</c:v>
                </c:pt>
                <c:pt idx="15584">
                  <c:v>21.300999999999998</c:v>
                </c:pt>
                <c:pt idx="15585">
                  <c:v>21.312999999999999</c:v>
                </c:pt>
                <c:pt idx="15586">
                  <c:v>21.318999999999999</c:v>
                </c:pt>
                <c:pt idx="15587">
                  <c:v>21.364999999999998</c:v>
                </c:pt>
                <c:pt idx="15588">
                  <c:v>21.366</c:v>
                </c:pt>
                <c:pt idx="15589">
                  <c:v>21.367000000000001</c:v>
                </c:pt>
                <c:pt idx="15590">
                  <c:v>21.39</c:v>
                </c:pt>
                <c:pt idx="15591">
                  <c:v>21.390999999999998</c:v>
                </c:pt>
                <c:pt idx="15592">
                  <c:v>21.393999999999998</c:v>
                </c:pt>
                <c:pt idx="15593">
                  <c:v>21.411000000000001</c:v>
                </c:pt>
                <c:pt idx="15594">
                  <c:v>21.411999999999999</c:v>
                </c:pt>
                <c:pt idx="15595">
                  <c:v>21.434999999999999</c:v>
                </c:pt>
                <c:pt idx="15596">
                  <c:v>21.445</c:v>
                </c:pt>
                <c:pt idx="15597">
                  <c:v>21.445</c:v>
                </c:pt>
                <c:pt idx="15598">
                  <c:v>21.45</c:v>
                </c:pt>
                <c:pt idx="15599">
                  <c:v>21.478999999999999</c:v>
                </c:pt>
                <c:pt idx="15600">
                  <c:v>21.524999999999999</c:v>
                </c:pt>
                <c:pt idx="15601">
                  <c:v>21.533999999999999</c:v>
                </c:pt>
                <c:pt idx="15602">
                  <c:v>21.552</c:v>
                </c:pt>
                <c:pt idx="15603">
                  <c:v>21.552</c:v>
                </c:pt>
                <c:pt idx="15604">
                  <c:v>21.571999999999999</c:v>
                </c:pt>
                <c:pt idx="15605">
                  <c:v>21.577999999999999</c:v>
                </c:pt>
                <c:pt idx="15606">
                  <c:v>21.579000000000001</c:v>
                </c:pt>
                <c:pt idx="15607">
                  <c:v>21.594999999999999</c:v>
                </c:pt>
                <c:pt idx="15608">
                  <c:v>21.63</c:v>
                </c:pt>
                <c:pt idx="15609">
                  <c:v>21.65</c:v>
                </c:pt>
                <c:pt idx="15610">
                  <c:v>21.654</c:v>
                </c:pt>
                <c:pt idx="15611">
                  <c:v>21.669</c:v>
                </c:pt>
                <c:pt idx="15612">
                  <c:v>21.687000000000001</c:v>
                </c:pt>
                <c:pt idx="15613">
                  <c:v>21.71</c:v>
                </c:pt>
                <c:pt idx="15614">
                  <c:v>21.712</c:v>
                </c:pt>
                <c:pt idx="15615">
                  <c:v>21.762</c:v>
                </c:pt>
                <c:pt idx="15616">
                  <c:v>21.763999999999999</c:v>
                </c:pt>
                <c:pt idx="15617">
                  <c:v>21.782</c:v>
                </c:pt>
                <c:pt idx="15618">
                  <c:v>21.817</c:v>
                </c:pt>
                <c:pt idx="15619">
                  <c:v>21.821999999999999</c:v>
                </c:pt>
                <c:pt idx="15620">
                  <c:v>21.843</c:v>
                </c:pt>
                <c:pt idx="15621">
                  <c:v>21.85</c:v>
                </c:pt>
                <c:pt idx="15622">
                  <c:v>21.85</c:v>
                </c:pt>
                <c:pt idx="15623">
                  <c:v>21.850999999999999</c:v>
                </c:pt>
                <c:pt idx="15624">
                  <c:v>21.853000000000002</c:v>
                </c:pt>
                <c:pt idx="15625">
                  <c:v>21.876999999999999</c:v>
                </c:pt>
                <c:pt idx="15626">
                  <c:v>21.882999999999999</c:v>
                </c:pt>
                <c:pt idx="15627">
                  <c:v>21.902000000000001</c:v>
                </c:pt>
                <c:pt idx="15628">
                  <c:v>21.922999999999998</c:v>
                </c:pt>
                <c:pt idx="15629">
                  <c:v>21.942</c:v>
                </c:pt>
                <c:pt idx="15630">
                  <c:v>21.95</c:v>
                </c:pt>
                <c:pt idx="15631">
                  <c:v>21.977</c:v>
                </c:pt>
                <c:pt idx="15632">
                  <c:v>21.984000000000002</c:v>
                </c:pt>
                <c:pt idx="15633">
                  <c:v>21.991</c:v>
                </c:pt>
                <c:pt idx="15634">
                  <c:v>21.995999999999999</c:v>
                </c:pt>
                <c:pt idx="15635">
                  <c:v>22.013999999999999</c:v>
                </c:pt>
                <c:pt idx="15636">
                  <c:v>22.032</c:v>
                </c:pt>
                <c:pt idx="15637">
                  <c:v>22.042999999999999</c:v>
                </c:pt>
                <c:pt idx="15638">
                  <c:v>22.042999999999999</c:v>
                </c:pt>
                <c:pt idx="15639">
                  <c:v>22.056999999999999</c:v>
                </c:pt>
                <c:pt idx="15640">
                  <c:v>22.059000000000001</c:v>
                </c:pt>
                <c:pt idx="15641">
                  <c:v>22.059000000000001</c:v>
                </c:pt>
                <c:pt idx="15642">
                  <c:v>22.084</c:v>
                </c:pt>
                <c:pt idx="15643">
                  <c:v>22.088000000000001</c:v>
                </c:pt>
                <c:pt idx="15644">
                  <c:v>22.117000000000001</c:v>
                </c:pt>
                <c:pt idx="15645">
                  <c:v>22.129000000000001</c:v>
                </c:pt>
                <c:pt idx="15646">
                  <c:v>22.129000000000001</c:v>
                </c:pt>
                <c:pt idx="15647">
                  <c:v>22.13</c:v>
                </c:pt>
                <c:pt idx="15648">
                  <c:v>22.13</c:v>
                </c:pt>
                <c:pt idx="15649">
                  <c:v>22.137</c:v>
                </c:pt>
                <c:pt idx="15650">
                  <c:v>22.152999999999999</c:v>
                </c:pt>
                <c:pt idx="15651">
                  <c:v>22.18</c:v>
                </c:pt>
                <c:pt idx="15652">
                  <c:v>22.192</c:v>
                </c:pt>
                <c:pt idx="15653">
                  <c:v>22.218</c:v>
                </c:pt>
                <c:pt idx="15654">
                  <c:v>22.221</c:v>
                </c:pt>
                <c:pt idx="15655">
                  <c:v>22.222999999999999</c:v>
                </c:pt>
                <c:pt idx="15656">
                  <c:v>22.225000000000001</c:v>
                </c:pt>
                <c:pt idx="15657">
                  <c:v>22.245999999999999</c:v>
                </c:pt>
                <c:pt idx="15658">
                  <c:v>22.259</c:v>
                </c:pt>
                <c:pt idx="15659">
                  <c:v>22.27</c:v>
                </c:pt>
                <c:pt idx="15660">
                  <c:v>22.27</c:v>
                </c:pt>
                <c:pt idx="15661">
                  <c:v>22.271999999999998</c:v>
                </c:pt>
                <c:pt idx="15662">
                  <c:v>22.317</c:v>
                </c:pt>
                <c:pt idx="15663">
                  <c:v>22.356999999999999</c:v>
                </c:pt>
                <c:pt idx="15664">
                  <c:v>22.38</c:v>
                </c:pt>
                <c:pt idx="15665">
                  <c:v>22.388000000000002</c:v>
                </c:pt>
                <c:pt idx="15666">
                  <c:v>22.408000000000001</c:v>
                </c:pt>
                <c:pt idx="15667">
                  <c:v>22.434999999999999</c:v>
                </c:pt>
                <c:pt idx="15668">
                  <c:v>22.436</c:v>
                </c:pt>
                <c:pt idx="15669">
                  <c:v>22.436</c:v>
                </c:pt>
                <c:pt idx="15670">
                  <c:v>22.44</c:v>
                </c:pt>
                <c:pt idx="15671">
                  <c:v>22.489000000000001</c:v>
                </c:pt>
                <c:pt idx="15672">
                  <c:v>22.506</c:v>
                </c:pt>
                <c:pt idx="15673">
                  <c:v>22.532</c:v>
                </c:pt>
                <c:pt idx="15674">
                  <c:v>22.539000000000001</c:v>
                </c:pt>
                <c:pt idx="15675">
                  <c:v>22.542999999999999</c:v>
                </c:pt>
                <c:pt idx="15676">
                  <c:v>22.542999999999999</c:v>
                </c:pt>
                <c:pt idx="15677">
                  <c:v>22.555</c:v>
                </c:pt>
                <c:pt idx="15678">
                  <c:v>22.556000000000001</c:v>
                </c:pt>
                <c:pt idx="15679">
                  <c:v>22.597000000000001</c:v>
                </c:pt>
                <c:pt idx="15680">
                  <c:v>22.635000000000002</c:v>
                </c:pt>
                <c:pt idx="15681">
                  <c:v>22.641999999999999</c:v>
                </c:pt>
                <c:pt idx="15682">
                  <c:v>22.672999999999998</c:v>
                </c:pt>
                <c:pt idx="15683">
                  <c:v>22.677</c:v>
                </c:pt>
                <c:pt idx="15684">
                  <c:v>22.696000000000002</c:v>
                </c:pt>
                <c:pt idx="15685">
                  <c:v>22.702000000000002</c:v>
                </c:pt>
                <c:pt idx="15686">
                  <c:v>22.72</c:v>
                </c:pt>
                <c:pt idx="15687">
                  <c:v>22.728999999999999</c:v>
                </c:pt>
                <c:pt idx="15688">
                  <c:v>22.734000000000002</c:v>
                </c:pt>
                <c:pt idx="15689">
                  <c:v>22.768000000000001</c:v>
                </c:pt>
                <c:pt idx="15690">
                  <c:v>22.814</c:v>
                </c:pt>
                <c:pt idx="15691">
                  <c:v>22.815000000000001</c:v>
                </c:pt>
                <c:pt idx="15692">
                  <c:v>22.838999999999999</c:v>
                </c:pt>
                <c:pt idx="15693">
                  <c:v>22.838999999999999</c:v>
                </c:pt>
                <c:pt idx="15694">
                  <c:v>22.869</c:v>
                </c:pt>
                <c:pt idx="15695">
                  <c:v>22.888000000000002</c:v>
                </c:pt>
                <c:pt idx="15696">
                  <c:v>22.898</c:v>
                </c:pt>
                <c:pt idx="15697">
                  <c:v>22.919</c:v>
                </c:pt>
                <c:pt idx="15698">
                  <c:v>22.936</c:v>
                </c:pt>
                <c:pt idx="15699">
                  <c:v>22.951000000000001</c:v>
                </c:pt>
                <c:pt idx="15700">
                  <c:v>22.952999999999999</c:v>
                </c:pt>
                <c:pt idx="15701">
                  <c:v>22.97</c:v>
                </c:pt>
                <c:pt idx="15702">
                  <c:v>22.986999999999998</c:v>
                </c:pt>
                <c:pt idx="15703">
                  <c:v>22.986999999999998</c:v>
                </c:pt>
                <c:pt idx="15704">
                  <c:v>22.992000000000001</c:v>
                </c:pt>
                <c:pt idx="15705">
                  <c:v>23.007000000000001</c:v>
                </c:pt>
                <c:pt idx="15706">
                  <c:v>23.007000000000001</c:v>
                </c:pt>
                <c:pt idx="15707">
                  <c:v>23.007000000000001</c:v>
                </c:pt>
                <c:pt idx="15708">
                  <c:v>23.007999999999999</c:v>
                </c:pt>
                <c:pt idx="15709">
                  <c:v>23.015000000000001</c:v>
                </c:pt>
                <c:pt idx="15710">
                  <c:v>23.015999999999998</c:v>
                </c:pt>
                <c:pt idx="15711">
                  <c:v>23.035</c:v>
                </c:pt>
                <c:pt idx="15712">
                  <c:v>23.038</c:v>
                </c:pt>
                <c:pt idx="15713">
                  <c:v>23.061</c:v>
                </c:pt>
                <c:pt idx="15714">
                  <c:v>23.065999999999999</c:v>
                </c:pt>
                <c:pt idx="15715">
                  <c:v>23.084</c:v>
                </c:pt>
                <c:pt idx="15716">
                  <c:v>23.103999999999999</c:v>
                </c:pt>
                <c:pt idx="15717">
                  <c:v>23.106999999999999</c:v>
                </c:pt>
                <c:pt idx="15718">
                  <c:v>23.117000000000001</c:v>
                </c:pt>
                <c:pt idx="15719">
                  <c:v>23.129000000000001</c:v>
                </c:pt>
                <c:pt idx="15720">
                  <c:v>23.129000000000001</c:v>
                </c:pt>
                <c:pt idx="15721">
                  <c:v>23.13</c:v>
                </c:pt>
                <c:pt idx="15722">
                  <c:v>23.17</c:v>
                </c:pt>
                <c:pt idx="15723">
                  <c:v>23.170999999999999</c:v>
                </c:pt>
                <c:pt idx="15724">
                  <c:v>23.198</c:v>
                </c:pt>
                <c:pt idx="15725">
                  <c:v>23.199000000000002</c:v>
                </c:pt>
                <c:pt idx="15726">
                  <c:v>23.2</c:v>
                </c:pt>
                <c:pt idx="15727">
                  <c:v>23.213999999999999</c:v>
                </c:pt>
                <c:pt idx="15728">
                  <c:v>23.227</c:v>
                </c:pt>
                <c:pt idx="15729">
                  <c:v>23.231999999999999</c:v>
                </c:pt>
                <c:pt idx="15730">
                  <c:v>23.247</c:v>
                </c:pt>
                <c:pt idx="15731">
                  <c:v>23.248000000000001</c:v>
                </c:pt>
                <c:pt idx="15732">
                  <c:v>23.26</c:v>
                </c:pt>
                <c:pt idx="15733">
                  <c:v>23.271999999999998</c:v>
                </c:pt>
                <c:pt idx="15734">
                  <c:v>23.324000000000002</c:v>
                </c:pt>
                <c:pt idx="15735">
                  <c:v>23.347000000000001</c:v>
                </c:pt>
                <c:pt idx="15736">
                  <c:v>23.363</c:v>
                </c:pt>
                <c:pt idx="15737">
                  <c:v>23.364000000000001</c:v>
                </c:pt>
                <c:pt idx="15738">
                  <c:v>23.375</c:v>
                </c:pt>
                <c:pt idx="15739">
                  <c:v>23.375</c:v>
                </c:pt>
                <c:pt idx="15740">
                  <c:v>23.378</c:v>
                </c:pt>
                <c:pt idx="15741">
                  <c:v>23.452999999999999</c:v>
                </c:pt>
                <c:pt idx="15742">
                  <c:v>23.477</c:v>
                </c:pt>
                <c:pt idx="15743">
                  <c:v>23.49</c:v>
                </c:pt>
                <c:pt idx="15744">
                  <c:v>23.529</c:v>
                </c:pt>
                <c:pt idx="15745">
                  <c:v>23.539000000000001</c:v>
                </c:pt>
                <c:pt idx="15746">
                  <c:v>23.54</c:v>
                </c:pt>
                <c:pt idx="15747">
                  <c:v>23.556000000000001</c:v>
                </c:pt>
                <c:pt idx="15748">
                  <c:v>23.556999999999999</c:v>
                </c:pt>
                <c:pt idx="15749">
                  <c:v>23.556999999999999</c:v>
                </c:pt>
                <c:pt idx="15750">
                  <c:v>23.559000000000001</c:v>
                </c:pt>
                <c:pt idx="15751">
                  <c:v>23.574999999999999</c:v>
                </c:pt>
                <c:pt idx="15752">
                  <c:v>23.584</c:v>
                </c:pt>
                <c:pt idx="15753">
                  <c:v>23.584</c:v>
                </c:pt>
                <c:pt idx="15754">
                  <c:v>23.585000000000001</c:v>
                </c:pt>
                <c:pt idx="15755">
                  <c:v>23.585999999999999</c:v>
                </c:pt>
                <c:pt idx="15756">
                  <c:v>23.637</c:v>
                </c:pt>
                <c:pt idx="15757">
                  <c:v>23.667999999999999</c:v>
                </c:pt>
                <c:pt idx="15758">
                  <c:v>23.687000000000001</c:v>
                </c:pt>
                <c:pt idx="15759">
                  <c:v>23.687999999999999</c:v>
                </c:pt>
                <c:pt idx="15760">
                  <c:v>23.725000000000001</c:v>
                </c:pt>
                <c:pt idx="15761">
                  <c:v>23.734999999999999</c:v>
                </c:pt>
                <c:pt idx="15762">
                  <c:v>23.76</c:v>
                </c:pt>
                <c:pt idx="15763">
                  <c:v>23.785</c:v>
                </c:pt>
                <c:pt idx="15764">
                  <c:v>23.806999999999999</c:v>
                </c:pt>
                <c:pt idx="15765">
                  <c:v>23.806999999999999</c:v>
                </c:pt>
                <c:pt idx="15766">
                  <c:v>23.808</c:v>
                </c:pt>
                <c:pt idx="15767">
                  <c:v>23.815999999999999</c:v>
                </c:pt>
                <c:pt idx="15768">
                  <c:v>23.818000000000001</c:v>
                </c:pt>
                <c:pt idx="15769">
                  <c:v>23.832000000000001</c:v>
                </c:pt>
                <c:pt idx="15770">
                  <c:v>23.832000000000001</c:v>
                </c:pt>
                <c:pt idx="15771">
                  <c:v>23.856999999999999</c:v>
                </c:pt>
                <c:pt idx="15772">
                  <c:v>23.861999999999998</c:v>
                </c:pt>
                <c:pt idx="15773">
                  <c:v>23.861999999999998</c:v>
                </c:pt>
                <c:pt idx="15774">
                  <c:v>23.861999999999998</c:v>
                </c:pt>
                <c:pt idx="15775">
                  <c:v>23.863</c:v>
                </c:pt>
                <c:pt idx="15776">
                  <c:v>23.91</c:v>
                </c:pt>
                <c:pt idx="15777">
                  <c:v>23.925999999999998</c:v>
                </c:pt>
                <c:pt idx="15778">
                  <c:v>23.934999999999999</c:v>
                </c:pt>
                <c:pt idx="15779">
                  <c:v>23.963000000000001</c:v>
                </c:pt>
                <c:pt idx="15780">
                  <c:v>23.974</c:v>
                </c:pt>
                <c:pt idx="15781">
                  <c:v>24.001999999999999</c:v>
                </c:pt>
                <c:pt idx="15782">
                  <c:v>24.003</c:v>
                </c:pt>
                <c:pt idx="15783">
                  <c:v>24.006</c:v>
                </c:pt>
                <c:pt idx="15784">
                  <c:v>24.007000000000001</c:v>
                </c:pt>
                <c:pt idx="15785">
                  <c:v>24.009</c:v>
                </c:pt>
                <c:pt idx="15786">
                  <c:v>24.03</c:v>
                </c:pt>
                <c:pt idx="15787">
                  <c:v>24.061</c:v>
                </c:pt>
                <c:pt idx="15788">
                  <c:v>24.097000000000001</c:v>
                </c:pt>
                <c:pt idx="15789">
                  <c:v>24.129000000000001</c:v>
                </c:pt>
                <c:pt idx="15790">
                  <c:v>24.129000000000001</c:v>
                </c:pt>
                <c:pt idx="15791">
                  <c:v>24.13</c:v>
                </c:pt>
                <c:pt idx="15792">
                  <c:v>24.141999999999999</c:v>
                </c:pt>
                <c:pt idx="15793">
                  <c:v>24.143999999999998</c:v>
                </c:pt>
                <c:pt idx="15794">
                  <c:v>24.145</c:v>
                </c:pt>
                <c:pt idx="15795">
                  <c:v>24.154</c:v>
                </c:pt>
                <c:pt idx="15796">
                  <c:v>24.199000000000002</c:v>
                </c:pt>
                <c:pt idx="15797">
                  <c:v>24.199000000000002</c:v>
                </c:pt>
                <c:pt idx="15798">
                  <c:v>24.2</c:v>
                </c:pt>
                <c:pt idx="15799">
                  <c:v>24.204000000000001</c:v>
                </c:pt>
                <c:pt idx="15800">
                  <c:v>24.206</c:v>
                </c:pt>
                <c:pt idx="15801">
                  <c:v>24.225999999999999</c:v>
                </c:pt>
                <c:pt idx="15802">
                  <c:v>24.233000000000001</c:v>
                </c:pt>
                <c:pt idx="15803">
                  <c:v>24.257999999999999</c:v>
                </c:pt>
                <c:pt idx="15804">
                  <c:v>24.277000000000001</c:v>
                </c:pt>
                <c:pt idx="15805">
                  <c:v>24.312000000000001</c:v>
                </c:pt>
                <c:pt idx="15806">
                  <c:v>24.315000000000001</c:v>
                </c:pt>
                <c:pt idx="15807">
                  <c:v>24.327000000000002</c:v>
                </c:pt>
                <c:pt idx="15808">
                  <c:v>24.33</c:v>
                </c:pt>
                <c:pt idx="15809">
                  <c:v>24.337</c:v>
                </c:pt>
                <c:pt idx="15810">
                  <c:v>24.341999999999999</c:v>
                </c:pt>
                <c:pt idx="15811">
                  <c:v>24.355</c:v>
                </c:pt>
                <c:pt idx="15812">
                  <c:v>24.359000000000002</c:v>
                </c:pt>
                <c:pt idx="15813">
                  <c:v>24.452000000000002</c:v>
                </c:pt>
                <c:pt idx="15814">
                  <c:v>24.47</c:v>
                </c:pt>
                <c:pt idx="15815">
                  <c:v>24.526</c:v>
                </c:pt>
                <c:pt idx="15816">
                  <c:v>24.527999999999999</c:v>
                </c:pt>
                <c:pt idx="15817">
                  <c:v>24.603999999999999</c:v>
                </c:pt>
                <c:pt idx="15818">
                  <c:v>24.605</c:v>
                </c:pt>
                <c:pt idx="15819">
                  <c:v>24.626000000000001</c:v>
                </c:pt>
                <c:pt idx="15820">
                  <c:v>24.626000000000001</c:v>
                </c:pt>
                <c:pt idx="15821">
                  <c:v>24.626999999999999</c:v>
                </c:pt>
                <c:pt idx="15822">
                  <c:v>24.637</c:v>
                </c:pt>
                <c:pt idx="15823">
                  <c:v>24.677</c:v>
                </c:pt>
                <c:pt idx="15824">
                  <c:v>24.678000000000001</c:v>
                </c:pt>
                <c:pt idx="15825">
                  <c:v>24.678000000000001</c:v>
                </c:pt>
                <c:pt idx="15826">
                  <c:v>24.702000000000002</c:v>
                </c:pt>
                <c:pt idx="15827">
                  <c:v>24.706</c:v>
                </c:pt>
                <c:pt idx="15828">
                  <c:v>24.751999999999999</c:v>
                </c:pt>
                <c:pt idx="15829">
                  <c:v>24.777999999999999</c:v>
                </c:pt>
                <c:pt idx="15830">
                  <c:v>24.777999999999999</c:v>
                </c:pt>
                <c:pt idx="15831">
                  <c:v>24.780999999999999</c:v>
                </c:pt>
                <c:pt idx="15832">
                  <c:v>24.803000000000001</c:v>
                </c:pt>
                <c:pt idx="15833">
                  <c:v>24.803000000000001</c:v>
                </c:pt>
                <c:pt idx="15834">
                  <c:v>24.82</c:v>
                </c:pt>
                <c:pt idx="15835">
                  <c:v>24.827999999999999</c:v>
                </c:pt>
                <c:pt idx="15836">
                  <c:v>24.853999999999999</c:v>
                </c:pt>
                <c:pt idx="15837">
                  <c:v>24.855</c:v>
                </c:pt>
                <c:pt idx="15838">
                  <c:v>24.879000000000001</c:v>
                </c:pt>
                <c:pt idx="15839">
                  <c:v>24.907</c:v>
                </c:pt>
                <c:pt idx="15840">
                  <c:v>24.991</c:v>
                </c:pt>
                <c:pt idx="15841">
                  <c:v>25.009</c:v>
                </c:pt>
                <c:pt idx="15842">
                  <c:v>25.018999999999998</c:v>
                </c:pt>
                <c:pt idx="15843">
                  <c:v>25.035</c:v>
                </c:pt>
                <c:pt idx="15844">
                  <c:v>25.038</c:v>
                </c:pt>
                <c:pt idx="15845">
                  <c:v>25.081</c:v>
                </c:pt>
                <c:pt idx="15846">
                  <c:v>25.172000000000001</c:v>
                </c:pt>
                <c:pt idx="15847">
                  <c:v>25.219000000000001</c:v>
                </c:pt>
                <c:pt idx="15848">
                  <c:v>25.221</c:v>
                </c:pt>
                <c:pt idx="15849">
                  <c:v>25.228000000000002</c:v>
                </c:pt>
                <c:pt idx="15850">
                  <c:v>25.239000000000001</c:v>
                </c:pt>
                <c:pt idx="15851">
                  <c:v>25.251999999999999</c:v>
                </c:pt>
                <c:pt idx="15852">
                  <c:v>25.259</c:v>
                </c:pt>
                <c:pt idx="15853">
                  <c:v>25.311</c:v>
                </c:pt>
                <c:pt idx="15854">
                  <c:v>25.323</c:v>
                </c:pt>
                <c:pt idx="15855">
                  <c:v>25.334</c:v>
                </c:pt>
                <c:pt idx="15856">
                  <c:v>25.338000000000001</c:v>
                </c:pt>
                <c:pt idx="15857">
                  <c:v>25.391999999999999</c:v>
                </c:pt>
                <c:pt idx="15858">
                  <c:v>25.42</c:v>
                </c:pt>
                <c:pt idx="15859">
                  <c:v>25.44</c:v>
                </c:pt>
                <c:pt idx="15860">
                  <c:v>25.452999999999999</c:v>
                </c:pt>
                <c:pt idx="15861">
                  <c:v>25.481000000000002</c:v>
                </c:pt>
                <c:pt idx="15862">
                  <c:v>25.516999999999999</c:v>
                </c:pt>
                <c:pt idx="15863">
                  <c:v>25.516999999999999</c:v>
                </c:pt>
                <c:pt idx="15864">
                  <c:v>25.542000000000002</c:v>
                </c:pt>
                <c:pt idx="15865">
                  <c:v>25.565999999999999</c:v>
                </c:pt>
                <c:pt idx="15866">
                  <c:v>25.565999999999999</c:v>
                </c:pt>
                <c:pt idx="15867">
                  <c:v>25.568000000000001</c:v>
                </c:pt>
                <c:pt idx="15868">
                  <c:v>25.568999999999999</c:v>
                </c:pt>
                <c:pt idx="15869">
                  <c:v>25.593</c:v>
                </c:pt>
                <c:pt idx="15870">
                  <c:v>25.626000000000001</c:v>
                </c:pt>
                <c:pt idx="15871">
                  <c:v>25.67</c:v>
                </c:pt>
                <c:pt idx="15872">
                  <c:v>25.681999999999999</c:v>
                </c:pt>
                <c:pt idx="15873">
                  <c:v>25.718</c:v>
                </c:pt>
                <c:pt idx="15874">
                  <c:v>25.783000000000001</c:v>
                </c:pt>
                <c:pt idx="15875">
                  <c:v>25.802</c:v>
                </c:pt>
                <c:pt idx="15876">
                  <c:v>25.826000000000001</c:v>
                </c:pt>
                <c:pt idx="15877">
                  <c:v>25.827999999999999</c:v>
                </c:pt>
                <c:pt idx="15878">
                  <c:v>25.832000000000001</c:v>
                </c:pt>
                <c:pt idx="15879">
                  <c:v>25.856999999999999</c:v>
                </c:pt>
                <c:pt idx="15880">
                  <c:v>25.94</c:v>
                </c:pt>
                <c:pt idx="15881">
                  <c:v>26.032</c:v>
                </c:pt>
                <c:pt idx="15882">
                  <c:v>26.033999999999999</c:v>
                </c:pt>
                <c:pt idx="15883">
                  <c:v>26.036000000000001</c:v>
                </c:pt>
                <c:pt idx="15884">
                  <c:v>26.058</c:v>
                </c:pt>
                <c:pt idx="15885">
                  <c:v>26.058</c:v>
                </c:pt>
                <c:pt idx="15886">
                  <c:v>26.059000000000001</c:v>
                </c:pt>
                <c:pt idx="15887">
                  <c:v>26.071000000000002</c:v>
                </c:pt>
                <c:pt idx="15888">
                  <c:v>26.114999999999998</c:v>
                </c:pt>
                <c:pt idx="15889">
                  <c:v>26.117999999999999</c:v>
                </c:pt>
                <c:pt idx="15890">
                  <c:v>26.138000000000002</c:v>
                </c:pt>
                <c:pt idx="15891">
                  <c:v>26.138000000000002</c:v>
                </c:pt>
                <c:pt idx="15892">
                  <c:v>26.146000000000001</c:v>
                </c:pt>
                <c:pt idx="15893">
                  <c:v>26.189</c:v>
                </c:pt>
                <c:pt idx="15894">
                  <c:v>26.19</c:v>
                </c:pt>
                <c:pt idx="15895">
                  <c:v>26.190999999999999</c:v>
                </c:pt>
                <c:pt idx="15896">
                  <c:v>26.22</c:v>
                </c:pt>
                <c:pt idx="15897">
                  <c:v>26.298999999999999</c:v>
                </c:pt>
                <c:pt idx="15898">
                  <c:v>26.398</c:v>
                </c:pt>
                <c:pt idx="15899">
                  <c:v>26.481999999999999</c:v>
                </c:pt>
                <c:pt idx="15900">
                  <c:v>26.504999999999999</c:v>
                </c:pt>
                <c:pt idx="15901">
                  <c:v>26.507999999999999</c:v>
                </c:pt>
                <c:pt idx="15902">
                  <c:v>26.555</c:v>
                </c:pt>
                <c:pt idx="15903">
                  <c:v>26.556000000000001</c:v>
                </c:pt>
                <c:pt idx="15904">
                  <c:v>26.562999999999999</c:v>
                </c:pt>
                <c:pt idx="15905">
                  <c:v>26.608000000000001</c:v>
                </c:pt>
                <c:pt idx="15906">
                  <c:v>26.619</c:v>
                </c:pt>
                <c:pt idx="15907">
                  <c:v>26.635000000000002</c:v>
                </c:pt>
                <c:pt idx="15908">
                  <c:v>26.699000000000002</c:v>
                </c:pt>
                <c:pt idx="15909">
                  <c:v>26.701000000000001</c:v>
                </c:pt>
                <c:pt idx="15910">
                  <c:v>26.768000000000001</c:v>
                </c:pt>
                <c:pt idx="15911">
                  <c:v>26.861999999999998</c:v>
                </c:pt>
                <c:pt idx="15912">
                  <c:v>26.873000000000001</c:v>
                </c:pt>
                <c:pt idx="15913">
                  <c:v>26.876999999999999</c:v>
                </c:pt>
                <c:pt idx="15914">
                  <c:v>26.933</c:v>
                </c:pt>
                <c:pt idx="15915">
                  <c:v>26.937999999999999</c:v>
                </c:pt>
                <c:pt idx="15916">
                  <c:v>26.956</c:v>
                </c:pt>
                <c:pt idx="15917">
                  <c:v>26.962</c:v>
                </c:pt>
                <c:pt idx="15918">
                  <c:v>26.966999999999999</c:v>
                </c:pt>
                <c:pt idx="15919">
                  <c:v>26.98</c:v>
                </c:pt>
                <c:pt idx="15920">
                  <c:v>27.015999999999998</c:v>
                </c:pt>
                <c:pt idx="15921">
                  <c:v>27.027000000000001</c:v>
                </c:pt>
                <c:pt idx="15922">
                  <c:v>27.032</c:v>
                </c:pt>
                <c:pt idx="15923">
                  <c:v>27.041</c:v>
                </c:pt>
                <c:pt idx="15924">
                  <c:v>27.052</c:v>
                </c:pt>
                <c:pt idx="15925">
                  <c:v>27.157</c:v>
                </c:pt>
                <c:pt idx="15926">
                  <c:v>27.225999999999999</c:v>
                </c:pt>
                <c:pt idx="15927">
                  <c:v>27.236999999999998</c:v>
                </c:pt>
                <c:pt idx="15928">
                  <c:v>27.248999999999999</c:v>
                </c:pt>
                <c:pt idx="15929">
                  <c:v>27.257000000000001</c:v>
                </c:pt>
                <c:pt idx="15930">
                  <c:v>27.271000000000001</c:v>
                </c:pt>
                <c:pt idx="15931">
                  <c:v>27.305</c:v>
                </c:pt>
                <c:pt idx="15932">
                  <c:v>27.327999999999999</c:v>
                </c:pt>
                <c:pt idx="15933">
                  <c:v>27.332000000000001</c:v>
                </c:pt>
                <c:pt idx="15934">
                  <c:v>27.381</c:v>
                </c:pt>
                <c:pt idx="15935">
                  <c:v>27.408000000000001</c:v>
                </c:pt>
                <c:pt idx="15936">
                  <c:v>27.408000000000001</c:v>
                </c:pt>
                <c:pt idx="15937">
                  <c:v>27.442</c:v>
                </c:pt>
                <c:pt idx="15938">
                  <c:v>27.503</c:v>
                </c:pt>
                <c:pt idx="15939">
                  <c:v>27.518999999999998</c:v>
                </c:pt>
                <c:pt idx="15940">
                  <c:v>27.600999999999999</c:v>
                </c:pt>
                <c:pt idx="15941">
                  <c:v>27.622</c:v>
                </c:pt>
                <c:pt idx="15942">
                  <c:v>27.623000000000001</c:v>
                </c:pt>
                <c:pt idx="15943">
                  <c:v>27.655999999999999</c:v>
                </c:pt>
                <c:pt idx="15944">
                  <c:v>27.675999999999998</c:v>
                </c:pt>
                <c:pt idx="15945">
                  <c:v>27.704999999999998</c:v>
                </c:pt>
                <c:pt idx="15946">
                  <c:v>27.713000000000001</c:v>
                </c:pt>
                <c:pt idx="15947">
                  <c:v>27.736999999999998</c:v>
                </c:pt>
                <c:pt idx="15948">
                  <c:v>27.782</c:v>
                </c:pt>
                <c:pt idx="15949">
                  <c:v>27.783999999999999</c:v>
                </c:pt>
                <c:pt idx="15950">
                  <c:v>27.826000000000001</c:v>
                </c:pt>
                <c:pt idx="15951">
                  <c:v>27.84</c:v>
                </c:pt>
                <c:pt idx="15952">
                  <c:v>27.866</c:v>
                </c:pt>
                <c:pt idx="15953">
                  <c:v>27.893999999999998</c:v>
                </c:pt>
                <c:pt idx="15954">
                  <c:v>27.952000000000002</c:v>
                </c:pt>
                <c:pt idx="15955">
                  <c:v>28.004000000000001</c:v>
                </c:pt>
                <c:pt idx="15956">
                  <c:v>28.013999999999999</c:v>
                </c:pt>
                <c:pt idx="15957">
                  <c:v>28.030999999999999</c:v>
                </c:pt>
                <c:pt idx="15958">
                  <c:v>28.06</c:v>
                </c:pt>
                <c:pt idx="15959">
                  <c:v>28.087</c:v>
                </c:pt>
                <c:pt idx="15960">
                  <c:v>28.094000000000001</c:v>
                </c:pt>
                <c:pt idx="15961">
                  <c:v>28.196000000000002</c:v>
                </c:pt>
                <c:pt idx="15962">
                  <c:v>28.329000000000001</c:v>
                </c:pt>
                <c:pt idx="15963">
                  <c:v>28.361999999999998</c:v>
                </c:pt>
                <c:pt idx="15964">
                  <c:v>28.385000000000002</c:v>
                </c:pt>
                <c:pt idx="15965">
                  <c:v>28.44</c:v>
                </c:pt>
                <c:pt idx="15966">
                  <c:v>28.527999999999999</c:v>
                </c:pt>
                <c:pt idx="15967">
                  <c:v>28.545000000000002</c:v>
                </c:pt>
                <c:pt idx="15968">
                  <c:v>28.553999999999998</c:v>
                </c:pt>
                <c:pt idx="15969">
                  <c:v>28.558</c:v>
                </c:pt>
                <c:pt idx="15970">
                  <c:v>28.577999999999999</c:v>
                </c:pt>
                <c:pt idx="15971">
                  <c:v>28.588000000000001</c:v>
                </c:pt>
                <c:pt idx="15972">
                  <c:v>28.666</c:v>
                </c:pt>
                <c:pt idx="15973">
                  <c:v>28.690999999999999</c:v>
                </c:pt>
                <c:pt idx="15974">
                  <c:v>28.690999999999999</c:v>
                </c:pt>
                <c:pt idx="15975">
                  <c:v>28.716000000000001</c:v>
                </c:pt>
                <c:pt idx="15976">
                  <c:v>28.718</c:v>
                </c:pt>
                <c:pt idx="15977">
                  <c:v>28.718</c:v>
                </c:pt>
                <c:pt idx="15978">
                  <c:v>28.802</c:v>
                </c:pt>
                <c:pt idx="15979">
                  <c:v>28.827999999999999</c:v>
                </c:pt>
                <c:pt idx="15980">
                  <c:v>28.855</c:v>
                </c:pt>
                <c:pt idx="15981">
                  <c:v>28.893999999999998</c:v>
                </c:pt>
                <c:pt idx="15982">
                  <c:v>28.922999999999998</c:v>
                </c:pt>
                <c:pt idx="15983">
                  <c:v>28.968</c:v>
                </c:pt>
                <c:pt idx="15984">
                  <c:v>28.992999999999999</c:v>
                </c:pt>
                <c:pt idx="15985">
                  <c:v>29.021000000000001</c:v>
                </c:pt>
                <c:pt idx="15986">
                  <c:v>29.021999999999998</c:v>
                </c:pt>
                <c:pt idx="15987">
                  <c:v>29.048999999999999</c:v>
                </c:pt>
                <c:pt idx="15988">
                  <c:v>29.105</c:v>
                </c:pt>
                <c:pt idx="15989">
                  <c:v>29.106000000000002</c:v>
                </c:pt>
                <c:pt idx="15990">
                  <c:v>29.108000000000001</c:v>
                </c:pt>
                <c:pt idx="15991">
                  <c:v>29.129000000000001</c:v>
                </c:pt>
                <c:pt idx="15992">
                  <c:v>29.164999999999999</c:v>
                </c:pt>
                <c:pt idx="15993">
                  <c:v>29.202999999999999</c:v>
                </c:pt>
                <c:pt idx="15994">
                  <c:v>29.228999999999999</c:v>
                </c:pt>
                <c:pt idx="15995">
                  <c:v>29.302</c:v>
                </c:pt>
                <c:pt idx="15996">
                  <c:v>29.355</c:v>
                </c:pt>
                <c:pt idx="15997">
                  <c:v>29.419</c:v>
                </c:pt>
                <c:pt idx="15998">
                  <c:v>29.454999999999998</c:v>
                </c:pt>
                <c:pt idx="15999">
                  <c:v>29.53</c:v>
                </c:pt>
                <c:pt idx="16000">
                  <c:v>29.532</c:v>
                </c:pt>
                <c:pt idx="16001">
                  <c:v>29.555</c:v>
                </c:pt>
                <c:pt idx="16002">
                  <c:v>29.571999999999999</c:v>
                </c:pt>
                <c:pt idx="16003">
                  <c:v>29.587</c:v>
                </c:pt>
                <c:pt idx="16004">
                  <c:v>29.611000000000001</c:v>
                </c:pt>
                <c:pt idx="16005">
                  <c:v>29.652000000000001</c:v>
                </c:pt>
                <c:pt idx="16006">
                  <c:v>29.664000000000001</c:v>
                </c:pt>
                <c:pt idx="16007">
                  <c:v>29.675000000000001</c:v>
                </c:pt>
                <c:pt idx="16008">
                  <c:v>29.687999999999999</c:v>
                </c:pt>
                <c:pt idx="16009">
                  <c:v>29.818999999999999</c:v>
                </c:pt>
                <c:pt idx="16010">
                  <c:v>29.84</c:v>
                </c:pt>
                <c:pt idx="16011">
                  <c:v>29.867999999999999</c:v>
                </c:pt>
                <c:pt idx="16012">
                  <c:v>29.878</c:v>
                </c:pt>
                <c:pt idx="16013">
                  <c:v>30.038</c:v>
                </c:pt>
                <c:pt idx="16014">
                  <c:v>30.042999999999999</c:v>
                </c:pt>
                <c:pt idx="16015">
                  <c:v>30.236999999999998</c:v>
                </c:pt>
                <c:pt idx="16016">
                  <c:v>30.262</c:v>
                </c:pt>
                <c:pt idx="16017">
                  <c:v>30.27</c:v>
                </c:pt>
                <c:pt idx="16018">
                  <c:v>30.359000000000002</c:v>
                </c:pt>
                <c:pt idx="16019">
                  <c:v>30.382000000000001</c:v>
                </c:pt>
                <c:pt idx="16020">
                  <c:v>30.553999999999998</c:v>
                </c:pt>
                <c:pt idx="16021">
                  <c:v>30.571000000000002</c:v>
                </c:pt>
                <c:pt idx="16022">
                  <c:v>30.571999999999999</c:v>
                </c:pt>
                <c:pt idx="16023">
                  <c:v>30.641999999999999</c:v>
                </c:pt>
                <c:pt idx="16024">
                  <c:v>30.67</c:v>
                </c:pt>
                <c:pt idx="16025">
                  <c:v>30.765000000000001</c:v>
                </c:pt>
                <c:pt idx="16026">
                  <c:v>30.789000000000001</c:v>
                </c:pt>
                <c:pt idx="16027">
                  <c:v>30.827999999999999</c:v>
                </c:pt>
                <c:pt idx="16028">
                  <c:v>30.870999999999999</c:v>
                </c:pt>
                <c:pt idx="16029">
                  <c:v>30.9</c:v>
                </c:pt>
                <c:pt idx="16030">
                  <c:v>30.957000000000001</c:v>
                </c:pt>
                <c:pt idx="16031">
                  <c:v>30.957999999999998</c:v>
                </c:pt>
                <c:pt idx="16032">
                  <c:v>30.957999999999998</c:v>
                </c:pt>
                <c:pt idx="16033">
                  <c:v>30.989000000000001</c:v>
                </c:pt>
                <c:pt idx="16034">
                  <c:v>31.012</c:v>
                </c:pt>
                <c:pt idx="16035">
                  <c:v>31.169</c:v>
                </c:pt>
                <c:pt idx="16036">
                  <c:v>31.248000000000001</c:v>
                </c:pt>
                <c:pt idx="16037">
                  <c:v>31.25</c:v>
                </c:pt>
                <c:pt idx="16038">
                  <c:v>31.25</c:v>
                </c:pt>
                <c:pt idx="16039">
                  <c:v>31.277999999999999</c:v>
                </c:pt>
                <c:pt idx="16040">
                  <c:v>31.29</c:v>
                </c:pt>
                <c:pt idx="16041">
                  <c:v>31.338000000000001</c:v>
                </c:pt>
                <c:pt idx="16042">
                  <c:v>31.442</c:v>
                </c:pt>
                <c:pt idx="16043">
                  <c:v>31.542000000000002</c:v>
                </c:pt>
                <c:pt idx="16044">
                  <c:v>31.545999999999999</c:v>
                </c:pt>
                <c:pt idx="16045">
                  <c:v>31.553999999999998</c:v>
                </c:pt>
                <c:pt idx="16046">
                  <c:v>31.609000000000002</c:v>
                </c:pt>
                <c:pt idx="16047">
                  <c:v>31.631</c:v>
                </c:pt>
                <c:pt idx="16048">
                  <c:v>31.631</c:v>
                </c:pt>
                <c:pt idx="16049">
                  <c:v>31.66</c:v>
                </c:pt>
                <c:pt idx="16050">
                  <c:v>31.771999999999998</c:v>
                </c:pt>
                <c:pt idx="16051">
                  <c:v>31.779</c:v>
                </c:pt>
                <c:pt idx="16052">
                  <c:v>31.84</c:v>
                </c:pt>
                <c:pt idx="16053">
                  <c:v>31.896000000000001</c:v>
                </c:pt>
                <c:pt idx="16054">
                  <c:v>32.116999999999997</c:v>
                </c:pt>
                <c:pt idx="16055">
                  <c:v>32.136000000000003</c:v>
                </c:pt>
                <c:pt idx="16056">
                  <c:v>32.137</c:v>
                </c:pt>
                <c:pt idx="16057">
                  <c:v>32.140999999999998</c:v>
                </c:pt>
                <c:pt idx="16058">
                  <c:v>32.195999999999998</c:v>
                </c:pt>
                <c:pt idx="16059">
                  <c:v>32.228000000000002</c:v>
                </c:pt>
                <c:pt idx="16060">
                  <c:v>32.228999999999999</c:v>
                </c:pt>
                <c:pt idx="16061">
                  <c:v>32.234000000000002</c:v>
                </c:pt>
                <c:pt idx="16062">
                  <c:v>32.256</c:v>
                </c:pt>
                <c:pt idx="16063">
                  <c:v>32.259</c:v>
                </c:pt>
                <c:pt idx="16064">
                  <c:v>32.344000000000001</c:v>
                </c:pt>
                <c:pt idx="16065">
                  <c:v>32.348999999999997</c:v>
                </c:pt>
                <c:pt idx="16066">
                  <c:v>32.353000000000002</c:v>
                </c:pt>
                <c:pt idx="16067">
                  <c:v>32.441000000000003</c:v>
                </c:pt>
                <c:pt idx="16068">
                  <c:v>32.442</c:v>
                </c:pt>
                <c:pt idx="16069">
                  <c:v>32.487000000000002</c:v>
                </c:pt>
                <c:pt idx="16070">
                  <c:v>32.542999999999999</c:v>
                </c:pt>
                <c:pt idx="16071">
                  <c:v>32.582999999999998</c:v>
                </c:pt>
                <c:pt idx="16072">
                  <c:v>32.613</c:v>
                </c:pt>
                <c:pt idx="16073">
                  <c:v>32.649000000000001</c:v>
                </c:pt>
                <c:pt idx="16074">
                  <c:v>32.738</c:v>
                </c:pt>
                <c:pt idx="16075">
                  <c:v>32.741999999999997</c:v>
                </c:pt>
                <c:pt idx="16076">
                  <c:v>32.886000000000003</c:v>
                </c:pt>
                <c:pt idx="16077">
                  <c:v>32.908000000000001</c:v>
                </c:pt>
                <c:pt idx="16078">
                  <c:v>33.058</c:v>
                </c:pt>
                <c:pt idx="16079">
                  <c:v>33.151000000000003</c:v>
                </c:pt>
                <c:pt idx="16080">
                  <c:v>33.194000000000003</c:v>
                </c:pt>
                <c:pt idx="16081">
                  <c:v>33.255000000000003</c:v>
                </c:pt>
                <c:pt idx="16082">
                  <c:v>33.26</c:v>
                </c:pt>
                <c:pt idx="16083">
                  <c:v>33.286000000000001</c:v>
                </c:pt>
                <c:pt idx="16084">
                  <c:v>33.369999999999997</c:v>
                </c:pt>
                <c:pt idx="16085">
                  <c:v>33.462000000000003</c:v>
                </c:pt>
                <c:pt idx="16086">
                  <c:v>33.506999999999998</c:v>
                </c:pt>
                <c:pt idx="16087">
                  <c:v>33.576999999999998</c:v>
                </c:pt>
                <c:pt idx="16088">
                  <c:v>33.616999999999997</c:v>
                </c:pt>
                <c:pt idx="16089">
                  <c:v>33.765999999999998</c:v>
                </c:pt>
                <c:pt idx="16090">
                  <c:v>33.801000000000002</c:v>
                </c:pt>
                <c:pt idx="16091">
                  <c:v>33.923999999999999</c:v>
                </c:pt>
                <c:pt idx="16092">
                  <c:v>33.923999999999999</c:v>
                </c:pt>
                <c:pt idx="16093">
                  <c:v>33.993000000000002</c:v>
                </c:pt>
                <c:pt idx="16094">
                  <c:v>34.106999999999999</c:v>
                </c:pt>
                <c:pt idx="16095">
                  <c:v>34.17</c:v>
                </c:pt>
                <c:pt idx="16096">
                  <c:v>34.26</c:v>
                </c:pt>
                <c:pt idx="16097">
                  <c:v>34.265999999999998</c:v>
                </c:pt>
                <c:pt idx="16098">
                  <c:v>34.295999999999999</c:v>
                </c:pt>
                <c:pt idx="16099">
                  <c:v>34.338000000000001</c:v>
                </c:pt>
                <c:pt idx="16100">
                  <c:v>34.354999999999997</c:v>
                </c:pt>
                <c:pt idx="16101">
                  <c:v>34.356999999999999</c:v>
                </c:pt>
                <c:pt idx="16102">
                  <c:v>34.393999999999998</c:v>
                </c:pt>
                <c:pt idx="16103">
                  <c:v>34.418999999999997</c:v>
                </c:pt>
                <c:pt idx="16104">
                  <c:v>34.448</c:v>
                </c:pt>
                <c:pt idx="16105">
                  <c:v>34.448</c:v>
                </c:pt>
                <c:pt idx="16106">
                  <c:v>34.463999999999999</c:v>
                </c:pt>
                <c:pt idx="16107">
                  <c:v>34.51</c:v>
                </c:pt>
                <c:pt idx="16108">
                  <c:v>34.521999999999998</c:v>
                </c:pt>
                <c:pt idx="16109">
                  <c:v>34.542999999999999</c:v>
                </c:pt>
                <c:pt idx="16110">
                  <c:v>34.607999999999997</c:v>
                </c:pt>
                <c:pt idx="16111">
                  <c:v>34.917999999999999</c:v>
                </c:pt>
                <c:pt idx="16112">
                  <c:v>34.920999999999999</c:v>
                </c:pt>
                <c:pt idx="16113">
                  <c:v>34.920999999999999</c:v>
                </c:pt>
                <c:pt idx="16114">
                  <c:v>34.981000000000002</c:v>
                </c:pt>
                <c:pt idx="16115">
                  <c:v>35.012</c:v>
                </c:pt>
                <c:pt idx="16116">
                  <c:v>35.012999999999998</c:v>
                </c:pt>
                <c:pt idx="16117">
                  <c:v>35.082999999999998</c:v>
                </c:pt>
                <c:pt idx="16118">
                  <c:v>35.241</c:v>
                </c:pt>
                <c:pt idx="16119">
                  <c:v>35.268000000000001</c:v>
                </c:pt>
                <c:pt idx="16120">
                  <c:v>35.344000000000001</c:v>
                </c:pt>
                <c:pt idx="16121">
                  <c:v>35.392000000000003</c:v>
                </c:pt>
                <c:pt idx="16122">
                  <c:v>35.676000000000002</c:v>
                </c:pt>
                <c:pt idx="16123">
                  <c:v>35.718000000000004</c:v>
                </c:pt>
                <c:pt idx="16124">
                  <c:v>35.776000000000003</c:v>
                </c:pt>
                <c:pt idx="16125">
                  <c:v>35.939</c:v>
                </c:pt>
                <c:pt idx="16126">
                  <c:v>35.969000000000001</c:v>
                </c:pt>
                <c:pt idx="16127">
                  <c:v>36</c:v>
                </c:pt>
                <c:pt idx="16128">
                  <c:v>36</c:v>
                </c:pt>
                <c:pt idx="16129">
                  <c:v>36.030999999999999</c:v>
                </c:pt>
                <c:pt idx="16130">
                  <c:v>36.039000000000001</c:v>
                </c:pt>
                <c:pt idx="16131">
                  <c:v>36.125999999999998</c:v>
                </c:pt>
                <c:pt idx="16132">
                  <c:v>36.392000000000003</c:v>
                </c:pt>
                <c:pt idx="16133">
                  <c:v>36.451000000000001</c:v>
                </c:pt>
                <c:pt idx="16134">
                  <c:v>36.515999999999998</c:v>
                </c:pt>
                <c:pt idx="16135">
                  <c:v>36.607999999999997</c:v>
                </c:pt>
                <c:pt idx="16136">
                  <c:v>36.902000000000001</c:v>
                </c:pt>
                <c:pt idx="16137">
                  <c:v>37.290999999999997</c:v>
                </c:pt>
                <c:pt idx="16138">
                  <c:v>37.296999999999997</c:v>
                </c:pt>
                <c:pt idx="16139">
                  <c:v>37.302999999999997</c:v>
                </c:pt>
                <c:pt idx="16140">
                  <c:v>37.442999999999998</c:v>
                </c:pt>
                <c:pt idx="16141">
                  <c:v>37.457000000000001</c:v>
                </c:pt>
                <c:pt idx="16142">
                  <c:v>37.582999999999998</c:v>
                </c:pt>
                <c:pt idx="16143">
                  <c:v>37.850999999999999</c:v>
                </c:pt>
                <c:pt idx="16144">
                  <c:v>37.886000000000003</c:v>
                </c:pt>
                <c:pt idx="16145">
                  <c:v>37.951999999999998</c:v>
                </c:pt>
                <c:pt idx="16146">
                  <c:v>38.017000000000003</c:v>
                </c:pt>
                <c:pt idx="16147">
                  <c:v>38.087000000000003</c:v>
                </c:pt>
                <c:pt idx="16148">
                  <c:v>38.130000000000003</c:v>
                </c:pt>
                <c:pt idx="16149">
                  <c:v>38.192</c:v>
                </c:pt>
                <c:pt idx="16150">
                  <c:v>38.216000000000001</c:v>
                </c:pt>
                <c:pt idx="16151">
                  <c:v>38.270000000000003</c:v>
                </c:pt>
                <c:pt idx="16152">
                  <c:v>38.415999999999997</c:v>
                </c:pt>
                <c:pt idx="16153">
                  <c:v>38.448999999999998</c:v>
                </c:pt>
                <c:pt idx="16154">
                  <c:v>38.585999999999999</c:v>
                </c:pt>
                <c:pt idx="16155">
                  <c:v>38.783999999999999</c:v>
                </c:pt>
                <c:pt idx="16156">
                  <c:v>38.817999999999998</c:v>
                </c:pt>
                <c:pt idx="16157">
                  <c:v>38.884999999999998</c:v>
                </c:pt>
                <c:pt idx="16158">
                  <c:v>38.959000000000003</c:v>
                </c:pt>
                <c:pt idx="16159">
                  <c:v>38.985999999999997</c:v>
                </c:pt>
                <c:pt idx="16160">
                  <c:v>39.094999999999999</c:v>
                </c:pt>
                <c:pt idx="16161">
                  <c:v>39.222999999999999</c:v>
                </c:pt>
                <c:pt idx="16162">
                  <c:v>39.301000000000002</c:v>
                </c:pt>
                <c:pt idx="16163">
                  <c:v>39.462000000000003</c:v>
                </c:pt>
                <c:pt idx="16164">
                  <c:v>39.561999999999998</c:v>
                </c:pt>
                <c:pt idx="16165">
                  <c:v>39.595999999999997</c:v>
                </c:pt>
                <c:pt idx="16166">
                  <c:v>39.768000000000001</c:v>
                </c:pt>
                <c:pt idx="16167">
                  <c:v>39.771999999999998</c:v>
                </c:pt>
                <c:pt idx="16168">
                  <c:v>39.835000000000001</c:v>
                </c:pt>
                <c:pt idx="16169">
                  <c:v>39.837000000000003</c:v>
                </c:pt>
                <c:pt idx="16170">
                  <c:v>40.116999999999997</c:v>
                </c:pt>
                <c:pt idx="16171">
                  <c:v>40.131999999999998</c:v>
                </c:pt>
                <c:pt idx="16172">
                  <c:v>40.145000000000003</c:v>
                </c:pt>
                <c:pt idx="16173">
                  <c:v>40.454000000000001</c:v>
                </c:pt>
                <c:pt idx="16174">
                  <c:v>40.631</c:v>
                </c:pt>
                <c:pt idx="16175">
                  <c:v>40.662999999999997</c:v>
                </c:pt>
                <c:pt idx="16176">
                  <c:v>40.765000000000001</c:v>
                </c:pt>
                <c:pt idx="16177">
                  <c:v>41.119</c:v>
                </c:pt>
                <c:pt idx="16178">
                  <c:v>41.174999999999997</c:v>
                </c:pt>
                <c:pt idx="16179">
                  <c:v>41.357999999999997</c:v>
                </c:pt>
                <c:pt idx="16180">
                  <c:v>41.357999999999997</c:v>
                </c:pt>
                <c:pt idx="16181">
                  <c:v>41.375999999999998</c:v>
                </c:pt>
                <c:pt idx="16182">
                  <c:v>41.499000000000002</c:v>
                </c:pt>
                <c:pt idx="16183">
                  <c:v>41.54</c:v>
                </c:pt>
                <c:pt idx="16184">
                  <c:v>41.637999999999998</c:v>
                </c:pt>
                <c:pt idx="16185">
                  <c:v>41.744999999999997</c:v>
                </c:pt>
                <c:pt idx="16186">
                  <c:v>41.899000000000001</c:v>
                </c:pt>
                <c:pt idx="16187">
                  <c:v>42.08</c:v>
                </c:pt>
                <c:pt idx="16188">
                  <c:v>42.131</c:v>
                </c:pt>
                <c:pt idx="16189">
                  <c:v>42.344000000000001</c:v>
                </c:pt>
                <c:pt idx="16190">
                  <c:v>42.42</c:v>
                </c:pt>
                <c:pt idx="16191">
                  <c:v>42.594000000000001</c:v>
                </c:pt>
                <c:pt idx="16192">
                  <c:v>42.78</c:v>
                </c:pt>
                <c:pt idx="16193">
                  <c:v>43.069000000000003</c:v>
                </c:pt>
                <c:pt idx="16194">
                  <c:v>43.104999999999997</c:v>
                </c:pt>
                <c:pt idx="16195">
                  <c:v>43.167000000000002</c:v>
                </c:pt>
                <c:pt idx="16196">
                  <c:v>43.204999999999998</c:v>
                </c:pt>
                <c:pt idx="16197">
                  <c:v>43.206000000000003</c:v>
                </c:pt>
                <c:pt idx="16198">
                  <c:v>43.207000000000001</c:v>
                </c:pt>
                <c:pt idx="16199">
                  <c:v>43.302</c:v>
                </c:pt>
                <c:pt idx="16200">
                  <c:v>43.418999999999997</c:v>
                </c:pt>
                <c:pt idx="16201">
                  <c:v>43.636000000000003</c:v>
                </c:pt>
                <c:pt idx="16202">
                  <c:v>43.639000000000003</c:v>
                </c:pt>
                <c:pt idx="16203">
                  <c:v>43.781999999999996</c:v>
                </c:pt>
                <c:pt idx="16204">
                  <c:v>43.853999999999999</c:v>
                </c:pt>
                <c:pt idx="16205">
                  <c:v>43.904000000000003</c:v>
                </c:pt>
                <c:pt idx="16206">
                  <c:v>44.088999999999999</c:v>
                </c:pt>
                <c:pt idx="16207">
                  <c:v>44.292000000000002</c:v>
                </c:pt>
                <c:pt idx="16208">
                  <c:v>44.77</c:v>
                </c:pt>
                <c:pt idx="16209">
                  <c:v>45.228999999999999</c:v>
                </c:pt>
                <c:pt idx="16210">
                  <c:v>119.517</c:v>
                </c:pt>
                <c:pt idx="16211">
                  <c:v>121.771</c:v>
                </c:pt>
                <c:pt idx="16212">
                  <c:v>130.86199999999999</c:v>
                </c:pt>
              </c:numCache>
            </c:numRef>
          </c:xVal>
          <c:yVal>
            <c:numRef>
              <c:f>Nkusi!$F$2:$F$16214</c:f>
              <c:numCache>
                <c:formatCode>General</c:formatCode>
                <c:ptCount val="16213"/>
                <c:pt idx="0">
                  <c:v>99.864314789687924</c:v>
                </c:pt>
                <c:pt idx="1">
                  <c:v>99.864314789687924</c:v>
                </c:pt>
                <c:pt idx="2">
                  <c:v>99.864314789687924</c:v>
                </c:pt>
                <c:pt idx="3">
                  <c:v>99.864314789687924</c:v>
                </c:pt>
                <c:pt idx="4">
                  <c:v>99.864314789687924</c:v>
                </c:pt>
                <c:pt idx="5">
                  <c:v>99.864314789687924</c:v>
                </c:pt>
                <c:pt idx="6">
                  <c:v>99.864314789687924</c:v>
                </c:pt>
                <c:pt idx="7">
                  <c:v>99.864314789687924</c:v>
                </c:pt>
                <c:pt idx="8">
                  <c:v>99.864314789687924</c:v>
                </c:pt>
                <c:pt idx="9">
                  <c:v>99.864314789687924</c:v>
                </c:pt>
                <c:pt idx="10">
                  <c:v>99.864314789687924</c:v>
                </c:pt>
                <c:pt idx="11">
                  <c:v>99.864314789687924</c:v>
                </c:pt>
                <c:pt idx="12">
                  <c:v>99.864314789687924</c:v>
                </c:pt>
                <c:pt idx="13">
                  <c:v>99.864314789687924</c:v>
                </c:pt>
                <c:pt idx="14">
                  <c:v>99.864314789687924</c:v>
                </c:pt>
                <c:pt idx="15">
                  <c:v>99.864314789687924</c:v>
                </c:pt>
                <c:pt idx="16">
                  <c:v>99.864314789687924</c:v>
                </c:pt>
                <c:pt idx="17">
                  <c:v>99.864314789687924</c:v>
                </c:pt>
                <c:pt idx="18">
                  <c:v>99.864314789687924</c:v>
                </c:pt>
                <c:pt idx="19">
                  <c:v>99.864314789687924</c:v>
                </c:pt>
                <c:pt idx="20">
                  <c:v>99.864314789687924</c:v>
                </c:pt>
                <c:pt idx="21">
                  <c:v>99.864314789687924</c:v>
                </c:pt>
                <c:pt idx="22">
                  <c:v>99.864314789687924</c:v>
                </c:pt>
                <c:pt idx="23">
                  <c:v>99.864314789687924</c:v>
                </c:pt>
                <c:pt idx="24">
                  <c:v>99.864314789687924</c:v>
                </c:pt>
                <c:pt idx="25">
                  <c:v>99.864314789687924</c:v>
                </c:pt>
                <c:pt idx="26">
                  <c:v>99.864314789687924</c:v>
                </c:pt>
                <c:pt idx="27">
                  <c:v>99.864314789687924</c:v>
                </c:pt>
                <c:pt idx="28">
                  <c:v>99.864314789687924</c:v>
                </c:pt>
                <c:pt idx="29">
                  <c:v>99.864314789687924</c:v>
                </c:pt>
                <c:pt idx="30">
                  <c:v>99.864314789687924</c:v>
                </c:pt>
                <c:pt idx="31">
                  <c:v>99.864314789687924</c:v>
                </c:pt>
                <c:pt idx="32">
                  <c:v>99.864314789687924</c:v>
                </c:pt>
                <c:pt idx="33">
                  <c:v>99.864314789687924</c:v>
                </c:pt>
                <c:pt idx="34">
                  <c:v>99.864314789687924</c:v>
                </c:pt>
                <c:pt idx="35">
                  <c:v>99.864314789687924</c:v>
                </c:pt>
                <c:pt idx="36">
                  <c:v>99.864314789687924</c:v>
                </c:pt>
                <c:pt idx="37">
                  <c:v>99.864314789687924</c:v>
                </c:pt>
                <c:pt idx="38">
                  <c:v>99.864314789687924</c:v>
                </c:pt>
                <c:pt idx="39">
                  <c:v>99.864314789687924</c:v>
                </c:pt>
                <c:pt idx="40">
                  <c:v>99.864314789687924</c:v>
                </c:pt>
                <c:pt idx="41">
                  <c:v>99.864314789687924</c:v>
                </c:pt>
                <c:pt idx="42">
                  <c:v>99.864314789687924</c:v>
                </c:pt>
                <c:pt idx="43">
                  <c:v>99.710127050696926</c:v>
                </c:pt>
                <c:pt idx="44">
                  <c:v>99.710127050696926</c:v>
                </c:pt>
                <c:pt idx="45">
                  <c:v>99.710127050696926</c:v>
                </c:pt>
                <c:pt idx="46">
                  <c:v>99.710127050696926</c:v>
                </c:pt>
                <c:pt idx="47">
                  <c:v>99.710127050696926</c:v>
                </c:pt>
                <c:pt idx="48">
                  <c:v>99.710127050696926</c:v>
                </c:pt>
                <c:pt idx="49">
                  <c:v>99.710127050696926</c:v>
                </c:pt>
                <c:pt idx="50">
                  <c:v>99.685457012458372</c:v>
                </c:pt>
                <c:pt idx="51">
                  <c:v>99.676205748118903</c:v>
                </c:pt>
                <c:pt idx="52">
                  <c:v>99.676205748118903</c:v>
                </c:pt>
                <c:pt idx="53">
                  <c:v>99.663870728999626</c:v>
                </c:pt>
                <c:pt idx="54">
                  <c:v>99.663870728999626</c:v>
                </c:pt>
                <c:pt idx="55">
                  <c:v>99.645368200320704</c:v>
                </c:pt>
                <c:pt idx="56">
                  <c:v>99.645368200320704</c:v>
                </c:pt>
                <c:pt idx="57">
                  <c:v>99.645368200320704</c:v>
                </c:pt>
                <c:pt idx="58">
                  <c:v>99.645368200320704</c:v>
                </c:pt>
                <c:pt idx="59">
                  <c:v>99.626865671641795</c:v>
                </c:pt>
                <c:pt idx="60">
                  <c:v>99.626865671641795</c:v>
                </c:pt>
                <c:pt idx="61">
                  <c:v>99.617614407302341</c:v>
                </c:pt>
                <c:pt idx="62">
                  <c:v>99.60527938818305</c:v>
                </c:pt>
                <c:pt idx="63">
                  <c:v>99.60527938818305</c:v>
                </c:pt>
                <c:pt idx="64">
                  <c:v>99.60527938818305</c:v>
                </c:pt>
                <c:pt idx="65">
                  <c:v>99.58986061428395</c:v>
                </c:pt>
                <c:pt idx="66">
                  <c:v>99.58986061428395</c:v>
                </c:pt>
                <c:pt idx="67">
                  <c:v>99.571358085605027</c:v>
                </c:pt>
                <c:pt idx="68">
                  <c:v>99.571358085605027</c:v>
                </c:pt>
                <c:pt idx="69">
                  <c:v>99.571358085605027</c:v>
                </c:pt>
                <c:pt idx="70">
                  <c:v>99.571358085605027</c:v>
                </c:pt>
                <c:pt idx="71">
                  <c:v>99.549771802146296</c:v>
                </c:pt>
                <c:pt idx="72">
                  <c:v>99.549771802146296</c:v>
                </c:pt>
                <c:pt idx="73">
                  <c:v>99.549771802146296</c:v>
                </c:pt>
                <c:pt idx="74">
                  <c:v>99.537436783027005</c:v>
                </c:pt>
                <c:pt idx="75">
                  <c:v>99.522018009127905</c:v>
                </c:pt>
                <c:pt idx="76">
                  <c:v>99.522018009127905</c:v>
                </c:pt>
                <c:pt idx="77">
                  <c:v>99.522018009127905</c:v>
                </c:pt>
                <c:pt idx="78">
                  <c:v>99.522018009127905</c:v>
                </c:pt>
                <c:pt idx="79">
                  <c:v>99.494264216109542</c:v>
                </c:pt>
                <c:pt idx="80">
                  <c:v>99.494264216109542</c:v>
                </c:pt>
                <c:pt idx="81">
                  <c:v>99.494264216109542</c:v>
                </c:pt>
                <c:pt idx="82">
                  <c:v>99.494264216109542</c:v>
                </c:pt>
                <c:pt idx="83">
                  <c:v>99.494264216109542</c:v>
                </c:pt>
                <c:pt idx="84">
                  <c:v>99.469594177870974</c:v>
                </c:pt>
                <c:pt idx="85">
                  <c:v>99.469594177870974</c:v>
                </c:pt>
                <c:pt idx="86">
                  <c:v>99.469594177870974</c:v>
                </c:pt>
                <c:pt idx="87">
                  <c:v>99.457259158751697</c:v>
                </c:pt>
                <c:pt idx="88">
                  <c:v>99.451091649192051</c:v>
                </c:pt>
                <c:pt idx="89">
                  <c:v>99.44492413963242</c:v>
                </c:pt>
                <c:pt idx="90">
                  <c:v>99.42950536573332</c:v>
                </c:pt>
                <c:pt idx="91">
                  <c:v>99.42950536573332</c:v>
                </c:pt>
                <c:pt idx="92">
                  <c:v>99.42950536573332</c:v>
                </c:pt>
                <c:pt idx="93">
                  <c:v>99.42950536573332</c:v>
                </c:pt>
                <c:pt idx="94">
                  <c:v>99.407919082274574</c:v>
                </c:pt>
                <c:pt idx="95">
                  <c:v>99.407919082274574</c:v>
                </c:pt>
                <c:pt idx="96">
                  <c:v>99.407919082274574</c:v>
                </c:pt>
                <c:pt idx="97">
                  <c:v>99.392500308375475</c:v>
                </c:pt>
                <c:pt idx="98">
                  <c:v>99.392500308375475</c:v>
                </c:pt>
                <c:pt idx="99">
                  <c:v>99.38324904403602</c:v>
                </c:pt>
                <c:pt idx="100">
                  <c:v>99.364746515357098</c:v>
                </c:pt>
                <c:pt idx="101">
                  <c:v>99.364746515357098</c:v>
                </c:pt>
                <c:pt idx="102">
                  <c:v>99.364746515357098</c:v>
                </c:pt>
                <c:pt idx="103">
                  <c:v>99.364746515357098</c:v>
                </c:pt>
                <c:pt idx="104">
                  <c:v>99.364746515357098</c:v>
                </c:pt>
                <c:pt idx="105">
                  <c:v>99.327741457999267</c:v>
                </c:pt>
                <c:pt idx="106">
                  <c:v>99.327741457999267</c:v>
                </c:pt>
                <c:pt idx="107">
                  <c:v>99.327741457999267</c:v>
                </c:pt>
                <c:pt idx="108">
                  <c:v>99.327741457999267</c:v>
                </c:pt>
                <c:pt idx="109">
                  <c:v>99.327741457999267</c:v>
                </c:pt>
                <c:pt idx="110">
                  <c:v>99.327741457999267</c:v>
                </c:pt>
                <c:pt idx="111">
                  <c:v>99.327741457999267</c:v>
                </c:pt>
                <c:pt idx="112">
                  <c:v>99.303071419760698</c:v>
                </c:pt>
                <c:pt idx="113">
                  <c:v>99.284568891081776</c:v>
                </c:pt>
                <c:pt idx="114">
                  <c:v>99.284568891081776</c:v>
                </c:pt>
                <c:pt idx="115">
                  <c:v>99.284568891081776</c:v>
                </c:pt>
                <c:pt idx="116">
                  <c:v>99.284568891081776</c:v>
                </c:pt>
                <c:pt idx="117">
                  <c:v>99.284568891081776</c:v>
                </c:pt>
                <c:pt idx="118">
                  <c:v>99.262982607623044</c:v>
                </c:pt>
                <c:pt idx="119">
                  <c:v>99.262982607623044</c:v>
                </c:pt>
                <c:pt idx="120">
                  <c:v>99.250647588503753</c:v>
                </c:pt>
                <c:pt idx="121">
                  <c:v>99.250647588503753</c:v>
                </c:pt>
                <c:pt idx="122">
                  <c:v>99.238312569384476</c:v>
                </c:pt>
                <c:pt idx="123">
                  <c:v>99.238312569384476</c:v>
                </c:pt>
                <c:pt idx="124">
                  <c:v>99.225977550265199</c:v>
                </c:pt>
                <c:pt idx="125">
                  <c:v>99.225977550265199</c:v>
                </c:pt>
                <c:pt idx="126">
                  <c:v>99.204391266806468</c:v>
                </c:pt>
                <c:pt idx="127">
                  <c:v>99.204391266806468</c:v>
                </c:pt>
                <c:pt idx="128">
                  <c:v>99.204391266806468</c:v>
                </c:pt>
                <c:pt idx="129">
                  <c:v>99.204391266806468</c:v>
                </c:pt>
                <c:pt idx="130">
                  <c:v>99.204391266806468</c:v>
                </c:pt>
                <c:pt idx="131">
                  <c:v>99.179721228567914</c:v>
                </c:pt>
                <c:pt idx="132">
                  <c:v>99.179721228567914</c:v>
                </c:pt>
                <c:pt idx="133">
                  <c:v>99.179721228567914</c:v>
                </c:pt>
                <c:pt idx="134">
                  <c:v>99.142716171210068</c:v>
                </c:pt>
                <c:pt idx="135">
                  <c:v>99.142716171210068</c:v>
                </c:pt>
                <c:pt idx="136">
                  <c:v>99.142716171210068</c:v>
                </c:pt>
                <c:pt idx="137">
                  <c:v>99.142716171210068</c:v>
                </c:pt>
                <c:pt idx="138">
                  <c:v>99.142716171210068</c:v>
                </c:pt>
                <c:pt idx="139">
                  <c:v>99.142716171210068</c:v>
                </c:pt>
                <c:pt idx="140">
                  <c:v>99.142716171210068</c:v>
                </c:pt>
                <c:pt idx="141">
                  <c:v>99.142716171210068</c:v>
                </c:pt>
                <c:pt idx="142">
                  <c:v>99.142716171210068</c:v>
                </c:pt>
                <c:pt idx="143">
                  <c:v>99.1026273590724</c:v>
                </c:pt>
                <c:pt idx="144">
                  <c:v>99.1026273590724</c:v>
                </c:pt>
                <c:pt idx="145">
                  <c:v>99.1026273590724</c:v>
                </c:pt>
                <c:pt idx="146">
                  <c:v>99.1026273590724</c:v>
                </c:pt>
                <c:pt idx="147">
                  <c:v>99.071789811274201</c:v>
                </c:pt>
                <c:pt idx="148">
                  <c:v>99.071789811274201</c:v>
                </c:pt>
                <c:pt idx="149">
                  <c:v>99.071789811274201</c:v>
                </c:pt>
                <c:pt idx="150">
                  <c:v>99.071789811274201</c:v>
                </c:pt>
                <c:pt idx="151">
                  <c:v>99.071789811274201</c:v>
                </c:pt>
                <c:pt idx="152">
                  <c:v>99.071789811274201</c:v>
                </c:pt>
                <c:pt idx="153">
                  <c:v>99.028617244356738</c:v>
                </c:pt>
                <c:pt idx="154">
                  <c:v>99.028617244356738</c:v>
                </c:pt>
                <c:pt idx="155">
                  <c:v>99.028617244356738</c:v>
                </c:pt>
                <c:pt idx="156">
                  <c:v>99.028617244356738</c:v>
                </c:pt>
                <c:pt idx="157">
                  <c:v>99.028617244356738</c:v>
                </c:pt>
                <c:pt idx="158">
                  <c:v>99.028617244356738</c:v>
                </c:pt>
                <c:pt idx="159">
                  <c:v>99.028617244356738</c:v>
                </c:pt>
                <c:pt idx="160">
                  <c:v>99.028617244356738</c:v>
                </c:pt>
                <c:pt idx="161">
                  <c:v>98.985444677439247</c:v>
                </c:pt>
                <c:pt idx="162">
                  <c:v>98.985444677439247</c:v>
                </c:pt>
                <c:pt idx="163">
                  <c:v>98.985444677439247</c:v>
                </c:pt>
                <c:pt idx="164">
                  <c:v>98.985444677439247</c:v>
                </c:pt>
                <c:pt idx="165">
                  <c:v>98.985444677439247</c:v>
                </c:pt>
                <c:pt idx="166">
                  <c:v>98.985444677439247</c:v>
                </c:pt>
                <c:pt idx="167">
                  <c:v>98.963858393980502</c:v>
                </c:pt>
                <c:pt idx="168">
                  <c:v>98.95769088442087</c:v>
                </c:pt>
                <c:pt idx="169">
                  <c:v>98.951523374861225</c:v>
                </c:pt>
                <c:pt idx="170">
                  <c:v>98.94227211052177</c:v>
                </c:pt>
                <c:pt idx="171">
                  <c:v>98.94227211052177</c:v>
                </c:pt>
                <c:pt idx="172">
                  <c:v>98.914518317503394</c:v>
                </c:pt>
                <c:pt idx="173">
                  <c:v>98.914518317503394</c:v>
                </c:pt>
                <c:pt idx="174">
                  <c:v>98.914518317503394</c:v>
                </c:pt>
                <c:pt idx="175">
                  <c:v>98.914518317503394</c:v>
                </c:pt>
                <c:pt idx="176">
                  <c:v>98.914518317503394</c:v>
                </c:pt>
                <c:pt idx="177">
                  <c:v>98.914518317503394</c:v>
                </c:pt>
                <c:pt idx="178">
                  <c:v>98.914518317503394</c:v>
                </c:pt>
                <c:pt idx="179">
                  <c:v>98.871345750585917</c:v>
                </c:pt>
                <c:pt idx="180">
                  <c:v>98.871345750585917</c:v>
                </c:pt>
                <c:pt idx="181">
                  <c:v>98.871345750585917</c:v>
                </c:pt>
                <c:pt idx="182">
                  <c:v>98.871345750585917</c:v>
                </c:pt>
                <c:pt idx="183">
                  <c:v>98.871345750585917</c:v>
                </c:pt>
                <c:pt idx="184">
                  <c:v>98.871345750585917</c:v>
                </c:pt>
                <c:pt idx="185">
                  <c:v>98.871345750585917</c:v>
                </c:pt>
                <c:pt idx="186">
                  <c:v>98.846675712347349</c:v>
                </c:pt>
                <c:pt idx="187">
                  <c:v>98.837424448007894</c:v>
                </c:pt>
                <c:pt idx="188">
                  <c:v>98.837424448007894</c:v>
                </c:pt>
                <c:pt idx="189">
                  <c:v>98.825089428888617</c:v>
                </c:pt>
                <c:pt idx="190">
                  <c:v>98.825089428888617</c:v>
                </c:pt>
                <c:pt idx="191">
                  <c:v>98.800419390650049</c:v>
                </c:pt>
                <c:pt idx="192">
                  <c:v>98.800419390650049</c:v>
                </c:pt>
                <c:pt idx="193">
                  <c:v>98.800419390650049</c:v>
                </c:pt>
                <c:pt idx="194">
                  <c:v>98.800419390650049</c:v>
                </c:pt>
                <c:pt idx="195">
                  <c:v>98.800419390650049</c:v>
                </c:pt>
                <c:pt idx="196">
                  <c:v>98.800419390650049</c:v>
                </c:pt>
                <c:pt idx="197">
                  <c:v>98.778833107191303</c:v>
                </c:pt>
                <c:pt idx="198">
                  <c:v>98.772665597631686</c:v>
                </c:pt>
                <c:pt idx="199">
                  <c:v>98.766498088072041</c:v>
                </c:pt>
                <c:pt idx="200">
                  <c:v>98.751079314172941</c:v>
                </c:pt>
                <c:pt idx="201">
                  <c:v>98.751079314172941</c:v>
                </c:pt>
                <c:pt idx="202">
                  <c:v>98.751079314172941</c:v>
                </c:pt>
                <c:pt idx="203">
                  <c:v>98.751079314172941</c:v>
                </c:pt>
                <c:pt idx="204">
                  <c:v>98.710990502035273</c:v>
                </c:pt>
                <c:pt idx="205">
                  <c:v>98.710990502035273</c:v>
                </c:pt>
                <c:pt idx="206">
                  <c:v>98.710990502035273</c:v>
                </c:pt>
                <c:pt idx="207">
                  <c:v>98.710990502035273</c:v>
                </c:pt>
                <c:pt idx="208">
                  <c:v>98.710990502035273</c:v>
                </c:pt>
                <c:pt idx="209">
                  <c:v>98.710990502035273</c:v>
                </c:pt>
                <c:pt idx="210">
                  <c:v>98.710990502035273</c:v>
                </c:pt>
                <c:pt idx="211">
                  <c:v>98.710990502035273</c:v>
                </c:pt>
                <c:pt idx="212">
                  <c:v>98.710990502035273</c:v>
                </c:pt>
                <c:pt idx="213">
                  <c:v>98.670901689897619</c:v>
                </c:pt>
                <c:pt idx="214">
                  <c:v>98.670901689897619</c:v>
                </c:pt>
                <c:pt idx="215">
                  <c:v>98.670901689897619</c:v>
                </c:pt>
                <c:pt idx="216">
                  <c:v>98.670901689897619</c:v>
                </c:pt>
                <c:pt idx="217">
                  <c:v>98.64623165165905</c:v>
                </c:pt>
                <c:pt idx="218">
                  <c:v>98.64623165165905</c:v>
                </c:pt>
                <c:pt idx="219">
                  <c:v>98.64623165165905</c:v>
                </c:pt>
                <c:pt idx="220">
                  <c:v>98.64623165165905</c:v>
                </c:pt>
                <c:pt idx="221">
                  <c:v>98.630812877759965</c:v>
                </c:pt>
                <c:pt idx="222">
                  <c:v>98.621561613420511</c:v>
                </c:pt>
                <c:pt idx="223">
                  <c:v>98.621561613420511</c:v>
                </c:pt>
                <c:pt idx="224">
                  <c:v>98.612310349081042</c:v>
                </c:pt>
                <c:pt idx="225">
                  <c:v>98.606142839521411</c:v>
                </c:pt>
                <c:pt idx="226">
                  <c:v>98.581472801282843</c:v>
                </c:pt>
                <c:pt idx="227">
                  <c:v>98.581472801282843</c:v>
                </c:pt>
                <c:pt idx="228">
                  <c:v>98.581472801282843</c:v>
                </c:pt>
                <c:pt idx="229">
                  <c:v>98.581472801282843</c:v>
                </c:pt>
                <c:pt idx="230">
                  <c:v>98.581472801282843</c:v>
                </c:pt>
                <c:pt idx="231">
                  <c:v>98.581472801282843</c:v>
                </c:pt>
                <c:pt idx="232">
                  <c:v>98.581472801282843</c:v>
                </c:pt>
                <c:pt idx="233">
                  <c:v>98.556802763044288</c:v>
                </c:pt>
                <c:pt idx="234">
                  <c:v>98.541383989145174</c:v>
                </c:pt>
                <c:pt idx="235">
                  <c:v>98.541383989145174</c:v>
                </c:pt>
                <c:pt idx="236">
                  <c:v>98.541383989145174</c:v>
                </c:pt>
                <c:pt idx="237">
                  <c:v>98.541383989145174</c:v>
                </c:pt>
                <c:pt idx="238">
                  <c:v>98.525965215246075</c:v>
                </c:pt>
                <c:pt idx="239">
                  <c:v>98.519797705686443</c:v>
                </c:pt>
                <c:pt idx="240">
                  <c:v>98.495127667447875</c:v>
                </c:pt>
                <c:pt idx="241">
                  <c:v>98.495127667447875</c:v>
                </c:pt>
                <c:pt idx="242">
                  <c:v>98.495127667447875</c:v>
                </c:pt>
                <c:pt idx="243">
                  <c:v>98.495127667447875</c:v>
                </c:pt>
                <c:pt idx="244">
                  <c:v>98.495127667447875</c:v>
                </c:pt>
                <c:pt idx="245">
                  <c:v>98.495127667447875</c:v>
                </c:pt>
                <c:pt idx="246">
                  <c:v>98.495127667447875</c:v>
                </c:pt>
                <c:pt idx="247">
                  <c:v>98.455038855310235</c:v>
                </c:pt>
                <c:pt idx="248">
                  <c:v>98.455038855310235</c:v>
                </c:pt>
                <c:pt idx="249">
                  <c:v>98.455038855310235</c:v>
                </c:pt>
                <c:pt idx="250">
                  <c:v>98.455038855310235</c:v>
                </c:pt>
                <c:pt idx="251">
                  <c:v>98.455038855310235</c:v>
                </c:pt>
                <c:pt idx="252">
                  <c:v>98.455038855310235</c:v>
                </c:pt>
                <c:pt idx="253">
                  <c:v>98.427285062291844</c:v>
                </c:pt>
                <c:pt idx="254">
                  <c:v>98.427285062291844</c:v>
                </c:pt>
                <c:pt idx="255">
                  <c:v>98.427285062291844</c:v>
                </c:pt>
                <c:pt idx="256">
                  <c:v>98.414950043172567</c:v>
                </c:pt>
                <c:pt idx="257">
                  <c:v>98.40261502405329</c:v>
                </c:pt>
                <c:pt idx="258">
                  <c:v>98.40261502405329</c:v>
                </c:pt>
                <c:pt idx="259">
                  <c:v>98.40261502405329</c:v>
                </c:pt>
                <c:pt idx="260">
                  <c:v>98.273097323300846</c:v>
                </c:pt>
                <c:pt idx="261">
                  <c:v>98.273097323300846</c:v>
                </c:pt>
                <c:pt idx="262">
                  <c:v>98.273097323300846</c:v>
                </c:pt>
                <c:pt idx="263">
                  <c:v>98.273097323300846</c:v>
                </c:pt>
                <c:pt idx="264">
                  <c:v>98.273097323300846</c:v>
                </c:pt>
                <c:pt idx="265">
                  <c:v>98.273097323300846</c:v>
                </c:pt>
                <c:pt idx="266">
                  <c:v>98.273097323300846</c:v>
                </c:pt>
                <c:pt idx="267">
                  <c:v>98.273097323300846</c:v>
                </c:pt>
                <c:pt idx="268">
                  <c:v>98.273097323300846</c:v>
                </c:pt>
                <c:pt idx="269">
                  <c:v>98.273097323300846</c:v>
                </c:pt>
                <c:pt idx="270">
                  <c:v>98.273097323300846</c:v>
                </c:pt>
                <c:pt idx="271">
                  <c:v>98.273097323300846</c:v>
                </c:pt>
                <c:pt idx="272">
                  <c:v>98.273097323300846</c:v>
                </c:pt>
                <c:pt idx="273">
                  <c:v>98.273097323300846</c:v>
                </c:pt>
                <c:pt idx="274">
                  <c:v>98.273097323300846</c:v>
                </c:pt>
                <c:pt idx="275">
                  <c:v>98.273097323300846</c:v>
                </c:pt>
                <c:pt idx="276">
                  <c:v>98.273097323300846</c:v>
                </c:pt>
                <c:pt idx="277">
                  <c:v>98.273097323300846</c:v>
                </c:pt>
                <c:pt idx="278">
                  <c:v>98.273097323300846</c:v>
                </c:pt>
                <c:pt idx="279">
                  <c:v>98.273097323300846</c:v>
                </c:pt>
                <c:pt idx="280">
                  <c:v>98.273097323300846</c:v>
                </c:pt>
                <c:pt idx="281">
                  <c:v>98.273097323300846</c:v>
                </c:pt>
                <c:pt idx="282">
                  <c:v>98.273097323300846</c:v>
                </c:pt>
                <c:pt idx="283">
                  <c:v>98.273097323300846</c:v>
                </c:pt>
                <c:pt idx="284">
                  <c:v>98.273097323300846</c:v>
                </c:pt>
                <c:pt idx="285">
                  <c:v>98.273097323300846</c:v>
                </c:pt>
                <c:pt idx="286">
                  <c:v>98.273097323300846</c:v>
                </c:pt>
                <c:pt idx="287">
                  <c:v>98.273097323300846</c:v>
                </c:pt>
                <c:pt idx="288">
                  <c:v>98.273097323300846</c:v>
                </c:pt>
                <c:pt idx="289">
                  <c:v>98.273097323300846</c:v>
                </c:pt>
                <c:pt idx="290">
                  <c:v>98.273097323300846</c:v>
                </c:pt>
                <c:pt idx="291">
                  <c:v>98.273097323300846</c:v>
                </c:pt>
                <c:pt idx="292">
                  <c:v>98.273097323300846</c:v>
                </c:pt>
                <c:pt idx="293">
                  <c:v>98.273097323300846</c:v>
                </c:pt>
                <c:pt idx="294">
                  <c:v>98.273097323300846</c:v>
                </c:pt>
                <c:pt idx="295">
                  <c:v>98.273097323300846</c:v>
                </c:pt>
                <c:pt idx="296">
                  <c:v>98.273097323300846</c:v>
                </c:pt>
                <c:pt idx="297">
                  <c:v>98.273097323300846</c:v>
                </c:pt>
                <c:pt idx="298">
                  <c:v>98.273097323300846</c:v>
                </c:pt>
                <c:pt idx="299">
                  <c:v>98.143579622548415</c:v>
                </c:pt>
                <c:pt idx="300">
                  <c:v>98.143579622548415</c:v>
                </c:pt>
                <c:pt idx="301">
                  <c:v>98.143579622548415</c:v>
                </c:pt>
                <c:pt idx="302">
                  <c:v>98.051066979153816</c:v>
                </c:pt>
                <c:pt idx="303">
                  <c:v>98.051066979153816</c:v>
                </c:pt>
                <c:pt idx="304">
                  <c:v>98.051066979153816</c:v>
                </c:pt>
                <c:pt idx="305">
                  <c:v>98.051066979153816</c:v>
                </c:pt>
                <c:pt idx="306">
                  <c:v>98.051066979153816</c:v>
                </c:pt>
                <c:pt idx="307">
                  <c:v>98.051066979153816</c:v>
                </c:pt>
                <c:pt idx="308">
                  <c:v>98.051066979153816</c:v>
                </c:pt>
                <c:pt idx="309">
                  <c:v>98.051066979153816</c:v>
                </c:pt>
                <c:pt idx="310">
                  <c:v>98.051066979153816</c:v>
                </c:pt>
                <c:pt idx="311">
                  <c:v>98.051066979153816</c:v>
                </c:pt>
                <c:pt idx="312">
                  <c:v>98.051066979153816</c:v>
                </c:pt>
                <c:pt idx="313">
                  <c:v>98.051066979153816</c:v>
                </c:pt>
                <c:pt idx="314">
                  <c:v>98.051066979153816</c:v>
                </c:pt>
                <c:pt idx="315">
                  <c:v>98.051066979153816</c:v>
                </c:pt>
                <c:pt idx="316">
                  <c:v>98.051066979153816</c:v>
                </c:pt>
                <c:pt idx="317">
                  <c:v>98.051066979153816</c:v>
                </c:pt>
                <c:pt idx="318">
                  <c:v>98.051066979153816</c:v>
                </c:pt>
                <c:pt idx="319">
                  <c:v>98.051066979153816</c:v>
                </c:pt>
                <c:pt idx="320">
                  <c:v>98.051066979153816</c:v>
                </c:pt>
                <c:pt idx="321">
                  <c:v>98.051066979153816</c:v>
                </c:pt>
                <c:pt idx="322">
                  <c:v>98.051066979153816</c:v>
                </c:pt>
                <c:pt idx="323">
                  <c:v>98.051066979153816</c:v>
                </c:pt>
                <c:pt idx="324">
                  <c:v>98.051066979153816</c:v>
                </c:pt>
                <c:pt idx="325">
                  <c:v>98.051066979153816</c:v>
                </c:pt>
                <c:pt idx="326">
                  <c:v>98.051066979153816</c:v>
                </c:pt>
                <c:pt idx="327">
                  <c:v>98.051066979153816</c:v>
                </c:pt>
                <c:pt idx="328">
                  <c:v>98.051066979153816</c:v>
                </c:pt>
                <c:pt idx="329">
                  <c:v>97.958554335759217</c:v>
                </c:pt>
                <c:pt idx="330">
                  <c:v>97.958554335759217</c:v>
                </c:pt>
                <c:pt idx="331">
                  <c:v>97.958554335759217</c:v>
                </c:pt>
                <c:pt idx="332">
                  <c:v>97.94621931663994</c:v>
                </c:pt>
                <c:pt idx="333">
                  <c:v>97.933884297520663</c:v>
                </c:pt>
                <c:pt idx="334">
                  <c:v>97.933884297520663</c:v>
                </c:pt>
                <c:pt idx="335">
                  <c:v>97.933884297520663</c:v>
                </c:pt>
                <c:pt idx="336">
                  <c:v>97.91538176884174</c:v>
                </c:pt>
                <c:pt idx="337">
                  <c:v>97.91538176884174</c:v>
                </c:pt>
                <c:pt idx="338">
                  <c:v>97.91538176884174</c:v>
                </c:pt>
                <c:pt idx="339">
                  <c:v>97.896879240162832</c:v>
                </c:pt>
                <c:pt idx="340">
                  <c:v>97.896879240162832</c:v>
                </c:pt>
                <c:pt idx="341">
                  <c:v>97.896879240162832</c:v>
                </c:pt>
                <c:pt idx="342">
                  <c:v>97.875292956704087</c:v>
                </c:pt>
                <c:pt idx="343">
                  <c:v>97.875292956704087</c:v>
                </c:pt>
                <c:pt idx="344">
                  <c:v>97.875292956704087</c:v>
                </c:pt>
                <c:pt idx="345">
                  <c:v>97.875292956704087</c:v>
                </c:pt>
                <c:pt idx="346">
                  <c:v>97.822869125447141</c:v>
                </c:pt>
                <c:pt idx="347">
                  <c:v>97.822869125447141</c:v>
                </c:pt>
                <c:pt idx="348">
                  <c:v>97.822869125447141</c:v>
                </c:pt>
                <c:pt idx="349">
                  <c:v>97.822869125447141</c:v>
                </c:pt>
                <c:pt idx="350">
                  <c:v>97.822869125447141</c:v>
                </c:pt>
                <c:pt idx="351">
                  <c:v>97.822869125447141</c:v>
                </c:pt>
                <c:pt idx="352">
                  <c:v>97.822869125447141</c:v>
                </c:pt>
                <c:pt idx="353">
                  <c:v>97.822869125447141</c:v>
                </c:pt>
                <c:pt idx="354">
                  <c:v>97.822869125447141</c:v>
                </c:pt>
                <c:pt idx="355">
                  <c:v>97.822869125447141</c:v>
                </c:pt>
                <c:pt idx="356">
                  <c:v>97.822869125447141</c:v>
                </c:pt>
                <c:pt idx="357">
                  <c:v>97.822869125447141</c:v>
                </c:pt>
                <c:pt idx="358">
                  <c:v>97.822869125447141</c:v>
                </c:pt>
                <c:pt idx="359">
                  <c:v>97.779696558529665</c:v>
                </c:pt>
                <c:pt idx="360">
                  <c:v>97.77044529419021</c:v>
                </c:pt>
                <c:pt idx="361">
                  <c:v>97.77044529419021</c:v>
                </c:pt>
                <c:pt idx="362">
                  <c:v>97.758110275070933</c:v>
                </c:pt>
                <c:pt idx="363">
                  <c:v>97.758110275070933</c:v>
                </c:pt>
                <c:pt idx="364">
                  <c:v>97.748859010731465</c:v>
                </c:pt>
                <c:pt idx="365">
                  <c:v>97.739607746392011</c:v>
                </c:pt>
                <c:pt idx="366">
                  <c:v>97.739607746392011</c:v>
                </c:pt>
                <c:pt idx="367">
                  <c:v>97.718021462933265</c:v>
                </c:pt>
                <c:pt idx="368">
                  <c:v>97.718021462933265</c:v>
                </c:pt>
                <c:pt idx="369">
                  <c:v>97.718021462933265</c:v>
                </c:pt>
                <c:pt idx="370">
                  <c:v>97.718021462933265</c:v>
                </c:pt>
                <c:pt idx="371">
                  <c:v>97.718021462933265</c:v>
                </c:pt>
                <c:pt idx="372">
                  <c:v>97.684100160355243</c:v>
                </c:pt>
                <c:pt idx="373">
                  <c:v>97.684100160355243</c:v>
                </c:pt>
                <c:pt idx="374">
                  <c:v>97.684100160355243</c:v>
                </c:pt>
                <c:pt idx="375">
                  <c:v>97.684100160355243</c:v>
                </c:pt>
                <c:pt idx="376">
                  <c:v>97.684100160355243</c:v>
                </c:pt>
                <c:pt idx="377">
                  <c:v>97.684100160355243</c:v>
                </c:pt>
                <c:pt idx="378">
                  <c:v>97.637843838657943</c:v>
                </c:pt>
                <c:pt idx="379">
                  <c:v>97.637843838657943</c:v>
                </c:pt>
                <c:pt idx="380">
                  <c:v>97.637843838657943</c:v>
                </c:pt>
                <c:pt idx="381">
                  <c:v>97.637843838657943</c:v>
                </c:pt>
                <c:pt idx="382">
                  <c:v>97.637843838657943</c:v>
                </c:pt>
                <c:pt idx="383">
                  <c:v>97.637843838657943</c:v>
                </c:pt>
                <c:pt idx="384">
                  <c:v>97.637843838657943</c:v>
                </c:pt>
                <c:pt idx="385">
                  <c:v>97.637843838657943</c:v>
                </c:pt>
                <c:pt idx="386">
                  <c:v>97.637843838657943</c:v>
                </c:pt>
                <c:pt idx="387">
                  <c:v>97.582336252621189</c:v>
                </c:pt>
                <c:pt idx="388">
                  <c:v>97.582336252621189</c:v>
                </c:pt>
                <c:pt idx="389">
                  <c:v>97.582336252621189</c:v>
                </c:pt>
                <c:pt idx="390">
                  <c:v>97.582336252621189</c:v>
                </c:pt>
                <c:pt idx="391">
                  <c:v>97.582336252621189</c:v>
                </c:pt>
                <c:pt idx="392">
                  <c:v>97.582336252621189</c:v>
                </c:pt>
                <c:pt idx="393">
                  <c:v>97.582336252621189</c:v>
                </c:pt>
                <c:pt idx="394">
                  <c:v>97.582336252621189</c:v>
                </c:pt>
                <c:pt idx="395">
                  <c:v>97.582336252621189</c:v>
                </c:pt>
                <c:pt idx="396">
                  <c:v>97.514493647465144</c:v>
                </c:pt>
                <c:pt idx="397">
                  <c:v>97.514493647465144</c:v>
                </c:pt>
                <c:pt idx="398">
                  <c:v>97.514493647465144</c:v>
                </c:pt>
                <c:pt idx="399">
                  <c:v>97.514493647465144</c:v>
                </c:pt>
                <c:pt idx="400">
                  <c:v>97.514493647465144</c:v>
                </c:pt>
                <c:pt idx="401">
                  <c:v>97.514493647465144</c:v>
                </c:pt>
                <c:pt idx="402">
                  <c:v>97.514493647465144</c:v>
                </c:pt>
                <c:pt idx="403">
                  <c:v>97.514493647465144</c:v>
                </c:pt>
                <c:pt idx="404">
                  <c:v>97.514493647465144</c:v>
                </c:pt>
                <c:pt idx="405">
                  <c:v>97.514493647465144</c:v>
                </c:pt>
                <c:pt idx="406">
                  <c:v>97.514493647465144</c:v>
                </c:pt>
                <c:pt idx="407">
                  <c:v>97.514493647465144</c:v>
                </c:pt>
                <c:pt idx="408">
                  <c:v>97.514493647465144</c:v>
                </c:pt>
                <c:pt idx="409">
                  <c:v>97.465153570988036</c:v>
                </c:pt>
                <c:pt idx="410">
                  <c:v>97.465153570988036</c:v>
                </c:pt>
                <c:pt idx="411">
                  <c:v>97.465153570988036</c:v>
                </c:pt>
                <c:pt idx="412">
                  <c:v>97.443567287529305</c:v>
                </c:pt>
                <c:pt idx="413">
                  <c:v>97.443567287529305</c:v>
                </c:pt>
                <c:pt idx="414">
                  <c:v>97.443567287529305</c:v>
                </c:pt>
                <c:pt idx="415">
                  <c:v>97.443567287529305</c:v>
                </c:pt>
                <c:pt idx="416">
                  <c:v>97.425064758850382</c:v>
                </c:pt>
                <c:pt idx="417">
                  <c:v>97.425064758850382</c:v>
                </c:pt>
                <c:pt idx="418">
                  <c:v>97.409645984951283</c:v>
                </c:pt>
                <c:pt idx="419">
                  <c:v>97.409645984951283</c:v>
                </c:pt>
                <c:pt idx="420">
                  <c:v>97.409645984951283</c:v>
                </c:pt>
                <c:pt idx="421">
                  <c:v>97.394227211052169</c:v>
                </c:pt>
                <c:pt idx="422">
                  <c:v>97.394227211052169</c:v>
                </c:pt>
                <c:pt idx="423">
                  <c:v>97.366473418033792</c:v>
                </c:pt>
                <c:pt idx="424">
                  <c:v>97.366473418033792</c:v>
                </c:pt>
                <c:pt idx="425">
                  <c:v>97.366473418033792</c:v>
                </c:pt>
                <c:pt idx="426">
                  <c:v>97.366473418033792</c:v>
                </c:pt>
                <c:pt idx="427">
                  <c:v>97.366473418033792</c:v>
                </c:pt>
                <c:pt idx="428">
                  <c:v>97.366473418033792</c:v>
                </c:pt>
                <c:pt idx="429">
                  <c:v>97.366473418033792</c:v>
                </c:pt>
                <c:pt idx="430">
                  <c:v>97.314049586776861</c:v>
                </c:pt>
                <c:pt idx="431">
                  <c:v>97.314049586776861</c:v>
                </c:pt>
                <c:pt idx="432">
                  <c:v>97.314049586776861</c:v>
                </c:pt>
                <c:pt idx="433">
                  <c:v>97.314049586776861</c:v>
                </c:pt>
                <c:pt idx="434">
                  <c:v>97.314049586776861</c:v>
                </c:pt>
                <c:pt idx="435">
                  <c:v>97.314049586776861</c:v>
                </c:pt>
                <c:pt idx="436">
                  <c:v>97.314049586776861</c:v>
                </c:pt>
                <c:pt idx="437">
                  <c:v>97.314049586776861</c:v>
                </c:pt>
                <c:pt idx="438">
                  <c:v>97.314049586776861</c:v>
                </c:pt>
                <c:pt idx="439">
                  <c:v>97.314049586776861</c:v>
                </c:pt>
                <c:pt idx="440">
                  <c:v>97.270877019859384</c:v>
                </c:pt>
                <c:pt idx="441">
                  <c:v>97.270877019859384</c:v>
                </c:pt>
                <c:pt idx="442">
                  <c:v>97.270877019859384</c:v>
                </c:pt>
                <c:pt idx="443">
                  <c:v>97.270877019859384</c:v>
                </c:pt>
                <c:pt idx="444">
                  <c:v>97.252374491180461</c:v>
                </c:pt>
                <c:pt idx="445">
                  <c:v>97.252374491180461</c:v>
                </c:pt>
                <c:pt idx="446">
                  <c:v>97.236955717281361</c:v>
                </c:pt>
                <c:pt idx="447">
                  <c:v>97.236955717281361</c:v>
                </c:pt>
                <c:pt idx="448">
                  <c:v>97.236955717281361</c:v>
                </c:pt>
                <c:pt idx="449">
                  <c:v>97.224620698162084</c:v>
                </c:pt>
                <c:pt idx="450">
                  <c:v>97.215369433822616</c:v>
                </c:pt>
                <c:pt idx="451">
                  <c:v>97.215369433822616</c:v>
                </c:pt>
                <c:pt idx="452">
                  <c:v>97.169113112125331</c:v>
                </c:pt>
                <c:pt idx="453">
                  <c:v>97.169113112125331</c:v>
                </c:pt>
                <c:pt idx="454">
                  <c:v>97.169113112125331</c:v>
                </c:pt>
                <c:pt idx="455">
                  <c:v>97.169113112125331</c:v>
                </c:pt>
                <c:pt idx="456">
                  <c:v>97.169113112125331</c:v>
                </c:pt>
                <c:pt idx="457">
                  <c:v>97.169113112125331</c:v>
                </c:pt>
                <c:pt idx="458">
                  <c:v>97.169113112125331</c:v>
                </c:pt>
                <c:pt idx="459">
                  <c:v>97.169113112125331</c:v>
                </c:pt>
                <c:pt idx="460">
                  <c:v>97.169113112125331</c:v>
                </c:pt>
                <c:pt idx="461">
                  <c:v>97.169113112125331</c:v>
                </c:pt>
                <c:pt idx="462">
                  <c:v>97.169113112125331</c:v>
                </c:pt>
                <c:pt idx="463">
                  <c:v>97.169113112125331</c:v>
                </c:pt>
                <c:pt idx="464">
                  <c:v>97.169113112125331</c:v>
                </c:pt>
                <c:pt idx="465">
                  <c:v>97.122856790428031</c:v>
                </c:pt>
                <c:pt idx="466">
                  <c:v>97.122856790428031</c:v>
                </c:pt>
                <c:pt idx="467">
                  <c:v>97.101270506969286</c:v>
                </c:pt>
                <c:pt idx="468">
                  <c:v>97.101270506969286</c:v>
                </c:pt>
                <c:pt idx="469">
                  <c:v>97.101270506969286</c:v>
                </c:pt>
                <c:pt idx="470">
                  <c:v>97.101270506969286</c:v>
                </c:pt>
                <c:pt idx="471">
                  <c:v>97.101270506969286</c:v>
                </c:pt>
                <c:pt idx="472">
                  <c:v>97.036511656593078</c:v>
                </c:pt>
                <c:pt idx="473">
                  <c:v>97.036511656593078</c:v>
                </c:pt>
                <c:pt idx="474">
                  <c:v>97.036511656593078</c:v>
                </c:pt>
                <c:pt idx="475">
                  <c:v>97.036511656593078</c:v>
                </c:pt>
                <c:pt idx="476">
                  <c:v>97.036511656593078</c:v>
                </c:pt>
                <c:pt idx="477">
                  <c:v>97.036511656593078</c:v>
                </c:pt>
                <c:pt idx="478">
                  <c:v>97.036511656593078</c:v>
                </c:pt>
                <c:pt idx="479">
                  <c:v>97.036511656593078</c:v>
                </c:pt>
                <c:pt idx="480">
                  <c:v>97.036511656593078</c:v>
                </c:pt>
                <c:pt idx="481">
                  <c:v>97.036511656593078</c:v>
                </c:pt>
                <c:pt idx="482">
                  <c:v>97.036511656593078</c:v>
                </c:pt>
                <c:pt idx="483">
                  <c:v>97.036511656593078</c:v>
                </c:pt>
                <c:pt idx="484">
                  <c:v>97.036511656593078</c:v>
                </c:pt>
                <c:pt idx="485">
                  <c:v>97.036511656593078</c:v>
                </c:pt>
                <c:pt idx="486">
                  <c:v>97.036511656593078</c:v>
                </c:pt>
                <c:pt idx="487">
                  <c:v>97.036511656593078</c:v>
                </c:pt>
                <c:pt idx="488">
                  <c:v>96.953250277537933</c:v>
                </c:pt>
                <c:pt idx="489">
                  <c:v>96.953250277537933</c:v>
                </c:pt>
                <c:pt idx="490">
                  <c:v>96.953250277537933</c:v>
                </c:pt>
                <c:pt idx="491">
                  <c:v>96.953250277537933</c:v>
                </c:pt>
                <c:pt idx="492">
                  <c:v>96.953250277537933</c:v>
                </c:pt>
                <c:pt idx="493">
                  <c:v>96.953250277537933</c:v>
                </c:pt>
                <c:pt idx="494">
                  <c:v>96.953250277537933</c:v>
                </c:pt>
                <c:pt idx="495">
                  <c:v>96.953250277537933</c:v>
                </c:pt>
                <c:pt idx="496">
                  <c:v>96.953250277537933</c:v>
                </c:pt>
                <c:pt idx="497">
                  <c:v>96.953250277537933</c:v>
                </c:pt>
                <c:pt idx="498">
                  <c:v>96.953250277537933</c:v>
                </c:pt>
                <c:pt idx="499">
                  <c:v>96.913161465400265</c:v>
                </c:pt>
                <c:pt idx="500">
                  <c:v>96.913161465400265</c:v>
                </c:pt>
                <c:pt idx="501">
                  <c:v>96.90391020106081</c:v>
                </c:pt>
                <c:pt idx="502">
                  <c:v>96.869988898482802</c:v>
                </c:pt>
                <c:pt idx="503">
                  <c:v>96.869988898482802</c:v>
                </c:pt>
                <c:pt idx="504">
                  <c:v>96.869988898482802</c:v>
                </c:pt>
                <c:pt idx="505">
                  <c:v>96.869988898482802</c:v>
                </c:pt>
                <c:pt idx="506">
                  <c:v>96.869988898482802</c:v>
                </c:pt>
                <c:pt idx="507">
                  <c:v>96.869988898482802</c:v>
                </c:pt>
                <c:pt idx="508">
                  <c:v>96.869988898482802</c:v>
                </c:pt>
                <c:pt idx="509">
                  <c:v>96.869988898482802</c:v>
                </c:pt>
                <c:pt idx="510">
                  <c:v>96.869988898482802</c:v>
                </c:pt>
                <c:pt idx="511">
                  <c:v>96.869988898482802</c:v>
                </c:pt>
                <c:pt idx="512">
                  <c:v>96.83606759590478</c:v>
                </c:pt>
                <c:pt idx="513">
                  <c:v>96.817565067225857</c:v>
                </c:pt>
                <c:pt idx="514">
                  <c:v>96.817565067225857</c:v>
                </c:pt>
                <c:pt idx="515">
                  <c:v>96.817565067225857</c:v>
                </c:pt>
                <c:pt idx="516">
                  <c:v>96.817565067225857</c:v>
                </c:pt>
                <c:pt idx="517">
                  <c:v>96.817565067225857</c:v>
                </c:pt>
                <c:pt idx="518">
                  <c:v>96.795978783767112</c:v>
                </c:pt>
                <c:pt idx="519">
                  <c:v>96.795978783767112</c:v>
                </c:pt>
                <c:pt idx="520">
                  <c:v>96.783643764647834</c:v>
                </c:pt>
                <c:pt idx="521">
                  <c:v>96.783643764647834</c:v>
                </c:pt>
                <c:pt idx="522">
                  <c:v>96.771308745528557</c:v>
                </c:pt>
                <c:pt idx="523">
                  <c:v>96.771308745528557</c:v>
                </c:pt>
                <c:pt idx="524">
                  <c:v>96.762057481189103</c:v>
                </c:pt>
                <c:pt idx="525">
                  <c:v>96.752806216849635</c:v>
                </c:pt>
                <c:pt idx="526">
                  <c:v>96.752806216849635</c:v>
                </c:pt>
                <c:pt idx="527">
                  <c:v>96.734303688170726</c:v>
                </c:pt>
                <c:pt idx="528">
                  <c:v>96.734303688170726</c:v>
                </c:pt>
                <c:pt idx="529">
                  <c:v>96.734303688170726</c:v>
                </c:pt>
                <c:pt idx="530">
                  <c:v>96.734303688170726</c:v>
                </c:pt>
                <c:pt idx="531">
                  <c:v>96.718884914271612</c:v>
                </c:pt>
                <c:pt idx="532">
                  <c:v>96.709633649932158</c:v>
                </c:pt>
                <c:pt idx="533">
                  <c:v>96.709633649932158</c:v>
                </c:pt>
                <c:pt idx="534">
                  <c:v>96.697298630812881</c:v>
                </c:pt>
                <c:pt idx="535">
                  <c:v>96.697298630812881</c:v>
                </c:pt>
                <c:pt idx="536">
                  <c:v>96.672628592574313</c:v>
                </c:pt>
                <c:pt idx="537">
                  <c:v>96.672628592574313</c:v>
                </c:pt>
                <c:pt idx="538">
                  <c:v>96.672628592574313</c:v>
                </c:pt>
                <c:pt idx="539">
                  <c:v>96.672628592574313</c:v>
                </c:pt>
                <c:pt idx="540">
                  <c:v>96.672628592574313</c:v>
                </c:pt>
                <c:pt idx="541">
                  <c:v>96.672628592574313</c:v>
                </c:pt>
                <c:pt idx="542">
                  <c:v>96.651042309115581</c:v>
                </c:pt>
                <c:pt idx="543">
                  <c:v>96.641791044776113</c:v>
                </c:pt>
                <c:pt idx="544">
                  <c:v>96.641791044776113</c:v>
                </c:pt>
                <c:pt idx="545">
                  <c:v>96.632539780436659</c:v>
                </c:pt>
                <c:pt idx="546">
                  <c:v>96.623288516097205</c:v>
                </c:pt>
                <c:pt idx="547">
                  <c:v>96.623288516097205</c:v>
                </c:pt>
                <c:pt idx="548">
                  <c:v>96.61403725175775</c:v>
                </c:pt>
                <c:pt idx="549">
                  <c:v>96.604785987418282</c:v>
                </c:pt>
                <c:pt idx="550">
                  <c:v>96.604785987418282</c:v>
                </c:pt>
                <c:pt idx="551">
                  <c:v>96.583199703959536</c:v>
                </c:pt>
                <c:pt idx="552">
                  <c:v>96.583199703959536</c:v>
                </c:pt>
                <c:pt idx="553">
                  <c:v>96.583199703959536</c:v>
                </c:pt>
                <c:pt idx="554">
                  <c:v>96.583199703959536</c:v>
                </c:pt>
                <c:pt idx="555">
                  <c:v>96.583199703959536</c:v>
                </c:pt>
                <c:pt idx="556">
                  <c:v>96.549278401381528</c:v>
                </c:pt>
                <c:pt idx="557">
                  <c:v>96.549278401381528</c:v>
                </c:pt>
                <c:pt idx="558">
                  <c:v>96.549278401381528</c:v>
                </c:pt>
                <c:pt idx="559">
                  <c:v>96.549278401381528</c:v>
                </c:pt>
                <c:pt idx="560">
                  <c:v>96.549278401381528</c:v>
                </c:pt>
                <c:pt idx="561">
                  <c:v>96.549278401381528</c:v>
                </c:pt>
                <c:pt idx="562">
                  <c:v>96.453682003207106</c:v>
                </c:pt>
                <c:pt idx="563">
                  <c:v>96.453682003207106</c:v>
                </c:pt>
                <c:pt idx="564">
                  <c:v>96.453682003207106</c:v>
                </c:pt>
                <c:pt idx="565">
                  <c:v>96.453682003207106</c:v>
                </c:pt>
                <c:pt idx="566">
                  <c:v>96.453682003207106</c:v>
                </c:pt>
                <c:pt idx="567">
                  <c:v>96.453682003207106</c:v>
                </c:pt>
                <c:pt idx="568">
                  <c:v>96.453682003207106</c:v>
                </c:pt>
                <c:pt idx="569">
                  <c:v>96.453682003207106</c:v>
                </c:pt>
                <c:pt idx="570">
                  <c:v>96.453682003207106</c:v>
                </c:pt>
                <c:pt idx="571">
                  <c:v>96.453682003207106</c:v>
                </c:pt>
                <c:pt idx="572">
                  <c:v>96.453682003207106</c:v>
                </c:pt>
                <c:pt idx="573">
                  <c:v>96.453682003207106</c:v>
                </c:pt>
                <c:pt idx="574">
                  <c:v>96.453682003207106</c:v>
                </c:pt>
                <c:pt idx="575">
                  <c:v>96.453682003207106</c:v>
                </c:pt>
                <c:pt idx="576">
                  <c:v>96.453682003207106</c:v>
                </c:pt>
                <c:pt idx="577">
                  <c:v>96.453682003207106</c:v>
                </c:pt>
                <c:pt idx="578">
                  <c:v>96.453682003207106</c:v>
                </c:pt>
                <c:pt idx="579">
                  <c:v>96.453682003207106</c:v>
                </c:pt>
                <c:pt idx="580">
                  <c:v>96.453682003207106</c:v>
                </c:pt>
                <c:pt idx="581">
                  <c:v>96.453682003207106</c:v>
                </c:pt>
                <c:pt idx="582">
                  <c:v>96.453682003207106</c:v>
                </c:pt>
                <c:pt idx="583">
                  <c:v>96.453682003207106</c:v>
                </c:pt>
                <c:pt idx="584">
                  <c:v>96.453682003207106</c:v>
                </c:pt>
                <c:pt idx="585">
                  <c:v>96.453682003207106</c:v>
                </c:pt>
                <c:pt idx="586">
                  <c:v>96.453682003207106</c:v>
                </c:pt>
                <c:pt idx="587">
                  <c:v>96.355001850252862</c:v>
                </c:pt>
                <c:pt idx="588">
                  <c:v>96.355001850252862</c:v>
                </c:pt>
                <c:pt idx="589">
                  <c:v>96.355001850252862</c:v>
                </c:pt>
                <c:pt idx="590">
                  <c:v>96.355001850252862</c:v>
                </c:pt>
                <c:pt idx="591">
                  <c:v>96.355001850252862</c:v>
                </c:pt>
                <c:pt idx="592">
                  <c:v>96.355001850252862</c:v>
                </c:pt>
                <c:pt idx="593">
                  <c:v>96.355001850252862</c:v>
                </c:pt>
                <c:pt idx="594">
                  <c:v>96.308745528555576</c:v>
                </c:pt>
                <c:pt idx="595">
                  <c:v>96.308745528555576</c:v>
                </c:pt>
                <c:pt idx="596">
                  <c:v>96.308745528555576</c:v>
                </c:pt>
                <c:pt idx="597">
                  <c:v>96.308745528555576</c:v>
                </c:pt>
                <c:pt idx="598">
                  <c:v>96.308745528555576</c:v>
                </c:pt>
                <c:pt idx="599">
                  <c:v>96.308745528555576</c:v>
                </c:pt>
                <c:pt idx="600">
                  <c:v>96.308745528555576</c:v>
                </c:pt>
                <c:pt idx="601">
                  <c:v>96.308745528555576</c:v>
                </c:pt>
                <c:pt idx="602">
                  <c:v>96.280991735537185</c:v>
                </c:pt>
                <c:pt idx="603">
                  <c:v>96.274824225977554</c:v>
                </c:pt>
                <c:pt idx="604">
                  <c:v>96.259405452078454</c:v>
                </c:pt>
                <c:pt idx="605">
                  <c:v>96.259405452078454</c:v>
                </c:pt>
                <c:pt idx="606">
                  <c:v>96.259405452078454</c:v>
                </c:pt>
                <c:pt idx="607">
                  <c:v>96.259405452078454</c:v>
                </c:pt>
                <c:pt idx="608">
                  <c:v>96.231651659060063</c:v>
                </c:pt>
                <c:pt idx="609">
                  <c:v>96.231651659060063</c:v>
                </c:pt>
                <c:pt idx="610">
                  <c:v>96.231651659060063</c:v>
                </c:pt>
                <c:pt idx="611">
                  <c:v>96.231651659060063</c:v>
                </c:pt>
                <c:pt idx="612">
                  <c:v>96.231651659060063</c:v>
                </c:pt>
                <c:pt idx="613">
                  <c:v>96.197730356482055</c:v>
                </c:pt>
                <c:pt idx="614">
                  <c:v>96.197730356482055</c:v>
                </c:pt>
                <c:pt idx="615">
                  <c:v>96.197730356482055</c:v>
                </c:pt>
                <c:pt idx="616">
                  <c:v>96.197730356482055</c:v>
                </c:pt>
                <c:pt idx="617">
                  <c:v>96.197730356482055</c:v>
                </c:pt>
                <c:pt idx="618">
                  <c:v>96.197730356482055</c:v>
                </c:pt>
                <c:pt idx="619">
                  <c:v>96.1730603182435</c:v>
                </c:pt>
                <c:pt idx="620">
                  <c:v>96.1730603182435</c:v>
                </c:pt>
                <c:pt idx="621">
                  <c:v>96.142222770445301</c:v>
                </c:pt>
                <c:pt idx="622">
                  <c:v>96.142222770445301</c:v>
                </c:pt>
                <c:pt idx="623">
                  <c:v>96.142222770445301</c:v>
                </c:pt>
                <c:pt idx="624">
                  <c:v>96.142222770445301</c:v>
                </c:pt>
                <c:pt idx="625">
                  <c:v>96.142222770445301</c:v>
                </c:pt>
                <c:pt idx="626">
                  <c:v>96.142222770445301</c:v>
                </c:pt>
                <c:pt idx="627">
                  <c:v>96.142222770445301</c:v>
                </c:pt>
                <c:pt idx="628">
                  <c:v>96.142222770445301</c:v>
                </c:pt>
                <c:pt idx="629">
                  <c:v>96.089798939188356</c:v>
                </c:pt>
                <c:pt idx="630">
                  <c:v>96.089798939188356</c:v>
                </c:pt>
                <c:pt idx="631">
                  <c:v>96.089798939188356</c:v>
                </c:pt>
                <c:pt idx="632">
                  <c:v>96.089798939188356</c:v>
                </c:pt>
                <c:pt idx="633">
                  <c:v>96.089798939188356</c:v>
                </c:pt>
                <c:pt idx="634">
                  <c:v>96.089798939188356</c:v>
                </c:pt>
                <c:pt idx="635">
                  <c:v>96.089798939188356</c:v>
                </c:pt>
                <c:pt idx="636">
                  <c:v>96.089798939188356</c:v>
                </c:pt>
                <c:pt idx="637">
                  <c:v>96.089798939188356</c:v>
                </c:pt>
                <c:pt idx="638">
                  <c:v>96.043542617491056</c:v>
                </c:pt>
                <c:pt idx="639">
                  <c:v>96.043542617491056</c:v>
                </c:pt>
                <c:pt idx="640">
                  <c:v>96.043542617491056</c:v>
                </c:pt>
                <c:pt idx="641">
                  <c:v>96.043542617491056</c:v>
                </c:pt>
                <c:pt idx="642">
                  <c:v>96.043542617491056</c:v>
                </c:pt>
                <c:pt idx="643">
                  <c:v>96.043542617491056</c:v>
                </c:pt>
                <c:pt idx="644">
                  <c:v>96.003453805353402</c:v>
                </c:pt>
                <c:pt idx="645">
                  <c:v>96.003453805353402</c:v>
                </c:pt>
                <c:pt idx="646">
                  <c:v>96.003453805353402</c:v>
                </c:pt>
                <c:pt idx="647">
                  <c:v>96.003453805353402</c:v>
                </c:pt>
                <c:pt idx="648">
                  <c:v>96.003453805353402</c:v>
                </c:pt>
                <c:pt idx="649">
                  <c:v>96.003453805353402</c:v>
                </c:pt>
                <c:pt idx="650">
                  <c:v>96.003453805353402</c:v>
                </c:pt>
                <c:pt idx="651">
                  <c:v>95.972616257555202</c:v>
                </c:pt>
                <c:pt idx="652">
                  <c:v>95.972616257555202</c:v>
                </c:pt>
                <c:pt idx="653">
                  <c:v>95.972616257555202</c:v>
                </c:pt>
                <c:pt idx="654">
                  <c:v>95.960281238435925</c:v>
                </c:pt>
                <c:pt idx="655">
                  <c:v>95.95411372887628</c:v>
                </c:pt>
                <c:pt idx="656">
                  <c:v>95.947946219316634</c:v>
                </c:pt>
                <c:pt idx="657">
                  <c:v>95.929443690637711</c:v>
                </c:pt>
                <c:pt idx="658">
                  <c:v>95.929443690637711</c:v>
                </c:pt>
                <c:pt idx="659">
                  <c:v>95.929443690637711</c:v>
                </c:pt>
                <c:pt idx="660">
                  <c:v>95.929443690637711</c:v>
                </c:pt>
                <c:pt idx="661">
                  <c:v>95.929443690637711</c:v>
                </c:pt>
                <c:pt idx="662">
                  <c:v>95.904773652399172</c:v>
                </c:pt>
                <c:pt idx="663">
                  <c:v>95.904773652399172</c:v>
                </c:pt>
                <c:pt idx="664">
                  <c:v>95.904773652399172</c:v>
                </c:pt>
                <c:pt idx="665">
                  <c:v>95.880103614160603</c:v>
                </c:pt>
                <c:pt idx="666">
                  <c:v>95.880103614160603</c:v>
                </c:pt>
                <c:pt idx="667">
                  <c:v>95.880103614160603</c:v>
                </c:pt>
                <c:pt idx="668">
                  <c:v>95.880103614160603</c:v>
                </c:pt>
                <c:pt idx="669">
                  <c:v>95.880103614160603</c:v>
                </c:pt>
                <c:pt idx="670">
                  <c:v>95.852349821142226</c:v>
                </c:pt>
                <c:pt idx="671">
                  <c:v>95.852349821142226</c:v>
                </c:pt>
                <c:pt idx="672">
                  <c:v>95.852349821142226</c:v>
                </c:pt>
                <c:pt idx="673">
                  <c:v>95.852349821142226</c:v>
                </c:pt>
                <c:pt idx="674">
                  <c:v>95.830763537683481</c:v>
                </c:pt>
                <c:pt idx="675">
                  <c:v>95.830763537683481</c:v>
                </c:pt>
                <c:pt idx="676">
                  <c:v>95.830763537683481</c:v>
                </c:pt>
                <c:pt idx="677">
                  <c:v>95.796842235105458</c:v>
                </c:pt>
                <c:pt idx="678">
                  <c:v>95.796842235105458</c:v>
                </c:pt>
                <c:pt idx="679">
                  <c:v>95.796842235105458</c:v>
                </c:pt>
                <c:pt idx="680">
                  <c:v>95.796842235105458</c:v>
                </c:pt>
                <c:pt idx="681">
                  <c:v>95.796842235105458</c:v>
                </c:pt>
                <c:pt idx="682">
                  <c:v>95.796842235105458</c:v>
                </c:pt>
                <c:pt idx="683">
                  <c:v>95.796842235105458</c:v>
                </c:pt>
                <c:pt idx="684">
                  <c:v>95.796842235105458</c:v>
                </c:pt>
                <c:pt idx="685">
                  <c:v>95.769088442087082</c:v>
                </c:pt>
                <c:pt idx="686">
                  <c:v>95.756753422967805</c:v>
                </c:pt>
                <c:pt idx="687">
                  <c:v>95.756753422967805</c:v>
                </c:pt>
                <c:pt idx="688">
                  <c:v>95.756753422967805</c:v>
                </c:pt>
                <c:pt idx="689">
                  <c:v>95.719748365609973</c:v>
                </c:pt>
                <c:pt idx="690">
                  <c:v>95.719748365609973</c:v>
                </c:pt>
                <c:pt idx="691">
                  <c:v>95.719748365609973</c:v>
                </c:pt>
                <c:pt idx="692">
                  <c:v>95.719748365609973</c:v>
                </c:pt>
                <c:pt idx="693">
                  <c:v>95.719748365609973</c:v>
                </c:pt>
                <c:pt idx="694">
                  <c:v>95.719748365609973</c:v>
                </c:pt>
                <c:pt idx="695">
                  <c:v>95.719748365609973</c:v>
                </c:pt>
                <c:pt idx="696">
                  <c:v>95.719748365609973</c:v>
                </c:pt>
                <c:pt idx="697">
                  <c:v>95.719748365609973</c:v>
                </c:pt>
                <c:pt idx="698">
                  <c:v>95.682743308252128</c:v>
                </c:pt>
                <c:pt idx="699">
                  <c:v>95.682743308252128</c:v>
                </c:pt>
                <c:pt idx="700">
                  <c:v>95.682743308252128</c:v>
                </c:pt>
                <c:pt idx="701">
                  <c:v>95.670408289132851</c:v>
                </c:pt>
                <c:pt idx="702">
                  <c:v>95.633403231775006</c:v>
                </c:pt>
                <c:pt idx="703">
                  <c:v>95.633403231775006</c:v>
                </c:pt>
                <c:pt idx="704">
                  <c:v>95.633403231775006</c:v>
                </c:pt>
                <c:pt idx="705">
                  <c:v>95.633403231775006</c:v>
                </c:pt>
                <c:pt idx="706">
                  <c:v>95.633403231775006</c:v>
                </c:pt>
                <c:pt idx="707">
                  <c:v>95.633403231775006</c:v>
                </c:pt>
                <c:pt idx="708">
                  <c:v>95.633403231775006</c:v>
                </c:pt>
                <c:pt idx="709">
                  <c:v>95.633403231775006</c:v>
                </c:pt>
                <c:pt idx="710">
                  <c:v>95.633403231775006</c:v>
                </c:pt>
                <c:pt idx="711">
                  <c:v>95.633403231775006</c:v>
                </c:pt>
                <c:pt idx="712">
                  <c:v>95.633403231775006</c:v>
                </c:pt>
                <c:pt idx="713">
                  <c:v>95.593314419637352</c:v>
                </c:pt>
                <c:pt idx="714">
                  <c:v>95.593314419637352</c:v>
                </c:pt>
                <c:pt idx="715">
                  <c:v>95.584063155297898</c:v>
                </c:pt>
                <c:pt idx="716">
                  <c:v>95.565560626618975</c:v>
                </c:pt>
                <c:pt idx="717">
                  <c:v>95.565560626618975</c:v>
                </c:pt>
                <c:pt idx="718">
                  <c:v>95.565560626618975</c:v>
                </c:pt>
                <c:pt idx="719">
                  <c:v>95.565560626618975</c:v>
                </c:pt>
                <c:pt idx="720">
                  <c:v>95.565560626618975</c:v>
                </c:pt>
                <c:pt idx="721">
                  <c:v>95.537806833600598</c:v>
                </c:pt>
                <c:pt idx="722">
                  <c:v>95.537806833600598</c:v>
                </c:pt>
                <c:pt idx="723">
                  <c:v>95.537806833600598</c:v>
                </c:pt>
                <c:pt idx="724">
                  <c:v>95.537806833600598</c:v>
                </c:pt>
                <c:pt idx="725">
                  <c:v>95.516220550141853</c:v>
                </c:pt>
                <c:pt idx="726">
                  <c:v>95.516220550141853</c:v>
                </c:pt>
                <c:pt idx="727">
                  <c:v>95.516220550141853</c:v>
                </c:pt>
                <c:pt idx="728">
                  <c:v>95.503885531022576</c:v>
                </c:pt>
                <c:pt idx="729">
                  <c:v>95.494634266683107</c:v>
                </c:pt>
                <c:pt idx="730">
                  <c:v>95.494634266683107</c:v>
                </c:pt>
                <c:pt idx="731">
                  <c:v>95.485383002343653</c:v>
                </c:pt>
                <c:pt idx="732">
                  <c:v>95.473047983224376</c:v>
                </c:pt>
                <c:pt idx="733">
                  <c:v>95.473047983224376</c:v>
                </c:pt>
                <c:pt idx="734">
                  <c:v>95.473047983224376</c:v>
                </c:pt>
                <c:pt idx="735">
                  <c:v>95.442210435426176</c:v>
                </c:pt>
                <c:pt idx="736">
                  <c:v>95.442210435426176</c:v>
                </c:pt>
                <c:pt idx="737">
                  <c:v>95.442210435426176</c:v>
                </c:pt>
                <c:pt idx="738">
                  <c:v>95.442210435426176</c:v>
                </c:pt>
                <c:pt idx="739">
                  <c:v>95.442210435426176</c:v>
                </c:pt>
                <c:pt idx="740">
                  <c:v>95.442210435426176</c:v>
                </c:pt>
                <c:pt idx="741">
                  <c:v>95.442210435426176</c:v>
                </c:pt>
                <c:pt idx="742">
                  <c:v>95.411372887627977</c:v>
                </c:pt>
                <c:pt idx="743">
                  <c:v>95.411372887627977</c:v>
                </c:pt>
                <c:pt idx="744">
                  <c:v>95.411372887627977</c:v>
                </c:pt>
                <c:pt idx="745">
                  <c:v>95.395954113728877</c:v>
                </c:pt>
                <c:pt idx="746">
                  <c:v>95.395954113728877</c:v>
                </c:pt>
                <c:pt idx="747">
                  <c:v>95.380535339829777</c:v>
                </c:pt>
                <c:pt idx="748">
                  <c:v>95.380535339829777</c:v>
                </c:pt>
                <c:pt idx="749">
                  <c:v>95.380535339829777</c:v>
                </c:pt>
                <c:pt idx="750">
                  <c:v>95.260268903416801</c:v>
                </c:pt>
                <c:pt idx="751">
                  <c:v>95.260268903416801</c:v>
                </c:pt>
                <c:pt idx="752">
                  <c:v>95.260268903416801</c:v>
                </c:pt>
                <c:pt idx="753">
                  <c:v>95.260268903416801</c:v>
                </c:pt>
                <c:pt idx="754">
                  <c:v>95.260268903416801</c:v>
                </c:pt>
                <c:pt idx="755">
                  <c:v>95.260268903416801</c:v>
                </c:pt>
                <c:pt idx="756">
                  <c:v>95.260268903416801</c:v>
                </c:pt>
                <c:pt idx="757">
                  <c:v>95.260268903416801</c:v>
                </c:pt>
                <c:pt idx="758">
                  <c:v>95.260268903416801</c:v>
                </c:pt>
                <c:pt idx="759">
                  <c:v>95.260268903416801</c:v>
                </c:pt>
                <c:pt idx="760">
                  <c:v>95.260268903416801</c:v>
                </c:pt>
                <c:pt idx="761">
                  <c:v>95.260268903416801</c:v>
                </c:pt>
                <c:pt idx="762">
                  <c:v>95.260268903416801</c:v>
                </c:pt>
                <c:pt idx="763">
                  <c:v>95.260268903416801</c:v>
                </c:pt>
                <c:pt idx="764">
                  <c:v>95.260268903416801</c:v>
                </c:pt>
                <c:pt idx="765">
                  <c:v>95.260268903416801</c:v>
                </c:pt>
                <c:pt idx="766">
                  <c:v>95.260268903416801</c:v>
                </c:pt>
                <c:pt idx="767">
                  <c:v>95.260268903416801</c:v>
                </c:pt>
                <c:pt idx="768">
                  <c:v>95.260268903416801</c:v>
                </c:pt>
                <c:pt idx="769">
                  <c:v>95.260268903416801</c:v>
                </c:pt>
                <c:pt idx="770">
                  <c:v>95.260268903416801</c:v>
                </c:pt>
                <c:pt idx="771">
                  <c:v>95.260268903416801</c:v>
                </c:pt>
                <c:pt idx="772">
                  <c:v>95.260268903416801</c:v>
                </c:pt>
                <c:pt idx="773">
                  <c:v>95.260268903416801</c:v>
                </c:pt>
                <c:pt idx="774">
                  <c:v>95.260268903416801</c:v>
                </c:pt>
                <c:pt idx="775">
                  <c:v>95.260268903416801</c:v>
                </c:pt>
                <c:pt idx="776">
                  <c:v>95.260268903416801</c:v>
                </c:pt>
                <c:pt idx="777">
                  <c:v>95.260268903416801</c:v>
                </c:pt>
                <c:pt idx="778">
                  <c:v>95.260268903416801</c:v>
                </c:pt>
                <c:pt idx="779">
                  <c:v>95.260268903416801</c:v>
                </c:pt>
                <c:pt idx="780">
                  <c:v>95.260268903416801</c:v>
                </c:pt>
                <c:pt idx="781">
                  <c:v>95.260268903416801</c:v>
                </c:pt>
                <c:pt idx="782">
                  <c:v>95.260268903416801</c:v>
                </c:pt>
                <c:pt idx="783">
                  <c:v>95.260268903416801</c:v>
                </c:pt>
                <c:pt idx="784">
                  <c:v>95.260268903416801</c:v>
                </c:pt>
                <c:pt idx="785">
                  <c:v>95.260268903416801</c:v>
                </c:pt>
                <c:pt idx="786">
                  <c:v>95.143086221783648</c:v>
                </c:pt>
                <c:pt idx="787">
                  <c:v>95.143086221783648</c:v>
                </c:pt>
                <c:pt idx="788">
                  <c:v>95.127667447884548</c:v>
                </c:pt>
                <c:pt idx="789">
                  <c:v>95.127667447884548</c:v>
                </c:pt>
                <c:pt idx="790">
                  <c:v>95.127667447884548</c:v>
                </c:pt>
                <c:pt idx="791">
                  <c:v>95.10299740964598</c:v>
                </c:pt>
                <c:pt idx="792">
                  <c:v>95.10299740964598</c:v>
                </c:pt>
                <c:pt idx="793">
                  <c:v>95.10299740964598</c:v>
                </c:pt>
                <c:pt idx="794">
                  <c:v>95.10299740964598</c:v>
                </c:pt>
                <c:pt idx="795">
                  <c:v>95.10299740964598</c:v>
                </c:pt>
                <c:pt idx="796">
                  <c:v>95.084494880967057</c:v>
                </c:pt>
                <c:pt idx="797">
                  <c:v>95.059824842728503</c:v>
                </c:pt>
                <c:pt idx="798">
                  <c:v>95.059824842728503</c:v>
                </c:pt>
                <c:pt idx="799">
                  <c:v>95.059824842728503</c:v>
                </c:pt>
                <c:pt idx="800">
                  <c:v>95.059824842728503</c:v>
                </c:pt>
                <c:pt idx="801">
                  <c:v>95.059824842728503</c:v>
                </c:pt>
                <c:pt idx="802">
                  <c:v>95.059824842728503</c:v>
                </c:pt>
                <c:pt idx="803">
                  <c:v>95.059824842728503</c:v>
                </c:pt>
                <c:pt idx="804">
                  <c:v>95.007401011471572</c:v>
                </c:pt>
                <c:pt idx="805">
                  <c:v>95.007401011471572</c:v>
                </c:pt>
                <c:pt idx="806">
                  <c:v>95.007401011471572</c:v>
                </c:pt>
                <c:pt idx="807">
                  <c:v>95.007401011471572</c:v>
                </c:pt>
                <c:pt idx="808">
                  <c:v>95.007401011471572</c:v>
                </c:pt>
                <c:pt idx="809">
                  <c:v>95.007401011471572</c:v>
                </c:pt>
                <c:pt idx="810">
                  <c:v>95.007401011471572</c:v>
                </c:pt>
                <c:pt idx="811">
                  <c:v>95.007401011471572</c:v>
                </c:pt>
                <c:pt idx="812">
                  <c:v>95.007401011471572</c:v>
                </c:pt>
                <c:pt idx="813">
                  <c:v>95.007401011471572</c:v>
                </c:pt>
                <c:pt idx="814">
                  <c:v>94.970395954113727</c:v>
                </c:pt>
                <c:pt idx="815">
                  <c:v>94.970395954113727</c:v>
                </c:pt>
                <c:pt idx="816">
                  <c:v>94.948809670654981</c:v>
                </c:pt>
                <c:pt idx="817">
                  <c:v>94.948809670654981</c:v>
                </c:pt>
                <c:pt idx="818">
                  <c:v>94.948809670654981</c:v>
                </c:pt>
                <c:pt idx="819">
                  <c:v>94.948809670654981</c:v>
                </c:pt>
                <c:pt idx="820">
                  <c:v>94.948809670654981</c:v>
                </c:pt>
                <c:pt idx="821">
                  <c:v>94.921055877636604</c:v>
                </c:pt>
                <c:pt idx="822">
                  <c:v>94.921055877636604</c:v>
                </c:pt>
                <c:pt idx="823">
                  <c:v>94.921055877636604</c:v>
                </c:pt>
                <c:pt idx="824">
                  <c:v>94.921055877636604</c:v>
                </c:pt>
                <c:pt idx="825">
                  <c:v>94.884050820278773</c:v>
                </c:pt>
                <c:pt idx="826">
                  <c:v>94.884050820278773</c:v>
                </c:pt>
                <c:pt idx="827">
                  <c:v>94.884050820278773</c:v>
                </c:pt>
                <c:pt idx="828">
                  <c:v>94.884050820278773</c:v>
                </c:pt>
                <c:pt idx="829">
                  <c:v>94.884050820278773</c:v>
                </c:pt>
                <c:pt idx="830">
                  <c:v>94.884050820278773</c:v>
                </c:pt>
                <c:pt idx="831">
                  <c:v>94.884050820278773</c:v>
                </c:pt>
                <c:pt idx="832">
                  <c:v>94.884050820278773</c:v>
                </c:pt>
                <c:pt idx="833">
                  <c:v>94.847045762920928</c:v>
                </c:pt>
                <c:pt idx="834">
                  <c:v>94.847045762920928</c:v>
                </c:pt>
                <c:pt idx="835">
                  <c:v>94.847045762920928</c:v>
                </c:pt>
                <c:pt idx="836">
                  <c:v>94.847045762920928</c:v>
                </c:pt>
                <c:pt idx="837">
                  <c:v>94.803873196003451</c:v>
                </c:pt>
                <c:pt idx="838">
                  <c:v>94.803873196003451</c:v>
                </c:pt>
                <c:pt idx="839">
                  <c:v>94.803873196003451</c:v>
                </c:pt>
                <c:pt idx="840">
                  <c:v>94.803873196003451</c:v>
                </c:pt>
                <c:pt idx="841">
                  <c:v>94.803873196003451</c:v>
                </c:pt>
                <c:pt idx="842">
                  <c:v>94.803873196003451</c:v>
                </c:pt>
                <c:pt idx="843">
                  <c:v>94.803873196003451</c:v>
                </c:pt>
                <c:pt idx="844">
                  <c:v>94.803873196003451</c:v>
                </c:pt>
                <c:pt idx="845">
                  <c:v>94.803873196003451</c:v>
                </c:pt>
                <c:pt idx="846">
                  <c:v>94.803873196003451</c:v>
                </c:pt>
                <c:pt idx="847">
                  <c:v>94.763784383865783</c:v>
                </c:pt>
                <c:pt idx="848">
                  <c:v>94.763784383865783</c:v>
                </c:pt>
                <c:pt idx="849">
                  <c:v>94.763784383865783</c:v>
                </c:pt>
                <c:pt idx="850">
                  <c:v>94.748365609966697</c:v>
                </c:pt>
                <c:pt idx="851">
                  <c:v>94.748365609966697</c:v>
                </c:pt>
                <c:pt idx="852">
                  <c:v>94.726779326507966</c:v>
                </c:pt>
                <c:pt idx="853">
                  <c:v>94.726779326507966</c:v>
                </c:pt>
                <c:pt idx="854">
                  <c:v>94.726779326507966</c:v>
                </c:pt>
                <c:pt idx="855">
                  <c:v>94.726779326507966</c:v>
                </c:pt>
                <c:pt idx="856">
                  <c:v>94.726779326507966</c:v>
                </c:pt>
                <c:pt idx="857">
                  <c:v>94.708276797829043</c:v>
                </c:pt>
                <c:pt idx="858">
                  <c:v>94.699025533489575</c:v>
                </c:pt>
                <c:pt idx="859">
                  <c:v>94.699025533489575</c:v>
                </c:pt>
                <c:pt idx="860">
                  <c:v>94.689774269150121</c:v>
                </c:pt>
                <c:pt idx="861">
                  <c:v>94.683606759590475</c:v>
                </c:pt>
                <c:pt idx="862">
                  <c:v>94.671271740471198</c:v>
                </c:pt>
                <c:pt idx="863">
                  <c:v>94.671271740471198</c:v>
                </c:pt>
                <c:pt idx="864">
                  <c:v>94.671271740471198</c:v>
                </c:pt>
                <c:pt idx="865">
                  <c:v>94.643517947452821</c:v>
                </c:pt>
                <c:pt idx="866">
                  <c:v>94.643517947452821</c:v>
                </c:pt>
                <c:pt idx="867">
                  <c:v>94.643517947452821</c:v>
                </c:pt>
                <c:pt idx="868">
                  <c:v>94.643517947452821</c:v>
                </c:pt>
                <c:pt idx="869">
                  <c:v>94.643517947452821</c:v>
                </c:pt>
                <c:pt idx="870">
                  <c:v>94.643517947452821</c:v>
                </c:pt>
                <c:pt idx="871">
                  <c:v>94.61576415443443</c:v>
                </c:pt>
                <c:pt idx="872">
                  <c:v>94.61576415443443</c:v>
                </c:pt>
                <c:pt idx="873">
                  <c:v>94.61576415443443</c:v>
                </c:pt>
                <c:pt idx="874">
                  <c:v>94.581842851856422</c:v>
                </c:pt>
                <c:pt idx="875">
                  <c:v>94.581842851856422</c:v>
                </c:pt>
                <c:pt idx="876">
                  <c:v>94.581842851856422</c:v>
                </c:pt>
                <c:pt idx="877">
                  <c:v>94.581842851856422</c:v>
                </c:pt>
                <c:pt idx="878">
                  <c:v>94.581842851856422</c:v>
                </c:pt>
                <c:pt idx="879">
                  <c:v>94.581842851856422</c:v>
                </c:pt>
                <c:pt idx="880">
                  <c:v>94.581842851856422</c:v>
                </c:pt>
                <c:pt idx="881">
                  <c:v>94.581842851856422</c:v>
                </c:pt>
                <c:pt idx="882">
                  <c:v>94.547921549278399</c:v>
                </c:pt>
                <c:pt idx="883">
                  <c:v>94.547921549278399</c:v>
                </c:pt>
                <c:pt idx="884">
                  <c:v>94.547921549278399</c:v>
                </c:pt>
                <c:pt idx="885">
                  <c:v>94.535586530159122</c:v>
                </c:pt>
                <c:pt idx="886">
                  <c:v>94.5170840014802</c:v>
                </c:pt>
                <c:pt idx="887">
                  <c:v>94.5170840014802</c:v>
                </c:pt>
                <c:pt idx="888">
                  <c:v>94.5170840014802</c:v>
                </c:pt>
                <c:pt idx="889">
                  <c:v>94.5170840014802</c:v>
                </c:pt>
                <c:pt idx="890">
                  <c:v>94.5170840014802</c:v>
                </c:pt>
                <c:pt idx="891">
                  <c:v>94.492413963241646</c:v>
                </c:pt>
                <c:pt idx="892">
                  <c:v>94.492413963241646</c:v>
                </c:pt>
                <c:pt idx="893">
                  <c:v>94.492413963241646</c:v>
                </c:pt>
                <c:pt idx="894">
                  <c:v>94.480078944122354</c:v>
                </c:pt>
                <c:pt idx="895">
                  <c:v>94.4708276797829</c:v>
                </c:pt>
                <c:pt idx="896">
                  <c:v>94.4708276797829</c:v>
                </c:pt>
                <c:pt idx="897">
                  <c:v>94.461576415443446</c:v>
                </c:pt>
                <c:pt idx="898">
                  <c:v>94.446157641544346</c:v>
                </c:pt>
                <c:pt idx="899">
                  <c:v>94.446157641544346</c:v>
                </c:pt>
                <c:pt idx="900">
                  <c:v>94.446157641544346</c:v>
                </c:pt>
                <c:pt idx="901">
                  <c:v>94.446157641544346</c:v>
                </c:pt>
                <c:pt idx="902">
                  <c:v>94.427655112865423</c:v>
                </c:pt>
                <c:pt idx="903">
                  <c:v>94.427655112865423</c:v>
                </c:pt>
                <c:pt idx="904">
                  <c:v>94.384482545947947</c:v>
                </c:pt>
                <c:pt idx="905">
                  <c:v>94.384482545947947</c:v>
                </c:pt>
                <c:pt idx="906">
                  <c:v>94.384482545947947</c:v>
                </c:pt>
                <c:pt idx="907">
                  <c:v>94.384482545947947</c:v>
                </c:pt>
                <c:pt idx="908">
                  <c:v>94.384482545947947</c:v>
                </c:pt>
                <c:pt idx="909">
                  <c:v>94.384482545947947</c:v>
                </c:pt>
                <c:pt idx="910">
                  <c:v>94.384482545947947</c:v>
                </c:pt>
                <c:pt idx="911">
                  <c:v>94.384482545947947</c:v>
                </c:pt>
                <c:pt idx="912">
                  <c:v>94.384482545947947</c:v>
                </c:pt>
                <c:pt idx="913">
                  <c:v>94.384482545947947</c:v>
                </c:pt>
                <c:pt idx="914">
                  <c:v>94.384482545947947</c:v>
                </c:pt>
                <c:pt idx="915">
                  <c:v>94.384482545947947</c:v>
                </c:pt>
                <c:pt idx="916">
                  <c:v>94.328974959911179</c:v>
                </c:pt>
                <c:pt idx="917">
                  <c:v>94.328974959911179</c:v>
                </c:pt>
                <c:pt idx="918">
                  <c:v>94.328974959911179</c:v>
                </c:pt>
                <c:pt idx="919">
                  <c:v>94.328974959911179</c:v>
                </c:pt>
                <c:pt idx="920">
                  <c:v>94.328974959911179</c:v>
                </c:pt>
                <c:pt idx="921">
                  <c:v>94.328974959911179</c:v>
                </c:pt>
                <c:pt idx="922">
                  <c:v>94.307388676452447</c:v>
                </c:pt>
                <c:pt idx="923">
                  <c:v>94.273467373874425</c:v>
                </c:pt>
                <c:pt idx="924">
                  <c:v>94.273467373874425</c:v>
                </c:pt>
                <c:pt idx="925">
                  <c:v>94.273467373874425</c:v>
                </c:pt>
                <c:pt idx="926">
                  <c:v>94.273467373874425</c:v>
                </c:pt>
                <c:pt idx="927">
                  <c:v>94.273467373874425</c:v>
                </c:pt>
                <c:pt idx="928">
                  <c:v>94.273467373874425</c:v>
                </c:pt>
                <c:pt idx="929">
                  <c:v>94.273467373874425</c:v>
                </c:pt>
                <c:pt idx="930">
                  <c:v>94.273467373874425</c:v>
                </c:pt>
                <c:pt idx="931">
                  <c:v>94.273467373874425</c:v>
                </c:pt>
                <c:pt idx="932">
                  <c:v>94.273467373874425</c:v>
                </c:pt>
                <c:pt idx="933">
                  <c:v>94.236462316516594</c:v>
                </c:pt>
                <c:pt idx="934">
                  <c:v>94.236462316516594</c:v>
                </c:pt>
                <c:pt idx="935">
                  <c:v>94.214876033057848</c:v>
                </c:pt>
                <c:pt idx="936">
                  <c:v>94.214876033057848</c:v>
                </c:pt>
                <c:pt idx="937">
                  <c:v>94.214876033057848</c:v>
                </c:pt>
                <c:pt idx="938">
                  <c:v>94.214876033057848</c:v>
                </c:pt>
                <c:pt idx="939">
                  <c:v>94.214876033057848</c:v>
                </c:pt>
                <c:pt idx="940">
                  <c:v>94.196373504378926</c:v>
                </c:pt>
                <c:pt idx="941">
                  <c:v>94.171703466140372</c:v>
                </c:pt>
                <c:pt idx="942">
                  <c:v>94.171703466140372</c:v>
                </c:pt>
                <c:pt idx="943">
                  <c:v>94.171703466140372</c:v>
                </c:pt>
                <c:pt idx="944">
                  <c:v>94.171703466140372</c:v>
                </c:pt>
                <c:pt idx="945">
                  <c:v>94.171703466140372</c:v>
                </c:pt>
                <c:pt idx="946">
                  <c:v>94.171703466140372</c:v>
                </c:pt>
                <c:pt idx="947">
                  <c:v>94.171703466140372</c:v>
                </c:pt>
                <c:pt idx="948">
                  <c:v>94.143949673121995</c:v>
                </c:pt>
                <c:pt idx="949">
                  <c:v>94.143949673121995</c:v>
                </c:pt>
                <c:pt idx="950">
                  <c:v>94.116195880103618</c:v>
                </c:pt>
                <c:pt idx="951">
                  <c:v>94.116195880103618</c:v>
                </c:pt>
                <c:pt idx="952">
                  <c:v>94.116195880103618</c:v>
                </c:pt>
                <c:pt idx="953">
                  <c:v>94.116195880103618</c:v>
                </c:pt>
                <c:pt idx="954">
                  <c:v>94.116195880103618</c:v>
                </c:pt>
                <c:pt idx="955">
                  <c:v>94.116195880103618</c:v>
                </c:pt>
                <c:pt idx="956">
                  <c:v>94.116195880103618</c:v>
                </c:pt>
                <c:pt idx="957">
                  <c:v>94.069939558406318</c:v>
                </c:pt>
                <c:pt idx="958">
                  <c:v>94.069939558406318</c:v>
                </c:pt>
                <c:pt idx="959">
                  <c:v>94.069939558406318</c:v>
                </c:pt>
                <c:pt idx="960">
                  <c:v>94.069939558406318</c:v>
                </c:pt>
                <c:pt idx="961">
                  <c:v>94.069939558406318</c:v>
                </c:pt>
                <c:pt idx="962">
                  <c:v>94.069939558406318</c:v>
                </c:pt>
                <c:pt idx="963">
                  <c:v>94.069939558406318</c:v>
                </c:pt>
                <c:pt idx="964">
                  <c:v>94.069939558406318</c:v>
                </c:pt>
                <c:pt idx="965">
                  <c:v>94.032934501048487</c:v>
                </c:pt>
                <c:pt idx="966">
                  <c:v>94.032934501048487</c:v>
                </c:pt>
                <c:pt idx="967">
                  <c:v>94.032934501048487</c:v>
                </c:pt>
                <c:pt idx="968">
                  <c:v>94.032934501048487</c:v>
                </c:pt>
                <c:pt idx="969">
                  <c:v>94.008264462809919</c:v>
                </c:pt>
                <c:pt idx="970">
                  <c:v>94.008264462809919</c:v>
                </c:pt>
                <c:pt idx="971">
                  <c:v>94.008264462809919</c:v>
                </c:pt>
                <c:pt idx="972">
                  <c:v>94.008264462809919</c:v>
                </c:pt>
                <c:pt idx="973">
                  <c:v>93.986678179351173</c:v>
                </c:pt>
                <c:pt idx="974">
                  <c:v>93.986678179351173</c:v>
                </c:pt>
                <c:pt idx="975">
                  <c:v>93.986678179351173</c:v>
                </c:pt>
                <c:pt idx="976">
                  <c:v>93.974343160231896</c:v>
                </c:pt>
                <c:pt idx="977">
                  <c:v>93.965091895892442</c:v>
                </c:pt>
                <c:pt idx="978">
                  <c:v>93.965091895892442</c:v>
                </c:pt>
                <c:pt idx="979">
                  <c:v>93.955840631552974</c:v>
                </c:pt>
                <c:pt idx="980">
                  <c:v>93.949673121993342</c:v>
                </c:pt>
                <c:pt idx="981">
                  <c:v>93.937338102874051</c:v>
                </c:pt>
                <c:pt idx="982">
                  <c:v>93.937338102874051</c:v>
                </c:pt>
                <c:pt idx="983">
                  <c:v>93.937338102874051</c:v>
                </c:pt>
                <c:pt idx="984">
                  <c:v>93.918835574195143</c:v>
                </c:pt>
                <c:pt idx="985">
                  <c:v>93.918835574195143</c:v>
                </c:pt>
                <c:pt idx="986">
                  <c:v>93.918835574195143</c:v>
                </c:pt>
                <c:pt idx="987">
                  <c:v>93.88491427161712</c:v>
                </c:pt>
                <c:pt idx="988">
                  <c:v>93.88491427161712</c:v>
                </c:pt>
                <c:pt idx="989">
                  <c:v>93.88491427161712</c:v>
                </c:pt>
                <c:pt idx="990">
                  <c:v>93.88491427161712</c:v>
                </c:pt>
                <c:pt idx="991">
                  <c:v>93.88491427161712</c:v>
                </c:pt>
                <c:pt idx="992">
                  <c:v>93.88491427161712</c:v>
                </c:pt>
                <c:pt idx="993">
                  <c:v>93.88491427161712</c:v>
                </c:pt>
                <c:pt idx="994">
                  <c:v>93.88491427161712</c:v>
                </c:pt>
                <c:pt idx="995">
                  <c:v>93.857160478598743</c:v>
                </c:pt>
                <c:pt idx="996">
                  <c:v>93.847909214259289</c:v>
                </c:pt>
                <c:pt idx="997">
                  <c:v>93.847909214259289</c:v>
                </c:pt>
                <c:pt idx="998">
                  <c:v>93.832490440360189</c:v>
                </c:pt>
                <c:pt idx="999">
                  <c:v>93.832490440360189</c:v>
                </c:pt>
                <c:pt idx="1000">
                  <c:v>93.832490440360189</c:v>
                </c:pt>
                <c:pt idx="1001">
                  <c:v>93.801652892561975</c:v>
                </c:pt>
                <c:pt idx="1002">
                  <c:v>93.801652892561975</c:v>
                </c:pt>
                <c:pt idx="1003">
                  <c:v>93.801652892561975</c:v>
                </c:pt>
                <c:pt idx="1004">
                  <c:v>93.801652892561975</c:v>
                </c:pt>
                <c:pt idx="1005">
                  <c:v>93.801652892561975</c:v>
                </c:pt>
                <c:pt idx="1006">
                  <c:v>93.801652892561975</c:v>
                </c:pt>
                <c:pt idx="1007">
                  <c:v>93.801652892561975</c:v>
                </c:pt>
                <c:pt idx="1008">
                  <c:v>93.758480325644499</c:v>
                </c:pt>
                <c:pt idx="1009">
                  <c:v>93.758480325644499</c:v>
                </c:pt>
                <c:pt idx="1010">
                  <c:v>93.758480325644499</c:v>
                </c:pt>
                <c:pt idx="1011">
                  <c:v>93.758480325644499</c:v>
                </c:pt>
                <c:pt idx="1012">
                  <c:v>93.758480325644499</c:v>
                </c:pt>
                <c:pt idx="1013">
                  <c:v>93.758480325644499</c:v>
                </c:pt>
                <c:pt idx="1014">
                  <c:v>93.758480325644499</c:v>
                </c:pt>
                <c:pt idx="1015">
                  <c:v>93.733810287405944</c:v>
                </c:pt>
                <c:pt idx="1016">
                  <c:v>93.696805230048113</c:v>
                </c:pt>
                <c:pt idx="1017">
                  <c:v>93.696805230048113</c:v>
                </c:pt>
                <c:pt idx="1018">
                  <c:v>93.696805230048113</c:v>
                </c:pt>
                <c:pt idx="1019">
                  <c:v>93.696805230048113</c:v>
                </c:pt>
                <c:pt idx="1020">
                  <c:v>93.696805230048113</c:v>
                </c:pt>
                <c:pt idx="1021">
                  <c:v>93.696805230048113</c:v>
                </c:pt>
                <c:pt idx="1022">
                  <c:v>93.696805230048113</c:v>
                </c:pt>
                <c:pt idx="1023">
                  <c:v>93.696805230048113</c:v>
                </c:pt>
                <c:pt idx="1024">
                  <c:v>93.696805230048113</c:v>
                </c:pt>
                <c:pt idx="1025">
                  <c:v>93.696805230048113</c:v>
                </c:pt>
                <c:pt idx="1026">
                  <c:v>93.696805230048113</c:v>
                </c:pt>
                <c:pt idx="1027">
                  <c:v>93.659800172690268</c:v>
                </c:pt>
                <c:pt idx="1028">
                  <c:v>93.653632663130622</c:v>
                </c:pt>
                <c:pt idx="1029">
                  <c:v>93.622795115332423</c:v>
                </c:pt>
                <c:pt idx="1030">
                  <c:v>93.622795115332423</c:v>
                </c:pt>
                <c:pt idx="1031">
                  <c:v>93.622795115332423</c:v>
                </c:pt>
                <c:pt idx="1032">
                  <c:v>93.622795115332423</c:v>
                </c:pt>
                <c:pt idx="1033">
                  <c:v>93.622795115332423</c:v>
                </c:pt>
                <c:pt idx="1034">
                  <c:v>93.622795115332423</c:v>
                </c:pt>
                <c:pt idx="1035">
                  <c:v>93.622795115332423</c:v>
                </c:pt>
                <c:pt idx="1036">
                  <c:v>93.622795115332423</c:v>
                </c:pt>
                <c:pt idx="1037">
                  <c:v>93.622795115332423</c:v>
                </c:pt>
                <c:pt idx="1038">
                  <c:v>93.588873812754414</c:v>
                </c:pt>
                <c:pt idx="1039">
                  <c:v>93.588873812754414</c:v>
                </c:pt>
                <c:pt idx="1040">
                  <c:v>93.576538793635137</c:v>
                </c:pt>
                <c:pt idx="1041">
                  <c:v>93.576538793635137</c:v>
                </c:pt>
                <c:pt idx="1042">
                  <c:v>93.564203774515846</c:v>
                </c:pt>
                <c:pt idx="1043">
                  <c:v>93.564203774515846</c:v>
                </c:pt>
                <c:pt idx="1044">
                  <c:v>93.551868755396569</c:v>
                </c:pt>
                <c:pt idx="1045">
                  <c:v>93.551868755396569</c:v>
                </c:pt>
                <c:pt idx="1046">
                  <c:v>93.539533736277292</c:v>
                </c:pt>
                <c:pt idx="1047">
                  <c:v>93.539533736277292</c:v>
                </c:pt>
                <c:pt idx="1048">
                  <c:v>93.517947452818547</c:v>
                </c:pt>
                <c:pt idx="1049">
                  <c:v>93.517947452818547</c:v>
                </c:pt>
                <c:pt idx="1050">
                  <c:v>93.517947452818547</c:v>
                </c:pt>
                <c:pt idx="1051">
                  <c:v>93.517947452818547</c:v>
                </c:pt>
                <c:pt idx="1052">
                  <c:v>93.517947452818547</c:v>
                </c:pt>
                <c:pt idx="1053">
                  <c:v>93.484026150240524</c:v>
                </c:pt>
                <c:pt idx="1054">
                  <c:v>93.484026150240524</c:v>
                </c:pt>
                <c:pt idx="1055">
                  <c:v>93.484026150240524</c:v>
                </c:pt>
                <c:pt idx="1056">
                  <c:v>93.484026150240524</c:v>
                </c:pt>
                <c:pt idx="1057">
                  <c:v>93.484026150240524</c:v>
                </c:pt>
                <c:pt idx="1058">
                  <c:v>93.484026150240524</c:v>
                </c:pt>
                <c:pt idx="1059">
                  <c:v>93.459356112001984</c:v>
                </c:pt>
                <c:pt idx="1060">
                  <c:v>93.459356112001984</c:v>
                </c:pt>
                <c:pt idx="1061">
                  <c:v>93.450104847662516</c:v>
                </c:pt>
                <c:pt idx="1062">
                  <c:v>93.422351054644139</c:v>
                </c:pt>
                <c:pt idx="1063">
                  <c:v>93.422351054644139</c:v>
                </c:pt>
                <c:pt idx="1064">
                  <c:v>93.422351054644139</c:v>
                </c:pt>
                <c:pt idx="1065">
                  <c:v>93.422351054644139</c:v>
                </c:pt>
                <c:pt idx="1066">
                  <c:v>93.422351054644139</c:v>
                </c:pt>
                <c:pt idx="1067">
                  <c:v>93.422351054644139</c:v>
                </c:pt>
                <c:pt idx="1068">
                  <c:v>93.422351054644139</c:v>
                </c:pt>
                <c:pt idx="1069">
                  <c:v>93.422351054644139</c:v>
                </c:pt>
                <c:pt idx="1070">
                  <c:v>93.388429752066116</c:v>
                </c:pt>
                <c:pt idx="1071">
                  <c:v>93.388429752066116</c:v>
                </c:pt>
                <c:pt idx="1072">
                  <c:v>93.388429752066116</c:v>
                </c:pt>
                <c:pt idx="1073">
                  <c:v>93.376094732946839</c:v>
                </c:pt>
                <c:pt idx="1074">
                  <c:v>93.369927223387194</c:v>
                </c:pt>
                <c:pt idx="1075">
                  <c:v>93.354508449488094</c:v>
                </c:pt>
                <c:pt idx="1076">
                  <c:v>93.354508449488094</c:v>
                </c:pt>
                <c:pt idx="1077">
                  <c:v>93.354508449488094</c:v>
                </c:pt>
                <c:pt idx="1078">
                  <c:v>93.354508449488094</c:v>
                </c:pt>
                <c:pt idx="1079">
                  <c:v>93.336005920809171</c:v>
                </c:pt>
                <c:pt idx="1080">
                  <c:v>93.336005920809171</c:v>
                </c:pt>
                <c:pt idx="1081">
                  <c:v>93.326754656469717</c:v>
                </c:pt>
                <c:pt idx="1082">
                  <c:v>93.320587146910071</c:v>
                </c:pt>
                <c:pt idx="1083">
                  <c:v>93.31441963735044</c:v>
                </c:pt>
                <c:pt idx="1084">
                  <c:v>93.274330825212786</c:v>
                </c:pt>
                <c:pt idx="1085">
                  <c:v>93.274330825212786</c:v>
                </c:pt>
                <c:pt idx="1086">
                  <c:v>93.274330825212786</c:v>
                </c:pt>
                <c:pt idx="1087">
                  <c:v>93.274330825212786</c:v>
                </c:pt>
                <c:pt idx="1088">
                  <c:v>93.274330825212786</c:v>
                </c:pt>
                <c:pt idx="1089">
                  <c:v>93.274330825212786</c:v>
                </c:pt>
                <c:pt idx="1090">
                  <c:v>93.274330825212786</c:v>
                </c:pt>
                <c:pt idx="1091">
                  <c:v>93.274330825212786</c:v>
                </c:pt>
                <c:pt idx="1092">
                  <c:v>93.274330825212786</c:v>
                </c:pt>
                <c:pt idx="1093">
                  <c:v>93.274330825212786</c:v>
                </c:pt>
                <c:pt idx="1094">
                  <c:v>93.274330825212786</c:v>
                </c:pt>
                <c:pt idx="1095">
                  <c:v>93.274330825212786</c:v>
                </c:pt>
                <c:pt idx="1096">
                  <c:v>93.234242013075118</c:v>
                </c:pt>
                <c:pt idx="1097">
                  <c:v>93.224990748735664</c:v>
                </c:pt>
                <c:pt idx="1098">
                  <c:v>93.224990748735664</c:v>
                </c:pt>
                <c:pt idx="1099">
                  <c:v>93.215739484396195</c:v>
                </c:pt>
                <c:pt idx="1100">
                  <c:v>93.209571974836564</c:v>
                </c:pt>
                <c:pt idx="1101">
                  <c:v>93.194153200937464</c:v>
                </c:pt>
                <c:pt idx="1102">
                  <c:v>93.194153200937464</c:v>
                </c:pt>
                <c:pt idx="1103">
                  <c:v>93.194153200937464</c:v>
                </c:pt>
                <c:pt idx="1104">
                  <c:v>93.194153200937464</c:v>
                </c:pt>
                <c:pt idx="1105">
                  <c:v>93.172566917478733</c:v>
                </c:pt>
                <c:pt idx="1106">
                  <c:v>93.172566917478733</c:v>
                </c:pt>
                <c:pt idx="1107">
                  <c:v>93.172566917478733</c:v>
                </c:pt>
                <c:pt idx="1108">
                  <c:v>93.150980634019987</c:v>
                </c:pt>
                <c:pt idx="1109">
                  <c:v>93.150980634019987</c:v>
                </c:pt>
                <c:pt idx="1110">
                  <c:v>93.150980634019987</c:v>
                </c:pt>
                <c:pt idx="1111">
                  <c:v>93.150980634019987</c:v>
                </c:pt>
                <c:pt idx="1112">
                  <c:v>93.132478105341065</c:v>
                </c:pt>
                <c:pt idx="1113">
                  <c:v>93.132478105341065</c:v>
                </c:pt>
                <c:pt idx="1114">
                  <c:v>93.101640557542865</c:v>
                </c:pt>
                <c:pt idx="1115">
                  <c:v>93.101640557542865</c:v>
                </c:pt>
                <c:pt idx="1116">
                  <c:v>93.101640557542865</c:v>
                </c:pt>
                <c:pt idx="1117">
                  <c:v>93.101640557542865</c:v>
                </c:pt>
                <c:pt idx="1118">
                  <c:v>93.101640557542865</c:v>
                </c:pt>
                <c:pt idx="1119">
                  <c:v>93.101640557542865</c:v>
                </c:pt>
                <c:pt idx="1120">
                  <c:v>93.101640557542865</c:v>
                </c:pt>
                <c:pt idx="1121">
                  <c:v>93.101640557542865</c:v>
                </c:pt>
                <c:pt idx="1122">
                  <c:v>93.052300481065743</c:v>
                </c:pt>
                <c:pt idx="1123">
                  <c:v>93.052300481065743</c:v>
                </c:pt>
                <c:pt idx="1124">
                  <c:v>93.052300481065743</c:v>
                </c:pt>
                <c:pt idx="1125">
                  <c:v>93.052300481065743</c:v>
                </c:pt>
                <c:pt idx="1126">
                  <c:v>93.052300481065743</c:v>
                </c:pt>
                <c:pt idx="1127">
                  <c:v>93.052300481065743</c:v>
                </c:pt>
                <c:pt idx="1128">
                  <c:v>93.052300481065743</c:v>
                </c:pt>
                <c:pt idx="1129">
                  <c:v>93.052300481065743</c:v>
                </c:pt>
                <c:pt idx="1130">
                  <c:v>93.024546688047366</c:v>
                </c:pt>
                <c:pt idx="1131">
                  <c:v>92.978290366350066</c:v>
                </c:pt>
                <c:pt idx="1132">
                  <c:v>92.978290366350066</c:v>
                </c:pt>
                <c:pt idx="1133">
                  <c:v>92.978290366350066</c:v>
                </c:pt>
                <c:pt idx="1134">
                  <c:v>92.978290366350066</c:v>
                </c:pt>
                <c:pt idx="1135">
                  <c:v>92.978290366350066</c:v>
                </c:pt>
                <c:pt idx="1136">
                  <c:v>92.978290366350066</c:v>
                </c:pt>
                <c:pt idx="1137">
                  <c:v>92.978290366350066</c:v>
                </c:pt>
                <c:pt idx="1138">
                  <c:v>92.978290366350066</c:v>
                </c:pt>
                <c:pt idx="1139">
                  <c:v>92.978290366350066</c:v>
                </c:pt>
                <c:pt idx="1140">
                  <c:v>92.978290366350066</c:v>
                </c:pt>
                <c:pt idx="1141">
                  <c:v>92.978290366350066</c:v>
                </c:pt>
                <c:pt idx="1142">
                  <c:v>92.978290366350066</c:v>
                </c:pt>
                <c:pt idx="1143">
                  <c:v>92.978290366350066</c:v>
                </c:pt>
                <c:pt idx="1144">
                  <c:v>92.978290366350066</c:v>
                </c:pt>
                <c:pt idx="1145">
                  <c:v>92.90428025163439</c:v>
                </c:pt>
                <c:pt idx="1146">
                  <c:v>92.90428025163439</c:v>
                </c:pt>
                <c:pt idx="1147">
                  <c:v>92.90428025163439</c:v>
                </c:pt>
                <c:pt idx="1148">
                  <c:v>92.90428025163439</c:v>
                </c:pt>
                <c:pt idx="1149">
                  <c:v>92.90428025163439</c:v>
                </c:pt>
                <c:pt idx="1150">
                  <c:v>92.90428025163439</c:v>
                </c:pt>
                <c:pt idx="1151">
                  <c:v>92.90428025163439</c:v>
                </c:pt>
                <c:pt idx="1152">
                  <c:v>92.90428025163439</c:v>
                </c:pt>
                <c:pt idx="1153">
                  <c:v>92.90428025163439</c:v>
                </c:pt>
                <c:pt idx="1154">
                  <c:v>92.90428025163439</c:v>
                </c:pt>
                <c:pt idx="1155">
                  <c:v>92.870358949056381</c:v>
                </c:pt>
                <c:pt idx="1156">
                  <c:v>92.861107684716913</c:v>
                </c:pt>
                <c:pt idx="1157">
                  <c:v>92.861107684716913</c:v>
                </c:pt>
                <c:pt idx="1158">
                  <c:v>92.787097570001237</c:v>
                </c:pt>
                <c:pt idx="1159">
                  <c:v>92.787097570001237</c:v>
                </c:pt>
                <c:pt idx="1160">
                  <c:v>92.787097570001237</c:v>
                </c:pt>
                <c:pt idx="1161">
                  <c:v>92.787097570001237</c:v>
                </c:pt>
                <c:pt idx="1162">
                  <c:v>92.787097570001237</c:v>
                </c:pt>
                <c:pt idx="1163">
                  <c:v>92.787097570001237</c:v>
                </c:pt>
                <c:pt idx="1164">
                  <c:v>92.787097570001237</c:v>
                </c:pt>
                <c:pt idx="1165">
                  <c:v>92.787097570001237</c:v>
                </c:pt>
                <c:pt idx="1166">
                  <c:v>92.787097570001237</c:v>
                </c:pt>
                <c:pt idx="1167">
                  <c:v>92.787097570001237</c:v>
                </c:pt>
                <c:pt idx="1168">
                  <c:v>92.787097570001237</c:v>
                </c:pt>
                <c:pt idx="1169">
                  <c:v>92.787097570001237</c:v>
                </c:pt>
                <c:pt idx="1170">
                  <c:v>92.787097570001237</c:v>
                </c:pt>
                <c:pt idx="1171">
                  <c:v>92.787097570001237</c:v>
                </c:pt>
                <c:pt idx="1172">
                  <c:v>92.787097570001237</c:v>
                </c:pt>
                <c:pt idx="1173">
                  <c:v>92.787097570001237</c:v>
                </c:pt>
                <c:pt idx="1174">
                  <c:v>92.787097570001237</c:v>
                </c:pt>
                <c:pt idx="1175">
                  <c:v>92.787097570001237</c:v>
                </c:pt>
                <c:pt idx="1176">
                  <c:v>92.787097570001237</c:v>
                </c:pt>
                <c:pt idx="1177">
                  <c:v>92.787097570001237</c:v>
                </c:pt>
                <c:pt idx="1178">
                  <c:v>92.787097570001237</c:v>
                </c:pt>
                <c:pt idx="1179">
                  <c:v>92.787097570001237</c:v>
                </c:pt>
                <c:pt idx="1180">
                  <c:v>92.71308745528556</c:v>
                </c:pt>
                <c:pt idx="1181">
                  <c:v>92.71308745528556</c:v>
                </c:pt>
                <c:pt idx="1182">
                  <c:v>92.688417417046992</c:v>
                </c:pt>
                <c:pt idx="1183">
                  <c:v>92.688417417046992</c:v>
                </c:pt>
                <c:pt idx="1184">
                  <c:v>92.688417417046992</c:v>
                </c:pt>
                <c:pt idx="1185">
                  <c:v>92.688417417046992</c:v>
                </c:pt>
                <c:pt idx="1186">
                  <c:v>92.688417417046992</c:v>
                </c:pt>
                <c:pt idx="1187">
                  <c:v>92.688417417046992</c:v>
                </c:pt>
                <c:pt idx="1188">
                  <c:v>92.666831133588261</c:v>
                </c:pt>
                <c:pt idx="1189">
                  <c:v>92.660663624028615</c:v>
                </c:pt>
                <c:pt idx="1190">
                  <c:v>92.651412359689161</c:v>
                </c:pt>
                <c:pt idx="1191">
                  <c:v>92.651412359689161</c:v>
                </c:pt>
                <c:pt idx="1192">
                  <c:v>92.626742321450592</c:v>
                </c:pt>
                <c:pt idx="1193">
                  <c:v>92.626742321450592</c:v>
                </c:pt>
                <c:pt idx="1194">
                  <c:v>92.626742321450592</c:v>
                </c:pt>
                <c:pt idx="1195">
                  <c:v>92.626742321450592</c:v>
                </c:pt>
                <c:pt idx="1196">
                  <c:v>92.626742321450592</c:v>
                </c:pt>
                <c:pt idx="1197">
                  <c:v>92.626742321450592</c:v>
                </c:pt>
                <c:pt idx="1198">
                  <c:v>92.605156037991847</c:v>
                </c:pt>
                <c:pt idx="1199">
                  <c:v>92.589737264092761</c:v>
                </c:pt>
                <c:pt idx="1200">
                  <c:v>92.589737264092761</c:v>
                </c:pt>
                <c:pt idx="1201">
                  <c:v>92.589737264092761</c:v>
                </c:pt>
                <c:pt idx="1202">
                  <c:v>92.589737264092761</c:v>
                </c:pt>
                <c:pt idx="1203">
                  <c:v>92.574318490193662</c:v>
                </c:pt>
                <c:pt idx="1204">
                  <c:v>92.561983471074385</c:v>
                </c:pt>
                <c:pt idx="1205">
                  <c:v>92.561983471074385</c:v>
                </c:pt>
                <c:pt idx="1206">
                  <c:v>92.561983471074385</c:v>
                </c:pt>
                <c:pt idx="1207">
                  <c:v>92.540397187615639</c:v>
                </c:pt>
                <c:pt idx="1208">
                  <c:v>92.540397187615639</c:v>
                </c:pt>
                <c:pt idx="1209">
                  <c:v>92.540397187615639</c:v>
                </c:pt>
                <c:pt idx="1210">
                  <c:v>92.540397187615639</c:v>
                </c:pt>
                <c:pt idx="1211">
                  <c:v>92.521894658936716</c:v>
                </c:pt>
                <c:pt idx="1212">
                  <c:v>92.521894658936716</c:v>
                </c:pt>
                <c:pt idx="1213">
                  <c:v>92.509559639817439</c:v>
                </c:pt>
                <c:pt idx="1214">
                  <c:v>92.509559639817439</c:v>
                </c:pt>
                <c:pt idx="1215">
                  <c:v>92.487973356358694</c:v>
                </c:pt>
                <c:pt idx="1216">
                  <c:v>92.487973356358694</c:v>
                </c:pt>
                <c:pt idx="1217">
                  <c:v>92.487973356358694</c:v>
                </c:pt>
                <c:pt idx="1218">
                  <c:v>92.487973356358694</c:v>
                </c:pt>
                <c:pt idx="1219">
                  <c:v>92.487973356358694</c:v>
                </c:pt>
                <c:pt idx="1220">
                  <c:v>92.460219563340317</c:v>
                </c:pt>
                <c:pt idx="1221">
                  <c:v>92.460219563340317</c:v>
                </c:pt>
                <c:pt idx="1222">
                  <c:v>92.460219563340317</c:v>
                </c:pt>
                <c:pt idx="1223">
                  <c:v>92.460219563340317</c:v>
                </c:pt>
                <c:pt idx="1224">
                  <c:v>92.441717034661409</c:v>
                </c:pt>
                <c:pt idx="1225">
                  <c:v>92.441717034661409</c:v>
                </c:pt>
                <c:pt idx="1226">
                  <c:v>92.429382015542132</c:v>
                </c:pt>
                <c:pt idx="1227">
                  <c:v>92.429382015542132</c:v>
                </c:pt>
                <c:pt idx="1228">
                  <c:v>92.420130751202663</c:v>
                </c:pt>
                <c:pt idx="1229">
                  <c:v>92.395460712964109</c:v>
                </c:pt>
                <c:pt idx="1230">
                  <c:v>92.395460712964109</c:v>
                </c:pt>
                <c:pt idx="1231">
                  <c:v>92.395460712964109</c:v>
                </c:pt>
                <c:pt idx="1232">
                  <c:v>92.395460712964109</c:v>
                </c:pt>
                <c:pt idx="1233">
                  <c:v>92.395460712964109</c:v>
                </c:pt>
                <c:pt idx="1234">
                  <c:v>92.395460712964109</c:v>
                </c:pt>
                <c:pt idx="1235">
                  <c:v>92.395460712964109</c:v>
                </c:pt>
                <c:pt idx="1236">
                  <c:v>92.367706919945718</c:v>
                </c:pt>
                <c:pt idx="1237">
                  <c:v>92.367706919945718</c:v>
                </c:pt>
                <c:pt idx="1238">
                  <c:v>92.336869372147518</c:v>
                </c:pt>
                <c:pt idx="1239">
                  <c:v>92.336869372147518</c:v>
                </c:pt>
                <c:pt idx="1240">
                  <c:v>92.336869372147518</c:v>
                </c:pt>
                <c:pt idx="1241">
                  <c:v>92.336869372147518</c:v>
                </c:pt>
                <c:pt idx="1242">
                  <c:v>92.336869372147518</c:v>
                </c:pt>
                <c:pt idx="1243">
                  <c:v>92.336869372147518</c:v>
                </c:pt>
                <c:pt idx="1244">
                  <c:v>92.336869372147518</c:v>
                </c:pt>
                <c:pt idx="1245">
                  <c:v>92.336869372147518</c:v>
                </c:pt>
                <c:pt idx="1246">
                  <c:v>92.309115579129156</c:v>
                </c:pt>
                <c:pt idx="1247">
                  <c:v>92.293696805230056</c:v>
                </c:pt>
                <c:pt idx="1248">
                  <c:v>92.293696805230056</c:v>
                </c:pt>
                <c:pt idx="1249">
                  <c:v>92.293696805230056</c:v>
                </c:pt>
                <c:pt idx="1250">
                  <c:v>92.293696805230056</c:v>
                </c:pt>
                <c:pt idx="1251">
                  <c:v>92.278278031330956</c:v>
                </c:pt>
                <c:pt idx="1252">
                  <c:v>92.238189219193288</c:v>
                </c:pt>
                <c:pt idx="1253">
                  <c:v>92.238189219193288</c:v>
                </c:pt>
                <c:pt idx="1254">
                  <c:v>92.238189219193288</c:v>
                </c:pt>
                <c:pt idx="1255">
                  <c:v>92.238189219193288</c:v>
                </c:pt>
                <c:pt idx="1256">
                  <c:v>92.238189219193288</c:v>
                </c:pt>
                <c:pt idx="1257">
                  <c:v>92.238189219193288</c:v>
                </c:pt>
                <c:pt idx="1258">
                  <c:v>92.238189219193288</c:v>
                </c:pt>
                <c:pt idx="1259">
                  <c:v>92.238189219193288</c:v>
                </c:pt>
                <c:pt idx="1260">
                  <c:v>92.238189219193288</c:v>
                </c:pt>
                <c:pt idx="1261">
                  <c:v>92.238189219193288</c:v>
                </c:pt>
                <c:pt idx="1262">
                  <c:v>92.238189219193288</c:v>
                </c:pt>
                <c:pt idx="1263">
                  <c:v>92.238189219193288</c:v>
                </c:pt>
                <c:pt idx="1264">
                  <c:v>92.191932897495988</c:v>
                </c:pt>
                <c:pt idx="1265">
                  <c:v>92.191932897495988</c:v>
                </c:pt>
                <c:pt idx="1266">
                  <c:v>92.191932897495988</c:v>
                </c:pt>
                <c:pt idx="1267">
                  <c:v>92.12717404711978</c:v>
                </c:pt>
                <c:pt idx="1268">
                  <c:v>92.12717404711978</c:v>
                </c:pt>
                <c:pt idx="1269">
                  <c:v>92.12717404711978</c:v>
                </c:pt>
                <c:pt idx="1270">
                  <c:v>92.12717404711978</c:v>
                </c:pt>
                <c:pt idx="1271">
                  <c:v>92.12717404711978</c:v>
                </c:pt>
                <c:pt idx="1272">
                  <c:v>92.12717404711978</c:v>
                </c:pt>
                <c:pt idx="1273">
                  <c:v>92.12717404711978</c:v>
                </c:pt>
                <c:pt idx="1274">
                  <c:v>92.12717404711978</c:v>
                </c:pt>
                <c:pt idx="1275">
                  <c:v>92.12717404711978</c:v>
                </c:pt>
                <c:pt idx="1276">
                  <c:v>92.12717404711978</c:v>
                </c:pt>
                <c:pt idx="1277">
                  <c:v>92.12717404711978</c:v>
                </c:pt>
                <c:pt idx="1278">
                  <c:v>92.12717404711978</c:v>
                </c:pt>
                <c:pt idx="1279">
                  <c:v>92.12717404711978</c:v>
                </c:pt>
                <c:pt idx="1280">
                  <c:v>92.12717404711978</c:v>
                </c:pt>
                <c:pt idx="1281">
                  <c:v>92.12717404711978</c:v>
                </c:pt>
                <c:pt idx="1282">
                  <c:v>92.12717404711978</c:v>
                </c:pt>
                <c:pt idx="1283">
                  <c:v>92.12717404711978</c:v>
                </c:pt>
                <c:pt idx="1284">
                  <c:v>92.12717404711978</c:v>
                </c:pt>
                <c:pt idx="1285">
                  <c:v>92.068582706303189</c:v>
                </c:pt>
                <c:pt idx="1286">
                  <c:v>92.043912668064635</c:v>
                </c:pt>
                <c:pt idx="1287">
                  <c:v>92.043912668064635</c:v>
                </c:pt>
                <c:pt idx="1288">
                  <c:v>92.043912668064635</c:v>
                </c:pt>
                <c:pt idx="1289">
                  <c:v>92.043912668064635</c:v>
                </c:pt>
                <c:pt idx="1290">
                  <c:v>92.043912668064635</c:v>
                </c:pt>
                <c:pt idx="1291">
                  <c:v>92.043912668064635</c:v>
                </c:pt>
                <c:pt idx="1292">
                  <c:v>92.043912668064635</c:v>
                </c:pt>
                <c:pt idx="1293">
                  <c:v>92.019242629826081</c:v>
                </c:pt>
                <c:pt idx="1294">
                  <c:v>91.948316269890213</c:v>
                </c:pt>
                <c:pt idx="1295">
                  <c:v>91.948316269890213</c:v>
                </c:pt>
                <c:pt idx="1296">
                  <c:v>91.948316269890213</c:v>
                </c:pt>
                <c:pt idx="1297">
                  <c:v>91.948316269890213</c:v>
                </c:pt>
                <c:pt idx="1298">
                  <c:v>91.948316269890213</c:v>
                </c:pt>
                <c:pt idx="1299">
                  <c:v>91.948316269890213</c:v>
                </c:pt>
                <c:pt idx="1300">
                  <c:v>91.948316269890213</c:v>
                </c:pt>
                <c:pt idx="1301">
                  <c:v>91.948316269890213</c:v>
                </c:pt>
                <c:pt idx="1302">
                  <c:v>91.948316269890213</c:v>
                </c:pt>
                <c:pt idx="1303">
                  <c:v>91.948316269890213</c:v>
                </c:pt>
                <c:pt idx="1304">
                  <c:v>91.948316269890213</c:v>
                </c:pt>
                <c:pt idx="1305">
                  <c:v>91.948316269890213</c:v>
                </c:pt>
                <c:pt idx="1306">
                  <c:v>91.948316269890213</c:v>
                </c:pt>
                <c:pt idx="1307">
                  <c:v>91.948316269890213</c:v>
                </c:pt>
                <c:pt idx="1308">
                  <c:v>91.948316269890213</c:v>
                </c:pt>
                <c:pt idx="1309">
                  <c:v>91.948316269890213</c:v>
                </c:pt>
                <c:pt idx="1310">
                  <c:v>91.948316269890213</c:v>
                </c:pt>
                <c:pt idx="1311">
                  <c:v>91.948316269890213</c:v>
                </c:pt>
                <c:pt idx="1312">
                  <c:v>91.948316269890213</c:v>
                </c:pt>
                <c:pt idx="1313">
                  <c:v>91.948316269890213</c:v>
                </c:pt>
                <c:pt idx="1314">
                  <c:v>91.948316269890213</c:v>
                </c:pt>
                <c:pt idx="1315">
                  <c:v>91.948316269890213</c:v>
                </c:pt>
                <c:pt idx="1316">
                  <c:v>91.87738990995436</c:v>
                </c:pt>
                <c:pt idx="1317">
                  <c:v>91.871222400394728</c:v>
                </c:pt>
                <c:pt idx="1318">
                  <c:v>91.837301097816706</c:v>
                </c:pt>
                <c:pt idx="1319">
                  <c:v>91.837301097816706</c:v>
                </c:pt>
                <c:pt idx="1320">
                  <c:v>91.837301097816706</c:v>
                </c:pt>
                <c:pt idx="1321">
                  <c:v>91.837301097816706</c:v>
                </c:pt>
                <c:pt idx="1322">
                  <c:v>91.837301097816706</c:v>
                </c:pt>
                <c:pt idx="1323">
                  <c:v>91.837301097816706</c:v>
                </c:pt>
                <c:pt idx="1324">
                  <c:v>91.837301097816706</c:v>
                </c:pt>
                <c:pt idx="1325">
                  <c:v>91.837301097816706</c:v>
                </c:pt>
                <c:pt idx="1326">
                  <c:v>91.837301097816706</c:v>
                </c:pt>
                <c:pt idx="1327">
                  <c:v>91.837301097816706</c:v>
                </c:pt>
                <c:pt idx="1328">
                  <c:v>91.803379795238683</c:v>
                </c:pt>
                <c:pt idx="1329">
                  <c:v>91.787961021339584</c:v>
                </c:pt>
                <c:pt idx="1330">
                  <c:v>91.787961021339584</c:v>
                </c:pt>
                <c:pt idx="1331">
                  <c:v>91.787961021339584</c:v>
                </c:pt>
                <c:pt idx="1332">
                  <c:v>91.787961021339584</c:v>
                </c:pt>
                <c:pt idx="1333">
                  <c:v>91.769458492660661</c:v>
                </c:pt>
                <c:pt idx="1334">
                  <c:v>91.769458492660661</c:v>
                </c:pt>
                <c:pt idx="1335">
                  <c:v>91.744788454422093</c:v>
                </c:pt>
                <c:pt idx="1336">
                  <c:v>91.744788454422093</c:v>
                </c:pt>
                <c:pt idx="1337">
                  <c:v>91.744788454422093</c:v>
                </c:pt>
                <c:pt idx="1338">
                  <c:v>91.744788454422093</c:v>
                </c:pt>
                <c:pt idx="1339">
                  <c:v>91.744788454422093</c:v>
                </c:pt>
                <c:pt idx="1340">
                  <c:v>91.744788454422093</c:v>
                </c:pt>
                <c:pt idx="1341">
                  <c:v>91.707783397064276</c:v>
                </c:pt>
                <c:pt idx="1342">
                  <c:v>91.707783397064276</c:v>
                </c:pt>
                <c:pt idx="1343">
                  <c:v>91.707783397064276</c:v>
                </c:pt>
                <c:pt idx="1344">
                  <c:v>91.707783397064276</c:v>
                </c:pt>
                <c:pt idx="1345">
                  <c:v>91.707783397064276</c:v>
                </c:pt>
                <c:pt idx="1346">
                  <c:v>91.707783397064276</c:v>
                </c:pt>
                <c:pt idx="1347">
                  <c:v>91.673862094486253</c:v>
                </c:pt>
                <c:pt idx="1348">
                  <c:v>91.673862094486253</c:v>
                </c:pt>
                <c:pt idx="1349">
                  <c:v>91.673862094486253</c:v>
                </c:pt>
                <c:pt idx="1350">
                  <c:v>91.673862094486253</c:v>
                </c:pt>
                <c:pt idx="1351">
                  <c:v>91.673862094486253</c:v>
                </c:pt>
                <c:pt idx="1352">
                  <c:v>91.655359565807331</c:v>
                </c:pt>
                <c:pt idx="1353">
                  <c:v>91.646108301467862</c:v>
                </c:pt>
                <c:pt idx="1354">
                  <c:v>91.646108301467862</c:v>
                </c:pt>
                <c:pt idx="1355">
                  <c:v>91.636857037128408</c:v>
                </c:pt>
                <c:pt idx="1356">
                  <c:v>91.630689527568762</c:v>
                </c:pt>
                <c:pt idx="1357">
                  <c:v>91.606019489330208</c:v>
                </c:pt>
                <c:pt idx="1358">
                  <c:v>91.606019489330208</c:v>
                </c:pt>
                <c:pt idx="1359">
                  <c:v>91.606019489330208</c:v>
                </c:pt>
                <c:pt idx="1360">
                  <c:v>91.606019489330208</c:v>
                </c:pt>
                <c:pt idx="1361">
                  <c:v>91.606019489330208</c:v>
                </c:pt>
                <c:pt idx="1362">
                  <c:v>91.606019489330208</c:v>
                </c:pt>
                <c:pt idx="1363">
                  <c:v>91.606019489330208</c:v>
                </c:pt>
                <c:pt idx="1364">
                  <c:v>91.581349451091654</c:v>
                </c:pt>
                <c:pt idx="1365">
                  <c:v>91.569014431972377</c:v>
                </c:pt>
                <c:pt idx="1366">
                  <c:v>91.569014431972377</c:v>
                </c:pt>
                <c:pt idx="1367">
                  <c:v>91.569014431972377</c:v>
                </c:pt>
                <c:pt idx="1368">
                  <c:v>91.535093129394355</c:v>
                </c:pt>
                <c:pt idx="1369">
                  <c:v>91.535093129394355</c:v>
                </c:pt>
                <c:pt idx="1370">
                  <c:v>91.535093129394355</c:v>
                </c:pt>
                <c:pt idx="1371">
                  <c:v>91.535093129394355</c:v>
                </c:pt>
                <c:pt idx="1372">
                  <c:v>91.535093129394355</c:v>
                </c:pt>
                <c:pt idx="1373">
                  <c:v>91.535093129394355</c:v>
                </c:pt>
                <c:pt idx="1374">
                  <c:v>91.535093129394355</c:v>
                </c:pt>
                <c:pt idx="1375">
                  <c:v>91.535093129394355</c:v>
                </c:pt>
                <c:pt idx="1376">
                  <c:v>91.501171826816332</c:v>
                </c:pt>
                <c:pt idx="1377">
                  <c:v>91.501171826816332</c:v>
                </c:pt>
                <c:pt idx="1378">
                  <c:v>91.501171826816332</c:v>
                </c:pt>
                <c:pt idx="1379">
                  <c:v>91.476501788577764</c:v>
                </c:pt>
                <c:pt idx="1380">
                  <c:v>91.476501788577764</c:v>
                </c:pt>
                <c:pt idx="1381">
                  <c:v>91.476501788577764</c:v>
                </c:pt>
                <c:pt idx="1382">
                  <c:v>91.476501788577764</c:v>
                </c:pt>
                <c:pt idx="1383">
                  <c:v>91.476501788577764</c:v>
                </c:pt>
                <c:pt idx="1384">
                  <c:v>91.457999259898841</c:v>
                </c:pt>
                <c:pt idx="1385">
                  <c:v>91.430245466880478</c:v>
                </c:pt>
                <c:pt idx="1386">
                  <c:v>91.430245466880478</c:v>
                </c:pt>
                <c:pt idx="1387">
                  <c:v>91.430245466880478</c:v>
                </c:pt>
                <c:pt idx="1388">
                  <c:v>91.430245466880478</c:v>
                </c:pt>
                <c:pt idx="1389">
                  <c:v>91.430245466880478</c:v>
                </c:pt>
                <c:pt idx="1390">
                  <c:v>91.430245466880478</c:v>
                </c:pt>
                <c:pt idx="1391">
                  <c:v>91.430245466880478</c:v>
                </c:pt>
                <c:pt idx="1392">
                  <c:v>91.430245466880478</c:v>
                </c:pt>
                <c:pt idx="1393">
                  <c:v>91.39015665474281</c:v>
                </c:pt>
                <c:pt idx="1394">
                  <c:v>91.39015665474281</c:v>
                </c:pt>
                <c:pt idx="1395">
                  <c:v>91.39015665474281</c:v>
                </c:pt>
                <c:pt idx="1396">
                  <c:v>91.39015665474281</c:v>
                </c:pt>
                <c:pt idx="1397">
                  <c:v>91.39015665474281</c:v>
                </c:pt>
                <c:pt idx="1398">
                  <c:v>91.350067842605156</c:v>
                </c:pt>
                <c:pt idx="1399">
                  <c:v>91.350067842605156</c:v>
                </c:pt>
                <c:pt idx="1400">
                  <c:v>91.350067842605156</c:v>
                </c:pt>
                <c:pt idx="1401">
                  <c:v>91.350067842605156</c:v>
                </c:pt>
                <c:pt idx="1402">
                  <c:v>91.350067842605156</c:v>
                </c:pt>
                <c:pt idx="1403">
                  <c:v>91.350067842605156</c:v>
                </c:pt>
                <c:pt idx="1404">
                  <c:v>91.350067842605156</c:v>
                </c:pt>
                <c:pt idx="1405">
                  <c:v>91.350067842605156</c:v>
                </c:pt>
                <c:pt idx="1406">
                  <c:v>91.300727766128048</c:v>
                </c:pt>
                <c:pt idx="1407">
                  <c:v>91.300727766128048</c:v>
                </c:pt>
                <c:pt idx="1408">
                  <c:v>91.300727766128048</c:v>
                </c:pt>
                <c:pt idx="1409">
                  <c:v>91.300727766128048</c:v>
                </c:pt>
                <c:pt idx="1410">
                  <c:v>91.300727766128048</c:v>
                </c:pt>
                <c:pt idx="1411">
                  <c:v>91.300727766128048</c:v>
                </c:pt>
                <c:pt idx="1412">
                  <c:v>91.300727766128048</c:v>
                </c:pt>
                <c:pt idx="1413">
                  <c:v>91.300727766128048</c:v>
                </c:pt>
                <c:pt idx="1414">
                  <c:v>91.263722708770203</c:v>
                </c:pt>
                <c:pt idx="1415">
                  <c:v>91.263722708770203</c:v>
                </c:pt>
                <c:pt idx="1416">
                  <c:v>91.263722708770203</c:v>
                </c:pt>
                <c:pt idx="1417">
                  <c:v>91.263722708770203</c:v>
                </c:pt>
                <c:pt idx="1418">
                  <c:v>91.248303934871103</c:v>
                </c:pt>
                <c:pt idx="1419">
                  <c:v>91.239052670531635</c:v>
                </c:pt>
                <c:pt idx="1420">
                  <c:v>91.239052670531635</c:v>
                </c:pt>
                <c:pt idx="1421">
                  <c:v>91.22980140619218</c:v>
                </c:pt>
                <c:pt idx="1422">
                  <c:v>91.223633896632535</c:v>
                </c:pt>
                <c:pt idx="1423">
                  <c:v>91.214382632293081</c:v>
                </c:pt>
                <c:pt idx="1424">
                  <c:v>91.214382632293081</c:v>
                </c:pt>
                <c:pt idx="1425">
                  <c:v>91.168126310595781</c:v>
                </c:pt>
                <c:pt idx="1426">
                  <c:v>91.168126310595781</c:v>
                </c:pt>
                <c:pt idx="1427">
                  <c:v>91.168126310595781</c:v>
                </c:pt>
                <c:pt idx="1428">
                  <c:v>91.168126310595781</c:v>
                </c:pt>
                <c:pt idx="1429">
                  <c:v>91.168126310595781</c:v>
                </c:pt>
                <c:pt idx="1430">
                  <c:v>91.168126310595781</c:v>
                </c:pt>
                <c:pt idx="1431">
                  <c:v>91.168126310595781</c:v>
                </c:pt>
                <c:pt idx="1432">
                  <c:v>91.168126310595781</c:v>
                </c:pt>
                <c:pt idx="1433">
                  <c:v>91.168126310595781</c:v>
                </c:pt>
                <c:pt idx="1434">
                  <c:v>91.168126310595781</c:v>
                </c:pt>
                <c:pt idx="1435">
                  <c:v>91.168126310595781</c:v>
                </c:pt>
                <c:pt idx="1436">
                  <c:v>91.168126310595781</c:v>
                </c:pt>
                <c:pt idx="1437">
                  <c:v>91.168126310595781</c:v>
                </c:pt>
                <c:pt idx="1438">
                  <c:v>91.118786234118659</c:v>
                </c:pt>
                <c:pt idx="1439">
                  <c:v>91.118786234118659</c:v>
                </c:pt>
                <c:pt idx="1440">
                  <c:v>91.118786234118659</c:v>
                </c:pt>
                <c:pt idx="1441">
                  <c:v>91.029357345503882</c:v>
                </c:pt>
                <c:pt idx="1442">
                  <c:v>91.029357345503882</c:v>
                </c:pt>
                <c:pt idx="1443">
                  <c:v>91.029357345503882</c:v>
                </c:pt>
                <c:pt idx="1444">
                  <c:v>91.029357345503882</c:v>
                </c:pt>
                <c:pt idx="1445">
                  <c:v>91.029357345503882</c:v>
                </c:pt>
                <c:pt idx="1446">
                  <c:v>91.029357345503882</c:v>
                </c:pt>
                <c:pt idx="1447">
                  <c:v>91.029357345503882</c:v>
                </c:pt>
                <c:pt idx="1448">
                  <c:v>91.029357345503882</c:v>
                </c:pt>
                <c:pt idx="1449">
                  <c:v>91.029357345503882</c:v>
                </c:pt>
                <c:pt idx="1450">
                  <c:v>91.029357345503882</c:v>
                </c:pt>
                <c:pt idx="1451">
                  <c:v>91.029357345503882</c:v>
                </c:pt>
                <c:pt idx="1452">
                  <c:v>91.029357345503882</c:v>
                </c:pt>
                <c:pt idx="1453">
                  <c:v>91.029357345503882</c:v>
                </c:pt>
                <c:pt idx="1454">
                  <c:v>91.029357345503882</c:v>
                </c:pt>
                <c:pt idx="1455">
                  <c:v>91.029357345503882</c:v>
                </c:pt>
                <c:pt idx="1456">
                  <c:v>91.029357345503882</c:v>
                </c:pt>
                <c:pt idx="1457">
                  <c:v>91.029357345503882</c:v>
                </c:pt>
                <c:pt idx="1458">
                  <c:v>91.029357345503882</c:v>
                </c:pt>
                <c:pt idx="1459">
                  <c:v>91.029357345503882</c:v>
                </c:pt>
                <c:pt idx="1460">
                  <c:v>91.029357345503882</c:v>
                </c:pt>
                <c:pt idx="1461">
                  <c:v>91.029357345503882</c:v>
                </c:pt>
                <c:pt idx="1462">
                  <c:v>91.029357345503882</c:v>
                </c:pt>
                <c:pt idx="1463">
                  <c:v>91.029357345503882</c:v>
                </c:pt>
                <c:pt idx="1464">
                  <c:v>91.029357345503882</c:v>
                </c:pt>
                <c:pt idx="1465">
                  <c:v>91.029357345503882</c:v>
                </c:pt>
                <c:pt idx="1466">
                  <c:v>91.029357345503882</c:v>
                </c:pt>
                <c:pt idx="1467">
                  <c:v>90.946095966448752</c:v>
                </c:pt>
                <c:pt idx="1468">
                  <c:v>90.936844702109283</c:v>
                </c:pt>
                <c:pt idx="1469">
                  <c:v>90.936844702109283</c:v>
                </c:pt>
                <c:pt idx="1470">
                  <c:v>90.859750832613798</c:v>
                </c:pt>
                <c:pt idx="1471">
                  <c:v>90.859750832613798</c:v>
                </c:pt>
                <c:pt idx="1472">
                  <c:v>90.859750832613798</c:v>
                </c:pt>
                <c:pt idx="1473">
                  <c:v>90.859750832613798</c:v>
                </c:pt>
                <c:pt idx="1474">
                  <c:v>90.859750832613798</c:v>
                </c:pt>
                <c:pt idx="1475">
                  <c:v>90.859750832613798</c:v>
                </c:pt>
                <c:pt idx="1476">
                  <c:v>90.859750832613798</c:v>
                </c:pt>
                <c:pt idx="1477">
                  <c:v>90.859750832613798</c:v>
                </c:pt>
                <c:pt idx="1478">
                  <c:v>90.859750832613798</c:v>
                </c:pt>
                <c:pt idx="1479">
                  <c:v>90.859750832613798</c:v>
                </c:pt>
                <c:pt idx="1480">
                  <c:v>90.859750832613798</c:v>
                </c:pt>
                <c:pt idx="1481">
                  <c:v>90.859750832613798</c:v>
                </c:pt>
                <c:pt idx="1482">
                  <c:v>90.859750832613798</c:v>
                </c:pt>
                <c:pt idx="1483">
                  <c:v>90.859750832613798</c:v>
                </c:pt>
                <c:pt idx="1484">
                  <c:v>90.859750832613798</c:v>
                </c:pt>
                <c:pt idx="1485">
                  <c:v>90.859750832613798</c:v>
                </c:pt>
                <c:pt idx="1486">
                  <c:v>90.859750832613798</c:v>
                </c:pt>
                <c:pt idx="1487">
                  <c:v>90.859750832613798</c:v>
                </c:pt>
                <c:pt idx="1488">
                  <c:v>90.859750832613798</c:v>
                </c:pt>
                <c:pt idx="1489">
                  <c:v>90.859750832613798</c:v>
                </c:pt>
                <c:pt idx="1490">
                  <c:v>90.859750832613798</c:v>
                </c:pt>
                <c:pt idx="1491">
                  <c:v>90.859750832613798</c:v>
                </c:pt>
                <c:pt idx="1492">
                  <c:v>90.859750832613798</c:v>
                </c:pt>
                <c:pt idx="1493">
                  <c:v>90.773405698778831</c:v>
                </c:pt>
                <c:pt idx="1494">
                  <c:v>90.773405698778831</c:v>
                </c:pt>
                <c:pt idx="1495">
                  <c:v>90.773405698778831</c:v>
                </c:pt>
                <c:pt idx="1496">
                  <c:v>90.773405698778831</c:v>
                </c:pt>
                <c:pt idx="1497">
                  <c:v>90.773405698778831</c:v>
                </c:pt>
                <c:pt idx="1498">
                  <c:v>90.730233131861354</c:v>
                </c:pt>
                <c:pt idx="1499">
                  <c:v>90.730233131861354</c:v>
                </c:pt>
                <c:pt idx="1500">
                  <c:v>90.730233131861354</c:v>
                </c:pt>
                <c:pt idx="1501">
                  <c:v>90.730233131861354</c:v>
                </c:pt>
                <c:pt idx="1502">
                  <c:v>90.730233131861354</c:v>
                </c:pt>
                <c:pt idx="1503">
                  <c:v>90.730233131861354</c:v>
                </c:pt>
                <c:pt idx="1504">
                  <c:v>90.730233131861354</c:v>
                </c:pt>
                <c:pt idx="1505">
                  <c:v>90.730233131861354</c:v>
                </c:pt>
                <c:pt idx="1506">
                  <c:v>90.730233131861354</c:v>
                </c:pt>
                <c:pt idx="1507">
                  <c:v>90.6901443197237</c:v>
                </c:pt>
                <c:pt idx="1508">
                  <c:v>90.6901443197237</c:v>
                </c:pt>
                <c:pt idx="1509">
                  <c:v>90.6901443197237</c:v>
                </c:pt>
                <c:pt idx="1510">
                  <c:v>90.6901443197237</c:v>
                </c:pt>
                <c:pt idx="1511">
                  <c:v>90.665474281485132</c:v>
                </c:pt>
                <c:pt idx="1512">
                  <c:v>90.665474281485132</c:v>
                </c:pt>
                <c:pt idx="1513">
                  <c:v>90.665474281485132</c:v>
                </c:pt>
                <c:pt idx="1514">
                  <c:v>90.665474281485132</c:v>
                </c:pt>
                <c:pt idx="1515">
                  <c:v>90.646971752806209</c:v>
                </c:pt>
                <c:pt idx="1516">
                  <c:v>90.646971752806209</c:v>
                </c:pt>
                <c:pt idx="1517">
                  <c:v>90.637720488466755</c:v>
                </c:pt>
                <c:pt idx="1518">
                  <c:v>90.628469224127301</c:v>
                </c:pt>
                <c:pt idx="1519">
                  <c:v>90.628469224127301</c:v>
                </c:pt>
                <c:pt idx="1520">
                  <c:v>90.619217959787832</c:v>
                </c:pt>
                <c:pt idx="1521">
                  <c:v>90.60071543110891</c:v>
                </c:pt>
                <c:pt idx="1522">
                  <c:v>90.60071543110891</c:v>
                </c:pt>
                <c:pt idx="1523">
                  <c:v>90.60071543110891</c:v>
                </c:pt>
                <c:pt idx="1524">
                  <c:v>90.60071543110891</c:v>
                </c:pt>
                <c:pt idx="1525">
                  <c:v>90.60071543110891</c:v>
                </c:pt>
                <c:pt idx="1526">
                  <c:v>90.563710373751078</c:v>
                </c:pt>
                <c:pt idx="1527">
                  <c:v>90.563710373751078</c:v>
                </c:pt>
                <c:pt idx="1528">
                  <c:v>90.563710373751078</c:v>
                </c:pt>
                <c:pt idx="1529">
                  <c:v>90.563710373751078</c:v>
                </c:pt>
                <c:pt idx="1530">
                  <c:v>90.563710373751078</c:v>
                </c:pt>
                <c:pt idx="1531">
                  <c:v>90.563710373751078</c:v>
                </c:pt>
                <c:pt idx="1532">
                  <c:v>90.563710373751078</c:v>
                </c:pt>
                <c:pt idx="1533">
                  <c:v>90.520537806833602</c:v>
                </c:pt>
                <c:pt idx="1534">
                  <c:v>90.520537806833602</c:v>
                </c:pt>
                <c:pt idx="1535">
                  <c:v>90.520537806833602</c:v>
                </c:pt>
                <c:pt idx="1536">
                  <c:v>90.520537806833602</c:v>
                </c:pt>
                <c:pt idx="1537">
                  <c:v>90.520537806833602</c:v>
                </c:pt>
                <c:pt idx="1538">
                  <c:v>90.520537806833602</c:v>
                </c:pt>
                <c:pt idx="1539">
                  <c:v>90.520537806833602</c:v>
                </c:pt>
                <c:pt idx="1540">
                  <c:v>90.477365239916125</c:v>
                </c:pt>
                <c:pt idx="1541">
                  <c:v>90.477365239916125</c:v>
                </c:pt>
                <c:pt idx="1542">
                  <c:v>90.477365239916125</c:v>
                </c:pt>
                <c:pt idx="1543">
                  <c:v>90.477365239916125</c:v>
                </c:pt>
                <c:pt idx="1544">
                  <c:v>90.477365239916125</c:v>
                </c:pt>
                <c:pt idx="1545">
                  <c:v>90.477365239916125</c:v>
                </c:pt>
                <c:pt idx="1546">
                  <c:v>90.477365239916125</c:v>
                </c:pt>
                <c:pt idx="1547">
                  <c:v>90.446527692117911</c:v>
                </c:pt>
                <c:pt idx="1548">
                  <c:v>90.446527692117911</c:v>
                </c:pt>
                <c:pt idx="1549">
                  <c:v>90.446527692117911</c:v>
                </c:pt>
                <c:pt idx="1550">
                  <c:v>90.418773899099548</c:v>
                </c:pt>
                <c:pt idx="1551">
                  <c:v>90.418773899099548</c:v>
                </c:pt>
                <c:pt idx="1552">
                  <c:v>90.418773899099548</c:v>
                </c:pt>
                <c:pt idx="1553">
                  <c:v>90.418773899099548</c:v>
                </c:pt>
                <c:pt idx="1554">
                  <c:v>90.418773899099548</c:v>
                </c:pt>
                <c:pt idx="1555">
                  <c:v>90.418773899099548</c:v>
                </c:pt>
                <c:pt idx="1556">
                  <c:v>90.397187615640803</c:v>
                </c:pt>
                <c:pt idx="1557">
                  <c:v>90.360182558282958</c:v>
                </c:pt>
                <c:pt idx="1558">
                  <c:v>90.360182558282958</c:v>
                </c:pt>
                <c:pt idx="1559">
                  <c:v>90.360182558282958</c:v>
                </c:pt>
                <c:pt idx="1560">
                  <c:v>90.360182558282958</c:v>
                </c:pt>
                <c:pt idx="1561">
                  <c:v>90.360182558282958</c:v>
                </c:pt>
                <c:pt idx="1562">
                  <c:v>90.360182558282958</c:v>
                </c:pt>
                <c:pt idx="1563">
                  <c:v>90.360182558282958</c:v>
                </c:pt>
                <c:pt idx="1564">
                  <c:v>90.360182558282958</c:v>
                </c:pt>
                <c:pt idx="1565">
                  <c:v>90.360182558282958</c:v>
                </c:pt>
                <c:pt idx="1566">
                  <c:v>90.360182558282958</c:v>
                </c:pt>
                <c:pt idx="1567">
                  <c:v>90.360182558282958</c:v>
                </c:pt>
                <c:pt idx="1568">
                  <c:v>90.29542370790675</c:v>
                </c:pt>
                <c:pt idx="1569">
                  <c:v>90.29542370790675</c:v>
                </c:pt>
                <c:pt idx="1570">
                  <c:v>90.29542370790675</c:v>
                </c:pt>
                <c:pt idx="1571">
                  <c:v>90.29542370790675</c:v>
                </c:pt>
                <c:pt idx="1572">
                  <c:v>90.29542370790675</c:v>
                </c:pt>
                <c:pt idx="1573">
                  <c:v>90.29542370790675</c:v>
                </c:pt>
                <c:pt idx="1574">
                  <c:v>90.29542370790675</c:v>
                </c:pt>
                <c:pt idx="1575">
                  <c:v>90.29542370790675</c:v>
                </c:pt>
                <c:pt idx="1576">
                  <c:v>90.29542370790675</c:v>
                </c:pt>
                <c:pt idx="1577">
                  <c:v>90.29542370790675</c:v>
                </c:pt>
                <c:pt idx="1578">
                  <c:v>90.261502405328727</c:v>
                </c:pt>
                <c:pt idx="1579">
                  <c:v>90.252251140989273</c:v>
                </c:pt>
                <c:pt idx="1580">
                  <c:v>90.252251140989273</c:v>
                </c:pt>
                <c:pt idx="1581">
                  <c:v>90.23374861231035</c:v>
                </c:pt>
                <c:pt idx="1582">
                  <c:v>90.23374861231035</c:v>
                </c:pt>
                <c:pt idx="1583">
                  <c:v>90.23374861231035</c:v>
                </c:pt>
                <c:pt idx="1584">
                  <c:v>90.23374861231035</c:v>
                </c:pt>
                <c:pt idx="1585">
                  <c:v>90.21832983841125</c:v>
                </c:pt>
                <c:pt idx="1586">
                  <c:v>90.212162328851605</c:v>
                </c:pt>
                <c:pt idx="1587">
                  <c:v>90.205994819291973</c:v>
                </c:pt>
                <c:pt idx="1588">
                  <c:v>90.196743554952505</c:v>
                </c:pt>
                <c:pt idx="1589">
                  <c:v>90.196743554952505</c:v>
                </c:pt>
                <c:pt idx="1590">
                  <c:v>90.172073516713951</c:v>
                </c:pt>
                <c:pt idx="1591">
                  <c:v>90.172073516713951</c:v>
                </c:pt>
                <c:pt idx="1592">
                  <c:v>90.172073516713951</c:v>
                </c:pt>
                <c:pt idx="1593">
                  <c:v>90.172073516713951</c:v>
                </c:pt>
                <c:pt idx="1594">
                  <c:v>90.172073516713951</c:v>
                </c:pt>
                <c:pt idx="1595">
                  <c:v>90.172073516713951</c:v>
                </c:pt>
                <c:pt idx="1596">
                  <c:v>90.107314666337729</c:v>
                </c:pt>
                <c:pt idx="1597">
                  <c:v>90.107314666337729</c:v>
                </c:pt>
                <c:pt idx="1598">
                  <c:v>90.107314666337729</c:v>
                </c:pt>
                <c:pt idx="1599">
                  <c:v>90.107314666337729</c:v>
                </c:pt>
                <c:pt idx="1600">
                  <c:v>90.107314666337729</c:v>
                </c:pt>
                <c:pt idx="1601">
                  <c:v>90.107314666337729</c:v>
                </c:pt>
                <c:pt idx="1602">
                  <c:v>90.107314666337729</c:v>
                </c:pt>
                <c:pt idx="1603">
                  <c:v>90.107314666337729</c:v>
                </c:pt>
                <c:pt idx="1604">
                  <c:v>90.107314666337729</c:v>
                </c:pt>
                <c:pt idx="1605">
                  <c:v>90.107314666337729</c:v>
                </c:pt>
                <c:pt idx="1606">
                  <c:v>90.107314666337729</c:v>
                </c:pt>
                <c:pt idx="1607">
                  <c:v>90.107314666337729</c:v>
                </c:pt>
                <c:pt idx="1608">
                  <c:v>90.107314666337729</c:v>
                </c:pt>
                <c:pt idx="1609">
                  <c:v>90.107314666337729</c:v>
                </c:pt>
                <c:pt idx="1610">
                  <c:v>90.107314666337729</c:v>
                </c:pt>
                <c:pt idx="1611">
                  <c:v>89.999383249044044</c:v>
                </c:pt>
                <c:pt idx="1612">
                  <c:v>89.999383249044044</c:v>
                </c:pt>
                <c:pt idx="1613">
                  <c:v>89.999383249044044</c:v>
                </c:pt>
                <c:pt idx="1614">
                  <c:v>89.999383249044044</c:v>
                </c:pt>
                <c:pt idx="1615">
                  <c:v>89.999383249044044</c:v>
                </c:pt>
                <c:pt idx="1616">
                  <c:v>89.999383249044044</c:v>
                </c:pt>
                <c:pt idx="1617">
                  <c:v>89.999383249044044</c:v>
                </c:pt>
                <c:pt idx="1618">
                  <c:v>89.999383249044044</c:v>
                </c:pt>
                <c:pt idx="1619">
                  <c:v>89.999383249044044</c:v>
                </c:pt>
                <c:pt idx="1620">
                  <c:v>89.999383249044044</c:v>
                </c:pt>
                <c:pt idx="1621">
                  <c:v>89.999383249044044</c:v>
                </c:pt>
                <c:pt idx="1622">
                  <c:v>89.999383249044044</c:v>
                </c:pt>
                <c:pt idx="1623">
                  <c:v>89.999383249044044</c:v>
                </c:pt>
                <c:pt idx="1624">
                  <c:v>89.999383249044044</c:v>
                </c:pt>
                <c:pt idx="1625">
                  <c:v>89.999383249044044</c:v>
                </c:pt>
                <c:pt idx="1626">
                  <c:v>89.999383249044044</c:v>
                </c:pt>
                <c:pt idx="1627">
                  <c:v>89.999383249044044</c:v>
                </c:pt>
                <c:pt idx="1628">
                  <c:v>89.999383249044044</c:v>
                </c:pt>
                <c:pt idx="1629">
                  <c:v>89.999383249044044</c:v>
                </c:pt>
                <c:pt idx="1630">
                  <c:v>89.999383249044044</c:v>
                </c:pt>
                <c:pt idx="1631">
                  <c:v>89.931540643887999</c:v>
                </c:pt>
                <c:pt idx="1632">
                  <c:v>89.931540643887999</c:v>
                </c:pt>
                <c:pt idx="1633">
                  <c:v>89.919205624768722</c:v>
                </c:pt>
                <c:pt idx="1634">
                  <c:v>89.919205624768722</c:v>
                </c:pt>
                <c:pt idx="1635">
                  <c:v>89.879116812631054</c:v>
                </c:pt>
                <c:pt idx="1636">
                  <c:v>89.879116812631054</c:v>
                </c:pt>
                <c:pt idx="1637">
                  <c:v>89.879116812631054</c:v>
                </c:pt>
                <c:pt idx="1638">
                  <c:v>89.879116812631054</c:v>
                </c:pt>
                <c:pt idx="1639">
                  <c:v>89.879116812631054</c:v>
                </c:pt>
                <c:pt idx="1640">
                  <c:v>89.879116812631054</c:v>
                </c:pt>
                <c:pt idx="1641">
                  <c:v>89.879116812631054</c:v>
                </c:pt>
                <c:pt idx="1642">
                  <c:v>89.879116812631054</c:v>
                </c:pt>
                <c:pt idx="1643">
                  <c:v>89.879116812631054</c:v>
                </c:pt>
                <c:pt idx="1644">
                  <c:v>89.879116812631054</c:v>
                </c:pt>
                <c:pt idx="1645">
                  <c:v>89.879116812631054</c:v>
                </c:pt>
                <c:pt idx="1646">
                  <c:v>89.8390280004934</c:v>
                </c:pt>
                <c:pt idx="1647">
                  <c:v>89.8390280004934</c:v>
                </c:pt>
                <c:pt idx="1648">
                  <c:v>89.817441717034669</c:v>
                </c:pt>
                <c:pt idx="1649">
                  <c:v>89.817441717034669</c:v>
                </c:pt>
                <c:pt idx="1650">
                  <c:v>89.817441717034669</c:v>
                </c:pt>
                <c:pt idx="1651">
                  <c:v>89.817441717034669</c:v>
                </c:pt>
                <c:pt idx="1652">
                  <c:v>89.817441717034669</c:v>
                </c:pt>
                <c:pt idx="1653">
                  <c:v>89.755766621438255</c:v>
                </c:pt>
                <c:pt idx="1654">
                  <c:v>89.755766621438255</c:v>
                </c:pt>
                <c:pt idx="1655">
                  <c:v>89.755766621438255</c:v>
                </c:pt>
                <c:pt idx="1656">
                  <c:v>89.755766621438255</c:v>
                </c:pt>
                <c:pt idx="1657">
                  <c:v>89.755766621438255</c:v>
                </c:pt>
                <c:pt idx="1658">
                  <c:v>89.755766621438255</c:v>
                </c:pt>
                <c:pt idx="1659">
                  <c:v>89.755766621438255</c:v>
                </c:pt>
                <c:pt idx="1660">
                  <c:v>89.755766621438255</c:v>
                </c:pt>
                <c:pt idx="1661">
                  <c:v>89.755766621438255</c:v>
                </c:pt>
                <c:pt idx="1662">
                  <c:v>89.755766621438255</c:v>
                </c:pt>
                <c:pt idx="1663">
                  <c:v>89.755766621438255</c:v>
                </c:pt>
                <c:pt idx="1664">
                  <c:v>89.755766621438255</c:v>
                </c:pt>
                <c:pt idx="1665">
                  <c:v>89.755766621438255</c:v>
                </c:pt>
                <c:pt idx="1666">
                  <c:v>89.755766621438255</c:v>
                </c:pt>
                <c:pt idx="1667">
                  <c:v>89.755766621438255</c:v>
                </c:pt>
                <c:pt idx="1668">
                  <c:v>89.684840261502401</c:v>
                </c:pt>
                <c:pt idx="1669">
                  <c:v>89.684840261502401</c:v>
                </c:pt>
                <c:pt idx="1670">
                  <c:v>89.684840261502401</c:v>
                </c:pt>
                <c:pt idx="1671">
                  <c:v>89.684840261502401</c:v>
                </c:pt>
                <c:pt idx="1672">
                  <c:v>89.684840261502401</c:v>
                </c:pt>
                <c:pt idx="1673">
                  <c:v>89.684840261502401</c:v>
                </c:pt>
                <c:pt idx="1674">
                  <c:v>89.684840261502401</c:v>
                </c:pt>
                <c:pt idx="1675">
                  <c:v>89.684840261502401</c:v>
                </c:pt>
                <c:pt idx="1676">
                  <c:v>89.64783520414457</c:v>
                </c:pt>
                <c:pt idx="1677">
                  <c:v>89.64783520414457</c:v>
                </c:pt>
                <c:pt idx="1678">
                  <c:v>89.64783520414457</c:v>
                </c:pt>
                <c:pt idx="1679">
                  <c:v>89.64783520414457</c:v>
                </c:pt>
                <c:pt idx="1680">
                  <c:v>89.63241643024547</c:v>
                </c:pt>
                <c:pt idx="1681">
                  <c:v>89.623165165906002</c:v>
                </c:pt>
                <c:pt idx="1682">
                  <c:v>89.623165165906002</c:v>
                </c:pt>
                <c:pt idx="1683">
                  <c:v>89.613913901566548</c:v>
                </c:pt>
                <c:pt idx="1684">
                  <c:v>89.607746392006902</c:v>
                </c:pt>
                <c:pt idx="1685">
                  <c:v>89.58924386332798</c:v>
                </c:pt>
                <c:pt idx="1686">
                  <c:v>89.58924386332798</c:v>
                </c:pt>
                <c:pt idx="1687">
                  <c:v>89.58924386332798</c:v>
                </c:pt>
                <c:pt idx="1688">
                  <c:v>89.58924386332798</c:v>
                </c:pt>
                <c:pt idx="1689">
                  <c:v>89.58924386332798</c:v>
                </c:pt>
                <c:pt idx="1690">
                  <c:v>89.555322560749971</c:v>
                </c:pt>
                <c:pt idx="1691">
                  <c:v>89.555322560749971</c:v>
                </c:pt>
                <c:pt idx="1692">
                  <c:v>89.555322560749971</c:v>
                </c:pt>
                <c:pt idx="1693">
                  <c:v>89.555322560749971</c:v>
                </c:pt>
                <c:pt idx="1694">
                  <c:v>89.555322560749971</c:v>
                </c:pt>
                <c:pt idx="1695">
                  <c:v>89.555322560749971</c:v>
                </c:pt>
                <c:pt idx="1696">
                  <c:v>89.533736277291226</c:v>
                </c:pt>
                <c:pt idx="1697">
                  <c:v>89.524485012951772</c:v>
                </c:pt>
                <c:pt idx="1698">
                  <c:v>89.524485012951772</c:v>
                </c:pt>
                <c:pt idx="1699">
                  <c:v>89.499814974713203</c:v>
                </c:pt>
                <c:pt idx="1700">
                  <c:v>89.499814974713203</c:v>
                </c:pt>
                <c:pt idx="1701">
                  <c:v>89.499814974713203</c:v>
                </c:pt>
                <c:pt idx="1702">
                  <c:v>89.499814974713203</c:v>
                </c:pt>
                <c:pt idx="1703">
                  <c:v>89.499814974713203</c:v>
                </c:pt>
                <c:pt idx="1704">
                  <c:v>89.499814974713203</c:v>
                </c:pt>
                <c:pt idx="1705">
                  <c:v>89.468977426915004</c:v>
                </c:pt>
                <c:pt idx="1706">
                  <c:v>89.468977426915004</c:v>
                </c:pt>
                <c:pt idx="1707">
                  <c:v>89.468977426915004</c:v>
                </c:pt>
                <c:pt idx="1708">
                  <c:v>89.468977426915004</c:v>
                </c:pt>
                <c:pt idx="1709">
                  <c:v>89.435056124336995</c:v>
                </c:pt>
                <c:pt idx="1710">
                  <c:v>89.435056124336995</c:v>
                </c:pt>
                <c:pt idx="1711">
                  <c:v>89.435056124336995</c:v>
                </c:pt>
                <c:pt idx="1712">
                  <c:v>89.435056124336995</c:v>
                </c:pt>
                <c:pt idx="1713">
                  <c:v>89.435056124336995</c:v>
                </c:pt>
                <c:pt idx="1714">
                  <c:v>89.435056124336995</c:v>
                </c:pt>
                <c:pt idx="1715">
                  <c:v>89.435056124336995</c:v>
                </c:pt>
                <c:pt idx="1716">
                  <c:v>89.407302331318618</c:v>
                </c:pt>
                <c:pt idx="1717">
                  <c:v>89.407302331318618</c:v>
                </c:pt>
                <c:pt idx="1718">
                  <c:v>89.391883557419519</c:v>
                </c:pt>
                <c:pt idx="1719">
                  <c:v>89.391883557419519</c:v>
                </c:pt>
                <c:pt idx="1720">
                  <c:v>89.391883557419519</c:v>
                </c:pt>
                <c:pt idx="1721">
                  <c:v>89.376464783520419</c:v>
                </c:pt>
                <c:pt idx="1722">
                  <c:v>89.376464783520419</c:v>
                </c:pt>
                <c:pt idx="1723">
                  <c:v>89.336375971382751</c:v>
                </c:pt>
                <c:pt idx="1724">
                  <c:v>89.336375971382751</c:v>
                </c:pt>
                <c:pt idx="1725">
                  <c:v>89.336375971382751</c:v>
                </c:pt>
                <c:pt idx="1726">
                  <c:v>89.336375971382751</c:v>
                </c:pt>
                <c:pt idx="1727">
                  <c:v>89.336375971382751</c:v>
                </c:pt>
                <c:pt idx="1728">
                  <c:v>89.336375971382751</c:v>
                </c:pt>
                <c:pt idx="1729">
                  <c:v>89.336375971382751</c:v>
                </c:pt>
                <c:pt idx="1730">
                  <c:v>89.336375971382751</c:v>
                </c:pt>
                <c:pt idx="1731">
                  <c:v>89.336375971382751</c:v>
                </c:pt>
                <c:pt idx="1732">
                  <c:v>89.336375971382751</c:v>
                </c:pt>
                <c:pt idx="1733">
                  <c:v>89.336375971382751</c:v>
                </c:pt>
                <c:pt idx="1734">
                  <c:v>89.280868385345997</c:v>
                </c:pt>
                <c:pt idx="1735">
                  <c:v>89.280868385345997</c:v>
                </c:pt>
                <c:pt idx="1736">
                  <c:v>89.280868385345997</c:v>
                </c:pt>
                <c:pt idx="1737">
                  <c:v>89.280868385345997</c:v>
                </c:pt>
                <c:pt idx="1738">
                  <c:v>89.280868385345997</c:v>
                </c:pt>
                <c:pt idx="1739">
                  <c:v>89.280868385345997</c:v>
                </c:pt>
                <c:pt idx="1740">
                  <c:v>89.280868385345997</c:v>
                </c:pt>
                <c:pt idx="1741">
                  <c:v>89.185271987171575</c:v>
                </c:pt>
                <c:pt idx="1742">
                  <c:v>89.185271987171575</c:v>
                </c:pt>
                <c:pt idx="1743">
                  <c:v>89.185271987171575</c:v>
                </c:pt>
                <c:pt idx="1744">
                  <c:v>89.185271987171575</c:v>
                </c:pt>
                <c:pt idx="1745">
                  <c:v>89.185271987171575</c:v>
                </c:pt>
                <c:pt idx="1746">
                  <c:v>89.185271987171575</c:v>
                </c:pt>
                <c:pt idx="1747">
                  <c:v>89.185271987171575</c:v>
                </c:pt>
                <c:pt idx="1748">
                  <c:v>89.185271987171575</c:v>
                </c:pt>
                <c:pt idx="1749">
                  <c:v>89.185271987171575</c:v>
                </c:pt>
                <c:pt idx="1750">
                  <c:v>89.185271987171575</c:v>
                </c:pt>
                <c:pt idx="1751">
                  <c:v>89.185271987171575</c:v>
                </c:pt>
                <c:pt idx="1752">
                  <c:v>89.185271987171575</c:v>
                </c:pt>
                <c:pt idx="1753">
                  <c:v>89.185271987171575</c:v>
                </c:pt>
                <c:pt idx="1754">
                  <c:v>89.185271987171575</c:v>
                </c:pt>
                <c:pt idx="1755">
                  <c:v>89.185271987171575</c:v>
                </c:pt>
                <c:pt idx="1756">
                  <c:v>89.185271987171575</c:v>
                </c:pt>
                <c:pt idx="1757">
                  <c:v>89.185271987171575</c:v>
                </c:pt>
                <c:pt idx="1758">
                  <c:v>89.185271987171575</c:v>
                </c:pt>
                <c:pt idx="1759">
                  <c:v>89.185271987171575</c:v>
                </c:pt>
                <c:pt idx="1760">
                  <c:v>89.185271987171575</c:v>
                </c:pt>
                <c:pt idx="1761">
                  <c:v>89.185271987171575</c:v>
                </c:pt>
                <c:pt idx="1762">
                  <c:v>89.185271987171575</c:v>
                </c:pt>
                <c:pt idx="1763">
                  <c:v>89.185271987171575</c:v>
                </c:pt>
                <c:pt idx="1764">
                  <c:v>89.185271987171575</c:v>
                </c:pt>
                <c:pt idx="1765">
                  <c:v>89.10817811767609</c:v>
                </c:pt>
                <c:pt idx="1766">
                  <c:v>89.086591834217344</c:v>
                </c:pt>
                <c:pt idx="1767">
                  <c:v>89.086591834217344</c:v>
                </c:pt>
                <c:pt idx="1768">
                  <c:v>89.086591834217344</c:v>
                </c:pt>
                <c:pt idx="1769">
                  <c:v>89.086591834217344</c:v>
                </c:pt>
                <c:pt idx="1770">
                  <c:v>89.086591834217344</c:v>
                </c:pt>
                <c:pt idx="1771">
                  <c:v>89.086591834217344</c:v>
                </c:pt>
                <c:pt idx="1772">
                  <c:v>89.065005550758599</c:v>
                </c:pt>
                <c:pt idx="1773">
                  <c:v>89.040335512520045</c:v>
                </c:pt>
                <c:pt idx="1774">
                  <c:v>89.040335512520045</c:v>
                </c:pt>
                <c:pt idx="1775">
                  <c:v>89.040335512520045</c:v>
                </c:pt>
                <c:pt idx="1776">
                  <c:v>89.040335512520045</c:v>
                </c:pt>
                <c:pt idx="1777">
                  <c:v>89.040335512520045</c:v>
                </c:pt>
                <c:pt idx="1778">
                  <c:v>89.040335512520045</c:v>
                </c:pt>
                <c:pt idx="1779">
                  <c:v>89.040335512520045</c:v>
                </c:pt>
                <c:pt idx="1780">
                  <c:v>89.012581719501654</c:v>
                </c:pt>
                <c:pt idx="1781">
                  <c:v>89.012581719501654</c:v>
                </c:pt>
                <c:pt idx="1782">
                  <c:v>88.984827926483291</c:v>
                </c:pt>
                <c:pt idx="1783">
                  <c:v>88.984827926483291</c:v>
                </c:pt>
                <c:pt idx="1784">
                  <c:v>88.984827926483291</c:v>
                </c:pt>
                <c:pt idx="1785">
                  <c:v>88.984827926483291</c:v>
                </c:pt>
                <c:pt idx="1786">
                  <c:v>88.984827926483291</c:v>
                </c:pt>
                <c:pt idx="1787">
                  <c:v>88.984827926483291</c:v>
                </c:pt>
                <c:pt idx="1788">
                  <c:v>88.984827926483291</c:v>
                </c:pt>
                <c:pt idx="1789">
                  <c:v>88.957074133464914</c:v>
                </c:pt>
                <c:pt idx="1790">
                  <c:v>88.957074133464914</c:v>
                </c:pt>
                <c:pt idx="1791">
                  <c:v>88.947822869125446</c:v>
                </c:pt>
                <c:pt idx="1792">
                  <c:v>88.935487850006169</c:v>
                </c:pt>
                <c:pt idx="1793">
                  <c:v>88.935487850006169</c:v>
                </c:pt>
                <c:pt idx="1794">
                  <c:v>88.935487850006169</c:v>
                </c:pt>
                <c:pt idx="1795">
                  <c:v>88.913901566547423</c:v>
                </c:pt>
                <c:pt idx="1796">
                  <c:v>88.913901566547423</c:v>
                </c:pt>
                <c:pt idx="1797">
                  <c:v>88.913901566547423</c:v>
                </c:pt>
                <c:pt idx="1798">
                  <c:v>88.913901566547423</c:v>
                </c:pt>
                <c:pt idx="1799">
                  <c:v>88.876896509189578</c:v>
                </c:pt>
                <c:pt idx="1800">
                  <c:v>88.876896509189578</c:v>
                </c:pt>
                <c:pt idx="1801">
                  <c:v>88.876896509189578</c:v>
                </c:pt>
                <c:pt idx="1802">
                  <c:v>88.876896509189578</c:v>
                </c:pt>
                <c:pt idx="1803">
                  <c:v>88.876896509189578</c:v>
                </c:pt>
                <c:pt idx="1804">
                  <c:v>88.876896509189578</c:v>
                </c:pt>
                <c:pt idx="1805">
                  <c:v>88.876896509189578</c:v>
                </c:pt>
                <c:pt idx="1806">
                  <c:v>88.876896509189578</c:v>
                </c:pt>
                <c:pt idx="1807">
                  <c:v>88.846058961391392</c:v>
                </c:pt>
                <c:pt idx="1808">
                  <c:v>88.846058961391392</c:v>
                </c:pt>
                <c:pt idx="1809">
                  <c:v>88.768965091895893</c:v>
                </c:pt>
                <c:pt idx="1810">
                  <c:v>88.768965091895893</c:v>
                </c:pt>
                <c:pt idx="1811">
                  <c:v>88.768965091895893</c:v>
                </c:pt>
                <c:pt idx="1812">
                  <c:v>88.768965091895893</c:v>
                </c:pt>
                <c:pt idx="1813">
                  <c:v>88.768965091895893</c:v>
                </c:pt>
                <c:pt idx="1814">
                  <c:v>88.768965091895893</c:v>
                </c:pt>
                <c:pt idx="1815">
                  <c:v>88.768965091895893</c:v>
                </c:pt>
                <c:pt idx="1816">
                  <c:v>88.768965091895893</c:v>
                </c:pt>
                <c:pt idx="1817">
                  <c:v>88.768965091895893</c:v>
                </c:pt>
                <c:pt idx="1818">
                  <c:v>88.768965091895893</c:v>
                </c:pt>
                <c:pt idx="1819">
                  <c:v>88.768965091895893</c:v>
                </c:pt>
                <c:pt idx="1820">
                  <c:v>88.768965091895893</c:v>
                </c:pt>
                <c:pt idx="1821">
                  <c:v>88.768965091895893</c:v>
                </c:pt>
                <c:pt idx="1822">
                  <c:v>88.768965091895893</c:v>
                </c:pt>
                <c:pt idx="1823">
                  <c:v>88.768965091895893</c:v>
                </c:pt>
                <c:pt idx="1824">
                  <c:v>88.768965091895893</c:v>
                </c:pt>
                <c:pt idx="1825">
                  <c:v>88.768965091895893</c:v>
                </c:pt>
                <c:pt idx="1826">
                  <c:v>88.768965091895893</c:v>
                </c:pt>
                <c:pt idx="1827">
                  <c:v>88.768965091895893</c:v>
                </c:pt>
                <c:pt idx="1828">
                  <c:v>88.768965091895893</c:v>
                </c:pt>
                <c:pt idx="1829">
                  <c:v>88.768965091895893</c:v>
                </c:pt>
                <c:pt idx="1830">
                  <c:v>88.768965091895893</c:v>
                </c:pt>
                <c:pt idx="1831">
                  <c:v>88.768965091895893</c:v>
                </c:pt>
                <c:pt idx="1832">
                  <c:v>88.68261995806094</c:v>
                </c:pt>
                <c:pt idx="1833">
                  <c:v>88.68261995806094</c:v>
                </c:pt>
                <c:pt idx="1834">
                  <c:v>88.68261995806094</c:v>
                </c:pt>
                <c:pt idx="1835">
                  <c:v>88.68261995806094</c:v>
                </c:pt>
                <c:pt idx="1836">
                  <c:v>88.68261995806094</c:v>
                </c:pt>
                <c:pt idx="1837">
                  <c:v>88.664117429382017</c:v>
                </c:pt>
                <c:pt idx="1838">
                  <c:v>88.657949919822371</c:v>
                </c:pt>
                <c:pt idx="1839">
                  <c:v>88.580856050326872</c:v>
                </c:pt>
                <c:pt idx="1840">
                  <c:v>88.580856050326872</c:v>
                </c:pt>
                <c:pt idx="1841">
                  <c:v>88.580856050326872</c:v>
                </c:pt>
                <c:pt idx="1842">
                  <c:v>88.580856050326872</c:v>
                </c:pt>
                <c:pt idx="1843">
                  <c:v>88.580856050326872</c:v>
                </c:pt>
                <c:pt idx="1844">
                  <c:v>88.580856050326872</c:v>
                </c:pt>
                <c:pt idx="1845">
                  <c:v>88.580856050326872</c:v>
                </c:pt>
                <c:pt idx="1846">
                  <c:v>88.580856050326872</c:v>
                </c:pt>
                <c:pt idx="1847">
                  <c:v>88.580856050326872</c:v>
                </c:pt>
                <c:pt idx="1848">
                  <c:v>88.580856050326872</c:v>
                </c:pt>
                <c:pt idx="1849">
                  <c:v>88.580856050326872</c:v>
                </c:pt>
                <c:pt idx="1850">
                  <c:v>88.580856050326872</c:v>
                </c:pt>
                <c:pt idx="1851">
                  <c:v>88.580856050326872</c:v>
                </c:pt>
                <c:pt idx="1852">
                  <c:v>88.580856050326872</c:v>
                </c:pt>
                <c:pt idx="1853">
                  <c:v>88.580856050326872</c:v>
                </c:pt>
                <c:pt idx="1854">
                  <c:v>88.580856050326872</c:v>
                </c:pt>
                <c:pt idx="1855">
                  <c:v>88.580856050326872</c:v>
                </c:pt>
                <c:pt idx="1856">
                  <c:v>88.580856050326872</c:v>
                </c:pt>
                <c:pt idx="1857">
                  <c:v>88.580856050326872</c:v>
                </c:pt>
                <c:pt idx="1858">
                  <c:v>88.580856050326872</c:v>
                </c:pt>
                <c:pt idx="1859">
                  <c:v>88.580856050326872</c:v>
                </c:pt>
                <c:pt idx="1860">
                  <c:v>88.580856050326872</c:v>
                </c:pt>
                <c:pt idx="1861">
                  <c:v>88.580856050326872</c:v>
                </c:pt>
                <c:pt idx="1862">
                  <c:v>88.580856050326872</c:v>
                </c:pt>
                <c:pt idx="1863">
                  <c:v>88.482175897372642</c:v>
                </c:pt>
                <c:pt idx="1864">
                  <c:v>88.482175897372642</c:v>
                </c:pt>
                <c:pt idx="1865">
                  <c:v>88.482175897372642</c:v>
                </c:pt>
                <c:pt idx="1866">
                  <c:v>88.482175897372642</c:v>
                </c:pt>
                <c:pt idx="1867">
                  <c:v>88.482175897372642</c:v>
                </c:pt>
                <c:pt idx="1868">
                  <c:v>88.482175897372642</c:v>
                </c:pt>
                <c:pt idx="1869">
                  <c:v>88.482175897372642</c:v>
                </c:pt>
                <c:pt idx="1870">
                  <c:v>88.482175897372642</c:v>
                </c:pt>
                <c:pt idx="1871">
                  <c:v>88.352658196620197</c:v>
                </c:pt>
                <c:pt idx="1872">
                  <c:v>88.352658196620197</c:v>
                </c:pt>
                <c:pt idx="1873">
                  <c:v>88.352658196620197</c:v>
                </c:pt>
                <c:pt idx="1874">
                  <c:v>88.352658196620197</c:v>
                </c:pt>
                <c:pt idx="1875">
                  <c:v>88.352658196620197</c:v>
                </c:pt>
                <c:pt idx="1876">
                  <c:v>88.352658196620197</c:v>
                </c:pt>
                <c:pt idx="1877">
                  <c:v>88.352658196620197</c:v>
                </c:pt>
                <c:pt idx="1878">
                  <c:v>88.352658196620197</c:v>
                </c:pt>
                <c:pt idx="1879">
                  <c:v>88.352658196620197</c:v>
                </c:pt>
                <c:pt idx="1880">
                  <c:v>88.352658196620197</c:v>
                </c:pt>
                <c:pt idx="1881">
                  <c:v>88.352658196620197</c:v>
                </c:pt>
                <c:pt idx="1882">
                  <c:v>88.352658196620197</c:v>
                </c:pt>
                <c:pt idx="1883">
                  <c:v>88.352658196620197</c:v>
                </c:pt>
                <c:pt idx="1884">
                  <c:v>88.352658196620197</c:v>
                </c:pt>
                <c:pt idx="1885">
                  <c:v>88.352658196620197</c:v>
                </c:pt>
                <c:pt idx="1886">
                  <c:v>88.352658196620197</c:v>
                </c:pt>
                <c:pt idx="1887">
                  <c:v>88.352658196620197</c:v>
                </c:pt>
                <c:pt idx="1888">
                  <c:v>88.352658196620197</c:v>
                </c:pt>
                <c:pt idx="1889">
                  <c:v>88.352658196620197</c:v>
                </c:pt>
                <c:pt idx="1890">
                  <c:v>88.352658196620197</c:v>
                </c:pt>
                <c:pt idx="1891">
                  <c:v>88.352658196620197</c:v>
                </c:pt>
                <c:pt idx="1892">
                  <c:v>88.352658196620197</c:v>
                </c:pt>
                <c:pt idx="1893">
                  <c:v>88.352658196620197</c:v>
                </c:pt>
                <c:pt idx="1894">
                  <c:v>88.352658196620197</c:v>
                </c:pt>
                <c:pt idx="1895">
                  <c:v>88.352658196620197</c:v>
                </c:pt>
                <c:pt idx="1896">
                  <c:v>88.352658196620197</c:v>
                </c:pt>
                <c:pt idx="1897">
                  <c:v>88.352658196620197</c:v>
                </c:pt>
                <c:pt idx="1898">
                  <c:v>88.352658196620197</c:v>
                </c:pt>
                <c:pt idx="1899">
                  <c:v>88.352658196620197</c:v>
                </c:pt>
                <c:pt idx="1900">
                  <c:v>88.352658196620197</c:v>
                </c:pt>
                <c:pt idx="1901">
                  <c:v>88.352658196620197</c:v>
                </c:pt>
                <c:pt idx="1902">
                  <c:v>88.352658196620197</c:v>
                </c:pt>
                <c:pt idx="1903">
                  <c:v>88.352658196620197</c:v>
                </c:pt>
                <c:pt idx="1904">
                  <c:v>88.352658196620197</c:v>
                </c:pt>
                <c:pt idx="1905">
                  <c:v>88.24164302454669</c:v>
                </c:pt>
                <c:pt idx="1906">
                  <c:v>88.24164302454669</c:v>
                </c:pt>
                <c:pt idx="1907">
                  <c:v>88.22622425064759</c:v>
                </c:pt>
                <c:pt idx="1908">
                  <c:v>88.22622425064759</c:v>
                </c:pt>
                <c:pt idx="1909">
                  <c:v>88.22622425064759</c:v>
                </c:pt>
                <c:pt idx="1910">
                  <c:v>88.213889231528313</c:v>
                </c:pt>
                <c:pt idx="1911">
                  <c:v>88.189219193289745</c:v>
                </c:pt>
                <c:pt idx="1912">
                  <c:v>88.189219193289745</c:v>
                </c:pt>
                <c:pt idx="1913">
                  <c:v>88.189219193289745</c:v>
                </c:pt>
                <c:pt idx="1914">
                  <c:v>88.189219193289745</c:v>
                </c:pt>
                <c:pt idx="1915">
                  <c:v>88.189219193289745</c:v>
                </c:pt>
                <c:pt idx="1916">
                  <c:v>88.189219193289745</c:v>
                </c:pt>
                <c:pt idx="1917">
                  <c:v>88.189219193289745</c:v>
                </c:pt>
                <c:pt idx="1918">
                  <c:v>88.130627852473182</c:v>
                </c:pt>
                <c:pt idx="1919">
                  <c:v>88.130627852473182</c:v>
                </c:pt>
                <c:pt idx="1920">
                  <c:v>88.130627852473182</c:v>
                </c:pt>
                <c:pt idx="1921">
                  <c:v>88.130627852473182</c:v>
                </c:pt>
                <c:pt idx="1922">
                  <c:v>88.130627852473182</c:v>
                </c:pt>
                <c:pt idx="1923">
                  <c:v>88.130627852473182</c:v>
                </c:pt>
                <c:pt idx="1924">
                  <c:v>88.130627852473182</c:v>
                </c:pt>
                <c:pt idx="1925">
                  <c:v>88.130627852473182</c:v>
                </c:pt>
                <c:pt idx="1926">
                  <c:v>88.130627852473182</c:v>
                </c:pt>
                <c:pt idx="1927">
                  <c:v>88.130627852473182</c:v>
                </c:pt>
                <c:pt idx="1928">
                  <c:v>88.130627852473182</c:v>
                </c:pt>
                <c:pt idx="1929">
                  <c:v>88.130627852473182</c:v>
                </c:pt>
                <c:pt idx="1930">
                  <c:v>88.087455285555691</c:v>
                </c:pt>
                <c:pt idx="1931">
                  <c:v>88.087455285555691</c:v>
                </c:pt>
                <c:pt idx="1932">
                  <c:v>88.068952756876769</c:v>
                </c:pt>
                <c:pt idx="1933">
                  <c:v>88.068952756876769</c:v>
                </c:pt>
                <c:pt idx="1934">
                  <c:v>88.068952756876769</c:v>
                </c:pt>
                <c:pt idx="1935">
                  <c:v>88.068952756876769</c:v>
                </c:pt>
                <c:pt idx="1936">
                  <c:v>88.041198963858392</c:v>
                </c:pt>
                <c:pt idx="1937">
                  <c:v>88.041198963858392</c:v>
                </c:pt>
                <c:pt idx="1938">
                  <c:v>88.041198963858392</c:v>
                </c:pt>
                <c:pt idx="1939">
                  <c:v>88.041198963858392</c:v>
                </c:pt>
                <c:pt idx="1940">
                  <c:v>88.041198963858392</c:v>
                </c:pt>
                <c:pt idx="1941">
                  <c:v>88.022696435179469</c:v>
                </c:pt>
                <c:pt idx="1942">
                  <c:v>88.004193906500547</c:v>
                </c:pt>
                <c:pt idx="1943">
                  <c:v>88.004193906500547</c:v>
                </c:pt>
                <c:pt idx="1944">
                  <c:v>88.004193906500547</c:v>
                </c:pt>
                <c:pt idx="1945">
                  <c:v>88.004193906500547</c:v>
                </c:pt>
                <c:pt idx="1946">
                  <c:v>88.004193906500547</c:v>
                </c:pt>
                <c:pt idx="1947">
                  <c:v>87.979523868261992</c:v>
                </c:pt>
                <c:pt idx="1948">
                  <c:v>87.979523868261992</c:v>
                </c:pt>
                <c:pt idx="1949">
                  <c:v>87.979523868261992</c:v>
                </c:pt>
                <c:pt idx="1950">
                  <c:v>87.967188849142715</c:v>
                </c:pt>
                <c:pt idx="1951">
                  <c:v>87.954853830023438</c:v>
                </c:pt>
                <c:pt idx="1952">
                  <c:v>87.954853830023438</c:v>
                </c:pt>
                <c:pt idx="1953">
                  <c:v>87.954853830023438</c:v>
                </c:pt>
                <c:pt idx="1954">
                  <c:v>87.936351301344516</c:v>
                </c:pt>
                <c:pt idx="1955">
                  <c:v>87.936351301344516</c:v>
                </c:pt>
                <c:pt idx="1956">
                  <c:v>87.936351301344516</c:v>
                </c:pt>
                <c:pt idx="1957">
                  <c:v>87.902429998766493</c:v>
                </c:pt>
                <c:pt idx="1958">
                  <c:v>87.902429998766493</c:v>
                </c:pt>
                <c:pt idx="1959">
                  <c:v>87.902429998766493</c:v>
                </c:pt>
                <c:pt idx="1960">
                  <c:v>87.902429998766493</c:v>
                </c:pt>
                <c:pt idx="1961">
                  <c:v>87.902429998766493</c:v>
                </c:pt>
                <c:pt idx="1962">
                  <c:v>87.902429998766493</c:v>
                </c:pt>
                <c:pt idx="1963">
                  <c:v>87.902429998766493</c:v>
                </c:pt>
                <c:pt idx="1964">
                  <c:v>87.902429998766493</c:v>
                </c:pt>
                <c:pt idx="1965">
                  <c:v>87.856173677069208</c:v>
                </c:pt>
                <c:pt idx="1966">
                  <c:v>87.856173677069208</c:v>
                </c:pt>
                <c:pt idx="1967">
                  <c:v>87.856173677069208</c:v>
                </c:pt>
                <c:pt idx="1968">
                  <c:v>87.856173677069208</c:v>
                </c:pt>
                <c:pt idx="1969">
                  <c:v>87.856173677069208</c:v>
                </c:pt>
                <c:pt idx="1970">
                  <c:v>87.856173677069208</c:v>
                </c:pt>
                <c:pt idx="1971">
                  <c:v>87.856173677069208</c:v>
                </c:pt>
                <c:pt idx="1972">
                  <c:v>87.803749845812263</c:v>
                </c:pt>
                <c:pt idx="1973">
                  <c:v>87.803749845812263</c:v>
                </c:pt>
                <c:pt idx="1974">
                  <c:v>87.803749845812263</c:v>
                </c:pt>
                <c:pt idx="1975">
                  <c:v>87.803749845812263</c:v>
                </c:pt>
                <c:pt idx="1976">
                  <c:v>87.803749845812263</c:v>
                </c:pt>
                <c:pt idx="1977">
                  <c:v>87.803749845812263</c:v>
                </c:pt>
                <c:pt idx="1978">
                  <c:v>87.803749845812263</c:v>
                </c:pt>
                <c:pt idx="1979">
                  <c:v>87.803749845812263</c:v>
                </c:pt>
                <c:pt idx="1980">
                  <c:v>87.803749845812263</c:v>
                </c:pt>
                <c:pt idx="1981">
                  <c:v>87.803749845812263</c:v>
                </c:pt>
                <c:pt idx="1982">
                  <c:v>87.735907240656218</c:v>
                </c:pt>
                <c:pt idx="1983">
                  <c:v>87.735907240656218</c:v>
                </c:pt>
                <c:pt idx="1984">
                  <c:v>87.735907240656218</c:v>
                </c:pt>
                <c:pt idx="1985">
                  <c:v>87.735907240656218</c:v>
                </c:pt>
                <c:pt idx="1986">
                  <c:v>87.735907240656218</c:v>
                </c:pt>
                <c:pt idx="1987">
                  <c:v>87.735907240656218</c:v>
                </c:pt>
                <c:pt idx="1988">
                  <c:v>87.735907240656218</c:v>
                </c:pt>
                <c:pt idx="1989">
                  <c:v>87.735907240656218</c:v>
                </c:pt>
                <c:pt idx="1990">
                  <c:v>87.735907240656218</c:v>
                </c:pt>
                <c:pt idx="1991">
                  <c:v>87.735907240656218</c:v>
                </c:pt>
                <c:pt idx="1992">
                  <c:v>87.735907240656218</c:v>
                </c:pt>
                <c:pt idx="1993">
                  <c:v>87.735907240656218</c:v>
                </c:pt>
                <c:pt idx="1994">
                  <c:v>87.695818428518564</c:v>
                </c:pt>
                <c:pt idx="1995">
                  <c:v>87.689650918958932</c:v>
                </c:pt>
                <c:pt idx="1996">
                  <c:v>87.680399654619464</c:v>
                </c:pt>
                <c:pt idx="1997">
                  <c:v>87.680399654619464</c:v>
                </c:pt>
                <c:pt idx="1998">
                  <c:v>87.668064635500187</c:v>
                </c:pt>
                <c:pt idx="1999">
                  <c:v>87.668064635500187</c:v>
                </c:pt>
                <c:pt idx="2000">
                  <c:v>87.658813371160733</c:v>
                </c:pt>
                <c:pt idx="2001">
                  <c:v>87.652645861601087</c:v>
                </c:pt>
                <c:pt idx="2002">
                  <c:v>87.637227087701987</c:v>
                </c:pt>
                <c:pt idx="2003">
                  <c:v>87.637227087701987</c:v>
                </c:pt>
                <c:pt idx="2004">
                  <c:v>87.637227087701987</c:v>
                </c:pt>
                <c:pt idx="2005">
                  <c:v>87.637227087701987</c:v>
                </c:pt>
                <c:pt idx="2006">
                  <c:v>87.600222030344142</c:v>
                </c:pt>
                <c:pt idx="2007">
                  <c:v>87.600222030344142</c:v>
                </c:pt>
                <c:pt idx="2008">
                  <c:v>87.600222030344142</c:v>
                </c:pt>
                <c:pt idx="2009">
                  <c:v>87.600222030344142</c:v>
                </c:pt>
                <c:pt idx="2010">
                  <c:v>87.600222030344142</c:v>
                </c:pt>
                <c:pt idx="2011">
                  <c:v>87.600222030344142</c:v>
                </c:pt>
                <c:pt idx="2012">
                  <c:v>87.600222030344142</c:v>
                </c:pt>
                <c:pt idx="2013">
                  <c:v>87.600222030344142</c:v>
                </c:pt>
                <c:pt idx="2014">
                  <c:v>87.569384482545956</c:v>
                </c:pt>
                <c:pt idx="2015">
                  <c:v>87.569384482545956</c:v>
                </c:pt>
                <c:pt idx="2016">
                  <c:v>87.547798199087211</c:v>
                </c:pt>
                <c:pt idx="2017">
                  <c:v>87.547798199087211</c:v>
                </c:pt>
                <c:pt idx="2018">
                  <c:v>87.547798199087211</c:v>
                </c:pt>
                <c:pt idx="2019">
                  <c:v>87.547798199087211</c:v>
                </c:pt>
                <c:pt idx="2020">
                  <c:v>87.547798199087211</c:v>
                </c:pt>
                <c:pt idx="2021">
                  <c:v>87.529295670408288</c:v>
                </c:pt>
                <c:pt idx="2022">
                  <c:v>87.523128160848657</c:v>
                </c:pt>
                <c:pt idx="2023">
                  <c:v>87.473788084371535</c:v>
                </c:pt>
                <c:pt idx="2024">
                  <c:v>87.473788084371535</c:v>
                </c:pt>
                <c:pt idx="2025">
                  <c:v>87.473788084371535</c:v>
                </c:pt>
                <c:pt idx="2026">
                  <c:v>87.473788084371535</c:v>
                </c:pt>
                <c:pt idx="2027">
                  <c:v>87.473788084371535</c:v>
                </c:pt>
                <c:pt idx="2028">
                  <c:v>87.473788084371535</c:v>
                </c:pt>
                <c:pt idx="2029">
                  <c:v>87.473788084371535</c:v>
                </c:pt>
                <c:pt idx="2030">
                  <c:v>87.473788084371535</c:v>
                </c:pt>
                <c:pt idx="2031">
                  <c:v>87.473788084371535</c:v>
                </c:pt>
                <c:pt idx="2032">
                  <c:v>87.473788084371535</c:v>
                </c:pt>
                <c:pt idx="2033">
                  <c:v>87.473788084371535</c:v>
                </c:pt>
                <c:pt idx="2034">
                  <c:v>87.473788084371535</c:v>
                </c:pt>
                <c:pt idx="2035">
                  <c:v>87.473788084371535</c:v>
                </c:pt>
                <c:pt idx="2036">
                  <c:v>87.473788084371535</c:v>
                </c:pt>
                <c:pt idx="2037">
                  <c:v>87.473788084371535</c:v>
                </c:pt>
                <c:pt idx="2038">
                  <c:v>87.421364253114604</c:v>
                </c:pt>
                <c:pt idx="2039">
                  <c:v>87.421364253114604</c:v>
                </c:pt>
                <c:pt idx="2040">
                  <c:v>87.409029233995312</c:v>
                </c:pt>
                <c:pt idx="2041">
                  <c:v>87.409029233995312</c:v>
                </c:pt>
                <c:pt idx="2042">
                  <c:v>87.298014061921791</c:v>
                </c:pt>
                <c:pt idx="2043">
                  <c:v>87.298014061921791</c:v>
                </c:pt>
                <c:pt idx="2044">
                  <c:v>87.298014061921791</c:v>
                </c:pt>
                <c:pt idx="2045">
                  <c:v>87.298014061921791</c:v>
                </c:pt>
                <c:pt idx="2046">
                  <c:v>87.298014061921791</c:v>
                </c:pt>
                <c:pt idx="2047">
                  <c:v>87.298014061921791</c:v>
                </c:pt>
                <c:pt idx="2048">
                  <c:v>87.298014061921791</c:v>
                </c:pt>
                <c:pt idx="2049">
                  <c:v>87.298014061921791</c:v>
                </c:pt>
                <c:pt idx="2050">
                  <c:v>87.298014061921791</c:v>
                </c:pt>
                <c:pt idx="2051">
                  <c:v>87.298014061921791</c:v>
                </c:pt>
                <c:pt idx="2052">
                  <c:v>87.298014061921791</c:v>
                </c:pt>
                <c:pt idx="2053">
                  <c:v>87.298014061921791</c:v>
                </c:pt>
                <c:pt idx="2054">
                  <c:v>87.298014061921791</c:v>
                </c:pt>
                <c:pt idx="2055">
                  <c:v>87.298014061921791</c:v>
                </c:pt>
                <c:pt idx="2056">
                  <c:v>87.298014061921791</c:v>
                </c:pt>
                <c:pt idx="2057">
                  <c:v>87.298014061921791</c:v>
                </c:pt>
                <c:pt idx="2058">
                  <c:v>87.298014061921791</c:v>
                </c:pt>
                <c:pt idx="2059">
                  <c:v>87.298014061921791</c:v>
                </c:pt>
                <c:pt idx="2060">
                  <c:v>87.298014061921791</c:v>
                </c:pt>
                <c:pt idx="2061">
                  <c:v>87.298014061921791</c:v>
                </c:pt>
                <c:pt idx="2062">
                  <c:v>87.298014061921791</c:v>
                </c:pt>
                <c:pt idx="2063">
                  <c:v>87.298014061921791</c:v>
                </c:pt>
                <c:pt idx="2064">
                  <c:v>87.298014061921791</c:v>
                </c:pt>
                <c:pt idx="2065">
                  <c:v>87.298014061921791</c:v>
                </c:pt>
                <c:pt idx="2066">
                  <c:v>87.298014061921791</c:v>
                </c:pt>
                <c:pt idx="2067">
                  <c:v>87.298014061921791</c:v>
                </c:pt>
                <c:pt idx="2068">
                  <c:v>87.298014061921791</c:v>
                </c:pt>
                <c:pt idx="2069">
                  <c:v>87.298014061921791</c:v>
                </c:pt>
                <c:pt idx="2070">
                  <c:v>87.298014061921791</c:v>
                </c:pt>
                <c:pt idx="2071">
                  <c:v>87.298014061921791</c:v>
                </c:pt>
                <c:pt idx="2072">
                  <c:v>87.298014061921791</c:v>
                </c:pt>
                <c:pt idx="2073">
                  <c:v>87.298014061921791</c:v>
                </c:pt>
                <c:pt idx="2074">
                  <c:v>87.298014061921791</c:v>
                </c:pt>
                <c:pt idx="2075">
                  <c:v>87.298014061921791</c:v>
                </c:pt>
                <c:pt idx="2076">
                  <c:v>87.156161342050069</c:v>
                </c:pt>
                <c:pt idx="2077">
                  <c:v>87.156161342050069</c:v>
                </c:pt>
                <c:pt idx="2078">
                  <c:v>87.156161342050069</c:v>
                </c:pt>
                <c:pt idx="2079">
                  <c:v>87.156161342050069</c:v>
                </c:pt>
                <c:pt idx="2080">
                  <c:v>87.156161342050069</c:v>
                </c:pt>
                <c:pt idx="2081">
                  <c:v>87.156161342050069</c:v>
                </c:pt>
                <c:pt idx="2082">
                  <c:v>87.156161342050069</c:v>
                </c:pt>
                <c:pt idx="2083">
                  <c:v>87.156161342050069</c:v>
                </c:pt>
                <c:pt idx="2084">
                  <c:v>87.156161342050069</c:v>
                </c:pt>
                <c:pt idx="2085">
                  <c:v>87.156161342050069</c:v>
                </c:pt>
                <c:pt idx="2086">
                  <c:v>87.156161342050069</c:v>
                </c:pt>
                <c:pt idx="2087">
                  <c:v>87.156161342050069</c:v>
                </c:pt>
                <c:pt idx="2088">
                  <c:v>87.106821265572961</c:v>
                </c:pt>
                <c:pt idx="2089">
                  <c:v>87.106821265572961</c:v>
                </c:pt>
                <c:pt idx="2090">
                  <c:v>87.106821265572961</c:v>
                </c:pt>
                <c:pt idx="2091">
                  <c:v>87.106821265572961</c:v>
                </c:pt>
                <c:pt idx="2092">
                  <c:v>87.075983717774761</c:v>
                </c:pt>
                <c:pt idx="2093">
                  <c:v>87.075983717774761</c:v>
                </c:pt>
                <c:pt idx="2094">
                  <c:v>87.075983717774761</c:v>
                </c:pt>
                <c:pt idx="2095">
                  <c:v>87.075983717774761</c:v>
                </c:pt>
                <c:pt idx="2096">
                  <c:v>87.075983717774761</c:v>
                </c:pt>
                <c:pt idx="2097">
                  <c:v>87.075983717774761</c:v>
                </c:pt>
                <c:pt idx="2098">
                  <c:v>87.014308622178362</c:v>
                </c:pt>
                <c:pt idx="2099">
                  <c:v>87.014308622178362</c:v>
                </c:pt>
                <c:pt idx="2100">
                  <c:v>87.014308622178362</c:v>
                </c:pt>
                <c:pt idx="2101">
                  <c:v>87.014308622178362</c:v>
                </c:pt>
                <c:pt idx="2102">
                  <c:v>87.014308622178362</c:v>
                </c:pt>
                <c:pt idx="2103">
                  <c:v>87.014308622178362</c:v>
                </c:pt>
                <c:pt idx="2104">
                  <c:v>87.014308622178362</c:v>
                </c:pt>
                <c:pt idx="2105">
                  <c:v>87.014308622178362</c:v>
                </c:pt>
                <c:pt idx="2106">
                  <c:v>87.014308622178362</c:v>
                </c:pt>
                <c:pt idx="2107">
                  <c:v>87.014308622178362</c:v>
                </c:pt>
                <c:pt idx="2108">
                  <c:v>87.014308622178362</c:v>
                </c:pt>
                <c:pt idx="2109">
                  <c:v>87.014308622178362</c:v>
                </c:pt>
                <c:pt idx="2110">
                  <c:v>87.014308622178362</c:v>
                </c:pt>
                <c:pt idx="2111">
                  <c:v>87.014308622178362</c:v>
                </c:pt>
                <c:pt idx="2112">
                  <c:v>86.955717281361785</c:v>
                </c:pt>
                <c:pt idx="2113">
                  <c:v>86.955717281361785</c:v>
                </c:pt>
                <c:pt idx="2114">
                  <c:v>86.955717281361785</c:v>
                </c:pt>
                <c:pt idx="2115">
                  <c:v>86.955717281361785</c:v>
                </c:pt>
                <c:pt idx="2116">
                  <c:v>86.955717281361785</c:v>
                </c:pt>
                <c:pt idx="2117">
                  <c:v>86.921795978783763</c:v>
                </c:pt>
                <c:pt idx="2118">
                  <c:v>86.921795978783763</c:v>
                </c:pt>
                <c:pt idx="2119">
                  <c:v>86.921795978783763</c:v>
                </c:pt>
                <c:pt idx="2120">
                  <c:v>86.921795978783763</c:v>
                </c:pt>
                <c:pt idx="2121">
                  <c:v>86.921795978783763</c:v>
                </c:pt>
                <c:pt idx="2122">
                  <c:v>86.921795978783763</c:v>
                </c:pt>
                <c:pt idx="2123">
                  <c:v>86.881707166646109</c:v>
                </c:pt>
                <c:pt idx="2124">
                  <c:v>86.881707166646109</c:v>
                </c:pt>
                <c:pt idx="2125">
                  <c:v>86.881707166646109</c:v>
                </c:pt>
                <c:pt idx="2126">
                  <c:v>86.881707166646109</c:v>
                </c:pt>
                <c:pt idx="2127">
                  <c:v>86.881707166646109</c:v>
                </c:pt>
                <c:pt idx="2128">
                  <c:v>86.881707166646109</c:v>
                </c:pt>
                <c:pt idx="2129">
                  <c:v>86.881707166646109</c:v>
                </c:pt>
                <c:pt idx="2130">
                  <c:v>86.850869618847909</c:v>
                </c:pt>
                <c:pt idx="2131">
                  <c:v>86.850869618847909</c:v>
                </c:pt>
                <c:pt idx="2132">
                  <c:v>86.850869618847909</c:v>
                </c:pt>
                <c:pt idx="2133">
                  <c:v>86.835450844948809</c:v>
                </c:pt>
                <c:pt idx="2134">
                  <c:v>86.835450844948809</c:v>
                </c:pt>
                <c:pt idx="2135">
                  <c:v>86.826199580609355</c:v>
                </c:pt>
                <c:pt idx="2136">
                  <c:v>86.813864561490078</c:v>
                </c:pt>
                <c:pt idx="2137">
                  <c:v>86.813864561490078</c:v>
                </c:pt>
                <c:pt idx="2138">
                  <c:v>86.813864561490078</c:v>
                </c:pt>
                <c:pt idx="2139">
                  <c:v>86.779943258912056</c:v>
                </c:pt>
                <c:pt idx="2140">
                  <c:v>86.779943258912056</c:v>
                </c:pt>
                <c:pt idx="2141">
                  <c:v>86.779943258912056</c:v>
                </c:pt>
                <c:pt idx="2142">
                  <c:v>86.779943258912056</c:v>
                </c:pt>
                <c:pt idx="2143">
                  <c:v>86.779943258912056</c:v>
                </c:pt>
                <c:pt idx="2144">
                  <c:v>86.779943258912056</c:v>
                </c:pt>
                <c:pt idx="2145">
                  <c:v>86.779943258912056</c:v>
                </c:pt>
                <c:pt idx="2146">
                  <c:v>86.779943258912056</c:v>
                </c:pt>
                <c:pt idx="2147">
                  <c:v>86.730603182434933</c:v>
                </c:pt>
                <c:pt idx="2148">
                  <c:v>86.730603182434933</c:v>
                </c:pt>
                <c:pt idx="2149">
                  <c:v>86.730603182434933</c:v>
                </c:pt>
                <c:pt idx="2150">
                  <c:v>86.730603182434933</c:v>
                </c:pt>
                <c:pt idx="2151">
                  <c:v>86.730603182434933</c:v>
                </c:pt>
                <c:pt idx="2152">
                  <c:v>86.730603182434933</c:v>
                </c:pt>
                <c:pt idx="2153">
                  <c:v>86.730603182434933</c:v>
                </c:pt>
                <c:pt idx="2154">
                  <c:v>86.730603182434933</c:v>
                </c:pt>
                <c:pt idx="2155">
                  <c:v>86.696681879856925</c:v>
                </c:pt>
                <c:pt idx="2156">
                  <c:v>86.696681879856925</c:v>
                </c:pt>
                <c:pt idx="2157">
                  <c:v>86.696681879856925</c:v>
                </c:pt>
                <c:pt idx="2158">
                  <c:v>86.668928086838534</c:v>
                </c:pt>
                <c:pt idx="2159">
                  <c:v>86.668928086838534</c:v>
                </c:pt>
                <c:pt idx="2160">
                  <c:v>86.668928086838534</c:v>
                </c:pt>
                <c:pt idx="2161">
                  <c:v>86.668928086838534</c:v>
                </c:pt>
                <c:pt idx="2162">
                  <c:v>86.668928086838534</c:v>
                </c:pt>
                <c:pt idx="2163">
                  <c:v>86.668928086838534</c:v>
                </c:pt>
                <c:pt idx="2164">
                  <c:v>86.647341803379803</c:v>
                </c:pt>
                <c:pt idx="2165">
                  <c:v>86.635006784260511</c:v>
                </c:pt>
                <c:pt idx="2166">
                  <c:v>86.635006784260511</c:v>
                </c:pt>
                <c:pt idx="2167">
                  <c:v>86.635006784260511</c:v>
                </c:pt>
                <c:pt idx="2168">
                  <c:v>86.59800172690268</c:v>
                </c:pt>
                <c:pt idx="2169">
                  <c:v>86.59800172690268</c:v>
                </c:pt>
                <c:pt idx="2170">
                  <c:v>86.59800172690268</c:v>
                </c:pt>
                <c:pt idx="2171">
                  <c:v>86.59800172690268</c:v>
                </c:pt>
                <c:pt idx="2172">
                  <c:v>86.59800172690268</c:v>
                </c:pt>
                <c:pt idx="2173">
                  <c:v>86.59800172690268</c:v>
                </c:pt>
                <c:pt idx="2174">
                  <c:v>86.59800172690268</c:v>
                </c:pt>
                <c:pt idx="2175">
                  <c:v>86.59800172690268</c:v>
                </c:pt>
                <c:pt idx="2176">
                  <c:v>86.59800172690268</c:v>
                </c:pt>
                <c:pt idx="2177">
                  <c:v>86.554829159985204</c:v>
                </c:pt>
                <c:pt idx="2178">
                  <c:v>86.554829159985204</c:v>
                </c:pt>
                <c:pt idx="2179">
                  <c:v>86.554829159985204</c:v>
                </c:pt>
                <c:pt idx="2180">
                  <c:v>86.554829159985204</c:v>
                </c:pt>
                <c:pt idx="2181">
                  <c:v>86.554829159985204</c:v>
                </c:pt>
                <c:pt idx="2182">
                  <c:v>86.536326631306281</c:v>
                </c:pt>
                <c:pt idx="2183">
                  <c:v>86.490070309608981</c:v>
                </c:pt>
                <c:pt idx="2184">
                  <c:v>86.490070309608981</c:v>
                </c:pt>
                <c:pt idx="2185">
                  <c:v>86.490070309608981</c:v>
                </c:pt>
                <c:pt idx="2186">
                  <c:v>86.490070309608981</c:v>
                </c:pt>
                <c:pt idx="2187">
                  <c:v>86.490070309608981</c:v>
                </c:pt>
                <c:pt idx="2188">
                  <c:v>86.490070309608981</c:v>
                </c:pt>
                <c:pt idx="2189">
                  <c:v>86.490070309608981</c:v>
                </c:pt>
                <c:pt idx="2190">
                  <c:v>86.490070309608981</c:v>
                </c:pt>
                <c:pt idx="2191">
                  <c:v>86.490070309608981</c:v>
                </c:pt>
                <c:pt idx="2192">
                  <c:v>86.490070309608981</c:v>
                </c:pt>
                <c:pt idx="2193">
                  <c:v>86.490070309608981</c:v>
                </c:pt>
                <c:pt idx="2194">
                  <c:v>86.490070309608981</c:v>
                </c:pt>
                <c:pt idx="2195">
                  <c:v>86.490070309608981</c:v>
                </c:pt>
                <c:pt idx="2196">
                  <c:v>86.490070309608981</c:v>
                </c:pt>
                <c:pt idx="2197">
                  <c:v>86.443813987911682</c:v>
                </c:pt>
                <c:pt idx="2198">
                  <c:v>86.425311459232759</c:v>
                </c:pt>
                <c:pt idx="2199">
                  <c:v>86.425311459232759</c:v>
                </c:pt>
                <c:pt idx="2200">
                  <c:v>86.425311459232759</c:v>
                </c:pt>
                <c:pt idx="2201">
                  <c:v>86.425311459232759</c:v>
                </c:pt>
                <c:pt idx="2202">
                  <c:v>86.425311459232759</c:v>
                </c:pt>
                <c:pt idx="2203">
                  <c:v>86.385222647095105</c:v>
                </c:pt>
                <c:pt idx="2204">
                  <c:v>86.385222647095105</c:v>
                </c:pt>
                <c:pt idx="2205">
                  <c:v>86.385222647095105</c:v>
                </c:pt>
                <c:pt idx="2206">
                  <c:v>86.385222647095105</c:v>
                </c:pt>
                <c:pt idx="2207">
                  <c:v>86.385222647095105</c:v>
                </c:pt>
                <c:pt idx="2208">
                  <c:v>86.385222647095105</c:v>
                </c:pt>
                <c:pt idx="2209">
                  <c:v>86.385222647095105</c:v>
                </c:pt>
                <c:pt idx="2210">
                  <c:v>86.385222647095105</c:v>
                </c:pt>
                <c:pt idx="2211">
                  <c:v>86.345133834957437</c:v>
                </c:pt>
                <c:pt idx="2212">
                  <c:v>86.345133834957437</c:v>
                </c:pt>
                <c:pt idx="2213">
                  <c:v>86.345133834957437</c:v>
                </c:pt>
                <c:pt idx="2214">
                  <c:v>86.345133834957437</c:v>
                </c:pt>
                <c:pt idx="2215">
                  <c:v>86.345133834957437</c:v>
                </c:pt>
                <c:pt idx="2216">
                  <c:v>86.323547551498706</c:v>
                </c:pt>
                <c:pt idx="2217">
                  <c:v>86.323547551498706</c:v>
                </c:pt>
                <c:pt idx="2218">
                  <c:v>86.308128777599606</c:v>
                </c:pt>
                <c:pt idx="2219">
                  <c:v>86.308128777599606</c:v>
                </c:pt>
                <c:pt idx="2220">
                  <c:v>86.308128777599606</c:v>
                </c:pt>
                <c:pt idx="2221">
                  <c:v>86.283458739361038</c:v>
                </c:pt>
                <c:pt idx="2222">
                  <c:v>86.283458739361038</c:v>
                </c:pt>
                <c:pt idx="2223">
                  <c:v>86.283458739361038</c:v>
                </c:pt>
                <c:pt idx="2224">
                  <c:v>86.283458739361038</c:v>
                </c:pt>
                <c:pt idx="2225">
                  <c:v>86.283458739361038</c:v>
                </c:pt>
                <c:pt idx="2226">
                  <c:v>86.264956210682129</c:v>
                </c:pt>
                <c:pt idx="2227">
                  <c:v>86.258788701122484</c:v>
                </c:pt>
                <c:pt idx="2228">
                  <c:v>86.246453682003207</c:v>
                </c:pt>
                <c:pt idx="2229">
                  <c:v>86.246453682003207</c:v>
                </c:pt>
                <c:pt idx="2230">
                  <c:v>86.246453682003207</c:v>
                </c:pt>
                <c:pt idx="2231">
                  <c:v>86.23411866288393</c:v>
                </c:pt>
                <c:pt idx="2232">
                  <c:v>86.21869988898483</c:v>
                </c:pt>
                <c:pt idx="2233">
                  <c:v>86.21869988898483</c:v>
                </c:pt>
                <c:pt idx="2234">
                  <c:v>86.21869988898483</c:v>
                </c:pt>
                <c:pt idx="2235">
                  <c:v>86.21869988898483</c:v>
                </c:pt>
                <c:pt idx="2236">
                  <c:v>86.163192302948062</c:v>
                </c:pt>
                <c:pt idx="2237">
                  <c:v>86.163192302948062</c:v>
                </c:pt>
                <c:pt idx="2238">
                  <c:v>86.163192302948062</c:v>
                </c:pt>
                <c:pt idx="2239">
                  <c:v>86.163192302948062</c:v>
                </c:pt>
                <c:pt idx="2240">
                  <c:v>86.163192302948062</c:v>
                </c:pt>
                <c:pt idx="2241">
                  <c:v>86.163192302948062</c:v>
                </c:pt>
                <c:pt idx="2242">
                  <c:v>86.163192302948062</c:v>
                </c:pt>
                <c:pt idx="2243">
                  <c:v>86.163192302948062</c:v>
                </c:pt>
                <c:pt idx="2244">
                  <c:v>86.163192302948062</c:v>
                </c:pt>
                <c:pt idx="2245">
                  <c:v>86.163192302948062</c:v>
                </c:pt>
                <c:pt idx="2246">
                  <c:v>86.163192302948062</c:v>
                </c:pt>
                <c:pt idx="2247">
                  <c:v>86.163192302948062</c:v>
                </c:pt>
                <c:pt idx="2248">
                  <c:v>86.163192302948062</c:v>
                </c:pt>
                <c:pt idx="2249">
                  <c:v>86.163192302948062</c:v>
                </c:pt>
                <c:pt idx="2250">
                  <c:v>86.116935981250776</c:v>
                </c:pt>
                <c:pt idx="2251">
                  <c:v>86.0891821882324</c:v>
                </c:pt>
                <c:pt idx="2252">
                  <c:v>86.0891821882324</c:v>
                </c:pt>
                <c:pt idx="2253">
                  <c:v>86.0891821882324</c:v>
                </c:pt>
                <c:pt idx="2254">
                  <c:v>86.0891821882324</c:v>
                </c:pt>
                <c:pt idx="2255">
                  <c:v>86.0891821882324</c:v>
                </c:pt>
                <c:pt idx="2256">
                  <c:v>86.0891821882324</c:v>
                </c:pt>
                <c:pt idx="2257">
                  <c:v>86.0891821882324</c:v>
                </c:pt>
                <c:pt idx="2258">
                  <c:v>86.0891821882324</c:v>
                </c:pt>
                <c:pt idx="2259">
                  <c:v>86.061428395214008</c:v>
                </c:pt>
                <c:pt idx="2260">
                  <c:v>86.030590847415809</c:v>
                </c:pt>
                <c:pt idx="2261">
                  <c:v>86.030590847415809</c:v>
                </c:pt>
                <c:pt idx="2262">
                  <c:v>86.030590847415809</c:v>
                </c:pt>
                <c:pt idx="2263">
                  <c:v>86.030590847415809</c:v>
                </c:pt>
                <c:pt idx="2264">
                  <c:v>86.030590847415809</c:v>
                </c:pt>
                <c:pt idx="2265">
                  <c:v>86.030590847415809</c:v>
                </c:pt>
                <c:pt idx="2266">
                  <c:v>86.030590847415809</c:v>
                </c:pt>
                <c:pt idx="2267">
                  <c:v>86.030590847415809</c:v>
                </c:pt>
                <c:pt idx="2268">
                  <c:v>86.030590847415809</c:v>
                </c:pt>
                <c:pt idx="2269">
                  <c:v>85.928826939681755</c:v>
                </c:pt>
                <c:pt idx="2270">
                  <c:v>85.928826939681755</c:v>
                </c:pt>
                <c:pt idx="2271">
                  <c:v>85.928826939681755</c:v>
                </c:pt>
                <c:pt idx="2272">
                  <c:v>85.928826939681755</c:v>
                </c:pt>
                <c:pt idx="2273">
                  <c:v>85.928826939681755</c:v>
                </c:pt>
                <c:pt idx="2274">
                  <c:v>85.928826939681755</c:v>
                </c:pt>
                <c:pt idx="2275">
                  <c:v>85.928826939681755</c:v>
                </c:pt>
                <c:pt idx="2276">
                  <c:v>85.928826939681755</c:v>
                </c:pt>
                <c:pt idx="2277">
                  <c:v>85.928826939681755</c:v>
                </c:pt>
                <c:pt idx="2278">
                  <c:v>85.928826939681755</c:v>
                </c:pt>
                <c:pt idx="2279">
                  <c:v>85.928826939681755</c:v>
                </c:pt>
                <c:pt idx="2280">
                  <c:v>85.928826939681755</c:v>
                </c:pt>
                <c:pt idx="2281">
                  <c:v>85.928826939681755</c:v>
                </c:pt>
                <c:pt idx="2282">
                  <c:v>85.928826939681755</c:v>
                </c:pt>
                <c:pt idx="2283">
                  <c:v>85.928826939681755</c:v>
                </c:pt>
                <c:pt idx="2284">
                  <c:v>85.928826939681755</c:v>
                </c:pt>
                <c:pt idx="2285">
                  <c:v>85.928826939681755</c:v>
                </c:pt>
                <c:pt idx="2286">
                  <c:v>85.928826939681755</c:v>
                </c:pt>
                <c:pt idx="2287">
                  <c:v>85.928826939681755</c:v>
                </c:pt>
                <c:pt idx="2288">
                  <c:v>85.928826939681755</c:v>
                </c:pt>
                <c:pt idx="2289">
                  <c:v>85.928826939681755</c:v>
                </c:pt>
                <c:pt idx="2290">
                  <c:v>85.928826939681755</c:v>
                </c:pt>
                <c:pt idx="2291">
                  <c:v>85.928826939681755</c:v>
                </c:pt>
                <c:pt idx="2292">
                  <c:v>85.928826939681755</c:v>
                </c:pt>
                <c:pt idx="2293">
                  <c:v>85.851733070186256</c:v>
                </c:pt>
                <c:pt idx="2294">
                  <c:v>85.845565560626625</c:v>
                </c:pt>
                <c:pt idx="2295">
                  <c:v>85.836314296287171</c:v>
                </c:pt>
                <c:pt idx="2296">
                  <c:v>85.836314296287171</c:v>
                </c:pt>
                <c:pt idx="2297">
                  <c:v>85.749969162452203</c:v>
                </c:pt>
                <c:pt idx="2298">
                  <c:v>85.749969162452203</c:v>
                </c:pt>
                <c:pt idx="2299">
                  <c:v>85.749969162452203</c:v>
                </c:pt>
                <c:pt idx="2300">
                  <c:v>85.749969162452203</c:v>
                </c:pt>
                <c:pt idx="2301">
                  <c:v>85.749969162452203</c:v>
                </c:pt>
                <c:pt idx="2302">
                  <c:v>85.749969162452203</c:v>
                </c:pt>
                <c:pt idx="2303">
                  <c:v>85.749969162452203</c:v>
                </c:pt>
                <c:pt idx="2304">
                  <c:v>85.749969162452203</c:v>
                </c:pt>
                <c:pt idx="2305">
                  <c:v>85.749969162452203</c:v>
                </c:pt>
                <c:pt idx="2306">
                  <c:v>85.749969162452203</c:v>
                </c:pt>
                <c:pt idx="2307">
                  <c:v>85.749969162452203</c:v>
                </c:pt>
                <c:pt idx="2308">
                  <c:v>85.749969162452203</c:v>
                </c:pt>
                <c:pt idx="2309">
                  <c:v>85.749969162452203</c:v>
                </c:pt>
                <c:pt idx="2310">
                  <c:v>85.749969162452203</c:v>
                </c:pt>
                <c:pt idx="2311">
                  <c:v>85.749969162452203</c:v>
                </c:pt>
                <c:pt idx="2312">
                  <c:v>85.749969162452203</c:v>
                </c:pt>
                <c:pt idx="2313">
                  <c:v>85.749969162452203</c:v>
                </c:pt>
                <c:pt idx="2314">
                  <c:v>85.749969162452203</c:v>
                </c:pt>
                <c:pt idx="2315">
                  <c:v>85.749969162452203</c:v>
                </c:pt>
                <c:pt idx="2316">
                  <c:v>85.749969162452203</c:v>
                </c:pt>
                <c:pt idx="2317">
                  <c:v>85.749969162452203</c:v>
                </c:pt>
                <c:pt idx="2318">
                  <c:v>85.749969162452203</c:v>
                </c:pt>
                <c:pt idx="2319">
                  <c:v>85.749969162452203</c:v>
                </c:pt>
                <c:pt idx="2320">
                  <c:v>85.749969162452203</c:v>
                </c:pt>
                <c:pt idx="2321">
                  <c:v>85.749969162452203</c:v>
                </c:pt>
                <c:pt idx="2322">
                  <c:v>85.749969162452203</c:v>
                </c:pt>
                <c:pt idx="2323">
                  <c:v>85.666707783397072</c:v>
                </c:pt>
                <c:pt idx="2324">
                  <c:v>85.660540273837427</c:v>
                </c:pt>
                <c:pt idx="2325">
                  <c:v>85.642037745158504</c:v>
                </c:pt>
                <c:pt idx="2326">
                  <c:v>85.642037745158504</c:v>
                </c:pt>
                <c:pt idx="2327">
                  <c:v>85.642037745158504</c:v>
                </c:pt>
                <c:pt idx="2328">
                  <c:v>85.642037745158504</c:v>
                </c:pt>
                <c:pt idx="2329">
                  <c:v>85.642037745158504</c:v>
                </c:pt>
                <c:pt idx="2330">
                  <c:v>85.521771308745528</c:v>
                </c:pt>
                <c:pt idx="2331">
                  <c:v>85.521771308745528</c:v>
                </c:pt>
                <c:pt idx="2332">
                  <c:v>85.521771308745528</c:v>
                </c:pt>
                <c:pt idx="2333">
                  <c:v>85.521771308745528</c:v>
                </c:pt>
                <c:pt idx="2334">
                  <c:v>85.521771308745528</c:v>
                </c:pt>
                <c:pt idx="2335">
                  <c:v>85.521771308745528</c:v>
                </c:pt>
                <c:pt idx="2336">
                  <c:v>85.521771308745528</c:v>
                </c:pt>
                <c:pt idx="2337">
                  <c:v>85.521771308745528</c:v>
                </c:pt>
                <c:pt idx="2338">
                  <c:v>85.521771308745528</c:v>
                </c:pt>
                <c:pt idx="2339">
                  <c:v>85.521771308745528</c:v>
                </c:pt>
                <c:pt idx="2340">
                  <c:v>85.521771308745528</c:v>
                </c:pt>
                <c:pt idx="2341">
                  <c:v>85.521771308745528</c:v>
                </c:pt>
                <c:pt idx="2342">
                  <c:v>85.521771308745528</c:v>
                </c:pt>
                <c:pt idx="2343">
                  <c:v>85.521771308745528</c:v>
                </c:pt>
                <c:pt idx="2344">
                  <c:v>85.521771308745528</c:v>
                </c:pt>
                <c:pt idx="2345">
                  <c:v>85.521771308745528</c:v>
                </c:pt>
                <c:pt idx="2346">
                  <c:v>85.521771308745528</c:v>
                </c:pt>
                <c:pt idx="2347">
                  <c:v>85.521771308745528</c:v>
                </c:pt>
                <c:pt idx="2348">
                  <c:v>85.521771308745528</c:v>
                </c:pt>
                <c:pt idx="2349">
                  <c:v>85.521771308745528</c:v>
                </c:pt>
                <c:pt idx="2350">
                  <c:v>85.521771308745528</c:v>
                </c:pt>
                <c:pt idx="2351">
                  <c:v>85.521771308745528</c:v>
                </c:pt>
                <c:pt idx="2352">
                  <c:v>85.521771308745528</c:v>
                </c:pt>
                <c:pt idx="2353">
                  <c:v>85.521771308745528</c:v>
                </c:pt>
                <c:pt idx="2354">
                  <c:v>85.521771308745528</c:v>
                </c:pt>
                <c:pt idx="2355">
                  <c:v>85.521771308745528</c:v>
                </c:pt>
                <c:pt idx="2356">
                  <c:v>85.521771308745528</c:v>
                </c:pt>
                <c:pt idx="2357">
                  <c:v>85.521771308745528</c:v>
                </c:pt>
                <c:pt idx="2358">
                  <c:v>85.521771308745528</c:v>
                </c:pt>
                <c:pt idx="2359">
                  <c:v>85.521771308745528</c:v>
                </c:pt>
                <c:pt idx="2360">
                  <c:v>85.521771308745528</c:v>
                </c:pt>
                <c:pt idx="2361">
                  <c:v>85.521771308745528</c:v>
                </c:pt>
                <c:pt idx="2362">
                  <c:v>85.521771308745528</c:v>
                </c:pt>
                <c:pt idx="2363">
                  <c:v>85.521771308745528</c:v>
                </c:pt>
                <c:pt idx="2364">
                  <c:v>85.41075613667202</c:v>
                </c:pt>
                <c:pt idx="2365">
                  <c:v>85.41075613667202</c:v>
                </c:pt>
                <c:pt idx="2366">
                  <c:v>85.383002343653629</c:v>
                </c:pt>
                <c:pt idx="2367">
                  <c:v>85.383002343653629</c:v>
                </c:pt>
                <c:pt idx="2368">
                  <c:v>85.383002343653629</c:v>
                </c:pt>
                <c:pt idx="2369">
                  <c:v>85.383002343653629</c:v>
                </c:pt>
                <c:pt idx="2370">
                  <c:v>85.383002343653629</c:v>
                </c:pt>
                <c:pt idx="2371">
                  <c:v>85.383002343653629</c:v>
                </c:pt>
                <c:pt idx="2372">
                  <c:v>85.383002343653629</c:v>
                </c:pt>
                <c:pt idx="2373">
                  <c:v>85.358332305415075</c:v>
                </c:pt>
                <c:pt idx="2374">
                  <c:v>85.342913531515975</c:v>
                </c:pt>
                <c:pt idx="2375">
                  <c:v>85.342913531515975</c:v>
                </c:pt>
                <c:pt idx="2376">
                  <c:v>85.342913531515975</c:v>
                </c:pt>
                <c:pt idx="2377">
                  <c:v>85.342913531515975</c:v>
                </c:pt>
                <c:pt idx="2378">
                  <c:v>85.327494757616876</c:v>
                </c:pt>
                <c:pt idx="2379">
                  <c:v>85.32132724805723</c:v>
                </c:pt>
                <c:pt idx="2380">
                  <c:v>85.299740964598499</c:v>
                </c:pt>
                <c:pt idx="2381">
                  <c:v>85.299740964598499</c:v>
                </c:pt>
                <c:pt idx="2382">
                  <c:v>85.299740964598499</c:v>
                </c:pt>
                <c:pt idx="2383">
                  <c:v>85.299740964598499</c:v>
                </c:pt>
                <c:pt idx="2384">
                  <c:v>85.299740964598499</c:v>
                </c:pt>
                <c:pt idx="2385">
                  <c:v>85.299740964598499</c:v>
                </c:pt>
                <c:pt idx="2386">
                  <c:v>85.253484642901199</c:v>
                </c:pt>
                <c:pt idx="2387">
                  <c:v>85.253484642901199</c:v>
                </c:pt>
                <c:pt idx="2388">
                  <c:v>85.253484642901199</c:v>
                </c:pt>
                <c:pt idx="2389">
                  <c:v>85.253484642901199</c:v>
                </c:pt>
                <c:pt idx="2390">
                  <c:v>85.253484642901199</c:v>
                </c:pt>
                <c:pt idx="2391">
                  <c:v>85.253484642901199</c:v>
                </c:pt>
                <c:pt idx="2392">
                  <c:v>85.253484642901199</c:v>
                </c:pt>
                <c:pt idx="2393">
                  <c:v>85.253484642901199</c:v>
                </c:pt>
                <c:pt idx="2394">
                  <c:v>85.253484642901199</c:v>
                </c:pt>
                <c:pt idx="2395">
                  <c:v>85.222647095103</c:v>
                </c:pt>
                <c:pt idx="2396">
                  <c:v>85.197977056864431</c:v>
                </c:pt>
                <c:pt idx="2397">
                  <c:v>85.197977056864431</c:v>
                </c:pt>
                <c:pt idx="2398">
                  <c:v>85.197977056864431</c:v>
                </c:pt>
                <c:pt idx="2399">
                  <c:v>85.197977056864431</c:v>
                </c:pt>
                <c:pt idx="2400">
                  <c:v>85.197977056864431</c:v>
                </c:pt>
                <c:pt idx="2401">
                  <c:v>85.197977056864431</c:v>
                </c:pt>
                <c:pt idx="2402">
                  <c:v>85.197977056864431</c:v>
                </c:pt>
                <c:pt idx="2403">
                  <c:v>85.151720735167132</c:v>
                </c:pt>
                <c:pt idx="2404">
                  <c:v>85.151720735167132</c:v>
                </c:pt>
                <c:pt idx="2405">
                  <c:v>85.151720735167132</c:v>
                </c:pt>
                <c:pt idx="2406">
                  <c:v>85.151720735167132</c:v>
                </c:pt>
                <c:pt idx="2407">
                  <c:v>85.151720735167132</c:v>
                </c:pt>
                <c:pt idx="2408">
                  <c:v>85.151720735167132</c:v>
                </c:pt>
                <c:pt idx="2409">
                  <c:v>85.151720735167132</c:v>
                </c:pt>
                <c:pt idx="2410">
                  <c:v>85.151720735167132</c:v>
                </c:pt>
                <c:pt idx="2411">
                  <c:v>85.123966942148769</c:v>
                </c:pt>
                <c:pt idx="2412">
                  <c:v>85.105464413469846</c:v>
                </c:pt>
                <c:pt idx="2413">
                  <c:v>85.105464413469846</c:v>
                </c:pt>
                <c:pt idx="2414">
                  <c:v>85.105464413469846</c:v>
                </c:pt>
                <c:pt idx="2415">
                  <c:v>85.105464413469846</c:v>
                </c:pt>
                <c:pt idx="2416">
                  <c:v>85.105464413469846</c:v>
                </c:pt>
                <c:pt idx="2417">
                  <c:v>85.071543110891824</c:v>
                </c:pt>
                <c:pt idx="2418">
                  <c:v>85.071543110891824</c:v>
                </c:pt>
                <c:pt idx="2419">
                  <c:v>85.071543110891824</c:v>
                </c:pt>
                <c:pt idx="2420">
                  <c:v>85.071543110891824</c:v>
                </c:pt>
                <c:pt idx="2421">
                  <c:v>85.071543110891824</c:v>
                </c:pt>
                <c:pt idx="2422">
                  <c:v>85.071543110891824</c:v>
                </c:pt>
                <c:pt idx="2423">
                  <c:v>85.049956827433078</c:v>
                </c:pt>
                <c:pt idx="2424">
                  <c:v>85.043789317873447</c:v>
                </c:pt>
                <c:pt idx="2425">
                  <c:v>84.994449241396325</c:v>
                </c:pt>
                <c:pt idx="2426">
                  <c:v>84.994449241396325</c:v>
                </c:pt>
                <c:pt idx="2427">
                  <c:v>84.994449241396325</c:v>
                </c:pt>
                <c:pt idx="2428">
                  <c:v>84.994449241396325</c:v>
                </c:pt>
                <c:pt idx="2429">
                  <c:v>84.994449241396325</c:v>
                </c:pt>
                <c:pt idx="2430">
                  <c:v>84.994449241396325</c:v>
                </c:pt>
                <c:pt idx="2431">
                  <c:v>84.994449241396325</c:v>
                </c:pt>
                <c:pt idx="2432">
                  <c:v>84.994449241396325</c:v>
                </c:pt>
                <c:pt idx="2433">
                  <c:v>84.994449241396325</c:v>
                </c:pt>
                <c:pt idx="2434">
                  <c:v>84.994449241396325</c:v>
                </c:pt>
                <c:pt idx="2435">
                  <c:v>84.994449241396325</c:v>
                </c:pt>
                <c:pt idx="2436">
                  <c:v>84.994449241396325</c:v>
                </c:pt>
                <c:pt idx="2437">
                  <c:v>84.994449241396325</c:v>
                </c:pt>
                <c:pt idx="2438">
                  <c:v>84.994449241396325</c:v>
                </c:pt>
                <c:pt idx="2439">
                  <c:v>84.994449241396325</c:v>
                </c:pt>
                <c:pt idx="2440">
                  <c:v>84.945109164919202</c:v>
                </c:pt>
                <c:pt idx="2441">
                  <c:v>84.923522881460471</c:v>
                </c:pt>
                <c:pt idx="2442">
                  <c:v>84.923522881460471</c:v>
                </c:pt>
                <c:pt idx="2443">
                  <c:v>84.923522881460471</c:v>
                </c:pt>
                <c:pt idx="2444">
                  <c:v>84.923522881460471</c:v>
                </c:pt>
                <c:pt idx="2445">
                  <c:v>84.923522881460471</c:v>
                </c:pt>
                <c:pt idx="2446">
                  <c:v>84.923522881460471</c:v>
                </c:pt>
                <c:pt idx="2447">
                  <c:v>84.901936598001726</c:v>
                </c:pt>
                <c:pt idx="2448">
                  <c:v>84.858764031084249</c:v>
                </c:pt>
                <c:pt idx="2449">
                  <c:v>84.858764031084249</c:v>
                </c:pt>
                <c:pt idx="2450">
                  <c:v>84.858764031084249</c:v>
                </c:pt>
                <c:pt idx="2451">
                  <c:v>84.858764031084249</c:v>
                </c:pt>
                <c:pt idx="2452">
                  <c:v>84.858764031084249</c:v>
                </c:pt>
                <c:pt idx="2453">
                  <c:v>84.858764031084249</c:v>
                </c:pt>
                <c:pt idx="2454">
                  <c:v>84.858764031084249</c:v>
                </c:pt>
                <c:pt idx="2455">
                  <c:v>84.858764031084249</c:v>
                </c:pt>
                <c:pt idx="2456">
                  <c:v>84.858764031084249</c:v>
                </c:pt>
                <c:pt idx="2457">
                  <c:v>84.858764031084249</c:v>
                </c:pt>
                <c:pt idx="2458">
                  <c:v>84.858764031084249</c:v>
                </c:pt>
                <c:pt idx="2459">
                  <c:v>84.858764031084249</c:v>
                </c:pt>
                <c:pt idx="2460">
                  <c:v>84.858764031084249</c:v>
                </c:pt>
                <c:pt idx="2461">
                  <c:v>84.809423954607126</c:v>
                </c:pt>
                <c:pt idx="2462">
                  <c:v>84.809423954607126</c:v>
                </c:pt>
                <c:pt idx="2463">
                  <c:v>84.809423954607126</c:v>
                </c:pt>
                <c:pt idx="2464">
                  <c:v>84.778586406808927</c:v>
                </c:pt>
                <c:pt idx="2465">
                  <c:v>84.778586406808927</c:v>
                </c:pt>
                <c:pt idx="2466">
                  <c:v>84.778586406808927</c:v>
                </c:pt>
                <c:pt idx="2467">
                  <c:v>84.778586406808927</c:v>
                </c:pt>
                <c:pt idx="2468">
                  <c:v>84.778586406808927</c:v>
                </c:pt>
                <c:pt idx="2469">
                  <c:v>84.778586406808927</c:v>
                </c:pt>
                <c:pt idx="2470">
                  <c:v>84.778586406808927</c:v>
                </c:pt>
                <c:pt idx="2471">
                  <c:v>84.747748859010727</c:v>
                </c:pt>
                <c:pt idx="2472">
                  <c:v>84.747748859010727</c:v>
                </c:pt>
                <c:pt idx="2473">
                  <c:v>84.747748859010727</c:v>
                </c:pt>
                <c:pt idx="2474">
                  <c:v>84.73541383989145</c:v>
                </c:pt>
                <c:pt idx="2475">
                  <c:v>84.701492537313428</c:v>
                </c:pt>
                <c:pt idx="2476">
                  <c:v>84.701492537313428</c:v>
                </c:pt>
                <c:pt idx="2477">
                  <c:v>84.701492537313428</c:v>
                </c:pt>
                <c:pt idx="2478">
                  <c:v>84.701492537313428</c:v>
                </c:pt>
                <c:pt idx="2479">
                  <c:v>84.701492537313428</c:v>
                </c:pt>
                <c:pt idx="2480">
                  <c:v>84.701492537313428</c:v>
                </c:pt>
                <c:pt idx="2481">
                  <c:v>84.701492537313428</c:v>
                </c:pt>
                <c:pt idx="2482">
                  <c:v>84.701492537313428</c:v>
                </c:pt>
                <c:pt idx="2483">
                  <c:v>84.701492537313428</c:v>
                </c:pt>
                <c:pt idx="2484">
                  <c:v>84.701492537313428</c:v>
                </c:pt>
                <c:pt idx="2485">
                  <c:v>84.649068706056497</c:v>
                </c:pt>
                <c:pt idx="2486">
                  <c:v>84.649068706056497</c:v>
                </c:pt>
                <c:pt idx="2487">
                  <c:v>84.649068706056497</c:v>
                </c:pt>
                <c:pt idx="2488">
                  <c:v>84.649068706056497</c:v>
                </c:pt>
                <c:pt idx="2489">
                  <c:v>84.649068706056497</c:v>
                </c:pt>
                <c:pt idx="2490">
                  <c:v>84.649068706056497</c:v>
                </c:pt>
                <c:pt idx="2491">
                  <c:v>84.649068706056497</c:v>
                </c:pt>
                <c:pt idx="2492">
                  <c:v>84.624398667817928</c:v>
                </c:pt>
                <c:pt idx="2493">
                  <c:v>84.615147403478474</c:v>
                </c:pt>
                <c:pt idx="2494">
                  <c:v>84.615147403478474</c:v>
                </c:pt>
                <c:pt idx="2495">
                  <c:v>84.593561120019729</c:v>
                </c:pt>
                <c:pt idx="2496">
                  <c:v>84.593561120019729</c:v>
                </c:pt>
                <c:pt idx="2497">
                  <c:v>84.593561120019729</c:v>
                </c:pt>
                <c:pt idx="2498">
                  <c:v>84.593561120019729</c:v>
                </c:pt>
                <c:pt idx="2499">
                  <c:v>84.593561120019729</c:v>
                </c:pt>
                <c:pt idx="2500">
                  <c:v>84.575058591340806</c:v>
                </c:pt>
                <c:pt idx="2501">
                  <c:v>84.565807327001352</c:v>
                </c:pt>
                <c:pt idx="2502">
                  <c:v>84.565807327001352</c:v>
                </c:pt>
                <c:pt idx="2503">
                  <c:v>84.513383495744421</c:v>
                </c:pt>
                <c:pt idx="2504">
                  <c:v>84.513383495744421</c:v>
                </c:pt>
                <c:pt idx="2505">
                  <c:v>84.513383495744421</c:v>
                </c:pt>
                <c:pt idx="2506">
                  <c:v>84.513383495744421</c:v>
                </c:pt>
                <c:pt idx="2507">
                  <c:v>84.513383495744421</c:v>
                </c:pt>
                <c:pt idx="2508">
                  <c:v>84.513383495744421</c:v>
                </c:pt>
                <c:pt idx="2509">
                  <c:v>84.513383495744421</c:v>
                </c:pt>
                <c:pt idx="2510">
                  <c:v>84.513383495744421</c:v>
                </c:pt>
                <c:pt idx="2511">
                  <c:v>84.513383495744421</c:v>
                </c:pt>
                <c:pt idx="2512">
                  <c:v>84.513383495744421</c:v>
                </c:pt>
                <c:pt idx="2513">
                  <c:v>84.513383495744421</c:v>
                </c:pt>
                <c:pt idx="2514">
                  <c:v>84.513383495744421</c:v>
                </c:pt>
                <c:pt idx="2515">
                  <c:v>84.513383495744421</c:v>
                </c:pt>
                <c:pt idx="2516">
                  <c:v>84.513383495744421</c:v>
                </c:pt>
                <c:pt idx="2517">
                  <c:v>84.513383495744421</c:v>
                </c:pt>
                <c:pt idx="2518">
                  <c:v>84.436289626248922</c:v>
                </c:pt>
                <c:pt idx="2519">
                  <c:v>84.436289626248922</c:v>
                </c:pt>
                <c:pt idx="2520">
                  <c:v>84.436289626248922</c:v>
                </c:pt>
                <c:pt idx="2521">
                  <c:v>84.436289626248922</c:v>
                </c:pt>
                <c:pt idx="2522">
                  <c:v>84.436289626248922</c:v>
                </c:pt>
                <c:pt idx="2523">
                  <c:v>84.436289626248922</c:v>
                </c:pt>
                <c:pt idx="2524">
                  <c:v>84.436289626248922</c:v>
                </c:pt>
                <c:pt idx="2525">
                  <c:v>84.436289626248922</c:v>
                </c:pt>
                <c:pt idx="2526">
                  <c:v>84.436289626248922</c:v>
                </c:pt>
                <c:pt idx="2527">
                  <c:v>84.436289626248922</c:v>
                </c:pt>
                <c:pt idx="2528">
                  <c:v>84.312939435056123</c:v>
                </c:pt>
                <c:pt idx="2529">
                  <c:v>84.312939435056123</c:v>
                </c:pt>
                <c:pt idx="2530">
                  <c:v>84.312939435056123</c:v>
                </c:pt>
                <c:pt idx="2531">
                  <c:v>84.312939435056123</c:v>
                </c:pt>
                <c:pt idx="2532">
                  <c:v>84.312939435056123</c:v>
                </c:pt>
                <c:pt idx="2533">
                  <c:v>84.312939435056123</c:v>
                </c:pt>
                <c:pt idx="2534">
                  <c:v>84.312939435056123</c:v>
                </c:pt>
                <c:pt idx="2535">
                  <c:v>84.312939435056123</c:v>
                </c:pt>
                <c:pt idx="2536">
                  <c:v>84.312939435056123</c:v>
                </c:pt>
                <c:pt idx="2537">
                  <c:v>84.312939435056123</c:v>
                </c:pt>
                <c:pt idx="2538">
                  <c:v>84.312939435056123</c:v>
                </c:pt>
                <c:pt idx="2539">
                  <c:v>84.312939435056123</c:v>
                </c:pt>
                <c:pt idx="2540">
                  <c:v>84.312939435056123</c:v>
                </c:pt>
                <c:pt idx="2541">
                  <c:v>84.312939435056123</c:v>
                </c:pt>
                <c:pt idx="2542">
                  <c:v>84.312939435056123</c:v>
                </c:pt>
                <c:pt idx="2543">
                  <c:v>84.312939435056123</c:v>
                </c:pt>
                <c:pt idx="2544">
                  <c:v>84.312939435056123</c:v>
                </c:pt>
                <c:pt idx="2545">
                  <c:v>84.312939435056123</c:v>
                </c:pt>
                <c:pt idx="2546">
                  <c:v>84.312939435056123</c:v>
                </c:pt>
                <c:pt idx="2547">
                  <c:v>84.312939435056123</c:v>
                </c:pt>
                <c:pt idx="2548">
                  <c:v>84.312939435056123</c:v>
                </c:pt>
                <c:pt idx="2549">
                  <c:v>84.312939435056123</c:v>
                </c:pt>
                <c:pt idx="2550">
                  <c:v>84.312939435056123</c:v>
                </c:pt>
                <c:pt idx="2551">
                  <c:v>84.312939435056123</c:v>
                </c:pt>
                <c:pt idx="2552">
                  <c:v>84.312939435056123</c:v>
                </c:pt>
                <c:pt idx="2553">
                  <c:v>84.312939435056123</c:v>
                </c:pt>
                <c:pt idx="2554">
                  <c:v>84.312939435056123</c:v>
                </c:pt>
                <c:pt idx="2555">
                  <c:v>84.312939435056123</c:v>
                </c:pt>
                <c:pt idx="2556">
                  <c:v>84.312939435056123</c:v>
                </c:pt>
                <c:pt idx="2557">
                  <c:v>84.312939435056123</c:v>
                </c:pt>
                <c:pt idx="2558">
                  <c:v>84.208091772542247</c:v>
                </c:pt>
                <c:pt idx="2559">
                  <c:v>84.208091772542247</c:v>
                </c:pt>
                <c:pt idx="2560">
                  <c:v>84.208091772542247</c:v>
                </c:pt>
                <c:pt idx="2561">
                  <c:v>84.208091772542247</c:v>
                </c:pt>
                <c:pt idx="2562">
                  <c:v>84.192672998643147</c:v>
                </c:pt>
                <c:pt idx="2563">
                  <c:v>84.078574071789816</c:v>
                </c:pt>
                <c:pt idx="2564">
                  <c:v>84.078574071789816</c:v>
                </c:pt>
                <c:pt idx="2565">
                  <c:v>84.078574071789816</c:v>
                </c:pt>
                <c:pt idx="2566">
                  <c:v>84.078574071789816</c:v>
                </c:pt>
                <c:pt idx="2567">
                  <c:v>84.078574071789816</c:v>
                </c:pt>
                <c:pt idx="2568">
                  <c:v>84.078574071789816</c:v>
                </c:pt>
                <c:pt idx="2569">
                  <c:v>84.078574071789816</c:v>
                </c:pt>
                <c:pt idx="2570">
                  <c:v>84.078574071789816</c:v>
                </c:pt>
                <c:pt idx="2571">
                  <c:v>84.078574071789816</c:v>
                </c:pt>
                <c:pt idx="2572">
                  <c:v>84.078574071789816</c:v>
                </c:pt>
                <c:pt idx="2573">
                  <c:v>84.078574071789816</c:v>
                </c:pt>
                <c:pt idx="2574">
                  <c:v>84.078574071789816</c:v>
                </c:pt>
                <c:pt idx="2575">
                  <c:v>84.078574071789816</c:v>
                </c:pt>
                <c:pt idx="2576">
                  <c:v>84.078574071789816</c:v>
                </c:pt>
                <c:pt idx="2577">
                  <c:v>84.078574071789816</c:v>
                </c:pt>
                <c:pt idx="2578">
                  <c:v>84.078574071789816</c:v>
                </c:pt>
                <c:pt idx="2579">
                  <c:v>84.078574071789816</c:v>
                </c:pt>
                <c:pt idx="2580">
                  <c:v>84.078574071789816</c:v>
                </c:pt>
                <c:pt idx="2581">
                  <c:v>84.078574071789816</c:v>
                </c:pt>
                <c:pt idx="2582">
                  <c:v>84.078574071789816</c:v>
                </c:pt>
                <c:pt idx="2583">
                  <c:v>84.078574071789816</c:v>
                </c:pt>
                <c:pt idx="2584">
                  <c:v>84.078574071789816</c:v>
                </c:pt>
                <c:pt idx="2585">
                  <c:v>84.078574071789816</c:v>
                </c:pt>
                <c:pt idx="2586">
                  <c:v>84.078574071789816</c:v>
                </c:pt>
                <c:pt idx="2587">
                  <c:v>84.078574071789816</c:v>
                </c:pt>
                <c:pt idx="2588">
                  <c:v>84.078574071789816</c:v>
                </c:pt>
                <c:pt idx="2589">
                  <c:v>84.078574071789816</c:v>
                </c:pt>
                <c:pt idx="2590">
                  <c:v>84.078574071789816</c:v>
                </c:pt>
                <c:pt idx="2591">
                  <c:v>84.078574071789816</c:v>
                </c:pt>
                <c:pt idx="2592">
                  <c:v>84.078574071789816</c:v>
                </c:pt>
                <c:pt idx="2593">
                  <c:v>84.078574071789816</c:v>
                </c:pt>
                <c:pt idx="2594">
                  <c:v>84.078574071789816</c:v>
                </c:pt>
                <c:pt idx="2595">
                  <c:v>84.078574071789816</c:v>
                </c:pt>
                <c:pt idx="2596">
                  <c:v>84.078574071789816</c:v>
                </c:pt>
                <c:pt idx="2597">
                  <c:v>84.078574071789816</c:v>
                </c:pt>
                <c:pt idx="2598">
                  <c:v>84.078574071789816</c:v>
                </c:pt>
                <c:pt idx="2599">
                  <c:v>83.961391390156663</c:v>
                </c:pt>
                <c:pt idx="2600">
                  <c:v>83.961391390156663</c:v>
                </c:pt>
                <c:pt idx="2601">
                  <c:v>83.952140125817195</c:v>
                </c:pt>
                <c:pt idx="2602">
                  <c:v>83.936721351918095</c:v>
                </c:pt>
                <c:pt idx="2603">
                  <c:v>83.936721351918095</c:v>
                </c:pt>
                <c:pt idx="2604">
                  <c:v>83.936721351918095</c:v>
                </c:pt>
                <c:pt idx="2605">
                  <c:v>83.936721351918095</c:v>
                </c:pt>
                <c:pt idx="2606">
                  <c:v>83.918218823239172</c:v>
                </c:pt>
                <c:pt idx="2607">
                  <c:v>83.918218823239172</c:v>
                </c:pt>
                <c:pt idx="2608">
                  <c:v>83.822622425064765</c:v>
                </c:pt>
                <c:pt idx="2609">
                  <c:v>83.822622425064765</c:v>
                </c:pt>
                <c:pt idx="2610">
                  <c:v>83.822622425064765</c:v>
                </c:pt>
                <c:pt idx="2611">
                  <c:v>83.822622425064765</c:v>
                </c:pt>
                <c:pt idx="2612">
                  <c:v>83.822622425064765</c:v>
                </c:pt>
                <c:pt idx="2613">
                  <c:v>83.822622425064765</c:v>
                </c:pt>
                <c:pt idx="2614">
                  <c:v>83.822622425064765</c:v>
                </c:pt>
                <c:pt idx="2615">
                  <c:v>83.822622425064765</c:v>
                </c:pt>
                <c:pt idx="2616">
                  <c:v>83.822622425064765</c:v>
                </c:pt>
                <c:pt idx="2617">
                  <c:v>83.822622425064765</c:v>
                </c:pt>
                <c:pt idx="2618">
                  <c:v>83.822622425064765</c:v>
                </c:pt>
                <c:pt idx="2619">
                  <c:v>83.822622425064765</c:v>
                </c:pt>
                <c:pt idx="2620">
                  <c:v>83.822622425064765</c:v>
                </c:pt>
                <c:pt idx="2621">
                  <c:v>83.822622425064765</c:v>
                </c:pt>
                <c:pt idx="2622">
                  <c:v>83.822622425064765</c:v>
                </c:pt>
                <c:pt idx="2623">
                  <c:v>83.822622425064765</c:v>
                </c:pt>
                <c:pt idx="2624">
                  <c:v>83.822622425064765</c:v>
                </c:pt>
                <c:pt idx="2625">
                  <c:v>83.822622425064765</c:v>
                </c:pt>
                <c:pt idx="2626">
                  <c:v>83.822622425064765</c:v>
                </c:pt>
                <c:pt idx="2627">
                  <c:v>83.822622425064765</c:v>
                </c:pt>
                <c:pt idx="2628">
                  <c:v>83.822622425064765</c:v>
                </c:pt>
                <c:pt idx="2629">
                  <c:v>83.822622425064765</c:v>
                </c:pt>
                <c:pt idx="2630">
                  <c:v>83.822622425064765</c:v>
                </c:pt>
                <c:pt idx="2631">
                  <c:v>83.822622425064765</c:v>
                </c:pt>
                <c:pt idx="2632">
                  <c:v>83.822622425064765</c:v>
                </c:pt>
                <c:pt idx="2633">
                  <c:v>83.822622425064765</c:v>
                </c:pt>
                <c:pt idx="2634">
                  <c:v>83.822622425064765</c:v>
                </c:pt>
                <c:pt idx="2635">
                  <c:v>83.822622425064765</c:v>
                </c:pt>
                <c:pt idx="2636">
                  <c:v>83.822622425064765</c:v>
                </c:pt>
                <c:pt idx="2637">
                  <c:v>83.70852349821142</c:v>
                </c:pt>
                <c:pt idx="2638">
                  <c:v>83.70852349821142</c:v>
                </c:pt>
                <c:pt idx="2639">
                  <c:v>83.70852349821142</c:v>
                </c:pt>
                <c:pt idx="2640">
                  <c:v>83.70852349821142</c:v>
                </c:pt>
                <c:pt idx="2641">
                  <c:v>83.70852349821142</c:v>
                </c:pt>
                <c:pt idx="2642">
                  <c:v>83.70852349821142</c:v>
                </c:pt>
                <c:pt idx="2643">
                  <c:v>83.70852349821142</c:v>
                </c:pt>
                <c:pt idx="2644">
                  <c:v>83.70852349821142</c:v>
                </c:pt>
                <c:pt idx="2645">
                  <c:v>83.677685950413235</c:v>
                </c:pt>
                <c:pt idx="2646">
                  <c:v>83.677685950413235</c:v>
                </c:pt>
                <c:pt idx="2647">
                  <c:v>83.668434686073766</c:v>
                </c:pt>
                <c:pt idx="2648">
                  <c:v>83.656099666954489</c:v>
                </c:pt>
                <c:pt idx="2649">
                  <c:v>83.656099666954489</c:v>
                </c:pt>
                <c:pt idx="2650">
                  <c:v>83.656099666954489</c:v>
                </c:pt>
                <c:pt idx="2651">
                  <c:v>83.640680893055389</c:v>
                </c:pt>
                <c:pt idx="2652">
                  <c:v>83.640680893055389</c:v>
                </c:pt>
                <c:pt idx="2653">
                  <c:v>83.631429628715921</c:v>
                </c:pt>
                <c:pt idx="2654">
                  <c:v>83.60984334525719</c:v>
                </c:pt>
                <c:pt idx="2655">
                  <c:v>83.60984334525719</c:v>
                </c:pt>
                <c:pt idx="2656">
                  <c:v>83.60984334525719</c:v>
                </c:pt>
                <c:pt idx="2657">
                  <c:v>83.60984334525719</c:v>
                </c:pt>
                <c:pt idx="2658">
                  <c:v>83.60984334525719</c:v>
                </c:pt>
                <c:pt idx="2659">
                  <c:v>83.60984334525719</c:v>
                </c:pt>
                <c:pt idx="2660">
                  <c:v>83.582089552238799</c:v>
                </c:pt>
                <c:pt idx="2661">
                  <c:v>83.582089552238799</c:v>
                </c:pt>
                <c:pt idx="2662">
                  <c:v>83.582089552238799</c:v>
                </c:pt>
                <c:pt idx="2663">
                  <c:v>83.569754533119522</c:v>
                </c:pt>
                <c:pt idx="2664">
                  <c:v>83.563587023559876</c:v>
                </c:pt>
                <c:pt idx="2665">
                  <c:v>83.545084494880967</c:v>
                </c:pt>
                <c:pt idx="2666">
                  <c:v>83.545084494880967</c:v>
                </c:pt>
                <c:pt idx="2667">
                  <c:v>83.545084494880967</c:v>
                </c:pt>
                <c:pt idx="2668">
                  <c:v>83.545084494880967</c:v>
                </c:pt>
                <c:pt idx="2669">
                  <c:v>83.545084494880967</c:v>
                </c:pt>
                <c:pt idx="2670">
                  <c:v>83.520414456642413</c:v>
                </c:pt>
                <c:pt idx="2671">
                  <c:v>83.520414456642413</c:v>
                </c:pt>
                <c:pt idx="2672">
                  <c:v>83.520414456642413</c:v>
                </c:pt>
                <c:pt idx="2673">
                  <c:v>83.483409399284568</c:v>
                </c:pt>
                <c:pt idx="2674">
                  <c:v>83.483409399284568</c:v>
                </c:pt>
                <c:pt idx="2675">
                  <c:v>83.483409399284568</c:v>
                </c:pt>
                <c:pt idx="2676">
                  <c:v>83.483409399284568</c:v>
                </c:pt>
                <c:pt idx="2677">
                  <c:v>83.483409399284568</c:v>
                </c:pt>
                <c:pt idx="2678">
                  <c:v>83.483409399284568</c:v>
                </c:pt>
                <c:pt idx="2679">
                  <c:v>83.483409399284568</c:v>
                </c:pt>
                <c:pt idx="2680">
                  <c:v>83.483409399284568</c:v>
                </c:pt>
                <c:pt idx="2681">
                  <c:v>83.483409399284568</c:v>
                </c:pt>
                <c:pt idx="2682">
                  <c:v>83.449488096706546</c:v>
                </c:pt>
                <c:pt idx="2683">
                  <c:v>83.449488096706546</c:v>
                </c:pt>
                <c:pt idx="2684">
                  <c:v>83.440236832367091</c:v>
                </c:pt>
                <c:pt idx="2685">
                  <c:v>83.4124830393487</c:v>
                </c:pt>
                <c:pt idx="2686">
                  <c:v>83.4124830393487</c:v>
                </c:pt>
                <c:pt idx="2687">
                  <c:v>83.4124830393487</c:v>
                </c:pt>
                <c:pt idx="2688">
                  <c:v>83.4124830393487</c:v>
                </c:pt>
                <c:pt idx="2689">
                  <c:v>83.4124830393487</c:v>
                </c:pt>
                <c:pt idx="2690">
                  <c:v>83.4124830393487</c:v>
                </c:pt>
                <c:pt idx="2691">
                  <c:v>83.4124830393487</c:v>
                </c:pt>
                <c:pt idx="2692">
                  <c:v>83.4124830393487</c:v>
                </c:pt>
                <c:pt idx="2693">
                  <c:v>83.375477981990869</c:v>
                </c:pt>
                <c:pt idx="2694">
                  <c:v>83.375477981990869</c:v>
                </c:pt>
                <c:pt idx="2695">
                  <c:v>83.375477981990869</c:v>
                </c:pt>
                <c:pt idx="2696">
                  <c:v>83.375477981990869</c:v>
                </c:pt>
                <c:pt idx="2697">
                  <c:v>83.356975453311961</c:v>
                </c:pt>
                <c:pt idx="2698">
                  <c:v>83.356975453311961</c:v>
                </c:pt>
                <c:pt idx="2699">
                  <c:v>83.31380288639447</c:v>
                </c:pt>
                <c:pt idx="2700">
                  <c:v>83.31380288639447</c:v>
                </c:pt>
                <c:pt idx="2701">
                  <c:v>83.31380288639447</c:v>
                </c:pt>
                <c:pt idx="2702">
                  <c:v>83.31380288639447</c:v>
                </c:pt>
                <c:pt idx="2703">
                  <c:v>83.31380288639447</c:v>
                </c:pt>
                <c:pt idx="2704">
                  <c:v>83.31380288639447</c:v>
                </c:pt>
                <c:pt idx="2705">
                  <c:v>83.31380288639447</c:v>
                </c:pt>
                <c:pt idx="2706">
                  <c:v>83.31380288639447</c:v>
                </c:pt>
                <c:pt idx="2707">
                  <c:v>83.31380288639447</c:v>
                </c:pt>
                <c:pt idx="2708">
                  <c:v>83.31380288639447</c:v>
                </c:pt>
                <c:pt idx="2709">
                  <c:v>83.31380288639447</c:v>
                </c:pt>
                <c:pt idx="2710">
                  <c:v>83.31380288639447</c:v>
                </c:pt>
                <c:pt idx="2711">
                  <c:v>83.26754656469717</c:v>
                </c:pt>
                <c:pt idx="2712">
                  <c:v>83.26754656469717</c:v>
                </c:pt>
                <c:pt idx="2713">
                  <c:v>83.26754656469717</c:v>
                </c:pt>
                <c:pt idx="2714">
                  <c:v>83.255211545577907</c:v>
                </c:pt>
                <c:pt idx="2715">
                  <c:v>83.249044036018262</c:v>
                </c:pt>
                <c:pt idx="2716">
                  <c:v>83.224373997779693</c:v>
                </c:pt>
                <c:pt idx="2717">
                  <c:v>83.224373997779693</c:v>
                </c:pt>
                <c:pt idx="2718">
                  <c:v>83.224373997779693</c:v>
                </c:pt>
                <c:pt idx="2719">
                  <c:v>83.224373997779693</c:v>
                </c:pt>
                <c:pt idx="2720">
                  <c:v>83.224373997779693</c:v>
                </c:pt>
                <c:pt idx="2721">
                  <c:v>83.224373997779693</c:v>
                </c:pt>
                <c:pt idx="2722">
                  <c:v>83.224373997779693</c:v>
                </c:pt>
                <c:pt idx="2723">
                  <c:v>83.18428518564204</c:v>
                </c:pt>
                <c:pt idx="2724">
                  <c:v>83.18428518564204</c:v>
                </c:pt>
                <c:pt idx="2725">
                  <c:v>83.18428518564204</c:v>
                </c:pt>
                <c:pt idx="2726">
                  <c:v>83.18428518564204</c:v>
                </c:pt>
                <c:pt idx="2727">
                  <c:v>83.18428518564204</c:v>
                </c:pt>
                <c:pt idx="2728">
                  <c:v>83.18428518564204</c:v>
                </c:pt>
                <c:pt idx="2729">
                  <c:v>83.13802886394474</c:v>
                </c:pt>
                <c:pt idx="2730">
                  <c:v>83.13802886394474</c:v>
                </c:pt>
                <c:pt idx="2731">
                  <c:v>83.13802886394474</c:v>
                </c:pt>
                <c:pt idx="2732">
                  <c:v>83.13802886394474</c:v>
                </c:pt>
                <c:pt idx="2733">
                  <c:v>83.13802886394474</c:v>
                </c:pt>
                <c:pt idx="2734">
                  <c:v>83.13802886394474</c:v>
                </c:pt>
                <c:pt idx="2735">
                  <c:v>83.13802886394474</c:v>
                </c:pt>
                <c:pt idx="2736">
                  <c:v>83.13802886394474</c:v>
                </c:pt>
                <c:pt idx="2737">
                  <c:v>83.13802886394474</c:v>
                </c:pt>
                <c:pt idx="2738">
                  <c:v>83.051683730109787</c:v>
                </c:pt>
                <c:pt idx="2739">
                  <c:v>83.051683730109787</c:v>
                </c:pt>
                <c:pt idx="2740">
                  <c:v>83.051683730109787</c:v>
                </c:pt>
                <c:pt idx="2741">
                  <c:v>83.051683730109787</c:v>
                </c:pt>
                <c:pt idx="2742">
                  <c:v>83.051683730109787</c:v>
                </c:pt>
                <c:pt idx="2743">
                  <c:v>83.051683730109787</c:v>
                </c:pt>
                <c:pt idx="2744">
                  <c:v>83.051683730109787</c:v>
                </c:pt>
                <c:pt idx="2745">
                  <c:v>83.051683730109787</c:v>
                </c:pt>
                <c:pt idx="2746">
                  <c:v>83.051683730109787</c:v>
                </c:pt>
                <c:pt idx="2747">
                  <c:v>83.051683730109787</c:v>
                </c:pt>
                <c:pt idx="2748">
                  <c:v>83.051683730109787</c:v>
                </c:pt>
                <c:pt idx="2749">
                  <c:v>83.051683730109787</c:v>
                </c:pt>
                <c:pt idx="2750">
                  <c:v>83.051683730109787</c:v>
                </c:pt>
                <c:pt idx="2751">
                  <c:v>83.051683730109787</c:v>
                </c:pt>
                <c:pt idx="2752">
                  <c:v>83.051683730109787</c:v>
                </c:pt>
                <c:pt idx="2753">
                  <c:v>83.051683730109787</c:v>
                </c:pt>
                <c:pt idx="2754">
                  <c:v>83.051683730109787</c:v>
                </c:pt>
                <c:pt idx="2755">
                  <c:v>83.051683730109787</c:v>
                </c:pt>
                <c:pt idx="2756">
                  <c:v>83.051683730109787</c:v>
                </c:pt>
                <c:pt idx="2757">
                  <c:v>82.983841124953742</c:v>
                </c:pt>
                <c:pt idx="2758">
                  <c:v>82.983841124953742</c:v>
                </c:pt>
                <c:pt idx="2759">
                  <c:v>82.983841124953742</c:v>
                </c:pt>
                <c:pt idx="2760">
                  <c:v>82.96225484149501</c:v>
                </c:pt>
                <c:pt idx="2761">
                  <c:v>82.96225484149501</c:v>
                </c:pt>
                <c:pt idx="2762">
                  <c:v>82.96225484149501</c:v>
                </c:pt>
                <c:pt idx="2763">
                  <c:v>82.96225484149501</c:v>
                </c:pt>
                <c:pt idx="2764">
                  <c:v>82.94683606759591</c:v>
                </c:pt>
                <c:pt idx="2765">
                  <c:v>82.922166029357342</c:v>
                </c:pt>
                <c:pt idx="2766">
                  <c:v>82.922166029357342</c:v>
                </c:pt>
                <c:pt idx="2767">
                  <c:v>82.922166029357342</c:v>
                </c:pt>
                <c:pt idx="2768">
                  <c:v>82.922166029357342</c:v>
                </c:pt>
                <c:pt idx="2769">
                  <c:v>82.922166029357342</c:v>
                </c:pt>
                <c:pt idx="2770">
                  <c:v>82.922166029357342</c:v>
                </c:pt>
                <c:pt idx="2771">
                  <c:v>82.922166029357342</c:v>
                </c:pt>
                <c:pt idx="2772">
                  <c:v>82.897495991118788</c:v>
                </c:pt>
                <c:pt idx="2773">
                  <c:v>82.891328481559142</c:v>
                </c:pt>
                <c:pt idx="2774">
                  <c:v>82.882077217219688</c:v>
                </c:pt>
                <c:pt idx="2775">
                  <c:v>82.882077217219688</c:v>
                </c:pt>
                <c:pt idx="2776">
                  <c:v>82.87282595288022</c:v>
                </c:pt>
                <c:pt idx="2777">
                  <c:v>82.866658443320588</c:v>
                </c:pt>
                <c:pt idx="2778">
                  <c:v>82.84198840508202</c:v>
                </c:pt>
                <c:pt idx="2779">
                  <c:v>82.84198840508202</c:v>
                </c:pt>
                <c:pt idx="2780">
                  <c:v>82.84198840508202</c:v>
                </c:pt>
                <c:pt idx="2781">
                  <c:v>82.84198840508202</c:v>
                </c:pt>
                <c:pt idx="2782">
                  <c:v>82.84198840508202</c:v>
                </c:pt>
                <c:pt idx="2783">
                  <c:v>82.84198840508202</c:v>
                </c:pt>
                <c:pt idx="2784">
                  <c:v>82.84198840508202</c:v>
                </c:pt>
                <c:pt idx="2785">
                  <c:v>82.817318366843466</c:v>
                </c:pt>
                <c:pt idx="2786">
                  <c:v>82.774145799925989</c:v>
                </c:pt>
                <c:pt idx="2787">
                  <c:v>82.774145799925989</c:v>
                </c:pt>
                <c:pt idx="2788">
                  <c:v>82.774145799925989</c:v>
                </c:pt>
                <c:pt idx="2789">
                  <c:v>82.774145799925989</c:v>
                </c:pt>
                <c:pt idx="2790">
                  <c:v>82.774145799925989</c:v>
                </c:pt>
                <c:pt idx="2791">
                  <c:v>82.774145799925989</c:v>
                </c:pt>
                <c:pt idx="2792">
                  <c:v>82.774145799925989</c:v>
                </c:pt>
                <c:pt idx="2793">
                  <c:v>82.774145799925989</c:v>
                </c:pt>
                <c:pt idx="2794">
                  <c:v>82.774145799925989</c:v>
                </c:pt>
                <c:pt idx="2795">
                  <c:v>82.774145799925989</c:v>
                </c:pt>
                <c:pt idx="2796">
                  <c:v>82.774145799925989</c:v>
                </c:pt>
                <c:pt idx="2797">
                  <c:v>82.774145799925989</c:v>
                </c:pt>
                <c:pt idx="2798">
                  <c:v>82.774145799925989</c:v>
                </c:pt>
                <c:pt idx="2799">
                  <c:v>82.730973233008513</c:v>
                </c:pt>
                <c:pt idx="2800">
                  <c:v>82.641544344393736</c:v>
                </c:pt>
                <c:pt idx="2801">
                  <c:v>82.641544344393736</c:v>
                </c:pt>
                <c:pt idx="2802">
                  <c:v>82.641544344393736</c:v>
                </c:pt>
                <c:pt idx="2803">
                  <c:v>82.641544344393736</c:v>
                </c:pt>
                <c:pt idx="2804">
                  <c:v>82.641544344393736</c:v>
                </c:pt>
                <c:pt idx="2805">
                  <c:v>82.641544344393736</c:v>
                </c:pt>
                <c:pt idx="2806">
                  <c:v>82.641544344393736</c:v>
                </c:pt>
                <c:pt idx="2807">
                  <c:v>82.641544344393736</c:v>
                </c:pt>
                <c:pt idx="2808">
                  <c:v>82.641544344393736</c:v>
                </c:pt>
                <c:pt idx="2809">
                  <c:v>82.641544344393736</c:v>
                </c:pt>
                <c:pt idx="2810">
                  <c:v>82.641544344393736</c:v>
                </c:pt>
                <c:pt idx="2811">
                  <c:v>82.641544344393736</c:v>
                </c:pt>
                <c:pt idx="2812">
                  <c:v>82.641544344393736</c:v>
                </c:pt>
                <c:pt idx="2813">
                  <c:v>82.641544344393736</c:v>
                </c:pt>
                <c:pt idx="2814">
                  <c:v>82.641544344393736</c:v>
                </c:pt>
                <c:pt idx="2815">
                  <c:v>82.641544344393736</c:v>
                </c:pt>
                <c:pt idx="2816">
                  <c:v>82.641544344393736</c:v>
                </c:pt>
                <c:pt idx="2817">
                  <c:v>82.641544344393736</c:v>
                </c:pt>
                <c:pt idx="2818">
                  <c:v>82.641544344393736</c:v>
                </c:pt>
                <c:pt idx="2819">
                  <c:v>82.641544344393736</c:v>
                </c:pt>
                <c:pt idx="2820">
                  <c:v>82.641544344393736</c:v>
                </c:pt>
                <c:pt idx="2821">
                  <c:v>82.641544344393736</c:v>
                </c:pt>
                <c:pt idx="2822">
                  <c:v>82.641544344393736</c:v>
                </c:pt>
                <c:pt idx="2823">
                  <c:v>82.641544344393736</c:v>
                </c:pt>
                <c:pt idx="2824">
                  <c:v>82.641544344393736</c:v>
                </c:pt>
                <c:pt idx="2825">
                  <c:v>82.641544344393736</c:v>
                </c:pt>
                <c:pt idx="2826">
                  <c:v>82.641544344393736</c:v>
                </c:pt>
                <c:pt idx="2827">
                  <c:v>82.641544344393736</c:v>
                </c:pt>
                <c:pt idx="2828">
                  <c:v>82.549031700999137</c:v>
                </c:pt>
                <c:pt idx="2829">
                  <c:v>82.549031700999137</c:v>
                </c:pt>
                <c:pt idx="2830">
                  <c:v>82.475021586283461</c:v>
                </c:pt>
                <c:pt idx="2831">
                  <c:v>82.475021586283461</c:v>
                </c:pt>
                <c:pt idx="2832">
                  <c:v>82.475021586283461</c:v>
                </c:pt>
                <c:pt idx="2833">
                  <c:v>82.475021586283461</c:v>
                </c:pt>
                <c:pt idx="2834">
                  <c:v>82.475021586283461</c:v>
                </c:pt>
                <c:pt idx="2835">
                  <c:v>82.475021586283461</c:v>
                </c:pt>
                <c:pt idx="2836">
                  <c:v>82.475021586283461</c:v>
                </c:pt>
                <c:pt idx="2837">
                  <c:v>82.475021586283461</c:v>
                </c:pt>
                <c:pt idx="2838">
                  <c:v>82.475021586283461</c:v>
                </c:pt>
                <c:pt idx="2839">
                  <c:v>82.475021586283461</c:v>
                </c:pt>
                <c:pt idx="2840">
                  <c:v>82.475021586283461</c:v>
                </c:pt>
                <c:pt idx="2841">
                  <c:v>82.475021586283461</c:v>
                </c:pt>
                <c:pt idx="2842">
                  <c:v>82.475021586283461</c:v>
                </c:pt>
                <c:pt idx="2843">
                  <c:v>82.475021586283461</c:v>
                </c:pt>
                <c:pt idx="2844">
                  <c:v>82.475021586283461</c:v>
                </c:pt>
                <c:pt idx="2845">
                  <c:v>82.475021586283461</c:v>
                </c:pt>
                <c:pt idx="2846">
                  <c:v>82.475021586283461</c:v>
                </c:pt>
                <c:pt idx="2847">
                  <c:v>82.475021586283461</c:v>
                </c:pt>
                <c:pt idx="2848">
                  <c:v>82.475021586283461</c:v>
                </c:pt>
                <c:pt idx="2849">
                  <c:v>82.475021586283461</c:v>
                </c:pt>
                <c:pt idx="2850">
                  <c:v>82.475021586283461</c:v>
                </c:pt>
                <c:pt idx="2851">
                  <c:v>82.475021586283461</c:v>
                </c:pt>
                <c:pt idx="2852">
                  <c:v>82.394843962008153</c:v>
                </c:pt>
                <c:pt idx="2853">
                  <c:v>82.394843962008153</c:v>
                </c:pt>
                <c:pt idx="2854">
                  <c:v>82.394843962008153</c:v>
                </c:pt>
                <c:pt idx="2855">
                  <c:v>82.394843962008153</c:v>
                </c:pt>
                <c:pt idx="2856">
                  <c:v>82.28691254471444</c:v>
                </c:pt>
                <c:pt idx="2857">
                  <c:v>82.28691254471444</c:v>
                </c:pt>
                <c:pt idx="2858">
                  <c:v>82.28691254471444</c:v>
                </c:pt>
                <c:pt idx="2859">
                  <c:v>82.28691254471444</c:v>
                </c:pt>
                <c:pt idx="2860">
                  <c:v>82.28691254471444</c:v>
                </c:pt>
                <c:pt idx="2861">
                  <c:v>82.28691254471444</c:v>
                </c:pt>
                <c:pt idx="2862">
                  <c:v>82.28691254471444</c:v>
                </c:pt>
                <c:pt idx="2863">
                  <c:v>82.28691254471444</c:v>
                </c:pt>
                <c:pt idx="2864">
                  <c:v>82.28691254471444</c:v>
                </c:pt>
                <c:pt idx="2865">
                  <c:v>82.28691254471444</c:v>
                </c:pt>
                <c:pt idx="2866">
                  <c:v>82.28691254471444</c:v>
                </c:pt>
                <c:pt idx="2867">
                  <c:v>82.28691254471444</c:v>
                </c:pt>
                <c:pt idx="2868">
                  <c:v>82.28691254471444</c:v>
                </c:pt>
                <c:pt idx="2869">
                  <c:v>82.28691254471444</c:v>
                </c:pt>
                <c:pt idx="2870">
                  <c:v>82.28691254471444</c:v>
                </c:pt>
                <c:pt idx="2871">
                  <c:v>82.28691254471444</c:v>
                </c:pt>
                <c:pt idx="2872">
                  <c:v>82.28691254471444</c:v>
                </c:pt>
                <c:pt idx="2873">
                  <c:v>82.28691254471444</c:v>
                </c:pt>
                <c:pt idx="2874">
                  <c:v>82.28691254471444</c:v>
                </c:pt>
                <c:pt idx="2875">
                  <c:v>82.28691254471444</c:v>
                </c:pt>
                <c:pt idx="2876">
                  <c:v>82.28691254471444</c:v>
                </c:pt>
                <c:pt idx="2877">
                  <c:v>82.28691254471444</c:v>
                </c:pt>
                <c:pt idx="2878">
                  <c:v>82.28691254471444</c:v>
                </c:pt>
                <c:pt idx="2879">
                  <c:v>82.28691254471444</c:v>
                </c:pt>
                <c:pt idx="2880">
                  <c:v>82.28691254471444</c:v>
                </c:pt>
                <c:pt idx="2881">
                  <c:v>82.28691254471444</c:v>
                </c:pt>
                <c:pt idx="2882">
                  <c:v>82.28691254471444</c:v>
                </c:pt>
                <c:pt idx="2883">
                  <c:v>82.28691254471444</c:v>
                </c:pt>
                <c:pt idx="2884">
                  <c:v>82.28691254471444</c:v>
                </c:pt>
                <c:pt idx="2885">
                  <c:v>82.28691254471444</c:v>
                </c:pt>
                <c:pt idx="2886">
                  <c:v>82.28691254471444</c:v>
                </c:pt>
                <c:pt idx="2887">
                  <c:v>82.166646108301464</c:v>
                </c:pt>
                <c:pt idx="2888">
                  <c:v>82.166646108301464</c:v>
                </c:pt>
                <c:pt idx="2889">
                  <c:v>82.166646108301464</c:v>
                </c:pt>
                <c:pt idx="2890">
                  <c:v>82.166646108301464</c:v>
                </c:pt>
                <c:pt idx="2891">
                  <c:v>82.166646108301464</c:v>
                </c:pt>
                <c:pt idx="2892">
                  <c:v>82.166646108301464</c:v>
                </c:pt>
                <c:pt idx="2893">
                  <c:v>82.166646108301464</c:v>
                </c:pt>
                <c:pt idx="2894">
                  <c:v>82.166646108301464</c:v>
                </c:pt>
                <c:pt idx="2895">
                  <c:v>82.123473541383987</c:v>
                </c:pt>
                <c:pt idx="2896">
                  <c:v>82.123473541383987</c:v>
                </c:pt>
                <c:pt idx="2897">
                  <c:v>82.123473541383987</c:v>
                </c:pt>
                <c:pt idx="2898">
                  <c:v>82.123473541383987</c:v>
                </c:pt>
                <c:pt idx="2899">
                  <c:v>82.123473541383987</c:v>
                </c:pt>
                <c:pt idx="2900">
                  <c:v>82.123473541383987</c:v>
                </c:pt>
                <c:pt idx="2901">
                  <c:v>82.101887257925256</c:v>
                </c:pt>
                <c:pt idx="2902">
                  <c:v>82.089552238805979</c:v>
                </c:pt>
                <c:pt idx="2903">
                  <c:v>82.089552238805979</c:v>
                </c:pt>
                <c:pt idx="2904">
                  <c:v>82.089552238805979</c:v>
                </c:pt>
                <c:pt idx="2905">
                  <c:v>82.058714691007779</c:v>
                </c:pt>
                <c:pt idx="2906">
                  <c:v>82.058714691007779</c:v>
                </c:pt>
                <c:pt idx="2907">
                  <c:v>82.058714691007779</c:v>
                </c:pt>
                <c:pt idx="2908">
                  <c:v>82.058714691007779</c:v>
                </c:pt>
                <c:pt idx="2909">
                  <c:v>82.058714691007779</c:v>
                </c:pt>
                <c:pt idx="2910">
                  <c:v>82.058714691007779</c:v>
                </c:pt>
                <c:pt idx="2911">
                  <c:v>82.058714691007779</c:v>
                </c:pt>
                <c:pt idx="2912">
                  <c:v>82.034044652769211</c:v>
                </c:pt>
                <c:pt idx="2913">
                  <c:v>82.027877143209565</c:v>
                </c:pt>
                <c:pt idx="2914">
                  <c:v>82.021709633649934</c:v>
                </c:pt>
                <c:pt idx="2915">
                  <c:v>82.015542124090288</c:v>
                </c:pt>
                <c:pt idx="2916">
                  <c:v>82.003207104971011</c:v>
                </c:pt>
                <c:pt idx="2917">
                  <c:v>82.003207104971011</c:v>
                </c:pt>
                <c:pt idx="2918">
                  <c:v>82.003207104971011</c:v>
                </c:pt>
                <c:pt idx="2919">
                  <c:v>81.981620821512266</c:v>
                </c:pt>
                <c:pt idx="2920">
                  <c:v>81.981620821512266</c:v>
                </c:pt>
                <c:pt idx="2921">
                  <c:v>81.981620821512266</c:v>
                </c:pt>
                <c:pt idx="2922">
                  <c:v>81.981620821512266</c:v>
                </c:pt>
                <c:pt idx="2923">
                  <c:v>81.960034538053534</c:v>
                </c:pt>
                <c:pt idx="2924">
                  <c:v>81.960034538053534</c:v>
                </c:pt>
                <c:pt idx="2925">
                  <c:v>81.960034538053534</c:v>
                </c:pt>
                <c:pt idx="2926">
                  <c:v>81.916861971136058</c:v>
                </c:pt>
                <c:pt idx="2927">
                  <c:v>81.916861971136058</c:v>
                </c:pt>
                <c:pt idx="2928">
                  <c:v>81.916861971136058</c:v>
                </c:pt>
                <c:pt idx="2929">
                  <c:v>81.916861971136058</c:v>
                </c:pt>
                <c:pt idx="2930">
                  <c:v>81.916861971136058</c:v>
                </c:pt>
                <c:pt idx="2931">
                  <c:v>81.916861971136058</c:v>
                </c:pt>
                <c:pt idx="2932">
                  <c:v>81.916861971136058</c:v>
                </c:pt>
                <c:pt idx="2933">
                  <c:v>81.916861971136058</c:v>
                </c:pt>
                <c:pt idx="2934">
                  <c:v>81.916861971136058</c:v>
                </c:pt>
                <c:pt idx="2935">
                  <c:v>81.916861971136058</c:v>
                </c:pt>
                <c:pt idx="2936">
                  <c:v>81.916861971136058</c:v>
                </c:pt>
                <c:pt idx="2937">
                  <c:v>81.873689404218581</c:v>
                </c:pt>
                <c:pt idx="2938">
                  <c:v>81.873689404218581</c:v>
                </c:pt>
                <c:pt idx="2939">
                  <c:v>81.873689404218581</c:v>
                </c:pt>
                <c:pt idx="2940">
                  <c:v>81.852103120759836</c:v>
                </c:pt>
                <c:pt idx="2941">
                  <c:v>81.852103120759836</c:v>
                </c:pt>
                <c:pt idx="2942">
                  <c:v>81.852103120759836</c:v>
                </c:pt>
                <c:pt idx="2943">
                  <c:v>81.852103120759836</c:v>
                </c:pt>
                <c:pt idx="2944">
                  <c:v>81.815098063402004</c:v>
                </c:pt>
                <c:pt idx="2945">
                  <c:v>81.815098063402004</c:v>
                </c:pt>
                <c:pt idx="2946">
                  <c:v>81.815098063402004</c:v>
                </c:pt>
                <c:pt idx="2947">
                  <c:v>81.815098063402004</c:v>
                </c:pt>
                <c:pt idx="2948">
                  <c:v>81.815098063402004</c:v>
                </c:pt>
                <c:pt idx="2949">
                  <c:v>81.815098063402004</c:v>
                </c:pt>
                <c:pt idx="2950">
                  <c:v>81.815098063402004</c:v>
                </c:pt>
                <c:pt idx="2951">
                  <c:v>81.815098063402004</c:v>
                </c:pt>
                <c:pt idx="2952">
                  <c:v>81.762674232145059</c:v>
                </c:pt>
                <c:pt idx="2953">
                  <c:v>81.762674232145059</c:v>
                </c:pt>
                <c:pt idx="2954">
                  <c:v>81.762674232145059</c:v>
                </c:pt>
                <c:pt idx="2955">
                  <c:v>81.762674232145059</c:v>
                </c:pt>
                <c:pt idx="2956">
                  <c:v>81.762674232145059</c:v>
                </c:pt>
                <c:pt idx="2957">
                  <c:v>81.762674232145059</c:v>
                </c:pt>
                <c:pt idx="2958">
                  <c:v>81.762674232145059</c:v>
                </c:pt>
                <c:pt idx="2959">
                  <c:v>81.762674232145059</c:v>
                </c:pt>
                <c:pt idx="2960">
                  <c:v>81.762674232145059</c:v>
                </c:pt>
                <c:pt idx="2961">
                  <c:v>81.725669174787214</c:v>
                </c:pt>
                <c:pt idx="2962">
                  <c:v>81.725669174787214</c:v>
                </c:pt>
                <c:pt idx="2963">
                  <c:v>81.725669174787214</c:v>
                </c:pt>
                <c:pt idx="2964">
                  <c:v>81.667077833970652</c:v>
                </c:pt>
                <c:pt idx="2965">
                  <c:v>81.667077833970652</c:v>
                </c:pt>
                <c:pt idx="2966">
                  <c:v>81.667077833970652</c:v>
                </c:pt>
                <c:pt idx="2967">
                  <c:v>81.667077833970652</c:v>
                </c:pt>
                <c:pt idx="2968">
                  <c:v>81.667077833970652</c:v>
                </c:pt>
                <c:pt idx="2969">
                  <c:v>81.667077833970652</c:v>
                </c:pt>
                <c:pt idx="2970">
                  <c:v>81.667077833970652</c:v>
                </c:pt>
                <c:pt idx="2971">
                  <c:v>81.667077833970652</c:v>
                </c:pt>
                <c:pt idx="2972">
                  <c:v>81.667077833970652</c:v>
                </c:pt>
                <c:pt idx="2973">
                  <c:v>81.667077833970652</c:v>
                </c:pt>
                <c:pt idx="2974">
                  <c:v>81.667077833970652</c:v>
                </c:pt>
                <c:pt idx="2975">
                  <c:v>81.667077833970652</c:v>
                </c:pt>
                <c:pt idx="2976">
                  <c:v>81.667077833970652</c:v>
                </c:pt>
                <c:pt idx="2977">
                  <c:v>81.667077833970652</c:v>
                </c:pt>
                <c:pt idx="2978">
                  <c:v>81.667077833970652</c:v>
                </c:pt>
                <c:pt idx="2979">
                  <c:v>81.667077833970652</c:v>
                </c:pt>
                <c:pt idx="2980">
                  <c:v>81.593067719254961</c:v>
                </c:pt>
                <c:pt idx="2981">
                  <c:v>81.593067719254961</c:v>
                </c:pt>
                <c:pt idx="2982">
                  <c:v>81.593067719254961</c:v>
                </c:pt>
                <c:pt idx="2983">
                  <c:v>81.593067719254961</c:v>
                </c:pt>
                <c:pt idx="2984">
                  <c:v>81.593067719254961</c:v>
                </c:pt>
                <c:pt idx="2985">
                  <c:v>81.593067719254961</c:v>
                </c:pt>
                <c:pt idx="2986">
                  <c:v>81.593067719254961</c:v>
                </c:pt>
                <c:pt idx="2987">
                  <c:v>81.593067719254961</c:v>
                </c:pt>
                <c:pt idx="2988">
                  <c:v>81.562230171456761</c:v>
                </c:pt>
                <c:pt idx="2989">
                  <c:v>81.562230171456761</c:v>
                </c:pt>
                <c:pt idx="2990">
                  <c:v>81.534476378438399</c:v>
                </c:pt>
                <c:pt idx="2991">
                  <c:v>81.534476378438399</c:v>
                </c:pt>
                <c:pt idx="2992">
                  <c:v>81.534476378438399</c:v>
                </c:pt>
                <c:pt idx="2993">
                  <c:v>81.534476378438399</c:v>
                </c:pt>
                <c:pt idx="2994">
                  <c:v>81.534476378438399</c:v>
                </c:pt>
                <c:pt idx="2995">
                  <c:v>81.534476378438399</c:v>
                </c:pt>
                <c:pt idx="2996">
                  <c:v>81.534476378438399</c:v>
                </c:pt>
                <c:pt idx="2997">
                  <c:v>81.478968792401631</c:v>
                </c:pt>
                <c:pt idx="2998">
                  <c:v>81.478968792401631</c:v>
                </c:pt>
                <c:pt idx="2999">
                  <c:v>81.478968792401631</c:v>
                </c:pt>
                <c:pt idx="3000">
                  <c:v>81.478968792401631</c:v>
                </c:pt>
                <c:pt idx="3001">
                  <c:v>81.478968792401631</c:v>
                </c:pt>
                <c:pt idx="3002">
                  <c:v>81.478968792401631</c:v>
                </c:pt>
                <c:pt idx="3003">
                  <c:v>81.478968792401631</c:v>
                </c:pt>
                <c:pt idx="3004">
                  <c:v>81.478968792401631</c:v>
                </c:pt>
                <c:pt idx="3005">
                  <c:v>81.478968792401631</c:v>
                </c:pt>
                <c:pt idx="3006">
                  <c:v>81.478968792401631</c:v>
                </c:pt>
                <c:pt idx="3007">
                  <c:v>81.478968792401631</c:v>
                </c:pt>
                <c:pt idx="3008">
                  <c:v>81.435796225484154</c:v>
                </c:pt>
                <c:pt idx="3009">
                  <c:v>81.435796225484154</c:v>
                </c:pt>
                <c:pt idx="3010">
                  <c:v>81.435796225484154</c:v>
                </c:pt>
                <c:pt idx="3011">
                  <c:v>81.423461206364863</c:v>
                </c:pt>
                <c:pt idx="3012">
                  <c:v>81.386456149007032</c:v>
                </c:pt>
                <c:pt idx="3013">
                  <c:v>81.386456149007032</c:v>
                </c:pt>
                <c:pt idx="3014">
                  <c:v>81.386456149007032</c:v>
                </c:pt>
                <c:pt idx="3015">
                  <c:v>81.386456149007032</c:v>
                </c:pt>
                <c:pt idx="3016">
                  <c:v>81.386456149007032</c:v>
                </c:pt>
                <c:pt idx="3017">
                  <c:v>81.386456149007032</c:v>
                </c:pt>
                <c:pt idx="3018">
                  <c:v>81.386456149007032</c:v>
                </c:pt>
                <c:pt idx="3019">
                  <c:v>81.386456149007032</c:v>
                </c:pt>
                <c:pt idx="3020">
                  <c:v>81.386456149007032</c:v>
                </c:pt>
                <c:pt idx="3021">
                  <c:v>81.386456149007032</c:v>
                </c:pt>
                <c:pt idx="3022">
                  <c:v>81.386456149007032</c:v>
                </c:pt>
                <c:pt idx="3023">
                  <c:v>81.346367336869378</c:v>
                </c:pt>
                <c:pt idx="3024">
                  <c:v>81.346367336869378</c:v>
                </c:pt>
                <c:pt idx="3025">
                  <c:v>81.337116072529909</c:v>
                </c:pt>
                <c:pt idx="3026">
                  <c:v>81.327864808190455</c:v>
                </c:pt>
                <c:pt idx="3027">
                  <c:v>81.327864808190455</c:v>
                </c:pt>
                <c:pt idx="3028">
                  <c:v>81.309362279511532</c:v>
                </c:pt>
                <c:pt idx="3029">
                  <c:v>81.309362279511532</c:v>
                </c:pt>
                <c:pt idx="3030">
                  <c:v>81.309362279511532</c:v>
                </c:pt>
                <c:pt idx="3031">
                  <c:v>81.309362279511532</c:v>
                </c:pt>
                <c:pt idx="3032">
                  <c:v>81.293943505612432</c:v>
                </c:pt>
                <c:pt idx="3033">
                  <c:v>81.287775996052787</c:v>
                </c:pt>
                <c:pt idx="3034">
                  <c:v>81.272357222153687</c:v>
                </c:pt>
                <c:pt idx="3035">
                  <c:v>81.272357222153687</c:v>
                </c:pt>
                <c:pt idx="3036">
                  <c:v>81.272357222153687</c:v>
                </c:pt>
                <c:pt idx="3037">
                  <c:v>81.272357222153687</c:v>
                </c:pt>
                <c:pt idx="3038">
                  <c:v>81.256938448254587</c:v>
                </c:pt>
                <c:pt idx="3039">
                  <c:v>81.247687183915147</c:v>
                </c:pt>
                <c:pt idx="3040">
                  <c:v>81.247687183915147</c:v>
                </c:pt>
                <c:pt idx="3041">
                  <c:v>81.167509559639811</c:v>
                </c:pt>
                <c:pt idx="3042">
                  <c:v>81.167509559639811</c:v>
                </c:pt>
                <c:pt idx="3043">
                  <c:v>81.167509559639811</c:v>
                </c:pt>
                <c:pt idx="3044">
                  <c:v>81.167509559639811</c:v>
                </c:pt>
                <c:pt idx="3045">
                  <c:v>81.167509559639811</c:v>
                </c:pt>
                <c:pt idx="3046">
                  <c:v>81.167509559639811</c:v>
                </c:pt>
                <c:pt idx="3047">
                  <c:v>81.167509559639811</c:v>
                </c:pt>
                <c:pt idx="3048">
                  <c:v>81.167509559639811</c:v>
                </c:pt>
                <c:pt idx="3049">
                  <c:v>81.167509559639811</c:v>
                </c:pt>
                <c:pt idx="3050">
                  <c:v>81.167509559639811</c:v>
                </c:pt>
                <c:pt idx="3051">
                  <c:v>81.167509559639811</c:v>
                </c:pt>
                <c:pt idx="3052">
                  <c:v>81.167509559639811</c:v>
                </c:pt>
                <c:pt idx="3053">
                  <c:v>81.167509559639811</c:v>
                </c:pt>
                <c:pt idx="3054">
                  <c:v>81.167509559639811</c:v>
                </c:pt>
                <c:pt idx="3055">
                  <c:v>81.167509559639811</c:v>
                </c:pt>
                <c:pt idx="3056">
                  <c:v>81.167509559639811</c:v>
                </c:pt>
                <c:pt idx="3057">
                  <c:v>81.167509559639811</c:v>
                </c:pt>
                <c:pt idx="3058">
                  <c:v>81.167509559639811</c:v>
                </c:pt>
                <c:pt idx="3059">
                  <c:v>81.167509559639811</c:v>
                </c:pt>
                <c:pt idx="3060">
                  <c:v>81.167509559639811</c:v>
                </c:pt>
                <c:pt idx="3061">
                  <c:v>81.167509559639811</c:v>
                </c:pt>
                <c:pt idx="3062">
                  <c:v>81.167509559639811</c:v>
                </c:pt>
                <c:pt idx="3063">
                  <c:v>81.167509559639811</c:v>
                </c:pt>
                <c:pt idx="3064">
                  <c:v>81.167509559639811</c:v>
                </c:pt>
                <c:pt idx="3065">
                  <c:v>81.087331935364503</c:v>
                </c:pt>
                <c:pt idx="3066">
                  <c:v>81.087331935364503</c:v>
                </c:pt>
                <c:pt idx="3067">
                  <c:v>81.065745651905758</c:v>
                </c:pt>
                <c:pt idx="3068">
                  <c:v>81.065745651905758</c:v>
                </c:pt>
                <c:pt idx="3069">
                  <c:v>81.065745651905758</c:v>
                </c:pt>
                <c:pt idx="3070">
                  <c:v>81.065745651905758</c:v>
                </c:pt>
                <c:pt idx="3071">
                  <c:v>81.065745651905758</c:v>
                </c:pt>
                <c:pt idx="3072">
                  <c:v>80.957814234612073</c:v>
                </c:pt>
                <c:pt idx="3073">
                  <c:v>80.957814234612073</c:v>
                </c:pt>
                <c:pt idx="3074">
                  <c:v>80.957814234612073</c:v>
                </c:pt>
                <c:pt idx="3075">
                  <c:v>80.957814234612073</c:v>
                </c:pt>
                <c:pt idx="3076">
                  <c:v>80.957814234612073</c:v>
                </c:pt>
                <c:pt idx="3077">
                  <c:v>80.957814234612073</c:v>
                </c:pt>
                <c:pt idx="3078">
                  <c:v>80.957814234612073</c:v>
                </c:pt>
                <c:pt idx="3079">
                  <c:v>80.957814234612073</c:v>
                </c:pt>
                <c:pt idx="3080">
                  <c:v>80.957814234612073</c:v>
                </c:pt>
                <c:pt idx="3081">
                  <c:v>80.957814234612073</c:v>
                </c:pt>
                <c:pt idx="3082">
                  <c:v>80.957814234612073</c:v>
                </c:pt>
                <c:pt idx="3083">
                  <c:v>80.957814234612073</c:v>
                </c:pt>
                <c:pt idx="3084">
                  <c:v>80.957814234612073</c:v>
                </c:pt>
                <c:pt idx="3085">
                  <c:v>80.957814234612073</c:v>
                </c:pt>
                <c:pt idx="3086">
                  <c:v>80.957814234612073</c:v>
                </c:pt>
                <c:pt idx="3087">
                  <c:v>80.957814234612073</c:v>
                </c:pt>
                <c:pt idx="3088">
                  <c:v>80.957814234612073</c:v>
                </c:pt>
                <c:pt idx="3089">
                  <c:v>80.957814234612073</c:v>
                </c:pt>
                <c:pt idx="3090">
                  <c:v>80.957814234612073</c:v>
                </c:pt>
                <c:pt idx="3091">
                  <c:v>80.957814234612073</c:v>
                </c:pt>
                <c:pt idx="3092">
                  <c:v>80.957814234612073</c:v>
                </c:pt>
                <c:pt idx="3093">
                  <c:v>80.957814234612073</c:v>
                </c:pt>
                <c:pt idx="3094">
                  <c:v>80.957814234612073</c:v>
                </c:pt>
                <c:pt idx="3095">
                  <c:v>80.957814234612073</c:v>
                </c:pt>
                <c:pt idx="3096">
                  <c:v>80.957814234612073</c:v>
                </c:pt>
                <c:pt idx="3097">
                  <c:v>80.957814234612073</c:v>
                </c:pt>
                <c:pt idx="3098">
                  <c:v>80.957814234612073</c:v>
                </c:pt>
                <c:pt idx="3099">
                  <c:v>80.957814234612073</c:v>
                </c:pt>
                <c:pt idx="3100">
                  <c:v>80.957814234612073</c:v>
                </c:pt>
                <c:pt idx="3101">
                  <c:v>80.957814234612073</c:v>
                </c:pt>
                <c:pt idx="3102">
                  <c:v>80.84988281731836</c:v>
                </c:pt>
                <c:pt idx="3103">
                  <c:v>80.84988281731836</c:v>
                </c:pt>
                <c:pt idx="3104">
                  <c:v>80.84988281731836</c:v>
                </c:pt>
                <c:pt idx="3105">
                  <c:v>80.84988281731836</c:v>
                </c:pt>
                <c:pt idx="3106">
                  <c:v>80.84988281731836</c:v>
                </c:pt>
                <c:pt idx="3107">
                  <c:v>80.828296533859628</c:v>
                </c:pt>
                <c:pt idx="3108">
                  <c:v>80.828296533859628</c:v>
                </c:pt>
                <c:pt idx="3109">
                  <c:v>80.81904526952016</c:v>
                </c:pt>
                <c:pt idx="3110">
                  <c:v>80.748118909584306</c:v>
                </c:pt>
                <c:pt idx="3111">
                  <c:v>80.748118909584306</c:v>
                </c:pt>
                <c:pt idx="3112">
                  <c:v>80.748118909584306</c:v>
                </c:pt>
                <c:pt idx="3113">
                  <c:v>80.748118909584306</c:v>
                </c:pt>
                <c:pt idx="3114">
                  <c:v>80.748118909584306</c:v>
                </c:pt>
                <c:pt idx="3115">
                  <c:v>80.748118909584306</c:v>
                </c:pt>
                <c:pt idx="3116">
                  <c:v>80.748118909584306</c:v>
                </c:pt>
                <c:pt idx="3117">
                  <c:v>80.748118909584306</c:v>
                </c:pt>
                <c:pt idx="3118">
                  <c:v>80.748118909584306</c:v>
                </c:pt>
                <c:pt idx="3119">
                  <c:v>80.748118909584306</c:v>
                </c:pt>
                <c:pt idx="3120">
                  <c:v>80.748118909584306</c:v>
                </c:pt>
                <c:pt idx="3121">
                  <c:v>80.748118909584306</c:v>
                </c:pt>
                <c:pt idx="3122">
                  <c:v>80.748118909584306</c:v>
                </c:pt>
                <c:pt idx="3123">
                  <c:v>80.748118909584306</c:v>
                </c:pt>
                <c:pt idx="3124">
                  <c:v>80.748118909584306</c:v>
                </c:pt>
                <c:pt idx="3125">
                  <c:v>80.748118909584306</c:v>
                </c:pt>
                <c:pt idx="3126">
                  <c:v>80.748118909584306</c:v>
                </c:pt>
                <c:pt idx="3127">
                  <c:v>80.748118909584306</c:v>
                </c:pt>
                <c:pt idx="3128">
                  <c:v>80.748118909584306</c:v>
                </c:pt>
                <c:pt idx="3129">
                  <c:v>80.748118909584306</c:v>
                </c:pt>
                <c:pt idx="3130">
                  <c:v>80.748118909584306</c:v>
                </c:pt>
                <c:pt idx="3131">
                  <c:v>80.748118909584306</c:v>
                </c:pt>
                <c:pt idx="3132">
                  <c:v>80.661773775749353</c:v>
                </c:pt>
                <c:pt idx="3133">
                  <c:v>80.661773775749353</c:v>
                </c:pt>
                <c:pt idx="3134">
                  <c:v>80.661773775749353</c:v>
                </c:pt>
                <c:pt idx="3135">
                  <c:v>80.661773775749353</c:v>
                </c:pt>
                <c:pt idx="3136">
                  <c:v>80.661773775749353</c:v>
                </c:pt>
                <c:pt idx="3137">
                  <c:v>80.661773775749353</c:v>
                </c:pt>
                <c:pt idx="3138">
                  <c:v>80.637103737510799</c:v>
                </c:pt>
                <c:pt idx="3139">
                  <c:v>80.637103737510799</c:v>
                </c:pt>
                <c:pt idx="3140">
                  <c:v>80.618601208831876</c:v>
                </c:pt>
                <c:pt idx="3141">
                  <c:v>80.618601208831876</c:v>
                </c:pt>
                <c:pt idx="3142">
                  <c:v>80.618601208831876</c:v>
                </c:pt>
                <c:pt idx="3143">
                  <c:v>80.618601208831876</c:v>
                </c:pt>
                <c:pt idx="3144">
                  <c:v>80.600098680152954</c:v>
                </c:pt>
                <c:pt idx="3145">
                  <c:v>80.600098680152954</c:v>
                </c:pt>
                <c:pt idx="3146">
                  <c:v>80.581596151474031</c:v>
                </c:pt>
                <c:pt idx="3147">
                  <c:v>80.581596151474031</c:v>
                </c:pt>
                <c:pt idx="3148">
                  <c:v>80.581596151474031</c:v>
                </c:pt>
                <c:pt idx="3149">
                  <c:v>80.581596151474031</c:v>
                </c:pt>
                <c:pt idx="3150">
                  <c:v>80.547674848896008</c:v>
                </c:pt>
                <c:pt idx="3151">
                  <c:v>80.547674848896008</c:v>
                </c:pt>
                <c:pt idx="3152">
                  <c:v>80.547674848896008</c:v>
                </c:pt>
                <c:pt idx="3153">
                  <c:v>80.547674848896008</c:v>
                </c:pt>
                <c:pt idx="3154">
                  <c:v>80.547674848896008</c:v>
                </c:pt>
                <c:pt idx="3155">
                  <c:v>80.547674848896008</c:v>
                </c:pt>
                <c:pt idx="3156">
                  <c:v>80.547674848896008</c:v>
                </c:pt>
                <c:pt idx="3157">
                  <c:v>80.523004810657454</c:v>
                </c:pt>
                <c:pt idx="3158">
                  <c:v>80.516837301097823</c:v>
                </c:pt>
                <c:pt idx="3159">
                  <c:v>80.504502281978546</c:v>
                </c:pt>
                <c:pt idx="3160">
                  <c:v>80.504502281978546</c:v>
                </c:pt>
                <c:pt idx="3161">
                  <c:v>80.504502281978546</c:v>
                </c:pt>
                <c:pt idx="3162">
                  <c:v>80.492167262859255</c:v>
                </c:pt>
                <c:pt idx="3163">
                  <c:v>80.485999753299623</c:v>
                </c:pt>
                <c:pt idx="3164">
                  <c:v>80.479832243739978</c:v>
                </c:pt>
                <c:pt idx="3165">
                  <c:v>80.473664734180346</c:v>
                </c:pt>
                <c:pt idx="3166">
                  <c:v>80.461329715061055</c:v>
                </c:pt>
                <c:pt idx="3167">
                  <c:v>80.461329715061055</c:v>
                </c:pt>
                <c:pt idx="3168">
                  <c:v>80.461329715061055</c:v>
                </c:pt>
                <c:pt idx="3169">
                  <c:v>80.448994695941778</c:v>
                </c:pt>
                <c:pt idx="3170">
                  <c:v>80.427408412483032</c:v>
                </c:pt>
                <c:pt idx="3171">
                  <c:v>80.427408412483032</c:v>
                </c:pt>
                <c:pt idx="3172">
                  <c:v>80.427408412483032</c:v>
                </c:pt>
                <c:pt idx="3173">
                  <c:v>80.427408412483032</c:v>
                </c:pt>
                <c:pt idx="3174">
                  <c:v>80.427408412483032</c:v>
                </c:pt>
                <c:pt idx="3175">
                  <c:v>80.427408412483032</c:v>
                </c:pt>
                <c:pt idx="3176">
                  <c:v>80.38423584556557</c:v>
                </c:pt>
                <c:pt idx="3177">
                  <c:v>80.38423584556557</c:v>
                </c:pt>
                <c:pt idx="3178">
                  <c:v>80.38423584556557</c:v>
                </c:pt>
                <c:pt idx="3179">
                  <c:v>80.38423584556557</c:v>
                </c:pt>
                <c:pt idx="3180">
                  <c:v>80.38423584556557</c:v>
                </c:pt>
                <c:pt idx="3181">
                  <c:v>80.38423584556557</c:v>
                </c:pt>
                <c:pt idx="3182">
                  <c:v>80.38423584556557</c:v>
                </c:pt>
                <c:pt idx="3183">
                  <c:v>80.38423584556557</c:v>
                </c:pt>
                <c:pt idx="3184">
                  <c:v>80.344147033427902</c:v>
                </c:pt>
                <c:pt idx="3185">
                  <c:v>80.344147033427902</c:v>
                </c:pt>
                <c:pt idx="3186">
                  <c:v>80.344147033427902</c:v>
                </c:pt>
                <c:pt idx="3187">
                  <c:v>80.344147033427902</c:v>
                </c:pt>
                <c:pt idx="3188">
                  <c:v>80.344147033427902</c:v>
                </c:pt>
                <c:pt idx="3189">
                  <c:v>80.325644504748979</c:v>
                </c:pt>
                <c:pt idx="3190">
                  <c:v>80.297890711730602</c:v>
                </c:pt>
                <c:pt idx="3191">
                  <c:v>80.297890711730602</c:v>
                </c:pt>
                <c:pt idx="3192">
                  <c:v>80.297890711730602</c:v>
                </c:pt>
                <c:pt idx="3193">
                  <c:v>80.297890711730602</c:v>
                </c:pt>
                <c:pt idx="3194">
                  <c:v>80.297890711730602</c:v>
                </c:pt>
                <c:pt idx="3195">
                  <c:v>80.297890711730602</c:v>
                </c:pt>
                <c:pt idx="3196">
                  <c:v>80.297890711730602</c:v>
                </c:pt>
                <c:pt idx="3197">
                  <c:v>80.297890711730602</c:v>
                </c:pt>
                <c:pt idx="3198">
                  <c:v>80.267053163932403</c:v>
                </c:pt>
                <c:pt idx="3199">
                  <c:v>80.267053163932403</c:v>
                </c:pt>
                <c:pt idx="3200">
                  <c:v>80.257801899592934</c:v>
                </c:pt>
                <c:pt idx="3201">
                  <c:v>80.223880597014926</c:v>
                </c:pt>
                <c:pt idx="3202">
                  <c:v>80.223880597014926</c:v>
                </c:pt>
                <c:pt idx="3203">
                  <c:v>80.223880597014926</c:v>
                </c:pt>
                <c:pt idx="3204">
                  <c:v>80.223880597014926</c:v>
                </c:pt>
                <c:pt idx="3205">
                  <c:v>80.223880597014926</c:v>
                </c:pt>
                <c:pt idx="3206">
                  <c:v>80.223880597014926</c:v>
                </c:pt>
                <c:pt idx="3207">
                  <c:v>80.223880597014926</c:v>
                </c:pt>
                <c:pt idx="3208">
                  <c:v>80.223880597014926</c:v>
                </c:pt>
                <c:pt idx="3209">
                  <c:v>80.223880597014926</c:v>
                </c:pt>
                <c:pt idx="3210">
                  <c:v>80.223880597014926</c:v>
                </c:pt>
                <c:pt idx="3211">
                  <c:v>80.149870482299249</c:v>
                </c:pt>
                <c:pt idx="3212">
                  <c:v>80.149870482299249</c:v>
                </c:pt>
                <c:pt idx="3213">
                  <c:v>80.149870482299249</c:v>
                </c:pt>
                <c:pt idx="3214">
                  <c:v>80.149870482299249</c:v>
                </c:pt>
                <c:pt idx="3215">
                  <c:v>80.149870482299249</c:v>
                </c:pt>
                <c:pt idx="3216">
                  <c:v>80.149870482299249</c:v>
                </c:pt>
                <c:pt idx="3217">
                  <c:v>80.149870482299249</c:v>
                </c:pt>
                <c:pt idx="3218">
                  <c:v>80.149870482299249</c:v>
                </c:pt>
                <c:pt idx="3219">
                  <c:v>80.149870482299249</c:v>
                </c:pt>
                <c:pt idx="3220">
                  <c:v>80.149870482299249</c:v>
                </c:pt>
                <c:pt idx="3221">
                  <c:v>80.149870482299249</c:v>
                </c:pt>
                <c:pt idx="3222">
                  <c:v>80.149870482299249</c:v>
                </c:pt>
                <c:pt idx="3223">
                  <c:v>80.149870482299249</c:v>
                </c:pt>
                <c:pt idx="3224">
                  <c:v>80.149870482299249</c:v>
                </c:pt>
                <c:pt idx="3225">
                  <c:v>80.08819538670285</c:v>
                </c:pt>
                <c:pt idx="3226">
                  <c:v>80.08819538670285</c:v>
                </c:pt>
                <c:pt idx="3227">
                  <c:v>80.08819538670285</c:v>
                </c:pt>
                <c:pt idx="3228">
                  <c:v>80.08819538670285</c:v>
                </c:pt>
                <c:pt idx="3229">
                  <c:v>80.08819538670285</c:v>
                </c:pt>
                <c:pt idx="3230">
                  <c:v>80.08819538670285</c:v>
                </c:pt>
                <c:pt idx="3231">
                  <c:v>80.060441593684473</c:v>
                </c:pt>
                <c:pt idx="3232">
                  <c:v>80.060441593684473</c:v>
                </c:pt>
                <c:pt idx="3233">
                  <c:v>80.060441593684473</c:v>
                </c:pt>
                <c:pt idx="3234">
                  <c:v>80.032687800666096</c:v>
                </c:pt>
                <c:pt idx="3235">
                  <c:v>80.032687800666096</c:v>
                </c:pt>
                <c:pt idx="3236">
                  <c:v>80.032687800666096</c:v>
                </c:pt>
                <c:pt idx="3237">
                  <c:v>80.032687800666096</c:v>
                </c:pt>
                <c:pt idx="3238">
                  <c:v>80.032687800666096</c:v>
                </c:pt>
                <c:pt idx="3239">
                  <c:v>80.032687800666096</c:v>
                </c:pt>
                <c:pt idx="3240">
                  <c:v>80.008017762427528</c:v>
                </c:pt>
                <c:pt idx="3241">
                  <c:v>80.008017762427528</c:v>
                </c:pt>
                <c:pt idx="3242">
                  <c:v>79.992598988528428</c:v>
                </c:pt>
                <c:pt idx="3243">
                  <c:v>79.992598988528428</c:v>
                </c:pt>
                <c:pt idx="3244">
                  <c:v>79.992598988528428</c:v>
                </c:pt>
                <c:pt idx="3245">
                  <c:v>79.977180214629328</c:v>
                </c:pt>
                <c:pt idx="3246">
                  <c:v>79.977180214629328</c:v>
                </c:pt>
                <c:pt idx="3247">
                  <c:v>79.946342666831143</c:v>
                </c:pt>
                <c:pt idx="3248">
                  <c:v>79.946342666831143</c:v>
                </c:pt>
                <c:pt idx="3249">
                  <c:v>79.946342666831143</c:v>
                </c:pt>
                <c:pt idx="3250">
                  <c:v>79.946342666831143</c:v>
                </c:pt>
                <c:pt idx="3251">
                  <c:v>79.946342666831143</c:v>
                </c:pt>
                <c:pt idx="3252">
                  <c:v>79.946342666831143</c:v>
                </c:pt>
                <c:pt idx="3253">
                  <c:v>79.946342666831143</c:v>
                </c:pt>
                <c:pt idx="3254">
                  <c:v>79.946342666831143</c:v>
                </c:pt>
                <c:pt idx="3255">
                  <c:v>79.918588873812752</c:v>
                </c:pt>
                <c:pt idx="3256">
                  <c:v>79.89700259035402</c:v>
                </c:pt>
                <c:pt idx="3257">
                  <c:v>79.89700259035402</c:v>
                </c:pt>
                <c:pt idx="3258">
                  <c:v>79.89700259035402</c:v>
                </c:pt>
                <c:pt idx="3259">
                  <c:v>79.89700259035402</c:v>
                </c:pt>
                <c:pt idx="3260">
                  <c:v>79.89700259035402</c:v>
                </c:pt>
                <c:pt idx="3261">
                  <c:v>79.89700259035402</c:v>
                </c:pt>
                <c:pt idx="3262">
                  <c:v>79.853830023436529</c:v>
                </c:pt>
                <c:pt idx="3263">
                  <c:v>79.853830023436529</c:v>
                </c:pt>
                <c:pt idx="3264">
                  <c:v>79.853830023436529</c:v>
                </c:pt>
                <c:pt idx="3265">
                  <c:v>79.853830023436529</c:v>
                </c:pt>
                <c:pt idx="3266">
                  <c:v>79.853830023436529</c:v>
                </c:pt>
                <c:pt idx="3267">
                  <c:v>79.853830023436529</c:v>
                </c:pt>
                <c:pt idx="3268">
                  <c:v>79.853830023436529</c:v>
                </c:pt>
                <c:pt idx="3269">
                  <c:v>79.853830023436529</c:v>
                </c:pt>
                <c:pt idx="3270">
                  <c:v>79.801406192179599</c:v>
                </c:pt>
                <c:pt idx="3271">
                  <c:v>79.801406192179599</c:v>
                </c:pt>
                <c:pt idx="3272">
                  <c:v>79.801406192179599</c:v>
                </c:pt>
                <c:pt idx="3273">
                  <c:v>79.801406192179599</c:v>
                </c:pt>
                <c:pt idx="3274">
                  <c:v>79.801406192179599</c:v>
                </c:pt>
                <c:pt idx="3275">
                  <c:v>79.801406192179599</c:v>
                </c:pt>
                <c:pt idx="3276">
                  <c:v>79.801406192179599</c:v>
                </c:pt>
                <c:pt idx="3277">
                  <c:v>79.801406192179599</c:v>
                </c:pt>
                <c:pt idx="3278">
                  <c:v>79.801406192179599</c:v>
                </c:pt>
                <c:pt idx="3279">
                  <c:v>79.764401134821767</c:v>
                </c:pt>
                <c:pt idx="3280">
                  <c:v>79.764401134821767</c:v>
                </c:pt>
                <c:pt idx="3281">
                  <c:v>79.764401134821767</c:v>
                </c:pt>
                <c:pt idx="3282">
                  <c:v>79.752066115702476</c:v>
                </c:pt>
                <c:pt idx="3283">
                  <c:v>79.742814851363022</c:v>
                </c:pt>
                <c:pt idx="3284">
                  <c:v>79.742814851363022</c:v>
                </c:pt>
                <c:pt idx="3285">
                  <c:v>79.733563587023554</c:v>
                </c:pt>
                <c:pt idx="3286">
                  <c:v>79.724312322684099</c:v>
                </c:pt>
                <c:pt idx="3287">
                  <c:v>79.724312322684099</c:v>
                </c:pt>
                <c:pt idx="3288">
                  <c:v>79.711977303564822</c:v>
                </c:pt>
                <c:pt idx="3289">
                  <c:v>79.711977303564822</c:v>
                </c:pt>
                <c:pt idx="3290">
                  <c:v>79.6780560009868</c:v>
                </c:pt>
                <c:pt idx="3291">
                  <c:v>79.6780560009868</c:v>
                </c:pt>
                <c:pt idx="3292">
                  <c:v>79.6780560009868</c:v>
                </c:pt>
                <c:pt idx="3293">
                  <c:v>79.6780560009868</c:v>
                </c:pt>
                <c:pt idx="3294">
                  <c:v>79.6780560009868</c:v>
                </c:pt>
                <c:pt idx="3295">
                  <c:v>79.6780560009868</c:v>
                </c:pt>
                <c:pt idx="3296">
                  <c:v>79.6780560009868</c:v>
                </c:pt>
                <c:pt idx="3297">
                  <c:v>79.6780560009868</c:v>
                </c:pt>
                <c:pt idx="3298">
                  <c:v>79.6780560009868</c:v>
                </c:pt>
                <c:pt idx="3299">
                  <c:v>79.610213395830769</c:v>
                </c:pt>
                <c:pt idx="3300">
                  <c:v>79.610213395830769</c:v>
                </c:pt>
                <c:pt idx="3301">
                  <c:v>79.610213395830769</c:v>
                </c:pt>
                <c:pt idx="3302">
                  <c:v>79.610213395830769</c:v>
                </c:pt>
                <c:pt idx="3303">
                  <c:v>79.610213395830769</c:v>
                </c:pt>
                <c:pt idx="3304">
                  <c:v>79.610213395830769</c:v>
                </c:pt>
                <c:pt idx="3305">
                  <c:v>79.610213395830769</c:v>
                </c:pt>
                <c:pt idx="3306">
                  <c:v>79.610213395830769</c:v>
                </c:pt>
                <c:pt idx="3307">
                  <c:v>79.610213395830769</c:v>
                </c:pt>
                <c:pt idx="3308">
                  <c:v>79.610213395830769</c:v>
                </c:pt>
                <c:pt idx="3309">
                  <c:v>79.610213395830769</c:v>
                </c:pt>
                <c:pt idx="3310">
                  <c:v>79.610213395830769</c:v>
                </c:pt>
                <c:pt idx="3311">
                  <c:v>79.610213395830769</c:v>
                </c:pt>
                <c:pt idx="3312">
                  <c:v>79.560873319353647</c:v>
                </c:pt>
                <c:pt idx="3313">
                  <c:v>79.560873319353647</c:v>
                </c:pt>
                <c:pt idx="3314">
                  <c:v>79.560873319353647</c:v>
                </c:pt>
                <c:pt idx="3315">
                  <c:v>79.548538300234355</c:v>
                </c:pt>
                <c:pt idx="3316">
                  <c:v>79.530035771555447</c:v>
                </c:pt>
                <c:pt idx="3317">
                  <c:v>79.530035771555447</c:v>
                </c:pt>
                <c:pt idx="3318">
                  <c:v>79.530035771555447</c:v>
                </c:pt>
                <c:pt idx="3319">
                  <c:v>79.530035771555447</c:v>
                </c:pt>
                <c:pt idx="3320">
                  <c:v>79.530035771555447</c:v>
                </c:pt>
                <c:pt idx="3321">
                  <c:v>79.409769335142471</c:v>
                </c:pt>
                <c:pt idx="3322">
                  <c:v>79.409769335142471</c:v>
                </c:pt>
                <c:pt idx="3323">
                  <c:v>79.409769335142471</c:v>
                </c:pt>
                <c:pt idx="3324">
                  <c:v>79.409769335142471</c:v>
                </c:pt>
                <c:pt idx="3325">
                  <c:v>79.409769335142471</c:v>
                </c:pt>
                <c:pt idx="3326">
                  <c:v>79.409769335142471</c:v>
                </c:pt>
                <c:pt idx="3327">
                  <c:v>79.409769335142471</c:v>
                </c:pt>
                <c:pt idx="3328">
                  <c:v>79.409769335142471</c:v>
                </c:pt>
                <c:pt idx="3329">
                  <c:v>79.409769335142471</c:v>
                </c:pt>
                <c:pt idx="3330">
                  <c:v>79.409769335142471</c:v>
                </c:pt>
                <c:pt idx="3331">
                  <c:v>79.409769335142471</c:v>
                </c:pt>
                <c:pt idx="3332">
                  <c:v>79.409769335142471</c:v>
                </c:pt>
                <c:pt idx="3333">
                  <c:v>79.409769335142471</c:v>
                </c:pt>
                <c:pt idx="3334">
                  <c:v>79.409769335142471</c:v>
                </c:pt>
                <c:pt idx="3335">
                  <c:v>79.409769335142471</c:v>
                </c:pt>
                <c:pt idx="3336">
                  <c:v>79.409769335142471</c:v>
                </c:pt>
                <c:pt idx="3337">
                  <c:v>79.409769335142471</c:v>
                </c:pt>
                <c:pt idx="3338">
                  <c:v>79.409769335142471</c:v>
                </c:pt>
                <c:pt idx="3339">
                  <c:v>79.409769335142471</c:v>
                </c:pt>
                <c:pt idx="3340">
                  <c:v>79.409769335142471</c:v>
                </c:pt>
                <c:pt idx="3341">
                  <c:v>79.409769335142471</c:v>
                </c:pt>
                <c:pt idx="3342">
                  <c:v>79.409769335142471</c:v>
                </c:pt>
                <c:pt idx="3343">
                  <c:v>79.409769335142471</c:v>
                </c:pt>
                <c:pt idx="3344">
                  <c:v>79.409769335142471</c:v>
                </c:pt>
                <c:pt idx="3345">
                  <c:v>79.409769335142471</c:v>
                </c:pt>
                <c:pt idx="3346">
                  <c:v>79.409769335142471</c:v>
                </c:pt>
                <c:pt idx="3347">
                  <c:v>79.409769335142471</c:v>
                </c:pt>
                <c:pt idx="3348">
                  <c:v>79.409769335142471</c:v>
                </c:pt>
                <c:pt idx="3349">
                  <c:v>79.409769335142471</c:v>
                </c:pt>
                <c:pt idx="3350">
                  <c:v>79.409769335142471</c:v>
                </c:pt>
                <c:pt idx="3351">
                  <c:v>79.409769335142471</c:v>
                </c:pt>
                <c:pt idx="3352">
                  <c:v>79.409769335142471</c:v>
                </c:pt>
                <c:pt idx="3353">
                  <c:v>79.409769335142471</c:v>
                </c:pt>
                <c:pt idx="3354">
                  <c:v>79.409769335142471</c:v>
                </c:pt>
                <c:pt idx="3355">
                  <c:v>79.286419143949672</c:v>
                </c:pt>
                <c:pt idx="3356">
                  <c:v>79.286419143949672</c:v>
                </c:pt>
                <c:pt idx="3357">
                  <c:v>79.286419143949672</c:v>
                </c:pt>
                <c:pt idx="3358">
                  <c:v>79.286419143949672</c:v>
                </c:pt>
                <c:pt idx="3359">
                  <c:v>79.286419143949672</c:v>
                </c:pt>
                <c:pt idx="3360">
                  <c:v>79.286419143949672</c:v>
                </c:pt>
                <c:pt idx="3361">
                  <c:v>79.261749105711104</c:v>
                </c:pt>
                <c:pt idx="3362">
                  <c:v>79.261749105711104</c:v>
                </c:pt>
                <c:pt idx="3363">
                  <c:v>79.246330331812004</c:v>
                </c:pt>
                <c:pt idx="3364">
                  <c:v>79.246330331812004</c:v>
                </c:pt>
                <c:pt idx="3365">
                  <c:v>79.246330331812004</c:v>
                </c:pt>
                <c:pt idx="3366">
                  <c:v>79.166152707536696</c:v>
                </c:pt>
                <c:pt idx="3367">
                  <c:v>79.166152707536696</c:v>
                </c:pt>
                <c:pt idx="3368">
                  <c:v>79.166152707536696</c:v>
                </c:pt>
                <c:pt idx="3369">
                  <c:v>79.166152707536696</c:v>
                </c:pt>
                <c:pt idx="3370">
                  <c:v>79.166152707536696</c:v>
                </c:pt>
                <c:pt idx="3371">
                  <c:v>79.166152707536696</c:v>
                </c:pt>
                <c:pt idx="3372">
                  <c:v>79.166152707536696</c:v>
                </c:pt>
                <c:pt idx="3373">
                  <c:v>79.166152707536696</c:v>
                </c:pt>
                <c:pt idx="3374">
                  <c:v>79.166152707536696</c:v>
                </c:pt>
                <c:pt idx="3375">
                  <c:v>79.166152707536696</c:v>
                </c:pt>
                <c:pt idx="3376">
                  <c:v>79.166152707536696</c:v>
                </c:pt>
                <c:pt idx="3377">
                  <c:v>79.166152707536696</c:v>
                </c:pt>
                <c:pt idx="3378">
                  <c:v>79.166152707536696</c:v>
                </c:pt>
                <c:pt idx="3379">
                  <c:v>79.166152707536696</c:v>
                </c:pt>
                <c:pt idx="3380">
                  <c:v>79.166152707536696</c:v>
                </c:pt>
                <c:pt idx="3381">
                  <c:v>79.166152707536696</c:v>
                </c:pt>
                <c:pt idx="3382">
                  <c:v>79.166152707536696</c:v>
                </c:pt>
                <c:pt idx="3383">
                  <c:v>79.166152707536696</c:v>
                </c:pt>
                <c:pt idx="3384">
                  <c:v>79.166152707536696</c:v>
                </c:pt>
                <c:pt idx="3385">
                  <c:v>79.166152707536696</c:v>
                </c:pt>
                <c:pt idx="3386">
                  <c:v>79.166152707536696</c:v>
                </c:pt>
                <c:pt idx="3387">
                  <c:v>79.166152707536696</c:v>
                </c:pt>
                <c:pt idx="3388">
                  <c:v>79.166152707536696</c:v>
                </c:pt>
                <c:pt idx="3389">
                  <c:v>79.089058838041211</c:v>
                </c:pt>
                <c:pt idx="3390">
                  <c:v>79.089058838041211</c:v>
                </c:pt>
                <c:pt idx="3391">
                  <c:v>79.07672381892192</c:v>
                </c:pt>
                <c:pt idx="3392">
                  <c:v>79.07672381892192</c:v>
                </c:pt>
                <c:pt idx="3393">
                  <c:v>79.04588627112372</c:v>
                </c:pt>
                <c:pt idx="3394">
                  <c:v>79.04588627112372</c:v>
                </c:pt>
                <c:pt idx="3395">
                  <c:v>79.04588627112372</c:v>
                </c:pt>
                <c:pt idx="3396">
                  <c:v>79.04588627112372</c:v>
                </c:pt>
                <c:pt idx="3397">
                  <c:v>79.04588627112372</c:v>
                </c:pt>
                <c:pt idx="3398">
                  <c:v>79.04588627112372</c:v>
                </c:pt>
                <c:pt idx="3399">
                  <c:v>79.04588627112372</c:v>
                </c:pt>
                <c:pt idx="3400">
                  <c:v>79.04588627112372</c:v>
                </c:pt>
                <c:pt idx="3401">
                  <c:v>79.018132478105343</c:v>
                </c:pt>
                <c:pt idx="3402">
                  <c:v>79.008881213765875</c:v>
                </c:pt>
                <c:pt idx="3403">
                  <c:v>79.008881213765875</c:v>
                </c:pt>
                <c:pt idx="3404">
                  <c:v>78.996546194646598</c:v>
                </c:pt>
                <c:pt idx="3405">
                  <c:v>78.996546194646598</c:v>
                </c:pt>
                <c:pt idx="3406">
                  <c:v>78.962624892068575</c:v>
                </c:pt>
                <c:pt idx="3407">
                  <c:v>78.962624892068575</c:v>
                </c:pt>
                <c:pt idx="3408">
                  <c:v>78.962624892068575</c:v>
                </c:pt>
                <c:pt idx="3409">
                  <c:v>78.962624892068575</c:v>
                </c:pt>
                <c:pt idx="3410">
                  <c:v>78.962624892068575</c:v>
                </c:pt>
                <c:pt idx="3411">
                  <c:v>78.962624892068575</c:v>
                </c:pt>
                <c:pt idx="3412">
                  <c:v>78.962624892068575</c:v>
                </c:pt>
                <c:pt idx="3413">
                  <c:v>78.962624892068575</c:v>
                </c:pt>
                <c:pt idx="3414">
                  <c:v>78.962624892068575</c:v>
                </c:pt>
                <c:pt idx="3415">
                  <c:v>78.928703589490567</c:v>
                </c:pt>
                <c:pt idx="3416">
                  <c:v>78.928703589490567</c:v>
                </c:pt>
                <c:pt idx="3417">
                  <c:v>78.910201060811644</c:v>
                </c:pt>
                <c:pt idx="3418">
                  <c:v>78.910201060811644</c:v>
                </c:pt>
                <c:pt idx="3419">
                  <c:v>78.910201060811644</c:v>
                </c:pt>
                <c:pt idx="3420">
                  <c:v>78.910201060811644</c:v>
                </c:pt>
                <c:pt idx="3421">
                  <c:v>78.891698532132722</c:v>
                </c:pt>
                <c:pt idx="3422">
                  <c:v>78.891698532132722</c:v>
                </c:pt>
                <c:pt idx="3423">
                  <c:v>78.882447267793268</c:v>
                </c:pt>
                <c:pt idx="3424">
                  <c:v>78.870112248673991</c:v>
                </c:pt>
                <c:pt idx="3425">
                  <c:v>78.870112248673991</c:v>
                </c:pt>
                <c:pt idx="3426">
                  <c:v>78.870112248673991</c:v>
                </c:pt>
                <c:pt idx="3427">
                  <c:v>78.848525965215245</c:v>
                </c:pt>
                <c:pt idx="3428">
                  <c:v>78.848525965215245</c:v>
                </c:pt>
                <c:pt idx="3429">
                  <c:v>78.848525965215245</c:v>
                </c:pt>
                <c:pt idx="3430">
                  <c:v>78.848525965215245</c:v>
                </c:pt>
                <c:pt idx="3431">
                  <c:v>78.823855926976677</c:v>
                </c:pt>
                <c:pt idx="3432">
                  <c:v>78.823855926976677</c:v>
                </c:pt>
                <c:pt idx="3433">
                  <c:v>78.823855926976677</c:v>
                </c:pt>
                <c:pt idx="3434">
                  <c:v>78.823855926976677</c:v>
                </c:pt>
                <c:pt idx="3435">
                  <c:v>78.808437153077577</c:v>
                </c:pt>
                <c:pt idx="3436">
                  <c:v>78.802269643517945</c:v>
                </c:pt>
                <c:pt idx="3437">
                  <c:v>78.777599605279391</c:v>
                </c:pt>
                <c:pt idx="3438">
                  <c:v>78.777599605279391</c:v>
                </c:pt>
                <c:pt idx="3439">
                  <c:v>78.777599605279391</c:v>
                </c:pt>
                <c:pt idx="3440">
                  <c:v>78.777599605279391</c:v>
                </c:pt>
                <c:pt idx="3441">
                  <c:v>78.777599605279391</c:v>
                </c:pt>
                <c:pt idx="3442">
                  <c:v>78.777599605279391</c:v>
                </c:pt>
                <c:pt idx="3443">
                  <c:v>78.777599605279391</c:v>
                </c:pt>
                <c:pt idx="3444">
                  <c:v>78.746762057481192</c:v>
                </c:pt>
                <c:pt idx="3445">
                  <c:v>78.746762057481192</c:v>
                </c:pt>
                <c:pt idx="3446">
                  <c:v>78.746762057481192</c:v>
                </c:pt>
                <c:pt idx="3447">
                  <c:v>78.725175774022446</c:v>
                </c:pt>
                <c:pt idx="3448">
                  <c:v>78.725175774022446</c:v>
                </c:pt>
                <c:pt idx="3449">
                  <c:v>78.725175774022446</c:v>
                </c:pt>
                <c:pt idx="3450">
                  <c:v>78.725175774022446</c:v>
                </c:pt>
                <c:pt idx="3451">
                  <c:v>78.706673245343524</c:v>
                </c:pt>
                <c:pt idx="3452">
                  <c:v>78.706673245343524</c:v>
                </c:pt>
                <c:pt idx="3453">
                  <c:v>78.611076847169116</c:v>
                </c:pt>
                <c:pt idx="3454">
                  <c:v>78.611076847169116</c:v>
                </c:pt>
                <c:pt idx="3455">
                  <c:v>78.611076847169116</c:v>
                </c:pt>
                <c:pt idx="3456">
                  <c:v>78.611076847169116</c:v>
                </c:pt>
                <c:pt idx="3457">
                  <c:v>78.611076847169116</c:v>
                </c:pt>
                <c:pt idx="3458">
                  <c:v>78.611076847169116</c:v>
                </c:pt>
                <c:pt idx="3459">
                  <c:v>78.611076847169116</c:v>
                </c:pt>
                <c:pt idx="3460">
                  <c:v>78.611076847169116</c:v>
                </c:pt>
                <c:pt idx="3461">
                  <c:v>78.611076847169116</c:v>
                </c:pt>
                <c:pt idx="3462">
                  <c:v>78.611076847169116</c:v>
                </c:pt>
                <c:pt idx="3463">
                  <c:v>78.611076847169116</c:v>
                </c:pt>
                <c:pt idx="3464">
                  <c:v>78.611076847169116</c:v>
                </c:pt>
                <c:pt idx="3465">
                  <c:v>78.611076847169116</c:v>
                </c:pt>
                <c:pt idx="3466">
                  <c:v>78.611076847169116</c:v>
                </c:pt>
                <c:pt idx="3467">
                  <c:v>78.611076847169116</c:v>
                </c:pt>
                <c:pt idx="3468">
                  <c:v>78.611076847169116</c:v>
                </c:pt>
                <c:pt idx="3469">
                  <c:v>78.611076847169116</c:v>
                </c:pt>
                <c:pt idx="3470">
                  <c:v>78.611076847169116</c:v>
                </c:pt>
                <c:pt idx="3471">
                  <c:v>78.611076847169116</c:v>
                </c:pt>
                <c:pt idx="3472">
                  <c:v>78.611076847169116</c:v>
                </c:pt>
                <c:pt idx="3473">
                  <c:v>78.611076847169116</c:v>
                </c:pt>
                <c:pt idx="3474">
                  <c:v>78.611076847169116</c:v>
                </c:pt>
                <c:pt idx="3475">
                  <c:v>78.611076847169116</c:v>
                </c:pt>
                <c:pt idx="3476">
                  <c:v>78.611076847169116</c:v>
                </c:pt>
                <c:pt idx="3477">
                  <c:v>78.611076847169116</c:v>
                </c:pt>
                <c:pt idx="3478">
                  <c:v>78.611076847169116</c:v>
                </c:pt>
                <c:pt idx="3479">
                  <c:v>78.611076847169116</c:v>
                </c:pt>
                <c:pt idx="3480">
                  <c:v>78.611076847169116</c:v>
                </c:pt>
                <c:pt idx="3481">
                  <c:v>78.611076847169116</c:v>
                </c:pt>
                <c:pt idx="3482">
                  <c:v>78.515480448994708</c:v>
                </c:pt>
                <c:pt idx="3483">
                  <c:v>78.515480448994708</c:v>
                </c:pt>
                <c:pt idx="3484">
                  <c:v>78.503145429875417</c:v>
                </c:pt>
                <c:pt idx="3485">
                  <c:v>78.503145429875417</c:v>
                </c:pt>
                <c:pt idx="3486">
                  <c:v>78.481559146416686</c:v>
                </c:pt>
                <c:pt idx="3487">
                  <c:v>78.481559146416686</c:v>
                </c:pt>
                <c:pt idx="3488">
                  <c:v>78.481559146416686</c:v>
                </c:pt>
                <c:pt idx="3489">
                  <c:v>78.481559146416686</c:v>
                </c:pt>
                <c:pt idx="3490">
                  <c:v>78.481559146416686</c:v>
                </c:pt>
                <c:pt idx="3491">
                  <c:v>78.463056617737763</c:v>
                </c:pt>
                <c:pt idx="3492">
                  <c:v>78.456889108178117</c:v>
                </c:pt>
                <c:pt idx="3493">
                  <c:v>78.450721598618472</c:v>
                </c:pt>
                <c:pt idx="3494">
                  <c:v>78.432219069939563</c:v>
                </c:pt>
                <c:pt idx="3495">
                  <c:v>78.432219069939563</c:v>
                </c:pt>
                <c:pt idx="3496">
                  <c:v>78.432219069939563</c:v>
                </c:pt>
                <c:pt idx="3497">
                  <c:v>78.432219069939563</c:v>
                </c:pt>
                <c:pt idx="3498">
                  <c:v>78.432219069939563</c:v>
                </c:pt>
                <c:pt idx="3499">
                  <c:v>78.410632786480818</c:v>
                </c:pt>
                <c:pt idx="3500">
                  <c:v>78.410632786480818</c:v>
                </c:pt>
                <c:pt idx="3501">
                  <c:v>78.38596274824225</c:v>
                </c:pt>
                <c:pt idx="3502">
                  <c:v>78.38596274824225</c:v>
                </c:pt>
                <c:pt idx="3503">
                  <c:v>78.38596274824225</c:v>
                </c:pt>
                <c:pt idx="3504">
                  <c:v>78.38596274824225</c:v>
                </c:pt>
                <c:pt idx="3505">
                  <c:v>78.38596274824225</c:v>
                </c:pt>
                <c:pt idx="3506">
                  <c:v>78.38596274824225</c:v>
                </c:pt>
                <c:pt idx="3507">
                  <c:v>78.36129271000371</c:v>
                </c:pt>
                <c:pt idx="3508">
                  <c:v>78.36129271000371</c:v>
                </c:pt>
                <c:pt idx="3509">
                  <c:v>78.348957690884419</c:v>
                </c:pt>
                <c:pt idx="3510">
                  <c:v>78.348957690884419</c:v>
                </c:pt>
                <c:pt idx="3511">
                  <c:v>78.324287652645864</c:v>
                </c:pt>
                <c:pt idx="3512">
                  <c:v>78.324287652645864</c:v>
                </c:pt>
                <c:pt idx="3513">
                  <c:v>78.324287652645864</c:v>
                </c:pt>
                <c:pt idx="3514">
                  <c:v>78.324287652645864</c:v>
                </c:pt>
                <c:pt idx="3515">
                  <c:v>78.324287652645864</c:v>
                </c:pt>
                <c:pt idx="3516">
                  <c:v>78.324287652645864</c:v>
                </c:pt>
                <c:pt idx="3517">
                  <c:v>78.287282595288019</c:v>
                </c:pt>
                <c:pt idx="3518">
                  <c:v>78.287282595288019</c:v>
                </c:pt>
                <c:pt idx="3519">
                  <c:v>78.287282595288019</c:v>
                </c:pt>
                <c:pt idx="3520">
                  <c:v>78.287282595288019</c:v>
                </c:pt>
                <c:pt idx="3521">
                  <c:v>78.287282595288019</c:v>
                </c:pt>
                <c:pt idx="3522">
                  <c:v>78.287282595288019</c:v>
                </c:pt>
                <c:pt idx="3523">
                  <c:v>78.262612557049465</c:v>
                </c:pt>
                <c:pt idx="3524">
                  <c:v>78.262612557049465</c:v>
                </c:pt>
                <c:pt idx="3525">
                  <c:v>78.253361292709997</c:v>
                </c:pt>
                <c:pt idx="3526">
                  <c:v>78.24102627359072</c:v>
                </c:pt>
                <c:pt idx="3527">
                  <c:v>78.24102627359072</c:v>
                </c:pt>
                <c:pt idx="3528">
                  <c:v>78.24102627359072</c:v>
                </c:pt>
                <c:pt idx="3529">
                  <c:v>78.228691254471443</c:v>
                </c:pt>
                <c:pt idx="3530">
                  <c:v>78.157764894535589</c:v>
                </c:pt>
                <c:pt idx="3531">
                  <c:v>78.157764894535589</c:v>
                </c:pt>
                <c:pt idx="3532">
                  <c:v>78.157764894535589</c:v>
                </c:pt>
                <c:pt idx="3533">
                  <c:v>78.157764894535589</c:v>
                </c:pt>
                <c:pt idx="3534">
                  <c:v>78.157764894535589</c:v>
                </c:pt>
                <c:pt idx="3535">
                  <c:v>78.157764894535589</c:v>
                </c:pt>
                <c:pt idx="3536">
                  <c:v>78.157764894535589</c:v>
                </c:pt>
                <c:pt idx="3537">
                  <c:v>78.157764894535589</c:v>
                </c:pt>
                <c:pt idx="3538">
                  <c:v>78.157764894535589</c:v>
                </c:pt>
                <c:pt idx="3539">
                  <c:v>78.157764894535589</c:v>
                </c:pt>
                <c:pt idx="3540">
                  <c:v>78.157764894535589</c:v>
                </c:pt>
                <c:pt idx="3541">
                  <c:v>78.157764894535589</c:v>
                </c:pt>
                <c:pt idx="3542">
                  <c:v>78.157764894535589</c:v>
                </c:pt>
                <c:pt idx="3543">
                  <c:v>78.157764894535589</c:v>
                </c:pt>
                <c:pt idx="3544">
                  <c:v>78.157764894535589</c:v>
                </c:pt>
                <c:pt idx="3545">
                  <c:v>78.157764894535589</c:v>
                </c:pt>
                <c:pt idx="3546">
                  <c:v>78.157764894535589</c:v>
                </c:pt>
                <c:pt idx="3547">
                  <c:v>78.157764894535589</c:v>
                </c:pt>
                <c:pt idx="3548">
                  <c:v>78.157764894535589</c:v>
                </c:pt>
                <c:pt idx="3549">
                  <c:v>78.157764894535589</c:v>
                </c:pt>
                <c:pt idx="3550">
                  <c:v>78.157764894535589</c:v>
                </c:pt>
                <c:pt idx="3551">
                  <c:v>78.157764894535589</c:v>
                </c:pt>
                <c:pt idx="3552">
                  <c:v>78.086838534599735</c:v>
                </c:pt>
                <c:pt idx="3553">
                  <c:v>78.08067102504009</c:v>
                </c:pt>
                <c:pt idx="3554">
                  <c:v>78.071419760700635</c:v>
                </c:pt>
                <c:pt idx="3555">
                  <c:v>78.071419760700635</c:v>
                </c:pt>
                <c:pt idx="3556">
                  <c:v>77.948069569507823</c:v>
                </c:pt>
                <c:pt idx="3557">
                  <c:v>77.948069569507823</c:v>
                </c:pt>
                <c:pt idx="3558">
                  <c:v>77.948069569507823</c:v>
                </c:pt>
                <c:pt idx="3559">
                  <c:v>77.948069569507823</c:v>
                </c:pt>
                <c:pt idx="3560">
                  <c:v>77.948069569507823</c:v>
                </c:pt>
                <c:pt idx="3561">
                  <c:v>77.948069569507823</c:v>
                </c:pt>
                <c:pt idx="3562">
                  <c:v>77.948069569507823</c:v>
                </c:pt>
                <c:pt idx="3563">
                  <c:v>77.948069569507823</c:v>
                </c:pt>
                <c:pt idx="3564">
                  <c:v>77.948069569507823</c:v>
                </c:pt>
                <c:pt idx="3565">
                  <c:v>77.948069569507823</c:v>
                </c:pt>
                <c:pt idx="3566">
                  <c:v>77.948069569507823</c:v>
                </c:pt>
                <c:pt idx="3567">
                  <c:v>77.948069569507823</c:v>
                </c:pt>
                <c:pt idx="3568">
                  <c:v>77.948069569507823</c:v>
                </c:pt>
                <c:pt idx="3569">
                  <c:v>77.948069569507823</c:v>
                </c:pt>
                <c:pt idx="3570">
                  <c:v>77.948069569507823</c:v>
                </c:pt>
                <c:pt idx="3571">
                  <c:v>77.948069569507823</c:v>
                </c:pt>
                <c:pt idx="3572">
                  <c:v>77.948069569507823</c:v>
                </c:pt>
                <c:pt idx="3573">
                  <c:v>77.948069569507823</c:v>
                </c:pt>
                <c:pt idx="3574">
                  <c:v>77.948069569507823</c:v>
                </c:pt>
                <c:pt idx="3575">
                  <c:v>77.948069569507823</c:v>
                </c:pt>
                <c:pt idx="3576">
                  <c:v>77.948069569507823</c:v>
                </c:pt>
                <c:pt idx="3577">
                  <c:v>77.948069569507823</c:v>
                </c:pt>
                <c:pt idx="3578">
                  <c:v>77.948069569507823</c:v>
                </c:pt>
                <c:pt idx="3579">
                  <c:v>77.948069569507823</c:v>
                </c:pt>
                <c:pt idx="3580">
                  <c:v>77.948069569507823</c:v>
                </c:pt>
                <c:pt idx="3581">
                  <c:v>77.948069569507823</c:v>
                </c:pt>
                <c:pt idx="3582">
                  <c:v>77.948069569507823</c:v>
                </c:pt>
                <c:pt idx="3583">
                  <c:v>77.948069569507823</c:v>
                </c:pt>
                <c:pt idx="3584">
                  <c:v>77.948069569507823</c:v>
                </c:pt>
                <c:pt idx="3585">
                  <c:v>77.948069569507823</c:v>
                </c:pt>
                <c:pt idx="3586">
                  <c:v>77.948069569507823</c:v>
                </c:pt>
                <c:pt idx="3587">
                  <c:v>77.948069569507823</c:v>
                </c:pt>
                <c:pt idx="3588">
                  <c:v>77.948069569507823</c:v>
                </c:pt>
                <c:pt idx="3589">
                  <c:v>77.948069569507823</c:v>
                </c:pt>
                <c:pt idx="3590">
                  <c:v>77.948069569507823</c:v>
                </c:pt>
                <c:pt idx="3591">
                  <c:v>77.948069569507823</c:v>
                </c:pt>
                <c:pt idx="3592">
                  <c:v>77.948069569507823</c:v>
                </c:pt>
                <c:pt idx="3593">
                  <c:v>77.948069569507823</c:v>
                </c:pt>
                <c:pt idx="3594">
                  <c:v>77.818551868755392</c:v>
                </c:pt>
                <c:pt idx="3595">
                  <c:v>77.818551868755392</c:v>
                </c:pt>
                <c:pt idx="3596">
                  <c:v>77.818551868755392</c:v>
                </c:pt>
                <c:pt idx="3597">
                  <c:v>77.818551868755392</c:v>
                </c:pt>
                <c:pt idx="3598">
                  <c:v>77.803133094856292</c:v>
                </c:pt>
                <c:pt idx="3599">
                  <c:v>77.793881830516838</c:v>
                </c:pt>
                <c:pt idx="3600">
                  <c:v>77.793881830516838</c:v>
                </c:pt>
                <c:pt idx="3601">
                  <c:v>77.763044282718639</c:v>
                </c:pt>
                <c:pt idx="3602">
                  <c:v>77.763044282718639</c:v>
                </c:pt>
                <c:pt idx="3603">
                  <c:v>77.763044282718639</c:v>
                </c:pt>
                <c:pt idx="3604">
                  <c:v>77.763044282718639</c:v>
                </c:pt>
                <c:pt idx="3605">
                  <c:v>77.763044282718639</c:v>
                </c:pt>
                <c:pt idx="3606">
                  <c:v>77.763044282718639</c:v>
                </c:pt>
                <c:pt idx="3607">
                  <c:v>77.763044282718639</c:v>
                </c:pt>
                <c:pt idx="3608">
                  <c:v>77.763044282718639</c:v>
                </c:pt>
                <c:pt idx="3609">
                  <c:v>77.679782903663494</c:v>
                </c:pt>
                <c:pt idx="3610">
                  <c:v>77.679782903663494</c:v>
                </c:pt>
                <c:pt idx="3611">
                  <c:v>77.679782903663494</c:v>
                </c:pt>
                <c:pt idx="3612">
                  <c:v>77.679782903663494</c:v>
                </c:pt>
                <c:pt idx="3613">
                  <c:v>77.679782903663494</c:v>
                </c:pt>
                <c:pt idx="3614">
                  <c:v>77.679782903663494</c:v>
                </c:pt>
                <c:pt idx="3615">
                  <c:v>77.679782903663494</c:v>
                </c:pt>
                <c:pt idx="3616">
                  <c:v>77.679782903663494</c:v>
                </c:pt>
                <c:pt idx="3617">
                  <c:v>77.679782903663494</c:v>
                </c:pt>
                <c:pt idx="3618">
                  <c:v>77.679782903663494</c:v>
                </c:pt>
                <c:pt idx="3619">
                  <c:v>77.679782903663494</c:v>
                </c:pt>
                <c:pt idx="3620">
                  <c:v>77.679782903663494</c:v>
                </c:pt>
                <c:pt idx="3621">
                  <c:v>77.679782903663494</c:v>
                </c:pt>
                <c:pt idx="3622">
                  <c:v>77.679782903663494</c:v>
                </c:pt>
                <c:pt idx="3623">
                  <c:v>77.679782903663494</c:v>
                </c:pt>
                <c:pt idx="3624">
                  <c:v>77.679782903663494</c:v>
                </c:pt>
                <c:pt idx="3625">
                  <c:v>77.679782903663494</c:v>
                </c:pt>
                <c:pt idx="3626">
                  <c:v>77.679782903663494</c:v>
                </c:pt>
                <c:pt idx="3627">
                  <c:v>77.679782903663494</c:v>
                </c:pt>
                <c:pt idx="3628">
                  <c:v>77.605772788947831</c:v>
                </c:pt>
                <c:pt idx="3629">
                  <c:v>77.605772788947831</c:v>
                </c:pt>
                <c:pt idx="3630">
                  <c:v>77.605772788947831</c:v>
                </c:pt>
                <c:pt idx="3631">
                  <c:v>77.605772788947831</c:v>
                </c:pt>
                <c:pt idx="3632">
                  <c:v>77.605772788947831</c:v>
                </c:pt>
                <c:pt idx="3633">
                  <c:v>77.587270260268909</c:v>
                </c:pt>
                <c:pt idx="3634">
                  <c:v>77.568767731589986</c:v>
                </c:pt>
                <c:pt idx="3635">
                  <c:v>77.568767731589986</c:v>
                </c:pt>
                <c:pt idx="3636">
                  <c:v>77.568767731589986</c:v>
                </c:pt>
                <c:pt idx="3637">
                  <c:v>77.568767731589986</c:v>
                </c:pt>
                <c:pt idx="3638">
                  <c:v>77.568767731589986</c:v>
                </c:pt>
                <c:pt idx="3639">
                  <c:v>77.534846429011964</c:v>
                </c:pt>
                <c:pt idx="3640">
                  <c:v>77.534846429011964</c:v>
                </c:pt>
                <c:pt idx="3641">
                  <c:v>77.534846429011964</c:v>
                </c:pt>
                <c:pt idx="3642">
                  <c:v>77.534846429011964</c:v>
                </c:pt>
                <c:pt idx="3643">
                  <c:v>77.534846429011964</c:v>
                </c:pt>
                <c:pt idx="3644">
                  <c:v>77.534846429011964</c:v>
                </c:pt>
                <c:pt idx="3645">
                  <c:v>77.513260145553232</c:v>
                </c:pt>
                <c:pt idx="3646">
                  <c:v>77.504008881213764</c:v>
                </c:pt>
                <c:pt idx="3647">
                  <c:v>77.504008881213764</c:v>
                </c:pt>
                <c:pt idx="3648">
                  <c:v>77.47933884297521</c:v>
                </c:pt>
                <c:pt idx="3649">
                  <c:v>77.47933884297521</c:v>
                </c:pt>
                <c:pt idx="3650">
                  <c:v>77.47933884297521</c:v>
                </c:pt>
                <c:pt idx="3651">
                  <c:v>77.47933884297521</c:v>
                </c:pt>
                <c:pt idx="3652">
                  <c:v>77.47933884297521</c:v>
                </c:pt>
                <c:pt idx="3653">
                  <c:v>77.47933884297521</c:v>
                </c:pt>
                <c:pt idx="3654">
                  <c:v>77.451585049956833</c:v>
                </c:pt>
                <c:pt idx="3655">
                  <c:v>77.451585049956833</c:v>
                </c:pt>
                <c:pt idx="3656">
                  <c:v>77.451585049956833</c:v>
                </c:pt>
                <c:pt idx="3657">
                  <c:v>77.439250030837542</c:v>
                </c:pt>
                <c:pt idx="3658">
                  <c:v>77.43308252127791</c:v>
                </c:pt>
                <c:pt idx="3659">
                  <c:v>77.414579992598988</c:v>
                </c:pt>
                <c:pt idx="3660">
                  <c:v>77.414579992598988</c:v>
                </c:pt>
                <c:pt idx="3661">
                  <c:v>77.414579992598988</c:v>
                </c:pt>
                <c:pt idx="3662">
                  <c:v>77.414579992598988</c:v>
                </c:pt>
                <c:pt idx="3663">
                  <c:v>77.414579992598988</c:v>
                </c:pt>
                <c:pt idx="3664">
                  <c:v>77.392993709140242</c:v>
                </c:pt>
                <c:pt idx="3665">
                  <c:v>77.392993709140242</c:v>
                </c:pt>
                <c:pt idx="3666">
                  <c:v>77.359072406562234</c:v>
                </c:pt>
                <c:pt idx="3667">
                  <c:v>77.359072406562234</c:v>
                </c:pt>
                <c:pt idx="3668">
                  <c:v>77.359072406562234</c:v>
                </c:pt>
                <c:pt idx="3669">
                  <c:v>77.359072406562234</c:v>
                </c:pt>
                <c:pt idx="3670">
                  <c:v>77.359072406562234</c:v>
                </c:pt>
                <c:pt idx="3671">
                  <c:v>77.359072406562234</c:v>
                </c:pt>
                <c:pt idx="3672">
                  <c:v>77.359072406562234</c:v>
                </c:pt>
                <c:pt idx="3673">
                  <c:v>77.359072406562234</c:v>
                </c:pt>
                <c:pt idx="3674">
                  <c:v>77.359072406562234</c:v>
                </c:pt>
                <c:pt idx="3675">
                  <c:v>77.303564820525466</c:v>
                </c:pt>
                <c:pt idx="3676">
                  <c:v>77.303564820525466</c:v>
                </c:pt>
                <c:pt idx="3677">
                  <c:v>77.303564820525466</c:v>
                </c:pt>
                <c:pt idx="3678">
                  <c:v>77.303564820525466</c:v>
                </c:pt>
                <c:pt idx="3679">
                  <c:v>77.303564820525466</c:v>
                </c:pt>
                <c:pt idx="3680">
                  <c:v>77.303564820525466</c:v>
                </c:pt>
                <c:pt idx="3681">
                  <c:v>77.303564820525466</c:v>
                </c:pt>
                <c:pt idx="3682">
                  <c:v>77.303564820525466</c:v>
                </c:pt>
                <c:pt idx="3683">
                  <c:v>77.303564820525466</c:v>
                </c:pt>
                <c:pt idx="3684">
                  <c:v>77.260392253607989</c:v>
                </c:pt>
                <c:pt idx="3685">
                  <c:v>77.260392253607989</c:v>
                </c:pt>
                <c:pt idx="3686">
                  <c:v>77.260392253607989</c:v>
                </c:pt>
                <c:pt idx="3687">
                  <c:v>77.260392253607989</c:v>
                </c:pt>
                <c:pt idx="3688">
                  <c:v>77.260392253607989</c:v>
                </c:pt>
                <c:pt idx="3689">
                  <c:v>77.238805970149244</c:v>
                </c:pt>
                <c:pt idx="3690">
                  <c:v>77.238805970149244</c:v>
                </c:pt>
                <c:pt idx="3691">
                  <c:v>77.22955470580979</c:v>
                </c:pt>
                <c:pt idx="3692">
                  <c:v>77.223387196250158</c:v>
                </c:pt>
                <c:pt idx="3693">
                  <c:v>77.174047119773036</c:v>
                </c:pt>
                <c:pt idx="3694">
                  <c:v>77.174047119773036</c:v>
                </c:pt>
                <c:pt idx="3695">
                  <c:v>77.174047119773036</c:v>
                </c:pt>
                <c:pt idx="3696">
                  <c:v>77.174047119773036</c:v>
                </c:pt>
                <c:pt idx="3697">
                  <c:v>77.174047119773036</c:v>
                </c:pt>
                <c:pt idx="3698">
                  <c:v>77.174047119773036</c:v>
                </c:pt>
                <c:pt idx="3699">
                  <c:v>77.174047119773036</c:v>
                </c:pt>
                <c:pt idx="3700">
                  <c:v>77.174047119773036</c:v>
                </c:pt>
                <c:pt idx="3701">
                  <c:v>77.174047119773036</c:v>
                </c:pt>
                <c:pt idx="3702">
                  <c:v>77.174047119773036</c:v>
                </c:pt>
                <c:pt idx="3703">
                  <c:v>77.174047119773036</c:v>
                </c:pt>
                <c:pt idx="3704">
                  <c:v>77.174047119773036</c:v>
                </c:pt>
                <c:pt idx="3705">
                  <c:v>77.174047119773036</c:v>
                </c:pt>
                <c:pt idx="3706">
                  <c:v>77.174047119773036</c:v>
                </c:pt>
                <c:pt idx="3707">
                  <c:v>77.174047119773036</c:v>
                </c:pt>
                <c:pt idx="3708">
                  <c:v>77.121623288516091</c:v>
                </c:pt>
                <c:pt idx="3709">
                  <c:v>77.121623288516091</c:v>
                </c:pt>
                <c:pt idx="3710">
                  <c:v>77.103120759837168</c:v>
                </c:pt>
                <c:pt idx="3711">
                  <c:v>77.103120759837168</c:v>
                </c:pt>
                <c:pt idx="3712">
                  <c:v>77.103120759837168</c:v>
                </c:pt>
                <c:pt idx="3713">
                  <c:v>77.103120759837168</c:v>
                </c:pt>
                <c:pt idx="3714">
                  <c:v>77.041445664240783</c:v>
                </c:pt>
                <c:pt idx="3715">
                  <c:v>77.041445664240783</c:v>
                </c:pt>
                <c:pt idx="3716">
                  <c:v>77.041445664240783</c:v>
                </c:pt>
                <c:pt idx="3717">
                  <c:v>77.041445664240783</c:v>
                </c:pt>
                <c:pt idx="3718">
                  <c:v>77.041445664240783</c:v>
                </c:pt>
                <c:pt idx="3719">
                  <c:v>77.041445664240783</c:v>
                </c:pt>
                <c:pt idx="3720">
                  <c:v>77.041445664240783</c:v>
                </c:pt>
                <c:pt idx="3721">
                  <c:v>77.041445664240783</c:v>
                </c:pt>
                <c:pt idx="3722">
                  <c:v>77.041445664240783</c:v>
                </c:pt>
                <c:pt idx="3723">
                  <c:v>77.041445664240783</c:v>
                </c:pt>
                <c:pt idx="3724">
                  <c:v>77.041445664240783</c:v>
                </c:pt>
                <c:pt idx="3725">
                  <c:v>77.041445664240783</c:v>
                </c:pt>
                <c:pt idx="3726">
                  <c:v>77.041445664240783</c:v>
                </c:pt>
                <c:pt idx="3727">
                  <c:v>77.041445664240783</c:v>
                </c:pt>
                <c:pt idx="3728">
                  <c:v>77.041445664240783</c:v>
                </c:pt>
                <c:pt idx="3729">
                  <c:v>77.041445664240783</c:v>
                </c:pt>
                <c:pt idx="3730">
                  <c:v>76.982854323424192</c:v>
                </c:pt>
                <c:pt idx="3731">
                  <c:v>76.982854323424192</c:v>
                </c:pt>
                <c:pt idx="3732">
                  <c:v>76.982854323424192</c:v>
                </c:pt>
                <c:pt idx="3733">
                  <c:v>76.955100530405815</c:v>
                </c:pt>
                <c:pt idx="3734">
                  <c:v>76.955100530405815</c:v>
                </c:pt>
                <c:pt idx="3735">
                  <c:v>76.955100530405815</c:v>
                </c:pt>
                <c:pt idx="3736">
                  <c:v>76.955100530405815</c:v>
                </c:pt>
                <c:pt idx="3737">
                  <c:v>76.955100530405815</c:v>
                </c:pt>
                <c:pt idx="3738">
                  <c:v>76.955100530405815</c:v>
                </c:pt>
                <c:pt idx="3739">
                  <c:v>76.933514246947084</c:v>
                </c:pt>
                <c:pt idx="3740">
                  <c:v>76.918095473047984</c:v>
                </c:pt>
                <c:pt idx="3741">
                  <c:v>76.918095473047984</c:v>
                </c:pt>
                <c:pt idx="3742">
                  <c:v>76.918095473047984</c:v>
                </c:pt>
                <c:pt idx="3743">
                  <c:v>76.918095473047984</c:v>
                </c:pt>
                <c:pt idx="3744">
                  <c:v>76.902676699148884</c:v>
                </c:pt>
                <c:pt idx="3745">
                  <c:v>76.896509189589253</c:v>
                </c:pt>
                <c:pt idx="3746">
                  <c:v>76.874922906130507</c:v>
                </c:pt>
                <c:pt idx="3747">
                  <c:v>76.874922906130507</c:v>
                </c:pt>
                <c:pt idx="3748">
                  <c:v>76.874922906130507</c:v>
                </c:pt>
                <c:pt idx="3749">
                  <c:v>76.874922906130507</c:v>
                </c:pt>
                <c:pt idx="3750">
                  <c:v>76.874922906130507</c:v>
                </c:pt>
                <c:pt idx="3751">
                  <c:v>76.874922906130507</c:v>
                </c:pt>
                <c:pt idx="3752">
                  <c:v>76.841001603552485</c:v>
                </c:pt>
                <c:pt idx="3753">
                  <c:v>76.841001603552485</c:v>
                </c:pt>
                <c:pt idx="3754">
                  <c:v>76.841001603552485</c:v>
                </c:pt>
                <c:pt idx="3755">
                  <c:v>76.841001603552485</c:v>
                </c:pt>
                <c:pt idx="3756">
                  <c:v>76.841001603552485</c:v>
                </c:pt>
                <c:pt idx="3757">
                  <c:v>76.816331565313916</c:v>
                </c:pt>
                <c:pt idx="3758">
                  <c:v>76.816331565313916</c:v>
                </c:pt>
                <c:pt idx="3759">
                  <c:v>76.816331565313916</c:v>
                </c:pt>
                <c:pt idx="3760">
                  <c:v>76.803996546194639</c:v>
                </c:pt>
                <c:pt idx="3761">
                  <c:v>76.782410262735908</c:v>
                </c:pt>
                <c:pt idx="3762">
                  <c:v>76.782410262735908</c:v>
                </c:pt>
                <c:pt idx="3763">
                  <c:v>76.782410262735908</c:v>
                </c:pt>
                <c:pt idx="3764">
                  <c:v>76.782410262735908</c:v>
                </c:pt>
                <c:pt idx="3765">
                  <c:v>76.782410262735908</c:v>
                </c:pt>
                <c:pt idx="3766">
                  <c:v>76.782410262735908</c:v>
                </c:pt>
                <c:pt idx="3767">
                  <c:v>76.757740224497354</c:v>
                </c:pt>
                <c:pt idx="3768">
                  <c:v>76.757740224497354</c:v>
                </c:pt>
                <c:pt idx="3769">
                  <c:v>76.748488960157886</c:v>
                </c:pt>
                <c:pt idx="3770">
                  <c:v>76.733070186258786</c:v>
                </c:pt>
                <c:pt idx="3771">
                  <c:v>76.733070186258786</c:v>
                </c:pt>
                <c:pt idx="3772">
                  <c:v>76.733070186258786</c:v>
                </c:pt>
                <c:pt idx="3773">
                  <c:v>76.733070186258786</c:v>
                </c:pt>
                <c:pt idx="3774">
                  <c:v>76.714567657579863</c:v>
                </c:pt>
                <c:pt idx="3775">
                  <c:v>76.714567657579863</c:v>
                </c:pt>
                <c:pt idx="3776">
                  <c:v>76.705316393240409</c:v>
                </c:pt>
                <c:pt idx="3777">
                  <c:v>76.59738497594671</c:v>
                </c:pt>
                <c:pt idx="3778">
                  <c:v>76.59738497594671</c:v>
                </c:pt>
                <c:pt idx="3779">
                  <c:v>76.59738497594671</c:v>
                </c:pt>
                <c:pt idx="3780">
                  <c:v>76.59738497594671</c:v>
                </c:pt>
                <c:pt idx="3781">
                  <c:v>76.59738497594671</c:v>
                </c:pt>
                <c:pt idx="3782">
                  <c:v>76.59738497594671</c:v>
                </c:pt>
                <c:pt idx="3783">
                  <c:v>76.59738497594671</c:v>
                </c:pt>
                <c:pt idx="3784">
                  <c:v>76.59738497594671</c:v>
                </c:pt>
                <c:pt idx="3785">
                  <c:v>76.59738497594671</c:v>
                </c:pt>
                <c:pt idx="3786">
                  <c:v>76.59738497594671</c:v>
                </c:pt>
                <c:pt idx="3787">
                  <c:v>76.59738497594671</c:v>
                </c:pt>
                <c:pt idx="3788">
                  <c:v>76.59738497594671</c:v>
                </c:pt>
                <c:pt idx="3789">
                  <c:v>76.59738497594671</c:v>
                </c:pt>
                <c:pt idx="3790">
                  <c:v>76.59738497594671</c:v>
                </c:pt>
                <c:pt idx="3791">
                  <c:v>76.59738497594671</c:v>
                </c:pt>
                <c:pt idx="3792">
                  <c:v>76.59738497594671</c:v>
                </c:pt>
                <c:pt idx="3793">
                  <c:v>76.59738497594671</c:v>
                </c:pt>
                <c:pt idx="3794">
                  <c:v>76.59738497594671</c:v>
                </c:pt>
                <c:pt idx="3795">
                  <c:v>76.59738497594671</c:v>
                </c:pt>
                <c:pt idx="3796">
                  <c:v>76.59738497594671</c:v>
                </c:pt>
                <c:pt idx="3797">
                  <c:v>76.59738497594671</c:v>
                </c:pt>
                <c:pt idx="3798">
                  <c:v>76.59738497594671</c:v>
                </c:pt>
                <c:pt idx="3799">
                  <c:v>76.59738497594671</c:v>
                </c:pt>
                <c:pt idx="3800">
                  <c:v>76.59738497594671</c:v>
                </c:pt>
                <c:pt idx="3801">
                  <c:v>76.59738497594671</c:v>
                </c:pt>
                <c:pt idx="3802">
                  <c:v>76.59738497594671</c:v>
                </c:pt>
                <c:pt idx="3803">
                  <c:v>76.59738497594671</c:v>
                </c:pt>
                <c:pt idx="3804">
                  <c:v>76.59738497594671</c:v>
                </c:pt>
                <c:pt idx="3805">
                  <c:v>76.59738497594671</c:v>
                </c:pt>
                <c:pt idx="3806">
                  <c:v>76.59738497594671</c:v>
                </c:pt>
                <c:pt idx="3807">
                  <c:v>76.59738497594671</c:v>
                </c:pt>
                <c:pt idx="3808">
                  <c:v>76.59738497594671</c:v>
                </c:pt>
                <c:pt idx="3809">
                  <c:v>76.59738497594671</c:v>
                </c:pt>
                <c:pt idx="3810">
                  <c:v>76.59738497594671</c:v>
                </c:pt>
                <c:pt idx="3811">
                  <c:v>76.489453558653025</c:v>
                </c:pt>
                <c:pt idx="3812">
                  <c:v>76.474034784753925</c:v>
                </c:pt>
                <c:pt idx="3813">
                  <c:v>76.474034784753925</c:v>
                </c:pt>
                <c:pt idx="3814">
                  <c:v>76.474034784753925</c:v>
                </c:pt>
                <c:pt idx="3815">
                  <c:v>76.474034784753925</c:v>
                </c:pt>
                <c:pt idx="3816">
                  <c:v>76.33834957444185</c:v>
                </c:pt>
                <c:pt idx="3817">
                  <c:v>76.33834957444185</c:v>
                </c:pt>
                <c:pt idx="3818">
                  <c:v>76.33834957444185</c:v>
                </c:pt>
                <c:pt idx="3819">
                  <c:v>76.33834957444185</c:v>
                </c:pt>
                <c:pt idx="3820">
                  <c:v>76.33834957444185</c:v>
                </c:pt>
                <c:pt idx="3821">
                  <c:v>76.33834957444185</c:v>
                </c:pt>
                <c:pt idx="3822">
                  <c:v>76.33834957444185</c:v>
                </c:pt>
                <c:pt idx="3823">
                  <c:v>76.33834957444185</c:v>
                </c:pt>
                <c:pt idx="3824">
                  <c:v>76.33834957444185</c:v>
                </c:pt>
                <c:pt idx="3825">
                  <c:v>76.33834957444185</c:v>
                </c:pt>
                <c:pt idx="3826">
                  <c:v>76.33834957444185</c:v>
                </c:pt>
                <c:pt idx="3827">
                  <c:v>76.33834957444185</c:v>
                </c:pt>
                <c:pt idx="3828">
                  <c:v>76.33834957444185</c:v>
                </c:pt>
                <c:pt idx="3829">
                  <c:v>76.33834957444185</c:v>
                </c:pt>
                <c:pt idx="3830">
                  <c:v>76.33834957444185</c:v>
                </c:pt>
                <c:pt idx="3831">
                  <c:v>76.33834957444185</c:v>
                </c:pt>
                <c:pt idx="3832">
                  <c:v>76.33834957444185</c:v>
                </c:pt>
                <c:pt idx="3833">
                  <c:v>76.33834957444185</c:v>
                </c:pt>
                <c:pt idx="3834">
                  <c:v>76.33834957444185</c:v>
                </c:pt>
                <c:pt idx="3835">
                  <c:v>76.33834957444185</c:v>
                </c:pt>
                <c:pt idx="3836">
                  <c:v>76.33834957444185</c:v>
                </c:pt>
                <c:pt idx="3837">
                  <c:v>76.33834957444185</c:v>
                </c:pt>
                <c:pt idx="3838">
                  <c:v>76.33834957444185</c:v>
                </c:pt>
                <c:pt idx="3839">
                  <c:v>76.33834957444185</c:v>
                </c:pt>
                <c:pt idx="3840">
                  <c:v>76.33834957444185</c:v>
                </c:pt>
                <c:pt idx="3841">
                  <c:v>76.33834957444185</c:v>
                </c:pt>
                <c:pt idx="3842">
                  <c:v>76.33834957444185</c:v>
                </c:pt>
                <c:pt idx="3843">
                  <c:v>76.33834957444185</c:v>
                </c:pt>
                <c:pt idx="3844">
                  <c:v>76.33834957444185</c:v>
                </c:pt>
                <c:pt idx="3845">
                  <c:v>76.33834957444185</c:v>
                </c:pt>
                <c:pt idx="3846">
                  <c:v>76.33834957444185</c:v>
                </c:pt>
                <c:pt idx="3847">
                  <c:v>76.33834957444185</c:v>
                </c:pt>
                <c:pt idx="3848">
                  <c:v>76.33834957444185</c:v>
                </c:pt>
                <c:pt idx="3849">
                  <c:v>76.33834957444185</c:v>
                </c:pt>
                <c:pt idx="3850">
                  <c:v>76.33834957444185</c:v>
                </c:pt>
                <c:pt idx="3851">
                  <c:v>76.33834957444185</c:v>
                </c:pt>
                <c:pt idx="3852">
                  <c:v>76.33834957444185</c:v>
                </c:pt>
                <c:pt idx="3853">
                  <c:v>76.33834957444185</c:v>
                </c:pt>
                <c:pt idx="3854">
                  <c:v>76.33834957444185</c:v>
                </c:pt>
                <c:pt idx="3855">
                  <c:v>76.33834957444185</c:v>
                </c:pt>
                <c:pt idx="3856">
                  <c:v>76.211915628469228</c:v>
                </c:pt>
                <c:pt idx="3857">
                  <c:v>76.205748118909582</c:v>
                </c:pt>
                <c:pt idx="3858">
                  <c:v>76.199580609349951</c:v>
                </c:pt>
                <c:pt idx="3859">
                  <c:v>76.190329345010483</c:v>
                </c:pt>
                <c:pt idx="3860">
                  <c:v>76.190329345010483</c:v>
                </c:pt>
                <c:pt idx="3861">
                  <c:v>76.110151720735161</c:v>
                </c:pt>
                <c:pt idx="3862">
                  <c:v>76.110151720735161</c:v>
                </c:pt>
                <c:pt idx="3863">
                  <c:v>76.110151720735161</c:v>
                </c:pt>
                <c:pt idx="3864">
                  <c:v>76.110151720735161</c:v>
                </c:pt>
                <c:pt idx="3865">
                  <c:v>76.110151720735161</c:v>
                </c:pt>
                <c:pt idx="3866">
                  <c:v>76.110151720735161</c:v>
                </c:pt>
                <c:pt idx="3867">
                  <c:v>76.110151720735161</c:v>
                </c:pt>
                <c:pt idx="3868">
                  <c:v>76.110151720735161</c:v>
                </c:pt>
                <c:pt idx="3869">
                  <c:v>76.110151720735161</c:v>
                </c:pt>
                <c:pt idx="3870">
                  <c:v>76.110151720735161</c:v>
                </c:pt>
                <c:pt idx="3871">
                  <c:v>76.110151720735161</c:v>
                </c:pt>
                <c:pt idx="3872">
                  <c:v>76.110151720735161</c:v>
                </c:pt>
                <c:pt idx="3873">
                  <c:v>76.110151720735161</c:v>
                </c:pt>
                <c:pt idx="3874">
                  <c:v>76.110151720735161</c:v>
                </c:pt>
                <c:pt idx="3875">
                  <c:v>76.110151720735161</c:v>
                </c:pt>
                <c:pt idx="3876">
                  <c:v>76.110151720735161</c:v>
                </c:pt>
                <c:pt idx="3877">
                  <c:v>76.110151720735161</c:v>
                </c:pt>
                <c:pt idx="3878">
                  <c:v>76.110151720735161</c:v>
                </c:pt>
                <c:pt idx="3879">
                  <c:v>76.110151720735161</c:v>
                </c:pt>
                <c:pt idx="3880">
                  <c:v>76.110151720735161</c:v>
                </c:pt>
                <c:pt idx="3881">
                  <c:v>76.110151720735161</c:v>
                </c:pt>
                <c:pt idx="3882">
                  <c:v>76.110151720735161</c:v>
                </c:pt>
                <c:pt idx="3883">
                  <c:v>76.110151720735161</c:v>
                </c:pt>
                <c:pt idx="3884">
                  <c:v>76.110151720735161</c:v>
                </c:pt>
                <c:pt idx="3885">
                  <c:v>76.014555322560753</c:v>
                </c:pt>
                <c:pt idx="3886">
                  <c:v>76.014555322560753</c:v>
                </c:pt>
                <c:pt idx="3887">
                  <c:v>76.014555322560753</c:v>
                </c:pt>
                <c:pt idx="3888">
                  <c:v>76.014555322560753</c:v>
                </c:pt>
                <c:pt idx="3889">
                  <c:v>76.014555322560753</c:v>
                </c:pt>
                <c:pt idx="3890">
                  <c:v>76.014555322560753</c:v>
                </c:pt>
                <c:pt idx="3891">
                  <c:v>76.014555322560753</c:v>
                </c:pt>
                <c:pt idx="3892">
                  <c:v>75.98063401998273</c:v>
                </c:pt>
                <c:pt idx="3893">
                  <c:v>75.98063401998273</c:v>
                </c:pt>
                <c:pt idx="3894">
                  <c:v>75.98063401998273</c:v>
                </c:pt>
                <c:pt idx="3895">
                  <c:v>75.98063401998273</c:v>
                </c:pt>
                <c:pt idx="3896">
                  <c:v>75.965215246083631</c:v>
                </c:pt>
                <c:pt idx="3897">
                  <c:v>75.934377698285431</c:v>
                </c:pt>
                <c:pt idx="3898">
                  <c:v>75.934377698285431</c:v>
                </c:pt>
                <c:pt idx="3899">
                  <c:v>75.934377698285431</c:v>
                </c:pt>
                <c:pt idx="3900">
                  <c:v>75.934377698285431</c:v>
                </c:pt>
                <c:pt idx="3901">
                  <c:v>75.934377698285431</c:v>
                </c:pt>
                <c:pt idx="3902">
                  <c:v>75.934377698285431</c:v>
                </c:pt>
                <c:pt idx="3903">
                  <c:v>75.934377698285431</c:v>
                </c:pt>
                <c:pt idx="3904">
                  <c:v>75.934377698285431</c:v>
                </c:pt>
                <c:pt idx="3905">
                  <c:v>75.934377698285431</c:v>
                </c:pt>
                <c:pt idx="3906">
                  <c:v>75.903540150487231</c:v>
                </c:pt>
                <c:pt idx="3907">
                  <c:v>75.878870112248677</c:v>
                </c:pt>
                <c:pt idx="3908">
                  <c:v>75.878870112248677</c:v>
                </c:pt>
                <c:pt idx="3909">
                  <c:v>75.878870112248677</c:v>
                </c:pt>
                <c:pt idx="3910">
                  <c:v>75.878870112248677</c:v>
                </c:pt>
                <c:pt idx="3911">
                  <c:v>75.878870112248677</c:v>
                </c:pt>
                <c:pt idx="3912">
                  <c:v>75.878870112248677</c:v>
                </c:pt>
                <c:pt idx="3913">
                  <c:v>75.878870112248677</c:v>
                </c:pt>
                <c:pt idx="3914">
                  <c:v>75.832613790551378</c:v>
                </c:pt>
                <c:pt idx="3915">
                  <c:v>75.832613790551378</c:v>
                </c:pt>
                <c:pt idx="3916">
                  <c:v>75.832613790551378</c:v>
                </c:pt>
                <c:pt idx="3917">
                  <c:v>75.832613790551378</c:v>
                </c:pt>
                <c:pt idx="3918">
                  <c:v>75.832613790551378</c:v>
                </c:pt>
                <c:pt idx="3919">
                  <c:v>75.832613790551378</c:v>
                </c:pt>
                <c:pt idx="3920">
                  <c:v>75.832613790551378</c:v>
                </c:pt>
                <c:pt idx="3921">
                  <c:v>75.832613790551378</c:v>
                </c:pt>
                <c:pt idx="3922">
                  <c:v>75.801776242753178</c:v>
                </c:pt>
                <c:pt idx="3923">
                  <c:v>75.801776242753178</c:v>
                </c:pt>
                <c:pt idx="3924">
                  <c:v>75.792524978413709</c:v>
                </c:pt>
                <c:pt idx="3925">
                  <c:v>75.780189959294447</c:v>
                </c:pt>
                <c:pt idx="3926">
                  <c:v>75.780189959294447</c:v>
                </c:pt>
                <c:pt idx="3927">
                  <c:v>75.780189959294447</c:v>
                </c:pt>
                <c:pt idx="3928">
                  <c:v>75.767854940175155</c:v>
                </c:pt>
                <c:pt idx="3929">
                  <c:v>75.761687430615524</c:v>
                </c:pt>
                <c:pt idx="3930">
                  <c:v>75.752436166276055</c:v>
                </c:pt>
                <c:pt idx="3931">
                  <c:v>75.752436166276055</c:v>
                </c:pt>
                <c:pt idx="3932">
                  <c:v>75.743184901936601</c:v>
                </c:pt>
                <c:pt idx="3933">
                  <c:v>75.737017392376956</c:v>
                </c:pt>
                <c:pt idx="3934">
                  <c:v>75.715431108918224</c:v>
                </c:pt>
                <c:pt idx="3935">
                  <c:v>75.715431108918224</c:v>
                </c:pt>
                <c:pt idx="3936">
                  <c:v>75.715431108918224</c:v>
                </c:pt>
                <c:pt idx="3937">
                  <c:v>75.715431108918224</c:v>
                </c:pt>
                <c:pt idx="3938">
                  <c:v>75.715431108918224</c:v>
                </c:pt>
                <c:pt idx="3939">
                  <c:v>75.715431108918224</c:v>
                </c:pt>
                <c:pt idx="3940">
                  <c:v>75.693844825459479</c:v>
                </c:pt>
                <c:pt idx="3941">
                  <c:v>75.675342296780556</c:v>
                </c:pt>
                <c:pt idx="3942">
                  <c:v>75.675342296780556</c:v>
                </c:pt>
                <c:pt idx="3943">
                  <c:v>75.675342296780556</c:v>
                </c:pt>
                <c:pt idx="3944">
                  <c:v>75.675342296780556</c:v>
                </c:pt>
                <c:pt idx="3945">
                  <c:v>75.675342296780556</c:v>
                </c:pt>
                <c:pt idx="3946">
                  <c:v>75.641420994202548</c:v>
                </c:pt>
                <c:pt idx="3947">
                  <c:v>75.641420994202548</c:v>
                </c:pt>
                <c:pt idx="3948">
                  <c:v>75.641420994202548</c:v>
                </c:pt>
                <c:pt idx="3949">
                  <c:v>75.641420994202548</c:v>
                </c:pt>
                <c:pt idx="3950">
                  <c:v>75.641420994202548</c:v>
                </c:pt>
                <c:pt idx="3951">
                  <c:v>75.641420994202548</c:v>
                </c:pt>
                <c:pt idx="3952">
                  <c:v>75.619834710743802</c:v>
                </c:pt>
                <c:pt idx="3953">
                  <c:v>75.604415936844703</c:v>
                </c:pt>
                <c:pt idx="3954">
                  <c:v>75.604415936844703</c:v>
                </c:pt>
                <c:pt idx="3955">
                  <c:v>75.604415936844703</c:v>
                </c:pt>
                <c:pt idx="3956">
                  <c:v>75.604415936844703</c:v>
                </c:pt>
                <c:pt idx="3957">
                  <c:v>75.582829653385957</c:v>
                </c:pt>
                <c:pt idx="3958">
                  <c:v>75.582829653385957</c:v>
                </c:pt>
                <c:pt idx="3959">
                  <c:v>75.582829653385957</c:v>
                </c:pt>
                <c:pt idx="3960">
                  <c:v>75.530405822129026</c:v>
                </c:pt>
                <c:pt idx="3961">
                  <c:v>75.530405822129026</c:v>
                </c:pt>
                <c:pt idx="3962">
                  <c:v>75.530405822129026</c:v>
                </c:pt>
                <c:pt idx="3963">
                  <c:v>75.530405822129026</c:v>
                </c:pt>
                <c:pt idx="3964">
                  <c:v>75.530405822129026</c:v>
                </c:pt>
                <c:pt idx="3965">
                  <c:v>75.530405822129026</c:v>
                </c:pt>
                <c:pt idx="3966">
                  <c:v>75.530405822129026</c:v>
                </c:pt>
                <c:pt idx="3967">
                  <c:v>75.530405822129026</c:v>
                </c:pt>
                <c:pt idx="3968">
                  <c:v>75.530405822129026</c:v>
                </c:pt>
                <c:pt idx="3969">
                  <c:v>75.530405822129026</c:v>
                </c:pt>
                <c:pt idx="3970">
                  <c:v>75.530405822129026</c:v>
                </c:pt>
                <c:pt idx="3971">
                  <c:v>75.530405822129026</c:v>
                </c:pt>
                <c:pt idx="3972">
                  <c:v>75.530405822129026</c:v>
                </c:pt>
                <c:pt idx="3973">
                  <c:v>75.530405822129026</c:v>
                </c:pt>
                <c:pt idx="3974">
                  <c:v>75.474898236092272</c:v>
                </c:pt>
                <c:pt idx="3975">
                  <c:v>75.474898236092272</c:v>
                </c:pt>
                <c:pt idx="3976">
                  <c:v>75.474898236092272</c:v>
                </c:pt>
                <c:pt idx="3977">
                  <c:v>75.474898236092272</c:v>
                </c:pt>
                <c:pt idx="3978">
                  <c:v>75.459479462193173</c:v>
                </c:pt>
                <c:pt idx="3979">
                  <c:v>75.453311952633527</c:v>
                </c:pt>
                <c:pt idx="3980">
                  <c:v>75.437893178734427</c:v>
                </c:pt>
                <c:pt idx="3981">
                  <c:v>75.437893178734427</c:v>
                </c:pt>
                <c:pt idx="3982">
                  <c:v>75.437893178734427</c:v>
                </c:pt>
                <c:pt idx="3983">
                  <c:v>75.437893178734427</c:v>
                </c:pt>
                <c:pt idx="3984">
                  <c:v>75.403971876156405</c:v>
                </c:pt>
                <c:pt idx="3985">
                  <c:v>75.403971876156405</c:v>
                </c:pt>
                <c:pt idx="3986">
                  <c:v>75.403971876156405</c:v>
                </c:pt>
                <c:pt idx="3987">
                  <c:v>75.403971876156405</c:v>
                </c:pt>
                <c:pt idx="3988">
                  <c:v>75.403971876156405</c:v>
                </c:pt>
                <c:pt idx="3989">
                  <c:v>75.403971876156405</c:v>
                </c:pt>
                <c:pt idx="3990">
                  <c:v>75.403971876156405</c:v>
                </c:pt>
                <c:pt idx="3991">
                  <c:v>75.379301837917851</c:v>
                </c:pt>
                <c:pt idx="3992">
                  <c:v>75.351548044899474</c:v>
                </c:pt>
                <c:pt idx="3993">
                  <c:v>75.351548044899474</c:v>
                </c:pt>
                <c:pt idx="3994">
                  <c:v>75.351548044899474</c:v>
                </c:pt>
                <c:pt idx="3995">
                  <c:v>75.351548044899474</c:v>
                </c:pt>
                <c:pt idx="3996">
                  <c:v>75.351548044899474</c:v>
                </c:pt>
                <c:pt idx="3997">
                  <c:v>75.351548044899474</c:v>
                </c:pt>
                <c:pt idx="3998">
                  <c:v>75.351548044899474</c:v>
                </c:pt>
                <c:pt idx="3999">
                  <c:v>75.351548044899474</c:v>
                </c:pt>
                <c:pt idx="4000">
                  <c:v>75.308375477981997</c:v>
                </c:pt>
                <c:pt idx="4001">
                  <c:v>75.308375477981997</c:v>
                </c:pt>
                <c:pt idx="4002">
                  <c:v>75.308375477981997</c:v>
                </c:pt>
                <c:pt idx="4003">
                  <c:v>75.308375477981997</c:v>
                </c:pt>
                <c:pt idx="4004">
                  <c:v>75.308375477981997</c:v>
                </c:pt>
                <c:pt idx="4005">
                  <c:v>75.308375477981997</c:v>
                </c:pt>
                <c:pt idx="4006">
                  <c:v>75.277537930183797</c:v>
                </c:pt>
                <c:pt idx="4007">
                  <c:v>75.277537930183797</c:v>
                </c:pt>
                <c:pt idx="4008">
                  <c:v>75.277537930183797</c:v>
                </c:pt>
                <c:pt idx="4009">
                  <c:v>75.277537930183797</c:v>
                </c:pt>
                <c:pt idx="4010">
                  <c:v>75.215862834587384</c:v>
                </c:pt>
                <c:pt idx="4011">
                  <c:v>75.215862834587384</c:v>
                </c:pt>
                <c:pt idx="4012">
                  <c:v>75.215862834587384</c:v>
                </c:pt>
                <c:pt idx="4013">
                  <c:v>75.215862834587384</c:v>
                </c:pt>
                <c:pt idx="4014">
                  <c:v>75.215862834587384</c:v>
                </c:pt>
                <c:pt idx="4015">
                  <c:v>75.215862834587384</c:v>
                </c:pt>
                <c:pt idx="4016">
                  <c:v>75.215862834587384</c:v>
                </c:pt>
                <c:pt idx="4017">
                  <c:v>75.215862834587384</c:v>
                </c:pt>
                <c:pt idx="4018">
                  <c:v>75.215862834587384</c:v>
                </c:pt>
                <c:pt idx="4019">
                  <c:v>75.215862834587384</c:v>
                </c:pt>
                <c:pt idx="4020">
                  <c:v>75.215862834587384</c:v>
                </c:pt>
                <c:pt idx="4021">
                  <c:v>75.215862834587384</c:v>
                </c:pt>
                <c:pt idx="4022">
                  <c:v>75.215862834587384</c:v>
                </c:pt>
                <c:pt idx="4023">
                  <c:v>75.215862834587384</c:v>
                </c:pt>
                <c:pt idx="4024">
                  <c:v>75.215862834587384</c:v>
                </c:pt>
                <c:pt idx="4025">
                  <c:v>75.215862834587384</c:v>
                </c:pt>
                <c:pt idx="4026">
                  <c:v>75.163439003330453</c:v>
                </c:pt>
                <c:pt idx="4027">
                  <c:v>75.141852719871721</c:v>
                </c:pt>
                <c:pt idx="4028">
                  <c:v>75.141852719871721</c:v>
                </c:pt>
                <c:pt idx="4029">
                  <c:v>75.141852719871721</c:v>
                </c:pt>
                <c:pt idx="4030">
                  <c:v>75.141852719871721</c:v>
                </c:pt>
                <c:pt idx="4031">
                  <c:v>75.141852719871721</c:v>
                </c:pt>
                <c:pt idx="4032">
                  <c:v>75.141852719871721</c:v>
                </c:pt>
                <c:pt idx="4033">
                  <c:v>75.120266436412976</c:v>
                </c:pt>
                <c:pt idx="4034">
                  <c:v>75.11409892685333</c:v>
                </c:pt>
                <c:pt idx="4035">
                  <c:v>75.101763907734053</c:v>
                </c:pt>
                <c:pt idx="4036">
                  <c:v>75.101763907734053</c:v>
                </c:pt>
                <c:pt idx="4037">
                  <c:v>75.101763907734053</c:v>
                </c:pt>
                <c:pt idx="4038">
                  <c:v>75.089428888614776</c:v>
                </c:pt>
                <c:pt idx="4039">
                  <c:v>75.064758850376222</c:v>
                </c:pt>
                <c:pt idx="4040">
                  <c:v>75.064758850376222</c:v>
                </c:pt>
                <c:pt idx="4041">
                  <c:v>75.064758850376222</c:v>
                </c:pt>
                <c:pt idx="4042">
                  <c:v>75.064758850376222</c:v>
                </c:pt>
                <c:pt idx="4043">
                  <c:v>75.064758850376222</c:v>
                </c:pt>
                <c:pt idx="4044">
                  <c:v>75.064758850376222</c:v>
                </c:pt>
                <c:pt idx="4045">
                  <c:v>75.064758850376222</c:v>
                </c:pt>
                <c:pt idx="4046">
                  <c:v>75.037005057357845</c:v>
                </c:pt>
                <c:pt idx="4047">
                  <c:v>75.037005057357845</c:v>
                </c:pt>
                <c:pt idx="4048">
                  <c:v>75.027753793018377</c:v>
                </c:pt>
                <c:pt idx="4049">
                  <c:v>75.021586283458745</c:v>
                </c:pt>
                <c:pt idx="4050">
                  <c:v>74.959911187862332</c:v>
                </c:pt>
                <c:pt idx="4051">
                  <c:v>74.959911187862332</c:v>
                </c:pt>
                <c:pt idx="4052">
                  <c:v>74.959911187862332</c:v>
                </c:pt>
                <c:pt idx="4053">
                  <c:v>74.959911187862332</c:v>
                </c:pt>
                <c:pt idx="4054">
                  <c:v>74.959911187862332</c:v>
                </c:pt>
                <c:pt idx="4055">
                  <c:v>74.959911187862332</c:v>
                </c:pt>
                <c:pt idx="4056">
                  <c:v>74.959911187862332</c:v>
                </c:pt>
                <c:pt idx="4057">
                  <c:v>74.959911187862332</c:v>
                </c:pt>
                <c:pt idx="4058">
                  <c:v>74.959911187862332</c:v>
                </c:pt>
                <c:pt idx="4059">
                  <c:v>74.959911187862332</c:v>
                </c:pt>
                <c:pt idx="4060">
                  <c:v>74.959911187862332</c:v>
                </c:pt>
                <c:pt idx="4061">
                  <c:v>74.959911187862332</c:v>
                </c:pt>
                <c:pt idx="4062">
                  <c:v>74.959911187862332</c:v>
                </c:pt>
                <c:pt idx="4063">
                  <c:v>74.959911187862332</c:v>
                </c:pt>
                <c:pt idx="4064">
                  <c:v>74.959911187862332</c:v>
                </c:pt>
                <c:pt idx="4065">
                  <c:v>74.959911187862332</c:v>
                </c:pt>
                <c:pt idx="4066">
                  <c:v>74.959911187862332</c:v>
                </c:pt>
                <c:pt idx="4067">
                  <c:v>74.959911187862332</c:v>
                </c:pt>
                <c:pt idx="4068">
                  <c:v>74.959911187862332</c:v>
                </c:pt>
                <c:pt idx="4069">
                  <c:v>74.876649808807201</c:v>
                </c:pt>
                <c:pt idx="4070">
                  <c:v>74.876649808807201</c:v>
                </c:pt>
                <c:pt idx="4071">
                  <c:v>74.876649808807201</c:v>
                </c:pt>
                <c:pt idx="4072">
                  <c:v>74.876649808807201</c:v>
                </c:pt>
                <c:pt idx="4073">
                  <c:v>74.876649808807201</c:v>
                </c:pt>
                <c:pt idx="4074">
                  <c:v>74.876649808807201</c:v>
                </c:pt>
                <c:pt idx="4075">
                  <c:v>74.876649808807201</c:v>
                </c:pt>
                <c:pt idx="4076">
                  <c:v>74.876649808807201</c:v>
                </c:pt>
                <c:pt idx="4077">
                  <c:v>74.848896015788824</c:v>
                </c:pt>
                <c:pt idx="4078">
                  <c:v>74.768718391513517</c:v>
                </c:pt>
                <c:pt idx="4079">
                  <c:v>74.768718391513517</c:v>
                </c:pt>
                <c:pt idx="4080">
                  <c:v>74.768718391513517</c:v>
                </c:pt>
                <c:pt idx="4081">
                  <c:v>74.768718391513517</c:v>
                </c:pt>
                <c:pt idx="4082">
                  <c:v>74.768718391513517</c:v>
                </c:pt>
                <c:pt idx="4083">
                  <c:v>74.768718391513517</c:v>
                </c:pt>
                <c:pt idx="4084">
                  <c:v>74.768718391513517</c:v>
                </c:pt>
                <c:pt idx="4085">
                  <c:v>74.768718391513517</c:v>
                </c:pt>
                <c:pt idx="4086">
                  <c:v>74.768718391513517</c:v>
                </c:pt>
                <c:pt idx="4087">
                  <c:v>74.768718391513517</c:v>
                </c:pt>
                <c:pt idx="4088">
                  <c:v>74.768718391513517</c:v>
                </c:pt>
                <c:pt idx="4089">
                  <c:v>74.768718391513517</c:v>
                </c:pt>
                <c:pt idx="4090">
                  <c:v>74.768718391513517</c:v>
                </c:pt>
                <c:pt idx="4091">
                  <c:v>74.768718391513517</c:v>
                </c:pt>
                <c:pt idx="4092">
                  <c:v>74.768718391513517</c:v>
                </c:pt>
                <c:pt idx="4093">
                  <c:v>74.768718391513517</c:v>
                </c:pt>
                <c:pt idx="4094">
                  <c:v>74.768718391513517</c:v>
                </c:pt>
                <c:pt idx="4095">
                  <c:v>74.768718391513517</c:v>
                </c:pt>
                <c:pt idx="4096">
                  <c:v>74.768718391513517</c:v>
                </c:pt>
                <c:pt idx="4097">
                  <c:v>74.768718391513517</c:v>
                </c:pt>
                <c:pt idx="4098">
                  <c:v>74.768718391513517</c:v>
                </c:pt>
                <c:pt idx="4099">
                  <c:v>74.768718391513517</c:v>
                </c:pt>
                <c:pt idx="4100">
                  <c:v>74.768718391513517</c:v>
                </c:pt>
                <c:pt idx="4101">
                  <c:v>74.768718391513517</c:v>
                </c:pt>
                <c:pt idx="4102">
                  <c:v>74.768718391513517</c:v>
                </c:pt>
                <c:pt idx="4103">
                  <c:v>74.68854076723818</c:v>
                </c:pt>
                <c:pt idx="4104">
                  <c:v>74.679289502898726</c:v>
                </c:pt>
                <c:pt idx="4105">
                  <c:v>74.679289502898726</c:v>
                </c:pt>
                <c:pt idx="4106">
                  <c:v>74.666954483779449</c:v>
                </c:pt>
                <c:pt idx="4107">
                  <c:v>74.666954483779449</c:v>
                </c:pt>
                <c:pt idx="4108">
                  <c:v>74.657703219439981</c:v>
                </c:pt>
                <c:pt idx="4109">
                  <c:v>74.608363142962872</c:v>
                </c:pt>
                <c:pt idx="4110">
                  <c:v>74.608363142962872</c:v>
                </c:pt>
                <c:pt idx="4111">
                  <c:v>74.608363142962872</c:v>
                </c:pt>
                <c:pt idx="4112">
                  <c:v>74.608363142962872</c:v>
                </c:pt>
                <c:pt idx="4113">
                  <c:v>74.608363142962872</c:v>
                </c:pt>
                <c:pt idx="4114">
                  <c:v>74.608363142962872</c:v>
                </c:pt>
                <c:pt idx="4115">
                  <c:v>74.608363142962872</c:v>
                </c:pt>
                <c:pt idx="4116">
                  <c:v>74.608363142962872</c:v>
                </c:pt>
                <c:pt idx="4117">
                  <c:v>74.608363142962872</c:v>
                </c:pt>
                <c:pt idx="4118">
                  <c:v>74.608363142962872</c:v>
                </c:pt>
                <c:pt idx="4119">
                  <c:v>74.608363142962872</c:v>
                </c:pt>
                <c:pt idx="4120">
                  <c:v>74.608363142962872</c:v>
                </c:pt>
                <c:pt idx="4121">
                  <c:v>74.608363142962872</c:v>
                </c:pt>
                <c:pt idx="4122">
                  <c:v>74.608363142962872</c:v>
                </c:pt>
                <c:pt idx="4123">
                  <c:v>74.608363142962872</c:v>
                </c:pt>
                <c:pt idx="4124">
                  <c:v>74.54360429258665</c:v>
                </c:pt>
                <c:pt idx="4125">
                  <c:v>74.54360429258665</c:v>
                </c:pt>
                <c:pt idx="4126">
                  <c:v>74.54360429258665</c:v>
                </c:pt>
                <c:pt idx="4127">
                  <c:v>74.54360429258665</c:v>
                </c:pt>
                <c:pt idx="4128">
                  <c:v>74.54360429258665</c:v>
                </c:pt>
                <c:pt idx="4129">
                  <c:v>74.54360429258665</c:v>
                </c:pt>
                <c:pt idx="4130">
                  <c:v>74.522018009127905</c:v>
                </c:pt>
                <c:pt idx="4131">
                  <c:v>74.512766744788451</c:v>
                </c:pt>
                <c:pt idx="4132">
                  <c:v>74.512766744788451</c:v>
                </c:pt>
                <c:pt idx="4133">
                  <c:v>74.488096706549896</c:v>
                </c:pt>
                <c:pt idx="4134">
                  <c:v>74.488096706549896</c:v>
                </c:pt>
                <c:pt idx="4135">
                  <c:v>74.488096706549896</c:v>
                </c:pt>
                <c:pt idx="4136">
                  <c:v>74.488096706549896</c:v>
                </c:pt>
                <c:pt idx="4137">
                  <c:v>74.488096706549896</c:v>
                </c:pt>
                <c:pt idx="4138">
                  <c:v>74.488096706549896</c:v>
                </c:pt>
                <c:pt idx="4139">
                  <c:v>74.454175403971874</c:v>
                </c:pt>
                <c:pt idx="4140">
                  <c:v>74.454175403971874</c:v>
                </c:pt>
                <c:pt idx="4141">
                  <c:v>74.454175403971874</c:v>
                </c:pt>
                <c:pt idx="4142">
                  <c:v>74.454175403971874</c:v>
                </c:pt>
                <c:pt idx="4143">
                  <c:v>74.454175403971874</c:v>
                </c:pt>
                <c:pt idx="4144">
                  <c:v>74.426421610953497</c:v>
                </c:pt>
                <c:pt idx="4145">
                  <c:v>74.426421610953497</c:v>
                </c:pt>
                <c:pt idx="4146">
                  <c:v>74.426421610953497</c:v>
                </c:pt>
                <c:pt idx="4147">
                  <c:v>74.426421610953497</c:v>
                </c:pt>
                <c:pt idx="4148">
                  <c:v>74.395584063155297</c:v>
                </c:pt>
                <c:pt idx="4149">
                  <c:v>74.395584063155297</c:v>
                </c:pt>
                <c:pt idx="4150">
                  <c:v>74.395584063155297</c:v>
                </c:pt>
                <c:pt idx="4151">
                  <c:v>74.395584063155297</c:v>
                </c:pt>
                <c:pt idx="4152">
                  <c:v>74.395584063155297</c:v>
                </c:pt>
                <c:pt idx="4153">
                  <c:v>74.395584063155297</c:v>
                </c:pt>
                <c:pt idx="4154">
                  <c:v>74.361662760577275</c:v>
                </c:pt>
                <c:pt idx="4155">
                  <c:v>74.361662760577275</c:v>
                </c:pt>
                <c:pt idx="4156">
                  <c:v>74.361662760577275</c:v>
                </c:pt>
                <c:pt idx="4157">
                  <c:v>74.361662760577275</c:v>
                </c:pt>
                <c:pt idx="4158">
                  <c:v>74.361662760577275</c:v>
                </c:pt>
                <c:pt idx="4159">
                  <c:v>74.330825212779089</c:v>
                </c:pt>
                <c:pt idx="4160">
                  <c:v>74.330825212779089</c:v>
                </c:pt>
                <c:pt idx="4161">
                  <c:v>74.330825212779089</c:v>
                </c:pt>
                <c:pt idx="4162">
                  <c:v>74.330825212779089</c:v>
                </c:pt>
                <c:pt idx="4163">
                  <c:v>74.330825212779089</c:v>
                </c:pt>
                <c:pt idx="4164">
                  <c:v>74.312322684100167</c:v>
                </c:pt>
                <c:pt idx="4165">
                  <c:v>74.303071419760698</c:v>
                </c:pt>
                <c:pt idx="4166">
                  <c:v>74.303071419760698</c:v>
                </c:pt>
                <c:pt idx="4167">
                  <c:v>74.293820155421244</c:v>
                </c:pt>
                <c:pt idx="4168">
                  <c:v>74.287652645861598</c:v>
                </c:pt>
                <c:pt idx="4169">
                  <c:v>74.272233871962499</c:v>
                </c:pt>
                <c:pt idx="4170">
                  <c:v>74.272233871962499</c:v>
                </c:pt>
                <c:pt idx="4171">
                  <c:v>74.272233871962499</c:v>
                </c:pt>
                <c:pt idx="4172">
                  <c:v>74.272233871962499</c:v>
                </c:pt>
                <c:pt idx="4173">
                  <c:v>74.241396324164299</c:v>
                </c:pt>
                <c:pt idx="4174">
                  <c:v>74.241396324164299</c:v>
                </c:pt>
                <c:pt idx="4175">
                  <c:v>74.241396324164299</c:v>
                </c:pt>
                <c:pt idx="4176">
                  <c:v>74.241396324164299</c:v>
                </c:pt>
                <c:pt idx="4177">
                  <c:v>74.241396324164299</c:v>
                </c:pt>
                <c:pt idx="4178">
                  <c:v>74.241396324164299</c:v>
                </c:pt>
                <c:pt idx="4179">
                  <c:v>74.213642531145922</c:v>
                </c:pt>
                <c:pt idx="4180">
                  <c:v>74.213642531145922</c:v>
                </c:pt>
                <c:pt idx="4181">
                  <c:v>74.213642531145922</c:v>
                </c:pt>
                <c:pt idx="4182">
                  <c:v>74.185888738127545</c:v>
                </c:pt>
                <c:pt idx="4183">
                  <c:v>74.185888738127545</c:v>
                </c:pt>
                <c:pt idx="4184">
                  <c:v>74.185888738127545</c:v>
                </c:pt>
                <c:pt idx="4185">
                  <c:v>74.185888738127545</c:v>
                </c:pt>
                <c:pt idx="4186">
                  <c:v>74.185888738127545</c:v>
                </c:pt>
                <c:pt idx="4187">
                  <c:v>74.185888738127545</c:v>
                </c:pt>
                <c:pt idx="4188">
                  <c:v>74.161218699888991</c:v>
                </c:pt>
                <c:pt idx="4189">
                  <c:v>74.161218699888991</c:v>
                </c:pt>
                <c:pt idx="4190">
                  <c:v>74.1488836807697</c:v>
                </c:pt>
                <c:pt idx="4191">
                  <c:v>74.1488836807697</c:v>
                </c:pt>
                <c:pt idx="4192">
                  <c:v>74.056371037375115</c:v>
                </c:pt>
                <c:pt idx="4193">
                  <c:v>74.056371037375115</c:v>
                </c:pt>
                <c:pt idx="4194">
                  <c:v>74.056371037375115</c:v>
                </c:pt>
                <c:pt idx="4195">
                  <c:v>74.056371037375115</c:v>
                </c:pt>
                <c:pt idx="4196">
                  <c:v>74.056371037375115</c:v>
                </c:pt>
                <c:pt idx="4197">
                  <c:v>74.056371037375115</c:v>
                </c:pt>
                <c:pt idx="4198">
                  <c:v>74.056371037375115</c:v>
                </c:pt>
                <c:pt idx="4199">
                  <c:v>74.056371037375115</c:v>
                </c:pt>
                <c:pt idx="4200">
                  <c:v>74.056371037375115</c:v>
                </c:pt>
                <c:pt idx="4201">
                  <c:v>74.056371037375115</c:v>
                </c:pt>
                <c:pt idx="4202">
                  <c:v>74.056371037375115</c:v>
                </c:pt>
                <c:pt idx="4203">
                  <c:v>74.056371037375115</c:v>
                </c:pt>
                <c:pt idx="4204">
                  <c:v>74.056371037375115</c:v>
                </c:pt>
                <c:pt idx="4205">
                  <c:v>74.056371037375115</c:v>
                </c:pt>
                <c:pt idx="4206">
                  <c:v>74.056371037375115</c:v>
                </c:pt>
                <c:pt idx="4207">
                  <c:v>74.056371037375115</c:v>
                </c:pt>
                <c:pt idx="4208">
                  <c:v>74.056371037375115</c:v>
                </c:pt>
                <c:pt idx="4209">
                  <c:v>74.056371037375115</c:v>
                </c:pt>
                <c:pt idx="4210">
                  <c:v>74.056371037375115</c:v>
                </c:pt>
                <c:pt idx="4211">
                  <c:v>74.056371037375115</c:v>
                </c:pt>
                <c:pt idx="4212">
                  <c:v>74.056371037375115</c:v>
                </c:pt>
                <c:pt idx="4213">
                  <c:v>74.056371037375115</c:v>
                </c:pt>
                <c:pt idx="4214">
                  <c:v>74.056371037375115</c:v>
                </c:pt>
                <c:pt idx="4215">
                  <c:v>74.056371037375115</c:v>
                </c:pt>
                <c:pt idx="4216">
                  <c:v>74.056371037375115</c:v>
                </c:pt>
                <c:pt idx="4217">
                  <c:v>74.056371037375115</c:v>
                </c:pt>
                <c:pt idx="4218">
                  <c:v>74.056371037375115</c:v>
                </c:pt>
                <c:pt idx="4219">
                  <c:v>74.056371037375115</c:v>
                </c:pt>
                <c:pt idx="4220">
                  <c:v>73.960774639200693</c:v>
                </c:pt>
                <c:pt idx="4221">
                  <c:v>73.960774639200693</c:v>
                </c:pt>
                <c:pt idx="4222">
                  <c:v>73.960774639200693</c:v>
                </c:pt>
                <c:pt idx="4223">
                  <c:v>73.948439620081402</c:v>
                </c:pt>
                <c:pt idx="4224">
                  <c:v>73.926853336622671</c:v>
                </c:pt>
                <c:pt idx="4225">
                  <c:v>73.926853336622671</c:v>
                </c:pt>
                <c:pt idx="4226">
                  <c:v>73.926853336622671</c:v>
                </c:pt>
                <c:pt idx="4227">
                  <c:v>73.926853336622671</c:v>
                </c:pt>
                <c:pt idx="4228">
                  <c:v>73.926853336622671</c:v>
                </c:pt>
                <c:pt idx="4229">
                  <c:v>73.926853336622671</c:v>
                </c:pt>
                <c:pt idx="4230">
                  <c:v>73.905267053163939</c:v>
                </c:pt>
                <c:pt idx="4231">
                  <c:v>73.886764524485017</c:v>
                </c:pt>
                <c:pt idx="4232">
                  <c:v>73.886764524485017</c:v>
                </c:pt>
                <c:pt idx="4233">
                  <c:v>73.886764524485017</c:v>
                </c:pt>
                <c:pt idx="4234">
                  <c:v>73.886764524485017</c:v>
                </c:pt>
                <c:pt idx="4235">
                  <c:v>73.886764524485017</c:v>
                </c:pt>
                <c:pt idx="4236">
                  <c:v>73.862094486246448</c:v>
                </c:pt>
                <c:pt idx="4237">
                  <c:v>73.862094486246448</c:v>
                </c:pt>
                <c:pt idx="4238">
                  <c:v>73.862094486246448</c:v>
                </c:pt>
                <c:pt idx="4239">
                  <c:v>73.846675712347349</c:v>
                </c:pt>
                <c:pt idx="4240">
                  <c:v>73.846675712347349</c:v>
                </c:pt>
                <c:pt idx="4241">
                  <c:v>73.834340693228071</c:v>
                </c:pt>
                <c:pt idx="4242">
                  <c:v>73.834340693228071</c:v>
                </c:pt>
                <c:pt idx="4243">
                  <c:v>73.812754409769326</c:v>
                </c:pt>
                <c:pt idx="4244">
                  <c:v>73.812754409769326</c:v>
                </c:pt>
                <c:pt idx="4245">
                  <c:v>73.812754409769326</c:v>
                </c:pt>
                <c:pt idx="4246">
                  <c:v>73.812754409769326</c:v>
                </c:pt>
                <c:pt idx="4247">
                  <c:v>73.812754409769326</c:v>
                </c:pt>
                <c:pt idx="4248">
                  <c:v>73.791168126310595</c:v>
                </c:pt>
                <c:pt idx="4249">
                  <c:v>73.791168126310595</c:v>
                </c:pt>
                <c:pt idx="4250">
                  <c:v>73.766498088072041</c:v>
                </c:pt>
                <c:pt idx="4251">
                  <c:v>73.766498088072041</c:v>
                </c:pt>
                <c:pt idx="4252">
                  <c:v>73.766498088072041</c:v>
                </c:pt>
                <c:pt idx="4253">
                  <c:v>73.766498088072041</c:v>
                </c:pt>
                <c:pt idx="4254">
                  <c:v>73.766498088072041</c:v>
                </c:pt>
                <c:pt idx="4255">
                  <c:v>73.766498088072041</c:v>
                </c:pt>
                <c:pt idx="4256">
                  <c:v>73.744911804613295</c:v>
                </c:pt>
                <c:pt idx="4257">
                  <c:v>73.732576785494018</c:v>
                </c:pt>
                <c:pt idx="4258">
                  <c:v>73.732576785494018</c:v>
                </c:pt>
                <c:pt idx="4259">
                  <c:v>73.732576785494018</c:v>
                </c:pt>
                <c:pt idx="4260">
                  <c:v>73.692487973356364</c:v>
                </c:pt>
                <c:pt idx="4261">
                  <c:v>73.692487973356364</c:v>
                </c:pt>
                <c:pt idx="4262">
                  <c:v>73.692487973356364</c:v>
                </c:pt>
                <c:pt idx="4263">
                  <c:v>73.692487973356364</c:v>
                </c:pt>
                <c:pt idx="4264">
                  <c:v>73.692487973356364</c:v>
                </c:pt>
                <c:pt idx="4265">
                  <c:v>73.692487973356364</c:v>
                </c:pt>
                <c:pt idx="4266">
                  <c:v>73.692487973356364</c:v>
                </c:pt>
                <c:pt idx="4267">
                  <c:v>73.692487973356364</c:v>
                </c:pt>
                <c:pt idx="4268">
                  <c:v>73.692487973356364</c:v>
                </c:pt>
                <c:pt idx="4269">
                  <c:v>73.692487973356364</c:v>
                </c:pt>
                <c:pt idx="4270">
                  <c:v>73.658566670778342</c:v>
                </c:pt>
                <c:pt idx="4271">
                  <c:v>73.652399161218696</c:v>
                </c:pt>
                <c:pt idx="4272">
                  <c:v>73.624645368200319</c:v>
                </c:pt>
                <c:pt idx="4273">
                  <c:v>73.624645368200319</c:v>
                </c:pt>
                <c:pt idx="4274">
                  <c:v>73.624645368200319</c:v>
                </c:pt>
                <c:pt idx="4275">
                  <c:v>73.624645368200319</c:v>
                </c:pt>
                <c:pt idx="4276">
                  <c:v>73.624645368200319</c:v>
                </c:pt>
                <c:pt idx="4277">
                  <c:v>73.624645368200319</c:v>
                </c:pt>
                <c:pt idx="4278">
                  <c:v>73.624645368200319</c:v>
                </c:pt>
                <c:pt idx="4279">
                  <c:v>73.624645368200319</c:v>
                </c:pt>
                <c:pt idx="4280">
                  <c:v>73.59380782040212</c:v>
                </c:pt>
                <c:pt idx="4281">
                  <c:v>73.59380782040212</c:v>
                </c:pt>
                <c:pt idx="4282">
                  <c:v>73.584556556062665</c:v>
                </c:pt>
                <c:pt idx="4283">
                  <c:v>73.569137782163565</c:v>
                </c:pt>
                <c:pt idx="4284">
                  <c:v>73.569137782163565</c:v>
                </c:pt>
                <c:pt idx="4285">
                  <c:v>73.569137782163565</c:v>
                </c:pt>
                <c:pt idx="4286">
                  <c:v>73.569137782163565</c:v>
                </c:pt>
                <c:pt idx="4287">
                  <c:v>73.513630196126798</c:v>
                </c:pt>
                <c:pt idx="4288">
                  <c:v>73.513630196126798</c:v>
                </c:pt>
                <c:pt idx="4289">
                  <c:v>73.513630196126798</c:v>
                </c:pt>
                <c:pt idx="4290">
                  <c:v>73.513630196126798</c:v>
                </c:pt>
                <c:pt idx="4291">
                  <c:v>73.513630196126798</c:v>
                </c:pt>
                <c:pt idx="4292">
                  <c:v>73.513630196126798</c:v>
                </c:pt>
                <c:pt idx="4293">
                  <c:v>73.513630196126798</c:v>
                </c:pt>
                <c:pt idx="4294">
                  <c:v>73.513630196126798</c:v>
                </c:pt>
                <c:pt idx="4295">
                  <c:v>73.513630196126798</c:v>
                </c:pt>
                <c:pt idx="4296">
                  <c:v>73.513630196126798</c:v>
                </c:pt>
                <c:pt idx="4297">
                  <c:v>73.513630196126798</c:v>
                </c:pt>
                <c:pt idx="4298">
                  <c:v>73.513630196126798</c:v>
                </c:pt>
                <c:pt idx="4299">
                  <c:v>73.513630196126798</c:v>
                </c:pt>
                <c:pt idx="4300">
                  <c:v>73.513630196126798</c:v>
                </c:pt>
                <c:pt idx="4301">
                  <c:v>73.467373874429512</c:v>
                </c:pt>
                <c:pt idx="4302">
                  <c:v>73.458122610090044</c:v>
                </c:pt>
                <c:pt idx="4303">
                  <c:v>73.458122610090044</c:v>
                </c:pt>
                <c:pt idx="4304">
                  <c:v>73.399531269273467</c:v>
                </c:pt>
                <c:pt idx="4305">
                  <c:v>73.399531269273467</c:v>
                </c:pt>
                <c:pt idx="4306">
                  <c:v>73.399531269273467</c:v>
                </c:pt>
                <c:pt idx="4307">
                  <c:v>73.399531269273467</c:v>
                </c:pt>
                <c:pt idx="4308">
                  <c:v>73.399531269273467</c:v>
                </c:pt>
                <c:pt idx="4309">
                  <c:v>73.399531269273467</c:v>
                </c:pt>
                <c:pt idx="4310">
                  <c:v>73.399531269273467</c:v>
                </c:pt>
                <c:pt idx="4311">
                  <c:v>73.399531269273467</c:v>
                </c:pt>
                <c:pt idx="4312">
                  <c:v>73.399531269273467</c:v>
                </c:pt>
                <c:pt idx="4313">
                  <c:v>73.399531269273467</c:v>
                </c:pt>
                <c:pt idx="4314">
                  <c:v>73.399531269273467</c:v>
                </c:pt>
                <c:pt idx="4315">
                  <c:v>73.399531269273467</c:v>
                </c:pt>
                <c:pt idx="4316">
                  <c:v>73.399531269273467</c:v>
                </c:pt>
                <c:pt idx="4317">
                  <c:v>73.399531269273467</c:v>
                </c:pt>
                <c:pt idx="4318">
                  <c:v>73.399531269273467</c:v>
                </c:pt>
                <c:pt idx="4319">
                  <c:v>73.399531269273467</c:v>
                </c:pt>
                <c:pt idx="4320">
                  <c:v>73.399531269273467</c:v>
                </c:pt>
                <c:pt idx="4321">
                  <c:v>73.313186135438514</c:v>
                </c:pt>
                <c:pt idx="4322">
                  <c:v>73.313186135438514</c:v>
                </c:pt>
                <c:pt idx="4323">
                  <c:v>73.313186135438514</c:v>
                </c:pt>
                <c:pt idx="4324">
                  <c:v>73.313186135438514</c:v>
                </c:pt>
                <c:pt idx="4325">
                  <c:v>73.313186135438514</c:v>
                </c:pt>
                <c:pt idx="4326">
                  <c:v>73.313186135438514</c:v>
                </c:pt>
                <c:pt idx="4327">
                  <c:v>73.313186135438514</c:v>
                </c:pt>
                <c:pt idx="4328">
                  <c:v>73.313186135438514</c:v>
                </c:pt>
                <c:pt idx="4329">
                  <c:v>73.313186135438514</c:v>
                </c:pt>
                <c:pt idx="4330">
                  <c:v>73.313186135438514</c:v>
                </c:pt>
                <c:pt idx="4331">
                  <c:v>73.313186135438514</c:v>
                </c:pt>
                <c:pt idx="4332">
                  <c:v>73.273097323300846</c:v>
                </c:pt>
                <c:pt idx="4333">
                  <c:v>73.273097323300846</c:v>
                </c:pt>
                <c:pt idx="4334">
                  <c:v>73.251511039842114</c:v>
                </c:pt>
                <c:pt idx="4335">
                  <c:v>73.251511039842114</c:v>
                </c:pt>
                <c:pt idx="4336">
                  <c:v>73.251511039842114</c:v>
                </c:pt>
                <c:pt idx="4337">
                  <c:v>73.251511039842114</c:v>
                </c:pt>
                <c:pt idx="4338">
                  <c:v>73.251511039842114</c:v>
                </c:pt>
                <c:pt idx="4339">
                  <c:v>73.208338472924623</c:v>
                </c:pt>
                <c:pt idx="4340">
                  <c:v>73.208338472924623</c:v>
                </c:pt>
                <c:pt idx="4341">
                  <c:v>73.208338472924623</c:v>
                </c:pt>
                <c:pt idx="4342">
                  <c:v>73.208338472924623</c:v>
                </c:pt>
                <c:pt idx="4343">
                  <c:v>73.208338472924623</c:v>
                </c:pt>
                <c:pt idx="4344">
                  <c:v>73.208338472924623</c:v>
                </c:pt>
                <c:pt idx="4345">
                  <c:v>73.208338472924623</c:v>
                </c:pt>
                <c:pt idx="4346">
                  <c:v>73.208338472924623</c:v>
                </c:pt>
                <c:pt idx="4347">
                  <c:v>73.208338472924623</c:v>
                </c:pt>
                <c:pt idx="4348">
                  <c:v>73.143579622548415</c:v>
                </c:pt>
                <c:pt idx="4349">
                  <c:v>73.143579622548415</c:v>
                </c:pt>
                <c:pt idx="4350">
                  <c:v>73.143579622548415</c:v>
                </c:pt>
                <c:pt idx="4351">
                  <c:v>73.143579622548415</c:v>
                </c:pt>
                <c:pt idx="4352">
                  <c:v>73.143579622548415</c:v>
                </c:pt>
                <c:pt idx="4353">
                  <c:v>73.143579622548415</c:v>
                </c:pt>
                <c:pt idx="4354">
                  <c:v>73.143579622548415</c:v>
                </c:pt>
                <c:pt idx="4355">
                  <c:v>73.143579622548415</c:v>
                </c:pt>
                <c:pt idx="4356">
                  <c:v>73.143579622548415</c:v>
                </c:pt>
                <c:pt idx="4357">
                  <c:v>73.143579622548415</c:v>
                </c:pt>
                <c:pt idx="4358">
                  <c:v>73.143579622548415</c:v>
                </c:pt>
                <c:pt idx="4359">
                  <c:v>73.143579622548415</c:v>
                </c:pt>
                <c:pt idx="4360">
                  <c:v>73.100407055630939</c:v>
                </c:pt>
                <c:pt idx="4361">
                  <c:v>73.100407055630939</c:v>
                </c:pt>
                <c:pt idx="4362">
                  <c:v>73.060318243493285</c:v>
                </c:pt>
                <c:pt idx="4363">
                  <c:v>73.060318243493285</c:v>
                </c:pt>
                <c:pt idx="4364">
                  <c:v>73.060318243493285</c:v>
                </c:pt>
                <c:pt idx="4365">
                  <c:v>73.060318243493285</c:v>
                </c:pt>
                <c:pt idx="4366">
                  <c:v>73.060318243493285</c:v>
                </c:pt>
                <c:pt idx="4367">
                  <c:v>73.060318243493285</c:v>
                </c:pt>
                <c:pt idx="4368">
                  <c:v>73.060318243493285</c:v>
                </c:pt>
                <c:pt idx="4369">
                  <c:v>73.060318243493285</c:v>
                </c:pt>
                <c:pt idx="4370">
                  <c:v>73.060318243493285</c:v>
                </c:pt>
                <c:pt idx="4371">
                  <c:v>73.060318243493285</c:v>
                </c:pt>
                <c:pt idx="4372">
                  <c:v>73.060318243493285</c:v>
                </c:pt>
                <c:pt idx="4373">
                  <c:v>72.99247563833724</c:v>
                </c:pt>
                <c:pt idx="4374">
                  <c:v>72.99247563833724</c:v>
                </c:pt>
                <c:pt idx="4375">
                  <c:v>72.99247563833724</c:v>
                </c:pt>
                <c:pt idx="4376">
                  <c:v>72.99247563833724</c:v>
                </c:pt>
                <c:pt idx="4377">
                  <c:v>72.99247563833724</c:v>
                </c:pt>
                <c:pt idx="4378">
                  <c:v>72.99247563833724</c:v>
                </c:pt>
                <c:pt idx="4379">
                  <c:v>72.99247563833724</c:v>
                </c:pt>
                <c:pt idx="4380">
                  <c:v>72.99247563833724</c:v>
                </c:pt>
                <c:pt idx="4381">
                  <c:v>72.99247563833724</c:v>
                </c:pt>
                <c:pt idx="4382">
                  <c:v>72.99247563833724</c:v>
                </c:pt>
                <c:pt idx="4383">
                  <c:v>72.99247563833724</c:v>
                </c:pt>
                <c:pt idx="4384">
                  <c:v>72.955470580979394</c:v>
                </c:pt>
                <c:pt idx="4385">
                  <c:v>72.936968052300472</c:v>
                </c:pt>
                <c:pt idx="4386">
                  <c:v>72.936968052300472</c:v>
                </c:pt>
                <c:pt idx="4387">
                  <c:v>72.936968052300472</c:v>
                </c:pt>
                <c:pt idx="4388">
                  <c:v>72.936968052300472</c:v>
                </c:pt>
                <c:pt idx="4389">
                  <c:v>72.936968052300472</c:v>
                </c:pt>
                <c:pt idx="4390">
                  <c:v>72.91538176884174</c:v>
                </c:pt>
                <c:pt idx="4391">
                  <c:v>72.91538176884174</c:v>
                </c:pt>
                <c:pt idx="4392">
                  <c:v>72.906130504502286</c:v>
                </c:pt>
                <c:pt idx="4393">
                  <c:v>72.899962994942641</c:v>
                </c:pt>
                <c:pt idx="4394">
                  <c:v>72.887627975823364</c:v>
                </c:pt>
                <c:pt idx="4395">
                  <c:v>72.887627975823364</c:v>
                </c:pt>
                <c:pt idx="4396">
                  <c:v>72.887627975823364</c:v>
                </c:pt>
                <c:pt idx="4397">
                  <c:v>72.869125447144441</c:v>
                </c:pt>
                <c:pt idx="4398">
                  <c:v>72.869125447144441</c:v>
                </c:pt>
                <c:pt idx="4399">
                  <c:v>72.869125447144441</c:v>
                </c:pt>
                <c:pt idx="4400">
                  <c:v>72.844455408905887</c:v>
                </c:pt>
                <c:pt idx="4401">
                  <c:v>72.844455408905887</c:v>
                </c:pt>
                <c:pt idx="4402">
                  <c:v>72.844455408905887</c:v>
                </c:pt>
                <c:pt idx="4403">
                  <c:v>72.844455408905887</c:v>
                </c:pt>
                <c:pt idx="4404">
                  <c:v>72.844455408905887</c:v>
                </c:pt>
                <c:pt idx="4405">
                  <c:v>72.816701615887496</c:v>
                </c:pt>
                <c:pt idx="4406">
                  <c:v>72.816701615887496</c:v>
                </c:pt>
                <c:pt idx="4407">
                  <c:v>72.816701615887496</c:v>
                </c:pt>
                <c:pt idx="4408">
                  <c:v>72.816701615887496</c:v>
                </c:pt>
                <c:pt idx="4409">
                  <c:v>72.801282841988396</c:v>
                </c:pt>
                <c:pt idx="4410">
                  <c:v>72.748859010731465</c:v>
                </c:pt>
                <c:pt idx="4411">
                  <c:v>72.748859010731465</c:v>
                </c:pt>
                <c:pt idx="4412">
                  <c:v>72.748859010731465</c:v>
                </c:pt>
                <c:pt idx="4413">
                  <c:v>72.748859010731465</c:v>
                </c:pt>
                <c:pt idx="4414">
                  <c:v>72.748859010731465</c:v>
                </c:pt>
                <c:pt idx="4415">
                  <c:v>72.748859010731465</c:v>
                </c:pt>
                <c:pt idx="4416">
                  <c:v>72.748859010731465</c:v>
                </c:pt>
                <c:pt idx="4417">
                  <c:v>72.748859010731465</c:v>
                </c:pt>
                <c:pt idx="4418">
                  <c:v>72.748859010731465</c:v>
                </c:pt>
                <c:pt idx="4419">
                  <c:v>72.748859010731465</c:v>
                </c:pt>
                <c:pt idx="4420">
                  <c:v>72.748859010731465</c:v>
                </c:pt>
                <c:pt idx="4421">
                  <c:v>72.748859010731465</c:v>
                </c:pt>
                <c:pt idx="4422">
                  <c:v>72.748859010731465</c:v>
                </c:pt>
                <c:pt idx="4423">
                  <c:v>72.748859010731465</c:v>
                </c:pt>
                <c:pt idx="4424">
                  <c:v>72.748859010731465</c:v>
                </c:pt>
                <c:pt idx="4425">
                  <c:v>72.748859010731465</c:v>
                </c:pt>
                <c:pt idx="4426">
                  <c:v>72.681016405575434</c:v>
                </c:pt>
                <c:pt idx="4427">
                  <c:v>72.681016405575434</c:v>
                </c:pt>
                <c:pt idx="4428">
                  <c:v>72.681016405575434</c:v>
                </c:pt>
                <c:pt idx="4429">
                  <c:v>72.681016405575434</c:v>
                </c:pt>
                <c:pt idx="4430">
                  <c:v>72.681016405575434</c:v>
                </c:pt>
                <c:pt idx="4431">
                  <c:v>72.681016405575434</c:v>
                </c:pt>
                <c:pt idx="4432">
                  <c:v>72.659430122116689</c:v>
                </c:pt>
                <c:pt idx="4433">
                  <c:v>72.653262612557043</c:v>
                </c:pt>
                <c:pt idx="4434">
                  <c:v>72.637843838657943</c:v>
                </c:pt>
                <c:pt idx="4435">
                  <c:v>72.637843838657943</c:v>
                </c:pt>
                <c:pt idx="4436">
                  <c:v>72.637843838657943</c:v>
                </c:pt>
                <c:pt idx="4437">
                  <c:v>72.637843838657943</c:v>
                </c:pt>
                <c:pt idx="4438">
                  <c:v>72.616257555199212</c:v>
                </c:pt>
                <c:pt idx="4439">
                  <c:v>72.616257555199212</c:v>
                </c:pt>
                <c:pt idx="4440">
                  <c:v>72.616257555199212</c:v>
                </c:pt>
                <c:pt idx="4441">
                  <c:v>72.591587516960658</c:v>
                </c:pt>
                <c:pt idx="4442">
                  <c:v>72.591587516960658</c:v>
                </c:pt>
                <c:pt idx="4443">
                  <c:v>72.591587516960658</c:v>
                </c:pt>
                <c:pt idx="4444">
                  <c:v>72.591587516960658</c:v>
                </c:pt>
                <c:pt idx="4445">
                  <c:v>72.591587516960658</c:v>
                </c:pt>
                <c:pt idx="4446">
                  <c:v>72.573084988281735</c:v>
                </c:pt>
                <c:pt idx="4447">
                  <c:v>72.56691747872209</c:v>
                </c:pt>
                <c:pt idx="4448">
                  <c:v>72.548414950043167</c:v>
                </c:pt>
                <c:pt idx="4449">
                  <c:v>72.548414950043167</c:v>
                </c:pt>
                <c:pt idx="4450">
                  <c:v>72.548414950043167</c:v>
                </c:pt>
                <c:pt idx="4451">
                  <c:v>72.548414950043167</c:v>
                </c:pt>
                <c:pt idx="4452">
                  <c:v>72.548414950043167</c:v>
                </c:pt>
                <c:pt idx="4453">
                  <c:v>72.526828666584436</c:v>
                </c:pt>
                <c:pt idx="4454">
                  <c:v>72.526828666584436</c:v>
                </c:pt>
                <c:pt idx="4455">
                  <c:v>72.492907364006413</c:v>
                </c:pt>
                <c:pt idx="4456">
                  <c:v>72.492907364006413</c:v>
                </c:pt>
                <c:pt idx="4457">
                  <c:v>72.492907364006413</c:v>
                </c:pt>
                <c:pt idx="4458">
                  <c:v>72.492907364006413</c:v>
                </c:pt>
                <c:pt idx="4459">
                  <c:v>72.492907364006413</c:v>
                </c:pt>
                <c:pt idx="4460">
                  <c:v>72.492907364006413</c:v>
                </c:pt>
                <c:pt idx="4461">
                  <c:v>72.492907364006413</c:v>
                </c:pt>
                <c:pt idx="4462">
                  <c:v>72.492907364006413</c:v>
                </c:pt>
                <c:pt idx="4463">
                  <c:v>72.492907364006413</c:v>
                </c:pt>
                <c:pt idx="4464">
                  <c:v>72.462069816208214</c:v>
                </c:pt>
                <c:pt idx="4465">
                  <c:v>72.452818551868759</c:v>
                </c:pt>
                <c:pt idx="4466">
                  <c:v>72.452818551868759</c:v>
                </c:pt>
                <c:pt idx="4467">
                  <c:v>72.418897249290737</c:v>
                </c:pt>
                <c:pt idx="4468">
                  <c:v>72.418897249290737</c:v>
                </c:pt>
                <c:pt idx="4469">
                  <c:v>72.418897249290737</c:v>
                </c:pt>
                <c:pt idx="4470">
                  <c:v>72.418897249290737</c:v>
                </c:pt>
                <c:pt idx="4471">
                  <c:v>72.418897249290737</c:v>
                </c:pt>
                <c:pt idx="4472">
                  <c:v>72.418897249290737</c:v>
                </c:pt>
                <c:pt idx="4473">
                  <c:v>72.418897249290737</c:v>
                </c:pt>
                <c:pt idx="4474">
                  <c:v>72.418897249290737</c:v>
                </c:pt>
                <c:pt idx="4475">
                  <c:v>72.418897249290737</c:v>
                </c:pt>
                <c:pt idx="4476">
                  <c:v>72.369557172813614</c:v>
                </c:pt>
                <c:pt idx="4477">
                  <c:v>72.369557172813614</c:v>
                </c:pt>
                <c:pt idx="4478">
                  <c:v>72.369557172813614</c:v>
                </c:pt>
                <c:pt idx="4479">
                  <c:v>72.369557172813614</c:v>
                </c:pt>
                <c:pt idx="4480">
                  <c:v>72.369557172813614</c:v>
                </c:pt>
                <c:pt idx="4481">
                  <c:v>72.369557172813614</c:v>
                </c:pt>
                <c:pt idx="4482">
                  <c:v>72.369557172813614</c:v>
                </c:pt>
                <c:pt idx="4483">
                  <c:v>72.34488713457506</c:v>
                </c:pt>
                <c:pt idx="4484">
                  <c:v>72.304798322437406</c:v>
                </c:pt>
                <c:pt idx="4485">
                  <c:v>72.304798322437406</c:v>
                </c:pt>
                <c:pt idx="4486">
                  <c:v>72.304798322437406</c:v>
                </c:pt>
                <c:pt idx="4487">
                  <c:v>72.304798322437406</c:v>
                </c:pt>
                <c:pt idx="4488">
                  <c:v>72.304798322437406</c:v>
                </c:pt>
                <c:pt idx="4489">
                  <c:v>72.304798322437406</c:v>
                </c:pt>
                <c:pt idx="4490">
                  <c:v>72.304798322437406</c:v>
                </c:pt>
                <c:pt idx="4491">
                  <c:v>72.304798322437406</c:v>
                </c:pt>
                <c:pt idx="4492">
                  <c:v>72.304798322437406</c:v>
                </c:pt>
                <c:pt idx="4493">
                  <c:v>72.304798322437406</c:v>
                </c:pt>
                <c:pt idx="4494">
                  <c:v>72.304798322437406</c:v>
                </c:pt>
                <c:pt idx="4495">
                  <c:v>72.304798322437406</c:v>
                </c:pt>
                <c:pt idx="4496">
                  <c:v>72.258542000740107</c:v>
                </c:pt>
                <c:pt idx="4497">
                  <c:v>72.258542000740107</c:v>
                </c:pt>
                <c:pt idx="4498">
                  <c:v>72.258542000740107</c:v>
                </c:pt>
                <c:pt idx="4499">
                  <c:v>72.215369433822616</c:v>
                </c:pt>
                <c:pt idx="4500">
                  <c:v>72.215369433822616</c:v>
                </c:pt>
                <c:pt idx="4501">
                  <c:v>72.215369433822616</c:v>
                </c:pt>
                <c:pt idx="4502">
                  <c:v>72.215369433822616</c:v>
                </c:pt>
                <c:pt idx="4503">
                  <c:v>72.215369433822616</c:v>
                </c:pt>
                <c:pt idx="4504">
                  <c:v>72.215369433822616</c:v>
                </c:pt>
                <c:pt idx="4505">
                  <c:v>72.215369433822616</c:v>
                </c:pt>
                <c:pt idx="4506">
                  <c:v>72.215369433822616</c:v>
                </c:pt>
                <c:pt idx="4507">
                  <c:v>72.215369433822616</c:v>
                </c:pt>
                <c:pt idx="4508">
                  <c:v>72.215369433822616</c:v>
                </c:pt>
                <c:pt idx="4509">
                  <c:v>72.215369433822616</c:v>
                </c:pt>
                <c:pt idx="4510">
                  <c:v>72.178364376464785</c:v>
                </c:pt>
                <c:pt idx="4511">
                  <c:v>72.172196866905153</c:v>
                </c:pt>
                <c:pt idx="4512">
                  <c:v>72.162945602565685</c:v>
                </c:pt>
                <c:pt idx="4513">
                  <c:v>72.162945602565685</c:v>
                </c:pt>
                <c:pt idx="4514">
                  <c:v>72.153694338226231</c:v>
                </c:pt>
                <c:pt idx="4515">
                  <c:v>72.144443073886762</c:v>
                </c:pt>
                <c:pt idx="4516">
                  <c:v>72.144443073886762</c:v>
                </c:pt>
                <c:pt idx="4517">
                  <c:v>72.132108054767485</c:v>
                </c:pt>
                <c:pt idx="4518">
                  <c:v>72.132108054767485</c:v>
                </c:pt>
                <c:pt idx="4519">
                  <c:v>72.122856790428031</c:v>
                </c:pt>
                <c:pt idx="4520">
                  <c:v>72.113605526088563</c:v>
                </c:pt>
                <c:pt idx="4521">
                  <c:v>72.113605526088563</c:v>
                </c:pt>
                <c:pt idx="4522">
                  <c:v>72.098186752189463</c:v>
                </c:pt>
                <c:pt idx="4523">
                  <c:v>72.098186752189463</c:v>
                </c:pt>
                <c:pt idx="4524">
                  <c:v>72.098186752189463</c:v>
                </c:pt>
                <c:pt idx="4525">
                  <c:v>72.045762920932532</c:v>
                </c:pt>
                <c:pt idx="4526">
                  <c:v>72.045762920932532</c:v>
                </c:pt>
                <c:pt idx="4527">
                  <c:v>72.045762920932532</c:v>
                </c:pt>
                <c:pt idx="4528">
                  <c:v>72.045762920932532</c:v>
                </c:pt>
                <c:pt idx="4529">
                  <c:v>72.045762920932532</c:v>
                </c:pt>
                <c:pt idx="4530">
                  <c:v>72.045762920932532</c:v>
                </c:pt>
                <c:pt idx="4531">
                  <c:v>72.045762920932532</c:v>
                </c:pt>
                <c:pt idx="4532">
                  <c:v>72.045762920932532</c:v>
                </c:pt>
                <c:pt idx="4533">
                  <c:v>72.045762920932532</c:v>
                </c:pt>
                <c:pt idx="4534">
                  <c:v>72.045762920932532</c:v>
                </c:pt>
                <c:pt idx="4535">
                  <c:v>72.045762920932532</c:v>
                </c:pt>
                <c:pt idx="4536">
                  <c:v>72.045762920932532</c:v>
                </c:pt>
                <c:pt idx="4537">
                  <c:v>72.045762920932532</c:v>
                </c:pt>
                <c:pt idx="4538">
                  <c:v>72.045762920932532</c:v>
                </c:pt>
                <c:pt idx="4539">
                  <c:v>71.953250277537933</c:v>
                </c:pt>
                <c:pt idx="4540">
                  <c:v>71.953250277537933</c:v>
                </c:pt>
                <c:pt idx="4541">
                  <c:v>71.953250277537933</c:v>
                </c:pt>
                <c:pt idx="4542">
                  <c:v>71.953250277537933</c:v>
                </c:pt>
                <c:pt idx="4543">
                  <c:v>71.953250277537933</c:v>
                </c:pt>
                <c:pt idx="4544">
                  <c:v>71.953250277537933</c:v>
                </c:pt>
                <c:pt idx="4545">
                  <c:v>71.953250277537933</c:v>
                </c:pt>
                <c:pt idx="4546">
                  <c:v>71.953250277537933</c:v>
                </c:pt>
                <c:pt idx="4547">
                  <c:v>71.953250277537933</c:v>
                </c:pt>
                <c:pt idx="4548">
                  <c:v>71.953250277537933</c:v>
                </c:pt>
                <c:pt idx="4549">
                  <c:v>71.953250277537933</c:v>
                </c:pt>
                <c:pt idx="4550">
                  <c:v>71.953250277537933</c:v>
                </c:pt>
                <c:pt idx="4551">
                  <c:v>71.953250277537933</c:v>
                </c:pt>
                <c:pt idx="4552">
                  <c:v>71.953250277537933</c:v>
                </c:pt>
                <c:pt idx="4553">
                  <c:v>71.953250277537933</c:v>
                </c:pt>
                <c:pt idx="4554">
                  <c:v>71.953250277537933</c:v>
                </c:pt>
                <c:pt idx="4555">
                  <c:v>71.888491427161711</c:v>
                </c:pt>
                <c:pt idx="4556">
                  <c:v>71.888491427161711</c:v>
                </c:pt>
                <c:pt idx="4557">
                  <c:v>71.888491427161711</c:v>
                </c:pt>
                <c:pt idx="4558">
                  <c:v>71.888491427161711</c:v>
                </c:pt>
                <c:pt idx="4559">
                  <c:v>71.888491427161711</c:v>
                </c:pt>
                <c:pt idx="4560">
                  <c:v>71.848402615024057</c:v>
                </c:pt>
                <c:pt idx="4561">
                  <c:v>71.848402615024057</c:v>
                </c:pt>
                <c:pt idx="4562">
                  <c:v>71.848402615024057</c:v>
                </c:pt>
                <c:pt idx="4563">
                  <c:v>71.848402615024057</c:v>
                </c:pt>
                <c:pt idx="4564">
                  <c:v>71.848402615024057</c:v>
                </c:pt>
                <c:pt idx="4565">
                  <c:v>71.848402615024057</c:v>
                </c:pt>
                <c:pt idx="4566">
                  <c:v>71.848402615024057</c:v>
                </c:pt>
                <c:pt idx="4567">
                  <c:v>71.848402615024057</c:v>
                </c:pt>
                <c:pt idx="4568">
                  <c:v>71.820648822005666</c:v>
                </c:pt>
                <c:pt idx="4569">
                  <c:v>71.762057481189103</c:v>
                </c:pt>
                <c:pt idx="4570">
                  <c:v>71.762057481189103</c:v>
                </c:pt>
                <c:pt idx="4571">
                  <c:v>71.762057481189103</c:v>
                </c:pt>
                <c:pt idx="4572">
                  <c:v>71.762057481189103</c:v>
                </c:pt>
                <c:pt idx="4573">
                  <c:v>71.762057481189103</c:v>
                </c:pt>
                <c:pt idx="4574">
                  <c:v>71.762057481189103</c:v>
                </c:pt>
                <c:pt idx="4575">
                  <c:v>71.762057481189103</c:v>
                </c:pt>
                <c:pt idx="4576">
                  <c:v>71.762057481189103</c:v>
                </c:pt>
                <c:pt idx="4577">
                  <c:v>71.762057481189103</c:v>
                </c:pt>
                <c:pt idx="4578">
                  <c:v>71.762057481189103</c:v>
                </c:pt>
                <c:pt idx="4579">
                  <c:v>71.762057481189103</c:v>
                </c:pt>
                <c:pt idx="4580">
                  <c:v>71.762057481189103</c:v>
                </c:pt>
                <c:pt idx="4581">
                  <c:v>71.762057481189103</c:v>
                </c:pt>
                <c:pt idx="4582">
                  <c:v>71.762057481189103</c:v>
                </c:pt>
                <c:pt idx="4583">
                  <c:v>71.762057481189103</c:v>
                </c:pt>
                <c:pt idx="4584">
                  <c:v>71.762057481189103</c:v>
                </c:pt>
                <c:pt idx="4585">
                  <c:v>71.762057481189103</c:v>
                </c:pt>
                <c:pt idx="4586">
                  <c:v>71.762057481189103</c:v>
                </c:pt>
                <c:pt idx="4587">
                  <c:v>71.694214876033058</c:v>
                </c:pt>
                <c:pt idx="4588">
                  <c:v>71.694214876033058</c:v>
                </c:pt>
                <c:pt idx="4589">
                  <c:v>71.694214876033058</c:v>
                </c:pt>
                <c:pt idx="4590">
                  <c:v>71.694214876033058</c:v>
                </c:pt>
                <c:pt idx="4591">
                  <c:v>71.672628592574313</c:v>
                </c:pt>
                <c:pt idx="4592">
                  <c:v>71.672628592574313</c:v>
                </c:pt>
                <c:pt idx="4593">
                  <c:v>71.672628592574313</c:v>
                </c:pt>
                <c:pt idx="4594">
                  <c:v>71.651042309115581</c:v>
                </c:pt>
                <c:pt idx="4595">
                  <c:v>71.651042309115581</c:v>
                </c:pt>
                <c:pt idx="4596">
                  <c:v>71.651042309115581</c:v>
                </c:pt>
                <c:pt idx="4597">
                  <c:v>71.651042309115581</c:v>
                </c:pt>
                <c:pt idx="4598">
                  <c:v>71.632539780436659</c:v>
                </c:pt>
                <c:pt idx="4599">
                  <c:v>71.632539780436659</c:v>
                </c:pt>
                <c:pt idx="4600">
                  <c:v>71.61403725175775</c:v>
                </c:pt>
                <c:pt idx="4601">
                  <c:v>71.61403725175775</c:v>
                </c:pt>
                <c:pt idx="4602">
                  <c:v>71.61403725175775</c:v>
                </c:pt>
                <c:pt idx="4603">
                  <c:v>71.61403725175775</c:v>
                </c:pt>
                <c:pt idx="4604">
                  <c:v>71.577032194399905</c:v>
                </c:pt>
                <c:pt idx="4605">
                  <c:v>71.577032194399905</c:v>
                </c:pt>
                <c:pt idx="4606">
                  <c:v>71.577032194399905</c:v>
                </c:pt>
                <c:pt idx="4607">
                  <c:v>71.577032194399905</c:v>
                </c:pt>
                <c:pt idx="4608">
                  <c:v>71.577032194399905</c:v>
                </c:pt>
                <c:pt idx="4609">
                  <c:v>71.577032194399905</c:v>
                </c:pt>
                <c:pt idx="4610">
                  <c:v>71.577032194399905</c:v>
                </c:pt>
                <c:pt idx="4611">
                  <c:v>71.577032194399905</c:v>
                </c:pt>
                <c:pt idx="4612">
                  <c:v>71.549278401381528</c:v>
                </c:pt>
                <c:pt idx="4613">
                  <c:v>71.52460836314296</c:v>
                </c:pt>
                <c:pt idx="4614">
                  <c:v>71.52460836314296</c:v>
                </c:pt>
                <c:pt idx="4615">
                  <c:v>71.52460836314296</c:v>
                </c:pt>
                <c:pt idx="4616">
                  <c:v>71.52460836314296</c:v>
                </c:pt>
                <c:pt idx="4617">
                  <c:v>71.52460836314296</c:v>
                </c:pt>
                <c:pt idx="4618">
                  <c:v>71.52460836314296</c:v>
                </c:pt>
                <c:pt idx="4619">
                  <c:v>71.52460836314296</c:v>
                </c:pt>
                <c:pt idx="4620">
                  <c:v>71.499938324904406</c:v>
                </c:pt>
                <c:pt idx="4621">
                  <c:v>71.484519551005292</c:v>
                </c:pt>
                <c:pt idx="4622">
                  <c:v>71.484519551005292</c:v>
                </c:pt>
                <c:pt idx="4623">
                  <c:v>71.484519551005292</c:v>
                </c:pt>
                <c:pt idx="4624">
                  <c:v>71.484519551005292</c:v>
                </c:pt>
                <c:pt idx="4625">
                  <c:v>71.444430738867652</c:v>
                </c:pt>
                <c:pt idx="4626">
                  <c:v>71.444430738867652</c:v>
                </c:pt>
                <c:pt idx="4627">
                  <c:v>71.444430738867652</c:v>
                </c:pt>
                <c:pt idx="4628">
                  <c:v>71.444430738867652</c:v>
                </c:pt>
                <c:pt idx="4629">
                  <c:v>71.444430738867652</c:v>
                </c:pt>
                <c:pt idx="4630">
                  <c:v>71.444430738867652</c:v>
                </c:pt>
                <c:pt idx="4631">
                  <c:v>71.444430738867652</c:v>
                </c:pt>
                <c:pt idx="4632">
                  <c:v>71.444430738867652</c:v>
                </c:pt>
                <c:pt idx="4633">
                  <c:v>71.444430738867652</c:v>
                </c:pt>
                <c:pt idx="4634">
                  <c:v>71.404341926729984</c:v>
                </c:pt>
                <c:pt idx="4635">
                  <c:v>71.404341926729984</c:v>
                </c:pt>
                <c:pt idx="4636">
                  <c:v>71.404341926729984</c:v>
                </c:pt>
                <c:pt idx="4637">
                  <c:v>71.404341926729984</c:v>
                </c:pt>
                <c:pt idx="4638">
                  <c:v>71.37967188849143</c:v>
                </c:pt>
                <c:pt idx="4639">
                  <c:v>71.37967188849143</c:v>
                </c:pt>
                <c:pt idx="4640">
                  <c:v>71.37967188849143</c:v>
                </c:pt>
                <c:pt idx="4641">
                  <c:v>71.37967188849143</c:v>
                </c:pt>
                <c:pt idx="4642">
                  <c:v>71.36425311459233</c:v>
                </c:pt>
                <c:pt idx="4643">
                  <c:v>71.358085605032684</c:v>
                </c:pt>
                <c:pt idx="4644">
                  <c:v>71.351918095473039</c:v>
                </c:pt>
                <c:pt idx="4645">
                  <c:v>71.342666831133585</c:v>
                </c:pt>
                <c:pt idx="4646">
                  <c:v>71.342666831133585</c:v>
                </c:pt>
                <c:pt idx="4647">
                  <c:v>71.33341556679413</c:v>
                </c:pt>
                <c:pt idx="4648">
                  <c:v>71.324164302454676</c:v>
                </c:pt>
                <c:pt idx="4649">
                  <c:v>71.324164302454676</c:v>
                </c:pt>
                <c:pt idx="4650">
                  <c:v>71.311829283335399</c:v>
                </c:pt>
                <c:pt idx="4651">
                  <c:v>71.311829283335399</c:v>
                </c:pt>
                <c:pt idx="4652">
                  <c:v>71.296410509436299</c:v>
                </c:pt>
                <c:pt idx="4653">
                  <c:v>71.296410509436299</c:v>
                </c:pt>
                <c:pt idx="4654">
                  <c:v>71.296410509436299</c:v>
                </c:pt>
                <c:pt idx="4655">
                  <c:v>71.284075490317008</c:v>
                </c:pt>
                <c:pt idx="4656">
                  <c:v>71.250154187738985</c:v>
                </c:pt>
                <c:pt idx="4657">
                  <c:v>71.250154187738985</c:v>
                </c:pt>
                <c:pt idx="4658">
                  <c:v>71.250154187738985</c:v>
                </c:pt>
                <c:pt idx="4659">
                  <c:v>71.250154187738985</c:v>
                </c:pt>
                <c:pt idx="4660">
                  <c:v>71.250154187738985</c:v>
                </c:pt>
                <c:pt idx="4661">
                  <c:v>71.250154187738985</c:v>
                </c:pt>
                <c:pt idx="4662">
                  <c:v>71.250154187738985</c:v>
                </c:pt>
                <c:pt idx="4663">
                  <c:v>71.250154187738985</c:v>
                </c:pt>
                <c:pt idx="4664">
                  <c:v>71.250154187738985</c:v>
                </c:pt>
                <c:pt idx="4665">
                  <c:v>71.250154187738985</c:v>
                </c:pt>
                <c:pt idx="4666">
                  <c:v>71.216232885160963</c:v>
                </c:pt>
                <c:pt idx="4667">
                  <c:v>71.206981620821509</c:v>
                </c:pt>
                <c:pt idx="4668">
                  <c:v>71.206981620821509</c:v>
                </c:pt>
                <c:pt idx="4669">
                  <c:v>71.182311582582955</c:v>
                </c:pt>
                <c:pt idx="4670">
                  <c:v>71.182311582582955</c:v>
                </c:pt>
                <c:pt idx="4671">
                  <c:v>71.182311582582955</c:v>
                </c:pt>
                <c:pt idx="4672">
                  <c:v>71.182311582582955</c:v>
                </c:pt>
                <c:pt idx="4673">
                  <c:v>71.182311582582955</c:v>
                </c:pt>
                <c:pt idx="4674">
                  <c:v>71.182311582582955</c:v>
                </c:pt>
                <c:pt idx="4675">
                  <c:v>71.157641544344401</c:v>
                </c:pt>
                <c:pt idx="4676">
                  <c:v>71.157641544344401</c:v>
                </c:pt>
                <c:pt idx="4677">
                  <c:v>71.089798939188356</c:v>
                </c:pt>
                <c:pt idx="4678">
                  <c:v>71.089798939188356</c:v>
                </c:pt>
                <c:pt idx="4679">
                  <c:v>71.089798939188356</c:v>
                </c:pt>
                <c:pt idx="4680">
                  <c:v>71.089798939188356</c:v>
                </c:pt>
                <c:pt idx="4681">
                  <c:v>71.089798939188356</c:v>
                </c:pt>
                <c:pt idx="4682">
                  <c:v>71.089798939188356</c:v>
                </c:pt>
                <c:pt idx="4683">
                  <c:v>71.089798939188356</c:v>
                </c:pt>
                <c:pt idx="4684">
                  <c:v>71.089798939188356</c:v>
                </c:pt>
                <c:pt idx="4685">
                  <c:v>71.089798939188356</c:v>
                </c:pt>
                <c:pt idx="4686">
                  <c:v>71.089798939188356</c:v>
                </c:pt>
                <c:pt idx="4687">
                  <c:v>71.089798939188356</c:v>
                </c:pt>
                <c:pt idx="4688">
                  <c:v>71.089798939188356</c:v>
                </c:pt>
                <c:pt idx="4689">
                  <c:v>71.089798939188356</c:v>
                </c:pt>
                <c:pt idx="4690">
                  <c:v>71.089798939188356</c:v>
                </c:pt>
                <c:pt idx="4691">
                  <c:v>71.089798939188356</c:v>
                </c:pt>
                <c:pt idx="4692">
                  <c:v>71.089798939188356</c:v>
                </c:pt>
                <c:pt idx="4693">
                  <c:v>71.089798939188356</c:v>
                </c:pt>
                <c:pt idx="4694">
                  <c:v>71.089798939188356</c:v>
                </c:pt>
                <c:pt idx="4695">
                  <c:v>71.089798939188356</c:v>
                </c:pt>
                <c:pt idx="4696">
                  <c:v>71.089798939188356</c:v>
                </c:pt>
                <c:pt idx="4697">
                  <c:v>71.025040088812148</c:v>
                </c:pt>
                <c:pt idx="4698">
                  <c:v>71.006537560133225</c:v>
                </c:pt>
                <c:pt idx="4699">
                  <c:v>71.006537560133225</c:v>
                </c:pt>
                <c:pt idx="4700">
                  <c:v>71.006537560133225</c:v>
                </c:pt>
                <c:pt idx="4701">
                  <c:v>71.006537560133225</c:v>
                </c:pt>
                <c:pt idx="4702">
                  <c:v>71.006537560133225</c:v>
                </c:pt>
                <c:pt idx="4703">
                  <c:v>70.988035031454302</c:v>
                </c:pt>
                <c:pt idx="4704">
                  <c:v>70.978783767114834</c:v>
                </c:pt>
                <c:pt idx="4705">
                  <c:v>70.978783767114834</c:v>
                </c:pt>
                <c:pt idx="4706">
                  <c:v>70.96953250277538</c:v>
                </c:pt>
                <c:pt idx="4707">
                  <c:v>70.951029974096457</c:v>
                </c:pt>
                <c:pt idx="4708">
                  <c:v>70.951029974096457</c:v>
                </c:pt>
                <c:pt idx="4709">
                  <c:v>70.951029974096457</c:v>
                </c:pt>
                <c:pt idx="4710">
                  <c:v>70.951029974096457</c:v>
                </c:pt>
                <c:pt idx="4711">
                  <c:v>70.951029974096457</c:v>
                </c:pt>
                <c:pt idx="4712">
                  <c:v>70.926359935857903</c:v>
                </c:pt>
                <c:pt idx="4713">
                  <c:v>70.926359935857903</c:v>
                </c:pt>
                <c:pt idx="4714">
                  <c:v>70.926359935857903</c:v>
                </c:pt>
                <c:pt idx="4715">
                  <c:v>70.910941161958789</c:v>
                </c:pt>
                <c:pt idx="4716">
                  <c:v>70.910941161958789</c:v>
                </c:pt>
                <c:pt idx="4717">
                  <c:v>70.901689897619349</c:v>
                </c:pt>
                <c:pt idx="4718">
                  <c:v>70.895522388059703</c:v>
                </c:pt>
                <c:pt idx="4719">
                  <c:v>70.889354878500072</c:v>
                </c:pt>
                <c:pt idx="4720">
                  <c:v>70.880103614160603</c:v>
                </c:pt>
                <c:pt idx="4721">
                  <c:v>70.880103614160603</c:v>
                </c:pt>
                <c:pt idx="4722">
                  <c:v>70.852349821142226</c:v>
                </c:pt>
                <c:pt idx="4723">
                  <c:v>70.852349821142226</c:v>
                </c:pt>
                <c:pt idx="4724">
                  <c:v>70.852349821142226</c:v>
                </c:pt>
                <c:pt idx="4725">
                  <c:v>70.852349821142226</c:v>
                </c:pt>
                <c:pt idx="4726">
                  <c:v>70.852349821142226</c:v>
                </c:pt>
                <c:pt idx="4727">
                  <c:v>70.852349821142226</c:v>
                </c:pt>
                <c:pt idx="4728">
                  <c:v>70.852349821142226</c:v>
                </c:pt>
                <c:pt idx="4729">
                  <c:v>70.82459602812385</c:v>
                </c:pt>
                <c:pt idx="4730">
                  <c:v>70.82459602812385</c:v>
                </c:pt>
                <c:pt idx="4731">
                  <c:v>70.796842235105458</c:v>
                </c:pt>
                <c:pt idx="4732">
                  <c:v>70.796842235105458</c:v>
                </c:pt>
                <c:pt idx="4733">
                  <c:v>70.796842235105458</c:v>
                </c:pt>
                <c:pt idx="4734">
                  <c:v>70.796842235105458</c:v>
                </c:pt>
                <c:pt idx="4735">
                  <c:v>70.796842235105458</c:v>
                </c:pt>
                <c:pt idx="4736">
                  <c:v>70.796842235105458</c:v>
                </c:pt>
                <c:pt idx="4737">
                  <c:v>70.796842235105458</c:v>
                </c:pt>
                <c:pt idx="4738">
                  <c:v>70.772172196866904</c:v>
                </c:pt>
                <c:pt idx="4739">
                  <c:v>70.756753422967805</c:v>
                </c:pt>
                <c:pt idx="4740">
                  <c:v>70.756753422967805</c:v>
                </c:pt>
                <c:pt idx="4741">
                  <c:v>70.756753422967805</c:v>
                </c:pt>
                <c:pt idx="4742">
                  <c:v>70.756753422967805</c:v>
                </c:pt>
                <c:pt idx="4743">
                  <c:v>70.741334649068705</c:v>
                </c:pt>
                <c:pt idx="4744">
                  <c:v>70.713580856050328</c:v>
                </c:pt>
                <c:pt idx="4745">
                  <c:v>70.713580856050328</c:v>
                </c:pt>
                <c:pt idx="4746">
                  <c:v>70.713580856050328</c:v>
                </c:pt>
                <c:pt idx="4747">
                  <c:v>70.713580856050328</c:v>
                </c:pt>
                <c:pt idx="4748">
                  <c:v>70.713580856050328</c:v>
                </c:pt>
                <c:pt idx="4749">
                  <c:v>70.713580856050328</c:v>
                </c:pt>
                <c:pt idx="4750">
                  <c:v>70.713580856050328</c:v>
                </c:pt>
                <c:pt idx="4751">
                  <c:v>70.713580856050328</c:v>
                </c:pt>
                <c:pt idx="4752">
                  <c:v>70.685827063031951</c:v>
                </c:pt>
                <c:pt idx="4753">
                  <c:v>70.676575798692483</c:v>
                </c:pt>
                <c:pt idx="4754">
                  <c:v>70.676575798692483</c:v>
                </c:pt>
                <c:pt idx="4755">
                  <c:v>70.60256568397682</c:v>
                </c:pt>
                <c:pt idx="4756">
                  <c:v>70.60256568397682</c:v>
                </c:pt>
                <c:pt idx="4757">
                  <c:v>70.60256568397682</c:v>
                </c:pt>
                <c:pt idx="4758">
                  <c:v>70.60256568397682</c:v>
                </c:pt>
                <c:pt idx="4759">
                  <c:v>70.60256568397682</c:v>
                </c:pt>
                <c:pt idx="4760">
                  <c:v>70.60256568397682</c:v>
                </c:pt>
                <c:pt idx="4761">
                  <c:v>70.60256568397682</c:v>
                </c:pt>
                <c:pt idx="4762">
                  <c:v>70.60256568397682</c:v>
                </c:pt>
                <c:pt idx="4763">
                  <c:v>70.60256568397682</c:v>
                </c:pt>
                <c:pt idx="4764">
                  <c:v>70.60256568397682</c:v>
                </c:pt>
                <c:pt idx="4765">
                  <c:v>70.60256568397682</c:v>
                </c:pt>
                <c:pt idx="4766">
                  <c:v>70.60256568397682</c:v>
                </c:pt>
                <c:pt idx="4767">
                  <c:v>70.60256568397682</c:v>
                </c:pt>
                <c:pt idx="4768">
                  <c:v>70.60256568397682</c:v>
                </c:pt>
                <c:pt idx="4769">
                  <c:v>70.60256568397682</c:v>
                </c:pt>
                <c:pt idx="4770">
                  <c:v>70.60256568397682</c:v>
                </c:pt>
                <c:pt idx="4771">
                  <c:v>70.60256568397682</c:v>
                </c:pt>
                <c:pt idx="4772">
                  <c:v>70.60256568397682</c:v>
                </c:pt>
                <c:pt idx="4773">
                  <c:v>70.60256568397682</c:v>
                </c:pt>
                <c:pt idx="4774">
                  <c:v>70.60256568397682</c:v>
                </c:pt>
                <c:pt idx="4775">
                  <c:v>70.60256568397682</c:v>
                </c:pt>
                <c:pt idx="4776">
                  <c:v>70.60256568397682</c:v>
                </c:pt>
                <c:pt idx="4777">
                  <c:v>70.525471814481307</c:v>
                </c:pt>
                <c:pt idx="4778">
                  <c:v>70.525471814481307</c:v>
                </c:pt>
                <c:pt idx="4779">
                  <c:v>70.525471814481307</c:v>
                </c:pt>
                <c:pt idx="4780">
                  <c:v>70.51313679536203</c:v>
                </c:pt>
                <c:pt idx="4781">
                  <c:v>70.506969285802384</c:v>
                </c:pt>
                <c:pt idx="4782">
                  <c:v>70.488466757123476</c:v>
                </c:pt>
                <c:pt idx="4783">
                  <c:v>70.488466757123476</c:v>
                </c:pt>
                <c:pt idx="4784">
                  <c:v>70.488466757123476</c:v>
                </c:pt>
                <c:pt idx="4785">
                  <c:v>70.488466757123476</c:v>
                </c:pt>
                <c:pt idx="4786">
                  <c:v>70.488466757123476</c:v>
                </c:pt>
                <c:pt idx="4787">
                  <c:v>70.469964228444553</c:v>
                </c:pt>
                <c:pt idx="4788">
                  <c:v>70.389786604169231</c:v>
                </c:pt>
                <c:pt idx="4789">
                  <c:v>70.389786604169231</c:v>
                </c:pt>
                <c:pt idx="4790">
                  <c:v>70.389786604169231</c:v>
                </c:pt>
                <c:pt idx="4791">
                  <c:v>70.389786604169231</c:v>
                </c:pt>
                <c:pt idx="4792">
                  <c:v>70.389786604169231</c:v>
                </c:pt>
                <c:pt idx="4793">
                  <c:v>70.389786604169231</c:v>
                </c:pt>
                <c:pt idx="4794">
                  <c:v>70.389786604169231</c:v>
                </c:pt>
                <c:pt idx="4795">
                  <c:v>70.389786604169231</c:v>
                </c:pt>
                <c:pt idx="4796">
                  <c:v>70.389786604169231</c:v>
                </c:pt>
                <c:pt idx="4797">
                  <c:v>70.389786604169231</c:v>
                </c:pt>
                <c:pt idx="4798">
                  <c:v>70.389786604169231</c:v>
                </c:pt>
                <c:pt idx="4799">
                  <c:v>70.389786604169231</c:v>
                </c:pt>
                <c:pt idx="4800">
                  <c:v>70.389786604169231</c:v>
                </c:pt>
                <c:pt idx="4801">
                  <c:v>70.389786604169231</c:v>
                </c:pt>
                <c:pt idx="4802">
                  <c:v>70.389786604169231</c:v>
                </c:pt>
                <c:pt idx="4803">
                  <c:v>70.389786604169231</c:v>
                </c:pt>
                <c:pt idx="4804">
                  <c:v>70.389786604169231</c:v>
                </c:pt>
                <c:pt idx="4805">
                  <c:v>70.389786604169231</c:v>
                </c:pt>
                <c:pt idx="4806">
                  <c:v>70.389786604169231</c:v>
                </c:pt>
                <c:pt idx="4807">
                  <c:v>70.389786604169231</c:v>
                </c:pt>
                <c:pt idx="4808">
                  <c:v>70.389786604169231</c:v>
                </c:pt>
                <c:pt idx="4809">
                  <c:v>70.389786604169231</c:v>
                </c:pt>
                <c:pt idx="4810">
                  <c:v>70.389786604169231</c:v>
                </c:pt>
                <c:pt idx="4811">
                  <c:v>70.389786604169231</c:v>
                </c:pt>
                <c:pt idx="4812">
                  <c:v>70.389786604169231</c:v>
                </c:pt>
                <c:pt idx="4813">
                  <c:v>70.278771432095724</c:v>
                </c:pt>
                <c:pt idx="4814">
                  <c:v>70.278771432095724</c:v>
                </c:pt>
                <c:pt idx="4815">
                  <c:v>70.278771432095724</c:v>
                </c:pt>
                <c:pt idx="4816">
                  <c:v>70.278771432095724</c:v>
                </c:pt>
                <c:pt idx="4817">
                  <c:v>70.278771432095724</c:v>
                </c:pt>
                <c:pt idx="4818">
                  <c:v>70.278771432095724</c:v>
                </c:pt>
                <c:pt idx="4819">
                  <c:v>70.278771432095724</c:v>
                </c:pt>
                <c:pt idx="4820">
                  <c:v>70.278771432095724</c:v>
                </c:pt>
                <c:pt idx="4821">
                  <c:v>70.278771432095724</c:v>
                </c:pt>
                <c:pt idx="4822">
                  <c:v>70.278771432095724</c:v>
                </c:pt>
                <c:pt idx="4823">
                  <c:v>70.278771432095724</c:v>
                </c:pt>
                <c:pt idx="4824">
                  <c:v>70.164672505242393</c:v>
                </c:pt>
                <c:pt idx="4825">
                  <c:v>70.164672505242393</c:v>
                </c:pt>
                <c:pt idx="4826">
                  <c:v>70.164672505242393</c:v>
                </c:pt>
                <c:pt idx="4827">
                  <c:v>70.164672505242393</c:v>
                </c:pt>
                <c:pt idx="4828">
                  <c:v>70.164672505242393</c:v>
                </c:pt>
                <c:pt idx="4829">
                  <c:v>70.164672505242393</c:v>
                </c:pt>
                <c:pt idx="4830">
                  <c:v>70.164672505242393</c:v>
                </c:pt>
                <c:pt idx="4831">
                  <c:v>70.164672505242393</c:v>
                </c:pt>
                <c:pt idx="4832">
                  <c:v>70.164672505242393</c:v>
                </c:pt>
                <c:pt idx="4833">
                  <c:v>70.164672505242393</c:v>
                </c:pt>
                <c:pt idx="4834">
                  <c:v>70.164672505242393</c:v>
                </c:pt>
                <c:pt idx="4835">
                  <c:v>70.164672505242393</c:v>
                </c:pt>
                <c:pt idx="4836">
                  <c:v>70.164672505242393</c:v>
                </c:pt>
                <c:pt idx="4837">
                  <c:v>70.164672505242393</c:v>
                </c:pt>
                <c:pt idx="4838">
                  <c:v>70.164672505242393</c:v>
                </c:pt>
                <c:pt idx="4839">
                  <c:v>70.164672505242393</c:v>
                </c:pt>
                <c:pt idx="4840">
                  <c:v>70.164672505242393</c:v>
                </c:pt>
                <c:pt idx="4841">
                  <c:v>70.164672505242393</c:v>
                </c:pt>
                <c:pt idx="4842">
                  <c:v>70.164672505242393</c:v>
                </c:pt>
                <c:pt idx="4843">
                  <c:v>70.164672505242393</c:v>
                </c:pt>
                <c:pt idx="4844">
                  <c:v>70.164672505242393</c:v>
                </c:pt>
                <c:pt idx="4845">
                  <c:v>70.164672505242393</c:v>
                </c:pt>
                <c:pt idx="4846">
                  <c:v>70.164672505242393</c:v>
                </c:pt>
                <c:pt idx="4847">
                  <c:v>70.164672505242393</c:v>
                </c:pt>
                <c:pt idx="4848">
                  <c:v>70.164672505242393</c:v>
                </c:pt>
                <c:pt idx="4849">
                  <c:v>70.164672505242393</c:v>
                </c:pt>
                <c:pt idx="4850">
                  <c:v>70.078327371407426</c:v>
                </c:pt>
                <c:pt idx="4851">
                  <c:v>70.078327371407426</c:v>
                </c:pt>
                <c:pt idx="4852">
                  <c:v>70.069076107067957</c:v>
                </c:pt>
                <c:pt idx="4853">
                  <c:v>70.059824842728503</c:v>
                </c:pt>
                <c:pt idx="4854">
                  <c:v>70.059824842728503</c:v>
                </c:pt>
                <c:pt idx="4855">
                  <c:v>70.041322314049594</c:v>
                </c:pt>
                <c:pt idx="4856">
                  <c:v>70.041322314049594</c:v>
                </c:pt>
                <c:pt idx="4857">
                  <c:v>70.041322314049594</c:v>
                </c:pt>
                <c:pt idx="4858">
                  <c:v>70.041322314049594</c:v>
                </c:pt>
                <c:pt idx="4859">
                  <c:v>70.025903540150495</c:v>
                </c:pt>
                <c:pt idx="4860">
                  <c:v>70.019736030590849</c:v>
                </c:pt>
                <c:pt idx="4861">
                  <c:v>70.010484766251395</c:v>
                </c:pt>
                <c:pt idx="4862">
                  <c:v>70.010484766251395</c:v>
                </c:pt>
                <c:pt idx="4863">
                  <c:v>70.001233501911926</c:v>
                </c:pt>
                <c:pt idx="4864">
                  <c:v>69.982730973233004</c:v>
                </c:pt>
                <c:pt idx="4865">
                  <c:v>69.982730973233004</c:v>
                </c:pt>
                <c:pt idx="4866">
                  <c:v>69.982730973233004</c:v>
                </c:pt>
                <c:pt idx="4867">
                  <c:v>69.982730973233004</c:v>
                </c:pt>
                <c:pt idx="4868">
                  <c:v>69.982730973233004</c:v>
                </c:pt>
                <c:pt idx="4869">
                  <c:v>69.964228444554095</c:v>
                </c:pt>
                <c:pt idx="4870">
                  <c:v>69.924139632416427</c:v>
                </c:pt>
                <c:pt idx="4871">
                  <c:v>69.924139632416427</c:v>
                </c:pt>
                <c:pt idx="4872">
                  <c:v>69.924139632416427</c:v>
                </c:pt>
                <c:pt idx="4873">
                  <c:v>69.924139632416427</c:v>
                </c:pt>
                <c:pt idx="4874">
                  <c:v>69.924139632416427</c:v>
                </c:pt>
                <c:pt idx="4875">
                  <c:v>69.924139632416427</c:v>
                </c:pt>
                <c:pt idx="4876">
                  <c:v>69.924139632416427</c:v>
                </c:pt>
                <c:pt idx="4877">
                  <c:v>69.924139632416427</c:v>
                </c:pt>
                <c:pt idx="4878">
                  <c:v>69.924139632416427</c:v>
                </c:pt>
                <c:pt idx="4879">
                  <c:v>69.924139632416427</c:v>
                </c:pt>
                <c:pt idx="4880">
                  <c:v>69.924139632416427</c:v>
                </c:pt>
                <c:pt idx="4881">
                  <c:v>69.924139632416427</c:v>
                </c:pt>
                <c:pt idx="4882">
                  <c:v>69.884050820278773</c:v>
                </c:pt>
                <c:pt idx="4883">
                  <c:v>69.874799555939319</c:v>
                </c:pt>
                <c:pt idx="4884">
                  <c:v>69.874799555939319</c:v>
                </c:pt>
                <c:pt idx="4885">
                  <c:v>69.847045762920928</c:v>
                </c:pt>
                <c:pt idx="4886">
                  <c:v>69.847045762920928</c:v>
                </c:pt>
                <c:pt idx="4887">
                  <c:v>69.847045762920928</c:v>
                </c:pt>
                <c:pt idx="4888">
                  <c:v>69.847045762920928</c:v>
                </c:pt>
                <c:pt idx="4889">
                  <c:v>69.847045762920928</c:v>
                </c:pt>
                <c:pt idx="4890">
                  <c:v>69.847045762920928</c:v>
                </c:pt>
                <c:pt idx="4891">
                  <c:v>69.847045762920928</c:v>
                </c:pt>
                <c:pt idx="4892">
                  <c:v>69.822375724682374</c:v>
                </c:pt>
                <c:pt idx="4893">
                  <c:v>69.816208215122728</c:v>
                </c:pt>
                <c:pt idx="4894">
                  <c:v>69.797705686443805</c:v>
                </c:pt>
                <c:pt idx="4895">
                  <c:v>69.797705686443805</c:v>
                </c:pt>
                <c:pt idx="4896">
                  <c:v>69.797705686443805</c:v>
                </c:pt>
                <c:pt idx="4897">
                  <c:v>69.797705686443805</c:v>
                </c:pt>
                <c:pt idx="4898">
                  <c:v>69.797705686443805</c:v>
                </c:pt>
                <c:pt idx="4899">
                  <c:v>69.773035648205251</c:v>
                </c:pt>
                <c:pt idx="4900">
                  <c:v>69.773035648205251</c:v>
                </c:pt>
                <c:pt idx="4901">
                  <c:v>69.773035648205251</c:v>
                </c:pt>
                <c:pt idx="4902">
                  <c:v>69.760700629085974</c:v>
                </c:pt>
                <c:pt idx="4903">
                  <c:v>69.72061181694832</c:v>
                </c:pt>
                <c:pt idx="4904">
                  <c:v>69.72061181694832</c:v>
                </c:pt>
                <c:pt idx="4905">
                  <c:v>69.72061181694832</c:v>
                </c:pt>
                <c:pt idx="4906">
                  <c:v>69.72061181694832</c:v>
                </c:pt>
                <c:pt idx="4907">
                  <c:v>69.72061181694832</c:v>
                </c:pt>
                <c:pt idx="4908">
                  <c:v>69.72061181694832</c:v>
                </c:pt>
                <c:pt idx="4909">
                  <c:v>69.72061181694832</c:v>
                </c:pt>
                <c:pt idx="4910">
                  <c:v>69.72061181694832</c:v>
                </c:pt>
                <c:pt idx="4911">
                  <c:v>69.72061181694832</c:v>
                </c:pt>
                <c:pt idx="4912">
                  <c:v>69.72061181694832</c:v>
                </c:pt>
                <c:pt idx="4913">
                  <c:v>69.72061181694832</c:v>
                </c:pt>
                <c:pt idx="4914">
                  <c:v>69.72061181694832</c:v>
                </c:pt>
                <c:pt idx="4915">
                  <c:v>69.680523004810652</c:v>
                </c:pt>
                <c:pt idx="4916">
                  <c:v>69.658936721351921</c:v>
                </c:pt>
                <c:pt idx="4917">
                  <c:v>69.658936721351921</c:v>
                </c:pt>
                <c:pt idx="4918">
                  <c:v>69.658936721351921</c:v>
                </c:pt>
                <c:pt idx="4919">
                  <c:v>69.658936721351921</c:v>
                </c:pt>
                <c:pt idx="4920">
                  <c:v>69.658936721351921</c:v>
                </c:pt>
                <c:pt idx="4921">
                  <c:v>69.658936721351921</c:v>
                </c:pt>
                <c:pt idx="4922">
                  <c:v>69.637350437893176</c:v>
                </c:pt>
                <c:pt idx="4923">
                  <c:v>69.63118292833353</c:v>
                </c:pt>
                <c:pt idx="4924">
                  <c:v>69.566424077957322</c:v>
                </c:pt>
                <c:pt idx="4925">
                  <c:v>69.566424077957322</c:v>
                </c:pt>
                <c:pt idx="4926">
                  <c:v>69.566424077957322</c:v>
                </c:pt>
                <c:pt idx="4927">
                  <c:v>69.566424077957322</c:v>
                </c:pt>
                <c:pt idx="4928">
                  <c:v>69.566424077957322</c:v>
                </c:pt>
                <c:pt idx="4929">
                  <c:v>69.566424077957322</c:v>
                </c:pt>
                <c:pt idx="4930">
                  <c:v>69.566424077957322</c:v>
                </c:pt>
                <c:pt idx="4931">
                  <c:v>69.566424077957322</c:v>
                </c:pt>
                <c:pt idx="4932">
                  <c:v>69.566424077957322</c:v>
                </c:pt>
                <c:pt idx="4933">
                  <c:v>69.566424077957322</c:v>
                </c:pt>
                <c:pt idx="4934">
                  <c:v>69.566424077957322</c:v>
                </c:pt>
                <c:pt idx="4935">
                  <c:v>69.566424077957322</c:v>
                </c:pt>
                <c:pt idx="4936">
                  <c:v>69.566424077957322</c:v>
                </c:pt>
                <c:pt idx="4937">
                  <c:v>69.566424077957322</c:v>
                </c:pt>
                <c:pt idx="4938">
                  <c:v>69.566424077957322</c:v>
                </c:pt>
                <c:pt idx="4939">
                  <c:v>69.566424077957322</c:v>
                </c:pt>
                <c:pt idx="4940">
                  <c:v>69.566424077957322</c:v>
                </c:pt>
                <c:pt idx="4941">
                  <c:v>69.566424077957322</c:v>
                </c:pt>
                <c:pt idx="4942">
                  <c:v>69.566424077957322</c:v>
                </c:pt>
                <c:pt idx="4943">
                  <c:v>69.566424077957322</c:v>
                </c:pt>
                <c:pt idx="4944">
                  <c:v>69.5016652275811</c:v>
                </c:pt>
                <c:pt idx="4945">
                  <c:v>69.489330208461823</c:v>
                </c:pt>
                <c:pt idx="4946">
                  <c:v>69.489330208461823</c:v>
                </c:pt>
                <c:pt idx="4947">
                  <c:v>69.489330208461823</c:v>
                </c:pt>
                <c:pt idx="4948">
                  <c:v>69.473911434562723</c:v>
                </c:pt>
                <c:pt idx="4949">
                  <c:v>69.473911434562723</c:v>
                </c:pt>
                <c:pt idx="4950">
                  <c:v>69.461576415443446</c:v>
                </c:pt>
                <c:pt idx="4951">
                  <c:v>69.461576415443446</c:v>
                </c:pt>
                <c:pt idx="4952">
                  <c:v>69.443073886764523</c:v>
                </c:pt>
                <c:pt idx="4953">
                  <c:v>69.443073886764523</c:v>
                </c:pt>
                <c:pt idx="4954">
                  <c:v>69.443073886764523</c:v>
                </c:pt>
                <c:pt idx="4955">
                  <c:v>69.443073886764523</c:v>
                </c:pt>
                <c:pt idx="4956">
                  <c:v>69.427655112865423</c:v>
                </c:pt>
                <c:pt idx="4957">
                  <c:v>69.418403848525969</c:v>
                </c:pt>
                <c:pt idx="4958">
                  <c:v>69.418403848525969</c:v>
                </c:pt>
                <c:pt idx="4959">
                  <c:v>69.409152584186501</c:v>
                </c:pt>
                <c:pt idx="4960">
                  <c:v>69.402985074626869</c:v>
                </c:pt>
                <c:pt idx="4961">
                  <c:v>69.396817565067224</c:v>
                </c:pt>
                <c:pt idx="4962">
                  <c:v>69.378315036388301</c:v>
                </c:pt>
                <c:pt idx="4963">
                  <c:v>69.378315036388301</c:v>
                </c:pt>
                <c:pt idx="4964">
                  <c:v>69.378315036388301</c:v>
                </c:pt>
                <c:pt idx="4965">
                  <c:v>69.378315036388301</c:v>
                </c:pt>
                <c:pt idx="4966">
                  <c:v>69.378315036388301</c:v>
                </c:pt>
                <c:pt idx="4967">
                  <c:v>69.35672875292957</c:v>
                </c:pt>
                <c:pt idx="4968">
                  <c:v>69.35672875292957</c:v>
                </c:pt>
                <c:pt idx="4969">
                  <c:v>69.332058714691001</c:v>
                </c:pt>
                <c:pt idx="4970">
                  <c:v>69.332058714691001</c:v>
                </c:pt>
                <c:pt idx="4971">
                  <c:v>69.332058714691001</c:v>
                </c:pt>
                <c:pt idx="4972">
                  <c:v>69.332058714691001</c:v>
                </c:pt>
                <c:pt idx="4973">
                  <c:v>69.332058714691001</c:v>
                </c:pt>
                <c:pt idx="4974">
                  <c:v>69.332058714691001</c:v>
                </c:pt>
                <c:pt idx="4975">
                  <c:v>69.31047243123227</c:v>
                </c:pt>
                <c:pt idx="4976">
                  <c:v>69.261132354755148</c:v>
                </c:pt>
                <c:pt idx="4977">
                  <c:v>69.261132354755148</c:v>
                </c:pt>
                <c:pt idx="4978">
                  <c:v>69.261132354755148</c:v>
                </c:pt>
                <c:pt idx="4979">
                  <c:v>69.261132354755148</c:v>
                </c:pt>
                <c:pt idx="4980">
                  <c:v>69.261132354755148</c:v>
                </c:pt>
                <c:pt idx="4981">
                  <c:v>69.261132354755148</c:v>
                </c:pt>
                <c:pt idx="4982">
                  <c:v>69.261132354755148</c:v>
                </c:pt>
                <c:pt idx="4983">
                  <c:v>69.261132354755148</c:v>
                </c:pt>
                <c:pt idx="4984">
                  <c:v>69.261132354755148</c:v>
                </c:pt>
                <c:pt idx="4985">
                  <c:v>69.261132354755148</c:v>
                </c:pt>
                <c:pt idx="4986">
                  <c:v>69.261132354755148</c:v>
                </c:pt>
                <c:pt idx="4987">
                  <c:v>69.261132354755148</c:v>
                </c:pt>
                <c:pt idx="4988">
                  <c:v>69.261132354755148</c:v>
                </c:pt>
                <c:pt idx="4989">
                  <c:v>69.261132354755148</c:v>
                </c:pt>
                <c:pt idx="4990">
                  <c:v>69.261132354755148</c:v>
                </c:pt>
                <c:pt idx="4991">
                  <c:v>69.196373504378926</c:v>
                </c:pt>
                <c:pt idx="4992">
                  <c:v>69.196373504378926</c:v>
                </c:pt>
                <c:pt idx="4993">
                  <c:v>69.196373504378926</c:v>
                </c:pt>
                <c:pt idx="4994">
                  <c:v>69.196373504378926</c:v>
                </c:pt>
                <c:pt idx="4995">
                  <c:v>69.196373504378926</c:v>
                </c:pt>
                <c:pt idx="4996">
                  <c:v>69.196373504378926</c:v>
                </c:pt>
                <c:pt idx="4997">
                  <c:v>69.159368447021095</c:v>
                </c:pt>
                <c:pt idx="4998">
                  <c:v>69.159368447021095</c:v>
                </c:pt>
                <c:pt idx="4999">
                  <c:v>69.159368447021095</c:v>
                </c:pt>
                <c:pt idx="5000">
                  <c:v>69.159368447021095</c:v>
                </c:pt>
                <c:pt idx="5001">
                  <c:v>69.159368447021095</c:v>
                </c:pt>
                <c:pt idx="5002">
                  <c:v>69.159368447021095</c:v>
                </c:pt>
                <c:pt idx="5003">
                  <c:v>69.137782163562349</c:v>
                </c:pt>
                <c:pt idx="5004">
                  <c:v>69.079190822745772</c:v>
                </c:pt>
                <c:pt idx="5005">
                  <c:v>69.079190822745772</c:v>
                </c:pt>
                <c:pt idx="5006">
                  <c:v>69.079190822745772</c:v>
                </c:pt>
                <c:pt idx="5007">
                  <c:v>69.079190822745772</c:v>
                </c:pt>
                <c:pt idx="5008">
                  <c:v>69.079190822745772</c:v>
                </c:pt>
                <c:pt idx="5009">
                  <c:v>69.079190822745772</c:v>
                </c:pt>
                <c:pt idx="5010">
                  <c:v>69.079190822745772</c:v>
                </c:pt>
                <c:pt idx="5011">
                  <c:v>69.079190822745772</c:v>
                </c:pt>
                <c:pt idx="5012">
                  <c:v>69.079190822745772</c:v>
                </c:pt>
                <c:pt idx="5013">
                  <c:v>69.079190822745772</c:v>
                </c:pt>
                <c:pt idx="5014">
                  <c:v>69.079190822745772</c:v>
                </c:pt>
                <c:pt idx="5015">
                  <c:v>69.079190822745772</c:v>
                </c:pt>
                <c:pt idx="5016">
                  <c:v>69.079190822745772</c:v>
                </c:pt>
                <c:pt idx="5017">
                  <c:v>69.079190822745772</c:v>
                </c:pt>
                <c:pt idx="5018">
                  <c:v>69.079190822745772</c:v>
                </c:pt>
                <c:pt idx="5019">
                  <c:v>69.079190822745772</c:v>
                </c:pt>
                <c:pt idx="5020">
                  <c:v>69.079190822745772</c:v>
                </c:pt>
                <c:pt idx="5021">
                  <c:v>69.079190822745772</c:v>
                </c:pt>
                <c:pt idx="5022">
                  <c:v>69.020599481929196</c:v>
                </c:pt>
                <c:pt idx="5023">
                  <c:v>69.002096953250287</c:v>
                </c:pt>
                <c:pt idx="5024">
                  <c:v>69.002096953250287</c:v>
                </c:pt>
                <c:pt idx="5025">
                  <c:v>69.002096953250287</c:v>
                </c:pt>
                <c:pt idx="5026">
                  <c:v>69.002096953250287</c:v>
                </c:pt>
                <c:pt idx="5027">
                  <c:v>69.002096953250287</c:v>
                </c:pt>
                <c:pt idx="5028">
                  <c:v>68.983594424571365</c:v>
                </c:pt>
                <c:pt idx="5029">
                  <c:v>68.971259405452074</c:v>
                </c:pt>
                <c:pt idx="5030">
                  <c:v>68.971259405452074</c:v>
                </c:pt>
                <c:pt idx="5031">
                  <c:v>68.971259405452074</c:v>
                </c:pt>
                <c:pt idx="5032">
                  <c:v>68.897249290736397</c:v>
                </c:pt>
                <c:pt idx="5033">
                  <c:v>68.897249290736397</c:v>
                </c:pt>
                <c:pt idx="5034">
                  <c:v>68.897249290736397</c:v>
                </c:pt>
                <c:pt idx="5035">
                  <c:v>68.897249290736397</c:v>
                </c:pt>
                <c:pt idx="5036">
                  <c:v>68.897249290736397</c:v>
                </c:pt>
                <c:pt idx="5037">
                  <c:v>68.897249290736397</c:v>
                </c:pt>
                <c:pt idx="5038">
                  <c:v>68.897249290736397</c:v>
                </c:pt>
                <c:pt idx="5039">
                  <c:v>68.897249290736397</c:v>
                </c:pt>
                <c:pt idx="5040">
                  <c:v>68.897249290736397</c:v>
                </c:pt>
                <c:pt idx="5041">
                  <c:v>68.897249290736397</c:v>
                </c:pt>
                <c:pt idx="5042">
                  <c:v>68.897249290736397</c:v>
                </c:pt>
                <c:pt idx="5043">
                  <c:v>68.897249290736397</c:v>
                </c:pt>
                <c:pt idx="5044">
                  <c:v>68.897249290736397</c:v>
                </c:pt>
                <c:pt idx="5045">
                  <c:v>68.897249290736397</c:v>
                </c:pt>
                <c:pt idx="5046">
                  <c:v>68.897249290736397</c:v>
                </c:pt>
                <c:pt idx="5047">
                  <c:v>68.897249290736397</c:v>
                </c:pt>
                <c:pt idx="5048">
                  <c:v>68.897249290736397</c:v>
                </c:pt>
                <c:pt idx="5049">
                  <c:v>68.897249290736397</c:v>
                </c:pt>
                <c:pt idx="5050">
                  <c:v>68.897249290736397</c:v>
                </c:pt>
                <c:pt idx="5051">
                  <c:v>68.897249290736397</c:v>
                </c:pt>
                <c:pt idx="5052">
                  <c:v>68.897249290736397</c:v>
                </c:pt>
                <c:pt idx="5053">
                  <c:v>68.823239176020721</c:v>
                </c:pt>
                <c:pt idx="5054">
                  <c:v>68.823239176020721</c:v>
                </c:pt>
                <c:pt idx="5055">
                  <c:v>68.823239176020721</c:v>
                </c:pt>
                <c:pt idx="5056">
                  <c:v>68.801652892561975</c:v>
                </c:pt>
                <c:pt idx="5057">
                  <c:v>68.801652892561975</c:v>
                </c:pt>
                <c:pt idx="5058">
                  <c:v>68.801652892561975</c:v>
                </c:pt>
                <c:pt idx="5059">
                  <c:v>68.801652892561975</c:v>
                </c:pt>
                <c:pt idx="5060">
                  <c:v>68.786234118662875</c:v>
                </c:pt>
                <c:pt idx="5061">
                  <c:v>68.776982854323421</c:v>
                </c:pt>
                <c:pt idx="5062">
                  <c:v>68.776982854323421</c:v>
                </c:pt>
                <c:pt idx="5063">
                  <c:v>68.721475268286667</c:v>
                </c:pt>
                <c:pt idx="5064">
                  <c:v>68.721475268286667</c:v>
                </c:pt>
                <c:pt idx="5065">
                  <c:v>68.721475268286667</c:v>
                </c:pt>
                <c:pt idx="5066">
                  <c:v>68.721475268286667</c:v>
                </c:pt>
                <c:pt idx="5067">
                  <c:v>68.721475268286667</c:v>
                </c:pt>
                <c:pt idx="5068">
                  <c:v>68.721475268286667</c:v>
                </c:pt>
                <c:pt idx="5069">
                  <c:v>68.721475268286667</c:v>
                </c:pt>
                <c:pt idx="5070">
                  <c:v>68.721475268286667</c:v>
                </c:pt>
                <c:pt idx="5071">
                  <c:v>68.721475268286667</c:v>
                </c:pt>
                <c:pt idx="5072">
                  <c:v>68.721475268286667</c:v>
                </c:pt>
                <c:pt idx="5073">
                  <c:v>68.721475268286667</c:v>
                </c:pt>
                <c:pt idx="5074">
                  <c:v>68.721475268286667</c:v>
                </c:pt>
                <c:pt idx="5075">
                  <c:v>68.721475268286667</c:v>
                </c:pt>
                <c:pt idx="5076">
                  <c:v>68.721475268286667</c:v>
                </c:pt>
                <c:pt idx="5077">
                  <c:v>68.721475268286667</c:v>
                </c:pt>
                <c:pt idx="5078">
                  <c:v>68.721475268286667</c:v>
                </c:pt>
                <c:pt idx="5079">
                  <c:v>68.665967682249914</c:v>
                </c:pt>
                <c:pt idx="5080">
                  <c:v>68.665967682249914</c:v>
                </c:pt>
                <c:pt idx="5081">
                  <c:v>68.6505489083508</c:v>
                </c:pt>
                <c:pt idx="5082">
                  <c:v>68.6505489083508</c:v>
                </c:pt>
                <c:pt idx="5083">
                  <c:v>68.6505489083508</c:v>
                </c:pt>
                <c:pt idx="5084">
                  <c:v>68.607376341433323</c:v>
                </c:pt>
                <c:pt idx="5085">
                  <c:v>68.607376341433323</c:v>
                </c:pt>
                <c:pt idx="5086">
                  <c:v>68.607376341433323</c:v>
                </c:pt>
                <c:pt idx="5087">
                  <c:v>68.607376341433323</c:v>
                </c:pt>
                <c:pt idx="5088">
                  <c:v>68.607376341433323</c:v>
                </c:pt>
                <c:pt idx="5089">
                  <c:v>68.607376341433323</c:v>
                </c:pt>
                <c:pt idx="5090">
                  <c:v>68.607376341433323</c:v>
                </c:pt>
                <c:pt idx="5091">
                  <c:v>68.607376341433323</c:v>
                </c:pt>
                <c:pt idx="5092">
                  <c:v>68.607376341433323</c:v>
                </c:pt>
                <c:pt idx="5093">
                  <c:v>68.607376341433323</c:v>
                </c:pt>
                <c:pt idx="5094">
                  <c:v>68.607376341433323</c:v>
                </c:pt>
                <c:pt idx="5095">
                  <c:v>68.570371284075492</c:v>
                </c:pt>
                <c:pt idx="5096">
                  <c:v>68.564203774515846</c:v>
                </c:pt>
                <c:pt idx="5097">
                  <c:v>68.539533736277292</c:v>
                </c:pt>
                <c:pt idx="5098">
                  <c:v>68.539533736277292</c:v>
                </c:pt>
                <c:pt idx="5099">
                  <c:v>68.539533736277292</c:v>
                </c:pt>
                <c:pt idx="5100">
                  <c:v>68.539533736277292</c:v>
                </c:pt>
                <c:pt idx="5101">
                  <c:v>68.539533736277292</c:v>
                </c:pt>
                <c:pt idx="5102">
                  <c:v>68.539533736277292</c:v>
                </c:pt>
                <c:pt idx="5103">
                  <c:v>68.539533736277292</c:v>
                </c:pt>
                <c:pt idx="5104">
                  <c:v>68.511779943258915</c:v>
                </c:pt>
                <c:pt idx="5105">
                  <c:v>68.511779943258915</c:v>
                </c:pt>
                <c:pt idx="5106">
                  <c:v>68.502528678919447</c:v>
                </c:pt>
                <c:pt idx="5107">
                  <c:v>68.487109905020347</c:v>
                </c:pt>
                <c:pt idx="5108">
                  <c:v>68.487109905020347</c:v>
                </c:pt>
                <c:pt idx="5109">
                  <c:v>68.487109905020347</c:v>
                </c:pt>
                <c:pt idx="5110">
                  <c:v>68.487109905020347</c:v>
                </c:pt>
                <c:pt idx="5111">
                  <c:v>68.471691131121247</c:v>
                </c:pt>
                <c:pt idx="5112">
                  <c:v>68.462439866781793</c:v>
                </c:pt>
                <c:pt idx="5113">
                  <c:v>68.462439866781793</c:v>
                </c:pt>
                <c:pt idx="5114">
                  <c:v>68.453188602442339</c:v>
                </c:pt>
                <c:pt idx="5115">
                  <c:v>68.447021092882693</c:v>
                </c:pt>
                <c:pt idx="5116">
                  <c:v>68.440853583323062</c:v>
                </c:pt>
                <c:pt idx="5117">
                  <c:v>68.428518564203785</c:v>
                </c:pt>
                <c:pt idx="5118">
                  <c:v>68.428518564203785</c:v>
                </c:pt>
                <c:pt idx="5119">
                  <c:v>68.428518564203785</c:v>
                </c:pt>
                <c:pt idx="5120">
                  <c:v>68.41309979030467</c:v>
                </c:pt>
                <c:pt idx="5121">
                  <c:v>68.41309979030467</c:v>
                </c:pt>
                <c:pt idx="5122">
                  <c:v>68.394597261625762</c:v>
                </c:pt>
                <c:pt idx="5123">
                  <c:v>68.394597261625762</c:v>
                </c:pt>
                <c:pt idx="5124">
                  <c:v>68.394597261625762</c:v>
                </c:pt>
                <c:pt idx="5125">
                  <c:v>68.394597261625762</c:v>
                </c:pt>
                <c:pt idx="5126">
                  <c:v>68.379178487726648</c:v>
                </c:pt>
                <c:pt idx="5127">
                  <c:v>68.369927223387194</c:v>
                </c:pt>
                <c:pt idx="5128">
                  <c:v>68.369927223387194</c:v>
                </c:pt>
                <c:pt idx="5129">
                  <c:v>68.357592204267917</c:v>
                </c:pt>
                <c:pt idx="5130">
                  <c:v>68.357592204267917</c:v>
                </c:pt>
                <c:pt idx="5131">
                  <c:v>68.339089675588994</c:v>
                </c:pt>
                <c:pt idx="5132">
                  <c:v>68.339089675588994</c:v>
                </c:pt>
                <c:pt idx="5133">
                  <c:v>68.339089675588994</c:v>
                </c:pt>
                <c:pt idx="5134">
                  <c:v>68.339089675588994</c:v>
                </c:pt>
                <c:pt idx="5135">
                  <c:v>68.317503392130263</c:v>
                </c:pt>
                <c:pt idx="5136">
                  <c:v>68.317503392130263</c:v>
                </c:pt>
                <c:pt idx="5137">
                  <c:v>68.317503392130263</c:v>
                </c:pt>
                <c:pt idx="5138">
                  <c:v>68.286665844332063</c:v>
                </c:pt>
                <c:pt idx="5139">
                  <c:v>68.286665844332063</c:v>
                </c:pt>
                <c:pt idx="5140">
                  <c:v>68.286665844332063</c:v>
                </c:pt>
                <c:pt idx="5141">
                  <c:v>68.286665844332063</c:v>
                </c:pt>
                <c:pt idx="5142">
                  <c:v>68.286665844332063</c:v>
                </c:pt>
                <c:pt idx="5143">
                  <c:v>68.286665844332063</c:v>
                </c:pt>
                <c:pt idx="5144">
                  <c:v>68.286665844332063</c:v>
                </c:pt>
                <c:pt idx="5145">
                  <c:v>68.209571974836564</c:v>
                </c:pt>
                <c:pt idx="5146">
                  <c:v>68.209571974836564</c:v>
                </c:pt>
                <c:pt idx="5147">
                  <c:v>68.209571974836564</c:v>
                </c:pt>
                <c:pt idx="5148">
                  <c:v>68.209571974836564</c:v>
                </c:pt>
                <c:pt idx="5149">
                  <c:v>68.209571974836564</c:v>
                </c:pt>
                <c:pt idx="5150">
                  <c:v>68.209571974836564</c:v>
                </c:pt>
                <c:pt idx="5151">
                  <c:v>68.209571974836564</c:v>
                </c:pt>
                <c:pt idx="5152">
                  <c:v>68.209571974836564</c:v>
                </c:pt>
                <c:pt idx="5153">
                  <c:v>68.209571974836564</c:v>
                </c:pt>
                <c:pt idx="5154">
                  <c:v>68.209571974836564</c:v>
                </c:pt>
                <c:pt idx="5155">
                  <c:v>68.209571974836564</c:v>
                </c:pt>
                <c:pt idx="5156">
                  <c:v>68.209571974836564</c:v>
                </c:pt>
                <c:pt idx="5157">
                  <c:v>68.209571974836564</c:v>
                </c:pt>
                <c:pt idx="5158">
                  <c:v>68.209571974836564</c:v>
                </c:pt>
                <c:pt idx="5159">
                  <c:v>68.209571974836564</c:v>
                </c:pt>
                <c:pt idx="5160">
                  <c:v>68.209571974836564</c:v>
                </c:pt>
                <c:pt idx="5161">
                  <c:v>68.209571974836564</c:v>
                </c:pt>
                <c:pt idx="5162">
                  <c:v>68.209571974836564</c:v>
                </c:pt>
                <c:pt idx="5163">
                  <c:v>68.150980634019987</c:v>
                </c:pt>
                <c:pt idx="5164">
                  <c:v>68.141729369680519</c:v>
                </c:pt>
                <c:pt idx="5165">
                  <c:v>68.141729369680519</c:v>
                </c:pt>
                <c:pt idx="5166">
                  <c:v>68.132478105341065</c:v>
                </c:pt>
                <c:pt idx="5167">
                  <c:v>68.107808067102511</c:v>
                </c:pt>
                <c:pt idx="5168">
                  <c:v>68.107808067102511</c:v>
                </c:pt>
                <c:pt idx="5169">
                  <c:v>68.107808067102511</c:v>
                </c:pt>
                <c:pt idx="5170">
                  <c:v>68.107808067102511</c:v>
                </c:pt>
                <c:pt idx="5171">
                  <c:v>68.107808067102511</c:v>
                </c:pt>
                <c:pt idx="5172">
                  <c:v>68.107808067102511</c:v>
                </c:pt>
                <c:pt idx="5173">
                  <c:v>68.107808067102511</c:v>
                </c:pt>
                <c:pt idx="5174">
                  <c:v>68.070803009744665</c:v>
                </c:pt>
                <c:pt idx="5175">
                  <c:v>68.070803009744665</c:v>
                </c:pt>
                <c:pt idx="5176">
                  <c:v>68.070803009744665</c:v>
                </c:pt>
                <c:pt idx="5177">
                  <c:v>68.070803009744665</c:v>
                </c:pt>
                <c:pt idx="5178">
                  <c:v>68.070803009744665</c:v>
                </c:pt>
                <c:pt idx="5179">
                  <c:v>68.046132971506097</c:v>
                </c:pt>
                <c:pt idx="5180">
                  <c:v>68.046132971506097</c:v>
                </c:pt>
                <c:pt idx="5181">
                  <c:v>68.046132971506097</c:v>
                </c:pt>
                <c:pt idx="5182">
                  <c:v>68.027630442827189</c:v>
                </c:pt>
                <c:pt idx="5183">
                  <c:v>68.027630442827189</c:v>
                </c:pt>
                <c:pt idx="5184">
                  <c:v>68.027630442827189</c:v>
                </c:pt>
                <c:pt idx="5185">
                  <c:v>68.015295423707911</c:v>
                </c:pt>
                <c:pt idx="5186">
                  <c:v>67.975206611570243</c:v>
                </c:pt>
                <c:pt idx="5187">
                  <c:v>67.975206611570243</c:v>
                </c:pt>
                <c:pt idx="5188">
                  <c:v>67.975206611570243</c:v>
                </c:pt>
                <c:pt idx="5189">
                  <c:v>67.975206611570243</c:v>
                </c:pt>
                <c:pt idx="5190">
                  <c:v>67.975206611570243</c:v>
                </c:pt>
                <c:pt idx="5191">
                  <c:v>67.975206611570243</c:v>
                </c:pt>
                <c:pt idx="5192">
                  <c:v>67.975206611570243</c:v>
                </c:pt>
                <c:pt idx="5193">
                  <c:v>67.975206611570243</c:v>
                </c:pt>
                <c:pt idx="5194">
                  <c:v>67.975206611570243</c:v>
                </c:pt>
                <c:pt idx="5195">
                  <c:v>67.975206611570243</c:v>
                </c:pt>
                <c:pt idx="5196">
                  <c:v>67.975206611570243</c:v>
                </c:pt>
                <c:pt idx="5197">
                  <c:v>67.975206611570243</c:v>
                </c:pt>
                <c:pt idx="5198">
                  <c:v>67.932034044652767</c:v>
                </c:pt>
                <c:pt idx="5199">
                  <c:v>67.932034044652767</c:v>
                </c:pt>
                <c:pt idx="5200">
                  <c:v>67.91969902553349</c:v>
                </c:pt>
                <c:pt idx="5201">
                  <c:v>67.91969902553349</c:v>
                </c:pt>
                <c:pt idx="5202">
                  <c:v>67.895028987294921</c:v>
                </c:pt>
                <c:pt idx="5203">
                  <c:v>67.895028987294921</c:v>
                </c:pt>
                <c:pt idx="5204">
                  <c:v>67.895028987294921</c:v>
                </c:pt>
                <c:pt idx="5205">
                  <c:v>67.895028987294921</c:v>
                </c:pt>
                <c:pt idx="5206">
                  <c:v>67.895028987294921</c:v>
                </c:pt>
                <c:pt idx="5207">
                  <c:v>67.895028987294921</c:v>
                </c:pt>
                <c:pt idx="5208">
                  <c:v>67.864191439496736</c:v>
                </c:pt>
                <c:pt idx="5209">
                  <c:v>67.864191439496736</c:v>
                </c:pt>
                <c:pt idx="5210">
                  <c:v>67.864191439496736</c:v>
                </c:pt>
                <c:pt idx="5211">
                  <c:v>67.864191439496736</c:v>
                </c:pt>
                <c:pt idx="5212">
                  <c:v>67.827186382138891</c:v>
                </c:pt>
                <c:pt idx="5213">
                  <c:v>67.827186382138891</c:v>
                </c:pt>
                <c:pt idx="5214">
                  <c:v>67.827186382138891</c:v>
                </c:pt>
                <c:pt idx="5215">
                  <c:v>67.827186382138891</c:v>
                </c:pt>
                <c:pt idx="5216">
                  <c:v>67.827186382138891</c:v>
                </c:pt>
                <c:pt idx="5217">
                  <c:v>67.827186382138891</c:v>
                </c:pt>
                <c:pt idx="5218">
                  <c:v>67.827186382138891</c:v>
                </c:pt>
                <c:pt idx="5219">
                  <c:v>67.827186382138891</c:v>
                </c:pt>
                <c:pt idx="5220">
                  <c:v>67.793265079560868</c:v>
                </c:pt>
                <c:pt idx="5221">
                  <c:v>67.793265079560868</c:v>
                </c:pt>
                <c:pt idx="5222">
                  <c:v>67.793265079560868</c:v>
                </c:pt>
                <c:pt idx="5223">
                  <c:v>67.780930060441591</c:v>
                </c:pt>
                <c:pt idx="5224">
                  <c:v>67.765511286542491</c:v>
                </c:pt>
                <c:pt idx="5225">
                  <c:v>67.765511286542491</c:v>
                </c:pt>
                <c:pt idx="5226">
                  <c:v>67.765511286542491</c:v>
                </c:pt>
                <c:pt idx="5227">
                  <c:v>67.765511286542491</c:v>
                </c:pt>
                <c:pt idx="5228">
                  <c:v>67.71308745528556</c:v>
                </c:pt>
                <c:pt idx="5229">
                  <c:v>67.71308745528556</c:v>
                </c:pt>
                <c:pt idx="5230">
                  <c:v>67.71308745528556</c:v>
                </c:pt>
                <c:pt idx="5231">
                  <c:v>67.71308745528556</c:v>
                </c:pt>
                <c:pt idx="5232">
                  <c:v>67.71308745528556</c:v>
                </c:pt>
                <c:pt idx="5233">
                  <c:v>67.71308745528556</c:v>
                </c:pt>
                <c:pt idx="5234">
                  <c:v>67.71308745528556</c:v>
                </c:pt>
                <c:pt idx="5235">
                  <c:v>67.71308745528556</c:v>
                </c:pt>
                <c:pt idx="5236">
                  <c:v>67.71308745528556</c:v>
                </c:pt>
                <c:pt idx="5237">
                  <c:v>67.71308745528556</c:v>
                </c:pt>
                <c:pt idx="5238">
                  <c:v>67.71308745528556</c:v>
                </c:pt>
                <c:pt idx="5239">
                  <c:v>67.71308745528556</c:v>
                </c:pt>
                <c:pt idx="5240">
                  <c:v>67.71308745528556</c:v>
                </c:pt>
                <c:pt idx="5241">
                  <c:v>67.657579869248792</c:v>
                </c:pt>
                <c:pt idx="5242">
                  <c:v>67.657579869248792</c:v>
                </c:pt>
                <c:pt idx="5243">
                  <c:v>67.657579869248792</c:v>
                </c:pt>
                <c:pt idx="5244">
                  <c:v>67.657579869248792</c:v>
                </c:pt>
                <c:pt idx="5245">
                  <c:v>67.657579869248792</c:v>
                </c:pt>
                <c:pt idx="5246">
                  <c:v>67.63907734056987</c:v>
                </c:pt>
                <c:pt idx="5247">
                  <c:v>67.632909831010238</c:v>
                </c:pt>
                <c:pt idx="5248">
                  <c:v>67.620574811890961</c:v>
                </c:pt>
                <c:pt idx="5249">
                  <c:v>67.620574811890961</c:v>
                </c:pt>
                <c:pt idx="5250">
                  <c:v>67.620574811890961</c:v>
                </c:pt>
                <c:pt idx="5251">
                  <c:v>67.59898852843223</c:v>
                </c:pt>
                <c:pt idx="5252">
                  <c:v>67.59898852843223</c:v>
                </c:pt>
                <c:pt idx="5253">
                  <c:v>67.59898852843223</c:v>
                </c:pt>
                <c:pt idx="5254">
                  <c:v>67.59898852843223</c:v>
                </c:pt>
                <c:pt idx="5255">
                  <c:v>67.534229678056008</c:v>
                </c:pt>
                <c:pt idx="5256">
                  <c:v>67.534229678056008</c:v>
                </c:pt>
                <c:pt idx="5257">
                  <c:v>67.534229678056008</c:v>
                </c:pt>
                <c:pt idx="5258">
                  <c:v>67.534229678056008</c:v>
                </c:pt>
                <c:pt idx="5259">
                  <c:v>67.534229678056008</c:v>
                </c:pt>
                <c:pt idx="5260">
                  <c:v>67.534229678056008</c:v>
                </c:pt>
                <c:pt idx="5261">
                  <c:v>67.534229678056008</c:v>
                </c:pt>
                <c:pt idx="5262">
                  <c:v>67.534229678056008</c:v>
                </c:pt>
                <c:pt idx="5263">
                  <c:v>67.534229678056008</c:v>
                </c:pt>
                <c:pt idx="5264">
                  <c:v>67.534229678056008</c:v>
                </c:pt>
                <c:pt idx="5265">
                  <c:v>67.534229678056008</c:v>
                </c:pt>
                <c:pt idx="5266">
                  <c:v>67.534229678056008</c:v>
                </c:pt>
                <c:pt idx="5267">
                  <c:v>67.534229678056008</c:v>
                </c:pt>
                <c:pt idx="5268">
                  <c:v>67.534229678056008</c:v>
                </c:pt>
                <c:pt idx="5269">
                  <c:v>67.534229678056008</c:v>
                </c:pt>
                <c:pt idx="5270">
                  <c:v>67.534229678056008</c:v>
                </c:pt>
                <c:pt idx="5271">
                  <c:v>67.534229678056008</c:v>
                </c:pt>
                <c:pt idx="5272">
                  <c:v>67.47872209201924</c:v>
                </c:pt>
                <c:pt idx="5273">
                  <c:v>67.450968299000863</c:v>
                </c:pt>
                <c:pt idx="5274">
                  <c:v>67.450968299000863</c:v>
                </c:pt>
                <c:pt idx="5275">
                  <c:v>67.450968299000863</c:v>
                </c:pt>
                <c:pt idx="5276">
                  <c:v>67.450968299000863</c:v>
                </c:pt>
                <c:pt idx="5277">
                  <c:v>67.450968299000863</c:v>
                </c:pt>
                <c:pt idx="5278">
                  <c:v>67.450968299000863</c:v>
                </c:pt>
                <c:pt idx="5279">
                  <c:v>67.450968299000863</c:v>
                </c:pt>
                <c:pt idx="5280">
                  <c:v>67.450968299000863</c:v>
                </c:pt>
                <c:pt idx="5281">
                  <c:v>67.420130751202663</c:v>
                </c:pt>
                <c:pt idx="5282">
                  <c:v>67.420130751202663</c:v>
                </c:pt>
                <c:pt idx="5283">
                  <c:v>67.389293203404463</c:v>
                </c:pt>
                <c:pt idx="5284">
                  <c:v>67.389293203404463</c:v>
                </c:pt>
                <c:pt idx="5285">
                  <c:v>67.389293203404463</c:v>
                </c:pt>
                <c:pt idx="5286">
                  <c:v>67.389293203404463</c:v>
                </c:pt>
                <c:pt idx="5287">
                  <c:v>67.389293203404463</c:v>
                </c:pt>
                <c:pt idx="5288">
                  <c:v>67.389293203404463</c:v>
                </c:pt>
                <c:pt idx="5289">
                  <c:v>67.389293203404463</c:v>
                </c:pt>
                <c:pt idx="5290">
                  <c:v>67.389293203404463</c:v>
                </c:pt>
                <c:pt idx="5291">
                  <c:v>67.309115579129156</c:v>
                </c:pt>
                <c:pt idx="5292">
                  <c:v>67.309115579129156</c:v>
                </c:pt>
                <c:pt idx="5293">
                  <c:v>67.309115579129156</c:v>
                </c:pt>
                <c:pt idx="5294">
                  <c:v>67.309115579129156</c:v>
                </c:pt>
                <c:pt idx="5295">
                  <c:v>67.309115579129156</c:v>
                </c:pt>
                <c:pt idx="5296">
                  <c:v>67.309115579129156</c:v>
                </c:pt>
                <c:pt idx="5297">
                  <c:v>67.309115579129156</c:v>
                </c:pt>
                <c:pt idx="5298">
                  <c:v>67.309115579129156</c:v>
                </c:pt>
                <c:pt idx="5299">
                  <c:v>67.309115579129156</c:v>
                </c:pt>
                <c:pt idx="5300">
                  <c:v>67.309115579129156</c:v>
                </c:pt>
                <c:pt idx="5301">
                  <c:v>67.309115579129156</c:v>
                </c:pt>
                <c:pt idx="5302">
                  <c:v>67.309115579129156</c:v>
                </c:pt>
                <c:pt idx="5303">
                  <c:v>67.309115579129156</c:v>
                </c:pt>
                <c:pt idx="5304">
                  <c:v>67.309115579129156</c:v>
                </c:pt>
                <c:pt idx="5305">
                  <c:v>67.309115579129156</c:v>
                </c:pt>
                <c:pt idx="5306">
                  <c:v>67.309115579129156</c:v>
                </c:pt>
                <c:pt idx="5307">
                  <c:v>67.309115579129156</c:v>
                </c:pt>
                <c:pt idx="5308">
                  <c:v>67.309115579129156</c:v>
                </c:pt>
                <c:pt idx="5309">
                  <c:v>67.250524238312565</c:v>
                </c:pt>
                <c:pt idx="5310">
                  <c:v>67.244356728752933</c:v>
                </c:pt>
                <c:pt idx="5311">
                  <c:v>67.235105464413465</c:v>
                </c:pt>
                <c:pt idx="5312">
                  <c:v>67.235105464413465</c:v>
                </c:pt>
                <c:pt idx="5313">
                  <c:v>67.222770445294188</c:v>
                </c:pt>
                <c:pt idx="5314">
                  <c:v>67.222770445294188</c:v>
                </c:pt>
                <c:pt idx="5315">
                  <c:v>67.207351671395088</c:v>
                </c:pt>
                <c:pt idx="5316">
                  <c:v>67.207351671395088</c:v>
                </c:pt>
                <c:pt idx="5317">
                  <c:v>67.207351671395088</c:v>
                </c:pt>
                <c:pt idx="5318">
                  <c:v>67.195016652275811</c:v>
                </c:pt>
                <c:pt idx="5319">
                  <c:v>67.182681633156534</c:v>
                </c:pt>
                <c:pt idx="5320">
                  <c:v>67.182681633156534</c:v>
                </c:pt>
                <c:pt idx="5321">
                  <c:v>67.182681633156534</c:v>
                </c:pt>
                <c:pt idx="5322">
                  <c:v>67.15801159491798</c:v>
                </c:pt>
                <c:pt idx="5323">
                  <c:v>67.15801159491798</c:v>
                </c:pt>
                <c:pt idx="5324">
                  <c:v>67.15801159491798</c:v>
                </c:pt>
                <c:pt idx="5325">
                  <c:v>67.15801159491798</c:v>
                </c:pt>
                <c:pt idx="5326">
                  <c:v>67.15801159491798</c:v>
                </c:pt>
                <c:pt idx="5327">
                  <c:v>67.139509066239057</c:v>
                </c:pt>
                <c:pt idx="5328">
                  <c:v>67.130257801899589</c:v>
                </c:pt>
                <c:pt idx="5329">
                  <c:v>67.130257801899589</c:v>
                </c:pt>
                <c:pt idx="5330">
                  <c:v>67.114839028000489</c:v>
                </c:pt>
                <c:pt idx="5331">
                  <c:v>67.114839028000489</c:v>
                </c:pt>
                <c:pt idx="5332">
                  <c:v>67.114839028000489</c:v>
                </c:pt>
                <c:pt idx="5333">
                  <c:v>67.099420254101389</c:v>
                </c:pt>
                <c:pt idx="5334">
                  <c:v>67.099420254101389</c:v>
                </c:pt>
                <c:pt idx="5335">
                  <c:v>67.090168989761935</c:v>
                </c:pt>
                <c:pt idx="5336">
                  <c:v>67.080917725422466</c:v>
                </c:pt>
                <c:pt idx="5337">
                  <c:v>67.080917725422466</c:v>
                </c:pt>
                <c:pt idx="5338">
                  <c:v>67.034661403725167</c:v>
                </c:pt>
                <c:pt idx="5339">
                  <c:v>67.034661403725167</c:v>
                </c:pt>
                <c:pt idx="5340">
                  <c:v>67.034661403725167</c:v>
                </c:pt>
                <c:pt idx="5341">
                  <c:v>67.034661403725167</c:v>
                </c:pt>
                <c:pt idx="5342">
                  <c:v>67.034661403725167</c:v>
                </c:pt>
                <c:pt idx="5343">
                  <c:v>67.034661403725167</c:v>
                </c:pt>
                <c:pt idx="5344">
                  <c:v>67.034661403725167</c:v>
                </c:pt>
                <c:pt idx="5345">
                  <c:v>67.034661403725167</c:v>
                </c:pt>
                <c:pt idx="5346">
                  <c:v>67.034661403725167</c:v>
                </c:pt>
                <c:pt idx="5347">
                  <c:v>67.034661403725167</c:v>
                </c:pt>
                <c:pt idx="5348">
                  <c:v>67.034661403725167</c:v>
                </c:pt>
                <c:pt idx="5349">
                  <c:v>67.034661403725167</c:v>
                </c:pt>
                <c:pt idx="5350">
                  <c:v>67.034661403725167</c:v>
                </c:pt>
                <c:pt idx="5351">
                  <c:v>66.988405082027882</c:v>
                </c:pt>
                <c:pt idx="5352">
                  <c:v>66.988405082027882</c:v>
                </c:pt>
                <c:pt idx="5353">
                  <c:v>66.979153817688413</c:v>
                </c:pt>
                <c:pt idx="5354">
                  <c:v>66.966818798569136</c:v>
                </c:pt>
                <c:pt idx="5355">
                  <c:v>66.966818798569136</c:v>
                </c:pt>
                <c:pt idx="5356">
                  <c:v>66.966818798569136</c:v>
                </c:pt>
                <c:pt idx="5357">
                  <c:v>66.951400024670036</c:v>
                </c:pt>
                <c:pt idx="5358">
                  <c:v>66.951400024670036</c:v>
                </c:pt>
                <c:pt idx="5359">
                  <c:v>66.935981250770936</c:v>
                </c:pt>
                <c:pt idx="5360">
                  <c:v>66.935981250770936</c:v>
                </c:pt>
                <c:pt idx="5361">
                  <c:v>66.935981250770936</c:v>
                </c:pt>
                <c:pt idx="5362">
                  <c:v>66.917478722092014</c:v>
                </c:pt>
                <c:pt idx="5363">
                  <c:v>66.917478722092014</c:v>
                </c:pt>
                <c:pt idx="5364">
                  <c:v>66.917478722092014</c:v>
                </c:pt>
                <c:pt idx="5365">
                  <c:v>66.871222400394728</c:v>
                </c:pt>
                <c:pt idx="5366">
                  <c:v>66.871222400394728</c:v>
                </c:pt>
                <c:pt idx="5367">
                  <c:v>66.871222400394728</c:v>
                </c:pt>
                <c:pt idx="5368">
                  <c:v>66.871222400394728</c:v>
                </c:pt>
                <c:pt idx="5369">
                  <c:v>66.871222400394728</c:v>
                </c:pt>
                <c:pt idx="5370">
                  <c:v>66.871222400394728</c:v>
                </c:pt>
                <c:pt idx="5371">
                  <c:v>66.871222400394728</c:v>
                </c:pt>
                <c:pt idx="5372">
                  <c:v>66.871222400394728</c:v>
                </c:pt>
                <c:pt idx="5373">
                  <c:v>66.871222400394728</c:v>
                </c:pt>
                <c:pt idx="5374">
                  <c:v>66.871222400394728</c:v>
                </c:pt>
                <c:pt idx="5375">
                  <c:v>66.871222400394728</c:v>
                </c:pt>
                <c:pt idx="5376">
                  <c:v>66.871222400394728</c:v>
                </c:pt>
                <c:pt idx="5377">
                  <c:v>66.824966078697429</c:v>
                </c:pt>
                <c:pt idx="5378">
                  <c:v>66.824966078697429</c:v>
                </c:pt>
                <c:pt idx="5379">
                  <c:v>66.824966078697429</c:v>
                </c:pt>
                <c:pt idx="5380">
                  <c:v>66.812631059578138</c:v>
                </c:pt>
                <c:pt idx="5381">
                  <c:v>66.800296040458861</c:v>
                </c:pt>
                <c:pt idx="5382">
                  <c:v>66.800296040458861</c:v>
                </c:pt>
                <c:pt idx="5383">
                  <c:v>66.800296040458861</c:v>
                </c:pt>
                <c:pt idx="5384">
                  <c:v>66.787961021339584</c:v>
                </c:pt>
                <c:pt idx="5385">
                  <c:v>66.781793511779938</c:v>
                </c:pt>
                <c:pt idx="5386">
                  <c:v>66.769458492660661</c:v>
                </c:pt>
                <c:pt idx="5387">
                  <c:v>66.769458492660661</c:v>
                </c:pt>
                <c:pt idx="5388">
                  <c:v>66.769458492660661</c:v>
                </c:pt>
                <c:pt idx="5389">
                  <c:v>66.735537190082653</c:v>
                </c:pt>
                <c:pt idx="5390">
                  <c:v>66.735537190082653</c:v>
                </c:pt>
                <c:pt idx="5391">
                  <c:v>66.735537190082653</c:v>
                </c:pt>
                <c:pt idx="5392">
                  <c:v>66.735537190082653</c:v>
                </c:pt>
                <c:pt idx="5393">
                  <c:v>66.735537190082653</c:v>
                </c:pt>
                <c:pt idx="5394">
                  <c:v>66.735537190082653</c:v>
                </c:pt>
                <c:pt idx="5395">
                  <c:v>66.735537190082653</c:v>
                </c:pt>
                <c:pt idx="5396">
                  <c:v>66.735537190082653</c:v>
                </c:pt>
                <c:pt idx="5397">
                  <c:v>66.707783397064276</c:v>
                </c:pt>
                <c:pt idx="5398">
                  <c:v>66.68619711360553</c:v>
                </c:pt>
                <c:pt idx="5399">
                  <c:v>66.68619711360553</c:v>
                </c:pt>
                <c:pt idx="5400">
                  <c:v>66.68619711360553</c:v>
                </c:pt>
                <c:pt idx="5401">
                  <c:v>66.68619711360553</c:v>
                </c:pt>
                <c:pt idx="5402">
                  <c:v>66.68619711360553</c:v>
                </c:pt>
                <c:pt idx="5403">
                  <c:v>66.68619711360553</c:v>
                </c:pt>
                <c:pt idx="5404">
                  <c:v>66.652275811027508</c:v>
                </c:pt>
                <c:pt idx="5405">
                  <c:v>66.652275811027508</c:v>
                </c:pt>
                <c:pt idx="5406">
                  <c:v>66.652275811027508</c:v>
                </c:pt>
                <c:pt idx="5407">
                  <c:v>66.652275811027508</c:v>
                </c:pt>
                <c:pt idx="5408">
                  <c:v>66.652275811027508</c:v>
                </c:pt>
                <c:pt idx="5409">
                  <c:v>66.599851979770563</c:v>
                </c:pt>
                <c:pt idx="5410">
                  <c:v>66.599851979770563</c:v>
                </c:pt>
                <c:pt idx="5411">
                  <c:v>66.599851979770563</c:v>
                </c:pt>
                <c:pt idx="5412">
                  <c:v>66.599851979770563</c:v>
                </c:pt>
                <c:pt idx="5413">
                  <c:v>66.599851979770563</c:v>
                </c:pt>
                <c:pt idx="5414">
                  <c:v>66.599851979770563</c:v>
                </c:pt>
                <c:pt idx="5415">
                  <c:v>66.599851979770563</c:v>
                </c:pt>
                <c:pt idx="5416">
                  <c:v>66.599851979770563</c:v>
                </c:pt>
                <c:pt idx="5417">
                  <c:v>66.599851979770563</c:v>
                </c:pt>
                <c:pt idx="5418">
                  <c:v>66.599851979770563</c:v>
                </c:pt>
                <c:pt idx="5419">
                  <c:v>66.599851979770563</c:v>
                </c:pt>
                <c:pt idx="5420">
                  <c:v>66.599851979770563</c:v>
                </c:pt>
                <c:pt idx="5421">
                  <c:v>66.559763167632909</c:v>
                </c:pt>
                <c:pt idx="5422">
                  <c:v>66.553595658073277</c:v>
                </c:pt>
                <c:pt idx="5423">
                  <c:v>66.547428148513632</c:v>
                </c:pt>
                <c:pt idx="5424">
                  <c:v>66.528925619834709</c:v>
                </c:pt>
                <c:pt idx="5425">
                  <c:v>66.528925619834709</c:v>
                </c:pt>
                <c:pt idx="5426">
                  <c:v>66.528925619834709</c:v>
                </c:pt>
                <c:pt idx="5427">
                  <c:v>66.528925619834709</c:v>
                </c:pt>
                <c:pt idx="5428">
                  <c:v>66.528925619834709</c:v>
                </c:pt>
                <c:pt idx="5429">
                  <c:v>66.507339336375964</c:v>
                </c:pt>
                <c:pt idx="5430">
                  <c:v>66.507339336375964</c:v>
                </c:pt>
                <c:pt idx="5431">
                  <c:v>66.488836807697055</c:v>
                </c:pt>
                <c:pt idx="5432">
                  <c:v>66.488836807697055</c:v>
                </c:pt>
                <c:pt idx="5433">
                  <c:v>66.488836807697055</c:v>
                </c:pt>
                <c:pt idx="5434">
                  <c:v>66.488836807697055</c:v>
                </c:pt>
                <c:pt idx="5435">
                  <c:v>66.470334279018132</c:v>
                </c:pt>
                <c:pt idx="5436">
                  <c:v>66.470334279018132</c:v>
                </c:pt>
                <c:pt idx="5437">
                  <c:v>66.461083014678664</c:v>
                </c:pt>
                <c:pt idx="5438">
                  <c:v>66.445664240779578</c:v>
                </c:pt>
                <c:pt idx="5439">
                  <c:v>66.445664240779578</c:v>
                </c:pt>
                <c:pt idx="5440">
                  <c:v>66.445664240779578</c:v>
                </c:pt>
                <c:pt idx="5441">
                  <c:v>66.445664240779578</c:v>
                </c:pt>
                <c:pt idx="5442">
                  <c:v>66.424077957320833</c:v>
                </c:pt>
                <c:pt idx="5443">
                  <c:v>66.424077957320833</c:v>
                </c:pt>
                <c:pt idx="5444">
                  <c:v>66.424077957320833</c:v>
                </c:pt>
                <c:pt idx="5445">
                  <c:v>66.40557542864191</c:v>
                </c:pt>
                <c:pt idx="5446">
                  <c:v>66.40557542864191</c:v>
                </c:pt>
                <c:pt idx="5447">
                  <c:v>66.40557542864191</c:v>
                </c:pt>
                <c:pt idx="5448">
                  <c:v>66.368570371284079</c:v>
                </c:pt>
                <c:pt idx="5449">
                  <c:v>66.368570371284079</c:v>
                </c:pt>
                <c:pt idx="5450">
                  <c:v>66.368570371284079</c:v>
                </c:pt>
                <c:pt idx="5451">
                  <c:v>66.368570371284079</c:v>
                </c:pt>
                <c:pt idx="5452">
                  <c:v>66.368570371284079</c:v>
                </c:pt>
                <c:pt idx="5453">
                  <c:v>66.368570371284079</c:v>
                </c:pt>
                <c:pt idx="5454">
                  <c:v>66.368570371284079</c:v>
                </c:pt>
                <c:pt idx="5455">
                  <c:v>66.368570371284079</c:v>
                </c:pt>
                <c:pt idx="5456">
                  <c:v>66.368570371284079</c:v>
                </c:pt>
                <c:pt idx="5457">
                  <c:v>66.337732823485879</c:v>
                </c:pt>
                <c:pt idx="5458">
                  <c:v>66.328481559146411</c:v>
                </c:pt>
                <c:pt idx="5459">
                  <c:v>66.328481559146411</c:v>
                </c:pt>
                <c:pt idx="5460">
                  <c:v>66.313062785247311</c:v>
                </c:pt>
                <c:pt idx="5461">
                  <c:v>66.313062785247311</c:v>
                </c:pt>
                <c:pt idx="5462">
                  <c:v>66.313062785247311</c:v>
                </c:pt>
                <c:pt idx="5463">
                  <c:v>66.288392747008757</c:v>
                </c:pt>
                <c:pt idx="5464">
                  <c:v>66.288392747008757</c:v>
                </c:pt>
                <c:pt idx="5465">
                  <c:v>66.288392747008757</c:v>
                </c:pt>
                <c:pt idx="5466">
                  <c:v>66.288392747008757</c:v>
                </c:pt>
                <c:pt idx="5467">
                  <c:v>66.288392747008757</c:v>
                </c:pt>
                <c:pt idx="5468">
                  <c:v>66.269890218329834</c:v>
                </c:pt>
                <c:pt idx="5469">
                  <c:v>66.248303934871103</c:v>
                </c:pt>
                <c:pt idx="5470">
                  <c:v>66.248303934871103</c:v>
                </c:pt>
                <c:pt idx="5471">
                  <c:v>66.248303934871103</c:v>
                </c:pt>
                <c:pt idx="5472">
                  <c:v>66.248303934871103</c:v>
                </c:pt>
                <c:pt idx="5473">
                  <c:v>66.248303934871103</c:v>
                </c:pt>
                <c:pt idx="5474">
                  <c:v>66.248303934871103</c:v>
                </c:pt>
                <c:pt idx="5475">
                  <c:v>66.226717651412358</c:v>
                </c:pt>
                <c:pt idx="5476">
                  <c:v>66.217466387072903</c:v>
                </c:pt>
                <c:pt idx="5477">
                  <c:v>66.217466387072903</c:v>
                </c:pt>
                <c:pt idx="5478">
                  <c:v>66.168126310595781</c:v>
                </c:pt>
                <c:pt idx="5479">
                  <c:v>66.168126310595781</c:v>
                </c:pt>
                <c:pt idx="5480">
                  <c:v>66.168126310595781</c:v>
                </c:pt>
                <c:pt idx="5481">
                  <c:v>66.168126310595781</c:v>
                </c:pt>
                <c:pt idx="5482">
                  <c:v>66.168126310595781</c:v>
                </c:pt>
                <c:pt idx="5483">
                  <c:v>66.168126310595781</c:v>
                </c:pt>
                <c:pt idx="5484">
                  <c:v>66.168126310595781</c:v>
                </c:pt>
                <c:pt idx="5485">
                  <c:v>66.168126310595781</c:v>
                </c:pt>
                <c:pt idx="5486">
                  <c:v>66.168126310595781</c:v>
                </c:pt>
                <c:pt idx="5487">
                  <c:v>66.168126310595781</c:v>
                </c:pt>
                <c:pt idx="5488">
                  <c:v>66.168126310595781</c:v>
                </c:pt>
                <c:pt idx="5489">
                  <c:v>66.168126310595781</c:v>
                </c:pt>
                <c:pt idx="5490">
                  <c:v>66.168126310595781</c:v>
                </c:pt>
                <c:pt idx="5491">
                  <c:v>66.168126310595781</c:v>
                </c:pt>
                <c:pt idx="5492">
                  <c:v>66.121869988898482</c:v>
                </c:pt>
                <c:pt idx="5493">
                  <c:v>66.075613667201182</c:v>
                </c:pt>
                <c:pt idx="5494">
                  <c:v>66.075613667201182</c:v>
                </c:pt>
                <c:pt idx="5495">
                  <c:v>66.075613667201182</c:v>
                </c:pt>
                <c:pt idx="5496">
                  <c:v>66.075613667201182</c:v>
                </c:pt>
                <c:pt idx="5497">
                  <c:v>66.075613667201182</c:v>
                </c:pt>
                <c:pt idx="5498">
                  <c:v>66.075613667201182</c:v>
                </c:pt>
                <c:pt idx="5499">
                  <c:v>66.075613667201182</c:v>
                </c:pt>
                <c:pt idx="5500">
                  <c:v>66.075613667201182</c:v>
                </c:pt>
                <c:pt idx="5501">
                  <c:v>66.075613667201182</c:v>
                </c:pt>
                <c:pt idx="5502">
                  <c:v>66.075613667201182</c:v>
                </c:pt>
                <c:pt idx="5503">
                  <c:v>66.075613667201182</c:v>
                </c:pt>
                <c:pt idx="5504">
                  <c:v>66.075613667201182</c:v>
                </c:pt>
                <c:pt idx="5505">
                  <c:v>66.075613667201182</c:v>
                </c:pt>
                <c:pt idx="5506">
                  <c:v>66.075613667201182</c:v>
                </c:pt>
                <c:pt idx="5507">
                  <c:v>66.02627359072406</c:v>
                </c:pt>
                <c:pt idx="5508">
                  <c:v>66.02627359072406</c:v>
                </c:pt>
                <c:pt idx="5509">
                  <c:v>66.017022326384605</c:v>
                </c:pt>
                <c:pt idx="5510">
                  <c:v>66.004687307265328</c:v>
                </c:pt>
                <c:pt idx="5511">
                  <c:v>66.004687307265328</c:v>
                </c:pt>
                <c:pt idx="5512">
                  <c:v>66.004687307265328</c:v>
                </c:pt>
                <c:pt idx="5513">
                  <c:v>65.927593437769829</c:v>
                </c:pt>
                <c:pt idx="5514">
                  <c:v>65.927593437769829</c:v>
                </c:pt>
                <c:pt idx="5515">
                  <c:v>65.927593437769829</c:v>
                </c:pt>
                <c:pt idx="5516">
                  <c:v>65.927593437769829</c:v>
                </c:pt>
                <c:pt idx="5517">
                  <c:v>65.927593437769829</c:v>
                </c:pt>
                <c:pt idx="5518">
                  <c:v>65.927593437769829</c:v>
                </c:pt>
                <c:pt idx="5519">
                  <c:v>65.927593437769829</c:v>
                </c:pt>
                <c:pt idx="5520">
                  <c:v>65.927593437769829</c:v>
                </c:pt>
                <c:pt idx="5521">
                  <c:v>65.927593437769829</c:v>
                </c:pt>
                <c:pt idx="5522">
                  <c:v>65.927593437769829</c:v>
                </c:pt>
                <c:pt idx="5523">
                  <c:v>65.927593437769829</c:v>
                </c:pt>
                <c:pt idx="5524">
                  <c:v>65.927593437769829</c:v>
                </c:pt>
                <c:pt idx="5525">
                  <c:v>65.927593437769829</c:v>
                </c:pt>
                <c:pt idx="5526">
                  <c:v>65.927593437769829</c:v>
                </c:pt>
                <c:pt idx="5527">
                  <c:v>65.927593437769829</c:v>
                </c:pt>
                <c:pt idx="5528">
                  <c:v>65.927593437769829</c:v>
                </c:pt>
                <c:pt idx="5529">
                  <c:v>65.927593437769829</c:v>
                </c:pt>
                <c:pt idx="5530">
                  <c:v>65.927593437769829</c:v>
                </c:pt>
                <c:pt idx="5531">
                  <c:v>65.927593437769829</c:v>
                </c:pt>
                <c:pt idx="5532">
                  <c:v>65.927593437769829</c:v>
                </c:pt>
                <c:pt idx="5533">
                  <c:v>65.927593437769829</c:v>
                </c:pt>
                <c:pt idx="5534">
                  <c:v>65.927593437769829</c:v>
                </c:pt>
                <c:pt idx="5535">
                  <c:v>65.856667077833976</c:v>
                </c:pt>
                <c:pt idx="5536">
                  <c:v>65.847415813494507</c:v>
                </c:pt>
                <c:pt idx="5537">
                  <c:v>65.847415813494507</c:v>
                </c:pt>
                <c:pt idx="5538">
                  <c:v>65.838164549155053</c:v>
                </c:pt>
                <c:pt idx="5539">
                  <c:v>65.831997039595407</c:v>
                </c:pt>
                <c:pt idx="5540">
                  <c:v>65.825829530035776</c:v>
                </c:pt>
                <c:pt idx="5541">
                  <c:v>65.80424324657703</c:v>
                </c:pt>
                <c:pt idx="5542">
                  <c:v>65.80424324657703</c:v>
                </c:pt>
                <c:pt idx="5543">
                  <c:v>65.80424324657703</c:v>
                </c:pt>
                <c:pt idx="5544">
                  <c:v>65.80424324657703</c:v>
                </c:pt>
                <c:pt idx="5545">
                  <c:v>65.80424324657703</c:v>
                </c:pt>
                <c:pt idx="5546">
                  <c:v>65.80424324657703</c:v>
                </c:pt>
                <c:pt idx="5547">
                  <c:v>65.776489453558654</c:v>
                </c:pt>
                <c:pt idx="5548">
                  <c:v>65.776489453558654</c:v>
                </c:pt>
                <c:pt idx="5549">
                  <c:v>65.776489453558654</c:v>
                </c:pt>
                <c:pt idx="5550">
                  <c:v>65.764154434439376</c:v>
                </c:pt>
                <c:pt idx="5551">
                  <c:v>65.736400641420985</c:v>
                </c:pt>
                <c:pt idx="5552">
                  <c:v>65.736400641420985</c:v>
                </c:pt>
                <c:pt idx="5553">
                  <c:v>65.736400641420985</c:v>
                </c:pt>
                <c:pt idx="5554">
                  <c:v>65.736400641420985</c:v>
                </c:pt>
                <c:pt idx="5555">
                  <c:v>65.736400641420985</c:v>
                </c:pt>
                <c:pt idx="5556">
                  <c:v>65.736400641420985</c:v>
                </c:pt>
                <c:pt idx="5557">
                  <c:v>65.736400641420985</c:v>
                </c:pt>
                <c:pt idx="5558">
                  <c:v>65.736400641420985</c:v>
                </c:pt>
                <c:pt idx="5559">
                  <c:v>65.699395584063154</c:v>
                </c:pt>
                <c:pt idx="5560">
                  <c:v>65.699395584063154</c:v>
                </c:pt>
                <c:pt idx="5561">
                  <c:v>65.699395584063154</c:v>
                </c:pt>
                <c:pt idx="5562">
                  <c:v>65.699395584063154</c:v>
                </c:pt>
                <c:pt idx="5563">
                  <c:v>65.640804243246578</c:v>
                </c:pt>
                <c:pt idx="5564">
                  <c:v>65.640804243246578</c:v>
                </c:pt>
                <c:pt idx="5565">
                  <c:v>65.640804243246578</c:v>
                </c:pt>
                <c:pt idx="5566">
                  <c:v>65.640804243246578</c:v>
                </c:pt>
                <c:pt idx="5567">
                  <c:v>65.640804243246578</c:v>
                </c:pt>
                <c:pt idx="5568">
                  <c:v>65.640804243246578</c:v>
                </c:pt>
                <c:pt idx="5569">
                  <c:v>65.640804243246578</c:v>
                </c:pt>
                <c:pt idx="5570">
                  <c:v>65.640804243246578</c:v>
                </c:pt>
                <c:pt idx="5571">
                  <c:v>65.640804243246578</c:v>
                </c:pt>
                <c:pt idx="5572">
                  <c:v>65.640804243246578</c:v>
                </c:pt>
                <c:pt idx="5573">
                  <c:v>65.640804243246578</c:v>
                </c:pt>
                <c:pt idx="5574">
                  <c:v>65.640804243246578</c:v>
                </c:pt>
                <c:pt idx="5575">
                  <c:v>65.640804243246578</c:v>
                </c:pt>
                <c:pt idx="5576">
                  <c:v>65.640804243246578</c:v>
                </c:pt>
                <c:pt idx="5577">
                  <c:v>65.640804243246578</c:v>
                </c:pt>
                <c:pt idx="5578">
                  <c:v>65.57604539287037</c:v>
                </c:pt>
                <c:pt idx="5579">
                  <c:v>65.57604539287037</c:v>
                </c:pt>
                <c:pt idx="5580">
                  <c:v>65.57604539287037</c:v>
                </c:pt>
                <c:pt idx="5581">
                  <c:v>65.57604539287037</c:v>
                </c:pt>
                <c:pt idx="5582">
                  <c:v>65.57604539287037</c:v>
                </c:pt>
                <c:pt idx="5583">
                  <c:v>65.57604539287037</c:v>
                </c:pt>
                <c:pt idx="5584">
                  <c:v>65.554459109411624</c:v>
                </c:pt>
                <c:pt idx="5585">
                  <c:v>65.529789071173056</c:v>
                </c:pt>
                <c:pt idx="5586">
                  <c:v>65.529789071173056</c:v>
                </c:pt>
                <c:pt idx="5587">
                  <c:v>65.529789071173056</c:v>
                </c:pt>
                <c:pt idx="5588">
                  <c:v>65.529789071173056</c:v>
                </c:pt>
                <c:pt idx="5589">
                  <c:v>65.529789071173056</c:v>
                </c:pt>
                <c:pt idx="5590">
                  <c:v>65.529789071173056</c:v>
                </c:pt>
                <c:pt idx="5591">
                  <c:v>65.529789071173056</c:v>
                </c:pt>
                <c:pt idx="5592">
                  <c:v>65.502035278154679</c:v>
                </c:pt>
                <c:pt idx="5593">
                  <c:v>65.502035278154679</c:v>
                </c:pt>
                <c:pt idx="5594">
                  <c:v>65.471197730356479</c:v>
                </c:pt>
                <c:pt idx="5595">
                  <c:v>65.471197730356479</c:v>
                </c:pt>
                <c:pt idx="5596">
                  <c:v>65.471197730356479</c:v>
                </c:pt>
                <c:pt idx="5597">
                  <c:v>65.471197730356479</c:v>
                </c:pt>
                <c:pt idx="5598">
                  <c:v>65.471197730356479</c:v>
                </c:pt>
                <c:pt idx="5599">
                  <c:v>65.471197730356479</c:v>
                </c:pt>
                <c:pt idx="5600">
                  <c:v>65.471197730356479</c:v>
                </c:pt>
                <c:pt idx="5601">
                  <c:v>65.471197730356479</c:v>
                </c:pt>
                <c:pt idx="5602">
                  <c:v>65.443443937338103</c:v>
                </c:pt>
                <c:pt idx="5603">
                  <c:v>65.437276427778471</c:v>
                </c:pt>
                <c:pt idx="5604">
                  <c:v>65.424941408659194</c:v>
                </c:pt>
                <c:pt idx="5605">
                  <c:v>65.424941408659194</c:v>
                </c:pt>
                <c:pt idx="5606">
                  <c:v>65.424941408659194</c:v>
                </c:pt>
                <c:pt idx="5607">
                  <c:v>65.403355125200449</c:v>
                </c:pt>
                <c:pt idx="5608">
                  <c:v>65.403355125200449</c:v>
                </c:pt>
                <c:pt idx="5609">
                  <c:v>65.403355125200449</c:v>
                </c:pt>
                <c:pt idx="5610">
                  <c:v>65.403355125200449</c:v>
                </c:pt>
                <c:pt idx="5611">
                  <c:v>65.387936351301349</c:v>
                </c:pt>
                <c:pt idx="5612">
                  <c:v>65.381768841741703</c:v>
                </c:pt>
                <c:pt idx="5613">
                  <c:v>65.372517577402249</c:v>
                </c:pt>
                <c:pt idx="5614">
                  <c:v>65.372517577402249</c:v>
                </c:pt>
                <c:pt idx="5615">
                  <c:v>65.347847539163681</c:v>
                </c:pt>
                <c:pt idx="5616">
                  <c:v>65.347847539163681</c:v>
                </c:pt>
                <c:pt idx="5617">
                  <c:v>65.347847539163681</c:v>
                </c:pt>
                <c:pt idx="5618">
                  <c:v>65.347847539163681</c:v>
                </c:pt>
                <c:pt idx="5619">
                  <c:v>65.347847539163681</c:v>
                </c:pt>
                <c:pt idx="5620">
                  <c:v>65.347847539163681</c:v>
                </c:pt>
                <c:pt idx="5621">
                  <c:v>65.313926236585658</c:v>
                </c:pt>
                <c:pt idx="5622">
                  <c:v>65.313926236585658</c:v>
                </c:pt>
                <c:pt idx="5623">
                  <c:v>65.313926236585658</c:v>
                </c:pt>
                <c:pt idx="5624">
                  <c:v>65.313926236585658</c:v>
                </c:pt>
                <c:pt idx="5625">
                  <c:v>65.313926236585658</c:v>
                </c:pt>
                <c:pt idx="5626">
                  <c:v>65.29542370790675</c:v>
                </c:pt>
                <c:pt idx="5627">
                  <c:v>65.255334895769096</c:v>
                </c:pt>
                <c:pt idx="5628">
                  <c:v>65.255334895769096</c:v>
                </c:pt>
                <c:pt idx="5629">
                  <c:v>65.255334895769096</c:v>
                </c:pt>
                <c:pt idx="5630">
                  <c:v>65.255334895769096</c:v>
                </c:pt>
                <c:pt idx="5631">
                  <c:v>65.255334895769096</c:v>
                </c:pt>
                <c:pt idx="5632">
                  <c:v>65.255334895769096</c:v>
                </c:pt>
                <c:pt idx="5633">
                  <c:v>65.255334895769096</c:v>
                </c:pt>
                <c:pt idx="5634">
                  <c:v>65.255334895769096</c:v>
                </c:pt>
                <c:pt idx="5635">
                  <c:v>65.255334895769096</c:v>
                </c:pt>
                <c:pt idx="5636">
                  <c:v>65.255334895769096</c:v>
                </c:pt>
                <c:pt idx="5637">
                  <c:v>65.255334895769096</c:v>
                </c:pt>
                <c:pt idx="5638">
                  <c:v>65.255334895769096</c:v>
                </c:pt>
                <c:pt idx="5639">
                  <c:v>65.209078574071782</c:v>
                </c:pt>
                <c:pt idx="5640">
                  <c:v>65.209078574071782</c:v>
                </c:pt>
                <c:pt idx="5641">
                  <c:v>65.209078574071782</c:v>
                </c:pt>
                <c:pt idx="5642">
                  <c:v>65.196743554952505</c:v>
                </c:pt>
                <c:pt idx="5643">
                  <c:v>65.141235968915751</c:v>
                </c:pt>
                <c:pt idx="5644">
                  <c:v>65.141235968915751</c:v>
                </c:pt>
                <c:pt idx="5645">
                  <c:v>65.141235968915751</c:v>
                </c:pt>
                <c:pt idx="5646">
                  <c:v>65.141235968915751</c:v>
                </c:pt>
                <c:pt idx="5647">
                  <c:v>65.141235968915751</c:v>
                </c:pt>
                <c:pt idx="5648">
                  <c:v>65.141235968915751</c:v>
                </c:pt>
                <c:pt idx="5649">
                  <c:v>65.141235968915751</c:v>
                </c:pt>
                <c:pt idx="5650">
                  <c:v>65.141235968915751</c:v>
                </c:pt>
                <c:pt idx="5651">
                  <c:v>65.141235968915751</c:v>
                </c:pt>
                <c:pt idx="5652">
                  <c:v>65.141235968915751</c:v>
                </c:pt>
                <c:pt idx="5653">
                  <c:v>65.141235968915751</c:v>
                </c:pt>
                <c:pt idx="5654">
                  <c:v>65.141235968915751</c:v>
                </c:pt>
                <c:pt idx="5655">
                  <c:v>65.141235968915751</c:v>
                </c:pt>
                <c:pt idx="5656">
                  <c:v>65.141235968915751</c:v>
                </c:pt>
                <c:pt idx="5657">
                  <c:v>65.141235968915751</c:v>
                </c:pt>
                <c:pt idx="5658">
                  <c:v>65.141235968915751</c:v>
                </c:pt>
                <c:pt idx="5659">
                  <c:v>65.141235968915751</c:v>
                </c:pt>
                <c:pt idx="5660">
                  <c:v>65.070309608979898</c:v>
                </c:pt>
                <c:pt idx="5661">
                  <c:v>65.070309608979898</c:v>
                </c:pt>
                <c:pt idx="5662">
                  <c:v>65.070309608979898</c:v>
                </c:pt>
                <c:pt idx="5663">
                  <c:v>65.070309608979898</c:v>
                </c:pt>
                <c:pt idx="5664">
                  <c:v>65.070309608979898</c:v>
                </c:pt>
                <c:pt idx="5665">
                  <c:v>65.070309608979898</c:v>
                </c:pt>
                <c:pt idx="5666">
                  <c:v>65.048723325521152</c:v>
                </c:pt>
                <c:pt idx="5667">
                  <c:v>65.039472061181698</c:v>
                </c:pt>
                <c:pt idx="5668">
                  <c:v>65.039472061181698</c:v>
                </c:pt>
                <c:pt idx="5669">
                  <c:v>65.005550758603675</c:v>
                </c:pt>
                <c:pt idx="5670">
                  <c:v>65.005550758603675</c:v>
                </c:pt>
                <c:pt idx="5671">
                  <c:v>65.005550758603675</c:v>
                </c:pt>
                <c:pt idx="5672">
                  <c:v>65.005550758603675</c:v>
                </c:pt>
                <c:pt idx="5673">
                  <c:v>65.005550758603675</c:v>
                </c:pt>
                <c:pt idx="5674">
                  <c:v>65.005550758603675</c:v>
                </c:pt>
                <c:pt idx="5675">
                  <c:v>65.005550758603675</c:v>
                </c:pt>
                <c:pt idx="5676">
                  <c:v>65.005550758603675</c:v>
                </c:pt>
                <c:pt idx="5677">
                  <c:v>65.005550758603675</c:v>
                </c:pt>
                <c:pt idx="5678">
                  <c:v>64.968545701245844</c:v>
                </c:pt>
                <c:pt idx="5679">
                  <c:v>64.968545701245844</c:v>
                </c:pt>
                <c:pt idx="5680">
                  <c:v>64.968545701245844</c:v>
                </c:pt>
                <c:pt idx="5681">
                  <c:v>64.956210682126553</c:v>
                </c:pt>
                <c:pt idx="5682">
                  <c:v>64.946959417787099</c:v>
                </c:pt>
                <c:pt idx="5683">
                  <c:v>64.946959417787099</c:v>
                </c:pt>
                <c:pt idx="5684">
                  <c:v>64.93770815344763</c:v>
                </c:pt>
                <c:pt idx="5685">
                  <c:v>64.928456889108176</c:v>
                </c:pt>
                <c:pt idx="5686">
                  <c:v>64.928456889108176</c:v>
                </c:pt>
                <c:pt idx="5687">
                  <c:v>64.906870605649431</c:v>
                </c:pt>
                <c:pt idx="5688">
                  <c:v>64.906870605649431</c:v>
                </c:pt>
                <c:pt idx="5689">
                  <c:v>64.906870605649431</c:v>
                </c:pt>
                <c:pt idx="5690">
                  <c:v>64.906870605649431</c:v>
                </c:pt>
                <c:pt idx="5691">
                  <c:v>64.906870605649431</c:v>
                </c:pt>
                <c:pt idx="5692">
                  <c:v>64.885284322190699</c:v>
                </c:pt>
                <c:pt idx="5693">
                  <c:v>64.885284322190699</c:v>
                </c:pt>
                <c:pt idx="5694">
                  <c:v>64.876033057851231</c:v>
                </c:pt>
                <c:pt idx="5695">
                  <c:v>64.848279264832868</c:v>
                </c:pt>
                <c:pt idx="5696">
                  <c:v>64.848279264832868</c:v>
                </c:pt>
                <c:pt idx="5697">
                  <c:v>64.848279264832868</c:v>
                </c:pt>
                <c:pt idx="5698">
                  <c:v>64.848279264832868</c:v>
                </c:pt>
                <c:pt idx="5699">
                  <c:v>64.848279264832868</c:v>
                </c:pt>
                <c:pt idx="5700">
                  <c:v>64.848279264832868</c:v>
                </c:pt>
                <c:pt idx="5701">
                  <c:v>64.848279264832868</c:v>
                </c:pt>
                <c:pt idx="5702">
                  <c:v>64.848279264832868</c:v>
                </c:pt>
                <c:pt idx="5703">
                  <c:v>64.817441717034669</c:v>
                </c:pt>
                <c:pt idx="5704">
                  <c:v>64.817441717034669</c:v>
                </c:pt>
                <c:pt idx="5705">
                  <c:v>64.8081904526952</c:v>
                </c:pt>
                <c:pt idx="5706">
                  <c:v>64.780436659676823</c:v>
                </c:pt>
                <c:pt idx="5707">
                  <c:v>64.780436659676823</c:v>
                </c:pt>
                <c:pt idx="5708">
                  <c:v>64.780436659676823</c:v>
                </c:pt>
                <c:pt idx="5709">
                  <c:v>64.780436659676823</c:v>
                </c:pt>
                <c:pt idx="5710">
                  <c:v>64.780436659676823</c:v>
                </c:pt>
                <c:pt idx="5711">
                  <c:v>64.780436659676823</c:v>
                </c:pt>
                <c:pt idx="5712">
                  <c:v>64.780436659676823</c:v>
                </c:pt>
                <c:pt idx="5713">
                  <c:v>64.780436659676823</c:v>
                </c:pt>
                <c:pt idx="5714">
                  <c:v>64.721845318860247</c:v>
                </c:pt>
                <c:pt idx="5715">
                  <c:v>64.721845318860247</c:v>
                </c:pt>
                <c:pt idx="5716">
                  <c:v>64.721845318860247</c:v>
                </c:pt>
                <c:pt idx="5717">
                  <c:v>64.721845318860247</c:v>
                </c:pt>
                <c:pt idx="5718">
                  <c:v>64.721845318860247</c:v>
                </c:pt>
                <c:pt idx="5719">
                  <c:v>64.721845318860247</c:v>
                </c:pt>
                <c:pt idx="5720">
                  <c:v>64.721845318860247</c:v>
                </c:pt>
                <c:pt idx="5721">
                  <c:v>64.721845318860247</c:v>
                </c:pt>
                <c:pt idx="5722">
                  <c:v>64.721845318860247</c:v>
                </c:pt>
                <c:pt idx="5723">
                  <c:v>64.721845318860247</c:v>
                </c:pt>
                <c:pt idx="5724">
                  <c:v>64.721845318860247</c:v>
                </c:pt>
                <c:pt idx="5725">
                  <c:v>64.681756506722593</c:v>
                </c:pt>
                <c:pt idx="5726">
                  <c:v>64.681756506722593</c:v>
                </c:pt>
                <c:pt idx="5727">
                  <c:v>64.657086468484025</c:v>
                </c:pt>
                <c:pt idx="5728">
                  <c:v>64.657086468484025</c:v>
                </c:pt>
                <c:pt idx="5729">
                  <c:v>64.657086468484025</c:v>
                </c:pt>
                <c:pt idx="5730">
                  <c:v>64.657086468484025</c:v>
                </c:pt>
                <c:pt idx="5731">
                  <c:v>64.657086468484025</c:v>
                </c:pt>
                <c:pt idx="5732">
                  <c:v>64.657086468484025</c:v>
                </c:pt>
                <c:pt idx="5733">
                  <c:v>64.629332675465648</c:v>
                </c:pt>
                <c:pt idx="5734">
                  <c:v>64.629332675465648</c:v>
                </c:pt>
                <c:pt idx="5735">
                  <c:v>64.629332675465648</c:v>
                </c:pt>
                <c:pt idx="5736">
                  <c:v>64.601578882447257</c:v>
                </c:pt>
                <c:pt idx="5737">
                  <c:v>64.601578882447257</c:v>
                </c:pt>
                <c:pt idx="5738">
                  <c:v>64.601578882447257</c:v>
                </c:pt>
                <c:pt idx="5739">
                  <c:v>64.601578882447257</c:v>
                </c:pt>
                <c:pt idx="5740">
                  <c:v>64.601578882447257</c:v>
                </c:pt>
                <c:pt idx="5741">
                  <c:v>64.601578882447257</c:v>
                </c:pt>
                <c:pt idx="5742">
                  <c:v>64.579992598988539</c:v>
                </c:pt>
                <c:pt idx="5743">
                  <c:v>64.570741334649071</c:v>
                </c:pt>
                <c:pt idx="5744">
                  <c:v>64.570741334649071</c:v>
                </c:pt>
                <c:pt idx="5745">
                  <c:v>64.561490070309617</c:v>
                </c:pt>
                <c:pt idx="5746">
                  <c:v>64.555322560749971</c:v>
                </c:pt>
                <c:pt idx="5747">
                  <c:v>64.518317503392126</c:v>
                </c:pt>
                <c:pt idx="5748">
                  <c:v>64.518317503392126</c:v>
                </c:pt>
                <c:pt idx="5749">
                  <c:v>64.518317503392126</c:v>
                </c:pt>
                <c:pt idx="5750">
                  <c:v>64.518317503392126</c:v>
                </c:pt>
                <c:pt idx="5751">
                  <c:v>64.518317503392126</c:v>
                </c:pt>
                <c:pt idx="5752">
                  <c:v>64.518317503392126</c:v>
                </c:pt>
                <c:pt idx="5753">
                  <c:v>64.518317503392126</c:v>
                </c:pt>
                <c:pt idx="5754">
                  <c:v>64.518317503392126</c:v>
                </c:pt>
                <c:pt idx="5755">
                  <c:v>64.518317503392126</c:v>
                </c:pt>
                <c:pt idx="5756">
                  <c:v>64.518317503392126</c:v>
                </c:pt>
                <c:pt idx="5757">
                  <c:v>64.518317503392126</c:v>
                </c:pt>
                <c:pt idx="5758">
                  <c:v>64.478228691254472</c:v>
                </c:pt>
                <c:pt idx="5759">
                  <c:v>64.478228691254472</c:v>
                </c:pt>
                <c:pt idx="5760">
                  <c:v>64.468977426915004</c:v>
                </c:pt>
                <c:pt idx="5761">
                  <c:v>64.462809917355372</c:v>
                </c:pt>
                <c:pt idx="5762">
                  <c:v>64.404218576538796</c:v>
                </c:pt>
                <c:pt idx="5763">
                  <c:v>64.404218576538796</c:v>
                </c:pt>
                <c:pt idx="5764">
                  <c:v>64.404218576538796</c:v>
                </c:pt>
                <c:pt idx="5765">
                  <c:v>64.404218576538796</c:v>
                </c:pt>
                <c:pt idx="5766">
                  <c:v>64.404218576538796</c:v>
                </c:pt>
                <c:pt idx="5767">
                  <c:v>64.404218576538796</c:v>
                </c:pt>
                <c:pt idx="5768">
                  <c:v>64.404218576538796</c:v>
                </c:pt>
                <c:pt idx="5769">
                  <c:v>64.404218576538796</c:v>
                </c:pt>
                <c:pt idx="5770">
                  <c:v>64.404218576538796</c:v>
                </c:pt>
                <c:pt idx="5771">
                  <c:v>64.404218576538796</c:v>
                </c:pt>
                <c:pt idx="5772">
                  <c:v>64.404218576538796</c:v>
                </c:pt>
                <c:pt idx="5773">
                  <c:v>64.404218576538796</c:v>
                </c:pt>
                <c:pt idx="5774">
                  <c:v>64.404218576538796</c:v>
                </c:pt>
                <c:pt idx="5775">
                  <c:v>64.404218576538796</c:v>
                </c:pt>
                <c:pt idx="5776">
                  <c:v>64.404218576538796</c:v>
                </c:pt>
                <c:pt idx="5777">
                  <c:v>64.404218576538796</c:v>
                </c:pt>
                <c:pt idx="5778">
                  <c:v>64.404218576538796</c:v>
                </c:pt>
                <c:pt idx="5779">
                  <c:v>64.404218576538796</c:v>
                </c:pt>
                <c:pt idx="5780">
                  <c:v>64.342543480942396</c:v>
                </c:pt>
                <c:pt idx="5781">
                  <c:v>64.342543480942396</c:v>
                </c:pt>
                <c:pt idx="5782">
                  <c:v>64.317873442703828</c:v>
                </c:pt>
                <c:pt idx="5783">
                  <c:v>64.317873442703828</c:v>
                </c:pt>
                <c:pt idx="5784">
                  <c:v>64.317873442703828</c:v>
                </c:pt>
                <c:pt idx="5785">
                  <c:v>64.317873442703828</c:v>
                </c:pt>
                <c:pt idx="5786">
                  <c:v>64.317873442703828</c:v>
                </c:pt>
                <c:pt idx="5787">
                  <c:v>64.317873442703828</c:v>
                </c:pt>
                <c:pt idx="5788">
                  <c:v>64.262365856667074</c:v>
                </c:pt>
                <c:pt idx="5789">
                  <c:v>64.262365856667074</c:v>
                </c:pt>
                <c:pt idx="5790">
                  <c:v>64.262365856667074</c:v>
                </c:pt>
                <c:pt idx="5791">
                  <c:v>64.262365856667074</c:v>
                </c:pt>
                <c:pt idx="5792">
                  <c:v>64.262365856667074</c:v>
                </c:pt>
                <c:pt idx="5793">
                  <c:v>64.262365856667074</c:v>
                </c:pt>
                <c:pt idx="5794">
                  <c:v>64.262365856667074</c:v>
                </c:pt>
                <c:pt idx="5795">
                  <c:v>64.262365856667074</c:v>
                </c:pt>
                <c:pt idx="5796">
                  <c:v>64.262365856667074</c:v>
                </c:pt>
                <c:pt idx="5797">
                  <c:v>64.262365856667074</c:v>
                </c:pt>
                <c:pt idx="5798">
                  <c:v>64.262365856667074</c:v>
                </c:pt>
                <c:pt idx="5799">
                  <c:v>64.262365856667074</c:v>
                </c:pt>
                <c:pt idx="5800">
                  <c:v>64.163685703712829</c:v>
                </c:pt>
                <c:pt idx="5801">
                  <c:v>64.163685703712829</c:v>
                </c:pt>
                <c:pt idx="5802">
                  <c:v>64.163685703712829</c:v>
                </c:pt>
                <c:pt idx="5803">
                  <c:v>64.163685703712829</c:v>
                </c:pt>
                <c:pt idx="5804">
                  <c:v>64.163685703712829</c:v>
                </c:pt>
                <c:pt idx="5805">
                  <c:v>64.163685703712829</c:v>
                </c:pt>
                <c:pt idx="5806">
                  <c:v>64.163685703712829</c:v>
                </c:pt>
                <c:pt idx="5807">
                  <c:v>64.163685703712829</c:v>
                </c:pt>
                <c:pt idx="5808">
                  <c:v>64.163685703712829</c:v>
                </c:pt>
                <c:pt idx="5809">
                  <c:v>64.163685703712829</c:v>
                </c:pt>
                <c:pt idx="5810">
                  <c:v>64.163685703712829</c:v>
                </c:pt>
                <c:pt idx="5811">
                  <c:v>64.163685703712829</c:v>
                </c:pt>
                <c:pt idx="5812">
                  <c:v>64.163685703712829</c:v>
                </c:pt>
                <c:pt idx="5813">
                  <c:v>64.163685703712829</c:v>
                </c:pt>
                <c:pt idx="5814">
                  <c:v>64.163685703712829</c:v>
                </c:pt>
                <c:pt idx="5815">
                  <c:v>64.163685703712829</c:v>
                </c:pt>
                <c:pt idx="5816">
                  <c:v>64.163685703712829</c:v>
                </c:pt>
                <c:pt idx="5817">
                  <c:v>64.163685703712829</c:v>
                </c:pt>
                <c:pt idx="5818">
                  <c:v>64.163685703712829</c:v>
                </c:pt>
                <c:pt idx="5819">
                  <c:v>64.163685703712829</c:v>
                </c:pt>
                <c:pt idx="5820">
                  <c:v>64.089675588997167</c:v>
                </c:pt>
                <c:pt idx="5821">
                  <c:v>64.089675588997167</c:v>
                </c:pt>
                <c:pt idx="5822">
                  <c:v>64.089675588997167</c:v>
                </c:pt>
                <c:pt idx="5823">
                  <c:v>64.089675588997167</c:v>
                </c:pt>
                <c:pt idx="5824">
                  <c:v>64.074256815098067</c:v>
                </c:pt>
                <c:pt idx="5825">
                  <c:v>64.046503022079676</c:v>
                </c:pt>
                <c:pt idx="5826">
                  <c:v>64.046503022079676</c:v>
                </c:pt>
                <c:pt idx="5827">
                  <c:v>64.046503022079676</c:v>
                </c:pt>
                <c:pt idx="5828">
                  <c:v>64.046503022079676</c:v>
                </c:pt>
                <c:pt idx="5829">
                  <c:v>64.046503022079676</c:v>
                </c:pt>
                <c:pt idx="5830">
                  <c:v>64.046503022079676</c:v>
                </c:pt>
                <c:pt idx="5831">
                  <c:v>64.046503022079676</c:v>
                </c:pt>
                <c:pt idx="5832">
                  <c:v>64.046503022079676</c:v>
                </c:pt>
                <c:pt idx="5833">
                  <c:v>64.012581719501654</c:v>
                </c:pt>
                <c:pt idx="5834">
                  <c:v>64.012581719501654</c:v>
                </c:pt>
                <c:pt idx="5835">
                  <c:v>64.012581719501654</c:v>
                </c:pt>
                <c:pt idx="5836">
                  <c:v>63.997162945602568</c:v>
                </c:pt>
                <c:pt idx="5837">
                  <c:v>63.997162945602568</c:v>
                </c:pt>
                <c:pt idx="5838">
                  <c:v>63.987911681263107</c:v>
                </c:pt>
                <c:pt idx="5839">
                  <c:v>63.981744171703468</c:v>
                </c:pt>
                <c:pt idx="5840">
                  <c:v>63.972492907364007</c:v>
                </c:pt>
                <c:pt idx="5841">
                  <c:v>63.972492907364007</c:v>
                </c:pt>
                <c:pt idx="5842">
                  <c:v>63.94473911434563</c:v>
                </c:pt>
                <c:pt idx="5843">
                  <c:v>63.94473911434563</c:v>
                </c:pt>
                <c:pt idx="5844">
                  <c:v>63.94473911434563</c:v>
                </c:pt>
                <c:pt idx="5845">
                  <c:v>63.94473911434563</c:v>
                </c:pt>
                <c:pt idx="5846">
                  <c:v>63.94473911434563</c:v>
                </c:pt>
                <c:pt idx="5847">
                  <c:v>63.94473911434563</c:v>
                </c:pt>
                <c:pt idx="5848">
                  <c:v>63.94473911434563</c:v>
                </c:pt>
                <c:pt idx="5849">
                  <c:v>63.910817811767608</c:v>
                </c:pt>
                <c:pt idx="5850">
                  <c:v>63.910817811767608</c:v>
                </c:pt>
                <c:pt idx="5851">
                  <c:v>63.910817811767608</c:v>
                </c:pt>
                <c:pt idx="5852">
                  <c:v>63.910817811767608</c:v>
                </c:pt>
                <c:pt idx="5853">
                  <c:v>63.895399037868508</c:v>
                </c:pt>
                <c:pt idx="5854">
                  <c:v>63.879980263969408</c:v>
                </c:pt>
                <c:pt idx="5855">
                  <c:v>63.879980263969408</c:v>
                </c:pt>
                <c:pt idx="5856">
                  <c:v>63.879980263969408</c:v>
                </c:pt>
                <c:pt idx="5857">
                  <c:v>63.879980263969408</c:v>
                </c:pt>
                <c:pt idx="5858">
                  <c:v>63.855310225730854</c:v>
                </c:pt>
                <c:pt idx="5859">
                  <c:v>63.855310225730854</c:v>
                </c:pt>
                <c:pt idx="5860">
                  <c:v>63.855310225730854</c:v>
                </c:pt>
                <c:pt idx="5861">
                  <c:v>63.855310225730854</c:v>
                </c:pt>
                <c:pt idx="5862">
                  <c:v>63.833723942272115</c:v>
                </c:pt>
                <c:pt idx="5863">
                  <c:v>63.833723942272115</c:v>
                </c:pt>
                <c:pt idx="5864">
                  <c:v>63.833723942272115</c:v>
                </c:pt>
                <c:pt idx="5865">
                  <c:v>63.815221413593193</c:v>
                </c:pt>
                <c:pt idx="5866">
                  <c:v>63.815221413593193</c:v>
                </c:pt>
                <c:pt idx="5867">
                  <c:v>63.815221413593193</c:v>
                </c:pt>
                <c:pt idx="5868">
                  <c:v>63.768965091895893</c:v>
                </c:pt>
                <c:pt idx="5869">
                  <c:v>63.768965091895893</c:v>
                </c:pt>
                <c:pt idx="5870">
                  <c:v>63.768965091895893</c:v>
                </c:pt>
                <c:pt idx="5871">
                  <c:v>63.768965091895893</c:v>
                </c:pt>
                <c:pt idx="5872">
                  <c:v>63.768965091895893</c:v>
                </c:pt>
                <c:pt idx="5873">
                  <c:v>63.768965091895893</c:v>
                </c:pt>
                <c:pt idx="5874">
                  <c:v>63.768965091895893</c:v>
                </c:pt>
                <c:pt idx="5875">
                  <c:v>63.768965091895893</c:v>
                </c:pt>
                <c:pt idx="5876">
                  <c:v>63.768965091895893</c:v>
                </c:pt>
                <c:pt idx="5877">
                  <c:v>63.768965091895893</c:v>
                </c:pt>
                <c:pt idx="5878">
                  <c:v>63.768965091895893</c:v>
                </c:pt>
                <c:pt idx="5879">
                  <c:v>63.768965091895893</c:v>
                </c:pt>
                <c:pt idx="5880">
                  <c:v>63.725792524978409</c:v>
                </c:pt>
                <c:pt idx="5881">
                  <c:v>63.725792524978409</c:v>
                </c:pt>
                <c:pt idx="5882">
                  <c:v>63.704206241519678</c:v>
                </c:pt>
                <c:pt idx="5883">
                  <c:v>63.704206241519678</c:v>
                </c:pt>
                <c:pt idx="5884">
                  <c:v>63.704206241519678</c:v>
                </c:pt>
                <c:pt idx="5885">
                  <c:v>63.704206241519678</c:v>
                </c:pt>
                <c:pt idx="5886">
                  <c:v>63.704206241519678</c:v>
                </c:pt>
                <c:pt idx="5887">
                  <c:v>63.679536203281117</c:v>
                </c:pt>
                <c:pt idx="5888">
                  <c:v>63.679536203281117</c:v>
                </c:pt>
                <c:pt idx="5889">
                  <c:v>63.679536203281117</c:v>
                </c:pt>
                <c:pt idx="5890">
                  <c:v>63.657949919822379</c:v>
                </c:pt>
                <c:pt idx="5891">
                  <c:v>63.657949919822379</c:v>
                </c:pt>
                <c:pt idx="5892">
                  <c:v>63.657949919822379</c:v>
                </c:pt>
                <c:pt idx="5893">
                  <c:v>63.657949919822379</c:v>
                </c:pt>
                <c:pt idx="5894">
                  <c:v>63.642531145923279</c:v>
                </c:pt>
                <c:pt idx="5895">
                  <c:v>63.630196126803995</c:v>
                </c:pt>
                <c:pt idx="5896">
                  <c:v>63.630196126803995</c:v>
                </c:pt>
                <c:pt idx="5897">
                  <c:v>63.630196126803995</c:v>
                </c:pt>
                <c:pt idx="5898">
                  <c:v>63.608609843345256</c:v>
                </c:pt>
                <c:pt idx="5899">
                  <c:v>63.608609843345256</c:v>
                </c:pt>
                <c:pt idx="5900">
                  <c:v>63.608609843345256</c:v>
                </c:pt>
                <c:pt idx="5901">
                  <c:v>63.608609843345256</c:v>
                </c:pt>
                <c:pt idx="5902">
                  <c:v>63.587023559886511</c:v>
                </c:pt>
                <c:pt idx="5903">
                  <c:v>63.587023559886511</c:v>
                </c:pt>
                <c:pt idx="5904">
                  <c:v>63.587023559886511</c:v>
                </c:pt>
                <c:pt idx="5905">
                  <c:v>63.528432219069941</c:v>
                </c:pt>
                <c:pt idx="5906">
                  <c:v>63.528432219069941</c:v>
                </c:pt>
                <c:pt idx="5907">
                  <c:v>63.528432219069941</c:v>
                </c:pt>
                <c:pt idx="5908">
                  <c:v>63.528432219069941</c:v>
                </c:pt>
                <c:pt idx="5909">
                  <c:v>63.528432219069941</c:v>
                </c:pt>
                <c:pt idx="5910">
                  <c:v>63.528432219069941</c:v>
                </c:pt>
                <c:pt idx="5911">
                  <c:v>63.528432219069941</c:v>
                </c:pt>
                <c:pt idx="5912">
                  <c:v>63.528432219069941</c:v>
                </c:pt>
                <c:pt idx="5913">
                  <c:v>63.528432219069941</c:v>
                </c:pt>
                <c:pt idx="5914">
                  <c:v>63.528432219069941</c:v>
                </c:pt>
                <c:pt idx="5915">
                  <c:v>63.528432219069941</c:v>
                </c:pt>
                <c:pt idx="5916">
                  <c:v>63.528432219069941</c:v>
                </c:pt>
                <c:pt idx="5917">
                  <c:v>63.528432219069941</c:v>
                </c:pt>
                <c:pt idx="5918">
                  <c:v>63.528432219069941</c:v>
                </c:pt>
                <c:pt idx="5919">
                  <c:v>63.528432219069941</c:v>
                </c:pt>
                <c:pt idx="5920">
                  <c:v>63.528432219069941</c:v>
                </c:pt>
                <c:pt idx="5921">
                  <c:v>63.466757123473542</c:v>
                </c:pt>
                <c:pt idx="5922">
                  <c:v>63.466757123473542</c:v>
                </c:pt>
                <c:pt idx="5923">
                  <c:v>63.466757123473542</c:v>
                </c:pt>
                <c:pt idx="5924">
                  <c:v>63.466757123473542</c:v>
                </c:pt>
                <c:pt idx="5925">
                  <c:v>63.448254594794619</c:v>
                </c:pt>
                <c:pt idx="5926">
                  <c:v>63.448254594794619</c:v>
                </c:pt>
                <c:pt idx="5927">
                  <c:v>63.423584556556065</c:v>
                </c:pt>
                <c:pt idx="5928">
                  <c:v>63.423584556556065</c:v>
                </c:pt>
                <c:pt idx="5929">
                  <c:v>63.423584556556065</c:v>
                </c:pt>
                <c:pt idx="5930">
                  <c:v>63.423584556556065</c:v>
                </c:pt>
                <c:pt idx="5931">
                  <c:v>63.423584556556065</c:v>
                </c:pt>
                <c:pt idx="5932">
                  <c:v>63.423584556556065</c:v>
                </c:pt>
                <c:pt idx="5933">
                  <c:v>63.389663253978043</c:v>
                </c:pt>
                <c:pt idx="5934">
                  <c:v>63.389663253978043</c:v>
                </c:pt>
                <c:pt idx="5935">
                  <c:v>63.389663253978043</c:v>
                </c:pt>
                <c:pt idx="5936">
                  <c:v>63.389663253978043</c:v>
                </c:pt>
                <c:pt idx="5937">
                  <c:v>63.389663253978043</c:v>
                </c:pt>
                <c:pt idx="5938">
                  <c:v>63.349574441840382</c:v>
                </c:pt>
                <c:pt idx="5939">
                  <c:v>63.349574441840382</c:v>
                </c:pt>
                <c:pt idx="5940">
                  <c:v>63.349574441840382</c:v>
                </c:pt>
                <c:pt idx="5941">
                  <c:v>63.349574441840382</c:v>
                </c:pt>
                <c:pt idx="5942">
                  <c:v>63.349574441840382</c:v>
                </c:pt>
                <c:pt idx="5943">
                  <c:v>63.349574441840382</c:v>
                </c:pt>
                <c:pt idx="5944">
                  <c:v>63.349574441840382</c:v>
                </c:pt>
                <c:pt idx="5945">
                  <c:v>63.349574441840382</c:v>
                </c:pt>
                <c:pt idx="5946">
                  <c:v>63.318736894042182</c:v>
                </c:pt>
                <c:pt idx="5947">
                  <c:v>63.318736894042182</c:v>
                </c:pt>
                <c:pt idx="5948">
                  <c:v>63.309485629702721</c:v>
                </c:pt>
                <c:pt idx="5949">
                  <c:v>63.27248057234489</c:v>
                </c:pt>
                <c:pt idx="5950">
                  <c:v>63.27248057234489</c:v>
                </c:pt>
                <c:pt idx="5951">
                  <c:v>63.27248057234489</c:v>
                </c:pt>
                <c:pt idx="5952">
                  <c:v>63.27248057234489</c:v>
                </c:pt>
                <c:pt idx="5953">
                  <c:v>63.27248057234489</c:v>
                </c:pt>
                <c:pt idx="5954">
                  <c:v>63.27248057234489</c:v>
                </c:pt>
                <c:pt idx="5955">
                  <c:v>63.27248057234489</c:v>
                </c:pt>
                <c:pt idx="5956">
                  <c:v>63.27248057234489</c:v>
                </c:pt>
                <c:pt idx="5957">
                  <c:v>63.27248057234489</c:v>
                </c:pt>
                <c:pt idx="5958">
                  <c:v>63.27248057234489</c:v>
                </c:pt>
                <c:pt idx="5959">
                  <c:v>63.27248057234489</c:v>
                </c:pt>
                <c:pt idx="5960">
                  <c:v>63.229308005427413</c:v>
                </c:pt>
                <c:pt idx="5961">
                  <c:v>63.229308005427413</c:v>
                </c:pt>
                <c:pt idx="5962">
                  <c:v>63.229308005427413</c:v>
                </c:pt>
                <c:pt idx="5963">
                  <c:v>63.21080547674849</c:v>
                </c:pt>
                <c:pt idx="5964">
                  <c:v>63.21080547674849</c:v>
                </c:pt>
                <c:pt idx="5965">
                  <c:v>63.21080547674849</c:v>
                </c:pt>
                <c:pt idx="5966">
                  <c:v>63.198470457629206</c:v>
                </c:pt>
                <c:pt idx="5967">
                  <c:v>63.192302948069567</c:v>
                </c:pt>
                <c:pt idx="5968">
                  <c:v>63.183051683730106</c:v>
                </c:pt>
                <c:pt idx="5969">
                  <c:v>63.183051683730106</c:v>
                </c:pt>
                <c:pt idx="5970">
                  <c:v>63.155297890711722</c:v>
                </c:pt>
                <c:pt idx="5971">
                  <c:v>63.155297890711722</c:v>
                </c:pt>
                <c:pt idx="5972">
                  <c:v>63.155297890711722</c:v>
                </c:pt>
                <c:pt idx="5973">
                  <c:v>63.155297890711722</c:v>
                </c:pt>
                <c:pt idx="5974">
                  <c:v>63.155297890711722</c:v>
                </c:pt>
                <c:pt idx="5975">
                  <c:v>63.155297890711722</c:v>
                </c:pt>
                <c:pt idx="5976">
                  <c:v>63.155297890711722</c:v>
                </c:pt>
                <c:pt idx="5977">
                  <c:v>63.124460342913537</c:v>
                </c:pt>
                <c:pt idx="5978">
                  <c:v>63.124460342913537</c:v>
                </c:pt>
                <c:pt idx="5979">
                  <c:v>63.124460342913537</c:v>
                </c:pt>
                <c:pt idx="5980">
                  <c:v>63.102874059454791</c:v>
                </c:pt>
                <c:pt idx="5981">
                  <c:v>63.102874059454791</c:v>
                </c:pt>
                <c:pt idx="5982">
                  <c:v>63.102874059454791</c:v>
                </c:pt>
                <c:pt idx="5983">
                  <c:v>63.102874059454791</c:v>
                </c:pt>
                <c:pt idx="5984">
                  <c:v>63.068952756876776</c:v>
                </c:pt>
                <c:pt idx="5985">
                  <c:v>63.068952756876776</c:v>
                </c:pt>
                <c:pt idx="5986">
                  <c:v>63.068952756876776</c:v>
                </c:pt>
                <c:pt idx="5987">
                  <c:v>63.068952756876776</c:v>
                </c:pt>
                <c:pt idx="5988">
                  <c:v>63.068952756876776</c:v>
                </c:pt>
                <c:pt idx="5989">
                  <c:v>63.068952756876776</c:v>
                </c:pt>
                <c:pt idx="5990">
                  <c:v>63.068952756876776</c:v>
                </c:pt>
                <c:pt idx="5991">
                  <c:v>63.044282718638215</c:v>
                </c:pt>
                <c:pt idx="5992">
                  <c:v>63.035031454298753</c:v>
                </c:pt>
                <c:pt idx="5993">
                  <c:v>63.035031454298753</c:v>
                </c:pt>
                <c:pt idx="5994">
                  <c:v>63.025780189959292</c:v>
                </c:pt>
                <c:pt idx="5995">
                  <c:v>63.019612680399653</c:v>
                </c:pt>
                <c:pt idx="5996">
                  <c:v>63.007277661280369</c:v>
                </c:pt>
                <c:pt idx="5997">
                  <c:v>63.007277661280369</c:v>
                </c:pt>
                <c:pt idx="5998">
                  <c:v>63.007277661280369</c:v>
                </c:pt>
                <c:pt idx="5999">
                  <c:v>62.988775132601461</c:v>
                </c:pt>
                <c:pt idx="6000">
                  <c:v>62.988775132601461</c:v>
                </c:pt>
                <c:pt idx="6001">
                  <c:v>62.988775132601461</c:v>
                </c:pt>
                <c:pt idx="6002">
                  <c:v>62.970272603922538</c:v>
                </c:pt>
                <c:pt idx="6003">
                  <c:v>62.970272603922538</c:v>
                </c:pt>
                <c:pt idx="6004">
                  <c:v>62.970272603922538</c:v>
                </c:pt>
                <c:pt idx="6005">
                  <c:v>62.957937584803261</c:v>
                </c:pt>
                <c:pt idx="6006">
                  <c:v>62.9486863204638</c:v>
                </c:pt>
                <c:pt idx="6007">
                  <c:v>62.9486863204638</c:v>
                </c:pt>
                <c:pt idx="6008">
                  <c:v>62.927100037005054</c:v>
                </c:pt>
                <c:pt idx="6009">
                  <c:v>62.927100037005054</c:v>
                </c:pt>
                <c:pt idx="6010">
                  <c:v>62.927100037005054</c:v>
                </c:pt>
                <c:pt idx="6011">
                  <c:v>62.927100037005054</c:v>
                </c:pt>
                <c:pt idx="6012">
                  <c:v>62.927100037005054</c:v>
                </c:pt>
                <c:pt idx="6013">
                  <c:v>62.905513753546316</c:v>
                </c:pt>
                <c:pt idx="6014">
                  <c:v>62.905513753546316</c:v>
                </c:pt>
                <c:pt idx="6015">
                  <c:v>62.840754903170101</c:v>
                </c:pt>
                <c:pt idx="6016">
                  <c:v>62.840754903170101</c:v>
                </c:pt>
                <c:pt idx="6017">
                  <c:v>62.840754903170101</c:v>
                </c:pt>
                <c:pt idx="6018">
                  <c:v>62.840754903170101</c:v>
                </c:pt>
                <c:pt idx="6019">
                  <c:v>62.840754903170101</c:v>
                </c:pt>
                <c:pt idx="6020">
                  <c:v>62.840754903170101</c:v>
                </c:pt>
                <c:pt idx="6021">
                  <c:v>62.840754903170101</c:v>
                </c:pt>
                <c:pt idx="6022">
                  <c:v>62.840754903170101</c:v>
                </c:pt>
                <c:pt idx="6023">
                  <c:v>62.840754903170101</c:v>
                </c:pt>
                <c:pt idx="6024">
                  <c:v>62.840754903170101</c:v>
                </c:pt>
                <c:pt idx="6025">
                  <c:v>62.840754903170101</c:v>
                </c:pt>
                <c:pt idx="6026">
                  <c:v>62.840754903170101</c:v>
                </c:pt>
                <c:pt idx="6027">
                  <c:v>62.840754903170101</c:v>
                </c:pt>
                <c:pt idx="6028">
                  <c:v>62.840754903170101</c:v>
                </c:pt>
                <c:pt idx="6029">
                  <c:v>62.840754903170101</c:v>
                </c:pt>
                <c:pt idx="6030">
                  <c:v>62.840754903170101</c:v>
                </c:pt>
                <c:pt idx="6031">
                  <c:v>62.840754903170101</c:v>
                </c:pt>
                <c:pt idx="6032">
                  <c:v>62.840754903170101</c:v>
                </c:pt>
                <c:pt idx="6033">
                  <c:v>62.840754903170101</c:v>
                </c:pt>
                <c:pt idx="6034">
                  <c:v>62.779079807573702</c:v>
                </c:pt>
                <c:pt idx="6035">
                  <c:v>62.766744788454417</c:v>
                </c:pt>
                <c:pt idx="6036">
                  <c:v>62.766744788454417</c:v>
                </c:pt>
                <c:pt idx="6037">
                  <c:v>62.766744788454417</c:v>
                </c:pt>
                <c:pt idx="6038">
                  <c:v>62.729739731096579</c:v>
                </c:pt>
                <c:pt idx="6039">
                  <c:v>62.729739731096579</c:v>
                </c:pt>
                <c:pt idx="6040">
                  <c:v>62.729739731096579</c:v>
                </c:pt>
                <c:pt idx="6041">
                  <c:v>62.729739731096579</c:v>
                </c:pt>
                <c:pt idx="6042">
                  <c:v>62.729739731096579</c:v>
                </c:pt>
                <c:pt idx="6043">
                  <c:v>62.729739731096579</c:v>
                </c:pt>
                <c:pt idx="6044">
                  <c:v>62.729739731096579</c:v>
                </c:pt>
                <c:pt idx="6045">
                  <c:v>62.729739731096579</c:v>
                </c:pt>
                <c:pt idx="6046">
                  <c:v>62.729739731096579</c:v>
                </c:pt>
                <c:pt idx="6047">
                  <c:v>62.692734673738748</c:v>
                </c:pt>
                <c:pt idx="6048">
                  <c:v>62.692734673738748</c:v>
                </c:pt>
                <c:pt idx="6049">
                  <c:v>62.692734673738748</c:v>
                </c:pt>
                <c:pt idx="6050">
                  <c:v>62.680399654619464</c:v>
                </c:pt>
                <c:pt idx="6051">
                  <c:v>62.600222030344142</c:v>
                </c:pt>
                <c:pt idx="6052">
                  <c:v>62.600222030344142</c:v>
                </c:pt>
                <c:pt idx="6053">
                  <c:v>62.600222030344142</c:v>
                </c:pt>
                <c:pt idx="6054">
                  <c:v>62.600222030344142</c:v>
                </c:pt>
                <c:pt idx="6055">
                  <c:v>62.600222030344142</c:v>
                </c:pt>
                <c:pt idx="6056">
                  <c:v>62.600222030344142</c:v>
                </c:pt>
                <c:pt idx="6057">
                  <c:v>62.600222030344142</c:v>
                </c:pt>
                <c:pt idx="6058">
                  <c:v>62.600222030344142</c:v>
                </c:pt>
                <c:pt idx="6059">
                  <c:v>62.600222030344142</c:v>
                </c:pt>
                <c:pt idx="6060">
                  <c:v>62.600222030344142</c:v>
                </c:pt>
                <c:pt idx="6061">
                  <c:v>62.600222030344142</c:v>
                </c:pt>
                <c:pt idx="6062">
                  <c:v>62.600222030344142</c:v>
                </c:pt>
                <c:pt idx="6063">
                  <c:v>62.600222030344142</c:v>
                </c:pt>
                <c:pt idx="6064">
                  <c:v>62.600222030344142</c:v>
                </c:pt>
                <c:pt idx="6065">
                  <c:v>62.600222030344142</c:v>
                </c:pt>
                <c:pt idx="6066">
                  <c:v>62.600222030344142</c:v>
                </c:pt>
                <c:pt idx="6067">
                  <c:v>62.600222030344142</c:v>
                </c:pt>
                <c:pt idx="6068">
                  <c:v>62.600222030344142</c:v>
                </c:pt>
                <c:pt idx="6069">
                  <c:v>62.600222030344142</c:v>
                </c:pt>
                <c:pt idx="6070">
                  <c:v>62.600222030344142</c:v>
                </c:pt>
                <c:pt idx="6071">
                  <c:v>62.600222030344142</c:v>
                </c:pt>
                <c:pt idx="6072">
                  <c:v>62.600222030344142</c:v>
                </c:pt>
                <c:pt idx="6073">
                  <c:v>62.600222030344142</c:v>
                </c:pt>
                <c:pt idx="6074">
                  <c:v>62.600222030344142</c:v>
                </c:pt>
                <c:pt idx="6075">
                  <c:v>62.600222030344142</c:v>
                </c:pt>
                <c:pt idx="6076">
                  <c:v>62.520044406068834</c:v>
                </c:pt>
                <c:pt idx="6077">
                  <c:v>62.510793141729373</c:v>
                </c:pt>
                <c:pt idx="6078">
                  <c:v>62.510793141729373</c:v>
                </c:pt>
                <c:pt idx="6079">
                  <c:v>62.501541877389911</c:v>
                </c:pt>
                <c:pt idx="6080">
                  <c:v>62.49229061305045</c:v>
                </c:pt>
                <c:pt idx="6081">
                  <c:v>62.49229061305045</c:v>
                </c:pt>
                <c:pt idx="6082">
                  <c:v>62.479955593931166</c:v>
                </c:pt>
                <c:pt idx="6083">
                  <c:v>62.479955593931166</c:v>
                </c:pt>
                <c:pt idx="6084">
                  <c:v>62.430615517454044</c:v>
                </c:pt>
                <c:pt idx="6085">
                  <c:v>62.430615517454044</c:v>
                </c:pt>
                <c:pt idx="6086">
                  <c:v>62.430615517454044</c:v>
                </c:pt>
                <c:pt idx="6087">
                  <c:v>62.430615517454044</c:v>
                </c:pt>
                <c:pt idx="6088">
                  <c:v>62.430615517454044</c:v>
                </c:pt>
                <c:pt idx="6089">
                  <c:v>62.430615517454044</c:v>
                </c:pt>
                <c:pt idx="6090">
                  <c:v>62.430615517454044</c:v>
                </c:pt>
                <c:pt idx="6091">
                  <c:v>62.430615517454044</c:v>
                </c:pt>
                <c:pt idx="6092">
                  <c:v>62.430615517454044</c:v>
                </c:pt>
                <c:pt idx="6093">
                  <c:v>62.430615517454044</c:v>
                </c:pt>
                <c:pt idx="6094">
                  <c:v>62.430615517454044</c:v>
                </c:pt>
                <c:pt idx="6095">
                  <c:v>62.430615517454044</c:v>
                </c:pt>
                <c:pt idx="6096">
                  <c:v>62.430615517454044</c:v>
                </c:pt>
                <c:pt idx="6097">
                  <c:v>62.430615517454044</c:v>
                </c:pt>
                <c:pt idx="6098">
                  <c:v>62.378191686197113</c:v>
                </c:pt>
                <c:pt idx="6099">
                  <c:v>62.378191686197113</c:v>
                </c:pt>
                <c:pt idx="6100">
                  <c:v>62.378191686197113</c:v>
                </c:pt>
                <c:pt idx="6101">
                  <c:v>62.362772912298013</c:v>
                </c:pt>
                <c:pt idx="6102">
                  <c:v>62.362772912298013</c:v>
                </c:pt>
                <c:pt idx="6103">
                  <c:v>62.353521647958551</c:v>
                </c:pt>
                <c:pt idx="6104">
                  <c:v>62.34427038361909</c:v>
                </c:pt>
                <c:pt idx="6105">
                  <c:v>62.34427038361909</c:v>
                </c:pt>
                <c:pt idx="6106">
                  <c:v>62.32885160971999</c:v>
                </c:pt>
                <c:pt idx="6107">
                  <c:v>62.32885160971999</c:v>
                </c:pt>
                <c:pt idx="6108">
                  <c:v>62.32885160971999</c:v>
                </c:pt>
                <c:pt idx="6109">
                  <c:v>62.316516590600713</c:v>
                </c:pt>
                <c:pt idx="6110">
                  <c:v>62.310349081041075</c:v>
                </c:pt>
                <c:pt idx="6111">
                  <c:v>62.301097816701613</c:v>
                </c:pt>
                <c:pt idx="6112">
                  <c:v>62.301097816701613</c:v>
                </c:pt>
                <c:pt idx="6113">
                  <c:v>62.273344023683244</c:v>
                </c:pt>
                <c:pt idx="6114">
                  <c:v>62.273344023683244</c:v>
                </c:pt>
                <c:pt idx="6115">
                  <c:v>62.273344023683244</c:v>
                </c:pt>
                <c:pt idx="6116">
                  <c:v>62.273344023683244</c:v>
                </c:pt>
                <c:pt idx="6117">
                  <c:v>62.273344023683244</c:v>
                </c:pt>
                <c:pt idx="6118">
                  <c:v>62.273344023683244</c:v>
                </c:pt>
                <c:pt idx="6119">
                  <c:v>62.273344023683244</c:v>
                </c:pt>
                <c:pt idx="6120">
                  <c:v>62.24559023066486</c:v>
                </c:pt>
                <c:pt idx="6121">
                  <c:v>62.24559023066486</c:v>
                </c:pt>
                <c:pt idx="6122">
                  <c:v>62.227087701985937</c:v>
                </c:pt>
                <c:pt idx="6123">
                  <c:v>62.227087701985937</c:v>
                </c:pt>
                <c:pt idx="6124">
                  <c:v>62.227087701985937</c:v>
                </c:pt>
                <c:pt idx="6125">
                  <c:v>62.227087701985937</c:v>
                </c:pt>
                <c:pt idx="6126">
                  <c:v>62.202417663747376</c:v>
                </c:pt>
                <c:pt idx="6127">
                  <c:v>62.202417663747376</c:v>
                </c:pt>
                <c:pt idx="6128">
                  <c:v>62.202417663747376</c:v>
                </c:pt>
                <c:pt idx="6129">
                  <c:v>62.202417663747376</c:v>
                </c:pt>
                <c:pt idx="6130">
                  <c:v>62.180831380288637</c:v>
                </c:pt>
                <c:pt idx="6131">
                  <c:v>62.180831380288637</c:v>
                </c:pt>
                <c:pt idx="6132">
                  <c:v>62.180831380288637</c:v>
                </c:pt>
                <c:pt idx="6133">
                  <c:v>62.153077587270253</c:v>
                </c:pt>
                <c:pt idx="6134">
                  <c:v>62.153077587270253</c:v>
                </c:pt>
                <c:pt idx="6135">
                  <c:v>62.153077587270253</c:v>
                </c:pt>
                <c:pt idx="6136">
                  <c:v>62.153077587270253</c:v>
                </c:pt>
                <c:pt idx="6137">
                  <c:v>62.153077587270253</c:v>
                </c:pt>
                <c:pt idx="6138">
                  <c:v>62.153077587270253</c:v>
                </c:pt>
                <c:pt idx="6139">
                  <c:v>62.131491303811529</c:v>
                </c:pt>
                <c:pt idx="6140">
                  <c:v>62.122240039472068</c:v>
                </c:pt>
                <c:pt idx="6141">
                  <c:v>62.122240039472068</c:v>
                </c:pt>
                <c:pt idx="6142">
                  <c:v>62.112988775132607</c:v>
                </c:pt>
                <c:pt idx="6143">
                  <c:v>62.094486246453684</c:v>
                </c:pt>
                <c:pt idx="6144">
                  <c:v>62.094486246453684</c:v>
                </c:pt>
                <c:pt idx="6145">
                  <c:v>62.094486246453684</c:v>
                </c:pt>
                <c:pt idx="6146">
                  <c:v>62.094486246453684</c:v>
                </c:pt>
                <c:pt idx="6147">
                  <c:v>62.094486246453684</c:v>
                </c:pt>
                <c:pt idx="6148">
                  <c:v>62.075983717774761</c:v>
                </c:pt>
                <c:pt idx="6149">
                  <c:v>62.060564943875661</c:v>
                </c:pt>
                <c:pt idx="6150">
                  <c:v>62.060564943875661</c:v>
                </c:pt>
                <c:pt idx="6151">
                  <c:v>62.060564943875661</c:v>
                </c:pt>
                <c:pt idx="6152">
                  <c:v>62.060564943875661</c:v>
                </c:pt>
                <c:pt idx="6153">
                  <c:v>62.032811150857285</c:v>
                </c:pt>
                <c:pt idx="6154">
                  <c:v>62.032811150857285</c:v>
                </c:pt>
                <c:pt idx="6155">
                  <c:v>62.032811150857285</c:v>
                </c:pt>
                <c:pt idx="6156">
                  <c:v>62.032811150857285</c:v>
                </c:pt>
                <c:pt idx="6157">
                  <c:v>62.032811150857285</c:v>
                </c:pt>
                <c:pt idx="6158">
                  <c:v>62.014308622178362</c:v>
                </c:pt>
                <c:pt idx="6159">
                  <c:v>62.008141112618716</c:v>
                </c:pt>
                <c:pt idx="6160">
                  <c:v>62.001973603059078</c:v>
                </c:pt>
                <c:pt idx="6161">
                  <c:v>61.995806093499453</c:v>
                </c:pt>
                <c:pt idx="6162">
                  <c:v>61.989638583939808</c:v>
                </c:pt>
                <c:pt idx="6163">
                  <c:v>61.971136055260892</c:v>
                </c:pt>
                <c:pt idx="6164">
                  <c:v>61.971136055260892</c:v>
                </c:pt>
                <c:pt idx="6165">
                  <c:v>61.971136055260892</c:v>
                </c:pt>
                <c:pt idx="6166">
                  <c:v>61.971136055260892</c:v>
                </c:pt>
                <c:pt idx="6167">
                  <c:v>61.971136055260892</c:v>
                </c:pt>
                <c:pt idx="6168">
                  <c:v>61.903293450104847</c:v>
                </c:pt>
                <c:pt idx="6169">
                  <c:v>61.903293450104847</c:v>
                </c:pt>
                <c:pt idx="6170">
                  <c:v>61.903293450104847</c:v>
                </c:pt>
                <c:pt idx="6171">
                  <c:v>61.903293450104847</c:v>
                </c:pt>
                <c:pt idx="6172">
                  <c:v>61.903293450104847</c:v>
                </c:pt>
                <c:pt idx="6173">
                  <c:v>61.903293450104847</c:v>
                </c:pt>
                <c:pt idx="6174">
                  <c:v>61.903293450104847</c:v>
                </c:pt>
                <c:pt idx="6175">
                  <c:v>61.903293450104847</c:v>
                </c:pt>
                <c:pt idx="6176">
                  <c:v>61.903293450104847</c:v>
                </c:pt>
                <c:pt idx="6177">
                  <c:v>61.903293450104847</c:v>
                </c:pt>
                <c:pt idx="6178">
                  <c:v>61.903293450104847</c:v>
                </c:pt>
                <c:pt idx="6179">
                  <c:v>61.903293450104847</c:v>
                </c:pt>
                <c:pt idx="6180">
                  <c:v>61.903293450104847</c:v>
                </c:pt>
                <c:pt idx="6181">
                  <c:v>61.903293450104847</c:v>
                </c:pt>
                <c:pt idx="6182">
                  <c:v>61.903293450104847</c:v>
                </c:pt>
                <c:pt idx="6183">
                  <c:v>61.903293450104847</c:v>
                </c:pt>
                <c:pt idx="6184">
                  <c:v>61.903293450104847</c:v>
                </c:pt>
                <c:pt idx="6185">
                  <c:v>61.844702109288278</c:v>
                </c:pt>
                <c:pt idx="6186">
                  <c:v>61.844702109288278</c:v>
                </c:pt>
                <c:pt idx="6187">
                  <c:v>61.826199580609355</c:v>
                </c:pt>
                <c:pt idx="6188">
                  <c:v>61.826199580609355</c:v>
                </c:pt>
                <c:pt idx="6189">
                  <c:v>61.826199580609355</c:v>
                </c:pt>
                <c:pt idx="6190">
                  <c:v>61.826199580609355</c:v>
                </c:pt>
                <c:pt idx="6191">
                  <c:v>61.798445787590971</c:v>
                </c:pt>
                <c:pt idx="6192">
                  <c:v>61.798445787590971</c:v>
                </c:pt>
                <c:pt idx="6193">
                  <c:v>61.798445787590971</c:v>
                </c:pt>
                <c:pt idx="6194">
                  <c:v>61.798445787590971</c:v>
                </c:pt>
                <c:pt idx="6195">
                  <c:v>61.798445787590971</c:v>
                </c:pt>
                <c:pt idx="6196">
                  <c:v>61.779943258912049</c:v>
                </c:pt>
                <c:pt idx="6197">
                  <c:v>61.752189465893672</c:v>
                </c:pt>
                <c:pt idx="6198">
                  <c:v>61.752189465893672</c:v>
                </c:pt>
                <c:pt idx="6199">
                  <c:v>61.752189465893672</c:v>
                </c:pt>
                <c:pt idx="6200">
                  <c:v>61.752189465893672</c:v>
                </c:pt>
                <c:pt idx="6201">
                  <c:v>61.752189465893672</c:v>
                </c:pt>
                <c:pt idx="6202">
                  <c:v>61.752189465893672</c:v>
                </c:pt>
                <c:pt idx="6203">
                  <c:v>61.752189465893672</c:v>
                </c:pt>
                <c:pt idx="6204">
                  <c:v>61.752189465893672</c:v>
                </c:pt>
                <c:pt idx="6205">
                  <c:v>61.718268163315649</c:v>
                </c:pt>
                <c:pt idx="6206">
                  <c:v>61.718268163315649</c:v>
                </c:pt>
                <c:pt idx="6207">
                  <c:v>61.718268163315649</c:v>
                </c:pt>
                <c:pt idx="6208">
                  <c:v>61.705933144196379</c:v>
                </c:pt>
                <c:pt idx="6209">
                  <c:v>61.693598125077095</c:v>
                </c:pt>
                <c:pt idx="6210">
                  <c:v>61.693598125077095</c:v>
                </c:pt>
                <c:pt idx="6211">
                  <c:v>61.693598125077095</c:v>
                </c:pt>
                <c:pt idx="6212">
                  <c:v>61.678179351177995</c:v>
                </c:pt>
                <c:pt idx="6213">
                  <c:v>61.678179351177995</c:v>
                </c:pt>
                <c:pt idx="6214">
                  <c:v>61.668928086838534</c:v>
                </c:pt>
                <c:pt idx="6215">
                  <c:v>61.650425558159618</c:v>
                </c:pt>
                <c:pt idx="6216">
                  <c:v>61.650425558159618</c:v>
                </c:pt>
                <c:pt idx="6217">
                  <c:v>61.650425558159618</c:v>
                </c:pt>
                <c:pt idx="6218">
                  <c:v>61.650425558159618</c:v>
                </c:pt>
                <c:pt idx="6219">
                  <c:v>61.650425558159618</c:v>
                </c:pt>
                <c:pt idx="6220">
                  <c:v>61.628839274700873</c:v>
                </c:pt>
                <c:pt idx="6221">
                  <c:v>61.628839274700873</c:v>
                </c:pt>
                <c:pt idx="6222">
                  <c:v>61.610336746021957</c:v>
                </c:pt>
                <c:pt idx="6223">
                  <c:v>61.610336746021957</c:v>
                </c:pt>
                <c:pt idx="6224">
                  <c:v>61.610336746021957</c:v>
                </c:pt>
                <c:pt idx="6225">
                  <c:v>61.610336746021957</c:v>
                </c:pt>
                <c:pt idx="6226">
                  <c:v>61.591834217343035</c:v>
                </c:pt>
                <c:pt idx="6227">
                  <c:v>61.591834217343035</c:v>
                </c:pt>
                <c:pt idx="6228">
                  <c:v>61.557912914765026</c:v>
                </c:pt>
                <c:pt idx="6229">
                  <c:v>61.557912914765026</c:v>
                </c:pt>
                <c:pt idx="6230">
                  <c:v>61.557912914765026</c:v>
                </c:pt>
                <c:pt idx="6231">
                  <c:v>61.557912914765026</c:v>
                </c:pt>
                <c:pt idx="6232">
                  <c:v>61.557912914765026</c:v>
                </c:pt>
                <c:pt idx="6233">
                  <c:v>61.557912914765026</c:v>
                </c:pt>
                <c:pt idx="6234">
                  <c:v>61.557912914765026</c:v>
                </c:pt>
                <c:pt idx="6235">
                  <c:v>61.557912914765026</c:v>
                </c:pt>
                <c:pt idx="6236">
                  <c:v>61.557912914765026</c:v>
                </c:pt>
                <c:pt idx="6237">
                  <c:v>61.52707536696682</c:v>
                </c:pt>
                <c:pt idx="6238">
                  <c:v>61.508572838287904</c:v>
                </c:pt>
                <c:pt idx="6239">
                  <c:v>61.508572838287904</c:v>
                </c:pt>
                <c:pt idx="6240">
                  <c:v>61.508572838287904</c:v>
                </c:pt>
                <c:pt idx="6241">
                  <c:v>61.508572838287904</c:v>
                </c:pt>
                <c:pt idx="6242">
                  <c:v>61.508572838287904</c:v>
                </c:pt>
                <c:pt idx="6243">
                  <c:v>61.490070309608981</c:v>
                </c:pt>
                <c:pt idx="6244">
                  <c:v>61.468484026150236</c:v>
                </c:pt>
                <c:pt idx="6245">
                  <c:v>61.468484026150236</c:v>
                </c:pt>
                <c:pt idx="6246">
                  <c:v>61.468484026150236</c:v>
                </c:pt>
                <c:pt idx="6247">
                  <c:v>61.468484026150236</c:v>
                </c:pt>
                <c:pt idx="6248">
                  <c:v>61.468484026150236</c:v>
                </c:pt>
                <c:pt idx="6249">
                  <c:v>61.468484026150236</c:v>
                </c:pt>
                <c:pt idx="6250">
                  <c:v>61.446897742691498</c:v>
                </c:pt>
                <c:pt idx="6251">
                  <c:v>61.440730233131859</c:v>
                </c:pt>
                <c:pt idx="6252">
                  <c:v>61.425311459232759</c:v>
                </c:pt>
                <c:pt idx="6253">
                  <c:v>61.425311459232759</c:v>
                </c:pt>
                <c:pt idx="6254">
                  <c:v>61.425311459232759</c:v>
                </c:pt>
                <c:pt idx="6255">
                  <c:v>61.425311459232759</c:v>
                </c:pt>
                <c:pt idx="6256">
                  <c:v>61.382138892315282</c:v>
                </c:pt>
                <c:pt idx="6257">
                  <c:v>61.382138892315282</c:v>
                </c:pt>
                <c:pt idx="6258">
                  <c:v>61.382138892315282</c:v>
                </c:pt>
                <c:pt idx="6259">
                  <c:v>61.382138892315282</c:v>
                </c:pt>
                <c:pt idx="6260">
                  <c:v>61.382138892315282</c:v>
                </c:pt>
                <c:pt idx="6261">
                  <c:v>61.382138892315282</c:v>
                </c:pt>
                <c:pt idx="6262">
                  <c:v>61.382138892315282</c:v>
                </c:pt>
                <c:pt idx="6263">
                  <c:v>61.382138892315282</c:v>
                </c:pt>
                <c:pt idx="6264">
                  <c:v>61.382138892315282</c:v>
                </c:pt>
                <c:pt idx="6265">
                  <c:v>61.382138892315282</c:v>
                </c:pt>
                <c:pt idx="6266">
                  <c:v>61.338966325397806</c:v>
                </c:pt>
                <c:pt idx="6267">
                  <c:v>61.338966325397806</c:v>
                </c:pt>
                <c:pt idx="6268">
                  <c:v>61.338966325397806</c:v>
                </c:pt>
                <c:pt idx="6269">
                  <c:v>61.338966325397806</c:v>
                </c:pt>
                <c:pt idx="6270">
                  <c:v>61.31738004193906</c:v>
                </c:pt>
                <c:pt idx="6271">
                  <c:v>61.31738004193906</c:v>
                </c:pt>
                <c:pt idx="6272">
                  <c:v>61.31738004193906</c:v>
                </c:pt>
                <c:pt idx="6273">
                  <c:v>61.305045022819783</c:v>
                </c:pt>
                <c:pt idx="6274">
                  <c:v>61.255704946342668</c:v>
                </c:pt>
                <c:pt idx="6275">
                  <c:v>61.255704946342668</c:v>
                </c:pt>
                <c:pt idx="6276">
                  <c:v>61.255704946342668</c:v>
                </c:pt>
                <c:pt idx="6277">
                  <c:v>61.255704946342668</c:v>
                </c:pt>
                <c:pt idx="6278">
                  <c:v>61.255704946342668</c:v>
                </c:pt>
                <c:pt idx="6279">
                  <c:v>61.255704946342668</c:v>
                </c:pt>
                <c:pt idx="6280">
                  <c:v>61.255704946342668</c:v>
                </c:pt>
                <c:pt idx="6281">
                  <c:v>61.255704946342668</c:v>
                </c:pt>
                <c:pt idx="6282">
                  <c:v>61.255704946342668</c:v>
                </c:pt>
                <c:pt idx="6283">
                  <c:v>61.255704946342668</c:v>
                </c:pt>
                <c:pt idx="6284">
                  <c:v>61.255704946342668</c:v>
                </c:pt>
                <c:pt idx="6285">
                  <c:v>61.255704946342668</c:v>
                </c:pt>
                <c:pt idx="6286">
                  <c:v>61.255704946342668</c:v>
                </c:pt>
                <c:pt idx="6287">
                  <c:v>61.255704946342668</c:v>
                </c:pt>
                <c:pt idx="6288">
                  <c:v>61.255704946342668</c:v>
                </c:pt>
                <c:pt idx="6289">
                  <c:v>61.206364869865546</c:v>
                </c:pt>
                <c:pt idx="6290">
                  <c:v>61.200197360305907</c:v>
                </c:pt>
                <c:pt idx="6291">
                  <c:v>61.194029850746269</c:v>
                </c:pt>
                <c:pt idx="6292">
                  <c:v>61.184778586406807</c:v>
                </c:pt>
                <c:pt idx="6293">
                  <c:v>61.184778586406807</c:v>
                </c:pt>
                <c:pt idx="6294">
                  <c:v>61.175527322067346</c:v>
                </c:pt>
                <c:pt idx="6295">
                  <c:v>61.079930923892931</c:v>
                </c:pt>
                <c:pt idx="6296">
                  <c:v>61.079930923892931</c:v>
                </c:pt>
                <c:pt idx="6297">
                  <c:v>61.079930923892931</c:v>
                </c:pt>
                <c:pt idx="6298">
                  <c:v>61.079930923892931</c:v>
                </c:pt>
                <c:pt idx="6299">
                  <c:v>61.079930923892931</c:v>
                </c:pt>
                <c:pt idx="6300">
                  <c:v>61.079930923892931</c:v>
                </c:pt>
                <c:pt idx="6301">
                  <c:v>61.079930923892931</c:v>
                </c:pt>
                <c:pt idx="6302">
                  <c:v>61.079930923892931</c:v>
                </c:pt>
                <c:pt idx="6303">
                  <c:v>61.079930923892931</c:v>
                </c:pt>
                <c:pt idx="6304">
                  <c:v>61.079930923892931</c:v>
                </c:pt>
                <c:pt idx="6305">
                  <c:v>61.079930923892931</c:v>
                </c:pt>
                <c:pt idx="6306">
                  <c:v>61.079930923892931</c:v>
                </c:pt>
                <c:pt idx="6307">
                  <c:v>61.079930923892931</c:v>
                </c:pt>
                <c:pt idx="6308">
                  <c:v>61.079930923892931</c:v>
                </c:pt>
                <c:pt idx="6309">
                  <c:v>61.079930923892931</c:v>
                </c:pt>
                <c:pt idx="6310">
                  <c:v>61.079930923892931</c:v>
                </c:pt>
                <c:pt idx="6311">
                  <c:v>61.079930923892931</c:v>
                </c:pt>
                <c:pt idx="6312">
                  <c:v>61.079930923892931</c:v>
                </c:pt>
                <c:pt idx="6313">
                  <c:v>61.079930923892931</c:v>
                </c:pt>
                <c:pt idx="6314">
                  <c:v>61.079930923892931</c:v>
                </c:pt>
                <c:pt idx="6315">
                  <c:v>61.079930923892931</c:v>
                </c:pt>
                <c:pt idx="6316">
                  <c:v>61.079930923892931</c:v>
                </c:pt>
                <c:pt idx="6317">
                  <c:v>61.079930923892931</c:v>
                </c:pt>
                <c:pt idx="6318">
                  <c:v>61.079930923892931</c:v>
                </c:pt>
                <c:pt idx="6319">
                  <c:v>61.079930923892931</c:v>
                </c:pt>
                <c:pt idx="6320">
                  <c:v>61.079930923892931</c:v>
                </c:pt>
                <c:pt idx="6321">
                  <c:v>61.079930923892931</c:v>
                </c:pt>
                <c:pt idx="6322">
                  <c:v>61.079930923892931</c:v>
                </c:pt>
                <c:pt idx="6323">
                  <c:v>61.079930923892931</c:v>
                </c:pt>
                <c:pt idx="6324">
                  <c:v>61.079930923892931</c:v>
                </c:pt>
                <c:pt idx="6325">
                  <c:v>60.984334525718523</c:v>
                </c:pt>
                <c:pt idx="6326">
                  <c:v>60.971999506599239</c:v>
                </c:pt>
                <c:pt idx="6327">
                  <c:v>60.971999506599239</c:v>
                </c:pt>
                <c:pt idx="6328">
                  <c:v>60.971999506599239</c:v>
                </c:pt>
                <c:pt idx="6329">
                  <c:v>60.959664487479955</c:v>
                </c:pt>
                <c:pt idx="6330">
                  <c:v>60.897989391883556</c:v>
                </c:pt>
                <c:pt idx="6331">
                  <c:v>60.897989391883556</c:v>
                </c:pt>
                <c:pt idx="6332">
                  <c:v>60.897989391883556</c:v>
                </c:pt>
                <c:pt idx="6333">
                  <c:v>60.897989391883556</c:v>
                </c:pt>
                <c:pt idx="6334">
                  <c:v>60.897989391883556</c:v>
                </c:pt>
                <c:pt idx="6335">
                  <c:v>60.897989391883556</c:v>
                </c:pt>
                <c:pt idx="6336">
                  <c:v>60.897989391883556</c:v>
                </c:pt>
                <c:pt idx="6337">
                  <c:v>60.897989391883556</c:v>
                </c:pt>
                <c:pt idx="6338">
                  <c:v>60.897989391883556</c:v>
                </c:pt>
                <c:pt idx="6339">
                  <c:v>60.897989391883556</c:v>
                </c:pt>
                <c:pt idx="6340">
                  <c:v>60.897989391883556</c:v>
                </c:pt>
                <c:pt idx="6341">
                  <c:v>60.897989391883556</c:v>
                </c:pt>
                <c:pt idx="6342">
                  <c:v>60.897989391883556</c:v>
                </c:pt>
                <c:pt idx="6343">
                  <c:v>60.897989391883556</c:v>
                </c:pt>
                <c:pt idx="6344">
                  <c:v>60.897989391883556</c:v>
                </c:pt>
                <c:pt idx="6345">
                  <c:v>60.897989391883556</c:v>
                </c:pt>
                <c:pt idx="6346">
                  <c:v>60.897989391883556</c:v>
                </c:pt>
                <c:pt idx="6347">
                  <c:v>60.897989391883556</c:v>
                </c:pt>
                <c:pt idx="6348">
                  <c:v>60.897989391883556</c:v>
                </c:pt>
                <c:pt idx="6349">
                  <c:v>60.830146786727525</c:v>
                </c:pt>
                <c:pt idx="6350">
                  <c:v>60.830146786727525</c:v>
                </c:pt>
                <c:pt idx="6351">
                  <c:v>60.830146786727525</c:v>
                </c:pt>
                <c:pt idx="6352">
                  <c:v>60.817811767608241</c:v>
                </c:pt>
                <c:pt idx="6353">
                  <c:v>60.808560503268779</c:v>
                </c:pt>
                <c:pt idx="6354">
                  <c:v>60.808560503268779</c:v>
                </c:pt>
                <c:pt idx="6355">
                  <c:v>60.780806710250403</c:v>
                </c:pt>
                <c:pt idx="6356">
                  <c:v>60.780806710250403</c:v>
                </c:pt>
                <c:pt idx="6357">
                  <c:v>60.780806710250403</c:v>
                </c:pt>
                <c:pt idx="6358">
                  <c:v>60.780806710250403</c:v>
                </c:pt>
                <c:pt idx="6359">
                  <c:v>60.780806710250403</c:v>
                </c:pt>
                <c:pt idx="6360">
                  <c:v>60.780806710250403</c:v>
                </c:pt>
                <c:pt idx="6361">
                  <c:v>60.780806710250403</c:v>
                </c:pt>
                <c:pt idx="6362">
                  <c:v>60.756136672011841</c:v>
                </c:pt>
                <c:pt idx="6363">
                  <c:v>60.749969162452203</c:v>
                </c:pt>
                <c:pt idx="6364">
                  <c:v>60.734550388553096</c:v>
                </c:pt>
                <c:pt idx="6365">
                  <c:v>60.734550388553096</c:v>
                </c:pt>
                <c:pt idx="6366">
                  <c:v>60.734550388553096</c:v>
                </c:pt>
                <c:pt idx="6367">
                  <c:v>60.734550388553096</c:v>
                </c:pt>
                <c:pt idx="6368">
                  <c:v>60.719131614653996</c:v>
                </c:pt>
                <c:pt idx="6369">
                  <c:v>60.700629085975088</c:v>
                </c:pt>
                <c:pt idx="6370">
                  <c:v>60.700629085975088</c:v>
                </c:pt>
                <c:pt idx="6371">
                  <c:v>60.700629085975088</c:v>
                </c:pt>
                <c:pt idx="6372">
                  <c:v>60.700629085975088</c:v>
                </c:pt>
                <c:pt idx="6373">
                  <c:v>60.700629085975088</c:v>
                </c:pt>
                <c:pt idx="6374">
                  <c:v>60.675959047736526</c:v>
                </c:pt>
                <c:pt idx="6375">
                  <c:v>60.675959047736526</c:v>
                </c:pt>
                <c:pt idx="6376">
                  <c:v>60.675959047736526</c:v>
                </c:pt>
                <c:pt idx="6377">
                  <c:v>60.64820525471815</c:v>
                </c:pt>
                <c:pt idx="6378">
                  <c:v>60.64820525471815</c:v>
                </c:pt>
                <c:pt idx="6379">
                  <c:v>60.64820525471815</c:v>
                </c:pt>
                <c:pt idx="6380">
                  <c:v>60.64820525471815</c:v>
                </c:pt>
                <c:pt idx="6381">
                  <c:v>60.64820525471815</c:v>
                </c:pt>
                <c:pt idx="6382">
                  <c:v>60.64820525471815</c:v>
                </c:pt>
                <c:pt idx="6383">
                  <c:v>60.623535216479581</c:v>
                </c:pt>
                <c:pt idx="6384">
                  <c:v>60.623535216479581</c:v>
                </c:pt>
                <c:pt idx="6385">
                  <c:v>60.611200197360304</c:v>
                </c:pt>
                <c:pt idx="6386">
                  <c:v>60.611200197360304</c:v>
                </c:pt>
                <c:pt idx="6387">
                  <c:v>60.601948933020843</c:v>
                </c:pt>
                <c:pt idx="6388">
                  <c:v>60.595781423461204</c:v>
                </c:pt>
                <c:pt idx="6389">
                  <c:v>60.586530159121743</c:v>
                </c:pt>
                <c:pt idx="6390">
                  <c:v>60.586530159121743</c:v>
                </c:pt>
                <c:pt idx="6391">
                  <c:v>60.577278894782282</c:v>
                </c:pt>
                <c:pt idx="6392">
                  <c:v>60.56802763044282</c:v>
                </c:pt>
                <c:pt idx="6393">
                  <c:v>60.56802763044282</c:v>
                </c:pt>
                <c:pt idx="6394">
                  <c:v>60.558776366103373</c:v>
                </c:pt>
                <c:pt idx="6395">
                  <c:v>60.543357592204273</c:v>
                </c:pt>
                <c:pt idx="6396">
                  <c:v>60.543357592204273</c:v>
                </c:pt>
                <c:pt idx="6397">
                  <c:v>60.543357592204273</c:v>
                </c:pt>
                <c:pt idx="6398">
                  <c:v>60.543357592204273</c:v>
                </c:pt>
                <c:pt idx="6399">
                  <c:v>60.527938818305174</c:v>
                </c:pt>
                <c:pt idx="6400">
                  <c:v>60.518687553965712</c:v>
                </c:pt>
                <c:pt idx="6401">
                  <c:v>60.518687553965712</c:v>
                </c:pt>
                <c:pt idx="6402">
                  <c:v>60.487850006167513</c:v>
                </c:pt>
                <c:pt idx="6403">
                  <c:v>60.487850006167513</c:v>
                </c:pt>
                <c:pt idx="6404">
                  <c:v>60.487850006167513</c:v>
                </c:pt>
                <c:pt idx="6405">
                  <c:v>60.487850006167513</c:v>
                </c:pt>
                <c:pt idx="6406">
                  <c:v>60.487850006167513</c:v>
                </c:pt>
                <c:pt idx="6407">
                  <c:v>60.487850006167513</c:v>
                </c:pt>
                <c:pt idx="6408">
                  <c:v>60.487850006167513</c:v>
                </c:pt>
                <c:pt idx="6409">
                  <c:v>60.487850006167513</c:v>
                </c:pt>
                <c:pt idx="6410">
                  <c:v>60.460096213149129</c:v>
                </c:pt>
                <c:pt idx="6411">
                  <c:v>60.45392870358949</c:v>
                </c:pt>
                <c:pt idx="6412">
                  <c:v>60.444677439250029</c:v>
                </c:pt>
                <c:pt idx="6413">
                  <c:v>60.444677439250029</c:v>
                </c:pt>
                <c:pt idx="6414">
                  <c:v>60.432342420130745</c:v>
                </c:pt>
                <c:pt idx="6415">
                  <c:v>60.432342420130745</c:v>
                </c:pt>
                <c:pt idx="6416">
                  <c:v>60.407672381892198</c:v>
                </c:pt>
                <c:pt idx="6417">
                  <c:v>60.407672381892198</c:v>
                </c:pt>
                <c:pt idx="6418">
                  <c:v>60.407672381892198</c:v>
                </c:pt>
                <c:pt idx="6419">
                  <c:v>60.407672381892198</c:v>
                </c:pt>
                <c:pt idx="6420">
                  <c:v>60.407672381892198</c:v>
                </c:pt>
                <c:pt idx="6421">
                  <c:v>60.407672381892198</c:v>
                </c:pt>
                <c:pt idx="6422">
                  <c:v>60.386086098433452</c:v>
                </c:pt>
                <c:pt idx="6423">
                  <c:v>60.379918588873814</c:v>
                </c:pt>
                <c:pt idx="6424">
                  <c:v>60.373751079314175</c:v>
                </c:pt>
                <c:pt idx="6425">
                  <c:v>60.355248550635253</c:v>
                </c:pt>
                <c:pt idx="6426">
                  <c:v>60.355248550635253</c:v>
                </c:pt>
                <c:pt idx="6427">
                  <c:v>60.355248550635253</c:v>
                </c:pt>
                <c:pt idx="6428">
                  <c:v>60.355248550635253</c:v>
                </c:pt>
                <c:pt idx="6429">
                  <c:v>60.355248550635253</c:v>
                </c:pt>
                <c:pt idx="6430">
                  <c:v>60.315159738497591</c:v>
                </c:pt>
                <c:pt idx="6431">
                  <c:v>60.315159738497591</c:v>
                </c:pt>
                <c:pt idx="6432">
                  <c:v>60.315159738497591</c:v>
                </c:pt>
                <c:pt idx="6433">
                  <c:v>60.315159738497591</c:v>
                </c:pt>
                <c:pt idx="6434">
                  <c:v>60.315159738497591</c:v>
                </c:pt>
                <c:pt idx="6435">
                  <c:v>60.315159738497591</c:v>
                </c:pt>
                <c:pt idx="6436">
                  <c:v>60.315159738497591</c:v>
                </c:pt>
                <c:pt idx="6437">
                  <c:v>60.315159738497591</c:v>
                </c:pt>
                <c:pt idx="6438">
                  <c:v>60.284322190699392</c:v>
                </c:pt>
                <c:pt idx="6439">
                  <c:v>60.284322190699392</c:v>
                </c:pt>
                <c:pt idx="6440">
                  <c:v>60.27507092635993</c:v>
                </c:pt>
                <c:pt idx="6441">
                  <c:v>60.265819662020483</c:v>
                </c:pt>
                <c:pt idx="6442">
                  <c:v>60.265819662020483</c:v>
                </c:pt>
                <c:pt idx="6443">
                  <c:v>60.256568397681022</c:v>
                </c:pt>
                <c:pt idx="6444">
                  <c:v>60.244233378561738</c:v>
                </c:pt>
                <c:pt idx="6445">
                  <c:v>60.244233378561738</c:v>
                </c:pt>
                <c:pt idx="6446">
                  <c:v>60.244233378561738</c:v>
                </c:pt>
                <c:pt idx="6447">
                  <c:v>60.228814604662638</c:v>
                </c:pt>
                <c:pt idx="6448">
                  <c:v>60.228814604662638</c:v>
                </c:pt>
                <c:pt idx="6449">
                  <c:v>60.219563340323177</c:v>
                </c:pt>
                <c:pt idx="6450">
                  <c:v>60.213395830763538</c:v>
                </c:pt>
                <c:pt idx="6451">
                  <c:v>60.201060811644261</c:v>
                </c:pt>
                <c:pt idx="6452">
                  <c:v>60.201060811644261</c:v>
                </c:pt>
                <c:pt idx="6453">
                  <c:v>60.201060811644261</c:v>
                </c:pt>
                <c:pt idx="6454">
                  <c:v>60.185642037745154</c:v>
                </c:pt>
                <c:pt idx="6455">
                  <c:v>60.185642037745154</c:v>
                </c:pt>
                <c:pt idx="6456">
                  <c:v>60.173307018625877</c:v>
                </c:pt>
                <c:pt idx="6457">
                  <c:v>60.173307018625877</c:v>
                </c:pt>
                <c:pt idx="6458">
                  <c:v>60.164055754286416</c:v>
                </c:pt>
                <c:pt idx="6459">
                  <c:v>60.142469470827677</c:v>
                </c:pt>
                <c:pt idx="6460">
                  <c:v>60.142469470827677</c:v>
                </c:pt>
                <c:pt idx="6461">
                  <c:v>60.142469470827677</c:v>
                </c:pt>
                <c:pt idx="6462">
                  <c:v>60.142469470827677</c:v>
                </c:pt>
                <c:pt idx="6463">
                  <c:v>60.142469470827677</c:v>
                </c:pt>
                <c:pt idx="6464">
                  <c:v>60.142469470827677</c:v>
                </c:pt>
                <c:pt idx="6465">
                  <c:v>60.099296903910201</c:v>
                </c:pt>
                <c:pt idx="6466">
                  <c:v>60.099296903910201</c:v>
                </c:pt>
                <c:pt idx="6467">
                  <c:v>60.099296903910201</c:v>
                </c:pt>
                <c:pt idx="6468">
                  <c:v>60.099296903910201</c:v>
                </c:pt>
                <c:pt idx="6469">
                  <c:v>60.099296903910201</c:v>
                </c:pt>
                <c:pt idx="6470">
                  <c:v>60.099296903910201</c:v>
                </c:pt>
                <c:pt idx="6471">
                  <c:v>60.099296903910201</c:v>
                </c:pt>
                <c:pt idx="6472">
                  <c:v>60.099296903910201</c:v>
                </c:pt>
                <c:pt idx="6473">
                  <c:v>60.065375601332185</c:v>
                </c:pt>
                <c:pt idx="6474">
                  <c:v>60.065375601332185</c:v>
                </c:pt>
                <c:pt idx="6475">
                  <c:v>60.065375601332185</c:v>
                </c:pt>
                <c:pt idx="6476">
                  <c:v>60.01295177007524</c:v>
                </c:pt>
                <c:pt idx="6477">
                  <c:v>60.01295177007524</c:v>
                </c:pt>
                <c:pt idx="6478">
                  <c:v>60.01295177007524</c:v>
                </c:pt>
                <c:pt idx="6479">
                  <c:v>60.01295177007524</c:v>
                </c:pt>
                <c:pt idx="6480">
                  <c:v>60.01295177007524</c:v>
                </c:pt>
                <c:pt idx="6481">
                  <c:v>60.01295177007524</c:v>
                </c:pt>
                <c:pt idx="6482">
                  <c:v>60.01295177007524</c:v>
                </c:pt>
                <c:pt idx="6483">
                  <c:v>60.01295177007524</c:v>
                </c:pt>
                <c:pt idx="6484">
                  <c:v>60.01295177007524</c:v>
                </c:pt>
                <c:pt idx="6485">
                  <c:v>60.01295177007524</c:v>
                </c:pt>
                <c:pt idx="6486">
                  <c:v>60.01295177007524</c:v>
                </c:pt>
                <c:pt idx="6487">
                  <c:v>60.01295177007524</c:v>
                </c:pt>
                <c:pt idx="6488">
                  <c:v>60.01295177007524</c:v>
                </c:pt>
                <c:pt idx="6489">
                  <c:v>60.01295177007524</c:v>
                </c:pt>
                <c:pt idx="6490">
                  <c:v>59.963611693598132</c:v>
                </c:pt>
                <c:pt idx="6491">
                  <c:v>59.963611693598132</c:v>
                </c:pt>
                <c:pt idx="6492">
                  <c:v>59.954360429258671</c:v>
                </c:pt>
                <c:pt idx="6493">
                  <c:v>59.948192919699025</c:v>
                </c:pt>
                <c:pt idx="6494">
                  <c:v>59.935857900579748</c:v>
                </c:pt>
                <c:pt idx="6495">
                  <c:v>59.935857900579748</c:v>
                </c:pt>
                <c:pt idx="6496">
                  <c:v>59.935857900579748</c:v>
                </c:pt>
                <c:pt idx="6497">
                  <c:v>59.923522881460464</c:v>
                </c:pt>
                <c:pt idx="6498">
                  <c:v>59.917355371900825</c:v>
                </c:pt>
                <c:pt idx="6499">
                  <c:v>59.911187862341187</c:v>
                </c:pt>
                <c:pt idx="6500">
                  <c:v>59.905020352781548</c:v>
                </c:pt>
                <c:pt idx="6501">
                  <c:v>59.895769088442087</c:v>
                </c:pt>
                <c:pt idx="6502">
                  <c:v>59.895769088442087</c:v>
                </c:pt>
                <c:pt idx="6503">
                  <c:v>59.886517824102626</c:v>
                </c:pt>
                <c:pt idx="6504">
                  <c:v>59.855680276304426</c:v>
                </c:pt>
                <c:pt idx="6505">
                  <c:v>59.855680276304426</c:v>
                </c:pt>
                <c:pt idx="6506">
                  <c:v>59.855680276304426</c:v>
                </c:pt>
                <c:pt idx="6507">
                  <c:v>59.855680276304426</c:v>
                </c:pt>
                <c:pt idx="6508">
                  <c:v>59.855680276304426</c:v>
                </c:pt>
                <c:pt idx="6509">
                  <c:v>59.855680276304426</c:v>
                </c:pt>
                <c:pt idx="6510">
                  <c:v>59.855680276304426</c:v>
                </c:pt>
                <c:pt idx="6511">
                  <c:v>59.855680276304426</c:v>
                </c:pt>
                <c:pt idx="6512">
                  <c:v>59.855680276304426</c:v>
                </c:pt>
                <c:pt idx="6513">
                  <c:v>59.815591464166772</c:v>
                </c:pt>
                <c:pt idx="6514">
                  <c:v>59.815591464166772</c:v>
                </c:pt>
                <c:pt idx="6515">
                  <c:v>59.815591464166772</c:v>
                </c:pt>
                <c:pt idx="6516">
                  <c:v>59.815591464166772</c:v>
                </c:pt>
                <c:pt idx="6517">
                  <c:v>59.797088935487849</c:v>
                </c:pt>
                <c:pt idx="6518">
                  <c:v>59.797088935487849</c:v>
                </c:pt>
                <c:pt idx="6519">
                  <c:v>59.787837671148395</c:v>
                </c:pt>
                <c:pt idx="6520">
                  <c:v>59.775502652029111</c:v>
                </c:pt>
                <c:pt idx="6521">
                  <c:v>59.775502652029111</c:v>
                </c:pt>
                <c:pt idx="6522">
                  <c:v>59.775502652029111</c:v>
                </c:pt>
                <c:pt idx="6523">
                  <c:v>59.70457629209325</c:v>
                </c:pt>
                <c:pt idx="6524">
                  <c:v>59.70457629209325</c:v>
                </c:pt>
                <c:pt idx="6525">
                  <c:v>59.70457629209325</c:v>
                </c:pt>
                <c:pt idx="6526">
                  <c:v>59.70457629209325</c:v>
                </c:pt>
                <c:pt idx="6527">
                  <c:v>59.70457629209325</c:v>
                </c:pt>
                <c:pt idx="6528">
                  <c:v>59.70457629209325</c:v>
                </c:pt>
                <c:pt idx="6529">
                  <c:v>59.70457629209325</c:v>
                </c:pt>
                <c:pt idx="6530">
                  <c:v>59.70457629209325</c:v>
                </c:pt>
                <c:pt idx="6531">
                  <c:v>59.70457629209325</c:v>
                </c:pt>
                <c:pt idx="6532">
                  <c:v>59.70457629209325</c:v>
                </c:pt>
                <c:pt idx="6533">
                  <c:v>59.70457629209325</c:v>
                </c:pt>
                <c:pt idx="6534">
                  <c:v>59.70457629209325</c:v>
                </c:pt>
                <c:pt idx="6535">
                  <c:v>59.70457629209325</c:v>
                </c:pt>
                <c:pt idx="6536">
                  <c:v>59.70457629209325</c:v>
                </c:pt>
                <c:pt idx="6537">
                  <c:v>59.70457629209325</c:v>
                </c:pt>
                <c:pt idx="6538">
                  <c:v>59.70457629209325</c:v>
                </c:pt>
                <c:pt idx="6539">
                  <c:v>59.70457629209325</c:v>
                </c:pt>
                <c:pt idx="6540">
                  <c:v>59.70457629209325</c:v>
                </c:pt>
                <c:pt idx="6541">
                  <c:v>59.70457629209325</c:v>
                </c:pt>
                <c:pt idx="6542">
                  <c:v>59.70457629209325</c:v>
                </c:pt>
                <c:pt idx="6543">
                  <c:v>59.636733686937212</c:v>
                </c:pt>
                <c:pt idx="6544">
                  <c:v>59.636733686937212</c:v>
                </c:pt>
                <c:pt idx="6545">
                  <c:v>59.593561120019736</c:v>
                </c:pt>
                <c:pt idx="6546">
                  <c:v>59.593561120019736</c:v>
                </c:pt>
                <c:pt idx="6547">
                  <c:v>59.593561120019736</c:v>
                </c:pt>
                <c:pt idx="6548">
                  <c:v>59.593561120019736</c:v>
                </c:pt>
                <c:pt idx="6549">
                  <c:v>59.593561120019736</c:v>
                </c:pt>
                <c:pt idx="6550">
                  <c:v>59.593561120019736</c:v>
                </c:pt>
                <c:pt idx="6551">
                  <c:v>59.593561120019736</c:v>
                </c:pt>
                <c:pt idx="6552">
                  <c:v>59.593561120019736</c:v>
                </c:pt>
                <c:pt idx="6553">
                  <c:v>59.593561120019736</c:v>
                </c:pt>
                <c:pt idx="6554">
                  <c:v>59.593561120019736</c:v>
                </c:pt>
                <c:pt idx="6555">
                  <c:v>59.593561120019736</c:v>
                </c:pt>
                <c:pt idx="6556">
                  <c:v>59.593561120019736</c:v>
                </c:pt>
                <c:pt idx="6557">
                  <c:v>59.550388553102266</c:v>
                </c:pt>
                <c:pt idx="6558">
                  <c:v>59.550388553102266</c:v>
                </c:pt>
                <c:pt idx="6559">
                  <c:v>59.541137288762805</c:v>
                </c:pt>
                <c:pt idx="6560">
                  <c:v>59.504132231404959</c:v>
                </c:pt>
                <c:pt idx="6561">
                  <c:v>59.504132231404959</c:v>
                </c:pt>
                <c:pt idx="6562">
                  <c:v>59.504132231404959</c:v>
                </c:pt>
                <c:pt idx="6563">
                  <c:v>59.504132231404959</c:v>
                </c:pt>
                <c:pt idx="6564">
                  <c:v>59.504132231404959</c:v>
                </c:pt>
                <c:pt idx="6565">
                  <c:v>59.504132231404959</c:v>
                </c:pt>
                <c:pt idx="6566">
                  <c:v>59.504132231404959</c:v>
                </c:pt>
                <c:pt idx="6567">
                  <c:v>59.504132231404959</c:v>
                </c:pt>
                <c:pt idx="6568">
                  <c:v>59.504132231404959</c:v>
                </c:pt>
                <c:pt idx="6569">
                  <c:v>59.504132231404959</c:v>
                </c:pt>
                <c:pt idx="6570">
                  <c:v>59.504132231404959</c:v>
                </c:pt>
                <c:pt idx="6571">
                  <c:v>59.467127174047121</c:v>
                </c:pt>
                <c:pt idx="6572">
                  <c:v>59.460959664487476</c:v>
                </c:pt>
                <c:pt idx="6573">
                  <c:v>59.451708400148021</c:v>
                </c:pt>
                <c:pt idx="6574">
                  <c:v>59.451708400148021</c:v>
                </c:pt>
                <c:pt idx="6575">
                  <c:v>59.44245713580856</c:v>
                </c:pt>
                <c:pt idx="6576">
                  <c:v>59.427038361909453</c:v>
                </c:pt>
                <c:pt idx="6577">
                  <c:v>59.427038361909453</c:v>
                </c:pt>
                <c:pt idx="6578">
                  <c:v>59.427038361909453</c:v>
                </c:pt>
                <c:pt idx="6579">
                  <c:v>59.427038361909453</c:v>
                </c:pt>
                <c:pt idx="6580">
                  <c:v>59.411619588010353</c:v>
                </c:pt>
                <c:pt idx="6581">
                  <c:v>59.405452078450729</c:v>
                </c:pt>
                <c:pt idx="6582">
                  <c:v>59.399284568891083</c:v>
                </c:pt>
                <c:pt idx="6583">
                  <c:v>59.390033304551629</c:v>
                </c:pt>
                <c:pt idx="6584">
                  <c:v>59.390033304551629</c:v>
                </c:pt>
                <c:pt idx="6585">
                  <c:v>59.368447021092884</c:v>
                </c:pt>
                <c:pt idx="6586">
                  <c:v>59.368447021092884</c:v>
                </c:pt>
                <c:pt idx="6587">
                  <c:v>59.368447021092884</c:v>
                </c:pt>
                <c:pt idx="6588">
                  <c:v>59.368447021092884</c:v>
                </c:pt>
                <c:pt idx="6589">
                  <c:v>59.368447021092884</c:v>
                </c:pt>
                <c:pt idx="6590">
                  <c:v>59.349944492413961</c:v>
                </c:pt>
                <c:pt idx="6591">
                  <c:v>59.343776982854322</c:v>
                </c:pt>
                <c:pt idx="6592">
                  <c:v>59.331441963735045</c:v>
                </c:pt>
                <c:pt idx="6593">
                  <c:v>59.331441963735045</c:v>
                </c:pt>
                <c:pt idx="6594">
                  <c:v>59.331441963735045</c:v>
                </c:pt>
                <c:pt idx="6595">
                  <c:v>59.319106944615761</c:v>
                </c:pt>
                <c:pt idx="6596">
                  <c:v>59.312939435056123</c:v>
                </c:pt>
                <c:pt idx="6597">
                  <c:v>59.285185642037739</c:v>
                </c:pt>
                <c:pt idx="6598">
                  <c:v>59.285185642037739</c:v>
                </c:pt>
                <c:pt idx="6599">
                  <c:v>59.285185642037739</c:v>
                </c:pt>
                <c:pt idx="6600">
                  <c:v>59.285185642037739</c:v>
                </c:pt>
                <c:pt idx="6601">
                  <c:v>59.285185642037739</c:v>
                </c:pt>
                <c:pt idx="6602">
                  <c:v>59.285185642037739</c:v>
                </c:pt>
                <c:pt idx="6603">
                  <c:v>59.285185642037739</c:v>
                </c:pt>
                <c:pt idx="6604">
                  <c:v>59.285185642037739</c:v>
                </c:pt>
                <c:pt idx="6605">
                  <c:v>59.257431849019369</c:v>
                </c:pt>
                <c:pt idx="6606">
                  <c:v>59.245096829900092</c:v>
                </c:pt>
                <c:pt idx="6607">
                  <c:v>59.245096829900092</c:v>
                </c:pt>
                <c:pt idx="6608">
                  <c:v>59.245096829900092</c:v>
                </c:pt>
                <c:pt idx="6609">
                  <c:v>59.226594301221169</c:v>
                </c:pt>
                <c:pt idx="6610">
                  <c:v>59.226594301221169</c:v>
                </c:pt>
                <c:pt idx="6611">
                  <c:v>59.226594301221169</c:v>
                </c:pt>
                <c:pt idx="6612">
                  <c:v>59.214259282101892</c:v>
                </c:pt>
                <c:pt idx="6613">
                  <c:v>59.208091772542247</c:v>
                </c:pt>
                <c:pt idx="6614">
                  <c:v>59.201924262982608</c:v>
                </c:pt>
                <c:pt idx="6615">
                  <c:v>59.192672998643147</c:v>
                </c:pt>
                <c:pt idx="6616">
                  <c:v>59.192672998643147</c:v>
                </c:pt>
                <c:pt idx="6617">
                  <c:v>59.130997903046747</c:v>
                </c:pt>
                <c:pt idx="6618">
                  <c:v>59.130997903046747</c:v>
                </c:pt>
                <c:pt idx="6619">
                  <c:v>59.130997903046747</c:v>
                </c:pt>
                <c:pt idx="6620">
                  <c:v>59.130997903046747</c:v>
                </c:pt>
                <c:pt idx="6621">
                  <c:v>59.130997903046747</c:v>
                </c:pt>
                <c:pt idx="6622">
                  <c:v>59.130997903046747</c:v>
                </c:pt>
                <c:pt idx="6623">
                  <c:v>59.130997903046747</c:v>
                </c:pt>
                <c:pt idx="6624">
                  <c:v>59.130997903046747</c:v>
                </c:pt>
                <c:pt idx="6625">
                  <c:v>59.130997903046747</c:v>
                </c:pt>
                <c:pt idx="6626">
                  <c:v>59.130997903046747</c:v>
                </c:pt>
                <c:pt idx="6627">
                  <c:v>59.130997903046747</c:v>
                </c:pt>
                <c:pt idx="6628">
                  <c:v>59.130997903046747</c:v>
                </c:pt>
                <c:pt idx="6629">
                  <c:v>59.130997903046747</c:v>
                </c:pt>
                <c:pt idx="6630">
                  <c:v>59.130997903046747</c:v>
                </c:pt>
                <c:pt idx="6631">
                  <c:v>59.130997903046747</c:v>
                </c:pt>
                <c:pt idx="6632">
                  <c:v>59.130997903046747</c:v>
                </c:pt>
                <c:pt idx="6633">
                  <c:v>59.130997903046747</c:v>
                </c:pt>
                <c:pt idx="6634">
                  <c:v>59.130997903046747</c:v>
                </c:pt>
                <c:pt idx="6635">
                  <c:v>59.069322807450355</c:v>
                </c:pt>
                <c:pt idx="6636">
                  <c:v>59.069322807450355</c:v>
                </c:pt>
                <c:pt idx="6637">
                  <c:v>59.056987788331071</c:v>
                </c:pt>
                <c:pt idx="6638">
                  <c:v>59.056987788331071</c:v>
                </c:pt>
                <c:pt idx="6639">
                  <c:v>59.019982730973233</c:v>
                </c:pt>
                <c:pt idx="6640">
                  <c:v>59.019982730973233</c:v>
                </c:pt>
                <c:pt idx="6641">
                  <c:v>59.019982730973233</c:v>
                </c:pt>
                <c:pt idx="6642">
                  <c:v>59.019982730973233</c:v>
                </c:pt>
                <c:pt idx="6643">
                  <c:v>59.019982730973233</c:v>
                </c:pt>
                <c:pt idx="6644">
                  <c:v>59.019982730973233</c:v>
                </c:pt>
                <c:pt idx="6645">
                  <c:v>59.019982730973233</c:v>
                </c:pt>
                <c:pt idx="6646">
                  <c:v>59.019982730973233</c:v>
                </c:pt>
                <c:pt idx="6647">
                  <c:v>59.019982730973233</c:v>
                </c:pt>
                <c:pt idx="6648">
                  <c:v>59.019982730973233</c:v>
                </c:pt>
                <c:pt idx="6649">
                  <c:v>58.979893918835579</c:v>
                </c:pt>
                <c:pt idx="6650">
                  <c:v>58.979893918835579</c:v>
                </c:pt>
                <c:pt idx="6651">
                  <c:v>58.979893918835579</c:v>
                </c:pt>
                <c:pt idx="6652">
                  <c:v>58.961391390156656</c:v>
                </c:pt>
                <c:pt idx="6653">
                  <c:v>58.961391390156656</c:v>
                </c:pt>
                <c:pt idx="6654">
                  <c:v>58.961391390156656</c:v>
                </c:pt>
                <c:pt idx="6655">
                  <c:v>58.945972616257556</c:v>
                </c:pt>
                <c:pt idx="6656">
                  <c:v>58.945972616257556</c:v>
                </c:pt>
                <c:pt idx="6657">
                  <c:v>58.921302578018995</c:v>
                </c:pt>
                <c:pt idx="6658">
                  <c:v>58.921302578018995</c:v>
                </c:pt>
                <c:pt idx="6659">
                  <c:v>58.921302578018995</c:v>
                </c:pt>
                <c:pt idx="6660">
                  <c:v>58.921302578018995</c:v>
                </c:pt>
                <c:pt idx="6661">
                  <c:v>58.921302578018995</c:v>
                </c:pt>
                <c:pt idx="6662">
                  <c:v>58.921302578018995</c:v>
                </c:pt>
                <c:pt idx="6663">
                  <c:v>58.896632539780434</c:v>
                </c:pt>
                <c:pt idx="6664">
                  <c:v>58.896632539780434</c:v>
                </c:pt>
                <c:pt idx="6665">
                  <c:v>58.881213765881334</c:v>
                </c:pt>
                <c:pt idx="6666">
                  <c:v>58.881213765881334</c:v>
                </c:pt>
                <c:pt idx="6667">
                  <c:v>58.881213765881334</c:v>
                </c:pt>
                <c:pt idx="6668">
                  <c:v>58.850376218083134</c:v>
                </c:pt>
                <c:pt idx="6669">
                  <c:v>58.850376218083134</c:v>
                </c:pt>
                <c:pt idx="6670">
                  <c:v>58.850376218083134</c:v>
                </c:pt>
                <c:pt idx="6671">
                  <c:v>58.850376218083134</c:v>
                </c:pt>
                <c:pt idx="6672">
                  <c:v>58.850376218083134</c:v>
                </c:pt>
                <c:pt idx="6673">
                  <c:v>58.850376218083134</c:v>
                </c:pt>
                <c:pt idx="6674">
                  <c:v>58.850376218083134</c:v>
                </c:pt>
                <c:pt idx="6675">
                  <c:v>58.813371160725303</c:v>
                </c:pt>
                <c:pt idx="6676">
                  <c:v>58.813371160725303</c:v>
                </c:pt>
                <c:pt idx="6677">
                  <c:v>58.813371160725303</c:v>
                </c:pt>
                <c:pt idx="6678">
                  <c:v>58.813371160725303</c:v>
                </c:pt>
                <c:pt idx="6679">
                  <c:v>58.813371160725303</c:v>
                </c:pt>
                <c:pt idx="6680">
                  <c:v>58.788701122486742</c:v>
                </c:pt>
                <c:pt idx="6681">
                  <c:v>58.788701122486742</c:v>
                </c:pt>
                <c:pt idx="6682">
                  <c:v>58.788701122486742</c:v>
                </c:pt>
                <c:pt idx="6683">
                  <c:v>58.77019859380782</c:v>
                </c:pt>
                <c:pt idx="6684">
                  <c:v>58.77019859380782</c:v>
                </c:pt>
                <c:pt idx="6685">
                  <c:v>58.77019859380782</c:v>
                </c:pt>
                <c:pt idx="6686">
                  <c:v>58.75477981990872</c:v>
                </c:pt>
                <c:pt idx="6687">
                  <c:v>58.75477981990872</c:v>
                </c:pt>
                <c:pt idx="6688">
                  <c:v>58.727026026890336</c:v>
                </c:pt>
                <c:pt idx="6689">
                  <c:v>58.727026026890336</c:v>
                </c:pt>
                <c:pt idx="6690">
                  <c:v>58.727026026890336</c:v>
                </c:pt>
                <c:pt idx="6691">
                  <c:v>58.727026026890336</c:v>
                </c:pt>
                <c:pt idx="6692">
                  <c:v>58.727026026890336</c:v>
                </c:pt>
                <c:pt idx="6693">
                  <c:v>58.727026026890336</c:v>
                </c:pt>
                <c:pt idx="6694">
                  <c:v>58.727026026890336</c:v>
                </c:pt>
                <c:pt idx="6695">
                  <c:v>58.696188479092136</c:v>
                </c:pt>
                <c:pt idx="6696">
                  <c:v>58.696188479092136</c:v>
                </c:pt>
                <c:pt idx="6697">
                  <c:v>58.696188479092136</c:v>
                </c:pt>
                <c:pt idx="6698">
                  <c:v>58.683853459972866</c:v>
                </c:pt>
                <c:pt idx="6699">
                  <c:v>58.671518440853589</c:v>
                </c:pt>
                <c:pt idx="6700">
                  <c:v>58.671518440853589</c:v>
                </c:pt>
                <c:pt idx="6701">
                  <c:v>58.671518440853589</c:v>
                </c:pt>
                <c:pt idx="6702">
                  <c:v>58.656099666954489</c:v>
                </c:pt>
                <c:pt idx="6703">
                  <c:v>58.656099666954489</c:v>
                </c:pt>
                <c:pt idx="6704">
                  <c:v>58.643764647835205</c:v>
                </c:pt>
                <c:pt idx="6705">
                  <c:v>58.643764647835205</c:v>
                </c:pt>
                <c:pt idx="6706">
                  <c:v>58.634513383495744</c:v>
                </c:pt>
                <c:pt idx="6707">
                  <c:v>58.619094609596644</c:v>
                </c:pt>
                <c:pt idx="6708">
                  <c:v>58.619094609596644</c:v>
                </c:pt>
                <c:pt idx="6709">
                  <c:v>58.619094609596644</c:v>
                </c:pt>
                <c:pt idx="6710">
                  <c:v>58.619094609596644</c:v>
                </c:pt>
                <c:pt idx="6711">
                  <c:v>58.600592080917721</c:v>
                </c:pt>
                <c:pt idx="6712">
                  <c:v>58.600592080917721</c:v>
                </c:pt>
                <c:pt idx="6713">
                  <c:v>58.588257061798444</c:v>
                </c:pt>
                <c:pt idx="6714">
                  <c:v>58.588257061798444</c:v>
                </c:pt>
                <c:pt idx="6715">
                  <c:v>58.535833230541513</c:v>
                </c:pt>
                <c:pt idx="6716">
                  <c:v>58.535833230541513</c:v>
                </c:pt>
                <c:pt idx="6717">
                  <c:v>58.535833230541513</c:v>
                </c:pt>
                <c:pt idx="6718">
                  <c:v>58.535833230541513</c:v>
                </c:pt>
                <c:pt idx="6719">
                  <c:v>58.535833230541513</c:v>
                </c:pt>
                <c:pt idx="6720">
                  <c:v>58.535833230541513</c:v>
                </c:pt>
                <c:pt idx="6721">
                  <c:v>58.535833230541513</c:v>
                </c:pt>
                <c:pt idx="6722">
                  <c:v>58.535833230541513</c:v>
                </c:pt>
                <c:pt idx="6723">
                  <c:v>58.535833230541513</c:v>
                </c:pt>
                <c:pt idx="6724">
                  <c:v>58.535833230541513</c:v>
                </c:pt>
                <c:pt idx="6725">
                  <c:v>58.535833230541513</c:v>
                </c:pt>
                <c:pt idx="6726">
                  <c:v>58.535833230541513</c:v>
                </c:pt>
                <c:pt idx="6727">
                  <c:v>58.535833230541513</c:v>
                </c:pt>
                <c:pt idx="6728">
                  <c:v>58.535833230541513</c:v>
                </c:pt>
                <c:pt idx="6729">
                  <c:v>58.535833230541513</c:v>
                </c:pt>
                <c:pt idx="6730">
                  <c:v>58.464906870605645</c:v>
                </c:pt>
                <c:pt idx="6731">
                  <c:v>58.464906870605645</c:v>
                </c:pt>
                <c:pt idx="6732">
                  <c:v>58.464906870605645</c:v>
                </c:pt>
                <c:pt idx="6733">
                  <c:v>58.464906870605645</c:v>
                </c:pt>
                <c:pt idx="6734">
                  <c:v>58.464906870605645</c:v>
                </c:pt>
                <c:pt idx="6735">
                  <c:v>58.464906870605645</c:v>
                </c:pt>
                <c:pt idx="6736">
                  <c:v>58.464906870605645</c:v>
                </c:pt>
                <c:pt idx="6737">
                  <c:v>58.464906870605645</c:v>
                </c:pt>
                <c:pt idx="6738">
                  <c:v>58.427901813247807</c:v>
                </c:pt>
                <c:pt idx="6739">
                  <c:v>58.427901813247807</c:v>
                </c:pt>
                <c:pt idx="6740">
                  <c:v>58.427901813247807</c:v>
                </c:pt>
                <c:pt idx="6741">
                  <c:v>58.427901813247807</c:v>
                </c:pt>
                <c:pt idx="6742">
                  <c:v>58.412483039348707</c:v>
                </c:pt>
                <c:pt idx="6743">
                  <c:v>58.393980510669799</c:v>
                </c:pt>
                <c:pt idx="6744">
                  <c:v>58.393980510669799</c:v>
                </c:pt>
                <c:pt idx="6745">
                  <c:v>58.393980510669799</c:v>
                </c:pt>
                <c:pt idx="6746">
                  <c:v>58.393980510669799</c:v>
                </c:pt>
                <c:pt idx="6747">
                  <c:v>58.393980510669799</c:v>
                </c:pt>
                <c:pt idx="6748">
                  <c:v>58.338472924633031</c:v>
                </c:pt>
                <c:pt idx="6749">
                  <c:v>58.338472924633031</c:v>
                </c:pt>
                <c:pt idx="6750">
                  <c:v>58.338472924633031</c:v>
                </c:pt>
                <c:pt idx="6751">
                  <c:v>58.338472924633031</c:v>
                </c:pt>
                <c:pt idx="6752">
                  <c:v>58.338472924633031</c:v>
                </c:pt>
                <c:pt idx="6753">
                  <c:v>58.338472924633031</c:v>
                </c:pt>
                <c:pt idx="6754">
                  <c:v>58.338472924633031</c:v>
                </c:pt>
                <c:pt idx="6755">
                  <c:v>58.338472924633031</c:v>
                </c:pt>
                <c:pt idx="6756">
                  <c:v>58.338472924633031</c:v>
                </c:pt>
                <c:pt idx="6757">
                  <c:v>58.338472924633031</c:v>
                </c:pt>
                <c:pt idx="6758">
                  <c:v>58.338472924633031</c:v>
                </c:pt>
                <c:pt idx="6759">
                  <c:v>58.338472924633031</c:v>
                </c:pt>
                <c:pt idx="6760">
                  <c:v>58.338472924633031</c:v>
                </c:pt>
                <c:pt idx="6761">
                  <c:v>58.295300357715554</c:v>
                </c:pt>
                <c:pt idx="6762">
                  <c:v>58.289132848155909</c:v>
                </c:pt>
                <c:pt idx="6763">
                  <c:v>58.28296533859627</c:v>
                </c:pt>
                <c:pt idx="6764">
                  <c:v>58.2552115455779</c:v>
                </c:pt>
                <c:pt idx="6765">
                  <c:v>58.2552115455779</c:v>
                </c:pt>
                <c:pt idx="6766">
                  <c:v>58.2552115455779</c:v>
                </c:pt>
                <c:pt idx="6767">
                  <c:v>58.2552115455779</c:v>
                </c:pt>
                <c:pt idx="6768">
                  <c:v>58.2552115455779</c:v>
                </c:pt>
                <c:pt idx="6769">
                  <c:v>58.2552115455779</c:v>
                </c:pt>
                <c:pt idx="6770">
                  <c:v>58.2552115455779</c:v>
                </c:pt>
                <c:pt idx="6771">
                  <c:v>58.2552115455779</c:v>
                </c:pt>
                <c:pt idx="6772">
                  <c:v>58.221290242999878</c:v>
                </c:pt>
                <c:pt idx="6773">
                  <c:v>58.221290242999878</c:v>
                </c:pt>
                <c:pt idx="6774">
                  <c:v>58.221290242999878</c:v>
                </c:pt>
                <c:pt idx="6775">
                  <c:v>58.208955223880601</c:v>
                </c:pt>
                <c:pt idx="6776">
                  <c:v>58.202787714320955</c:v>
                </c:pt>
                <c:pt idx="6777">
                  <c:v>58.196620204761317</c:v>
                </c:pt>
                <c:pt idx="6778">
                  <c:v>58.187368940421855</c:v>
                </c:pt>
                <c:pt idx="6779">
                  <c:v>58.187368940421855</c:v>
                </c:pt>
                <c:pt idx="6780">
                  <c:v>58.153447637843833</c:v>
                </c:pt>
                <c:pt idx="6781">
                  <c:v>58.153447637843833</c:v>
                </c:pt>
                <c:pt idx="6782">
                  <c:v>58.153447637843833</c:v>
                </c:pt>
                <c:pt idx="6783">
                  <c:v>58.153447637843833</c:v>
                </c:pt>
                <c:pt idx="6784">
                  <c:v>58.153447637843833</c:v>
                </c:pt>
                <c:pt idx="6785">
                  <c:v>58.153447637843833</c:v>
                </c:pt>
                <c:pt idx="6786">
                  <c:v>58.153447637843833</c:v>
                </c:pt>
                <c:pt idx="6787">
                  <c:v>58.153447637843833</c:v>
                </c:pt>
                <c:pt idx="6788">
                  <c:v>58.153447637843833</c:v>
                </c:pt>
                <c:pt idx="6789">
                  <c:v>58.122610090045633</c:v>
                </c:pt>
                <c:pt idx="6790">
                  <c:v>58.116442580486009</c:v>
                </c:pt>
                <c:pt idx="6791">
                  <c:v>58.085605032687802</c:v>
                </c:pt>
                <c:pt idx="6792">
                  <c:v>58.085605032687802</c:v>
                </c:pt>
                <c:pt idx="6793">
                  <c:v>58.085605032687802</c:v>
                </c:pt>
                <c:pt idx="6794">
                  <c:v>58.085605032687802</c:v>
                </c:pt>
                <c:pt idx="6795">
                  <c:v>58.085605032687802</c:v>
                </c:pt>
                <c:pt idx="6796">
                  <c:v>58.085605032687802</c:v>
                </c:pt>
                <c:pt idx="6797">
                  <c:v>58.085605032687802</c:v>
                </c:pt>
                <c:pt idx="6798">
                  <c:v>58.085605032687802</c:v>
                </c:pt>
                <c:pt idx="6799">
                  <c:v>58.085605032687802</c:v>
                </c:pt>
                <c:pt idx="6800">
                  <c:v>58.054767484889602</c:v>
                </c:pt>
                <c:pt idx="6801">
                  <c:v>58.048599975329964</c:v>
                </c:pt>
                <c:pt idx="6802">
                  <c:v>58.042432465770318</c:v>
                </c:pt>
                <c:pt idx="6803">
                  <c:v>58.03626495621068</c:v>
                </c:pt>
                <c:pt idx="6804">
                  <c:v>58.030097446651041</c:v>
                </c:pt>
                <c:pt idx="6805">
                  <c:v>58.02084618231158</c:v>
                </c:pt>
                <c:pt idx="6806">
                  <c:v>58.02084618231158</c:v>
                </c:pt>
                <c:pt idx="6807">
                  <c:v>58.008511163192303</c:v>
                </c:pt>
                <c:pt idx="6808">
                  <c:v>58.008511163192303</c:v>
                </c:pt>
                <c:pt idx="6809">
                  <c:v>57.993092389293196</c:v>
                </c:pt>
                <c:pt idx="6810">
                  <c:v>57.993092389293196</c:v>
                </c:pt>
                <c:pt idx="6811">
                  <c:v>57.993092389293196</c:v>
                </c:pt>
                <c:pt idx="6812">
                  <c:v>57.97458986061428</c:v>
                </c:pt>
                <c:pt idx="6813">
                  <c:v>57.97458986061428</c:v>
                </c:pt>
                <c:pt idx="6814">
                  <c:v>57.97458986061428</c:v>
                </c:pt>
                <c:pt idx="6815">
                  <c:v>57.96225484149501</c:v>
                </c:pt>
                <c:pt idx="6816">
                  <c:v>57.937584803256449</c:v>
                </c:pt>
                <c:pt idx="6817">
                  <c:v>57.937584803256449</c:v>
                </c:pt>
                <c:pt idx="6818">
                  <c:v>57.937584803256449</c:v>
                </c:pt>
                <c:pt idx="6819">
                  <c:v>57.937584803256449</c:v>
                </c:pt>
                <c:pt idx="6820">
                  <c:v>57.937584803256449</c:v>
                </c:pt>
                <c:pt idx="6821">
                  <c:v>57.937584803256449</c:v>
                </c:pt>
                <c:pt idx="6822">
                  <c:v>57.937584803256449</c:v>
                </c:pt>
                <c:pt idx="6823">
                  <c:v>57.878993462439865</c:v>
                </c:pt>
                <c:pt idx="6824">
                  <c:v>57.878993462439865</c:v>
                </c:pt>
                <c:pt idx="6825">
                  <c:v>57.878993462439865</c:v>
                </c:pt>
                <c:pt idx="6826">
                  <c:v>57.878993462439865</c:v>
                </c:pt>
                <c:pt idx="6827">
                  <c:v>57.878993462439865</c:v>
                </c:pt>
                <c:pt idx="6828">
                  <c:v>57.878993462439865</c:v>
                </c:pt>
                <c:pt idx="6829">
                  <c:v>57.878993462439865</c:v>
                </c:pt>
                <c:pt idx="6830">
                  <c:v>57.878993462439865</c:v>
                </c:pt>
                <c:pt idx="6831">
                  <c:v>57.878993462439865</c:v>
                </c:pt>
                <c:pt idx="6832">
                  <c:v>57.878993462439865</c:v>
                </c:pt>
                <c:pt idx="6833">
                  <c:v>57.878993462439865</c:v>
                </c:pt>
                <c:pt idx="6834">
                  <c:v>57.878993462439865</c:v>
                </c:pt>
                <c:pt idx="6835">
                  <c:v>57.838904650302204</c:v>
                </c:pt>
                <c:pt idx="6836">
                  <c:v>57.832737140742566</c:v>
                </c:pt>
                <c:pt idx="6837">
                  <c:v>57.826569631182934</c:v>
                </c:pt>
                <c:pt idx="6838">
                  <c:v>57.801899592944373</c:v>
                </c:pt>
                <c:pt idx="6839">
                  <c:v>57.801899592944373</c:v>
                </c:pt>
                <c:pt idx="6840">
                  <c:v>57.801899592944373</c:v>
                </c:pt>
                <c:pt idx="6841">
                  <c:v>57.801899592944373</c:v>
                </c:pt>
                <c:pt idx="6842">
                  <c:v>57.801899592944373</c:v>
                </c:pt>
                <c:pt idx="6843">
                  <c:v>57.801899592944373</c:v>
                </c:pt>
                <c:pt idx="6844">
                  <c:v>57.801899592944373</c:v>
                </c:pt>
                <c:pt idx="6845">
                  <c:v>57.771062045146174</c:v>
                </c:pt>
                <c:pt idx="6846">
                  <c:v>57.771062045146174</c:v>
                </c:pt>
                <c:pt idx="6847">
                  <c:v>57.771062045146174</c:v>
                </c:pt>
                <c:pt idx="6848">
                  <c:v>57.740224497347967</c:v>
                </c:pt>
                <c:pt idx="6849">
                  <c:v>57.740224497347967</c:v>
                </c:pt>
                <c:pt idx="6850">
                  <c:v>57.740224497347967</c:v>
                </c:pt>
                <c:pt idx="6851">
                  <c:v>57.740224497347967</c:v>
                </c:pt>
                <c:pt idx="6852">
                  <c:v>57.740224497347967</c:v>
                </c:pt>
                <c:pt idx="6853">
                  <c:v>57.740224497347967</c:v>
                </c:pt>
                <c:pt idx="6854">
                  <c:v>57.740224497347967</c:v>
                </c:pt>
                <c:pt idx="6855">
                  <c:v>57.690884420870844</c:v>
                </c:pt>
                <c:pt idx="6856">
                  <c:v>57.690884420870844</c:v>
                </c:pt>
                <c:pt idx="6857">
                  <c:v>57.690884420870844</c:v>
                </c:pt>
                <c:pt idx="6858">
                  <c:v>57.690884420870844</c:v>
                </c:pt>
                <c:pt idx="6859">
                  <c:v>57.690884420870844</c:v>
                </c:pt>
                <c:pt idx="6860">
                  <c:v>57.690884420870844</c:v>
                </c:pt>
                <c:pt idx="6861">
                  <c:v>57.690884420870844</c:v>
                </c:pt>
                <c:pt idx="6862">
                  <c:v>57.690884420870844</c:v>
                </c:pt>
                <c:pt idx="6863">
                  <c:v>57.690884420870844</c:v>
                </c:pt>
                <c:pt idx="6864">
                  <c:v>57.653879363513013</c:v>
                </c:pt>
                <c:pt idx="6865">
                  <c:v>57.653879363513013</c:v>
                </c:pt>
                <c:pt idx="6866">
                  <c:v>57.653879363513013</c:v>
                </c:pt>
                <c:pt idx="6867">
                  <c:v>57.635376834834098</c:v>
                </c:pt>
                <c:pt idx="6868">
                  <c:v>57.635376834834098</c:v>
                </c:pt>
                <c:pt idx="6869">
                  <c:v>57.635376834834098</c:v>
                </c:pt>
                <c:pt idx="6870">
                  <c:v>57.619958060934998</c:v>
                </c:pt>
                <c:pt idx="6871">
                  <c:v>57.619958060934998</c:v>
                </c:pt>
                <c:pt idx="6872">
                  <c:v>57.607623041815714</c:v>
                </c:pt>
                <c:pt idx="6873">
                  <c:v>57.607623041815714</c:v>
                </c:pt>
                <c:pt idx="6874">
                  <c:v>57.598371777476252</c:v>
                </c:pt>
                <c:pt idx="6875">
                  <c:v>57.589120513136791</c:v>
                </c:pt>
                <c:pt idx="6876">
                  <c:v>57.589120513136791</c:v>
                </c:pt>
                <c:pt idx="6877">
                  <c:v>57.573701739237691</c:v>
                </c:pt>
                <c:pt idx="6878">
                  <c:v>57.573701739237691</c:v>
                </c:pt>
                <c:pt idx="6879">
                  <c:v>57.573701739237691</c:v>
                </c:pt>
                <c:pt idx="6880">
                  <c:v>57.54903170099913</c:v>
                </c:pt>
                <c:pt idx="6881">
                  <c:v>57.54903170099913</c:v>
                </c:pt>
                <c:pt idx="6882">
                  <c:v>57.54903170099913</c:v>
                </c:pt>
                <c:pt idx="6883">
                  <c:v>57.54903170099913</c:v>
                </c:pt>
                <c:pt idx="6884">
                  <c:v>57.54903170099913</c:v>
                </c:pt>
                <c:pt idx="6885">
                  <c:v>57.527445417540399</c:v>
                </c:pt>
                <c:pt idx="6886">
                  <c:v>57.527445417540399</c:v>
                </c:pt>
                <c:pt idx="6887">
                  <c:v>57.518194153200938</c:v>
                </c:pt>
                <c:pt idx="6888">
                  <c:v>57.512026643641299</c:v>
                </c:pt>
                <c:pt idx="6889">
                  <c:v>57.502775379301838</c:v>
                </c:pt>
                <c:pt idx="6890">
                  <c:v>57.502775379301838</c:v>
                </c:pt>
                <c:pt idx="6891">
                  <c:v>57.490440360182561</c:v>
                </c:pt>
                <c:pt idx="6892">
                  <c:v>57.490440360182561</c:v>
                </c:pt>
                <c:pt idx="6893">
                  <c:v>57.478105341063277</c:v>
                </c:pt>
                <c:pt idx="6894">
                  <c:v>57.478105341063277</c:v>
                </c:pt>
                <c:pt idx="6895">
                  <c:v>57.456519057604538</c:v>
                </c:pt>
                <c:pt idx="6896">
                  <c:v>57.456519057604538</c:v>
                </c:pt>
                <c:pt idx="6897">
                  <c:v>57.456519057604538</c:v>
                </c:pt>
                <c:pt idx="6898">
                  <c:v>57.456519057604538</c:v>
                </c:pt>
                <c:pt idx="6899">
                  <c:v>57.456519057604538</c:v>
                </c:pt>
                <c:pt idx="6900">
                  <c:v>57.4349327741458</c:v>
                </c:pt>
                <c:pt idx="6901">
                  <c:v>57.4349327741458</c:v>
                </c:pt>
                <c:pt idx="6902">
                  <c:v>57.416430245466877</c:v>
                </c:pt>
                <c:pt idx="6903">
                  <c:v>57.416430245466877</c:v>
                </c:pt>
                <c:pt idx="6904">
                  <c:v>57.416430245466877</c:v>
                </c:pt>
                <c:pt idx="6905">
                  <c:v>57.416430245466877</c:v>
                </c:pt>
                <c:pt idx="6906">
                  <c:v>57.385592697668685</c:v>
                </c:pt>
                <c:pt idx="6907">
                  <c:v>57.385592697668685</c:v>
                </c:pt>
                <c:pt idx="6908">
                  <c:v>57.385592697668685</c:v>
                </c:pt>
                <c:pt idx="6909">
                  <c:v>57.385592697668685</c:v>
                </c:pt>
                <c:pt idx="6910">
                  <c:v>57.385592697668685</c:v>
                </c:pt>
                <c:pt idx="6911">
                  <c:v>57.385592697668685</c:v>
                </c:pt>
                <c:pt idx="6912">
                  <c:v>57.354755149870485</c:v>
                </c:pt>
                <c:pt idx="6913">
                  <c:v>57.354755149870485</c:v>
                </c:pt>
                <c:pt idx="6914">
                  <c:v>57.354755149870485</c:v>
                </c:pt>
                <c:pt idx="6915">
                  <c:v>57.354755149870485</c:v>
                </c:pt>
                <c:pt idx="6916">
                  <c:v>57.327001356852101</c:v>
                </c:pt>
                <c:pt idx="6917">
                  <c:v>57.327001356852101</c:v>
                </c:pt>
                <c:pt idx="6918">
                  <c:v>57.327001356852101</c:v>
                </c:pt>
                <c:pt idx="6919">
                  <c:v>57.327001356852101</c:v>
                </c:pt>
                <c:pt idx="6920">
                  <c:v>57.327001356852101</c:v>
                </c:pt>
                <c:pt idx="6921">
                  <c:v>57.305415073393362</c:v>
                </c:pt>
                <c:pt idx="6922">
                  <c:v>57.305415073393362</c:v>
                </c:pt>
                <c:pt idx="6923">
                  <c:v>57.28691254471444</c:v>
                </c:pt>
                <c:pt idx="6924">
                  <c:v>57.28691254471444</c:v>
                </c:pt>
                <c:pt idx="6925">
                  <c:v>57.28691254471444</c:v>
                </c:pt>
                <c:pt idx="6926">
                  <c:v>57.28691254471444</c:v>
                </c:pt>
                <c:pt idx="6927">
                  <c:v>57.24373997779697</c:v>
                </c:pt>
                <c:pt idx="6928">
                  <c:v>57.24373997779697</c:v>
                </c:pt>
                <c:pt idx="6929">
                  <c:v>57.24373997779697</c:v>
                </c:pt>
                <c:pt idx="6930">
                  <c:v>57.24373997779697</c:v>
                </c:pt>
                <c:pt idx="6931">
                  <c:v>57.24373997779697</c:v>
                </c:pt>
                <c:pt idx="6932">
                  <c:v>57.24373997779697</c:v>
                </c:pt>
                <c:pt idx="6933">
                  <c:v>57.24373997779697</c:v>
                </c:pt>
                <c:pt idx="6934">
                  <c:v>57.24373997779697</c:v>
                </c:pt>
                <c:pt idx="6935">
                  <c:v>57.24373997779697</c:v>
                </c:pt>
                <c:pt idx="6936">
                  <c:v>57.24373997779697</c:v>
                </c:pt>
                <c:pt idx="6937">
                  <c:v>57.209818675218948</c:v>
                </c:pt>
                <c:pt idx="6938">
                  <c:v>57.200567410879486</c:v>
                </c:pt>
                <c:pt idx="6939">
                  <c:v>57.200567410879486</c:v>
                </c:pt>
                <c:pt idx="6940">
                  <c:v>57.188232391760209</c:v>
                </c:pt>
                <c:pt idx="6941">
                  <c:v>57.188232391760209</c:v>
                </c:pt>
                <c:pt idx="6942">
                  <c:v>57.178981127420748</c:v>
                </c:pt>
                <c:pt idx="6943">
                  <c:v>57.163562353521648</c:v>
                </c:pt>
                <c:pt idx="6944">
                  <c:v>57.163562353521648</c:v>
                </c:pt>
                <c:pt idx="6945">
                  <c:v>57.163562353521648</c:v>
                </c:pt>
                <c:pt idx="6946">
                  <c:v>57.163562353521648</c:v>
                </c:pt>
                <c:pt idx="6947">
                  <c:v>57.132724805723441</c:v>
                </c:pt>
                <c:pt idx="6948">
                  <c:v>57.132724805723441</c:v>
                </c:pt>
                <c:pt idx="6949">
                  <c:v>57.132724805723441</c:v>
                </c:pt>
                <c:pt idx="6950">
                  <c:v>57.132724805723441</c:v>
                </c:pt>
                <c:pt idx="6951">
                  <c:v>57.132724805723441</c:v>
                </c:pt>
                <c:pt idx="6952">
                  <c:v>57.132724805723441</c:v>
                </c:pt>
                <c:pt idx="6953">
                  <c:v>57.08030097446651</c:v>
                </c:pt>
                <c:pt idx="6954">
                  <c:v>57.08030097446651</c:v>
                </c:pt>
                <c:pt idx="6955">
                  <c:v>57.08030097446651</c:v>
                </c:pt>
                <c:pt idx="6956">
                  <c:v>57.08030097446651</c:v>
                </c:pt>
                <c:pt idx="6957">
                  <c:v>57.08030097446651</c:v>
                </c:pt>
                <c:pt idx="6958">
                  <c:v>57.08030097446651</c:v>
                </c:pt>
                <c:pt idx="6959">
                  <c:v>57.08030097446651</c:v>
                </c:pt>
                <c:pt idx="6960">
                  <c:v>57.08030097446651</c:v>
                </c:pt>
                <c:pt idx="6961">
                  <c:v>57.08030097446651</c:v>
                </c:pt>
                <c:pt idx="6962">
                  <c:v>57.08030097446651</c:v>
                </c:pt>
                <c:pt idx="6963">
                  <c:v>57.08030097446651</c:v>
                </c:pt>
                <c:pt idx="6964">
                  <c:v>57.034044652769211</c:v>
                </c:pt>
                <c:pt idx="6965">
                  <c:v>57.034044652769211</c:v>
                </c:pt>
                <c:pt idx="6966">
                  <c:v>57.034044652769211</c:v>
                </c:pt>
                <c:pt idx="6967">
                  <c:v>57.034044652769211</c:v>
                </c:pt>
                <c:pt idx="6968">
                  <c:v>57.018625878870111</c:v>
                </c:pt>
                <c:pt idx="6969">
                  <c:v>56.97853706673245</c:v>
                </c:pt>
                <c:pt idx="6970">
                  <c:v>56.97853706673245</c:v>
                </c:pt>
                <c:pt idx="6971">
                  <c:v>56.97853706673245</c:v>
                </c:pt>
                <c:pt idx="6972">
                  <c:v>56.97853706673245</c:v>
                </c:pt>
                <c:pt idx="6973">
                  <c:v>56.97853706673245</c:v>
                </c:pt>
                <c:pt idx="6974">
                  <c:v>56.97853706673245</c:v>
                </c:pt>
                <c:pt idx="6975">
                  <c:v>56.97853706673245</c:v>
                </c:pt>
                <c:pt idx="6976">
                  <c:v>56.97853706673245</c:v>
                </c:pt>
                <c:pt idx="6977">
                  <c:v>56.97853706673245</c:v>
                </c:pt>
                <c:pt idx="6978">
                  <c:v>56.97853706673245</c:v>
                </c:pt>
                <c:pt idx="6979">
                  <c:v>56.97853706673245</c:v>
                </c:pt>
                <c:pt idx="6980">
                  <c:v>56.97853706673245</c:v>
                </c:pt>
                <c:pt idx="6981">
                  <c:v>56.932280745035158</c:v>
                </c:pt>
                <c:pt idx="6982">
                  <c:v>56.932280745035158</c:v>
                </c:pt>
                <c:pt idx="6983">
                  <c:v>56.932280745035158</c:v>
                </c:pt>
                <c:pt idx="6984">
                  <c:v>56.919945725915881</c:v>
                </c:pt>
                <c:pt idx="6985">
                  <c:v>56.907610706796596</c:v>
                </c:pt>
                <c:pt idx="6986">
                  <c:v>56.907610706796596</c:v>
                </c:pt>
                <c:pt idx="6987">
                  <c:v>56.907610706796596</c:v>
                </c:pt>
                <c:pt idx="6988">
                  <c:v>56.892191932897497</c:v>
                </c:pt>
                <c:pt idx="6989">
                  <c:v>56.892191932897497</c:v>
                </c:pt>
                <c:pt idx="6990">
                  <c:v>56.882940668558035</c:v>
                </c:pt>
                <c:pt idx="6991">
                  <c:v>56.876773158998397</c:v>
                </c:pt>
                <c:pt idx="6992">
                  <c:v>56.870605649438758</c:v>
                </c:pt>
                <c:pt idx="6993">
                  <c:v>56.858270630319474</c:v>
                </c:pt>
                <c:pt idx="6994">
                  <c:v>56.858270630319474</c:v>
                </c:pt>
                <c:pt idx="6995">
                  <c:v>56.858270630319474</c:v>
                </c:pt>
                <c:pt idx="6996">
                  <c:v>56.842851856420374</c:v>
                </c:pt>
                <c:pt idx="6997">
                  <c:v>56.842851856420374</c:v>
                </c:pt>
                <c:pt idx="6998">
                  <c:v>56.83051683730109</c:v>
                </c:pt>
                <c:pt idx="6999">
                  <c:v>56.83051683730109</c:v>
                </c:pt>
                <c:pt idx="7000">
                  <c:v>56.808930553842366</c:v>
                </c:pt>
                <c:pt idx="7001">
                  <c:v>56.808930553842366</c:v>
                </c:pt>
                <c:pt idx="7002">
                  <c:v>56.808930553842366</c:v>
                </c:pt>
                <c:pt idx="7003">
                  <c:v>56.808930553842366</c:v>
                </c:pt>
                <c:pt idx="7004">
                  <c:v>56.808930553842366</c:v>
                </c:pt>
                <c:pt idx="7005">
                  <c:v>56.784260515603805</c:v>
                </c:pt>
                <c:pt idx="7006">
                  <c:v>56.784260515603805</c:v>
                </c:pt>
                <c:pt idx="7007">
                  <c:v>56.784260515603805</c:v>
                </c:pt>
                <c:pt idx="7008">
                  <c:v>56.771925496484521</c:v>
                </c:pt>
                <c:pt idx="7009">
                  <c:v>56.762674232145059</c:v>
                </c:pt>
                <c:pt idx="7010">
                  <c:v>56.762674232145059</c:v>
                </c:pt>
                <c:pt idx="7011">
                  <c:v>56.734920439126682</c:v>
                </c:pt>
                <c:pt idx="7012">
                  <c:v>56.734920439126682</c:v>
                </c:pt>
                <c:pt idx="7013">
                  <c:v>56.734920439126682</c:v>
                </c:pt>
                <c:pt idx="7014">
                  <c:v>56.734920439126682</c:v>
                </c:pt>
                <c:pt idx="7015">
                  <c:v>56.734920439126682</c:v>
                </c:pt>
                <c:pt idx="7016">
                  <c:v>56.734920439126682</c:v>
                </c:pt>
                <c:pt idx="7017">
                  <c:v>56.734920439126682</c:v>
                </c:pt>
                <c:pt idx="7018">
                  <c:v>56.697915381768837</c:v>
                </c:pt>
                <c:pt idx="7019">
                  <c:v>56.697915381768837</c:v>
                </c:pt>
                <c:pt idx="7020">
                  <c:v>56.697915381768837</c:v>
                </c:pt>
                <c:pt idx="7021">
                  <c:v>56.697915381768837</c:v>
                </c:pt>
                <c:pt idx="7022">
                  <c:v>56.697915381768837</c:v>
                </c:pt>
                <c:pt idx="7023">
                  <c:v>56.679412853089929</c:v>
                </c:pt>
                <c:pt idx="7024">
                  <c:v>56.67324534353029</c:v>
                </c:pt>
                <c:pt idx="7025">
                  <c:v>56.648575305291729</c:v>
                </c:pt>
                <c:pt idx="7026">
                  <c:v>56.648575305291729</c:v>
                </c:pt>
                <c:pt idx="7027">
                  <c:v>56.648575305291729</c:v>
                </c:pt>
                <c:pt idx="7028">
                  <c:v>56.648575305291729</c:v>
                </c:pt>
                <c:pt idx="7029">
                  <c:v>56.648575305291729</c:v>
                </c:pt>
                <c:pt idx="7030">
                  <c:v>56.648575305291729</c:v>
                </c:pt>
                <c:pt idx="7031">
                  <c:v>56.648575305291729</c:v>
                </c:pt>
                <c:pt idx="7032">
                  <c:v>56.602318983594422</c:v>
                </c:pt>
                <c:pt idx="7033">
                  <c:v>56.602318983594422</c:v>
                </c:pt>
                <c:pt idx="7034">
                  <c:v>56.602318983594422</c:v>
                </c:pt>
                <c:pt idx="7035">
                  <c:v>56.602318983594422</c:v>
                </c:pt>
                <c:pt idx="7036">
                  <c:v>56.602318983594422</c:v>
                </c:pt>
                <c:pt idx="7037">
                  <c:v>56.602318983594422</c:v>
                </c:pt>
                <c:pt idx="7038">
                  <c:v>56.602318983594422</c:v>
                </c:pt>
                <c:pt idx="7039">
                  <c:v>56.602318983594422</c:v>
                </c:pt>
                <c:pt idx="7040">
                  <c:v>56.546811397557661</c:v>
                </c:pt>
                <c:pt idx="7041">
                  <c:v>56.546811397557661</c:v>
                </c:pt>
                <c:pt idx="7042">
                  <c:v>56.546811397557661</c:v>
                </c:pt>
                <c:pt idx="7043">
                  <c:v>56.546811397557661</c:v>
                </c:pt>
                <c:pt idx="7044">
                  <c:v>56.546811397557661</c:v>
                </c:pt>
                <c:pt idx="7045">
                  <c:v>56.546811397557661</c:v>
                </c:pt>
                <c:pt idx="7046">
                  <c:v>56.546811397557661</c:v>
                </c:pt>
                <c:pt idx="7047">
                  <c:v>56.546811397557661</c:v>
                </c:pt>
                <c:pt idx="7048">
                  <c:v>56.546811397557661</c:v>
                </c:pt>
                <c:pt idx="7049">
                  <c:v>56.546811397557661</c:v>
                </c:pt>
                <c:pt idx="7050">
                  <c:v>56.497471321080553</c:v>
                </c:pt>
                <c:pt idx="7051">
                  <c:v>56.497471321080553</c:v>
                </c:pt>
                <c:pt idx="7052">
                  <c:v>56.497471321080553</c:v>
                </c:pt>
                <c:pt idx="7053">
                  <c:v>56.497471321080553</c:v>
                </c:pt>
                <c:pt idx="7054">
                  <c:v>56.497471321080553</c:v>
                </c:pt>
                <c:pt idx="7055">
                  <c:v>56.497471321080553</c:v>
                </c:pt>
                <c:pt idx="7056">
                  <c:v>56.472801282841992</c:v>
                </c:pt>
                <c:pt idx="7057">
                  <c:v>56.472801282841992</c:v>
                </c:pt>
                <c:pt idx="7058">
                  <c:v>56.460466263722708</c:v>
                </c:pt>
                <c:pt idx="7059">
                  <c:v>56.460466263722708</c:v>
                </c:pt>
                <c:pt idx="7060">
                  <c:v>56.420377451585047</c:v>
                </c:pt>
                <c:pt idx="7061">
                  <c:v>56.420377451585047</c:v>
                </c:pt>
                <c:pt idx="7062">
                  <c:v>56.420377451585047</c:v>
                </c:pt>
                <c:pt idx="7063">
                  <c:v>56.420377451585047</c:v>
                </c:pt>
                <c:pt idx="7064">
                  <c:v>56.420377451585047</c:v>
                </c:pt>
                <c:pt idx="7065">
                  <c:v>56.420377451585047</c:v>
                </c:pt>
                <c:pt idx="7066">
                  <c:v>56.420377451585047</c:v>
                </c:pt>
                <c:pt idx="7067">
                  <c:v>56.420377451585047</c:v>
                </c:pt>
                <c:pt idx="7068">
                  <c:v>56.420377451585047</c:v>
                </c:pt>
                <c:pt idx="7069">
                  <c:v>56.420377451585047</c:v>
                </c:pt>
                <c:pt idx="7070">
                  <c:v>56.420377451585047</c:v>
                </c:pt>
                <c:pt idx="7071">
                  <c:v>56.361786110768477</c:v>
                </c:pt>
                <c:pt idx="7072">
                  <c:v>56.361786110768477</c:v>
                </c:pt>
                <c:pt idx="7073">
                  <c:v>56.361786110768477</c:v>
                </c:pt>
                <c:pt idx="7074">
                  <c:v>56.361786110768477</c:v>
                </c:pt>
                <c:pt idx="7075">
                  <c:v>56.361786110768477</c:v>
                </c:pt>
                <c:pt idx="7076">
                  <c:v>56.361786110768477</c:v>
                </c:pt>
                <c:pt idx="7077">
                  <c:v>56.361786110768477</c:v>
                </c:pt>
                <c:pt idx="7078">
                  <c:v>56.361786110768477</c:v>
                </c:pt>
                <c:pt idx="7079">
                  <c:v>56.330948562970271</c:v>
                </c:pt>
                <c:pt idx="7080">
                  <c:v>56.330948562970271</c:v>
                </c:pt>
                <c:pt idx="7081">
                  <c:v>56.321697298630809</c:v>
                </c:pt>
                <c:pt idx="7082">
                  <c:v>56.315529789071171</c:v>
                </c:pt>
                <c:pt idx="7083">
                  <c:v>56.293943505612432</c:v>
                </c:pt>
                <c:pt idx="7084">
                  <c:v>56.293943505612432</c:v>
                </c:pt>
                <c:pt idx="7085">
                  <c:v>56.293943505612432</c:v>
                </c:pt>
                <c:pt idx="7086">
                  <c:v>56.293943505612432</c:v>
                </c:pt>
                <c:pt idx="7087">
                  <c:v>56.293943505612432</c:v>
                </c:pt>
                <c:pt idx="7088">
                  <c:v>56.293943505612432</c:v>
                </c:pt>
                <c:pt idx="7089">
                  <c:v>56.272357222153687</c:v>
                </c:pt>
                <c:pt idx="7090">
                  <c:v>56.26002220303441</c:v>
                </c:pt>
                <c:pt idx="7091">
                  <c:v>56.26002220303441</c:v>
                </c:pt>
                <c:pt idx="7092">
                  <c:v>56.26002220303441</c:v>
                </c:pt>
                <c:pt idx="7093">
                  <c:v>56.241519674355501</c:v>
                </c:pt>
                <c:pt idx="7094">
                  <c:v>56.241519674355501</c:v>
                </c:pt>
                <c:pt idx="7095">
                  <c:v>56.241519674355501</c:v>
                </c:pt>
                <c:pt idx="7096">
                  <c:v>56.229184655236217</c:v>
                </c:pt>
                <c:pt idx="7097">
                  <c:v>56.223017145676579</c:v>
                </c:pt>
                <c:pt idx="7098">
                  <c:v>56.210682126557302</c:v>
                </c:pt>
                <c:pt idx="7099">
                  <c:v>56.210682126557302</c:v>
                </c:pt>
                <c:pt idx="7100">
                  <c:v>56.210682126557302</c:v>
                </c:pt>
                <c:pt idx="7101">
                  <c:v>56.179844578759095</c:v>
                </c:pt>
                <c:pt idx="7102">
                  <c:v>56.179844578759095</c:v>
                </c:pt>
                <c:pt idx="7103">
                  <c:v>56.179844578759095</c:v>
                </c:pt>
                <c:pt idx="7104">
                  <c:v>56.179844578759095</c:v>
                </c:pt>
                <c:pt idx="7105">
                  <c:v>56.179844578759095</c:v>
                </c:pt>
                <c:pt idx="7106">
                  <c:v>56.179844578759095</c:v>
                </c:pt>
                <c:pt idx="7107">
                  <c:v>56.179844578759095</c:v>
                </c:pt>
                <c:pt idx="7108">
                  <c:v>56.145923276181072</c:v>
                </c:pt>
                <c:pt idx="7109">
                  <c:v>56.145923276181072</c:v>
                </c:pt>
                <c:pt idx="7110">
                  <c:v>56.145923276181072</c:v>
                </c:pt>
                <c:pt idx="7111">
                  <c:v>56.145923276181072</c:v>
                </c:pt>
                <c:pt idx="7112">
                  <c:v>56.127420747502157</c:v>
                </c:pt>
                <c:pt idx="7113">
                  <c:v>56.127420747502157</c:v>
                </c:pt>
                <c:pt idx="7114">
                  <c:v>56.118169483162696</c:v>
                </c:pt>
                <c:pt idx="7115">
                  <c:v>56.102750709263603</c:v>
                </c:pt>
                <c:pt idx="7116">
                  <c:v>56.102750709263603</c:v>
                </c:pt>
                <c:pt idx="7117">
                  <c:v>56.102750709263603</c:v>
                </c:pt>
                <c:pt idx="7118">
                  <c:v>56.102750709263603</c:v>
                </c:pt>
                <c:pt idx="7119">
                  <c:v>56.081164425804864</c:v>
                </c:pt>
                <c:pt idx="7120">
                  <c:v>56.081164425804864</c:v>
                </c:pt>
                <c:pt idx="7121">
                  <c:v>56.081164425804864</c:v>
                </c:pt>
                <c:pt idx="7122">
                  <c:v>56.06882940668558</c:v>
                </c:pt>
                <c:pt idx="7123">
                  <c:v>56.059578142346126</c:v>
                </c:pt>
                <c:pt idx="7124">
                  <c:v>56.059578142346126</c:v>
                </c:pt>
                <c:pt idx="7125">
                  <c:v>56.050326878006665</c:v>
                </c:pt>
                <c:pt idx="7126">
                  <c:v>56.031824349327742</c:v>
                </c:pt>
                <c:pt idx="7127">
                  <c:v>56.031824349327742</c:v>
                </c:pt>
                <c:pt idx="7128">
                  <c:v>56.031824349327742</c:v>
                </c:pt>
                <c:pt idx="7129">
                  <c:v>56.031824349327742</c:v>
                </c:pt>
                <c:pt idx="7130">
                  <c:v>56.031824349327742</c:v>
                </c:pt>
                <c:pt idx="7131">
                  <c:v>56.013321820648819</c:v>
                </c:pt>
                <c:pt idx="7132">
                  <c:v>55.976316763290981</c:v>
                </c:pt>
                <c:pt idx="7133">
                  <c:v>55.976316763290981</c:v>
                </c:pt>
                <c:pt idx="7134">
                  <c:v>55.976316763290981</c:v>
                </c:pt>
                <c:pt idx="7135">
                  <c:v>55.976316763290981</c:v>
                </c:pt>
                <c:pt idx="7136">
                  <c:v>55.976316763290981</c:v>
                </c:pt>
                <c:pt idx="7137">
                  <c:v>55.976316763290981</c:v>
                </c:pt>
                <c:pt idx="7138">
                  <c:v>55.976316763290981</c:v>
                </c:pt>
                <c:pt idx="7139">
                  <c:v>55.976316763290981</c:v>
                </c:pt>
                <c:pt idx="7140">
                  <c:v>55.976316763290981</c:v>
                </c:pt>
                <c:pt idx="7141">
                  <c:v>55.976316763290981</c:v>
                </c:pt>
                <c:pt idx="7142">
                  <c:v>55.976316763290981</c:v>
                </c:pt>
                <c:pt idx="7143">
                  <c:v>55.936227951153327</c:v>
                </c:pt>
                <c:pt idx="7144">
                  <c:v>55.936227951153327</c:v>
                </c:pt>
                <c:pt idx="7145">
                  <c:v>55.92389293203405</c:v>
                </c:pt>
                <c:pt idx="7146">
                  <c:v>55.92389293203405</c:v>
                </c:pt>
                <c:pt idx="7147">
                  <c:v>55.911557912914766</c:v>
                </c:pt>
                <c:pt idx="7148">
                  <c:v>55.911557912914766</c:v>
                </c:pt>
                <c:pt idx="7149">
                  <c:v>55.893055384235844</c:v>
                </c:pt>
                <c:pt idx="7150">
                  <c:v>55.893055384235844</c:v>
                </c:pt>
                <c:pt idx="7151">
                  <c:v>55.893055384235844</c:v>
                </c:pt>
                <c:pt idx="7152">
                  <c:v>55.893055384235844</c:v>
                </c:pt>
                <c:pt idx="7153">
                  <c:v>55.831380288639444</c:v>
                </c:pt>
                <c:pt idx="7154">
                  <c:v>55.831380288639444</c:v>
                </c:pt>
                <c:pt idx="7155">
                  <c:v>55.831380288639444</c:v>
                </c:pt>
                <c:pt idx="7156">
                  <c:v>55.831380288639444</c:v>
                </c:pt>
                <c:pt idx="7157">
                  <c:v>55.831380288639444</c:v>
                </c:pt>
                <c:pt idx="7158">
                  <c:v>55.831380288639444</c:v>
                </c:pt>
                <c:pt idx="7159">
                  <c:v>55.831380288639444</c:v>
                </c:pt>
                <c:pt idx="7160">
                  <c:v>55.831380288639444</c:v>
                </c:pt>
                <c:pt idx="7161">
                  <c:v>55.831380288639444</c:v>
                </c:pt>
                <c:pt idx="7162">
                  <c:v>55.831380288639444</c:v>
                </c:pt>
                <c:pt idx="7163">
                  <c:v>55.831380288639444</c:v>
                </c:pt>
                <c:pt idx="7164">
                  <c:v>55.831380288639444</c:v>
                </c:pt>
                <c:pt idx="7165">
                  <c:v>55.831380288639444</c:v>
                </c:pt>
                <c:pt idx="7166">
                  <c:v>55.831380288639444</c:v>
                </c:pt>
                <c:pt idx="7167">
                  <c:v>55.831380288639444</c:v>
                </c:pt>
                <c:pt idx="7168">
                  <c:v>55.831380288639444</c:v>
                </c:pt>
                <c:pt idx="7169">
                  <c:v>55.772788947822875</c:v>
                </c:pt>
                <c:pt idx="7170">
                  <c:v>55.772788947822875</c:v>
                </c:pt>
                <c:pt idx="7171">
                  <c:v>55.772788947822875</c:v>
                </c:pt>
                <c:pt idx="7172">
                  <c:v>55.760453928703591</c:v>
                </c:pt>
                <c:pt idx="7173">
                  <c:v>55.754286419143952</c:v>
                </c:pt>
                <c:pt idx="7174">
                  <c:v>55.748118909584306</c:v>
                </c:pt>
                <c:pt idx="7175">
                  <c:v>55.741951400024668</c:v>
                </c:pt>
                <c:pt idx="7176">
                  <c:v>55.686443813987907</c:v>
                </c:pt>
                <c:pt idx="7177">
                  <c:v>55.686443813987907</c:v>
                </c:pt>
                <c:pt idx="7178">
                  <c:v>55.686443813987907</c:v>
                </c:pt>
                <c:pt idx="7179">
                  <c:v>55.686443813987907</c:v>
                </c:pt>
                <c:pt idx="7180">
                  <c:v>55.686443813987907</c:v>
                </c:pt>
                <c:pt idx="7181">
                  <c:v>55.686443813987907</c:v>
                </c:pt>
                <c:pt idx="7182">
                  <c:v>55.686443813987907</c:v>
                </c:pt>
                <c:pt idx="7183">
                  <c:v>55.686443813987907</c:v>
                </c:pt>
                <c:pt idx="7184">
                  <c:v>55.686443813987907</c:v>
                </c:pt>
                <c:pt idx="7185">
                  <c:v>55.686443813987907</c:v>
                </c:pt>
                <c:pt idx="7186">
                  <c:v>55.686443813987907</c:v>
                </c:pt>
                <c:pt idx="7187">
                  <c:v>55.686443813987907</c:v>
                </c:pt>
                <c:pt idx="7188">
                  <c:v>55.686443813987907</c:v>
                </c:pt>
                <c:pt idx="7189">
                  <c:v>55.686443813987907</c:v>
                </c:pt>
                <c:pt idx="7190">
                  <c:v>55.686443813987907</c:v>
                </c:pt>
                <c:pt idx="7191">
                  <c:v>55.686443813987907</c:v>
                </c:pt>
                <c:pt idx="7192">
                  <c:v>55.686443813987907</c:v>
                </c:pt>
                <c:pt idx="7193">
                  <c:v>55.627852473171338</c:v>
                </c:pt>
                <c:pt idx="7194">
                  <c:v>55.627852473171338</c:v>
                </c:pt>
                <c:pt idx="7195">
                  <c:v>55.612433699272238</c:v>
                </c:pt>
                <c:pt idx="7196">
                  <c:v>55.612433699272238</c:v>
                </c:pt>
                <c:pt idx="7197">
                  <c:v>55.612433699272238</c:v>
                </c:pt>
                <c:pt idx="7198">
                  <c:v>55.593931170593315</c:v>
                </c:pt>
                <c:pt idx="7199">
                  <c:v>55.593931170593315</c:v>
                </c:pt>
                <c:pt idx="7200">
                  <c:v>55.593931170593315</c:v>
                </c:pt>
                <c:pt idx="7201">
                  <c:v>55.566177377574931</c:v>
                </c:pt>
                <c:pt idx="7202">
                  <c:v>55.566177377574931</c:v>
                </c:pt>
                <c:pt idx="7203">
                  <c:v>55.566177377574931</c:v>
                </c:pt>
                <c:pt idx="7204">
                  <c:v>55.566177377574931</c:v>
                </c:pt>
                <c:pt idx="7205">
                  <c:v>55.566177377574931</c:v>
                </c:pt>
                <c:pt idx="7206">
                  <c:v>55.566177377574931</c:v>
                </c:pt>
                <c:pt idx="7207">
                  <c:v>55.544591094116193</c:v>
                </c:pt>
                <c:pt idx="7208">
                  <c:v>55.532256074996909</c:v>
                </c:pt>
                <c:pt idx="7209">
                  <c:v>55.532256074996909</c:v>
                </c:pt>
                <c:pt idx="7210">
                  <c:v>55.532256074996909</c:v>
                </c:pt>
                <c:pt idx="7211">
                  <c:v>55.516837301097823</c:v>
                </c:pt>
                <c:pt idx="7212">
                  <c:v>55.516837301097823</c:v>
                </c:pt>
                <c:pt idx="7213">
                  <c:v>55.501418527198723</c:v>
                </c:pt>
                <c:pt idx="7214">
                  <c:v>55.501418527198723</c:v>
                </c:pt>
                <c:pt idx="7215">
                  <c:v>55.501418527198723</c:v>
                </c:pt>
                <c:pt idx="7216">
                  <c:v>55.489083508079439</c:v>
                </c:pt>
                <c:pt idx="7217">
                  <c:v>55.4829159985198</c:v>
                </c:pt>
                <c:pt idx="7218">
                  <c:v>55.476748488960162</c:v>
                </c:pt>
                <c:pt idx="7219">
                  <c:v>55.470580979400516</c:v>
                </c:pt>
                <c:pt idx="7220">
                  <c:v>55.461329715061055</c:v>
                </c:pt>
                <c:pt idx="7221">
                  <c:v>55.461329715061055</c:v>
                </c:pt>
                <c:pt idx="7222">
                  <c:v>55.442827186382139</c:v>
                </c:pt>
                <c:pt idx="7223">
                  <c:v>55.442827186382139</c:v>
                </c:pt>
                <c:pt idx="7224">
                  <c:v>55.442827186382139</c:v>
                </c:pt>
                <c:pt idx="7225">
                  <c:v>55.442827186382139</c:v>
                </c:pt>
                <c:pt idx="7226">
                  <c:v>55.42740841248304</c:v>
                </c:pt>
                <c:pt idx="7227">
                  <c:v>55.411989638583933</c:v>
                </c:pt>
                <c:pt idx="7228">
                  <c:v>55.411989638583933</c:v>
                </c:pt>
                <c:pt idx="7229">
                  <c:v>55.411989638583933</c:v>
                </c:pt>
                <c:pt idx="7230">
                  <c:v>55.411989638583933</c:v>
                </c:pt>
                <c:pt idx="7231">
                  <c:v>55.390403355125194</c:v>
                </c:pt>
                <c:pt idx="7232">
                  <c:v>55.390403355125194</c:v>
                </c:pt>
                <c:pt idx="7233">
                  <c:v>55.390403355125194</c:v>
                </c:pt>
                <c:pt idx="7234">
                  <c:v>55.371900826446286</c:v>
                </c:pt>
                <c:pt idx="7235">
                  <c:v>55.371900826446286</c:v>
                </c:pt>
                <c:pt idx="7236">
                  <c:v>55.371900826446286</c:v>
                </c:pt>
                <c:pt idx="7237">
                  <c:v>55.359565807327002</c:v>
                </c:pt>
                <c:pt idx="7238">
                  <c:v>55.353398297767363</c:v>
                </c:pt>
                <c:pt idx="7239">
                  <c:v>55.331812014308625</c:v>
                </c:pt>
                <c:pt idx="7240">
                  <c:v>55.331812014308625</c:v>
                </c:pt>
                <c:pt idx="7241">
                  <c:v>55.331812014308625</c:v>
                </c:pt>
                <c:pt idx="7242">
                  <c:v>55.331812014308625</c:v>
                </c:pt>
                <c:pt idx="7243">
                  <c:v>55.331812014308625</c:v>
                </c:pt>
                <c:pt idx="7244">
                  <c:v>55.331812014308625</c:v>
                </c:pt>
                <c:pt idx="7245">
                  <c:v>55.304058221290241</c:v>
                </c:pt>
                <c:pt idx="7246">
                  <c:v>55.304058221290241</c:v>
                </c:pt>
                <c:pt idx="7247">
                  <c:v>55.304058221290241</c:v>
                </c:pt>
                <c:pt idx="7248">
                  <c:v>55.285555692611318</c:v>
                </c:pt>
                <c:pt idx="7249">
                  <c:v>55.285555692611318</c:v>
                </c:pt>
                <c:pt idx="7250">
                  <c:v>55.285555692611318</c:v>
                </c:pt>
                <c:pt idx="7251">
                  <c:v>55.257801899592941</c:v>
                </c:pt>
                <c:pt idx="7252">
                  <c:v>55.257801899592941</c:v>
                </c:pt>
                <c:pt idx="7253">
                  <c:v>55.257801899592941</c:v>
                </c:pt>
                <c:pt idx="7254">
                  <c:v>55.257801899592941</c:v>
                </c:pt>
                <c:pt idx="7255">
                  <c:v>55.257801899592941</c:v>
                </c:pt>
                <c:pt idx="7256">
                  <c:v>55.257801899592941</c:v>
                </c:pt>
                <c:pt idx="7257">
                  <c:v>55.230048106574571</c:v>
                </c:pt>
                <c:pt idx="7258">
                  <c:v>55.230048106574571</c:v>
                </c:pt>
                <c:pt idx="7259">
                  <c:v>55.230048106574571</c:v>
                </c:pt>
                <c:pt idx="7260">
                  <c:v>55.217713087455287</c:v>
                </c:pt>
                <c:pt idx="7261">
                  <c:v>55.20537806833601</c:v>
                </c:pt>
                <c:pt idx="7262">
                  <c:v>55.20537806833601</c:v>
                </c:pt>
                <c:pt idx="7263">
                  <c:v>55.20537806833601</c:v>
                </c:pt>
                <c:pt idx="7264">
                  <c:v>55.18995929443691</c:v>
                </c:pt>
                <c:pt idx="7265">
                  <c:v>55.18995929443691</c:v>
                </c:pt>
                <c:pt idx="7266">
                  <c:v>55.162205501418526</c:v>
                </c:pt>
                <c:pt idx="7267">
                  <c:v>55.162205501418526</c:v>
                </c:pt>
                <c:pt idx="7268">
                  <c:v>55.162205501418526</c:v>
                </c:pt>
                <c:pt idx="7269">
                  <c:v>55.162205501418526</c:v>
                </c:pt>
                <c:pt idx="7270">
                  <c:v>55.162205501418526</c:v>
                </c:pt>
                <c:pt idx="7271">
                  <c:v>55.162205501418526</c:v>
                </c:pt>
                <c:pt idx="7272">
                  <c:v>55.162205501418526</c:v>
                </c:pt>
                <c:pt idx="7273">
                  <c:v>55.137535463179965</c:v>
                </c:pt>
                <c:pt idx="7274">
                  <c:v>55.131367953620327</c:v>
                </c:pt>
                <c:pt idx="7275">
                  <c:v>55.119032934501043</c:v>
                </c:pt>
                <c:pt idx="7276">
                  <c:v>55.119032934501043</c:v>
                </c:pt>
                <c:pt idx="7277">
                  <c:v>55.119032934501043</c:v>
                </c:pt>
                <c:pt idx="7278">
                  <c:v>55.106697915381766</c:v>
                </c:pt>
                <c:pt idx="7279">
                  <c:v>55.100530405822134</c:v>
                </c:pt>
                <c:pt idx="7280">
                  <c:v>55.078944122363396</c:v>
                </c:pt>
                <c:pt idx="7281">
                  <c:v>55.078944122363396</c:v>
                </c:pt>
                <c:pt idx="7282">
                  <c:v>55.078944122363396</c:v>
                </c:pt>
                <c:pt idx="7283">
                  <c:v>55.078944122363396</c:v>
                </c:pt>
                <c:pt idx="7284">
                  <c:v>55.078944122363396</c:v>
                </c:pt>
                <c:pt idx="7285">
                  <c:v>55.078944122363396</c:v>
                </c:pt>
                <c:pt idx="7286">
                  <c:v>55.05735783890465</c:v>
                </c:pt>
                <c:pt idx="7287">
                  <c:v>55.051190329345012</c:v>
                </c:pt>
                <c:pt idx="7288">
                  <c:v>55.020352781546812</c:v>
                </c:pt>
                <c:pt idx="7289">
                  <c:v>55.020352781546812</c:v>
                </c:pt>
                <c:pt idx="7290">
                  <c:v>55.020352781546812</c:v>
                </c:pt>
                <c:pt idx="7291">
                  <c:v>55.020352781546812</c:v>
                </c:pt>
                <c:pt idx="7292">
                  <c:v>55.020352781546812</c:v>
                </c:pt>
                <c:pt idx="7293">
                  <c:v>55.020352781546812</c:v>
                </c:pt>
                <c:pt idx="7294">
                  <c:v>55.020352781546812</c:v>
                </c:pt>
                <c:pt idx="7295">
                  <c:v>55.020352781546812</c:v>
                </c:pt>
                <c:pt idx="7296">
                  <c:v>55.020352781546812</c:v>
                </c:pt>
                <c:pt idx="7297">
                  <c:v>54.983347724188967</c:v>
                </c:pt>
                <c:pt idx="7298">
                  <c:v>54.983347724188967</c:v>
                </c:pt>
                <c:pt idx="7299">
                  <c:v>54.983347724188967</c:v>
                </c:pt>
                <c:pt idx="7300">
                  <c:v>54.97101270506969</c:v>
                </c:pt>
                <c:pt idx="7301">
                  <c:v>54.934007647711859</c:v>
                </c:pt>
                <c:pt idx="7302">
                  <c:v>54.934007647711859</c:v>
                </c:pt>
                <c:pt idx="7303">
                  <c:v>54.934007647711859</c:v>
                </c:pt>
                <c:pt idx="7304">
                  <c:v>54.934007647711859</c:v>
                </c:pt>
                <c:pt idx="7305">
                  <c:v>54.934007647711859</c:v>
                </c:pt>
                <c:pt idx="7306">
                  <c:v>54.934007647711859</c:v>
                </c:pt>
                <c:pt idx="7307">
                  <c:v>54.934007647711859</c:v>
                </c:pt>
                <c:pt idx="7308">
                  <c:v>54.934007647711859</c:v>
                </c:pt>
                <c:pt idx="7309">
                  <c:v>54.934007647711859</c:v>
                </c:pt>
                <c:pt idx="7310">
                  <c:v>54.934007647711859</c:v>
                </c:pt>
                <c:pt idx="7311">
                  <c:v>54.934007647711859</c:v>
                </c:pt>
                <c:pt idx="7312">
                  <c:v>54.890835080794375</c:v>
                </c:pt>
                <c:pt idx="7313">
                  <c:v>54.890835080794375</c:v>
                </c:pt>
                <c:pt idx="7314">
                  <c:v>54.890835080794375</c:v>
                </c:pt>
                <c:pt idx="7315">
                  <c:v>54.878500061675098</c:v>
                </c:pt>
                <c:pt idx="7316">
                  <c:v>54.872332552115452</c:v>
                </c:pt>
                <c:pt idx="7317">
                  <c:v>54.863081287775998</c:v>
                </c:pt>
                <c:pt idx="7318">
                  <c:v>54.863081287775998</c:v>
                </c:pt>
                <c:pt idx="7319">
                  <c:v>54.844578759097075</c:v>
                </c:pt>
                <c:pt idx="7320">
                  <c:v>54.844578759097075</c:v>
                </c:pt>
                <c:pt idx="7321">
                  <c:v>54.844578759097075</c:v>
                </c:pt>
                <c:pt idx="7322">
                  <c:v>54.844578759097075</c:v>
                </c:pt>
                <c:pt idx="7323">
                  <c:v>54.82299247563833</c:v>
                </c:pt>
                <c:pt idx="7324">
                  <c:v>54.82299247563833</c:v>
                </c:pt>
                <c:pt idx="7325">
                  <c:v>54.82299247563833</c:v>
                </c:pt>
                <c:pt idx="7326">
                  <c:v>54.81065745651906</c:v>
                </c:pt>
                <c:pt idx="7327">
                  <c:v>54.804489946959421</c:v>
                </c:pt>
                <c:pt idx="7328">
                  <c:v>54.798322437399783</c:v>
                </c:pt>
                <c:pt idx="7329">
                  <c:v>54.792154927840144</c:v>
                </c:pt>
                <c:pt idx="7330">
                  <c:v>54.785987418280499</c:v>
                </c:pt>
                <c:pt idx="7331">
                  <c:v>54.77981990872086</c:v>
                </c:pt>
                <c:pt idx="7332">
                  <c:v>54.758233625262122</c:v>
                </c:pt>
                <c:pt idx="7333">
                  <c:v>54.758233625262122</c:v>
                </c:pt>
                <c:pt idx="7334">
                  <c:v>54.758233625262122</c:v>
                </c:pt>
                <c:pt idx="7335">
                  <c:v>54.758233625262122</c:v>
                </c:pt>
                <c:pt idx="7336">
                  <c:v>54.758233625262122</c:v>
                </c:pt>
                <c:pt idx="7337">
                  <c:v>54.758233625262122</c:v>
                </c:pt>
                <c:pt idx="7338">
                  <c:v>54.736647341803376</c:v>
                </c:pt>
                <c:pt idx="7339">
                  <c:v>54.730479832243738</c:v>
                </c:pt>
                <c:pt idx="7340">
                  <c:v>54.721228567904276</c:v>
                </c:pt>
                <c:pt idx="7341">
                  <c:v>54.721228567904276</c:v>
                </c:pt>
                <c:pt idx="7342">
                  <c:v>54.6780560009868</c:v>
                </c:pt>
                <c:pt idx="7343">
                  <c:v>54.6780560009868</c:v>
                </c:pt>
                <c:pt idx="7344">
                  <c:v>54.6780560009868</c:v>
                </c:pt>
                <c:pt idx="7345">
                  <c:v>54.6780560009868</c:v>
                </c:pt>
                <c:pt idx="7346">
                  <c:v>54.6780560009868</c:v>
                </c:pt>
                <c:pt idx="7347">
                  <c:v>54.6780560009868</c:v>
                </c:pt>
                <c:pt idx="7348">
                  <c:v>54.6780560009868</c:v>
                </c:pt>
                <c:pt idx="7349">
                  <c:v>54.6780560009868</c:v>
                </c:pt>
                <c:pt idx="7350">
                  <c:v>54.6780560009868</c:v>
                </c:pt>
                <c:pt idx="7351">
                  <c:v>54.6780560009868</c:v>
                </c:pt>
                <c:pt idx="7352">
                  <c:v>54.6780560009868</c:v>
                </c:pt>
                <c:pt idx="7353">
                  <c:v>54.6780560009868</c:v>
                </c:pt>
                <c:pt idx="7354">
                  <c:v>54.637967188849146</c:v>
                </c:pt>
                <c:pt idx="7355">
                  <c:v>54.625632169729869</c:v>
                </c:pt>
                <c:pt idx="7356">
                  <c:v>54.625632169729869</c:v>
                </c:pt>
                <c:pt idx="7357">
                  <c:v>54.625632169729869</c:v>
                </c:pt>
                <c:pt idx="7358">
                  <c:v>54.604045886271123</c:v>
                </c:pt>
                <c:pt idx="7359">
                  <c:v>54.604045886271123</c:v>
                </c:pt>
                <c:pt idx="7360">
                  <c:v>54.604045886271123</c:v>
                </c:pt>
                <c:pt idx="7361">
                  <c:v>54.604045886271123</c:v>
                </c:pt>
                <c:pt idx="7362">
                  <c:v>54.585543357592201</c:v>
                </c:pt>
                <c:pt idx="7363">
                  <c:v>54.585543357592201</c:v>
                </c:pt>
                <c:pt idx="7364">
                  <c:v>54.53003577155544</c:v>
                </c:pt>
                <c:pt idx="7365">
                  <c:v>54.53003577155544</c:v>
                </c:pt>
                <c:pt idx="7366">
                  <c:v>54.53003577155544</c:v>
                </c:pt>
                <c:pt idx="7367">
                  <c:v>54.53003577155544</c:v>
                </c:pt>
                <c:pt idx="7368">
                  <c:v>54.53003577155544</c:v>
                </c:pt>
                <c:pt idx="7369">
                  <c:v>54.53003577155544</c:v>
                </c:pt>
                <c:pt idx="7370">
                  <c:v>54.53003577155544</c:v>
                </c:pt>
                <c:pt idx="7371">
                  <c:v>54.53003577155544</c:v>
                </c:pt>
                <c:pt idx="7372">
                  <c:v>54.53003577155544</c:v>
                </c:pt>
                <c:pt idx="7373">
                  <c:v>54.53003577155544</c:v>
                </c:pt>
                <c:pt idx="7374">
                  <c:v>54.53003577155544</c:v>
                </c:pt>
                <c:pt idx="7375">
                  <c:v>54.53003577155544</c:v>
                </c:pt>
                <c:pt idx="7376">
                  <c:v>54.53003577155544</c:v>
                </c:pt>
                <c:pt idx="7377">
                  <c:v>54.53003577155544</c:v>
                </c:pt>
                <c:pt idx="7378">
                  <c:v>54.53003577155544</c:v>
                </c:pt>
                <c:pt idx="7379">
                  <c:v>54.53003577155544</c:v>
                </c:pt>
                <c:pt idx="7380">
                  <c:v>54.47144443073887</c:v>
                </c:pt>
                <c:pt idx="7381">
                  <c:v>54.47144443073887</c:v>
                </c:pt>
                <c:pt idx="7382">
                  <c:v>54.47144443073887</c:v>
                </c:pt>
                <c:pt idx="7383">
                  <c:v>54.459109411619586</c:v>
                </c:pt>
                <c:pt idx="7384">
                  <c:v>54.452941902059948</c:v>
                </c:pt>
                <c:pt idx="7385">
                  <c:v>54.446774392500309</c:v>
                </c:pt>
                <c:pt idx="7386">
                  <c:v>54.428271863821386</c:v>
                </c:pt>
                <c:pt idx="7387">
                  <c:v>54.428271863821386</c:v>
                </c:pt>
                <c:pt idx="7388">
                  <c:v>54.428271863821386</c:v>
                </c:pt>
                <c:pt idx="7389">
                  <c:v>54.428271863821386</c:v>
                </c:pt>
                <c:pt idx="7390">
                  <c:v>54.428271863821386</c:v>
                </c:pt>
                <c:pt idx="7391">
                  <c:v>54.406685580362648</c:v>
                </c:pt>
                <c:pt idx="7392">
                  <c:v>54.406685580362648</c:v>
                </c:pt>
                <c:pt idx="7393">
                  <c:v>54.397434316023187</c:v>
                </c:pt>
                <c:pt idx="7394">
                  <c:v>54.378931787344278</c:v>
                </c:pt>
                <c:pt idx="7395">
                  <c:v>54.378931787344278</c:v>
                </c:pt>
                <c:pt idx="7396">
                  <c:v>54.378931787344278</c:v>
                </c:pt>
                <c:pt idx="7397">
                  <c:v>54.378931787344278</c:v>
                </c:pt>
                <c:pt idx="7398">
                  <c:v>54.378931787344278</c:v>
                </c:pt>
                <c:pt idx="7399">
                  <c:v>54.348094239546072</c:v>
                </c:pt>
                <c:pt idx="7400">
                  <c:v>54.348094239546072</c:v>
                </c:pt>
                <c:pt idx="7401">
                  <c:v>54.348094239546072</c:v>
                </c:pt>
                <c:pt idx="7402">
                  <c:v>54.348094239546072</c:v>
                </c:pt>
                <c:pt idx="7403">
                  <c:v>54.348094239546072</c:v>
                </c:pt>
                <c:pt idx="7404">
                  <c:v>54.329591710867156</c:v>
                </c:pt>
                <c:pt idx="7405">
                  <c:v>54.32342420130751</c:v>
                </c:pt>
                <c:pt idx="7406">
                  <c:v>54.308005427408411</c:v>
                </c:pt>
                <c:pt idx="7407">
                  <c:v>54.308005427408411</c:v>
                </c:pt>
                <c:pt idx="7408">
                  <c:v>54.308005427408411</c:v>
                </c:pt>
                <c:pt idx="7409">
                  <c:v>54.308005427408411</c:v>
                </c:pt>
                <c:pt idx="7410">
                  <c:v>54.286419143949672</c:v>
                </c:pt>
                <c:pt idx="7411">
                  <c:v>54.286419143949672</c:v>
                </c:pt>
                <c:pt idx="7412">
                  <c:v>54.286419143949672</c:v>
                </c:pt>
                <c:pt idx="7413">
                  <c:v>54.271000370050572</c:v>
                </c:pt>
                <c:pt idx="7414">
                  <c:v>54.271000370050572</c:v>
                </c:pt>
                <c:pt idx="7415">
                  <c:v>54.258665350931288</c:v>
                </c:pt>
                <c:pt idx="7416">
                  <c:v>54.258665350931288</c:v>
                </c:pt>
                <c:pt idx="7417">
                  <c:v>54.249414086591827</c:v>
                </c:pt>
                <c:pt idx="7418">
                  <c:v>54.243246577032188</c:v>
                </c:pt>
                <c:pt idx="7419">
                  <c:v>54.237079067472557</c:v>
                </c:pt>
                <c:pt idx="7420">
                  <c:v>54.215492784013819</c:v>
                </c:pt>
                <c:pt idx="7421">
                  <c:v>54.215492784013819</c:v>
                </c:pt>
                <c:pt idx="7422">
                  <c:v>54.215492784013819</c:v>
                </c:pt>
                <c:pt idx="7423">
                  <c:v>54.215492784013819</c:v>
                </c:pt>
                <c:pt idx="7424">
                  <c:v>54.215492784013819</c:v>
                </c:pt>
                <c:pt idx="7425">
                  <c:v>54.215492784013819</c:v>
                </c:pt>
                <c:pt idx="7426">
                  <c:v>54.181571481435796</c:v>
                </c:pt>
                <c:pt idx="7427">
                  <c:v>54.181571481435796</c:v>
                </c:pt>
                <c:pt idx="7428">
                  <c:v>54.181571481435796</c:v>
                </c:pt>
                <c:pt idx="7429">
                  <c:v>54.181571481435796</c:v>
                </c:pt>
                <c:pt idx="7430">
                  <c:v>54.181571481435796</c:v>
                </c:pt>
                <c:pt idx="7431">
                  <c:v>54.135315159738497</c:v>
                </c:pt>
                <c:pt idx="7432">
                  <c:v>54.135315159738497</c:v>
                </c:pt>
                <c:pt idx="7433">
                  <c:v>54.135315159738497</c:v>
                </c:pt>
                <c:pt idx="7434">
                  <c:v>54.135315159738497</c:v>
                </c:pt>
                <c:pt idx="7435">
                  <c:v>54.135315159738497</c:v>
                </c:pt>
                <c:pt idx="7436">
                  <c:v>54.135315159738497</c:v>
                </c:pt>
                <c:pt idx="7437">
                  <c:v>54.135315159738497</c:v>
                </c:pt>
                <c:pt idx="7438">
                  <c:v>54.135315159738497</c:v>
                </c:pt>
                <c:pt idx="7439">
                  <c:v>54.135315159738497</c:v>
                </c:pt>
                <c:pt idx="7440">
                  <c:v>54.135315159738497</c:v>
                </c:pt>
                <c:pt idx="7441">
                  <c:v>54.101393857160474</c:v>
                </c:pt>
                <c:pt idx="7442">
                  <c:v>54.095226347600835</c:v>
                </c:pt>
                <c:pt idx="7443">
                  <c:v>54.089058838041204</c:v>
                </c:pt>
                <c:pt idx="7444">
                  <c:v>54.082891328481566</c:v>
                </c:pt>
                <c:pt idx="7445">
                  <c:v>54.055137535463182</c:v>
                </c:pt>
                <c:pt idx="7446">
                  <c:v>54.055137535463182</c:v>
                </c:pt>
                <c:pt idx="7447">
                  <c:v>54.055137535463182</c:v>
                </c:pt>
                <c:pt idx="7448">
                  <c:v>54.055137535463182</c:v>
                </c:pt>
                <c:pt idx="7449">
                  <c:v>54.055137535463182</c:v>
                </c:pt>
                <c:pt idx="7450">
                  <c:v>54.055137535463182</c:v>
                </c:pt>
                <c:pt idx="7451">
                  <c:v>54.055137535463182</c:v>
                </c:pt>
                <c:pt idx="7452">
                  <c:v>54.055137535463182</c:v>
                </c:pt>
                <c:pt idx="7453">
                  <c:v>54.027383742444798</c:v>
                </c:pt>
                <c:pt idx="7454">
                  <c:v>54.021216232885159</c:v>
                </c:pt>
                <c:pt idx="7455">
                  <c:v>54.008881213765882</c:v>
                </c:pt>
                <c:pt idx="7456">
                  <c:v>54.008881213765882</c:v>
                </c:pt>
                <c:pt idx="7457">
                  <c:v>54.008881213765882</c:v>
                </c:pt>
                <c:pt idx="7458">
                  <c:v>53.990378685086959</c:v>
                </c:pt>
                <c:pt idx="7459">
                  <c:v>53.990378685086959</c:v>
                </c:pt>
                <c:pt idx="7460">
                  <c:v>53.990378685086959</c:v>
                </c:pt>
                <c:pt idx="7461">
                  <c:v>53.978043665967675</c:v>
                </c:pt>
                <c:pt idx="7462">
                  <c:v>53.968792401628221</c:v>
                </c:pt>
                <c:pt idx="7463">
                  <c:v>53.968792401628221</c:v>
                </c:pt>
                <c:pt idx="7464">
                  <c:v>53.956457382508937</c:v>
                </c:pt>
                <c:pt idx="7465">
                  <c:v>53.956457382508937</c:v>
                </c:pt>
                <c:pt idx="7466">
                  <c:v>53.94720611816949</c:v>
                </c:pt>
                <c:pt idx="7467">
                  <c:v>53.907117306031829</c:v>
                </c:pt>
                <c:pt idx="7468">
                  <c:v>53.907117306031829</c:v>
                </c:pt>
                <c:pt idx="7469">
                  <c:v>53.907117306031829</c:v>
                </c:pt>
                <c:pt idx="7470">
                  <c:v>53.907117306031829</c:v>
                </c:pt>
                <c:pt idx="7471">
                  <c:v>53.907117306031829</c:v>
                </c:pt>
                <c:pt idx="7472">
                  <c:v>53.907117306031829</c:v>
                </c:pt>
                <c:pt idx="7473">
                  <c:v>53.907117306031829</c:v>
                </c:pt>
                <c:pt idx="7474">
                  <c:v>53.907117306031829</c:v>
                </c:pt>
                <c:pt idx="7475">
                  <c:v>53.907117306031829</c:v>
                </c:pt>
                <c:pt idx="7476">
                  <c:v>53.907117306031829</c:v>
                </c:pt>
                <c:pt idx="7477">
                  <c:v>53.907117306031829</c:v>
                </c:pt>
                <c:pt idx="7478">
                  <c:v>53.907117306031829</c:v>
                </c:pt>
                <c:pt idx="7479">
                  <c:v>53.863944739114345</c:v>
                </c:pt>
                <c:pt idx="7480">
                  <c:v>53.863944739114345</c:v>
                </c:pt>
                <c:pt idx="7481">
                  <c:v>53.854693474774884</c:v>
                </c:pt>
                <c:pt idx="7482">
                  <c:v>53.845442210435422</c:v>
                </c:pt>
                <c:pt idx="7483">
                  <c:v>53.845442210435422</c:v>
                </c:pt>
                <c:pt idx="7484">
                  <c:v>53.836190946095961</c:v>
                </c:pt>
                <c:pt idx="7485">
                  <c:v>53.830023436536322</c:v>
                </c:pt>
                <c:pt idx="7486">
                  <c:v>53.817688417417045</c:v>
                </c:pt>
                <c:pt idx="7487">
                  <c:v>53.817688417417045</c:v>
                </c:pt>
                <c:pt idx="7488">
                  <c:v>53.817688417417045</c:v>
                </c:pt>
                <c:pt idx="7489">
                  <c:v>53.796102133958314</c:v>
                </c:pt>
                <c:pt idx="7490">
                  <c:v>53.796102133958314</c:v>
                </c:pt>
                <c:pt idx="7491">
                  <c:v>53.796102133958314</c:v>
                </c:pt>
                <c:pt idx="7492">
                  <c:v>53.796102133958314</c:v>
                </c:pt>
                <c:pt idx="7493">
                  <c:v>53.771432095719753</c:v>
                </c:pt>
                <c:pt idx="7494">
                  <c:v>53.771432095719753</c:v>
                </c:pt>
                <c:pt idx="7495">
                  <c:v>53.771432095719753</c:v>
                </c:pt>
                <c:pt idx="7496">
                  <c:v>53.771432095719753</c:v>
                </c:pt>
                <c:pt idx="7497">
                  <c:v>53.743678302701369</c:v>
                </c:pt>
                <c:pt idx="7498">
                  <c:v>53.743678302701369</c:v>
                </c:pt>
                <c:pt idx="7499">
                  <c:v>53.743678302701369</c:v>
                </c:pt>
                <c:pt idx="7500">
                  <c:v>53.743678302701369</c:v>
                </c:pt>
                <c:pt idx="7501">
                  <c:v>53.743678302701369</c:v>
                </c:pt>
                <c:pt idx="7502">
                  <c:v>53.688170716664608</c:v>
                </c:pt>
                <c:pt idx="7503">
                  <c:v>53.688170716664608</c:v>
                </c:pt>
                <c:pt idx="7504">
                  <c:v>53.688170716664608</c:v>
                </c:pt>
                <c:pt idx="7505">
                  <c:v>53.688170716664608</c:v>
                </c:pt>
                <c:pt idx="7506">
                  <c:v>53.688170716664608</c:v>
                </c:pt>
                <c:pt idx="7507">
                  <c:v>53.688170716664608</c:v>
                </c:pt>
                <c:pt idx="7508">
                  <c:v>53.688170716664608</c:v>
                </c:pt>
                <c:pt idx="7509">
                  <c:v>53.688170716664608</c:v>
                </c:pt>
                <c:pt idx="7510">
                  <c:v>53.688170716664608</c:v>
                </c:pt>
                <c:pt idx="7511">
                  <c:v>53.688170716664608</c:v>
                </c:pt>
                <c:pt idx="7512">
                  <c:v>53.688170716664608</c:v>
                </c:pt>
                <c:pt idx="7513">
                  <c:v>53.688170716664608</c:v>
                </c:pt>
                <c:pt idx="7514">
                  <c:v>53.688170716664608</c:v>
                </c:pt>
                <c:pt idx="7515">
                  <c:v>53.632663130627854</c:v>
                </c:pt>
                <c:pt idx="7516">
                  <c:v>53.632663130627854</c:v>
                </c:pt>
                <c:pt idx="7517">
                  <c:v>53.632663130627854</c:v>
                </c:pt>
                <c:pt idx="7518">
                  <c:v>53.632663130627854</c:v>
                </c:pt>
                <c:pt idx="7519">
                  <c:v>53.632663130627854</c:v>
                </c:pt>
                <c:pt idx="7520">
                  <c:v>53.614160601948932</c:v>
                </c:pt>
                <c:pt idx="7521">
                  <c:v>53.604909337609477</c:v>
                </c:pt>
                <c:pt idx="7522">
                  <c:v>53.604909337609477</c:v>
                </c:pt>
                <c:pt idx="7523">
                  <c:v>53.595658073270016</c:v>
                </c:pt>
                <c:pt idx="7524">
                  <c:v>53.570988035031455</c:v>
                </c:pt>
                <c:pt idx="7525">
                  <c:v>53.570988035031455</c:v>
                </c:pt>
                <c:pt idx="7526">
                  <c:v>53.570988035031455</c:v>
                </c:pt>
                <c:pt idx="7527">
                  <c:v>53.570988035031455</c:v>
                </c:pt>
                <c:pt idx="7528">
                  <c:v>53.570988035031455</c:v>
                </c:pt>
                <c:pt idx="7529">
                  <c:v>53.570988035031455</c:v>
                </c:pt>
                <c:pt idx="7530">
                  <c:v>53.570988035031455</c:v>
                </c:pt>
                <c:pt idx="7531">
                  <c:v>53.537066732453432</c:v>
                </c:pt>
                <c:pt idx="7532">
                  <c:v>53.537066732453432</c:v>
                </c:pt>
                <c:pt idx="7533">
                  <c:v>53.537066732453432</c:v>
                </c:pt>
                <c:pt idx="7534">
                  <c:v>53.537066732453432</c:v>
                </c:pt>
                <c:pt idx="7535">
                  <c:v>53.521647958554333</c:v>
                </c:pt>
                <c:pt idx="7536">
                  <c:v>53.50622918465524</c:v>
                </c:pt>
                <c:pt idx="7537">
                  <c:v>53.50622918465524</c:v>
                </c:pt>
                <c:pt idx="7538">
                  <c:v>53.50622918465524</c:v>
                </c:pt>
                <c:pt idx="7539">
                  <c:v>53.50622918465524</c:v>
                </c:pt>
                <c:pt idx="7540">
                  <c:v>53.484642901196501</c:v>
                </c:pt>
                <c:pt idx="7541">
                  <c:v>53.484642901196501</c:v>
                </c:pt>
                <c:pt idx="7542">
                  <c:v>53.484642901196501</c:v>
                </c:pt>
                <c:pt idx="7543">
                  <c:v>53.469224127297402</c:v>
                </c:pt>
                <c:pt idx="7544">
                  <c:v>53.469224127297402</c:v>
                </c:pt>
                <c:pt idx="7545">
                  <c:v>53.45997286295794</c:v>
                </c:pt>
                <c:pt idx="7546">
                  <c:v>53.441470334279018</c:v>
                </c:pt>
                <c:pt idx="7547">
                  <c:v>53.441470334279018</c:v>
                </c:pt>
                <c:pt idx="7548">
                  <c:v>53.441470334279018</c:v>
                </c:pt>
                <c:pt idx="7549">
                  <c:v>53.441470334279018</c:v>
                </c:pt>
                <c:pt idx="7550">
                  <c:v>53.441470334279018</c:v>
                </c:pt>
                <c:pt idx="7551">
                  <c:v>53.422967805600095</c:v>
                </c:pt>
                <c:pt idx="7552">
                  <c:v>53.410632786480818</c:v>
                </c:pt>
                <c:pt idx="7553">
                  <c:v>53.410632786480818</c:v>
                </c:pt>
                <c:pt idx="7554">
                  <c:v>53.410632786480818</c:v>
                </c:pt>
                <c:pt idx="7555">
                  <c:v>53.382878993462434</c:v>
                </c:pt>
                <c:pt idx="7556">
                  <c:v>53.382878993462434</c:v>
                </c:pt>
                <c:pt idx="7557">
                  <c:v>53.382878993462434</c:v>
                </c:pt>
                <c:pt idx="7558">
                  <c:v>53.382878993462434</c:v>
                </c:pt>
                <c:pt idx="7559">
                  <c:v>53.382878993462434</c:v>
                </c:pt>
                <c:pt idx="7560">
                  <c:v>53.382878993462434</c:v>
                </c:pt>
                <c:pt idx="7561">
                  <c:v>53.361292710003703</c:v>
                </c:pt>
                <c:pt idx="7562">
                  <c:v>53.352041445664241</c:v>
                </c:pt>
                <c:pt idx="7563">
                  <c:v>53.352041445664241</c:v>
                </c:pt>
                <c:pt idx="7564">
                  <c:v>53.342790181324787</c:v>
                </c:pt>
                <c:pt idx="7565">
                  <c:v>53.324287652645864</c:v>
                </c:pt>
                <c:pt idx="7566">
                  <c:v>53.324287652645864</c:v>
                </c:pt>
                <c:pt idx="7567">
                  <c:v>53.324287652645864</c:v>
                </c:pt>
                <c:pt idx="7568">
                  <c:v>53.324287652645864</c:v>
                </c:pt>
                <c:pt idx="7569">
                  <c:v>53.324287652645864</c:v>
                </c:pt>
                <c:pt idx="7570">
                  <c:v>53.299617614407303</c:v>
                </c:pt>
                <c:pt idx="7571">
                  <c:v>53.299617614407303</c:v>
                </c:pt>
                <c:pt idx="7572">
                  <c:v>53.299617614407303</c:v>
                </c:pt>
                <c:pt idx="7573">
                  <c:v>53.287282595288019</c:v>
                </c:pt>
                <c:pt idx="7574">
                  <c:v>53.265696311829281</c:v>
                </c:pt>
                <c:pt idx="7575">
                  <c:v>53.265696311829281</c:v>
                </c:pt>
                <c:pt idx="7576">
                  <c:v>53.265696311829281</c:v>
                </c:pt>
                <c:pt idx="7577">
                  <c:v>53.265696311829281</c:v>
                </c:pt>
                <c:pt idx="7578">
                  <c:v>53.265696311829281</c:v>
                </c:pt>
                <c:pt idx="7579">
                  <c:v>53.265696311829281</c:v>
                </c:pt>
                <c:pt idx="7580">
                  <c:v>53.24102627359072</c:v>
                </c:pt>
                <c:pt idx="7581">
                  <c:v>53.24102627359072</c:v>
                </c:pt>
                <c:pt idx="7582">
                  <c:v>53.210188725792527</c:v>
                </c:pt>
                <c:pt idx="7583">
                  <c:v>53.210188725792527</c:v>
                </c:pt>
                <c:pt idx="7584">
                  <c:v>53.210188725792527</c:v>
                </c:pt>
                <c:pt idx="7585">
                  <c:v>53.210188725792527</c:v>
                </c:pt>
                <c:pt idx="7586">
                  <c:v>53.210188725792527</c:v>
                </c:pt>
                <c:pt idx="7587">
                  <c:v>53.210188725792527</c:v>
                </c:pt>
                <c:pt idx="7588">
                  <c:v>53.210188725792527</c:v>
                </c:pt>
                <c:pt idx="7589">
                  <c:v>53.210188725792527</c:v>
                </c:pt>
                <c:pt idx="7590">
                  <c:v>53.18243493277415</c:v>
                </c:pt>
                <c:pt idx="7591">
                  <c:v>53.176267423214505</c:v>
                </c:pt>
                <c:pt idx="7592">
                  <c:v>53.145429875416305</c:v>
                </c:pt>
                <c:pt idx="7593">
                  <c:v>53.145429875416305</c:v>
                </c:pt>
                <c:pt idx="7594">
                  <c:v>53.145429875416305</c:v>
                </c:pt>
                <c:pt idx="7595">
                  <c:v>53.145429875416305</c:v>
                </c:pt>
                <c:pt idx="7596">
                  <c:v>53.145429875416305</c:v>
                </c:pt>
                <c:pt idx="7597">
                  <c:v>53.145429875416305</c:v>
                </c:pt>
                <c:pt idx="7598">
                  <c:v>53.145429875416305</c:v>
                </c:pt>
                <c:pt idx="7599">
                  <c:v>53.145429875416305</c:v>
                </c:pt>
                <c:pt idx="7600">
                  <c:v>53.145429875416305</c:v>
                </c:pt>
                <c:pt idx="7601">
                  <c:v>53.071419760700635</c:v>
                </c:pt>
                <c:pt idx="7602">
                  <c:v>53.071419760700635</c:v>
                </c:pt>
                <c:pt idx="7603">
                  <c:v>53.071419760700635</c:v>
                </c:pt>
                <c:pt idx="7604">
                  <c:v>53.071419760700635</c:v>
                </c:pt>
                <c:pt idx="7605">
                  <c:v>53.071419760700635</c:v>
                </c:pt>
                <c:pt idx="7606">
                  <c:v>53.071419760700635</c:v>
                </c:pt>
                <c:pt idx="7607">
                  <c:v>53.071419760700635</c:v>
                </c:pt>
                <c:pt idx="7608">
                  <c:v>53.071419760700635</c:v>
                </c:pt>
                <c:pt idx="7609">
                  <c:v>53.071419760700635</c:v>
                </c:pt>
                <c:pt idx="7610">
                  <c:v>53.071419760700635</c:v>
                </c:pt>
                <c:pt idx="7611">
                  <c:v>53.071419760700635</c:v>
                </c:pt>
                <c:pt idx="7612">
                  <c:v>53.071419760700635</c:v>
                </c:pt>
                <c:pt idx="7613">
                  <c:v>53.071419760700635</c:v>
                </c:pt>
                <c:pt idx="7614">
                  <c:v>53.071419760700635</c:v>
                </c:pt>
                <c:pt idx="7615">
                  <c:v>53.071419760700635</c:v>
                </c:pt>
                <c:pt idx="7616">
                  <c:v>53.022079684223513</c:v>
                </c:pt>
                <c:pt idx="7617">
                  <c:v>53.015912174663868</c:v>
                </c:pt>
                <c:pt idx="7618">
                  <c:v>53.006660910324413</c:v>
                </c:pt>
                <c:pt idx="7619">
                  <c:v>53.006660910324413</c:v>
                </c:pt>
                <c:pt idx="7620">
                  <c:v>52.997409645984952</c:v>
                </c:pt>
                <c:pt idx="7621">
                  <c:v>52.991242136425306</c:v>
                </c:pt>
                <c:pt idx="7622">
                  <c:v>52.957320833847291</c:v>
                </c:pt>
                <c:pt idx="7623">
                  <c:v>52.957320833847291</c:v>
                </c:pt>
                <c:pt idx="7624">
                  <c:v>52.957320833847291</c:v>
                </c:pt>
                <c:pt idx="7625">
                  <c:v>52.957320833847291</c:v>
                </c:pt>
                <c:pt idx="7626">
                  <c:v>52.957320833847291</c:v>
                </c:pt>
                <c:pt idx="7627">
                  <c:v>52.957320833847291</c:v>
                </c:pt>
                <c:pt idx="7628">
                  <c:v>52.957320833847291</c:v>
                </c:pt>
                <c:pt idx="7629">
                  <c:v>52.957320833847291</c:v>
                </c:pt>
                <c:pt idx="7630">
                  <c:v>52.957320833847291</c:v>
                </c:pt>
                <c:pt idx="7631">
                  <c:v>52.957320833847291</c:v>
                </c:pt>
                <c:pt idx="7632">
                  <c:v>52.923399531269276</c:v>
                </c:pt>
                <c:pt idx="7633">
                  <c:v>52.917232021709637</c:v>
                </c:pt>
                <c:pt idx="7634">
                  <c:v>52.898729493030714</c:v>
                </c:pt>
                <c:pt idx="7635">
                  <c:v>52.898729493030714</c:v>
                </c:pt>
                <c:pt idx="7636">
                  <c:v>52.898729493030714</c:v>
                </c:pt>
                <c:pt idx="7637">
                  <c:v>52.898729493030714</c:v>
                </c:pt>
                <c:pt idx="7638">
                  <c:v>52.898729493030714</c:v>
                </c:pt>
                <c:pt idx="7639">
                  <c:v>52.880226964351792</c:v>
                </c:pt>
                <c:pt idx="7640">
                  <c:v>52.874059454792153</c:v>
                </c:pt>
                <c:pt idx="7641">
                  <c:v>52.864808190452692</c:v>
                </c:pt>
                <c:pt idx="7642">
                  <c:v>52.864808190452692</c:v>
                </c:pt>
                <c:pt idx="7643">
                  <c:v>52.846305661773776</c:v>
                </c:pt>
                <c:pt idx="7644">
                  <c:v>52.846305661773776</c:v>
                </c:pt>
                <c:pt idx="7645">
                  <c:v>52.846305661773776</c:v>
                </c:pt>
                <c:pt idx="7646">
                  <c:v>52.846305661773776</c:v>
                </c:pt>
                <c:pt idx="7647">
                  <c:v>52.827803133094854</c:v>
                </c:pt>
                <c:pt idx="7648">
                  <c:v>52.827803133094854</c:v>
                </c:pt>
                <c:pt idx="7649">
                  <c:v>52.796965585296661</c:v>
                </c:pt>
                <c:pt idx="7650">
                  <c:v>52.796965585296661</c:v>
                </c:pt>
                <c:pt idx="7651">
                  <c:v>52.796965585296661</c:v>
                </c:pt>
                <c:pt idx="7652">
                  <c:v>52.796965585296661</c:v>
                </c:pt>
                <c:pt idx="7653">
                  <c:v>52.796965585296661</c:v>
                </c:pt>
                <c:pt idx="7654">
                  <c:v>52.796965585296661</c:v>
                </c:pt>
                <c:pt idx="7655">
                  <c:v>52.796965585296661</c:v>
                </c:pt>
                <c:pt idx="7656">
                  <c:v>52.796965585296661</c:v>
                </c:pt>
                <c:pt idx="7657">
                  <c:v>52.766128037498461</c:v>
                </c:pt>
                <c:pt idx="7658">
                  <c:v>52.766128037498461</c:v>
                </c:pt>
                <c:pt idx="7659">
                  <c:v>52.753793018379177</c:v>
                </c:pt>
                <c:pt idx="7660">
                  <c:v>52.753793018379177</c:v>
                </c:pt>
                <c:pt idx="7661">
                  <c:v>52.744541754039723</c:v>
                </c:pt>
                <c:pt idx="7662">
                  <c:v>52.738374244480077</c:v>
                </c:pt>
                <c:pt idx="7663">
                  <c:v>52.7106204514617</c:v>
                </c:pt>
                <c:pt idx="7664">
                  <c:v>52.7106204514617</c:v>
                </c:pt>
                <c:pt idx="7665">
                  <c:v>52.7106204514617</c:v>
                </c:pt>
                <c:pt idx="7666">
                  <c:v>52.7106204514617</c:v>
                </c:pt>
                <c:pt idx="7667">
                  <c:v>52.7106204514617</c:v>
                </c:pt>
                <c:pt idx="7668">
                  <c:v>52.7106204514617</c:v>
                </c:pt>
                <c:pt idx="7669">
                  <c:v>52.7106204514617</c:v>
                </c:pt>
                <c:pt idx="7670">
                  <c:v>52.7106204514617</c:v>
                </c:pt>
                <c:pt idx="7671">
                  <c:v>52.682866658443317</c:v>
                </c:pt>
                <c:pt idx="7672">
                  <c:v>52.676699148883678</c:v>
                </c:pt>
                <c:pt idx="7673">
                  <c:v>52.670531639324039</c:v>
                </c:pt>
                <c:pt idx="7674">
                  <c:v>52.664364129764394</c:v>
                </c:pt>
                <c:pt idx="7675">
                  <c:v>52.655112865424947</c:v>
                </c:pt>
                <c:pt idx="7676">
                  <c:v>52.655112865424947</c:v>
                </c:pt>
                <c:pt idx="7677">
                  <c:v>52.642777846305663</c:v>
                </c:pt>
                <c:pt idx="7678">
                  <c:v>52.642777846305663</c:v>
                </c:pt>
                <c:pt idx="7679">
                  <c:v>52.633526581966208</c:v>
                </c:pt>
                <c:pt idx="7680">
                  <c:v>52.624275317626747</c:v>
                </c:pt>
                <c:pt idx="7681">
                  <c:v>52.624275317626747</c:v>
                </c:pt>
                <c:pt idx="7682">
                  <c:v>52.615024053287286</c:v>
                </c:pt>
                <c:pt idx="7683">
                  <c:v>52.590354015048725</c:v>
                </c:pt>
                <c:pt idx="7684">
                  <c:v>52.590354015048725</c:v>
                </c:pt>
                <c:pt idx="7685">
                  <c:v>52.590354015048725</c:v>
                </c:pt>
                <c:pt idx="7686">
                  <c:v>52.590354015048725</c:v>
                </c:pt>
                <c:pt idx="7687">
                  <c:v>52.590354015048725</c:v>
                </c:pt>
                <c:pt idx="7688">
                  <c:v>52.590354015048725</c:v>
                </c:pt>
                <c:pt idx="7689">
                  <c:v>52.590354015048725</c:v>
                </c:pt>
                <c:pt idx="7690">
                  <c:v>52.562600222030341</c:v>
                </c:pt>
                <c:pt idx="7691">
                  <c:v>52.562600222030341</c:v>
                </c:pt>
                <c:pt idx="7692">
                  <c:v>52.547181448131241</c:v>
                </c:pt>
                <c:pt idx="7693">
                  <c:v>52.547181448131241</c:v>
                </c:pt>
                <c:pt idx="7694">
                  <c:v>52.547181448131241</c:v>
                </c:pt>
                <c:pt idx="7695">
                  <c:v>52.534846429011964</c:v>
                </c:pt>
                <c:pt idx="7696">
                  <c:v>52.528678919452318</c:v>
                </c:pt>
                <c:pt idx="7697">
                  <c:v>52.52251140989268</c:v>
                </c:pt>
                <c:pt idx="7698">
                  <c:v>52.476255088195387</c:v>
                </c:pt>
                <c:pt idx="7699">
                  <c:v>52.476255088195387</c:v>
                </c:pt>
                <c:pt idx="7700">
                  <c:v>52.476255088195387</c:v>
                </c:pt>
                <c:pt idx="7701">
                  <c:v>52.476255088195387</c:v>
                </c:pt>
                <c:pt idx="7702">
                  <c:v>52.476255088195387</c:v>
                </c:pt>
                <c:pt idx="7703">
                  <c:v>52.476255088195387</c:v>
                </c:pt>
                <c:pt idx="7704">
                  <c:v>52.476255088195387</c:v>
                </c:pt>
                <c:pt idx="7705">
                  <c:v>52.476255088195387</c:v>
                </c:pt>
                <c:pt idx="7706">
                  <c:v>52.476255088195387</c:v>
                </c:pt>
                <c:pt idx="7707">
                  <c:v>52.476255088195387</c:v>
                </c:pt>
                <c:pt idx="7708">
                  <c:v>52.476255088195387</c:v>
                </c:pt>
                <c:pt idx="7709">
                  <c:v>52.476255088195387</c:v>
                </c:pt>
                <c:pt idx="7710">
                  <c:v>52.476255088195387</c:v>
                </c:pt>
                <c:pt idx="7711">
                  <c:v>52.476255088195387</c:v>
                </c:pt>
                <c:pt idx="7712">
                  <c:v>52.426915011718265</c:v>
                </c:pt>
                <c:pt idx="7713">
                  <c:v>52.426915011718265</c:v>
                </c:pt>
                <c:pt idx="7714">
                  <c:v>52.414579992598988</c:v>
                </c:pt>
                <c:pt idx="7715">
                  <c:v>52.414579992598988</c:v>
                </c:pt>
                <c:pt idx="7716">
                  <c:v>52.405328728259526</c:v>
                </c:pt>
                <c:pt idx="7717">
                  <c:v>52.399161218699888</c:v>
                </c:pt>
                <c:pt idx="7718">
                  <c:v>52.377574935241142</c:v>
                </c:pt>
                <c:pt idx="7719">
                  <c:v>52.377574935241142</c:v>
                </c:pt>
                <c:pt idx="7720">
                  <c:v>52.377574935241142</c:v>
                </c:pt>
                <c:pt idx="7721">
                  <c:v>52.377574935241142</c:v>
                </c:pt>
                <c:pt idx="7722">
                  <c:v>52.377574935241142</c:v>
                </c:pt>
                <c:pt idx="7723">
                  <c:v>52.377574935241142</c:v>
                </c:pt>
                <c:pt idx="7724">
                  <c:v>52.346737387442957</c:v>
                </c:pt>
                <c:pt idx="7725">
                  <c:v>52.346737387442957</c:v>
                </c:pt>
                <c:pt idx="7726">
                  <c:v>52.346737387442957</c:v>
                </c:pt>
                <c:pt idx="7727">
                  <c:v>52.346737387442957</c:v>
                </c:pt>
                <c:pt idx="7728">
                  <c:v>52.322067349204396</c:v>
                </c:pt>
                <c:pt idx="7729">
                  <c:v>52.322067349204396</c:v>
                </c:pt>
                <c:pt idx="7730">
                  <c:v>52.322067349204396</c:v>
                </c:pt>
                <c:pt idx="7731">
                  <c:v>52.322067349204396</c:v>
                </c:pt>
                <c:pt idx="7732">
                  <c:v>52.306648575305289</c:v>
                </c:pt>
                <c:pt idx="7733">
                  <c:v>52.294313556186012</c:v>
                </c:pt>
                <c:pt idx="7734">
                  <c:v>52.294313556186012</c:v>
                </c:pt>
                <c:pt idx="7735">
                  <c:v>52.294313556186012</c:v>
                </c:pt>
                <c:pt idx="7736">
                  <c:v>52.269643517947451</c:v>
                </c:pt>
                <c:pt idx="7737">
                  <c:v>52.269643517947451</c:v>
                </c:pt>
                <c:pt idx="7738">
                  <c:v>52.269643517947451</c:v>
                </c:pt>
                <c:pt idx="7739">
                  <c:v>52.269643517947451</c:v>
                </c:pt>
                <c:pt idx="7740">
                  <c:v>52.269643517947451</c:v>
                </c:pt>
                <c:pt idx="7741">
                  <c:v>52.248057234488712</c:v>
                </c:pt>
                <c:pt idx="7742">
                  <c:v>52.248057234488712</c:v>
                </c:pt>
                <c:pt idx="7743">
                  <c:v>52.238805970149251</c:v>
                </c:pt>
                <c:pt idx="7744">
                  <c:v>52.226470951029981</c:v>
                </c:pt>
                <c:pt idx="7745">
                  <c:v>52.226470951029981</c:v>
                </c:pt>
                <c:pt idx="7746">
                  <c:v>52.226470951029981</c:v>
                </c:pt>
                <c:pt idx="7747">
                  <c:v>52.214135931910697</c:v>
                </c:pt>
                <c:pt idx="7748">
                  <c:v>52.198717158011597</c:v>
                </c:pt>
                <c:pt idx="7749">
                  <c:v>52.198717158011597</c:v>
                </c:pt>
                <c:pt idx="7750">
                  <c:v>52.198717158011597</c:v>
                </c:pt>
                <c:pt idx="7751">
                  <c:v>52.198717158011597</c:v>
                </c:pt>
                <c:pt idx="7752">
                  <c:v>52.183298384112497</c:v>
                </c:pt>
                <c:pt idx="7753">
                  <c:v>52.174047119773036</c:v>
                </c:pt>
                <c:pt idx="7754">
                  <c:v>52.174047119773036</c:v>
                </c:pt>
                <c:pt idx="7755">
                  <c:v>52.152460836314297</c:v>
                </c:pt>
                <c:pt idx="7756">
                  <c:v>52.152460836314297</c:v>
                </c:pt>
                <c:pt idx="7757">
                  <c:v>52.152460836314297</c:v>
                </c:pt>
                <c:pt idx="7758">
                  <c:v>52.152460836314297</c:v>
                </c:pt>
                <c:pt idx="7759">
                  <c:v>52.152460836314297</c:v>
                </c:pt>
                <c:pt idx="7760">
                  <c:v>52.133958307635375</c:v>
                </c:pt>
                <c:pt idx="7761">
                  <c:v>52.115455778956452</c:v>
                </c:pt>
                <c:pt idx="7762">
                  <c:v>52.115455778956452</c:v>
                </c:pt>
                <c:pt idx="7763">
                  <c:v>52.115455778956452</c:v>
                </c:pt>
                <c:pt idx="7764">
                  <c:v>52.115455778956452</c:v>
                </c:pt>
                <c:pt idx="7765">
                  <c:v>52.115455778956452</c:v>
                </c:pt>
                <c:pt idx="7766">
                  <c:v>52.096953250277537</c:v>
                </c:pt>
                <c:pt idx="7767">
                  <c:v>52.087701985938075</c:v>
                </c:pt>
                <c:pt idx="7768">
                  <c:v>52.087701985938075</c:v>
                </c:pt>
                <c:pt idx="7769">
                  <c:v>52.075366966818805</c:v>
                </c:pt>
                <c:pt idx="7770">
                  <c:v>52.075366966818805</c:v>
                </c:pt>
                <c:pt idx="7771">
                  <c:v>52.063031947699521</c:v>
                </c:pt>
                <c:pt idx="7772">
                  <c:v>52.063031947699521</c:v>
                </c:pt>
                <c:pt idx="7773">
                  <c:v>52.050696928580244</c:v>
                </c:pt>
                <c:pt idx="7774">
                  <c:v>52.050696928580244</c:v>
                </c:pt>
                <c:pt idx="7775">
                  <c:v>52.03836190946096</c:v>
                </c:pt>
                <c:pt idx="7776">
                  <c:v>52.03836190946096</c:v>
                </c:pt>
                <c:pt idx="7777">
                  <c:v>52.02294313556186</c:v>
                </c:pt>
                <c:pt idx="7778">
                  <c:v>52.02294313556186</c:v>
                </c:pt>
                <c:pt idx="7779">
                  <c:v>52.02294313556186</c:v>
                </c:pt>
                <c:pt idx="7780">
                  <c:v>51.985938078204022</c:v>
                </c:pt>
                <c:pt idx="7781">
                  <c:v>51.985938078204022</c:v>
                </c:pt>
                <c:pt idx="7782">
                  <c:v>51.985938078204022</c:v>
                </c:pt>
                <c:pt idx="7783">
                  <c:v>51.985938078204022</c:v>
                </c:pt>
                <c:pt idx="7784">
                  <c:v>51.985938078204022</c:v>
                </c:pt>
                <c:pt idx="7785">
                  <c:v>51.985938078204022</c:v>
                </c:pt>
                <c:pt idx="7786">
                  <c:v>51.985938078204022</c:v>
                </c:pt>
                <c:pt idx="7787">
                  <c:v>51.985938078204022</c:v>
                </c:pt>
                <c:pt idx="7788">
                  <c:v>51.985938078204022</c:v>
                </c:pt>
                <c:pt idx="7789">
                  <c:v>51.948933020846177</c:v>
                </c:pt>
                <c:pt idx="7790">
                  <c:v>51.948933020846177</c:v>
                </c:pt>
                <c:pt idx="7791">
                  <c:v>51.948933020846177</c:v>
                </c:pt>
                <c:pt idx="7792">
                  <c:v>51.936598001726907</c:v>
                </c:pt>
                <c:pt idx="7793">
                  <c:v>51.918095473047984</c:v>
                </c:pt>
                <c:pt idx="7794">
                  <c:v>51.918095473047984</c:v>
                </c:pt>
                <c:pt idx="7795">
                  <c:v>51.918095473047984</c:v>
                </c:pt>
                <c:pt idx="7796">
                  <c:v>51.918095473047984</c:v>
                </c:pt>
                <c:pt idx="7797">
                  <c:v>51.918095473047984</c:v>
                </c:pt>
                <c:pt idx="7798">
                  <c:v>51.899592944369068</c:v>
                </c:pt>
                <c:pt idx="7799">
                  <c:v>51.878006660910323</c:v>
                </c:pt>
                <c:pt idx="7800">
                  <c:v>51.878006660910323</c:v>
                </c:pt>
                <c:pt idx="7801">
                  <c:v>51.878006660910323</c:v>
                </c:pt>
                <c:pt idx="7802">
                  <c:v>51.878006660910323</c:v>
                </c:pt>
                <c:pt idx="7803">
                  <c:v>51.878006660910323</c:v>
                </c:pt>
                <c:pt idx="7804">
                  <c:v>51.878006660910323</c:v>
                </c:pt>
                <c:pt idx="7805">
                  <c:v>51.853336622671762</c:v>
                </c:pt>
                <c:pt idx="7806">
                  <c:v>51.853336622671762</c:v>
                </c:pt>
                <c:pt idx="7807">
                  <c:v>51.837917848772662</c:v>
                </c:pt>
                <c:pt idx="7808">
                  <c:v>51.837917848772662</c:v>
                </c:pt>
                <c:pt idx="7809">
                  <c:v>51.837917848772662</c:v>
                </c:pt>
                <c:pt idx="7810">
                  <c:v>51.819415320093739</c:v>
                </c:pt>
                <c:pt idx="7811">
                  <c:v>51.819415320093739</c:v>
                </c:pt>
                <c:pt idx="7812">
                  <c:v>51.819415320093739</c:v>
                </c:pt>
                <c:pt idx="7813">
                  <c:v>51.770075243616631</c:v>
                </c:pt>
                <c:pt idx="7814">
                  <c:v>51.770075243616631</c:v>
                </c:pt>
                <c:pt idx="7815">
                  <c:v>51.770075243616631</c:v>
                </c:pt>
                <c:pt idx="7816">
                  <c:v>51.770075243616631</c:v>
                </c:pt>
                <c:pt idx="7817">
                  <c:v>51.770075243616631</c:v>
                </c:pt>
                <c:pt idx="7818">
                  <c:v>51.770075243616631</c:v>
                </c:pt>
                <c:pt idx="7819">
                  <c:v>51.770075243616631</c:v>
                </c:pt>
                <c:pt idx="7820">
                  <c:v>51.770075243616631</c:v>
                </c:pt>
                <c:pt idx="7821">
                  <c:v>51.770075243616631</c:v>
                </c:pt>
                <c:pt idx="7822">
                  <c:v>51.770075243616631</c:v>
                </c:pt>
                <c:pt idx="7823">
                  <c:v>51.770075243616631</c:v>
                </c:pt>
                <c:pt idx="7824">
                  <c:v>51.770075243616631</c:v>
                </c:pt>
                <c:pt idx="7825">
                  <c:v>51.770075243616631</c:v>
                </c:pt>
                <c:pt idx="7826">
                  <c:v>51.726902676699147</c:v>
                </c:pt>
                <c:pt idx="7827">
                  <c:v>51.720735167139509</c:v>
                </c:pt>
                <c:pt idx="7828">
                  <c:v>51.71456765757987</c:v>
                </c:pt>
                <c:pt idx="7829">
                  <c:v>51.708400148020232</c:v>
                </c:pt>
                <c:pt idx="7830">
                  <c:v>51.702232638460586</c:v>
                </c:pt>
                <c:pt idx="7831">
                  <c:v>51.696065128900948</c:v>
                </c:pt>
                <c:pt idx="7832">
                  <c:v>51.671395090662386</c:v>
                </c:pt>
                <c:pt idx="7833">
                  <c:v>51.671395090662386</c:v>
                </c:pt>
                <c:pt idx="7834">
                  <c:v>51.671395090662386</c:v>
                </c:pt>
                <c:pt idx="7835">
                  <c:v>51.671395090662386</c:v>
                </c:pt>
                <c:pt idx="7836">
                  <c:v>51.671395090662386</c:v>
                </c:pt>
                <c:pt idx="7837">
                  <c:v>51.671395090662386</c:v>
                </c:pt>
                <c:pt idx="7838">
                  <c:v>51.671395090662386</c:v>
                </c:pt>
                <c:pt idx="7839">
                  <c:v>51.643641297644017</c:v>
                </c:pt>
                <c:pt idx="7840">
                  <c:v>51.643641297644017</c:v>
                </c:pt>
                <c:pt idx="7841">
                  <c:v>51.634390033304555</c:v>
                </c:pt>
                <c:pt idx="7842">
                  <c:v>51.628222523744917</c:v>
                </c:pt>
                <c:pt idx="7843">
                  <c:v>51.609719995065994</c:v>
                </c:pt>
                <c:pt idx="7844">
                  <c:v>51.609719995065994</c:v>
                </c:pt>
                <c:pt idx="7845">
                  <c:v>51.609719995065994</c:v>
                </c:pt>
                <c:pt idx="7846">
                  <c:v>51.609719995065994</c:v>
                </c:pt>
                <c:pt idx="7847">
                  <c:v>51.609719995065994</c:v>
                </c:pt>
                <c:pt idx="7848">
                  <c:v>51.575798692487972</c:v>
                </c:pt>
                <c:pt idx="7849">
                  <c:v>51.575798692487972</c:v>
                </c:pt>
                <c:pt idx="7850">
                  <c:v>51.575798692487972</c:v>
                </c:pt>
                <c:pt idx="7851">
                  <c:v>51.575798692487972</c:v>
                </c:pt>
                <c:pt idx="7852">
                  <c:v>51.575798692487972</c:v>
                </c:pt>
                <c:pt idx="7853">
                  <c:v>51.575798692487972</c:v>
                </c:pt>
                <c:pt idx="7854">
                  <c:v>51.554212409029233</c:v>
                </c:pt>
                <c:pt idx="7855">
                  <c:v>51.535709880350311</c:v>
                </c:pt>
                <c:pt idx="7856">
                  <c:v>51.535709880350311</c:v>
                </c:pt>
                <c:pt idx="7857">
                  <c:v>51.535709880350311</c:v>
                </c:pt>
                <c:pt idx="7858">
                  <c:v>51.535709880350311</c:v>
                </c:pt>
                <c:pt idx="7859">
                  <c:v>51.535709880350311</c:v>
                </c:pt>
                <c:pt idx="7860">
                  <c:v>51.517207351671388</c:v>
                </c:pt>
                <c:pt idx="7861">
                  <c:v>51.511039842111749</c:v>
                </c:pt>
                <c:pt idx="7862">
                  <c:v>51.504872332552118</c:v>
                </c:pt>
                <c:pt idx="7863">
                  <c:v>51.486369803873202</c:v>
                </c:pt>
                <c:pt idx="7864">
                  <c:v>51.486369803873202</c:v>
                </c:pt>
                <c:pt idx="7865">
                  <c:v>51.486369803873202</c:v>
                </c:pt>
                <c:pt idx="7866">
                  <c:v>51.486369803873202</c:v>
                </c:pt>
                <c:pt idx="7867">
                  <c:v>51.486369803873202</c:v>
                </c:pt>
                <c:pt idx="7868">
                  <c:v>51.458616010854819</c:v>
                </c:pt>
                <c:pt idx="7869">
                  <c:v>51.458616010854819</c:v>
                </c:pt>
                <c:pt idx="7870">
                  <c:v>51.458616010854819</c:v>
                </c:pt>
                <c:pt idx="7871">
                  <c:v>51.458616010854819</c:v>
                </c:pt>
                <c:pt idx="7872">
                  <c:v>51.443197236955719</c:v>
                </c:pt>
                <c:pt idx="7873">
                  <c:v>51.427778463056619</c:v>
                </c:pt>
                <c:pt idx="7874">
                  <c:v>51.427778463056619</c:v>
                </c:pt>
                <c:pt idx="7875">
                  <c:v>51.427778463056619</c:v>
                </c:pt>
                <c:pt idx="7876">
                  <c:v>51.427778463056619</c:v>
                </c:pt>
                <c:pt idx="7877">
                  <c:v>51.409275934377696</c:v>
                </c:pt>
                <c:pt idx="7878">
                  <c:v>51.409275934377696</c:v>
                </c:pt>
                <c:pt idx="7879">
                  <c:v>51.393857160478596</c:v>
                </c:pt>
                <c:pt idx="7880">
                  <c:v>51.393857160478596</c:v>
                </c:pt>
                <c:pt idx="7881">
                  <c:v>51.393857160478596</c:v>
                </c:pt>
                <c:pt idx="7882">
                  <c:v>51.372270877019858</c:v>
                </c:pt>
                <c:pt idx="7883">
                  <c:v>51.372270877019858</c:v>
                </c:pt>
                <c:pt idx="7884">
                  <c:v>51.372270877019858</c:v>
                </c:pt>
                <c:pt idx="7885">
                  <c:v>51.372270877019858</c:v>
                </c:pt>
                <c:pt idx="7886">
                  <c:v>51.356852103120765</c:v>
                </c:pt>
                <c:pt idx="7887">
                  <c:v>51.347600838781304</c:v>
                </c:pt>
                <c:pt idx="7888">
                  <c:v>51.347600838781304</c:v>
                </c:pt>
                <c:pt idx="7889">
                  <c:v>51.335265819662027</c:v>
                </c:pt>
                <c:pt idx="7890">
                  <c:v>51.335265819662027</c:v>
                </c:pt>
                <c:pt idx="7891">
                  <c:v>51.326014555322566</c:v>
                </c:pt>
                <c:pt idx="7892">
                  <c:v>51.307512026643643</c:v>
                </c:pt>
                <c:pt idx="7893">
                  <c:v>51.307512026643643</c:v>
                </c:pt>
                <c:pt idx="7894">
                  <c:v>51.307512026643643</c:v>
                </c:pt>
                <c:pt idx="7895">
                  <c:v>51.307512026643643</c:v>
                </c:pt>
                <c:pt idx="7896">
                  <c:v>51.307512026643643</c:v>
                </c:pt>
                <c:pt idx="7897">
                  <c:v>51.285925743184904</c:v>
                </c:pt>
                <c:pt idx="7898">
                  <c:v>51.285925743184904</c:v>
                </c:pt>
                <c:pt idx="7899">
                  <c:v>51.276674478845443</c:v>
                </c:pt>
                <c:pt idx="7900">
                  <c:v>51.20574811890959</c:v>
                </c:pt>
                <c:pt idx="7901">
                  <c:v>51.20574811890959</c:v>
                </c:pt>
                <c:pt idx="7902">
                  <c:v>51.20574811890959</c:v>
                </c:pt>
                <c:pt idx="7903">
                  <c:v>51.20574811890959</c:v>
                </c:pt>
                <c:pt idx="7904">
                  <c:v>51.20574811890959</c:v>
                </c:pt>
                <c:pt idx="7905">
                  <c:v>51.20574811890959</c:v>
                </c:pt>
                <c:pt idx="7906">
                  <c:v>51.20574811890959</c:v>
                </c:pt>
                <c:pt idx="7907">
                  <c:v>51.20574811890959</c:v>
                </c:pt>
                <c:pt idx="7908">
                  <c:v>51.20574811890959</c:v>
                </c:pt>
                <c:pt idx="7909">
                  <c:v>51.20574811890959</c:v>
                </c:pt>
                <c:pt idx="7910">
                  <c:v>51.20574811890959</c:v>
                </c:pt>
                <c:pt idx="7911">
                  <c:v>51.20574811890959</c:v>
                </c:pt>
                <c:pt idx="7912">
                  <c:v>51.20574811890959</c:v>
                </c:pt>
                <c:pt idx="7913">
                  <c:v>51.20574811890959</c:v>
                </c:pt>
                <c:pt idx="7914">
                  <c:v>51.20574811890959</c:v>
                </c:pt>
                <c:pt idx="7915">
                  <c:v>51.20574811890959</c:v>
                </c:pt>
                <c:pt idx="7916">
                  <c:v>51.20574811890959</c:v>
                </c:pt>
                <c:pt idx="7917">
                  <c:v>51.20574811890959</c:v>
                </c:pt>
                <c:pt idx="7918">
                  <c:v>51.20574811890959</c:v>
                </c:pt>
                <c:pt idx="7919">
                  <c:v>51.20574811890959</c:v>
                </c:pt>
                <c:pt idx="7920">
                  <c:v>51.20574811890959</c:v>
                </c:pt>
                <c:pt idx="7921">
                  <c:v>51.20574811890959</c:v>
                </c:pt>
                <c:pt idx="7922">
                  <c:v>51.128654249414083</c:v>
                </c:pt>
                <c:pt idx="7923">
                  <c:v>51.128654249414083</c:v>
                </c:pt>
                <c:pt idx="7924">
                  <c:v>51.128654249414083</c:v>
                </c:pt>
                <c:pt idx="7925">
                  <c:v>51.116319230294806</c:v>
                </c:pt>
                <c:pt idx="7926">
                  <c:v>51.097816701615884</c:v>
                </c:pt>
                <c:pt idx="7927">
                  <c:v>51.097816701615884</c:v>
                </c:pt>
                <c:pt idx="7928">
                  <c:v>51.097816701615884</c:v>
                </c:pt>
                <c:pt idx="7929">
                  <c:v>51.097816701615884</c:v>
                </c:pt>
                <c:pt idx="7930">
                  <c:v>51.097816701615884</c:v>
                </c:pt>
                <c:pt idx="7931">
                  <c:v>51.073146663377337</c:v>
                </c:pt>
                <c:pt idx="7932">
                  <c:v>51.073146663377337</c:v>
                </c:pt>
                <c:pt idx="7933">
                  <c:v>51.073146663377337</c:v>
                </c:pt>
                <c:pt idx="7934">
                  <c:v>51.060811644258052</c:v>
                </c:pt>
                <c:pt idx="7935">
                  <c:v>51.054644134698414</c:v>
                </c:pt>
                <c:pt idx="7936">
                  <c:v>51.036141606019491</c:v>
                </c:pt>
                <c:pt idx="7937">
                  <c:v>51.036141606019491</c:v>
                </c:pt>
                <c:pt idx="7938">
                  <c:v>51.036141606019491</c:v>
                </c:pt>
                <c:pt idx="7939">
                  <c:v>51.036141606019491</c:v>
                </c:pt>
                <c:pt idx="7940">
                  <c:v>51.036141606019491</c:v>
                </c:pt>
                <c:pt idx="7941">
                  <c:v>50.992969039102007</c:v>
                </c:pt>
                <c:pt idx="7942">
                  <c:v>50.992969039102007</c:v>
                </c:pt>
                <c:pt idx="7943">
                  <c:v>50.992969039102007</c:v>
                </c:pt>
                <c:pt idx="7944">
                  <c:v>50.992969039102007</c:v>
                </c:pt>
                <c:pt idx="7945">
                  <c:v>50.992969039102007</c:v>
                </c:pt>
                <c:pt idx="7946">
                  <c:v>50.992969039102007</c:v>
                </c:pt>
                <c:pt idx="7947">
                  <c:v>50.992969039102007</c:v>
                </c:pt>
                <c:pt idx="7948">
                  <c:v>50.992969039102007</c:v>
                </c:pt>
                <c:pt idx="7949">
                  <c:v>50.992969039102007</c:v>
                </c:pt>
                <c:pt idx="7950">
                  <c:v>50.955963981744169</c:v>
                </c:pt>
                <c:pt idx="7951">
                  <c:v>50.955963981744169</c:v>
                </c:pt>
                <c:pt idx="7952">
                  <c:v>50.955963981744169</c:v>
                </c:pt>
                <c:pt idx="7953">
                  <c:v>50.940545207845069</c:v>
                </c:pt>
                <c:pt idx="7954">
                  <c:v>50.940545207845069</c:v>
                </c:pt>
                <c:pt idx="7955">
                  <c:v>50.931293943505615</c:v>
                </c:pt>
                <c:pt idx="7956">
                  <c:v>50.925126433945977</c:v>
                </c:pt>
                <c:pt idx="7957">
                  <c:v>50.918958924386338</c:v>
                </c:pt>
                <c:pt idx="7958">
                  <c:v>50.9127914148267</c:v>
                </c:pt>
                <c:pt idx="7959">
                  <c:v>50.900456395707415</c:v>
                </c:pt>
                <c:pt idx="7960">
                  <c:v>50.900456395707415</c:v>
                </c:pt>
                <c:pt idx="7961">
                  <c:v>50.900456395707415</c:v>
                </c:pt>
                <c:pt idx="7962">
                  <c:v>50.888121376588138</c:v>
                </c:pt>
                <c:pt idx="7963">
                  <c:v>50.881953867028493</c:v>
                </c:pt>
                <c:pt idx="7964">
                  <c:v>50.875786357468854</c:v>
                </c:pt>
                <c:pt idx="7965">
                  <c:v>50.838781300111016</c:v>
                </c:pt>
                <c:pt idx="7966">
                  <c:v>50.838781300111016</c:v>
                </c:pt>
                <c:pt idx="7967">
                  <c:v>50.838781300111016</c:v>
                </c:pt>
                <c:pt idx="7968">
                  <c:v>50.838781300111016</c:v>
                </c:pt>
                <c:pt idx="7969">
                  <c:v>50.838781300111016</c:v>
                </c:pt>
                <c:pt idx="7970">
                  <c:v>50.838781300111016</c:v>
                </c:pt>
                <c:pt idx="7971">
                  <c:v>50.838781300111016</c:v>
                </c:pt>
                <c:pt idx="7972">
                  <c:v>50.838781300111016</c:v>
                </c:pt>
                <c:pt idx="7973">
                  <c:v>50.838781300111016</c:v>
                </c:pt>
                <c:pt idx="7974">
                  <c:v>50.838781300111016</c:v>
                </c:pt>
                <c:pt idx="7975">
                  <c:v>50.838781300111016</c:v>
                </c:pt>
                <c:pt idx="7976">
                  <c:v>50.801776242753171</c:v>
                </c:pt>
                <c:pt idx="7977">
                  <c:v>50.789441223633901</c:v>
                </c:pt>
                <c:pt idx="7978">
                  <c:v>50.789441223633901</c:v>
                </c:pt>
                <c:pt idx="7979">
                  <c:v>50.789441223633901</c:v>
                </c:pt>
                <c:pt idx="7980">
                  <c:v>50.767854940175162</c:v>
                </c:pt>
                <c:pt idx="7981">
                  <c:v>50.767854940175162</c:v>
                </c:pt>
                <c:pt idx="7982">
                  <c:v>50.767854940175162</c:v>
                </c:pt>
                <c:pt idx="7983">
                  <c:v>50.767854940175162</c:v>
                </c:pt>
                <c:pt idx="7984">
                  <c:v>50.752436166276063</c:v>
                </c:pt>
                <c:pt idx="7985">
                  <c:v>50.743184901936601</c:v>
                </c:pt>
                <c:pt idx="7986">
                  <c:v>50.743184901936601</c:v>
                </c:pt>
                <c:pt idx="7987">
                  <c:v>50.721598618477856</c:v>
                </c:pt>
                <c:pt idx="7988">
                  <c:v>50.721598618477856</c:v>
                </c:pt>
                <c:pt idx="7989">
                  <c:v>50.721598618477856</c:v>
                </c:pt>
                <c:pt idx="7990">
                  <c:v>50.721598618477856</c:v>
                </c:pt>
                <c:pt idx="7991">
                  <c:v>50.721598618477856</c:v>
                </c:pt>
                <c:pt idx="7992">
                  <c:v>50.700012335019117</c:v>
                </c:pt>
                <c:pt idx="7993">
                  <c:v>50.700012335019117</c:v>
                </c:pt>
                <c:pt idx="7994">
                  <c:v>50.68767731589984</c:v>
                </c:pt>
                <c:pt idx="7995">
                  <c:v>50.68767731589984</c:v>
                </c:pt>
                <c:pt idx="7996">
                  <c:v>50.678426051560379</c:v>
                </c:pt>
                <c:pt idx="7997">
                  <c:v>50.672258542000733</c:v>
                </c:pt>
                <c:pt idx="7998">
                  <c:v>50.644504748982364</c:v>
                </c:pt>
                <c:pt idx="7999">
                  <c:v>50.644504748982364</c:v>
                </c:pt>
                <c:pt idx="8000">
                  <c:v>50.644504748982364</c:v>
                </c:pt>
                <c:pt idx="8001">
                  <c:v>50.644504748982364</c:v>
                </c:pt>
                <c:pt idx="8002">
                  <c:v>50.644504748982364</c:v>
                </c:pt>
                <c:pt idx="8003">
                  <c:v>50.644504748982364</c:v>
                </c:pt>
                <c:pt idx="8004">
                  <c:v>50.644504748982364</c:v>
                </c:pt>
                <c:pt idx="8005">
                  <c:v>50.644504748982364</c:v>
                </c:pt>
                <c:pt idx="8006">
                  <c:v>50.616750955963987</c:v>
                </c:pt>
                <c:pt idx="8007">
                  <c:v>50.610583446404348</c:v>
                </c:pt>
                <c:pt idx="8008">
                  <c:v>50.604415936844703</c:v>
                </c:pt>
                <c:pt idx="8009">
                  <c:v>50.598248427285064</c:v>
                </c:pt>
                <c:pt idx="8010">
                  <c:v>50.592080917725426</c:v>
                </c:pt>
                <c:pt idx="8011">
                  <c:v>50.582829653385964</c:v>
                </c:pt>
                <c:pt idx="8012">
                  <c:v>50.582829653385964</c:v>
                </c:pt>
                <c:pt idx="8013">
                  <c:v>50.53965708646848</c:v>
                </c:pt>
                <c:pt idx="8014">
                  <c:v>50.53965708646848</c:v>
                </c:pt>
                <c:pt idx="8015">
                  <c:v>50.53965708646848</c:v>
                </c:pt>
                <c:pt idx="8016">
                  <c:v>50.53965708646848</c:v>
                </c:pt>
                <c:pt idx="8017">
                  <c:v>50.53965708646848</c:v>
                </c:pt>
                <c:pt idx="8018">
                  <c:v>50.53965708646848</c:v>
                </c:pt>
                <c:pt idx="8019">
                  <c:v>50.53965708646848</c:v>
                </c:pt>
                <c:pt idx="8020">
                  <c:v>50.53965708646848</c:v>
                </c:pt>
                <c:pt idx="8021">
                  <c:v>50.53965708646848</c:v>
                </c:pt>
                <c:pt idx="8022">
                  <c:v>50.53965708646848</c:v>
                </c:pt>
                <c:pt idx="8023">
                  <c:v>50.53965708646848</c:v>
                </c:pt>
                <c:pt idx="8024">
                  <c:v>50.53965708646848</c:v>
                </c:pt>
                <c:pt idx="8025">
                  <c:v>50.499568274330834</c:v>
                </c:pt>
                <c:pt idx="8026">
                  <c:v>50.493400764771188</c:v>
                </c:pt>
                <c:pt idx="8027">
                  <c:v>50.47181448131245</c:v>
                </c:pt>
                <c:pt idx="8028">
                  <c:v>50.47181448131245</c:v>
                </c:pt>
                <c:pt idx="8029">
                  <c:v>50.47181448131245</c:v>
                </c:pt>
                <c:pt idx="8030">
                  <c:v>50.47181448131245</c:v>
                </c:pt>
                <c:pt idx="8031">
                  <c:v>50.47181448131245</c:v>
                </c:pt>
                <c:pt idx="8032">
                  <c:v>50.47181448131245</c:v>
                </c:pt>
                <c:pt idx="8033">
                  <c:v>50.437893178734427</c:v>
                </c:pt>
                <c:pt idx="8034">
                  <c:v>50.437893178734427</c:v>
                </c:pt>
                <c:pt idx="8035">
                  <c:v>50.437893178734427</c:v>
                </c:pt>
                <c:pt idx="8036">
                  <c:v>50.437893178734427</c:v>
                </c:pt>
                <c:pt idx="8037">
                  <c:v>50.437893178734427</c:v>
                </c:pt>
                <c:pt idx="8038">
                  <c:v>50.416306895275689</c:v>
                </c:pt>
                <c:pt idx="8039">
                  <c:v>50.416306895275689</c:v>
                </c:pt>
                <c:pt idx="8040">
                  <c:v>50.407055630936227</c:v>
                </c:pt>
                <c:pt idx="8041">
                  <c:v>50.391636857037128</c:v>
                </c:pt>
                <c:pt idx="8042">
                  <c:v>50.391636857037128</c:v>
                </c:pt>
                <c:pt idx="8043">
                  <c:v>50.391636857037128</c:v>
                </c:pt>
                <c:pt idx="8044">
                  <c:v>50.391636857037128</c:v>
                </c:pt>
                <c:pt idx="8045">
                  <c:v>50.376218083138028</c:v>
                </c:pt>
                <c:pt idx="8046">
                  <c:v>50.366966818798566</c:v>
                </c:pt>
                <c:pt idx="8047">
                  <c:v>50.366966818798566</c:v>
                </c:pt>
                <c:pt idx="8048">
                  <c:v>50.357715554459112</c:v>
                </c:pt>
                <c:pt idx="8049">
                  <c:v>50.339213025780197</c:v>
                </c:pt>
                <c:pt idx="8050">
                  <c:v>50.339213025780197</c:v>
                </c:pt>
                <c:pt idx="8051">
                  <c:v>50.339213025780197</c:v>
                </c:pt>
                <c:pt idx="8052">
                  <c:v>50.339213025780197</c:v>
                </c:pt>
                <c:pt idx="8053">
                  <c:v>50.339213025780197</c:v>
                </c:pt>
                <c:pt idx="8054">
                  <c:v>50.314542987541635</c:v>
                </c:pt>
                <c:pt idx="8055">
                  <c:v>50.314542987541635</c:v>
                </c:pt>
                <c:pt idx="8056">
                  <c:v>50.314542987541635</c:v>
                </c:pt>
                <c:pt idx="8057">
                  <c:v>50.299124213642529</c:v>
                </c:pt>
                <c:pt idx="8058">
                  <c:v>50.299124213642529</c:v>
                </c:pt>
                <c:pt idx="8059">
                  <c:v>50.283705439743429</c:v>
                </c:pt>
                <c:pt idx="8060">
                  <c:v>50.283705439743429</c:v>
                </c:pt>
                <c:pt idx="8061">
                  <c:v>50.283705439743429</c:v>
                </c:pt>
                <c:pt idx="8062">
                  <c:v>50.271370420624152</c:v>
                </c:pt>
                <c:pt idx="8063">
                  <c:v>50.265202911064513</c:v>
                </c:pt>
                <c:pt idx="8064">
                  <c:v>50.259035401504867</c:v>
                </c:pt>
                <c:pt idx="8065">
                  <c:v>50.234365363266306</c:v>
                </c:pt>
                <c:pt idx="8066">
                  <c:v>50.234365363266306</c:v>
                </c:pt>
                <c:pt idx="8067">
                  <c:v>50.234365363266306</c:v>
                </c:pt>
                <c:pt idx="8068">
                  <c:v>50.234365363266306</c:v>
                </c:pt>
                <c:pt idx="8069">
                  <c:v>50.234365363266306</c:v>
                </c:pt>
                <c:pt idx="8070">
                  <c:v>50.234365363266306</c:v>
                </c:pt>
                <c:pt idx="8071">
                  <c:v>50.234365363266306</c:v>
                </c:pt>
                <c:pt idx="8072">
                  <c:v>50.203527815468121</c:v>
                </c:pt>
                <c:pt idx="8073">
                  <c:v>50.203527815468121</c:v>
                </c:pt>
                <c:pt idx="8074">
                  <c:v>50.203527815468121</c:v>
                </c:pt>
                <c:pt idx="8075">
                  <c:v>50.191192796348837</c:v>
                </c:pt>
                <c:pt idx="8076">
                  <c:v>50.181941532009375</c:v>
                </c:pt>
                <c:pt idx="8077">
                  <c:v>50.181941532009375</c:v>
                </c:pt>
                <c:pt idx="8078">
                  <c:v>50.172690267669914</c:v>
                </c:pt>
                <c:pt idx="8079">
                  <c:v>50.166522758110276</c:v>
                </c:pt>
                <c:pt idx="8080">
                  <c:v>50.154187738990998</c:v>
                </c:pt>
                <c:pt idx="8081">
                  <c:v>50.154187738990998</c:v>
                </c:pt>
                <c:pt idx="8082">
                  <c:v>50.154187738990998</c:v>
                </c:pt>
                <c:pt idx="8083">
                  <c:v>50.141852719871714</c:v>
                </c:pt>
                <c:pt idx="8084">
                  <c:v>50.129517700752437</c:v>
                </c:pt>
                <c:pt idx="8085">
                  <c:v>50.129517700752437</c:v>
                </c:pt>
                <c:pt idx="8086">
                  <c:v>50.129517700752437</c:v>
                </c:pt>
                <c:pt idx="8087">
                  <c:v>50.104847662513876</c:v>
                </c:pt>
                <c:pt idx="8088">
                  <c:v>50.104847662513876</c:v>
                </c:pt>
                <c:pt idx="8089">
                  <c:v>50.104847662513876</c:v>
                </c:pt>
                <c:pt idx="8090">
                  <c:v>50.104847662513876</c:v>
                </c:pt>
                <c:pt idx="8091">
                  <c:v>50.104847662513876</c:v>
                </c:pt>
                <c:pt idx="8092">
                  <c:v>50.086345133834953</c:v>
                </c:pt>
                <c:pt idx="8093">
                  <c:v>50.077093869495492</c:v>
                </c:pt>
                <c:pt idx="8094">
                  <c:v>50.077093869495492</c:v>
                </c:pt>
                <c:pt idx="8095">
                  <c:v>50.067842605156045</c:v>
                </c:pt>
                <c:pt idx="8096">
                  <c:v>50.058591340816584</c:v>
                </c:pt>
                <c:pt idx="8097">
                  <c:v>50.058591340816584</c:v>
                </c:pt>
                <c:pt idx="8098">
                  <c:v>50.049340076477122</c:v>
                </c:pt>
                <c:pt idx="8099">
                  <c:v>50.012335019119277</c:v>
                </c:pt>
                <c:pt idx="8100">
                  <c:v>50.012335019119277</c:v>
                </c:pt>
                <c:pt idx="8101">
                  <c:v>50.012335019119277</c:v>
                </c:pt>
                <c:pt idx="8102">
                  <c:v>50.012335019119277</c:v>
                </c:pt>
                <c:pt idx="8103">
                  <c:v>50.012335019119277</c:v>
                </c:pt>
                <c:pt idx="8104">
                  <c:v>50.012335019119277</c:v>
                </c:pt>
                <c:pt idx="8105">
                  <c:v>50.012335019119277</c:v>
                </c:pt>
                <c:pt idx="8106">
                  <c:v>50.012335019119277</c:v>
                </c:pt>
                <c:pt idx="8107">
                  <c:v>50.012335019119277</c:v>
                </c:pt>
                <c:pt idx="8108">
                  <c:v>50.012335019119277</c:v>
                </c:pt>
                <c:pt idx="8109">
                  <c:v>50.012335019119277</c:v>
                </c:pt>
                <c:pt idx="8110">
                  <c:v>49.975329961761439</c:v>
                </c:pt>
                <c:pt idx="8111">
                  <c:v>49.9691624522018</c:v>
                </c:pt>
                <c:pt idx="8112">
                  <c:v>49.959911187862346</c:v>
                </c:pt>
                <c:pt idx="8113">
                  <c:v>49.959911187862346</c:v>
                </c:pt>
                <c:pt idx="8114">
                  <c:v>49.944492413963246</c:v>
                </c:pt>
                <c:pt idx="8115">
                  <c:v>49.944492413963246</c:v>
                </c:pt>
                <c:pt idx="8116">
                  <c:v>49.944492413963246</c:v>
                </c:pt>
                <c:pt idx="8117">
                  <c:v>49.932157394843962</c:v>
                </c:pt>
                <c:pt idx="8118">
                  <c:v>49.916738620944862</c:v>
                </c:pt>
                <c:pt idx="8119">
                  <c:v>49.916738620944862</c:v>
                </c:pt>
                <c:pt idx="8120">
                  <c:v>49.916738620944862</c:v>
                </c:pt>
                <c:pt idx="8121">
                  <c:v>49.916738620944862</c:v>
                </c:pt>
                <c:pt idx="8122">
                  <c:v>49.901319847045762</c:v>
                </c:pt>
                <c:pt idx="8123">
                  <c:v>49.895152337486124</c:v>
                </c:pt>
                <c:pt idx="8124">
                  <c:v>49.885901073146663</c:v>
                </c:pt>
                <c:pt idx="8125">
                  <c:v>49.885901073146663</c:v>
                </c:pt>
                <c:pt idx="8126">
                  <c:v>49.876649808807208</c:v>
                </c:pt>
                <c:pt idx="8127">
                  <c:v>49.870482299247563</c:v>
                </c:pt>
                <c:pt idx="8128">
                  <c:v>49.864314789687924</c:v>
                </c:pt>
                <c:pt idx="8129">
                  <c:v>49.858147280128286</c:v>
                </c:pt>
                <c:pt idx="8130">
                  <c:v>49.848896015788824</c:v>
                </c:pt>
                <c:pt idx="8131">
                  <c:v>49.848896015788824</c:v>
                </c:pt>
                <c:pt idx="8132">
                  <c:v>49.839644751449363</c:v>
                </c:pt>
                <c:pt idx="8133">
                  <c:v>49.827309732330086</c:v>
                </c:pt>
                <c:pt idx="8134">
                  <c:v>49.827309732330086</c:v>
                </c:pt>
                <c:pt idx="8135">
                  <c:v>49.827309732330086</c:v>
                </c:pt>
                <c:pt idx="8136">
                  <c:v>49.814974713210809</c:v>
                </c:pt>
                <c:pt idx="8137">
                  <c:v>49.805723448871348</c:v>
                </c:pt>
                <c:pt idx="8138">
                  <c:v>49.805723448871348</c:v>
                </c:pt>
                <c:pt idx="8139">
                  <c:v>49.793388429752063</c:v>
                </c:pt>
                <c:pt idx="8140">
                  <c:v>49.793388429752063</c:v>
                </c:pt>
                <c:pt idx="8141">
                  <c:v>49.784137165412609</c:v>
                </c:pt>
                <c:pt idx="8142">
                  <c:v>49.762550881953864</c:v>
                </c:pt>
                <c:pt idx="8143">
                  <c:v>49.762550881953864</c:v>
                </c:pt>
                <c:pt idx="8144">
                  <c:v>49.762550881953864</c:v>
                </c:pt>
                <c:pt idx="8145">
                  <c:v>49.762550881953864</c:v>
                </c:pt>
                <c:pt idx="8146">
                  <c:v>49.762550881953864</c:v>
                </c:pt>
                <c:pt idx="8147">
                  <c:v>49.762550881953864</c:v>
                </c:pt>
                <c:pt idx="8148">
                  <c:v>49.734797088935487</c:v>
                </c:pt>
                <c:pt idx="8149">
                  <c:v>49.734797088935487</c:v>
                </c:pt>
                <c:pt idx="8150">
                  <c:v>49.734797088935487</c:v>
                </c:pt>
                <c:pt idx="8151">
                  <c:v>49.70704329591711</c:v>
                </c:pt>
                <c:pt idx="8152">
                  <c:v>49.70704329591711</c:v>
                </c:pt>
                <c:pt idx="8153">
                  <c:v>49.70704329591711</c:v>
                </c:pt>
                <c:pt idx="8154">
                  <c:v>49.70704329591711</c:v>
                </c:pt>
                <c:pt idx="8155">
                  <c:v>49.70704329591711</c:v>
                </c:pt>
                <c:pt idx="8156">
                  <c:v>49.70704329591711</c:v>
                </c:pt>
                <c:pt idx="8157">
                  <c:v>49.685457012458365</c:v>
                </c:pt>
                <c:pt idx="8158">
                  <c:v>49.663870728999633</c:v>
                </c:pt>
                <c:pt idx="8159">
                  <c:v>49.663870728999633</c:v>
                </c:pt>
                <c:pt idx="8160">
                  <c:v>49.663870728999633</c:v>
                </c:pt>
                <c:pt idx="8161">
                  <c:v>49.663870728999633</c:v>
                </c:pt>
                <c:pt idx="8162">
                  <c:v>49.663870728999633</c:v>
                </c:pt>
                <c:pt idx="8163">
                  <c:v>49.663870728999633</c:v>
                </c:pt>
                <c:pt idx="8164">
                  <c:v>49.642284445540888</c:v>
                </c:pt>
                <c:pt idx="8165">
                  <c:v>49.636116935981249</c:v>
                </c:pt>
                <c:pt idx="8166">
                  <c:v>49.626865671641788</c:v>
                </c:pt>
                <c:pt idx="8167">
                  <c:v>49.626865671641788</c:v>
                </c:pt>
                <c:pt idx="8168">
                  <c:v>49.617614407302327</c:v>
                </c:pt>
                <c:pt idx="8169">
                  <c:v>49.608363142962872</c:v>
                </c:pt>
                <c:pt idx="8170">
                  <c:v>49.608363142962872</c:v>
                </c:pt>
                <c:pt idx="8171">
                  <c:v>49.599111878623411</c:v>
                </c:pt>
                <c:pt idx="8172">
                  <c:v>49.565190576045396</c:v>
                </c:pt>
                <c:pt idx="8173">
                  <c:v>49.565190576045396</c:v>
                </c:pt>
                <c:pt idx="8174">
                  <c:v>49.565190576045396</c:v>
                </c:pt>
                <c:pt idx="8175">
                  <c:v>49.565190576045396</c:v>
                </c:pt>
                <c:pt idx="8176">
                  <c:v>49.565190576045396</c:v>
                </c:pt>
                <c:pt idx="8177">
                  <c:v>49.565190576045396</c:v>
                </c:pt>
                <c:pt idx="8178">
                  <c:v>49.565190576045396</c:v>
                </c:pt>
                <c:pt idx="8179">
                  <c:v>49.565190576045396</c:v>
                </c:pt>
                <c:pt idx="8180">
                  <c:v>49.565190576045396</c:v>
                </c:pt>
                <c:pt idx="8181">
                  <c:v>49.565190576045396</c:v>
                </c:pt>
                <c:pt idx="8182">
                  <c:v>49.528185518687557</c:v>
                </c:pt>
                <c:pt idx="8183">
                  <c:v>49.528185518687557</c:v>
                </c:pt>
                <c:pt idx="8184">
                  <c:v>49.512766744788458</c:v>
                </c:pt>
                <c:pt idx="8185">
                  <c:v>49.512766744788458</c:v>
                </c:pt>
                <c:pt idx="8186">
                  <c:v>49.512766744788458</c:v>
                </c:pt>
                <c:pt idx="8187">
                  <c:v>49.500431725669173</c:v>
                </c:pt>
                <c:pt idx="8188">
                  <c:v>49.478845442210435</c:v>
                </c:pt>
                <c:pt idx="8189">
                  <c:v>49.478845442210435</c:v>
                </c:pt>
                <c:pt idx="8190">
                  <c:v>49.478845442210435</c:v>
                </c:pt>
                <c:pt idx="8191">
                  <c:v>49.478845442210435</c:v>
                </c:pt>
                <c:pt idx="8192">
                  <c:v>49.478845442210435</c:v>
                </c:pt>
                <c:pt idx="8193">
                  <c:v>49.478845442210435</c:v>
                </c:pt>
                <c:pt idx="8194">
                  <c:v>49.451091649192058</c:v>
                </c:pt>
                <c:pt idx="8195">
                  <c:v>49.451091649192058</c:v>
                </c:pt>
                <c:pt idx="8196">
                  <c:v>49.451091649192058</c:v>
                </c:pt>
                <c:pt idx="8197">
                  <c:v>49.435672875292958</c:v>
                </c:pt>
                <c:pt idx="8198">
                  <c:v>49.435672875292958</c:v>
                </c:pt>
                <c:pt idx="8199">
                  <c:v>49.423337856173674</c:v>
                </c:pt>
                <c:pt idx="8200">
                  <c:v>49.423337856173674</c:v>
                </c:pt>
                <c:pt idx="8201">
                  <c:v>49.41408659183422</c:v>
                </c:pt>
                <c:pt idx="8202">
                  <c:v>49.407919082274574</c:v>
                </c:pt>
                <c:pt idx="8203">
                  <c:v>49.373997779696559</c:v>
                </c:pt>
                <c:pt idx="8204">
                  <c:v>49.373997779696559</c:v>
                </c:pt>
                <c:pt idx="8205">
                  <c:v>49.373997779696559</c:v>
                </c:pt>
                <c:pt idx="8206">
                  <c:v>49.373997779696559</c:v>
                </c:pt>
                <c:pt idx="8207">
                  <c:v>49.373997779696559</c:v>
                </c:pt>
                <c:pt idx="8208">
                  <c:v>49.373997779696559</c:v>
                </c:pt>
                <c:pt idx="8209">
                  <c:v>49.373997779696559</c:v>
                </c:pt>
                <c:pt idx="8210">
                  <c:v>49.373997779696559</c:v>
                </c:pt>
                <c:pt idx="8211">
                  <c:v>49.373997779696559</c:v>
                </c:pt>
                <c:pt idx="8212">
                  <c:v>49.373997779696559</c:v>
                </c:pt>
                <c:pt idx="8213">
                  <c:v>49.340076477118537</c:v>
                </c:pt>
                <c:pt idx="8214">
                  <c:v>49.333908967558898</c:v>
                </c:pt>
                <c:pt idx="8215">
                  <c:v>49.324657703219437</c:v>
                </c:pt>
                <c:pt idx="8216">
                  <c:v>49.324657703219437</c:v>
                </c:pt>
                <c:pt idx="8217">
                  <c:v>49.315406438879982</c:v>
                </c:pt>
                <c:pt idx="8218">
                  <c:v>49.309238929320344</c:v>
                </c:pt>
                <c:pt idx="8219">
                  <c:v>49.299987664980883</c:v>
                </c:pt>
                <c:pt idx="8220">
                  <c:v>49.299987664980883</c:v>
                </c:pt>
                <c:pt idx="8221">
                  <c:v>49.290736400641421</c:v>
                </c:pt>
                <c:pt idx="8222">
                  <c:v>49.284568891081783</c:v>
                </c:pt>
                <c:pt idx="8223">
                  <c:v>49.275317626742321</c:v>
                </c:pt>
                <c:pt idx="8224">
                  <c:v>49.275317626742321</c:v>
                </c:pt>
                <c:pt idx="8225">
                  <c:v>49.262982607623037</c:v>
                </c:pt>
                <c:pt idx="8226">
                  <c:v>49.262982607623037</c:v>
                </c:pt>
                <c:pt idx="8227">
                  <c:v>49.247563833723937</c:v>
                </c:pt>
                <c:pt idx="8228">
                  <c:v>49.247563833723937</c:v>
                </c:pt>
                <c:pt idx="8229">
                  <c:v>49.247563833723937</c:v>
                </c:pt>
                <c:pt idx="8230">
                  <c:v>49.235228814604667</c:v>
                </c:pt>
                <c:pt idx="8231">
                  <c:v>49.225977550265206</c:v>
                </c:pt>
                <c:pt idx="8232">
                  <c:v>49.225977550265206</c:v>
                </c:pt>
                <c:pt idx="8233">
                  <c:v>49.216726285925745</c:v>
                </c:pt>
                <c:pt idx="8234">
                  <c:v>49.207475021586284</c:v>
                </c:pt>
                <c:pt idx="8235">
                  <c:v>49.207475021586284</c:v>
                </c:pt>
                <c:pt idx="8236">
                  <c:v>49.192056247687184</c:v>
                </c:pt>
                <c:pt idx="8237">
                  <c:v>49.192056247687184</c:v>
                </c:pt>
                <c:pt idx="8238">
                  <c:v>49.192056247687184</c:v>
                </c:pt>
                <c:pt idx="8239">
                  <c:v>49.173553719008268</c:v>
                </c:pt>
                <c:pt idx="8240">
                  <c:v>49.173553719008268</c:v>
                </c:pt>
                <c:pt idx="8241">
                  <c:v>49.173553719008268</c:v>
                </c:pt>
                <c:pt idx="8242">
                  <c:v>49.155051190329345</c:v>
                </c:pt>
                <c:pt idx="8243">
                  <c:v>49.155051190329345</c:v>
                </c:pt>
                <c:pt idx="8244">
                  <c:v>49.155051190329345</c:v>
                </c:pt>
                <c:pt idx="8245">
                  <c:v>49.142716171210068</c:v>
                </c:pt>
                <c:pt idx="8246">
                  <c:v>49.136548661650423</c:v>
                </c:pt>
                <c:pt idx="8247">
                  <c:v>49.118046132971507</c:v>
                </c:pt>
                <c:pt idx="8248">
                  <c:v>49.118046132971507</c:v>
                </c:pt>
                <c:pt idx="8249">
                  <c:v>49.118046132971507</c:v>
                </c:pt>
                <c:pt idx="8250">
                  <c:v>49.118046132971507</c:v>
                </c:pt>
                <c:pt idx="8251">
                  <c:v>49.118046132971507</c:v>
                </c:pt>
                <c:pt idx="8252">
                  <c:v>49.096459849512769</c:v>
                </c:pt>
                <c:pt idx="8253">
                  <c:v>49.096459849512769</c:v>
                </c:pt>
                <c:pt idx="8254">
                  <c:v>49.077957320833846</c:v>
                </c:pt>
                <c:pt idx="8255">
                  <c:v>49.077957320833846</c:v>
                </c:pt>
                <c:pt idx="8256">
                  <c:v>49.077957320833846</c:v>
                </c:pt>
                <c:pt idx="8257">
                  <c:v>49.077957320833846</c:v>
                </c:pt>
                <c:pt idx="8258">
                  <c:v>49.040952263476008</c:v>
                </c:pt>
                <c:pt idx="8259">
                  <c:v>49.040952263476008</c:v>
                </c:pt>
                <c:pt idx="8260">
                  <c:v>49.040952263476008</c:v>
                </c:pt>
                <c:pt idx="8261">
                  <c:v>49.040952263476008</c:v>
                </c:pt>
                <c:pt idx="8262">
                  <c:v>49.040952263476008</c:v>
                </c:pt>
                <c:pt idx="8263">
                  <c:v>49.040952263476008</c:v>
                </c:pt>
                <c:pt idx="8264">
                  <c:v>49.040952263476008</c:v>
                </c:pt>
                <c:pt idx="8265">
                  <c:v>49.040952263476008</c:v>
                </c:pt>
                <c:pt idx="8266">
                  <c:v>49.00394720611817</c:v>
                </c:pt>
                <c:pt idx="8267">
                  <c:v>49.00394720611817</c:v>
                </c:pt>
                <c:pt idx="8268">
                  <c:v>49.00394720611817</c:v>
                </c:pt>
                <c:pt idx="8269">
                  <c:v>49.00394720611817</c:v>
                </c:pt>
                <c:pt idx="8270">
                  <c:v>48.982360922659431</c:v>
                </c:pt>
                <c:pt idx="8271">
                  <c:v>48.982360922659431</c:v>
                </c:pt>
                <c:pt idx="8272">
                  <c:v>48.982360922659431</c:v>
                </c:pt>
                <c:pt idx="8273">
                  <c:v>48.970025903540147</c:v>
                </c:pt>
                <c:pt idx="8274">
                  <c:v>48.963858393980509</c:v>
                </c:pt>
                <c:pt idx="8275">
                  <c:v>48.948439620081416</c:v>
                </c:pt>
                <c:pt idx="8276">
                  <c:v>48.948439620081416</c:v>
                </c:pt>
                <c:pt idx="8277">
                  <c:v>48.948439620081416</c:v>
                </c:pt>
                <c:pt idx="8278">
                  <c:v>48.948439620081416</c:v>
                </c:pt>
                <c:pt idx="8279">
                  <c:v>48.933020846182309</c:v>
                </c:pt>
                <c:pt idx="8280">
                  <c:v>48.883680769705194</c:v>
                </c:pt>
                <c:pt idx="8281">
                  <c:v>48.883680769705194</c:v>
                </c:pt>
                <c:pt idx="8282">
                  <c:v>48.883680769705194</c:v>
                </c:pt>
                <c:pt idx="8283">
                  <c:v>48.883680769705194</c:v>
                </c:pt>
                <c:pt idx="8284">
                  <c:v>48.883680769705194</c:v>
                </c:pt>
                <c:pt idx="8285">
                  <c:v>48.883680769705194</c:v>
                </c:pt>
                <c:pt idx="8286">
                  <c:v>48.883680769705194</c:v>
                </c:pt>
                <c:pt idx="8287">
                  <c:v>48.883680769705194</c:v>
                </c:pt>
                <c:pt idx="8288">
                  <c:v>48.883680769705194</c:v>
                </c:pt>
                <c:pt idx="8289">
                  <c:v>48.883680769705194</c:v>
                </c:pt>
                <c:pt idx="8290">
                  <c:v>48.883680769705194</c:v>
                </c:pt>
                <c:pt idx="8291">
                  <c:v>48.883680769705194</c:v>
                </c:pt>
                <c:pt idx="8292">
                  <c:v>48.883680769705194</c:v>
                </c:pt>
                <c:pt idx="8293">
                  <c:v>48.883680769705194</c:v>
                </c:pt>
                <c:pt idx="8294">
                  <c:v>48.883680769705194</c:v>
                </c:pt>
                <c:pt idx="8295">
                  <c:v>48.834340693228071</c:v>
                </c:pt>
                <c:pt idx="8296">
                  <c:v>48.82508942888861</c:v>
                </c:pt>
                <c:pt idx="8297">
                  <c:v>48.82508942888861</c:v>
                </c:pt>
                <c:pt idx="8298">
                  <c:v>48.815838164549149</c:v>
                </c:pt>
                <c:pt idx="8299">
                  <c:v>48.809670654989517</c:v>
                </c:pt>
                <c:pt idx="8300">
                  <c:v>48.803503145429879</c:v>
                </c:pt>
                <c:pt idx="8301">
                  <c:v>48.785000616750956</c:v>
                </c:pt>
                <c:pt idx="8302">
                  <c:v>48.785000616750956</c:v>
                </c:pt>
                <c:pt idx="8303">
                  <c:v>48.785000616750956</c:v>
                </c:pt>
                <c:pt idx="8304">
                  <c:v>48.785000616750956</c:v>
                </c:pt>
                <c:pt idx="8305">
                  <c:v>48.785000616750956</c:v>
                </c:pt>
                <c:pt idx="8306">
                  <c:v>48.766498088072034</c:v>
                </c:pt>
                <c:pt idx="8307">
                  <c:v>48.760330578512395</c:v>
                </c:pt>
                <c:pt idx="8308">
                  <c:v>48.751079314172934</c:v>
                </c:pt>
                <c:pt idx="8309">
                  <c:v>48.751079314172934</c:v>
                </c:pt>
                <c:pt idx="8310">
                  <c:v>48.738744295053657</c:v>
                </c:pt>
                <c:pt idx="8311">
                  <c:v>48.738744295053657</c:v>
                </c:pt>
                <c:pt idx="8312">
                  <c:v>48.72640927593438</c:v>
                </c:pt>
                <c:pt idx="8313">
                  <c:v>48.72640927593438</c:v>
                </c:pt>
                <c:pt idx="8314">
                  <c:v>48.714074256815096</c:v>
                </c:pt>
                <c:pt idx="8315">
                  <c:v>48.714074256815096</c:v>
                </c:pt>
                <c:pt idx="8316">
                  <c:v>48.692487973356357</c:v>
                </c:pt>
                <c:pt idx="8317">
                  <c:v>48.692487973356357</c:v>
                </c:pt>
                <c:pt idx="8318">
                  <c:v>48.692487973356357</c:v>
                </c:pt>
                <c:pt idx="8319">
                  <c:v>48.692487973356357</c:v>
                </c:pt>
                <c:pt idx="8320">
                  <c:v>48.692487973356357</c:v>
                </c:pt>
                <c:pt idx="8321">
                  <c:v>48.670901689897619</c:v>
                </c:pt>
                <c:pt idx="8322">
                  <c:v>48.670901689897619</c:v>
                </c:pt>
                <c:pt idx="8323">
                  <c:v>48.661650425558165</c:v>
                </c:pt>
                <c:pt idx="8324">
                  <c:v>48.655482915998519</c:v>
                </c:pt>
                <c:pt idx="8325">
                  <c:v>48.646231651659058</c:v>
                </c:pt>
                <c:pt idx="8326">
                  <c:v>48.646231651659058</c:v>
                </c:pt>
                <c:pt idx="8327">
                  <c:v>48.633896632539781</c:v>
                </c:pt>
                <c:pt idx="8328">
                  <c:v>48.633896632539781</c:v>
                </c:pt>
                <c:pt idx="8329">
                  <c:v>48.624645368200319</c:v>
                </c:pt>
                <c:pt idx="8330">
                  <c:v>48.609226594301219</c:v>
                </c:pt>
                <c:pt idx="8331">
                  <c:v>48.609226594301219</c:v>
                </c:pt>
                <c:pt idx="8332">
                  <c:v>48.609226594301219</c:v>
                </c:pt>
                <c:pt idx="8333">
                  <c:v>48.609226594301219</c:v>
                </c:pt>
                <c:pt idx="8334">
                  <c:v>48.590724065622304</c:v>
                </c:pt>
                <c:pt idx="8335">
                  <c:v>48.590724065622304</c:v>
                </c:pt>
                <c:pt idx="8336">
                  <c:v>48.57838904650302</c:v>
                </c:pt>
                <c:pt idx="8337">
                  <c:v>48.57838904650302</c:v>
                </c:pt>
                <c:pt idx="8338">
                  <c:v>48.569137782163565</c:v>
                </c:pt>
                <c:pt idx="8339">
                  <c:v>48.553719008264466</c:v>
                </c:pt>
                <c:pt idx="8340">
                  <c:v>48.553719008264466</c:v>
                </c:pt>
                <c:pt idx="8341">
                  <c:v>48.553719008264466</c:v>
                </c:pt>
                <c:pt idx="8342">
                  <c:v>48.553719008264466</c:v>
                </c:pt>
                <c:pt idx="8343">
                  <c:v>48.538300234365359</c:v>
                </c:pt>
                <c:pt idx="8344">
                  <c:v>48.53213272480572</c:v>
                </c:pt>
                <c:pt idx="8345">
                  <c:v>48.492043912668066</c:v>
                </c:pt>
                <c:pt idx="8346">
                  <c:v>48.492043912668066</c:v>
                </c:pt>
                <c:pt idx="8347">
                  <c:v>48.492043912668066</c:v>
                </c:pt>
                <c:pt idx="8348">
                  <c:v>48.492043912668066</c:v>
                </c:pt>
                <c:pt idx="8349">
                  <c:v>48.492043912668066</c:v>
                </c:pt>
                <c:pt idx="8350">
                  <c:v>48.492043912668066</c:v>
                </c:pt>
                <c:pt idx="8351">
                  <c:v>48.492043912668066</c:v>
                </c:pt>
                <c:pt idx="8352">
                  <c:v>48.492043912668066</c:v>
                </c:pt>
                <c:pt idx="8353">
                  <c:v>48.492043912668066</c:v>
                </c:pt>
                <c:pt idx="8354">
                  <c:v>48.492043912668066</c:v>
                </c:pt>
                <c:pt idx="8355">
                  <c:v>48.492043912668066</c:v>
                </c:pt>
                <c:pt idx="8356">
                  <c:v>48.492043912668066</c:v>
                </c:pt>
                <c:pt idx="8357">
                  <c:v>48.44887134575059</c:v>
                </c:pt>
                <c:pt idx="8358">
                  <c:v>48.44887134575059</c:v>
                </c:pt>
                <c:pt idx="8359">
                  <c:v>48.439620081411128</c:v>
                </c:pt>
                <c:pt idx="8360">
                  <c:v>48.43345257185149</c:v>
                </c:pt>
                <c:pt idx="8361">
                  <c:v>48.427285062291844</c:v>
                </c:pt>
                <c:pt idx="8362">
                  <c:v>48.414950043172567</c:v>
                </c:pt>
                <c:pt idx="8363">
                  <c:v>48.414950043172567</c:v>
                </c:pt>
                <c:pt idx="8364">
                  <c:v>48.414950043172567</c:v>
                </c:pt>
                <c:pt idx="8365">
                  <c:v>48.402615024053283</c:v>
                </c:pt>
                <c:pt idx="8366">
                  <c:v>48.35635870235599</c:v>
                </c:pt>
                <c:pt idx="8367">
                  <c:v>48.35635870235599</c:v>
                </c:pt>
                <c:pt idx="8368">
                  <c:v>48.35635870235599</c:v>
                </c:pt>
                <c:pt idx="8369">
                  <c:v>48.35635870235599</c:v>
                </c:pt>
                <c:pt idx="8370">
                  <c:v>48.35635870235599</c:v>
                </c:pt>
                <c:pt idx="8371">
                  <c:v>48.35635870235599</c:v>
                </c:pt>
                <c:pt idx="8372">
                  <c:v>48.35635870235599</c:v>
                </c:pt>
                <c:pt idx="8373">
                  <c:v>48.35635870235599</c:v>
                </c:pt>
                <c:pt idx="8374">
                  <c:v>48.35635870235599</c:v>
                </c:pt>
                <c:pt idx="8375">
                  <c:v>48.35635870235599</c:v>
                </c:pt>
                <c:pt idx="8376">
                  <c:v>48.35635870235599</c:v>
                </c:pt>
                <c:pt idx="8377">
                  <c:v>48.35635870235599</c:v>
                </c:pt>
                <c:pt idx="8378">
                  <c:v>48.35635870235599</c:v>
                </c:pt>
                <c:pt idx="8379">
                  <c:v>48.35635870235599</c:v>
                </c:pt>
                <c:pt idx="8380">
                  <c:v>48.310102380658691</c:v>
                </c:pt>
                <c:pt idx="8381">
                  <c:v>48.30085111631923</c:v>
                </c:pt>
                <c:pt idx="8382">
                  <c:v>48.30085111631923</c:v>
                </c:pt>
                <c:pt idx="8383">
                  <c:v>48.291599851979768</c:v>
                </c:pt>
                <c:pt idx="8384">
                  <c:v>48.28543234242013</c:v>
                </c:pt>
                <c:pt idx="8385">
                  <c:v>48.279264832860491</c:v>
                </c:pt>
                <c:pt idx="8386">
                  <c:v>48.263846058961391</c:v>
                </c:pt>
                <c:pt idx="8387">
                  <c:v>48.263846058961391</c:v>
                </c:pt>
                <c:pt idx="8388">
                  <c:v>48.263846058961391</c:v>
                </c:pt>
                <c:pt idx="8389">
                  <c:v>48.263846058961391</c:v>
                </c:pt>
                <c:pt idx="8390">
                  <c:v>48.217589737264092</c:v>
                </c:pt>
                <c:pt idx="8391">
                  <c:v>48.217589737264092</c:v>
                </c:pt>
                <c:pt idx="8392">
                  <c:v>48.217589737264092</c:v>
                </c:pt>
                <c:pt idx="8393">
                  <c:v>48.217589737264092</c:v>
                </c:pt>
                <c:pt idx="8394">
                  <c:v>48.217589737264092</c:v>
                </c:pt>
                <c:pt idx="8395">
                  <c:v>48.217589737264092</c:v>
                </c:pt>
                <c:pt idx="8396">
                  <c:v>48.217589737264092</c:v>
                </c:pt>
                <c:pt idx="8397">
                  <c:v>48.217589737264092</c:v>
                </c:pt>
                <c:pt idx="8398">
                  <c:v>48.217589737264092</c:v>
                </c:pt>
                <c:pt idx="8399">
                  <c:v>48.217589737264092</c:v>
                </c:pt>
                <c:pt idx="8400">
                  <c:v>48.217589737264092</c:v>
                </c:pt>
                <c:pt idx="8401">
                  <c:v>48.177500925126431</c:v>
                </c:pt>
                <c:pt idx="8402">
                  <c:v>48.177500925126431</c:v>
                </c:pt>
                <c:pt idx="8403">
                  <c:v>48.168249660786969</c:v>
                </c:pt>
                <c:pt idx="8404">
                  <c:v>48.162082151227338</c:v>
                </c:pt>
                <c:pt idx="8405">
                  <c:v>48.1559146416677</c:v>
                </c:pt>
                <c:pt idx="8406">
                  <c:v>48.149747132108054</c:v>
                </c:pt>
                <c:pt idx="8407">
                  <c:v>48.143579622548415</c:v>
                </c:pt>
                <c:pt idx="8408">
                  <c:v>48.137412112988777</c:v>
                </c:pt>
                <c:pt idx="8409">
                  <c:v>48.125077093869493</c:v>
                </c:pt>
                <c:pt idx="8410">
                  <c:v>48.125077093869493</c:v>
                </c:pt>
                <c:pt idx="8411">
                  <c:v>48.125077093869493</c:v>
                </c:pt>
                <c:pt idx="8412">
                  <c:v>48.112742074750216</c:v>
                </c:pt>
                <c:pt idx="8413">
                  <c:v>48.106574565190577</c:v>
                </c:pt>
                <c:pt idx="8414">
                  <c:v>48.100407055630932</c:v>
                </c:pt>
                <c:pt idx="8415">
                  <c:v>48.0942395460713</c:v>
                </c:pt>
                <c:pt idx="8416">
                  <c:v>48.088072036511662</c:v>
                </c:pt>
                <c:pt idx="8417">
                  <c:v>48.072653262612555</c:v>
                </c:pt>
                <c:pt idx="8418">
                  <c:v>48.072653262612555</c:v>
                </c:pt>
                <c:pt idx="8419">
                  <c:v>48.072653262612555</c:v>
                </c:pt>
                <c:pt idx="8420">
                  <c:v>48.072653262612555</c:v>
                </c:pt>
                <c:pt idx="8421">
                  <c:v>48.041815714814355</c:v>
                </c:pt>
                <c:pt idx="8422">
                  <c:v>48.041815714814355</c:v>
                </c:pt>
                <c:pt idx="8423">
                  <c:v>48.041815714814355</c:v>
                </c:pt>
                <c:pt idx="8424">
                  <c:v>48.041815714814355</c:v>
                </c:pt>
                <c:pt idx="8425">
                  <c:v>48.041815714814355</c:v>
                </c:pt>
                <c:pt idx="8426">
                  <c:v>48.041815714814355</c:v>
                </c:pt>
                <c:pt idx="8427">
                  <c:v>48.020229431355624</c:v>
                </c:pt>
                <c:pt idx="8428">
                  <c:v>48.014061921795978</c:v>
                </c:pt>
                <c:pt idx="8429">
                  <c:v>48.00789441223634</c:v>
                </c:pt>
                <c:pt idx="8430">
                  <c:v>47.986308128777601</c:v>
                </c:pt>
                <c:pt idx="8431">
                  <c:v>47.986308128777601</c:v>
                </c:pt>
                <c:pt idx="8432">
                  <c:v>47.986308128777601</c:v>
                </c:pt>
                <c:pt idx="8433">
                  <c:v>47.986308128777601</c:v>
                </c:pt>
                <c:pt idx="8434">
                  <c:v>47.986308128777601</c:v>
                </c:pt>
                <c:pt idx="8435">
                  <c:v>47.986308128777601</c:v>
                </c:pt>
                <c:pt idx="8436">
                  <c:v>47.943135561860124</c:v>
                </c:pt>
                <c:pt idx="8437">
                  <c:v>47.943135561860124</c:v>
                </c:pt>
                <c:pt idx="8438">
                  <c:v>47.943135561860124</c:v>
                </c:pt>
                <c:pt idx="8439">
                  <c:v>47.943135561860124</c:v>
                </c:pt>
                <c:pt idx="8440">
                  <c:v>47.943135561860124</c:v>
                </c:pt>
                <c:pt idx="8441">
                  <c:v>47.943135561860124</c:v>
                </c:pt>
                <c:pt idx="8442">
                  <c:v>47.943135561860124</c:v>
                </c:pt>
                <c:pt idx="8443">
                  <c:v>47.943135561860124</c:v>
                </c:pt>
                <c:pt idx="8444">
                  <c:v>47.91538176884174</c:v>
                </c:pt>
                <c:pt idx="8445">
                  <c:v>47.906130504502279</c:v>
                </c:pt>
                <c:pt idx="8446">
                  <c:v>47.906130504502279</c:v>
                </c:pt>
                <c:pt idx="8447">
                  <c:v>47.896879240162818</c:v>
                </c:pt>
                <c:pt idx="8448">
                  <c:v>47.878376711483902</c:v>
                </c:pt>
                <c:pt idx="8449">
                  <c:v>47.878376711483902</c:v>
                </c:pt>
                <c:pt idx="8450">
                  <c:v>47.878376711483902</c:v>
                </c:pt>
                <c:pt idx="8451">
                  <c:v>47.878376711483902</c:v>
                </c:pt>
                <c:pt idx="8452">
                  <c:v>47.878376711483902</c:v>
                </c:pt>
                <c:pt idx="8453">
                  <c:v>47.856790428025164</c:v>
                </c:pt>
                <c:pt idx="8454">
                  <c:v>47.856790428025164</c:v>
                </c:pt>
                <c:pt idx="8455">
                  <c:v>47.844455408905887</c:v>
                </c:pt>
                <c:pt idx="8456">
                  <c:v>47.844455408905887</c:v>
                </c:pt>
                <c:pt idx="8457">
                  <c:v>47.835204144566426</c:v>
                </c:pt>
                <c:pt idx="8458">
                  <c:v>47.82903663500678</c:v>
                </c:pt>
                <c:pt idx="8459">
                  <c:v>47.807450351548049</c:v>
                </c:pt>
                <c:pt idx="8460">
                  <c:v>47.807450351548049</c:v>
                </c:pt>
                <c:pt idx="8461">
                  <c:v>47.807450351548049</c:v>
                </c:pt>
                <c:pt idx="8462">
                  <c:v>47.807450351548049</c:v>
                </c:pt>
                <c:pt idx="8463">
                  <c:v>47.807450351548049</c:v>
                </c:pt>
                <c:pt idx="8464">
                  <c:v>47.807450351548049</c:v>
                </c:pt>
                <c:pt idx="8465">
                  <c:v>47.785864068089303</c:v>
                </c:pt>
                <c:pt idx="8466">
                  <c:v>47.776612803749849</c:v>
                </c:pt>
                <c:pt idx="8467">
                  <c:v>47.776612803749849</c:v>
                </c:pt>
                <c:pt idx="8468">
                  <c:v>47.767361539410388</c:v>
                </c:pt>
                <c:pt idx="8469">
                  <c:v>47.761194029850742</c:v>
                </c:pt>
                <c:pt idx="8470">
                  <c:v>47.751942765511288</c:v>
                </c:pt>
                <c:pt idx="8471">
                  <c:v>47.751942765511288</c:v>
                </c:pt>
                <c:pt idx="8472">
                  <c:v>47.739607746392004</c:v>
                </c:pt>
                <c:pt idx="8473">
                  <c:v>47.739607746392004</c:v>
                </c:pt>
                <c:pt idx="8474">
                  <c:v>47.718021462933265</c:v>
                </c:pt>
                <c:pt idx="8475">
                  <c:v>47.718021462933265</c:v>
                </c:pt>
                <c:pt idx="8476">
                  <c:v>47.718021462933265</c:v>
                </c:pt>
                <c:pt idx="8477">
                  <c:v>47.718021462933265</c:v>
                </c:pt>
                <c:pt idx="8478">
                  <c:v>47.718021462933265</c:v>
                </c:pt>
                <c:pt idx="8479">
                  <c:v>47.69951893425435</c:v>
                </c:pt>
                <c:pt idx="8480">
                  <c:v>47.693351424694711</c:v>
                </c:pt>
                <c:pt idx="8481">
                  <c:v>47.665597631676327</c:v>
                </c:pt>
                <c:pt idx="8482">
                  <c:v>47.665597631676327</c:v>
                </c:pt>
                <c:pt idx="8483">
                  <c:v>47.665597631676327</c:v>
                </c:pt>
                <c:pt idx="8484">
                  <c:v>47.665597631676327</c:v>
                </c:pt>
                <c:pt idx="8485">
                  <c:v>47.665597631676327</c:v>
                </c:pt>
                <c:pt idx="8486">
                  <c:v>47.665597631676327</c:v>
                </c:pt>
                <c:pt idx="8487">
                  <c:v>47.665597631676327</c:v>
                </c:pt>
                <c:pt idx="8488">
                  <c:v>47.665597631676327</c:v>
                </c:pt>
                <c:pt idx="8489">
                  <c:v>47.634760083878128</c:v>
                </c:pt>
                <c:pt idx="8490">
                  <c:v>47.634760083878128</c:v>
                </c:pt>
                <c:pt idx="8491">
                  <c:v>47.625508819538673</c:v>
                </c:pt>
                <c:pt idx="8492">
                  <c:v>47.619341309979028</c:v>
                </c:pt>
                <c:pt idx="8493">
                  <c:v>47.603922536079928</c:v>
                </c:pt>
                <c:pt idx="8494">
                  <c:v>47.603922536079928</c:v>
                </c:pt>
                <c:pt idx="8495">
                  <c:v>47.603922536079928</c:v>
                </c:pt>
                <c:pt idx="8496">
                  <c:v>47.603922536079928</c:v>
                </c:pt>
                <c:pt idx="8497">
                  <c:v>47.582336252621197</c:v>
                </c:pt>
                <c:pt idx="8498">
                  <c:v>47.582336252621197</c:v>
                </c:pt>
                <c:pt idx="8499">
                  <c:v>47.582336252621197</c:v>
                </c:pt>
                <c:pt idx="8500">
                  <c:v>47.563833723942274</c:v>
                </c:pt>
                <c:pt idx="8501">
                  <c:v>47.563833723942274</c:v>
                </c:pt>
                <c:pt idx="8502">
                  <c:v>47.563833723942274</c:v>
                </c:pt>
                <c:pt idx="8503">
                  <c:v>47.55149870482299</c:v>
                </c:pt>
                <c:pt idx="8504">
                  <c:v>47.545331195263351</c:v>
                </c:pt>
                <c:pt idx="8505">
                  <c:v>47.53607993092389</c:v>
                </c:pt>
                <c:pt idx="8506">
                  <c:v>47.53607993092389</c:v>
                </c:pt>
                <c:pt idx="8507">
                  <c:v>47.517577402244974</c:v>
                </c:pt>
                <c:pt idx="8508">
                  <c:v>47.517577402244974</c:v>
                </c:pt>
                <c:pt idx="8509">
                  <c:v>47.517577402244974</c:v>
                </c:pt>
                <c:pt idx="8510">
                  <c:v>47.517577402244974</c:v>
                </c:pt>
                <c:pt idx="8511">
                  <c:v>47.502158628345875</c:v>
                </c:pt>
                <c:pt idx="8512">
                  <c:v>47.495991118786236</c:v>
                </c:pt>
                <c:pt idx="8513">
                  <c:v>47.486739854446775</c:v>
                </c:pt>
                <c:pt idx="8514">
                  <c:v>47.486739854446775</c:v>
                </c:pt>
                <c:pt idx="8515">
                  <c:v>47.477488590107313</c:v>
                </c:pt>
                <c:pt idx="8516">
                  <c:v>47.468237325767852</c:v>
                </c:pt>
                <c:pt idx="8517">
                  <c:v>47.468237325767852</c:v>
                </c:pt>
                <c:pt idx="8518">
                  <c:v>47.458986061428391</c:v>
                </c:pt>
                <c:pt idx="8519">
                  <c:v>47.452818551868752</c:v>
                </c:pt>
                <c:pt idx="8520">
                  <c:v>47.446651042309121</c:v>
                </c:pt>
                <c:pt idx="8521">
                  <c:v>47.434316023189837</c:v>
                </c:pt>
                <c:pt idx="8522">
                  <c:v>47.434316023189837</c:v>
                </c:pt>
                <c:pt idx="8523">
                  <c:v>47.434316023189837</c:v>
                </c:pt>
                <c:pt idx="8524">
                  <c:v>47.42198100407056</c:v>
                </c:pt>
                <c:pt idx="8525">
                  <c:v>47.403478475391637</c:v>
                </c:pt>
                <c:pt idx="8526">
                  <c:v>47.403478475391637</c:v>
                </c:pt>
                <c:pt idx="8527">
                  <c:v>47.403478475391637</c:v>
                </c:pt>
                <c:pt idx="8528">
                  <c:v>47.403478475391637</c:v>
                </c:pt>
                <c:pt idx="8529">
                  <c:v>47.403478475391637</c:v>
                </c:pt>
                <c:pt idx="8530">
                  <c:v>47.381892191932891</c:v>
                </c:pt>
                <c:pt idx="8531">
                  <c:v>47.381892191932891</c:v>
                </c:pt>
                <c:pt idx="8532">
                  <c:v>47.369557172813622</c:v>
                </c:pt>
                <c:pt idx="8533">
                  <c:v>47.369557172813622</c:v>
                </c:pt>
                <c:pt idx="8534">
                  <c:v>47.354138398914522</c:v>
                </c:pt>
                <c:pt idx="8535">
                  <c:v>47.354138398914522</c:v>
                </c:pt>
                <c:pt idx="8536">
                  <c:v>47.354138398914522</c:v>
                </c:pt>
                <c:pt idx="8537">
                  <c:v>47.341803379795238</c:v>
                </c:pt>
                <c:pt idx="8538">
                  <c:v>47.335635870235599</c:v>
                </c:pt>
                <c:pt idx="8539">
                  <c:v>47.320217096336499</c:v>
                </c:pt>
                <c:pt idx="8540">
                  <c:v>47.320217096336499</c:v>
                </c:pt>
                <c:pt idx="8541">
                  <c:v>47.320217096336499</c:v>
                </c:pt>
                <c:pt idx="8542">
                  <c:v>47.320217096336499</c:v>
                </c:pt>
                <c:pt idx="8543">
                  <c:v>47.304798322437399</c:v>
                </c:pt>
                <c:pt idx="8544">
                  <c:v>47.298630812877761</c:v>
                </c:pt>
                <c:pt idx="8545">
                  <c:v>47.292463303318122</c:v>
                </c:pt>
                <c:pt idx="8546">
                  <c:v>47.255458245960277</c:v>
                </c:pt>
                <c:pt idx="8547">
                  <c:v>47.255458245960277</c:v>
                </c:pt>
                <c:pt idx="8548">
                  <c:v>47.255458245960277</c:v>
                </c:pt>
                <c:pt idx="8549">
                  <c:v>47.255458245960277</c:v>
                </c:pt>
                <c:pt idx="8550">
                  <c:v>47.255458245960277</c:v>
                </c:pt>
                <c:pt idx="8551">
                  <c:v>47.255458245960277</c:v>
                </c:pt>
                <c:pt idx="8552">
                  <c:v>47.255458245960277</c:v>
                </c:pt>
                <c:pt idx="8553">
                  <c:v>47.255458245960277</c:v>
                </c:pt>
                <c:pt idx="8554">
                  <c:v>47.255458245960277</c:v>
                </c:pt>
                <c:pt idx="8555">
                  <c:v>47.255458245960277</c:v>
                </c:pt>
                <c:pt idx="8556">
                  <c:v>47.255458245960277</c:v>
                </c:pt>
                <c:pt idx="8557">
                  <c:v>47.215369433822623</c:v>
                </c:pt>
                <c:pt idx="8558">
                  <c:v>47.215369433822623</c:v>
                </c:pt>
                <c:pt idx="8559">
                  <c:v>47.203034414703346</c:v>
                </c:pt>
                <c:pt idx="8560">
                  <c:v>47.203034414703346</c:v>
                </c:pt>
                <c:pt idx="8561">
                  <c:v>47.190699395584062</c:v>
                </c:pt>
                <c:pt idx="8562">
                  <c:v>47.190699395584062</c:v>
                </c:pt>
                <c:pt idx="8563">
                  <c:v>47.181448131244601</c:v>
                </c:pt>
                <c:pt idx="8564">
                  <c:v>47.175280621684962</c:v>
                </c:pt>
                <c:pt idx="8565">
                  <c:v>47.162945602565678</c:v>
                </c:pt>
                <c:pt idx="8566">
                  <c:v>47.162945602565678</c:v>
                </c:pt>
                <c:pt idx="8567">
                  <c:v>47.162945602565678</c:v>
                </c:pt>
                <c:pt idx="8568">
                  <c:v>47.147526828666585</c:v>
                </c:pt>
                <c:pt idx="8569">
                  <c:v>47.147526828666585</c:v>
                </c:pt>
                <c:pt idx="8570">
                  <c:v>47.125940545207847</c:v>
                </c:pt>
                <c:pt idx="8571">
                  <c:v>47.125940545207847</c:v>
                </c:pt>
                <c:pt idx="8572">
                  <c:v>47.125940545207847</c:v>
                </c:pt>
                <c:pt idx="8573">
                  <c:v>47.125940545207847</c:v>
                </c:pt>
                <c:pt idx="8574">
                  <c:v>47.125940545207847</c:v>
                </c:pt>
                <c:pt idx="8575">
                  <c:v>47.107438016528924</c:v>
                </c:pt>
                <c:pt idx="8576">
                  <c:v>47.098186752189463</c:v>
                </c:pt>
                <c:pt idx="8577">
                  <c:v>47.098186752189463</c:v>
                </c:pt>
                <c:pt idx="8578">
                  <c:v>47.088935487850009</c:v>
                </c:pt>
                <c:pt idx="8579">
                  <c:v>47.08276797829037</c:v>
                </c:pt>
                <c:pt idx="8580">
                  <c:v>47.076600468730732</c:v>
                </c:pt>
                <c:pt idx="8581">
                  <c:v>47.070432959171086</c:v>
                </c:pt>
                <c:pt idx="8582">
                  <c:v>47.061181694831625</c:v>
                </c:pt>
                <c:pt idx="8583">
                  <c:v>47.061181694831625</c:v>
                </c:pt>
                <c:pt idx="8584">
                  <c:v>47.05193043049217</c:v>
                </c:pt>
                <c:pt idx="8585">
                  <c:v>47.042679166152709</c:v>
                </c:pt>
                <c:pt idx="8586">
                  <c:v>47.042679166152709</c:v>
                </c:pt>
                <c:pt idx="8587">
                  <c:v>47.027260392253609</c:v>
                </c:pt>
                <c:pt idx="8588">
                  <c:v>47.027260392253609</c:v>
                </c:pt>
                <c:pt idx="8589">
                  <c:v>47.027260392253609</c:v>
                </c:pt>
                <c:pt idx="8590">
                  <c:v>47.014925373134332</c:v>
                </c:pt>
                <c:pt idx="8591">
                  <c:v>47.005674108794871</c:v>
                </c:pt>
                <c:pt idx="8592">
                  <c:v>47.005674108794871</c:v>
                </c:pt>
                <c:pt idx="8593">
                  <c:v>46.99642284445541</c:v>
                </c:pt>
                <c:pt idx="8594">
                  <c:v>46.990255334895771</c:v>
                </c:pt>
                <c:pt idx="8595">
                  <c:v>46.984087825336132</c:v>
                </c:pt>
                <c:pt idx="8596">
                  <c:v>46.977920315776487</c:v>
                </c:pt>
                <c:pt idx="8597">
                  <c:v>46.971752806216848</c:v>
                </c:pt>
                <c:pt idx="8598">
                  <c:v>46.96558529665721</c:v>
                </c:pt>
                <c:pt idx="8599">
                  <c:v>46.956334032317748</c:v>
                </c:pt>
                <c:pt idx="8600">
                  <c:v>46.956334032317748</c:v>
                </c:pt>
                <c:pt idx="8601">
                  <c:v>46.947082767978287</c:v>
                </c:pt>
                <c:pt idx="8602">
                  <c:v>46.940915258418656</c:v>
                </c:pt>
                <c:pt idx="8603">
                  <c:v>46.925496484519549</c:v>
                </c:pt>
                <c:pt idx="8604">
                  <c:v>46.925496484519549</c:v>
                </c:pt>
                <c:pt idx="8605">
                  <c:v>46.925496484519549</c:v>
                </c:pt>
                <c:pt idx="8606">
                  <c:v>46.925496484519549</c:v>
                </c:pt>
                <c:pt idx="8607">
                  <c:v>46.897742691501172</c:v>
                </c:pt>
                <c:pt idx="8608">
                  <c:v>46.897742691501172</c:v>
                </c:pt>
                <c:pt idx="8609">
                  <c:v>46.897742691501172</c:v>
                </c:pt>
                <c:pt idx="8610">
                  <c:v>46.897742691501172</c:v>
                </c:pt>
                <c:pt idx="8611">
                  <c:v>46.897742691501172</c:v>
                </c:pt>
                <c:pt idx="8612">
                  <c:v>46.876156408042426</c:v>
                </c:pt>
                <c:pt idx="8613">
                  <c:v>46.876156408042426</c:v>
                </c:pt>
                <c:pt idx="8614">
                  <c:v>46.860737634143334</c:v>
                </c:pt>
                <c:pt idx="8615">
                  <c:v>46.860737634143334</c:v>
                </c:pt>
                <c:pt idx="8616">
                  <c:v>46.860737634143334</c:v>
                </c:pt>
                <c:pt idx="8617">
                  <c:v>46.845318860244234</c:v>
                </c:pt>
                <c:pt idx="8618">
                  <c:v>46.845318860244234</c:v>
                </c:pt>
                <c:pt idx="8619">
                  <c:v>46.836067595904773</c:v>
                </c:pt>
                <c:pt idx="8620">
                  <c:v>46.829900086345134</c:v>
                </c:pt>
                <c:pt idx="8621">
                  <c:v>46.802146293326757</c:v>
                </c:pt>
                <c:pt idx="8622">
                  <c:v>46.802146293326757</c:v>
                </c:pt>
                <c:pt idx="8623">
                  <c:v>46.802146293326757</c:v>
                </c:pt>
                <c:pt idx="8624">
                  <c:v>46.802146293326757</c:v>
                </c:pt>
                <c:pt idx="8625">
                  <c:v>46.802146293326757</c:v>
                </c:pt>
                <c:pt idx="8626">
                  <c:v>46.802146293326757</c:v>
                </c:pt>
                <c:pt idx="8627">
                  <c:v>46.802146293326757</c:v>
                </c:pt>
                <c:pt idx="8628">
                  <c:v>46.802146293326757</c:v>
                </c:pt>
                <c:pt idx="8629">
                  <c:v>46.774392500308373</c:v>
                </c:pt>
                <c:pt idx="8630">
                  <c:v>46.752806216849635</c:v>
                </c:pt>
                <c:pt idx="8631">
                  <c:v>46.752806216849635</c:v>
                </c:pt>
                <c:pt idx="8632">
                  <c:v>46.752806216849635</c:v>
                </c:pt>
                <c:pt idx="8633">
                  <c:v>46.752806216849635</c:v>
                </c:pt>
                <c:pt idx="8634">
                  <c:v>46.752806216849635</c:v>
                </c:pt>
                <c:pt idx="8635">
                  <c:v>46.752806216849635</c:v>
                </c:pt>
                <c:pt idx="8636">
                  <c:v>46.728136178611081</c:v>
                </c:pt>
                <c:pt idx="8637">
                  <c:v>46.728136178611081</c:v>
                </c:pt>
                <c:pt idx="8638">
                  <c:v>46.718884914271619</c:v>
                </c:pt>
                <c:pt idx="8639">
                  <c:v>46.712717404711981</c:v>
                </c:pt>
                <c:pt idx="8640">
                  <c:v>46.684963611693597</c:v>
                </c:pt>
                <c:pt idx="8641">
                  <c:v>46.684963611693597</c:v>
                </c:pt>
                <c:pt idx="8642">
                  <c:v>46.684963611693597</c:v>
                </c:pt>
                <c:pt idx="8643">
                  <c:v>46.684963611693597</c:v>
                </c:pt>
                <c:pt idx="8644">
                  <c:v>46.684963611693597</c:v>
                </c:pt>
                <c:pt idx="8645">
                  <c:v>46.684963611693597</c:v>
                </c:pt>
                <c:pt idx="8646">
                  <c:v>46.684963611693597</c:v>
                </c:pt>
                <c:pt idx="8647">
                  <c:v>46.684963611693597</c:v>
                </c:pt>
                <c:pt idx="8648">
                  <c:v>46.65720981867522</c:v>
                </c:pt>
                <c:pt idx="8649">
                  <c:v>46.651042309115581</c:v>
                </c:pt>
                <c:pt idx="8650">
                  <c:v>46.644874799555943</c:v>
                </c:pt>
                <c:pt idx="8651">
                  <c:v>46.638707289996297</c:v>
                </c:pt>
                <c:pt idx="8652">
                  <c:v>46.632539780436659</c:v>
                </c:pt>
                <c:pt idx="8653">
                  <c:v>46.623288516097197</c:v>
                </c:pt>
                <c:pt idx="8654">
                  <c:v>46.623288516097197</c:v>
                </c:pt>
                <c:pt idx="8655">
                  <c:v>46.61095349697792</c:v>
                </c:pt>
                <c:pt idx="8656">
                  <c:v>46.61095349697792</c:v>
                </c:pt>
                <c:pt idx="8657">
                  <c:v>46.598618477858636</c:v>
                </c:pt>
                <c:pt idx="8658">
                  <c:v>46.598618477858636</c:v>
                </c:pt>
                <c:pt idx="8659">
                  <c:v>46.586283458739366</c:v>
                </c:pt>
                <c:pt idx="8660">
                  <c:v>46.586283458739366</c:v>
                </c:pt>
                <c:pt idx="8661">
                  <c:v>46.573948439620082</c:v>
                </c:pt>
                <c:pt idx="8662">
                  <c:v>46.573948439620082</c:v>
                </c:pt>
                <c:pt idx="8663">
                  <c:v>46.564697175280621</c:v>
                </c:pt>
                <c:pt idx="8664">
                  <c:v>46.558529665720982</c:v>
                </c:pt>
                <c:pt idx="8665">
                  <c:v>46.549278401381521</c:v>
                </c:pt>
                <c:pt idx="8666">
                  <c:v>46.549278401381521</c:v>
                </c:pt>
                <c:pt idx="8667">
                  <c:v>46.54002713704206</c:v>
                </c:pt>
                <c:pt idx="8668">
                  <c:v>46.533859627482421</c:v>
                </c:pt>
                <c:pt idx="8669">
                  <c:v>46.472184531886022</c:v>
                </c:pt>
                <c:pt idx="8670">
                  <c:v>46.472184531886022</c:v>
                </c:pt>
                <c:pt idx="8671">
                  <c:v>46.472184531886022</c:v>
                </c:pt>
                <c:pt idx="8672">
                  <c:v>46.472184531886022</c:v>
                </c:pt>
                <c:pt idx="8673">
                  <c:v>46.472184531886022</c:v>
                </c:pt>
                <c:pt idx="8674">
                  <c:v>46.472184531886022</c:v>
                </c:pt>
                <c:pt idx="8675">
                  <c:v>46.472184531886022</c:v>
                </c:pt>
                <c:pt idx="8676">
                  <c:v>46.472184531886022</c:v>
                </c:pt>
                <c:pt idx="8677">
                  <c:v>46.472184531886022</c:v>
                </c:pt>
                <c:pt idx="8678">
                  <c:v>46.472184531886022</c:v>
                </c:pt>
                <c:pt idx="8679">
                  <c:v>46.472184531886022</c:v>
                </c:pt>
                <c:pt idx="8680">
                  <c:v>46.472184531886022</c:v>
                </c:pt>
                <c:pt idx="8681">
                  <c:v>46.472184531886022</c:v>
                </c:pt>
                <c:pt idx="8682">
                  <c:v>46.472184531886022</c:v>
                </c:pt>
                <c:pt idx="8683">
                  <c:v>46.472184531886022</c:v>
                </c:pt>
                <c:pt idx="8684">
                  <c:v>46.472184531886022</c:v>
                </c:pt>
                <c:pt idx="8685">
                  <c:v>46.472184531886022</c:v>
                </c:pt>
                <c:pt idx="8686">
                  <c:v>46.472184531886022</c:v>
                </c:pt>
                <c:pt idx="8687">
                  <c:v>46.472184531886022</c:v>
                </c:pt>
                <c:pt idx="8688">
                  <c:v>46.41050943628963</c:v>
                </c:pt>
                <c:pt idx="8689">
                  <c:v>46.404341926729984</c:v>
                </c:pt>
                <c:pt idx="8690">
                  <c:v>46.376588133711607</c:v>
                </c:pt>
                <c:pt idx="8691">
                  <c:v>46.376588133711607</c:v>
                </c:pt>
                <c:pt idx="8692">
                  <c:v>46.376588133711607</c:v>
                </c:pt>
                <c:pt idx="8693">
                  <c:v>46.376588133711607</c:v>
                </c:pt>
                <c:pt idx="8694">
                  <c:v>46.376588133711607</c:v>
                </c:pt>
                <c:pt idx="8695">
                  <c:v>46.376588133711607</c:v>
                </c:pt>
                <c:pt idx="8696">
                  <c:v>46.376588133711607</c:v>
                </c:pt>
                <c:pt idx="8697">
                  <c:v>46.376588133711607</c:v>
                </c:pt>
                <c:pt idx="8698">
                  <c:v>46.342666831133592</c:v>
                </c:pt>
                <c:pt idx="8699">
                  <c:v>46.342666831133592</c:v>
                </c:pt>
                <c:pt idx="8700">
                  <c:v>46.342666831133592</c:v>
                </c:pt>
                <c:pt idx="8701">
                  <c:v>46.330331812014308</c:v>
                </c:pt>
                <c:pt idx="8702">
                  <c:v>46.299494264216115</c:v>
                </c:pt>
                <c:pt idx="8703">
                  <c:v>46.299494264216115</c:v>
                </c:pt>
                <c:pt idx="8704">
                  <c:v>46.299494264216115</c:v>
                </c:pt>
                <c:pt idx="8705">
                  <c:v>46.299494264216115</c:v>
                </c:pt>
                <c:pt idx="8706">
                  <c:v>46.299494264216115</c:v>
                </c:pt>
                <c:pt idx="8707">
                  <c:v>46.299494264216115</c:v>
                </c:pt>
                <c:pt idx="8708">
                  <c:v>46.299494264216115</c:v>
                </c:pt>
                <c:pt idx="8709">
                  <c:v>46.299494264216115</c:v>
                </c:pt>
                <c:pt idx="8710">
                  <c:v>46.299494264216115</c:v>
                </c:pt>
                <c:pt idx="8711">
                  <c:v>46.259405452078454</c:v>
                </c:pt>
                <c:pt idx="8712">
                  <c:v>46.259405452078454</c:v>
                </c:pt>
                <c:pt idx="8713">
                  <c:v>46.259405452078454</c:v>
                </c:pt>
                <c:pt idx="8714">
                  <c:v>46.259405452078454</c:v>
                </c:pt>
                <c:pt idx="8715">
                  <c:v>46.240902923399531</c:v>
                </c:pt>
                <c:pt idx="8716">
                  <c:v>46.240902923399531</c:v>
                </c:pt>
                <c:pt idx="8717">
                  <c:v>46.222400394720616</c:v>
                </c:pt>
                <c:pt idx="8718">
                  <c:v>46.222400394720616</c:v>
                </c:pt>
                <c:pt idx="8719">
                  <c:v>46.222400394720616</c:v>
                </c:pt>
                <c:pt idx="8720">
                  <c:v>46.222400394720616</c:v>
                </c:pt>
                <c:pt idx="8721">
                  <c:v>46.206981620821516</c:v>
                </c:pt>
                <c:pt idx="8722">
                  <c:v>46.20081411126187</c:v>
                </c:pt>
                <c:pt idx="8723">
                  <c:v>46.194646601702232</c:v>
                </c:pt>
                <c:pt idx="8724">
                  <c:v>46.176144073023309</c:v>
                </c:pt>
                <c:pt idx="8725">
                  <c:v>46.176144073023309</c:v>
                </c:pt>
                <c:pt idx="8726">
                  <c:v>46.176144073023309</c:v>
                </c:pt>
                <c:pt idx="8727">
                  <c:v>46.176144073023309</c:v>
                </c:pt>
                <c:pt idx="8728">
                  <c:v>46.176144073023309</c:v>
                </c:pt>
                <c:pt idx="8729">
                  <c:v>46.151474034784755</c:v>
                </c:pt>
                <c:pt idx="8730">
                  <c:v>46.151474034784755</c:v>
                </c:pt>
                <c:pt idx="8731">
                  <c:v>46.151474034784755</c:v>
                </c:pt>
                <c:pt idx="8732">
                  <c:v>46.139139015665478</c:v>
                </c:pt>
                <c:pt idx="8733">
                  <c:v>46.132971506105832</c:v>
                </c:pt>
                <c:pt idx="8734">
                  <c:v>46.123720241766378</c:v>
                </c:pt>
                <c:pt idx="8735">
                  <c:v>46.123720241766378</c:v>
                </c:pt>
                <c:pt idx="8736">
                  <c:v>46.114468977426917</c:v>
                </c:pt>
                <c:pt idx="8737">
                  <c:v>46.105217713087455</c:v>
                </c:pt>
                <c:pt idx="8738">
                  <c:v>46.105217713087455</c:v>
                </c:pt>
                <c:pt idx="8739">
                  <c:v>46.092882693968171</c:v>
                </c:pt>
                <c:pt idx="8740">
                  <c:v>46.092882693968171</c:v>
                </c:pt>
                <c:pt idx="8741">
                  <c:v>46.077463920069079</c:v>
                </c:pt>
                <c:pt idx="8742">
                  <c:v>46.077463920069079</c:v>
                </c:pt>
                <c:pt idx="8743">
                  <c:v>46.077463920069079</c:v>
                </c:pt>
                <c:pt idx="8744">
                  <c:v>46.062045146169979</c:v>
                </c:pt>
                <c:pt idx="8745">
                  <c:v>46.062045146169979</c:v>
                </c:pt>
                <c:pt idx="8746">
                  <c:v>46.052793881830517</c:v>
                </c:pt>
                <c:pt idx="8747">
                  <c:v>46.018872579252495</c:v>
                </c:pt>
                <c:pt idx="8748">
                  <c:v>46.018872579252495</c:v>
                </c:pt>
                <c:pt idx="8749">
                  <c:v>46.018872579252495</c:v>
                </c:pt>
                <c:pt idx="8750">
                  <c:v>46.018872579252495</c:v>
                </c:pt>
                <c:pt idx="8751">
                  <c:v>46.018872579252495</c:v>
                </c:pt>
                <c:pt idx="8752">
                  <c:v>46.018872579252495</c:v>
                </c:pt>
                <c:pt idx="8753">
                  <c:v>46.018872579252495</c:v>
                </c:pt>
                <c:pt idx="8754">
                  <c:v>46.018872579252495</c:v>
                </c:pt>
                <c:pt idx="8755">
                  <c:v>46.018872579252495</c:v>
                </c:pt>
                <c:pt idx="8756">
                  <c:v>46.018872579252495</c:v>
                </c:pt>
                <c:pt idx="8757">
                  <c:v>45.981867521894657</c:v>
                </c:pt>
                <c:pt idx="8758">
                  <c:v>45.981867521894657</c:v>
                </c:pt>
                <c:pt idx="8759">
                  <c:v>45.96953250277538</c:v>
                </c:pt>
                <c:pt idx="8760">
                  <c:v>45.96953250277538</c:v>
                </c:pt>
                <c:pt idx="8761">
                  <c:v>45.960281238435918</c:v>
                </c:pt>
                <c:pt idx="8762">
                  <c:v>45.935611200197364</c:v>
                </c:pt>
                <c:pt idx="8763">
                  <c:v>45.935611200197364</c:v>
                </c:pt>
                <c:pt idx="8764">
                  <c:v>45.935611200197364</c:v>
                </c:pt>
                <c:pt idx="8765">
                  <c:v>45.935611200197364</c:v>
                </c:pt>
                <c:pt idx="8766">
                  <c:v>45.935611200197364</c:v>
                </c:pt>
                <c:pt idx="8767">
                  <c:v>45.935611200197364</c:v>
                </c:pt>
                <c:pt idx="8768">
                  <c:v>45.935611200197364</c:v>
                </c:pt>
                <c:pt idx="8769">
                  <c:v>45.910941161958803</c:v>
                </c:pt>
                <c:pt idx="8770">
                  <c:v>45.904773652399165</c:v>
                </c:pt>
                <c:pt idx="8771">
                  <c:v>45.886271123720242</c:v>
                </c:pt>
                <c:pt idx="8772">
                  <c:v>45.886271123720242</c:v>
                </c:pt>
                <c:pt idx="8773">
                  <c:v>45.886271123720242</c:v>
                </c:pt>
                <c:pt idx="8774">
                  <c:v>45.886271123720242</c:v>
                </c:pt>
                <c:pt idx="8775">
                  <c:v>45.886271123720242</c:v>
                </c:pt>
                <c:pt idx="8776">
                  <c:v>45.864684840261503</c:v>
                </c:pt>
                <c:pt idx="8777">
                  <c:v>45.864684840261503</c:v>
                </c:pt>
                <c:pt idx="8778">
                  <c:v>45.852349821142226</c:v>
                </c:pt>
                <c:pt idx="8779">
                  <c:v>45.852349821142226</c:v>
                </c:pt>
                <c:pt idx="8780">
                  <c:v>45.843098556802765</c:v>
                </c:pt>
                <c:pt idx="8781">
                  <c:v>45.836931047243127</c:v>
                </c:pt>
                <c:pt idx="8782">
                  <c:v>45.830763537683481</c:v>
                </c:pt>
                <c:pt idx="8783">
                  <c:v>45.812261009004565</c:v>
                </c:pt>
                <c:pt idx="8784">
                  <c:v>45.812261009004565</c:v>
                </c:pt>
                <c:pt idx="8785">
                  <c:v>45.812261009004565</c:v>
                </c:pt>
                <c:pt idx="8786">
                  <c:v>45.812261009004565</c:v>
                </c:pt>
                <c:pt idx="8787">
                  <c:v>45.812261009004565</c:v>
                </c:pt>
                <c:pt idx="8788">
                  <c:v>45.79375848032565</c:v>
                </c:pt>
                <c:pt idx="8789">
                  <c:v>45.781423461206366</c:v>
                </c:pt>
                <c:pt idx="8790">
                  <c:v>45.781423461206366</c:v>
                </c:pt>
                <c:pt idx="8791">
                  <c:v>45.781423461206366</c:v>
                </c:pt>
                <c:pt idx="8792">
                  <c:v>45.769088442087089</c:v>
                </c:pt>
                <c:pt idx="8793">
                  <c:v>45.747502158628343</c:v>
                </c:pt>
                <c:pt idx="8794">
                  <c:v>45.747502158628343</c:v>
                </c:pt>
                <c:pt idx="8795">
                  <c:v>45.747502158628343</c:v>
                </c:pt>
                <c:pt idx="8796">
                  <c:v>45.747502158628343</c:v>
                </c:pt>
                <c:pt idx="8797">
                  <c:v>45.747502158628343</c:v>
                </c:pt>
                <c:pt idx="8798">
                  <c:v>45.747502158628343</c:v>
                </c:pt>
                <c:pt idx="8799">
                  <c:v>45.713580856050328</c:v>
                </c:pt>
                <c:pt idx="8800">
                  <c:v>45.713580856050328</c:v>
                </c:pt>
                <c:pt idx="8801">
                  <c:v>45.713580856050328</c:v>
                </c:pt>
                <c:pt idx="8802">
                  <c:v>45.713580856050328</c:v>
                </c:pt>
                <c:pt idx="8803">
                  <c:v>45.713580856050328</c:v>
                </c:pt>
                <c:pt idx="8804">
                  <c:v>45.695078327371405</c:v>
                </c:pt>
                <c:pt idx="8805">
                  <c:v>45.685827063031951</c:v>
                </c:pt>
                <c:pt idx="8806">
                  <c:v>45.685827063031951</c:v>
                </c:pt>
                <c:pt idx="8807">
                  <c:v>45.67657579869249</c:v>
                </c:pt>
                <c:pt idx="8808">
                  <c:v>45.664240779573205</c:v>
                </c:pt>
                <c:pt idx="8809">
                  <c:v>45.664240779573205</c:v>
                </c:pt>
                <c:pt idx="8810">
                  <c:v>45.664240779573205</c:v>
                </c:pt>
                <c:pt idx="8811">
                  <c:v>45.648822005674113</c:v>
                </c:pt>
                <c:pt idx="8812">
                  <c:v>45.648822005674113</c:v>
                </c:pt>
                <c:pt idx="8813">
                  <c:v>45.639570741334651</c:v>
                </c:pt>
                <c:pt idx="8814">
                  <c:v>45.63031947699519</c:v>
                </c:pt>
                <c:pt idx="8815">
                  <c:v>45.63031947699519</c:v>
                </c:pt>
                <c:pt idx="8816">
                  <c:v>45.621068212655729</c:v>
                </c:pt>
                <c:pt idx="8817">
                  <c:v>45.611816948316267</c:v>
                </c:pt>
                <c:pt idx="8818">
                  <c:v>45.611816948316267</c:v>
                </c:pt>
                <c:pt idx="8819">
                  <c:v>45.602565683976806</c:v>
                </c:pt>
                <c:pt idx="8820">
                  <c:v>45.596398174417168</c:v>
                </c:pt>
                <c:pt idx="8821">
                  <c:v>45.577895645738252</c:v>
                </c:pt>
                <c:pt idx="8822">
                  <c:v>45.577895645738252</c:v>
                </c:pt>
                <c:pt idx="8823">
                  <c:v>45.577895645738252</c:v>
                </c:pt>
                <c:pt idx="8824">
                  <c:v>45.577895645738252</c:v>
                </c:pt>
                <c:pt idx="8825">
                  <c:v>45.577895645738252</c:v>
                </c:pt>
                <c:pt idx="8826">
                  <c:v>45.556309362279514</c:v>
                </c:pt>
                <c:pt idx="8827">
                  <c:v>45.556309362279514</c:v>
                </c:pt>
                <c:pt idx="8828">
                  <c:v>45.547058097940052</c:v>
                </c:pt>
                <c:pt idx="8829">
                  <c:v>45.540890588380414</c:v>
                </c:pt>
                <c:pt idx="8830">
                  <c:v>45.534723078820768</c:v>
                </c:pt>
                <c:pt idx="8831">
                  <c:v>45.52855556926113</c:v>
                </c:pt>
                <c:pt idx="8832">
                  <c:v>45.51313679536203</c:v>
                </c:pt>
                <c:pt idx="8833">
                  <c:v>45.51313679536203</c:v>
                </c:pt>
                <c:pt idx="8834">
                  <c:v>45.51313679536203</c:v>
                </c:pt>
                <c:pt idx="8835">
                  <c:v>45.51313679536203</c:v>
                </c:pt>
                <c:pt idx="8836">
                  <c:v>45.497718021462937</c:v>
                </c:pt>
                <c:pt idx="8837">
                  <c:v>45.491550511903291</c:v>
                </c:pt>
                <c:pt idx="8838">
                  <c:v>45.485383002343653</c:v>
                </c:pt>
                <c:pt idx="8839">
                  <c:v>45.473047983224376</c:v>
                </c:pt>
                <c:pt idx="8840">
                  <c:v>45.473047983224376</c:v>
                </c:pt>
                <c:pt idx="8841">
                  <c:v>45.473047983224376</c:v>
                </c:pt>
                <c:pt idx="8842">
                  <c:v>45.460712964105092</c:v>
                </c:pt>
                <c:pt idx="8843">
                  <c:v>45.454545454545453</c:v>
                </c:pt>
                <c:pt idx="8844">
                  <c:v>45.448377944985815</c:v>
                </c:pt>
                <c:pt idx="8845">
                  <c:v>45.432959171086715</c:v>
                </c:pt>
                <c:pt idx="8846">
                  <c:v>45.432959171086715</c:v>
                </c:pt>
                <c:pt idx="8847">
                  <c:v>45.432959171086715</c:v>
                </c:pt>
                <c:pt idx="8848">
                  <c:v>45.432959171086715</c:v>
                </c:pt>
                <c:pt idx="8849">
                  <c:v>45.417540397187615</c:v>
                </c:pt>
                <c:pt idx="8850">
                  <c:v>45.408289132848154</c:v>
                </c:pt>
                <c:pt idx="8851">
                  <c:v>45.408289132848154</c:v>
                </c:pt>
                <c:pt idx="8852">
                  <c:v>45.392870358949054</c:v>
                </c:pt>
                <c:pt idx="8853">
                  <c:v>45.392870358949054</c:v>
                </c:pt>
                <c:pt idx="8854">
                  <c:v>45.392870358949054</c:v>
                </c:pt>
                <c:pt idx="8855">
                  <c:v>45.377451585049954</c:v>
                </c:pt>
                <c:pt idx="8856">
                  <c:v>45.377451585049954</c:v>
                </c:pt>
                <c:pt idx="8857">
                  <c:v>45.3527815468114</c:v>
                </c:pt>
                <c:pt idx="8858">
                  <c:v>45.3527815468114</c:v>
                </c:pt>
                <c:pt idx="8859">
                  <c:v>45.3527815468114</c:v>
                </c:pt>
                <c:pt idx="8860">
                  <c:v>45.3527815468114</c:v>
                </c:pt>
                <c:pt idx="8861">
                  <c:v>45.3527815468114</c:v>
                </c:pt>
                <c:pt idx="8862">
                  <c:v>45.3527815468114</c:v>
                </c:pt>
                <c:pt idx="8863">
                  <c:v>45.331195263352662</c:v>
                </c:pt>
                <c:pt idx="8864">
                  <c:v>45.3219439990132</c:v>
                </c:pt>
                <c:pt idx="8865">
                  <c:v>45.3219439990132</c:v>
                </c:pt>
                <c:pt idx="8866">
                  <c:v>45.300357715554455</c:v>
                </c:pt>
                <c:pt idx="8867">
                  <c:v>45.300357715554455</c:v>
                </c:pt>
                <c:pt idx="8868">
                  <c:v>45.300357715554455</c:v>
                </c:pt>
                <c:pt idx="8869">
                  <c:v>45.300357715554455</c:v>
                </c:pt>
                <c:pt idx="8870">
                  <c:v>45.300357715554455</c:v>
                </c:pt>
                <c:pt idx="8871">
                  <c:v>45.260268903416801</c:v>
                </c:pt>
                <c:pt idx="8872">
                  <c:v>45.260268903416801</c:v>
                </c:pt>
                <c:pt idx="8873">
                  <c:v>45.260268903416801</c:v>
                </c:pt>
                <c:pt idx="8874">
                  <c:v>45.260268903416801</c:v>
                </c:pt>
                <c:pt idx="8875">
                  <c:v>45.260268903416801</c:v>
                </c:pt>
                <c:pt idx="8876">
                  <c:v>45.260268903416801</c:v>
                </c:pt>
                <c:pt idx="8877">
                  <c:v>45.260268903416801</c:v>
                </c:pt>
                <c:pt idx="8878">
                  <c:v>45.260268903416801</c:v>
                </c:pt>
                <c:pt idx="8879">
                  <c:v>45.229431355618601</c:v>
                </c:pt>
                <c:pt idx="8880">
                  <c:v>45.229431355618601</c:v>
                </c:pt>
                <c:pt idx="8881">
                  <c:v>45.207845072159863</c:v>
                </c:pt>
                <c:pt idx="8882">
                  <c:v>45.207845072159863</c:v>
                </c:pt>
                <c:pt idx="8883">
                  <c:v>45.207845072159863</c:v>
                </c:pt>
                <c:pt idx="8884">
                  <c:v>45.207845072159863</c:v>
                </c:pt>
                <c:pt idx="8885">
                  <c:v>45.207845072159863</c:v>
                </c:pt>
                <c:pt idx="8886">
                  <c:v>45.186258788701124</c:v>
                </c:pt>
                <c:pt idx="8887">
                  <c:v>45.186258788701124</c:v>
                </c:pt>
                <c:pt idx="8888">
                  <c:v>45.177007524361663</c:v>
                </c:pt>
                <c:pt idx="8889">
                  <c:v>45.167756260022202</c:v>
                </c:pt>
                <c:pt idx="8890">
                  <c:v>45.167756260022202</c:v>
                </c:pt>
                <c:pt idx="8891">
                  <c:v>45.155421240902918</c:v>
                </c:pt>
                <c:pt idx="8892">
                  <c:v>45.155421240902918</c:v>
                </c:pt>
                <c:pt idx="8893">
                  <c:v>45.140002467003825</c:v>
                </c:pt>
                <c:pt idx="8894">
                  <c:v>45.140002467003825</c:v>
                </c:pt>
                <c:pt idx="8895">
                  <c:v>45.140002467003825</c:v>
                </c:pt>
                <c:pt idx="8896">
                  <c:v>45.121499938324902</c:v>
                </c:pt>
                <c:pt idx="8897">
                  <c:v>45.121499938324902</c:v>
                </c:pt>
                <c:pt idx="8898">
                  <c:v>45.121499938324902</c:v>
                </c:pt>
                <c:pt idx="8899">
                  <c:v>45.109164919205625</c:v>
                </c:pt>
                <c:pt idx="8900">
                  <c:v>45.102997409645987</c:v>
                </c:pt>
                <c:pt idx="8901">
                  <c:v>45.093746145306525</c:v>
                </c:pt>
                <c:pt idx="8902">
                  <c:v>45.093746145306525</c:v>
                </c:pt>
                <c:pt idx="8903">
                  <c:v>45.081411126187241</c:v>
                </c:pt>
                <c:pt idx="8904">
                  <c:v>45.081411126187241</c:v>
                </c:pt>
                <c:pt idx="8905">
                  <c:v>45.072159861847787</c:v>
                </c:pt>
                <c:pt idx="8906">
                  <c:v>45.056741087948687</c:v>
                </c:pt>
                <c:pt idx="8907">
                  <c:v>45.056741087948687</c:v>
                </c:pt>
                <c:pt idx="8908">
                  <c:v>45.056741087948687</c:v>
                </c:pt>
                <c:pt idx="8909">
                  <c:v>45.056741087948687</c:v>
                </c:pt>
                <c:pt idx="8910">
                  <c:v>45.038238559269764</c:v>
                </c:pt>
                <c:pt idx="8911">
                  <c:v>45.038238559269764</c:v>
                </c:pt>
                <c:pt idx="8912">
                  <c:v>45.028987294930303</c:v>
                </c:pt>
                <c:pt idx="8913">
                  <c:v>45.019736030590849</c:v>
                </c:pt>
                <c:pt idx="8914">
                  <c:v>45.019736030590849</c:v>
                </c:pt>
                <c:pt idx="8915">
                  <c:v>45.010484766251388</c:v>
                </c:pt>
                <c:pt idx="8916">
                  <c:v>45.004317256691749</c:v>
                </c:pt>
                <c:pt idx="8917">
                  <c:v>44.998149747132111</c:v>
                </c:pt>
                <c:pt idx="8918">
                  <c:v>44.991982237572472</c:v>
                </c:pt>
                <c:pt idx="8919">
                  <c:v>44.985814728012826</c:v>
                </c:pt>
                <c:pt idx="8920">
                  <c:v>44.979647218453188</c:v>
                </c:pt>
                <c:pt idx="8921">
                  <c:v>44.973479708893549</c:v>
                </c:pt>
                <c:pt idx="8922">
                  <c:v>44.967312199333911</c:v>
                </c:pt>
                <c:pt idx="8923">
                  <c:v>44.95806093499445</c:v>
                </c:pt>
                <c:pt idx="8924">
                  <c:v>44.95806093499445</c:v>
                </c:pt>
                <c:pt idx="8925">
                  <c:v>44.948809670654988</c:v>
                </c:pt>
                <c:pt idx="8926">
                  <c:v>44.94264216109535</c:v>
                </c:pt>
                <c:pt idx="8927">
                  <c:v>44.933390896755895</c:v>
                </c:pt>
                <c:pt idx="8928">
                  <c:v>44.933390896755895</c:v>
                </c:pt>
                <c:pt idx="8929">
                  <c:v>44.924139632416434</c:v>
                </c:pt>
                <c:pt idx="8930">
                  <c:v>44.917972122856789</c:v>
                </c:pt>
                <c:pt idx="8931">
                  <c:v>44.908720858517334</c:v>
                </c:pt>
                <c:pt idx="8932">
                  <c:v>44.908720858517334</c:v>
                </c:pt>
                <c:pt idx="8933">
                  <c:v>44.890218329838412</c:v>
                </c:pt>
                <c:pt idx="8934">
                  <c:v>44.890218329838412</c:v>
                </c:pt>
                <c:pt idx="8935">
                  <c:v>44.890218329838412</c:v>
                </c:pt>
                <c:pt idx="8936">
                  <c:v>44.890218329838412</c:v>
                </c:pt>
                <c:pt idx="8937">
                  <c:v>44.874799555939312</c:v>
                </c:pt>
                <c:pt idx="8938">
                  <c:v>44.868632046379666</c:v>
                </c:pt>
                <c:pt idx="8939">
                  <c:v>44.862464536820035</c:v>
                </c:pt>
                <c:pt idx="8940">
                  <c:v>44.856297027260396</c:v>
                </c:pt>
                <c:pt idx="8941">
                  <c:v>44.843962008141112</c:v>
                </c:pt>
                <c:pt idx="8942">
                  <c:v>44.843962008141112</c:v>
                </c:pt>
                <c:pt idx="8943">
                  <c:v>44.843962008141112</c:v>
                </c:pt>
                <c:pt idx="8944">
                  <c:v>44.813124460342912</c:v>
                </c:pt>
                <c:pt idx="8945">
                  <c:v>44.813124460342912</c:v>
                </c:pt>
                <c:pt idx="8946">
                  <c:v>44.813124460342912</c:v>
                </c:pt>
                <c:pt idx="8947">
                  <c:v>44.813124460342912</c:v>
                </c:pt>
                <c:pt idx="8948">
                  <c:v>44.813124460342912</c:v>
                </c:pt>
                <c:pt idx="8949">
                  <c:v>44.813124460342912</c:v>
                </c:pt>
                <c:pt idx="8950">
                  <c:v>44.813124460342912</c:v>
                </c:pt>
                <c:pt idx="8951">
                  <c:v>44.788454422104358</c:v>
                </c:pt>
                <c:pt idx="8952">
                  <c:v>44.773035648205258</c:v>
                </c:pt>
                <c:pt idx="8953">
                  <c:v>44.773035648205258</c:v>
                </c:pt>
                <c:pt idx="8954">
                  <c:v>44.773035648205258</c:v>
                </c:pt>
                <c:pt idx="8955">
                  <c:v>44.773035648205258</c:v>
                </c:pt>
                <c:pt idx="8956">
                  <c:v>44.754533119526336</c:v>
                </c:pt>
                <c:pt idx="8957">
                  <c:v>44.754533119526336</c:v>
                </c:pt>
                <c:pt idx="8958">
                  <c:v>44.745281855186875</c:v>
                </c:pt>
                <c:pt idx="8959">
                  <c:v>44.732946836067597</c:v>
                </c:pt>
                <c:pt idx="8960">
                  <c:v>44.732946836067597</c:v>
                </c:pt>
                <c:pt idx="8961">
                  <c:v>44.732946836067597</c:v>
                </c:pt>
                <c:pt idx="8962">
                  <c:v>44.717528062168498</c:v>
                </c:pt>
                <c:pt idx="8963">
                  <c:v>44.717528062168498</c:v>
                </c:pt>
                <c:pt idx="8964">
                  <c:v>44.705193043049221</c:v>
                </c:pt>
                <c:pt idx="8965">
                  <c:v>44.705193043049221</c:v>
                </c:pt>
                <c:pt idx="8966">
                  <c:v>44.695941778709759</c:v>
                </c:pt>
                <c:pt idx="8967">
                  <c:v>44.689774269150121</c:v>
                </c:pt>
                <c:pt idx="8968">
                  <c:v>44.683606759590475</c:v>
                </c:pt>
                <c:pt idx="8969">
                  <c:v>44.671271740471198</c:v>
                </c:pt>
                <c:pt idx="8970">
                  <c:v>44.671271740471198</c:v>
                </c:pt>
                <c:pt idx="8971">
                  <c:v>44.671271740471198</c:v>
                </c:pt>
                <c:pt idx="8972">
                  <c:v>44.658936721351914</c:v>
                </c:pt>
                <c:pt idx="8973">
                  <c:v>44.652769211792275</c:v>
                </c:pt>
                <c:pt idx="8974">
                  <c:v>44.646601702232644</c:v>
                </c:pt>
                <c:pt idx="8975">
                  <c:v>44.637350437893183</c:v>
                </c:pt>
                <c:pt idx="8976">
                  <c:v>44.637350437893183</c:v>
                </c:pt>
                <c:pt idx="8977">
                  <c:v>44.628099173553721</c:v>
                </c:pt>
                <c:pt idx="8978">
                  <c:v>44.612680399654622</c:v>
                </c:pt>
                <c:pt idx="8979">
                  <c:v>44.612680399654622</c:v>
                </c:pt>
                <c:pt idx="8980">
                  <c:v>44.612680399654622</c:v>
                </c:pt>
                <c:pt idx="8981">
                  <c:v>44.612680399654622</c:v>
                </c:pt>
                <c:pt idx="8982">
                  <c:v>44.597261625755522</c:v>
                </c:pt>
                <c:pt idx="8983">
                  <c:v>44.591094116195876</c:v>
                </c:pt>
                <c:pt idx="8984">
                  <c:v>44.581842851856415</c:v>
                </c:pt>
                <c:pt idx="8985">
                  <c:v>44.581842851856415</c:v>
                </c:pt>
                <c:pt idx="8986">
                  <c:v>44.560256568397683</c:v>
                </c:pt>
                <c:pt idx="8987">
                  <c:v>44.560256568397683</c:v>
                </c:pt>
                <c:pt idx="8988">
                  <c:v>44.560256568397683</c:v>
                </c:pt>
                <c:pt idx="8989">
                  <c:v>44.560256568397683</c:v>
                </c:pt>
                <c:pt idx="8990">
                  <c:v>44.560256568397683</c:v>
                </c:pt>
                <c:pt idx="8991">
                  <c:v>44.541754039718761</c:v>
                </c:pt>
                <c:pt idx="8992">
                  <c:v>44.507832737140738</c:v>
                </c:pt>
                <c:pt idx="8993">
                  <c:v>44.507832737140738</c:v>
                </c:pt>
                <c:pt idx="8994">
                  <c:v>44.507832737140738</c:v>
                </c:pt>
                <c:pt idx="8995">
                  <c:v>44.507832737140738</c:v>
                </c:pt>
                <c:pt idx="8996">
                  <c:v>44.507832737140738</c:v>
                </c:pt>
                <c:pt idx="8997">
                  <c:v>44.507832737140738</c:v>
                </c:pt>
                <c:pt idx="8998">
                  <c:v>44.507832737140738</c:v>
                </c:pt>
                <c:pt idx="8999">
                  <c:v>44.507832737140738</c:v>
                </c:pt>
                <c:pt idx="9000">
                  <c:v>44.507832737140738</c:v>
                </c:pt>
                <c:pt idx="9001">
                  <c:v>44.507832737140738</c:v>
                </c:pt>
                <c:pt idx="9002">
                  <c:v>44.473911434562723</c:v>
                </c:pt>
                <c:pt idx="9003">
                  <c:v>44.452325151103985</c:v>
                </c:pt>
                <c:pt idx="9004">
                  <c:v>44.452325151103985</c:v>
                </c:pt>
                <c:pt idx="9005">
                  <c:v>44.452325151103985</c:v>
                </c:pt>
                <c:pt idx="9006">
                  <c:v>44.452325151103985</c:v>
                </c:pt>
                <c:pt idx="9007">
                  <c:v>44.452325151103985</c:v>
                </c:pt>
                <c:pt idx="9008">
                  <c:v>44.452325151103985</c:v>
                </c:pt>
                <c:pt idx="9009">
                  <c:v>44.430738867645246</c:v>
                </c:pt>
                <c:pt idx="9010">
                  <c:v>44.412236338966324</c:v>
                </c:pt>
                <c:pt idx="9011">
                  <c:v>44.412236338966324</c:v>
                </c:pt>
                <c:pt idx="9012">
                  <c:v>44.412236338966324</c:v>
                </c:pt>
                <c:pt idx="9013">
                  <c:v>44.412236338966324</c:v>
                </c:pt>
                <c:pt idx="9014">
                  <c:v>44.412236338966324</c:v>
                </c:pt>
                <c:pt idx="9015">
                  <c:v>44.384482545947947</c:v>
                </c:pt>
                <c:pt idx="9016">
                  <c:v>44.384482545947947</c:v>
                </c:pt>
                <c:pt idx="9017">
                  <c:v>44.384482545947947</c:v>
                </c:pt>
                <c:pt idx="9018">
                  <c:v>44.384482545947947</c:v>
                </c:pt>
                <c:pt idx="9019">
                  <c:v>44.369063772048847</c:v>
                </c:pt>
                <c:pt idx="9020">
                  <c:v>44.362896262489201</c:v>
                </c:pt>
                <c:pt idx="9021">
                  <c:v>44.338226224250647</c:v>
                </c:pt>
                <c:pt idx="9022">
                  <c:v>44.338226224250647</c:v>
                </c:pt>
                <c:pt idx="9023">
                  <c:v>44.338226224250647</c:v>
                </c:pt>
                <c:pt idx="9024">
                  <c:v>44.338226224250647</c:v>
                </c:pt>
                <c:pt idx="9025">
                  <c:v>44.338226224250647</c:v>
                </c:pt>
                <c:pt idx="9026">
                  <c:v>44.338226224250647</c:v>
                </c:pt>
                <c:pt idx="9027">
                  <c:v>44.338226224250647</c:v>
                </c:pt>
                <c:pt idx="9028">
                  <c:v>44.313556186012086</c:v>
                </c:pt>
                <c:pt idx="9029">
                  <c:v>44.301221166892809</c:v>
                </c:pt>
                <c:pt idx="9030">
                  <c:v>44.301221166892809</c:v>
                </c:pt>
                <c:pt idx="9031">
                  <c:v>44.301221166892809</c:v>
                </c:pt>
                <c:pt idx="9032">
                  <c:v>44.276551128654248</c:v>
                </c:pt>
                <c:pt idx="9033">
                  <c:v>44.276551128654248</c:v>
                </c:pt>
                <c:pt idx="9034">
                  <c:v>44.276551128654248</c:v>
                </c:pt>
                <c:pt idx="9035">
                  <c:v>44.276551128654248</c:v>
                </c:pt>
                <c:pt idx="9036">
                  <c:v>44.276551128654248</c:v>
                </c:pt>
                <c:pt idx="9037">
                  <c:v>44.258048599975332</c:v>
                </c:pt>
                <c:pt idx="9038">
                  <c:v>44.251881090415694</c:v>
                </c:pt>
                <c:pt idx="9039">
                  <c:v>44.239546071296409</c:v>
                </c:pt>
                <c:pt idx="9040">
                  <c:v>44.239546071296409</c:v>
                </c:pt>
                <c:pt idx="9041">
                  <c:v>44.239546071296409</c:v>
                </c:pt>
                <c:pt idx="9042">
                  <c:v>44.227211052177125</c:v>
                </c:pt>
                <c:pt idx="9043">
                  <c:v>44.214876033057855</c:v>
                </c:pt>
                <c:pt idx="9044">
                  <c:v>44.214876033057855</c:v>
                </c:pt>
                <c:pt idx="9045">
                  <c:v>44.214876033057855</c:v>
                </c:pt>
                <c:pt idx="9046">
                  <c:v>44.199457259158756</c:v>
                </c:pt>
                <c:pt idx="9047">
                  <c:v>44.199457259158756</c:v>
                </c:pt>
                <c:pt idx="9048">
                  <c:v>44.187122240039471</c:v>
                </c:pt>
                <c:pt idx="9049">
                  <c:v>44.187122240039471</c:v>
                </c:pt>
                <c:pt idx="9050">
                  <c:v>44.17787097570001</c:v>
                </c:pt>
                <c:pt idx="9051">
                  <c:v>44.171703466140372</c:v>
                </c:pt>
                <c:pt idx="9052">
                  <c:v>44.16245220180091</c:v>
                </c:pt>
                <c:pt idx="9053">
                  <c:v>44.16245220180091</c:v>
                </c:pt>
                <c:pt idx="9054">
                  <c:v>44.153200937461449</c:v>
                </c:pt>
                <c:pt idx="9055">
                  <c:v>44.143949673121995</c:v>
                </c:pt>
                <c:pt idx="9056">
                  <c:v>44.143949673121995</c:v>
                </c:pt>
                <c:pt idx="9057">
                  <c:v>44.134698408782533</c:v>
                </c:pt>
                <c:pt idx="9058">
                  <c:v>44.119279634883434</c:v>
                </c:pt>
                <c:pt idx="9059">
                  <c:v>44.119279634883434</c:v>
                </c:pt>
                <c:pt idx="9060">
                  <c:v>44.119279634883434</c:v>
                </c:pt>
                <c:pt idx="9061">
                  <c:v>44.119279634883434</c:v>
                </c:pt>
                <c:pt idx="9062">
                  <c:v>44.097693351424695</c:v>
                </c:pt>
                <c:pt idx="9063">
                  <c:v>44.097693351424695</c:v>
                </c:pt>
                <c:pt idx="9064">
                  <c:v>44.097693351424695</c:v>
                </c:pt>
                <c:pt idx="9065">
                  <c:v>44.085358332305411</c:v>
                </c:pt>
                <c:pt idx="9066">
                  <c:v>44.07610706796595</c:v>
                </c:pt>
                <c:pt idx="9067">
                  <c:v>44.07610706796595</c:v>
                </c:pt>
                <c:pt idx="9068">
                  <c:v>44.066855803626495</c:v>
                </c:pt>
                <c:pt idx="9069">
                  <c:v>44.057604539287034</c:v>
                </c:pt>
                <c:pt idx="9070">
                  <c:v>44.057604539287034</c:v>
                </c:pt>
                <c:pt idx="9071">
                  <c:v>44.04835327494758</c:v>
                </c:pt>
                <c:pt idx="9072">
                  <c:v>44.039102010608119</c:v>
                </c:pt>
                <c:pt idx="9073">
                  <c:v>44.039102010608119</c:v>
                </c:pt>
                <c:pt idx="9074">
                  <c:v>44.029850746268657</c:v>
                </c:pt>
                <c:pt idx="9075">
                  <c:v>44.020599481929196</c:v>
                </c:pt>
                <c:pt idx="9076">
                  <c:v>44.020599481929196</c:v>
                </c:pt>
                <c:pt idx="9077">
                  <c:v>44.011348217589735</c:v>
                </c:pt>
                <c:pt idx="9078">
                  <c:v>43.995929443690642</c:v>
                </c:pt>
                <c:pt idx="9079">
                  <c:v>43.995929443690642</c:v>
                </c:pt>
                <c:pt idx="9080">
                  <c:v>43.995929443690642</c:v>
                </c:pt>
                <c:pt idx="9081">
                  <c:v>43.995929443690642</c:v>
                </c:pt>
                <c:pt idx="9082">
                  <c:v>43.974343160231896</c:v>
                </c:pt>
                <c:pt idx="9083">
                  <c:v>43.974343160231896</c:v>
                </c:pt>
                <c:pt idx="9084">
                  <c:v>43.974343160231896</c:v>
                </c:pt>
                <c:pt idx="9085">
                  <c:v>43.958924386332797</c:v>
                </c:pt>
                <c:pt idx="9086">
                  <c:v>43.958924386332797</c:v>
                </c:pt>
                <c:pt idx="9087">
                  <c:v>43.93117059331442</c:v>
                </c:pt>
                <c:pt idx="9088">
                  <c:v>43.93117059331442</c:v>
                </c:pt>
                <c:pt idx="9089">
                  <c:v>43.93117059331442</c:v>
                </c:pt>
                <c:pt idx="9090">
                  <c:v>43.93117059331442</c:v>
                </c:pt>
                <c:pt idx="9091">
                  <c:v>43.93117059331442</c:v>
                </c:pt>
                <c:pt idx="9092">
                  <c:v>43.93117059331442</c:v>
                </c:pt>
                <c:pt idx="9093">
                  <c:v>43.93117059331442</c:v>
                </c:pt>
                <c:pt idx="9094">
                  <c:v>43.906500555075858</c:v>
                </c:pt>
                <c:pt idx="9095">
                  <c:v>43.897249290736404</c:v>
                </c:pt>
                <c:pt idx="9096">
                  <c:v>43.897249290736404</c:v>
                </c:pt>
                <c:pt idx="9097">
                  <c:v>43.881830516837297</c:v>
                </c:pt>
                <c:pt idx="9098">
                  <c:v>43.881830516837297</c:v>
                </c:pt>
                <c:pt idx="9099">
                  <c:v>43.881830516837297</c:v>
                </c:pt>
                <c:pt idx="9100">
                  <c:v>43.863327988158382</c:v>
                </c:pt>
                <c:pt idx="9101">
                  <c:v>43.863327988158382</c:v>
                </c:pt>
                <c:pt idx="9102">
                  <c:v>43.863327988158382</c:v>
                </c:pt>
                <c:pt idx="9103">
                  <c:v>43.838657949919821</c:v>
                </c:pt>
                <c:pt idx="9104">
                  <c:v>43.838657949919821</c:v>
                </c:pt>
                <c:pt idx="9105">
                  <c:v>43.838657949919821</c:v>
                </c:pt>
                <c:pt idx="9106">
                  <c:v>43.838657949919821</c:v>
                </c:pt>
                <c:pt idx="9107">
                  <c:v>43.838657949919821</c:v>
                </c:pt>
                <c:pt idx="9108">
                  <c:v>43.810904156901444</c:v>
                </c:pt>
                <c:pt idx="9109">
                  <c:v>43.810904156901444</c:v>
                </c:pt>
                <c:pt idx="9110">
                  <c:v>43.810904156901444</c:v>
                </c:pt>
                <c:pt idx="9111">
                  <c:v>43.810904156901444</c:v>
                </c:pt>
                <c:pt idx="9112">
                  <c:v>43.795485383002344</c:v>
                </c:pt>
                <c:pt idx="9113">
                  <c:v>43.789317873442698</c:v>
                </c:pt>
                <c:pt idx="9114">
                  <c:v>43.780066609103244</c:v>
                </c:pt>
                <c:pt idx="9115">
                  <c:v>43.780066609103244</c:v>
                </c:pt>
                <c:pt idx="9116">
                  <c:v>43.770815344763783</c:v>
                </c:pt>
                <c:pt idx="9117">
                  <c:v>43.764647835204144</c:v>
                </c:pt>
                <c:pt idx="9118">
                  <c:v>43.755396570864683</c:v>
                </c:pt>
                <c:pt idx="9119">
                  <c:v>43.755396570864683</c:v>
                </c:pt>
                <c:pt idx="9120">
                  <c:v>43.746145306525221</c:v>
                </c:pt>
                <c:pt idx="9121">
                  <c:v>43.736894042185767</c:v>
                </c:pt>
                <c:pt idx="9122">
                  <c:v>43.736894042185767</c:v>
                </c:pt>
                <c:pt idx="9123">
                  <c:v>43.724559023066483</c:v>
                </c:pt>
                <c:pt idx="9124">
                  <c:v>43.724559023066483</c:v>
                </c:pt>
                <c:pt idx="9125">
                  <c:v>43.715307758727022</c:v>
                </c:pt>
                <c:pt idx="9126">
                  <c:v>43.70914024916739</c:v>
                </c:pt>
                <c:pt idx="9127">
                  <c:v>43.702972739607745</c:v>
                </c:pt>
                <c:pt idx="9128">
                  <c:v>43.693721475268291</c:v>
                </c:pt>
                <c:pt idx="9129">
                  <c:v>43.693721475268291</c:v>
                </c:pt>
                <c:pt idx="9130">
                  <c:v>43.684470210928829</c:v>
                </c:pt>
                <c:pt idx="9131">
                  <c:v>43.678302701369191</c:v>
                </c:pt>
                <c:pt idx="9132">
                  <c:v>43.672135191809545</c:v>
                </c:pt>
                <c:pt idx="9133">
                  <c:v>43.656716417910445</c:v>
                </c:pt>
                <c:pt idx="9134">
                  <c:v>43.656716417910445</c:v>
                </c:pt>
                <c:pt idx="9135">
                  <c:v>43.656716417910445</c:v>
                </c:pt>
                <c:pt idx="9136">
                  <c:v>43.656716417910445</c:v>
                </c:pt>
                <c:pt idx="9137">
                  <c:v>43.62279511533243</c:v>
                </c:pt>
                <c:pt idx="9138">
                  <c:v>43.62279511533243</c:v>
                </c:pt>
                <c:pt idx="9139">
                  <c:v>43.62279511533243</c:v>
                </c:pt>
                <c:pt idx="9140">
                  <c:v>43.62279511533243</c:v>
                </c:pt>
                <c:pt idx="9141">
                  <c:v>43.62279511533243</c:v>
                </c:pt>
                <c:pt idx="9142">
                  <c:v>43.62279511533243</c:v>
                </c:pt>
                <c:pt idx="9143">
                  <c:v>43.62279511533243</c:v>
                </c:pt>
                <c:pt idx="9144">
                  <c:v>43.598125077093869</c:v>
                </c:pt>
                <c:pt idx="9145">
                  <c:v>43.585790057974592</c:v>
                </c:pt>
                <c:pt idx="9146">
                  <c:v>43.585790057974592</c:v>
                </c:pt>
                <c:pt idx="9147">
                  <c:v>43.585790057974592</c:v>
                </c:pt>
                <c:pt idx="9148">
                  <c:v>43.573455038855307</c:v>
                </c:pt>
                <c:pt idx="9149">
                  <c:v>43.564203774515853</c:v>
                </c:pt>
                <c:pt idx="9150">
                  <c:v>43.564203774515853</c:v>
                </c:pt>
                <c:pt idx="9151">
                  <c:v>43.536449981497469</c:v>
                </c:pt>
                <c:pt idx="9152">
                  <c:v>43.536449981497469</c:v>
                </c:pt>
                <c:pt idx="9153">
                  <c:v>43.536449981497469</c:v>
                </c:pt>
                <c:pt idx="9154">
                  <c:v>43.536449981497469</c:v>
                </c:pt>
                <c:pt idx="9155">
                  <c:v>43.536449981497469</c:v>
                </c:pt>
                <c:pt idx="9156">
                  <c:v>43.536449981497469</c:v>
                </c:pt>
                <c:pt idx="9157">
                  <c:v>43.536449981497469</c:v>
                </c:pt>
                <c:pt idx="9158">
                  <c:v>43.508696188479092</c:v>
                </c:pt>
                <c:pt idx="9159">
                  <c:v>43.508696188479092</c:v>
                </c:pt>
                <c:pt idx="9160">
                  <c:v>43.493277414579993</c:v>
                </c:pt>
                <c:pt idx="9161">
                  <c:v>43.493277414579993</c:v>
                </c:pt>
                <c:pt idx="9162">
                  <c:v>43.493277414579993</c:v>
                </c:pt>
                <c:pt idx="9163">
                  <c:v>43.468607376341431</c:v>
                </c:pt>
                <c:pt idx="9164">
                  <c:v>43.468607376341431</c:v>
                </c:pt>
                <c:pt idx="9165">
                  <c:v>43.468607376341431</c:v>
                </c:pt>
                <c:pt idx="9166">
                  <c:v>43.468607376341431</c:v>
                </c:pt>
                <c:pt idx="9167">
                  <c:v>43.468607376341431</c:v>
                </c:pt>
                <c:pt idx="9168">
                  <c:v>43.447021092882693</c:v>
                </c:pt>
                <c:pt idx="9169">
                  <c:v>43.447021092882693</c:v>
                </c:pt>
                <c:pt idx="9170">
                  <c:v>43.42851856420377</c:v>
                </c:pt>
                <c:pt idx="9171">
                  <c:v>43.42851856420377</c:v>
                </c:pt>
                <c:pt idx="9172">
                  <c:v>43.42851856420377</c:v>
                </c:pt>
                <c:pt idx="9173">
                  <c:v>43.42851856420377</c:v>
                </c:pt>
                <c:pt idx="9174">
                  <c:v>43.410016035524855</c:v>
                </c:pt>
                <c:pt idx="9175">
                  <c:v>43.410016035524855</c:v>
                </c:pt>
                <c:pt idx="9176">
                  <c:v>43.400764771185393</c:v>
                </c:pt>
                <c:pt idx="9177">
                  <c:v>43.391513506845939</c:v>
                </c:pt>
                <c:pt idx="9178">
                  <c:v>43.391513506845939</c:v>
                </c:pt>
                <c:pt idx="9179">
                  <c:v>43.382262242506478</c:v>
                </c:pt>
                <c:pt idx="9180">
                  <c:v>43.376094732946832</c:v>
                </c:pt>
                <c:pt idx="9181">
                  <c:v>43.366843468607371</c:v>
                </c:pt>
                <c:pt idx="9182">
                  <c:v>43.366843468607371</c:v>
                </c:pt>
                <c:pt idx="9183">
                  <c:v>43.357592204267917</c:v>
                </c:pt>
                <c:pt idx="9184">
                  <c:v>43.351424694708278</c:v>
                </c:pt>
                <c:pt idx="9185">
                  <c:v>43.336005920809178</c:v>
                </c:pt>
                <c:pt idx="9186">
                  <c:v>43.336005920809178</c:v>
                </c:pt>
                <c:pt idx="9187">
                  <c:v>43.336005920809178</c:v>
                </c:pt>
                <c:pt idx="9188">
                  <c:v>43.336005920809178</c:v>
                </c:pt>
                <c:pt idx="9189">
                  <c:v>43.320587146910079</c:v>
                </c:pt>
                <c:pt idx="9190">
                  <c:v>43.31441963735044</c:v>
                </c:pt>
                <c:pt idx="9191">
                  <c:v>43.305168373010979</c:v>
                </c:pt>
                <c:pt idx="9192">
                  <c:v>43.305168373010979</c:v>
                </c:pt>
                <c:pt idx="9193">
                  <c:v>43.295917108671517</c:v>
                </c:pt>
                <c:pt idx="9194">
                  <c:v>43.289749599111879</c:v>
                </c:pt>
                <c:pt idx="9195">
                  <c:v>43.283582089552233</c:v>
                </c:pt>
                <c:pt idx="9196">
                  <c:v>43.271247070432963</c:v>
                </c:pt>
                <c:pt idx="9197">
                  <c:v>43.271247070432963</c:v>
                </c:pt>
                <c:pt idx="9198">
                  <c:v>43.271247070432963</c:v>
                </c:pt>
                <c:pt idx="9199">
                  <c:v>43.258912051313679</c:v>
                </c:pt>
                <c:pt idx="9200">
                  <c:v>43.249660786974218</c:v>
                </c:pt>
                <c:pt idx="9201">
                  <c:v>43.249660786974218</c:v>
                </c:pt>
                <c:pt idx="9202">
                  <c:v>43.240409522634756</c:v>
                </c:pt>
                <c:pt idx="9203">
                  <c:v>43.231158258295302</c:v>
                </c:pt>
                <c:pt idx="9204">
                  <c:v>43.231158258295302</c:v>
                </c:pt>
                <c:pt idx="9205">
                  <c:v>43.21265572961638</c:v>
                </c:pt>
                <c:pt idx="9206">
                  <c:v>43.21265572961638</c:v>
                </c:pt>
                <c:pt idx="9207">
                  <c:v>43.21265572961638</c:v>
                </c:pt>
                <c:pt idx="9208">
                  <c:v>43.21265572961638</c:v>
                </c:pt>
                <c:pt idx="9209">
                  <c:v>43.194153200937464</c:v>
                </c:pt>
                <c:pt idx="9210">
                  <c:v>43.194153200937464</c:v>
                </c:pt>
                <c:pt idx="9211">
                  <c:v>43.184901936598003</c:v>
                </c:pt>
                <c:pt idx="9212">
                  <c:v>43.175650672258541</c:v>
                </c:pt>
                <c:pt idx="9213">
                  <c:v>43.175650672258541</c:v>
                </c:pt>
                <c:pt idx="9214">
                  <c:v>43.16639940791908</c:v>
                </c:pt>
                <c:pt idx="9215">
                  <c:v>43.160231898359442</c:v>
                </c:pt>
                <c:pt idx="9216">
                  <c:v>43.132478105341065</c:v>
                </c:pt>
                <c:pt idx="9217">
                  <c:v>43.132478105341065</c:v>
                </c:pt>
                <c:pt idx="9218">
                  <c:v>43.132478105341065</c:v>
                </c:pt>
                <c:pt idx="9219">
                  <c:v>43.132478105341065</c:v>
                </c:pt>
                <c:pt idx="9220">
                  <c:v>43.132478105341065</c:v>
                </c:pt>
                <c:pt idx="9221">
                  <c:v>43.132478105341065</c:v>
                </c:pt>
                <c:pt idx="9222">
                  <c:v>43.132478105341065</c:v>
                </c:pt>
                <c:pt idx="9223">
                  <c:v>43.132478105341065</c:v>
                </c:pt>
                <c:pt idx="9224">
                  <c:v>43.098556802763042</c:v>
                </c:pt>
                <c:pt idx="9225">
                  <c:v>43.098556802763042</c:v>
                </c:pt>
                <c:pt idx="9226">
                  <c:v>43.098556802763042</c:v>
                </c:pt>
                <c:pt idx="9227">
                  <c:v>43.083138028863942</c:v>
                </c:pt>
                <c:pt idx="9228">
                  <c:v>43.083138028863942</c:v>
                </c:pt>
                <c:pt idx="9229">
                  <c:v>43.073886764524481</c:v>
                </c:pt>
                <c:pt idx="9230">
                  <c:v>43.064635500185027</c:v>
                </c:pt>
                <c:pt idx="9231">
                  <c:v>43.064635500185027</c:v>
                </c:pt>
                <c:pt idx="9232">
                  <c:v>43.05230048106575</c:v>
                </c:pt>
                <c:pt idx="9233">
                  <c:v>43.05230048106575</c:v>
                </c:pt>
                <c:pt idx="9234">
                  <c:v>43.039965461946466</c:v>
                </c:pt>
                <c:pt idx="9235">
                  <c:v>43.039965461946466</c:v>
                </c:pt>
                <c:pt idx="9236">
                  <c:v>43.021462933267543</c:v>
                </c:pt>
                <c:pt idx="9237">
                  <c:v>43.021462933267543</c:v>
                </c:pt>
                <c:pt idx="9238">
                  <c:v>43.021462933267543</c:v>
                </c:pt>
                <c:pt idx="9239">
                  <c:v>43.021462933267543</c:v>
                </c:pt>
                <c:pt idx="9240">
                  <c:v>43.006044159368443</c:v>
                </c:pt>
                <c:pt idx="9241">
                  <c:v>42.987541630689527</c:v>
                </c:pt>
                <c:pt idx="9242">
                  <c:v>42.987541630689527</c:v>
                </c:pt>
                <c:pt idx="9243">
                  <c:v>42.987541630689527</c:v>
                </c:pt>
                <c:pt idx="9244">
                  <c:v>42.987541630689527</c:v>
                </c:pt>
                <c:pt idx="9245">
                  <c:v>42.987541630689527</c:v>
                </c:pt>
                <c:pt idx="9246">
                  <c:v>42.969039102010612</c:v>
                </c:pt>
                <c:pt idx="9247">
                  <c:v>42.962871592450966</c:v>
                </c:pt>
                <c:pt idx="9248">
                  <c:v>42.953620328111505</c:v>
                </c:pt>
                <c:pt idx="9249">
                  <c:v>42.953620328111505</c:v>
                </c:pt>
                <c:pt idx="9250">
                  <c:v>42.944369063772051</c:v>
                </c:pt>
                <c:pt idx="9251">
                  <c:v>42.938201554212405</c:v>
                </c:pt>
                <c:pt idx="9252">
                  <c:v>42.932034044652767</c:v>
                </c:pt>
                <c:pt idx="9253">
                  <c:v>42.922782780313312</c:v>
                </c:pt>
                <c:pt idx="9254">
                  <c:v>42.922782780313312</c:v>
                </c:pt>
                <c:pt idx="9255">
                  <c:v>42.913531515973851</c:v>
                </c:pt>
                <c:pt idx="9256">
                  <c:v>42.907364006414213</c:v>
                </c:pt>
                <c:pt idx="9257">
                  <c:v>42.901196496854574</c:v>
                </c:pt>
                <c:pt idx="9258">
                  <c:v>42.895028987294928</c:v>
                </c:pt>
                <c:pt idx="9259">
                  <c:v>42.876526458616013</c:v>
                </c:pt>
                <c:pt idx="9260">
                  <c:v>42.876526458616013</c:v>
                </c:pt>
                <c:pt idx="9261">
                  <c:v>42.876526458616013</c:v>
                </c:pt>
                <c:pt idx="9262">
                  <c:v>42.876526458616013</c:v>
                </c:pt>
                <c:pt idx="9263">
                  <c:v>42.876526458616013</c:v>
                </c:pt>
                <c:pt idx="9264">
                  <c:v>42.854940175157267</c:v>
                </c:pt>
                <c:pt idx="9265">
                  <c:v>42.854940175157267</c:v>
                </c:pt>
                <c:pt idx="9266">
                  <c:v>42.84260515603799</c:v>
                </c:pt>
                <c:pt idx="9267">
                  <c:v>42.84260515603799</c:v>
                </c:pt>
                <c:pt idx="9268">
                  <c:v>42.833353891698536</c:v>
                </c:pt>
                <c:pt idx="9269">
                  <c:v>42.824102627359075</c:v>
                </c:pt>
                <c:pt idx="9270">
                  <c:v>42.824102627359075</c:v>
                </c:pt>
                <c:pt idx="9271">
                  <c:v>42.811767608239791</c:v>
                </c:pt>
                <c:pt idx="9272">
                  <c:v>42.811767608239791</c:v>
                </c:pt>
                <c:pt idx="9273">
                  <c:v>42.799432589120514</c:v>
                </c:pt>
                <c:pt idx="9274">
                  <c:v>42.799432589120514</c:v>
                </c:pt>
                <c:pt idx="9275">
                  <c:v>42.780930060441591</c:v>
                </c:pt>
                <c:pt idx="9276">
                  <c:v>42.780930060441591</c:v>
                </c:pt>
                <c:pt idx="9277">
                  <c:v>42.780930060441591</c:v>
                </c:pt>
                <c:pt idx="9278">
                  <c:v>42.780930060441591</c:v>
                </c:pt>
                <c:pt idx="9279">
                  <c:v>42.762427531762675</c:v>
                </c:pt>
                <c:pt idx="9280">
                  <c:v>42.762427531762675</c:v>
                </c:pt>
                <c:pt idx="9281">
                  <c:v>42.753176267423214</c:v>
                </c:pt>
                <c:pt idx="9282">
                  <c:v>42.734673738744291</c:v>
                </c:pt>
                <c:pt idx="9283">
                  <c:v>42.734673738744291</c:v>
                </c:pt>
                <c:pt idx="9284">
                  <c:v>42.734673738744291</c:v>
                </c:pt>
                <c:pt idx="9285">
                  <c:v>42.734673738744291</c:v>
                </c:pt>
                <c:pt idx="9286">
                  <c:v>42.734673738744291</c:v>
                </c:pt>
                <c:pt idx="9287">
                  <c:v>42.716171210065376</c:v>
                </c:pt>
                <c:pt idx="9288">
                  <c:v>42.71000370050573</c:v>
                </c:pt>
                <c:pt idx="9289">
                  <c:v>42.69766868138646</c:v>
                </c:pt>
                <c:pt idx="9290">
                  <c:v>42.69766868138646</c:v>
                </c:pt>
                <c:pt idx="9291">
                  <c:v>42.69766868138646</c:v>
                </c:pt>
                <c:pt idx="9292">
                  <c:v>42.68224990748736</c:v>
                </c:pt>
                <c:pt idx="9293">
                  <c:v>42.68224990748736</c:v>
                </c:pt>
                <c:pt idx="9294">
                  <c:v>42.672998643147899</c:v>
                </c:pt>
                <c:pt idx="9295">
                  <c:v>42.660663624028615</c:v>
                </c:pt>
                <c:pt idx="9296">
                  <c:v>42.660663624028615</c:v>
                </c:pt>
                <c:pt idx="9297">
                  <c:v>42.660663624028615</c:v>
                </c:pt>
                <c:pt idx="9298">
                  <c:v>42.642161095349692</c:v>
                </c:pt>
                <c:pt idx="9299">
                  <c:v>42.642161095349692</c:v>
                </c:pt>
                <c:pt idx="9300">
                  <c:v>42.642161095349692</c:v>
                </c:pt>
                <c:pt idx="9301">
                  <c:v>42.629826076230422</c:v>
                </c:pt>
                <c:pt idx="9302">
                  <c:v>42.623658566670777</c:v>
                </c:pt>
                <c:pt idx="9303">
                  <c:v>42.617491057111138</c:v>
                </c:pt>
                <c:pt idx="9304">
                  <c:v>42.6113235475515</c:v>
                </c:pt>
                <c:pt idx="9305">
                  <c:v>42.605156037991861</c:v>
                </c:pt>
                <c:pt idx="9306">
                  <c:v>42.5959047736524</c:v>
                </c:pt>
                <c:pt idx="9307">
                  <c:v>42.5959047736524</c:v>
                </c:pt>
                <c:pt idx="9308">
                  <c:v>42.574318490193654</c:v>
                </c:pt>
                <c:pt idx="9309">
                  <c:v>42.574318490193654</c:v>
                </c:pt>
                <c:pt idx="9310">
                  <c:v>42.574318490193654</c:v>
                </c:pt>
                <c:pt idx="9311">
                  <c:v>42.574318490193654</c:v>
                </c:pt>
                <c:pt idx="9312">
                  <c:v>42.574318490193654</c:v>
                </c:pt>
                <c:pt idx="9313">
                  <c:v>42.552732206734923</c:v>
                </c:pt>
                <c:pt idx="9314">
                  <c:v>42.552732206734923</c:v>
                </c:pt>
                <c:pt idx="9315">
                  <c:v>42.543480942395462</c:v>
                </c:pt>
                <c:pt idx="9316">
                  <c:v>42.537313432835823</c:v>
                </c:pt>
                <c:pt idx="9317">
                  <c:v>42.531145923276185</c:v>
                </c:pt>
                <c:pt idx="9318">
                  <c:v>42.515727149377078</c:v>
                </c:pt>
                <c:pt idx="9319">
                  <c:v>42.515727149377078</c:v>
                </c:pt>
                <c:pt idx="9320">
                  <c:v>42.515727149377078</c:v>
                </c:pt>
                <c:pt idx="9321">
                  <c:v>42.515727149377078</c:v>
                </c:pt>
                <c:pt idx="9322">
                  <c:v>42.500308375477978</c:v>
                </c:pt>
                <c:pt idx="9323">
                  <c:v>42.484889601578885</c:v>
                </c:pt>
                <c:pt idx="9324">
                  <c:v>42.484889601578885</c:v>
                </c:pt>
                <c:pt idx="9325">
                  <c:v>42.484889601578885</c:v>
                </c:pt>
                <c:pt idx="9326">
                  <c:v>42.484889601578885</c:v>
                </c:pt>
                <c:pt idx="9327">
                  <c:v>42.463303318120147</c:v>
                </c:pt>
                <c:pt idx="9328">
                  <c:v>42.463303318120147</c:v>
                </c:pt>
                <c:pt idx="9329">
                  <c:v>42.463303318120147</c:v>
                </c:pt>
                <c:pt idx="9330">
                  <c:v>42.450968299000863</c:v>
                </c:pt>
                <c:pt idx="9331">
                  <c:v>42.444800789441224</c:v>
                </c:pt>
                <c:pt idx="9332">
                  <c:v>42.435549525101763</c:v>
                </c:pt>
                <c:pt idx="9333">
                  <c:v>42.435549525101763</c:v>
                </c:pt>
                <c:pt idx="9334">
                  <c:v>42.413963241643025</c:v>
                </c:pt>
                <c:pt idx="9335">
                  <c:v>42.413963241643025</c:v>
                </c:pt>
                <c:pt idx="9336">
                  <c:v>42.413963241643025</c:v>
                </c:pt>
                <c:pt idx="9337">
                  <c:v>42.413963241643025</c:v>
                </c:pt>
                <c:pt idx="9338">
                  <c:v>42.413963241643025</c:v>
                </c:pt>
                <c:pt idx="9339">
                  <c:v>42.395460712964109</c:v>
                </c:pt>
                <c:pt idx="9340">
                  <c:v>42.386209448624648</c:v>
                </c:pt>
                <c:pt idx="9341">
                  <c:v>42.386209448624648</c:v>
                </c:pt>
                <c:pt idx="9342">
                  <c:v>42.376958184285186</c:v>
                </c:pt>
                <c:pt idx="9343">
                  <c:v>42.361539410386087</c:v>
                </c:pt>
                <c:pt idx="9344">
                  <c:v>42.361539410386087</c:v>
                </c:pt>
                <c:pt idx="9345">
                  <c:v>42.361539410386087</c:v>
                </c:pt>
                <c:pt idx="9346">
                  <c:v>42.361539410386087</c:v>
                </c:pt>
                <c:pt idx="9347">
                  <c:v>42.339953126927348</c:v>
                </c:pt>
                <c:pt idx="9348">
                  <c:v>42.339953126927348</c:v>
                </c:pt>
                <c:pt idx="9349">
                  <c:v>42.339953126927348</c:v>
                </c:pt>
                <c:pt idx="9350">
                  <c:v>42.324534353028248</c:v>
                </c:pt>
                <c:pt idx="9351">
                  <c:v>42.324534353028248</c:v>
                </c:pt>
                <c:pt idx="9352">
                  <c:v>42.312199333908964</c:v>
                </c:pt>
                <c:pt idx="9353">
                  <c:v>42.312199333908964</c:v>
                </c:pt>
                <c:pt idx="9354">
                  <c:v>42.30294806956951</c:v>
                </c:pt>
                <c:pt idx="9355">
                  <c:v>42.296780560009864</c:v>
                </c:pt>
                <c:pt idx="9356">
                  <c:v>42.287529295670403</c:v>
                </c:pt>
                <c:pt idx="9357">
                  <c:v>42.287529295670403</c:v>
                </c:pt>
                <c:pt idx="9358">
                  <c:v>42.275194276551133</c:v>
                </c:pt>
                <c:pt idx="9359">
                  <c:v>42.275194276551133</c:v>
                </c:pt>
                <c:pt idx="9360">
                  <c:v>42.265943012211672</c:v>
                </c:pt>
                <c:pt idx="9361">
                  <c:v>42.259775502652033</c:v>
                </c:pt>
                <c:pt idx="9362">
                  <c:v>42.247440483532749</c:v>
                </c:pt>
                <c:pt idx="9363">
                  <c:v>42.247440483532749</c:v>
                </c:pt>
                <c:pt idx="9364">
                  <c:v>42.247440483532749</c:v>
                </c:pt>
                <c:pt idx="9365">
                  <c:v>42.235105464413472</c:v>
                </c:pt>
                <c:pt idx="9366">
                  <c:v>42.195016652275811</c:v>
                </c:pt>
                <c:pt idx="9367">
                  <c:v>42.195016652275811</c:v>
                </c:pt>
                <c:pt idx="9368">
                  <c:v>42.195016652275811</c:v>
                </c:pt>
                <c:pt idx="9369">
                  <c:v>42.195016652275811</c:v>
                </c:pt>
                <c:pt idx="9370">
                  <c:v>42.195016652275811</c:v>
                </c:pt>
                <c:pt idx="9371">
                  <c:v>42.195016652275811</c:v>
                </c:pt>
                <c:pt idx="9372">
                  <c:v>42.195016652275811</c:v>
                </c:pt>
                <c:pt idx="9373">
                  <c:v>42.195016652275811</c:v>
                </c:pt>
                <c:pt idx="9374">
                  <c:v>42.195016652275811</c:v>
                </c:pt>
                <c:pt idx="9375">
                  <c:v>42.195016652275811</c:v>
                </c:pt>
                <c:pt idx="9376">
                  <c:v>42.195016652275811</c:v>
                </c:pt>
                <c:pt idx="9377">
                  <c:v>42.195016652275811</c:v>
                </c:pt>
                <c:pt idx="9378">
                  <c:v>42.15492784013815</c:v>
                </c:pt>
                <c:pt idx="9379">
                  <c:v>42.145676575798689</c:v>
                </c:pt>
                <c:pt idx="9380">
                  <c:v>42.145676575798689</c:v>
                </c:pt>
                <c:pt idx="9381">
                  <c:v>42.133341556679419</c:v>
                </c:pt>
                <c:pt idx="9382">
                  <c:v>42.133341556679419</c:v>
                </c:pt>
                <c:pt idx="9383">
                  <c:v>42.121006537560135</c:v>
                </c:pt>
                <c:pt idx="9384">
                  <c:v>42.121006537560135</c:v>
                </c:pt>
                <c:pt idx="9385">
                  <c:v>42.111755273220673</c:v>
                </c:pt>
                <c:pt idx="9386">
                  <c:v>42.087085234982112</c:v>
                </c:pt>
                <c:pt idx="9387">
                  <c:v>42.087085234982112</c:v>
                </c:pt>
                <c:pt idx="9388">
                  <c:v>42.087085234982112</c:v>
                </c:pt>
                <c:pt idx="9389">
                  <c:v>42.087085234982112</c:v>
                </c:pt>
                <c:pt idx="9390">
                  <c:v>42.087085234982112</c:v>
                </c:pt>
                <c:pt idx="9391">
                  <c:v>42.087085234982112</c:v>
                </c:pt>
                <c:pt idx="9392">
                  <c:v>42.087085234982112</c:v>
                </c:pt>
                <c:pt idx="9393">
                  <c:v>42.062415196743551</c:v>
                </c:pt>
                <c:pt idx="9394">
                  <c:v>42.056247687183919</c:v>
                </c:pt>
                <c:pt idx="9395">
                  <c:v>42.043912668064635</c:v>
                </c:pt>
                <c:pt idx="9396">
                  <c:v>42.043912668064635</c:v>
                </c:pt>
                <c:pt idx="9397">
                  <c:v>42.043912668064635</c:v>
                </c:pt>
                <c:pt idx="9398">
                  <c:v>42.031577648945358</c:v>
                </c:pt>
                <c:pt idx="9399">
                  <c:v>42.022326384605897</c:v>
                </c:pt>
                <c:pt idx="9400">
                  <c:v>42.022326384605897</c:v>
                </c:pt>
                <c:pt idx="9401">
                  <c:v>42.013075120266436</c:v>
                </c:pt>
                <c:pt idx="9402">
                  <c:v>42.006907610706797</c:v>
                </c:pt>
                <c:pt idx="9403">
                  <c:v>41.997656346367336</c:v>
                </c:pt>
                <c:pt idx="9404">
                  <c:v>41.997656346367336</c:v>
                </c:pt>
                <c:pt idx="9405">
                  <c:v>41.985321327248059</c:v>
                </c:pt>
                <c:pt idx="9406">
                  <c:v>41.985321327248059</c:v>
                </c:pt>
                <c:pt idx="9407">
                  <c:v>41.966818798569136</c:v>
                </c:pt>
                <c:pt idx="9408">
                  <c:v>41.966818798569136</c:v>
                </c:pt>
                <c:pt idx="9409">
                  <c:v>41.966818798569136</c:v>
                </c:pt>
                <c:pt idx="9410">
                  <c:v>41.966818798569136</c:v>
                </c:pt>
                <c:pt idx="9411">
                  <c:v>41.948316269890221</c:v>
                </c:pt>
                <c:pt idx="9412">
                  <c:v>41.948316269890221</c:v>
                </c:pt>
                <c:pt idx="9413">
                  <c:v>41.932897495991114</c:v>
                </c:pt>
                <c:pt idx="9414">
                  <c:v>41.932897495991114</c:v>
                </c:pt>
                <c:pt idx="9415">
                  <c:v>41.932897495991114</c:v>
                </c:pt>
                <c:pt idx="9416">
                  <c:v>41.902059948192921</c:v>
                </c:pt>
                <c:pt idx="9417">
                  <c:v>41.902059948192921</c:v>
                </c:pt>
                <c:pt idx="9418">
                  <c:v>41.902059948192921</c:v>
                </c:pt>
                <c:pt idx="9419">
                  <c:v>41.902059948192921</c:v>
                </c:pt>
                <c:pt idx="9420">
                  <c:v>41.902059948192921</c:v>
                </c:pt>
                <c:pt idx="9421">
                  <c:v>41.902059948192921</c:v>
                </c:pt>
                <c:pt idx="9422">
                  <c:v>41.902059948192921</c:v>
                </c:pt>
                <c:pt idx="9423">
                  <c:v>41.87738990995436</c:v>
                </c:pt>
                <c:pt idx="9424">
                  <c:v>41.855803626495621</c:v>
                </c:pt>
                <c:pt idx="9425">
                  <c:v>41.855803626495621</c:v>
                </c:pt>
                <c:pt idx="9426">
                  <c:v>41.855803626495621</c:v>
                </c:pt>
                <c:pt idx="9427">
                  <c:v>41.855803626495621</c:v>
                </c:pt>
                <c:pt idx="9428">
                  <c:v>41.855803626495621</c:v>
                </c:pt>
                <c:pt idx="9429">
                  <c:v>41.855803626495621</c:v>
                </c:pt>
                <c:pt idx="9430">
                  <c:v>41.834217343036883</c:v>
                </c:pt>
                <c:pt idx="9431">
                  <c:v>41.828049833477245</c:v>
                </c:pt>
                <c:pt idx="9432">
                  <c:v>41.821882323917606</c:v>
                </c:pt>
                <c:pt idx="9433">
                  <c:v>41.81571481435796</c:v>
                </c:pt>
                <c:pt idx="9434">
                  <c:v>41.809547304798322</c:v>
                </c:pt>
                <c:pt idx="9435">
                  <c:v>41.803379795238683</c:v>
                </c:pt>
                <c:pt idx="9436">
                  <c:v>41.797212285679045</c:v>
                </c:pt>
                <c:pt idx="9437">
                  <c:v>41.791044776119399</c:v>
                </c:pt>
                <c:pt idx="9438">
                  <c:v>41.781793511779938</c:v>
                </c:pt>
                <c:pt idx="9439">
                  <c:v>41.781793511779938</c:v>
                </c:pt>
                <c:pt idx="9440">
                  <c:v>41.772542247440484</c:v>
                </c:pt>
                <c:pt idx="9441">
                  <c:v>41.760207228321207</c:v>
                </c:pt>
                <c:pt idx="9442">
                  <c:v>41.760207228321207</c:v>
                </c:pt>
                <c:pt idx="9443">
                  <c:v>41.760207228321207</c:v>
                </c:pt>
                <c:pt idx="9444">
                  <c:v>41.747872209201923</c:v>
                </c:pt>
                <c:pt idx="9445">
                  <c:v>41.741704699642284</c:v>
                </c:pt>
                <c:pt idx="9446">
                  <c:v>41.735537190082646</c:v>
                </c:pt>
                <c:pt idx="9447">
                  <c:v>41.726285925743184</c:v>
                </c:pt>
                <c:pt idx="9448">
                  <c:v>41.726285925743184</c:v>
                </c:pt>
                <c:pt idx="9449">
                  <c:v>41.704699642284446</c:v>
                </c:pt>
                <c:pt idx="9450">
                  <c:v>41.704699642284446</c:v>
                </c:pt>
                <c:pt idx="9451">
                  <c:v>41.704699642284446</c:v>
                </c:pt>
                <c:pt idx="9452">
                  <c:v>41.704699642284446</c:v>
                </c:pt>
                <c:pt idx="9453">
                  <c:v>41.704699642284446</c:v>
                </c:pt>
                <c:pt idx="9454">
                  <c:v>41.683113358825707</c:v>
                </c:pt>
                <c:pt idx="9455">
                  <c:v>41.683113358825707</c:v>
                </c:pt>
                <c:pt idx="9456">
                  <c:v>41.673862094486246</c:v>
                </c:pt>
                <c:pt idx="9457">
                  <c:v>41.667694584926608</c:v>
                </c:pt>
                <c:pt idx="9458">
                  <c:v>41.661527075366969</c:v>
                </c:pt>
                <c:pt idx="9459">
                  <c:v>41.655359565807323</c:v>
                </c:pt>
                <c:pt idx="9460">
                  <c:v>41.646108301467862</c:v>
                </c:pt>
                <c:pt idx="9461">
                  <c:v>41.646108301467862</c:v>
                </c:pt>
                <c:pt idx="9462">
                  <c:v>41.636857037128408</c:v>
                </c:pt>
                <c:pt idx="9463">
                  <c:v>41.621438263229308</c:v>
                </c:pt>
                <c:pt idx="9464">
                  <c:v>41.621438263229308</c:v>
                </c:pt>
                <c:pt idx="9465">
                  <c:v>41.621438263229308</c:v>
                </c:pt>
                <c:pt idx="9466">
                  <c:v>41.621438263229308</c:v>
                </c:pt>
                <c:pt idx="9467">
                  <c:v>41.590600715431108</c:v>
                </c:pt>
                <c:pt idx="9468">
                  <c:v>41.590600715431108</c:v>
                </c:pt>
                <c:pt idx="9469">
                  <c:v>41.590600715431108</c:v>
                </c:pt>
                <c:pt idx="9470">
                  <c:v>41.590600715431108</c:v>
                </c:pt>
                <c:pt idx="9471">
                  <c:v>41.590600715431108</c:v>
                </c:pt>
                <c:pt idx="9472">
                  <c:v>41.590600715431108</c:v>
                </c:pt>
                <c:pt idx="9473">
                  <c:v>41.562846922412724</c:v>
                </c:pt>
                <c:pt idx="9474">
                  <c:v>41.562846922412724</c:v>
                </c:pt>
                <c:pt idx="9475">
                  <c:v>41.562846922412724</c:v>
                </c:pt>
                <c:pt idx="9476">
                  <c:v>41.550511903293454</c:v>
                </c:pt>
                <c:pt idx="9477">
                  <c:v>41.544344393733809</c:v>
                </c:pt>
                <c:pt idx="9478">
                  <c:v>41.53817688417417</c:v>
                </c:pt>
                <c:pt idx="9479">
                  <c:v>41.528925619834709</c:v>
                </c:pt>
                <c:pt idx="9480">
                  <c:v>41.528925619834709</c:v>
                </c:pt>
                <c:pt idx="9481">
                  <c:v>41.516590600715432</c:v>
                </c:pt>
                <c:pt idx="9482">
                  <c:v>41.516590600715432</c:v>
                </c:pt>
                <c:pt idx="9483">
                  <c:v>41.504255581596148</c:v>
                </c:pt>
                <c:pt idx="9484">
                  <c:v>41.504255581596148</c:v>
                </c:pt>
                <c:pt idx="9485">
                  <c:v>41.491920562476871</c:v>
                </c:pt>
                <c:pt idx="9486">
                  <c:v>41.491920562476871</c:v>
                </c:pt>
                <c:pt idx="9487">
                  <c:v>41.482669298137417</c:v>
                </c:pt>
                <c:pt idx="9488">
                  <c:v>41.470334279018132</c:v>
                </c:pt>
                <c:pt idx="9489">
                  <c:v>41.470334279018132</c:v>
                </c:pt>
                <c:pt idx="9490">
                  <c:v>41.470334279018132</c:v>
                </c:pt>
                <c:pt idx="9491">
                  <c:v>41.454915505119033</c:v>
                </c:pt>
                <c:pt idx="9492">
                  <c:v>41.454915505119033</c:v>
                </c:pt>
                <c:pt idx="9493">
                  <c:v>41.445664240779571</c:v>
                </c:pt>
                <c:pt idx="9494">
                  <c:v>41.439496731219933</c:v>
                </c:pt>
                <c:pt idx="9495">
                  <c:v>41.433329221660294</c:v>
                </c:pt>
                <c:pt idx="9496">
                  <c:v>41.383989145183179</c:v>
                </c:pt>
                <c:pt idx="9497">
                  <c:v>41.383989145183179</c:v>
                </c:pt>
                <c:pt idx="9498">
                  <c:v>41.383989145183179</c:v>
                </c:pt>
                <c:pt idx="9499">
                  <c:v>41.383989145183179</c:v>
                </c:pt>
                <c:pt idx="9500">
                  <c:v>41.383989145183179</c:v>
                </c:pt>
                <c:pt idx="9501">
                  <c:v>41.383989145183179</c:v>
                </c:pt>
                <c:pt idx="9502">
                  <c:v>41.383989145183179</c:v>
                </c:pt>
                <c:pt idx="9503">
                  <c:v>41.383989145183179</c:v>
                </c:pt>
                <c:pt idx="9504">
                  <c:v>41.383989145183179</c:v>
                </c:pt>
                <c:pt idx="9505">
                  <c:v>41.383989145183179</c:v>
                </c:pt>
                <c:pt idx="9506">
                  <c:v>41.383989145183179</c:v>
                </c:pt>
                <c:pt idx="9507">
                  <c:v>41.383989145183179</c:v>
                </c:pt>
                <c:pt idx="9508">
                  <c:v>41.383989145183179</c:v>
                </c:pt>
                <c:pt idx="9509">
                  <c:v>41.383989145183179</c:v>
                </c:pt>
                <c:pt idx="9510">
                  <c:v>41.383989145183179</c:v>
                </c:pt>
                <c:pt idx="9511">
                  <c:v>41.334649068706057</c:v>
                </c:pt>
                <c:pt idx="9512">
                  <c:v>41.303811520907857</c:v>
                </c:pt>
                <c:pt idx="9513">
                  <c:v>41.303811520907857</c:v>
                </c:pt>
                <c:pt idx="9514">
                  <c:v>41.303811520907857</c:v>
                </c:pt>
                <c:pt idx="9515">
                  <c:v>41.303811520907857</c:v>
                </c:pt>
                <c:pt idx="9516">
                  <c:v>41.303811520907857</c:v>
                </c:pt>
                <c:pt idx="9517">
                  <c:v>41.303811520907857</c:v>
                </c:pt>
                <c:pt idx="9518">
                  <c:v>41.303811520907857</c:v>
                </c:pt>
                <c:pt idx="9519">
                  <c:v>41.303811520907857</c:v>
                </c:pt>
                <c:pt idx="9520">
                  <c:v>41.303811520907857</c:v>
                </c:pt>
                <c:pt idx="9521">
                  <c:v>41.272973973109657</c:v>
                </c:pt>
                <c:pt idx="9522">
                  <c:v>41.254471444430742</c:v>
                </c:pt>
                <c:pt idx="9523">
                  <c:v>41.254471444430742</c:v>
                </c:pt>
                <c:pt idx="9524">
                  <c:v>41.254471444430742</c:v>
                </c:pt>
                <c:pt idx="9525">
                  <c:v>41.254471444430742</c:v>
                </c:pt>
                <c:pt idx="9526">
                  <c:v>41.254471444430742</c:v>
                </c:pt>
                <c:pt idx="9527">
                  <c:v>41.226717651412358</c:v>
                </c:pt>
                <c:pt idx="9528">
                  <c:v>41.226717651412358</c:v>
                </c:pt>
                <c:pt idx="9529">
                  <c:v>41.226717651412358</c:v>
                </c:pt>
                <c:pt idx="9530">
                  <c:v>41.226717651412358</c:v>
                </c:pt>
                <c:pt idx="9531">
                  <c:v>41.205131367953619</c:v>
                </c:pt>
                <c:pt idx="9532">
                  <c:v>41.205131367953619</c:v>
                </c:pt>
                <c:pt idx="9533">
                  <c:v>41.205131367953619</c:v>
                </c:pt>
                <c:pt idx="9534">
                  <c:v>41.192796348834342</c:v>
                </c:pt>
                <c:pt idx="9535">
                  <c:v>41.186628839274704</c:v>
                </c:pt>
                <c:pt idx="9536">
                  <c:v>41.17429382015542</c:v>
                </c:pt>
                <c:pt idx="9537">
                  <c:v>41.17429382015542</c:v>
                </c:pt>
                <c:pt idx="9538">
                  <c:v>41.17429382015542</c:v>
                </c:pt>
                <c:pt idx="9539">
                  <c:v>41.155791291476504</c:v>
                </c:pt>
                <c:pt idx="9540">
                  <c:v>41.155791291476504</c:v>
                </c:pt>
                <c:pt idx="9541">
                  <c:v>41.155791291476504</c:v>
                </c:pt>
                <c:pt idx="9542">
                  <c:v>41.14345627235722</c:v>
                </c:pt>
                <c:pt idx="9543">
                  <c:v>41.137288762797581</c:v>
                </c:pt>
                <c:pt idx="9544">
                  <c:v>41.131121253237943</c:v>
                </c:pt>
                <c:pt idx="9545">
                  <c:v>41.124953743678304</c:v>
                </c:pt>
                <c:pt idx="9546">
                  <c:v>41.115702479338843</c:v>
                </c:pt>
                <c:pt idx="9547">
                  <c:v>41.115702479338843</c:v>
                </c:pt>
                <c:pt idx="9548">
                  <c:v>41.103367460219566</c:v>
                </c:pt>
                <c:pt idx="9549">
                  <c:v>41.103367460219566</c:v>
                </c:pt>
                <c:pt idx="9550">
                  <c:v>41.094116195880105</c:v>
                </c:pt>
                <c:pt idx="9551">
                  <c:v>41.081781176760821</c:v>
                </c:pt>
                <c:pt idx="9552">
                  <c:v>41.081781176760821</c:v>
                </c:pt>
                <c:pt idx="9553">
                  <c:v>41.081781176760821</c:v>
                </c:pt>
                <c:pt idx="9554">
                  <c:v>41.069446157641543</c:v>
                </c:pt>
                <c:pt idx="9555">
                  <c:v>41.060194893302082</c:v>
                </c:pt>
                <c:pt idx="9556">
                  <c:v>41.060194893302082</c:v>
                </c:pt>
                <c:pt idx="9557">
                  <c:v>41.050943628962628</c:v>
                </c:pt>
                <c:pt idx="9558">
                  <c:v>41.044776119402989</c:v>
                </c:pt>
                <c:pt idx="9559">
                  <c:v>41.038608609843344</c:v>
                </c:pt>
                <c:pt idx="9560">
                  <c:v>41.026273590724067</c:v>
                </c:pt>
                <c:pt idx="9561">
                  <c:v>41.026273590724067</c:v>
                </c:pt>
                <c:pt idx="9562">
                  <c:v>41.026273590724067</c:v>
                </c:pt>
                <c:pt idx="9563">
                  <c:v>41.013938571604783</c:v>
                </c:pt>
                <c:pt idx="9564">
                  <c:v>40.998519797705683</c:v>
                </c:pt>
                <c:pt idx="9565">
                  <c:v>40.998519797705683</c:v>
                </c:pt>
                <c:pt idx="9566">
                  <c:v>40.998519797705683</c:v>
                </c:pt>
                <c:pt idx="9567">
                  <c:v>40.998519797705683</c:v>
                </c:pt>
                <c:pt idx="9568">
                  <c:v>40.98310102380659</c:v>
                </c:pt>
                <c:pt idx="9569">
                  <c:v>40.976933514246952</c:v>
                </c:pt>
                <c:pt idx="9570">
                  <c:v>40.96768224990749</c:v>
                </c:pt>
                <c:pt idx="9571">
                  <c:v>40.96768224990749</c:v>
                </c:pt>
                <c:pt idx="9572">
                  <c:v>40.958430985568029</c:v>
                </c:pt>
                <c:pt idx="9573">
                  <c:v>40.933760947329468</c:v>
                </c:pt>
                <c:pt idx="9574">
                  <c:v>40.933760947329468</c:v>
                </c:pt>
                <c:pt idx="9575">
                  <c:v>40.933760947329468</c:v>
                </c:pt>
                <c:pt idx="9576">
                  <c:v>40.933760947329468</c:v>
                </c:pt>
                <c:pt idx="9577">
                  <c:v>40.933760947329468</c:v>
                </c:pt>
                <c:pt idx="9578">
                  <c:v>40.933760947329468</c:v>
                </c:pt>
                <c:pt idx="9579">
                  <c:v>40.933760947329468</c:v>
                </c:pt>
                <c:pt idx="9580">
                  <c:v>40.906007154311091</c:v>
                </c:pt>
                <c:pt idx="9581">
                  <c:v>40.906007154311091</c:v>
                </c:pt>
                <c:pt idx="9582">
                  <c:v>40.896755889971629</c:v>
                </c:pt>
                <c:pt idx="9583">
                  <c:v>40.887504625632168</c:v>
                </c:pt>
                <c:pt idx="9584">
                  <c:v>40.887504625632168</c:v>
                </c:pt>
                <c:pt idx="9585">
                  <c:v>40.878253361292707</c:v>
                </c:pt>
                <c:pt idx="9586">
                  <c:v>40.872085851733068</c:v>
                </c:pt>
                <c:pt idx="9587">
                  <c:v>40.86591834217343</c:v>
                </c:pt>
                <c:pt idx="9588">
                  <c:v>40.859750832613791</c:v>
                </c:pt>
                <c:pt idx="9589">
                  <c:v>40.853583323054146</c:v>
                </c:pt>
                <c:pt idx="9590">
                  <c:v>40.847415813494507</c:v>
                </c:pt>
                <c:pt idx="9591">
                  <c:v>40.841248303934869</c:v>
                </c:pt>
                <c:pt idx="9592">
                  <c:v>40.828913284815592</c:v>
                </c:pt>
                <c:pt idx="9593">
                  <c:v>40.828913284815592</c:v>
                </c:pt>
                <c:pt idx="9594">
                  <c:v>40.828913284815592</c:v>
                </c:pt>
                <c:pt idx="9595">
                  <c:v>40.813494510916492</c:v>
                </c:pt>
                <c:pt idx="9596">
                  <c:v>40.813494510916492</c:v>
                </c:pt>
                <c:pt idx="9597">
                  <c:v>40.80424324657703</c:v>
                </c:pt>
                <c:pt idx="9598">
                  <c:v>40.798075737017392</c:v>
                </c:pt>
                <c:pt idx="9599">
                  <c:v>40.785740717898108</c:v>
                </c:pt>
                <c:pt idx="9600">
                  <c:v>40.785740717898108</c:v>
                </c:pt>
                <c:pt idx="9601">
                  <c:v>40.785740717898108</c:v>
                </c:pt>
                <c:pt idx="9602">
                  <c:v>40.773405698778831</c:v>
                </c:pt>
                <c:pt idx="9603">
                  <c:v>40.767238189219199</c:v>
                </c:pt>
                <c:pt idx="9604">
                  <c:v>40.757986924879738</c:v>
                </c:pt>
                <c:pt idx="9605">
                  <c:v>40.757986924879738</c:v>
                </c:pt>
                <c:pt idx="9606">
                  <c:v>40.748735660540277</c:v>
                </c:pt>
                <c:pt idx="9607">
                  <c:v>40.742568150980638</c:v>
                </c:pt>
                <c:pt idx="9608">
                  <c:v>40.736400641420992</c:v>
                </c:pt>
                <c:pt idx="9609">
                  <c:v>40.730233131861354</c:v>
                </c:pt>
                <c:pt idx="9610">
                  <c:v>40.705563093622793</c:v>
                </c:pt>
                <c:pt idx="9611">
                  <c:v>40.705563093622793</c:v>
                </c:pt>
                <c:pt idx="9612">
                  <c:v>40.705563093622793</c:v>
                </c:pt>
                <c:pt idx="9613">
                  <c:v>40.705563093622793</c:v>
                </c:pt>
                <c:pt idx="9614">
                  <c:v>40.705563093622793</c:v>
                </c:pt>
                <c:pt idx="9615">
                  <c:v>40.705563093622793</c:v>
                </c:pt>
                <c:pt idx="9616">
                  <c:v>40.705563093622793</c:v>
                </c:pt>
                <c:pt idx="9617">
                  <c:v>40.677809300604416</c:v>
                </c:pt>
                <c:pt idx="9618">
                  <c:v>40.677809300604416</c:v>
                </c:pt>
                <c:pt idx="9619">
                  <c:v>40.665474281485139</c:v>
                </c:pt>
                <c:pt idx="9620">
                  <c:v>40.665474281485139</c:v>
                </c:pt>
                <c:pt idx="9621">
                  <c:v>40.656223017145678</c:v>
                </c:pt>
                <c:pt idx="9622">
                  <c:v>40.650055507586039</c:v>
                </c:pt>
                <c:pt idx="9623">
                  <c:v>40.640804243246578</c:v>
                </c:pt>
                <c:pt idx="9624">
                  <c:v>40.640804243246578</c:v>
                </c:pt>
                <c:pt idx="9625">
                  <c:v>40.631552978907116</c:v>
                </c:pt>
                <c:pt idx="9626">
                  <c:v>40.622301714567662</c:v>
                </c:pt>
                <c:pt idx="9627">
                  <c:v>40.622301714567662</c:v>
                </c:pt>
                <c:pt idx="9628">
                  <c:v>40.613050450228201</c:v>
                </c:pt>
                <c:pt idx="9629">
                  <c:v>40.597631676329101</c:v>
                </c:pt>
                <c:pt idx="9630">
                  <c:v>40.597631676329101</c:v>
                </c:pt>
                <c:pt idx="9631">
                  <c:v>40.597631676329101</c:v>
                </c:pt>
                <c:pt idx="9632">
                  <c:v>40.597631676329101</c:v>
                </c:pt>
                <c:pt idx="9633">
                  <c:v>40.582212902430001</c:v>
                </c:pt>
                <c:pt idx="9634">
                  <c:v>40.576045392870355</c:v>
                </c:pt>
                <c:pt idx="9635">
                  <c:v>40.569877883310717</c:v>
                </c:pt>
                <c:pt idx="9636">
                  <c:v>40.563710373751078</c:v>
                </c:pt>
                <c:pt idx="9637">
                  <c:v>40.55754286419144</c:v>
                </c:pt>
                <c:pt idx="9638">
                  <c:v>40.535956580732702</c:v>
                </c:pt>
                <c:pt idx="9639">
                  <c:v>40.535956580732702</c:v>
                </c:pt>
                <c:pt idx="9640">
                  <c:v>40.535956580732702</c:v>
                </c:pt>
                <c:pt idx="9641">
                  <c:v>40.535956580732702</c:v>
                </c:pt>
                <c:pt idx="9642">
                  <c:v>40.535956580732702</c:v>
                </c:pt>
                <c:pt idx="9643">
                  <c:v>40.535956580732702</c:v>
                </c:pt>
                <c:pt idx="9644">
                  <c:v>40.505119032934502</c:v>
                </c:pt>
                <c:pt idx="9645">
                  <c:v>40.505119032934502</c:v>
                </c:pt>
                <c:pt idx="9646">
                  <c:v>40.505119032934502</c:v>
                </c:pt>
                <c:pt idx="9647">
                  <c:v>40.505119032934502</c:v>
                </c:pt>
                <c:pt idx="9648">
                  <c:v>40.486616504255579</c:v>
                </c:pt>
                <c:pt idx="9649">
                  <c:v>40.486616504255579</c:v>
                </c:pt>
                <c:pt idx="9650">
                  <c:v>40.465030220796841</c:v>
                </c:pt>
                <c:pt idx="9651">
                  <c:v>40.465030220796841</c:v>
                </c:pt>
                <c:pt idx="9652">
                  <c:v>40.465030220796841</c:v>
                </c:pt>
                <c:pt idx="9653">
                  <c:v>40.465030220796841</c:v>
                </c:pt>
                <c:pt idx="9654">
                  <c:v>40.465030220796841</c:v>
                </c:pt>
                <c:pt idx="9655">
                  <c:v>40.44036018255828</c:v>
                </c:pt>
                <c:pt idx="9656">
                  <c:v>40.44036018255828</c:v>
                </c:pt>
                <c:pt idx="9657">
                  <c:v>40.44036018255828</c:v>
                </c:pt>
                <c:pt idx="9658">
                  <c:v>40.428025163439003</c:v>
                </c:pt>
                <c:pt idx="9659">
                  <c:v>40.415690144319719</c:v>
                </c:pt>
                <c:pt idx="9660">
                  <c:v>40.415690144319719</c:v>
                </c:pt>
                <c:pt idx="9661">
                  <c:v>40.415690144319719</c:v>
                </c:pt>
                <c:pt idx="9662">
                  <c:v>40.403355125200449</c:v>
                </c:pt>
                <c:pt idx="9663">
                  <c:v>40.397187615640803</c:v>
                </c:pt>
                <c:pt idx="9664">
                  <c:v>40.387936351301349</c:v>
                </c:pt>
                <c:pt idx="9665">
                  <c:v>40.387936351301349</c:v>
                </c:pt>
                <c:pt idx="9666">
                  <c:v>40.375601332182065</c:v>
                </c:pt>
                <c:pt idx="9667">
                  <c:v>40.375601332182065</c:v>
                </c:pt>
                <c:pt idx="9668">
                  <c:v>40.360182558282965</c:v>
                </c:pt>
                <c:pt idx="9669">
                  <c:v>40.360182558282965</c:v>
                </c:pt>
                <c:pt idx="9670">
                  <c:v>40.360182558282965</c:v>
                </c:pt>
                <c:pt idx="9671">
                  <c:v>40.344763784383865</c:v>
                </c:pt>
                <c:pt idx="9672">
                  <c:v>40.344763784383865</c:v>
                </c:pt>
                <c:pt idx="9673">
                  <c:v>40.335512520044411</c:v>
                </c:pt>
                <c:pt idx="9674">
                  <c:v>40.326261255704949</c:v>
                </c:pt>
                <c:pt idx="9675">
                  <c:v>40.326261255704949</c:v>
                </c:pt>
                <c:pt idx="9676">
                  <c:v>40.317009991365488</c:v>
                </c:pt>
                <c:pt idx="9677">
                  <c:v>40.31084248180585</c:v>
                </c:pt>
                <c:pt idx="9678">
                  <c:v>40.304674972246204</c:v>
                </c:pt>
                <c:pt idx="9679">
                  <c:v>40.298507462686565</c:v>
                </c:pt>
                <c:pt idx="9680">
                  <c:v>40.289256198347104</c:v>
                </c:pt>
                <c:pt idx="9681">
                  <c:v>40.289256198347104</c:v>
                </c:pt>
                <c:pt idx="9682">
                  <c:v>40.280004934007643</c:v>
                </c:pt>
                <c:pt idx="9683">
                  <c:v>40.273837424448004</c:v>
                </c:pt>
                <c:pt idx="9684">
                  <c:v>40.26458616010855</c:v>
                </c:pt>
                <c:pt idx="9685">
                  <c:v>40.26458616010855</c:v>
                </c:pt>
                <c:pt idx="9686">
                  <c:v>40.24916738620945</c:v>
                </c:pt>
                <c:pt idx="9687">
                  <c:v>40.24916738620945</c:v>
                </c:pt>
                <c:pt idx="9688">
                  <c:v>40.24916738620945</c:v>
                </c:pt>
                <c:pt idx="9689">
                  <c:v>40.221413593191066</c:v>
                </c:pt>
                <c:pt idx="9690">
                  <c:v>40.221413593191066</c:v>
                </c:pt>
                <c:pt idx="9691">
                  <c:v>40.221413593191066</c:v>
                </c:pt>
                <c:pt idx="9692">
                  <c:v>40.221413593191066</c:v>
                </c:pt>
                <c:pt idx="9693">
                  <c:v>40.221413593191066</c:v>
                </c:pt>
                <c:pt idx="9694">
                  <c:v>40.221413593191066</c:v>
                </c:pt>
                <c:pt idx="9695">
                  <c:v>40.199827309732328</c:v>
                </c:pt>
                <c:pt idx="9696">
                  <c:v>40.193659800172696</c:v>
                </c:pt>
                <c:pt idx="9697">
                  <c:v>40.184408535833235</c:v>
                </c:pt>
                <c:pt idx="9698">
                  <c:v>40.184408535833235</c:v>
                </c:pt>
                <c:pt idx="9699">
                  <c:v>40.168989761934135</c:v>
                </c:pt>
                <c:pt idx="9700">
                  <c:v>40.168989761934135</c:v>
                </c:pt>
                <c:pt idx="9701">
                  <c:v>40.168989761934135</c:v>
                </c:pt>
                <c:pt idx="9702">
                  <c:v>40.156654742814851</c:v>
                </c:pt>
                <c:pt idx="9703">
                  <c:v>40.150487233255213</c:v>
                </c:pt>
                <c:pt idx="9704">
                  <c:v>40.144319723695574</c:v>
                </c:pt>
                <c:pt idx="9705">
                  <c:v>40.138152214135928</c:v>
                </c:pt>
                <c:pt idx="9706">
                  <c:v>40.110398421117551</c:v>
                </c:pt>
                <c:pt idx="9707">
                  <c:v>40.110398421117551</c:v>
                </c:pt>
                <c:pt idx="9708">
                  <c:v>40.110398421117551</c:v>
                </c:pt>
                <c:pt idx="9709">
                  <c:v>40.110398421117551</c:v>
                </c:pt>
                <c:pt idx="9710">
                  <c:v>40.110398421117551</c:v>
                </c:pt>
                <c:pt idx="9711">
                  <c:v>40.110398421117551</c:v>
                </c:pt>
                <c:pt idx="9712">
                  <c:v>40.110398421117551</c:v>
                </c:pt>
                <c:pt idx="9713">
                  <c:v>40.110398421117551</c:v>
                </c:pt>
                <c:pt idx="9714">
                  <c:v>40.067225854200075</c:v>
                </c:pt>
                <c:pt idx="9715">
                  <c:v>40.067225854200075</c:v>
                </c:pt>
                <c:pt idx="9716">
                  <c:v>40.067225854200075</c:v>
                </c:pt>
                <c:pt idx="9717">
                  <c:v>40.067225854200075</c:v>
                </c:pt>
                <c:pt idx="9718">
                  <c:v>40.067225854200075</c:v>
                </c:pt>
                <c:pt idx="9719">
                  <c:v>40.067225854200075</c:v>
                </c:pt>
                <c:pt idx="9720">
                  <c:v>40.045639570741336</c:v>
                </c:pt>
                <c:pt idx="9721">
                  <c:v>40.039472061181698</c:v>
                </c:pt>
                <c:pt idx="9722">
                  <c:v>40.033304551622059</c:v>
                </c:pt>
                <c:pt idx="9723">
                  <c:v>40.027137042062414</c:v>
                </c:pt>
                <c:pt idx="9724">
                  <c:v>40.020969532502775</c:v>
                </c:pt>
                <c:pt idx="9725">
                  <c:v>40.014802022943137</c:v>
                </c:pt>
                <c:pt idx="9726">
                  <c:v>40.008634513383498</c:v>
                </c:pt>
                <c:pt idx="9727">
                  <c:v>40.002467003823853</c:v>
                </c:pt>
                <c:pt idx="9728">
                  <c:v>39.996299494264214</c:v>
                </c:pt>
                <c:pt idx="9729">
                  <c:v>39.990131984704576</c:v>
                </c:pt>
                <c:pt idx="9730">
                  <c:v>39.983964475144937</c:v>
                </c:pt>
                <c:pt idx="9731">
                  <c:v>39.97162945602566</c:v>
                </c:pt>
                <c:pt idx="9732">
                  <c:v>39.97162945602566</c:v>
                </c:pt>
                <c:pt idx="9733">
                  <c:v>39.97162945602566</c:v>
                </c:pt>
                <c:pt idx="9734">
                  <c:v>39.959294436906376</c:v>
                </c:pt>
                <c:pt idx="9735">
                  <c:v>39.953126927346737</c:v>
                </c:pt>
                <c:pt idx="9736">
                  <c:v>39.943875663007276</c:v>
                </c:pt>
                <c:pt idx="9737">
                  <c:v>39.943875663007276</c:v>
                </c:pt>
                <c:pt idx="9738">
                  <c:v>39.934624398667815</c:v>
                </c:pt>
                <c:pt idx="9739">
                  <c:v>39.922289379548538</c:v>
                </c:pt>
                <c:pt idx="9740">
                  <c:v>39.922289379548538</c:v>
                </c:pt>
                <c:pt idx="9741">
                  <c:v>39.922289379548538</c:v>
                </c:pt>
                <c:pt idx="9742">
                  <c:v>39.909954360429253</c:v>
                </c:pt>
                <c:pt idx="9743">
                  <c:v>39.903786850869622</c:v>
                </c:pt>
                <c:pt idx="9744">
                  <c:v>39.897619341309984</c:v>
                </c:pt>
                <c:pt idx="9745">
                  <c:v>39.891451831750338</c:v>
                </c:pt>
                <c:pt idx="9746">
                  <c:v>39.885284322190699</c:v>
                </c:pt>
                <c:pt idx="9747">
                  <c:v>39.879116812631061</c:v>
                </c:pt>
                <c:pt idx="9748">
                  <c:v>39.8698655482916</c:v>
                </c:pt>
                <c:pt idx="9749">
                  <c:v>39.8698655482916</c:v>
                </c:pt>
                <c:pt idx="9750">
                  <c:v>39.860614283952138</c:v>
                </c:pt>
                <c:pt idx="9751">
                  <c:v>39.848279264832861</c:v>
                </c:pt>
                <c:pt idx="9752">
                  <c:v>39.848279264832861</c:v>
                </c:pt>
                <c:pt idx="9753">
                  <c:v>39.848279264832861</c:v>
                </c:pt>
                <c:pt idx="9754">
                  <c:v>39.829776736153946</c:v>
                </c:pt>
                <c:pt idx="9755">
                  <c:v>39.829776736153946</c:v>
                </c:pt>
                <c:pt idx="9756">
                  <c:v>39.829776736153946</c:v>
                </c:pt>
                <c:pt idx="9757">
                  <c:v>39.817441717034662</c:v>
                </c:pt>
                <c:pt idx="9758">
                  <c:v>39.811274207475023</c:v>
                </c:pt>
                <c:pt idx="9759">
                  <c:v>39.802022943135562</c:v>
                </c:pt>
                <c:pt idx="9760">
                  <c:v>39.802022943135562</c:v>
                </c:pt>
                <c:pt idx="9761">
                  <c:v>39.7927716787961</c:v>
                </c:pt>
                <c:pt idx="9762">
                  <c:v>39.780436659676823</c:v>
                </c:pt>
                <c:pt idx="9763">
                  <c:v>39.780436659676823</c:v>
                </c:pt>
                <c:pt idx="9764">
                  <c:v>39.780436659676823</c:v>
                </c:pt>
                <c:pt idx="9765">
                  <c:v>39.765017885777723</c:v>
                </c:pt>
                <c:pt idx="9766">
                  <c:v>39.765017885777723</c:v>
                </c:pt>
                <c:pt idx="9767">
                  <c:v>39.749599111878624</c:v>
                </c:pt>
                <c:pt idx="9768">
                  <c:v>39.749599111878624</c:v>
                </c:pt>
                <c:pt idx="9769">
                  <c:v>39.749599111878624</c:v>
                </c:pt>
                <c:pt idx="9770">
                  <c:v>39.737264092759347</c:v>
                </c:pt>
                <c:pt idx="9771">
                  <c:v>39.709510299740963</c:v>
                </c:pt>
                <c:pt idx="9772">
                  <c:v>39.709510299740963</c:v>
                </c:pt>
                <c:pt idx="9773">
                  <c:v>39.709510299740963</c:v>
                </c:pt>
                <c:pt idx="9774">
                  <c:v>39.709510299740963</c:v>
                </c:pt>
                <c:pt idx="9775">
                  <c:v>39.709510299740963</c:v>
                </c:pt>
                <c:pt idx="9776">
                  <c:v>39.709510299740963</c:v>
                </c:pt>
                <c:pt idx="9777">
                  <c:v>39.709510299740963</c:v>
                </c:pt>
                <c:pt idx="9778">
                  <c:v>39.709510299740963</c:v>
                </c:pt>
                <c:pt idx="9779">
                  <c:v>39.654002713704209</c:v>
                </c:pt>
                <c:pt idx="9780">
                  <c:v>39.654002713704209</c:v>
                </c:pt>
                <c:pt idx="9781">
                  <c:v>39.654002713704209</c:v>
                </c:pt>
                <c:pt idx="9782">
                  <c:v>39.654002713704209</c:v>
                </c:pt>
                <c:pt idx="9783">
                  <c:v>39.654002713704209</c:v>
                </c:pt>
                <c:pt idx="9784">
                  <c:v>39.654002713704209</c:v>
                </c:pt>
                <c:pt idx="9785">
                  <c:v>39.654002713704209</c:v>
                </c:pt>
                <c:pt idx="9786">
                  <c:v>39.654002713704209</c:v>
                </c:pt>
                <c:pt idx="9787">
                  <c:v>39.654002713704209</c:v>
                </c:pt>
                <c:pt idx="9788">
                  <c:v>39.654002713704209</c:v>
                </c:pt>
                <c:pt idx="9789">
                  <c:v>39.620081411126186</c:v>
                </c:pt>
                <c:pt idx="9790">
                  <c:v>39.613913901566548</c:v>
                </c:pt>
                <c:pt idx="9791">
                  <c:v>39.607746392006909</c:v>
                </c:pt>
                <c:pt idx="9792">
                  <c:v>39.595411372887632</c:v>
                </c:pt>
                <c:pt idx="9793">
                  <c:v>39.595411372887632</c:v>
                </c:pt>
                <c:pt idx="9794">
                  <c:v>39.595411372887632</c:v>
                </c:pt>
                <c:pt idx="9795">
                  <c:v>39.579992598988525</c:v>
                </c:pt>
                <c:pt idx="9796">
                  <c:v>39.579992598988525</c:v>
                </c:pt>
                <c:pt idx="9797">
                  <c:v>39.567657579869248</c:v>
                </c:pt>
                <c:pt idx="9798">
                  <c:v>39.567657579869248</c:v>
                </c:pt>
                <c:pt idx="9799">
                  <c:v>39.555322560749964</c:v>
                </c:pt>
                <c:pt idx="9800">
                  <c:v>39.555322560749964</c:v>
                </c:pt>
                <c:pt idx="9801">
                  <c:v>39.54607129641051</c:v>
                </c:pt>
                <c:pt idx="9802">
                  <c:v>39.539903786850871</c:v>
                </c:pt>
                <c:pt idx="9803">
                  <c:v>39.524485012951772</c:v>
                </c:pt>
                <c:pt idx="9804">
                  <c:v>39.524485012951772</c:v>
                </c:pt>
                <c:pt idx="9805">
                  <c:v>39.524485012951772</c:v>
                </c:pt>
                <c:pt idx="9806">
                  <c:v>39.524485012951772</c:v>
                </c:pt>
                <c:pt idx="9807">
                  <c:v>39.505982484272849</c:v>
                </c:pt>
                <c:pt idx="9808">
                  <c:v>39.505982484272849</c:v>
                </c:pt>
                <c:pt idx="9809">
                  <c:v>39.496731219933388</c:v>
                </c:pt>
                <c:pt idx="9810">
                  <c:v>39.481312446034288</c:v>
                </c:pt>
                <c:pt idx="9811">
                  <c:v>39.481312446034288</c:v>
                </c:pt>
                <c:pt idx="9812">
                  <c:v>39.481312446034288</c:v>
                </c:pt>
                <c:pt idx="9813">
                  <c:v>39.481312446034288</c:v>
                </c:pt>
                <c:pt idx="9814">
                  <c:v>39.465893672135195</c:v>
                </c:pt>
                <c:pt idx="9815">
                  <c:v>39.450474898236095</c:v>
                </c:pt>
                <c:pt idx="9816">
                  <c:v>39.450474898236095</c:v>
                </c:pt>
                <c:pt idx="9817">
                  <c:v>39.450474898236095</c:v>
                </c:pt>
                <c:pt idx="9818">
                  <c:v>39.450474898236095</c:v>
                </c:pt>
                <c:pt idx="9819">
                  <c:v>39.435056124336995</c:v>
                </c:pt>
                <c:pt idx="9820">
                  <c:v>39.394967312199334</c:v>
                </c:pt>
                <c:pt idx="9821">
                  <c:v>39.394967312199334</c:v>
                </c:pt>
                <c:pt idx="9822">
                  <c:v>39.394967312199334</c:v>
                </c:pt>
                <c:pt idx="9823">
                  <c:v>39.394967312199334</c:v>
                </c:pt>
                <c:pt idx="9824">
                  <c:v>39.394967312199334</c:v>
                </c:pt>
                <c:pt idx="9825">
                  <c:v>39.394967312199334</c:v>
                </c:pt>
                <c:pt idx="9826">
                  <c:v>39.394967312199334</c:v>
                </c:pt>
                <c:pt idx="9827">
                  <c:v>39.394967312199334</c:v>
                </c:pt>
                <c:pt idx="9828">
                  <c:v>39.394967312199334</c:v>
                </c:pt>
                <c:pt idx="9829">
                  <c:v>39.394967312199334</c:v>
                </c:pt>
                <c:pt idx="9830">
                  <c:v>39.394967312199334</c:v>
                </c:pt>
                <c:pt idx="9831">
                  <c:v>39.394967312199334</c:v>
                </c:pt>
                <c:pt idx="9832">
                  <c:v>39.348710990502035</c:v>
                </c:pt>
                <c:pt idx="9833">
                  <c:v>39.348710990502035</c:v>
                </c:pt>
                <c:pt idx="9834">
                  <c:v>39.348710990502035</c:v>
                </c:pt>
                <c:pt idx="9835">
                  <c:v>39.333292216602935</c:v>
                </c:pt>
                <c:pt idx="9836">
                  <c:v>39.333292216602935</c:v>
                </c:pt>
                <c:pt idx="9837">
                  <c:v>39.324040952263481</c:v>
                </c:pt>
                <c:pt idx="9838">
                  <c:v>39.317873442703835</c:v>
                </c:pt>
                <c:pt idx="9839">
                  <c:v>39.308622178364381</c:v>
                </c:pt>
                <c:pt idx="9840">
                  <c:v>39.308622178364381</c:v>
                </c:pt>
                <c:pt idx="9841">
                  <c:v>39.287035894905635</c:v>
                </c:pt>
                <c:pt idx="9842">
                  <c:v>39.287035894905635</c:v>
                </c:pt>
                <c:pt idx="9843">
                  <c:v>39.287035894905635</c:v>
                </c:pt>
                <c:pt idx="9844">
                  <c:v>39.287035894905635</c:v>
                </c:pt>
                <c:pt idx="9845">
                  <c:v>39.287035894905635</c:v>
                </c:pt>
                <c:pt idx="9846">
                  <c:v>39.268533366226713</c:v>
                </c:pt>
                <c:pt idx="9847">
                  <c:v>39.259282101887258</c:v>
                </c:pt>
                <c:pt idx="9848">
                  <c:v>39.259282101887258</c:v>
                </c:pt>
                <c:pt idx="9849">
                  <c:v>39.250030837547797</c:v>
                </c:pt>
                <c:pt idx="9850">
                  <c:v>39.243863327988159</c:v>
                </c:pt>
                <c:pt idx="9851">
                  <c:v>39.234612063648697</c:v>
                </c:pt>
                <c:pt idx="9852">
                  <c:v>39.234612063648697</c:v>
                </c:pt>
                <c:pt idx="9853">
                  <c:v>39.225360799309236</c:v>
                </c:pt>
                <c:pt idx="9854">
                  <c:v>39.209942025410136</c:v>
                </c:pt>
                <c:pt idx="9855">
                  <c:v>39.209942025410136</c:v>
                </c:pt>
                <c:pt idx="9856">
                  <c:v>39.209942025410136</c:v>
                </c:pt>
                <c:pt idx="9857">
                  <c:v>39.209942025410136</c:v>
                </c:pt>
                <c:pt idx="9858">
                  <c:v>39.194523251511036</c:v>
                </c:pt>
                <c:pt idx="9859">
                  <c:v>39.188355741951398</c:v>
                </c:pt>
                <c:pt idx="9860">
                  <c:v>39.182188232391759</c:v>
                </c:pt>
                <c:pt idx="9861">
                  <c:v>39.172936968052305</c:v>
                </c:pt>
                <c:pt idx="9862">
                  <c:v>39.172936968052305</c:v>
                </c:pt>
                <c:pt idx="9863">
                  <c:v>39.163685703712844</c:v>
                </c:pt>
                <c:pt idx="9864">
                  <c:v>39.157518194153198</c:v>
                </c:pt>
                <c:pt idx="9865">
                  <c:v>39.139015665474282</c:v>
                </c:pt>
                <c:pt idx="9866">
                  <c:v>39.139015665474282</c:v>
                </c:pt>
                <c:pt idx="9867">
                  <c:v>39.139015665474282</c:v>
                </c:pt>
                <c:pt idx="9868">
                  <c:v>39.139015665474282</c:v>
                </c:pt>
                <c:pt idx="9869">
                  <c:v>39.139015665474282</c:v>
                </c:pt>
                <c:pt idx="9870">
                  <c:v>39.12051313679536</c:v>
                </c:pt>
                <c:pt idx="9871">
                  <c:v>39.114345627235721</c:v>
                </c:pt>
                <c:pt idx="9872">
                  <c:v>39.092759343776983</c:v>
                </c:pt>
                <c:pt idx="9873">
                  <c:v>39.092759343776983</c:v>
                </c:pt>
                <c:pt idx="9874">
                  <c:v>39.092759343776983</c:v>
                </c:pt>
                <c:pt idx="9875">
                  <c:v>39.092759343776983</c:v>
                </c:pt>
                <c:pt idx="9876">
                  <c:v>39.092759343776983</c:v>
                </c:pt>
                <c:pt idx="9877">
                  <c:v>39.092759343776983</c:v>
                </c:pt>
                <c:pt idx="9878">
                  <c:v>39.068089305538422</c:v>
                </c:pt>
                <c:pt idx="9879">
                  <c:v>39.068089305538422</c:v>
                </c:pt>
                <c:pt idx="9880">
                  <c:v>39.043419267299868</c:v>
                </c:pt>
                <c:pt idx="9881">
                  <c:v>39.043419267299868</c:v>
                </c:pt>
                <c:pt idx="9882">
                  <c:v>39.043419267299868</c:v>
                </c:pt>
                <c:pt idx="9883">
                  <c:v>39.043419267299868</c:v>
                </c:pt>
                <c:pt idx="9884">
                  <c:v>39.043419267299868</c:v>
                </c:pt>
                <c:pt idx="9885">
                  <c:v>39.043419267299868</c:v>
                </c:pt>
                <c:pt idx="9886">
                  <c:v>39.021832983841129</c:v>
                </c:pt>
                <c:pt idx="9887">
                  <c:v>39.015665474281484</c:v>
                </c:pt>
                <c:pt idx="9888">
                  <c:v>39.009497964721845</c:v>
                </c:pt>
                <c:pt idx="9889">
                  <c:v>38.994079190822745</c:v>
                </c:pt>
                <c:pt idx="9890">
                  <c:v>38.994079190822745</c:v>
                </c:pt>
                <c:pt idx="9891">
                  <c:v>38.994079190822745</c:v>
                </c:pt>
                <c:pt idx="9892">
                  <c:v>38.994079190822745</c:v>
                </c:pt>
                <c:pt idx="9893">
                  <c:v>38.978660416923645</c:v>
                </c:pt>
                <c:pt idx="9894">
                  <c:v>38.969409152584191</c:v>
                </c:pt>
                <c:pt idx="9895">
                  <c:v>38.969409152584191</c:v>
                </c:pt>
                <c:pt idx="9896">
                  <c:v>38.957074133464907</c:v>
                </c:pt>
                <c:pt idx="9897">
                  <c:v>38.957074133464907</c:v>
                </c:pt>
                <c:pt idx="9898">
                  <c:v>38.947822869125446</c:v>
                </c:pt>
                <c:pt idx="9899">
                  <c:v>38.935487850006169</c:v>
                </c:pt>
                <c:pt idx="9900">
                  <c:v>38.935487850006169</c:v>
                </c:pt>
                <c:pt idx="9901">
                  <c:v>38.935487850006169</c:v>
                </c:pt>
                <c:pt idx="9902">
                  <c:v>38.923152830886885</c:v>
                </c:pt>
                <c:pt idx="9903">
                  <c:v>38.916985321327246</c:v>
                </c:pt>
                <c:pt idx="9904">
                  <c:v>38.907734056987785</c:v>
                </c:pt>
                <c:pt idx="9905">
                  <c:v>38.907734056987785</c:v>
                </c:pt>
                <c:pt idx="9906">
                  <c:v>38.879980263969408</c:v>
                </c:pt>
                <c:pt idx="9907">
                  <c:v>38.879980263969408</c:v>
                </c:pt>
                <c:pt idx="9908">
                  <c:v>38.879980263969408</c:v>
                </c:pt>
                <c:pt idx="9909">
                  <c:v>38.879980263969408</c:v>
                </c:pt>
                <c:pt idx="9910">
                  <c:v>38.879980263969408</c:v>
                </c:pt>
                <c:pt idx="9911">
                  <c:v>38.879980263969408</c:v>
                </c:pt>
                <c:pt idx="9912">
                  <c:v>38.879980263969408</c:v>
                </c:pt>
                <c:pt idx="9913">
                  <c:v>38.855310225730847</c:v>
                </c:pt>
                <c:pt idx="9914">
                  <c:v>38.849142716171208</c:v>
                </c:pt>
                <c:pt idx="9915">
                  <c:v>38.839891451831747</c:v>
                </c:pt>
                <c:pt idx="9916">
                  <c:v>38.839891451831747</c:v>
                </c:pt>
                <c:pt idx="9917">
                  <c:v>38.824472677932654</c:v>
                </c:pt>
                <c:pt idx="9918">
                  <c:v>38.824472677932654</c:v>
                </c:pt>
                <c:pt idx="9919">
                  <c:v>38.824472677932654</c:v>
                </c:pt>
                <c:pt idx="9920">
                  <c:v>38.809053904033554</c:v>
                </c:pt>
                <c:pt idx="9921">
                  <c:v>38.809053904033554</c:v>
                </c:pt>
                <c:pt idx="9922">
                  <c:v>38.79671888491427</c:v>
                </c:pt>
                <c:pt idx="9923">
                  <c:v>38.79671888491427</c:v>
                </c:pt>
                <c:pt idx="9924">
                  <c:v>38.787467620574809</c:v>
                </c:pt>
                <c:pt idx="9925">
                  <c:v>38.762797582336248</c:v>
                </c:pt>
                <c:pt idx="9926">
                  <c:v>38.762797582336248</c:v>
                </c:pt>
                <c:pt idx="9927">
                  <c:v>38.762797582336248</c:v>
                </c:pt>
                <c:pt idx="9928">
                  <c:v>38.762797582336248</c:v>
                </c:pt>
                <c:pt idx="9929">
                  <c:v>38.762797582336248</c:v>
                </c:pt>
                <c:pt idx="9930">
                  <c:v>38.762797582336248</c:v>
                </c:pt>
                <c:pt idx="9931">
                  <c:v>38.762797582336248</c:v>
                </c:pt>
                <c:pt idx="9932">
                  <c:v>38.728876279758232</c:v>
                </c:pt>
                <c:pt idx="9933">
                  <c:v>38.728876279758232</c:v>
                </c:pt>
                <c:pt idx="9934">
                  <c:v>38.728876279758232</c:v>
                </c:pt>
                <c:pt idx="9935">
                  <c:v>38.728876279758232</c:v>
                </c:pt>
                <c:pt idx="9936">
                  <c:v>38.710373751079317</c:v>
                </c:pt>
                <c:pt idx="9937">
                  <c:v>38.710373751079317</c:v>
                </c:pt>
                <c:pt idx="9938">
                  <c:v>38.698038731960033</c:v>
                </c:pt>
                <c:pt idx="9939">
                  <c:v>38.698038731960033</c:v>
                </c:pt>
                <c:pt idx="9940">
                  <c:v>38.68261995806094</c:v>
                </c:pt>
                <c:pt idx="9941">
                  <c:v>38.68261995806094</c:v>
                </c:pt>
                <c:pt idx="9942">
                  <c:v>38.68261995806094</c:v>
                </c:pt>
                <c:pt idx="9943">
                  <c:v>38.657949919822379</c:v>
                </c:pt>
                <c:pt idx="9944">
                  <c:v>38.657949919822379</c:v>
                </c:pt>
                <c:pt idx="9945">
                  <c:v>38.657949919822379</c:v>
                </c:pt>
                <c:pt idx="9946">
                  <c:v>38.657949919822379</c:v>
                </c:pt>
                <c:pt idx="9947">
                  <c:v>38.657949919822379</c:v>
                </c:pt>
                <c:pt idx="9948">
                  <c:v>38.639447391143456</c:v>
                </c:pt>
                <c:pt idx="9949">
                  <c:v>38.633279881583817</c:v>
                </c:pt>
                <c:pt idx="9950">
                  <c:v>38.624028617244356</c:v>
                </c:pt>
                <c:pt idx="9951">
                  <c:v>38.624028617244356</c:v>
                </c:pt>
                <c:pt idx="9952">
                  <c:v>38.611693598125079</c:v>
                </c:pt>
                <c:pt idx="9953">
                  <c:v>38.611693598125079</c:v>
                </c:pt>
                <c:pt idx="9954">
                  <c:v>38.602442333785618</c:v>
                </c:pt>
                <c:pt idx="9955">
                  <c:v>38.596274824225979</c:v>
                </c:pt>
                <c:pt idx="9956">
                  <c:v>38.587023559886518</c:v>
                </c:pt>
                <c:pt idx="9957">
                  <c:v>38.587023559886518</c:v>
                </c:pt>
                <c:pt idx="9958">
                  <c:v>38.577772295547057</c:v>
                </c:pt>
                <c:pt idx="9959">
                  <c:v>38.56543727642778</c:v>
                </c:pt>
                <c:pt idx="9960">
                  <c:v>38.56543727642778</c:v>
                </c:pt>
                <c:pt idx="9961">
                  <c:v>38.56543727642778</c:v>
                </c:pt>
                <c:pt idx="9962">
                  <c:v>38.553102257308495</c:v>
                </c:pt>
                <c:pt idx="9963">
                  <c:v>38.537683483409403</c:v>
                </c:pt>
                <c:pt idx="9964">
                  <c:v>38.537683483409403</c:v>
                </c:pt>
                <c:pt idx="9965">
                  <c:v>38.537683483409403</c:v>
                </c:pt>
                <c:pt idx="9966">
                  <c:v>38.537683483409403</c:v>
                </c:pt>
                <c:pt idx="9967">
                  <c:v>38.522264709510303</c:v>
                </c:pt>
                <c:pt idx="9968">
                  <c:v>38.516097199950664</c:v>
                </c:pt>
                <c:pt idx="9969">
                  <c:v>38.509929690391019</c:v>
                </c:pt>
                <c:pt idx="9970">
                  <c:v>38.50376218083138</c:v>
                </c:pt>
                <c:pt idx="9971">
                  <c:v>38.497594671271742</c:v>
                </c:pt>
                <c:pt idx="9972">
                  <c:v>38.466757123473542</c:v>
                </c:pt>
                <c:pt idx="9973">
                  <c:v>38.466757123473542</c:v>
                </c:pt>
                <c:pt idx="9974">
                  <c:v>38.466757123473542</c:v>
                </c:pt>
                <c:pt idx="9975">
                  <c:v>38.466757123473542</c:v>
                </c:pt>
                <c:pt idx="9976">
                  <c:v>38.466757123473542</c:v>
                </c:pt>
                <c:pt idx="9977">
                  <c:v>38.466757123473542</c:v>
                </c:pt>
                <c:pt idx="9978">
                  <c:v>38.466757123473542</c:v>
                </c:pt>
                <c:pt idx="9979">
                  <c:v>38.466757123473542</c:v>
                </c:pt>
                <c:pt idx="9980">
                  <c:v>38.466757123473542</c:v>
                </c:pt>
                <c:pt idx="9981">
                  <c:v>38.435919575675342</c:v>
                </c:pt>
                <c:pt idx="9982">
                  <c:v>38.426668311335881</c:v>
                </c:pt>
                <c:pt idx="9983">
                  <c:v>38.426668311335881</c:v>
                </c:pt>
                <c:pt idx="9984">
                  <c:v>38.398914518317504</c:v>
                </c:pt>
                <c:pt idx="9985">
                  <c:v>38.398914518317504</c:v>
                </c:pt>
                <c:pt idx="9986">
                  <c:v>38.398914518317504</c:v>
                </c:pt>
                <c:pt idx="9987">
                  <c:v>38.398914518317504</c:v>
                </c:pt>
                <c:pt idx="9988">
                  <c:v>38.398914518317504</c:v>
                </c:pt>
                <c:pt idx="9989">
                  <c:v>38.398914518317504</c:v>
                </c:pt>
                <c:pt idx="9990">
                  <c:v>38.398914518317504</c:v>
                </c:pt>
                <c:pt idx="9991">
                  <c:v>38.371160725299127</c:v>
                </c:pt>
                <c:pt idx="9992">
                  <c:v>38.371160725299127</c:v>
                </c:pt>
                <c:pt idx="9993">
                  <c:v>38.355741951400027</c:v>
                </c:pt>
                <c:pt idx="9994">
                  <c:v>38.355741951400027</c:v>
                </c:pt>
                <c:pt idx="9995">
                  <c:v>38.355741951400027</c:v>
                </c:pt>
                <c:pt idx="9996">
                  <c:v>38.343406932280743</c:v>
                </c:pt>
                <c:pt idx="9997">
                  <c:v>38.331071913161466</c:v>
                </c:pt>
                <c:pt idx="9998">
                  <c:v>38.331071913161466</c:v>
                </c:pt>
                <c:pt idx="9999">
                  <c:v>38.331071913161466</c:v>
                </c:pt>
                <c:pt idx="10000">
                  <c:v>38.318736894042189</c:v>
                </c:pt>
                <c:pt idx="10001">
                  <c:v>38.312569384482551</c:v>
                </c:pt>
                <c:pt idx="10002">
                  <c:v>38.306401874922905</c:v>
                </c:pt>
                <c:pt idx="10003">
                  <c:v>38.300234365363266</c:v>
                </c:pt>
                <c:pt idx="10004">
                  <c:v>38.278648081904528</c:v>
                </c:pt>
                <c:pt idx="10005">
                  <c:v>38.278648081904528</c:v>
                </c:pt>
                <c:pt idx="10006">
                  <c:v>38.278648081904528</c:v>
                </c:pt>
                <c:pt idx="10007">
                  <c:v>38.278648081904528</c:v>
                </c:pt>
                <c:pt idx="10008">
                  <c:v>38.278648081904528</c:v>
                </c:pt>
                <c:pt idx="10009">
                  <c:v>38.278648081904528</c:v>
                </c:pt>
                <c:pt idx="10010">
                  <c:v>38.253978043665967</c:v>
                </c:pt>
                <c:pt idx="10011">
                  <c:v>38.253978043665967</c:v>
                </c:pt>
                <c:pt idx="10012">
                  <c:v>38.24164302454669</c:v>
                </c:pt>
                <c:pt idx="10013">
                  <c:v>38.24164302454669</c:v>
                </c:pt>
                <c:pt idx="10014">
                  <c:v>38.232391760207229</c:v>
                </c:pt>
                <c:pt idx="10015">
                  <c:v>38.22622425064759</c:v>
                </c:pt>
                <c:pt idx="10016">
                  <c:v>38.220056741087951</c:v>
                </c:pt>
                <c:pt idx="10017">
                  <c:v>38.21080547674849</c:v>
                </c:pt>
                <c:pt idx="10018">
                  <c:v>38.21080547674849</c:v>
                </c:pt>
                <c:pt idx="10019">
                  <c:v>38.198470457629206</c:v>
                </c:pt>
                <c:pt idx="10020">
                  <c:v>38.198470457629206</c:v>
                </c:pt>
                <c:pt idx="10021">
                  <c:v>38.189219193289745</c:v>
                </c:pt>
                <c:pt idx="10022">
                  <c:v>38.183051683730106</c:v>
                </c:pt>
                <c:pt idx="10023">
                  <c:v>38.173800419390652</c:v>
                </c:pt>
                <c:pt idx="10024">
                  <c:v>38.173800419390652</c:v>
                </c:pt>
                <c:pt idx="10025">
                  <c:v>38.164549155051191</c:v>
                </c:pt>
                <c:pt idx="10026">
                  <c:v>38.142962871592452</c:v>
                </c:pt>
                <c:pt idx="10027">
                  <c:v>38.142962871592452</c:v>
                </c:pt>
                <c:pt idx="10028">
                  <c:v>38.142962871592452</c:v>
                </c:pt>
                <c:pt idx="10029">
                  <c:v>38.142962871592452</c:v>
                </c:pt>
                <c:pt idx="10030">
                  <c:v>38.142962871592452</c:v>
                </c:pt>
                <c:pt idx="10031">
                  <c:v>38.142962871592452</c:v>
                </c:pt>
                <c:pt idx="10032">
                  <c:v>38.115209078574068</c:v>
                </c:pt>
                <c:pt idx="10033">
                  <c:v>38.115209078574068</c:v>
                </c:pt>
                <c:pt idx="10034">
                  <c:v>38.115209078574068</c:v>
                </c:pt>
                <c:pt idx="10035">
                  <c:v>38.096706549895153</c:v>
                </c:pt>
                <c:pt idx="10036">
                  <c:v>38.096706549895153</c:v>
                </c:pt>
                <c:pt idx="10037">
                  <c:v>38.096706549895153</c:v>
                </c:pt>
                <c:pt idx="10038">
                  <c:v>38.084371530775876</c:v>
                </c:pt>
                <c:pt idx="10039">
                  <c:v>38.07820402121623</c:v>
                </c:pt>
                <c:pt idx="10040">
                  <c:v>38.068952756876776</c:v>
                </c:pt>
                <c:pt idx="10041">
                  <c:v>38.068952756876776</c:v>
                </c:pt>
                <c:pt idx="10042">
                  <c:v>38.053533982977669</c:v>
                </c:pt>
                <c:pt idx="10043">
                  <c:v>38.053533982977669</c:v>
                </c:pt>
                <c:pt idx="10044">
                  <c:v>38.053533982977669</c:v>
                </c:pt>
                <c:pt idx="10045">
                  <c:v>38.038115209078576</c:v>
                </c:pt>
                <c:pt idx="10046">
                  <c:v>38.038115209078576</c:v>
                </c:pt>
                <c:pt idx="10047">
                  <c:v>38.028863944739115</c:v>
                </c:pt>
                <c:pt idx="10048">
                  <c:v>38.022696435179476</c:v>
                </c:pt>
                <c:pt idx="10049">
                  <c:v>38.013445170840015</c:v>
                </c:pt>
                <c:pt idx="10050">
                  <c:v>38.013445170840015</c:v>
                </c:pt>
                <c:pt idx="10051">
                  <c:v>38.004193906500554</c:v>
                </c:pt>
                <c:pt idx="10052">
                  <c:v>37.998026396940915</c:v>
                </c:pt>
                <c:pt idx="10053">
                  <c:v>37.991858887381277</c:v>
                </c:pt>
                <c:pt idx="10054">
                  <c:v>37.985691377821631</c:v>
                </c:pt>
                <c:pt idx="10055">
                  <c:v>37.979523868261992</c:v>
                </c:pt>
                <c:pt idx="10056">
                  <c:v>37.970272603922531</c:v>
                </c:pt>
                <c:pt idx="10057">
                  <c:v>37.970272603922531</c:v>
                </c:pt>
                <c:pt idx="10058">
                  <c:v>37.961021339583077</c:v>
                </c:pt>
                <c:pt idx="10059">
                  <c:v>37.954853830023438</c:v>
                </c:pt>
                <c:pt idx="10060">
                  <c:v>37.9332675465647</c:v>
                </c:pt>
                <c:pt idx="10061">
                  <c:v>37.9332675465647</c:v>
                </c:pt>
                <c:pt idx="10062">
                  <c:v>37.9332675465647</c:v>
                </c:pt>
                <c:pt idx="10063">
                  <c:v>37.9332675465647</c:v>
                </c:pt>
                <c:pt idx="10064">
                  <c:v>37.9332675465647</c:v>
                </c:pt>
                <c:pt idx="10065">
                  <c:v>37.9332675465647</c:v>
                </c:pt>
                <c:pt idx="10066">
                  <c:v>37.905513753546316</c:v>
                </c:pt>
                <c:pt idx="10067">
                  <c:v>37.905513753546316</c:v>
                </c:pt>
                <c:pt idx="10068">
                  <c:v>37.905513753546316</c:v>
                </c:pt>
                <c:pt idx="10069">
                  <c:v>37.890094979647223</c:v>
                </c:pt>
                <c:pt idx="10070">
                  <c:v>37.890094979647223</c:v>
                </c:pt>
                <c:pt idx="10071">
                  <c:v>37.880843715307762</c:v>
                </c:pt>
                <c:pt idx="10072">
                  <c:v>37.859257431849016</c:v>
                </c:pt>
                <c:pt idx="10073">
                  <c:v>37.859257431849016</c:v>
                </c:pt>
                <c:pt idx="10074">
                  <c:v>37.859257431849016</c:v>
                </c:pt>
                <c:pt idx="10075">
                  <c:v>37.859257431849016</c:v>
                </c:pt>
                <c:pt idx="10076">
                  <c:v>37.859257431849016</c:v>
                </c:pt>
                <c:pt idx="10077">
                  <c:v>37.859257431849016</c:v>
                </c:pt>
                <c:pt idx="10078">
                  <c:v>37.837671148390278</c:v>
                </c:pt>
                <c:pt idx="10079">
                  <c:v>37.83150363883064</c:v>
                </c:pt>
                <c:pt idx="10080">
                  <c:v>37.822252374491185</c:v>
                </c:pt>
                <c:pt idx="10081">
                  <c:v>37.822252374491185</c:v>
                </c:pt>
                <c:pt idx="10082">
                  <c:v>37.813001110151724</c:v>
                </c:pt>
                <c:pt idx="10083">
                  <c:v>37.788331071913163</c:v>
                </c:pt>
                <c:pt idx="10084">
                  <c:v>37.788331071913163</c:v>
                </c:pt>
                <c:pt idx="10085">
                  <c:v>37.788331071913163</c:v>
                </c:pt>
                <c:pt idx="10086">
                  <c:v>37.788331071913163</c:v>
                </c:pt>
                <c:pt idx="10087">
                  <c:v>37.788331071913163</c:v>
                </c:pt>
                <c:pt idx="10088">
                  <c:v>37.788331071913163</c:v>
                </c:pt>
                <c:pt idx="10089">
                  <c:v>37.788331071913163</c:v>
                </c:pt>
                <c:pt idx="10090">
                  <c:v>37.757493524114963</c:v>
                </c:pt>
                <c:pt idx="10091">
                  <c:v>37.757493524114963</c:v>
                </c:pt>
                <c:pt idx="10092">
                  <c:v>37.757493524114963</c:v>
                </c:pt>
                <c:pt idx="10093">
                  <c:v>37.738990995436048</c:v>
                </c:pt>
                <c:pt idx="10094">
                  <c:v>37.738990995436048</c:v>
                </c:pt>
                <c:pt idx="10095">
                  <c:v>37.738990995436048</c:v>
                </c:pt>
                <c:pt idx="10096">
                  <c:v>37.726655976316763</c:v>
                </c:pt>
                <c:pt idx="10097">
                  <c:v>37.720488466757125</c:v>
                </c:pt>
                <c:pt idx="10098">
                  <c:v>37.714320957197486</c:v>
                </c:pt>
                <c:pt idx="10099">
                  <c:v>37.708153447637841</c:v>
                </c:pt>
                <c:pt idx="10100">
                  <c:v>37.701985938078202</c:v>
                </c:pt>
                <c:pt idx="10101">
                  <c:v>37.689650918958925</c:v>
                </c:pt>
                <c:pt idx="10102">
                  <c:v>37.689650918958925</c:v>
                </c:pt>
                <c:pt idx="10103">
                  <c:v>37.689650918958925</c:v>
                </c:pt>
                <c:pt idx="10104">
                  <c:v>37.677315899839648</c:v>
                </c:pt>
                <c:pt idx="10105">
                  <c:v>37.664980880720364</c:v>
                </c:pt>
                <c:pt idx="10106">
                  <c:v>37.664980880720364</c:v>
                </c:pt>
                <c:pt idx="10107">
                  <c:v>37.664980880720364</c:v>
                </c:pt>
                <c:pt idx="10108">
                  <c:v>37.652645861601087</c:v>
                </c:pt>
                <c:pt idx="10109">
                  <c:v>37.643394597261626</c:v>
                </c:pt>
                <c:pt idx="10110">
                  <c:v>37.643394597261626</c:v>
                </c:pt>
                <c:pt idx="10111">
                  <c:v>37.618724559023065</c:v>
                </c:pt>
                <c:pt idx="10112">
                  <c:v>37.618724559023065</c:v>
                </c:pt>
                <c:pt idx="10113">
                  <c:v>37.618724559023065</c:v>
                </c:pt>
                <c:pt idx="10114">
                  <c:v>37.618724559023065</c:v>
                </c:pt>
                <c:pt idx="10115">
                  <c:v>37.618724559023065</c:v>
                </c:pt>
                <c:pt idx="10116">
                  <c:v>37.618724559023065</c:v>
                </c:pt>
                <c:pt idx="10117">
                  <c:v>37.59405452078451</c:v>
                </c:pt>
                <c:pt idx="10118">
                  <c:v>37.59405452078451</c:v>
                </c:pt>
                <c:pt idx="10119">
                  <c:v>37.584803256445049</c:v>
                </c:pt>
                <c:pt idx="10120">
                  <c:v>37.560133218206488</c:v>
                </c:pt>
                <c:pt idx="10121">
                  <c:v>37.560133218206488</c:v>
                </c:pt>
                <c:pt idx="10122">
                  <c:v>37.560133218206488</c:v>
                </c:pt>
                <c:pt idx="10123">
                  <c:v>37.560133218206488</c:v>
                </c:pt>
                <c:pt idx="10124">
                  <c:v>37.560133218206488</c:v>
                </c:pt>
                <c:pt idx="10125">
                  <c:v>37.560133218206488</c:v>
                </c:pt>
                <c:pt idx="10126">
                  <c:v>37.560133218206488</c:v>
                </c:pt>
                <c:pt idx="10127">
                  <c:v>37.532379425188111</c:v>
                </c:pt>
                <c:pt idx="10128">
                  <c:v>37.532379425188111</c:v>
                </c:pt>
                <c:pt idx="10129">
                  <c:v>37.520044406068834</c:v>
                </c:pt>
                <c:pt idx="10130">
                  <c:v>37.520044406068834</c:v>
                </c:pt>
                <c:pt idx="10131">
                  <c:v>37.510793141729373</c:v>
                </c:pt>
                <c:pt idx="10132">
                  <c:v>37.498458122610089</c:v>
                </c:pt>
                <c:pt idx="10133">
                  <c:v>37.498458122610089</c:v>
                </c:pt>
                <c:pt idx="10134">
                  <c:v>37.498458122610089</c:v>
                </c:pt>
                <c:pt idx="10135">
                  <c:v>37.486123103490812</c:v>
                </c:pt>
                <c:pt idx="10136">
                  <c:v>37.464536820032066</c:v>
                </c:pt>
                <c:pt idx="10137">
                  <c:v>37.464536820032066</c:v>
                </c:pt>
                <c:pt idx="10138">
                  <c:v>37.464536820032066</c:v>
                </c:pt>
                <c:pt idx="10139">
                  <c:v>37.464536820032066</c:v>
                </c:pt>
                <c:pt idx="10140">
                  <c:v>37.464536820032066</c:v>
                </c:pt>
                <c:pt idx="10141">
                  <c:v>37.464536820032066</c:v>
                </c:pt>
                <c:pt idx="10142">
                  <c:v>37.442950536573335</c:v>
                </c:pt>
                <c:pt idx="10143">
                  <c:v>37.436783027013689</c:v>
                </c:pt>
                <c:pt idx="10144">
                  <c:v>37.430615517454051</c:v>
                </c:pt>
                <c:pt idx="10145">
                  <c:v>37.424448007894412</c:v>
                </c:pt>
                <c:pt idx="10146">
                  <c:v>37.412112988775128</c:v>
                </c:pt>
                <c:pt idx="10147">
                  <c:v>37.412112988775128</c:v>
                </c:pt>
                <c:pt idx="10148">
                  <c:v>37.412112988775128</c:v>
                </c:pt>
                <c:pt idx="10149">
                  <c:v>37.390526705316397</c:v>
                </c:pt>
                <c:pt idx="10150">
                  <c:v>37.390526705316397</c:v>
                </c:pt>
                <c:pt idx="10151">
                  <c:v>37.390526705316397</c:v>
                </c:pt>
                <c:pt idx="10152">
                  <c:v>37.390526705316397</c:v>
                </c:pt>
                <c:pt idx="10153">
                  <c:v>37.375107931417297</c:v>
                </c:pt>
                <c:pt idx="10154">
                  <c:v>37.365856667077836</c:v>
                </c:pt>
                <c:pt idx="10155">
                  <c:v>37.365856667077836</c:v>
                </c:pt>
                <c:pt idx="10156">
                  <c:v>37.356605402738374</c:v>
                </c:pt>
                <c:pt idx="10157">
                  <c:v>37.350437893178736</c:v>
                </c:pt>
                <c:pt idx="10158">
                  <c:v>37.34427038361909</c:v>
                </c:pt>
                <c:pt idx="10159">
                  <c:v>37.331935364499813</c:v>
                </c:pt>
                <c:pt idx="10160">
                  <c:v>37.331935364499813</c:v>
                </c:pt>
                <c:pt idx="10161">
                  <c:v>37.331935364499813</c:v>
                </c:pt>
                <c:pt idx="10162">
                  <c:v>37.319600345380536</c:v>
                </c:pt>
                <c:pt idx="10163">
                  <c:v>37.313432835820898</c:v>
                </c:pt>
                <c:pt idx="10164">
                  <c:v>37.307265326261259</c:v>
                </c:pt>
                <c:pt idx="10165">
                  <c:v>37.298014061921798</c:v>
                </c:pt>
                <c:pt idx="10166">
                  <c:v>37.298014061921798</c:v>
                </c:pt>
                <c:pt idx="10167">
                  <c:v>37.282595288022698</c:v>
                </c:pt>
                <c:pt idx="10168">
                  <c:v>37.282595288022698</c:v>
                </c:pt>
                <c:pt idx="10169">
                  <c:v>37.282595288022698</c:v>
                </c:pt>
                <c:pt idx="10170">
                  <c:v>37.270260268903414</c:v>
                </c:pt>
                <c:pt idx="10171">
                  <c:v>37.261009004563952</c:v>
                </c:pt>
                <c:pt idx="10172">
                  <c:v>37.261009004563952</c:v>
                </c:pt>
                <c:pt idx="10173">
                  <c:v>37.251757740224498</c:v>
                </c:pt>
                <c:pt idx="10174">
                  <c:v>37.23017145676576</c:v>
                </c:pt>
                <c:pt idx="10175">
                  <c:v>37.23017145676576</c:v>
                </c:pt>
                <c:pt idx="10176">
                  <c:v>37.23017145676576</c:v>
                </c:pt>
                <c:pt idx="10177">
                  <c:v>37.23017145676576</c:v>
                </c:pt>
                <c:pt idx="10178">
                  <c:v>37.23017145676576</c:v>
                </c:pt>
                <c:pt idx="10179">
                  <c:v>37.23017145676576</c:v>
                </c:pt>
                <c:pt idx="10180">
                  <c:v>37.208585173307021</c:v>
                </c:pt>
                <c:pt idx="10181">
                  <c:v>37.202417663747376</c:v>
                </c:pt>
                <c:pt idx="10182">
                  <c:v>37.190082644628099</c:v>
                </c:pt>
                <c:pt idx="10183">
                  <c:v>37.190082644628099</c:v>
                </c:pt>
                <c:pt idx="10184">
                  <c:v>37.190082644628099</c:v>
                </c:pt>
                <c:pt idx="10185">
                  <c:v>37.174663870728999</c:v>
                </c:pt>
                <c:pt idx="10186">
                  <c:v>37.174663870728999</c:v>
                </c:pt>
                <c:pt idx="10187">
                  <c:v>37.165412606389545</c:v>
                </c:pt>
                <c:pt idx="10188">
                  <c:v>37.159245096829899</c:v>
                </c:pt>
                <c:pt idx="10189">
                  <c:v>37.140742568150984</c:v>
                </c:pt>
                <c:pt idx="10190">
                  <c:v>37.140742568150984</c:v>
                </c:pt>
                <c:pt idx="10191">
                  <c:v>37.140742568150984</c:v>
                </c:pt>
                <c:pt idx="10192">
                  <c:v>37.140742568150984</c:v>
                </c:pt>
                <c:pt idx="10193">
                  <c:v>37.140742568150984</c:v>
                </c:pt>
                <c:pt idx="10194">
                  <c:v>37.122240039472061</c:v>
                </c:pt>
                <c:pt idx="10195">
                  <c:v>37.116072529912422</c:v>
                </c:pt>
                <c:pt idx="10196">
                  <c:v>37.109905020352777</c:v>
                </c:pt>
                <c:pt idx="10197">
                  <c:v>37.091402491673861</c:v>
                </c:pt>
                <c:pt idx="10198">
                  <c:v>37.091402491673861</c:v>
                </c:pt>
                <c:pt idx="10199">
                  <c:v>37.091402491673861</c:v>
                </c:pt>
                <c:pt idx="10200">
                  <c:v>37.091402491673861</c:v>
                </c:pt>
                <c:pt idx="10201">
                  <c:v>37.091402491673861</c:v>
                </c:pt>
                <c:pt idx="10202">
                  <c:v>37.072899962994946</c:v>
                </c:pt>
                <c:pt idx="10203">
                  <c:v>37.0667324534353</c:v>
                </c:pt>
                <c:pt idx="10204">
                  <c:v>37.048229924756384</c:v>
                </c:pt>
                <c:pt idx="10205">
                  <c:v>37.048229924756384</c:v>
                </c:pt>
                <c:pt idx="10206">
                  <c:v>37.048229924756384</c:v>
                </c:pt>
                <c:pt idx="10207">
                  <c:v>37.048229924756384</c:v>
                </c:pt>
                <c:pt idx="10208">
                  <c:v>37.048229924756384</c:v>
                </c:pt>
                <c:pt idx="10209">
                  <c:v>37.026643641297646</c:v>
                </c:pt>
                <c:pt idx="10210">
                  <c:v>37.026643641297646</c:v>
                </c:pt>
                <c:pt idx="10211">
                  <c:v>37.017392376958185</c:v>
                </c:pt>
                <c:pt idx="10212">
                  <c:v>37.011224867398546</c:v>
                </c:pt>
                <c:pt idx="10213">
                  <c:v>36.998889848279262</c:v>
                </c:pt>
                <c:pt idx="10214">
                  <c:v>36.998889848279262</c:v>
                </c:pt>
                <c:pt idx="10215">
                  <c:v>36.998889848279262</c:v>
                </c:pt>
                <c:pt idx="10216">
                  <c:v>36.971136055260885</c:v>
                </c:pt>
                <c:pt idx="10217">
                  <c:v>36.971136055260885</c:v>
                </c:pt>
                <c:pt idx="10218">
                  <c:v>36.971136055260885</c:v>
                </c:pt>
                <c:pt idx="10219">
                  <c:v>36.971136055260885</c:v>
                </c:pt>
                <c:pt idx="10220">
                  <c:v>36.971136055260885</c:v>
                </c:pt>
                <c:pt idx="10221">
                  <c:v>36.971136055260885</c:v>
                </c:pt>
                <c:pt idx="10222">
                  <c:v>36.934130997903047</c:v>
                </c:pt>
                <c:pt idx="10223">
                  <c:v>36.934130997903047</c:v>
                </c:pt>
                <c:pt idx="10224">
                  <c:v>36.934130997903047</c:v>
                </c:pt>
                <c:pt idx="10225">
                  <c:v>36.934130997903047</c:v>
                </c:pt>
                <c:pt idx="10226">
                  <c:v>36.934130997903047</c:v>
                </c:pt>
                <c:pt idx="10227">
                  <c:v>36.934130997903047</c:v>
                </c:pt>
                <c:pt idx="10228">
                  <c:v>36.912544714444309</c:v>
                </c:pt>
                <c:pt idx="10229">
                  <c:v>36.906377204884663</c:v>
                </c:pt>
                <c:pt idx="10230">
                  <c:v>36.897125940545209</c:v>
                </c:pt>
                <c:pt idx="10231">
                  <c:v>36.897125940545209</c:v>
                </c:pt>
                <c:pt idx="10232">
                  <c:v>36.887874676205747</c:v>
                </c:pt>
                <c:pt idx="10233">
                  <c:v>36.881707166646109</c:v>
                </c:pt>
                <c:pt idx="10234">
                  <c:v>36.87553965708647</c:v>
                </c:pt>
                <c:pt idx="10235">
                  <c:v>36.866288392747009</c:v>
                </c:pt>
                <c:pt idx="10236">
                  <c:v>36.866288392747009</c:v>
                </c:pt>
                <c:pt idx="10237">
                  <c:v>36.853953373627732</c:v>
                </c:pt>
                <c:pt idx="10238">
                  <c:v>36.853953373627732</c:v>
                </c:pt>
                <c:pt idx="10239">
                  <c:v>36.844702109288271</c:v>
                </c:pt>
                <c:pt idx="10240">
                  <c:v>36.835450844948809</c:v>
                </c:pt>
                <c:pt idx="10241">
                  <c:v>36.835450844948809</c:v>
                </c:pt>
                <c:pt idx="10242">
                  <c:v>36.826199580609348</c:v>
                </c:pt>
                <c:pt idx="10243">
                  <c:v>36.816948316269894</c:v>
                </c:pt>
                <c:pt idx="10244">
                  <c:v>36.816948316269894</c:v>
                </c:pt>
                <c:pt idx="10245">
                  <c:v>36.80461329715061</c:v>
                </c:pt>
                <c:pt idx="10246">
                  <c:v>36.80461329715061</c:v>
                </c:pt>
                <c:pt idx="10247">
                  <c:v>36.795362032811155</c:v>
                </c:pt>
                <c:pt idx="10248">
                  <c:v>36.786110768471694</c:v>
                </c:pt>
                <c:pt idx="10249">
                  <c:v>36.786110768471694</c:v>
                </c:pt>
                <c:pt idx="10250">
                  <c:v>36.776859504132233</c:v>
                </c:pt>
                <c:pt idx="10251">
                  <c:v>36.764524485012949</c:v>
                </c:pt>
                <c:pt idx="10252">
                  <c:v>36.764524485012949</c:v>
                </c:pt>
                <c:pt idx="10253">
                  <c:v>36.764524485012949</c:v>
                </c:pt>
                <c:pt idx="10254">
                  <c:v>36.752189465893672</c:v>
                </c:pt>
                <c:pt idx="10255">
                  <c:v>36.727519427655118</c:v>
                </c:pt>
                <c:pt idx="10256">
                  <c:v>36.727519427655118</c:v>
                </c:pt>
                <c:pt idx="10257">
                  <c:v>36.727519427655118</c:v>
                </c:pt>
                <c:pt idx="10258">
                  <c:v>36.727519427655118</c:v>
                </c:pt>
                <c:pt idx="10259">
                  <c:v>36.727519427655118</c:v>
                </c:pt>
                <c:pt idx="10260">
                  <c:v>36.727519427655118</c:v>
                </c:pt>
                <c:pt idx="10261">
                  <c:v>36.727519427655118</c:v>
                </c:pt>
                <c:pt idx="10262">
                  <c:v>36.690514370297272</c:v>
                </c:pt>
                <c:pt idx="10263">
                  <c:v>36.690514370297272</c:v>
                </c:pt>
                <c:pt idx="10264">
                  <c:v>36.690514370297272</c:v>
                </c:pt>
                <c:pt idx="10265">
                  <c:v>36.690514370297272</c:v>
                </c:pt>
                <c:pt idx="10266">
                  <c:v>36.690514370297272</c:v>
                </c:pt>
                <c:pt idx="10267">
                  <c:v>36.65967682249908</c:v>
                </c:pt>
                <c:pt idx="10268">
                  <c:v>36.65967682249908</c:v>
                </c:pt>
                <c:pt idx="10269">
                  <c:v>36.65967682249908</c:v>
                </c:pt>
                <c:pt idx="10270">
                  <c:v>36.65967682249908</c:v>
                </c:pt>
                <c:pt idx="10271">
                  <c:v>36.65967682249908</c:v>
                </c:pt>
                <c:pt idx="10272">
                  <c:v>36.641174293820157</c:v>
                </c:pt>
                <c:pt idx="10273">
                  <c:v>36.635006784260518</c:v>
                </c:pt>
                <c:pt idx="10274">
                  <c:v>36.625755519921057</c:v>
                </c:pt>
                <c:pt idx="10275">
                  <c:v>36.625755519921057</c:v>
                </c:pt>
                <c:pt idx="10276">
                  <c:v>36.616504255581596</c:v>
                </c:pt>
                <c:pt idx="10277">
                  <c:v>36.610336746021957</c:v>
                </c:pt>
                <c:pt idx="10278">
                  <c:v>36.604169236462312</c:v>
                </c:pt>
                <c:pt idx="10279">
                  <c:v>36.594917972122857</c:v>
                </c:pt>
                <c:pt idx="10280">
                  <c:v>36.594917972122857</c:v>
                </c:pt>
                <c:pt idx="10281">
                  <c:v>36.585666707783396</c:v>
                </c:pt>
                <c:pt idx="10282">
                  <c:v>36.579499198223758</c:v>
                </c:pt>
                <c:pt idx="10283">
                  <c:v>36.567164179104481</c:v>
                </c:pt>
                <c:pt idx="10284">
                  <c:v>36.567164179104481</c:v>
                </c:pt>
                <c:pt idx="10285">
                  <c:v>36.567164179104481</c:v>
                </c:pt>
                <c:pt idx="10286">
                  <c:v>36.551745405205374</c:v>
                </c:pt>
                <c:pt idx="10287">
                  <c:v>36.551745405205374</c:v>
                </c:pt>
                <c:pt idx="10288">
                  <c:v>36.542494140865919</c:v>
                </c:pt>
                <c:pt idx="10289">
                  <c:v>36.536326631306274</c:v>
                </c:pt>
                <c:pt idx="10290">
                  <c:v>36.530159121746642</c:v>
                </c:pt>
                <c:pt idx="10291">
                  <c:v>36.514740347847543</c:v>
                </c:pt>
                <c:pt idx="10292">
                  <c:v>36.514740347847543</c:v>
                </c:pt>
                <c:pt idx="10293">
                  <c:v>36.514740347847543</c:v>
                </c:pt>
                <c:pt idx="10294">
                  <c:v>36.514740347847543</c:v>
                </c:pt>
                <c:pt idx="10295">
                  <c:v>36.499321573948443</c:v>
                </c:pt>
                <c:pt idx="10296">
                  <c:v>36.486986554829159</c:v>
                </c:pt>
                <c:pt idx="10297">
                  <c:v>36.486986554829159</c:v>
                </c:pt>
                <c:pt idx="10298">
                  <c:v>36.486986554829159</c:v>
                </c:pt>
                <c:pt idx="10299">
                  <c:v>36.471567780930059</c:v>
                </c:pt>
                <c:pt idx="10300">
                  <c:v>36.471567780930059</c:v>
                </c:pt>
                <c:pt idx="10301">
                  <c:v>36.462316516590597</c:v>
                </c:pt>
                <c:pt idx="10302">
                  <c:v>36.446897742691505</c:v>
                </c:pt>
                <c:pt idx="10303">
                  <c:v>36.446897742691505</c:v>
                </c:pt>
                <c:pt idx="10304">
                  <c:v>36.446897742691505</c:v>
                </c:pt>
                <c:pt idx="10305">
                  <c:v>36.446897742691505</c:v>
                </c:pt>
                <c:pt idx="10306">
                  <c:v>36.431478968792405</c:v>
                </c:pt>
                <c:pt idx="10307">
                  <c:v>36.422227704452943</c:v>
                </c:pt>
                <c:pt idx="10308">
                  <c:v>36.422227704452943</c:v>
                </c:pt>
                <c:pt idx="10309">
                  <c:v>36.412976440113482</c:v>
                </c:pt>
                <c:pt idx="10310">
                  <c:v>36.400641420994198</c:v>
                </c:pt>
                <c:pt idx="10311">
                  <c:v>36.400641420994198</c:v>
                </c:pt>
                <c:pt idx="10312">
                  <c:v>36.400641420994198</c:v>
                </c:pt>
                <c:pt idx="10313">
                  <c:v>36.388306401874921</c:v>
                </c:pt>
                <c:pt idx="10314">
                  <c:v>36.382138892315282</c:v>
                </c:pt>
                <c:pt idx="10315">
                  <c:v>36.369803873196005</c:v>
                </c:pt>
                <c:pt idx="10316">
                  <c:v>36.369803873196005</c:v>
                </c:pt>
                <c:pt idx="10317">
                  <c:v>36.369803873196005</c:v>
                </c:pt>
                <c:pt idx="10318">
                  <c:v>36.357468854076721</c:v>
                </c:pt>
                <c:pt idx="10319">
                  <c:v>36.348217589737267</c:v>
                </c:pt>
                <c:pt idx="10320">
                  <c:v>36.348217589737267</c:v>
                </c:pt>
                <c:pt idx="10321">
                  <c:v>36.338966325397806</c:v>
                </c:pt>
                <c:pt idx="10322">
                  <c:v>36.33279881583816</c:v>
                </c:pt>
                <c:pt idx="10323">
                  <c:v>36.326631306278522</c:v>
                </c:pt>
                <c:pt idx="10324">
                  <c:v>36.301961268039967</c:v>
                </c:pt>
                <c:pt idx="10325">
                  <c:v>36.301961268039967</c:v>
                </c:pt>
                <c:pt idx="10326">
                  <c:v>36.301961268039967</c:v>
                </c:pt>
                <c:pt idx="10327">
                  <c:v>36.301961268039967</c:v>
                </c:pt>
                <c:pt idx="10328">
                  <c:v>36.301961268039967</c:v>
                </c:pt>
                <c:pt idx="10329">
                  <c:v>36.301961268039967</c:v>
                </c:pt>
                <c:pt idx="10330">
                  <c:v>36.301961268039967</c:v>
                </c:pt>
                <c:pt idx="10331">
                  <c:v>36.277291229801406</c:v>
                </c:pt>
                <c:pt idx="10332">
                  <c:v>36.271123720241768</c:v>
                </c:pt>
                <c:pt idx="10333">
                  <c:v>36.264956210682122</c:v>
                </c:pt>
                <c:pt idx="10334">
                  <c:v>36.258788701122484</c:v>
                </c:pt>
                <c:pt idx="10335">
                  <c:v>36.246453682003207</c:v>
                </c:pt>
                <c:pt idx="10336">
                  <c:v>36.246453682003207</c:v>
                </c:pt>
                <c:pt idx="10337">
                  <c:v>36.246453682003207</c:v>
                </c:pt>
                <c:pt idx="10338">
                  <c:v>36.23411866288393</c:v>
                </c:pt>
                <c:pt idx="10339">
                  <c:v>36.215616134205007</c:v>
                </c:pt>
                <c:pt idx="10340">
                  <c:v>36.215616134205007</c:v>
                </c:pt>
                <c:pt idx="10341">
                  <c:v>36.215616134205007</c:v>
                </c:pt>
                <c:pt idx="10342">
                  <c:v>36.215616134205007</c:v>
                </c:pt>
                <c:pt idx="10343">
                  <c:v>36.215616134205007</c:v>
                </c:pt>
                <c:pt idx="10344">
                  <c:v>36.197113605526084</c:v>
                </c:pt>
                <c:pt idx="10345">
                  <c:v>36.190946095966446</c:v>
                </c:pt>
                <c:pt idx="10346">
                  <c:v>36.175527322067346</c:v>
                </c:pt>
                <c:pt idx="10347">
                  <c:v>36.175527322067346</c:v>
                </c:pt>
                <c:pt idx="10348">
                  <c:v>36.175527322067346</c:v>
                </c:pt>
                <c:pt idx="10349">
                  <c:v>36.175527322067346</c:v>
                </c:pt>
                <c:pt idx="10350">
                  <c:v>36.150857283828792</c:v>
                </c:pt>
                <c:pt idx="10351">
                  <c:v>36.150857283828792</c:v>
                </c:pt>
                <c:pt idx="10352">
                  <c:v>36.150857283828792</c:v>
                </c:pt>
                <c:pt idx="10353">
                  <c:v>36.150857283828792</c:v>
                </c:pt>
                <c:pt idx="10354">
                  <c:v>36.135438509929692</c:v>
                </c:pt>
                <c:pt idx="10355">
                  <c:v>36.129271000370053</c:v>
                </c:pt>
                <c:pt idx="10356">
                  <c:v>36.116935981250769</c:v>
                </c:pt>
                <c:pt idx="10357">
                  <c:v>36.116935981250769</c:v>
                </c:pt>
                <c:pt idx="10358">
                  <c:v>36.116935981250769</c:v>
                </c:pt>
                <c:pt idx="10359">
                  <c:v>36.101517207351669</c:v>
                </c:pt>
                <c:pt idx="10360">
                  <c:v>36.101517207351669</c:v>
                </c:pt>
                <c:pt idx="10361">
                  <c:v>36.092265943012215</c:v>
                </c:pt>
                <c:pt idx="10362">
                  <c:v>36.083014678672754</c:v>
                </c:pt>
                <c:pt idx="10363">
                  <c:v>36.083014678672754</c:v>
                </c:pt>
                <c:pt idx="10364">
                  <c:v>36.07067965955347</c:v>
                </c:pt>
                <c:pt idx="10365">
                  <c:v>36.07067965955347</c:v>
                </c:pt>
                <c:pt idx="10366">
                  <c:v>36.061428395214016</c:v>
                </c:pt>
                <c:pt idx="10367">
                  <c:v>36.046009621314909</c:v>
                </c:pt>
                <c:pt idx="10368">
                  <c:v>36.046009621314909</c:v>
                </c:pt>
                <c:pt idx="10369">
                  <c:v>36.046009621314909</c:v>
                </c:pt>
                <c:pt idx="10370">
                  <c:v>36.046009621314909</c:v>
                </c:pt>
                <c:pt idx="10371">
                  <c:v>36.027507092635993</c:v>
                </c:pt>
                <c:pt idx="10372">
                  <c:v>36.027507092635993</c:v>
                </c:pt>
                <c:pt idx="10373">
                  <c:v>36.018255828296539</c:v>
                </c:pt>
                <c:pt idx="10374">
                  <c:v>36.012088318736893</c:v>
                </c:pt>
                <c:pt idx="10375">
                  <c:v>35.993585790057978</c:v>
                </c:pt>
                <c:pt idx="10376">
                  <c:v>35.993585790057978</c:v>
                </c:pt>
                <c:pt idx="10377">
                  <c:v>35.993585790057978</c:v>
                </c:pt>
                <c:pt idx="10378">
                  <c:v>35.993585790057978</c:v>
                </c:pt>
                <c:pt idx="10379">
                  <c:v>35.993585790057978</c:v>
                </c:pt>
                <c:pt idx="10380">
                  <c:v>35.975083261379055</c:v>
                </c:pt>
                <c:pt idx="10381">
                  <c:v>35.965831997039594</c:v>
                </c:pt>
                <c:pt idx="10382">
                  <c:v>35.965831997039594</c:v>
                </c:pt>
                <c:pt idx="10383">
                  <c:v>35.956580732700132</c:v>
                </c:pt>
                <c:pt idx="10384">
                  <c:v>35.950413223140501</c:v>
                </c:pt>
                <c:pt idx="10385">
                  <c:v>35.944245713580855</c:v>
                </c:pt>
                <c:pt idx="10386">
                  <c:v>35.916491920562478</c:v>
                </c:pt>
                <c:pt idx="10387">
                  <c:v>35.916491920562478</c:v>
                </c:pt>
                <c:pt idx="10388">
                  <c:v>35.916491920562478</c:v>
                </c:pt>
                <c:pt idx="10389">
                  <c:v>35.916491920562478</c:v>
                </c:pt>
                <c:pt idx="10390">
                  <c:v>35.916491920562478</c:v>
                </c:pt>
                <c:pt idx="10391">
                  <c:v>35.916491920562478</c:v>
                </c:pt>
                <c:pt idx="10392">
                  <c:v>35.916491920562478</c:v>
                </c:pt>
                <c:pt idx="10393">
                  <c:v>35.916491920562478</c:v>
                </c:pt>
                <c:pt idx="10394">
                  <c:v>35.888738127544094</c:v>
                </c:pt>
                <c:pt idx="10395">
                  <c:v>35.87948686320464</c:v>
                </c:pt>
                <c:pt idx="10396">
                  <c:v>35.87948686320464</c:v>
                </c:pt>
                <c:pt idx="10397">
                  <c:v>35.857900579745902</c:v>
                </c:pt>
                <c:pt idx="10398">
                  <c:v>35.857900579745902</c:v>
                </c:pt>
                <c:pt idx="10399">
                  <c:v>35.857900579745902</c:v>
                </c:pt>
                <c:pt idx="10400">
                  <c:v>35.857900579745902</c:v>
                </c:pt>
                <c:pt idx="10401">
                  <c:v>35.857900579745902</c:v>
                </c:pt>
                <c:pt idx="10402">
                  <c:v>35.830146786727518</c:v>
                </c:pt>
                <c:pt idx="10403">
                  <c:v>35.830146786727518</c:v>
                </c:pt>
                <c:pt idx="10404">
                  <c:v>35.830146786727518</c:v>
                </c:pt>
                <c:pt idx="10405">
                  <c:v>35.830146786727518</c:v>
                </c:pt>
                <c:pt idx="10406">
                  <c:v>35.814728012828418</c:v>
                </c:pt>
                <c:pt idx="10407">
                  <c:v>35.808560503268779</c:v>
                </c:pt>
                <c:pt idx="10408">
                  <c:v>35.802392993709141</c:v>
                </c:pt>
                <c:pt idx="10409">
                  <c:v>35.783890465030218</c:v>
                </c:pt>
                <c:pt idx="10410">
                  <c:v>35.783890465030218</c:v>
                </c:pt>
                <c:pt idx="10411">
                  <c:v>35.783890465030218</c:v>
                </c:pt>
                <c:pt idx="10412">
                  <c:v>35.783890465030218</c:v>
                </c:pt>
                <c:pt idx="10413">
                  <c:v>35.783890465030218</c:v>
                </c:pt>
                <c:pt idx="10414">
                  <c:v>35.76230418157148</c:v>
                </c:pt>
                <c:pt idx="10415">
                  <c:v>35.76230418157148</c:v>
                </c:pt>
                <c:pt idx="10416">
                  <c:v>35.749969162452203</c:v>
                </c:pt>
                <c:pt idx="10417">
                  <c:v>35.749969162452203</c:v>
                </c:pt>
                <c:pt idx="10418">
                  <c:v>35.740717898112742</c:v>
                </c:pt>
                <c:pt idx="10419">
                  <c:v>35.731466633773287</c:v>
                </c:pt>
                <c:pt idx="10420">
                  <c:v>35.731466633773287</c:v>
                </c:pt>
                <c:pt idx="10421">
                  <c:v>35.722215369433826</c:v>
                </c:pt>
                <c:pt idx="10422">
                  <c:v>35.712964105094365</c:v>
                </c:pt>
                <c:pt idx="10423">
                  <c:v>35.712964105094365</c:v>
                </c:pt>
                <c:pt idx="10424">
                  <c:v>35.703712840754903</c:v>
                </c:pt>
                <c:pt idx="10425">
                  <c:v>35.691377821635619</c:v>
                </c:pt>
                <c:pt idx="10426">
                  <c:v>35.691377821635619</c:v>
                </c:pt>
                <c:pt idx="10427">
                  <c:v>35.691377821635619</c:v>
                </c:pt>
                <c:pt idx="10428">
                  <c:v>35.679042802516342</c:v>
                </c:pt>
                <c:pt idx="10429">
                  <c:v>35.672875292956704</c:v>
                </c:pt>
                <c:pt idx="10430">
                  <c:v>35.666707783397065</c:v>
                </c:pt>
                <c:pt idx="10431">
                  <c:v>35.660540273837427</c:v>
                </c:pt>
                <c:pt idx="10432">
                  <c:v>35.651289009497965</c:v>
                </c:pt>
                <c:pt idx="10433">
                  <c:v>35.651289009497965</c:v>
                </c:pt>
                <c:pt idx="10434">
                  <c:v>35.642037745158504</c:v>
                </c:pt>
                <c:pt idx="10435">
                  <c:v>35.629702726039227</c:v>
                </c:pt>
                <c:pt idx="10436">
                  <c:v>35.629702726039227</c:v>
                </c:pt>
                <c:pt idx="10437">
                  <c:v>35.629702726039227</c:v>
                </c:pt>
                <c:pt idx="10438">
                  <c:v>35.617367706919943</c:v>
                </c:pt>
                <c:pt idx="10439">
                  <c:v>35.608116442580481</c:v>
                </c:pt>
                <c:pt idx="10440">
                  <c:v>35.608116442580481</c:v>
                </c:pt>
                <c:pt idx="10441">
                  <c:v>35.595781423461212</c:v>
                </c:pt>
                <c:pt idx="10442">
                  <c:v>35.595781423461212</c:v>
                </c:pt>
                <c:pt idx="10443">
                  <c:v>35.583446404341927</c:v>
                </c:pt>
                <c:pt idx="10444">
                  <c:v>35.583446404341927</c:v>
                </c:pt>
                <c:pt idx="10445">
                  <c:v>35.574195140002466</c:v>
                </c:pt>
                <c:pt idx="10446">
                  <c:v>35.568027630442828</c:v>
                </c:pt>
                <c:pt idx="10447">
                  <c:v>35.561860120883189</c:v>
                </c:pt>
                <c:pt idx="10448">
                  <c:v>35.552608856543728</c:v>
                </c:pt>
                <c:pt idx="10449">
                  <c:v>35.552608856543728</c:v>
                </c:pt>
                <c:pt idx="10450">
                  <c:v>35.527938818305167</c:v>
                </c:pt>
                <c:pt idx="10451">
                  <c:v>35.527938818305167</c:v>
                </c:pt>
                <c:pt idx="10452">
                  <c:v>35.527938818305167</c:v>
                </c:pt>
                <c:pt idx="10453">
                  <c:v>35.527938818305167</c:v>
                </c:pt>
                <c:pt idx="10454">
                  <c:v>35.527938818305167</c:v>
                </c:pt>
                <c:pt idx="10455">
                  <c:v>35.527938818305167</c:v>
                </c:pt>
                <c:pt idx="10456">
                  <c:v>35.506352534846428</c:v>
                </c:pt>
                <c:pt idx="10457">
                  <c:v>35.50018502528679</c:v>
                </c:pt>
                <c:pt idx="10458">
                  <c:v>35.494017515727151</c:v>
                </c:pt>
                <c:pt idx="10459">
                  <c:v>35.487850006167513</c:v>
                </c:pt>
                <c:pt idx="10460">
                  <c:v>35.472431232268406</c:v>
                </c:pt>
                <c:pt idx="10461">
                  <c:v>35.472431232268406</c:v>
                </c:pt>
                <c:pt idx="10462">
                  <c:v>35.472431232268406</c:v>
                </c:pt>
                <c:pt idx="10463">
                  <c:v>35.472431232268406</c:v>
                </c:pt>
                <c:pt idx="10464">
                  <c:v>35.45392870358949</c:v>
                </c:pt>
                <c:pt idx="10465">
                  <c:v>35.45392870358949</c:v>
                </c:pt>
                <c:pt idx="10466">
                  <c:v>35.444677439250036</c:v>
                </c:pt>
                <c:pt idx="10467">
                  <c:v>35.43850992969039</c:v>
                </c:pt>
                <c:pt idx="10468">
                  <c:v>35.432342420130752</c:v>
                </c:pt>
                <c:pt idx="10469">
                  <c:v>35.416923646231652</c:v>
                </c:pt>
                <c:pt idx="10470">
                  <c:v>35.416923646231652</c:v>
                </c:pt>
                <c:pt idx="10471">
                  <c:v>35.416923646231652</c:v>
                </c:pt>
                <c:pt idx="10472">
                  <c:v>35.416923646231652</c:v>
                </c:pt>
                <c:pt idx="10473">
                  <c:v>35.398421117552729</c:v>
                </c:pt>
                <c:pt idx="10474">
                  <c:v>35.398421117552729</c:v>
                </c:pt>
                <c:pt idx="10475">
                  <c:v>35.386086098433452</c:v>
                </c:pt>
                <c:pt idx="10476">
                  <c:v>35.386086098433452</c:v>
                </c:pt>
                <c:pt idx="10477">
                  <c:v>35.367583569754537</c:v>
                </c:pt>
                <c:pt idx="10478">
                  <c:v>35.367583569754537</c:v>
                </c:pt>
                <c:pt idx="10479">
                  <c:v>35.367583569754537</c:v>
                </c:pt>
                <c:pt idx="10480">
                  <c:v>35.367583569754537</c:v>
                </c:pt>
                <c:pt idx="10481">
                  <c:v>35.339829776736153</c:v>
                </c:pt>
                <c:pt idx="10482">
                  <c:v>35.339829776736153</c:v>
                </c:pt>
                <c:pt idx="10483">
                  <c:v>35.339829776736153</c:v>
                </c:pt>
                <c:pt idx="10484">
                  <c:v>35.339829776736153</c:v>
                </c:pt>
                <c:pt idx="10485">
                  <c:v>35.339829776736153</c:v>
                </c:pt>
                <c:pt idx="10486">
                  <c:v>35.318243493277414</c:v>
                </c:pt>
                <c:pt idx="10487">
                  <c:v>35.318243493277414</c:v>
                </c:pt>
                <c:pt idx="10488">
                  <c:v>35.308992228937953</c:v>
                </c:pt>
                <c:pt idx="10489">
                  <c:v>35.296657209818676</c:v>
                </c:pt>
                <c:pt idx="10490">
                  <c:v>35.296657209818676</c:v>
                </c:pt>
                <c:pt idx="10491">
                  <c:v>35.296657209818676</c:v>
                </c:pt>
                <c:pt idx="10492">
                  <c:v>35.281238435919576</c:v>
                </c:pt>
                <c:pt idx="10493">
                  <c:v>35.281238435919576</c:v>
                </c:pt>
                <c:pt idx="10494">
                  <c:v>35.268903416800299</c:v>
                </c:pt>
                <c:pt idx="10495">
                  <c:v>35.268903416800299</c:v>
                </c:pt>
                <c:pt idx="10496">
                  <c:v>35.256568397681015</c:v>
                </c:pt>
                <c:pt idx="10497">
                  <c:v>35.256568397681015</c:v>
                </c:pt>
                <c:pt idx="10498">
                  <c:v>35.241149623781915</c:v>
                </c:pt>
                <c:pt idx="10499">
                  <c:v>35.241149623781915</c:v>
                </c:pt>
                <c:pt idx="10500">
                  <c:v>35.241149623781915</c:v>
                </c:pt>
                <c:pt idx="10501">
                  <c:v>35.225730849882822</c:v>
                </c:pt>
                <c:pt idx="10502">
                  <c:v>35.225730849882822</c:v>
                </c:pt>
                <c:pt idx="10503">
                  <c:v>35.216479585543361</c:v>
                </c:pt>
                <c:pt idx="10504">
                  <c:v>35.210312075983715</c:v>
                </c:pt>
                <c:pt idx="10505">
                  <c:v>35.204144566424077</c:v>
                </c:pt>
                <c:pt idx="10506">
                  <c:v>35.188725792524977</c:v>
                </c:pt>
                <c:pt idx="10507">
                  <c:v>35.188725792524977</c:v>
                </c:pt>
                <c:pt idx="10508">
                  <c:v>35.188725792524977</c:v>
                </c:pt>
                <c:pt idx="10509">
                  <c:v>35.188725792524977</c:v>
                </c:pt>
                <c:pt idx="10510">
                  <c:v>35.164055754286423</c:v>
                </c:pt>
                <c:pt idx="10511">
                  <c:v>35.164055754286423</c:v>
                </c:pt>
                <c:pt idx="10512">
                  <c:v>35.164055754286423</c:v>
                </c:pt>
                <c:pt idx="10513">
                  <c:v>35.164055754286423</c:v>
                </c:pt>
                <c:pt idx="10514">
                  <c:v>35.148636980387323</c:v>
                </c:pt>
                <c:pt idx="10515">
                  <c:v>35.142469470827677</c:v>
                </c:pt>
                <c:pt idx="10516">
                  <c:v>35.136301961268039</c:v>
                </c:pt>
                <c:pt idx="10517">
                  <c:v>35.1301344517084</c:v>
                </c:pt>
                <c:pt idx="10518">
                  <c:v>35.108548168249662</c:v>
                </c:pt>
                <c:pt idx="10519">
                  <c:v>35.108548168249662</c:v>
                </c:pt>
                <c:pt idx="10520">
                  <c:v>35.108548168249662</c:v>
                </c:pt>
                <c:pt idx="10521">
                  <c:v>35.108548168249662</c:v>
                </c:pt>
                <c:pt idx="10522">
                  <c:v>35.108548168249662</c:v>
                </c:pt>
                <c:pt idx="10523">
                  <c:v>35.108548168249662</c:v>
                </c:pt>
                <c:pt idx="10524">
                  <c:v>35.080794375231285</c:v>
                </c:pt>
                <c:pt idx="10525">
                  <c:v>35.080794375231285</c:v>
                </c:pt>
                <c:pt idx="10526">
                  <c:v>35.080794375231285</c:v>
                </c:pt>
                <c:pt idx="10527">
                  <c:v>35.068459356112001</c:v>
                </c:pt>
                <c:pt idx="10528">
                  <c:v>35.062291846552363</c:v>
                </c:pt>
                <c:pt idx="10529">
                  <c:v>35.056124336992724</c:v>
                </c:pt>
                <c:pt idx="10530">
                  <c:v>35.049956827433078</c:v>
                </c:pt>
                <c:pt idx="10531">
                  <c:v>35.016035524855063</c:v>
                </c:pt>
                <c:pt idx="10532">
                  <c:v>35.016035524855063</c:v>
                </c:pt>
                <c:pt idx="10533">
                  <c:v>35.016035524855063</c:v>
                </c:pt>
                <c:pt idx="10534">
                  <c:v>35.016035524855063</c:v>
                </c:pt>
                <c:pt idx="10535">
                  <c:v>35.016035524855063</c:v>
                </c:pt>
                <c:pt idx="10536">
                  <c:v>35.016035524855063</c:v>
                </c:pt>
                <c:pt idx="10537">
                  <c:v>35.016035524855063</c:v>
                </c:pt>
                <c:pt idx="10538">
                  <c:v>35.016035524855063</c:v>
                </c:pt>
                <c:pt idx="10539">
                  <c:v>35.016035524855063</c:v>
                </c:pt>
                <c:pt idx="10540">
                  <c:v>35.016035524855063</c:v>
                </c:pt>
                <c:pt idx="10541">
                  <c:v>34.975946712717402</c:v>
                </c:pt>
                <c:pt idx="10542">
                  <c:v>34.975946712717402</c:v>
                </c:pt>
                <c:pt idx="10543">
                  <c:v>34.975946712717402</c:v>
                </c:pt>
                <c:pt idx="10544">
                  <c:v>34.954360429258664</c:v>
                </c:pt>
                <c:pt idx="10545">
                  <c:v>34.954360429258664</c:v>
                </c:pt>
                <c:pt idx="10546">
                  <c:v>34.954360429258664</c:v>
                </c:pt>
                <c:pt idx="10547">
                  <c:v>34.954360429258664</c:v>
                </c:pt>
                <c:pt idx="10548">
                  <c:v>34.938941655359571</c:v>
                </c:pt>
                <c:pt idx="10549">
                  <c:v>34.917355371900825</c:v>
                </c:pt>
                <c:pt idx="10550">
                  <c:v>34.917355371900825</c:v>
                </c:pt>
                <c:pt idx="10551">
                  <c:v>34.917355371900825</c:v>
                </c:pt>
                <c:pt idx="10552">
                  <c:v>34.917355371900825</c:v>
                </c:pt>
                <c:pt idx="10553">
                  <c:v>34.917355371900825</c:v>
                </c:pt>
                <c:pt idx="10554">
                  <c:v>34.917355371900825</c:v>
                </c:pt>
                <c:pt idx="10555">
                  <c:v>34.895769088442087</c:v>
                </c:pt>
                <c:pt idx="10556">
                  <c:v>34.886517824102626</c:v>
                </c:pt>
                <c:pt idx="10557">
                  <c:v>34.886517824102626</c:v>
                </c:pt>
                <c:pt idx="10558">
                  <c:v>34.877266559763171</c:v>
                </c:pt>
                <c:pt idx="10559">
                  <c:v>34.871099050203533</c:v>
                </c:pt>
                <c:pt idx="10560">
                  <c:v>34.858764031084249</c:v>
                </c:pt>
                <c:pt idx="10561">
                  <c:v>34.858764031084249</c:v>
                </c:pt>
                <c:pt idx="10562">
                  <c:v>34.858764031084249</c:v>
                </c:pt>
                <c:pt idx="10563">
                  <c:v>34.846429011964972</c:v>
                </c:pt>
                <c:pt idx="10564">
                  <c:v>34.824842728506226</c:v>
                </c:pt>
                <c:pt idx="10565">
                  <c:v>34.824842728506226</c:v>
                </c:pt>
                <c:pt idx="10566">
                  <c:v>34.824842728506226</c:v>
                </c:pt>
                <c:pt idx="10567">
                  <c:v>34.824842728506226</c:v>
                </c:pt>
                <c:pt idx="10568">
                  <c:v>34.824842728506226</c:v>
                </c:pt>
                <c:pt idx="10569">
                  <c:v>34.824842728506226</c:v>
                </c:pt>
                <c:pt idx="10570">
                  <c:v>34.803256445047495</c:v>
                </c:pt>
                <c:pt idx="10571">
                  <c:v>34.797088935487849</c:v>
                </c:pt>
                <c:pt idx="10572">
                  <c:v>34.787837671148395</c:v>
                </c:pt>
                <c:pt idx="10573">
                  <c:v>34.787837671148395</c:v>
                </c:pt>
                <c:pt idx="10574">
                  <c:v>34.778586406808934</c:v>
                </c:pt>
                <c:pt idx="10575">
                  <c:v>34.772418897249288</c:v>
                </c:pt>
                <c:pt idx="10576">
                  <c:v>34.76625138768965</c:v>
                </c:pt>
                <c:pt idx="10577">
                  <c:v>34.757000123350188</c:v>
                </c:pt>
                <c:pt idx="10578">
                  <c:v>34.757000123350188</c:v>
                </c:pt>
                <c:pt idx="10579">
                  <c:v>34.747748859010727</c:v>
                </c:pt>
                <c:pt idx="10580">
                  <c:v>34.738497594671273</c:v>
                </c:pt>
                <c:pt idx="10581">
                  <c:v>34.738497594671273</c:v>
                </c:pt>
                <c:pt idx="10582">
                  <c:v>34.729246330331812</c:v>
                </c:pt>
                <c:pt idx="10583">
                  <c:v>34.723078820772173</c:v>
                </c:pt>
                <c:pt idx="10584">
                  <c:v>34.716911311212534</c:v>
                </c:pt>
                <c:pt idx="10585">
                  <c:v>34.710743801652896</c:v>
                </c:pt>
                <c:pt idx="10586">
                  <c:v>34.70457629209325</c:v>
                </c:pt>
                <c:pt idx="10587">
                  <c:v>34.695325027753796</c:v>
                </c:pt>
                <c:pt idx="10588">
                  <c:v>34.695325027753796</c:v>
                </c:pt>
                <c:pt idx="10589">
                  <c:v>34.658319970395958</c:v>
                </c:pt>
                <c:pt idx="10590">
                  <c:v>34.658319970395958</c:v>
                </c:pt>
                <c:pt idx="10591">
                  <c:v>34.658319970395958</c:v>
                </c:pt>
                <c:pt idx="10592">
                  <c:v>34.658319970395958</c:v>
                </c:pt>
                <c:pt idx="10593">
                  <c:v>34.658319970395958</c:v>
                </c:pt>
                <c:pt idx="10594">
                  <c:v>34.658319970395958</c:v>
                </c:pt>
                <c:pt idx="10595">
                  <c:v>34.658319970395958</c:v>
                </c:pt>
                <c:pt idx="10596">
                  <c:v>34.658319970395958</c:v>
                </c:pt>
                <c:pt idx="10597">
                  <c:v>34.658319970395958</c:v>
                </c:pt>
                <c:pt idx="10598">
                  <c:v>34.658319970395958</c:v>
                </c:pt>
                <c:pt idx="10599">
                  <c:v>34.621314913038113</c:v>
                </c:pt>
                <c:pt idx="10600">
                  <c:v>34.621314913038113</c:v>
                </c:pt>
                <c:pt idx="10601">
                  <c:v>34.612063648698651</c:v>
                </c:pt>
                <c:pt idx="10602">
                  <c:v>34.605896139139013</c:v>
                </c:pt>
                <c:pt idx="10603">
                  <c:v>34.599728629579374</c:v>
                </c:pt>
                <c:pt idx="10604">
                  <c:v>34.593561120019736</c:v>
                </c:pt>
                <c:pt idx="10605">
                  <c:v>34.587393610460097</c:v>
                </c:pt>
                <c:pt idx="10606">
                  <c:v>34.568891081781175</c:v>
                </c:pt>
                <c:pt idx="10607">
                  <c:v>34.568891081781175</c:v>
                </c:pt>
                <c:pt idx="10608">
                  <c:v>34.568891081781175</c:v>
                </c:pt>
                <c:pt idx="10609">
                  <c:v>34.568891081781175</c:v>
                </c:pt>
                <c:pt idx="10610">
                  <c:v>34.568891081781175</c:v>
                </c:pt>
                <c:pt idx="10611">
                  <c:v>34.547304798322436</c:v>
                </c:pt>
                <c:pt idx="10612">
                  <c:v>34.547304798322436</c:v>
                </c:pt>
                <c:pt idx="10613">
                  <c:v>34.538053533982975</c:v>
                </c:pt>
                <c:pt idx="10614">
                  <c:v>34.525718514863698</c:v>
                </c:pt>
                <c:pt idx="10615">
                  <c:v>34.525718514863698</c:v>
                </c:pt>
                <c:pt idx="10616">
                  <c:v>34.525718514863698</c:v>
                </c:pt>
                <c:pt idx="10617">
                  <c:v>34.510299740964598</c:v>
                </c:pt>
                <c:pt idx="10618">
                  <c:v>34.510299740964598</c:v>
                </c:pt>
                <c:pt idx="10619">
                  <c:v>34.501048476625144</c:v>
                </c:pt>
                <c:pt idx="10620">
                  <c:v>34.494880967065498</c:v>
                </c:pt>
                <c:pt idx="10621">
                  <c:v>34.48871345750586</c:v>
                </c:pt>
                <c:pt idx="10622">
                  <c:v>34.476378438386575</c:v>
                </c:pt>
                <c:pt idx="10623">
                  <c:v>34.476378438386575</c:v>
                </c:pt>
                <c:pt idx="10624">
                  <c:v>34.476378438386575</c:v>
                </c:pt>
                <c:pt idx="10625">
                  <c:v>34.464043419267298</c:v>
                </c:pt>
                <c:pt idx="10626">
                  <c:v>34.445540890588383</c:v>
                </c:pt>
                <c:pt idx="10627">
                  <c:v>34.445540890588383</c:v>
                </c:pt>
                <c:pt idx="10628">
                  <c:v>34.445540890588383</c:v>
                </c:pt>
                <c:pt idx="10629">
                  <c:v>34.445540890588383</c:v>
                </c:pt>
                <c:pt idx="10630">
                  <c:v>34.445540890588383</c:v>
                </c:pt>
                <c:pt idx="10631">
                  <c:v>34.42703836190946</c:v>
                </c:pt>
                <c:pt idx="10632">
                  <c:v>34.420870852349822</c:v>
                </c:pt>
                <c:pt idx="10633">
                  <c:v>34.414703342790183</c:v>
                </c:pt>
                <c:pt idx="10634">
                  <c:v>34.408535833230545</c:v>
                </c:pt>
                <c:pt idx="10635">
                  <c:v>34.396200814111261</c:v>
                </c:pt>
                <c:pt idx="10636">
                  <c:v>34.396200814111261</c:v>
                </c:pt>
                <c:pt idx="10637">
                  <c:v>34.396200814111261</c:v>
                </c:pt>
                <c:pt idx="10638">
                  <c:v>34.377698285432338</c:v>
                </c:pt>
                <c:pt idx="10639">
                  <c:v>34.377698285432338</c:v>
                </c:pt>
                <c:pt idx="10640">
                  <c:v>34.377698285432338</c:v>
                </c:pt>
                <c:pt idx="10641">
                  <c:v>34.365363266313068</c:v>
                </c:pt>
                <c:pt idx="10642">
                  <c:v>34.349944492413961</c:v>
                </c:pt>
                <c:pt idx="10643">
                  <c:v>34.349944492413961</c:v>
                </c:pt>
                <c:pt idx="10644">
                  <c:v>34.349944492413961</c:v>
                </c:pt>
                <c:pt idx="10645">
                  <c:v>34.349944492413961</c:v>
                </c:pt>
                <c:pt idx="10646">
                  <c:v>34.3252744541754</c:v>
                </c:pt>
                <c:pt idx="10647">
                  <c:v>34.3252744541754</c:v>
                </c:pt>
                <c:pt idx="10648">
                  <c:v>34.3252744541754</c:v>
                </c:pt>
                <c:pt idx="10649">
                  <c:v>34.3252744541754</c:v>
                </c:pt>
                <c:pt idx="10650">
                  <c:v>34.303688170716661</c:v>
                </c:pt>
                <c:pt idx="10651">
                  <c:v>34.303688170716661</c:v>
                </c:pt>
                <c:pt idx="10652">
                  <c:v>34.303688170716661</c:v>
                </c:pt>
                <c:pt idx="10653">
                  <c:v>34.275934377698285</c:v>
                </c:pt>
                <c:pt idx="10654">
                  <c:v>34.275934377698285</c:v>
                </c:pt>
                <c:pt idx="10655">
                  <c:v>34.275934377698285</c:v>
                </c:pt>
                <c:pt idx="10656">
                  <c:v>34.275934377698285</c:v>
                </c:pt>
                <c:pt idx="10657">
                  <c:v>34.275934377698285</c:v>
                </c:pt>
                <c:pt idx="10658">
                  <c:v>34.275934377698285</c:v>
                </c:pt>
                <c:pt idx="10659">
                  <c:v>34.251264339459723</c:v>
                </c:pt>
                <c:pt idx="10660">
                  <c:v>34.251264339459723</c:v>
                </c:pt>
                <c:pt idx="10661">
                  <c:v>34.238929320340446</c:v>
                </c:pt>
                <c:pt idx="10662">
                  <c:v>34.238929320340446</c:v>
                </c:pt>
                <c:pt idx="10663">
                  <c:v>34.214259282101892</c:v>
                </c:pt>
                <c:pt idx="10664">
                  <c:v>34.214259282101892</c:v>
                </c:pt>
                <c:pt idx="10665">
                  <c:v>34.214259282101892</c:v>
                </c:pt>
                <c:pt idx="10666">
                  <c:v>34.214259282101892</c:v>
                </c:pt>
                <c:pt idx="10667">
                  <c:v>34.214259282101892</c:v>
                </c:pt>
                <c:pt idx="10668">
                  <c:v>34.214259282101892</c:v>
                </c:pt>
                <c:pt idx="10669">
                  <c:v>34.192672998643147</c:v>
                </c:pt>
                <c:pt idx="10670">
                  <c:v>34.186505489083508</c:v>
                </c:pt>
                <c:pt idx="10671">
                  <c:v>34.177254224744047</c:v>
                </c:pt>
                <c:pt idx="10672">
                  <c:v>34.177254224744047</c:v>
                </c:pt>
                <c:pt idx="10673">
                  <c:v>34.168002960404586</c:v>
                </c:pt>
                <c:pt idx="10674">
                  <c:v>34.146416676945854</c:v>
                </c:pt>
                <c:pt idx="10675">
                  <c:v>34.146416676945854</c:v>
                </c:pt>
                <c:pt idx="10676">
                  <c:v>34.146416676945854</c:v>
                </c:pt>
                <c:pt idx="10677">
                  <c:v>34.146416676945854</c:v>
                </c:pt>
                <c:pt idx="10678">
                  <c:v>34.146416676945854</c:v>
                </c:pt>
                <c:pt idx="10679">
                  <c:v>34.146416676945854</c:v>
                </c:pt>
                <c:pt idx="10680">
                  <c:v>34.124830393487109</c:v>
                </c:pt>
                <c:pt idx="10681">
                  <c:v>34.11866288392747</c:v>
                </c:pt>
                <c:pt idx="10682">
                  <c:v>34.106327864808186</c:v>
                </c:pt>
                <c:pt idx="10683">
                  <c:v>34.106327864808186</c:v>
                </c:pt>
                <c:pt idx="10684">
                  <c:v>34.106327864808186</c:v>
                </c:pt>
                <c:pt idx="10685">
                  <c:v>34.093992845688909</c:v>
                </c:pt>
                <c:pt idx="10686">
                  <c:v>34.084741581349455</c:v>
                </c:pt>
                <c:pt idx="10687">
                  <c:v>34.084741581349455</c:v>
                </c:pt>
                <c:pt idx="10688">
                  <c:v>34.075490317009994</c:v>
                </c:pt>
                <c:pt idx="10689">
                  <c:v>34.069322807450355</c:v>
                </c:pt>
                <c:pt idx="10690">
                  <c:v>34.06315529789071</c:v>
                </c:pt>
                <c:pt idx="10691">
                  <c:v>34.050820278771432</c:v>
                </c:pt>
                <c:pt idx="10692">
                  <c:v>34.050820278771432</c:v>
                </c:pt>
                <c:pt idx="10693">
                  <c:v>34.050820278771432</c:v>
                </c:pt>
                <c:pt idx="10694">
                  <c:v>34.038485259652148</c:v>
                </c:pt>
                <c:pt idx="10695">
                  <c:v>34.03231775009251</c:v>
                </c:pt>
                <c:pt idx="10696">
                  <c:v>34.026150240532871</c:v>
                </c:pt>
                <c:pt idx="10697">
                  <c:v>34.01689897619341</c:v>
                </c:pt>
                <c:pt idx="10698">
                  <c:v>34.01689897619341</c:v>
                </c:pt>
                <c:pt idx="10699">
                  <c:v>34.007647711853956</c:v>
                </c:pt>
                <c:pt idx="10700">
                  <c:v>34.001480202294317</c:v>
                </c:pt>
                <c:pt idx="10701">
                  <c:v>33.986061428395217</c:v>
                </c:pt>
                <c:pt idx="10702">
                  <c:v>33.986061428395217</c:v>
                </c:pt>
                <c:pt idx="10703">
                  <c:v>33.986061428395217</c:v>
                </c:pt>
                <c:pt idx="10704">
                  <c:v>33.986061428395217</c:v>
                </c:pt>
                <c:pt idx="10705">
                  <c:v>33.97064265449611</c:v>
                </c:pt>
                <c:pt idx="10706">
                  <c:v>33.955223880597011</c:v>
                </c:pt>
                <c:pt idx="10707">
                  <c:v>33.955223880597011</c:v>
                </c:pt>
                <c:pt idx="10708">
                  <c:v>33.955223880597011</c:v>
                </c:pt>
                <c:pt idx="10709">
                  <c:v>33.955223880597011</c:v>
                </c:pt>
                <c:pt idx="10710">
                  <c:v>33.939805106697918</c:v>
                </c:pt>
                <c:pt idx="10711">
                  <c:v>33.930553842358457</c:v>
                </c:pt>
                <c:pt idx="10712">
                  <c:v>33.930553842358457</c:v>
                </c:pt>
                <c:pt idx="10713">
                  <c:v>33.918218823239179</c:v>
                </c:pt>
                <c:pt idx="10714">
                  <c:v>33.918218823239179</c:v>
                </c:pt>
                <c:pt idx="10715">
                  <c:v>33.908967558899718</c:v>
                </c:pt>
                <c:pt idx="10716">
                  <c:v>33.902800049340073</c:v>
                </c:pt>
                <c:pt idx="10717">
                  <c:v>33.896632539780434</c:v>
                </c:pt>
                <c:pt idx="10718">
                  <c:v>33.890465030220795</c:v>
                </c:pt>
                <c:pt idx="10719">
                  <c:v>33.884297520661157</c:v>
                </c:pt>
                <c:pt idx="10720">
                  <c:v>33.878130011101518</c:v>
                </c:pt>
                <c:pt idx="10721">
                  <c:v>33.87196250154188</c:v>
                </c:pt>
                <c:pt idx="10722">
                  <c:v>33.865794991982241</c:v>
                </c:pt>
                <c:pt idx="10723">
                  <c:v>33.85654372764278</c:v>
                </c:pt>
                <c:pt idx="10724">
                  <c:v>33.85654372764278</c:v>
                </c:pt>
                <c:pt idx="10725">
                  <c:v>33.831873689404219</c:v>
                </c:pt>
                <c:pt idx="10726">
                  <c:v>33.831873689404219</c:v>
                </c:pt>
                <c:pt idx="10727">
                  <c:v>33.831873689404219</c:v>
                </c:pt>
                <c:pt idx="10728">
                  <c:v>33.831873689404219</c:v>
                </c:pt>
                <c:pt idx="10729">
                  <c:v>33.831873689404219</c:v>
                </c:pt>
                <c:pt idx="10730">
                  <c:v>33.831873689404219</c:v>
                </c:pt>
                <c:pt idx="10731">
                  <c:v>33.807203651165658</c:v>
                </c:pt>
                <c:pt idx="10732">
                  <c:v>33.807203651165658</c:v>
                </c:pt>
                <c:pt idx="10733">
                  <c:v>33.773282348587642</c:v>
                </c:pt>
                <c:pt idx="10734">
                  <c:v>33.773282348587642</c:v>
                </c:pt>
                <c:pt idx="10735">
                  <c:v>33.773282348587642</c:v>
                </c:pt>
                <c:pt idx="10736">
                  <c:v>33.773282348587642</c:v>
                </c:pt>
                <c:pt idx="10737">
                  <c:v>33.773282348587642</c:v>
                </c:pt>
                <c:pt idx="10738">
                  <c:v>33.773282348587642</c:v>
                </c:pt>
                <c:pt idx="10739">
                  <c:v>33.773282348587642</c:v>
                </c:pt>
                <c:pt idx="10740">
                  <c:v>33.773282348587642</c:v>
                </c:pt>
                <c:pt idx="10741">
                  <c:v>33.773282348587642</c:v>
                </c:pt>
                <c:pt idx="10742">
                  <c:v>33.742444800789443</c:v>
                </c:pt>
                <c:pt idx="10743">
                  <c:v>33.730109781670158</c:v>
                </c:pt>
                <c:pt idx="10744">
                  <c:v>33.730109781670158</c:v>
                </c:pt>
                <c:pt idx="10745">
                  <c:v>33.730109781670158</c:v>
                </c:pt>
                <c:pt idx="10746">
                  <c:v>33.717774762550881</c:v>
                </c:pt>
                <c:pt idx="10747">
                  <c:v>33.711607252991243</c:v>
                </c:pt>
                <c:pt idx="10748">
                  <c:v>33.705439743431604</c:v>
                </c:pt>
                <c:pt idx="10749">
                  <c:v>33.699272233871966</c:v>
                </c:pt>
                <c:pt idx="10750">
                  <c:v>33.690020969532505</c:v>
                </c:pt>
                <c:pt idx="10751">
                  <c:v>33.690020969532505</c:v>
                </c:pt>
                <c:pt idx="10752">
                  <c:v>33.680769705193043</c:v>
                </c:pt>
                <c:pt idx="10753">
                  <c:v>33.674602195633405</c:v>
                </c:pt>
                <c:pt idx="10754">
                  <c:v>33.668434686073759</c:v>
                </c:pt>
                <c:pt idx="10755">
                  <c:v>33.662267176514121</c:v>
                </c:pt>
                <c:pt idx="10756">
                  <c:v>33.656099666954489</c:v>
                </c:pt>
                <c:pt idx="10757">
                  <c:v>33.643764647835205</c:v>
                </c:pt>
                <c:pt idx="10758">
                  <c:v>33.643764647835205</c:v>
                </c:pt>
                <c:pt idx="10759">
                  <c:v>33.643764647835205</c:v>
                </c:pt>
                <c:pt idx="10760">
                  <c:v>33.625262119156282</c:v>
                </c:pt>
                <c:pt idx="10761">
                  <c:v>33.625262119156282</c:v>
                </c:pt>
                <c:pt idx="10762">
                  <c:v>33.625262119156282</c:v>
                </c:pt>
                <c:pt idx="10763">
                  <c:v>33.612927100037005</c:v>
                </c:pt>
                <c:pt idx="10764">
                  <c:v>33.606759590477367</c:v>
                </c:pt>
                <c:pt idx="10765">
                  <c:v>33.594424571358083</c:v>
                </c:pt>
                <c:pt idx="10766">
                  <c:v>33.594424571358083</c:v>
                </c:pt>
                <c:pt idx="10767">
                  <c:v>33.594424571358083</c:v>
                </c:pt>
                <c:pt idx="10768">
                  <c:v>33.575922042679167</c:v>
                </c:pt>
                <c:pt idx="10769">
                  <c:v>33.575922042679167</c:v>
                </c:pt>
                <c:pt idx="10770">
                  <c:v>33.575922042679167</c:v>
                </c:pt>
                <c:pt idx="10771">
                  <c:v>33.56358702355989</c:v>
                </c:pt>
                <c:pt idx="10772">
                  <c:v>33.551252004440606</c:v>
                </c:pt>
                <c:pt idx="10773">
                  <c:v>33.551252004440606</c:v>
                </c:pt>
                <c:pt idx="10774">
                  <c:v>33.551252004440606</c:v>
                </c:pt>
                <c:pt idx="10775">
                  <c:v>33.532749475761683</c:v>
                </c:pt>
                <c:pt idx="10776">
                  <c:v>33.532749475761683</c:v>
                </c:pt>
                <c:pt idx="10777">
                  <c:v>33.532749475761683</c:v>
                </c:pt>
                <c:pt idx="10778">
                  <c:v>33.520414456642406</c:v>
                </c:pt>
                <c:pt idx="10779">
                  <c:v>33.514246947082768</c:v>
                </c:pt>
                <c:pt idx="10780">
                  <c:v>33.489576908844207</c:v>
                </c:pt>
                <c:pt idx="10781">
                  <c:v>33.489576908844207</c:v>
                </c:pt>
                <c:pt idx="10782">
                  <c:v>33.489576908844207</c:v>
                </c:pt>
                <c:pt idx="10783">
                  <c:v>33.489576908844207</c:v>
                </c:pt>
                <c:pt idx="10784">
                  <c:v>33.489576908844207</c:v>
                </c:pt>
                <c:pt idx="10785">
                  <c:v>33.489576908844207</c:v>
                </c:pt>
                <c:pt idx="10786">
                  <c:v>33.489576908844207</c:v>
                </c:pt>
                <c:pt idx="10787">
                  <c:v>33.46182311582583</c:v>
                </c:pt>
                <c:pt idx="10788">
                  <c:v>33.46182311582583</c:v>
                </c:pt>
                <c:pt idx="10789">
                  <c:v>33.44640434192673</c:v>
                </c:pt>
                <c:pt idx="10790">
                  <c:v>33.44640434192673</c:v>
                </c:pt>
                <c:pt idx="10791">
                  <c:v>33.44640434192673</c:v>
                </c:pt>
                <c:pt idx="10792">
                  <c:v>33.43098556802763</c:v>
                </c:pt>
                <c:pt idx="10793">
                  <c:v>33.43098556802763</c:v>
                </c:pt>
                <c:pt idx="10794">
                  <c:v>33.418650548908353</c:v>
                </c:pt>
                <c:pt idx="10795">
                  <c:v>33.418650548908353</c:v>
                </c:pt>
                <c:pt idx="10796">
                  <c:v>33.409399284568892</c:v>
                </c:pt>
                <c:pt idx="10797">
                  <c:v>33.397064265449607</c:v>
                </c:pt>
                <c:pt idx="10798">
                  <c:v>33.397064265449607</c:v>
                </c:pt>
                <c:pt idx="10799">
                  <c:v>33.397064265449607</c:v>
                </c:pt>
                <c:pt idx="10800">
                  <c:v>33.38472924633033</c:v>
                </c:pt>
                <c:pt idx="10801">
                  <c:v>33.378561736770692</c:v>
                </c:pt>
                <c:pt idx="10802">
                  <c:v>33.372394227211046</c:v>
                </c:pt>
                <c:pt idx="10803">
                  <c:v>33.360059208091776</c:v>
                </c:pt>
                <c:pt idx="10804">
                  <c:v>33.360059208091776</c:v>
                </c:pt>
                <c:pt idx="10805">
                  <c:v>33.360059208091776</c:v>
                </c:pt>
                <c:pt idx="10806">
                  <c:v>33.341556679412854</c:v>
                </c:pt>
                <c:pt idx="10807">
                  <c:v>33.341556679412854</c:v>
                </c:pt>
                <c:pt idx="10808">
                  <c:v>33.341556679412854</c:v>
                </c:pt>
                <c:pt idx="10809">
                  <c:v>33.326137905513754</c:v>
                </c:pt>
                <c:pt idx="10810">
                  <c:v>33.326137905513754</c:v>
                </c:pt>
                <c:pt idx="10811">
                  <c:v>33.316886641174293</c:v>
                </c:pt>
                <c:pt idx="10812">
                  <c:v>33.301467867275193</c:v>
                </c:pt>
                <c:pt idx="10813">
                  <c:v>33.301467867275193</c:v>
                </c:pt>
                <c:pt idx="10814">
                  <c:v>33.301467867275193</c:v>
                </c:pt>
                <c:pt idx="10815">
                  <c:v>33.301467867275193</c:v>
                </c:pt>
                <c:pt idx="10816">
                  <c:v>33.282965338596277</c:v>
                </c:pt>
                <c:pt idx="10817">
                  <c:v>33.282965338596277</c:v>
                </c:pt>
                <c:pt idx="10818">
                  <c:v>33.273714074256816</c:v>
                </c:pt>
                <c:pt idx="10819">
                  <c:v>33.261379055137539</c:v>
                </c:pt>
                <c:pt idx="10820">
                  <c:v>33.261379055137539</c:v>
                </c:pt>
                <c:pt idx="10821">
                  <c:v>33.261379055137539</c:v>
                </c:pt>
                <c:pt idx="10822">
                  <c:v>33.245960281238432</c:v>
                </c:pt>
                <c:pt idx="10823">
                  <c:v>33.245960281238432</c:v>
                </c:pt>
                <c:pt idx="10824">
                  <c:v>33.233625262119155</c:v>
                </c:pt>
                <c:pt idx="10825">
                  <c:v>33.233625262119155</c:v>
                </c:pt>
                <c:pt idx="10826">
                  <c:v>33.224373997779701</c:v>
                </c:pt>
                <c:pt idx="10827">
                  <c:v>33.212038978660416</c:v>
                </c:pt>
                <c:pt idx="10828">
                  <c:v>33.212038978660416</c:v>
                </c:pt>
                <c:pt idx="10829">
                  <c:v>33.212038978660416</c:v>
                </c:pt>
                <c:pt idx="10830">
                  <c:v>33.199703959541139</c:v>
                </c:pt>
                <c:pt idx="10831">
                  <c:v>33.187368940421855</c:v>
                </c:pt>
                <c:pt idx="10832">
                  <c:v>33.187368940421855</c:v>
                </c:pt>
                <c:pt idx="10833">
                  <c:v>33.187368940421855</c:v>
                </c:pt>
                <c:pt idx="10834">
                  <c:v>33.175033921302578</c:v>
                </c:pt>
                <c:pt idx="10835">
                  <c:v>33.165782656963117</c:v>
                </c:pt>
                <c:pt idx="10836">
                  <c:v>33.165782656963117</c:v>
                </c:pt>
                <c:pt idx="10837">
                  <c:v>33.156531392623656</c:v>
                </c:pt>
                <c:pt idx="10838">
                  <c:v>33.147280128284201</c:v>
                </c:pt>
                <c:pt idx="10839">
                  <c:v>33.147280128284201</c:v>
                </c:pt>
                <c:pt idx="10840">
                  <c:v>33.134945109164917</c:v>
                </c:pt>
                <c:pt idx="10841">
                  <c:v>33.134945109164917</c:v>
                </c:pt>
                <c:pt idx="10842">
                  <c:v>33.125693844825463</c:v>
                </c:pt>
                <c:pt idx="10843">
                  <c:v>33.119526335265817</c:v>
                </c:pt>
                <c:pt idx="10844">
                  <c:v>33.10719131614654</c:v>
                </c:pt>
                <c:pt idx="10845">
                  <c:v>33.10719131614654</c:v>
                </c:pt>
                <c:pt idx="10846">
                  <c:v>33.10719131614654</c:v>
                </c:pt>
                <c:pt idx="10847">
                  <c:v>33.094856297027256</c:v>
                </c:pt>
                <c:pt idx="10848">
                  <c:v>33.088688787467618</c:v>
                </c:pt>
                <c:pt idx="10849">
                  <c:v>33.082521277907979</c:v>
                </c:pt>
                <c:pt idx="10850">
                  <c:v>33.070186258788702</c:v>
                </c:pt>
                <c:pt idx="10851">
                  <c:v>33.070186258788702</c:v>
                </c:pt>
                <c:pt idx="10852">
                  <c:v>33.070186258788702</c:v>
                </c:pt>
                <c:pt idx="10853">
                  <c:v>33.057851239669425</c:v>
                </c:pt>
                <c:pt idx="10854">
                  <c:v>33.051683730109779</c:v>
                </c:pt>
                <c:pt idx="10855">
                  <c:v>33.011594917972118</c:v>
                </c:pt>
                <c:pt idx="10856">
                  <c:v>33.011594917972118</c:v>
                </c:pt>
                <c:pt idx="10857">
                  <c:v>33.011594917972118</c:v>
                </c:pt>
                <c:pt idx="10858">
                  <c:v>33.011594917972118</c:v>
                </c:pt>
                <c:pt idx="10859">
                  <c:v>33.011594917972118</c:v>
                </c:pt>
                <c:pt idx="10860">
                  <c:v>33.011594917972118</c:v>
                </c:pt>
                <c:pt idx="10861">
                  <c:v>33.011594917972118</c:v>
                </c:pt>
                <c:pt idx="10862">
                  <c:v>33.011594917972118</c:v>
                </c:pt>
                <c:pt idx="10863">
                  <c:v>33.011594917972118</c:v>
                </c:pt>
                <c:pt idx="10864">
                  <c:v>33.011594917972118</c:v>
                </c:pt>
                <c:pt idx="10865">
                  <c:v>33.011594917972118</c:v>
                </c:pt>
                <c:pt idx="10866">
                  <c:v>33.011594917972118</c:v>
                </c:pt>
                <c:pt idx="10867">
                  <c:v>32.965338596274826</c:v>
                </c:pt>
                <c:pt idx="10868">
                  <c:v>32.965338596274826</c:v>
                </c:pt>
                <c:pt idx="10869">
                  <c:v>32.965338596274826</c:v>
                </c:pt>
                <c:pt idx="10870">
                  <c:v>32.953003577155542</c:v>
                </c:pt>
                <c:pt idx="10871">
                  <c:v>32.940668558036265</c:v>
                </c:pt>
                <c:pt idx="10872">
                  <c:v>32.940668558036265</c:v>
                </c:pt>
                <c:pt idx="10873">
                  <c:v>32.940668558036265</c:v>
                </c:pt>
                <c:pt idx="10874">
                  <c:v>32.922166029357349</c:v>
                </c:pt>
                <c:pt idx="10875">
                  <c:v>32.922166029357349</c:v>
                </c:pt>
                <c:pt idx="10876">
                  <c:v>32.922166029357349</c:v>
                </c:pt>
                <c:pt idx="10877">
                  <c:v>32.900579745898604</c:v>
                </c:pt>
                <c:pt idx="10878">
                  <c:v>32.900579745898604</c:v>
                </c:pt>
                <c:pt idx="10879">
                  <c:v>32.900579745898604</c:v>
                </c:pt>
                <c:pt idx="10880">
                  <c:v>32.900579745898604</c:v>
                </c:pt>
                <c:pt idx="10881">
                  <c:v>32.885160971999504</c:v>
                </c:pt>
                <c:pt idx="10882">
                  <c:v>32.875909707660043</c:v>
                </c:pt>
                <c:pt idx="10883">
                  <c:v>32.875909707660043</c:v>
                </c:pt>
                <c:pt idx="10884">
                  <c:v>32.866658443320581</c:v>
                </c:pt>
                <c:pt idx="10885">
                  <c:v>32.86049093376095</c:v>
                </c:pt>
                <c:pt idx="10886">
                  <c:v>32.854323424201311</c:v>
                </c:pt>
                <c:pt idx="10887">
                  <c:v>32.841988405082027</c:v>
                </c:pt>
                <c:pt idx="10888">
                  <c:v>32.841988405082027</c:v>
                </c:pt>
                <c:pt idx="10889">
                  <c:v>32.841988405082027</c:v>
                </c:pt>
                <c:pt idx="10890">
                  <c:v>32.82965338596275</c:v>
                </c:pt>
                <c:pt idx="10891">
                  <c:v>32.823485876403105</c:v>
                </c:pt>
                <c:pt idx="10892">
                  <c:v>32.817318366843466</c:v>
                </c:pt>
                <c:pt idx="10893">
                  <c:v>32.804983347724189</c:v>
                </c:pt>
                <c:pt idx="10894">
                  <c:v>32.804983347724189</c:v>
                </c:pt>
                <c:pt idx="10895">
                  <c:v>32.804983347724189</c:v>
                </c:pt>
                <c:pt idx="10896">
                  <c:v>32.792648328604912</c:v>
                </c:pt>
                <c:pt idx="10897">
                  <c:v>32.786480819045273</c:v>
                </c:pt>
                <c:pt idx="10898">
                  <c:v>32.780313309485635</c:v>
                </c:pt>
                <c:pt idx="10899">
                  <c:v>32.774145799925989</c:v>
                </c:pt>
                <c:pt idx="10900">
                  <c:v>32.767978290366351</c:v>
                </c:pt>
                <c:pt idx="10901">
                  <c:v>32.752559516467251</c:v>
                </c:pt>
                <c:pt idx="10902">
                  <c:v>32.752559516467251</c:v>
                </c:pt>
                <c:pt idx="10903">
                  <c:v>32.752559516467251</c:v>
                </c:pt>
                <c:pt idx="10904">
                  <c:v>32.752559516467251</c:v>
                </c:pt>
                <c:pt idx="10905">
                  <c:v>32.737140742568151</c:v>
                </c:pt>
                <c:pt idx="10906">
                  <c:v>32.730973233008513</c:v>
                </c:pt>
                <c:pt idx="10907">
                  <c:v>32.721721968669051</c:v>
                </c:pt>
                <c:pt idx="10908">
                  <c:v>32.721721968669051</c:v>
                </c:pt>
                <c:pt idx="10909">
                  <c:v>32.712470704329597</c:v>
                </c:pt>
                <c:pt idx="10910">
                  <c:v>32.693968175650674</c:v>
                </c:pt>
                <c:pt idx="10911">
                  <c:v>32.693968175650674</c:v>
                </c:pt>
                <c:pt idx="10912">
                  <c:v>32.693968175650674</c:v>
                </c:pt>
                <c:pt idx="10913">
                  <c:v>32.693968175650674</c:v>
                </c:pt>
                <c:pt idx="10914">
                  <c:v>32.693968175650674</c:v>
                </c:pt>
                <c:pt idx="10915">
                  <c:v>32.675465646971752</c:v>
                </c:pt>
                <c:pt idx="10916">
                  <c:v>32.669298137412113</c:v>
                </c:pt>
                <c:pt idx="10917">
                  <c:v>32.663130627852475</c:v>
                </c:pt>
                <c:pt idx="10918">
                  <c:v>32.656963118292829</c:v>
                </c:pt>
                <c:pt idx="10919">
                  <c:v>32.650795608733198</c:v>
                </c:pt>
                <c:pt idx="10920">
                  <c:v>32.644628099173559</c:v>
                </c:pt>
                <c:pt idx="10921">
                  <c:v>32.616874306155175</c:v>
                </c:pt>
                <c:pt idx="10922">
                  <c:v>32.616874306155175</c:v>
                </c:pt>
                <c:pt idx="10923">
                  <c:v>32.616874306155175</c:v>
                </c:pt>
                <c:pt idx="10924">
                  <c:v>32.616874306155175</c:v>
                </c:pt>
                <c:pt idx="10925">
                  <c:v>32.616874306155175</c:v>
                </c:pt>
                <c:pt idx="10926">
                  <c:v>32.616874306155175</c:v>
                </c:pt>
                <c:pt idx="10927">
                  <c:v>32.616874306155175</c:v>
                </c:pt>
                <c:pt idx="10928">
                  <c:v>32.616874306155175</c:v>
                </c:pt>
                <c:pt idx="10929">
                  <c:v>32.582953003577153</c:v>
                </c:pt>
                <c:pt idx="10930">
                  <c:v>32.582953003577153</c:v>
                </c:pt>
                <c:pt idx="10931">
                  <c:v>32.582953003577153</c:v>
                </c:pt>
                <c:pt idx="10932">
                  <c:v>32.564450474898237</c:v>
                </c:pt>
                <c:pt idx="10933">
                  <c:v>32.564450474898237</c:v>
                </c:pt>
                <c:pt idx="10934">
                  <c:v>32.564450474898237</c:v>
                </c:pt>
                <c:pt idx="10935">
                  <c:v>32.55211545577896</c:v>
                </c:pt>
                <c:pt idx="10936">
                  <c:v>32.545947946219314</c:v>
                </c:pt>
                <c:pt idx="10937">
                  <c:v>32.539780436659676</c:v>
                </c:pt>
                <c:pt idx="10938">
                  <c:v>32.533612927100037</c:v>
                </c:pt>
                <c:pt idx="10939">
                  <c:v>32.527445417540399</c:v>
                </c:pt>
                <c:pt idx="10940">
                  <c:v>32.515110398421115</c:v>
                </c:pt>
                <c:pt idx="10941">
                  <c:v>32.515110398421115</c:v>
                </c:pt>
                <c:pt idx="10942">
                  <c:v>32.515110398421115</c:v>
                </c:pt>
                <c:pt idx="10943">
                  <c:v>32.502775379301838</c:v>
                </c:pt>
                <c:pt idx="10944">
                  <c:v>32.496607869742199</c:v>
                </c:pt>
                <c:pt idx="10945">
                  <c:v>32.490440360182561</c:v>
                </c:pt>
                <c:pt idx="10946">
                  <c:v>32.478105341063277</c:v>
                </c:pt>
                <c:pt idx="10947">
                  <c:v>32.478105341063277</c:v>
                </c:pt>
                <c:pt idx="10948">
                  <c:v>32.478105341063277</c:v>
                </c:pt>
                <c:pt idx="10949">
                  <c:v>32.462686567164177</c:v>
                </c:pt>
                <c:pt idx="10950">
                  <c:v>32.462686567164177</c:v>
                </c:pt>
                <c:pt idx="10951">
                  <c:v>32.453435302824715</c:v>
                </c:pt>
                <c:pt idx="10952">
                  <c:v>32.444184038485261</c:v>
                </c:pt>
                <c:pt idx="10953">
                  <c:v>32.444184038485261</c:v>
                </c:pt>
                <c:pt idx="10954">
                  <c:v>32.431849019365984</c:v>
                </c:pt>
                <c:pt idx="10955">
                  <c:v>32.431849019365984</c:v>
                </c:pt>
                <c:pt idx="10956">
                  <c:v>32.4195140002467</c:v>
                </c:pt>
                <c:pt idx="10957">
                  <c:v>32.4195140002467</c:v>
                </c:pt>
                <c:pt idx="10958">
                  <c:v>32.4040952263476</c:v>
                </c:pt>
                <c:pt idx="10959">
                  <c:v>32.4040952263476</c:v>
                </c:pt>
                <c:pt idx="10960">
                  <c:v>32.4040952263476</c:v>
                </c:pt>
                <c:pt idx="10961">
                  <c:v>32.3886764524485</c:v>
                </c:pt>
                <c:pt idx="10962">
                  <c:v>32.3886764524485</c:v>
                </c:pt>
                <c:pt idx="10963">
                  <c:v>32.376341433329223</c:v>
                </c:pt>
                <c:pt idx="10964">
                  <c:v>32.376341433329223</c:v>
                </c:pt>
                <c:pt idx="10965">
                  <c:v>32.367090168989762</c:v>
                </c:pt>
                <c:pt idx="10966">
                  <c:v>32.360922659430123</c:v>
                </c:pt>
                <c:pt idx="10967">
                  <c:v>32.351671395090662</c:v>
                </c:pt>
                <c:pt idx="10968">
                  <c:v>32.351671395090662</c:v>
                </c:pt>
                <c:pt idx="10969">
                  <c:v>32.333168866411746</c:v>
                </c:pt>
                <c:pt idx="10970">
                  <c:v>32.333168866411746</c:v>
                </c:pt>
                <c:pt idx="10971">
                  <c:v>32.333168866411746</c:v>
                </c:pt>
                <c:pt idx="10972">
                  <c:v>32.333168866411746</c:v>
                </c:pt>
                <c:pt idx="10973">
                  <c:v>32.314666337732824</c:v>
                </c:pt>
                <c:pt idx="10974">
                  <c:v>32.314666337732824</c:v>
                </c:pt>
                <c:pt idx="10975">
                  <c:v>32.299247563833724</c:v>
                </c:pt>
                <c:pt idx="10976">
                  <c:v>32.299247563833724</c:v>
                </c:pt>
                <c:pt idx="10977">
                  <c:v>32.299247563833724</c:v>
                </c:pt>
                <c:pt idx="10978">
                  <c:v>32.286912544714447</c:v>
                </c:pt>
                <c:pt idx="10979">
                  <c:v>32.280745035154808</c:v>
                </c:pt>
                <c:pt idx="10980">
                  <c:v>32.271493770815347</c:v>
                </c:pt>
                <c:pt idx="10981">
                  <c:v>32.271493770815347</c:v>
                </c:pt>
                <c:pt idx="10982">
                  <c:v>32.249907487356602</c:v>
                </c:pt>
                <c:pt idx="10983">
                  <c:v>32.249907487356602</c:v>
                </c:pt>
                <c:pt idx="10984">
                  <c:v>32.249907487356602</c:v>
                </c:pt>
                <c:pt idx="10985">
                  <c:v>32.249907487356602</c:v>
                </c:pt>
                <c:pt idx="10986">
                  <c:v>32.249907487356602</c:v>
                </c:pt>
                <c:pt idx="10987">
                  <c:v>32.231404958677686</c:v>
                </c:pt>
                <c:pt idx="10988">
                  <c:v>32.222153694338225</c:v>
                </c:pt>
                <c:pt idx="10989">
                  <c:v>32.222153694338225</c:v>
                </c:pt>
                <c:pt idx="10990">
                  <c:v>32.212902429998771</c:v>
                </c:pt>
                <c:pt idx="10991">
                  <c:v>32.203651165659309</c:v>
                </c:pt>
                <c:pt idx="10992">
                  <c:v>32.203651165659309</c:v>
                </c:pt>
                <c:pt idx="10993">
                  <c:v>32.194399901319848</c:v>
                </c:pt>
                <c:pt idx="10994">
                  <c:v>32.185148636980387</c:v>
                </c:pt>
                <c:pt idx="10995">
                  <c:v>32.185148636980387</c:v>
                </c:pt>
                <c:pt idx="10996">
                  <c:v>32.172813617861109</c:v>
                </c:pt>
                <c:pt idx="10997">
                  <c:v>32.172813617861109</c:v>
                </c:pt>
                <c:pt idx="10998">
                  <c:v>32.163562353521648</c:v>
                </c:pt>
                <c:pt idx="10999">
                  <c:v>32.15739484396201</c:v>
                </c:pt>
                <c:pt idx="11000">
                  <c:v>32.145059824842733</c:v>
                </c:pt>
                <c:pt idx="11001">
                  <c:v>32.145059824842733</c:v>
                </c:pt>
                <c:pt idx="11002">
                  <c:v>32.145059824842733</c:v>
                </c:pt>
                <c:pt idx="11003">
                  <c:v>32.132724805723448</c:v>
                </c:pt>
                <c:pt idx="11004">
                  <c:v>32.123473541383987</c:v>
                </c:pt>
                <c:pt idx="11005">
                  <c:v>32.123473541383987</c:v>
                </c:pt>
                <c:pt idx="11006">
                  <c:v>32.11113852226471</c:v>
                </c:pt>
                <c:pt idx="11007">
                  <c:v>32.11113852226471</c:v>
                </c:pt>
                <c:pt idx="11008">
                  <c:v>32.074133464906872</c:v>
                </c:pt>
                <c:pt idx="11009">
                  <c:v>32.074133464906872</c:v>
                </c:pt>
                <c:pt idx="11010">
                  <c:v>32.074133464906872</c:v>
                </c:pt>
                <c:pt idx="11011">
                  <c:v>32.074133464906872</c:v>
                </c:pt>
                <c:pt idx="11012">
                  <c:v>32.074133464906872</c:v>
                </c:pt>
                <c:pt idx="11013">
                  <c:v>32.074133464906872</c:v>
                </c:pt>
                <c:pt idx="11014">
                  <c:v>32.074133464906872</c:v>
                </c:pt>
                <c:pt idx="11015">
                  <c:v>32.074133464906872</c:v>
                </c:pt>
                <c:pt idx="11016">
                  <c:v>32.074133464906872</c:v>
                </c:pt>
                <c:pt idx="11017">
                  <c:v>32.074133464906872</c:v>
                </c:pt>
                <c:pt idx="11018">
                  <c:v>32.040212162328849</c:v>
                </c:pt>
                <c:pt idx="11019">
                  <c:v>32.030960897989388</c:v>
                </c:pt>
                <c:pt idx="11020">
                  <c:v>32.030960897989388</c:v>
                </c:pt>
                <c:pt idx="11021">
                  <c:v>32.021709633649934</c:v>
                </c:pt>
                <c:pt idx="11022">
                  <c:v>32.015542124090288</c:v>
                </c:pt>
                <c:pt idx="11023">
                  <c:v>32.00937461453065</c:v>
                </c:pt>
                <c:pt idx="11024">
                  <c:v>32.003207104971018</c:v>
                </c:pt>
                <c:pt idx="11025">
                  <c:v>31.978537066732454</c:v>
                </c:pt>
                <c:pt idx="11026">
                  <c:v>31.978537066732454</c:v>
                </c:pt>
                <c:pt idx="11027">
                  <c:v>31.978537066732454</c:v>
                </c:pt>
                <c:pt idx="11028">
                  <c:v>31.978537066732454</c:v>
                </c:pt>
                <c:pt idx="11029">
                  <c:v>31.978537066732454</c:v>
                </c:pt>
                <c:pt idx="11030">
                  <c:v>31.978537066732454</c:v>
                </c:pt>
                <c:pt idx="11031">
                  <c:v>31.978537066732454</c:v>
                </c:pt>
                <c:pt idx="11032">
                  <c:v>31.950783273714073</c:v>
                </c:pt>
                <c:pt idx="11033">
                  <c:v>31.950783273714073</c:v>
                </c:pt>
                <c:pt idx="11034">
                  <c:v>31.935364499814973</c:v>
                </c:pt>
                <c:pt idx="11035">
                  <c:v>31.935364499814973</c:v>
                </c:pt>
                <c:pt idx="11036">
                  <c:v>31.935364499814973</c:v>
                </c:pt>
                <c:pt idx="11037">
                  <c:v>31.923029480695696</c:v>
                </c:pt>
                <c:pt idx="11038">
                  <c:v>31.907610706796596</c:v>
                </c:pt>
                <c:pt idx="11039">
                  <c:v>31.907610706796596</c:v>
                </c:pt>
                <c:pt idx="11040">
                  <c:v>31.907610706796596</c:v>
                </c:pt>
                <c:pt idx="11041">
                  <c:v>31.907610706796596</c:v>
                </c:pt>
                <c:pt idx="11042">
                  <c:v>31.892191932897497</c:v>
                </c:pt>
                <c:pt idx="11043">
                  <c:v>31.886024423337854</c:v>
                </c:pt>
                <c:pt idx="11044">
                  <c:v>31.876773158998397</c:v>
                </c:pt>
                <c:pt idx="11045">
                  <c:v>31.876773158998397</c:v>
                </c:pt>
                <c:pt idx="11046">
                  <c:v>31.861354385099293</c:v>
                </c:pt>
                <c:pt idx="11047">
                  <c:v>31.861354385099293</c:v>
                </c:pt>
                <c:pt idx="11048">
                  <c:v>31.861354385099293</c:v>
                </c:pt>
                <c:pt idx="11049">
                  <c:v>31.84901936598002</c:v>
                </c:pt>
                <c:pt idx="11050">
                  <c:v>31.839768101640558</c:v>
                </c:pt>
                <c:pt idx="11051">
                  <c:v>31.839768101640558</c:v>
                </c:pt>
                <c:pt idx="11052">
                  <c:v>31.827433082521278</c:v>
                </c:pt>
                <c:pt idx="11053">
                  <c:v>31.827433082521278</c:v>
                </c:pt>
                <c:pt idx="11054">
                  <c:v>31.818181818181817</c:v>
                </c:pt>
                <c:pt idx="11055">
                  <c:v>31.812014308622178</c:v>
                </c:pt>
                <c:pt idx="11056">
                  <c:v>31.802763044282717</c:v>
                </c:pt>
                <c:pt idx="11057">
                  <c:v>31.802763044282717</c:v>
                </c:pt>
                <c:pt idx="11058">
                  <c:v>31.78734427038362</c:v>
                </c:pt>
                <c:pt idx="11059">
                  <c:v>31.78734427038362</c:v>
                </c:pt>
                <c:pt idx="11060">
                  <c:v>31.78734427038362</c:v>
                </c:pt>
                <c:pt idx="11061">
                  <c:v>31.77500925126434</c:v>
                </c:pt>
                <c:pt idx="11062">
                  <c:v>31.756506722585421</c:v>
                </c:pt>
                <c:pt idx="11063">
                  <c:v>31.756506722585421</c:v>
                </c:pt>
                <c:pt idx="11064">
                  <c:v>31.756506722585421</c:v>
                </c:pt>
                <c:pt idx="11065">
                  <c:v>31.756506722585421</c:v>
                </c:pt>
                <c:pt idx="11066">
                  <c:v>31.756506722585421</c:v>
                </c:pt>
                <c:pt idx="11067">
                  <c:v>31.734920439126679</c:v>
                </c:pt>
                <c:pt idx="11068">
                  <c:v>31.734920439126679</c:v>
                </c:pt>
                <c:pt idx="11069">
                  <c:v>31.722585420007398</c:v>
                </c:pt>
                <c:pt idx="11070">
                  <c:v>31.722585420007398</c:v>
                </c:pt>
                <c:pt idx="11071">
                  <c:v>31.713334155667944</c:v>
                </c:pt>
                <c:pt idx="11072">
                  <c:v>31.704082891328483</c:v>
                </c:pt>
                <c:pt idx="11073">
                  <c:v>31.704082891328483</c:v>
                </c:pt>
                <c:pt idx="11074">
                  <c:v>31.691747872209202</c:v>
                </c:pt>
                <c:pt idx="11075">
                  <c:v>31.691747872209202</c:v>
                </c:pt>
                <c:pt idx="11076">
                  <c:v>31.663994079190822</c:v>
                </c:pt>
                <c:pt idx="11077">
                  <c:v>31.663994079190822</c:v>
                </c:pt>
                <c:pt idx="11078">
                  <c:v>31.663994079190822</c:v>
                </c:pt>
                <c:pt idx="11079">
                  <c:v>31.663994079190822</c:v>
                </c:pt>
                <c:pt idx="11080">
                  <c:v>31.663994079190822</c:v>
                </c:pt>
                <c:pt idx="11081">
                  <c:v>31.663994079190822</c:v>
                </c:pt>
                <c:pt idx="11082">
                  <c:v>31.663994079190822</c:v>
                </c:pt>
                <c:pt idx="11083">
                  <c:v>31.639324040952268</c:v>
                </c:pt>
                <c:pt idx="11084">
                  <c:v>31.633156531392626</c:v>
                </c:pt>
                <c:pt idx="11085">
                  <c:v>31.623905267053164</c:v>
                </c:pt>
                <c:pt idx="11086">
                  <c:v>31.623905267053164</c:v>
                </c:pt>
                <c:pt idx="11087">
                  <c:v>31.605402738374245</c:v>
                </c:pt>
                <c:pt idx="11088">
                  <c:v>31.605402738374245</c:v>
                </c:pt>
                <c:pt idx="11089">
                  <c:v>31.605402738374245</c:v>
                </c:pt>
                <c:pt idx="11090">
                  <c:v>31.605402738374245</c:v>
                </c:pt>
                <c:pt idx="11091">
                  <c:v>31.589983964475145</c:v>
                </c:pt>
                <c:pt idx="11092">
                  <c:v>31.583816454915503</c:v>
                </c:pt>
                <c:pt idx="11093">
                  <c:v>31.577648945355861</c:v>
                </c:pt>
                <c:pt idx="11094">
                  <c:v>31.568397681016407</c:v>
                </c:pt>
                <c:pt idx="11095">
                  <c:v>31.568397681016407</c:v>
                </c:pt>
                <c:pt idx="11096">
                  <c:v>31.559146416676949</c:v>
                </c:pt>
                <c:pt idx="11097">
                  <c:v>31.552978907117307</c:v>
                </c:pt>
                <c:pt idx="11098">
                  <c:v>31.546811397557668</c:v>
                </c:pt>
                <c:pt idx="11099">
                  <c:v>31.540643887998026</c:v>
                </c:pt>
                <c:pt idx="11100">
                  <c:v>31.534476378438388</c:v>
                </c:pt>
                <c:pt idx="11101">
                  <c:v>31.528308868878746</c:v>
                </c:pt>
                <c:pt idx="11102">
                  <c:v>31.519057604539285</c:v>
                </c:pt>
                <c:pt idx="11103">
                  <c:v>31.519057604539285</c:v>
                </c:pt>
                <c:pt idx="11104">
                  <c:v>31.506722585420004</c:v>
                </c:pt>
                <c:pt idx="11105">
                  <c:v>31.506722585420004</c:v>
                </c:pt>
                <c:pt idx="11106">
                  <c:v>31.49747132108055</c:v>
                </c:pt>
                <c:pt idx="11107">
                  <c:v>31.491303811520911</c:v>
                </c:pt>
                <c:pt idx="11108">
                  <c:v>31.475885037621808</c:v>
                </c:pt>
                <c:pt idx="11109">
                  <c:v>31.475885037621808</c:v>
                </c:pt>
                <c:pt idx="11110">
                  <c:v>31.475885037621808</c:v>
                </c:pt>
                <c:pt idx="11111">
                  <c:v>31.475885037621808</c:v>
                </c:pt>
                <c:pt idx="11112">
                  <c:v>31.451214999383247</c:v>
                </c:pt>
                <c:pt idx="11113">
                  <c:v>31.451214999383247</c:v>
                </c:pt>
                <c:pt idx="11114">
                  <c:v>31.451214999383247</c:v>
                </c:pt>
                <c:pt idx="11115">
                  <c:v>31.451214999383247</c:v>
                </c:pt>
                <c:pt idx="11116">
                  <c:v>31.432712470704328</c:v>
                </c:pt>
                <c:pt idx="11117">
                  <c:v>31.432712470704328</c:v>
                </c:pt>
                <c:pt idx="11118">
                  <c:v>31.423461206364873</c:v>
                </c:pt>
                <c:pt idx="11119">
                  <c:v>31.417293696805231</c:v>
                </c:pt>
                <c:pt idx="11120">
                  <c:v>31.411126187245593</c:v>
                </c:pt>
                <c:pt idx="11121">
                  <c:v>31.401874922906131</c:v>
                </c:pt>
                <c:pt idx="11122">
                  <c:v>31.401874922906131</c:v>
                </c:pt>
                <c:pt idx="11123">
                  <c:v>31.39262365856667</c:v>
                </c:pt>
                <c:pt idx="11124">
                  <c:v>31.386456149007032</c:v>
                </c:pt>
                <c:pt idx="11125">
                  <c:v>31.36178611076847</c:v>
                </c:pt>
                <c:pt idx="11126">
                  <c:v>31.36178611076847</c:v>
                </c:pt>
                <c:pt idx="11127">
                  <c:v>31.36178611076847</c:v>
                </c:pt>
                <c:pt idx="11128">
                  <c:v>31.36178611076847</c:v>
                </c:pt>
                <c:pt idx="11129">
                  <c:v>31.36178611076847</c:v>
                </c:pt>
                <c:pt idx="11130">
                  <c:v>31.36178611076847</c:v>
                </c:pt>
                <c:pt idx="11131">
                  <c:v>31.36178611076847</c:v>
                </c:pt>
                <c:pt idx="11132">
                  <c:v>31.337116072529913</c:v>
                </c:pt>
                <c:pt idx="11133">
                  <c:v>31.330948562970274</c:v>
                </c:pt>
                <c:pt idx="11134">
                  <c:v>31.318613543850994</c:v>
                </c:pt>
                <c:pt idx="11135">
                  <c:v>31.318613543850994</c:v>
                </c:pt>
                <c:pt idx="11136">
                  <c:v>31.318613543850994</c:v>
                </c:pt>
                <c:pt idx="11137">
                  <c:v>31.29085975083261</c:v>
                </c:pt>
                <c:pt idx="11138">
                  <c:v>31.29085975083261</c:v>
                </c:pt>
                <c:pt idx="11139">
                  <c:v>31.29085975083261</c:v>
                </c:pt>
                <c:pt idx="11140">
                  <c:v>31.29085975083261</c:v>
                </c:pt>
                <c:pt idx="11141">
                  <c:v>31.29085975083261</c:v>
                </c:pt>
                <c:pt idx="11142">
                  <c:v>31.29085975083261</c:v>
                </c:pt>
                <c:pt idx="11143">
                  <c:v>31.269273467373875</c:v>
                </c:pt>
                <c:pt idx="11144">
                  <c:v>31.260022203034417</c:v>
                </c:pt>
                <c:pt idx="11145">
                  <c:v>31.260022203034417</c:v>
                </c:pt>
                <c:pt idx="11146">
                  <c:v>31.238435919575675</c:v>
                </c:pt>
                <c:pt idx="11147">
                  <c:v>31.238435919575675</c:v>
                </c:pt>
                <c:pt idx="11148">
                  <c:v>31.238435919575675</c:v>
                </c:pt>
                <c:pt idx="11149">
                  <c:v>31.238435919575675</c:v>
                </c:pt>
                <c:pt idx="11150">
                  <c:v>31.238435919575675</c:v>
                </c:pt>
                <c:pt idx="11151">
                  <c:v>31.219933390896752</c:v>
                </c:pt>
                <c:pt idx="11152">
                  <c:v>31.213765881337117</c:v>
                </c:pt>
                <c:pt idx="11153">
                  <c:v>31.20451461699766</c:v>
                </c:pt>
                <c:pt idx="11154">
                  <c:v>31.20451461699766</c:v>
                </c:pt>
                <c:pt idx="11155">
                  <c:v>31.189095843098556</c:v>
                </c:pt>
                <c:pt idx="11156">
                  <c:v>31.189095843098556</c:v>
                </c:pt>
                <c:pt idx="11157">
                  <c:v>31.189095843098556</c:v>
                </c:pt>
                <c:pt idx="11158">
                  <c:v>31.164425804859995</c:v>
                </c:pt>
                <c:pt idx="11159">
                  <c:v>31.164425804859995</c:v>
                </c:pt>
                <c:pt idx="11160">
                  <c:v>31.164425804859995</c:v>
                </c:pt>
                <c:pt idx="11161">
                  <c:v>31.164425804859995</c:v>
                </c:pt>
                <c:pt idx="11162">
                  <c:v>31.164425804859995</c:v>
                </c:pt>
                <c:pt idx="11163">
                  <c:v>31.145923276181076</c:v>
                </c:pt>
                <c:pt idx="11164">
                  <c:v>31.12742074750216</c:v>
                </c:pt>
                <c:pt idx="11165">
                  <c:v>31.12742074750216</c:v>
                </c:pt>
                <c:pt idx="11166">
                  <c:v>31.12742074750216</c:v>
                </c:pt>
                <c:pt idx="11167">
                  <c:v>31.12742074750216</c:v>
                </c:pt>
                <c:pt idx="11168">
                  <c:v>31.12742074750216</c:v>
                </c:pt>
                <c:pt idx="11169">
                  <c:v>31.108918218823238</c:v>
                </c:pt>
                <c:pt idx="11170">
                  <c:v>31.102750709263599</c:v>
                </c:pt>
                <c:pt idx="11171">
                  <c:v>31.096583199703957</c:v>
                </c:pt>
                <c:pt idx="11172">
                  <c:v>31.090415690144319</c:v>
                </c:pt>
                <c:pt idx="11173">
                  <c:v>31.084248180584677</c:v>
                </c:pt>
                <c:pt idx="11174">
                  <c:v>31.078080671025038</c:v>
                </c:pt>
                <c:pt idx="11175">
                  <c:v>31.068829406685584</c:v>
                </c:pt>
                <c:pt idx="11176">
                  <c:v>31.068829406685584</c:v>
                </c:pt>
                <c:pt idx="11177">
                  <c:v>31.059578142346123</c:v>
                </c:pt>
                <c:pt idx="11178">
                  <c:v>31.053410632786481</c:v>
                </c:pt>
                <c:pt idx="11179">
                  <c:v>31.047243123226842</c:v>
                </c:pt>
                <c:pt idx="11180">
                  <c:v>31.041075613667203</c:v>
                </c:pt>
                <c:pt idx="11181">
                  <c:v>31.031824349327742</c:v>
                </c:pt>
                <c:pt idx="11182">
                  <c:v>31.031824349327742</c:v>
                </c:pt>
                <c:pt idx="11183">
                  <c:v>31.019489330208462</c:v>
                </c:pt>
                <c:pt idx="11184">
                  <c:v>31.019489330208462</c:v>
                </c:pt>
                <c:pt idx="11185">
                  <c:v>31.007154311089181</c:v>
                </c:pt>
                <c:pt idx="11186">
                  <c:v>31.007154311089181</c:v>
                </c:pt>
                <c:pt idx="11187">
                  <c:v>30.976316763290985</c:v>
                </c:pt>
                <c:pt idx="11188">
                  <c:v>30.976316763290985</c:v>
                </c:pt>
                <c:pt idx="11189">
                  <c:v>30.976316763290985</c:v>
                </c:pt>
                <c:pt idx="11190">
                  <c:v>30.976316763290985</c:v>
                </c:pt>
                <c:pt idx="11191">
                  <c:v>30.976316763290985</c:v>
                </c:pt>
                <c:pt idx="11192">
                  <c:v>30.976316763290985</c:v>
                </c:pt>
                <c:pt idx="11193">
                  <c:v>30.976316763290985</c:v>
                </c:pt>
                <c:pt idx="11194">
                  <c:v>30.976316763290985</c:v>
                </c:pt>
                <c:pt idx="11195">
                  <c:v>30.948562970272604</c:v>
                </c:pt>
                <c:pt idx="11196">
                  <c:v>30.942395460712962</c:v>
                </c:pt>
                <c:pt idx="11197">
                  <c:v>30.936227951153324</c:v>
                </c:pt>
                <c:pt idx="11198">
                  <c:v>30.926976686813862</c:v>
                </c:pt>
                <c:pt idx="11199">
                  <c:v>30.926976686813862</c:v>
                </c:pt>
                <c:pt idx="11200">
                  <c:v>30.917725422474408</c:v>
                </c:pt>
                <c:pt idx="11201">
                  <c:v>30.911557912914766</c:v>
                </c:pt>
                <c:pt idx="11202">
                  <c:v>30.896139139015666</c:v>
                </c:pt>
                <c:pt idx="11203">
                  <c:v>30.896139139015666</c:v>
                </c:pt>
                <c:pt idx="11204">
                  <c:v>30.896139139015666</c:v>
                </c:pt>
                <c:pt idx="11205">
                  <c:v>30.896139139015666</c:v>
                </c:pt>
                <c:pt idx="11206">
                  <c:v>30.877636610336744</c:v>
                </c:pt>
                <c:pt idx="11207">
                  <c:v>30.877636610336744</c:v>
                </c:pt>
                <c:pt idx="11208">
                  <c:v>30.862217836437644</c:v>
                </c:pt>
                <c:pt idx="11209">
                  <c:v>30.862217836437644</c:v>
                </c:pt>
                <c:pt idx="11210">
                  <c:v>30.862217836437644</c:v>
                </c:pt>
                <c:pt idx="11211">
                  <c:v>30.84988281731837</c:v>
                </c:pt>
                <c:pt idx="11212">
                  <c:v>30.843715307758728</c:v>
                </c:pt>
                <c:pt idx="11213">
                  <c:v>30.834464043419267</c:v>
                </c:pt>
                <c:pt idx="11214">
                  <c:v>30.834464043419267</c:v>
                </c:pt>
                <c:pt idx="11215">
                  <c:v>30.825212779079809</c:v>
                </c:pt>
                <c:pt idx="11216">
                  <c:v>30.819045269520167</c:v>
                </c:pt>
                <c:pt idx="11217">
                  <c:v>30.812877759960529</c:v>
                </c:pt>
                <c:pt idx="11218">
                  <c:v>30.806710250400887</c:v>
                </c:pt>
                <c:pt idx="11219">
                  <c:v>30.800542740841248</c:v>
                </c:pt>
                <c:pt idx="11220">
                  <c:v>30.791291476501787</c:v>
                </c:pt>
                <c:pt idx="11221">
                  <c:v>30.791291476501787</c:v>
                </c:pt>
                <c:pt idx="11222">
                  <c:v>30.782040212162332</c:v>
                </c:pt>
                <c:pt idx="11223">
                  <c:v>30.77587270260269</c:v>
                </c:pt>
                <c:pt idx="11224">
                  <c:v>30.769705193043052</c:v>
                </c:pt>
                <c:pt idx="11225">
                  <c:v>30.76353768348341</c:v>
                </c:pt>
                <c:pt idx="11226">
                  <c:v>30.74811890958431</c:v>
                </c:pt>
                <c:pt idx="11227">
                  <c:v>30.74811890958431</c:v>
                </c:pt>
                <c:pt idx="11228">
                  <c:v>30.74811890958431</c:v>
                </c:pt>
                <c:pt idx="11229">
                  <c:v>30.74811890958431</c:v>
                </c:pt>
                <c:pt idx="11230">
                  <c:v>30.729616380905391</c:v>
                </c:pt>
                <c:pt idx="11231">
                  <c:v>30.729616380905391</c:v>
                </c:pt>
                <c:pt idx="11232">
                  <c:v>30.720365116565929</c:v>
                </c:pt>
                <c:pt idx="11233">
                  <c:v>30.708030097446652</c:v>
                </c:pt>
                <c:pt idx="11234">
                  <c:v>30.708030097446652</c:v>
                </c:pt>
                <c:pt idx="11235">
                  <c:v>30.708030097446652</c:v>
                </c:pt>
                <c:pt idx="11236">
                  <c:v>30.692611323547553</c:v>
                </c:pt>
                <c:pt idx="11237">
                  <c:v>30.692611323547553</c:v>
                </c:pt>
                <c:pt idx="11238">
                  <c:v>30.680276304428272</c:v>
                </c:pt>
                <c:pt idx="11239">
                  <c:v>30.680276304428272</c:v>
                </c:pt>
                <c:pt idx="11240">
                  <c:v>30.664857530529172</c:v>
                </c:pt>
                <c:pt idx="11241">
                  <c:v>30.664857530529172</c:v>
                </c:pt>
                <c:pt idx="11242">
                  <c:v>30.664857530529172</c:v>
                </c:pt>
                <c:pt idx="11243">
                  <c:v>30.652522511409892</c:v>
                </c:pt>
                <c:pt idx="11244">
                  <c:v>30.637103737510795</c:v>
                </c:pt>
                <c:pt idx="11245">
                  <c:v>30.637103737510795</c:v>
                </c:pt>
                <c:pt idx="11246">
                  <c:v>30.637103737510795</c:v>
                </c:pt>
                <c:pt idx="11247">
                  <c:v>30.637103737510795</c:v>
                </c:pt>
                <c:pt idx="11248">
                  <c:v>30.615517454052053</c:v>
                </c:pt>
                <c:pt idx="11249">
                  <c:v>30.615517454052053</c:v>
                </c:pt>
                <c:pt idx="11250">
                  <c:v>30.615517454052053</c:v>
                </c:pt>
                <c:pt idx="11251">
                  <c:v>30.590847415813492</c:v>
                </c:pt>
                <c:pt idx="11252">
                  <c:v>30.590847415813492</c:v>
                </c:pt>
                <c:pt idx="11253">
                  <c:v>30.590847415813492</c:v>
                </c:pt>
                <c:pt idx="11254">
                  <c:v>30.590847415813492</c:v>
                </c:pt>
                <c:pt idx="11255">
                  <c:v>30.590847415813492</c:v>
                </c:pt>
                <c:pt idx="11256">
                  <c:v>30.572344887134573</c:v>
                </c:pt>
                <c:pt idx="11257">
                  <c:v>30.560009868015296</c:v>
                </c:pt>
                <c:pt idx="11258">
                  <c:v>30.560009868015296</c:v>
                </c:pt>
                <c:pt idx="11259">
                  <c:v>30.560009868015296</c:v>
                </c:pt>
                <c:pt idx="11260">
                  <c:v>30.547674848896015</c:v>
                </c:pt>
                <c:pt idx="11261">
                  <c:v>30.541507339336377</c:v>
                </c:pt>
                <c:pt idx="11262">
                  <c:v>30.535339829776735</c:v>
                </c:pt>
                <c:pt idx="11263">
                  <c:v>30.529172320217096</c:v>
                </c:pt>
                <c:pt idx="11264">
                  <c:v>30.513753546317997</c:v>
                </c:pt>
                <c:pt idx="11265">
                  <c:v>30.513753546317997</c:v>
                </c:pt>
                <c:pt idx="11266">
                  <c:v>30.513753546317997</c:v>
                </c:pt>
                <c:pt idx="11267">
                  <c:v>30.513753546317997</c:v>
                </c:pt>
                <c:pt idx="11268">
                  <c:v>30.498334772418893</c:v>
                </c:pt>
                <c:pt idx="11269">
                  <c:v>30.492167262859262</c:v>
                </c:pt>
                <c:pt idx="11270">
                  <c:v>30.479832243739978</c:v>
                </c:pt>
                <c:pt idx="11271">
                  <c:v>30.479832243739978</c:v>
                </c:pt>
                <c:pt idx="11272">
                  <c:v>30.479832243739978</c:v>
                </c:pt>
                <c:pt idx="11273">
                  <c:v>30.464413469840878</c:v>
                </c:pt>
                <c:pt idx="11274">
                  <c:v>30.464413469840878</c:v>
                </c:pt>
                <c:pt idx="11275">
                  <c:v>30.448994695941778</c:v>
                </c:pt>
                <c:pt idx="11276">
                  <c:v>30.448994695941778</c:v>
                </c:pt>
                <c:pt idx="11277">
                  <c:v>30.448994695941778</c:v>
                </c:pt>
                <c:pt idx="11278">
                  <c:v>30.433575922042678</c:v>
                </c:pt>
                <c:pt idx="11279">
                  <c:v>30.433575922042678</c:v>
                </c:pt>
                <c:pt idx="11280">
                  <c:v>30.421240902923401</c:v>
                </c:pt>
                <c:pt idx="11281">
                  <c:v>30.421240902923401</c:v>
                </c:pt>
                <c:pt idx="11282">
                  <c:v>30.40890588380412</c:v>
                </c:pt>
                <c:pt idx="11283">
                  <c:v>30.40890588380412</c:v>
                </c:pt>
                <c:pt idx="11284">
                  <c:v>30.399654619464663</c:v>
                </c:pt>
                <c:pt idx="11285">
                  <c:v>30.393487109905021</c:v>
                </c:pt>
                <c:pt idx="11286">
                  <c:v>30.387319600345382</c:v>
                </c:pt>
                <c:pt idx="11287">
                  <c:v>30.378068336005921</c:v>
                </c:pt>
                <c:pt idx="11288">
                  <c:v>30.378068336005921</c:v>
                </c:pt>
                <c:pt idx="11289">
                  <c:v>30.368817071666459</c:v>
                </c:pt>
                <c:pt idx="11290">
                  <c:v>30.362649562106821</c:v>
                </c:pt>
                <c:pt idx="11291">
                  <c:v>30.350314542987544</c:v>
                </c:pt>
                <c:pt idx="11292">
                  <c:v>30.350314542987544</c:v>
                </c:pt>
                <c:pt idx="11293">
                  <c:v>30.350314542987544</c:v>
                </c:pt>
                <c:pt idx="11294">
                  <c:v>30.337979523868263</c:v>
                </c:pt>
                <c:pt idx="11295">
                  <c:v>30.331812014308625</c:v>
                </c:pt>
                <c:pt idx="11296">
                  <c:v>30.325644504748983</c:v>
                </c:pt>
                <c:pt idx="11297">
                  <c:v>30.319476995189344</c:v>
                </c:pt>
                <c:pt idx="11298">
                  <c:v>30.310225730849883</c:v>
                </c:pt>
                <c:pt idx="11299">
                  <c:v>30.310225730849883</c:v>
                </c:pt>
                <c:pt idx="11300">
                  <c:v>30.300974466510421</c:v>
                </c:pt>
                <c:pt idx="11301">
                  <c:v>30.294806956950783</c:v>
                </c:pt>
                <c:pt idx="11302">
                  <c:v>30.285555692611322</c:v>
                </c:pt>
                <c:pt idx="11303">
                  <c:v>30.285555692611322</c:v>
                </c:pt>
                <c:pt idx="11304">
                  <c:v>30.260885654372764</c:v>
                </c:pt>
                <c:pt idx="11305">
                  <c:v>30.260885654372764</c:v>
                </c:pt>
                <c:pt idx="11306">
                  <c:v>30.260885654372764</c:v>
                </c:pt>
                <c:pt idx="11307">
                  <c:v>30.260885654372764</c:v>
                </c:pt>
                <c:pt idx="11308">
                  <c:v>30.260885654372764</c:v>
                </c:pt>
                <c:pt idx="11309">
                  <c:v>30.260885654372764</c:v>
                </c:pt>
                <c:pt idx="11310">
                  <c:v>30.239299370914026</c:v>
                </c:pt>
                <c:pt idx="11311">
                  <c:v>30.233131861354384</c:v>
                </c:pt>
                <c:pt idx="11312">
                  <c:v>30.226964351794745</c:v>
                </c:pt>
                <c:pt idx="11313">
                  <c:v>30.217713087455284</c:v>
                </c:pt>
                <c:pt idx="11314">
                  <c:v>30.217713087455284</c:v>
                </c:pt>
                <c:pt idx="11315">
                  <c:v>30.189959294436907</c:v>
                </c:pt>
                <c:pt idx="11316">
                  <c:v>30.189959294436907</c:v>
                </c:pt>
                <c:pt idx="11317">
                  <c:v>30.189959294436907</c:v>
                </c:pt>
                <c:pt idx="11318">
                  <c:v>30.189959294436907</c:v>
                </c:pt>
                <c:pt idx="11319">
                  <c:v>30.189959294436907</c:v>
                </c:pt>
                <c:pt idx="11320">
                  <c:v>30.189959294436907</c:v>
                </c:pt>
                <c:pt idx="11321">
                  <c:v>30.189959294436907</c:v>
                </c:pt>
                <c:pt idx="11322">
                  <c:v>30.156037991858888</c:v>
                </c:pt>
                <c:pt idx="11323">
                  <c:v>30.156037991858888</c:v>
                </c:pt>
                <c:pt idx="11324">
                  <c:v>30.156037991858888</c:v>
                </c:pt>
                <c:pt idx="11325">
                  <c:v>30.156037991858888</c:v>
                </c:pt>
                <c:pt idx="11326">
                  <c:v>30.13136795362033</c:v>
                </c:pt>
                <c:pt idx="11327">
                  <c:v>30.13136795362033</c:v>
                </c:pt>
                <c:pt idx="11328">
                  <c:v>30.13136795362033</c:v>
                </c:pt>
                <c:pt idx="11329">
                  <c:v>30.13136795362033</c:v>
                </c:pt>
                <c:pt idx="11330">
                  <c:v>30.097446651042308</c:v>
                </c:pt>
                <c:pt idx="11331">
                  <c:v>30.097446651042308</c:v>
                </c:pt>
                <c:pt idx="11332">
                  <c:v>30.097446651042308</c:v>
                </c:pt>
                <c:pt idx="11333">
                  <c:v>30.097446651042308</c:v>
                </c:pt>
                <c:pt idx="11334">
                  <c:v>30.097446651042308</c:v>
                </c:pt>
                <c:pt idx="11335">
                  <c:v>30.097446651042308</c:v>
                </c:pt>
                <c:pt idx="11336">
                  <c:v>30.097446651042308</c:v>
                </c:pt>
                <c:pt idx="11337">
                  <c:v>30.072776612803747</c:v>
                </c:pt>
                <c:pt idx="11338">
                  <c:v>30.060441593684473</c:v>
                </c:pt>
                <c:pt idx="11339">
                  <c:v>30.060441593684473</c:v>
                </c:pt>
                <c:pt idx="11340">
                  <c:v>30.060441593684473</c:v>
                </c:pt>
                <c:pt idx="11341">
                  <c:v>30.048106574565193</c:v>
                </c:pt>
                <c:pt idx="11342">
                  <c:v>30.02960404588627</c:v>
                </c:pt>
                <c:pt idx="11343">
                  <c:v>30.02960404588627</c:v>
                </c:pt>
                <c:pt idx="11344">
                  <c:v>30.02960404588627</c:v>
                </c:pt>
                <c:pt idx="11345">
                  <c:v>30.02960404588627</c:v>
                </c:pt>
                <c:pt idx="11346">
                  <c:v>30.02960404588627</c:v>
                </c:pt>
                <c:pt idx="11347">
                  <c:v>30.008017762427531</c:v>
                </c:pt>
                <c:pt idx="11348">
                  <c:v>30.008017762427531</c:v>
                </c:pt>
                <c:pt idx="11349">
                  <c:v>29.992598988528435</c:v>
                </c:pt>
                <c:pt idx="11350">
                  <c:v>29.992598988528435</c:v>
                </c:pt>
                <c:pt idx="11351">
                  <c:v>29.992598988528435</c:v>
                </c:pt>
                <c:pt idx="11352">
                  <c:v>29.977180214629335</c:v>
                </c:pt>
                <c:pt idx="11353">
                  <c:v>29.977180214629335</c:v>
                </c:pt>
                <c:pt idx="11354">
                  <c:v>29.964845195510055</c:v>
                </c:pt>
                <c:pt idx="11355">
                  <c:v>29.964845195510055</c:v>
                </c:pt>
                <c:pt idx="11356">
                  <c:v>29.955593931170593</c:v>
                </c:pt>
                <c:pt idx="11357">
                  <c:v>29.949426421610951</c:v>
                </c:pt>
                <c:pt idx="11358">
                  <c:v>29.943258912051313</c:v>
                </c:pt>
                <c:pt idx="11359">
                  <c:v>29.934007647711852</c:v>
                </c:pt>
                <c:pt idx="11360">
                  <c:v>29.934007647711852</c:v>
                </c:pt>
                <c:pt idx="11361">
                  <c:v>29.912421364253117</c:v>
                </c:pt>
                <c:pt idx="11362">
                  <c:v>29.912421364253117</c:v>
                </c:pt>
                <c:pt idx="11363">
                  <c:v>29.912421364253117</c:v>
                </c:pt>
                <c:pt idx="11364">
                  <c:v>29.912421364253117</c:v>
                </c:pt>
                <c:pt idx="11365">
                  <c:v>29.912421364253117</c:v>
                </c:pt>
                <c:pt idx="11366">
                  <c:v>29.893918835574198</c:v>
                </c:pt>
                <c:pt idx="11367">
                  <c:v>29.884667571234736</c:v>
                </c:pt>
                <c:pt idx="11368">
                  <c:v>29.884667571234736</c:v>
                </c:pt>
                <c:pt idx="11369">
                  <c:v>29.869248797335636</c:v>
                </c:pt>
                <c:pt idx="11370">
                  <c:v>29.869248797335636</c:v>
                </c:pt>
                <c:pt idx="11371">
                  <c:v>29.869248797335636</c:v>
                </c:pt>
                <c:pt idx="11372">
                  <c:v>29.856913778216352</c:v>
                </c:pt>
                <c:pt idx="11373">
                  <c:v>29.850746268656714</c:v>
                </c:pt>
                <c:pt idx="11374">
                  <c:v>29.844578759097079</c:v>
                </c:pt>
                <c:pt idx="11375">
                  <c:v>29.83841124953744</c:v>
                </c:pt>
                <c:pt idx="11376">
                  <c:v>29.829159985197979</c:v>
                </c:pt>
                <c:pt idx="11377">
                  <c:v>29.829159985197979</c:v>
                </c:pt>
                <c:pt idx="11378">
                  <c:v>29.819908720858518</c:v>
                </c:pt>
                <c:pt idx="11379">
                  <c:v>29.807573701739237</c:v>
                </c:pt>
                <c:pt idx="11380">
                  <c:v>29.807573701739237</c:v>
                </c:pt>
                <c:pt idx="11381">
                  <c:v>29.807573701739237</c:v>
                </c:pt>
                <c:pt idx="11382">
                  <c:v>29.795238682619956</c:v>
                </c:pt>
                <c:pt idx="11383">
                  <c:v>29.779819908720857</c:v>
                </c:pt>
                <c:pt idx="11384">
                  <c:v>29.779819908720857</c:v>
                </c:pt>
                <c:pt idx="11385">
                  <c:v>29.779819908720857</c:v>
                </c:pt>
                <c:pt idx="11386">
                  <c:v>29.779819908720857</c:v>
                </c:pt>
                <c:pt idx="11387">
                  <c:v>29.76440113482176</c:v>
                </c:pt>
                <c:pt idx="11388">
                  <c:v>29.758233625262122</c:v>
                </c:pt>
                <c:pt idx="11389">
                  <c:v>29.75206611570248</c:v>
                </c:pt>
                <c:pt idx="11390">
                  <c:v>29.733563587023561</c:v>
                </c:pt>
                <c:pt idx="11391">
                  <c:v>29.733563587023561</c:v>
                </c:pt>
                <c:pt idx="11392">
                  <c:v>29.733563587023561</c:v>
                </c:pt>
                <c:pt idx="11393">
                  <c:v>29.733563587023561</c:v>
                </c:pt>
                <c:pt idx="11394">
                  <c:v>29.733563587023561</c:v>
                </c:pt>
                <c:pt idx="11395">
                  <c:v>29.708893548784999</c:v>
                </c:pt>
                <c:pt idx="11396">
                  <c:v>29.708893548784999</c:v>
                </c:pt>
                <c:pt idx="11397">
                  <c:v>29.708893548784999</c:v>
                </c:pt>
                <c:pt idx="11398">
                  <c:v>29.693474774885903</c:v>
                </c:pt>
                <c:pt idx="11399">
                  <c:v>29.693474774885903</c:v>
                </c:pt>
                <c:pt idx="11400">
                  <c:v>29.684223510546442</c:v>
                </c:pt>
                <c:pt idx="11401">
                  <c:v>29.678056000986803</c:v>
                </c:pt>
                <c:pt idx="11402">
                  <c:v>29.671888491427161</c:v>
                </c:pt>
                <c:pt idx="11403">
                  <c:v>29.656469717528061</c:v>
                </c:pt>
                <c:pt idx="11404">
                  <c:v>29.656469717528061</c:v>
                </c:pt>
                <c:pt idx="11405">
                  <c:v>29.656469717528061</c:v>
                </c:pt>
                <c:pt idx="11406">
                  <c:v>29.656469717528061</c:v>
                </c:pt>
                <c:pt idx="11407">
                  <c:v>29.641050943628962</c:v>
                </c:pt>
                <c:pt idx="11408">
                  <c:v>29.619464660170223</c:v>
                </c:pt>
                <c:pt idx="11409">
                  <c:v>29.619464660170223</c:v>
                </c:pt>
                <c:pt idx="11410">
                  <c:v>29.619464660170223</c:v>
                </c:pt>
                <c:pt idx="11411">
                  <c:v>29.619464660170223</c:v>
                </c:pt>
                <c:pt idx="11412">
                  <c:v>29.619464660170223</c:v>
                </c:pt>
                <c:pt idx="11413">
                  <c:v>29.619464660170223</c:v>
                </c:pt>
                <c:pt idx="11414">
                  <c:v>29.597878376711485</c:v>
                </c:pt>
                <c:pt idx="11415">
                  <c:v>29.591710867151843</c:v>
                </c:pt>
                <c:pt idx="11416">
                  <c:v>29.582459602812385</c:v>
                </c:pt>
                <c:pt idx="11417">
                  <c:v>29.582459602812385</c:v>
                </c:pt>
                <c:pt idx="11418">
                  <c:v>29.567040828913282</c:v>
                </c:pt>
                <c:pt idx="11419">
                  <c:v>29.567040828913282</c:v>
                </c:pt>
                <c:pt idx="11420">
                  <c:v>29.567040828913282</c:v>
                </c:pt>
                <c:pt idx="11421">
                  <c:v>29.548538300234366</c:v>
                </c:pt>
                <c:pt idx="11422">
                  <c:v>29.548538300234366</c:v>
                </c:pt>
                <c:pt idx="11423">
                  <c:v>29.548538300234366</c:v>
                </c:pt>
                <c:pt idx="11424">
                  <c:v>29.530035771555447</c:v>
                </c:pt>
                <c:pt idx="11425">
                  <c:v>29.530035771555447</c:v>
                </c:pt>
                <c:pt idx="11426">
                  <c:v>29.530035771555447</c:v>
                </c:pt>
                <c:pt idx="11427">
                  <c:v>29.514616997656347</c:v>
                </c:pt>
                <c:pt idx="11428">
                  <c:v>29.514616997656347</c:v>
                </c:pt>
                <c:pt idx="11429">
                  <c:v>29.505365733316886</c:v>
                </c:pt>
                <c:pt idx="11430">
                  <c:v>29.499198223757244</c:v>
                </c:pt>
                <c:pt idx="11431">
                  <c:v>29.489946959417789</c:v>
                </c:pt>
                <c:pt idx="11432">
                  <c:v>29.489946959417789</c:v>
                </c:pt>
                <c:pt idx="11433">
                  <c:v>29.480695695078328</c:v>
                </c:pt>
                <c:pt idx="11434">
                  <c:v>29.47452818551869</c:v>
                </c:pt>
                <c:pt idx="11435">
                  <c:v>29.468360675959048</c:v>
                </c:pt>
                <c:pt idx="11436">
                  <c:v>29.45910941161959</c:v>
                </c:pt>
                <c:pt idx="11437">
                  <c:v>29.45910941161959</c:v>
                </c:pt>
                <c:pt idx="11438">
                  <c:v>29.449858147280128</c:v>
                </c:pt>
                <c:pt idx="11439">
                  <c:v>29.437523128160848</c:v>
                </c:pt>
                <c:pt idx="11440">
                  <c:v>29.437523128160848</c:v>
                </c:pt>
                <c:pt idx="11441">
                  <c:v>29.437523128160848</c:v>
                </c:pt>
                <c:pt idx="11442">
                  <c:v>29.425188109041567</c:v>
                </c:pt>
                <c:pt idx="11443">
                  <c:v>29.415936844702113</c:v>
                </c:pt>
                <c:pt idx="11444">
                  <c:v>29.415936844702113</c:v>
                </c:pt>
                <c:pt idx="11445">
                  <c:v>29.394350561243371</c:v>
                </c:pt>
                <c:pt idx="11446">
                  <c:v>29.394350561243371</c:v>
                </c:pt>
                <c:pt idx="11447">
                  <c:v>29.394350561243371</c:v>
                </c:pt>
                <c:pt idx="11448">
                  <c:v>29.394350561243371</c:v>
                </c:pt>
                <c:pt idx="11449">
                  <c:v>29.394350561243371</c:v>
                </c:pt>
                <c:pt idx="11450">
                  <c:v>29.372764277784629</c:v>
                </c:pt>
                <c:pt idx="11451">
                  <c:v>29.372764277784629</c:v>
                </c:pt>
                <c:pt idx="11452">
                  <c:v>29.360429258665349</c:v>
                </c:pt>
                <c:pt idx="11453">
                  <c:v>29.360429258665349</c:v>
                </c:pt>
                <c:pt idx="11454">
                  <c:v>29.351177994325887</c:v>
                </c:pt>
                <c:pt idx="11455">
                  <c:v>29.341926729986433</c:v>
                </c:pt>
                <c:pt idx="11456">
                  <c:v>29.341926729986433</c:v>
                </c:pt>
                <c:pt idx="11457">
                  <c:v>29.329591710867152</c:v>
                </c:pt>
                <c:pt idx="11458">
                  <c:v>29.329591710867152</c:v>
                </c:pt>
                <c:pt idx="11459">
                  <c:v>29.320340446527695</c:v>
                </c:pt>
                <c:pt idx="11460">
                  <c:v>29.308005427408411</c:v>
                </c:pt>
                <c:pt idx="11461">
                  <c:v>29.308005427408411</c:v>
                </c:pt>
                <c:pt idx="11462">
                  <c:v>29.308005427408411</c:v>
                </c:pt>
                <c:pt idx="11463">
                  <c:v>29.295670408289133</c:v>
                </c:pt>
                <c:pt idx="11464">
                  <c:v>29.289502898729491</c:v>
                </c:pt>
                <c:pt idx="11465">
                  <c:v>29.28025163439003</c:v>
                </c:pt>
                <c:pt idx="11466">
                  <c:v>29.28025163439003</c:v>
                </c:pt>
                <c:pt idx="11467">
                  <c:v>29.271000370050576</c:v>
                </c:pt>
                <c:pt idx="11468">
                  <c:v>29.246330331812015</c:v>
                </c:pt>
                <c:pt idx="11469">
                  <c:v>29.246330331812015</c:v>
                </c:pt>
                <c:pt idx="11470">
                  <c:v>29.246330331812015</c:v>
                </c:pt>
                <c:pt idx="11471">
                  <c:v>29.246330331812015</c:v>
                </c:pt>
                <c:pt idx="11472">
                  <c:v>29.246330331812015</c:v>
                </c:pt>
                <c:pt idx="11473">
                  <c:v>29.246330331812015</c:v>
                </c:pt>
                <c:pt idx="11474">
                  <c:v>29.246330331812015</c:v>
                </c:pt>
                <c:pt idx="11475">
                  <c:v>29.221660293573454</c:v>
                </c:pt>
                <c:pt idx="11476">
                  <c:v>29.215492784013815</c:v>
                </c:pt>
                <c:pt idx="11477">
                  <c:v>29.209325274454173</c:v>
                </c:pt>
                <c:pt idx="11478">
                  <c:v>29.203157764894534</c:v>
                </c:pt>
                <c:pt idx="11479">
                  <c:v>29.196990255334899</c:v>
                </c:pt>
                <c:pt idx="11480">
                  <c:v>29.190822745775257</c:v>
                </c:pt>
                <c:pt idx="11481">
                  <c:v>29.169236462316515</c:v>
                </c:pt>
                <c:pt idx="11482">
                  <c:v>29.169236462316515</c:v>
                </c:pt>
                <c:pt idx="11483">
                  <c:v>29.169236462316515</c:v>
                </c:pt>
                <c:pt idx="11484">
                  <c:v>29.169236462316515</c:v>
                </c:pt>
                <c:pt idx="11485">
                  <c:v>29.169236462316515</c:v>
                </c:pt>
                <c:pt idx="11486">
                  <c:v>29.169236462316515</c:v>
                </c:pt>
                <c:pt idx="11487">
                  <c:v>29.147650178857777</c:v>
                </c:pt>
                <c:pt idx="11488">
                  <c:v>29.141482669298135</c:v>
                </c:pt>
                <c:pt idx="11489">
                  <c:v>29.129147650178862</c:v>
                </c:pt>
                <c:pt idx="11490">
                  <c:v>29.129147650178862</c:v>
                </c:pt>
                <c:pt idx="11491">
                  <c:v>29.129147650178862</c:v>
                </c:pt>
                <c:pt idx="11492">
                  <c:v>29.113728876279758</c:v>
                </c:pt>
                <c:pt idx="11493">
                  <c:v>29.113728876279758</c:v>
                </c:pt>
                <c:pt idx="11494">
                  <c:v>29.1044776119403</c:v>
                </c:pt>
                <c:pt idx="11495">
                  <c:v>29.098310102380658</c:v>
                </c:pt>
                <c:pt idx="11496">
                  <c:v>29.089058838041197</c:v>
                </c:pt>
                <c:pt idx="11497">
                  <c:v>29.089058838041197</c:v>
                </c:pt>
                <c:pt idx="11498">
                  <c:v>29.073640064142097</c:v>
                </c:pt>
                <c:pt idx="11499">
                  <c:v>29.073640064142097</c:v>
                </c:pt>
                <c:pt idx="11500">
                  <c:v>29.073640064142097</c:v>
                </c:pt>
                <c:pt idx="11501">
                  <c:v>29.061305045022817</c:v>
                </c:pt>
                <c:pt idx="11502">
                  <c:v>29.052053780683362</c:v>
                </c:pt>
                <c:pt idx="11503">
                  <c:v>29.052053780683362</c:v>
                </c:pt>
                <c:pt idx="11504">
                  <c:v>29.039718761564082</c:v>
                </c:pt>
                <c:pt idx="11505">
                  <c:v>29.039718761564082</c:v>
                </c:pt>
                <c:pt idx="11506">
                  <c:v>29.03046749722462</c:v>
                </c:pt>
                <c:pt idx="11507">
                  <c:v>29.024299987664982</c:v>
                </c:pt>
                <c:pt idx="11508">
                  <c:v>29.008881213765882</c:v>
                </c:pt>
                <c:pt idx="11509">
                  <c:v>29.008881213765882</c:v>
                </c:pt>
                <c:pt idx="11510">
                  <c:v>29.008881213765882</c:v>
                </c:pt>
                <c:pt idx="11511">
                  <c:v>29.008881213765882</c:v>
                </c:pt>
                <c:pt idx="11512">
                  <c:v>28.98729493030714</c:v>
                </c:pt>
                <c:pt idx="11513">
                  <c:v>28.98729493030714</c:v>
                </c:pt>
                <c:pt idx="11514">
                  <c:v>28.98729493030714</c:v>
                </c:pt>
                <c:pt idx="11515">
                  <c:v>28.974959911187863</c:v>
                </c:pt>
                <c:pt idx="11516">
                  <c:v>28.968792401628225</c:v>
                </c:pt>
                <c:pt idx="11517">
                  <c:v>28.962624892068582</c:v>
                </c:pt>
                <c:pt idx="11518">
                  <c:v>28.950289872949302</c:v>
                </c:pt>
                <c:pt idx="11519">
                  <c:v>28.950289872949302</c:v>
                </c:pt>
                <c:pt idx="11520">
                  <c:v>28.950289872949302</c:v>
                </c:pt>
                <c:pt idx="11521">
                  <c:v>28.937954853830021</c:v>
                </c:pt>
                <c:pt idx="11522">
                  <c:v>28.931787344270383</c:v>
                </c:pt>
                <c:pt idx="11523">
                  <c:v>28.925619834710741</c:v>
                </c:pt>
                <c:pt idx="11524">
                  <c:v>28.919452325151102</c:v>
                </c:pt>
                <c:pt idx="11525">
                  <c:v>28.913284815591467</c:v>
                </c:pt>
                <c:pt idx="11526">
                  <c:v>28.900949796472187</c:v>
                </c:pt>
                <c:pt idx="11527">
                  <c:v>28.900949796472187</c:v>
                </c:pt>
                <c:pt idx="11528">
                  <c:v>28.900949796472187</c:v>
                </c:pt>
                <c:pt idx="11529">
                  <c:v>28.888614777352906</c:v>
                </c:pt>
                <c:pt idx="11530">
                  <c:v>28.879363513013445</c:v>
                </c:pt>
                <c:pt idx="11531">
                  <c:v>28.879363513013445</c:v>
                </c:pt>
                <c:pt idx="11532">
                  <c:v>28.870112248673983</c:v>
                </c:pt>
                <c:pt idx="11533">
                  <c:v>28.863944739114345</c:v>
                </c:pt>
                <c:pt idx="11534">
                  <c:v>28.857777229554703</c:v>
                </c:pt>
                <c:pt idx="11535">
                  <c:v>28.851609719995064</c:v>
                </c:pt>
                <c:pt idx="11536">
                  <c:v>28.84235845565561</c:v>
                </c:pt>
                <c:pt idx="11537">
                  <c:v>28.84235845565561</c:v>
                </c:pt>
                <c:pt idx="11538">
                  <c:v>28.826939681756507</c:v>
                </c:pt>
                <c:pt idx="11539">
                  <c:v>28.826939681756507</c:v>
                </c:pt>
                <c:pt idx="11540">
                  <c:v>28.826939681756507</c:v>
                </c:pt>
                <c:pt idx="11541">
                  <c:v>28.796102133958307</c:v>
                </c:pt>
                <c:pt idx="11542">
                  <c:v>28.796102133958307</c:v>
                </c:pt>
                <c:pt idx="11543">
                  <c:v>28.796102133958307</c:v>
                </c:pt>
                <c:pt idx="11544">
                  <c:v>28.796102133958307</c:v>
                </c:pt>
                <c:pt idx="11545">
                  <c:v>28.796102133958307</c:v>
                </c:pt>
                <c:pt idx="11546">
                  <c:v>28.796102133958307</c:v>
                </c:pt>
                <c:pt idx="11547">
                  <c:v>28.796102133958307</c:v>
                </c:pt>
                <c:pt idx="11548">
                  <c:v>28.771432095719753</c:v>
                </c:pt>
                <c:pt idx="11549">
                  <c:v>28.765264586160111</c:v>
                </c:pt>
                <c:pt idx="11550">
                  <c:v>28.759097076600469</c:v>
                </c:pt>
                <c:pt idx="11551">
                  <c:v>28.75292956704083</c:v>
                </c:pt>
                <c:pt idx="11552">
                  <c:v>28.746762057481192</c:v>
                </c:pt>
                <c:pt idx="11553">
                  <c:v>28.73751079314173</c:v>
                </c:pt>
                <c:pt idx="11554">
                  <c:v>28.73751079314173</c:v>
                </c:pt>
                <c:pt idx="11555">
                  <c:v>28.722092019242631</c:v>
                </c:pt>
                <c:pt idx="11556">
                  <c:v>28.722092019242631</c:v>
                </c:pt>
                <c:pt idx="11557">
                  <c:v>28.722092019242631</c:v>
                </c:pt>
                <c:pt idx="11558">
                  <c:v>28.697421981004073</c:v>
                </c:pt>
                <c:pt idx="11559">
                  <c:v>28.697421981004073</c:v>
                </c:pt>
                <c:pt idx="11560">
                  <c:v>28.697421981004073</c:v>
                </c:pt>
                <c:pt idx="11561">
                  <c:v>28.697421981004073</c:v>
                </c:pt>
                <c:pt idx="11562">
                  <c:v>28.697421981004073</c:v>
                </c:pt>
                <c:pt idx="11563">
                  <c:v>28.648081904526951</c:v>
                </c:pt>
                <c:pt idx="11564">
                  <c:v>28.648081904526951</c:v>
                </c:pt>
                <c:pt idx="11565">
                  <c:v>28.648081904526951</c:v>
                </c:pt>
                <c:pt idx="11566">
                  <c:v>28.648081904526951</c:v>
                </c:pt>
                <c:pt idx="11567">
                  <c:v>28.648081904526951</c:v>
                </c:pt>
                <c:pt idx="11568">
                  <c:v>28.648081904526951</c:v>
                </c:pt>
                <c:pt idx="11569">
                  <c:v>28.648081904526951</c:v>
                </c:pt>
                <c:pt idx="11570">
                  <c:v>28.648081904526951</c:v>
                </c:pt>
                <c:pt idx="11571">
                  <c:v>28.648081904526951</c:v>
                </c:pt>
                <c:pt idx="11572">
                  <c:v>28.648081904526951</c:v>
                </c:pt>
                <c:pt idx="11573">
                  <c:v>28.648081904526951</c:v>
                </c:pt>
                <c:pt idx="11574">
                  <c:v>28.611076847169116</c:v>
                </c:pt>
                <c:pt idx="11575">
                  <c:v>28.601825582829655</c:v>
                </c:pt>
                <c:pt idx="11576">
                  <c:v>28.601825582829655</c:v>
                </c:pt>
                <c:pt idx="11577">
                  <c:v>28.592574318490193</c:v>
                </c:pt>
                <c:pt idx="11578">
                  <c:v>28.570988035031451</c:v>
                </c:pt>
                <c:pt idx="11579">
                  <c:v>28.570988035031451</c:v>
                </c:pt>
                <c:pt idx="11580">
                  <c:v>28.570988035031451</c:v>
                </c:pt>
                <c:pt idx="11581">
                  <c:v>28.570988035031451</c:v>
                </c:pt>
                <c:pt idx="11582">
                  <c:v>28.570988035031451</c:v>
                </c:pt>
                <c:pt idx="11583">
                  <c:v>28.570988035031451</c:v>
                </c:pt>
                <c:pt idx="11584">
                  <c:v>28.546317996792897</c:v>
                </c:pt>
                <c:pt idx="11585">
                  <c:v>28.546317996792897</c:v>
                </c:pt>
                <c:pt idx="11586">
                  <c:v>28.537066732453436</c:v>
                </c:pt>
                <c:pt idx="11587">
                  <c:v>28.530899222893797</c:v>
                </c:pt>
                <c:pt idx="11588">
                  <c:v>28.521647958554336</c:v>
                </c:pt>
                <c:pt idx="11589">
                  <c:v>28.521647958554336</c:v>
                </c:pt>
                <c:pt idx="11590">
                  <c:v>28.512396694214875</c:v>
                </c:pt>
                <c:pt idx="11591">
                  <c:v>28.493894165535956</c:v>
                </c:pt>
                <c:pt idx="11592">
                  <c:v>28.493894165535956</c:v>
                </c:pt>
                <c:pt idx="11593">
                  <c:v>28.493894165535956</c:v>
                </c:pt>
                <c:pt idx="11594">
                  <c:v>28.493894165535956</c:v>
                </c:pt>
                <c:pt idx="11595">
                  <c:v>28.493894165535956</c:v>
                </c:pt>
                <c:pt idx="11596">
                  <c:v>28.466140372517579</c:v>
                </c:pt>
                <c:pt idx="11597">
                  <c:v>28.466140372517579</c:v>
                </c:pt>
                <c:pt idx="11598">
                  <c:v>28.466140372517579</c:v>
                </c:pt>
                <c:pt idx="11599">
                  <c:v>28.466140372517579</c:v>
                </c:pt>
                <c:pt idx="11600">
                  <c:v>28.450721598618479</c:v>
                </c:pt>
                <c:pt idx="11601">
                  <c:v>28.444554089058837</c:v>
                </c:pt>
                <c:pt idx="11602">
                  <c:v>28.438386579499198</c:v>
                </c:pt>
                <c:pt idx="11603">
                  <c:v>28.432219069939556</c:v>
                </c:pt>
                <c:pt idx="11604">
                  <c:v>28.426051560379918</c:v>
                </c:pt>
                <c:pt idx="11605">
                  <c:v>28.419884050820276</c:v>
                </c:pt>
                <c:pt idx="11606">
                  <c:v>28.410632786480821</c:v>
                </c:pt>
                <c:pt idx="11607">
                  <c:v>28.410632786480821</c:v>
                </c:pt>
                <c:pt idx="11608">
                  <c:v>28.40138152214136</c:v>
                </c:pt>
                <c:pt idx="11609">
                  <c:v>28.395214012581722</c:v>
                </c:pt>
                <c:pt idx="11610">
                  <c:v>28.38904650302208</c:v>
                </c:pt>
                <c:pt idx="11611">
                  <c:v>28.382878993462441</c:v>
                </c:pt>
                <c:pt idx="11612">
                  <c:v>28.34279018132478</c:v>
                </c:pt>
                <c:pt idx="11613">
                  <c:v>28.34279018132478</c:v>
                </c:pt>
                <c:pt idx="11614">
                  <c:v>28.34279018132478</c:v>
                </c:pt>
                <c:pt idx="11615">
                  <c:v>28.34279018132478</c:v>
                </c:pt>
                <c:pt idx="11616">
                  <c:v>28.34279018132478</c:v>
                </c:pt>
                <c:pt idx="11617">
                  <c:v>28.34279018132478</c:v>
                </c:pt>
                <c:pt idx="11618">
                  <c:v>28.34279018132478</c:v>
                </c:pt>
                <c:pt idx="11619">
                  <c:v>28.34279018132478</c:v>
                </c:pt>
                <c:pt idx="11620">
                  <c:v>28.34279018132478</c:v>
                </c:pt>
                <c:pt idx="11621">
                  <c:v>28.34279018132478</c:v>
                </c:pt>
                <c:pt idx="11622">
                  <c:v>28.34279018132478</c:v>
                </c:pt>
                <c:pt idx="11623">
                  <c:v>28.34279018132478</c:v>
                </c:pt>
                <c:pt idx="11624">
                  <c:v>28.302701369187123</c:v>
                </c:pt>
                <c:pt idx="11625">
                  <c:v>28.29653385962748</c:v>
                </c:pt>
                <c:pt idx="11626">
                  <c:v>28.290366350067842</c:v>
                </c:pt>
                <c:pt idx="11627">
                  <c:v>28.271863821388919</c:v>
                </c:pt>
                <c:pt idx="11628">
                  <c:v>28.271863821388919</c:v>
                </c:pt>
                <c:pt idx="11629">
                  <c:v>28.271863821388919</c:v>
                </c:pt>
                <c:pt idx="11630">
                  <c:v>28.271863821388919</c:v>
                </c:pt>
                <c:pt idx="11631">
                  <c:v>28.271863821388919</c:v>
                </c:pt>
                <c:pt idx="11632">
                  <c:v>28.247193783150365</c:v>
                </c:pt>
                <c:pt idx="11633">
                  <c:v>28.247193783150365</c:v>
                </c:pt>
                <c:pt idx="11634">
                  <c:v>28.247193783150365</c:v>
                </c:pt>
                <c:pt idx="11635">
                  <c:v>28.234858764031085</c:v>
                </c:pt>
                <c:pt idx="11636">
                  <c:v>28.228691254471443</c:v>
                </c:pt>
                <c:pt idx="11637">
                  <c:v>28.191686197113608</c:v>
                </c:pt>
                <c:pt idx="11638">
                  <c:v>28.191686197113608</c:v>
                </c:pt>
                <c:pt idx="11639">
                  <c:v>28.191686197113608</c:v>
                </c:pt>
                <c:pt idx="11640">
                  <c:v>28.191686197113608</c:v>
                </c:pt>
                <c:pt idx="11641">
                  <c:v>28.191686197113608</c:v>
                </c:pt>
                <c:pt idx="11642">
                  <c:v>28.191686197113608</c:v>
                </c:pt>
                <c:pt idx="11643">
                  <c:v>28.191686197113608</c:v>
                </c:pt>
                <c:pt idx="11644">
                  <c:v>28.191686197113608</c:v>
                </c:pt>
                <c:pt idx="11645">
                  <c:v>28.191686197113608</c:v>
                </c:pt>
                <c:pt idx="11646">
                  <c:v>28.191686197113608</c:v>
                </c:pt>
                <c:pt idx="11647">
                  <c:v>28.191686197113608</c:v>
                </c:pt>
                <c:pt idx="11648">
                  <c:v>28.151597384975947</c:v>
                </c:pt>
                <c:pt idx="11649">
                  <c:v>28.151597384975947</c:v>
                </c:pt>
                <c:pt idx="11650">
                  <c:v>28.139262365856666</c:v>
                </c:pt>
                <c:pt idx="11651">
                  <c:v>28.139262365856666</c:v>
                </c:pt>
                <c:pt idx="11652">
                  <c:v>28.130011101517205</c:v>
                </c:pt>
                <c:pt idx="11653">
                  <c:v>28.12384359195757</c:v>
                </c:pt>
                <c:pt idx="11654">
                  <c:v>28.099173553719009</c:v>
                </c:pt>
                <c:pt idx="11655">
                  <c:v>28.099173553719009</c:v>
                </c:pt>
                <c:pt idx="11656">
                  <c:v>28.099173553719009</c:v>
                </c:pt>
                <c:pt idx="11657">
                  <c:v>28.099173553719009</c:v>
                </c:pt>
                <c:pt idx="11658">
                  <c:v>28.099173553719009</c:v>
                </c:pt>
                <c:pt idx="11659">
                  <c:v>28.099173553719009</c:v>
                </c:pt>
                <c:pt idx="11660">
                  <c:v>28.099173553719009</c:v>
                </c:pt>
                <c:pt idx="11661">
                  <c:v>28.071419760700628</c:v>
                </c:pt>
                <c:pt idx="11662">
                  <c:v>28.071419760700628</c:v>
                </c:pt>
                <c:pt idx="11663">
                  <c:v>28.046749722462071</c:v>
                </c:pt>
                <c:pt idx="11664">
                  <c:v>28.046749722462071</c:v>
                </c:pt>
                <c:pt idx="11665">
                  <c:v>28.046749722462071</c:v>
                </c:pt>
                <c:pt idx="11666">
                  <c:v>28.046749722462071</c:v>
                </c:pt>
                <c:pt idx="11667">
                  <c:v>28.046749722462071</c:v>
                </c:pt>
                <c:pt idx="11668">
                  <c:v>28.046749722462071</c:v>
                </c:pt>
                <c:pt idx="11669">
                  <c:v>28.025163439003332</c:v>
                </c:pt>
                <c:pt idx="11670">
                  <c:v>28.015912174663871</c:v>
                </c:pt>
                <c:pt idx="11671">
                  <c:v>28.015912174663871</c:v>
                </c:pt>
                <c:pt idx="11672">
                  <c:v>28.00666091032441</c:v>
                </c:pt>
                <c:pt idx="11673">
                  <c:v>28.000493400764771</c:v>
                </c:pt>
                <c:pt idx="11674">
                  <c:v>27.981990872085849</c:v>
                </c:pt>
                <c:pt idx="11675">
                  <c:v>27.981990872085849</c:v>
                </c:pt>
                <c:pt idx="11676">
                  <c:v>27.981990872085849</c:v>
                </c:pt>
                <c:pt idx="11677">
                  <c:v>27.981990872085849</c:v>
                </c:pt>
                <c:pt idx="11678">
                  <c:v>27.981990872085849</c:v>
                </c:pt>
                <c:pt idx="11679">
                  <c:v>27.963488343406933</c:v>
                </c:pt>
                <c:pt idx="11680">
                  <c:v>27.957320833847294</c:v>
                </c:pt>
                <c:pt idx="11681">
                  <c:v>27.951153324287652</c:v>
                </c:pt>
                <c:pt idx="11682">
                  <c:v>27.944985814728014</c:v>
                </c:pt>
                <c:pt idx="11683">
                  <c:v>27.938818305168372</c:v>
                </c:pt>
                <c:pt idx="11684">
                  <c:v>27.929567040828911</c:v>
                </c:pt>
                <c:pt idx="11685">
                  <c:v>27.929567040828911</c:v>
                </c:pt>
                <c:pt idx="11686">
                  <c:v>27.920315776489453</c:v>
                </c:pt>
                <c:pt idx="11687">
                  <c:v>27.911064512149991</c:v>
                </c:pt>
                <c:pt idx="11688">
                  <c:v>27.911064512149991</c:v>
                </c:pt>
                <c:pt idx="11689">
                  <c:v>27.901813247810537</c:v>
                </c:pt>
                <c:pt idx="11690">
                  <c:v>27.895645738250895</c:v>
                </c:pt>
                <c:pt idx="11691">
                  <c:v>27.889478228691257</c:v>
                </c:pt>
                <c:pt idx="11692">
                  <c:v>27.883310719131615</c:v>
                </c:pt>
                <c:pt idx="11693">
                  <c:v>27.874059454792153</c:v>
                </c:pt>
                <c:pt idx="11694">
                  <c:v>27.874059454792153</c:v>
                </c:pt>
                <c:pt idx="11695">
                  <c:v>27.864808190452695</c:v>
                </c:pt>
                <c:pt idx="11696">
                  <c:v>27.849389416553592</c:v>
                </c:pt>
                <c:pt idx="11697">
                  <c:v>27.849389416553592</c:v>
                </c:pt>
                <c:pt idx="11698">
                  <c:v>27.849389416553592</c:v>
                </c:pt>
                <c:pt idx="11699">
                  <c:v>27.849389416553592</c:v>
                </c:pt>
                <c:pt idx="11700">
                  <c:v>27.83088688787468</c:v>
                </c:pt>
                <c:pt idx="11701">
                  <c:v>27.83088688787468</c:v>
                </c:pt>
                <c:pt idx="11702">
                  <c:v>27.821635623535219</c:v>
                </c:pt>
                <c:pt idx="11703">
                  <c:v>27.815468113975577</c:v>
                </c:pt>
                <c:pt idx="11704">
                  <c:v>27.806216849636119</c:v>
                </c:pt>
                <c:pt idx="11705">
                  <c:v>27.806216849636119</c:v>
                </c:pt>
                <c:pt idx="11706">
                  <c:v>27.796965585296658</c:v>
                </c:pt>
                <c:pt idx="11707">
                  <c:v>27.787714320957196</c:v>
                </c:pt>
                <c:pt idx="11708">
                  <c:v>27.787714320957196</c:v>
                </c:pt>
                <c:pt idx="11709">
                  <c:v>27.778463056617735</c:v>
                </c:pt>
                <c:pt idx="11710">
                  <c:v>27.766128037498454</c:v>
                </c:pt>
                <c:pt idx="11711">
                  <c:v>27.766128037498454</c:v>
                </c:pt>
                <c:pt idx="11712">
                  <c:v>27.766128037498454</c:v>
                </c:pt>
                <c:pt idx="11713">
                  <c:v>27.753793018379181</c:v>
                </c:pt>
                <c:pt idx="11714">
                  <c:v>27.747625508819539</c:v>
                </c:pt>
                <c:pt idx="11715">
                  <c:v>27.722955470580978</c:v>
                </c:pt>
                <c:pt idx="11716">
                  <c:v>27.722955470580978</c:v>
                </c:pt>
                <c:pt idx="11717">
                  <c:v>27.722955470580978</c:v>
                </c:pt>
                <c:pt idx="11718">
                  <c:v>27.722955470580978</c:v>
                </c:pt>
                <c:pt idx="11719">
                  <c:v>27.722955470580978</c:v>
                </c:pt>
                <c:pt idx="11720">
                  <c:v>27.722955470580978</c:v>
                </c:pt>
                <c:pt idx="11721">
                  <c:v>27.722955470580978</c:v>
                </c:pt>
                <c:pt idx="11722">
                  <c:v>27.698285432342416</c:v>
                </c:pt>
                <c:pt idx="11723">
                  <c:v>27.692117922782781</c:v>
                </c:pt>
                <c:pt idx="11724">
                  <c:v>27.682866658443324</c:v>
                </c:pt>
                <c:pt idx="11725">
                  <c:v>27.682866658443324</c:v>
                </c:pt>
                <c:pt idx="11726">
                  <c:v>27.670531639324043</c:v>
                </c:pt>
                <c:pt idx="11727">
                  <c:v>27.670531639324043</c:v>
                </c:pt>
                <c:pt idx="11728">
                  <c:v>27.661280374984582</c:v>
                </c:pt>
                <c:pt idx="11729">
                  <c:v>27.648945355865301</c:v>
                </c:pt>
                <c:pt idx="11730">
                  <c:v>27.648945355865301</c:v>
                </c:pt>
                <c:pt idx="11731">
                  <c:v>27.648945355865301</c:v>
                </c:pt>
                <c:pt idx="11732">
                  <c:v>27.633526581966201</c:v>
                </c:pt>
                <c:pt idx="11733">
                  <c:v>27.633526581966201</c:v>
                </c:pt>
                <c:pt idx="11734">
                  <c:v>27.62427531762674</c:v>
                </c:pt>
                <c:pt idx="11735">
                  <c:v>27.615024053287286</c:v>
                </c:pt>
                <c:pt idx="11736">
                  <c:v>27.615024053287286</c:v>
                </c:pt>
                <c:pt idx="11737">
                  <c:v>27.605772788947824</c:v>
                </c:pt>
                <c:pt idx="11738">
                  <c:v>27.599605279388186</c:v>
                </c:pt>
                <c:pt idx="11739">
                  <c:v>27.587270260268902</c:v>
                </c:pt>
                <c:pt idx="11740">
                  <c:v>27.587270260268902</c:v>
                </c:pt>
                <c:pt idx="11741">
                  <c:v>27.587270260268902</c:v>
                </c:pt>
                <c:pt idx="11742">
                  <c:v>27.574935241149625</c:v>
                </c:pt>
                <c:pt idx="11743">
                  <c:v>27.568767731589983</c:v>
                </c:pt>
                <c:pt idx="11744">
                  <c:v>27.562600222030341</c:v>
                </c:pt>
                <c:pt idx="11745">
                  <c:v>27.553348957690883</c:v>
                </c:pt>
                <c:pt idx="11746">
                  <c:v>27.553348957690883</c:v>
                </c:pt>
                <c:pt idx="11747">
                  <c:v>27.544097693351429</c:v>
                </c:pt>
                <c:pt idx="11748">
                  <c:v>27.537930183791786</c:v>
                </c:pt>
                <c:pt idx="11749">
                  <c:v>27.528678919452325</c:v>
                </c:pt>
                <c:pt idx="11750">
                  <c:v>27.528678919452325</c:v>
                </c:pt>
                <c:pt idx="11751">
                  <c:v>27.519427655112867</c:v>
                </c:pt>
                <c:pt idx="11752">
                  <c:v>27.504008881213764</c:v>
                </c:pt>
                <c:pt idx="11753">
                  <c:v>27.504008881213764</c:v>
                </c:pt>
                <c:pt idx="11754">
                  <c:v>27.504008881213764</c:v>
                </c:pt>
                <c:pt idx="11755">
                  <c:v>27.504008881213764</c:v>
                </c:pt>
                <c:pt idx="11756">
                  <c:v>27.488590107314664</c:v>
                </c:pt>
                <c:pt idx="11757">
                  <c:v>27.476255088195391</c:v>
                </c:pt>
                <c:pt idx="11758">
                  <c:v>27.476255088195391</c:v>
                </c:pt>
                <c:pt idx="11759">
                  <c:v>27.476255088195391</c:v>
                </c:pt>
                <c:pt idx="11760">
                  <c:v>27.46392006907611</c:v>
                </c:pt>
                <c:pt idx="11761">
                  <c:v>27.457752559516468</c:v>
                </c:pt>
                <c:pt idx="11762">
                  <c:v>27.448501295177007</c:v>
                </c:pt>
                <c:pt idx="11763">
                  <c:v>27.448501295177007</c:v>
                </c:pt>
                <c:pt idx="11764">
                  <c:v>27.429998766498088</c:v>
                </c:pt>
                <c:pt idx="11765">
                  <c:v>27.429998766498088</c:v>
                </c:pt>
                <c:pt idx="11766">
                  <c:v>27.429998766498088</c:v>
                </c:pt>
                <c:pt idx="11767">
                  <c:v>27.429998766498088</c:v>
                </c:pt>
                <c:pt idx="11768">
                  <c:v>27.411496237819165</c:v>
                </c:pt>
                <c:pt idx="11769">
                  <c:v>27.411496237819165</c:v>
                </c:pt>
                <c:pt idx="11770">
                  <c:v>27.371407425681511</c:v>
                </c:pt>
                <c:pt idx="11771">
                  <c:v>27.371407425681511</c:v>
                </c:pt>
                <c:pt idx="11772">
                  <c:v>27.371407425681511</c:v>
                </c:pt>
                <c:pt idx="11773">
                  <c:v>27.371407425681511</c:v>
                </c:pt>
                <c:pt idx="11774">
                  <c:v>27.371407425681511</c:v>
                </c:pt>
                <c:pt idx="11775">
                  <c:v>27.371407425681511</c:v>
                </c:pt>
                <c:pt idx="11776">
                  <c:v>27.371407425681511</c:v>
                </c:pt>
                <c:pt idx="11777">
                  <c:v>27.371407425681511</c:v>
                </c:pt>
                <c:pt idx="11778">
                  <c:v>27.371407425681511</c:v>
                </c:pt>
                <c:pt idx="11779">
                  <c:v>27.371407425681511</c:v>
                </c:pt>
                <c:pt idx="11780">
                  <c:v>27.371407425681511</c:v>
                </c:pt>
                <c:pt idx="11781">
                  <c:v>27.334402368323673</c:v>
                </c:pt>
                <c:pt idx="11782">
                  <c:v>27.328234858764034</c:v>
                </c:pt>
                <c:pt idx="11783">
                  <c:v>27.315899839644754</c:v>
                </c:pt>
                <c:pt idx="11784">
                  <c:v>27.315899839644754</c:v>
                </c:pt>
                <c:pt idx="11785">
                  <c:v>27.315899839644754</c:v>
                </c:pt>
                <c:pt idx="11786">
                  <c:v>27.30048106574565</c:v>
                </c:pt>
                <c:pt idx="11787">
                  <c:v>27.30048106574565</c:v>
                </c:pt>
                <c:pt idx="11788">
                  <c:v>27.266559763167631</c:v>
                </c:pt>
                <c:pt idx="11789">
                  <c:v>27.266559763167631</c:v>
                </c:pt>
                <c:pt idx="11790">
                  <c:v>27.266559763167631</c:v>
                </c:pt>
                <c:pt idx="11791">
                  <c:v>27.266559763167631</c:v>
                </c:pt>
                <c:pt idx="11792">
                  <c:v>27.266559763167631</c:v>
                </c:pt>
                <c:pt idx="11793">
                  <c:v>27.266559763167631</c:v>
                </c:pt>
                <c:pt idx="11794">
                  <c:v>27.266559763167631</c:v>
                </c:pt>
                <c:pt idx="11795">
                  <c:v>27.266559763167631</c:v>
                </c:pt>
                <c:pt idx="11796">
                  <c:v>27.266559763167631</c:v>
                </c:pt>
                <c:pt idx="11797">
                  <c:v>27.235722215369435</c:v>
                </c:pt>
                <c:pt idx="11798">
                  <c:v>27.229554705809793</c:v>
                </c:pt>
                <c:pt idx="11799">
                  <c:v>27.223387196250155</c:v>
                </c:pt>
                <c:pt idx="11800">
                  <c:v>27.214135931910693</c:v>
                </c:pt>
                <c:pt idx="11801">
                  <c:v>27.214135931910693</c:v>
                </c:pt>
                <c:pt idx="11802">
                  <c:v>27.201800912791413</c:v>
                </c:pt>
                <c:pt idx="11803">
                  <c:v>27.201800912791413</c:v>
                </c:pt>
                <c:pt idx="11804">
                  <c:v>27.192549648451951</c:v>
                </c:pt>
                <c:pt idx="11805">
                  <c:v>27.183298384112497</c:v>
                </c:pt>
                <c:pt idx="11806">
                  <c:v>27.183298384112497</c:v>
                </c:pt>
                <c:pt idx="11807">
                  <c:v>27.170963364993217</c:v>
                </c:pt>
                <c:pt idx="11808">
                  <c:v>27.170963364993217</c:v>
                </c:pt>
                <c:pt idx="11809">
                  <c:v>27.161712100653755</c:v>
                </c:pt>
                <c:pt idx="11810">
                  <c:v>27.152460836314297</c:v>
                </c:pt>
                <c:pt idx="11811">
                  <c:v>27.152460836314297</c:v>
                </c:pt>
                <c:pt idx="11812">
                  <c:v>27.140125817195017</c:v>
                </c:pt>
                <c:pt idx="11813">
                  <c:v>27.140125817195017</c:v>
                </c:pt>
                <c:pt idx="11814">
                  <c:v>27.130874552855555</c:v>
                </c:pt>
                <c:pt idx="11815">
                  <c:v>27.124707043295913</c:v>
                </c:pt>
                <c:pt idx="11816">
                  <c:v>27.11237202417664</c:v>
                </c:pt>
                <c:pt idx="11817">
                  <c:v>27.11237202417664</c:v>
                </c:pt>
                <c:pt idx="11818">
                  <c:v>27.11237202417664</c:v>
                </c:pt>
                <c:pt idx="11819">
                  <c:v>27.087701985938079</c:v>
                </c:pt>
                <c:pt idx="11820">
                  <c:v>27.087701985938079</c:v>
                </c:pt>
                <c:pt idx="11821">
                  <c:v>27.087701985938079</c:v>
                </c:pt>
                <c:pt idx="11822">
                  <c:v>27.087701985938079</c:v>
                </c:pt>
                <c:pt idx="11823">
                  <c:v>27.087701985938079</c:v>
                </c:pt>
                <c:pt idx="11824">
                  <c:v>27.059948192919698</c:v>
                </c:pt>
                <c:pt idx="11825">
                  <c:v>27.059948192919698</c:v>
                </c:pt>
                <c:pt idx="11826">
                  <c:v>27.059948192919698</c:v>
                </c:pt>
                <c:pt idx="11827">
                  <c:v>27.059948192919698</c:v>
                </c:pt>
                <c:pt idx="11828">
                  <c:v>27.029110645121502</c:v>
                </c:pt>
                <c:pt idx="11829">
                  <c:v>27.029110645121502</c:v>
                </c:pt>
                <c:pt idx="11830">
                  <c:v>27.029110645121502</c:v>
                </c:pt>
                <c:pt idx="11831">
                  <c:v>27.029110645121502</c:v>
                </c:pt>
                <c:pt idx="11832">
                  <c:v>27.029110645121502</c:v>
                </c:pt>
                <c:pt idx="11833">
                  <c:v>27.029110645121502</c:v>
                </c:pt>
                <c:pt idx="11834">
                  <c:v>27.00752436166276</c:v>
                </c:pt>
                <c:pt idx="11835">
                  <c:v>26.998273097323299</c:v>
                </c:pt>
                <c:pt idx="11836">
                  <c:v>26.998273097323299</c:v>
                </c:pt>
                <c:pt idx="11837">
                  <c:v>26.989021832983838</c:v>
                </c:pt>
                <c:pt idx="11838">
                  <c:v>26.97977056864438</c:v>
                </c:pt>
                <c:pt idx="11839">
                  <c:v>26.97977056864438</c:v>
                </c:pt>
                <c:pt idx="11840">
                  <c:v>26.967435549525103</c:v>
                </c:pt>
                <c:pt idx="11841">
                  <c:v>26.967435549525103</c:v>
                </c:pt>
                <c:pt idx="11842">
                  <c:v>26.958184285185645</c:v>
                </c:pt>
                <c:pt idx="11843">
                  <c:v>26.952016775626003</c:v>
                </c:pt>
                <c:pt idx="11844">
                  <c:v>26.945849266066364</c:v>
                </c:pt>
                <c:pt idx="11845">
                  <c:v>26.939681756506722</c:v>
                </c:pt>
                <c:pt idx="11846">
                  <c:v>26.890341680029607</c:v>
                </c:pt>
                <c:pt idx="11847">
                  <c:v>26.890341680029607</c:v>
                </c:pt>
                <c:pt idx="11848">
                  <c:v>26.890341680029607</c:v>
                </c:pt>
                <c:pt idx="11849">
                  <c:v>26.890341680029607</c:v>
                </c:pt>
                <c:pt idx="11850">
                  <c:v>26.890341680029607</c:v>
                </c:pt>
                <c:pt idx="11851">
                  <c:v>26.890341680029607</c:v>
                </c:pt>
                <c:pt idx="11852">
                  <c:v>26.890341680029607</c:v>
                </c:pt>
                <c:pt idx="11853">
                  <c:v>26.890341680029607</c:v>
                </c:pt>
                <c:pt idx="11854">
                  <c:v>26.890341680029607</c:v>
                </c:pt>
                <c:pt idx="11855">
                  <c:v>26.890341680029607</c:v>
                </c:pt>
                <c:pt idx="11856">
                  <c:v>26.890341680029607</c:v>
                </c:pt>
                <c:pt idx="11857">
                  <c:v>26.890341680029607</c:v>
                </c:pt>
                <c:pt idx="11858">
                  <c:v>26.890341680029607</c:v>
                </c:pt>
                <c:pt idx="11859">
                  <c:v>26.890341680029607</c:v>
                </c:pt>
                <c:pt idx="11860">
                  <c:v>26.890341680029607</c:v>
                </c:pt>
                <c:pt idx="11861">
                  <c:v>26.841001603552485</c:v>
                </c:pt>
                <c:pt idx="11862">
                  <c:v>26.834834093992843</c:v>
                </c:pt>
                <c:pt idx="11863">
                  <c:v>26.828666584433208</c:v>
                </c:pt>
                <c:pt idx="11864">
                  <c:v>26.822499074873569</c:v>
                </c:pt>
                <c:pt idx="11865">
                  <c:v>26.803996546194647</c:v>
                </c:pt>
                <c:pt idx="11866">
                  <c:v>26.803996546194647</c:v>
                </c:pt>
                <c:pt idx="11867">
                  <c:v>26.803996546194647</c:v>
                </c:pt>
                <c:pt idx="11868">
                  <c:v>26.803996546194647</c:v>
                </c:pt>
                <c:pt idx="11869">
                  <c:v>26.803996546194647</c:v>
                </c:pt>
                <c:pt idx="11870">
                  <c:v>26.785494017515727</c:v>
                </c:pt>
                <c:pt idx="11871">
                  <c:v>26.779326507956085</c:v>
                </c:pt>
                <c:pt idx="11872">
                  <c:v>26.766991488836805</c:v>
                </c:pt>
                <c:pt idx="11873">
                  <c:v>26.766991488836805</c:v>
                </c:pt>
                <c:pt idx="11874">
                  <c:v>26.766991488836805</c:v>
                </c:pt>
                <c:pt idx="11875">
                  <c:v>26.751572714937708</c:v>
                </c:pt>
                <c:pt idx="11876">
                  <c:v>26.751572714937708</c:v>
                </c:pt>
                <c:pt idx="11877">
                  <c:v>26.739237695818431</c:v>
                </c:pt>
                <c:pt idx="11878">
                  <c:v>26.739237695818431</c:v>
                </c:pt>
                <c:pt idx="11879">
                  <c:v>26.72998643147897</c:v>
                </c:pt>
                <c:pt idx="11880">
                  <c:v>26.723818921919328</c:v>
                </c:pt>
                <c:pt idx="11881">
                  <c:v>26.71456765757987</c:v>
                </c:pt>
                <c:pt idx="11882">
                  <c:v>26.71456765757987</c:v>
                </c:pt>
                <c:pt idx="11883">
                  <c:v>26.705316393240409</c:v>
                </c:pt>
                <c:pt idx="11884">
                  <c:v>26.686813864561493</c:v>
                </c:pt>
                <c:pt idx="11885">
                  <c:v>26.686813864561493</c:v>
                </c:pt>
                <c:pt idx="11886">
                  <c:v>26.686813864561493</c:v>
                </c:pt>
                <c:pt idx="11887">
                  <c:v>26.686813864561493</c:v>
                </c:pt>
                <c:pt idx="11888">
                  <c:v>26.686813864561493</c:v>
                </c:pt>
                <c:pt idx="11889">
                  <c:v>26.665227581102751</c:v>
                </c:pt>
                <c:pt idx="11890">
                  <c:v>26.665227581102751</c:v>
                </c:pt>
                <c:pt idx="11891">
                  <c:v>26.652892561983471</c:v>
                </c:pt>
                <c:pt idx="11892">
                  <c:v>26.652892561983471</c:v>
                </c:pt>
                <c:pt idx="11893">
                  <c:v>26.64055754286419</c:v>
                </c:pt>
                <c:pt idx="11894">
                  <c:v>26.64055754286419</c:v>
                </c:pt>
                <c:pt idx="11895">
                  <c:v>26.62822252374491</c:v>
                </c:pt>
                <c:pt idx="11896">
                  <c:v>26.62822252374491</c:v>
                </c:pt>
                <c:pt idx="11897">
                  <c:v>26.612803749845813</c:v>
                </c:pt>
                <c:pt idx="11898">
                  <c:v>26.612803749845813</c:v>
                </c:pt>
                <c:pt idx="11899">
                  <c:v>26.612803749845813</c:v>
                </c:pt>
                <c:pt idx="11900">
                  <c:v>26.600468730726533</c:v>
                </c:pt>
                <c:pt idx="11901">
                  <c:v>26.594301221166894</c:v>
                </c:pt>
                <c:pt idx="11902">
                  <c:v>26.588133711607252</c:v>
                </c:pt>
                <c:pt idx="11903">
                  <c:v>26.581966202047614</c:v>
                </c:pt>
                <c:pt idx="11904">
                  <c:v>26.575798692487972</c:v>
                </c:pt>
                <c:pt idx="11905">
                  <c:v>26.566547428148514</c:v>
                </c:pt>
                <c:pt idx="11906">
                  <c:v>26.566547428148514</c:v>
                </c:pt>
                <c:pt idx="11907">
                  <c:v>26.557296163809053</c:v>
                </c:pt>
                <c:pt idx="11908">
                  <c:v>26.55112865424941</c:v>
                </c:pt>
                <c:pt idx="11909">
                  <c:v>26.544961144689772</c:v>
                </c:pt>
                <c:pt idx="11910">
                  <c:v>26.535709880350318</c:v>
                </c:pt>
                <c:pt idx="11911">
                  <c:v>26.535709880350318</c:v>
                </c:pt>
                <c:pt idx="11912">
                  <c:v>26.523374861231037</c:v>
                </c:pt>
                <c:pt idx="11913">
                  <c:v>26.523374861231037</c:v>
                </c:pt>
                <c:pt idx="11914">
                  <c:v>26.514123596891576</c:v>
                </c:pt>
                <c:pt idx="11915">
                  <c:v>26.501788577772295</c:v>
                </c:pt>
                <c:pt idx="11916">
                  <c:v>26.501788577772295</c:v>
                </c:pt>
                <c:pt idx="11917">
                  <c:v>26.501788577772295</c:v>
                </c:pt>
                <c:pt idx="11918">
                  <c:v>26.486369803873195</c:v>
                </c:pt>
                <c:pt idx="11919">
                  <c:v>26.486369803873195</c:v>
                </c:pt>
                <c:pt idx="11920">
                  <c:v>26.477118539533734</c:v>
                </c:pt>
                <c:pt idx="11921">
                  <c:v>26.46786727519428</c:v>
                </c:pt>
                <c:pt idx="11922">
                  <c:v>26.46786727519428</c:v>
                </c:pt>
                <c:pt idx="11923">
                  <c:v>26.458616010854819</c:v>
                </c:pt>
                <c:pt idx="11924">
                  <c:v>26.45244850129518</c:v>
                </c:pt>
                <c:pt idx="11925">
                  <c:v>26.440113482175896</c:v>
                </c:pt>
                <c:pt idx="11926">
                  <c:v>26.440113482175896</c:v>
                </c:pt>
                <c:pt idx="11927">
                  <c:v>26.440113482175896</c:v>
                </c:pt>
                <c:pt idx="11928">
                  <c:v>26.427778463056619</c:v>
                </c:pt>
                <c:pt idx="11929">
                  <c:v>26.415443443937335</c:v>
                </c:pt>
                <c:pt idx="11930">
                  <c:v>26.415443443937335</c:v>
                </c:pt>
                <c:pt idx="11931">
                  <c:v>26.415443443937335</c:v>
                </c:pt>
                <c:pt idx="11932">
                  <c:v>26.384605896139142</c:v>
                </c:pt>
                <c:pt idx="11933">
                  <c:v>26.384605896139142</c:v>
                </c:pt>
                <c:pt idx="11934">
                  <c:v>26.384605896139142</c:v>
                </c:pt>
                <c:pt idx="11935">
                  <c:v>26.384605896139142</c:v>
                </c:pt>
                <c:pt idx="11936">
                  <c:v>26.384605896139142</c:v>
                </c:pt>
                <c:pt idx="11937">
                  <c:v>26.384605896139142</c:v>
                </c:pt>
                <c:pt idx="11938">
                  <c:v>26.384605896139142</c:v>
                </c:pt>
                <c:pt idx="11939">
                  <c:v>26.359935857900581</c:v>
                </c:pt>
                <c:pt idx="11940">
                  <c:v>26.353768348340939</c:v>
                </c:pt>
                <c:pt idx="11941">
                  <c:v>26.3476008387813</c:v>
                </c:pt>
                <c:pt idx="11942">
                  <c:v>26.33526581966202</c:v>
                </c:pt>
                <c:pt idx="11943">
                  <c:v>26.33526581966202</c:v>
                </c:pt>
                <c:pt idx="11944">
                  <c:v>26.33526581966202</c:v>
                </c:pt>
                <c:pt idx="11945">
                  <c:v>26.322930800542743</c:v>
                </c:pt>
                <c:pt idx="11946">
                  <c:v>26.316763290983104</c:v>
                </c:pt>
                <c:pt idx="11947">
                  <c:v>26.298260762304182</c:v>
                </c:pt>
                <c:pt idx="11948">
                  <c:v>26.298260762304182</c:v>
                </c:pt>
                <c:pt idx="11949">
                  <c:v>26.298260762304182</c:v>
                </c:pt>
                <c:pt idx="11950">
                  <c:v>26.298260762304182</c:v>
                </c:pt>
                <c:pt idx="11951">
                  <c:v>26.298260762304182</c:v>
                </c:pt>
                <c:pt idx="11952">
                  <c:v>26.279758233625262</c:v>
                </c:pt>
                <c:pt idx="11953">
                  <c:v>26.270506969285801</c:v>
                </c:pt>
                <c:pt idx="11954">
                  <c:v>26.270506969285801</c:v>
                </c:pt>
                <c:pt idx="11955">
                  <c:v>26.26125570494634</c:v>
                </c:pt>
                <c:pt idx="11956">
                  <c:v>26.255088195386705</c:v>
                </c:pt>
                <c:pt idx="11957">
                  <c:v>26.245836931047243</c:v>
                </c:pt>
                <c:pt idx="11958">
                  <c:v>26.245836931047243</c:v>
                </c:pt>
                <c:pt idx="11959">
                  <c:v>26.230418157148144</c:v>
                </c:pt>
                <c:pt idx="11960">
                  <c:v>26.230418157148144</c:v>
                </c:pt>
                <c:pt idx="11961">
                  <c:v>26.230418157148144</c:v>
                </c:pt>
                <c:pt idx="11962">
                  <c:v>26.218083138028863</c:v>
                </c:pt>
                <c:pt idx="11963">
                  <c:v>26.211915628469225</c:v>
                </c:pt>
                <c:pt idx="11964">
                  <c:v>26.205748118909582</c:v>
                </c:pt>
                <c:pt idx="11965">
                  <c:v>26.193413099790302</c:v>
                </c:pt>
                <c:pt idx="11966">
                  <c:v>26.193413099790302</c:v>
                </c:pt>
                <c:pt idx="11967">
                  <c:v>26.193413099790302</c:v>
                </c:pt>
                <c:pt idx="11968">
                  <c:v>26.181078080671028</c:v>
                </c:pt>
                <c:pt idx="11969">
                  <c:v>26.165659306771929</c:v>
                </c:pt>
                <c:pt idx="11970">
                  <c:v>26.165659306771929</c:v>
                </c:pt>
                <c:pt idx="11971">
                  <c:v>26.165659306771929</c:v>
                </c:pt>
                <c:pt idx="11972">
                  <c:v>26.165659306771929</c:v>
                </c:pt>
                <c:pt idx="11973">
                  <c:v>26.150240532872825</c:v>
                </c:pt>
                <c:pt idx="11974">
                  <c:v>26.140989268533367</c:v>
                </c:pt>
                <c:pt idx="11975">
                  <c:v>26.140989268533367</c:v>
                </c:pt>
                <c:pt idx="11976">
                  <c:v>26.131738004193906</c:v>
                </c:pt>
                <c:pt idx="11977">
                  <c:v>26.11323547551499</c:v>
                </c:pt>
                <c:pt idx="11978">
                  <c:v>26.11323547551499</c:v>
                </c:pt>
                <c:pt idx="11979">
                  <c:v>26.11323547551499</c:v>
                </c:pt>
                <c:pt idx="11980">
                  <c:v>26.11323547551499</c:v>
                </c:pt>
                <c:pt idx="11981">
                  <c:v>26.11323547551499</c:v>
                </c:pt>
                <c:pt idx="11982">
                  <c:v>26.094732946836068</c:v>
                </c:pt>
                <c:pt idx="11983">
                  <c:v>26.082397927716787</c:v>
                </c:pt>
                <c:pt idx="11984">
                  <c:v>26.082397927716787</c:v>
                </c:pt>
                <c:pt idx="11985">
                  <c:v>26.082397927716787</c:v>
                </c:pt>
                <c:pt idx="11986">
                  <c:v>26.051560379918588</c:v>
                </c:pt>
                <c:pt idx="11987">
                  <c:v>26.051560379918588</c:v>
                </c:pt>
                <c:pt idx="11988">
                  <c:v>26.051560379918588</c:v>
                </c:pt>
                <c:pt idx="11989">
                  <c:v>26.051560379918588</c:v>
                </c:pt>
                <c:pt idx="11990">
                  <c:v>26.051560379918588</c:v>
                </c:pt>
                <c:pt idx="11991">
                  <c:v>26.051560379918588</c:v>
                </c:pt>
                <c:pt idx="11992">
                  <c:v>26.051560379918588</c:v>
                </c:pt>
                <c:pt idx="11993">
                  <c:v>26.02689034168003</c:v>
                </c:pt>
                <c:pt idx="11994">
                  <c:v>26.017639077340572</c:v>
                </c:pt>
                <c:pt idx="11995">
                  <c:v>26.017639077340572</c:v>
                </c:pt>
                <c:pt idx="11996">
                  <c:v>25.989885284322188</c:v>
                </c:pt>
                <c:pt idx="11997">
                  <c:v>25.989885284322188</c:v>
                </c:pt>
                <c:pt idx="11998">
                  <c:v>25.989885284322188</c:v>
                </c:pt>
                <c:pt idx="11999">
                  <c:v>25.989885284322188</c:v>
                </c:pt>
                <c:pt idx="12000">
                  <c:v>25.989885284322188</c:v>
                </c:pt>
                <c:pt idx="12001">
                  <c:v>25.989885284322188</c:v>
                </c:pt>
                <c:pt idx="12002">
                  <c:v>25.989885284322188</c:v>
                </c:pt>
                <c:pt idx="12003">
                  <c:v>25.965215246083634</c:v>
                </c:pt>
                <c:pt idx="12004">
                  <c:v>25.959047736523992</c:v>
                </c:pt>
                <c:pt idx="12005">
                  <c:v>25.949796472184534</c:v>
                </c:pt>
                <c:pt idx="12006">
                  <c:v>25.949796472184534</c:v>
                </c:pt>
                <c:pt idx="12007">
                  <c:v>25.92204267916615</c:v>
                </c:pt>
                <c:pt idx="12008">
                  <c:v>25.92204267916615</c:v>
                </c:pt>
                <c:pt idx="12009">
                  <c:v>25.92204267916615</c:v>
                </c:pt>
                <c:pt idx="12010">
                  <c:v>25.92204267916615</c:v>
                </c:pt>
                <c:pt idx="12011">
                  <c:v>25.92204267916615</c:v>
                </c:pt>
                <c:pt idx="12012">
                  <c:v>25.92204267916615</c:v>
                </c:pt>
                <c:pt idx="12013">
                  <c:v>25.92204267916615</c:v>
                </c:pt>
                <c:pt idx="12014">
                  <c:v>25.897372640927596</c:v>
                </c:pt>
                <c:pt idx="12015">
                  <c:v>25.885037621808316</c:v>
                </c:pt>
                <c:pt idx="12016">
                  <c:v>25.885037621808316</c:v>
                </c:pt>
                <c:pt idx="12017">
                  <c:v>25.885037621808316</c:v>
                </c:pt>
                <c:pt idx="12018">
                  <c:v>25.872702602689035</c:v>
                </c:pt>
                <c:pt idx="12019">
                  <c:v>25.860367583569754</c:v>
                </c:pt>
                <c:pt idx="12020">
                  <c:v>25.860367583569754</c:v>
                </c:pt>
                <c:pt idx="12021">
                  <c:v>25.860367583569754</c:v>
                </c:pt>
                <c:pt idx="12022">
                  <c:v>25.848032564450474</c:v>
                </c:pt>
                <c:pt idx="12023">
                  <c:v>25.841865054890832</c:v>
                </c:pt>
                <c:pt idx="12024">
                  <c:v>25.826446280991732</c:v>
                </c:pt>
                <c:pt idx="12025">
                  <c:v>25.826446280991732</c:v>
                </c:pt>
                <c:pt idx="12026">
                  <c:v>25.826446280991732</c:v>
                </c:pt>
                <c:pt idx="12027">
                  <c:v>25.826446280991732</c:v>
                </c:pt>
                <c:pt idx="12028">
                  <c:v>25.811027507092639</c:v>
                </c:pt>
                <c:pt idx="12029">
                  <c:v>25.804859997532997</c:v>
                </c:pt>
                <c:pt idx="12030">
                  <c:v>25.795608733193536</c:v>
                </c:pt>
                <c:pt idx="12031">
                  <c:v>25.795608733193536</c:v>
                </c:pt>
                <c:pt idx="12032">
                  <c:v>25.786357468854078</c:v>
                </c:pt>
                <c:pt idx="12033">
                  <c:v>25.780189959294436</c:v>
                </c:pt>
                <c:pt idx="12034">
                  <c:v>25.774022449734797</c:v>
                </c:pt>
                <c:pt idx="12035">
                  <c:v>25.764771185395336</c:v>
                </c:pt>
                <c:pt idx="12036">
                  <c:v>25.764771185395336</c:v>
                </c:pt>
                <c:pt idx="12037">
                  <c:v>25.755519921055875</c:v>
                </c:pt>
                <c:pt idx="12038">
                  <c:v>25.74935241149624</c:v>
                </c:pt>
                <c:pt idx="12039">
                  <c:v>25.740101147156778</c:v>
                </c:pt>
                <c:pt idx="12040">
                  <c:v>25.740101147156778</c:v>
                </c:pt>
                <c:pt idx="12041">
                  <c:v>25.730849882817321</c:v>
                </c:pt>
                <c:pt idx="12042">
                  <c:v>25.724682373257679</c:v>
                </c:pt>
                <c:pt idx="12043">
                  <c:v>25.71851486369804</c:v>
                </c:pt>
                <c:pt idx="12044">
                  <c:v>25.709263599358579</c:v>
                </c:pt>
                <c:pt idx="12045">
                  <c:v>25.709263599358579</c:v>
                </c:pt>
                <c:pt idx="12046">
                  <c:v>25.700012335019117</c:v>
                </c:pt>
                <c:pt idx="12047">
                  <c:v>25.693844825459479</c:v>
                </c:pt>
                <c:pt idx="12048">
                  <c:v>25.684593561120018</c:v>
                </c:pt>
                <c:pt idx="12049">
                  <c:v>25.684593561120018</c:v>
                </c:pt>
                <c:pt idx="12050">
                  <c:v>25.65992352288146</c:v>
                </c:pt>
                <c:pt idx="12051">
                  <c:v>25.65992352288146</c:v>
                </c:pt>
                <c:pt idx="12052">
                  <c:v>25.65992352288146</c:v>
                </c:pt>
                <c:pt idx="12053">
                  <c:v>25.65992352288146</c:v>
                </c:pt>
                <c:pt idx="12054">
                  <c:v>25.65992352288146</c:v>
                </c:pt>
                <c:pt idx="12055">
                  <c:v>25.65992352288146</c:v>
                </c:pt>
                <c:pt idx="12056">
                  <c:v>25.638337239422722</c:v>
                </c:pt>
                <c:pt idx="12057">
                  <c:v>25.62908597508326</c:v>
                </c:pt>
                <c:pt idx="12058">
                  <c:v>25.62908597508326</c:v>
                </c:pt>
                <c:pt idx="12059">
                  <c:v>25.61366720118416</c:v>
                </c:pt>
                <c:pt idx="12060">
                  <c:v>25.61366720118416</c:v>
                </c:pt>
                <c:pt idx="12061">
                  <c:v>25.61366720118416</c:v>
                </c:pt>
                <c:pt idx="12062">
                  <c:v>25.601332182064883</c:v>
                </c:pt>
                <c:pt idx="12063">
                  <c:v>25.585913408165784</c:v>
                </c:pt>
                <c:pt idx="12064">
                  <c:v>25.585913408165784</c:v>
                </c:pt>
                <c:pt idx="12065">
                  <c:v>25.585913408165784</c:v>
                </c:pt>
                <c:pt idx="12066">
                  <c:v>25.585913408165784</c:v>
                </c:pt>
                <c:pt idx="12067">
                  <c:v>25.545824596028122</c:v>
                </c:pt>
                <c:pt idx="12068">
                  <c:v>25.545824596028122</c:v>
                </c:pt>
                <c:pt idx="12069">
                  <c:v>25.545824596028122</c:v>
                </c:pt>
                <c:pt idx="12070">
                  <c:v>25.545824596028122</c:v>
                </c:pt>
                <c:pt idx="12071">
                  <c:v>25.545824596028122</c:v>
                </c:pt>
                <c:pt idx="12072">
                  <c:v>25.545824596028122</c:v>
                </c:pt>
                <c:pt idx="12073">
                  <c:v>25.545824596028122</c:v>
                </c:pt>
                <c:pt idx="12074">
                  <c:v>25.545824596028122</c:v>
                </c:pt>
                <c:pt idx="12075">
                  <c:v>25.545824596028122</c:v>
                </c:pt>
                <c:pt idx="12076">
                  <c:v>25.505735783890465</c:v>
                </c:pt>
                <c:pt idx="12077">
                  <c:v>25.505735783890465</c:v>
                </c:pt>
                <c:pt idx="12078">
                  <c:v>25.505735783890465</c:v>
                </c:pt>
                <c:pt idx="12079">
                  <c:v>25.505735783890465</c:v>
                </c:pt>
                <c:pt idx="12080">
                  <c:v>25.490317009991365</c:v>
                </c:pt>
                <c:pt idx="12081">
                  <c:v>25.484149500431723</c:v>
                </c:pt>
                <c:pt idx="12082">
                  <c:v>25.477981990872085</c:v>
                </c:pt>
                <c:pt idx="12083">
                  <c:v>25.471814481312443</c:v>
                </c:pt>
                <c:pt idx="12084">
                  <c:v>25.465646971752808</c:v>
                </c:pt>
                <c:pt idx="12085">
                  <c:v>25.45639570741335</c:v>
                </c:pt>
                <c:pt idx="12086">
                  <c:v>25.45639570741335</c:v>
                </c:pt>
                <c:pt idx="12087">
                  <c:v>25.447144443073888</c:v>
                </c:pt>
                <c:pt idx="12088">
                  <c:v>25.440976933514246</c:v>
                </c:pt>
                <c:pt idx="12089">
                  <c:v>25.428641914394966</c:v>
                </c:pt>
                <c:pt idx="12090">
                  <c:v>25.428641914394966</c:v>
                </c:pt>
                <c:pt idx="12091">
                  <c:v>25.428641914394966</c:v>
                </c:pt>
                <c:pt idx="12092">
                  <c:v>25.416306895275685</c:v>
                </c:pt>
                <c:pt idx="12093">
                  <c:v>25.410139385716047</c:v>
                </c:pt>
                <c:pt idx="12094">
                  <c:v>25.403971876156405</c:v>
                </c:pt>
                <c:pt idx="12095">
                  <c:v>25.397804366596766</c:v>
                </c:pt>
                <c:pt idx="12096">
                  <c:v>25.391636857037131</c:v>
                </c:pt>
                <c:pt idx="12097">
                  <c:v>25.38238559269767</c:v>
                </c:pt>
                <c:pt idx="12098">
                  <c:v>25.38238559269767</c:v>
                </c:pt>
                <c:pt idx="12099">
                  <c:v>25.373134328358208</c:v>
                </c:pt>
                <c:pt idx="12100">
                  <c:v>25.36696681879857</c:v>
                </c:pt>
                <c:pt idx="12101">
                  <c:v>25.360799309238928</c:v>
                </c:pt>
                <c:pt idx="12102">
                  <c:v>25.354631799679289</c:v>
                </c:pt>
                <c:pt idx="12103">
                  <c:v>25.345380535339828</c:v>
                </c:pt>
                <c:pt idx="12104">
                  <c:v>25.345380535339828</c:v>
                </c:pt>
                <c:pt idx="12105">
                  <c:v>25.333045516220547</c:v>
                </c:pt>
                <c:pt idx="12106">
                  <c:v>25.333045516220547</c:v>
                </c:pt>
                <c:pt idx="12107">
                  <c:v>25.320710497101274</c:v>
                </c:pt>
                <c:pt idx="12108">
                  <c:v>25.320710497101274</c:v>
                </c:pt>
                <c:pt idx="12109">
                  <c:v>25.311459232761813</c:v>
                </c:pt>
                <c:pt idx="12110">
                  <c:v>25.302207968422351</c:v>
                </c:pt>
                <c:pt idx="12111">
                  <c:v>25.302207968422351</c:v>
                </c:pt>
                <c:pt idx="12112">
                  <c:v>25.289872949303071</c:v>
                </c:pt>
                <c:pt idx="12113">
                  <c:v>25.289872949303071</c:v>
                </c:pt>
                <c:pt idx="12114">
                  <c:v>25.280621684963613</c:v>
                </c:pt>
                <c:pt idx="12115">
                  <c:v>25.26520291106451</c:v>
                </c:pt>
                <c:pt idx="12116">
                  <c:v>25.26520291106451</c:v>
                </c:pt>
                <c:pt idx="12117">
                  <c:v>25.26520291106451</c:v>
                </c:pt>
                <c:pt idx="12118">
                  <c:v>25.26520291106451</c:v>
                </c:pt>
                <c:pt idx="12119">
                  <c:v>25.249784137165417</c:v>
                </c:pt>
                <c:pt idx="12120">
                  <c:v>25.240532872825955</c:v>
                </c:pt>
                <c:pt idx="12121">
                  <c:v>25.240532872825955</c:v>
                </c:pt>
                <c:pt idx="12122">
                  <c:v>25.231281608486494</c:v>
                </c:pt>
                <c:pt idx="12123">
                  <c:v>25.215862834587394</c:v>
                </c:pt>
                <c:pt idx="12124">
                  <c:v>25.215862834587394</c:v>
                </c:pt>
                <c:pt idx="12125">
                  <c:v>25.215862834587394</c:v>
                </c:pt>
                <c:pt idx="12126">
                  <c:v>25.215862834587394</c:v>
                </c:pt>
                <c:pt idx="12127">
                  <c:v>25.194276551128652</c:v>
                </c:pt>
                <c:pt idx="12128">
                  <c:v>25.194276551128652</c:v>
                </c:pt>
                <c:pt idx="12129">
                  <c:v>25.194276551128652</c:v>
                </c:pt>
                <c:pt idx="12130">
                  <c:v>25.181941532009372</c:v>
                </c:pt>
                <c:pt idx="12131">
                  <c:v>25.141852719871714</c:v>
                </c:pt>
                <c:pt idx="12132">
                  <c:v>25.141852719871714</c:v>
                </c:pt>
                <c:pt idx="12133">
                  <c:v>25.141852719871714</c:v>
                </c:pt>
                <c:pt idx="12134">
                  <c:v>25.141852719871714</c:v>
                </c:pt>
                <c:pt idx="12135">
                  <c:v>25.141852719871714</c:v>
                </c:pt>
                <c:pt idx="12136">
                  <c:v>25.141852719871714</c:v>
                </c:pt>
                <c:pt idx="12137">
                  <c:v>25.141852719871714</c:v>
                </c:pt>
                <c:pt idx="12138">
                  <c:v>25.141852719871714</c:v>
                </c:pt>
                <c:pt idx="12139">
                  <c:v>25.141852719871714</c:v>
                </c:pt>
                <c:pt idx="12140">
                  <c:v>25.141852719871714</c:v>
                </c:pt>
                <c:pt idx="12141">
                  <c:v>25.141852719871714</c:v>
                </c:pt>
                <c:pt idx="12142">
                  <c:v>25.141852719871714</c:v>
                </c:pt>
                <c:pt idx="12143">
                  <c:v>25.10176390773406</c:v>
                </c:pt>
                <c:pt idx="12144">
                  <c:v>25.092512643394599</c:v>
                </c:pt>
                <c:pt idx="12145">
                  <c:v>25.092512643394599</c:v>
                </c:pt>
                <c:pt idx="12146">
                  <c:v>25.083261379055138</c:v>
                </c:pt>
                <c:pt idx="12147">
                  <c:v>25.077093869495499</c:v>
                </c:pt>
                <c:pt idx="12148">
                  <c:v>25.070926359935857</c:v>
                </c:pt>
                <c:pt idx="12149">
                  <c:v>25.064758850376219</c:v>
                </c:pt>
                <c:pt idx="12150">
                  <c:v>25.055507586036757</c:v>
                </c:pt>
                <c:pt idx="12151">
                  <c:v>25.055507586036757</c:v>
                </c:pt>
                <c:pt idx="12152">
                  <c:v>25.046256321697296</c:v>
                </c:pt>
                <c:pt idx="12153">
                  <c:v>25.040088812137657</c:v>
                </c:pt>
                <c:pt idx="12154">
                  <c:v>25.033921302578023</c:v>
                </c:pt>
                <c:pt idx="12155">
                  <c:v>25.024670038238561</c:v>
                </c:pt>
                <c:pt idx="12156">
                  <c:v>25.024670038238561</c:v>
                </c:pt>
                <c:pt idx="12157">
                  <c:v>25.0154187738991</c:v>
                </c:pt>
                <c:pt idx="12158">
                  <c:v>25.006167509559639</c:v>
                </c:pt>
                <c:pt idx="12159">
                  <c:v>25.006167509559639</c:v>
                </c:pt>
                <c:pt idx="12160">
                  <c:v>24.993832490440361</c:v>
                </c:pt>
                <c:pt idx="12161">
                  <c:v>24.993832490440361</c:v>
                </c:pt>
                <c:pt idx="12162">
                  <c:v>24.9845812261009</c:v>
                </c:pt>
                <c:pt idx="12163">
                  <c:v>24.978413716541262</c:v>
                </c:pt>
                <c:pt idx="12164">
                  <c:v>24.972246206981623</c:v>
                </c:pt>
                <c:pt idx="12165">
                  <c:v>24.959911187862343</c:v>
                </c:pt>
                <c:pt idx="12166">
                  <c:v>24.959911187862343</c:v>
                </c:pt>
                <c:pt idx="12167">
                  <c:v>24.959911187862343</c:v>
                </c:pt>
                <c:pt idx="12168">
                  <c:v>24.932157394843962</c:v>
                </c:pt>
                <c:pt idx="12169">
                  <c:v>24.932157394843962</c:v>
                </c:pt>
                <c:pt idx="12170">
                  <c:v>24.932157394843962</c:v>
                </c:pt>
                <c:pt idx="12171">
                  <c:v>24.932157394843962</c:v>
                </c:pt>
                <c:pt idx="12172">
                  <c:v>24.932157394843962</c:v>
                </c:pt>
                <c:pt idx="12173">
                  <c:v>24.932157394843962</c:v>
                </c:pt>
                <c:pt idx="12174">
                  <c:v>24.91057111138522</c:v>
                </c:pt>
                <c:pt idx="12175">
                  <c:v>24.904403601825585</c:v>
                </c:pt>
                <c:pt idx="12176">
                  <c:v>24.895152337486124</c:v>
                </c:pt>
                <c:pt idx="12177">
                  <c:v>24.895152337486124</c:v>
                </c:pt>
                <c:pt idx="12178">
                  <c:v>24.885901073146663</c:v>
                </c:pt>
                <c:pt idx="12179">
                  <c:v>24.879733563587024</c:v>
                </c:pt>
                <c:pt idx="12180">
                  <c:v>24.873566054027386</c:v>
                </c:pt>
                <c:pt idx="12181">
                  <c:v>24.861231034908105</c:v>
                </c:pt>
                <c:pt idx="12182">
                  <c:v>24.861231034908105</c:v>
                </c:pt>
                <c:pt idx="12183">
                  <c:v>24.861231034908105</c:v>
                </c:pt>
                <c:pt idx="12184">
                  <c:v>24.848896015788824</c:v>
                </c:pt>
                <c:pt idx="12185">
                  <c:v>24.839644751449363</c:v>
                </c:pt>
                <c:pt idx="12186">
                  <c:v>24.839644751449363</c:v>
                </c:pt>
                <c:pt idx="12187">
                  <c:v>24.799555939311706</c:v>
                </c:pt>
                <c:pt idx="12188">
                  <c:v>24.799555939311706</c:v>
                </c:pt>
                <c:pt idx="12189">
                  <c:v>24.799555939311706</c:v>
                </c:pt>
                <c:pt idx="12190">
                  <c:v>24.799555939311706</c:v>
                </c:pt>
                <c:pt idx="12191">
                  <c:v>24.799555939311706</c:v>
                </c:pt>
                <c:pt idx="12192">
                  <c:v>24.799555939311706</c:v>
                </c:pt>
                <c:pt idx="12193">
                  <c:v>24.799555939311706</c:v>
                </c:pt>
                <c:pt idx="12194">
                  <c:v>24.799555939311706</c:v>
                </c:pt>
                <c:pt idx="12195">
                  <c:v>24.799555939311706</c:v>
                </c:pt>
                <c:pt idx="12196">
                  <c:v>24.799555939311706</c:v>
                </c:pt>
                <c:pt idx="12197">
                  <c:v>24.799555939311706</c:v>
                </c:pt>
                <c:pt idx="12198">
                  <c:v>24.762550881953867</c:v>
                </c:pt>
                <c:pt idx="12199">
                  <c:v>24.750215862834587</c:v>
                </c:pt>
                <c:pt idx="12200">
                  <c:v>24.750215862834587</c:v>
                </c:pt>
                <c:pt idx="12201">
                  <c:v>24.750215862834587</c:v>
                </c:pt>
                <c:pt idx="12202">
                  <c:v>24.737880843715306</c:v>
                </c:pt>
                <c:pt idx="12203">
                  <c:v>24.731713334155668</c:v>
                </c:pt>
                <c:pt idx="12204">
                  <c:v>24.725545824596029</c:v>
                </c:pt>
                <c:pt idx="12205">
                  <c:v>24.719378315036387</c:v>
                </c:pt>
                <c:pt idx="12206">
                  <c:v>24.703959541137287</c:v>
                </c:pt>
                <c:pt idx="12207">
                  <c:v>24.703959541137287</c:v>
                </c:pt>
                <c:pt idx="12208">
                  <c:v>24.703959541137287</c:v>
                </c:pt>
                <c:pt idx="12209">
                  <c:v>24.703959541137287</c:v>
                </c:pt>
                <c:pt idx="12210">
                  <c:v>24.688540767238191</c:v>
                </c:pt>
                <c:pt idx="12211">
                  <c:v>24.682373257678549</c:v>
                </c:pt>
                <c:pt idx="12212">
                  <c:v>24.670038238559268</c:v>
                </c:pt>
                <c:pt idx="12213">
                  <c:v>24.670038238559268</c:v>
                </c:pt>
                <c:pt idx="12214">
                  <c:v>24.670038238559268</c:v>
                </c:pt>
                <c:pt idx="12215">
                  <c:v>24.654619464660172</c:v>
                </c:pt>
                <c:pt idx="12216">
                  <c:v>24.654619464660172</c:v>
                </c:pt>
                <c:pt idx="12217">
                  <c:v>24.645368200320711</c:v>
                </c:pt>
                <c:pt idx="12218">
                  <c:v>24.639200690761072</c:v>
                </c:pt>
                <c:pt idx="12219">
                  <c:v>24.629949426421611</c:v>
                </c:pt>
                <c:pt idx="12220">
                  <c:v>24.629949426421611</c:v>
                </c:pt>
                <c:pt idx="12221">
                  <c:v>24.620698162082153</c:v>
                </c:pt>
                <c:pt idx="12222">
                  <c:v>24.605279388183053</c:v>
                </c:pt>
                <c:pt idx="12223">
                  <c:v>24.605279388183053</c:v>
                </c:pt>
                <c:pt idx="12224">
                  <c:v>24.605279388183053</c:v>
                </c:pt>
                <c:pt idx="12225">
                  <c:v>24.605279388183053</c:v>
                </c:pt>
                <c:pt idx="12226">
                  <c:v>24.58986061428395</c:v>
                </c:pt>
                <c:pt idx="12227">
                  <c:v>24.583693104724315</c:v>
                </c:pt>
                <c:pt idx="12228">
                  <c:v>24.577525595164673</c:v>
                </c:pt>
                <c:pt idx="12229">
                  <c:v>24.562106821265573</c:v>
                </c:pt>
                <c:pt idx="12230">
                  <c:v>24.562106821265573</c:v>
                </c:pt>
                <c:pt idx="12231">
                  <c:v>24.562106821265573</c:v>
                </c:pt>
                <c:pt idx="12232">
                  <c:v>24.562106821265573</c:v>
                </c:pt>
                <c:pt idx="12233">
                  <c:v>24.543604292586654</c:v>
                </c:pt>
                <c:pt idx="12234">
                  <c:v>24.543604292586654</c:v>
                </c:pt>
                <c:pt idx="12235">
                  <c:v>24.534353028247192</c:v>
                </c:pt>
                <c:pt idx="12236">
                  <c:v>24.509682990008635</c:v>
                </c:pt>
                <c:pt idx="12237">
                  <c:v>24.509682990008635</c:v>
                </c:pt>
                <c:pt idx="12238">
                  <c:v>24.509682990008635</c:v>
                </c:pt>
                <c:pt idx="12239">
                  <c:v>24.509682990008635</c:v>
                </c:pt>
                <c:pt idx="12240">
                  <c:v>24.509682990008635</c:v>
                </c:pt>
                <c:pt idx="12241">
                  <c:v>24.509682990008635</c:v>
                </c:pt>
                <c:pt idx="12242">
                  <c:v>24.509682990008635</c:v>
                </c:pt>
                <c:pt idx="12243">
                  <c:v>24.485012951770074</c:v>
                </c:pt>
                <c:pt idx="12244">
                  <c:v>24.478845442210435</c:v>
                </c:pt>
                <c:pt idx="12245">
                  <c:v>24.472677932650797</c:v>
                </c:pt>
                <c:pt idx="12246">
                  <c:v>24.466510423091155</c:v>
                </c:pt>
                <c:pt idx="12247">
                  <c:v>24.460342913531516</c:v>
                </c:pt>
                <c:pt idx="12248">
                  <c:v>24.454175403971874</c:v>
                </c:pt>
                <c:pt idx="12249">
                  <c:v>24.448007894412235</c:v>
                </c:pt>
                <c:pt idx="12250">
                  <c:v>24.441840384852597</c:v>
                </c:pt>
                <c:pt idx="12251">
                  <c:v>24.435672875292958</c:v>
                </c:pt>
                <c:pt idx="12252">
                  <c:v>24.429505365733316</c:v>
                </c:pt>
                <c:pt idx="12253">
                  <c:v>24.401751572714939</c:v>
                </c:pt>
                <c:pt idx="12254">
                  <c:v>24.401751572714939</c:v>
                </c:pt>
                <c:pt idx="12255">
                  <c:v>24.401751572714939</c:v>
                </c:pt>
                <c:pt idx="12256">
                  <c:v>24.401751572714939</c:v>
                </c:pt>
                <c:pt idx="12257">
                  <c:v>24.401751572714939</c:v>
                </c:pt>
                <c:pt idx="12258">
                  <c:v>24.401751572714939</c:v>
                </c:pt>
                <c:pt idx="12259">
                  <c:v>24.401751572714939</c:v>
                </c:pt>
                <c:pt idx="12260">
                  <c:v>24.401751572714939</c:v>
                </c:pt>
                <c:pt idx="12261">
                  <c:v>24.373997779696559</c:v>
                </c:pt>
                <c:pt idx="12262">
                  <c:v>24.36783027013692</c:v>
                </c:pt>
                <c:pt idx="12263">
                  <c:v>24.361662760577278</c:v>
                </c:pt>
                <c:pt idx="12264">
                  <c:v>24.35549525101764</c:v>
                </c:pt>
                <c:pt idx="12265">
                  <c:v>24.349327741457998</c:v>
                </c:pt>
                <c:pt idx="12266">
                  <c:v>24.34007647711854</c:v>
                </c:pt>
                <c:pt idx="12267">
                  <c:v>24.34007647711854</c:v>
                </c:pt>
                <c:pt idx="12268">
                  <c:v>24.330825212779082</c:v>
                </c:pt>
                <c:pt idx="12269">
                  <c:v>24.296903910201063</c:v>
                </c:pt>
                <c:pt idx="12270">
                  <c:v>24.296903910201063</c:v>
                </c:pt>
                <c:pt idx="12271">
                  <c:v>24.296903910201063</c:v>
                </c:pt>
                <c:pt idx="12272">
                  <c:v>24.296903910201063</c:v>
                </c:pt>
                <c:pt idx="12273">
                  <c:v>24.296903910201063</c:v>
                </c:pt>
                <c:pt idx="12274">
                  <c:v>24.296903910201063</c:v>
                </c:pt>
                <c:pt idx="12275">
                  <c:v>24.296903910201063</c:v>
                </c:pt>
                <c:pt idx="12276">
                  <c:v>24.296903910201063</c:v>
                </c:pt>
                <c:pt idx="12277">
                  <c:v>24.296903910201063</c:v>
                </c:pt>
                <c:pt idx="12278">
                  <c:v>24.296903910201063</c:v>
                </c:pt>
                <c:pt idx="12279">
                  <c:v>24.244480078944122</c:v>
                </c:pt>
                <c:pt idx="12280">
                  <c:v>24.244480078944122</c:v>
                </c:pt>
                <c:pt idx="12281">
                  <c:v>24.244480078944122</c:v>
                </c:pt>
                <c:pt idx="12282">
                  <c:v>24.244480078944122</c:v>
                </c:pt>
                <c:pt idx="12283">
                  <c:v>24.244480078944122</c:v>
                </c:pt>
                <c:pt idx="12284">
                  <c:v>24.244480078944122</c:v>
                </c:pt>
                <c:pt idx="12285">
                  <c:v>24.244480078944122</c:v>
                </c:pt>
                <c:pt idx="12286">
                  <c:v>24.216726285925745</c:v>
                </c:pt>
                <c:pt idx="12287">
                  <c:v>24.216726285925745</c:v>
                </c:pt>
                <c:pt idx="12288">
                  <c:v>24.188972492907364</c:v>
                </c:pt>
                <c:pt idx="12289">
                  <c:v>24.188972492907364</c:v>
                </c:pt>
                <c:pt idx="12290">
                  <c:v>24.188972492907364</c:v>
                </c:pt>
                <c:pt idx="12291">
                  <c:v>24.188972492907364</c:v>
                </c:pt>
                <c:pt idx="12292">
                  <c:v>24.188972492907364</c:v>
                </c:pt>
                <c:pt idx="12293">
                  <c:v>24.188972492907364</c:v>
                </c:pt>
                <c:pt idx="12294">
                  <c:v>24.188972492907364</c:v>
                </c:pt>
                <c:pt idx="12295">
                  <c:v>24.164302454668803</c:v>
                </c:pt>
                <c:pt idx="12296">
                  <c:v>24.158134945109165</c:v>
                </c:pt>
                <c:pt idx="12297">
                  <c:v>24.148883680769707</c:v>
                </c:pt>
                <c:pt idx="12298">
                  <c:v>24.148883680769707</c:v>
                </c:pt>
                <c:pt idx="12299">
                  <c:v>24.139632416430246</c:v>
                </c:pt>
                <c:pt idx="12300">
                  <c:v>24.133464906870607</c:v>
                </c:pt>
                <c:pt idx="12301">
                  <c:v>24.127297397310965</c:v>
                </c:pt>
                <c:pt idx="12302">
                  <c:v>24.118046132971507</c:v>
                </c:pt>
                <c:pt idx="12303">
                  <c:v>24.118046132971507</c:v>
                </c:pt>
                <c:pt idx="12304">
                  <c:v>24.108794868632046</c:v>
                </c:pt>
                <c:pt idx="12305">
                  <c:v>24.102627359072407</c:v>
                </c:pt>
                <c:pt idx="12306">
                  <c:v>24.093376094732946</c:v>
                </c:pt>
                <c:pt idx="12307">
                  <c:v>24.093376094732946</c:v>
                </c:pt>
                <c:pt idx="12308">
                  <c:v>24.081041075613669</c:v>
                </c:pt>
                <c:pt idx="12309">
                  <c:v>24.081041075613669</c:v>
                </c:pt>
                <c:pt idx="12310">
                  <c:v>24.071789811274208</c:v>
                </c:pt>
                <c:pt idx="12311">
                  <c:v>24.062538546934746</c:v>
                </c:pt>
                <c:pt idx="12312">
                  <c:v>24.062538546934746</c:v>
                </c:pt>
                <c:pt idx="12313">
                  <c:v>24.053287282595289</c:v>
                </c:pt>
                <c:pt idx="12314">
                  <c:v>24.044036018255831</c:v>
                </c:pt>
                <c:pt idx="12315">
                  <c:v>24.044036018255831</c:v>
                </c:pt>
                <c:pt idx="12316">
                  <c:v>24.034784753916369</c:v>
                </c:pt>
                <c:pt idx="12317">
                  <c:v>24.022449734797089</c:v>
                </c:pt>
                <c:pt idx="12318">
                  <c:v>24.022449734797089</c:v>
                </c:pt>
                <c:pt idx="12319">
                  <c:v>24.022449734797089</c:v>
                </c:pt>
                <c:pt idx="12320">
                  <c:v>24.010114715677812</c:v>
                </c:pt>
                <c:pt idx="12321">
                  <c:v>24.00394720611817</c:v>
                </c:pt>
                <c:pt idx="12322">
                  <c:v>23.997779696558531</c:v>
                </c:pt>
                <c:pt idx="12323">
                  <c:v>23.966942148760332</c:v>
                </c:pt>
                <c:pt idx="12324">
                  <c:v>23.966942148760332</c:v>
                </c:pt>
                <c:pt idx="12325">
                  <c:v>23.966942148760332</c:v>
                </c:pt>
                <c:pt idx="12326">
                  <c:v>23.966942148760332</c:v>
                </c:pt>
                <c:pt idx="12327">
                  <c:v>23.966942148760332</c:v>
                </c:pt>
                <c:pt idx="12328">
                  <c:v>23.966942148760332</c:v>
                </c:pt>
                <c:pt idx="12329">
                  <c:v>23.966942148760332</c:v>
                </c:pt>
                <c:pt idx="12330">
                  <c:v>23.966942148760332</c:v>
                </c:pt>
                <c:pt idx="12331">
                  <c:v>23.966942148760332</c:v>
                </c:pt>
                <c:pt idx="12332">
                  <c:v>23.936104600962132</c:v>
                </c:pt>
                <c:pt idx="12333">
                  <c:v>23.926853336622671</c:v>
                </c:pt>
                <c:pt idx="12334">
                  <c:v>23.926853336622671</c:v>
                </c:pt>
                <c:pt idx="12335">
                  <c:v>23.908350807943751</c:v>
                </c:pt>
                <c:pt idx="12336">
                  <c:v>23.908350807943751</c:v>
                </c:pt>
                <c:pt idx="12337">
                  <c:v>23.908350807943751</c:v>
                </c:pt>
                <c:pt idx="12338">
                  <c:v>23.908350807943751</c:v>
                </c:pt>
                <c:pt idx="12339">
                  <c:v>23.892932034044652</c:v>
                </c:pt>
                <c:pt idx="12340">
                  <c:v>23.868261995806094</c:v>
                </c:pt>
                <c:pt idx="12341">
                  <c:v>23.868261995806094</c:v>
                </c:pt>
                <c:pt idx="12342">
                  <c:v>23.868261995806094</c:v>
                </c:pt>
                <c:pt idx="12343">
                  <c:v>23.868261995806094</c:v>
                </c:pt>
                <c:pt idx="12344">
                  <c:v>23.868261995806094</c:v>
                </c:pt>
                <c:pt idx="12345">
                  <c:v>23.868261995806094</c:v>
                </c:pt>
                <c:pt idx="12346">
                  <c:v>23.868261995806094</c:v>
                </c:pt>
                <c:pt idx="12347">
                  <c:v>23.843591957567533</c:v>
                </c:pt>
                <c:pt idx="12348">
                  <c:v>23.825089428888617</c:v>
                </c:pt>
                <c:pt idx="12349">
                  <c:v>23.825089428888617</c:v>
                </c:pt>
                <c:pt idx="12350">
                  <c:v>23.825089428888617</c:v>
                </c:pt>
                <c:pt idx="12351">
                  <c:v>23.825089428888617</c:v>
                </c:pt>
                <c:pt idx="12352">
                  <c:v>23.825089428888617</c:v>
                </c:pt>
                <c:pt idx="12353">
                  <c:v>23.800419390650056</c:v>
                </c:pt>
                <c:pt idx="12354">
                  <c:v>23.800419390650056</c:v>
                </c:pt>
                <c:pt idx="12355">
                  <c:v>23.800419390650056</c:v>
                </c:pt>
                <c:pt idx="12356">
                  <c:v>23.788084371530775</c:v>
                </c:pt>
                <c:pt idx="12357">
                  <c:v>23.781916861971137</c:v>
                </c:pt>
                <c:pt idx="12358">
                  <c:v>23.775749352411495</c:v>
                </c:pt>
                <c:pt idx="12359">
                  <c:v>23.769581842851856</c:v>
                </c:pt>
                <c:pt idx="12360">
                  <c:v>23.763414333292214</c:v>
                </c:pt>
                <c:pt idx="12361">
                  <c:v>23.747995559393118</c:v>
                </c:pt>
                <c:pt idx="12362">
                  <c:v>23.747995559393118</c:v>
                </c:pt>
                <c:pt idx="12363">
                  <c:v>23.747995559393118</c:v>
                </c:pt>
                <c:pt idx="12364">
                  <c:v>23.747995559393118</c:v>
                </c:pt>
                <c:pt idx="12365">
                  <c:v>23.732576785494018</c:v>
                </c:pt>
                <c:pt idx="12366">
                  <c:v>23.726409275934376</c:v>
                </c:pt>
                <c:pt idx="12367">
                  <c:v>23.720241766374738</c:v>
                </c:pt>
                <c:pt idx="12368">
                  <c:v>23.704822992475638</c:v>
                </c:pt>
                <c:pt idx="12369">
                  <c:v>23.704822992475638</c:v>
                </c:pt>
                <c:pt idx="12370">
                  <c:v>23.704822992475638</c:v>
                </c:pt>
                <c:pt idx="12371">
                  <c:v>23.704822992475638</c:v>
                </c:pt>
                <c:pt idx="12372">
                  <c:v>23.689404218576538</c:v>
                </c:pt>
                <c:pt idx="12373">
                  <c:v>23.68015295423708</c:v>
                </c:pt>
                <c:pt idx="12374">
                  <c:v>23.68015295423708</c:v>
                </c:pt>
                <c:pt idx="12375">
                  <c:v>23.670901689897619</c:v>
                </c:pt>
                <c:pt idx="12376">
                  <c:v>23.66473418033798</c:v>
                </c:pt>
                <c:pt idx="12377">
                  <c:v>23.658566670778338</c:v>
                </c:pt>
                <c:pt idx="12378">
                  <c:v>23.6523991612187</c:v>
                </c:pt>
                <c:pt idx="12379">
                  <c:v>23.633896632539781</c:v>
                </c:pt>
                <c:pt idx="12380">
                  <c:v>23.633896632539781</c:v>
                </c:pt>
                <c:pt idx="12381">
                  <c:v>23.633896632539781</c:v>
                </c:pt>
                <c:pt idx="12382">
                  <c:v>23.633896632539781</c:v>
                </c:pt>
                <c:pt idx="12383">
                  <c:v>23.633896632539781</c:v>
                </c:pt>
                <c:pt idx="12384">
                  <c:v>23.615394103860861</c:v>
                </c:pt>
                <c:pt idx="12385">
                  <c:v>23.566054027383743</c:v>
                </c:pt>
                <c:pt idx="12386">
                  <c:v>23.566054027383743</c:v>
                </c:pt>
                <c:pt idx="12387">
                  <c:v>23.566054027383743</c:v>
                </c:pt>
                <c:pt idx="12388">
                  <c:v>23.566054027383743</c:v>
                </c:pt>
                <c:pt idx="12389">
                  <c:v>23.566054027383743</c:v>
                </c:pt>
                <c:pt idx="12390">
                  <c:v>23.566054027383743</c:v>
                </c:pt>
                <c:pt idx="12391">
                  <c:v>23.566054027383743</c:v>
                </c:pt>
                <c:pt idx="12392">
                  <c:v>23.566054027383743</c:v>
                </c:pt>
                <c:pt idx="12393">
                  <c:v>23.566054027383743</c:v>
                </c:pt>
                <c:pt idx="12394">
                  <c:v>23.566054027383743</c:v>
                </c:pt>
                <c:pt idx="12395">
                  <c:v>23.566054027383743</c:v>
                </c:pt>
                <c:pt idx="12396">
                  <c:v>23.566054027383743</c:v>
                </c:pt>
                <c:pt idx="12397">
                  <c:v>23.566054027383743</c:v>
                </c:pt>
                <c:pt idx="12398">
                  <c:v>23.566054027383743</c:v>
                </c:pt>
                <c:pt idx="12399">
                  <c:v>23.566054027383743</c:v>
                </c:pt>
                <c:pt idx="12400">
                  <c:v>23.513630196126805</c:v>
                </c:pt>
                <c:pt idx="12401">
                  <c:v>23.513630196126805</c:v>
                </c:pt>
                <c:pt idx="12402">
                  <c:v>23.504378931787347</c:v>
                </c:pt>
                <c:pt idx="12403">
                  <c:v>23.482792648328605</c:v>
                </c:pt>
                <c:pt idx="12404">
                  <c:v>23.482792648328605</c:v>
                </c:pt>
                <c:pt idx="12405">
                  <c:v>23.482792648328605</c:v>
                </c:pt>
                <c:pt idx="12406">
                  <c:v>23.482792648328605</c:v>
                </c:pt>
                <c:pt idx="12407">
                  <c:v>23.482792648328605</c:v>
                </c:pt>
                <c:pt idx="12408">
                  <c:v>23.482792648328605</c:v>
                </c:pt>
                <c:pt idx="12409">
                  <c:v>23.458122610090047</c:v>
                </c:pt>
                <c:pt idx="12410">
                  <c:v>23.458122610090047</c:v>
                </c:pt>
                <c:pt idx="12411">
                  <c:v>23.445787590970767</c:v>
                </c:pt>
                <c:pt idx="12412">
                  <c:v>23.445787590970767</c:v>
                </c:pt>
                <c:pt idx="12413">
                  <c:v>23.436536326631309</c:v>
                </c:pt>
                <c:pt idx="12414">
                  <c:v>23.430368817071667</c:v>
                </c:pt>
                <c:pt idx="12415">
                  <c:v>23.421117552732206</c:v>
                </c:pt>
                <c:pt idx="12416">
                  <c:v>23.421117552732206</c:v>
                </c:pt>
                <c:pt idx="12417">
                  <c:v>23.405698778833106</c:v>
                </c:pt>
                <c:pt idx="12418">
                  <c:v>23.405698778833106</c:v>
                </c:pt>
                <c:pt idx="12419">
                  <c:v>23.405698778833106</c:v>
                </c:pt>
                <c:pt idx="12420">
                  <c:v>23.384112495374367</c:v>
                </c:pt>
                <c:pt idx="12421">
                  <c:v>23.384112495374367</c:v>
                </c:pt>
                <c:pt idx="12422">
                  <c:v>23.384112495374367</c:v>
                </c:pt>
                <c:pt idx="12423">
                  <c:v>23.384112495374367</c:v>
                </c:pt>
                <c:pt idx="12424">
                  <c:v>23.368693721475267</c:v>
                </c:pt>
                <c:pt idx="12425">
                  <c:v>23.362526211915629</c:v>
                </c:pt>
                <c:pt idx="12426">
                  <c:v>23.340939928456887</c:v>
                </c:pt>
                <c:pt idx="12427">
                  <c:v>23.340939928456887</c:v>
                </c:pt>
                <c:pt idx="12428">
                  <c:v>23.340939928456887</c:v>
                </c:pt>
                <c:pt idx="12429">
                  <c:v>23.340939928456887</c:v>
                </c:pt>
                <c:pt idx="12430">
                  <c:v>23.340939928456887</c:v>
                </c:pt>
                <c:pt idx="12431">
                  <c:v>23.340939928456887</c:v>
                </c:pt>
                <c:pt idx="12432">
                  <c:v>23.319353644998149</c:v>
                </c:pt>
                <c:pt idx="12433">
                  <c:v>23.31318613543851</c:v>
                </c:pt>
                <c:pt idx="12434">
                  <c:v>23.307018625878868</c:v>
                </c:pt>
                <c:pt idx="12435">
                  <c:v>23.29776736153941</c:v>
                </c:pt>
                <c:pt idx="12436">
                  <c:v>23.29776736153941</c:v>
                </c:pt>
                <c:pt idx="12437">
                  <c:v>23.288516097199953</c:v>
                </c:pt>
                <c:pt idx="12438">
                  <c:v>23.28234858764031</c:v>
                </c:pt>
                <c:pt idx="12439">
                  <c:v>23.276181078080672</c:v>
                </c:pt>
                <c:pt idx="12440">
                  <c:v>23.27001356852103</c:v>
                </c:pt>
                <c:pt idx="12441">
                  <c:v>23.260762304181569</c:v>
                </c:pt>
                <c:pt idx="12442">
                  <c:v>23.260762304181569</c:v>
                </c:pt>
                <c:pt idx="12443">
                  <c:v>23.251511039842114</c:v>
                </c:pt>
                <c:pt idx="12444">
                  <c:v>23.245343530282472</c:v>
                </c:pt>
                <c:pt idx="12445">
                  <c:v>23.239176020722834</c:v>
                </c:pt>
                <c:pt idx="12446">
                  <c:v>23.229924756383372</c:v>
                </c:pt>
                <c:pt idx="12447">
                  <c:v>23.229924756383372</c:v>
                </c:pt>
                <c:pt idx="12448">
                  <c:v>23.220673492043915</c:v>
                </c:pt>
                <c:pt idx="12449">
                  <c:v>23.205254718144815</c:v>
                </c:pt>
                <c:pt idx="12450">
                  <c:v>23.205254718144815</c:v>
                </c:pt>
                <c:pt idx="12451">
                  <c:v>23.205254718144815</c:v>
                </c:pt>
                <c:pt idx="12452">
                  <c:v>23.205254718144815</c:v>
                </c:pt>
                <c:pt idx="12453">
                  <c:v>23.189835944245711</c:v>
                </c:pt>
                <c:pt idx="12454">
                  <c:v>23.183668434686076</c:v>
                </c:pt>
                <c:pt idx="12455">
                  <c:v>23.149747132108057</c:v>
                </c:pt>
                <c:pt idx="12456">
                  <c:v>23.149747132108057</c:v>
                </c:pt>
                <c:pt idx="12457">
                  <c:v>23.149747132108057</c:v>
                </c:pt>
                <c:pt idx="12458">
                  <c:v>23.149747132108057</c:v>
                </c:pt>
                <c:pt idx="12459">
                  <c:v>23.149747132108057</c:v>
                </c:pt>
                <c:pt idx="12460">
                  <c:v>23.149747132108057</c:v>
                </c:pt>
                <c:pt idx="12461">
                  <c:v>23.149747132108057</c:v>
                </c:pt>
                <c:pt idx="12462">
                  <c:v>23.149747132108057</c:v>
                </c:pt>
                <c:pt idx="12463">
                  <c:v>23.149747132108057</c:v>
                </c:pt>
                <c:pt idx="12464">
                  <c:v>23.149747132108057</c:v>
                </c:pt>
                <c:pt idx="12465">
                  <c:v>23.115825829530035</c:v>
                </c:pt>
                <c:pt idx="12466">
                  <c:v>23.109658319970396</c:v>
                </c:pt>
                <c:pt idx="12467">
                  <c:v>23.103490810410758</c:v>
                </c:pt>
                <c:pt idx="12468">
                  <c:v>23.097323300851116</c:v>
                </c:pt>
                <c:pt idx="12469">
                  <c:v>23.088072036511655</c:v>
                </c:pt>
                <c:pt idx="12470">
                  <c:v>23.088072036511655</c:v>
                </c:pt>
                <c:pt idx="12471">
                  <c:v>23.078820772172197</c:v>
                </c:pt>
                <c:pt idx="12472">
                  <c:v>23.072653262612558</c:v>
                </c:pt>
                <c:pt idx="12473">
                  <c:v>23.047983224373997</c:v>
                </c:pt>
                <c:pt idx="12474">
                  <c:v>23.047983224373997</c:v>
                </c:pt>
                <c:pt idx="12475">
                  <c:v>23.047983224373997</c:v>
                </c:pt>
                <c:pt idx="12476">
                  <c:v>23.047983224373997</c:v>
                </c:pt>
                <c:pt idx="12477">
                  <c:v>23.047983224373997</c:v>
                </c:pt>
                <c:pt idx="12478">
                  <c:v>23.047983224373997</c:v>
                </c:pt>
                <c:pt idx="12479">
                  <c:v>23.047983224373997</c:v>
                </c:pt>
                <c:pt idx="12480">
                  <c:v>23.023313186135439</c:v>
                </c:pt>
                <c:pt idx="12481">
                  <c:v>23.014061921795978</c:v>
                </c:pt>
                <c:pt idx="12482">
                  <c:v>23.014061921795978</c:v>
                </c:pt>
                <c:pt idx="12483">
                  <c:v>23.00481065745652</c:v>
                </c:pt>
                <c:pt idx="12484">
                  <c:v>22.995559393117059</c:v>
                </c:pt>
                <c:pt idx="12485">
                  <c:v>22.995559393117059</c:v>
                </c:pt>
                <c:pt idx="12486">
                  <c:v>22.986308128777601</c:v>
                </c:pt>
                <c:pt idx="12487">
                  <c:v>22.980140619217959</c:v>
                </c:pt>
                <c:pt idx="12488">
                  <c:v>22.973973109658317</c:v>
                </c:pt>
                <c:pt idx="12489">
                  <c:v>22.967805600098682</c:v>
                </c:pt>
                <c:pt idx="12490">
                  <c:v>22.96163809053904</c:v>
                </c:pt>
                <c:pt idx="12491">
                  <c:v>22.955470580979402</c:v>
                </c:pt>
                <c:pt idx="12492">
                  <c:v>22.94621931663994</c:v>
                </c:pt>
                <c:pt idx="12493">
                  <c:v>22.94621931663994</c:v>
                </c:pt>
                <c:pt idx="12494">
                  <c:v>22.936968052300479</c:v>
                </c:pt>
                <c:pt idx="12495">
                  <c:v>22.927716787961021</c:v>
                </c:pt>
                <c:pt idx="12496">
                  <c:v>22.927716787961021</c:v>
                </c:pt>
                <c:pt idx="12497">
                  <c:v>22.918465523621563</c:v>
                </c:pt>
                <c:pt idx="12498">
                  <c:v>22.912298014061921</c:v>
                </c:pt>
                <c:pt idx="12499">
                  <c:v>22.906130504502283</c:v>
                </c:pt>
                <c:pt idx="12500">
                  <c:v>22.893795485383002</c:v>
                </c:pt>
                <c:pt idx="12501">
                  <c:v>22.893795485383002</c:v>
                </c:pt>
                <c:pt idx="12502">
                  <c:v>22.893795485383002</c:v>
                </c:pt>
                <c:pt idx="12503">
                  <c:v>22.881460466263722</c:v>
                </c:pt>
                <c:pt idx="12504">
                  <c:v>22.875292956704083</c:v>
                </c:pt>
                <c:pt idx="12505">
                  <c:v>22.869125447144441</c:v>
                </c:pt>
                <c:pt idx="12506">
                  <c:v>22.856790428025164</c:v>
                </c:pt>
                <c:pt idx="12507">
                  <c:v>22.856790428025164</c:v>
                </c:pt>
                <c:pt idx="12508">
                  <c:v>22.856790428025164</c:v>
                </c:pt>
                <c:pt idx="12509">
                  <c:v>22.832120389786603</c:v>
                </c:pt>
                <c:pt idx="12510">
                  <c:v>22.832120389786603</c:v>
                </c:pt>
                <c:pt idx="12511">
                  <c:v>22.832120389786603</c:v>
                </c:pt>
                <c:pt idx="12512">
                  <c:v>22.832120389786603</c:v>
                </c:pt>
                <c:pt idx="12513">
                  <c:v>22.832120389786603</c:v>
                </c:pt>
                <c:pt idx="12514">
                  <c:v>22.810534106327864</c:v>
                </c:pt>
                <c:pt idx="12515">
                  <c:v>22.810534106327864</c:v>
                </c:pt>
                <c:pt idx="12516">
                  <c:v>22.801282841988403</c:v>
                </c:pt>
                <c:pt idx="12517">
                  <c:v>22.795115332428765</c:v>
                </c:pt>
                <c:pt idx="12518">
                  <c:v>22.776612803749845</c:v>
                </c:pt>
                <c:pt idx="12519">
                  <c:v>22.776612803749845</c:v>
                </c:pt>
                <c:pt idx="12520">
                  <c:v>22.776612803749845</c:v>
                </c:pt>
                <c:pt idx="12521">
                  <c:v>22.776612803749845</c:v>
                </c:pt>
                <c:pt idx="12522">
                  <c:v>22.776612803749845</c:v>
                </c:pt>
                <c:pt idx="12523">
                  <c:v>22.755026520291104</c:v>
                </c:pt>
                <c:pt idx="12524">
                  <c:v>22.755026520291104</c:v>
                </c:pt>
                <c:pt idx="12525">
                  <c:v>22.745775255951646</c:v>
                </c:pt>
                <c:pt idx="12526">
                  <c:v>22.739607746392007</c:v>
                </c:pt>
                <c:pt idx="12527">
                  <c:v>22.733440236832365</c:v>
                </c:pt>
                <c:pt idx="12528">
                  <c:v>22.718021462933269</c:v>
                </c:pt>
                <c:pt idx="12529">
                  <c:v>22.718021462933269</c:v>
                </c:pt>
                <c:pt idx="12530">
                  <c:v>22.718021462933269</c:v>
                </c:pt>
                <c:pt idx="12531">
                  <c:v>22.718021462933269</c:v>
                </c:pt>
                <c:pt idx="12532">
                  <c:v>22.702602689034169</c:v>
                </c:pt>
                <c:pt idx="12533">
                  <c:v>22.696435179474527</c:v>
                </c:pt>
                <c:pt idx="12534">
                  <c:v>22.690267669914888</c:v>
                </c:pt>
                <c:pt idx="12535">
                  <c:v>22.677932650795611</c:v>
                </c:pt>
                <c:pt idx="12536">
                  <c:v>22.677932650795611</c:v>
                </c:pt>
                <c:pt idx="12537">
                  <c:v>22.677932650795611</c:v>
                </c:pt>
                <c:pt idx="12538">
                  <c:v>22.662513876896508</c:v>
                </c:pt>
                <c:pt idx="12539">
                  <c:v>22.662513876896508</c:v>
                </c:pt>
                <c:pt idx="12540">
                  <c:v>22.65326261255705</c:v>
                </c:pt>
                <c:pt idx="12541">
                  <c:v>22.644011348217592</c:v>
                </c:pt>
                <c:pt idx="12542">
                  <c:v>22.644011348217592</c:v>
                </c:pt>
                <c:pt idx="12543">
                  <c:v>22.628592574318489</c:v>
                </c:pt>
                <c:pt idx="12544">
                  <c:v>22.628592574318489</c:v>
                </c:pt>
                <c:pt idx="12545">
                  <c:v>22.628592574318489</c:v>
                </c:pt>
                <c:pt idx="12546">
                  <c:v>22.616257555199208</c:v>
                </c:pt>
                <c:pt idx="12547">
                  <c:v>22.610090045639573</c:v>
                </c:pt>
                <c:pt idx="12548">
                  <c:v>22.603922536079931</c:v>
                </c:pt>
                <c:pt idx="12549">
                  <c:v>22.59467127174047</c:v>
                </c:pt>
                <c:pt idx="12550">
                  <c:v>22.59467127174047</c:v>
                </c:pt>
                <c:pt idx="12551">
                  <c:v>22.585420007401012</c:v>
                </c:pt>
                <c:pt idx="12552">
                  <c:v>22.57925249784137</c:v>
                </c:pt>
                <c:pt idx="12553">
                  <c:v>22.573084988281732</c:v>
                </c:pt>
                <c:pt idx="12554">
                  <c:v>22.566917478722093</c:v>
                </c:pt>
                <c:pt idx="12555">
                  <c:v>22.560749969162451</c:v>
                </c:pt>
                <c:pt idx="12556">
                  <c:v>22.551498704822993</c:v>
                </c:pt>
                <c:pt idx="12557">
                  <c:v>22.551498704822993</c:v>
                </c:pt>
                <c:pt idx="12558">
                  <c:v>22.542247440483532</c:v>
                </c:pt>
                <c:pt idx="12559">
                  <c:v>22.536079930923893</c:v>
                </c:pt>
                <c:pt idx="12560">
                  <c:v>22.526828666584432</c:v>
                </c:pt>
                <c:pt idx="12561">
                  <c:v>22.526828666584432</c:v>
                </c:pt>
                <c:pt idx="12562">
                  <c:v>22.517577402244974</c:v>
                </c:pt>
                <c:pt idx="12563">
                  <c:v>22.508326137905513</c:v>
                </c:pt>
                <c:pt idx="12564">
                  <c:v>22.508326137905513</c:v>
                </c:pt>
                <c:pt idx="12565">
                  <c:v>22.486739854446775</c:v>
                </c:pt>
                <c:pt idx="12566">
                  <c:v>22.486739854446775</c:v>
                </c:pt>
                <c:pt idx="12567">
                  <c:v>22.486739854446775</c:v>
                </c:pt>
                <c:pt idx="12568">
                  <c:v>22.486739854446775</c:v>
                </c:pt>
                <c:pt idx="12569">
                  <c:v>22.486739854446775</c:v>
                </c:pt>
                <c:pt idx="12570">
                  <c:v>22.468237325767852</c:v>
                </c:pt>
                <c:pt idx="12571">
                  <c:v>22.462069816208217</c:v>
                </c:pt>
                <c:pt idx="12572">
                  <c:v>22.455902306648575</c:v>
                </c:pt>
                <c:pt idx="12573">
                  <c:v>22.446651042309114</c:v>
                </c:pt>
                <c:pt idx="12574">
                  <c:v>22.446651042309114</c:v>
                </c:pt>
                <c:pt idx="12575">
                  <c:v>22.437399777969656</c:v>
                </c:pt>
                <c:pt idx="12576">
                  <c:v>22.418897249290737</c:v>
                </c:pt>
                <c:pt idx="12577">
                  <c:v>22.418897249290737</c:v>
                </c:pt>
                <c:pt idx="12578">
                  <c:v>22.418897249290737</c:v>
                </c:pt>
                <c:pt idx="12579">
                  <c:v>22.418897249290737</c:v>
                </c:pt>
                <c:pt idx="12580">
                  <c:v>22.418897249290737</c:v>
                </c:pt>
                <c:pt idx="12581">
                  <c:v>22.400394720611814</c:v>
                </c:pt>
                <c:pt idx="12582">
                  <c:v>22.394227211052179</c:v>
                </c:pt>
                <c:pt idx="12583">
                  <c:v>22.388059701492537</c:v>
                </c:pt>
                <c:pt idx="12584">
                  <c:v>22.381892191932899</c:v>
                </c:pt>
                <c:pt idx="12585">
                  <c:v>22.354138398914518</c:v>
                </c:pt>
                <c:pt idx="12586">
                  <c:v>22.354138398914518</c:v>
                </c:pt>
                <c:pt idx="12587">
                  <c:v>22.354138398914518</c:v>
                </c:pt>
                <c:pt idx="12588">
                  <c:v>22.354138398914518</c:v>
                </c:pt>
                <c:pt idx="12589">
                  <c:v>22.354138398914518</c:v>
                </c:pt>
                <c:pt idx="12590">
                  <c:v>22.354138398914518</c:v>
                </c:pt>
                <c:pt idx="12591">
                  <c:v>22.354138398914518</c:v>
                </c:pt>
                <c:pt idx="12592">
                  <c:v>22.354138398914518</c:v>
                </c:pt>
                <c:pt idx="12593">
                  <c:v>22.326384605896138</c:v>
                </c:pt>
                <c:pt idx="12594">
                  <c:v>22.320217096336499</c:v>
                </c:pt>
                <c:pt idx="12595">
                  <c:v>22.310965831997041</c:v>
                </c:pt>
                <c:pt idx="12596">
                  <c:v>22.310965831997041</c:v>
                </c:pt>
                <c:pt idx="12597">
                  <c:v>22.27087701985938</c:v>
                </c:pt>
                <c:pt idx="12598">
                  <c:v>22.27087701985938</c:v>
                </c:pt>
                <c:pt idx="12599">
                  <c:v>22.27087701985938</c:v>
                </c:pt>
                <c:pt idx="12600">
                  <c:v>22.27087701985938</c:v>
                </c:pt>
                <c:pt idx="12601">
                  <c:v>22.27087701985938</c:v>
                </c:pt>
                <c:pt idx="12602">
                  <c:v>22.27087701985938</c:v>
                </c:pt>
                <c:pt idx="12603">
                  <c:v>22.27087701985938</c:v>
                </c:pt>
                <c:pt idx="12604">
                  <c:v>22.27087701985938</c:v>
                </c:pt>
                <c:pt idx="12605">
                  <c:v>22.27087701985938</c:v>
                </c:pt>
                <c:pt idx="12606">
                  <c:v>22.27087701985938</c:v>
                </c:pt>
                <c:pt idx="12607">
                  <c:v>22.27087701985938</c:v>
                </c:pt>
                <c:pt idx="12608">
                  <c:v>22.233871962501542</c:v>
                </c:pt>
                <c:pt idx="12609">
                  <c:v>22.224620698162081</c:v>
                </c:pt>
                <c:pt idx="12610">
                  <c:v>22.224620698162081</c:v>
                </c:pt>
                <c:pt idx="12611">
                  <c:v>22.203034414703342</c:v>
                </c:pt>
                <c:pt idx="12612">
                  <c:v>22.203034414703342</c:v>
                </c:pt>
                <c:pt idx="12613">
                  <c:v>22.203034414703342</c:v>
                </c:pt>
                <c:pt idx="12614">
                  <c:v>22.203034414703342</c:v>
                </c:pt>
                <c:pt idx="12615">
                  <c:v>22.203034414703342</c:v>
                </c:pt>
                <c:pt idx="12616">
                  <c:v>22.181448131244601</c:v>
                </c:pt>
                <c:pt idx="12617">
                  <c:v>22.181448131244601</c:v>
                </c:pt>
                <c:pt idx="12618">
                  <c:v>22.169113112125324</c:v>
                </c:pt>
                <c:pt idx="12619">
                  <c:v>22.169113112125324</c:v>
                </c:pt>
                <c:pt idx="12620">
                  <c:v>22.159861847785862</c:v>
                </c:pt>
                <c:pt idx="12621">
                  <c:v>22.153694338226224</c:v>
                </c:pt>
                <c:pt idx="12622">
                  <c:v>22.147526828666582</c:v>
                </c:pt>
                <c:pt idx="12623">
                  <c:v>22.138275564327124</c:v>
                </c:pt>
                <c:pt idx="12624">
                  <c:v>22.138275564327124</c:v>
                </c:pt>
                <c:pt idx="12625">
                  <c:v>22.125940545207847</c:v>
                </c:pt>
                <c:pt idx="12626">
                  <c:v>22.125940545207847</c:v>
                </c:pt>
                <c:pt idx="12627">
                  <c:v>22.116689280868385</c:v>
                </c:pt>
                <c:pt idx="12628">
                  <c:v>22.110521771308743</c:v>
                </c:pt>
                <c:pt idx="12629">
                  <c:v>22.104354261749108</c:v>
                </c:pt>
                <c:pt idx="12630">
                  <c:v>22.098186752189466</c:v>
                </c:pt>
                <c:pt idx="12631">
                  <c:v>22.092019242629828</c:v>
                </c:pt>
                <c:pt idx="12632">
                  <c:v>22.085851733070186</c:v>
                </c:pt>
                <c:pt idx="12633">
                  <c:v>22.079684223510547</c:v>
                </c:pt>
                <c:pt idx="12634">
                  <c:v>22.073516713950905</c:v>
                </c:pt>
                <c:pt idx="12635">
                  <c:v>22.064265449611447</c:v>
                </c:pt>
                <c:pt idx="12636">
                  <c:v>22.064265449611447</c:v>
                </c:pt>
                <c:pt idx="12637">
                  <c:v>22.055014185271986</c:v>
                </c:pt>
                <c:pt idx="12638">
                  <c:v>22.048846675712348</c:v>
                </c:pt>
                <c:pt idx="12639">
                  <c:v>22.042679166152706</c:v>
                </c:pt>
                <c:pt idx="12640">
                  <c:v>22.036511656593071</c:v>
                </c:pt>
                <c:pt idx="12641">
                  <c:v>22.018009127914148</c:v>
                </c:pt>
                <c:pt idx="12642">
                  <c:v>22.018009127914148</c:v>
                </c:pt>
                <c:pt idx="12643">
                  <c:v>22.018009127914148</c:v>
                </c:pt>
                <c:pt idx="12644">
                  <c:v>22.018009127914148</c:v>
                </c:pt>
                <c:pt idx="12645">
                  <c:v>22.018009127914148</c:v>
                </c:pt>
                <c:pt idx="12646">
                  <c:v>21.999506599235229</c:v>
                </c:pt>
                <c:pt idx="12647">
                  <c:v>21.99333908967559</c:v>
                </c:pt>
                <c:pt idx="12648">
                  <c:v>21.984087825336129</c:v>
                </c:pt>
                <c:pt idx="12649">
                  <c:v>21.984087825336129</c:v>
                </c:pt>
                <c:pt idx="12650">
                  <c:v>21.962501541877391</c:v>
                </c:pt>
                <c:pt idx="12651">
                  <c:v>21.962501541877391</c:v>
                </c:pt>
                <c:pt idx="12652">
                  <c:v>21.962501541877391</c:v>
                </c:pt>
                <c:pt idx="12653">
                  <c:v>21.962501541877391</c:v>
                </c:pt>
                <c:pt idx="12654">
                  <c:v>21.962501541877391</c:v>
                </c:pt>
                <c:pt idx="12655">
                  <c:v>21.940915258418649</c:v>
                </c:pt>
                <c:pt idx="12656">
                  <c:v>21.940915258418649</c:v>
                </c:pt>
                <c:pt idx="12657">
                  <c:v>21.931663994079191</c:v>
                </c:pt>
                <c:pt idx="12658">
                  <c:v>21.925496484519552</c:v>
                </c:pt>
                <c:pt idx="12659">
                  <c:v>21.913161465400272</c:v>
                </c:pt>
                <c:pt idx="12660">
                  <c:v>21.913161465400272</c:v>
                </c:pt>
                <c:pt idx="12661">
                  <c:v>21.913161465400272</c:v>
                </c:pt>
                <c:pt idx="12662">
                  <c:v>21.897742691501172</c:v>
                </c:pt>
                <c:pt idx="12663">
                  <c:v>21.897742691501172</c:v>
                </c:pt>
                <c:pt idx="12664">
                  <c:v>21.888491427161714</c:v>
                </c:pt>
                <c:pt idx="12665">
                  <c:v>21.879240162822253</c:v>
                </c:pt>
                <c:pt idx="12666">
                  <c:v>21.879240162822253</c:v>
                </c:pt>
                <c:pt idx="12667">
                  <c:v>21.869988898482791</c:v>
                </c:pt>
                <c:pt idx="12668">
                  <c:v>21.86073763414333</c:v>
                </c:pt>
                <c:pt idx="12669">
                  <c:v>21.86073763414333</c:v>
                </c:pt>
                <c:pt idx="12670">
                  <c:v>21.848402615024053</c:v>
                </c:pt>
                <c:pt idx="12671">
                  <c:v>21.848402615024053</c:v>
                </c:pt>
                <c:pt idx="12672">
                  <c:v>21.839151350684595</c:v>
                </c:pt>
                <c:pt idx="12673">
                  <c:v>21.832983841124953</c:v>
                </c:pt>
                <c:pt idx="12674">
                  <c:v>21.823732576785492</c:v>
                </c:pt>
                <c:pt idx="12675">
                  <c:v>21.823732576785492</c:v>
                </c:pt>
                <c:pt idx="12676">
                  <c:v>21.814481312446034</c:v>
                </c:pt>
                <c:pt idx="12677">
                  <c:v>21.808313802886396</c:v>
                </c:pt>
                <c:pt idx="12678">
                  <c:v>21.789811274207473</c:v>
                </c:pt>
                <c:pt idx="12679">
                  <c:v>21.789811274207473</c:v>
                </c:pt>
                <c:pt idx="12680">
                  <c:v>21.789811274207473</c:v>
                </c:pt>
                <c:pt idx="12681">
                  <c:v>21.789811274207473</c:v>
                </c:pt>
                <c:pt idx="12682">
                  <c:v>21.789811274207473</c:v>
                </c:pt>
                <c:pt idx="12683">
                  <c:v>21.771308745528557</c:v>
                </c:pt>
                <c:pt idx="12684">
                  <c:v>21.765141235968915</c:v>
                </c:pt>
                <c:pt idx="12685">
                  <c:v>21.752806216849635</c:v>
                </c:pt>
                <c:pt idx="12686">
                  <c:v>21.752806216849635</c:v>
                </c:pt>
                <c:pt idx="12687">
                  <c:v>21.752806216849635</c:v>
                </c:pt>
                <c:pt idx="12688">
                  <c:v>21.737387442950538</c:v>
                </c:pt>
                <c:pt idx="12689">
                  <c:v>21.737387442950538</c:v>
                </c:pt>
                <c:pt idx="12690">
                  <c:v>21.728136178611077</c:v>
                </c:pt>
                <c:pt idx="12691">
                  <c:v>21.721968669051435</c:v>
                </c:pt>
                <c:pt idx="12692">
                  <c:v>21.715801159491797</c:v>
                </c:pt>
                <c:pt idx="12693">
                  <c:v>21.706549895152339</c:v>
                </c:pt>
                <c:pt idx="12694">
                  <c:v>21.706549895152339</c:v>
                </c:pt>
                <c:pt idx="12695">
                  <c:v>21.688047366473416</c:v>
                </c:pt>
                <c:pt idx="12696">
                  <c:v>21.688047366473416</c:v>
                </c:pt>
                <c:pt idx="12697">
                  <c:v>21.688047366473416</c:v>
                </c:pt>
                <c:pt idx="12698">
                  <c:v>21.688047366473416</c:v>
                </c:pt>
                <c:pt idx="12699">
                  <c:v>21.663377328234859</c:v>
                </c:pt>
                <c:pt idx="12700">
                  <c:v>21.663377328234859</c:v>
                </c:pt>
                <c:pt idx="12701">
                  <c:v>21.663377328234859</c:v>
                </c:pt>
                <c:pt idx="12702">
                  <c:v>21.663377328234859</c:v>
                </c:pt>
                <c:pt idx="12703">
                  <c:v>21.647958554335759</c:v>
                </c:pt>
                <c:pt idx="12704">
                  <c:v>21.638707289996301</c:v>
                </c:pt>
                <c:pt idx="12705">
                  <c:v>21.638707289996301</c:v>
                </c:pt>
                <c:pt idx="12706">
                  <c:v>21.623288516097201</c:v>
                </c:pt>
                <c:pt idx="12707">
                  <c:v>21.623288516097201</c:v>
                </c:pt>
                <c:pt idx="12708">
                  <c:v>21.623288516097201</c:v>
                </c:pt>
                <c:pt idx="12709">
                  <c:v>21.59861847785864</c:v>
                </c:pt>
                <c:pt idx="12710">
                  <c:v>21.59861847785864</c:v>
                </c:pt>
                <c:pt idx="12711">
                  <c:v>21.59861847785864</c:v>
                </c:pt>
                <c:pt idx="12712">
                  <c:v>21.59861847785864</c:v>
                </c:pt>
                <c:pt idx="12713">
                  <c:v>21.59861847785864</c:v>
                </c:pt>
                <c:pt idx="12714">
                  <c:v>21.577032194399901</c:v>
                </c:pt>
                <c:pt idx="12715">
                  <c:v>21.577032194399901</c:v>
                </c:pt>
                <c:pt idx="12716">
                  <c:v>21.564697175280621</c:v>
                </c:pt>
                <c:pt idx="12717">
                  <c:v>21.564697175280621</c:v>
                </c:pt>
                <c:pt idx="12718">
                  <c:v>21.555445910941163</c:v>
                </c:pt>
                <c:pt idx="12719">
                  <c:v>21.549278401381521</c:v>
                </c:pt>
                <c:pt idx="12720">
                  <c:v>21.543110891821883</c:v>
                </c:pt>
                <c:pt idx="12721">
                  <c:v>21.53694338226224</c:v>
                </c:pt>
                <c:pt idx="12722">
                  <c:v>21.521524608363144</c:v>
                </c:pt>
                <c:pt idx="12723">
                  <c:v>21.521524608363144</c:v>
                </c:pt>
                <c:pt idx="12724">
                  <c:v>21.521524608363144</c:v>
                </c:pt>
                <c:pt idx="12725">
                  <c:v>21.521524608363144</c:v>
                </c:pt>
                <c:pt idx="12726">
                  <c:v>21.506105834464044</c:v>
                </c:pt>
                <c:pt idx="12727">
                  <c:v>21.499938324904402</c:v>
                </c:pt>
                <c:pt idx="12728">
                  <c:v>21.490687060564944</c:v>
                </c:pt>
                <c:pt idx="12729">
                  <c:v>21.490687060564944</c:v>
                </c:pt>
                <c:pt idx="12730">
                  <c:v>21.472184531886025</c:v>
                </c:pt>
                <c:pt idx="12731">
                  <c:v>21.472184531886025</c:v>
                </c:pt>
                <c:pt idx="12732">
                  <c:v>21.472184531886025</c:v>
                </c:pt>
                <c:pt idx="12733">
                  <c:v>21.472184531886025</c:v>
                </c:pt>
                <c:pt idx="12734">
                  <c:v>21.456765757986926</c:v>
                </c:pt>
                <c:pt idx="12735">
                  <c:v>21.444430738867645</c:v>
                </c:pt>
                <c:pt idx="12736">
                  <c:v>21.444430738867645</c:v>
                </c:pt>
                <c:pt idx="12737">
                  <c:v>21.444430738867645</c:v>
                </c:pt>
                <c:pt idx="12738">
                  <c:v>21.432095719748364</c:v>
                </c:pt>
                <c:pt idx="12739">
                  <c:v>21.425928210188726</c:v>
                </c:pt>
                <c:pt idx="12740">
                  <c:v>21.404341926729987</c:v>
                </c:pt>
                <c:pt idx="12741">
                  <c:v>21.404341926729987</c:v>
                </c:pt>
                <c:pt idx="12742">
                  <c:v>21.404341926729987</c:v>
                </c:pt>
                <c:pt idx="12743">
                  <c:v>21.404341926729987</c:v>
                </c:pt>
                <c:pt idx="12744">
                  <c:v>21.404341926729987</c:v>
                </c:pt>
                <c:pt idx="12745">
                  <c:v>21.404341926729987</c:v>
                </c:pt>
                <c:pt idx="12746">
                  <c:v>21.382755643271249</c:v>
                </c:pt>
                <c:pt idx="12747">
                  <c:v>21.376588133711607</c:v>
                </c:pt>
                <c:pt idx="12748">
                  <c:v>21.364253114592326</c:v>
                </c:pt>
                <c:pt idx="12749">
                  <c:v>21.364253114592326</c:v>
                </c:pt>
                <c:pt idx="12750">
                  <c:v>21.364253114592326</c:v>
                </c:pt>
                <c:pt idx="12751">
                  <c:v>21.351918095473049</c:v>
                </c:pt>
                <c:pt idx="12752">
                  <c:v>21.345750585913407</c:v>
                </c:pt>
                <c:pt idx="12753">
                  <c:v>21.339583076353769</c:v>
                </c:pt>
                <c:pt idx="12754">
                  <c:v>21.333415566794127</c:v>
                </c:pt>
                <c:pt idx="12755">
                  <c:v>21.314913038115211</c:v>
                </c:pt>
                <c:pt idx="12756">
                  <c:v>21.314913038115211</c:v>
                </c:pt>
                <c:pt idx="12757">
                  <c:v>21.314913038115211</c:v>
                </c:pt>
                <c:pt idx="12758">
                  <c:v>21.314913038115211</c:v>
                </c:pt>
                <c:pt idx="12759">
                  <c:v>21.314913038115211</c:v>
                </c:pt>
                <c:pt idx="12760">
                  <c:v>21.296410509436289</c:v>
                </c:pt>
                <c:pt idx="12761">
                  <c:v>21.287159245096827</c:v>
                </c:pt>
                <c:pt idx="12762">
                  <c:v>21.287159245096827</c:v>
                </c:pt>
                <c:pt idx="12763">
                  <c:v>21.27482422597755</c:v>
                </c:pt>
                <c:pt idx="12764">
                  <c:v>21.27482422597755</c:v>
                </c:pt>
                <c:pt idx="12765">
                  <c:v>21.265572961638092</c:v>
                </c:pt>
                <c:pt idx="12766">
                  <c:v>21.24707043295917</c:v>
                </c:pt>
                <c:pt idx="12767">
                  <c:v>21.24707043295917</c:v>
                </c:pt>
                <c:pt idx="12768">
                  <c:v>21.24707043295917</c:v>
                </c:pt>
                <c:pt idx="12769">
                  <c:v>21.24707043295917</c:v>
                </c:pt>
                <c:pt idx="12770">
                  <c:v>21.24707043295917</c:v>
                </c:pt>
                <c:pt idx="12771">
                  <c:v>21.228567904280251</c:v>
                </c:pt>
                <c:pt idx="12772">
                  <c:v>21.222400394720612</c:v>
                </c:pt>
                <c:pt idx="12773">
                  <c:v>21.213149130381151</c:v>
                </c:pt>
                <c:pt idx="12774">
                  <c:v>21.213149130381151</c:v>
                </c:pt>
                <c:pt idx="12775">
                  <c:v>21.197730356482055</c:v>
                </c:pt>
                <c:pt idx="12776">
                  <c:v>21.197730356482055</c:v>
                </c:pt>
                <c:pt idx="12777">
                  <c:v>21.197730356482055</c:v>
                </c:pt>
                <c:pt idx="12778">
                  <c:v>21.185395337362774</c:v>
                </c:pt>
                <c:pt idx="12779">
                  <c:v>21.179227827803132</c:v>
                </c:pt>
                <c:pt idx="12780">
                  <c:v>21.166892808683855</c:v>
                </c:pt>
                <c:pt idx="12781">
                  <c:v>21.166892808683855</c:v>
                </c:pt>
                <c:pt idx="12782">
                  <c:v>21.166892808683855</c:v>
                </c:pt>
                <c:pt idx="12783">
                  <c:v>21.154557789564574</c:v>
                </c:pt>
                <c:pt idx="12784">
                  <c:v>21.142222770445294</c:v>
                </c:pt>
                <c:pt idx="12785">
                  <c:v>21.142222770445294</c:v>
                </c:pt>
                <c:pt idx="12786">
                  <c:v>21.142222770445294</c:v>
                </c:pt>
                <c:pt idx="12787">
                  <c:v>21.123720241766375</c:v>
                </c:pt>
                <c:pt idx="12788">
                  <c:v>21.123720241766375</c:v>
                </c:pt>
                <c:pt idx="12789">
                  <c:v>21.123720241766375</c:v>
                </c:pt>
                <c:pt idx="12790">
                  <c:v>21.111385222647094</c:v>
                </c:pt>
                <c:pt idx="12791">
                  <c:v>21.102133958307636</c:v>
                </c:pt>
                <c:pt idx="12792">
                  <c:v>21.102133958307636</c:v>
                </c:pt>
                <c:pt idx="12793">
                  <c:v>21.092882693968175</c:v>
                </c:pt>
                <c:pt idx="12794">
                  <c:v>21.086715184408536</c:v>
                </c:pt>
                <c:pt idx="12795">
                  <c:v>21.077463920069075</c:v>
                </c:pt>
                <c:pt idx="12796">
                  <c:v>21.077463920069075</c:v>
                </c:pt>
                <c:pt idx="12797">
                  <c:v>21.068212655729614</c:v>
                </c:pt>
                <c:pt idx="12798">
                  <c:v>21.062045146169979</c:v>
                </c:pt>
                <c:pt idx="12799">
                  <c:v>21.052793881830517</c:v>
                </c:pt>
                <c:pt idx="12800">
                  <c:v>21.052793881830517</c:v>
                </c:pt>
                <c:pt idx="12801">
                  <c:v>21.043542617491056</c:v>
                </c:pt>
                <c:pt idx="12802">
                  <c:v>21.034291353151595</c:v>
                </c:pt>
                <c:pt idx="12803">
                  <c:v>21.034291353151595</c:v>
                </c:pt>
                <c:pt idx="12804">
                  <c:v>21.025040088812137</c:v>
                </c:pt>
                <c:pt idx="12805">
                  <c:v>21.018872579252498</c:v>
                </c:pt>
                <c:pt idx="12806">
                  <c:v>21.012705069692856</c:v>
                </c:pt>
                <c:pt idx="12807">
                  <c:v>21.006537560133218</c:v>
                </c:pt>
                <c:pt idx="12808">
                  <c:v>20.991118786234118</c:v>
                </c:pt>
                <c:pt idx="12809">
                  <c:v>20.991118786234118</c:v>
                </c:pt>
                <c:pt idx="12810">
                  <c:v>20.991118786234118</c:v>
                </c:pt>
                <c:pt idx="12811">
                  <c:v>20.991118786234118</c:v>
                </c:pt>
                <c:pt idx="12812">
                  <c:v>20.972616257555199</c:v>
                </c:pt>
                <c:pt idx="12813">
                  <c:v>20.972616257555199</c:v>
                </c:pt>
                <c:pt idx="12814">
                  <c:v>20.951029974096461</c:v>
                </c:pt>
                <c:pt idx="12815">
                  <c:v>20.951029974096461</c:v>
                </c:pt>
                <c:pt idx="12816">
                  <c:v>20.951029974096461</c:v>
                </c:pt>
                <c:pt idx="12817">
                  <c:v>20.951029974096461</c:v>
                </c:pt>
                <c:pt idx="12818">
                  <c:v>20.951029974096461</c:v>
                </c:pt>
                <c:pt idx="12819">
                  <c:v>20.932527445417541</c:v>
                </c:pt>
                <c:pt idx="12820">
                  <c:v>20.904773652399161</c:v>
                </c:pt>
                <c:pt idx="12821">
                  <c:v>20.904773652399161</c:v>
                </c:pt>
                <c:pt idx="12822">
                  <c:v>20.904773652399161</c:v>
                </c:pt>
                <c:pt idx="12823">
                  <c:v>20.904773652399161</c:v>
                </c:pt>
                <c:pt idx="12824">
                  <c:v>20.904773652399161</c:v>
                </c:pt>
                <c:pt idx="12825">
                  <c:v>20.904773652399161</c:v>
                </c:pt>
                <c:pt idx="12826">
                  <c:v>20.904773652399161</c:v>
                </c:pt>
                <c:pt idx="12827">
                  <c:v>20.904773652399161</c:v>
                </c:pt>
                <c:pt idx="12828">
                  <c:v>20.873936104600961</c:v>
                </c:pt>
                <c:pt idx="12829">
                  <c:v>20.873936104600961</c:v>
                </c:pt>
                <c:pt idx="12830">
                  <c:v>20.858517330701861</c:v>
                </c:pt>
                <c:pt idx="12831">
                  <c:v>20.858517330701861</c:v>
                </c:pt>
                <c:pt idx="12832">
                  <c:v>20.858517330701861</c:v>
                </c:pt>
                <c:pt idx="12833">
                  <c:v>20.836931047243123</c:v>
                </c:pt>
                <c:pt idx="12834">
                  <c:v>20.836931047243123</c:v>
                </c:pt>
                <c:pt idx="12835">
                  <c:v>20.836931047243123</c:v>
                </c:pt>
                <c:pt idx="12836">
                  <c:v>20.836931047243123</c:v>
                </c:pt>
                <c:pt idx="12837">
                  <c:v>20.821512273344023</c:v>
                </c:pt>
                <c:pt idx="12838">
                  <c:v>20.815344763784385</c:v>
                </c:pt>
                <c:pt idx="12839">
                  <c:v>20.809177254224746</c:v>
                </c:pt>
                <c:pt idx="12840">
                  <c:v>20.799925989885285</c:v>
                </c:pt>
                <c:pt idx="12841">
                  <c:v>20.799925989885285</c:v>
                </c:pt>
                <c:pt idx="12842">
                  <c:v>20.790674725545824</c:v>
                </c:pt>
                <c:pt idx="12843">
                  <c:v>20.778339706426546</c:v>
                </c:pt>
                <c:pt idx="12844">
                  <c:v>20.778339706426546</c:v>
                </c:pt>
                <c:pt idx="12845">
                  <c:v>20.778339706426546</c:v>
                </c:pt>
                <c:pt idx="12846">
                  <c:v>20.762920932527447</c:v>
                </c:pt>
                <c:pt idx="12847">
                  <c:v>20.762920932527447</c:v>
                </c:pt>
                <c:pt idx="12848">
                  <c:v>20.753669668187985</c:v>
                </c:pt>
                <c:pt idx="12849">
                  <c:v>20.747502158628343</c:v>
                </c:pt>
                <c:pt idx="12850">
                  <c:v>20.741334649068708</c:v>
                </c:pt>
                <c:pt idx="12851">
                  <c:v>20.735167139509066</c:v>
                </c:pt>
                <c:pt idx="12852">
                  <c:v>20.728999629949428</c:v>
                </c:pt>
                <c:pt idx="12853">
                  <c:v>20.722832120389786</c:v>
                </c:pt>
                <c:pt idx="12854">
                  <c:v>20.716664610830147</c:v>
                </c:pt>
                <c:pt idx="12855">
                  <c:v>20.710497101270505</c:v>
                </c:pt>
                <c:pt idx="12856">
                  <c:v>20.695078327371409</c:v>
                </c:pt>
                <c:pt idx="12857">
                  <c:v>20.695078327371409</c:v>
                </c:pt>
                <c:pt idx="12858">
                  <c:v>20.695078327371409</c:v>
                </c:pt>
                <c:pt idx="12859">
                  <c:v>20.695078327371409</c:v>
                </c:pt>
                <c:pt idx="12860">
                  <c:v>20.679659553472305</c:v>
                </c:pt>
                <c:pt idx="12861">
                  <c:v>20.673492043912667</c:v>
                </c:pt>
                <c:pt idx="12862">
                  <c:v>20.654989515233748</c:v>
                </c:pt>
                <c:pt idx="12863">
                  <c:v>20.654989515233748</c:v>
                </c:pt>
                <c:pt idx="12864">
                  <c:v>20.654989515233748</c:v>
                </c:pt>
                <c:pt idx="12865">
                  <c:v>20.654989515233748</c:v>
                </c:pt>
                <c:pt idx="12866">
                  <c:v>20.654989515233748</c:v>
                </c:pt>
                <c:pt idx="12867">
                  <c:v>20.63031947699519</c:v>
                </c:pt>
                <c:pt idx="12868">
                  <c:v>20.63031947699519</c:v>
                </c:pt>
                <c:pt idx="12869">
                  <c:v>20.63031947699519</c:v>
                </c:pt>
                <c:pt idx="12870">
                  <c:v>20.617984457875909</c:v>
                </c:pt>
                <c:pt idx="12871">
                  <c:v>20.611816948316271</c:v>
                </c:pt>
                <c:pt idx="12872">
                  <c:v>20.605649438756629</c:v>
                </c:pt>
                <c:pt idx="12873">
                  <c:v>20.593314419637352</c:v>
                </c:pt>
                <c:pt idx="12874">
                  <c:v>20.593314419637352</c:v>
                </c:pt>
                <c:pt idx="12875">
                  <c:v>20.593314419637352</c:v>
                </c:pt>
                <c:pt idx="12876">
                  <c:v>20.580979400518071</c:v>
                </c:pt>
                <c:pt idx="12877">
                  <c:v>20.574811890958429</c:v>
                </c:pt>
                <c:pt idx="12878">
                  <c:v>20.565560626618971</c:v>
                </c:pt>
                <c:pt idx="12879">
                  <c:v>20.565560626618971</c:v>
                </c:pt>
                <c:pt idx="12880">
                  <c:v>20.556309362279514</c:v>
                </c:pt>
                <c:pt idx="12881">
                  <c:v>20.543974343160233</c:v>
                </c:pt>
                <c:pt idx="12882">
                  <c:v>20.543974343160233</c:v>
                </c:pt>
                <c:pt idx="12883">
                  <c:v>20.543974343160233</c:v>
                </c:pt>
                <c:pt idx="12884">
                  <c:v>20.52855556926113</c:v>
                </c:pt>
                <c:pt idx="12885">
                  <c:v>20.52855556926113</c:v>
                </c:pt>
                <c:pt idx="12886">
                  <c:v>20.519304304921672</c:v>
                </c:pt>
                <c:pt idx="12887">
                  <c:v>20.513136795362033</c:v>
                </c:pt>
                <c:pt idx="12888">
                  <c:v>20.506969285802391</c:v>
                </c:pt>
                <c:pt idx="12889">
                  <c:v>20.497718021462934</c:v>
                </c:pt>
                <c:pt idx="12890">
                  <c:v>20.497718021462934</c:v>
                </c:pt>
                <c:pt idx="12891">
                  <c:v>20.488466757123476</c:v>
                </c:pt>
                <c:pt idx="12892">
                  <c:v>20.482299247563834</c:v>
                </c:pt>
                <c:pt idx="12893">
                  <c:v>20.476131738004195</c:v>
                </c:pt>
                <c:pt idx="12894">
                  <c:v>20.469964228444553</c:v>
                </c:pt>
                <c:pt idx="12895">
                  <c:v>20.457629209325273</c:v>
                </c:pt>
                <c:pt idx="12896">
                  <c:v>20.457629209325273</c:v>
                </c:pt>
                <c:pt idx="12897">
                  <c:v>20.457629209325273</c:v>
                </c:pt>
                <c:pt idx="12898">
                  <c:v>20.445294190205995</c:v>
                </c:pt>
                <c:pt idx="12899">
                  <c:v>20.432959171086715</c:v>
                </c:pt>
                <c:pt idx="12900">
                  <c:v>20.432959171086715</c:v>
                </c:pt>
                <c:pt idx="12901">
                  <c:v>20.432959171086715</c:v>
                </c:pt>
                <c:pt idx="12902">
                  <c:v>20.417540397187615</c:v>
                </c:pt>
                <c:pt idx="12903">
                  <c:v>20.417540397187615</c:v>
                </c:pt>
                <c:pt idx="12904">
                  <c:v>20.408289132848157</c:v>
                </c:pt>
                <c:pt idx="12905">
                  <c:v>20.402121623288515</c:v>
                </c:pt>
                <c:pt idx="12906">
                  <c:v>20.395954113728877</c:v>
                </c:pt>
                <c:pt idx="12907">
                  <c:v>20.389786604169235</c:v>
                </c:pt>
                <c:pt idx="12908">
                  <c:v>20.3836190946096</c:v>
                </c:pt>
                <c:pt idx="12909">
                  <c:v>20.377451585049958</c:v>
                </c:pt>
                <c:pt idx="12910">
                  <c:v>20.371284075490319</c:v>
                </c:pt>
                <c:pt idx="12911">
                  <c:v>20.365116565930677</c:v>
                </c:pt>
                <c:pt idx="12912">
                  <c:v>20.358949056371038</c:v>
                </c:pt>
                <c:pt idx="12913">
                  <c:v>20.352781546811396</c:v>
                </c:pt>
                <c:pt idx="12914">
                  <c:v>20.328111508572839</c:v>
                </c:pt>
                <c:pt idx="12915">
                  <c:v>20.328111508572839</c:v>
                </c:pt>
                <c:pt idx="12916">
                  <c:v>20.328111508572839</c:v>
                </c:pt>
                <c:pt idx="12917">
                  <c:v>20.328111508572839</c:v>
                </c:pt>
                <c:pt idx="12918">
                  <c:v>20.328111508572839</c:v>
                </c:pt>
                <c:pt idx="12919">
                  <c:v>20.328111508572839</c:v>
                </c:pt>
                <c:pt idx="12920">
                  <c:v>20.328111508572839</c:v>
                </c:pt>
                <c:pt idx="12921">
                  <c:v>20.300357715554458</c:v>
                </c:pt>
                <c:pt idx="12922">
                  <c:v>20.300357715554458</c:v>
                </c:pt>
                <c:pt idx="12923">
                  <c:v>20.288022696435178</c:v>
                </c:pt>
                <c:pt idx="12924">
                  <c:v>20.288022696435178</c:v>
                </c:pt>
                <c:pt idx="12925">
                  <c:v>20.269520167756262</c:v>
                </c:pt>
                <c:pt idx="12926">
                  <c:v>20.269520167756262</c:v>
                </c:pt>
                <c:pt idx="12927">
                  <c:v>20.269520167756262</c:v>
                </c:pt>
                <c:pt idx="12928">
                  <c:v>20.269520167756262</c:v>
                </c:pt>
                <c:pt idx="12929">
                  <c:v>20.25101763907734</c:v>
                </c:pt>
                <c:pt idx="12930">
                  <c:v>20.25101763907734</c:v>
                </c:pt>
                <c:pt idx="12931">
                  <c:v>20.241766374737878</c:v>
                </c:pt>
                <c:pt idx="12932">
                  <c:v>20.235598865178243</c:v>
                </c:pt>
                <c:pt idx="12933">
                  <c:v>20.229431355618601</c:v>
                </c:pt>
                <c:pt idx="12934">
                  <c:v>20.223263846058963</c:v>
                </c:pt>
                <c:pt idx="12935">
                  <c:v>20.217096336499321</c:v>
                </c:pt>
                <c:pt idx="12936">
                  <c:v>20.210928826939682</c:v>
                </c:pt>
                <c:pt idx="12937">
                  <c:v>20.20476131738004</c:v>
                </c:pt>
                <c:pt idx="12938">
                  <c:v>20.198593807820401</c:v>
                </c:pt>
                <c:pt idx="12939">
                  <c:v>20.192426298260763</c:v>
                </c:pt>
                <c:pt idx="12940">
                  <c:v>20.186258788701121</c:v>
                </c:pt>
                <c:pt idx="12941">
                  <c:v>20.180091279141482</c:v>
                </c:pt>
                <c:pt idx="12942">
                  <c:v>20.17392376958184</c:v>
                </c:pt>
                <c:pt idx="12943">
                  <c:v>20.167756260022205</c:v>
                </c:pt>
                <c:pt idx="12944">
                  <c:v>20.161588750462563</c:v>
                </c:pt>
                <c:pt idx="12945">
                  <c:v>20.155421240902925</c:v>
                </c:pt>
                <c:pt idx="12946">
                  <c:v>20.149253731343283</c:v>
                </c:pt>
                <c:pt idx="12947">
                  <c:v>20.143086221783644</c:v>
                </c:pt>
                <c:pt idx="12948">
                  <c:v>20.136918712224002</c:v>
                </c:pt>
                <c:pt idx="12949">
                  <c:v>20.130751202664364</c:v>
                </c:pt>
                <c:pt idx="12950">
                  <c:v>20.118416183545087</c:v>
                </c:pt>
                <c:pt idx="12951">
                  <c:v>20.118416183545087</c:v>
                </c:pt>
                <c:pt idx="12952">
                  <c:v>20.118416183545087</c:v>
                </c:pt>
                <c:pt idx="12953">
                  <c:v>20.106081164425802</c:v>
                </c:pt>
                <c:pt idx="12954">
                  <c:v>20.099913654866164</c:v>
                </c:pt>
                <c:pt idx="12955">
                  <c:v>20.093746145306525</c:v>
                </c:pt>
                <c:pt idx="12956">
                  <c:v>20.084494880967068</c:v>
                </c:pt>
                <c:pt idx="12957">
                  <c:v>20.084494880967068</c:v>
                </c:pt>
                <c:pt idx="12958">
                  <c:v>20.072159861847787</c:v>
                </c:pt>
                <c:pt idx="12959">
                  <c:v>20.072159861847787</c:v>
                </c:pt>
                <c:pt idx="12960">
                  <c:v>20.053657333168868</c:v>
                </c:pt>
                <c:pt idx="12961">
                  <c:v>20.053657333168868</c:v>
                </c:pt>
                <c:pt idx="12962">
                  <c:v>20.053657333168868</c:v>
                </c:pt>
                <c:pt idx="12963">
                  <c:v>20.053657333168868</c:v>
                </c:pt>
                <c:pt idx="12964">
                  <c:v>20.035154804489945</c:v>
                </c:pt>
                <c:pt idx="12965">
                  <c:v>20.035154804489945</c:v>
                </c:pt>
                <c:pt idx="12966">
                  <c:v>20.019736030590849</c:v>
                </c:pt>
                <c:pt idx="12967">
                  <c:v>20.019736030590849</c:v>
                </c:pt>
                <c:pt idx="12968">
                  <c:v>20.019736030590849</c:v>
                </c:pt>
                <c:pt idx="12969">
                  <c:v>20.004317256691749</c:v>
                </c:pt>
                <c:pt idx="12970">
                  <c:v>20.004317256691749</c:v>
                </c:pt>
                <c:pt idx="12971">
                  <c:v>19.995065992352288</c:v>
                </c:pt>
                <c:pt idx="12972">
                  <c:v>19.988898482792649</c:v>
                </c:pt>
                <c:pt idx="12973">
                  <c:v>19.979647218453188</c:v>
                </c:pt>
                <c:pt idx="12974">
                  <c:v>19.979647218453188</c:v>
                </c:pt>
                <c:pt idx="12975">
                  <c:v>19.97039595411373</c:v>
                </c:pt>
                <c:pt idx="12976">
                  <c:v>19.964228444554088</c:v>
                </c:pt>
                <c:pt idx="12977">
                  <c:v>19.945725915875169</c:v>
                </c:pt>
                <c:pt idx="12978">
                  <c:v>19.945725915875169</c:v>
                </c:pt>
                <c:pt idx="12979">
                  <c:v>19.945725915875169</c:v>
                </c:pt>
                <c:pt idx="12980">
                  <c:v>19.945725915875169</c:v>
                </c:pt>
                <c:pt idx="12981">
                  <c:v>19.945725915875169</c:v>
                </c:pt>
                <c:pt idx="12982">
                  <c:v>19.92722338719625</c:v>
                </c:pt>
                <c:pt idx="12983">
                  <c:v>19.921055877636608</c:v>
                </c:pt>
                <c:pt idx="12984">
                  <c:v>19.914888368076973</c:v>
                </c:pt>
                <c:pt idx="12985">
                  <c:v>19.905637103737511</c:v>
                </c:pt>
                <c:pt idx="12986">
                  <c:v>19.905637103737511</c:v>
                </c:pt>
                <c:pt idx="12987">
                  <c:v>19.89638583939805</c:v>
                </c:pt>
                <c:pt idx="12988">
                  <c:v>19.890218329838412</c:v>
                </c:pt>
                <c:pt idx="12989">
                  <c:v>19.88405082027877</c:v>
                </c:pt>
                <c:pt idx="12990">
                  <c:v>19.877883310719131</c:v>
                </c:pt>
                <c:pt idx="12991">
                  <c:v>19.871715801159493</c:v>
                </c:pt>
                <c:pt idx="12992">
                  <c:v>19.86554829159985</c:v>
                </c:pt>
                <c:pt idx="12993">
                  <c:v>19.859380782040212</c:v>
                </c:pt>
                <c:pt idx="12994">
                  <c:v>19.840878253361293</c:v>
                </c:pt>
                <c:pt idx="12995">
                  <c:v>19.840878253361293</c:v>
                </c:pt>
                <c:pt idx="12996">
                  <c:v>19.840878253361293</c:v>
                </c:pt>
                <c:pt idx="12997">
                  <c:v>19.840878253361293</c:v>
                </c:pt>
                <c:pt idx="12998">
                  <c:v>19.840878253361293</c:v>
                </c:pt>
                <c:pt idx="12999">
                  <c:v>19.822375724682374</c:v>
                </c:pt>
                <c:pt idx="13000">
                  <c:v>19.816208215122732</c:v>
                </c:pt>
                <c:pt idx="13001">
                  <c:v>19.806956950783274</c:v>
                </c:pt>
                <c:pt idx="13002">
                  <c:v>19.806956950783274</c:v>
                </c:pt>
                <c:pt idx="13003">
                  <c:v>19.785370667324536</c:v>
                </c:pt>
                <c:pt idx="13004">
                  <c:v>19.785370667324536</c:v>
                </c:pt>
                <c:pt idx="13005">
                  <c:v>19.785370667324536</c:v>
                </c:pt>
                <c:pt idx="13006">
                  <c:v>19.785370667324536</c:v>
                </c:pt>
                <c:pt idx="13007">
                  <c:v>19.785370667324536</c:v>
                </c:pt>
                <c:pt idx="13008">
                  <c:v>19.766868138645616</c:v>
                </c:pt>
                <c:pt idx="13009">
                  <c:v>19.760700629085974</c:v>
                </c:pt>
                <c:pt idx="13010">
                  <c:v>19.754533119526336</c:v>
                </c:pt>
                <c:pt idx="13011">
                  <c:v>19.748365609966694</c:v>
                </c:pt>
                <c:pt idx="13012">
                  <c:v>19.742198100407055</c:v>
                </c:pt>
                <c:pt idx="13013">
                  <c:v>19.732946836067597</c:v>
                </c:pt>
                <c:pt idx="13014">
                  <c:v>19.732946836067597</c:v>
                </c:pt>
                <c:pt idx="13015">
                  <c:v>19.723695571728136</c:v>
                </c:pt>
                <c:pt idx="13016">
                  <c:v>19.708276797829036</c:v>
                </c:pt>
                <c:pt idx="13017">
                  <c:v>19.708276797829036</c:v>
                </c:pt>
                <c:pt idx="13018">
                  <c:v>19.708276797829036</c:v>
                </c:pt>
                <c:pt idx="13019">
                  <c:v>19.708276797829036</c:v>
                </c:pt>
                <c:pt idx="13020">
                  <c:v>19.692858023929936</c:v>
                </c:pt>
                <c:pt idx="13021">
                  <c:v>19.686690514370298</c:v>
                </c:pt>
                <c:pt idx="13022">
                  <c:v>19.674355495251017</c:v>
                </c:pt>
                <c:pt idx="13023">
                  <c:v>19.674355495251017</c:v>
                </c:pt>
                <c:pt idx="13024">
                  <c:v>19.674355495251017</c:v>
                </c:pt>
                <c:pt idx="13025">
                  <c:v>19.655852966572098</c:v>
                </c:pt>
                <c:pt idx="13026">
                  <c:v>19.655852966572098</c:v>
                </c:pt>
                <c:pt idx="13027">
                  <c:v>19.655852966572098</c:v>
                </c:pt>
                <c:pt idx="13028">
                  <c:v>19.640434192672998</c:v>
                </c:pt>
                <c:pt idx="13029">
                  <c:v>19.640434192672998</c:v>
                </c:pt>
                <c:pt idx="13030">
                  <c:v>19.628099173553721</c:v>
                </c:pt>
                <c:pt idx="13031">
                  <c:v>19.628099173553721</c:v>
                </c:pt>
                <c:pt idx="13032">
                  <c:v>19.615764154434441</c:v>
                </c:pt>
                <c:pt idx="13033">
                  <c:v>19.615764154434441</c:v>
                </c:pt>
                <c:pt idx="13034">
                  <c:v>19.606512890094979</c:v>
                </c:pt>
                <c:pt idx="13035">
                  <c:v>19.597261625755518</c:v>
                </c:pt>
                <c:pt idx="13036">
                  <c:v>19.597261625755518</c:v>
                </c:pt>
                <c:pt idx="13037">
                  <c:v>19.58801036141606</c:v>
                </c:pt>
                <c:pt idx="13038">
                  <c:v>19.581842851856422</c:v>
                </c:pt>
                <c:pt idx="13039">
                  <c:v>19.57259158751696</c:v>
                </c:pt>
                <c:pt idx="13040">
                  <c:v>19.57259158751696</c:v>
                </c:pt>
                <c:pt idx="13041">
                  <c:v>19.563340323177499</c:v>
                </c:pt>
                <c:pt idx="13042">
                  <c:v>19.557172813617861</c:v>
                </c:pt>
                <c:pt idx="13043">
                  <c:v>19.551005304058222</c:v>
                </c:pt>
                <c:pt idx="13044">
                  <c:v>19.544837794498584</c:v>
                </c:pt>
                <c:pt idx="13045">
                  <c:v>19.538670284938942</c:v>
                </c:pt>
                <c:pt idx="13046">
                  <c:v>19.526335265819661</c:v>
                </c:pt>
                <c:pt idx="13047">
                  <c:v>19.526335265819661</c:v>
                </c:pt>
                <c:pt idx="13048">
                  <c:v>19.526335265819661</c:v>
                </c:pt>
                <c:pt idx="13049">
                  <c:v>19.514000246700384</c:v>
                </c:pt>
                <c:pt idx="13050">
                  <c:v>19.507832737140742</c:v>
                </c:pt>
                <c:pt idx="13051">
                  <c:v>19.498581472801284</c:v>
                </c:pt>
                <c:pt idx="13052">
                  <c:v>19.498581472801284</c:v>
                </c:pt>
                <c:pt idx="13053">
                  <c:v>19.489330208461823</c:v>
                </c:pt>
                <c:pt idx="13054">
                  <c:v>19.483162698902184</c:v>
                </c:pt>
                <c:pt idx="13055">
                  <c:v>19.467743925003084</c:v>
                </c:pt>
                <c:pt idx="13056">
                  <c:v>19.467743925003084</c:v>
                </c:pt>
                <c:pt idx="13057">
                  <c:v>19.467743925003084</c:v>
                </c:pt>
                <c:pt idx="13058">
                  <c:v>19.467743925003084</c:v>
                </c:pt>
                <c:pt idx="13059">
                  <c:v>19.452325151103985</c:v>
                </c:pt>
                <c:pt idx="13060">
                  <c:v>19.446157641544346</c:v>
                </c:pt>
                <c:pt idx="13061">
                  <c:v>19.436906377204885</c:v>
                </c:pt>
                <c:pt idx="13062">
                  <c:v>19.436906377204885</c:v>
                </c:pt>
                <c:pt idx="13063">
                  <c:v>19.427655112865423</c:v>
                </c:pt>
                <c:pt idx="13064">
                  <c:v>19.402985074626866</c:v>
                </c:pt>
                <c:pt idx="13065">
                  <c:v>19.402985074626866</c:v>
                </c:pt>
                <c:pt idx="13066">
                  <c:v>19.402985074626866</c:v>
                </c:pt>
                <c:pt idx="13067">
                  <c:v>19.402985074626866</c:v>
                </c:pt>
                <c:pt idx="13068">
                  <c:v>19.402985074626866</c:v>
                </c:pt>
                <c:pt idx="13069">
                  <c:v>19.402985074626866</c:v>
                </c:pt>
                <c:pt idx="13070">
                  <c:v>19.402985074626866</c:v>
                </c:pt>
                <c:pt idx="13071">
                  <c:v>19.378315036388308</c:v>
                </c:pt>
                <c:pt idx="13072">
                  <c:v>19.372147526828666</c:v>
                </c:pt>
                <c:pt idx="13073">
                  <c:v>19.362896262489208</c:v>
                </c:pt>
                <c:pt idx="13074">
                  <c:v>19.362896262489208</c:v>
                </c:pt>
                <c:pt idx="13075">
                  <c:v>19.353644998149747</c:v>
                </c:pt>
                <c:pt idx="13076">
                  <c:v>19.347477488590105</c:v>
                </c:pt>
                <c:pt idx="13077">
                  <c:v>19.34130997903047</c:v>
                </c:pt>
                <c:pt idx="13078">
                  <c:v>19.332058714691009</c:v>
                </c:pt>
                <c:pt idx="13079">
                  <c:v>19.332058714691009</c:v>
                </c:pt>
                <c:pt idx="13080">
                  <c:v>19.322807450351547</c:v>
                </c:pt>
                <c:pt idx="13081">
                  <c:v>19.310472431232267</c:v>
                </c:pt>
                <c:pt idx="13082">
                  <c:v>19.310472431232267</c:v>
                </c:pt>
                <c:pt idx="13083">
                  <c:v>19.310472431232267</c:v>
                </c:pt>
                <c:pt idx="13084">
                  <c:v>19.29813741211299</c:v>
                </c:pt>
                <c:pt idx="13085">
                  <c:v>19.291969902553348</c:v>
                </c:pt>
                <c:pt idx="13086">
                  <c:v>19.273467373874428</c:v>
                </c:pt>
                <c:pt idx="13087">
                  <c:v>19.273467373874428</c:v>
                </c:pt>
                <c:pt idx="13088">
                  <c:v>19.273467373874428</c:v>
                </c:pt>
                <c:pt idx="13089">
                  <c:v>19.273467373874428</c:v>
                </c:pt>
                <c:pt idx="13090">
                  <c:v>19.273467373874428</c:v>
                </c:pt>
                <c:pt idx="13091">
                  <c:v>19.254964845195509</c:v>
                </c:pt>
                <c:pt idx="13092">
                  <c:v>19.245713580856048</c:v>
                </c:pt>
                <c:pt idx="13093">
                  <c:v>19.245713580856048</c:v>
                </c:pt>
                <c:pt idx="13094">
                  <c:v>19.233378561736771</c:v>
                </c:pt>
                <c:pt idx="13095">
                  <c:v>19.233378561736771</c:v>
                </c:pt>
                <c:pt idx="13096">
                  <c:v>19.22104354261749</c:v>
                </c:pt>
                <c:pt idx="13097">
                  <c:v>19.22104354261749</c:v>
                </c:pt>
                <c:pt idx="13098">
                  <c:v>19.211792278278033</c:v>
                </c:pt>
                <c:pt idx="13099">
                  <c:v>19.205624768718391</c:v>
                </c:pt>
                <c:pt idx="13100">
                  <c:v>19.190205994819294</c:v>
                </c:pt>
                <c:pt idx="13101">
                  <c:v>19.190205994819294</c:v>
                </c:pt>
                <c:pt idx="13102">
                  <c:v>19.190205994819294</c:v>
                </c:pt>
                <c:pt idx="13103">
                  <c:v>19.190205994819294</c:v>
                </c:pt>
                <c:pt idx="13104">
                  <c:v>19.168619711360552</c:v>
                </c:pt>
                <c:pt idx="13105">
                  <c:v>19.168619711360552</c:v>
                </c:pt>
                <c:pt idx="13106">
                  <c:v>19.168619711360552</c:v>
                </c:pt>
                <c:pt idx="13107">
                  <c:v>19.156284692241275</c:v>
                </c:pt>
                <c:pt idx="13108">
                  <c:v>19.150117182681633</c:v>
                </c:pt>
                <c:pt idx="13109">
                  <c:v>19.140865918342172</c:v>
                </c:pt>
                <c:pt idx="13110">
                  <c:v>19.140865918342172</c:v>
                </c:pt>
                <c:pt idx="13111">
                  <c:v>19.125447144443076</c:v>
                </c:pt>
                <c:pt idx="13112">
                  <c:v>19.125447144443076</c:v>
                </c:pt>
                <c:pt idx="13113">
                  <c:v>19.125447144443076</c:v>
                </c:pt>
                <c:pt idx="13114">
                  <c:v>19.113112125323795</c:v>
                </c:pt>
                <c:pt idx="13115">
                  <c:v>19.103860860984334</c:v>
                </c:pt>
                <c:pt idx="13116">
                  <c:v>19.103860860984334</c:v>
                </c:pt>
                <c:pt idx="13117">
                  <c:v>19.094609596644872</c:v>
                </c:pt>
                <c:pt idx="13118">
                  <c:v>19.088442087085237</c:v>
                </c:pt>
                <c:pt idx="13119">
                  <c:v>19.073023313186134</c:v>
                </c:pt>
                <c:pt idx="13120">
                  <c:v>19.073023313186134</c:v>
                </c:pt>
                <c:pt idx="13121">
                  <c:v>19.073023313186134</c:v>
                </c:pt>
                <c:pt idx="13122">
                  <c:v>19.073023313186134</c:v>
                </c:pt>
                <c:pt idx="13123">
                  <c:v>19.057604539287034</c:v>
                </c:pt>
                <c:pt idx="13124">
                  <c:v>19.051437029727396</c:v>
                </c:pt>
                <c:pt idx="13125">
                  <c:v>19.045269520167757</c:v>
                </c:pt>
                <c:pt idx="13126">
                  <c:v>19.032934501048477</c:v>
                </c:pt>
                <c:pt idx="13127">
                  <c:v>19.032934501048477</c:v>
                </c:pt>
                <c:pt idx="13128">
                  <c:v>19.032934501048477</c:v>
                </c:pt>
                <c:pt idx="13129">
                  <c:v>19.020599481929196</c:v>
                </c:pt>
                <c:pt idx="13130">
                  <c:v>19.014431972369557</c:v>
                </c:pt>
                <c:pt idx="13131">
                  <c:v>19.008264462809919</c:v>
                </c:pt>
                <c:pt idx="13132">
                  <c:v>19.002096953250277</c:v>
                </c:pt>
                <c:pt idx="13133">
                  <c:v>18.992845688910815</c:v>
                </c:pt>
                <c:pt idx="13134">
                  <c:v>18.992845688910815</c:v>
                </c:pt>
                <c:pt idx="13135">
                  <c:v>18.983594424571358</c:v>
                </c:pt>
                <c:pt idx="13136">
                  <c:v>18.977426915011719</c:v>
                </c:pt>
                <c:pt idx="13137">
                  <c:v>18.971259405452081</c:v>
                </c:pt>
                <c:pt idx="13138">
                  <c:v>18.965091895892439</c:v>
                </c:pt>
                <c:pt idx="13139">
                  <c:v>18.958924386332797</c:v>
                </c:pt>
                <c:pt idx="13140">
                  <c:v>18.952756876773158</c:v>
                </c:pt>
                <c:pt idx="13141">
                  <c:v>18.946589367213519</c:v>
                </c:pt>
                <c:pt idx="13142">
                  <c:v>18.940421857653881</c:v>
                </c:pt>
                <c:pt idx="13143">
                  <c:v>18.934254348094239</c:v>
                </c:pt>
                <c:pt idx="13144">
                  <c:v>18.9280868385346</c:v>
                </c:pt>
                <c:pt idx="13145">
                  <c:v>18.912668064635501</c:v>
                </c:pt>
                <c:pt idx="13146">
                  <c:v>18.912668064635501</c:v>
                </c:pt>
                <c:pt idx="13147">
                  <c:v>18.912668064635501</c:v>
                </c:pt>
                <c:pt idx="13148">
                  <c:v>18.912668064635501</c:v>
                </c:pt>
                <c:pt idx="13149">
                  <c:v>18.897249290736401</c:v>
                </c:pt>
                <c:pt idx="13150">
                  <c:v>18.891081781176762</c:v>
                </c:pt>
                <c:pt idx="13151">
                  <c:v>18.88491427161712</c:v>
                </c:pt>
                <c:pt idx="13152">
                  <c:v>18.878746762057482</c:v>
                </c:pt>
                <c:pt idx="13153">
                  <c:v>18.872579252497843</c:v>
                </c:pt>
                <c:pt idx="13154">
                  <c:v>18.866411742938201</c:v>
                </c:pt>
                <c:pt idx="13155">
                  <c:v>18.860244233378562</c:v>
                </c:pt>
                <c:pt idx="13156">
                  <c:v>18.850992969039101</c:v>
                </c:pt>
                <c:pt idx="13157">
                  <c:v>18.850992969039101</c:v>
                </c:pt>
                <c:pt idx="13158">
                  <c:v>18.84174170469964</c:v>
                </c:pt>
                <c:pt idx="13159">
                  <c:v>18.832490440360182</c:v>
                </c:pt>
                <c:pt idx="13160">
                  <c:v>18.832490440360182</c:v>
                </c:pt>
                <c:pt idx="13161">
                  <c:v>18.823239176020724</c:v>
                </c:pt>
                <c:pt idx="13162">
                  <c:v>18.817071666461082</c:v>
                </c:pt>
                <c:pt idx="13163">
                  <c:v>18.810904156901444</c:v>
                </c:pt>
                <c:pt idx="13164">
                  <c:v>18.804736647341802</c:v>
                </c:pt>
                <c:pt idx="13165">
                  <c:v>18.795485383002344</c:v>
                </c:pt>
                <c:pt idx="13166">
                  <c:v>18.795485383002344</c:v>
                </c:pt>
                <c:pt idx="13167">
                  <c:v>18.786234118662883</c:v>
                </c:pt>
                <c:pt idx="13168">
                  <c:v>18.764647835204144</c:v>
                </c:pt>
                <c:pt idx="13169">
                  <c:v>18.764647835204144</c:v>
                </c:pt>
                <c:pt idx="13170">
                  <c:v>18.764647835204144</c:v>
                </c:pt>
                <c:pt idx="13171">
                  <c:v>18.764647835204144</c:v>
                </c:pt>
                <c:pt idx="13172">
                  <c:v>18.764647835204144</c:v>
                </c:pt>
                <c:pt idx="13173">
                  <c:v>18.764647835204144</c:v>
                </c:pt>
                <c:pt idx="13174">
                  <c:v>18.739977796965583</c:v>
                </c:pt>
                <c:pt idx="13175">
                  <c:v>18.739977796965583</c:v>
                </c:pt>
                <c:pt idx="13176">
                  <c:v>18.727642777846306</c:v>
                </c:pt>
                <c:pt idx="13177">
                  <c:v>18.727642777846306</c:v>
                </c:pt>
                <c:pt idx="13178">
                  <c:v>18.709140249167387</c:v>
                </c:pt>
                <c:pt idx="13179">
                  <c:v>18.709140249167387</c:v>
                </c:pt>
                <c:pt idx="13180">
                  <c:v>18.709140249167387</c:v>
                </c:pt>
                <c:pt idx="13181">
                  <c:v>18.709140249167387</c:v>
                </c:pt>
                <c:pt idx="13182">
                  <c:v>18.693721475268287</c:v>
                </c:pt>
                <c:pt idx="13183">
                  <c:v>18.684470210928829</c:v>
                </c:pt>
                <c:pt idx="13184">
                  <c:v>18.684470210928829</c:v>
                </c:pt>
                <c:pt idx="13185">
                  <c:v>18.672135191809545</c:v>
                </c:pt>
                <c:pt idx="13186">
                  <c:v>18.672135191809545</c:v>
                </c:pt>
                <c:pt idx="13187">
                  <c:v>18.662883927470087</c:v>
                </c:pt>
                <c:pt idx="13188">
                  <c:v>18.656716417910449</c:v>
                </c:pt>
                <c:pt idx="13189">
                  <c:v>18.647465153570987</c:v>
                </c:pt>
                <c:pt idx="13190">
                  <c:v>18.647465153570987</c:v>
                </c:pt>
                <c:pt idx="13191">
                  <c:v>18.635130134451707</c:v>
                </c:pt>
                <c:pt idx="13192">
                  <c:v>18.635130134451707</c:v>
                </c:pt>
                <c:pt idx="13193">
                  <c:v>18.625878870112249</c:v>
                </c:pt>
                <c:pt idx="13194">
                  <c:v>18.619711360552611</c:v>
                </c:pt>
                <c:pt idx="13195">
                  <c:v>18.613543850992968</c:v>
                </c:pt>
                <c:pt idx="13196">
                  <c:v>18.604292586653511</c:v>
                </c:pt>
                <c:pt idx="13197">
                  <c:v>18.604292586653511</c:v>
                </c:pt>
                <c:pt idx="13198">
                  <c:v>18.595041322314049</c:v>
                </c:pt>
                <c:pt idx="13199">
                  <c:v>18.588873812754407</c:v>
                </c:pt>
                <c:pt idx="13200">
                  <c:v>18.582706303194772</c:v>
                </c:pt>
                <c:pt idx="13201">
                  <c:v>18.570371284075492</c:v>
                </c:pt>
                <c:pt idx="13202">
                  <c:v>18.570371284075492</c:v>
                </c:pt>
                <c:pt idx="13203">
                  <c:v>18.570371284075492</c:v>
                </c:pt>
                <c:pt idx="13204">
                  <c:v>18.554952510176388</c:v>
                </c:pt>
                <c:pt idx="13205">
                  <c:v>18.554952510176388</c:v>
                </c:pt>
                <c:pt idx="13206">
                  <c:v>18.545701245836931</c:v>
                </c:pt>
                <c:pt idx="13207">
                  <c:v>18.53336622671765</c:v>
                </c:pt>
                <c:pt idx="13208">
                  <c:v>18.53336622671765</c:v>
                </c:pt>
                <c:pt idx="13209">
                  <c:v>18.53336622671765</c:v>
                </c:pt>
                <c:pt idx="13210">
                  <c:v>18.51794745281855</c:v>
                </c:pt>
                <c:pt idx="13211">
                  <c:v>18.51794745281855</c:v>
                </c:pt>
                <c:pt idx="13212">
                  <c:v>18.505612433699273</c:v>
                </c:pt>
                <c:pt idx="13213">
                  <c:v>18.505612433699273</c:v>
                </c:pt>
                <c:pt idx="13214">
                  <c:v>18.490193659800173</c:v>
                </c:pt>
                <c:pt idx="13215">
                  <c:v>18.490193659800173</c:v>
                </c:pt>
                <c:pt idx="13216">
                  <c:v>18.490193659800173</c:v>
                </c:pt>
                <c:pt idx="13217">
                  <c:v>18.477858640680893</c:v>
                </c:pt>
                <c:pt idx="13218">
                  <c:v>18.459356112001974</c:v>
                </c:pt>
                <c:pt idx="13219">
                  <c:v>18.459356112001974</c:v>
                </c:pt>
                <c:pt idx="13220">
                  <c:v>18.459356112001974</c:v>
                </c:pt>
                <c:pt idx="13221">
                  <c:v>18.459356112001974</c:v>
                </c:pt>
                <c:pt idx="13222">
                  <c:v>18.459356112001974</c:v>
                </c:pt>
                <c:pt idx="13223">
                  <c:v>18.437769828543235</c:v>
                </c:pt>
                <c:pt idx="13224">
                  <c:v>18.437769828543235</c:v>
                </c:pt>
                <c:pt idx="13225">
                  <c:v>18.428518564203774</c:v>
                </c:pt>
                <c:pt idx="13226">
                  <c:v>18.422351054644135</c:v>
                </c:pt>
                <c:pt idx="13227">
                  <c:v>18.416183545084493</c:v>
                </c:pt>
                <c:pt idx="13228">
                  <c:v>18.410016035524855</c:v>
                </c:pt>
                <c:pt idx="13229">
                  <c:v>18.400764771185397</c:v>
                </c:pt>
                <c:pt idx="13230">
                  <c:v>18.400764771185397</c:v>
                </c:pt>
                <c:pt idx="13231">
                  <c:v>18.391513506845936</c:v>
                </c:pt>
                <c:pt idx="13232">
                  <c:v>18.379178487726655</c:v>
                </c:pt>
                <c:pt idx="13233">
                  <c:v>18.379178487726655</c:v>
                </c:pt>
                <c:pt idx="13234">
                  <c:v>18.379178487726655</c:v>
                </c:pt>
                <c:pt idx="13235">
                  <c:v>18.366843468607378</c:v>
                </c:pt>
                <c:pt idx="13236">
                  <c:v>18.360675959047736</c:v>
                </c:pt>
                <c:pt idx="13237">
                  <c:v>18.354508449488097</c:v>
                </c:pt>
                <c:pt idx="13238">
                  <c:v>18.348340939928455</c:v>
                </c:pt>
                <c:pt idx="13239">
                  <c:v>18.342173430368817</c:v>
                </c:pt>
                <c:pt idx="13240">
                  <c:v>18.336005920809178</c:v>
                </c:pt>
                <c:pt idx="13241">
                  <c:v>18.32983841124954</c:v>
                </c:pt>
                <c:pt idx="13242">
                  <c:v>18.317503392130259</c:v>
                </c:pt>
                <c:pt idx="13243">
                  <c:v>18.317503392130259</c:v>
                </c:pt>
                <c:pt idx="13244">
                  <c:v>18.317503392130259</c:v>
                </c:pt>
                <c:pt idx="13245">
                  <c:v>18.302084618231156</c:v>
                </c:pt>
                <c:pt idx="13246">
                  <c:v>18.302084618231156</c:v>
                </c:pt>
                <c:pt idx="13247">
                  <c:v>18.292833353891698</c:v>
                </c:pt>
                <c:pt idx="13248">
                  <c:v>18.28666584433206</c:v>
                </c:pt>
                <c:pt idx="13249">
                  <c:v>18.277414579992598</c:v>
                </c:pt>
                <c:pt idx="13250">
                  <c:v>18.277414579992598</c:v>
                </c:pt>
                <c:pt idx="13251">
                  <c:v>18.265079560873321</c:v>
                </c:pt>
                <c:pt idx="13252">
                  <c:v>18.265079560873321</c:v>
                </c:pt>
                <c:pt idx="13253">
                  <c:v>18.252744541754041</c:v>
                </c:pt>
                <c:pt idx="13254">
                  <c:v>18.252744541754041</c:v>
                </c:pt>
                <c:pt idx="13255">
                  <c:v>18.243493277414579</c:v>
                </c:pt>
                <c:pt idx="13256">
                  <c:v>18.237325767854941</c:v>
                </c:pt>
                <c:pt idx="13257">
                  <c:v>18.231158258295299</c:v>
                </c:pt>
                <c:pt idx="13258">
                  <c:v>18.221906993955841</c:v>
                </c:pt>
                <c:pt idx="13259">
                  <c:v>18.221906993955841</c:v>
                </c:pt>
                <c:pt idx="13260">
                  <c:v>18.19415320093746</c:v>
                </c:pt>
                <c:pt idx="13261">
                  <c:v>18.19415320093746</c:v>
                </c:pt>
                <c:pt idx="13262">
                  <c:v>18.19415320093746</c:v>
                </c:pt>
                <c:pt idx="13263">
                  <c:v>18.19415320093746</c:v>
                </c:pt>
                <c:pt idx="13264">
                  <c:v>18.19415320093746</c:v>
                </c:pt>
                <c:pt idx="13265">
                  <c:v>18.19415320093746</c:v>
                </c:pt>
                <c:pt idx="13266">
                  <c:v>18.19415320093746</c:v>
                </c:pt>
                <c:pt idx="13267">
                  <c:v>18.169483162698903</c:v>
                </c:pt>
                <c:pt idx="13268">
                  <c:v>18.163315653139261</c:v>
                </c:pt>
                <c:pt idx="13269">
                  <c:v>18.157148143579622</c:v>
                </c:pt>
                <c:pt idx="13270">
                  <c:v>18.150980634019984</c:v>
                </c:pt>
                <c:pt idx="13271">
                  <c:v>18.141729369680522</c:v>
                </c:pt>
                <c:pt idx="13272">
                  <c:v>18.141729369680522</c:v>
                </c:pt>
                <c:pt idx="13273">
                  <c:v>18.132478105341061</c:v>
                </c:pt>
                <c:pt idx="13274">
                  <c:v>18.123226841001603</c:v>
                </c:pt>
                <c:pt idx="13275">
                  <c:v>18.123226841001603</c:v>
                </c:pt>
                <c:pt idx="13276">
                  <c:v>18.113975576662146</c:v>
                </c:pt>
                <c:pt idx="13277">
                  <c:v>18.107808067102503</c:v>
                </c:pt>
                <c:pt idx="13278">
                  <c:v>18.101640557542865</c:v>
                </c:pt>
                <c:pt idx="13279">
                  <c:v>18.092389293203404</c:v>
                </c:pt>
                <c:pt idx="13280">
                  <c:v>18.092389293203404</c:v>
                </c:pt>
                <c:pt idx="13281">
                  <c:v>18.083138028863946</c:v>
                </c:pt>
                <c:pt idx="13282">
                  <c:v>18.076970519304307</c:v>
                </c:pt>
                <c:pt idx="13283">
                  <c:v>18.070803009744665</c:v>
                </c:pt>
                <c:pt idx="13284">
                  <c:v>18.064635500185027</c:v>
                </c:pt>
                <c:pt idx="13285">
                  <c:v>18.052300481065746</c:v>
                </c:pt>
                <c:pt idx="13286">
                  <c:v>18.052300481065746</c:v>
                </c:pt>
                <c:pt idx="13287">
                  <c:v>18.052300481065746</c:v>
                </c:pt>
                <c:pt idx="13288">
                  <c:v>18.036881707166646</c:v>
                </c:pt>
                <c:pt idx="13289">
                  <c:v>18.036881707166646</c:v>
                </c:pt>
                <c:pt idx="13290">
                  <c:v>18.027630442827185</c:v>
                </c:pt>
                <c:pt idx="13291">
                  <c:v>18.018379178487727</c:v>
                </c:pt>
                <c:pt idx="13292">
                  <c:v>18.018379178487727</c:v>
                </c:pt>
                <c:pt idx="13293">
                  <c:v>18.009127914148269</c:v>
                </c:pt>
                <c:pt idx="13294">
                  <c:v>17.996792895028989</c:v>
                </c:pt>
                <c:pt idx="13295">
                  <c:v>17.996792895028989</c:v>
                </c:pt>
                <c:pt idx="13296">
                  <c:v>17.996792895028989</c:v>
                </c:pt>
                <c:pt idx="13297">
                  <c:v>17.984457875909708</c:v>
                </c:pt>
                <c:pt idx="13298">
                  <c:v>17.97520661157025</c:v>
                </c:pt>
                <c:pt idx="13299">
                  <c:v>17.97520661157025</c:v>
                </c:pt>
                <c:pt idx="13300">
                  <c:v>17.965955347230789</c:v>
                </c:pt>
                <c:pt idx="13301">
                  <c:v>17.959787837671147</c:v>
                </c:pt>
                <c:pt idx="13302">
                  <c:v>17.947452818551866</c:v>
                </c:pt>
                <c:pt idx="13303">
                  <c:v>17.947452818551866</c:v>
                </c:pt>
                <c:pt idx="13304">
                  <c:v>17.947452818551866</c:v>
                </c:pt>
                <c:pt idx="13305">
                  <c:v>17.935117799432589</c:v>
                </c:pt>
                <c:pt idx="13306">
                  <c:v>17.928950289872951</c:v>
                </c:pt>
                <c:pt idx="13307">
                  <c:v>17.922782780313309</c:v>
                </c:pt>
                <c:pt idx="13308">
                  <c:v>17.90119649685457</c:v>
                </c:pt>
                <c:pt idx="13309">
                  <c:v>17.90119649685457</c:v>
                </c:pt>
                <c:pt idx="13310">
                  <c:v>17.90119649685457</c:v>
                </c:pt>
                <c:pt idx="13311">
                  <c:v>17.90119649685457</c:v>
                </c:pt>
                <c:pt idx="13312">
                  <c:v>17.90119649685457</c:v>
                </c:pt>
                <c:pt idx="13313">
                  <c:v>17.90119649685457</c:v>
                </c:pt>
                <c:pt idx="13314">
                  <c:v>17.876526458616009</c:v>
                </c:pt>
                <c:pt idx="13315">
                  <c:v>17.876526458616009</c:v>
                </c:pt>
                <c:pt idx="13316">
                  <c:v>17.867275194276552</c:v>
                </c:pt>
                <c:pt idx="13317">
                  <c:v>17.861107684716913</c:v>
                </c:pt>
                <c:pt idx="13318">
                  <c:v>17.848772665597632</c:v>
                </c:pt>
                <c:pt idx="13319">
                  <c:v>17.848772665597632</c:v>
                </c:pt>
                <c:pt idx="13320">
                  <c:v>17.848772665597632</c:v>
                </c:pt>
                <c:pt idx="13321">
                  <c:v>17.836437646478352</c:v>
                </c:pt>
                <c:pt idx="13322">
                  <c:v>17.827186382138894</c:v>
                </c:pt>
                <c:pt idx="13323">
                  <c:v>17.827186382138894</c:v>
                </c:pt>
                <c:pt idx="13324">
                  <c:v>17.817935117799433</c:v>
                </c:pt>
                <c:pt idx="13325">
                  <c:v>17.811767608239791</c:v>
                </c:pt>
                <c:pt idx="13326">
                  <c:v>17.805600098680152</c:v>
                </c:pt>
                <c:pt idx="13327">
                  <c:v>17.799432589120514</c:v>
                </c:pt>
                <c:pt idx="13328">
                  <c:v>17.790181324781056</c:v>
                </c:pt>
                <c:pt idx="13329">
                  <c:v>17.790181324781056</c:v>
                </c:pt>
                <c:pt idx="13330">
                  <c:v>17.777846305661775</c:v>
                </c:pt>
                <c:pt idx="13331">
                  <c:v>17.777846305661775</c:v>
                </c:pt>
                <c:pt idx="13332">
                  <c:v>17.768595041322314</c:v>
                </c:pt>
                <c:pt idx="13333">
                  <c:v>17.762427531762672</c:v>
                </c:pt>
                <c:pt idx="13334">
                  <c:v>17.753176267423214</c:v>
                </c:pt>
                <c:pt idx="13335">
                  <c:v>17.753176267423214</c:v>
                </c:pt>
                <c:pt idx="13336">
                  <c:v>17.740841248303933</c:v>
                </c:pt>
                <c:pt idx="13337">
                  <c:v>17.740841248303933</c:v>
                </c:pt>
                <c:pt idx="13338">
                  <c:v>17.731589983964476</c:v>
                </c:pt>
                <c:pt idx="13339">
                  <c:v>17.719254964845195</c:v>
                </c:pt>
                <c:pt idx="13340">
                  <c:v>17.719254964845195</c:v>
                </c:pt>
                <c:pt idx="13341">
                  <c:v>17.719254964845195</c:v>
                </c:pt>
                <c:pt idx="13342">
                  <c:v>17.706919945725915</c:v>
                </c:pt>
                <c:pt idx="13343">
                  <c:v>17.688417417046999</c:v>
                </c:pt>
                <c:pt idx="13344">
                  <c:v>17.688417417046999</c:v>
                </c:pt>
                <c:pt idx="13345">
                  <c:v>17.688417417046999</c:v>
                </c:pt>
                <c:pt idx="13346">
                  <c:v>17.688417417046999</c:v>
                </c:pt>
                <c:pt idx="13347">
                  <c:v>17.688417417046999</c:v>
                </c:pt>
                <c:pt idx="13348">
                  <c:v>17.669914888368076</c:v>
                </c:pt>
                <c:pt idx="13349">
                  <c:v>17.663747378808438</c:v>
                </c:pt>
                <c:pt idx="13350">
                  <c:v>17.657579869248796</c:v>
                </c:pt>
                <c:pt idx="13351">
                  <c:v>17.651412359689157</c:v>
                </c:pt>
                <c:pt idx="13352">
                  <c:v>17.642161095349699</c:v>
                </c:pt>
                <c:pt idx="13353">
                  <c:v>17.642161095349699</c:v>
                </c:pt>
                <c:pt idx="13354">
                  <c:v>17.632909831010238</c:v>
                </c:pt>
                <c:pt idx="13355">
                  <c:v>17.626742321450596</c:v>
                </c:pt>
                <c:pt idx="13356">
                  <c:v>17.617491057111138</c:v>
                </c:pt>
                <c:pt idx="13357">
                  <c:v>17.617491057111138</c:v>
                </c:pt>
                <c:pt idx="13358">
                  <c:v>17.605156037991858</c:v>
                </c:pt>
                <c:pt idx="13359">
                  <c:v>17.605156037991858</c:v>
                </c:pt>
                <c:pt idx="13360">
                  <c:v>17.592821018872577</c:v>
                </c:pt>
                <c:pt idx="13361">
                  <c:v>17.592821018872577</c:v>
                </c:pt>
                <c:pt idx="13362">
                  <c:v>17.583569754533119</c:v>
                </c:pt>
                <c:pt idx="13363">
                  <c:v>17.577402244973481</c:v>
                </c:pt>
                <c:pt idx="13364">
                  <c:v>17.571234735413839</c:v>
                </c:pt>
                <c:pt idx="13365">
                  <c:v>17.5650672258542</c:v>
                </c:pt>
                <c:pt idx="13366">
                  <c:v>17.55273220673492</c:v>
                </c:pt>
                <c:pt idx="13367">
                  <c:v>17.55273220673492</c:v>
                </c:pt>
                <c:pt idx="13368">
                  <c:v>17.55273220673492</c:v>
                </c:pt>
                <c:pt idx="13369">
                  <c:v>17.540397187615643</c:v>
                </c:pt>
                <c:pt idx="13370">
                  <c:v>17.52189465893672</c:v>
                </c:pt>
                <c:pt idx="13371">
                  <c:v>17.52189465893672</c:v>
                </c:pt>
                <c:pt idx="13372">
                  <c:v>17.52189465893672</c:v>
                </c:pt>
                <c:pt idx="13373">
                  <c:v>17.52189465893672</c:v>
                </c:pt>
                <c:pt idx="13374">
                  <c:v>17.52189465893672</c:v>
                </c:pt>
                <c:pt idx="13375">
                  <c:v>17.497224620698162</c:v>
                </c:pt>
                <c:pt idx="13376">
                  <c:v>17.497224620698162</c:v>
                </c:pt>
                <c:pt idx="13377">
                  <c:v>17.497224620698162</c:v>
                </c:pt>
                <c:pt idx="13378">
                  <c:v>17.484889601578882</c:v>
                </c:pt>
                <c:pt idx="13379">
                  <c:v>17.472554582459605</c:v>
                </c:pt>
                <c:pt idx="13380">
                  <c:v>17.472554582459605</c:v>
                </c:pt>
                <c:pt idx="13381">
                  <c:v>17.472554582459605</c:v>
                </c:pt>
                <c:pt idx="13382">
                  <c:v>17.460219563340324</c:v>
                </c:pt>
                <c:pt idx="13383">
                  <c:v>17.454052053780682</c:v>
                </c:pt>
                <c:pt idx="13384">
                  <c:v>17.447884544221044</c:v>
                </c:pt>
                <c:pt idx="13385">
                  <c:v>17.441717034661401</c:v>
                </c:pt>
                <c:pt idx="13386">
                  <c:v>17.429382015542124</c:v>
                </c:pt>
                <c:pt idx="13387">
                  <c:v>17.429382015542124</c:v>
                </c:pt>
                <c:pt idx="13388">
                  <c:v>17.429382015542124</c:v>
                </c:pt>
                <c:pt idx="13389">
                  <c:v>17.417046996422844</c:v>
                </c:pt>
                <c:pt idx="13390">
                  <c:v>17.410879486863205</c:v>
                </c:pt>
                <c:pt idx="13391">
                  <c:v>17.404711977303563</c:v>
                </c:pt>
                <c:pt idx="13392">
                  <c:v>17.395460712964105</c:v>
                </c:pt>
                <c:pt idx="13393">
                  <c:v>17.395460712964105</c:v>
                </c:pt>
                <c:pt idx="13394">
                  <c:v>17.373874429505364</c:v>
                </c:pt>
                <c:pt idx="13395">
                  <c:v>17.373874429505364</c:v>
                </c:pt>
                <c:pt idx="13396">
                  <c:v>17.373874429505364</c:v>
                </c:pt>
                <c:pt idx="13397">
                  <c:v>17.373874429505364</c:v>
                </c:pt>
                <c:pt idx="13398">
                  <c:v>17.373874429505364</c:v>
                </c:pt>
                <c:pt idx="13399">
                  <c:v>17.355371900826448</c:v>
                </c:pt>
                <c:pt idx="13400">
                  <c:v>17.346120636486987</c:v>
                </c:pt>
                <c:pt idx="13401">
                  <c:v>17.346120636486987</c:v>
                </c:pt>
                <c:pt idx="13402">
                  <c:v>17.336869372147525</c:v>
                </c:pt>
                <c:pt idx="13403">
                  <c:v>17.330701862587887</c:v>
                </c:pt>
                <c:pt idx="13404">
                  <c:v>17.324534353028248</c:v>
                </c:pt>
                <c:pt idx="13405">
                  <c:v>17.312199333908968</c:v>
                </c:pt>
                <c:pt idx="13406">
                  <c:v>17.312199333908968</c:v>
                </c:pt>
                <c:pt idx="13407">
                  <c:v>17.312199333908968</c:v>
                </c:pt>
                <c:pt idx="13408">
                  <c:v>17.299864314789687</c:v>
                </c:pt>
                <c:pt idx="13409">
                  <c:v>17.290613050450229</c:v>
                </c:pt>
                <c:pt idx="13410">
                  <c:v>17.290613050450229</c:v>
                </c:pt>
                <c:pt idx="13411">
                  <c:v>17.281361786110768</c:v>
                </c:pt>
                <c:pt idx="13412">
                  <c:v>17.275194276551129</c:v>
                </c:pt>
                <c:pt idx="13413">
                  <c:v>17.269026766991487</c:v>
                </c:pt>
                <c:pt idx="13414">
                  <c:v>17.25669174787221</c:v>
                </c:pt>
                <c:pt idx="13415">
                  <c:v>17.25669174787221</c:v>
                </c:pt>
                <c:pt idx="13416">
                  <c:v>17.25669174787221</c:v>
                </c:pt>
                <c:pt idx="13417">
                  <c:v>17.24435672875293</c:v>
                </c:pt>
                <c:pt idx="13418">
                  <c:v>17.238189219193288</c:v>
                </c:pt>
                <c:pt idx="13419">
                  <c:v>17.232021709633649</c:v>
                </c:pt>
                <c:pt idx="13420">
                  <c:v>17.225854200074011</c:v>
                </c:pt>
                <c:pt idx="13421">
                  <c:v>17.219686690514372</c:v>
                </c:pt>
                <c:pt idx="13422">
                  <c:v>17.21351918095473</c:v>
                </c:pt>
                <c:pt idx="13423">
                  <c:v>17.207351671395092</c:v>
                </c:pt>
                <c:pt idx="13424">
                  <c:v>17.20118416183545</c:v>
                </c:pt>
                <c:pt idx="13425">
                  <c:v>17.195016652275811</c:v>
                </c:pt>
                <c:pt idx="13426">
                  <c:v>17.185765387936353</c:v>
                </c:pt>
                <c:pt idx="13427">
                  <c:v>17.185765387936353</c:v>
                </c:pt>
                <c:pt idx="13428">
                  <c:v>17.176514123596892</c:v>
                </c:pt>
                <c:pt idx="13429">
                  <c:v>17.170346614037253</c:v>
                </c:pt>
                <c:pt idx="13430">
                  <c:v>17.164179104477611</c:v>
                </c:pt>
                <c:pt idx="13431">
                  <c:v>17.151844085358331</c:v>
                </c:pt>
                <c:pt idx="13432">
                  <c:v>17.151844085358331</c:v>
                </c:pt>
                <c:pt idx="13433">
                  <c:v>17.151844085358331</c:v>
                </c:pt>
                <c:pt idx="13434">
                  <c:v>17.136425311459234</c:v>
                </c:pt>
                <c:pt idx="13435">
                  <c:v>17.136425311459234</c:v>
                </c:pt>
                <c:pt idx="13436">
                  <c:v>17.127174047119773</c:v>
                </c:pt>
                <c:pt idx="13437">
                  <c:v>17.121006537560131</c:v>
                </c:pt>
                <c:pt idx="13438">
                  <c:v>17.114839028000496</c:v>
                </c:pt>
                <c:pt idx="13439">
                  <c:v>17.105587763661035</c:v>
                </c:pt>
                <c:pt idx="13440">
                  <c:v>17.105587763661035</c:v>
                </c:pt>
                <c:pt idx="13441">
                  <c:v>17.096336499321573</c:v>
                </c:pt>
                <c:pt idx="13442">
                  <c:v>17.090168989761935</c:v>
                </c:pt>
                <c:pt idx="13443">
                  <c:v>17.080917725422474</c:v>
                </c:pt>
                <c:pt idx="13444">
                  <c:v>17.080917725422474</c:v>
                </c:pt>
                <c:pt idx="13445">
                  <c:v>17.071666461083016</c:v>
                </c:pt>
                <c:pt idx="13446">
                  <c:v>17.065498951523374</c:v>
                </c:pt>
                <c:pt idx="13447">
                  <c:v>17.037745158504997</c:v>
                </c:pt>
                <c:pt idx="13448">
                  <c:v>17.037745158504997</c:v>
                </c:pt>
                <c:pt idx="13449">
                  <c:v>17.037745158504997</c:v>
                </c:pt>
                <c:pt idx="13450">
                  <c:v>17.037745158504997</c:v>
                </c:pt>
                <c:pt idx="13451">
                  <c:v>17.037745158504997</c:v>
                </c:pt>
                <c:pt idx="13452">
                  <c:v>17.037745158504997</c:v>
                </c:pt>
                <c:pt idx="13453">
                  <c:v>17.037745158504997</c:v>
                </c:pt>
                <c:pt idx="13454">
                  <c:v>17.037745158504997</c:v>
                </c:pt>
                <c:pt idx="13455">
                  <c:v>17.006907610706797</c:v>
                </c:pt>
                <c:pt idx="13456">
                  <c:v>17.006907610706797</c:v>
                </c:pt>
                <c:pt idx="13457">
                  <c:v>16.997656346367336</c:v>
                </c:pt>
                <c:pt idx="13458">
                  <c:v>16.991488836807697</c:v>
                </c:pt>
                <c:pt idx="13459">
                  <c:v>16.976070062908597</c:v>
                </c:pt>
                <c:pt idx="13460">
                  <c:v>16.976070062908597</c:v>
                </c:pt>
                <c:pt idx="13461">
                  <c:v>16.976070062908597</c:v>
                </c:pt>
                <c:pt idx="13462">
                  <c:v>16.976070062908597</c:v>
                </c:pt>
                <c:pt idx="13463">
                  <c:v>16.960651289009498</c:v>
                </c:pt>
                <c:pt idx="13464">
                  <c:v>16.954483779449859</c:v>
                </c:pt>
                <c:pt idx="13465">
                  <c:v>16.945232515110398</c:v>
                </c:pt>
                <c:pt idx="13466">
                  <c:v>16.945232515110398</c:v>
                </c:pt>
                <c:pt idx="13467">
                  <c:v>16.93598125077094</c:v>
                </c:pt>
                <c:pt idx="13468">
                  <c:v>16.929813741211301</c:v>
                </c:pt>
                <c:pt idx="13469">
                  <c:v>16.923646231651659</c:v>
                </c:pt>
                <c:pt idx="13470">
                  <c:v>16.917478722092021</c:v>
                </c:pt>
                <c:pt idx="13471">
                  <c:v>16.911311212532379</c:v>
                </c:pt>
                <c:pt idx="13472">
                  <c:v>16.90514370297274</c:v>
                </c:pt>
                <c:pt idx="13473">
                  <c:v>16.898976193413102</c:v>
                </c:pt>
                <c:pt idx="13474">
                  <c:v>16.89280868385346</c:v>
                </c:pt>
                <c:pt idx="13475">
                  <c:v>16.886641174293821</c:v>
                </c:pt>
                <c:pt idx="13476">
                  <c:v>16.87738990995436</c:v>
                </c:pt>
                <c:pt idx="13477">
                  <c:v>16.87738990995436</c:v>
                </c:pt>
                <c:pt idx="13478">
                  <c:v>16.868138645614899</c:v>
                </c:pt>
                <c:pt idx="13479">
                  <c:v>16.861971136055264</c:v>
                </c:pt>
                <c:pt idx="13480">
                  <c:v>16.855803626495621</c:v>
                </c:pt>
                <c:pt idx="13481">
                  <c:v>16.849636116935983</c:v>
                </c:pt>
                <c:pt idx="13482">
                  <c:v>16.843468607376341</c:v>
                </c:pt>
                <c:pt idx="13483">
                  <c:v>16.837301097816702</c:v>
                </c:pt>
                <c:pt idx="13484">
                  <c:v>16.83113358825706</c:v>
                </c:pt>
                <c:pt idx="13485">
                  <c:v>16.824966078697422</c:v>
                </c:pt>
                <c:pt idx="13486">
                  <c:v>16.815714814357964</c:v>
                </c:pt>
                <c:pt idx="13487">
                  <c:v>16.815714814357964</c:v>
                </c:pt>
                <c:pt idx="13488">
                  <c:v>16.806463550018503</c:v>
                </c:pt>
                <c:pt idx="13489">
                  <c:v>16.800296040458861</c:v>
                </c:pt>
                <c:pt idx="13490">
                  <c:v>16.794128530899222</c:v>
                </c:pt>
                <c:pt idx="13491">
                  <c:v>16.787961021339584</c:v>
                </c:pt>
                <c:pt idx="13492">
                  <c:v>16.781793511779945</c:v>
                </c:pt>
                <c:pt idx="13493">
                  <c:v>16.775626002220303</c:v>
                </c:pt>
                <c:pt idx="13494">
                  <c:v>16.769458492660664</c:v>
                </c:pt>
                <c:pt idx="13495">
                  <c:v>16.757123473541384</c:v>
                </c:pt>
                <c:pt idx="13496">
                  <c:v>16.757123473541384</c:v>
                </c:pt>
                <c:pt idx="13497">
                  <c:v>16.757123473541384</c:v>
                </c:pt>
                <c:pt idx="13498">
                  <c:v>16.744788454422103</c:v>
                </c:pt>
                <c:pt idx="13499">
                  <c:v>16.735537190082646</c:v>
                </c:pt>
                <c:pt idx="13500">
                  <c:v>16.735537190082646</c:v>
                </c:pt>
                <c:pt idx="13501">
                  <c:v>16.723202170963365</c:v>
                </c:pt>
                <c:pt idx="13502">
                  <c:v>16.723202170963365</c:v>
                </c:pt>
                <c:pt idx="13503">
                  <c:v>16.713950906623907</c:v>
                </c:pt>
                <c:pt idx="13504">
                  <c:v>16.707783397064265</c:v>
                </c:pt>
                <c:pt idx="13505">
                  <c:v>16.701615887504627</c:v>
                </c:pt>
                <c:pt idx="13506">
                  <c:v>16.689280868385346</c:v>
                </c:pt>
                <c:pt idx="13507">
                  <c:v>16.689280868385346</c:v>
                </c:pt>
                <c:pt idx="13508">
                  <c:v>16.689280868385346</c:v>
                </c:pt>
                <c:pt idx="13509">
                  <c:v>16.676945849266069</c:v>
                </c:pt>
                <c:pt idx="13510">
                  <c:v>16.670778339706427</c:v>
                </c:pt>
                <c:pt idx="13511">
                  <c:v>16.661527075366966</c:v>
                </c:pt>
                <c:pt idx="13512">
                  <c:v>16.661527075366966</c:v>
                </c:pt>
                <c:pt idx="13513">
                  <c:v>16.649192056247685</c:v>
                </c:pt>
                <c:pt idx="13514">
                  <c:v>16.649192056247685</c:v>
                </c:pt>
                <c:pt idx="13515">
                  <c:v>16.639940791908227</c:v>
                </c:pt>
                <c:pt idx="13516">
                  <c:v>16.633773282348589</c:v>
                </c:pt>
                <c:pt idx="13517">
                  <c:v>16.627605772788947</c:v>
                </c:pt>
                <c:pt idx="13518">
                  <c:v>16.621438263229308</c:v>
                </c:pt>
                <c:pt idx="13519">
                  <c:v>16.615270753669666</c:v>
                </c:pt>
                <c:pt idx="13520">
                  <c:v>16.609103244110031</c:v>
                </c:pt>
                <c:pt idx="13521">
                  <c:v>16.602935734550389</c:v>
                </c:pt>
                <c:pt idx="13522">
                  <c:v>16.581349451091647</c:v>
                </c:pt>
                <c:pt idx="13523">
                  <c:v>16.581349451091647</c:v>
                </c:pt>
                <c:pt idx="13524">
                  <c:v>16.581349451091647</c:v>
                </c:pt>
                <c:pt idx="13525">
                  <c:v>16.581349451091647</c:v>
                </c:pt>
                <c:pt idx="13526">
                  <c:v>16.581349451091647</c:v>
                </c:pt>
                <c:pt idx="13527">
                  <c:v>16.581349451091647</c:v>
                </c:pt>
                <c:pt idx="13528">
                  <c:v>16.559763167632909</c:v>
                </c:pt>
                <c:pt idx="13529">
                  <c:v>16.55359565807327</c:v>
                </c:pt>
                <c:pt idx="13530">
                  <c:v>16.547428148513628</c:v>
                </c:pt>
                <c:pt idx="13531">
                  <c:v>16.54126063895399</c:v>
                </c:pt>
                <c:pt idx="13532">
                  <c:v>16.535093129394351</c:v>
                </c:pt>
                <c:pt idx="13533">
                  <c:v>16.528925619834713</c:v>
                </c:pt>
                <c:pt idx="13534">
                  <c:v>16.519674355495251</c:v>
                </c:pt>
                <c:pt idx="13535">
                  <c:v>16.519674355495251</c:v>
                </c:pt>
                <c:pt idx="13536">
                  <c:v>16.51042309115579</c:v>
                </c:pt>
                <c:pt idx="13537">
                  <c:v>16.495004317256694</c:v>
                </c:pt>
                <c:pt idx="13538">
                  <c:v>16.495004317256694</c:v>
                </c:pt>
                <c:pt idx="13539">
                  <c:v>16.495004317256694</c:v>
                </c:pt>
                <c:pt idx="13540">
                  <c:v>16.495004317256694</c:v>
                </c:pt>
                <c:pt idx="13541">
                  <c:v>16.47958554335759</c:v>
                </c:pt>
                <c:pt idx="13542">
                  <c:v>16.473418033797952</c:v>
                </c:pt>
                <c:pt idx="13543">
                  <c:v>16.467250524238313</c:v>
                </c:pt>
                <c:pt idx="13544">
                  <c:v>16.461083014678675</c:v>
                </c:pt>
                <c:pt idx="13545">
                  <c:v>16.454915505119033</c:v>
                </c:pt>
                <c:pt idx="13546">
                  <c:v>16.448747995559394</c:v>
                </c:pt>
                <c:pt idx="13547">
                  <c:v>16.442580485999752</c:v>
                </c:pt>
                <c:pt idx="13548">
                  <c:v>16.436412976440113</c:v>
                </c:pt>
                <c:pt idx="13549">
                  <c:v>16.430245466880475</c:v>
                </c:pt>
                <c:pt idx="13550">
                  <c:v>16.420994202541014</c:v>
                </c:pt>
                <c:pt idx="13551">
                  <c:v>16.420994202541014</c:v>
                </c:pt>
                <c:pt idx="13552">
                  <c:v>16.408659183421733</c:v>
                </c:pt>
                <c:pt idx="13553">
                  <c:v>16.408659183421733</c:v>
                </c:pt>
                <c:pt idx="13554">
                  <c:v>16.399407919082272</c:v>
                </c:pt>
                <c:pt idx="13555">
                  <c:v>16.393240409522637</c:v>
                </c:pt>
                <c:pt idx="13556">
                  <c:v>16.387072899962995</c:v>
                </c:pt>
                <c:pt idx="13557">
                  <c:v>16.380905390403356</c:v>
                </c:pt>
                <c:pt idx="13558">
                  <c:v>16.368570371284076</c:v>
                </c:pt>
                <c:pt idx="13559">
                  <c:v>16.368570371284076</c:v>
                </c:pt>
                <c:pt idx="13560">
                  <c:v>16.368570371284076</c:v>
                </c:pt>
                <c:pt idx="13561">
                  <c:v>16.356235352164799</c:v>
                </c:pt>
                <c:pt idx="13562">
                  <c:v>16.343900333045518</c:v>
                </c:pt>
                <c:pt idx="13563">
                  <c:v>16.343900333045518</c:v>
                </c:pt>
                <c:pt idx="13564">
                  <c:v>16.343900333045518</c:v>
                </c:pt>
                <c:pt idx="13565">
                  <c:v>16.331565313926237</c:v>
                </c:pt>
                <c:pt idx="13566">
                  <c:v>16.325397804366599</c:v>
                </c:pt>
                <c:pt idx="13567">
                  <c:v>16.319230294806957</c:v>
                </c:pt>
                <c:pt idx="13568">
                  <c:v>16.313062785247318</c:v>
                </c:pt>
                <c:pt idx="13569">
                  <c:v>16.306895275687676</c:v>
                </c:pt>
                <c:pt idx="13570">
                  <c:v>16.288392747008761</c:v>
                </c:pt>
                <c:pt idx="13571">
                  <c:v>16.288392747008761</c:v>
                </c:pt>
                <c:pt idx="13572">
                  <c:v>16.288392747008761</c:v>
                </c:pt>
                <c:pt idx="13573">
                  <c:v>16.288392747008761</c:v>
                </c:pt>
                <c:pt idx="13574">
                  <c:v>16.288392747008761</c:v>
                </c:pt>
                <c:pt idx="13575">
                  <c:v>16.269890218329838</c:v>
                </c:pt>
                <c:pt idx="13576">
                  <c:v>16.263722708770199</c:v>
                </c:pt>
                <c:pt idx="13577">
                  <c:v>16.257555199210557</c:v>
                </c:pt>
                <c:pt idx="13578">
                  <c:v>16.251387689650919</c:v>
                </c:pt>
                <c:pt idx="13579">
                  <c:v>16.24522018009128</c:v>
                </c:pt>
                <c:pt idx="13580">
                  <c:v>16.235968915751819</c:v>
                </c:pt>
                <c:pt idx="13581">
                  <c:v>16.235968915751819</c:v>
                </c:pt>
                <c:pt idx="13582">
                  <c:v>16.226717651412358</c:v>
                </c:pt>
                <c:pt idx="13583">
                  <c:v>16.220550141852719</c:v>
                </c:pt>
                <c:pt idx="13584">
                  <c:v>16.214382632293081</c:v>
                </c:pt>
                <c:pt idx="13585">
                  <c:v>16.208215122733442</c:v>
                </c:pt>
                <c:pt idx="13586">
                  <c:v>16.198963858393981</c:v>
                </c:pt>
                <c:pt idx="13587">
                  <c:v>16.198963858393981</c:v>
                </c:pt>
                <c:pt idx="13588">
                  <c:v>16.1866288392747</c:v>
                </c:pt>
                <c:pt idx="13589">
                  <c:v>16.1866288392747</c:v>
                </c:pt>
                <c:pt idx="13590">
                  <c:v>16.177377574935242</c:v>
                </c:pt>
                <c:pt idx="13591">
                  <c:v>16.1712100653756</c:v>
                </c:pt>
                <c:pt idx="13592">
                  <c:v>16.165042555815962</c:v>
                </c:pt>
                <c:pt idx="13593">
                  <c:v>16.155791291476501</c:v>
                </c:pt>
                <c:pt idx="13594">
                  <c:v>16.155791291476501</c:v>
                </c:pt>
                <c:pt idx="13595">
                  <c:v>16.146540027137039</c:v>
                </c:pt>
                <c:pt idx="13596">
                  <c:v>16.140372517577404</c:v>
                </c:pt>
                <c:pt idx="13597">
                  <c:v>16.134205008017762</c:v>
                </c:pt>
                <c:pt idx="13598">
                  <c:v>16.124953743678301</c:v>
                </c:pt>
                <c:pt idx="13599">
                  <c:v>16.124953743678301</c:v>
                </c:pt>
                <c:pt idx="13600">
                  <c:v>16.11261872455902</c:v>
                </c:pt>
                <c:pt idx="13601">
                  <c:v>16.11261872455902</c:v>
                </c:pt>
                <c:pt idx="13602">
                  <c:v>16.103367460219566</c:v>
                </c:pt>
                <c:pt idx="13603">
                  <c:v>16.097199950659924</c:v>
                </c:pt>
                <c:pt idx="13604">
                  <c:v>16.091032441100282</c:v>
                </c:pt>
                <c:pt idx="13605">
                  <c:v>16.084864931540643</c:v>
                </c:pt>
                <c:pt idx="13606">
                  <c:v>16.078697421981005</c:v>
                </c:pt>
                <c:pt idx="13607">
                  <c:v>16.072529912421366</c:v>
                </c:pt>
                <c:pt idx="13608">
                  <c:v>16.066362402861724</c:v>
                </c:pt>
                <c:pt idx="13609">
                  <c:v>16.057111138522266</c:v>
                </c:pt>
                <c:pt idx="13610">
                  <c:v>16.057111138522266</c:v>
                </c:pt>
                <c:pt idx="13611">
                  <c:v>16.044776119402986</c:v>
                </c:pt>
                <c:pt idx="13612">
                  <c:v>16.044776119402986</c:v>
                </c:pt>
                <c:pt idx="13613">
                  <c:v>16.035524855063528</c:v>
                </c:pt>
                <c:pt idx="13614">
                  <c:v>16.029357345503886</c:v>
                </c:pt>
                <c:pt idx="13615">
                  <c:v>16.020106081164425</c:v>
                </c:pt>
                <c:pt idx="13616">
                  <c:v>16.020106081164425</c:v>
                </c:pt>
                <c:pt idx="13617">
                  <c:v>16.010854816824967</c:v>
                </c:pt>
                <c:pt idx="13618">
                  <c:v>16.004687307265325</c:v>
                </c:pt>
                <c:pt idx="13619">
                  <c:v>15.995436042925867</c:v>
                </c:pt>
                <c:pt idx="13620">
                  <c:v>15.995436042925867</c:v>
                </c:pt>
                <c:pt idx="13621">
                  <c:v>15.986184778586408</c:v>
                </c:pt>
                <c:pt idx="13622">
                  <c:v>15.980017269026767</c:v>
                </c:pt>
                <c:pt idx="13623">
                  <c:v>15.973849759467127</c:v>
                </c:pt>
                <c:pt idx="13624">
                  <c:v>15.964598495127669</c:v>
                </c:pt>
                <c:pt idx="13625">
                  <c:v>15.964598495127669</c:v>
                </c:pt>
                <c:pt idx="13626">
                  <c:v>15.955347230788208</c:v>
                </c:pt>
                <c:pt idx="13627">
                  <c:v>15.949179721228568</c:v>
                </c:pt>
                <c:pt idx="13628">
                  <c:v>15.943012211668927</c:v>
                </c:pt>
                <c:pt idx="13629">
                  <c:v>15.936844702109287</c:v>
                </c:pt>
                <c:pt idx="13630">
                  <c:v>15.930677192549647</c:v>
                </c:pt>
                <c:pt idx="13631">
                  <c:v>15.91834217343037</c:v>
                </c:pt>
                <c:pt idx="13632">
                  <c:v>15.91834217343037</c:v>
                </c:pt>
                <c:pt idx="13633">
                  <c:v>15.91834217343037</c:v>
                </c:pt>
                <c:pt idx="13634">
                  <c:v>15.899839644751449</c:v>
                </c:pt>
                <c:pt idx="13635">
                  <c:v>15.899839644751449</c:v>
                </c:pt>
                <c:pt idx="13636">
                  <c:v>15.899839644751449</c:v>
                </c:pt>
                <c:pt idx="13637">
                  <c:v>15.88750462563217</c:v>
                </c:pt>
                <c:pt idx="13638">
                  <c:v>15.87825336129271</c:v>
                </c:pt>
                <c:pt idx="13639">
                  <c:v>15.87825336129271</c:v>
                </c:pt>
                <c:pt idx="13640">
                  <c:v>15.869002096953249</c:v>
                </c:pt>
                <c:pt idx="13641">
                  <c:v>15.862834587393609</c:v>
                </c:pt>
                <c:pt idx="13642">
                  <c:v>15.856667077833972</c:v>
                </c:pt>
                <c:pt idx="13643">
                  <c:v>15.850499568274332</c:v>
                </c:pt>
                <c:pt idx="13644">
                  <c:v>15.84124830393487</c:v>
                </c:pt>
                <c:pt idx="13645">
                  <c:v>15.84124830393487</c:v>
                </c:pt>
                <c:pt idx="13646">
                  <c:v>15.831997039595411</c:v>
                </c:pt>
                <c:pt idx="13647">
                  <c:v>15.825829530035771</c:v>
                </c:pt>
                <c:pt idx="13648">
                  <c:v>15.816578265696313</c:v>
                </c:pt>
                <c:pt idx="13649">
                  <c:v>15.816578265696313</c:v>
                </c:pt>
                <c:pt idx="13650">
                  <c:v>15.804243246577032</c:v>
                </c:pt>
                <c:pt idx="13651">
                  <c:v>15.804243246577032</c:v>
                </c:pt>
                <c:pt idx="13652">
                  <c:v>15.794991982237573</c:v>
                </c:pt>
                <c:pt idx="13653">
                  <c:v>15.788824472677931</c:v>
                </c:pt>
                <c:pt idx="13654">
                  <c:v>15.782656963118294</c:v>
                </c:pt>
                <c:pt idx="13655">
                  <c:v>15.773405698778834</c:v>
                </c:pt>
                <c:pt idx="13656">
                  <c:v>15.773405698778834</c:v>
                </c:pt>
                <c:pt idx="13657">
                  <c:v>15.764154434439373</c:v>
                </c:pt>
                <c:pt idx="13658">
                  <c:v>15.757986924879733</c:v>
                </c:pt>
                <c:pt idx="13659">
                  <c:v>15.748735660540275</c:v>
                </c:pt>
                <c:pt idx="13660">
                  <c:v>15.748735660540275</c:v>
                </c:pt>
                <c:pt idx="13661">
                  <c:v>15.739484396200815</c:v>
                </c:pt>
                <c:pt idx="13662">
                  <c:v>15.733316886641175</c:v>
                </c:pt>
                <c:pt idx="13663">
                  <c:v>15.711730603182437</c:v>
                </c:pt>
                <c:pt idx="13664">
                  <c:v>15.711730603182437</c:v>
                </c:pt>
                <c:pt idx="13665">
                  <c:v>15.711730603182437</c:v>
                </c:pt>
                <c:pt idx="13666">
                  <c:v>15.711730603182437</c:v>
                </c:pt>
                <c:pt idx="13667">
                  <c:v>15.711730603182437</c:v>
                </c:pt>
                <c:pt idx="13668">
                  <c:v>15.711730603182437</c:v>
                </c:pt>
                <c:pt idx="13669">
                  <c:v>15.690144319723695</c:v>
                </c:pt>
                <c:pt idx="13670">
                  <c:v>15.683976810164054</c:v>
                </c:pt>
                <c:pt idx="13671">
                  <c:v>15.677809300604418</c:v>
                </c:pt>
                <c:pt idx="13672">
                  <c:v>15.671641791044777</c:v>
                </c:pt>
                <c:pt idx="13673">
                  <c:v>15.665474281485137</c:v>
                </c:pt>
                <c:pt idx="13674">
                  <c:v>15.656223017145676</c:v>
                </c:pt>
                <c:pt idx="13675">
                  <c:v>15.656223017145676</c:v>
                </c:pt>
                <c:pt idx="13676">
                  <c:v>15.646971752806216</c:v>
                </c:pt>
                <c:pt idx="13677">
                  <c:v>15.640804243246578</c:v>
                </c:pt>
                <c:pt idx="13678">
                  <c:v>15.634636733686937</c:v>
                </c:pt>
                <c:pt idx="13679">
                  <c:v>15.628469224127297</c:v>
                </c:pt>
                <c:pt idx="13680">
                  <c:v>15.622301714567657</c:v>
                </c:pt>
                <c:pt idx="13681">
                  <c:v>15.616134205008017</c:v>
                </c:pt>
                <c:pt idx="13682">
                  <c:v>15.609966695448376</c:v>
                </c:pt>
                <c:pt idx="13683">
                  <c:v>15.603799185888739</c:v>
                </c:pt>
                <c:pt idx="13684">
                  <c:v>15.597631676329099</c:v>
                </c:pt>
                <c:pt idx="13685">
                  <c:v>15.591464166769459</c:v>
                </c:pt>
                <c:pt idx="13686">
                  <c:v>15.585296657209819</c:v>
                </c:pt>
                <c:pt idx="13687">
                  <c:v>15.579129147650178</c:v>
                </c:pt>
                <c:pt idx="13688">
                  <c:v>15.572961638090538</c:v>
                </c:pt>
                <c:pt idx="13689">
                  <c:v>15.56371037375108</c:v>
                </c:pt>
                <c:pt idx="13690">
                  <c:v>15.56371037375108</c:v>
                </c:pt>
                <c:pt idx="13691">
                  <c:v>15.554459109411619</c:v>
                </c:pt>
                <c:pt idx="13692">
                  <c:v>15.548291599851979</c:v>
                </c:pt>
                <c:pt idx="13693">
                  <c:v>15.542124090292338</c:v>
                </c:pt>
                <c:pt idx="13694">
                  <c:v>15.535956580732698</c:v>
                </c:pt>
                <c:pt idx="13695">
                  <c:v>15.52670531639324</c:v>
                </c:pt>
                <c:pt idx="13696">
                  <c:v>15.52670531639324</c:v>
                </c:pt>
                <c:pt idx="13697">
                  <c:v>15.508202787714321</c:v>
                </c:pt>
                <c:pt idx="13698">
                  <c:v>15.508202787714321</c:v>
                </c:pt>
                <c:pt idx="13699">
                  <c:v>15.508202787714321</c:v>
                </c:pt>
                <c:pt idx="13700">
                  <c:v>15.508202787714321</c:v>
                </c:pt>
                <c:pt idx="13701">
                  <c:v>15.492784013815223</c:v>
                </c:pt>
                <c:pt idx="13702">
                  <c:v>15.486616504255583</c:v>
                </c:pt>
                <c:pt idx="13703">
                  <c:v>15.480448994695942</c:v>
                </c:pt>
                <c:pt idx="13704">
                  <c:v>15.474281485136302</c:v>
                </c:pt>
                <c:pt idx="13705">
                  <c:v>15.468113975576662</c:v>
                </c:pt>
                <c:pt idx="13706">
                  <c:v>15.461946466017023</c:v>
                </c:pt>
                <c:pt idx="13707">
                  <c:v>15.455778956457383</c:v>
                </c:pt>
                <c:pt idx="13708">
                  <c:v>15.449611446897743</c:v>
                </c:pt>
                <c:pt idx="13709">
                  <c:v>15.437276427778462</c:v>
                </c:pt>
                <c:pt idx="13710">
                  <c:v>15.437276427778462</c:v>
                </c:pt>
                <c:pt idx="13711">
                  <c:v>15.437276427778462</c:v>
                </c:pt>
                <c:pt idx="13712">
                  <c:v>15.424941408659185</c:v>
                </c:pt>
                <c:pt idx="13713">
                  <c:v>15.418773899099545</c:v>
                </c:pt>
                <c:pt idx="13714">
                  <c:v>15.412606389539905</c:v>
                </c:pt>
                <c:pt idx="13715">
                  <c:v>15.403355125200443</c:v>
                </c:pt>
                <c:pt idx="13716">
                  <c:v>15.403355125200443</c:v>
                </c:pt>
                <c:pt idx="13717">
                  <c:v>15.394103860860984</c:v>
                </c:pt>
                <c:pt idx="13718">
                  <c:v>15.387936351301345</c:v>
                </c:pt>
                <c:pt idx="13719">
                  <c:v>15.381768841741705</c:v>
                </c:pt>
                <c:pt idx="13720">
                  <c:v>15.375601332182065</c:v>
                </c:pt>
                <c:pt idx="13721">
                  <c:v>15.363266313062784</c:v>
                </c:pt>
                <c:pt idx="13722">
                  <c:v>15.363266313062784</c:v>
                </c:pt>
                <c:pt idx="13723">
                  <c:v>15.363266313062784</c:v>
                </c:pt>
                <c:pt idx="13724">
                  <c:v>15.350931293943507</c:v>
                </c:pt>
                <c:pt idx="13725">
                  <c:v>15.344763784383867</c:v>
                </c:pt>
                <c:pt idx="13726">
                  <c:v>15.338596274824226</c:v>
                </c:pt>
                <c:pt idx="13727">
                  <c:v>15.329345010484765</c:v>
                </c:pt>
                <c:pt idx="13728">
                  <c:v>15.329345010484765</c:v>
                </c:pt>
                <c:pt idx="13729">
                  <c:v>15.320093746145306</c:v>
                </c:pt>
                <c:pt idx="13730">
                  <c:v>15.313926236585667</c:v>
                </c:pt>
                <c:pt idx="13731">
                  <c:v>15.307758727026027</c:v>
                </c:pt>
                <c:pt idx="13732">
                  <c:v>15.301591217466386</c:v>
                </c:pt>
                <c:pt idx="13733">
                  <c:v>15.295423707906746</c:v>
                </c:pt>
                <c:pt idx="13734">
                  <c:v>15.289256198347106</c:v>
                </c:pt>
                <c:pt idx="13735">
                  <c:v>15.283088688787469</c:v>
                </c:pt>
                <c:pt idx="13736">
                  <c:v>15.273837424448008</c:v>
                </c:pt>
                <c:pt idx="13737">
                  <c:v>15.273837424448008</c:v>
                </c:pt>
                <c:pt idx="13738">
                  <c:v>15.264586160108548</c:v>
                </c:pt>
                <c:pt idx="13739">
                  <c:v>15.258418650548908</c:v>
                </c:pt>
                <c:pt idx="13740">
                  <c:v>15.252251140989268</c:v>
                </c:pt>
                <c:pt idx="13741">
                  <c:v>15.246083631429631</c:v>
                </c:pt>
                <c:pt idx="13742">
                  <c:v>15.239916121869989</c:v>
                </c:pt>
                <c:pt idx="13743">
                  <c:v>15.23374861231035</c:v>
                </c:pt>
                <c:pt idx="13744">
                  <c:v>15.227581102750708</c:v>
                </c:pt>
                <c:pt idx="13745">
                  <c:v>15.22141359319107</c:v>
                </c:pt>
                <c:pt idx="13746">
                  <c:v>15.209078574071791</c:v>
                </c:pt>
                <c:pt idx="13747">
                  <c:v>15.209078574071791</c:v>
                </c:pt>
                <c:pt idx="13748">
                  <c:v>15.209078574071791</c:v>
                </c:pt>
                <c:pt idx="13749">
                  <c:v>15.19674355495251</c:v>
                </c:pt>
                <c:pt idx="13750">
                  <c:v>15.187492290613051</c:v>
                </c:pt>
                <c:pt idx="13751">
                  <c:v>15.187492290613051</c:v>
                </c:pt>
                <c:pt idx="13752">
                  <c:v>15.175157271493772</c:v>
                </c:pt>
                <c:pt idx="13753">
                  <c:v>15.175157271493772</c:v>
                </c:pt>
                <c:pt idx="13754">
                  <c:v>15.165906007154312</c:v>
                </c:pt>
                <c:pt idx="13755">
                  <c:v>15.156654742814851</c:v>
                </c:pt>
                <c:pt idx="13756">
                  <c:v>15.156654742814851</c:v>
                </c:pt>
                <c:pt idx="13757">
                  <c:v>15.147403478475391</c:v>
                </c:pt>
                <c:pt idx="13758">
                  <c:v>15.141235968915751</c:v>
                </c:pt>
                <c:pt idx="13759">
                  <c:v>15.135068459356113</c:v>
                </c:pt>
                <c:pt idx="13760">
                  <c:v>15.128900949796472</c:v>
                </c:pt>
                <c:pt idx="13761">
                  <c:v>15.119649685457013</c:v>
                </c:pt>
                <c:pt idx="13762">
                  <c:v>15.119649685457013</c:v>
                </c:pt>
                <c:pt idx="13763">
                  <c:v>15.110398421117551</c:v>
                </c:pt>
                <c:pt idx="13764">
                  <c:v>15.101147156778094</c:v>
                </c:pt>
                <c:pt idx="13765">
                  <c:v>15.101147156778094</c:v>
                </c:pt>
                <c:pt idx="13766">
                  <c:v>15.091895892438634</c:v>
                </c:pt>
                <c:pt idx="13767">
                  <c:v>15.085728382878994</c:v>
                </c:pt>
                <c:pt idx="13768">
                  <c:v>15.076477118539533</c:v>
                </c:pt>
                <c:pt idx="13769">
                  <c:v>15.076477118539533</c:v>
                </c:pt>
                <c:pt idx="13770">
                  <c:v>15.067225854200075</c:v>
                </c:pt>
                <c:pt idx="13771">
                  <c:v>15.061058344640434</c:v>
                </c:pt>
                <c:pt idx="13772">
                  <c:v>15.054890835080794</c:v>
                </c:pt>
                <c:pt idx="13773">
                  <c:v>15.045639570741335</c:v>
                </c:pt>
                <c:pt idx="13774">
                  <c:v>15.045639570741335</c:v>
                </c:pt>
                <c:pt idx="13775">
                  <c:v>15.036388306401873</c:v>
                </c:pt>
                <c:pt idx="13776">
                  <c:v>15.027137042062416</c:v>
                </c:pt>
                <c:pt idx="13777">
                  <c:v>15.027137042062416</c:v>
                </c:pt>
                <c:pt idx="13778">
                  <c:v>15.014802022943135</c:v>
                </c:pt>
                <c:pt idx="13779">
                  <c:v>15.014802022943135</c:v>
                </c:pt>
                <c:pt idx="13780">
                  <c:v>14.996299494264218</c:v>
                </c:pt>
                <c:pt idx="13781">
                  <c:v>14.996299494264218</c:v>
                </c:pt>
                <c:pt idx="13782">
                  <c:v>14.996299494264218</c:v>
                </c:pt>
                <c:pt idx="13783">
                  <c:v>14.996299494264218</c:v>
                </c:pt>
                <c:pt idx="13784">
                  <c:v>14.980880720365116</c:v>
                </c:pt>
                <c:pt idx="13785">
                  <c:v>14.971629456025656</c:v>
                </c:pt>
                <c:pt idx="13786">
                  <c:v>14.971629456025656</c:v>
                </c:pt>
                <c:pt idx="13787">
                  <c:v>14.962378191686195</c:v>
                </c:pt>
                <c:pt idx="13788">
                  <c:v>14.953126927346737</c:v>
                </c:pt>
                <c:pt idx="13789">
                  <c:v>14.953126927346737</c:v>
                </c:pt>
                <c:pt idx="13790">
                  <c:v>14.943875663007278</c:v>
                </c:pt>
                <c:pt idx="13791">
                  <c:v>14.934624398667818</c:v>
                </c:pt>
                <c:pt idx="13792">
                  <c:v>14.934624398667818</c:v>
                </c:pt>
                <c:pt idx="13793">
                  <c:v>14.925373134328357</c:v>
                </c:pt>
                <c:pt idx="13794">
                  <c:v>14.91920562476872</c:v>
                </c:pt>
                <c:pt idx="13795">
                  <c:v>14.91303811520908</c:v>
                </c:pt>
                <c:pt idx="13796">
                  <c:v>14.90687060564944</c:v>
                </c:pt>
                <c:pt idx="13797">
                  <c:v>14.900703096089799</c:v>
                </c:pt>
                <c:pt idx="13798">
                  <c:v>14.894535586530159</c:v>
                </c:pt>
                <c:pt idx="13799">
                  <c:v>14.87603305785124</c:v>
                </c:pt>
                <c:pt idx="13800">
                  <c:v>14.87603305785124</c:v>
                </c:pt>
                <c:pt idx="13801">
                  <c:v>14.87603305785124</c:v>
                </c:pt>
                <c:pt idx="13802">
                  <c:v>14.87603305785124</c:v>
                </c:pt>
                <c:pt idx="13803">
                  <c:v>14.87603305785124</c:v>
                </c:pt>
                <c:pt idx="13804">
                  <c:v>14.857530529172319</c:v>
                </c:pt>
                <c:pt idx="13805">
                  <c:v>14.851363019612682</c:v>
                </c:pt>
                <c:pt idx="13806">
                  <c:v>14.845195510053042</c:v>
                </c:pt>
                <c:pt idx="13807">
                  <c:v>14.839028000493402</c:v>
                </c:pt>
                <c:pt idx="13808">
                  <c:v>14.832860490933761</c:v>
                </c:pt>
                <c:pt idx="13809">
                  <c:v>14.826692981374121</c:v>
                </c:pt>
                <c:pt idx="13810">
                  <c:v>14.820525471814481</c:v>
                </c:pt>
                <c:pt idx="13811">
                  <c:v>14.814357962254842</c:v>
                </c:pt>
                <c:pt idx="13812">
                  <c:v>14.808190452695202</c:v>
                </c:pt>
                <c:pt idx="13813">
                  <c:v>14.802022943135562</c:v>
                </c:pt>
                <c:pt idx="13814">
                  <c:v>14.786604169236462</c:v>
                </c:pt>
                <c:pt idx="13815">
                  <c:v>14.786604169236462</c:v>
                </c:pt>
                <c:pt idx="13816">
                  <c:v>14.786604169236462</c:v>
                </c:pt>
                <c:pt idx="13817">
                  <c:v>14.786604169236462</c:v>
                </c:pt>
                <c:pt idx="13818">
                  <c:v>14.771185395337364</c:v>
                </c:pt>
                <c:pt idx="13819">
                  <c:v>14.765017885777723</c:v>
                </c:pt>
                <c:pt idx="13820">
                  <c:v>14.752682866658443</c:v>
                </c:pt>
                <c:pt idx="13821">
                  <c:v>14.752682866658443</c:v>
                </c:pt>
                <c:pt idx="13822">
                  <c:v>14.752682866658443</c:v>
                </c:pt>
                <c:pt idx="13823">
                  <c:v>14.740347847539164</c:v>
                </c:pt>
                <c:pt idx="13824">
                  <c:v>14.734180337979524</c:v>
                </c:pt>
                <c:pt idx="13825">
                  <c:v>14.728012828419883</c:v>
                </c:pt>
                <c:pt idx="13826">
                  <c:v>14.721845318860243</c:v>
                </c:pt>
                <c:pt idx="13827">
                  <c:v>14.712594054520784</c:v>
                </c:pt>
                <c:pt idx="13828">
                  <c:v>14.712594054520784</c:v>
                </c:pt>
                <c:pt idx="13829">
                  <c:v>14.703342790181326</c:v>
                </c:pt>
                <c:pt idx="13830">
                  <c:v>14.697175280621686</c:v>
                </c:pt>
                <c:pt idx="13831">
                  <c:v>14.691007771062045</c:v>
                </c:pt>
                <c:pt idx="13832">
                  <c:v>14.684840261502405</c:v>
                </c:pt>
                <c:pt idx="13833">
                  <c:v>14.672505242383128</c:v>
                </c:pt>
                <c:pt idx="13834">
                  <c:v>14.672505242383128</c:v>
                </c:pt>
                <c:pt idx="13835">
                  <c:v>14.672505242383128</c:v>
                </c:pt>
                <c:pt idx="13836">
                  <c:v>14.657086468484026</c:v>
                </c:pt>
                <c:pt idx="13837">
                  <c:v>14.657086468484026</c:v>
                </c:pt>
                <c:pt idx="13838">
                  <c:v>14.644751449364746</c:v>
                </c:pt>
                <c:pt idx="13839">
                  <c:v>14.644751449364746</c:v>
                </c:pt>
                <c:pt idx="13840">
                  <c:v>14.635500185025288</c:v>
                </c:pt>
                <c:pt idx="13841">
                  <c:v>14.629332675465648</c:v>
                </c:pt>
                <c:pt idx="13842">
                  <c:v>14.623165165906007</c:v>
                </c:pt>
                <c:pt idx="13843">
                  <c:v>14.613913901566548</c:v>
                </c:pt>
                <c:pt idx="13844">
                  <c:v>14.613913901566548</c:v>
                </c:pt>
                <c:pt idx="13845">
                  <c:v>14.604662637227086</c:v>
                </c:pt>
                <c:pt idx="13846">
                  <c:v>14.589243863327988</c:v>
                </c:pt>
                <c:pt idx="13847">
                  <c:v>14.589243863327988</c:v>
                </c:pt>
                <c:pt idx="13848">
                  <c:v>14.589243863327988</c:v>
                </c:pt>
                <c:pt idx="13849">
                  <c:v>14.589243863327988</c:v>
                </c:pt>
                <c:pt idx="13850">
                  <c:v>14.573825089428889</c:v>
                </c:pt>
                <c:pt idx="13851">
                  <c:v>14.567657579869248</c:v>
                </c:pt>
                <c:pt idx="13852">
                  <c:v>14.56149007030961</c:v>
                </c:pt>
                <c:pt idx="13853">
                  <c:v>14.555322560749969</c:v>
                </c:pt>
                <c:pt idx="13854">
                  <c:v>14.549155051190329</c:v>
                </c:pt>
                <c:pt idx="13855">
                  <c:v>14.536820032071049</c:v>
                </c:pt>
                <c:pt idx="13856">
                  <c:v>14.536820032071049</c:v>
                </c:pt>
                <c:pt idx="13857">
                  <c:v>14.536820032071049</c:v>
                </c:pt>
                <c:pt idx="13858">
                  <c:v>14.524485012951772</c:v>
                </c:pt>
                <c:pt idx="13859">
                  <c:v>14.518317503392131</c:v>
                </c:pt>
                <c:pt idx="13860">
                  <c:v>14.512149993832491</c:v>
                </c:pt>
                <c:pt idx="13861">
                  <c:v>14.50289872949303</c:v>
                </c:pt>
                <c:pt idx="13862">
                  <c:v>14.50289872949303</c:v>
                </c:pt>
                <c:pt idx="13863">
                  <c:v>14.49364746515357</c:v>
                </c:pt>
                <c:pt idx="13864">
                  <c:v>14.487479955593932</c:v>
                </c:pt>
                <c:pt idx="13865">
                  <c:v>14.481312446034291</c:v>
                </c:pt>
                <c:pt idx="13866">
                  <c:v>14.465893672135191</c:v>
                </c:pt>
                <c:pt idx="13867">
                  <c:v>14.465893672135191</c:v>
                </c:pt>
                <c:pt idx="13868">
                  <c:v>14.465893672135191</c:v>
                </c:pt>
                <c:pt idx="13869">
                  <c:v>14.465893672135191</c:v>
                </c:pt>
                <c:pt idx="13870">
                  <c:v>14.450474898236093</c:v>
                </c:pt>
                <c:pt idx="13871">
                  <c:v>14.444307388676453</c:v>
                </c:pt>
                <c:pt idx="13872">
                  <c:v>14.438139879116813</c:v>
                </c:pt>
                <c:pt idx="13873">
                  <c:v>14.431972369557172</c:v>
                </c:pt>
                <c:pt idx="13874">
                  <c:v>14.425804859997532</c:v>
                </c:pt>
                <c:pt idx="13875">
                  <c:v>14.416553595658074</c:v>
                </c:pt>
                <c:pt idx="13876">
                  <c:v>14.416553595658074</c:v>
                </c:pt>
                <c:pt idx="13877">
                  <c:v>14.401134821758973</c:v>
                </c:pt>
                <c:pt idx="13878">
                  <c:v>14.401134821758973</c:v>
                </c:pt>
                <c:pt idx="13879">
                  <c:v>14.401134821758973</c:v>
                </c:pt>
                <c:pt idx="13880">
                  <c:v>14.388799802639692</c:v>
                </c:pt>
                <c:pt idx="13881">
                  <c:v>14.379548538300234</c:v>
                </c:pt>
                <c:pt idx="13882">
                  <c:v>14.379548538300234</c:v>
                </c:pt>
                <c:pt idx="13883">
                  <c:v>14.370297273960775</c:v>
                </c:pt>
                <c:pt idx="13884">
                  <c:v>14.361046009621315</c:v>
                </c:pt>
                <c:pt idx="13885">
                  <c:v>14.361046009621315</c:v>
                </c:pt>
                <c:pt idx="13886">
                  <c:v>14.351794745281854</c:v>
                </c:pt>
                <c:pt idx="13887">
                  <c:v>14.345627235722217</c:v>
                </c:pt>
                <c:pt idx="13888">
                  <c:v>14.339459726162577</c:v>
                </c:pt>
                <c:pt idx="13889">
                  <c:v>14.333292216602937</c:v>
                </c:pt>
                <c:pt idx="13890">
                  <c:v>14.320957197483656</c:v>
                </c:pt>
                <c:pt idx="13891">
                  <c:v>14.320957197483656</c:v>
                </c:pt>
                <c:pt idx="13892">
                  <c:v>14.320957197483656</c:v>
                </c:pt>
                <c:pt idx="13893">
                  <c:v>14.308622178364377</c:v>
                </c:pt>
                <c:pt idx="13894">
                  <c:v>14.302454668804737</c:v>
                </c:pt>
                <c:pt idx="13895">
                  <c:v>14.296287159245097</c:v>
                </c:pt>
                <c:pt idx="13896">
                  <c:v>14.290119649685456</c:v>
                </c:pt>
                <c:pt idx="13897">
                  <c:v>14.283952140125816</c:v>
                </c:pt>
                <c:pt idx="13898">
                  <c:v>14.274700875786358</c:v>
                </c:pt>
                <c:pt idx="13899">
                  <c:v>14.274700875786358</c:v>
                </c:pt>
                <c:pt idx="13900">
                  <c:v>14.265449611446899</c:v>
                </c:pt>
                <c:pt idx="13901">
                  <c:v>14.259282101887258</c:v>
                </c:pt>
                <c:pt idx="13902">
                  <c:v>14.253114592327618</c:v>
                </c:pt>
                <c:pt idx="13903">
                  <c:v>14.246947082767978</c:v>
                </c:pt>
                <c:pt idx="13904">
                  <c:v>14.23769581842852</c:v>
                </c:pt>
                <c:pt idx="13905">
                  <c:v>14.23769581842852</c:v>
                </c:pt>
                <c:pt idx="13906">
                  <c:v>14.228444554089059</c:v>
                </c:pt>
                <c:pt idx="13907">
                  <c:v>14.222277044529418</c:v>
                </c:pt>
                <c:pt idx="13908">
                  <c:v>14.216109534969778</c:v>
                </c:pt>
                <c:pt idx="13909">
                  <c:v>14.206858270630319</c:v>
                </c:pt>
                <c:pt idx="13910">
                  <c:v>14.206858270630319</c:v>
                </c:pt>
                <c:pt idx="13911">
                  <c:v>14.19452325151104</c:v>
                </c:pt>
                <c:pt idx="13912">
                  <c:v>14.19452325151104</c:v>
                </c:pt>
                <c:pt idx="13913">
                  <c:v>14.18527198717158</c:v>
                </c:pt>
                <c:pt idx="13914">
                  <c:v>14.17910447761194</c:v>
                </c:pt>
                <c:pt idx="13915">
                  <c:v>14.157518194153202</c:v>
                </c:pt>
                <c:pt idx="13916">
                  <c:v>14.157518194153202</c:v>
                </c:pt>
                <c:pt idx="13917">
                  <c:v>14.157518194153202</c:v>
                </c:pt>
                <c:pt idx="13918">
                  <c:v>14.157518194153202</c:v>
                </c:pt>
                <c:pt idx="13919">
                  <c:v>14.157518194153202</c:v>
                </c:pt>
                <c:pt idx="13920">
                  <c:v>14.157518194153202</c:v>
                </c:pt>
                <c:pt idx="13921">
                  <c:v>14.132848155914642</c:v>
                </c:pt>
                <c:pt idx="13922">
                  <c:v>14.132848155914642</c:v>
                </c:pt>
                <c:pt idx="13923">
                  <c:v>14.120513136795362</c:v>
                </c:pt>
                <c:pt idx="13924">
                  <c:v>14.120513136795362</c:v>
                </c:pt>
                <c:pt idx="13925">
                  <c:v>14.111261872455902</c:v>
                </c:pt>
                <c:pt idx="13926">
                  <c:v>14.105094362896262</c:v>
                </c:pt>
                <c:pt idx="13927">
                  <c:v>14.098926853336621</c:v>
                </c:pt>
                <c:pt idx="13928">
                  <c:v>14.089675588997164</c:v>
                </c:pt>
                <c:pt idx="13929">
                  <c:v>14.089675588997164</c:v>
                </c:pt>
                <c:pt idx="13930">
                  <c:v>14.080424324657702</c:v>
                </c:pt>
                <c:pt idx="13931">
                  <c:v>14.074256815098064</c:v>
                </c:pt>
                <c:pt idx="13932">
                  <c:v>14.068089305538422</c:v>
                </c:pt>
                <c:pt idx="13933">
                  <c:v>14.061921795978785</c:v>
                </c:pt>
                <c:pt idx="13934">
                  <c:v>14.055754286419145</c:v>
                </c:pt>
                <c:pt idx="13935">
                  <c:v>14.049586776859504</c:v>
                </c:pt>
                <c:pt idx="13936">
                  <c:v>14.043419267299864</c:v>
                </c:pt>
                <c:pt idx="13937">
                  <c:v>14.037251757740224</c:v>
                </c:pt>
                <c:pt idx="13938">
                  <c:v>14.028000493400764</c:v>
                </c:pt>
                <c:pt idx="13939">
                  <c:v>14.028000493400764</c:v>
                </c:pt>
                <c:pt idx="13940">
                  <c:v>14.018749229061306</c:v>
                </c:pt>
                <c:pt idx="13941">
                  <c:v>14.012581719501666</c:v>
                </c:pt>
                <c:pt idx="13942">
                  <c:v>13.997162945602565</c:v>
                </c:pt>
                <c:pt idx="13943">
                  <c:v>13.997162945602565</c:v>
                </c:pt>
                <c:pt idx="13944">
                  <c:v>13.997162945602565</c:v>
                </c:pt>
                <c:pt idx="13945">
                  <c:v>13.997162945602565</c:v>
                </c:pt>
                <c:pt idx="13946">
                  <c:v>13.981744171703467</c:v>
                </c:pt>
                <c:pt idx="13947">
                  <c:v>13.975576662143826</c:v>
                </c:pt>
                <c:pt idx="13948">
                  <c:v>13.969409152584186</c:v>
                </c:pt>
                <c:pt idx="13949">
                  <c:v>13.963241643024546</c:v>
                </c:pt>
                <c:pt idx="13950">
                  <c:v>13.957074133464905</c:v>
                </c:pt>
                <c:pt idx="13951">
                  <c:v>13.950906623905269</c:v>
                </c:pt>
                <c:pt idx="13952">
                  <c:v>13.938571604785988</c:v>
                </c:pt>
                <c:pt idx="13953">
                  <c:v>13.938571604785988</c:v>
                </c:pt>
                <c:pt idx="13954">
                  <c:v>13.938571604785988</c:v>
                </c:pt>
                <c:pt idx="13955">
                  <c:v>13.926236585666707</c:v>
                </c:pt>
                <c:pt idx="13956">
                  <c:v>13.913901566547429</c:v>
                </c:pt>
                <c:pt idx="13957">
                  <c:v>13.913901566547429</c:v>
                </c:pt>
                <c:pt idx="13958">
                  <c:v>13.913901566547429</c:v>
                </c:pt>
                <c:pt idx="13959">
                  <c:v>13.898482792648329</c:v>
                </c:pt>
                <c:pt idx="13960">
                  <c:v>13.898482792648329</c:v>
                </c:pt>
                <c:pt idx="13961">
                  <c:v>13.886147773529048</c:v>
                </c:pt>
                <c:pt idx="13962">
                  <c:v>13.886147773529048</c:v>
                </c:pt>
                <c:pt idx="13963">
                  <c:v>13.87689650918959</c:v>
                </c:pt>
                <c:pt idx="13964">
                  <c:v>13.867645244850129</c:v>
                </c:pt>
                <c:pt idx="13965">
                  <c:v>13.867645244850129</c:v>
                </c:pt>
                <c:pt idx="13966">
                  <c:v>13.85839398051067</c:v>
                </c:pt>
                <c:pt idx="13967">
                  <c:v>13.83372394227211</c:v>
                </c:pt>
                <c:pt idx="13968">
                  <c:v>13.83372394227211</c:v>
                </c:pt>
                <c:pt idx="13969">
                  <c:v>13.83372394227211</c:v>
                </c:pt>
                <c:pt idx="13970">
                  <c:v>13.83372394227211</c:v>
                </c:pt>
                <c:pt idx="13971">
                  <c:v>13.83372394227211</c:v>
                </c:pt>
                <c:pt idx="13972">
                  <c:v>13.83372394227211</c:v>
                </c:pt>
                <c:pt idx="13973">
                  <c:v>13.83372394227211</c:v>
                </c:pt>
                <c:pt idx="13974">
                  <c:v>13.802886394473912</c:v>
                </c:pt>
                <c:pt idx="13975">
                  <c:v>13.802886394473912</c:v>
                </c:pt>
                <c:pt idx="13976">
                  <c:v>13.802886394473912</c:v>
                </c:pt>
                <c:pt idx="13977">
                  <c:v>13.790551375354632</c:v>
                </c:pt>
                <c:pt idx="13978">
                  <c:v>13.784383865794991</c:v>
                </c:pt>
                <c:pt idx="13979">
                  <c:v>13.775132601455534</c:v>
                </c:pt>
                <c:pt idx="13980">
                  <c:v>13.775132601455534</c:v>
                </c:pt>
                <c:pt idx="13981">
                  <c:v>13.765881337116074</c:v>
                </c:pt>
                <c:pt idx="13982">
                  <c:v>13.759713827556434</c:v>
                </c:pt>
                <c:pt idx="13983">
                  <c:v>13.753546317996793</c:v>
                </c:pt>
                <c:pt idx="13984">
                  <c:v>13.747378808437153</c:v>
                </c:pt>
                <c:pt idx="13985">
                  <c:v>13.741211298877513</c:v>
                </c:pt>
                <c:pt idx="13986">
                  <c:v>13.735043789317874</c:v>
                </c:pt>
                <c:pt idx="13987">
                  <c:v>13.728876279758234</c:v>
                </c:pt>
                <c:pt idx="13988">
                  <c:v>13.719625015418774</c:v>
                </c:pt>
                <c:pt idx="13989">
                  <c:v>13.719625015418774</c:v>
                </c:pt>
                <c:pt idx="13990">
                  <c:v>13.704206241519673</c:v>
                </c:pt>
                <c:pt idx="13991">
                  <c:v>13.704206241519673</c:v>
                </c:pt>
                <c:pt idx="13992">
                  <c:v>13.704206241519673</c:v>
                </c:pt>
                <c:pt idx="13993">
                  <c:v>13.691871222400396</c:v>
                </c:pt>
                <c:pt idx="13994">
                  <c:v>13.685703712840755</c:v>
                </c:pt>
                <c:pt idx="13995">
                  <c:v>13.679536203281115</c:v>
                </c:pt>
                <c:pt idx="13996">
                  <c:v>13.670284938941654</c:v>
                </c:pt>
                <c:pt idx="13997">
                  <c:v>13.670284938941654</c:v>
                </c:pt>
                <c:pt idx="13998">
                  <c:v>13.661033674602196</c:v>
                </c:pt>
                <c:pt idx="13999">
                  <c:v>13.654866165042556</c:v>
                </c:pt>
                <c:pt idx="14000">
                  <c:v>13.648698655482915</c:v>
                </c:pt>
                <c:pt idx="14001">
                  <c:v>13.642531145923275</c:v>
                </c:pt>
                <c:pt idx="14002">
                  <c:v>13.636363636363635</c:v>
                </c:pt>
                <c:pt idx="14003">
                  <c:v>13.627112372024177</c:v>
                </c:pt>
                <c:pt idx="14004">
                  <c:v>13.627112372024177</c:v>
                </c:pt>
                <c:pt idx="14005">
                  <c:v>13.611693598125077</c:v>
                </c:pt>
                <c:pt idx="14006">
                  <c:v>13.611693598125077</c:v>
                </c:pt>
                <c:pt idx="14007">
                  <c:v>13.611693598125077</c:v>
                </c:pt>
                <c:pt idx="14008">
                  <c:v>13.599358579005797</c:v>
                </c:pt>
                <c:pt idx="14009">
                  <c:v>13.593191069446158</c:v>
                </c:pt>
                <c:pt idx="14010">
                  <c:v>13.587023559886518</c:v>
                </c:pt>
                <c:pt idx="14011">
                  <c:v>13.580856050326878</c:v>
                </c:pt>
                <c:pt idx="14012">
                  <c:v>13.571604785987418</c:v>
                </c:pt>
                <c:pt idx="14013">
                  <c:v>13.571604785987418</c:v>
                </c:pt>
                <c:pt idx="14014">
                  <c:v>13.562353521647957</c:v>
                </c:pt>
                <c:pt idx="14015">
                  <c:v>13.55618601208832</c:v>
                </c:pt>
                <c:pt idx="14016">
                  <c:v>13.55001850252868</c:v>
                </c:pt>
                <c:pt idx="14017">
                  <c:v>13.540767238189218</c:v>
                </c:pt>
                <c:pt idx="14018">
                  <c:v>13.540767238189218</c:v>
                </c:pt>
                <c:pt idx="14019">
                  <c:v>13.531515973849759</c:v>
                </c:pt>
                <c:pt idx="14020">
                  <c:v>13.525348464290118</c:v>
                </c:pt>
                <c:pt idx="14021">
                  <c:v>13.51918095473048</c:v>
                </c:pt>
                <c:pt idx="14022">
                  <c:v>13.513013445170841</c:v>
                </c:pt>
                <c:pt idx="14023">
                  <c:v>13.506845935611199</c:v>
                </c:pt>
                <c:pt idx="14024">
                  <c:v>13.500678426051561</c:v>
                </c:pt>
                <c:pt idx="14025">
                  <c:v>13.494510916491919</c:v>
                </c:pt>
                <c:pt idx="14026">
                  <c:v>13.485259652152463</c:v>
                </c:pt>
                <c:pt idx="14027">
                  <c:v>13.485259652152463</c:v>
                </c:pt>
                <c:pt idx="14028">
                  <c:v>13.476008387813001</c:v>
                </c:pt>
                <c:pt idx="14029">
                  <c:v>13.469840878253361</c:v>
                </c:pt>
                <c:pt idx="14030">
                  <c:v>13.463673368693721</c:v>
                </c:pt>
                <c:pt idx="14031">
                  <c:v>13.457505859134081</c:v>
                </c:pt>
                <c:pt idx="14032">
                  <c:v>13.451338349574444</c:v>
                </c:pt>
                <c:pt idx="14033">
                  <c:v>13.445170840014804</c:v>
                </c:pt>
                <c:pt idx="14034">
                  <c:v>13.435919575675342</c:v>
                </c:pt>
                <c:pt idx="14035">
                  <c:v>13.435919575675342</c:v>
                </c:pt>
                <c:pt idx="14036">
                  <c:v>13.426668311335883</c:v>
                </c:pt>
                <c:pt idx="14037">
                  <c:v>13.420500801776242</c:v>
                </c:pt>
                <c:pt idx="14038">
                  <c:v>13.414333292216604</c:v>
                </c:pt>
                <c:pt idx="14039">
                  <c:v>13.405082027877144</c:v>
                </c:pt>
                <c:pt idx="14040">
                  <c:v>13.405082027877144</c:v>
                </c:pt>
                <c:pt idx="14041">
                  <c:v>13.392747008757864</c:v>
                </c:pt>
                <c:pt idx="14042">
                  <c:v>13.392747008757864</c:v>
                </c:pt>
                <c:pt idx="14043">
                  <c:v>13.377328234858766</c:v>
                </c:pt>
                <c:pt idx="14044">
                  <c:v>13.377328234858766</c:v>
                </c:pt>
                <c:pt idx="14045">
                  <c:v>13.377328234858766</c:v>
                </c:pt>
                <c:pt idx="14046">
                  <c:v>13.364993215739485</c:v>
                </c:pt>
                <c:pt idx="14047">
                  <c:v>13.355741951400024</c:v>
                </c:pt>
                <c:pt idx="14048">
                  <c:v>13.355741951400024</c:v>
                </c:pt>
                <c:pt idx="14049">
                  <c:v>13.346490687060564</c:v>
                </c:pt>
                <c:pt idx="14050">
                  <c:v>13.340323177500926</c:v>
                </c:pt>
                <c:pt idx="14051">
                  <c:v>13.334155667941285</c:v>
                </c:pt>
                <c:pt idx="14052">
                  <c:v>13.327988158381645</c:v>
                </c:pt>
                <c:pt idx="14053">
                  <c:v>13.321820648822005</c:v>
                </c:pt>
                <c:pt idx="14054">
                  <c:v>13.315653139262364</c:v>
                </c:pt>
                <c:pt idx="14055">
                  <c:v>13.306401874922907</c:v>
                </c:pt>
                <c:pt idx="14056">
                  <c:v>13.306401874922907</c:v>
                </c:pt>
                <c:pt idx="14057">
                  <c:v>13.297150610583447</c:v>
                </c:pt>
                <c:pt idx="14058">
                  <c:v>13.290983101023807</c:v>
                </c:pt>
                <c:pt idx="14059">
                  <c:v>13.284815591464167</c:v>
                </c:pt>
                <c:pt idx="14060">
                  <c:v>13.278648081904526</c:v>
                </c:pt>
                <c:pt idx="14061">
                  <c:v>13.272480572344886</c:v>
                </c:pt>
                <c:pt idx="14062">
                  <c:v>13.266313062785247</c:v>
                </c:pt>
                <c:pt idx="14063">
                  <c:v>13.260145553225607</c:v>
                </c:pt>
                <c:pt idx="14064">
                  <c:v>13.253978043665967</c:v>
                </c:pt>
                <c:pt idx="14065">
                  <c:v>13.247810534106327</c:v>
                </c:pt>
                <c:pt idx="14066">
                  <c:v>13.238559269766867</c:v>
                </c:pt>
                <c:pt idx="14067">
                  <c:v>13.238559269766867</c:v>
                </c:pt>
                <c:pt idx="14068">
                  <c:v>13.229308005427409</c:v>
                </c:pt>
                <c:pt idx="14069">
                  <c:v>13.223140495867769</c:v>
                </c:pt>
                <c:pt idx="14070">
                  <c:v>13.213889231528309</c:v>
                </c:pt>
                <c:pt idx="14071">
                  <c:v>13.213889231528309</c:v>
                </c:pt>
                <c:pt idx="14072">
                  <c:v>13.204637967188848</c:v>
                </c:pt>
                <c:pt idx="14073">
                  <c:v>13.198470457629211</c:v>
                </c:pt>
                <c:pt idx="14074">
                  <c:v>13.192302948069571</c:v>
                </c:pt>
                <c:pt idx="14075">
                  <c:v>13.186135438509931</c:v>
                </c:pt>
                <c:pt idx="14076">
                  <c:v>13.176884174170469</c:v>
                </c:pt>
                <c:pt idx="14077">
                  <c:v>13.176884174170469</c:v>
                </c:pt>
                <c:pt idx="14078">
                  <c:v>13.16763290983101</c:v>
                </c:pt>
                <c:pt idx="14079">
                  <c:v>13.161465400271371</c:v>
                </c:pt>
                <c:pt idx="14080">
                  <c:v>13.155297890711731</c:v>
                </c:pt>
                <c:pt idx="14081">
                  <c:v>13.149130381152091</c:v>
                </c:pt>
                <c:pt idx="14082">
                  <c:v>13.14296287159245</c:v>
                </c:pt>
                <c:pt idx="14083">
                  <c:v>13.13679536203281</c:v>
                </c:pt>
                <c:pt idx="14084">
                  <c:v>13.13062785247317</c:v>
                </c:pt>
                <c:pt idx="14085">
                  <c:v>13.124460342913533</c:v>
                </c:pt>
                <c:pt idx="14086">
                  <c:v>13.118292833353893</c:v>
                </c:pt>
                <c:pt idx="14087">
                  <c:v>13.112125323794253</c:v>
                </c:pt>
                <c:pt idx="14088">
                  <c:v>13.105957814234612</c:v>
                </c:pt>
                <c:pt idx="14089">
                  <c:v>13.099790304674972</c:v>
                </c:pt>
                <c:pt idx="14090">
                  <c:v>13.093622795115332</c:v>
                </c:pt>
                <c:pt idx="14091">
                  <c:v>13.087455285555693</c:v>
                </c:pt>
                <c:pt idx="14092">
                  <c:v>13.081287775996053</c:v>
                </c:pt>
                <c:pt idx="14093">
                  <c:v>13.075120266436413</c:v>
                </c:pt>
                <c:pt idx="14094">
                  <c:v>13.068952756876772</c:v>
                </c:pt>
                <c:pt idx="14095">
                  <c:v>13.062785247317132</c:v>
                </c:pt>
                <c:pt idx="14096">
                  <c:v>13.056617737757495</c:v>
                </c:pt>
                <c:pt idx="14097">
                  <c:v>13.050450228197855</c:v>
                </c:pt>
                <c:pt idx="14098">
                  <c:v>13.038115209078574</c:v>
                </c:pt>
                <c:pt idx="14099">
                  <c:v>13.038115209078574</c:v>
                </c:pt>
                <c:pt idx="14100">
                  <c:v>13.038115209078574</c:v>
                </c:pt>
                <c:pt idx="14101">
                  <c:v>13.022696435179473</c:v>
                </c:pt>
                <c:pt idx="14102">
                  <c:v>13.022696435179473</c:v>
                </c:pt>
                <c:pt idx="14103">
                  <c:v>13.013445170840015</c:v>
                </c:pt>
                <c:pt idx="14104">
                  <c:v>13.007277661280375</c:v>
                </c:pt>
                <c:pt idx="14105">
                  <c:v>13.001110151720734</c:v>
                </c:pt>
                <c:pt idx="14106">
                  <c:v>12.991858887381275</c:v>
                </c:pt>
                <c:pt idx="14107">
                  <c:v>12.991858887381275</c:v>
                </c:pt>
                <c:pt idx="14108">
                  <c:v>12.982607623041817</c:v>
                </c:pt>
                <c:pt idx="14109">
                  <c:v>12.976440113482177</c:v>
                </c:pt>
                <c:pt idx="14110">
                  <c:v>12.948686320463798</c:v>
                </c:pt>
                <c:pt idx="14111">
                  <c:v>12.948686320463798</c:v>
                </c:pt>
                <c:pt idx="14112">
                  <c:v>12.948686320463798</c:v>
                </c:pt>
                <c:pt idx="14113">
                  <c:v>12.948686320463798</c:v>
                </c:pt>
                <c:pt idx="14114">
                  <c:v>12.948686320463798</c:v>
                </c:pt>
                <c:pt idx="14115">
                  <c:v>12.948686320463798</c:v>
                </c:pt>
                <c:pt idx="14116">
                  <c:v>12.948686320463798</c:v>
                </c:pt>
                <c:pt idx="14117">
                  <c:v>12.948686320463798</c:v>
                </c:pt>
                <c:pt idx="14118">
                  <c:v>12.920932527445416</c:v>
                </c:pt>
                <c:pt idx="14119">
                  <c:v>12.91168126310596</c:v>
                </c:pt>
                <c:pt idx="14120">
                  <c:v>12.91168126310596</c:v>
                </c:pt>
                <c:pt idx="14121">
                  <c:v>12.899346243986679</c:v>
                </c:pt>
                <c:pt idx="14122">
                  <c:v>12.899346243986679</c:v>
                </c:pt>
                <c:pt idx="14123">
                  <c:v>12.890094979647218</c:v>
                </c:pt>
                <c:pt idx="14124">
                  <c:v>12.883927470087578</c:v>
                </c:pt>
                <c:pt idx="14125">
                  <c:v>12.871592450968301</c:v>
                </c:pt>
                <c:pt idx="14126">
                  <c:v>12.871592450968301</c:v>
                </c:pt>
                <c:pt idx="14127">
                  <c:v>12.871592450968301</c:v>
                </c:pt>
                <c:pt idx="14128">
                  <c:v>12.85925743184902</c:v>
                </c:pt>
                <c:pt idx="14129">
                  <c:v>12.85308992228938</c:v>
                </c:pt>
                <c:pt idx="14130">
                  <c:v>12.843838657949918</c:v>
                </c:pt>
                <c:pt idx="14131">
                  <c:v>12.843838657949918</c:v>
                </c:pt>
                <c:pt idx="14132">
                  <c:v>12.825336129271001</c:v>
                </c:pt>
                <c:pt idx="14133">
                  <c:v>12.825336129271001</c:v>
                </c:pt>
                <c:pt idx="14134">
                  <c:v>12.825336129271001</c:v>
                </c:pt>
                <c:pt idx="14135">
                  <c:v>12.825336129271001</c:v>
                </c:pt>
                <c:pt idx="14136">
                  <c:v>12.809917355371899</c:v>
                </c:pt>
                <c:pt idx="14137">
                  <c:v>12.803749845812263</c:v>
                </c:pt>
                <c:pt idx="14138">
                  <c:v>12.797582336252622</c:v>
                </c:pt>
                <c:pt idx="14139">
                  <c:v>12.791414826692982</c:v>
                </c:pt>
                <c:pt idx="14140">
                  <c:v>12.785247317133342</c:v>
                </c:pt>
                <c:pt idx="14141">
                  <c:v>12.779079807573702</c:v>
                </c:pt>
                <c:pt idx="14142">
                  <c:v>12.772912298014061</c:v>
                </c:pt>
                <c:pt idx="14143">
                  <c:v>12.766744788454423</c:v>
                </c:pt>
                <c:pt idx="14144">
                  <c:v>12.760577278894782</c:v>
                </c:pt>
                <c:pt idx="14145">
                  <c:v>12.754409769335142</c:v>
                </c:pt>
                <c:pt idx="14146">
                  <c:v>12.745158504995683</c:v>
                </c:pt>
                <c:pt idx="14147">
                  <c:v>12.745158504995683</c:v>
                </c:pt>
                <c:pt idx="14148">
                  <c:v>12.735907240656221</c:v>
                </c:pt>
                <c:pt idx="14149">
                  <c:v>12.726655976316763</c:v>
                </c:pt>
                <c:pt idx="14150">
                  <c:v>12.726655976316763</c:v>
                </c:pt>
                <c:pt idx="14151">
                  <c:v>12.717404711977304</c:v>
                </c:pt>
                <c:pt idx="14152">
                  <c:v>12.711237202417664</c:v>
                </c:pt>
                <c:pt idx="14153">
                  <c:v>12.701985938078202</c:v>
                </c:pt>
                <c:pt idx="14154">
                  <c:v>12.701985938078202</c:v>
                </c:pt>
                <c:pt idx="14155">
                  <c:v>12.692734673738745</c:v>
                </c:pt>
                <c:pt idx="14156">
                  <c:v>12.686567164179104</c:v>
                </c:pt>
                <c:pt idx="14157">
                  <c:v>12.680399654619464</c:v>
                </c:pt>
                <c:pt idx="14158">
                  <c:v>12.668064635500183</c:v>
                </c:pt>
                <c:pt idx="14159">
                  <c:v>12.668064635500183</c:v>
                </c:pt>
                <c:pt idx="14160">
                  <c:v>12.668064635500183</c:v>
                </c:pt>
                <c:pt idx="14161">
                  <c:v>12.655729616380906</c:v>
                </c:pt>
                <c:pt idx="14162">
                  <c:v>12.649562106821266</c:v>
                </c:pt>
                <c:pt idx="14163">
                  <c:v>12.643394597261626</c:v>
                </c:pt>
                <c:pt idx="14164">
                  <c:v>12.637227087701985</c:v>
                </c:pt>
                <c:pt idx="14165">
                  <c:v>12.627975823362526</c:v>
                </c:pt>
                <c:pt idx="14166">
                  <c:v>12.627975823362526</c:v>
                </c:pt>
                <c:pt idx="14167">
                  <c:v>12.618724559023068</c:v>
                </c:pt>
                <c:pt idx="14168">
                  <c:v>12.612557049463428</c:v>
                </c:pt>
                <c:pt idx="14169">
                  <c:v>12.600222030344147</c:v>
                </c:pt>
                <c:pt idx="14170">
                  <c:v>12.600222030344147</c:v>
                </c:pt>
                <c:pt idx="14171">
                  <c:v>12.600222030344147</c:v>
                </c:pt>
                <c:pt idx="14172">
                  <c:v>12.587887011224868</c:v>
                </c:pt>
                <c:pt idx="14173">
                  <c:v>12.581719501665228</c:v>
                </c:pt>
                <c:pt idx="14174">
                  <c:v>12.575551992105588</c:v>
                </c:pt>
                <c:pt idx="14175">
                  <c:v>12.563216972986307</c:v>
                </c:pt>
                <c:pt idx="14176">
                  <c:v>12.563216972986307</c:v>
                </c:pt>
                <c:pt idx="14177">
                  <c:v>12.563216972986307</c:v>
                </c:pt>
                <c:pt idx="14178">
                  <c:v>12.55088195386703</c:v>
                </c:pt>
                <c:pt idx="14179">
                  <c:v>12.541630689527569</c:v>
                </c:pt>
                <c:pt idx="14180">
                  <c:v>12.541630689527569</c:v>
                </c:pt>
                <c:pt idx="14181">
                  <c:v>12.529295670408288</c:v>
                </c:pt>
                <c:pt idx="14182">
                  <c:v>12.529295670408288</c:v>
                </c:pt>
                <c:pt idx="14183">
                  <c:v>12.520044406068829</c:v>
                </c:pt>
                <c:pt idx="14184">
                  <c:v>12.51387689650919</c:v>
                </c:pt>
                <c:pt idx="14185">
                  <c:v>12.50770938694955</c:v>
                </c:pt>
                <c:pt idx="14186">
                  <c:v>12.49845812261009</c:v>
                </c:pt>
                <c:pt idx="14187">
                  <c:v>12.49845812261009</c:v>
                </c:pt>
                <c:pt idx="14188">
                  <c:v>12.489206858270631</c:v>
                </c:pt>
                <c:pt idx="14189">
                  <c:v>12.483039348710991</c:v>
                </c:pt>
                <c:pt idx="14190">
                  <c:v>12.47687183915135</c:v>
                </c:pt>
                <c:pt idx="14191">
                  <c:v>12.467620574811891</c:v>
                </c:pt>
                <c:pt idx="14192">
                  <c:v>12.467620574811891</c:v>
                </c:pt>
                <c:pt idx="14193">
                  <c:v>12.458369310472431</c:v>
                </c:pt>
                <c:pt idx="14194">
                  <c:v>12.452201800912793</c:v>
                </c:pt>
                <c:pt idx="14195">
                  <c:v>12.446034291353152</c:v>
                </c:pt>
                <c:pt idx="14196">
                  <c:v>12.439866781793512</c:v>
                </c:pt>
                <c:pt idx="14197">
                  <c:v>12.433699272233872</c:v>
                </c:pt>
                <c:pt idx="14198">
                  <c:v>12.427531762674231</c:v>
                </c:pt>
                <c:pt idx="14199">
                  <c:v>12.421364253114591</c:v>
                </c:pt>
                <c:pt idx="14200">
                  <c:v>12.412112988775133</c:v>
                </c:pt>
                <c:pt idx="14201">
                  <c:v>12.412112988775133</c:v>
                </c:pt>
                <c:pt idx="14202">
                  <c:v>12.402861724435672</c:v>
                </c:pt>
                <c:pt idx="14203">
                  <c:v>12.396694214876034</c:v>
                </c:pt>
                <c:pt idx="14204">
                  <c:v>12.387442950536572</c:v>
                </c:pt>
                <c:pt idx="14205">
                  <c:v>12.387442950536572</c:v>
                </c:pt>
                <c:pt idx="14206">
                  <c:v>12.372024176637474</c:v>
                </c:pt>
                <c:pt idx="14207">
                  <c:v>12.372024176637474</c:v>
                </c:pt>
                <c:pt idx="14208">
                  <c:v>12.372024176637474</c:v>
                </c:pt>
                <c:pt idx="14209">
                  <c:v>12.359689157518194</c:v>
                </c:pt>
                <c:pt idx="14210">
                  <c:v>12.350437893178734</c:v>
                </c:pt>
                <c:pt idx="14211">
                  <c:v>12.350437893178734</c:v>
                </c:pt>
                <c:pt idx="14212">
                  <c:v>12.338102874059455</c:v>
                </c:pt>
                <c:pt idx="14213">
                  <c:v>12.338102874059455</c:v>
                </c:pt>
                <c:pt idx="14214">
                  <c:v>12.328851609719996</c:v>
                </c:pt>
                <c:pt idx="14215">
                  <c:v>12.322684100160355</c:v>
                </c:pt>
                <c:pt idx="14216">
                  <c:v>12.316516590600715</c:v>
                </c:pt>
                <c:pt idx="14217">
                  <c:v>12.310349081041077</c:v>
                </c:pt>
                <c:pt idx="14218">
                  <c:v>12.304181571481436</c:v>
                </c:pt>
                <c:pt idx="14219">
                  <c:v>12.298014061921796</c:v>
                </c:pt>
                <c:pt idx="14220">
                  <c:v>12.291846552362157</c:v>
                </c:pt>
                <c:pt idx="14221">
                  <c:v>12.285679042802517</c:v>
                </c:pt>
                <c:pt idx="14222">
                  <c:v>12.279511533242877</c:v>
                </c:pt>
                <c:pt idx="14223">
                  <c:v>12.273344023683237</c:v>
                </c:pt>
                <c:pt idx="14224">
                  <c:v>12.267176514123596</c:v>
                </c:pt>
                <c:pt idx="14225">
                  <c:v>12.257925249784137</c:v>
                </c:pt>
                <c:pt idx="14226">
                  <c:v>12.257925249784137</c:v>
                </c:pt>
                <c:pt idx="14227">
                  <c:v>12.248673985444677</c:v>
                </c:pt>
                <c:pt idx="14228">
                  <c:v>12.242506475885037</c:v>
                </c:pt>
                <c:pt idx="14229">
                  <c:v>12.236338966325398</c:v>
                </c:pt>
                <c:pt idx="14230">
                  <c:v>12.227087701985937</c:v>
                </c:pt>
                <c:pt idx="14231">
                  <c:v>12.227087701985937</c:v>
                </c:pt>
                <c:pt idx="14232">
                  <c:v>12.217836437646479</c:v>
                </c:pt>
                <c:pt idx="14233">
                  <c:v>12.211668928086839</c:v>
                </c:pt>
                <c:pt idx="14234">
                  <c:v>12.202417663747379</c:v>
                </c:pt>
                <c:pt idx="14235">
                  <c:v>12.202417663747379</c:v>
                </c:pt>
                <c:pt idx="14236">
                  <c:v>12.19316639940792</c:v>
                </c:pt>
                <c:pt idx="14237">
                  <c:v>12.18699888984828</c:v>
                </c:pt>
                <c:pt idx="14238">
                  <c:v>12.180831380288639</c:v>
                </c:pt>
                <c:pt idx="14239">
                  <c:v>12.174663870728999</c:v>
                </c:pt>
                <c:pt idx="14240">
                  <c:v>12.168496361169359</c:v>
                </c:pt>
                <c:pt idx="14241">
                  <c:v>12.159245096829901</c:v>
                </c:pt>
                <c:pt idx="14242">
                  <c:v>12.159245096829901</c:v>
                </c:pt>
                <c:pt idx="14243">
                  <c:v>12.14999383249044</c:v>
                </c:pt>
                <c:pt idx="14244">
                  <c:v>12.143826322930801</c:v>
                </c:pt>
                <c:pt idx="14245">
                  <c:v>12.137658813371161</c:v>
                </c:pt>
                <c:pt idx="14246">
                  <c:v>12.128407549031701</c:v>
                </c:pt>
                <c:pt idx="14247">
                  <c:v>12.128407549031701</c:v>
                </c:pt>
                <c:pt idx="14248">
                  <c:v>12.119156284692242</c:v>
                </c:pt>
                <c:pt idx="14249">
                  <c:v>12.112988775132601</c:v>
                </c:pt>
                <c:pt idx="14250">
                  <c:v>12.106821265572961</c:v>
                </c:pt>
                <c:pt idx="14251">
                  <c:v>12.100653756013321</c:v>
                </c:pt>
                <c:pt idx="14252">
                  <c:v>12.094486246453682</c:v>
                </c:pt>
                <c:pt idx="14253">
                  <c:v>12.082151227334402</c:v>
                </c:pt>
                <c:pt idx="14254">
                  <c:v>12.082151227334402</c:v>
                </c:pt>
                <c:pt idx="14255">
                  <c:v>12.082151227334402</c:v>
                </c:pt>
                <c:pt idx="14256">
                  <c:v>12.069816208215123</c:v>
                </c:pt>
                <c:pt idx="14257">
                  <c:v>12.063648698655483</c:v>
                </c:pt>
                <c:pt idx="14258">
                  <c:v>12.054397434316023</c:v>
                </c:pt>
                <c:pt idx="14259">
                  <c:v>12.054397434316023</c:v>
                </c:pt>
                <c:pt idx="14260">
                  <c:v>12.045146169976563</c:v>
                </c:pt>
                <c:pt idx="14261">
                  <c:v>12.038978660416925</c:v>
                </c:pt>
                <c:pt idx="14262">
                  <c:v>12.029727396077464</c:v>
                </c:pt>
                <c:pt idx="14263">
                  <c:v>12.029727396077464</c:v>
                </c:pt>
                <c:pt idx="14264">
                  <c:v>12.020476131738004</c:v>
                </c:pt>
                <c:pt idx="14265">
                  <c:v>12.014308622178364</c:v>
                </c:pt>
                <c:pt idx="14266">
                  <c:v>12.005057357838906</c:v>
                </c:pt>
                <c:pt idx="14267">
                  <c:v>12.005057357838906</c:v>
                </c:pt>
                <c:pt idx="14268">
                  <c:v>11.995806093499445</c:v>
                </c:pt>
                <c:pt idx="14269">
                  <c:v>11.986554829159985</c:v>
                </c:pt>
                <c:pt idx="14270">
                  <c:v>11.986554829159985</c:v>
                </c:pt>
                <c:pt idx="14271">
                  <c:v>11.977303564820525</c:v>
                </c:pt>
                <c:pt idx="14272">
                  <c:v>11.971136055260885</c:v>
                </c:pt>
                <c:pt idx="14273">
                  <c:v>11.964968545701247</c:v>
                </c:pt>
                <c:pt idx="14274">
                  <c:v>11.958801036141606</c:v>
                </c:pt>
                <c:pt idx="14275">
                  <c:v>11.943382262242507</c:v>
                </c:pt>
                <c:pt idx="14276">
                  <c:v>11.943382262242507</c:v>
                </c:pt>
                <c:pt idx="14277">
                  <c:v>11.943382262242507</c:v>
                </c:pt>
                <c:pt idx="14278">
                  <c:v>11.943382262242507</c:v>
                </c:pt>
                <c:pt idx="14279">
                  <c:v>11.927963488343407</c:v>
                </c:pt>
                <c:pt idx="14280">
                  <c:v>11.921795978783766</c:v>
                </c:pt>
                <c:pt idx="14281">
                  <c:v>11.912544714444309</c:v>
                </c:pt>
                <c:pt idx="14282">
                  <c:v>11.912544714444309</c:v>
                </c:pt>
                <c:pt idx="14283">
                  <c:v>11.903293450104847</c:v>
                </c:pt>
                <c:pt idx="14284">
                  <c:v>11.897125940545209</c:v>
                </c:pt>
                <c:pt idx="14285">
                  <c:v>11.890958430985568</c:v>
                </c:pt>
                <c:pt idx="14286">
                  <c:v>11.884790921425928</c:v>
                </c:pt>
                <c:pt idx="14287">
                  <c:v>11.87862341186629</c:v>
                </c:pt>
                <c:pt idx="14288">
                  <c:v>11.869372147526828</c:v>
                </c:pt>
                <c:pt idx="14289">
                  <c:v>11.869372147526828</c:v>
                </c:pt>
                <c:pt idx="14290">
                  <c:v>11.860120883187369</c:v>
                </c:pt>
                <c:pt idx="14291">
                  <c:v>11.853953373627728</c:v>
                </c:pt>
                <c:pt idx="14292">
                  <c:v>11.847785864068088</c:v>
                </c:pt>
                <c:pt idx="14293">
                  <c:v>11.83853459972863</c:v>
                </c:pt>
                <c:pt idx="14294">
                  <c:v>11.83853459972863</c:v>
                </c:pt>
                <c:pt idx="14295">
                  <c:v>11.829283335389169</c:v>
                </c:pt>
                <c:pt idx="14296">
                  <c:v>11.823115825829531</c:v>
                </c:pt>
                <c:pt idx="14297">
                  <c:v>11.81694831626989</c:v>
                </c:pt>
                <c:pt idx="14298">
                  <c:v>11.81078080671025</c:v>
                </c:pt>
                <c:pt idx="14299">
                  <c:v>11.80152954237079</c:v>
                </c:pt>
                <c:pt idx="14300">
                  <c:v>11.80152954237079</c:v>
                </c:pt>
                <c:pt idx="14301">
                  <c:v>11.792278278031331</c:v>
                </c:pt>
                <c:pt idx="14302">
                  <c:v>11.786110768471691</c:v>
                </c:pt>
                <c:pt idx="14303">
                  <c:v>11.779943258912052</c:v>
                </c:pt>
                <c:pt idx="14304">
                  <c:v>11.77377574935241</c:v>
                </c:pt>
                <c:pt idx="14305">
                  <c:v>11.764524485012952</c:v>
                </c:pt>
                <c:pt idx="14306">
                  <c:v>11.764524485012952</c:v>
                </c:pt>
                <c:pt idx="14307">
                  <c:v>11.755273220673491</c:v>
                </c:pt>
                <c:pt idx="14308">
                  <c:v>11.742938201554212</c:v>
                </c:pt>
                <c:pt idx="14309">
                  <c:v>11.742938201554212</c:v>
                </c:pt>
                <c:pt idx="14310">
                  <c:v>11.742938201554212</c:v>
                </c:pt>
                <c:pt idx="14311">
                  <c:v>11.730603182434933</c:v>
                </c:pt>
                <c:pt idx="14312">
                  <c:v>11.724435672875293</c:v>
                </c:pt>
                <c:pt idx="14313">
                  <c:v>11.718268163315654</c:v>
                </c:pt>
                <c:pt idx="14314">
                  <c:v>11.712100653756014</c:v>
                </c:pt>
                <c:pt idx="14315">
                  <c:v>11.705933144196374</c:v>
                </c:pt>
                <c:pt idx="14316">
                  <c:v>11.699765634636734</c:v>
                </c:pt>
                <c:pt idx="14317">
                  <c:v>11.693598125077093</c:v>
                </c:pt>
                <c:pt idx="14318">
                  <c:v>11.687430615517453</c:v>
                </c:pt>
                <c:pt idx="14319">
                  <c:v>11.681263105957814</c:v>
                </c:pt>
                <c:pt idx="14320">
                  <c:v>11.675095596398174</c:v>
                </c:pt>
                <c:pt idx="14321">
                  <c:v>11.668928086838534</c:v>
                </c:pt>
                <c:pt idx="14322">
                  <c:v>11.656593067719255</c:v>
                </c:pt>
                <c:pt idx="14323">
                  <c:v>11.656593067719255</c:v>
                </c:pt>
                <c:pt idx="14324">
                  <c:v>11.656593067719255</c:v>
                </c:pt>
                <c:pt idx="14325">
                  <c:v>11.644258048599976</c:v>
                </c:pt>
                <c:pt idx="14326">
                  <c:v>11.638090539040336</c:v>
                </c:pt>
                <c:pt idx="14327">
                  <c:v>11.631923029480696</c:v>
                </c:pt>
                <c:pt idx="14328">
                  <c:v>11.625755519921057</c:v>
                </c:pt>
                <c:pt idx="14329">
                  <c:v>11.619588010361417</c:v>
                </c:pt>
                <c:pt idx="14330">
                  <c:v>11.610336746021957</c:v>
                </c:pt>
                <c:pt idx="14331">
                  <c:v>11.610336746021957</c:v>
                </c:pt>
                <c:pt idx="14332">
                  <c:v>11.601085481682496</c:v>
                </c:pt>
                <c:pt idx="14333">
                  <c:v>11.594917972122856</c:v>
                </c:pt>
                <c:pt idx="14334">
                  <c:v>11.588750462563217</c:v>
                </c:pt>
                <c:pt idx="14335">
                  <c:v>11.582582953003577</c:v>
                </c:pt>
                <c:pt idx="14336">
                  <c:v>11.576415443443937</c:v>
                </c:pt>
                <c:pt idx="14337">
                  <c:v>11.570247933884298</c:v>
                </c:pt>
                <c:pt idx="14338">
                  <c:v>11.564080424324658</c:v>
                </c:pt>
                <c:pt idx="14339">
                  <c:v>11.554829159985198</c:v>
                </c:pt>
                <c:pt idx="14340">
                  <c:v>11.554829159985198</c:v>
                </c:pt>
                <c:pt idx="14341">
                  <c:v>11.545577895645739</c:v>
                </c:pt>
                <c:pt idx="14342">
                  <c:v>11.539410386086098</c:v>
                </c:pt>
                <c:pt idx="14343">
                  <c:v>11.533242876526458</c:v>
                </c:pt>
                <c:pt idx="14344">
                  <c:v>11.527075366966818</c:v>
                </c:pt>
                <c:pt idx="14345">
                  <c:v>11.520907857407179</c:v>
                </c:pt>
                <c:pt idx="14346">
                  <c:v>11.514740347847539</c:v>
                </c:pt>
                <c:pt idx="14347">
                  <c:v>11.508572838287899</c:v>
                </c:pt>
                <c:pt idx="14348">
                  <c:v>11.499321573948439</c:v>
                </c:pt>
                <c:pt idx="14349">
                  <c:v>11.499321573948439</c:v>
                </c:pt>
                <c:pt idx="14350">
                  <c:v>11.49007030960898</c:v>
                </c:pt>
                <c:pt idx="14351">
                  <c:v>11.483902800049341</c:v>
                </c:pt>
                <c:pt idx="14352">
                  <c:v>11.47465153570988</c:v>
                </c:pt>
                <c:pt idx="14353">
                  <c:v>11.47465153570988</c:v>
                </c:pt>
                <c:pt idx="14354">
                  <c:v>11.465400271370422</c:v>
                </c:pt>
                <c:pt idx="14355">
                  <c:v>11.459232761810782</c:v>
                </c:pt>
                <c:pt idx="14356">
                  <c:v>11.453065252251141</c:v>
                </c:pt>
                <c:pt idx="14357">
                  <c:v>11.446897742691501</c:v>
                </c:pt>
                <c:pt idx="14358">
                  <c:v>11.440730233131861</c:v>
                </c:pt>
                <c:pt idx="14359">
                  <c:v>11.43456272357222</c:v>
                </c:pt>
                <c:pt idx="14360">
                  <c:v>11.428395214012582</c:v>
                </c:pt>
                <c:pt idx="14361">
                  <c:v>11.422227704452942</c:v>
                </c:pt>
                <c:pt idx="14362">
                  <c:v>11.412976440113482</c:v>
                </c:pt>
                <c:pt idx="14363">
                  <c:v>11.412976440113482</c:v>
                </c:pt>
                <c:pt idx="14364">
                  <c:v>11.403725175774023</c:v>
                </c:pt>
                <c:pt idx="14365">
                  <c:v>11.394473911434563</c:v>
                </c:pt>
                <c:pt idx="14366">
                  <c:v>11.394473911434563</c:v>
                </c:pt>
                <c:pt idx="14367">
                  <c:v>11.385222647095103</c:v>
                </c:pt>
                <c:pt idx="14368">
                  <c:v>11.379055137535463</c:v>
                </c:pt>
                <c:pt idx="14369">
                  <c:v>11.372887627975823</c:v>
                </c:pt>
                <c:pt idx="14370">
                  <c:v>11.363636363636363</c:v>
                </c:pt>
                <c:pt idx="14371">
                  <c:v>11.363636363636363</c:v>
                </c:pt>
                <c:pt idx="14372">
                  <c:v>11.354385099296904</c:v>
                </c:pt>
                <c:pt idx="14373">
                  <c:v>11.348217589737263</c:v>
                </c:pt>
                <c:pt idx="14374">
                  <c:v>11.342050080177623</c:v>
                </c:pt>
                <c:pt idx="14375">
                  <c:v>11.335882570617985</c:v>
                </c:pt>
                <c:pt idx="14376">
                  <c:v>11.329715061058344</c:v>
                </c:pt>
                <c:pt idx="14377">
                  <c:v>11.323547551498706</c:v>
                </c:pt>
                <c:pt idx="14378">
                  <c:v>11.317380041939066</c:v>
                </c:pt>
                <c:pt idx="14379">
                  <c:v>11.311212532379425</c:v>
                </c:pt>
                <c:pt idx="14380">
                  <c:v>11.298877513260146</c:v>
                </c:pt>
                <c:pt idx="14381">
                  <c:v>11.298877513260146</c:v>
                </c:pt>
                <c:pt idx="14382">
                  <c:v>11.298877513260146</c:v>
                </c:pt>
                <c:pt idx="14383">
                  <c:v>11.286542494140866</c:v>
                </c:pt>
                <c:pt idx="14384">
                  <c:v>11.280374984581226</c:v>
                </c:pt>
                <c:pt idx="14385">
                  <c:v>11.274207475021585</c:v>
                </c:pt>
                <c:pt idx="14386">
                  <c:v>11.264956210682127</c:v>
                </c:pt>
                <c:pt idx="14387">
                  <c:v>11.264956210682127</c:v>
                </c:pt>
                <c:pt idx="14388">
                  <c:v>11.249537436783028</c:v>
                </c:pt>
                <c:pt idx="14389">
                  <c:v>11.249537436783028</c:v>
                </c:pt>
                <c:pt idx="14390">
                  <c:v>11.249537436783028</c:v>
                </c:pt>
                <c:pt idx="14391">
                  <c:v>11.237202417663747</c:v>
                </c:pt>
                <c:pt idx="14392">
                  <c:v>11.231034908104109</c:v>
                </c:pt>
                <c:pt idx="14393">
                  <c:v>11.224867398544468</c:v>
                </c:pt>
                <c:pt idx="14394">
                  <c:v>11.212532379425188</c:v>
                </c:pt>
                <c:pt idx="14395">
                  <c:v>11.212532379425188</c:v>
                </c:pt>
                <c:pt idx="14396">
                  <c:v>11.212532379425188</c:v>
                </c:pt>
                <c:pt idx="14397">
                  <c:v>11.19711360552609</c:v>
                </c:pt>
                <c:pt idx="14398">
                  <c:v>11.19711360552609</c:v>
                </c:pt>
                <c:pt idx="14399">
                  <c:v>11.187862341186628</c:v>
                </c:pt>
                <c:pt idx="14400">
                  <c:v>11.17861107684717</c:v>
                </c:pt>
                <c:pt idx="14401">
                  <c:v>11.17861107684717</c:v>
                </c:pt>
                <c:pt idx="14402">
                  <c:v>11.169359812507709</c:v>
                </c:pt>
                <c:pt idx="14403">
                  <c:v>11.16010854816825</c:v>
                </c:pt>
                <c:pt idx="14404">
                  <c:v>11.16010854816825</c:v>
                </c:pt>
                <c:pt idx="14405">
                  <c:v>11.15085728382879</c:v>
                </c:pt>
                <c:pt idx="14406">
                  <c:v>11.14468977426915</c:v>
                </c:pt>
                <c:pt idx="14407">
                  <c:v>11.138522264709511</c:v>
                </c:pt>
                <c:pt idx="14408">
                  <c:v>11.132354755149871</c:v>
                </c:pt>
                <c:pt idx="14409">
                  <c:v>11.126187245590231</c:v>
                </c:pt>
                <c:pt idx="14410">
                  <c:v>11.12001973603059</c:v>
                </c:pt>
                <c:pt idx="14411">
                  <c:v>11.11385222647095</c:v>
                </c:pt>
                <c:pt idx="14412">
                  <c:v>11.107684716911312</c:v>
                </c:pt>
                <c:pt idx="14413">
                  <c:v>11.101517207351671</c:v>
                </c:pt>
                <c:pt idx="14414">
                  <c:v>11.092265943012212</c:v>
                </c:pt>
                <c:pt idx="14415">
                  <c:v>11.092265943012212</c:v>
                </c:pt>
                <c:pt idx="14416">
                  <c:v>11.083014678672752</c:v>
                </c:pt>
                <c:pt idx="14417">
                  <c:v>11.076847169113112</c:v>
                </c:pt>
                <c:pt idx="14418">
                  <c:v>11.070679659553473</c:v>
                </c:pt>
                <c:pt idx="14419">
                  <c:v>11.064512149993833</c:v>
                </c:pt>
                <c:pt idx="14420">
                  <c:v>11.058344640434193</c:v>
                </c:pt>
                <c:pt idx="14421">
                  <c:v>11.052177130874554</c:v>
                </c:pt>
                <c:pt idx="14422">
                  <c:v>11.046009621314914</c:v>
                </c:pt>
                <c:pt idx="14423">
                  <c:v>11.039842111755274</c:v>
                </c:pt>
                <c:pt idx="14424">
                  <c:v>11.030590847415814</c:v>
                </c:pt>
                <c:pt idx="14425">
                  <c:v>11.030590847415814</c:v>
                </c:pt>
                <c:pt idx="14426">
                  <c:v>11.021339583076353</c:v>
                </c:pt>
                <c:pt idx="14427">
                  <c:v>11.015172073516714</c:v>
                </c:pt>
                <c:pt idx="14428">
                  <c:v>11.005920809177255</c:v>
                </c:pt>
                <c:pt idx="14429">
                  <c:v>11.005920809177255</c:v>
                </c:pt>
                <c:pt idx="14430">
                  <c:v>10.996669544837795</c:v>
                </c:pt>
                <c:pt idx="14431">
                  <c:v>10.990502035278155</c:v>
                </c:pt>
                <c:pt idx="14432">
                  <c:v>10.984334525718515</c:v>
                </c:pt>
                <c:pt idx="14433">
                  <c:v>10.978167016158876</c:v>
                </c:pt>
                <c:pt idx="14434">
                  <c:v>10.971999506599236</c:v>
                </c:pt>
                <c:pt idx="14435">
                  <c:v>10.956580732700136</c:v>
                </c:pt>
                <c:pt idx="14436">
                  <c:v>10.956580732700136</c:v>
                </c:pt>
                <c:pt idx="14437">
                  <c:v>10.956580732700136</c:v>
                </c:pt>
                <c:pt idx="14438">
                  <c:v>10.956580732700136</c:v>
                </c:pt>
                <c:pt idx="14439">
                  <c:v>10.941161958801036</c:v>
                </c:pt>
                <c:pt idx="14440">
                  <c:v>10.934994449241396</c:v>
                </c:pt>
                <c:pt idx="14441">
                  <c:v>10.928826939681755</c:v>
                </c:pt>
                <c:pt idx="14442">
                  <c:v>10.922659430122117</c:v>
                </c:pt>
                <c:pt idx="14443">
                  <c:v>10.913408165782656</c:v>
                </c:pt>
                <c:pt idx="14444">
                  <c:v>10.913408165782656</c:v>
                </c:pt>
                <c:pt idx="14445">
                  <c:v>10.904156901443198</c:v>
                </c:pt>
                <c:pt idx="14446">
                  <c:v>10.897989391883558</c:v>
                </c:pt>
                <c:pt idx="14447">
                  <c:v>10.891821882323919</c:v>
                </c:pt>
                <c:pt idx="14448">
                  <c:v>10.885654372764279</c:v>
                </c:pt>
                <c:pt idx="14449">
                  <c:v>10.879486863204638</c:v>
                </c:pt>
                <c:pt idx="14450">
                  <c:v>10.870235598865179</c:v>
                </c:pt>
                <c:pt idx="14451">
                  <c:v>10.870235598865179</c:v>
                </c:pt>
                <c:pt idx="14452">
                  <c:v>10.857900579745898</c:v>
                </c:pt>
                <c:pt idx="14453">
                  <c:v>10.857900579745898</c:v>
                </c:pt>
                <c:pt idx="14454">
                  <c:v>10.848649315406439</c:v>
                </c:pt>
                <c:pt idx="14455">
                  <c:v>10.839398051066979</c:v>
                </c:pt>
                <c:pt idx="14456">
                  <c:v>10.839398051066979</c:v>
                </c:pt>
                <c:pt idx="14457">
                  <c:v>10.83014678672752</c:v>
                </c:pt>
                <c:pt idx="14458">
                  <c:v>10.820895522388058</c:v>
                </c:pt>
                <c:pt idx="14459">
                  <c:v>10.820895522388058</c:v>
                </c:pt>
                <c:pt idx="14460">
                  <c:v>10.811644258048601</c:v>
                </c:pt>
                <c:pt idx="14461">
                  <c:v>10.80547674848896</c:v>
                </c:pt>
                <c:pt idx="14462">
                  <c:v>10.79930923892932</c:v>
                </c:pt>
                <c:pt idx="14463">
                  <c:v>10.79314172936968</c:v>
                </c:pt>
                <c:pt idx="14464">
                  <c:v>10.786974219810039</c:v>
                </c:pt>
                <c:pt idx="14465">
                  <c:v>10.777722955470582</c:v>
                </c:pt>
                <c:pt idx="14466">
                  <c:v>10.777722955470582</c:v>
                </c:pt>
                <c:pt idx="14467">
                  <c:v>10.762304181571482</c:v>
                </c:pt>
                <c:pt idx="14468">
                  <c:v>10.762304181571482</c:v>
                </c:pt>
                <c:pt idx="14469">
                  <c:v>10.762304181571482</c:v>
                </c:pt>
                <c:pt idx="14470">
                  <c:v>10.749969162452201</c:v>
                </c:pt>
                <c:pt idx="14471">
                  <c:v>10.740717898112742</c:v>
                </c:pt>
                <c:pt idx="14472">
                  <c:v>10.740717898112742</c:v>
                </c:pt>
                <c:pt idx="14473">
                  <c:v>10.731466633773282</c:v>
                </c:pt>
                <c:pt idx="14474">
                  <c:v>10.725299124213644</c:v>
                </c:pt>
                <c:pt idx="14475">
                  <c:v>10.719131614654003</c:v>
                </c:pt>
                <c:pt idx="14476">
                  <c:v>10.709880350314544</c:v>
                </c:pt>
                <c:pt idx="14477">
                  <c:v>10.709880350314544</c:v>
                </c:pt>
                <c:pt idx="14478">
                  <c:v>10.700629085975082</c:v>
                </c:pt>
                <c:pt idx="14479">
                  <c:v>10.694461576415444</c:v>
                </c:pt>
                <c:pt idx="14480">
                  <c:v>10.685210312075984</c:v>
                </c:pt>
                <c:pt idx="14481">
                  <c:v>10.685210312075984</c:v>
                </c:pt>
                <c:pt idx="14482">
                  <c:v>10.675959047736525</c:v>
                </c:pt>
                <c:pt idx="14483">
                  <c:v>10.669791538176884</c:v>
                </c:pt>
                <c:pt idx="14484">
                  <c:v>10.663624028617244</c:v>
                </c:pt>
                <c:pt idx="14485">
                  <c:v>10.654372764277785</c:v>
                </c:pt>
                <c:pt idx="14486">
                  <c:v>10.654372764277785</c:v>
                </c:pt>
                <c:pt idx="14487">
                  <c:v>10.645121499938325</c:v>
                </c:pt>
                <c:pt idx="14488">
                  <c:v>10.635870235598865</c:v>
                </c:pt>
                <c:pt idx="14489">
                  <c:v>10.635870235598865</c:v>
                </c:pt>
                <c:pt idx="14490">
                  <c:v>10.626618971259404</c:v>
                </c:pt>
                <c:pt idx="14491">
                  <c:v>10.614283952140125</c:v>
                </c:pt>
                <c:pt idx="14492">
                  <c:v>10.614283952140125</c:v>
                </c:pt>
                <c:pt idx="14493">
                  <c:v>10.614283952140125</c:v>
                </c:pt>
                <c:pt idx="14494">
                  <c:v>10.601948933020847</c:v>
                </c:pt>
                <c:pt idx="14495">
                  <c:v>10.595781423461206</c:v>
                </c:pt>
                <c:pt idx="14496">
                  <c:v>10.589613913901566</c:v>
                </c:pt>
                <c:pt idx="14497">
                  <c:v>10.583446404341927</c:v>
                </c:pt>
                <c:pt idx="14498">
                  <c:v>10.577278894782287</c:v>
                </c:pt>
                <c:pt idx="14499">
                  <c:v>10.571111385222647</c:v>
                </c:pt>
                <c:pt idx="14500">
                  <c:v>10.561860120883187</c:v>
                </c:pt>
                <c:pt idx="14501">
                  <c:v>10.561860120883187</c:v>
                </c:pt>
                <c:pt idx="14502">
                  <c:v>10.552608856543728</c:v>
                </c:pt>
                <c:pt idx="14503">
                  <c:v>10.546441346984087</c:v>
                </c:pt>
                <c:pt idx="14504">
                  <c:v>10.527938818305168</c:v>
                </c:pt>
                <c:pt idx="14505">
                  <c:v>10.527938818305168</c:v>
                </c:pt>
                <c:pt idx="14506">
                  <c:v>10.527938818305168</c:v>
                </c:pt>
                <c:pt idx="14507">
                  <c:v>10.527938818305168</c:v>
                </c:pt>
                <c:pt idx="14508">
                  <c:v>10.527938818305168</c:v>
                </c:pt>
                <c:pt idx="14509">
                  <c:v>10.509436289626249</c:v>
                </c:pt>
                <c:pt idx="14510">
                  <c:v>10.503268780066609</c:v>
                </c:pt>
                <c:pt idx="14511">
                  <c:v>10.49710127050697</c:v>
                </c:pt>
                <c:pt idx="14512">
                  <c:v>10.49093376094733</c:v>
                </c:pt>
                <c:pt idx="14513">
                  <c:v>10.48476625138769</c:v>
                </c:pt>
                <c:pt idx="14514">
                  <c:v>10.478598741828051</c:v>
                </c:pt>
                <c:pt idx="14515">
                  <c:v>10.472431232268411</c:v>
                </c:pt>
                <c:pt idx="14516">
                  <c:v>10.46317996792895</c:v>
                </c:pt>
                <c:pt idx="14517">
                  <c:v>10.46317996792895</c:v>
                </c:pt>
                <c:pt idx="14518">
                  <c:v>10.45392870358949</c:v>
                </c:pt>
                <c:pt idx="14519">
                  <c:v>10.44776119402985</c:v>
                </c:pt>
                <c:pt idx="14520">
                  <c:v>10.441593684470211</c:v>
                </c:pt>
                <c:pt idx="14521">
                  <c:v>10.435426174910571</c:v>
                </c:pt>
                <c:pt idx="14522">
                  <c:v>10.429258665350931</c:v>
                </c:pt>
                <c:pt idx="14523">
                  <c:v>10.423091155791292</c:v>
                </c:pt>
                <c:pt idx="14524">
                  <c:v>10.413839891451831</c:v>
                </c:pt>
                <c:pt idx="14525">
                  <c:v>10.413839891451831</c:v>
                </c:pt>
                <c:pt idx="14526">
                  <c:v>10.401504872332552</c:v>
                </c:pt>
                <c:pt idx="14527">
                  <c:v>10.401504872332552</c:v>
                </c:pt>
                <c:pt idx="14528">
                  <c:v>10.392253607993093</c:v>
                </c:pt>
                <c:pt idx="14529">
                  <c:v>10.386086098433452</c:v>
                </c:pt>
                <c:pt idx="14530">
                  <c:v>10.379918588873812</c:v>
                </c:pt>
                <c:pt idx="14531">
                  <c:v>10.373751079314172</c:v>
                </c:pt>
                <c:pt idx="14532">
                  <c:v>10.367583569754533</c:v>
                </c:pt>
                <c:pt idx="14533">
                  <c:v>10.361416060194893</c:v>
                </c:pt>
                <c:pt idx="14534">
                  <c:v>10.355248550635253</c:v>
                </c:pt>
                <c:pt idx="14535">
                  <c:v>10.345997286295795</c:v>
                </c:pt>
                <c:pt idx="14536">
                  <c:v>10.345997286295795</c:v>
                </c:pt>
                <c:pt idx="14537">
                  <c:v>10.336746021956333</c:v>
                </c:pt>
                <c:pt idx="14538">
                  <c:v>10.327494757616874</c:v>
                </c:pt>
                <c:pt idx="14539">
                  <c:v>10.327494757616874</c:v>
                </c:pt>
                <c:pt idx="14540">
                  <c:v>10.318243493277414</c:v>
                </c:pt>
                <c:pt idx="14541">
                  <c:v>10.308992228937955</c:v>
                </c:pt>
                <c:pt idx="14542">
                  <c:v>10.308992228937955</c:v>
                </c:pt>
                <c:pt idx="14543">
                  <c:v>10.299740964598495</c:v>
                </c:pt>
                <c:pt idx="14544">
                  <c:v>10.293573455038855</c:v>
                </c:pt>
                <c:pt idx="14545">
                  <c:v>10.287405945479215</c:v>
                </c:pt>
                <c:pt idx="14546">
                  <c:v>10.281238435919576</c:v>
                </c:pt>
                <c:pt idx="14547">
                  <c:v>10.275070926359936</c:v>
                </c:pt>
                <c:pt idx="14548">
                  <c:v>10.268903416800296</c:v>
                </c:pt>
                <c:pt idx="14549">
                  <c:v>10.262735907240657</c:v>
                </c:pt>
                <c:pt idx="14550">
                  <c:v>10.256568397681017</c:v>
                </c:pt>
                <c:pt idx="14551">
                  <c:v>10.247317133341555</c:v>
                </c:pt>
                <c:pt idx="14552">
                  <c:v>10.247317133341555</c:v>
                </c:pt>
                <c:pt idx="14553">
                  <c:v>10.238065869002098</c:v>
                </c:pt>
                <c:pt idx="14554">
                  <c:v>10.231898359442457</c:v>
                </c:pt>
                <c:pt idx="14555">
                  <c:v>10.225730849882817</c:v>
                </c:pt>
                <c:pt idx="14556">
                  <c:v>10.219563340323177</c:v>
                </c:pt>
                <c:pt idx="14557">
                  <c:v>10.210312075983717</c:v>
                </c:pt>
                <c:pt idx="14558">
                  <c:v>10.210312075983717</c:v>
                </c:pt>
                <c:pt idx="14559">
                  <c:v>10.201060811644258</c:v>
                </c:pt>
                <c:pt idx="14560">
                  <c:v>10.194893302084617</c:v>
                </c:pt>
                <c:pt idx="14561">
                  <c:v>10.18564203774516</c:v>
                </c:pt>
                <c:pt idx="14562">
                  <c:v>10.18564203774516</c:v>
                </c:pt>
                <c:pt idx="14563">
                  <c:v>10.176390773405698</c:v>
                </c:pt>
                <c:pt idx="14564">
                  <c:v>10.164055754286419</c:v>
                </c:pt>
                <c:pt idx="14565">
                  <c:v>10.164055754286419</c:v>
                </c:pt>
                <c:pt idx="14566">
                  <c:v>10.164055754286419</c:v>
                </c:pt>
                <c:pt idx="14567">
                  <c:v>10.151720735167141</c:v>
                </c:pt>
                <c:pt idx="14568">
                  <c:v>10.1455532256075</c:v>
                </c:pt>
                <c:pt idx="14569">
                  <c:v>10.13938571604786</c:v>
                </c:pt>
                <c:pt idx="14570">
                  <c:v>10.13321820648822</c:v>
                </c:pt>
                <c:pt idx="14571">
                  <c:v>10.127050696928579</c:v>
                </c:pt>
                <c:pt idx="14572">
                  <c:v>10.120883187368939</c:v>
                </c:pt>
                <c:pt idx="14573">
                  <c:v>10.114715677809301</c:v>
                </c:pt>
                <c:pt idx="14574">
                  <c:v>10.10854816824966</c:v>
                </c:pt>
                <c:pt idx="14575">
                  <c:v>10.10238065869002</c:v>
                </c:pt>
                <c:pt idx="14576">
                  <c:v>10.096213149130381</c:v>
                </c:pt>
                <c:pt idx="14577">
                  <c:v>10.090045639570741</c:v>
                </c:pt>
                <c:pt idx="14578">
                  <c:v>10.083878130011103</c:v>
                </c:pt>
                <c:pt idx="14579">
                  <c:v>10.077710620451462</c:v>
                </c:pt>
                <c:pt idx="14580">
                  <c:v>10.071543110891822</c:v>
                </c:pt>
                <c:pt idx="14581">
                  <c:v>10.065375601332182</c:v>
                </c:pt>
                <c:pt idx="14582">
                  <c:v>10.059208091772543</c:v>
                </c:pt>
                <c:pt idx="14583">
                  <c:v>10.053040582212901</c:v>
                </c:pt>
                <c:pt idx="14584">
                  <c:v>10.046873072653263</c:v>
                </c:pt>
                <c:pt idx="14585">
                  <c:v>10.040705563093622</c:v>
                </c:pt>
                <c:pt idx="14586">
                  <c:v>10.031454298754163</c:v>
                </c:pt>
                <c:pt idx="14587">
                  <c:v>10.031454298754163</c:v>
                </c:pt>
                <c:pt idx="14588">
                  <c:v>10.022203034414703</c:v>
                </c:pt>
                <c:pt idx="14589">
                  <c:v>10.016035524855063</c:v>
                </c:pt>
                <c:pt idx="14590">
                  <c:v>10.009868015295424</c:v>
                </c:pt>
                <c:pt idx="14591">
                  <c:v>10.003700505735784</c:v>
                </c:pt>
                <c:pt idx="14592">
                  <c:v>9.9975329961761439</c:v>
                </c:pt>
                <c:pt idx="14593">
                  <c:v>9.9882817318366843</c:v>
                </c:pt>
                <c:pt idx="14594">
                  <c:v>9.9882817318366843</c:v>
                </c:pt>
                <c:pt idx="14595">
                  <c:v>9.9790304674972248</c:v>
                </c:pt>
                <c:pt idx="14596">
                  <c:v>9.9728629579375845</c:v>
                </c:pt>
                <c:pt idx="14597">
                  <c:v>9.9666954483779442</c:v>
                </c:pt>
                <c:pt idx="14598">
                  <c:v>9.9605279388183039</c:v>
                </c:pt>
                <c:pt idx="14599">
                  <c:v>9.9543604292586654</c:v>
                </c:pt>
                <c:pt idx="14600">
                  <c:v>9.9481929196990251</c:v>
                </c:pt>
                <c:pt idx="14601">
                  <c:v>9.9420254101393848</c:v>
                </c:pt>
                <c:pt idx="14602">
                  <c:v>9.9358579005797463</c:v>
                </c:pt>
                <c:pt idx="14603">
                  <c:v>9.929690391020106</c:v>
                </c:pt>
                <c:pt idx="14604">
                  <c:v>9.9235228814604657</c:v>
                </c:pt>
                <c:pt idx="14605">
                  <c:v>9.9173553719008272</c:v>
                </c:pt>
                <c:pt idx="14606">
                  <c:v>9.9111878623411869</c:v>
                </c:pt>
                <c:pt idx="14607">
                  <c:v>9.9050203527815466</c:v>
                </c:pt>
                <c:pt idx="14608">
                  <c:v>9.8988528432219081</c:v>
                </c:pt>
                <c:pt idx="14609">
                  <c:v>9.8896015788824467</c:v>
                </c:pt>
                <c:pt idx="14610">
                  <c:v>9.8896015788824467</c:v>
                </c:pt>
                <c:pt idx="14611">
                  <c:v>9.8803503145429872</c:v>
                </c:pt>
                <c:pt idx="14612">
                  <c:v>9.8741828049833469</c:v>
                </c:pt>
                <c:pt idx="14613">
                  <c:v>9.8680152954237084</c:v>
                </c:pt>
                <c:pt idx="14614">
                  <c:v>9.8618477858640681</c:v>
                </c:pt>
                <c:pt idx="14615">
                  <c:v>9.8525965215246085</c:v>
                </c:pt>
                <c:pt idx="14616">
                  <c:v>9.8525965215246085</c:v>
                </c:pt>
                <c:pt idx="14617">
                  <c:v>9.843345257185149</c:v>
                </c:pt>
                <c:pt idx="14618">
                  <c:v>9.8371777476255087</c:v>
                </c:pt>
                <c:pt idx="14619">
                  <c:v>9.8310102380658702</c:v>
                </c:pt>
                <c:pt idx="14620">
                  <c:v>9.8248427285062299</c:v>
                </c:pt>
                <c:pt idx="14621">
                  <c:v>9.8186752189465896</c:v>
                </c:pt>
                <c:pt idx="14622">
                  <c:v>9.8125077093869493</c:v>
                </c:pt>
                <c:pt idx="14623">
                  <c:v>9.806340199827309</c:v>
                </c:pt>
                <c:pt idx="14624">
                  <c:v>9.8001726902676687</c:v>
                </c:pt>
                <c:pt idx="14625">
                  <c:v>9.7940051807080302</c:v>
                </c:pt>
                <c:pt idx="14626">
                  <c:v>9.7878376711483899</c:v>
                </c:pt>
                <c:pt idx="14627">
                  <c:v>9.7816701615887496</c:v>
                </c:pt>
                <c:pt idx="14628">
                  <c:v>9.7755026520291111</c:v>
                </c:pt>
                <c:pt idx="14629">
                  <c:v>9.7693351424694708</c:v>
                </c:pt>
                <c:pt idx="14630">
                  <c:v>9.7631676329098305</c:v>
                </c:pt>
                <c:pt idx="14631">
                  <c:v>9.757000123350192</c:v>
                </c:pt>
                <c:pt idx="14632">
                  <c:v>9.7508326137905517</c:v>
                </c:pt>
                <c:pt idx="14633">
                  <c:v>9.7446651042309114</c:v>
                </c:pt>
                <c:pt idx="14634">
                  <c:v>9.7384975946712729</c:v>
                </c:pt>
                <c:pt idx="14635">
                  <c:v>9.7323300851116326</c:v>
                </c:pt>
                <c:pt idx="14636">
                  <c:v>9.7261625755519923</c:v>
                </c:pt>
                <c:pt idx="14637">
                  <c:v>9.719995065992352</c:v>
                </c:pt>
                <c:pt idx="14638">
                  <c:v>9.7138275564327117</c:v>
                </c:pt>
                <c:pt idx="14639">
                  <c:v>9.7076600468730714</c:v>
                </c:pt>
                <c:pt idx="14640">
                  <c:v>9.7014925373134329</c:v>
                </c:pt>
                <c:pt idx="14641">
                  <c:v>9.6953250277537926</c:v>
                </c:pt>
                <c:pt idx="14642">
                  <c:v>9.6891575181941541</c:v>
                </c:pt>
                <c:pt idx="14643">
                  <c:v>9.6829900086345138</c:v>
                </c:pt>
                <c:pt idx="14644">
                  <c:v>9.6737387442950524</c:v>
                </c:pt>
                <c:pt idx="14645">
                  <c:v>9.6737387442950524</c:v>
                </c:pt>
                <c:pt idx="14646">
                  <c:v>9.6614037251757736</c:v>
                </c:pt>
                <c:pt idx="14647">
                  <c:v>9.6614037251757736</c:v>
                </c:pt>
                <c:pt idx="14648">
                  <c:v>9.6521524608363141</c:v>
                </c:pt>
                <c:pt idx="14649">
                  <c:v>9.6429011964968545</c:v>
                </c:pt>
                <c:pt idx="14650">
                  <c:v>9.6429011964968545</c:v>
                </c:pt>
                <c:pt idx="14651">
                  <c:v>9.633649932157395</c:v>
                </c:pt>
                <c:pt idx="14652">
                  <c:v>9.6243986678179354</c:v>
                </c:pt>
                <c:pt idx="14653">
                  <c:v>9.6243986678179354</c:v>
                </c:pt>
                <c:pt idx="14654">
                  <c:v>9.6089798939188356</c:v>
                </c:pt>
                <c:pt idx="14655">
                  <c:v>9.6089798939188356</c:v>
                </c:pt>
                <c:pt idx="14656">
                  <c:v>9.6089798939188356</c:v>
                </c:pt>
                <c:pt idx="14657">
                  <c:v>9.5966448747995567</c:v>
                </c:pt>
                <c:pt idx="14658">
                  <c:v>9.5904773652399165</c:v>
                </c:pt>
                <c:pt idx="14659">
                  <c:v>9.5843098556802762</c:v>
                </c:pt>
                <c:pt idx="14660">
                  <c:v>9.5781423461206376</c:v>
                </c:pt>
                <c:pt idx="14661">
                  <c:v>9.5719748365609973</c:v>
                </c:pt>
                <c:pt idx="14662">
                  <c:v>9.5596398174417168</c:v>
                </c:pt>
                <c:pt idx="14663">
                  <c:v>9.5596398174417168</c:v>
                </c:pt>
                <c:pt idx="14664">
                  <c:v>9.5596398174417168</c:v>
                </c:pt>
                <c:pt idx="14665">
                  <c:v>9.5473047983224362</c:v>
                </c:pt>
                <c:pt idx="14666">
                  <c:v>9.5411372887627977</c:v>
                </c:pt>
                <c:pt idx="14667">
                  <c:v>9.5349697792031574</c:v>
                </c:pt>
                <c:pt idx="14668">
                  <c:v>9.5257185148636978</c:v>
                </c:pt>
                <c:pt idx="14669">
                  <c:v>9.5257185148636978</c:v>
                </c:pt>
                <c:pt idx="14670">
                  <c:v>9.5164672505242383</c:v>
                </c:pt>
                <c:pt idx="14671">
                  <c:v>9.5072159861847787</c:v>
                </c:pt>
                <c:pt idx="14672">
                  <c:v>9.5072159861847787</c:v>
                </c:pt>
                <c:pt idx="14673">
                  <c:v>9.4948809670654981</c:v>
                </c:pt>
                <c:pt idx="14674">
                  <c:v>9.4948809670654981</c:v>
                </c:pt>
                <c:pt idx="14675">
                  <c:v>9.4856297027260403</c:v>
                </c:pt>
                <c:pt idx="14676">
                  <c:v>9.476378438386579</c:v>
                </c:pt>
                <c:pt idx="14677">
                  <c:v>9.476378438386579</c:v>
                </c:pt>
                <c:pt idx="14678">
                  <c:v>9.4671271740471195</c:v>
                </c:pt>
                <c:pt idx="14679">
                  <c:v>9.4609596644874792</c:v>
                </c:pt>
                <c:pt idx="14680">
                  <c:v>9.4547921549278406</c:v>
                </c:pt>
                <c:pt idx="14681">
                  <c:v>9.4455408905883811</c:v>
                </c:pt>
                <c:pt idx="14682">
                  <c:v>9.4455408905883811</c:v>
                </c:pt>
                <c:pt idx="14683">
                  <c:v>9.4362896262489215</c:v>
                </c:pt>
                <c:pt idx="14684">
                  <c:v>9.4239546071296409</c:v>
                </c:pt>
                <c:pt idx="14685">
                  <c:v>9.4239546071296409</c:v>
                </c:pt>
                <c:pt idx="14686">
                  <c:v>9.4239546071296409</c:v>
                </c:pt>
                <c:pt idx="14687">
                  <c:v>9.4116195880103621</c:v>
                </c:pt>
                <c:pt idx="14688">
                  <c:v>9.4054520784507218</c:v>
                </c:pt>
                <c:pt idx="14689">
                  <c:v>9.3992845688910815</c:v>
                </c:pt>
                <c:pt idx="14690">
                  <c:v>9.3931170593314413</c:v>
                </c:pt>
                <c:pt idx="14691">
                  <c:v>9.386949549771801</c:v>
                </c:pt>
                <c:pt idx="14692">
                  <c:v>9.3807820402121624</c:v>
                </c:pt>
                <c:pt idx="14693">
                  <c:v>9.3746145306525221</c:v>
                </c:pt>
                <c:pt idx="14694">
                  <c:v>9.3684470210928819</c:v>
                </c:pt>
                <c:pt idx="14695">
                  <c:v>9.3622795115332433</c:v>
                </c:pt>
                <c:pt idx="14696">
                  <c:v>9.353028247193782</c:v>
                </c:pt>
                <c:pt idx="14697">
                  <c:v>9.353028247193782</c:v>
                </c:pt>
                <c:pt idx="14698">
                  <c:v>9.3437769828543242</c:v>
                </c:pt>
                <c:pt idx="14699">
                  <c:v>9.3376094732946839</c:v>
                </c:pt>
                <c:pt idx="14700">
                  <c:v>9.3314419637350436</c:v>
                </c:pt>
                <c:pt idx="14701">
                  <c:v>9.3191069446157648</c:v>
                </c:pt>
                <c:pt idx="14702">
                  <c:v>9.3191069446157648</c:v>
                </c:pt>
                <c:pt idx="14703">
                  <c:v>9.3191069446157648</c:v>
                </c:pt>
                <c:pt idx="14704">
                  <c:v>9.3067719254964842</c:v>
                </c:pt>
                <c:pt idx="14705">
                  <c:v>9.3006044159368439</c:v>
                </c:pt>
                <c:pt idx="14706">
                  <c:v>9.2913531515973862</c:v>
                </c:pt>
                <c:pt idx="14707">
                  <c:v>9.2913531515973862</c:v>
                </c:pt>
                <c:pt idx="14708">
                  <c:v>9.2821018872579248</c:v>
                </c:pt>
                <c:pt idx="14709">
                  <c:v>9.2759343776982863</c:v>
                </c:pt>
                <c:pt idx="14710">
                  <c:v>9.269766868138646</c:v>
                </c:pt>
                <c:pt idx="14711">
                  <c:v>9.2635993585790057</c:v>
                </c:pt>
                <c:pt idx="14712">
                  <c:v>9.2574318490193672</c:v>
                </c:pt>
                <c:pt idx="14713">
                  <c:v>9.2512643394597269</c:v>
                </c:pt>
                <c:pt idx="14714">
                  <c:v>9.2450968299000866</c:v>
                </c:pt>
                <c:pt idx="14715">
                  <c:v>9.2389293203404463</c:v>
                </c:pt>
                <c:pt idx="14716">
                  <c:v>9.232761810780806</c:v>
                </c:pt>
                <c:pt idx="14717">
                  <c:v>9.2265943012211658</c:v>
                </c:pt>
                <c:pt idx="14718">
                  <c:v>9.2204267916615272</c:v>
                </c:pt>
                <c:pt idx="14719">
                  <c:v>9.2050080177624274</c:v>
                </c:pt>
                <c:pt idx="14720">
                  <c:v>9.2050080177624274</c:v>
                </c:pt>
                <c:pt idx="14721">
                  <c:v>9.2050080177624274</c:v>
                </c:pt>
                <c:pt idx="14722">
                  <c:v>9.2050080177624274</c:v>
                </c:pt>
                <c:pt idx="14723">
                  <c:v>9.1895892438633275</c:v>
                </c:pt>
                <c:pt idx="14724">
                  <c:v>9.183421734303689</c:v>
                </c:pt>
                <c:pt idx="14725">
                  <c:v>9.1772542247440487</c:v>
                </c:pt>
                <c:pt idx="14726">
                  <c:v>9.1710867151844084</c:v>
                </c:pt>
                <c:pt idx="14727">
                  <c:v>9.1618354508449489</c:v>
                </c:pt>
                <c:pt idx="14728">
                  <c:v>9.1618354508449489</c:v>
                </c:pt>
                <c:pt idx="14729">
                  <c:v>9.1525841865054893</c:v>
                </c:pt>
                <c:pt idx="14730">
                  <c:v>9.146416676945849</c:v>
                </c:pt>
                <c:pt idx="14731">
                  <c:v>9.1402491673862087</c:v>
                </c:pt>
                <c:pt idx="14732">
                  <c:v>9.1340816578265684</c:v>
                </c:pt>
                <c:pt idx="14733">
                  <c:v>9.1279141482669299</c:v>
                </c:pt>
                <c:pt idx="14734">
                  <c:v>9.1217466387072896</c:v>
                </c:pt>
                <c:pt idx="14735">
                  <c:v>9.1155791291476493</c:v>
                </c:pt>
                <c:pt idx="14736">
                  <c:v>9.1094116195880108</c:v>
                </c:pt>
                <c:pt idx="14737">
                  <c:v>9.1032441100283705</c:v>
                </c:pt>
                <c:pt idx="14738">
                  <c:v>9.0970766004687302</c:v>
                </c:pt>
                <c:pt idx="14739">
                  <c:v>9.0909090909090917</c:v>
                </c:pt>
                <c:pt idx="14740">
                  <c:v>9.0847415813494514</c:v>
                </c:pt>
                <c:pt idx="14741">
                  <c:v>9.0785740717898111</c:v>
                </c:pt>
                <c:pt idx="14742">
                  <c:v>9.0724065622301708</c:v>
                </c:pt>
                <c:pt idx="14743">
                  <c:v>9.0662390526705305</c:v>
                </c:pt>
                <c:pt idx="14744">
                  <c:v>9.0569877883310728</c:v>
                </c:pt>
                <c:pt idx="14745">
                  <c:v>9.0569877883310728</c:v>
                </c:pt>
                <c:pt idx="14746">
                  <c:v>9.0477365239916114</c:v>
                </c:pt>
                <c:pt idx="14747">
                  <c:v>9.0415690144319729</c:v>
                </c:pt>
                <c:pt idx="14748">
                  <c:v>9.0354015048723326</c:v>
                </c:pt>
                <c:pt idx="14749">
                  <c:v>9.0292339953126923</c:v>
                </c:pt>
                <c:pt idx="14750">
                  <c:v>9.0230664857530538</c:v>
                </c:pt>
                <c:pt idx="14751">
                  <c:v>9.0138152214135925</c:v>
                </c:pt>
                <c:pt idx="14752">
                  <c:v>9.0138152214135925</c:v>
                </c:pt>
                <c:pt idx="14753">
                  <c:v>9.0045639570741347</c:v>
                </c:pt>
                <c:pt idx="14754">
                  <c:v>8.9983964475144944</c:v>
                </c:pt>
                <c:pt idx="14755">
                  <c:v>8.9922289379548541</c:v>
                </c:pt>
                <c:pt idx="14756">
                  <c:v>8.9860614283952138</c:v>
                </c:pt>
                <c:pt idx="14757">
                  <c:v>8.9798939188355735</c:v>
                </c:pt>
                <c:pt idx="14758">
                  <c:v>8.9737264092759332</c:v>
                </c:pt>
                <c:pt idx="14759">
                  <c:v>8.9675588997162947</c:v>
                </c:pt>
                <c:pt idx="14760">
                  <c:v>8.9613913901566544</c:v>
                </c:pt>
                <c:pt idx="14761">
                  <c:v>8.9552238805970141</c:v>
                </c:pt>
                <c:pt idx="14762">
                  <c:v>8.9490563710373756</c:v>
                </c:pt>
                <c:pt idx="14763">
                  <c:v>8.9428888614777353</c:v>
                </c:pt>
                <c:pt idx="14764">
                  <c:v>8.936721351918095</c:v>
                </c:pt>
                <c:pt idx="14765">
                  <c:v>8.9305538423584565</c:v>
                </c:pt>
                <c:pt idx="14766">
                  <c:v>8.9243863327988162</c:v>
                </c:pt>
                <c:pt idx="14767">
                  <c:v>8.9182188232391759</c:v>
                </c:pt>
                <c:pt idx="14768">
                  <c:v>8.9058838041198953</c:v>
                </c:pt>
                <c:pt idx="14769">
                  <c:v>8.9058838041198953</c:v>
                </c:pt>
                <c:pt idx="14770">
                  <c:v>8.9058838041198953</c:v>
                </c:pt>
                <c:pt idx="14771">
                  <c:v>8.8904650302207973</c:v>
                </c:pt>
                <c:pt idx="14772">
                  <c:v>8.8904650302207973</c:v>
                </c:pt>
                <c:pt idx="14773">
                  <c:v>8.8812137658813359</c:v>
                </c:pt>
                <c:pt idx="14774">
                  <c:v>8.8750462563216974</c:v>
                </c:pt>
                <c:pt idx="14775">
                  <c:v>8.8688787467620571</c:v>
                </c:pt>
                <c:pt idx="14776">
                  <c:v>8.8627112372024186</c:v>
                </c:pt>
                <c:pt idx="14777">
                  <c:v>8.8565437276427783</c:v>
                </c:pt>
                <c:pt idx="14778">
                  <c:v>8.850376218083138</c:v>
                </c:pt>
                <c:pt idx="14779">
                  <c:v>8.8442087085234995</c:v>
                </c:pt>
                <c:pt idx="14780">
                  <c:v>8.8380411989638592</c:v>
                </c:pt>
                <c:pt idx="14781">
                  <c:v>8.8318736894042189</c:v>
                </c:pt>
                <c:pt idx="14782">
                  <c:v>8.8257061798445786</c:v>
                </c:pt>
                <c:pt idx="14783">
                  <c:v>8.8195386702849383</c:v>
                </c:pt>
                <c:pt idx="14784">
                  <c:v>8.813371160725298</c:v>
                </c:pt>
                <c:pt idx="14785">
                  <c:v>8.8041198963858402</c:v>
                </c:pt>
                <c:pt idx="14786">
                  <c:v>8.8041198963858402</c:v>
                </c:pt>
                <c:pt idx="14787">
                  <c:v>8.7948686320463789</c:v>
                </c:pt>
                <c:pt idx="14788">
                  <c:v>8.7887011224867404</c:v>
                </c:pt>
                <c:pt idx="14789">
                  <c:v>8.7825336129271001</c:v>
                </c:pt>
                <c:pt idx="14790">
                  <c:v>8.7763661033674598</c:v>
                </c:pt>
                <c:pt idx="14791">
                  <c:v>8.7701985938078213</c:v>
                </c:pt>
                <c:pt idx="14792">
                  <c:v>8.76094732946836</c:v>
                </c:pt>
                <c:pt idx="14793">
                  <c:v>8.76094732946836</c:v>
                </c:pt>
                <c:pt idx="14794">
                  <c:v>8.7516960651289022</c:v>
                </c:pt>
                <c:pt idx="14795">
                  <c:v>8.7455285555692619</c:v>
                </c:pt>
                <c:pt idx="14796">
                  <c:v>8.7393610460096216</c:v>
                </c:pt>
                <c:pt idx="14797">
                  <c:v>8.7331935364499813</c:v>
                </c:pt>
                <c:pt idx="14798">
                  <c:v>8.727026026890341</c:v>
                </c:pt>
                <c:pt idx="14799">
                  <c:v>8.7208585173307007</c:v>
                </c:pt>
                <c:pt idx="14800">
                  <c:v>8.7146910077710622</c:v>
                </c:pt>
                <c:pt idx="14801">
                  <c:v>8.7085234982114219</c:v>
                </c:pt>
                <c:pt idx="14802">
                  <c:v>8.7023559886517816</c:v>
                </c:pt>
                <c:pt idx="14803">
                  <c:v>8.6961884790921431</c:v>
                </c:pt>
                <c:pt idx="14804">
                  <c:v>8.6900209695325028</c:v>
                </c:pt>
                <c:pt idx="14805">
                  <c:v>8.6838534599728625</c:v>
                </c:pt>
                <c:pt idx="14806">
                  <c:v>8.674602195633403</c:v>
                </c:pt>
                <c:pt idx="14807">
                  <c:v>8.674602195633403</c:v>
                </c:pt>
                <c:pt idx="14808">
                  <c:v>8.6622671765141241</c:v>
                </c:pt>
                <c:pt idx="14809">
                  <c:v>8.6622671765141241</c:v>
                </c:pt>
                <c:pt idx="14810">
                  <c:v>8.6499321573948436</c:v>
                </c:pt>
                <c:pt idx="14811">
                  <c:v>8.6499321573948436</c:v>
                </c:pt>
                <c:pt idx="14812">
                  <c:v>8.640680893055384</c:v>
                </c:pt>
                <c:pt idx="14813">
                  <c:v>8.6345133834957437</c:v>
                </c:pt>
                <c:pt idx="14814">
                  <c:v>8.6252621191562859</c:v>
                </c:pt>
                <c:pt idx="14815">
                  <c:v>8.6252621191562859</c:v>
                </c:pt>
                <c:pt idx="14816">
                  <c:v>8.6160108548168246</c:v>
                </c:pt>
                <c:pt idx="14817">
                  <c:v>8.6098433452571861</c:v>
                </c:pt>
                <c:pt idx="14818">
                  <c:v>8.6036758356975458</c:v>
                </c:pt>
                <c:pt idx="14819">
                  <c:v>8.5975083261379055</c:v>
                </c:pt>
                <c:pt idx="14820">
                  <c:v>8.591340816578267</c:v>
                </c:pt>
                <c:pt idx="14821">
                  <c:v>8.5820895522388057</c:v>
                </c:pt>
                <c:pt idx="14822">
                  <c:v>8.5820895522388057</c:v>
                </c:pt>
                <c:pt idx="14823">
                  <c:v>8.5728382878993461</c:v>
                </c:pt>
                <c:pt idx="14824">
                  <c:v>8.5666707783397058</c:v>
                </c:pt>
                <c:pt idx="14825">
                  <c:v>8.5605032687800655</c:v>
                </c:pt>
                <c:pt idx="14826">
                  <c:v>8.5512520044406077</c:v>
                </c:pt>
                <c:pt idx="14827">
                  <c:v>8.5512520044406077</c:v>
                </c:pt>
                <c:pt idx="14828">
                  <c:v>8.5420007401011464</c:v>
                </c:pt>
                <c:pt idx="14829">
                  <c:v>8.5358332305415079</c:v>
                </c:pt>
                <c:pt idx="14830">
                  <c:v>8.5296657209818676</c:v>
                </c:pt>
                <c:pt idx="14831">
                  <c:v>8.5234982114222273</c:v>
                </c:pt>
                <c:pt idx="14832">
                  <c:v>8.5173307018625888</c:v>
                </c:pt>
                <c:pt idx="14833">
                  <c:v>8.5111631923029485</c:v>
                </c:pt>
                <c:pt idx="14834">
                  <c:v>8.5049956827433082</c:v>
                </c:pt>
                <c:pt idx="14835">
                  <c:v>8.4864931540643873</c:v>
                </c:pt>
                <c:pt idx="14836">
                  <c:v>8.4864931540643873</c:v>
                </c:pt>
                <c:pt idx="14837">
                  <c:v>8.4864931540643873</c:v>
                </c:pt>
                <c:pt idx="14838">
                  <c:v>8.4864931540643873</c:v>
                </c:pt>
                <c:pt idx="14839">
                  <c:v>8.4864931540643873</c:v>
                </c:pt>
                <c:pt idx="14840">
                  <c:v>8.46799062538547</c:v>
                </c:pt>
                <c:pt idx="14841">
                  <c:v>8.4618231158258297</c:v>
                </c:pt>
                <c:pt idx="14842">
                  <c:v>8.4556556062661894</c:v>
                </c:pt>
                <c:pt idx="14843">
                  <c:v>8.4494880967065509</c:v>
                </c:pt>
                <c:pt idx="14844">
                  <c:v>8.4433205871469106</c:v>
                </c:pt>
                <c:pt idx="14845">
                  <c:v>8.4371530775872703</c:v>
                </c:pt>
                <c:pt idx="14846">
                  <c:v>8.4309855680276318</c:v>
                </c:pt>
                <c:pt idx="14847">
                  <c:v>8.4248180584679915</c:v>
                </c:pt>
                <c:pt idx="14848">
                  <c:v>8.4186505489083512</c:v>
                </c:pt>
                <c:pt idx="14849">
                  <c:v>8.4124830393487109</c:v>
                </c:pt>
                <c:pt idx="14850">
                  <c:v>8.4063155297890706</c:v>
                </c:pt>
                <c:pt idx="14851">
                  <c:v>8.4001480202294303</c:v>
                </c:pt>
                <c:pt idx="14852">
                  <c:v>8.3939805106697918</c:v>
                </c:pt>
                <c:pt idx="14853">
                  <c:v>8.3816454915505112</c:v>
                </c:pt>
                <c:pt idx="14854">
                  <c:v>8.3816454915505112</c:v>
                </c:pt>
                <c:pt idx="14855">
                  <c:v>8.3816454915505112</c:v>
                </c:pt>
                <c:pt idx="14856">
                  <c:v>8.3631429628715921</c:v>
                </c:pt>
                <c:pt idx="14857">
                  <c:v>8.3631429628715921</c:v>
                </c:pt>
                <c:pt idx="14858">
                  <c:v>8.3631429628715921</c:v>
                </c:pt>
                <c:pt idx="14859">
                  <c:v>8.3508079437523133</c:v>
                </c:pt>
                <c:pt idx="14860">
                  <c:v>8.3415566794128537</c:v>
                </c:pt>
                <c:pt idx="14861">
                  <c:v>8.3415566794128537</c:v>
                </c:pt>
                <c:pt idx="14862">
                  <c:v>8.3323054150733924</c:v>
                </c:pt>
                <c:pt idx="14863">
                  <c:v>8.3261379055137539</c:v>
                </c:pt>
                <c:pt idx="14864">
                  <c:v>8.3199703959541136</c:v>
                </c:pt>
                <c:pt idx="14865">
                  <c:v>8.3138028863944733</c:v>
                </c:pt>
                <c:pt idx="14866">
                  <c:v>8.307635376834833</c:v>
                </c:pt>
                <c:pt idx="14867">
                  <c:v>8.3014678672751945</c:v>
                </c:pt>
                <c:pt idx="14868">
                  <c:v>8.2953003577155542</c:v>
                </c:pt>
                <c:pt idx="14869">
                  <c:v>8.2860490933760946</c:v>
                </c:pt>
                <c:pt idx="14870">
                  <c:v>8.2860490933760946</c:v>
                </c:pt>
                <c:pt idx="14871">
                  <c:v>8.2767978290366351</c:v>
                </c:pt>
                <c:pt idx="14872">
                  <c:v>8.2706303194769948</c:v>
                </c:pt>
                <c:pt idx="14873">
                  <c:v>8.2644628099173563</c:v>
                </c:pt>
                <c:pt idx="14874">
                  <c:v>8.258295300357716</c:v>
                </c:pt>
                <c:pt idx="14875">
                  <c:v>8.2490440360182564</c:v>
                </c:pt>
                <c:pt idx="14876">
                  <c:v>8.2490440360182564</c:v>
                </c:pt>
                <c:pt idx="14877">
                  <c:v>8.2397927716787951</c:v>
                </c:pt>
                <c:pt idx="14878">
                  <c:v>8.2336252621191566</c:v>
                </c:pt>
                <c:pt idx="14879">
                  <c:v>8.2274577525595163</c:v>
                </c:pt>
                <c:pt idx="14880">
                  <c:v>8.221290242999876</c:v>
                </c:pt>
                <c:pt idx="14881">
                  <c:v>8.2151227334402375</c:v>
                </c:pt>
                <c:pt idx="14882">
                  <c:v>8.2058714691007761</c:v>
                </c:pt>
                <c:pt idx="14883">
                  <c:v>8.2058714691007761</c:v>
                </c:pt>
                <c:pt idx="14884">
                  <c:v>8.1966202047613184</c:v>
                </c:pt>
                <c:pt idx="14885">
                  <c:v>8.1904526952016781</c:v>
                </c:pt>
                <c:pt idx="14886">
                  <c:v>8.1842851856420378</c:v>
                </c:pt>
                <c:pt idx="14887">
                  <c:v>8.1781176760823993</c:v>
                </c:pt>
                <c:pt idx="14888">
                  <c:v>8.171950166522759</c:v>
                </c:pt>
                <c:pt idx="14889">
                  <c:v>8.1657826569631187</c:v>
                </c:pt>
                <c:pt idx="14890">
                  <c:v>8.1596151474034784</c:v>
                </c:pt>
                <c:pt idx="14891">
                  <c:v>8.1534476378438381</c:v>
                </c:pt>
                <c:pt idx="14892">
                  <c:v>8.1472801282841978</c:v>
                </c:pt>
                <c:pt idx="14893">
                  <c:v>8.1411126187245593</c:v>
                </c:pt>
                <c:pt idx="14894">
                  <c:v>8.134945109164919</c:v>
                </c:pt>
                <c:pt idx="14895">
                  <c:v>8.1287775996052787</c:v>
                </c:pt>
                <c:pt idx="14896">
                  <c:v>8.1226100900456402</c:v>
                </c:pt>
                <c:pt idx="14897">
                  <c:v>8.1164425804859999</c:v>
                </c:pt>
                <c:pt idx="14898">
                  <c:v>8.1102750709263596</c:v>
                </c:pt>
                <c:pt idx="14899">
                  <c:v>8.1010238065869</c:v>
                </c:pt>
                <c:pt idx="14900">
                  <c:v>8.1010238065869</c:v>
                </c:pt>
                <c:pt idx="14901">
                  <c:v>8.0917725422474405</c:v>
                </c:pt>
                <c:pt idx="14902">
                  <c:v>8.0856050326878002</c:v>
                </c:pt>
                <c:pt idx="14903">
                  <c:v>8.0794375231281599</c:v>
                </c:pt>
                <c:pt idx="14904">
                  <c:v>8.0732700135685196</c:v>
                </c:pt>
                <c:pt idx="14905">
                  <c:v>8.0671025040088811</c:v>
                </c:pt>
                <c:pt idx="14906">
                  <c:v>8.0609349944492408</c:v>
                </c:pt>
                <c:pt idx="14907">
                  <c:v>8.0547674848896023</c:v>
                </c:pt>
                <c:pt idx="14908">
                  <c:v>8.048599975329962</c:v>
                </c:pt>
                <c:pt idx="14909">
                  <c:v>8.0424324657703217</c:v>
                </c:pt>
                <c:pt idx="14910">
                  <c:v>8.0362649562106832</c:v>
                </c:pt>
                <c:pt idx="14911">
                  <c:v>8.0300974466510429</c:v>
                </c:pt>
                <c:pt idx="14912">
                  <c:v>8.0208461823115815</c:v>
                </c:pt>
                <c:pt idx="14913">
                  <c:v>8.0208461823115815</c:v>
                </c:pt>
                <c:pt idx="14914">
                  <c:v>8.0115949179721238</c:v>
                </c:pt>
                <c:pt idx="14915">
                  <c:v>8.0054274084124835</c:v>
                </c:pt>
                <c:pt idx="14916">
                  <c:v>7.9992598988528441</c:v>
                </c:pt>
                <c:pt idx="14917">
                  <c:v>7.9930923892932038</c:v>
                </c:pt>
                <c:pt idx="14918">
                  <c:v>7.9838411249537433</c:v>
                </c:pt>
                <c:pt idx="14919">
                  <c:v>7.9838411249537433</c:v>
                </c:pt>
                <c:pt idx="14920">
                  <c:v>7.9745898606142838</c:v>
                </c:pt>
                <c:pt idx="14921">
                  <c:v>7.9684223510546435</c:v>
                </c:pt>
                <c:pt idx="14922">
                  <c:v>7.962254841495005</c:v>
                </c:pt>
                <c:pt idx="14923">
                  <c:v>7.9560873319353647</c:v>
                </c:pt>
                <c:pt idx="14924">
                  <c:v>7.9499198223757244</c:v>
                </c:pt>
                <c:pt idx="14925">
                  <c:v>7.943752312816085</c:v>
                </c:pt>
                <c:pt idx="14926">
                  <c:v>7.9375848032564447</c:v>
                </c:pt>
                <c:pt idx="14927">
                  <c:v>7.9314172936968044</c:v>
                </c:pt>
                <c:pt idx="14928">
                  <c:v>7.9252497841371659</c:v>
                </c:pt>
                <c:pt idx="14929">
                  <c:v>7.9190822745775256</c:v>
                </c:pt>
                <c:pt idx="14930">
                  <c:v>7.9129147650178853</c:v>
                </c:pt>
                <c:pt idx="14931">
                  <c:v>7.9067472554582459</c:v>
                </c:pt>
                <c:pt idx="14932">
                  <c:v>7.9005797458986056</c:v>
                </c:pt>
                <c:pt idx="14933">
                  <c:v>7.8913284815591469</c:v>
                </c:pt>
                <c:pt idx="14934">
                  <c:v>7.8913284815591469</c:v>
                </c:pt>
                <c:pt idx="14935">
                  <c:v>7.8820772172196865</c:v>
                </c:pt>
                <c:pt idx="14936">
                  <c:v>7.8759097076600462</c:v>
                </c:pt>
                <c:pt idx="14937">
                  <c:v>7.8666584433205875</c:v>
                </c:pt>
                <c:pt idx="14938">
                  <c:v>7.8666584433205875</c:v>
                </c:pt>
                <c:pt idx="14939">
                  <c:v>7.8543234242013078</c:v>
                </c:pt>
                <c:pt idx="14940">
                  <c:v>7.8543234242013078</c:v>
                </c:pt>
                <c:pt idx="14941">
                  <c:v>7.8450721598618474</c:v>
                </c:pt>
                <c:pt idx="14942">
                  <c:v>7.8389046503022088</c:v>
                </c:pt>
                <c:pt idx="14943">
                  <c:v>7.8327371407425685</c:v>
                </c:pt>
                <c:pt idx="14944">
                  <c:v>7.8265696311829283</c:v>
                </c:pt>
                <c:pt idx="14945">
                  <c:v>7.8173183668434687</c:v>
                </c:pt>
                <c:pt idx="14946">
                  <c:v>7.8173183668434687</c:v>
                </c:pt>
                <c:pt idx="14947">
                  <c:v>7.8080671025040083</c:v>
                </c:pt>
                <c:pt idx="14948">
                  <c:v>7.8018995929443697</c:v>
                </c:pt>
                <c:pt idx="14949">
                  <c:v>7.7957320833847294</c:v>
                </c:pt>
                <c:pt idx="14950">
                  <c:v>7.7895645738250892</c:v>
                </c:pt>
                <c:pt idx="14951">
                  <c:v>7.7833970642654497</c:v>
                </c:pt>
                <c:pt idx="14952">
                  <c:v>7.7772295547058095</c:v>
                </c:pt>
                <c:pt idx="14953">
                  <c:v>7.7710620451461692</c:v>
                </c:pt>
                <c:pt idx="14954">
                  <c:v>7.7648945355865306</c:v>
                </c:pt>
                <c:pt idx="14955">
                  <c:v>7.7587270260268903</c:v>
                </c:pt>
                <c:pt idx="14956">
                  <c:v>7.7525595164672501</c:v>
                </c:pt>
                <c:pt idx="14957">
                  <c:v>7.7463920069076115</c:v>
                </c:pt>
                <c:pt idx="14958">
                  <c:v>7.7402244973479712</c:v>
                </c:pt>
                <c:pt idx="14959">
                  <c:v>7.734056987788331</c:v>
                </c:pt>
                <c:pt idx="14960">
                  <c:v>7.7278894782286915</c:v>
                </c:pt>
                <c:pt idx="14961">
                  <c:v>7.7217219686690513</c:v>
                </c:pt>
                <c:pt idx="14962">
                  <c:v>7.715554459109411</c:v>
                </c:pt>
                <c:pt idx="14963">
                  <c:v>7.7093869495497724</c:v>
                </c:pt>
                <c:pt idx="14964">
                  <c:v>7.7032194399901321</c:v>
                </c:pt>
                <c:pt idx="14965">
                  <c:v>7.6970519304304919</c:v>
                </c:pt>
                <c:pt idx="14966">
                  <c:v>7.6908844208708524</c:v>
                </c:pt>
                <c:pt idx="14967">
                  <c:v>7.681633156531392</c:v>
                </c:pt>
                <c:pt idx="14968">
                  <c:v>7.681633156531392</c:v>
                </c:pt>
                <c:pt idx="14969">
                  <c:v>7.6723818921919333</c:v>
                </c:pt>
                <c:pt idx="14970">
                  <c:v>7.666214382632293</c:v>
                </c:pt>
                <c:pt idx="14971">
                  <c:v>7.6600468730726528</c:v>
                </c:pt>
                <c:pt idx="14972">
                  <c:v>7.6507956087331932</c:v>
                </c:pt>
                <c:pt idx="14973">
                  <c:v>7.6507956087331932</c:v>
                </c:pt>
                <c:pt idx="14974">
                  <c:v>7.6415443443937345</c:v>
                </c:pt>
                <c:pt idx="14975">
                  <c:v>7.6353768348340942</c:v>
                </c:pt>
                <c:pt idx="14976">
                  <c:v>7.6292093252744539</c:v>
                </c:pt>
                <c:pt idx="14977">
                  <c:v>7.6230418157148154</c:v>
                </c:pt>
                <c:pt idx="14978">
                  <c:v>7.6168743061551751</c:v>
                </c:pt>
                <c:pt idx="14979">
                  <c:v>7.6107067965955348</c:v>
                </c:pt>
                <c:pt idx="14980">
                  <c:v>7.6045392870358954</c:v>
                </c:pt>
                <c:pt idx="14981">
                  <c:v>7.595288022696435</c:v>
                </c:pt>
                <c:pt idx="14982">
                  <c:v>7.595288022696435</c:v>
                </c:pt>
                <c:pt idx="14983">
                  <c:v>7.5829530035771562</c:v>
                </c:pt>
                <c:pt idx="14984">
                  <c:v>7.5829530035771562</c:v>
                </c:pt>
                <c:pt idx="14985">
                  <c:v>7.5737017392376957</c:v>
                </c:pt>
                <c:pt idx="14986">
                  <c:v>7.5675342296780563</c:v>
                </c:pt>
                <c:pt idx="14987">
                  <c:v>7.5582829653385959</c:v>
                </c:pt>
                <c:pt idx="14988">
                  <c:v>7.5582829653385959</c:v>
                </c:pt>
                <c:pt idx="14989">
                  <c:v>7.5459479462193171</c:v>
                </c:pt>
                <c:pt idx="14990">
                  <c:v>7.5459479462193171</c:v>
                </c:pt>
                <c:pt idx="14991">
                  <c:v>7.5366966818798566</c:v>
                </c:pt>
                <c:pt idx="14992">
                  <c:v>7.5274454175403971</c:v>
                </c:pt>
                <c:pt idx="14993">
                  <c:v>7.5274454175403971</c:v>
                </c:pt>
                <c:pt idx="14994">
                  <c:v>7.5181941532009366</c:v>
                </c:pt>
                <c:pt idx="14995">
                  <c:v>7.508942888861478</c:v>
                </c:pt>
                <c:pt idx="14996">
                  <c:v>7.508942888861478</c:v>
                </c:pt>
                <c:pt idx="14997">
                  <c:v>7.4996916245220175</c:v>
                </c:pt>
                <c:pt idx="14998">
                  <c:v>7.4935241149623781</c:v>
                </c:pt>
                <c:pt idx="14999">
                  <c:v>7.4873566054027378</c:v>
                </c:pt>
                <c:pt idx="15000">
                  <c:v>7.4811890958430975</c:v>
                </c:pt>
                <c:pt idx="15001">
                  <c:v>7.475021586283459</c:v>
                </c:pt>
                <c:pt idx="15002">
                  <c:v>7.4688540767238187</c:v>
                </c:pt>
                <c:pt idx="15003">
                  <c:v>7.4626865671641784</c:v>
                </c:pt>
                <c:pt idx="15004">
                  <c:v>7.4565190576045399</c:v>
                </c:pt>
                <c:pt idx="15005">
                  <c:v>7.4503515480448996</c:v>
                </c:pt>
                <c:pt idx="15006">
                  <c:v>7.4441840384852602</c:v>
                </c:pt>
                <c:pt idx="15007">
                  <c:v>7.4349327741457998</c:v>
                </c:pt>
                <c:pt idx="15008">
                  <c:v>7.4349327741457998</c:v>
                </c:pt>
                <c:pt idx="15009">
                  <c:v>7.4256815098063411</c:v>
                </c:pt>
                <c:pt idx="15010">
                  <c:v>7.4195140002467008</c:v>
                </c:pt>
                <c:pt idx="15011">
                  <c:v>7.4133464906870605</c:v>
                </c:pt>
                <c:pt idx="15012">
                  <c:v>7.4071789811274211</c:v>
                </c:pt>
                <c:pt idx="15013">
                  <c:v>7.4010114715677808</c:v>
                </c:pt>
                <c:pt idx="15014">
                  <c:v>7.3917602072283204</c:v>
                </c:pt>
                <c:pt idx="15015">
                  <c:v>7.3917602072283204</c:v>
                </c:pt>
                <c:pt idx="15016">
                  <c:v>7.3825089428888617</c:v>
                </c:pt>
                <c:pt idx="15017">
                  <c:v>7.3763414333292214</c:v>
                </c:pt>
                <c:pt idx="15018">
                  <c:v>7.370173923769582</c:v>
                </c:pt>
                <c:pt idx="15019">
                  <c:v>7.3640064142099417</c:v>
                </c:pt>
                <c:pt idx="15020">
                  <c:v>7.3578389046503014</c:v>
                </c:pt>
                <c:pt idx="15021">
                  <c:v>7.3516713950906629</c:v>
                </c:pt>
                <c:pt idx="15022">
                  <c:v>7.3455038855310226</c:v>
                </c:pt>
                <c:pt idx="15023">
                  <c:v>7.3393363759713823</c:v>
                </c:pt>
                <c:pt idx="15024">
                  <c:v>7.3331688664117429</c:v>
                </c:pt>
                <c:pt idx="15025">
                  <c:v>7.3270013568521026</c:v>
                </c:pt>
                <c:pt idx="15026">
                  <c:v>7.3208338472924623</c:v>
                </c:pt>
                <c:pt idx="15027">
                  <c:v>7.3146663377328238</c:v>
                </c:pt>
                <c:pt idx="15028">
                  <c:v>7.3084988281731835</c:v>
                </c:pt>
                <c:pt idx="15029">
                  <c:v>7.3023313186135432</c:v>
                </c:pt>
                <c:pt idx="15030">
                  <c:v>7.2961638090539047</c:v>
                </c:pt>
                <c:pt idx="15031">
                  <c:v>7.2899962994942644</c:v>
                </c:pt>
                <c:pt idx="15032">
                  <c:v>7.2838287899346241</c:v>
                </c:pt>
                <c:pt idx="15033">
                  <c:v>7.2776612803749847</c:v>
                </c:pt>
                <c:pt idx="15034">
                  <c:v>7.2684100160355243</c:v>
                </c:pt>
                <c:pt idx="15035">
                  <c:v>7.2684100160355243</c:v>
                </c:pt>
                <c:pt idx="15036">
                  <c:v>7.2591587516960656</c:v>
                </c:pt>
                <c:pt idx="15037">
                  <c:v>7.2499074873566052</c:v>
                </c:pt>
                <c:pt idx="15038">
                  <c:v>7.2499074873566052</c:v>
                </c:pt>
                <c:pt idx="15039">
                  <c:v>7.2406562230171456</c:v>
                </c:pt>
                <c:pt idx="15040">
                  <c:v>7.2344887134575053</c:v>
                </c:pt>
                <c:pt idx="15041">
                  <c:v>7.2283212038978668</c:v>
                </c:pt>
                <c:pt idx="15042">
                  <c:v>7.2221536943382265</c:v>
                </c:pt>
                <c:pt idx="15043">
                  <c:v>7.2159861847785862</c:v>
                </c:pt>
                <c:pt idx="15044">
                  <c:v>7.2098186752189468</c:v>
                </c:pt>
                <c:pt idx="15045">
                  <c:v>7.2005674108794864</c:v>
                </c:pt>
                <c:pt idx="15046">
                  <c:v>7.2005674108794864</c:v>
                </c:pt>
                <c:pt idx="15047">
                  <c:v>7.1913161465400277</c:v>
                </c:pt>
                <c:pt idx="15048">
                  <c:v>7.1851486369803874</c:v>
                </c:pt>
                <c:pt idx="15049">
                  <c:v>7.1789811274207471</c:v>
                </c:pt>
                <c:pt idx="15050">
                  <c:v>7.1728136178611086</c:v>
                </c:pt>
                <c:pt idx="15051">
                  <c:v>7.1635623535216482</c:v>
                </c:pt>
                <c:pt idx="15052">
                  <c:v>7.1635623535216482</c:v>
                </c:pt>
                <c:pt idx="15053">
                  <c:v>7.1543110891821886</c:v>
                </c:pt>
                <c:pt idx="15054">
                  <c:v>7.1481435796225483</c:v>
                </c:pt>
                <c:pt idx="15055">
                  <c:v>7.141976070062908</c:v>
                </c:pt>
                <c:pt idx="15056">
                  <c:v>7.1327248057234494</c:v>
                </c:pt>
                <c:pt idx="15057">
                  <c:v>7.1327248057234494</c:v>
                </c:pt>
                <c:pt idx="15058">
                  <c:v>7.1234735413839889</c:v>
                </c:pt>
                <c:pt idx="15059">
                  <c:v>7.1173060318243495</c:v>
                </c:pt>
                <c:pt idx="15060">
                  <c:v>7.1111385222647092</c:v>
                </c:pt>
                <c:pt idx="15061">
                  <c:v>7.1049710127050689</c:v>
                </c:pt>
                <c:pt idx="15062">
                  <c:v>7.0988035031454304</c:v>
                </c:pt>
                <c:pt idx="15063">
                  <c:v>7.0926359935857901</c:v>
                </c:pt>
                <c:pt idx="15064">
                  <c:v>7.0864684840261498</c:v>
                </c:pt>
                <c:pt idx="15065">
                  <c:v>7.0803009744665104</c:v>
                </c:pt>
                <c:pt idx="15066">
                  <c:v>7.0741334649068701</c:v>
                </c:pt>
                <c:pt idx="15067">
                  <c:v>7.0679659553472298</c:v>
                </c:pt>
                <c:pt idx="15068">
                  <c:v>7.0617984457875913</c:v>
                </c:pt>
                <c:pt idx="15069">
                  <c:v>7.055630936227951</c:v>
                </c:pt>
                <c:pt idx="15070">
                  <c:v>7.0494634266683107</c:v>
                </c:pt>
                <c:pt idx="15071">
                  <c:v>7.0432959171086722</c:v>
                </c:pt>
                <c:pt idx="15072">
                  <c:v>7.0371284075490319</c:v>
                </c:pt>
                <c:pt idx="15073">
                  <c:v>7.0278771432095724</c:v>
                </c:pt>
                <c:pt idx="15074">
                  <c:v>7.0278771432095724</c:v>
                </c:pt>
                <c:pt idx="15075">
                  <c:v>7.0186258788701119</c:v>
                </c:pt>
                <c:pt idx="15076">
                  <c:v>7.0124583693104734</c:v>
                </c:pt>
                <c:pt idx="15077">
                  <c:v>7.0062908597508331</c:v>
                </c:pt>
                <c:pt idx="15078">
                  <c:v>7.0001233501911928</c:v>
                </c:pt>
                <c:pt idx="15079">
                  <c:v>6.9939558406315534</c:v>
                </c:pt>
                <c:pt idx="15080">
                  <c:v>6.9877883310719131</c:v>
                </c:pt>
                <c:pt idx="15081">
                  <c:v>6.9816208215122728</c:v>
                </c:pt>
                <c:pt idx="15082">
                  <c:v>6.9754533119526343</c:v>
                </c:pt>
                <c:pt idx="15083">
                  <c:v>6.969285802392994</c:v>
                </c:pt>
                <c:pt idx="15084">
                  <c:v>6.9600345380535336</c:v>
                </c:pt>
                <c:pt idx="15085">
                  <c:v>6.9600345380535336</c:v>
                </c:pt>
                <c:pt idx="15086">
                  <c:v>6.950783273714074</c:v>
                </c:pt>
                <c:pt idx="15087">
                  <c:v>6.9446157641544337</c:v>
                </c:pt>
                <c:pt idx="15088">
                  <c:v>6.935364499814975</c:v>
                </c:pt>
                <c:pt idx="15089">
                  <c:v>6.935364499814975</c:v>
                </c:pt>
                <c:pt idx="15090">
                  <c:v>6.9261132354755146</c:v>
                </c:pt>
                <c:pt idx="15091">
                  <c:v>6.9199457259158752</c:v>
                </c:pt>
                <c:pt idx="15092">
                  <c:v>6.9137782163562349</c:v>
                </c:pt>
                <c:pt idx="15093">
                  <c:v>6.9076107067965946</c:v>
                </c:pt>
                <c:pt idx="15094">
                  <c:v>6.9014431972369561</c:v>
                </c:pt>
                <c:pt idx="15095">
                  <c:v>6.8952756876773158</c:v>
                </c:pt>
                <c:pt idx="15096">
                  <c:v>6.8891081781176755</c:v>
                </c:pt>
                <c:pt idx="15097">
                  <c:v>6.8798569137782168</c:v>
                </c:pt>
                <c:pt idx="15098">
                  <c:v>6.8798569137782168</c:v>
                </c:pt>
                <c:pt idx="15099">
                  <c:v>6.8706056494387564</c:v>
                </c:pt>
                <c:pt idx="15100">
                  <c:v>6.8613543850992968</c:v>
                </c:pt>
                <c:pt idx="15101">
                  <c:v>6.8613543850992968</c:v>
                </c:pt>
                <c:pt idx="15102">
                  <c:v>6.8521031207598364</c:v>
                </c:pt>
                <c:pt idx="15103">
                  <c:v>6.8459356112001979</c:v>
                </c:pt>
                <c:pt idx="15104">
                  <c:v>6.8397681016405576</c:v>
                </c:pt>
                <c:pt idx="15105">
                  <c:v>6.8336005920809182</c:v>
                </c:pt>
                <c:pt idx="15106">
                  <c:v>6.8274330825212779</c:v>
                </c:pt>
                <c:pt idx="15107">
                  <c:v>6.8212655729616376</c:v>
                </c:pt>
                <c:pt idx="15108">
                  <c:v>6.8150980634019991</c:v>
                </c:pt>
                <c:pt idx="15109">
                  <c:v>6.8089305538423588</c:v>
                </c:pt>
                <c:pt idx="15110">
                  <c:v>6.8027630442827185</c:v>
                </c:pt>
                <c:pt idx="15111">
                  <c:v>6.7935117799432589</c:v>
                </c:pt>
                <c:pt idx="15112">
                  <c:v>6.7935117799432589</c:v>
                </c:pt>
                <c:pt idx="15113">
                  <c:v>6.7842605156037985</c:v>
                </c:pt>
                <c:pt idx="15114">
                  <c:v>6.77809300604416</c:v>
                </c:pt>
                <c:pt idx="15115">
                  <c:v>6.7719254964845197</c:v>
                </c:pt>
                <c:pt idx="15116">
                  <c:v>6.7657579869248794</c:v>
                </c:pt>
                <c:pt idx="15117">
                  <c:v>6.75959047736524</c:v>
                </c:pt>
                <c:pt idx="15118">
                  <c:v>6.7534229678055997</c:v>
                </c:pt>
                <c:pt idx="15119">
                  <c:v>6.7472554582459594</c:v>
                </c:pt>
                <c:pt idx="15120">
                  <c:v>6.7410879486863209</c:v>
                </c:pt>
                <c:pt idx="15121">
                  <c:v>6.7349204391266806</c:v>
                </c:pt>
                <c:pt idx="15122">
                  <c:v>6.7287529295670403</c:v>
                </c:pt>
                <c:pt idx="15123">
                  <c:v>6.7225854200074018</c:v>
                </c:pt>
                <c:pt idx="15124">
                  <c:v>6.7164179104477615</c:v>
                </c:pt>
                <c:pt idx="15125">
                  <c:v>6.7071666461083019</c:v>
                </c:pt>
                <c:pt idx="15126">
                  <c:v>6.7071666461083019</c:v>
                </c:pt>
                <c:pt idx="15127">
                  <c:v>6.6948316269890213</c:v>
                </c:pt>
                <c:pt idx="15128">
                  <c:v>6.6948316269890213</c:v>
                </c:pt>
                <c:pt idx="15129">
                  <c:v>6.6824966078697425</c:v>
                </c:pt>
                <c:pt idx="15130">
                  <c:v>6.6824966078697425</c:v>
                </c:pt>
                <c:pt idx="15131">
                  <c:v>6.6732453435302821</c:v>
                </c:pt>
                <c:pt idx="15132">
                  <c:v>6.6639940791908225</c:v>
                </c:pt>
                <c:pt idx="15133">
                  <c:v>6.6639940791908225</c:v>
                </c:pt>
                <c:pt idx="15134">
                  <c:v>6.6547428148513621</c:v>
                </c:pt>
                <c:pt idx="15135">
                  <c:v>6.6485753052917236</c:v>
                </c:pt>
                <c:pt idx="15136">
                  <c:v>6.6424077957320833</c:v>
                </c:pt>
                <c:pt idx="15137">
                  <c:v>6.636240286172443</c:v>
                </c:pt>
                <c:pt idx="15138">
                  <c:v>6.6300727766128036</c:v>
                </c:pt>
                <c:pt idx="15139">
                  <c:v>6.6208215122733431</c:v>
                </c:pt>
                <c:pt idx="15140">
                  <c:v>6.6208215122733431</c:v>
                </c:pt>
                <c:pt idx="15141">
                  <c:v>6.6115702479338845</c:v>
                </c:pt>
                <c:pt idx="15142">
                  <c:v>6.6054027383742442</c:v>
                </c:pt>
                <c:pt idx="15143">
                  <c:v>6.5992352288146057</c:v>
                </c:pt>
                <c:pt idx="15144">
                  <c:v>6.5930677192549654</c:v>
                </c:pt>
                <c:pt idx="15145">
                  <c:v>6.5869002096953251</c:v>
                </c:pt>
                <c:pt idx="15146">
                  <c:v>6.5807327001356857</c:v>
                </c:pt>
                <c:pt idx="15147">
                  <c:v>6.5745651905760454</c:v>
                </c:pt>
                <c:pt idx="15148">
                  <c:v>6.5683976810164051</c:v>
                </c:pt>
                <c:pt idx="15149">
                  <c:v>6.5622301714567666</c:v>
                </c:pt>
                <c:pt idx="15150">
                  <c:v>6.5560626618971263</c:v>
                </c:pt>
                <c:pt idx="15151">
                  <c:v>6.549895152337486</c:v>
                </c:pt>
                <c:pt idx="15152">
                  <c:v>6.5437276427778466</c:v>
                </c:pt>
                <c:pt idx="15153">
                  <c:v>6.5375601332182063</c:v>
                </c:pt>
                <c:pt idx="15154">
                  <c:v>6.531392623658566</c:v>
                </c:pt>
                <c:pt idx="15155">
                  <c:v>6.5252251140989275</c:v>
                </c:pt>
                <c:pt idx="15156">
                  <c:v>6.5190576045392872</c:v>
                </c:pt>
                <c:pt idx="15157">
                  <c:v>6.5128900949796469</c:v>
                </c:pt>
                <c:pt idx="15158">
                  <c:v>6.5067225854200075</c:v>
                </c:pt>
                <c:pt idx="15159">
                  <c:v>6.497471321080547</c:v>
                </c:pt>
                <c:pt idx="15160">
                  <c:v>6.497471321080547</c:v>
                </c:pt>
                <c:pt idx="15161">
                  <c:v>6.4882200567410884</c:v>
                </c:pt>
                <c:pt idx="15162">
                  <c:v>6.4820525471814481</c:v>
                </c:pt>
                <c:pt idx="15163">
                  <c:v>6.4758850376218078</c:v>
                </c:pt>
                <c:pt idx="15164">
                  <c:v>6.4697175280621693</c:v>
                </c:pt>
                <c:pt idx="15165">
                  <c:v>6.463550018502529</c:v>
                </c:pt>
                <c:pt idx="15166">
                  <c:v>6.4573825089428887</c:v>
                </c:pt>
                <c:pt idx="15167">
                  <c:v>6.4512149993832493</c:v>
                </c:pt>
                <c:pt idx="15168">
                  <c:v>6.445047489823609</c:v>
                </c:pt>
                <c:pt idx="15169">
                  <c:v>6.4388799802639687</c:v>
                </c:pt>
                <c:pt idx="15170">
                  <c:v>6.4327124707043302</c:v>
                </c:pt>
                <c:pt idx="15171">
                  <c:v>6.4265449611446899</c:v>
                </c:pt>
                <c:pt idx="15172">
                  <c:v>6.4203774515850505</c:v>
                </c:pt>
                <c:pt idx="15173">
                  <c:v>6.4142099420254102</c:v>
                </c:pt>
                <c:pt idx="15174">
                  <c:v>6.4049586776859497</c:v>
                </c:pt>
                <c:pt idx="15175">
                  <c:v>6.4049586776859497</c:v>
                </c:pt>
                <c:pt idx="15176">
                  <c:v>6.3957074133464911</c:v>
                </c:pt>
                <c:pt idx="15177">
                  <c:v>6.3895399037868508</c:v>
                </c:pt>
                <c:pt idx="15178">
                  <c:v>6.3833723942272114</c:v>
                </c:pt>
                <c:pt idx="15179">
                  <c:v>6.3772048846675711</c:v>
                </c:pt>
                <c:pt idx="15180">
                  <c:v>6.3679536203281106</c:v>
                </c:pt>
                <c:pt idx="15181">
                  <c:v>6.3679536203281106</c:v>
                </c:pt>
                <c:pt idx="15182">
                  <c:v>6.3556186012088318</c:v>
                </c:pt>
                <c:pt idx="15183">
                  <c:v>6.3556186012088318</c:v>
                </c:pt>
                <c:pt idx="15184">
                  <c:v>6.3463673368693723</c:v>
                </c:pt>
                <c:pt idx="15185">
                  <c:v>6.340199827309732</c:v>
                </c:pt>
                <c:pt idx="15186">
                  <c:v>6.3340323177500917</c:v>
                </c:pt>
                <c:pt idx="15187">
                  <c:v>6.3278648081904532</c:v>
                </c:pt>
                <c:pt idx="15188">
                  <c:v>6.3216972986308129</c:v>
                </c:pt>
                <c:pt idx="15189">
                  <c:v>6.3155297890711726</c:v>
                </c:pt>
                <c:pt idx="15190">
                  <c:v>6.3093622795115341</c:v>
                </c:pt>
                <c:pt idx="15191">
                  <c:v>6.3031947699518938</c:v>
                </c:pt>
                <c:pt idx="15192">
                  <c:v>6.2908597508326141</c:v>
                </c:pt>
                <c:pt idx="15193">
                  <c:v>6.2908597508326141</c:v>
                </c:pt>
                <c:pt idx="15194">
                  <c:v>6.2908597508326141</c:v>
                </c:pt>
                <c:pt idx="15195">
                  <c:v>6.2785247317133335</c:v>
                </c:pt>
                <c:pt idx="15196">
                  <c:v>6.272357222153695</c:v>
                </c:pt>
                <c:pt idx="15197">
                  <c:v>6.2661897125940547</c:v>
                </c:pt>
                <c:pt idx="15198">
                  <c:v>6.2600222030344144</c:v>
                </c:pt>
                <c:pt idx="15199">
                  <c:v>6.253854693474775</c:v>
                </c:pt>
                <c:pt idx="15200">
                  <c:v>6.2476871839151347</c:v>
                </c:pt>
                <c:pt idx="15201">
                  <c:v>6.2415196743554953</c:v>
                </c:pt>
                <c:pt idx="15202">
                  <c:v>6.2353521647958559</c:v>
                </c:pt>
                <c:pt idx="15203">
                  <c:v>6.2291846552362156</c:v>
                </c:pt>
                <c:pt idx="15204">
                  <c:v>6.2230171456765762</c:v>
                </c:pt>
                <c:pt idx="15205">
                  <c:v>6.2168496361169359</c:v>
                </c:pt>
                <c:pt idx="15206">
                  <c:v>6.2106821265572956</c:v>
                </c:pt>
                <c:pt idx="15207">
                  <c:v>6.2045146169976562</c:v>
                </c:pt>
                <c:pt idx="15208">
                  <c:v>6.1983471074380168</c:v>
                </c:pt>
                <c:pt idx="15209">
                  <c:v>6.1921795978783765</c:v>
                </c:pt>
                <c:pt idx="15210">
                  <c:v>6.1860120883187371</c:v>
                </c:pt>
                <c:pt idx="15211">
                  <c:v>6.1798445787590968</c:v>
                </c:pt>
                <c:pt idx="15212">
                  <c:v>6.1736770691994565</c:v>
                </c:pt>
                <c:pt idx="15213">
                  <c:v>6.1675095596398171</c:v>
                </c:pt>
                <c:pt idx="15214">
                  <c:v>6.1613420500801777</c:v>
                </c:pt>
                <c:pt idx="15215">
                  <c:v>6.1551745405205383</c:v>
                </c:pt>
                <c:pt idx="15216">
                  <c:v>6.149007030960898</c:v>
                </c:pt>
                <c:pt idx="15217">
                  <c:v>6.1397557666214384</c:v>
                </c:pt>
                <c:pt idx="15218">
                  <c:v>6.1397557666214384</c:v>
                </c:pt>
                <c:pt idx="15219">
                  <c:v>6.130504502281978</c:v>
                </c:pt>
                <c:pt idx="15220">
                  <c:v>6.1212532379425184</c:v>
                </c:pt>
                <c:pt idx="15221">
                  <c:v>6.1212532379425184</c:v>
                </c:pt>
                <c:pt idx="15222">
                  <c:v>6.1120019736030589</c:v>
                </c:pt>
                <c:pt idx="15223">
                  <c:v>6.1058344640434195</c:v>
                </c:pt>
                <c:pt idx="15224">
                  <c:v>6.09966695448378</c:v>
                </c:pt>
                <c:pt idx="15225">
                  <c:v>6.0934994449241398</c:v>
                </c:pt>
                <c:pt idx="15226">
                  <c:v>6.0873319353644995</c:v>
                </c:pt>
                <c:pt idx="15227">
                  <c:v>6.0811644258048601</c:v>
                </c:pt>
                <c:pt idx="15228">
                  <c:v>6.0749969162452198</c:v>
                </c:pt>
                <c:pt idx="15229">
                  <c:v>6.0688294066855804</c:v>
                </c:pt>
                <c:pt idx="15230">
                  <c:v>6.0626618971259409</c:v>
                </c:pt>
                <c:pt idx="15231">
                  <c:v>6.0564943875663007</c:v>
                </c:pt>
                <c:pt idx="15232">
                  <c:v>6.0503268780066604</c:v>
                </c:pt>
                <c:pt idx="15233">
                  <c:v>6.044159368447021</c:v>
                </c:pt>
                <c:pt idx="15234">
                  <c:v>6.0379918588873815</c:v>
                </c:pt>
                <c:pt idx="15235">
                  <c:v>6.0318243493277413</c:v>
                </c:pt>
                <c:pt idx="15236">
                  <c:v>6.0256568397681018</c:v>
                </c:pt>
                <c:pt idx="15237">
                  <c:v>6.0194893302084624</c:v>
                </c:pt>
                <c:pt idx="15238">
                  <c:v>6.0133218206488221</c:v>
                </c:pt>
                <c:pt idx="15239">
                  <c:v>6.0071543110891819</c:v>
                </c:pt>
                <c:pt idx="15240">
                  <c:v>6.0009868015295424</c:v>
                </c:pt>
                <c:pt idx="15241">
                  <c:v>5.9948192919699022</c:v>
                </c:pt>
                <c:pt idx="15242">
                  <c:v>5.9886517824102627</c:v>
                </c:pt>
                <c:pt idx="15243">
                  <c:v>5.9824842728506233</c:v>
                </c:pt>
                <c:pt idx="15244">
                  <c:v>5.976316763290983</c:v>
                </c:pt>
                <c:pt idx="15245">
                  <c:v>5.9701492537313428</c:v>
                </c:pt>
                <c:pt idx="15246">
                  <c:v>5.9639817441717033</c:v>
                </c:pt>
                <c:pt idx="15247">
                  <c:v>5.9578142346120639</c:v>
                </c:pt>
                <c:pt idx="15248">
                  <c:v>5.9516467250524236</c:v>
                </c:pt>
                <c:pt idx="15249">
                  <c:v>5.9454792154927842</c:v>
                </c:pt>
                <c:pt idx="15250">
                  <c:v>5.9393117059331448</c:v>
                </c:pt>
                <c:pt idx="15251">
                  <c:v>5.9331441963735045</c:v>
                </c:pt>
                <c:pt idx="15252">
                  <c:v>5.9269766868138642</c:v>
                </c:pt>
                <c:pt idx="15253">
                  <c:v>5.9208091772542248</c:v>
                </c:pt>
                <c:pt idx="15254">
                  <c:v>5.9146416676945845</c:v>
                </c:pt>
                <c:pt idx="15255">
                  <c:v>5.905390403355125</c:v>
                </c:pt>
                <c:pt idx="15256">
                  <c:v>5.905390403355125</c:v>
                </c:pt>
                <c:pt idx="15257">
                  <c:v>5.8961391390156654</c:v>
                </c:pt>
                <c:pt idx="15258">
                  <c:v>5.889971629456026</c:v>
                </c:pt>
                <c:pt idx="15259">
                  <c:v>5.8838041198963857</c:v>
                </c:pt>
                <c:pt idx="15260">
                  <c:v>5.8776366103367454</c:v>
                </c:pt>
                <c:pt idx="15261">
                  <c:v>5.871469100777106</c:v>
                </c:pt>
                <c:pt idx="15262">
                  <c:v>5.8653015912174666</c:v>
                </c:pt>
                <c:pt idx="15263">
                  <c:v>5.8591340816578272</c:v>
                </c:pt>
                <c:pt idx="15264">
                  <c:v>5.8529665720981869</c:v>
                </c:pt>
                <c:pt idx="15265">
                  <c:v>5.8467990625385466</c:v>
                </c:pt>
                <c:pt idx="15266">
                  <c:v>5.8406315529789072</c:v>
                </c:pt>
                <c:pt idx="15267">
                  <c:v>5.8344640434192669</c:v>
                </c:pt>
                <c:pt idx="15268">
                  <c:v>5.8282965338596275</c:v>
                </c:pt>
                <c:pt idx="15269">
                  <c:v>5.8221290242999881</c:v>
                </c:pt>
                <c:pt idx="15270">
                  <c:v>5.8159615147403478</c:v>
                </c:pt>
                <c:pt idx="15271">
                  <c:v>5.8067102504008883</c:v>
                </c:pt>
                <c:pt idx="15272">
                  <c:v>5.8067102504008883</c:v>
                </c:pt>
                <c:pt idx="15273">
                  <c:v>5.7974589860614278</c:v>
                </c:pt>
                <c:pt idx="15274">
                  <c:v>5.7912914765017884</c:v>
                </c:pt>
                <c:pt idx="15275">
                  <c:v>5.785123966942149</c:v>
                </c:pt>
                <c:pt idx="15276">
                  <c:v>5.7789564573825087</c:v>
                </c:pt>
                <c:pt idx="15277">
                  <c:v>5.7697051930430492</c:v>
                </c:pt>
                <c:pt idx="15278">
                  <c:v>5.7697051930430492</c:v>
                </c:pt>
                <c:pt idx="15279">
                  <c:v>5.7604539287035896</c:v>
                </c:pt>
                <c:pt idx="15280">
                  <c:v>5.7542864191439493</c:v>
                </c:pt>
                <c:pt idx="15281">
                  <c:v>5.7481189095843099</c:v>
                </c:pt>
                <c:pt idx="15282">
                  <c:v>5.7419514000246705</c:v>
                </c:pt>
                <c:pt idx="15283">
                  <c:v>5.7357838904650302</c:v>
                </c:pt>
                <c:pt idx="15284">
                  <c:v>5.7296163809053908</c:v>
                </c:pt>
                <c:pt idx="15285">
                  <c:v>5.7234488713457505</c:v>
                </c:pt>
                <c:pt idx="15286">
                  <c:v>5.7172813617861102</c:v>
                </c:pt>
                <c:pt idx="15287">
                  <c:v>5.7111138522264708</c:v>
                </c:pt>
                <c:pt idx="15288">
                  <c:v>5.7049463426668314</c:v>
                </c:pt>
                <c:pt idx="15289">
                  <c:v>5.6987788331071911</c:v>
                </c:pt>
                <c:pt idx="15290">
                  <c:v>5.6926113235475517</c:v>
                </c:pt>
                <c:pt idx="15291">
                  <c:v>5.6864438139879114</c:v>
                </c:pt>
                <c:pt idx="15292">
                  <c:v>5.6802763044282711</c:v>
                </c:pt>
                <c:pt idx="15293">
                  <c:v>5.6741087948686317</c:v>
                </c:pt>
                <c:pt idx="15294">
                  <c:v>5.6679412853089923</c:v>
                </c:pt>
                <c:pt idx="15295">
                  <c:v>5.6617737757493529</c:v>
                </c:pt>
                <c:pt idx="15296">
                  <c:v>5.6556062661897126</c:v>
                </c:pt>
                <c:pt idx="15297">
                  <c:v>5.6494387566300732</c:v>
                </c:pt>
                <c:pt idx="15298">
                  <c:v>5.6432712470704329</c:v>
                </c:pt>
                <c:pt idx="15299">
                  <c:v>5.6371037375107926</c:v>
                </c:pt>
                <c:pt idx="15300">
                  <c:v>5.6309362279511532</c:v>
                </c:pt>
                <c:pt idx="15301">
                  <c:v>5.6247687183915138</c:v>
                </c:pt>
                <c:pt idx="15302">
                  <c:v>5.6186012088318735</c:v>
                </c:pt>
                <c:pt idx="15303">
                  <c:v>5.6124336992722341</c:v>
                </c:pt>
                <c:pt idx="15304">
                  <c:v>5.6062661897125938</c:v>
                </c:pt>
                <c:pt idx="15305">
                  <c:v>5.6000986801529535</c:v>
                </c:pt>
                <c:pt idx="15306">
                  <c:v>5.5939311705933141</c:v>
                </c:pt>
                <c:pt idx="15307">
                  <c:v>5.5877636610336747</c:v>
                </c:pt>
                <c:pt idx="15308">
                  <c:v>5.5815961514740344</c:v>
                </c:pt>
                <c:pt idx="15309">
                  <c:v>5.575428641914395</c:v>
                </c:pt>
                <c:pt idx="15310">
                  <c:v>5.5692611323547556</c:v>
                </c:pt>
                <c:pt idx="15311">
                  <c:v>5.5630936227951153</c:v>
                </c:pt>
                <c:pt idx="15312">
                  <c:v>5.556926113235475</c:v>
                </c:pt>
                <c:pt idx="15313">
                  <c:v>5.5507586036758356</c:v>
                </c:pt>
                <c:pt idx="15314">
                  <c:v>5.5445910941161962</c:v>
                </c:pt>
                <c:pt idx="15315">
                  <c:v>5.5384235845565559</c:v>
                </c:pt>
                <c:pt idx="15316">
                  <c:v>5.5322560749969165</c:v>
                </c:pt>
                <c:pt idx="15317">
                  <c:v>5.5260885654372771</c:v>
                </c:pt>
                <c:pt idx="15318">
                  <c:v>5.5199210558776368</c:v>
                </c:pt>
                <c:pt idx="15319">
                  <c:v>5.5137535463179965</c:v>
                </c:pt>
                <c:pt idx="15320">
                  <c:v>5.5075860367583571</c:v>
                </c:pt>
                <c:pt idx="15321">
                  <c:v>5.5014185271987168</c:v>
                </c:pt>
                <c:pt idx="15322">
                  <c:v>5.4921672628592573</c:v>
                </c:pt>
                <c:pt idx="15323">
                  <c:v>5.4921672628592573</c:v>
                </c:pt>
                <c:pt idx="15324">
                  <c:v>5.4829159985197977</c:v>
                </c:pt>
                <c:pt idx="15325">
                  <c:v>5.4767484889601574</c:v>
                </c:pt>
                <c:pt idx="15326">
                  <c:v>5.470580979400518</c:v>
                </c:pt>
                <c:pt idx="15327">
                  <c:v>5.4644134698408777</c:v>
                </c:pt>
                <c:pt idx="15328">
                  <c:v>5.4582459602812383</c:v>
                </c:pt>
                <c:pt idx="15329">
                  <c:v>5.4520784507215989</c:v>
                </c:pt>
                <c:pt idx="15330">
                  <c:v>5.4459109411619595</c:v>
                </c:pt>
                <c:pt idx="15331">
                  <c:v>5.4366596768224991</c:v>
                </c:pt>
                <c:pt idx="15332">
                  <c:v>5.4366596768224991</c:v>
                </c:pt>
                <c:pt idx="15333">
                  <c:v>5.4212409029233992</c:v>
                </c:pt>
                <c:pt idx="15334">
                  <c:v>5.4212409029233992</c:v>
                </c:pt>
                <c:pt idx="15335">
                  <c:v>5.4212409029233992</c:v>
                </c:pt>
                <c:pt idx="15336">
                  <c:v>5.4058221290243003</c:v>
                </c:pt>
                <c:pt idx="15337">
                  <c:v>5.4058221290243003</c:v>
                </c:pt>
                <c:pt idx="15338">
                  <c:v>5.3965708646848398</c:v>
                </c:pt>
                <c:pt idx="15339">
                  <c:v>5.3904033551252004</c:v>
                </c:pt>
                <c:pt idx="15340">
                  <c:v>5.3811520907857409</c:v>
                </c:pt>
                <c:pt idx="15341">
                  <c:v>5.3811520907857409</c:v>
                </c:pt>
                <c:pt idx="15342">
                  <c:v>5.3719008264462813</c:v>
                </c:pt>
                <c:pt idx="15343">
                  <c:v>5.365733316886641</c:v>
                </c:pt>
                <c:pt idx="15344">
                  <c:v>5.3595658073270016</c:v>
                </c:pt>
                <c:pt idx="15345">
                  <c:v>5.3533982977673613</c:v>
                </c:pt>
                <c:pt idx="15346">
                  <c:v>5.3472307882077219</c:v>
                </c:pt>
                <c:pt idx="15347">
                  <c:v>5.3410632786480816</c:v>
                </c:pt>
                <c:pt idx="15348">
                  <c:v>5.3348957690884422</c:v>
                </c:pt>
                <c:pt idx="15349">
                  <c:v>5.3225607499691625</c:v>
                </c:pt>
                <c:pt idx="15350">
                  <c:v>5.3225607499691625</c:v>
                </c:pt>
                <c:pt idx="15351">
                  <c:v>5.3225607499691625</c:v>
                </c:pt>
                <c:pt idx="15352">
                  <c:v>5.3102257308498828</c:v>
                </c:pt>
                <c:pt idx="15353">
                  <c:v>5.3040582212902425</c:v>
                </c:pt>
                <c:pt idx="15354">
                  <c:v>5.2978907117306031</c:v>
                </c:pt>
                <c:pt idx="15355">
                  <c:v>5.2917232021709637</c:v>
                </c:pt>
                <c:pt idx="15356">
                  <c:v>5.2855556926113234</c:v>
                </c:pt>
                <c:pt idx="15357">
                  <c:v>5.279388183051684</c:v>
                </c:pt>
                <c:pt idx="15358">
                  <c:v>5.2732206734920437</c:v>
                </c:pt>
                <c:pt idx="15359">
                  <c:v>5.2670531639324034</c:v>
                </c:pt>
                <c:pt idx="15360">
                  <c:v>5.260885654372764</c:v>
                </c:pt>
                <c:pt idx="15361">
                  <c:v>5.2547181448131246</c:v>
                </c:pt>
                <c:pt idx="15362">
                  <c:v>5.2485506352534852</c:v>
                </c:pt>
                <c:pt idx="15363">
                  <c:v>5.2423831256938449</c:v>
                </c:pt>
                <c:pt idx="15364">
                  <c:v>5.2362156161342055</c:v>
                </c:pt>
                <c:pt idx="15365">
                  <c:v>5.2300481065745652</c:v>
                </c:pt>
                <c:pt idx="15366">
                  <c:v>5.2238805970149249</c:v>
                </c:pt>
                <c:pt idx="15367">
                  <c:v>5.2177130874552855</c:v>
                </c:pt>
                <c:pt idx="15368">
                  <c:v>5.2115455778956461</c:v>
                </c:pt>
                <c:pt idx="15369">
                  <c:v>5.2053780683360058</c:v>
                </c:pt>
                <c:pt idx="15370">
                  <c:v>5.1961268039965463</c:v>
                </c:pt>
                <c:pt idx="15371">
                  <c:v>5.1961268039965463</c:v>
                </c:pt>
                <c:pt idx="15372">
                  <c:v>5.1868755396570858</c:v>
                </c:pt>
                <c:pt idx="15373">
                  <c:v>5.1807080300974464</c:v>
                </c:pt>
                <c:pt idx="15374">
                  <c:v>5.174540520537807</c:v>
                </c:pt>
                <c:pt idx="15375">
                  <c:v>5.1652892561983474</c:v>
                </c:pt>
                <c:pt idx="15376">
                  <c:v>5.1652892561983474</c:v>
                </c:pt>
                <c:pt idx="15377">
                  <c:v>5.1560379918588879</c:v>
                </c:pt>
                <c:pt idx="15378">
                  <c:v>5.1498704822992476</c:v>
                </c:pt>
                <c:pt idx="15379">
                  <c:v>5.140619217959788</c:v>
                </c:pt>
                <c:pt idx="15380">
                  <c:v>5.140619217959788</c:v>
                </c:pt>
                <c:pt idx="15381">
                  <c:v>5.1313679536203285</c:v>
                </c:pt>
                <c:pt idx="15382">
                  <c:v>5.1252004440606882</c:v>
                </c:pt>
                <c:pt idx="15383">
                  <c:v>5.1190329345010488</c:v>
                </c:pt>
                <c:pt idx="15384">
                  <c:v>5.1128654249414085</c:v>
                </c:pt>
                <c:pt idx="15385">
                  <c:v>5.1066979153817682</c:v>
                </c:pt>
                <c:pt idx="15386">
                  <c:v>5.0974466510423087</c:v>
                </c:pt>
                <c:pt idx="15387">
                  <c:v>5.0974466510423087</c:v>
                </c:pt>
                <c:pt idx="15388">
                  <c:v>5.0881953867028491</c:v>
                </c:pt>
                <c:pt idx="15389">
                  <c:v>5.0820278771432097</c:v>
                </c:pt>
                <c:pt idx="15390">
                  <c:v>5.0758603675835703</c:v>
                </c:pt>
                <c:pt idx="15391">
                  <c:v>5.06969285802393</c:v>
                </c:pt>
                <c:pt idx="15392">
                  <c:v>5.0635253484642897</c:v>
                </c:pt>
                <c:pt idx="15393">
                  <c:v>5.0573578389046503</c:v>
                </c:pt>
                <c:pt idx="15394">
                  <c:v>5.05119032934501</c:v>
                </c:pt>
                <c:pt idx="15395">
                  <c:v>5.0450228197853706</c:v>
                </c:pt>
                <c:pt idx="15396">
                  <c:v>5.0388553102257312</c:v>
                </c:pt>
                <c:pt idx="15397">
                  <c:v>5.0326878006660909</c:v>
                </c:pt>
                <c:pt idx="15398">
                  <c:v>5.0234365363266313</c:v>
                </c:pt>
                <c:pt idx="15399">
                  <c:v>5.0234365363266313</c:v>
                </c:pt>
                <c:pt idx="15400">
                  <c:v>5.0141852719871718</c:v>
                </c:pt>
                <c:pt idx="15401">
                  <c:v>5.0080177624275315</c:v>
                </c:pt>
                <c:pt idx="15402">
                  <c:v>5.0018502528678921</c:v>
                </c:pt>
                <c:pt idx="15403">
                  <c:v>4.9956827433082527</c:v>
                </c:pt>
                <c:pt idx="15404">
                  <c:v>4.9864314789687922</c:v>
                </c:pt>
                <c:pt idx="15405">
                  <c:v>4.9864314789687922</c:v>
                </c:pt>
                <c:pt idx="15406">
                  <c:v>4.9771802146293327</c:v>
                </c:pt>
                <c:pt idx="15407">
                  <c:v>4.9710127050696924</c:v>
                </c:pt>
                <c:pt idx="15408">
                  <c:v>4.9586776859504136</c:v>
                </c:pt>
                <c:pt idx="15409">
                  <c:v>4.9586776859504136</c:v>
                </c:pt>
                <c:pt idx="15410">
                  <c:v>4.9586776859504136</c:v>
                </c:pt>
                <c:pt idx="15411">
                  <c:v>4.9463426668311339</c:v>
                </c:pt>
                <c:pt idx="15412">
                  <c:v>4.9401751572714936</c:v>
                </c:pt>
                <c:pt idx="15413">
                  <c:v>4.9340076477118542</c:v>
                </c:pt>
                <c:pt idx="15414">
                  <c:v>4.9278401381522139</c:v>
                </c:pt>
                <c:pt idx="15415">
                  <c:v>4.9216726285925745</c:v>
                </c:pt>
                <c:pt idx="15416">
                  <c:v>4.9155051190329351</c:v>
                </c:pt>
                <c:pt idx="15417">
                  <c:v>4.9093376094732948</c:v>
                </c:pt>
                <c:pt idx="15418">
                  <c:v>4.9031700999136545</c:v>
                </c:pt>
                <c:pt idx="15419">
                  <c:v>4.8970025903540151</c:v>
                </c:pt>
                <c:pt idx="15420">
                  <c:v>4.8908350807943748</c:v>
                </c:pt>
                <c:pt idx="15421">
                  <c:v>4.8846675712347354</c:v>
                </c:pt>
                <c:pt idx="15422">
                  <c:v>4.8723325521154557</c:v>
                </c:pt>
                <c:pt idx="15423">
                  <c:v>4.8723325521154557</c:v>
                </c:pt>
                <c:pt idx="15424">
                  <c:v>4.8723325521154557</c:v>
                </c:pt>
                <c:pt idx="15425">
                  <c:v>4.8569137782163558</c:v>
                </c:pt>
                <c:pt idx="15426">
                  <c:v>4.8569137782163558</c:v>
                </c:pt>
                <c:pt idx="15427">
                  <c:v>4.8476625138768963</c:v>
                </c:pt>
                <c:pt idx="15428">
                  <c:v>4.8414950043172569</c:v>
                </c:pt>
                <c:pt idx="15429">
                  <c:v>4.8353274947576175</c:v>
                </c:pt>
                <c:pt idx="15430">
                  <c:v>4.8291599851979772</c:v>
                </c:pt>
                <c:pt idx="15431">
                  <c:v>4.8229924756383369</c:v>
                </c:pt>
                <c:pt idx="15432">
                  <c:v>4.8168249660786975</c:v>
                </c:pt>
                <c:pt idx="15433">
                  <c:v>4.8106574565190572</c:v>
                </c:pt>
                <c:pt idx="15434">
                  <c:v>4.8044899469594178</c:v>
                </c:pt>
                <c:pt idx="15435">
                  <c:v>4.7983224373997784</c:v>
                </c:pt>
                <c:pt idx="15436">
                  <c:v>4.7921549278401381</c:v>
                </c:pt>
                <c:pt idx="15437">
                  <c:v>4.7859874182804987</c:v>
                </c:pt>
                <c:pt idx="15438">
                  <c:v>4.7767361539410382</c:v>
                </c:pt>
                <c:pt idx="15439">
                  <c:v>4.7767361539410382</c:v>
                </c:pt>
                <c:pt idx="15440">
                  <c:v>4.7674848896015787</c:v>
                </c:pt>
                <c:pt idx="15441">
                  <c:v>4.7613173800419393</c:v>
                </c:pt>
                <c:pt idx="15442">
                  <c:v>4.755149870482299</c:v>
                </c:pt>
                <c:pt idx="15443">
                  <c:v>4.7458986061428394</c:v>
                </c:pt>
                <c:pt idx="15444">
                  <c:v>4.7458986061428394</c:v>
                </c:pt>
                <c:pt idx="15445">
                  <c:v>4.7366473418033799</c:v>
                </c:pt>
                <c:pt idx="15446">
                  <c:v>4.7304798322437396</c:v>
                </c:pt>
                <c:pt idx="15447">
                  <c:v>4.7243123226841002</c:v>
                </c:pt>
                <c:pt idx="15448">
                  <c:v>4.7181448131244608</c:v>
                </c:pt>
                <c:pt idx="15449">
                  <c:v>4.7119773035648205</c:v>
                </c:pt>
                <c:pt idx="15450">
                  <c:v>4.7058097940051811</c:v>
                </c:pt>
                <c:pt idx="15451">
                  <c:v>4.6934747748859005</c:v>
                </c:pt>
                <c:pt idx="15452">
                  <c:v>4.6934747748859005</c:v>
                </c:pt>
                <c:pt idx="15453">
                  <c:v>4.6934747748859005</c:v>
                </c:pt>
                <c:pt idx="15454">
                  <c:v>4.6780560009868015</c:v>
                </c:pt>
                <c:pt idx="15455">
                  <c:v>4.6780560009868015</c:v>
                </c:pt>
                <c:pt idx="15456">
                  <c:v>4.668804736647342</c:v>
                </c:pt>
                <c:pt idx="15457">
                  <c:v>4.6626372270877026</c:v>
                </c:pt>
                <c:pt idx="15458">
                  <c:v>4.6564697175280623</c:v>
                </c:pt>
                <c:pt idx="15459">
                  <c:v>4.650302207968422</c:v>
                </c:pt>
                <c:pt idx="15460">
                  <c:v>4.6441346984087826</c:v>
                </c:pt>
                <c:pt idx="15461">
                  <c:v>4.6379671888491432</c:v>
                </c:pt>
                <c:pt idx="15462">
                  <c:v>4.6317996792895029</c:v>
                </c:pt>
                <c:pt idx="15463">
                  <c:v>4.6256321697298635</c:v>
                </c:pt>
                <c:pt idx="15464">
                  <c:v>4.6194646601702232</c:v>
                </c:pt>
                <c:pt idx="15465">
                  <c:v>4.6132971506105829</c:v>
                </c:pt>
                <c:pt idx="15466">
                  <c:v>4.6071296410509435</c:v>
                </c:pt>
                <c:pt idx="15467">
                  <c:v>4.6009621314913041</c:v>
                </c:pt>
                <c:pt idx="15468">
                  <c:v>4.5917108671518445</c:v>
                </c:pt>
                <c:pt idx="15469">
                  <c:v>4.5917108671518445</c:v>
                </c:pt>
                <c:pt idx="15470">
                  <c:v>4.5762920932527447</c:v>
                </c:pt>
                <c:pt idx="15471">
                  <c:v>4.5762920932527447</c:v>
                </c:pt>
                <c:pt idx="15472">
                  <c:v>4.5762920932527447</c:v>
                </c:pt>
                <c:pt idx="15473">
                  <c:v>4.563957074133465</c:v>
                </c:pt>
                <c:pt idx="15474">
                  <c:v>4.5577895645738247</c:v>
                </c:pt>
                <c:pt idx="15475">
                  <c:v>4.5516220550141853</c:v>
                </c:pt>
                <c:pt idx="15476">
                  <c:v>4.5454545454545459</c:v>
                </c:pt>
                <c:pt idx="15477">
                  <c:v>4.5392870358949056</c:v>
                </c:pt>
                <c:pt idx="15478">
                  <c:v>4.5331195263352653</c:v>
                </c:pt>
                <c:pt idx="15479">
                  <c:v>4.5269520167756259</c:v>
                </c:pt>
                <c:pt idx="15480">
                  <c:v>4.5207845072159865</c:v>
                </c:pt>
                <c:pt idx="15481">
                  <c:v>4.5146169976563462</c:v>
                </c:pt>
                <c:pt idx="15482">
                  <c:v>4.5053657333168866</c:v>
                </c:pt>
                <c:pt idx="15483">
                  <c:v>4.5053657333168866</c:v>
                </c:pt>
                <c:pt idx="15484">
                  <c:v>4.4961144689774271</c:v>
                </c:pt>
                <c:pt idx="15485">
                  <c:v>4.4868632046379666</c:v>
                </c:pt>
                <c:pt idx="15486">
                  <c:v>4.4868632046379666</c:v>
                </c:pt>
                <c:pt idx="15487">
                  <c:v>4.4745281855186878</c:v>
                </c:pt>
                <c:pt idx="15488">
                  <c:v>4.4745281855186878</c:v>
                </c:pt>
                <c:pt idx="15489">
                  <c:v>4.4652769211792283</c:v>
                </c:pt>
                <c:pt idx="15490">
                  <c:v>4.459109411619588</c:v>
                </c:pt>
                <c:pt idx="15491">
                  <c:v>4.4529419020599477</c:v>
                </c:pt>
                <c:pt idx="15492">
                  <c:v>4.4467743925003083</c:v>
                </c:pt>
                <c:pt idx="15493">
                  <c:v>4.4375231281608487</c:v>
                </c:pt>
                <c:pt idx="15494">
                  <c:v>4.4375231281608487</c:v>
                </c:pt>
                <c:pt idx="15495">
                  <c:v>4.4282718638213892</c:v>
                </c:pt>
                <c:pt idx="15496">
                  <c:v>4.4190205994819296</c:v>
                </c:pt>
                <c:pt idx="15497">
                  <c:v>4.4190205994819296</c:v>
                </c:pt>
                <c:pt idx="15498">
                  <c:v>4.4097693351424692</c:v>
                </c:pt>
                <c:pt idx="15499">
                  <c:v>4.4036018255828298</c:v>
                </c:pt>
                <c:pt idx="15500">
                  <c:v>4.3943505612433702</c:v>
                </c:pt>
                <c:pt idx="15501">
                  <c:v>4.3943505612433702</c:v>
                </c:pt>
                <c:pt idx="15502">
                  <c:v>4.3850992969039106</c:v>
                </c:pt>
                <c:pt idx="15503">
                  <c:v>4.3727642777846309</c:v>
                </c:pt>
                <c:pt idx="15504">
                  <c:v>4.3727642777846309</c:v>
                </c:pt>
                <c:pt idx="15505">
                  <c:v>4.3727642777846309</c:v>
                </c:pt>
                <c:pt idx="15506">
                  <c:v>4.3604292586653504</c:v>
                </c:pt>
                <c:pt idx="15507">
                  <c:v>4.354261749105711</c:v>
                </c:pt>
                <c:pt idx="15508">
                  <c:v>4.3450104847662514</c:v>
                </c:pt>
                <c:pt idx="15509">
                  <c:v>4.3450104847662514</c:v>
                </c:pt>
                <c:pt idx="15510">
                  <c:v>4.3357592204267918</c:v>
                </c:pt>
                <c:pt idx="15511">
                  <c:v>4.3265079560873314</c:v>
                </c:pt>
                <c:pt idx="15512">
                  <c:v>4.3265079560873314</c:v>
                </c:pt>
                <c:pt idx="15513">
                  <c:v>4.3172566917478719</c:v>
                </c:pt>
                <c:pt idx="15514">
                  <c:v>4.3110891821882324</c:v>
                </c:pt>
                <c:pt idx="15515">
                  <c:v>4.304921672628593</c:v>
                </c:pt>
                <c:pt idx="15516">
                  <c:v>4.2987541630689527</c:v>
                </c:pt>
                <c:pt idx="15517">
                  <c:v>4.2925866535093133</c:v>
                </c:pt>
                <c:pt idx="15518">
                  <c:v>4.286419143949673</c:v>
                </c:pt>
                <c:pt idx="15519">
                  <c:v>4.2802516343900328</c:v>
                </c:pt>
                <c:pt idx="15520">
                  <c:v>4.2740841248303933</c:v>
                </c:pt>
                <c:pt idx="15521">
                  <c:v>4.2679166152707539</c:v>
                </c:pt>
                <c:pt idx="15522">
                  <c:v>4.2524978413716541</c:v>
                </c:pt>
                <c:pt idx="15523">
                  <c:v>4.2524978413716541</c:v>
                </c:pt>
                <c:pt idx="15524">
                  <c:v>4.2524978413716541</c:v>
                </c:pt>
                <c:pt idx="15525">
                  <c:v>4.2524978413716541</c:v>
                </c:pt>
                <c:pt idx="15526">
                  <c:v>4.2370790674725543</c:v>
                </c:pt>
                <c:pt idx="15527">
                  <c:v>4.2309115579129148</c:v>
                </c:pt>
                <c:pt idx="15528">
                  <c:v>4.2247440483532754</c:v>
                </c:pt>
                <c:pt idx="15529">
                  <c:v>4.2185765387936351</c:v>
                </c:pt>
                <c:pt idx="15530">
                  <c:v>4.2124090292339957</c:v>
                </c:pt>
                <c:pt idx="15531">
                  <c:v>4.2062415196743554</c:v>
                </c:pt>
                <c:pt idx="15532">
                  <c:v>4.1969902553348959</c:v>
                </c:pt>
                <c:pt idx="15533">
                  <c:v>4.1969902553348959</c:v>
                </c:pt>
                <c:pt idx="15534">
                  <c:v>4.1877389909954363</c:v>
                </c:pt>
                <c:pt idx="15535">
                  <c:v>4.181571481435796</c:v>
                </c:pt>
                <c:pt idx="15536">
                  <c:v>4.1754039718761566</c:v>
                </c:pt>
                <c:pt idx="15537">
                  <c:v>4.1692364623165172</c:v>
                </c:pt>
                <c:pt idx="15538">
                  <c:v>4.1630689527568769</c:v>
                </c:pt>
                <c:pt idx="15539">
                  <c:v>4.1569014431972366</c:v>
                </c:pt>
                <c:pt idx="15540">
                  <c:v>4.1476501788577771</c:v>
                </c:pt>
                <c:pt idx="15541">
                  <c:v>4.1476501788577771</c:v>
                </c:pt>
                <c:pt idx="15542">
                  <c:v>4.1383989145183175</c:v>
                </c:pt>
                <c:pt idx="15543">
                  <c:v>4.1322314049586781</c:v>
                </c:pt>
                <c:pt idx="15544">
                  <c:v>4.1260638953990378</c:v>
                </c:pt>
                <c:pt idx="15545">
                  <c:v>4.1198963858393975</c:v>
                </c:pt>
                <c:pt idx="15546">
                  <c:v>4.1137288762797581</c:v>
                </c:pt>
                <c:pt idx="15547">
                  <c:v>4.1075613667201187</c:v>
                </c:pt>
                <c:pt idx="15548">
                  <c:v>4.1013938571604784</c:v>
                </c:pt>
                <c:pt idx="15549">
                  <c:v>4.095226347600839</c:v>
                </c:pt>
                <c:pt idx="15550">
                  <c:v>4.0890588380411996</c:v>
                </c:pt>
                <c:pt idx="15551">
                  <c:v>4.0828913284815593</c:v>
                </c:pt>
                <c:pt idx="15552">
                  <c:v>4.0736400641420989</c:v>
                </c:pt>
                <c:pt idx="15553">
                  <c:v>4.0736400641420989</c:v>
                </c:pt>
                <c:pt idx="15554">
                  <c:v>4.0613050450228201</c:v>
                </c:pt>
                <c:pt idx="15555">
                  <c:v>4.0613050450228201</c:v>
                </c:pt>
                <c:pt idx="15556">
                  <c:v>4.0458862711237202</c:v>
                </c:pt>
                <c:pt idx="15557">
                  <c:v>4.0458862711237202</c:v>
                </c:pt>
                <c:pt idx="15558">
                  <c:v>4.0458862711237202</c:v>
                </c:pt>
                <c:pt idx="15559">
                  <c:v>4.0335512520044405</c:v>
                </c:pt>
                <c:pt idx="15560">
                  <c:v>4.0273837424448011</c:v>
                </c:pt>
                <c:pt idx="15561">
                  <c:v>4.0181324781053416</c:v>
                </c:pt>
                <c:pt idx="15562">
                  <c:v>4.0181324781053416</c:v>
                </c:pt>
                <c:pt idx="15563">
                  <c:v>4.008881213765882</c:v>
                </c:pt>
                <c:pt idx="15564">
                  <c:v>4.0027137042062417</c:v>
                </c:pt>
                <c:pt idx="15565">
                  <c:v>3.9934624398667817</c:v>
                </c:pt>
                <c:pt idx="15566">
                  <c:v>3.9934624398667817</c:v>
                </c:pt>
                <c:pt idx="15567">
                  <c:v>3.9842111755273217</c:v>
                </c:pt>
                <c:pt idx="15568">
                  <c:v>3.9780436659676823</c:v>
                </c:pt>
                <c:pt idx="15569">
                  <c:v>3.9687924016282223</c:v>
                </c:pt>
                <c:pt idx="15570">
                  <c:v>3.9687924016282223</c:v>
                </c:pt>
                <c:pt idx="15571">
                  <c:v>3.9595411372887628</c:v>
                </c:pt>
                <c:pt idx="15572">
                  <c:v>3.9533736277291229</c:v>
                </c:pt>
                <c:pt idx="15573">
                  <c:v>3.9472061181694826</c:v>
                </c:pt>
                <c:pt idx="15574">
                  <c:v>3.9379548538300231</c:v>
                </c:pt>
                <c:pt idx="15575">
                  <c:v>3.9379548538300231</c:v>
                </c:pt>
                <c:pt idx="15576">
                  <c:v>3.9287035894905635</c:v>
                </c:pt>
                <c:pt idx="15577">
                  <c:v>3.9225360799309237</c:v>
                </c:pt>
                <c:pt idx="15578">
                  <c:v>3.9163685703712843</c:v>
                </c:pt>
                <c:pt idx="15579">
                  <c:v>3.9071173060318243</c:v>
                </c:pt>
                <c:pt idx="15580">
                  <c:v>3.9071173060318243</c:v>
                </c:pt>
                <c:pt idx="15581">
                  <c:v>3.8978660416923647</c:v>
                </c:pt>
                <c:pt idx="15582">
                  <c:v>3.8916985321327249</c:v>
                </c:pt>
                <c:pt idx="15583">
                  <c:v>3.8855310225730846</c:v>
                </c:pt>
                <c:pt idx="15584">
                  <c:v>3.8793635130134452</c:v>
                </c:pt>
                <c:pt idx="15585">
                  <c:v>3.8731960034538058</c:v>
                </c:pt>
                <c:pt idx="15586">
                  <c:v>3.8670284938941655</c:v>
                </c:pt>
                <c:pt idx="15587">
                  <c:v>3.8608609843345256</c:v>
                </c:pt>
                <c:pt idx="15588">
                  <c:v>3.8546934747748862</c:v>
                </c:pt>
                <c:pt idx="15589">
                  <c:v>3.8485259652152459</c:v>
                </c:pt>
                <c:pt idx="15590">
                  <c:v>3.8423584556556061</c:v>
                </c:pt>
                <c:pt idx="15591">
                  <c:v>3.8361909460959667</c:v>
                </c:pt>
                <c:pt idx="15592">
                  <c:v>3.8300234365363264</c:v>
                </c:pt>
                <c:pt idx="15593">
                  <c:v>3.8238559269766865</c:v>
                </c:pt>
                <c:pt idx="15594">
                  <c:v>3.8176884174170471</c:v>
                </c:pt>
                <c:pt idx="15595">
                  <c:v>3.8115209078574077</c:v>
                </c:pt>
                <c:pt idx="15596">
                  <c:v>3.8022696435179477</c:v>
                </c:pt>
                <c:pt idx="15597">
                  <c:v>3.8022696435179477</c:v>
                </c:pt>
                <c:pt idx="15598">
                  <c:v>3.7930183791784882</c:v>
                </c:pt>
                <c:pt idx="15599">
                  <c:v>3.7868508696188479</c:v>
                </c:pt>
                <c:pt idx="15600">
                  <c:v>3.780683360059208</c:v>
                </c:pt>
                <c:pt idx="15601">
                  <c:v>3.7745158504995686</c:v>
                </c:pt>
                <c:pt idx="15602">
                  <c:v>3.7652645861601086</c:v>
                </c:pt>
                <c:pt idx="15603">
                  <c:v>3.7652645861601086</c:v>
                </c:pt>
                <c:pt idx="15604">
                  <c:v>3.7560133218206491</c:v>
                </c:pt>
                <c:pt idx="15605">
                  <c:v>3.7498458122610088</c:v>
                </c:pt>
                <c:pt idx="15606">
                  <c:v>3.7436783027013689</c:v>
                </c:pt>
                <c:pt idx="15607">
                  <c:v>3.7375107931417295</c:v>
                </c:pt>
                <c:pt idx="15608">
                  <c:v>3.7313432835820892</c:v>
                </c:pt>
                <c:pt idx="15609">
                  <c:v>3.7251757740224498</c:v>
                </c:pt>
                <c:pt idx="15610">
                  <c:v>3.71900826446281</c:v>
                </c:pt>
                <c:pt idx="15611">
                  <c:v>3.7128407549031706</c:v>
                </c:pt>
                <c:pt idx="15612">
                  <c:v>3.7066732453435303</c:v>
                </c:pt>
                <c:pt idx="15613">
                  <c:v>3.7005057357838904</c:v>
                </c:pt>
                <c:pt idx="15614">
                  <c:v>3.694338226224251</c:v>
                </c:pt>
                <c:pt idx="15615">
                  <c:v>3.6881707166646107</c:v>
                </c:pt>
                <c:pt idx="15616">
                  <c:v>3.6820032071049709</c:v>
                </c:pt>
                <c:pt idx="15617">
                  <c:v>3.6758356975453315</c:v>
                </c:pt>
                <c:pt idx="15618">
                  <c:v>3.6696681879856912</c:v>
                </c:pt>
                <c:pt idx="15619">
                  <c:v>3.6635006784260513</c:v>
                </c:pt>
                <c:pt idx="15620">
                  <c:v>3.6573331688664119</c:v>
                </c:pt>
                <c:pt idx="15621">
                  <c:v>3.6480819045269524</c:v>
                </c:pt>
                <c:pt idx="15622">
                  <c:v>3.6480819045269524</c:v>
                </c:pt>
                <c:pt idx="15623">
                  <c:v>3.6388306401874924</c:v>
                </c:pt>
                <c:pt idx="15624">
                  <c:v>3.6326631306278521</c:v>
                </c:pt>
                <c:pt idx="15625">
                  <c:v>3.6264956210682127</c:v>
                </c:pt>
                <c:pt idx="15626">
                  <c:v>3.6203281115085728</c:v>
                </c:pt>
                <c:pt idx="15627">
                  <c:v>3.6141606019489334</c:v>
                </c:pt>
                <c:pt idx="15628">
                  <c:v>3.6079930923892931</c:v>
                </c:pt>
                <c:pt idx="15629">
                  <c:v>3.6018255828296533</c:v>
                </c:pt>
                <c:pt idx="15630">
                  <c:v>3.5956580732700139</c:v>
                </c:pt>
                <c:pt idx="15631">
                  <c:v>3.5894905637103736</c:v>
                </c:pt>
                <c:pt idx="15632">
                  <c:v>3.5833230541507342</c:v>
                </c:pt>
                <c:pt idx="15633">
                  <c:v>3.5771555445910943</c:v>
                </c:pt>
                <c:pt idx="15634">
                  <c:v>3.570988035031454</c:v>
                </c:pt>
                <c:pt idx="15635">
                  <c:v>3.5648205254718146</c:v>
                </c:pt>
                <c:pt idx="15636">
                  <c:v>3.5586530159121748</c:v>
                </c:pt>
                <c:pt idx="15637">
                  <c:v>3.5494017515727152</c:v>
                </c:pt>
                <c:pt idx="15638">
                  <c:v>3.5494017515727152</c:v>
                </c:pt>
                <c:pt idx="15639">
                  <c:v>3.5401504872332552</c:v>
                </c:pt>
                <c:pt idx="15640">
                  <c:v>3.5308992228937957</c:v>
                </c:pt>
                <c:pt idx="15641">
                  <c:v>3.5308992228937957</c:v>
                </c:pt>
                <c:pt idx="15642">
                  <c:v>3.5216479585543361</c:v>
                </c:pt>
                <c:pt idx="15643">
                  <c:v>3.5154804489946962</c:v>
                </c:pt>
                <c:pt idx="15644">
                  <c:v>3.509312939435056</c:v>
                </c:pt>
                <c:pt idx="15645">
                  <c:v>3.5000616750955964</c:v>
                </c:pt>
                <c:pt idx="15646">
                  <c:v>3.5000616750955964</c:v>
                </c:pt>
                <c:pt idx="15647">
                  <c:v>3.4877266559763171</c:v>
                </c:pt>
                <c:pt idx="15648">
                  <c:v>3.4877266559763171</c:v>
                </c:pt>
                <c:pt idx="15649">
                  <c:v>3.4784753916368572</c:v>
                </c:pt>
                <c:pt idx="15650">
                  <c:v>3.4723078820772169</c:v>
                </c:pt>
                <c:pt idx="15651">
                  <c:v>3.4661403725175775</c:v>
                </c:pt>
                <c:pt idx="15652">
                  <c:v>3.4599728629579376</c:v>
                </c:pt>
                <c:pt idx="15653">
                  <c:v>3.4538053533982973</c:v>
                </c:pt>
                <c:pt idx="15654">
                  <c:v>3.4476378438386579</c:v>
                </c:pt>
                <c:pt idx="15655">
                  <c:v>3.4414703342790185</c:v>
                </c:pt>
                <c:pt idx="15656">
                  <c:v>3.4353028247193782</c:v>
                </c:pt>
                <c:pt idx="15657">
                  <c:v>3.4291353151597384</c:v>
                </c:pt>
                <c:pt idx="15658">
                  <c:v>3.4229678056000989</c:v>
                </c:pt>
                <c:pt idx="15659">
                  <c:v>3.4137165412606389</c:v>
                </c:pt>
                <c:pt idx="15660">
                  <c:v>3.4137165412606389</c:v>
                </c:pt>
                <c:pt idx="15661">
                  <c:v>3.4044652769211794</c:v>
                </c:pt>
                <c:pt idx="15662">
                  <c:v>3.3982977673615395</c:v>
                </c:pt>
                <c:pt idx="15663">
                  <c:v>3.3921302578018993</c:v>
                </c:pt>
                <c:pt idx="15664">
                  <c:v>3.3859627482422598</c:v>
                </c:pt>
                <c:pt idx="15665">
                  <c:v>3.37979523868262</c:v>
                </c:pt>
                <c:pt idx="15666">
                  <c:v>3.3736277291229797</c:v>
                </c:pt>
                <c:pt idx="15667">
                  <c:v>3.3674602195633403</c:v>
                </c:pt>
                <c:pt idx="15668">
                  <c:v>3.3582089552238807</c:v>
                </c:pt>
                <c:pt idx="15669">
                  <c:v>3.3582089552238807</c:v>
                </c:pt>
                <c:pt idx="15670">
                  <c:v>3.3489576908844207</c:v>
                </c:pt>
                <c:pt idx="15671">
                  <c:v>3.3427901813247813</c:v>
                </c:pt>
                <c:pt idx="15672">
                  <c:v>3.336622671765141</c:v>
                </c:pt>
                <c:pt idx="15673">
                  <c:v>3.3304551622055012</c:v>
                </c:pt>
                <c:pt idx="15674">
                  <c:v>3.3242876526458618</c:v>
                </c:pt>
                <c:pt idx="15675">
                  <c:v>3.3150363883064018</c:v>
                </c:pt>
                <c:pt idx="15676">
                  <c:v>3.3150363883064018</c:v>
                </c:pt>
                <c:pt idx="15677">
                  <c:v>3.3057851239669422</c:v>
                </c:pt>
                <c:pt idx="15678">
                  <c:v>3.2996176144073028</c:v>
                </c:pt>
                <c:pt idx="15679">
                  <c:v>3.2934501048476625</c:v>
                </c:pt>
                <c:pt idx="15680">
                  <c:v>3.2872825952880227</c:v>
                </c:pt>
                <c:pt idx="15681">
                  <c:v>3.2811150857283833</c:v>
                </c:pt>
                <c:pt idx="15682">
                  <c:v>3.274947576168743</c:v>
                </c:pt>
                <c:pt idx="15683">
                  <c:v>3.2687800666091031</c:v>
                </c:pt>
                <c:pt idx="15684">
                  <c:v>3.2626125570494637</c:v>
                </c:pt>
                <c:pt idx="15685">
                  <c:v>3.2564450474898234</c:v>
                </c:pt>
                <c:pt idx="15686">
                  <c:v>3.2502775379301836</c:v>
                </c:pt>
                <c:pt idx="15687">
                  <c:v>3.2441100283705442</c:v>
                </c:pt>
                <c:pt idx="15688">
                  <c:v>3.2379425188109039</c:v>
                </c:pt>
                <c:pt idx="15689">
                  <c:v>3.2317750092512645</c:v>
                </c:pt>
                <c:pt idx="15690">
                  <c:v>3.2256074996916246</c:v>
                </c:pt>
                <c:pt idx="15691">
                  <c:v>3.2194399901319843</c:v>
                </c:pt>
                <c:pt idx="15692">
                  <c:v>3.2101887257925252</c:v>
                </c:pt>
                <c:pt idx="15693">
                  <c:v>3.2101887257925252</c:v>
                </c:pt>
                <c:pt idx="15694">
                  <c:v>3.2009374614530657</c:v>
                </c:pt>
                <c:pt idx="15695">
                  <c:v>3.1947699518934254</c:v>
                </c:pt>
                <c:pt idx="15696">
                  <c:v>3.1886024423337855</c:v>
                </c:pt>
                <c:pt idx="15697">
                  <c:v>3.1824349327741461</c:v>
                </c:pt>
                <c:pt idx="15698">
                  <c:v>3.1762674232145058</c:v>
                </c:pt>
                <c:pt idx="15699">
                  <c:v>3.170099913654866</c:v>
                </c:pt>
                <c:pt idx="15700">
                  <c:v>3.1639324040952266</c:v>
                </c:pt>
                <c:pt idx="15701">
                  <c:v>3.1577648945355863</c:v>
                </c:pt>
                <c:pt idx="15702">
                  <c:v>3.1485136301961267</c:v>
                </c:pt>
                <c:pt idx="15703">
                  <c:v>3.1485136301961267</c:v>
                </c:pt>
                <c:pt idx="15704">
                  <c:v>3.1392623658566667</c:v>
                </c:pt>
                <c:pt idx="15705">
                  <c:v>3.1269273467373875</c:v>
                </c:pt>
                <c:pt idx="15706">
                  <c:v>3.1269273467373875</c:v>
                </c:pt>
                <c:pt idx="15707">
                  <c:v>3.1269273467373875</c:v>
                </c:pt>
                <c:pt idx="15708">
                  <c:v>3.1145923276181078</c:v>
                </c:pt>
                <c:pt idx="15709">
                  <c:v>3.1084248180584679</c:v>
                </c:pt>
                <c:pt idx="15710">
                  <c:v>3.1022573084988281</c:v>
                </c:pt>
                <c:pt idx="15711">
                  <c:v>3.0960897989391882</c:v>
                </c:pt>
                <c:pt idx="15712">
                  <c:v>3.0899222893795484</c:v>
                </c:pt>
                <c:pt idx="15713">
                  <c:v>3.0837547798199085</c:v>
                </c:pt>
                <c:pt idx="15714">
                  <c:v>3.0775872702602691</c:v>
                </c:pt>
                <c:pt idx="15715">
                  <c:v>3.0714197607006293</c:v>
                </c:pt>
                <c:pt idx="15716">
                  <c:v>3.065252251140989</c:v>
                </c:pt>
                <c:pt idx="15717">
                  <c:v>3.0590847415813496</c:v>
                </c:pt>
                <c:pt idx="15718">
                  <c:v>3.0529172320217097</c:v>
                </c:pt>
                <c:pt idx="15719">
                  <c:v>3.0436659676822497</c:v>
                </c:pt>
                <c:pt idx="15720">
                  <c:v>3.0436659676822497</c:v>
                </c:pt>
                <c:pt idx="15721">
                  <c:v>3.0344147033427902</c:v>
                </c:pt>
                <c:pt idx="15722">
                  <c:v>3.0282471937831503</c:v>
                </c:pt>
                <c:pt idx="15723">
                  <c:v>3.0220796842235105</c:v>
                </c:pt>
                <c:pt idx="15724">
                  <c:v>3.0159121746638706</c:v>
                </c:pt>
                <c:pt idx="15725">
                  <c:v>3.0097446651042312</c:v>
                </c:pt>
                <c:pt idx="15726">
                  <c:v>3.0035771555445909</c:v>
                </c:pt>
                <c:pt idx="15727">
                  <c:v>2.9974096459849511</c:v>
                </c:pt>
                <c:pt idx="15728">
                  <c:v>2.9912421364253117</c:v>
                </c:pt>
                <c:pt idx="15729">
                  <c:v>2.9850746268656714</c:v>
                </c:pt>
                <c:pt idx="15730">
                  <c:v>2.978907117306032</c:v>
                </c:pt>
                <c:pt idx="15731">
                  <c:v>2.9727396077463921</c:v>
                </c:pt>
                <c:pt idx="15732">
                  <c:v>2.9665720981867523</c:v>
                </c:pt>
                <c:pt idx="15733">
                  <c:v>2.9604045886271124</c:v>
                </c:pt>
                <c:pt idx="15734">
                  <c:v>2.9542370790674726</c:v>
                </c:pt>
                <c:pt idx="15735">
                  <c:v>2.9480695695078327</c:v>
                </c:pt>
                <c:pt idx="15736">
                  <c:v>2.9419020599481929</c:v>
                </c:pt>
                <c:pt idx="15737">
                  <c:v>2.935734550388553</c:v>
                </c:pt>
                <c:pt idx="15738">
                  <c:v>2.9264832860490935</c:v>
                </c:pt>
                <c:pt idx="15739">
                  <c:v>2.9264832860490935</c:v>
                </c:pt>
                <c:pt idx="15740">
                  <c:v>2.9172320217096335</c:v>
                </c:pt>
                <c:pt idx="15741">
                  <c:v>2.9110645121499941</c:v>
                </c:pt>
                <c:pt idx="15742">
                  <c:v>2.9048970025903542</c:v>
                </c:pt>
                <c:pt idx="15743">
                  <c:v>2.8987294930307139</c:v>
                </c:pt>
                <c:pt idx="15744">
                  <c:v>2.8925619834710745</c:v>
                </c:pt>
                <c:pt idx="15745">
                  <c:v>2.8863944739114347</c:v>
                </c:pt>
                <c:pt idx="15746">
                  <c:v>2.8802269643517948</c:v>
                </c:pt>
                <c:pt idx="15747">
                  <c:v>2.874059454792155</c:v>
                </c:pt>
                <c:pt idx="15748">
                  <c:v>2.8648081904526954</c:v>
                </c:pt>
                <c:pt idx="15749">
                  <c:v>2.8648081904526954</c:v>
                </c:pt>
                <c:pt idx="15750">
                  <c:v>2.8555569261132354</c:v>
                </c:pt>
                <c:pt idx="15751">
                  <c:v>2.8493894165535956</c:v>
                </c:pt>
                <c:pt idx="15752">
                  <c:v>2.8401381522141356</c:v>
                </c:pt>
                <c:pt idx="15753">
                  <c:v>2.8401381522141356</c:v>
                </c:pt>
                <c:pt idx="15754">
                  <c:v>2.8308868878746765</c:v>
                </c:pt>
                <c:pt idx="15755">
                  <c:v>2.8247193783150366</c:v>
                </c:pt>
                <c:pt idx="15756">
                  <c:v>2.8185518687553963</c:v>
                </c:pt>
                <c:pt idx="15757">
                  <c:v>2.8123843591957569</c:v>
                </c:pt>
                <c:pt idx="15758">
                  <c:v>2.8062168496361171</c:v>
                </c:pt>
                <c:pt idx="15759">
                  <c:v>2.8000493400764768</c:v>
                </c:pt>
                <c:pt idx="15760">
                  <c:v>2.7938818305168374</c:v>
                </c:pt>
                <c:pt idx="15761">
                  <c:v>2.7877143209571975</c:v>
                </c:pt>
                <c:pt idx="15762">
                  <c:v>2.7815468113975577</c:v>
                </c:pt>
                <c:pt idx="15763">
                  <c:v>2.7753793018379178</c:v>
                </c:pt>
                <c:pt idx="15764">
                  <c:v>2.7661280374984583</c:v>
                </c:pt>
                <c:pt idx="15765">
                  <c:v>2.7661280374984583</c:v>
                </c:pt>
                <c:pt idx="15766">
                  <c:v>2.7568767731589983</c:v>
                </c:pt>
                <c:pt idx="15767">
                  <c:v>2.7507092635993584</c:v>
                </c:pt>
                <c:pt idx="15768">
                  <c:v>2.744541754039719</c:v>
                </c:pt>
                <c:pt idx="15769">
                  <c:v>2.735290489700259</c:v>
                </c:pt>
                <c:pt idx="15770">
                  <c:v>2.735290489700259</c:v>
                </c:pt>
                <c:pt idx="15771">
                  <c:v>2.7260392253607995</c:v>
                </c:pt>
                <c:pt idx="15772">
                  <c:v>2.7137042062415198</c:v>
                </c:pt>
                <c:pt idx="15773">
                  <c:v>2.7137042062415198</c:v>
                </c:pt>
                <c:pt idx="15774">
                  <c:v>2.7137042062415198</c:v>
                </c:pt>
                <c:pt idx="15775">
                  <c:v>2.7013691871222401</c:v>
                </c:pt>
                <c:pt idx="15776">
                  <c:v>2.6952016775626002</c:v>
                </c:pt>
                <c:pt idx="15777">
                  <c:v>2.6890341680029604</c:v>
                </c:pt>
                <c:pt idx="15778">
                  <c:v>2.6828666584433205</c:v>
                </c:pt>
                <c:pt idx="15779">
                  <c:v>2.6766991488836807</c:v>
                </c:pt>
                <c:pt idx="15780">
                  <c:v>2.6705316393240408</c:v>
                </c:pt>
                <c:pt idx="15781">
                  <c:v>2.6643641297644014</c:v>
                </c:pt>
                <c:pt idx="15782">
                  <c:v>2.6581966202047616</c:v>
                </c:pt>
                <c:pt idx="15783">
                  <c:v>2.6520291106451213</c:v>
                </c:pt>
                <c:pt idx="15784">
                  <c:v>2.6458616010854819</c:v>
                </c:pt>
                <c:pt idx="15785">
                  <c:v>2.639694091525842</c:v>
                </c:pt>
                <c:pt idx="15786">
                  <c:v>2.6335265819662017</c:v>
                </c:pt>
                <c:pt idx="15787">
                  <c:v>2.6273590724065623</c:v>
                </c:pt>
                <c:pt idx="15788">
                  <c:v>2.6211915628469225</c:v>
                </c:pt>
                <c:pt idx="15789">
                  <c:v>2.6119402985074625</c:v>
                </c:pt>
                <c:pt idx="15790">
                  <c:v>2.6119402985074625</c:v>
                </c:pt>
                <c:pt idx="15791">
                  <c:v>2.6026890341680029</c:v>
                </c:pt>
                <c:pt idx="15792">
                  <c:v>2.5965215246083631</c:v>
                </c:pt>
                <c:pt idx="15793">
                  <c:v>2.5903540150487232</c:v>
                </c:pt>
                <c:pt idx="15794">
                  <c:v>2.5841865054890834</c:v>
                </c:pt>
                <c:pt idx="15795">
                  <c:v>2.5780189959294439</c:v>
                </c:pt>
                <c:pt idx="15796">
                  <c:v>2.5687677315899839</c:v>
                </c:pt>
                <c:pt idx="15797">
                  <c:v>2.5687677315899839</c:v>
                </c:pt>
                <c:pt idx="15798">
                  <c:v>2.5595164672505244</c:v>
                </c:pt>
                <c:pt idx="15799">
                  <c:v>2.5533489576908841</c:v>
                </c:pt>
                <c:pt idx="15800">
                  <c:v>2.5471814481312447</c:v>
                </c:pt>
                <c:pt idx="15801">
                  <c:v>2.5410139385716048</c:v>
                </c:pt>
                <c:pt idx="15802">
                  <c:v>2.534846429011965</c:v>
                </c:pt>
                <c:pt idx="15803">
                  <c:v>2.5286789194523251</c:v>
                </c:pt>
                <c:pt idx="15804">
                  <c:v>2.5225114098926853</c:v>
                </c:pt>
                <c:pt idx="15805">
                  <c:v>2.5163439003330454</c:v>
                </c:pt>
                <c:pt idx="15806">
                  <c:v>2.5101763907734056</c:v>
                </c:pt>
                <c:pt idx="15807">
                  <c:v>2.5040088812137657</c:v>
                </c:pt>
                <c:pt idx="15808">
                  <c:v>2.4978413716541263</c:v>
                </c:pt>
                <c:pt idx="15809">
                  <c:v>2.491673862094486</c:v>
                </c:pt>
                <c:pt idx="15810">
                  <c:v>2.4855063525348462</c:v>
                </c:pt>
                <c:pt idx="15811">
                  <c:v>2.4793388429752068</c:v>
                </c:pt>
                <c:pt idx="15812">
                  <c:v>2.4731713334155669</c:v>
                </c:pt>
                <c:pt idx="15813">
                  <c:v>2.4670038238559271</c:v>
                </c:pt>
                <c:pt idx="15814">
                  <c:v>2.4608363142962872</c:v>
                </c:pt>
                <c:pt idx="15815">
                  <c:v>2.4546688047366474</c:v>
                </c:pt>
                <c:pt idx="15816">
                  <c:v>2.4485012951770075</c:v>
                </c:pt>
                <c:pt idx="15817">
                  <c:v>2.4423337856173677</c:v>
                </c:pt>
                <c:pt idx="15818">
                  <c:v>2.4361662760577278</c:v>
                </c:pt>
                <c:pt idx="15819">
                  <c:v>2.4269150117182678</c:v>
                </c:pt>
                <c:pt idx="15820">
                  <c:v>2.4269150117182678</c:v>
                </c:pt>
                <c:pt idx="15821">
                  <c:v>2.4176637473788087</c:v>
                </c:pt>
                <c:pt idx="15822">
                  <c:v>2.4114962378191684</c:v>
                </c:pt>
                <c:pt idx="15823">
                  <c:v>2.4053287282595286</c:v>
                </c:pt>
                <c:pt idx="15824">
                  <c:v>2.396077463920069</c:v>
                </c:pt>
                <c:pt idx="15825">
                  <c:v>2.396077463920069</c:v>
                </c:pt>
                <c:pt idx="15826">
                  <c:v>2.386826199580609</c:v>
                </c:pt>
                <c:pt idx="15827">
                  <c:v>2.3806586900209696</c:v>
                </c:pt>
                <c:pt idx="15828">
                  <c:v>2.3744911804613298</c:v>
                </c:pt>
                <c:pt idx="15829">
                  <c:v>2.3652399161218698</c:v>
                </c:pt>
                <c:pt idx="15830">
                  <c:v>2.3652399161218698</c:v>
                </c:pt>
                <c:pt idx="15831">
                  <c:v>2.3559886517824102</c:v>
                </c:pt>
                <c:pt idx="15832">
                  <c:v>2.3467373874429502</c:v>
                </c:pt>
                <c:pt idx="15833">
                  <c:v>2.3467373874429502</c:v>
                </c:pt>
                <c:pt idx="15834">
                  <c:v>2.3374861231034907</c:v>
                </c:pt>
                <c:pt idx="15835">
                  <c:v>2.3313186135438513</c:v>
                </c:pt>
                <c:pt idx="15836">
                  <c:v>2.325151103984211</c:v>
                </c:pt>
                <c:pt idx="15837">
                  <c:v>2.3189835944245716</c:v>
                </c:pt>
                <c:pt idx="15838">
                  <c:v>2.3128160848649317</c:v>
                </c:pt>
                <c:pt idx="15839">
                  <c:v>2.3066485753052914</c:v>
                </c:pt>
                <c:pt idx="15840">
                  <c:v>2.300481065745652</c:v>
                </c:pt>
                <c:pt idx="15841">
                  <c:v>2.2943135561860122</c:v>
                </c:pt>
                <c:pt idx="15842">
                  <c:v>2.2881460466263723</c:v>
                </c:pt>
                <c:pt idx="15843">
                  <c:v>2.2819785370667325</c:v>
                </c:pt>
                <c:pt idx="15844">
                  <c:v>2.2758110275070926</c:v>
                </c:pt>
                <c:pt idx="15845">
                  <c:v>2.2696435179474528</c:v>
                </c:pt>
                <c:pt idx="15846">
                  <c:v>2.2634760083878129</c:v>
                </c:pt>
                <c:pt idx="15847">
                  <c:v>2.2573084988281731</c:v>
                </c:pt>
                <c:pt idx="15848">
                  <c:v>2.2511409892685337</c:v>
                </c:pt>
                <c:pt idx="15849">
                  <c:v>2.2449734797088934</c:v>
                </c:pt>
                <c:pt idx="15850">
                  <c:v>2.2388059701492535</c:v>
                </c:pt>
                <c:pt idx="15851">
                  <c:v>2.2326384605896141</c:v>
                </c:pt>
                <c:pt idx="15852">
                  <c:v>2.2264709510299738</c:v>
                </c:pt>
                <c:pt idx="15853">
                  <c:v>2.220303441470334</c:v>
                </c:pt>
                <c:pt idx="15854">
                  <c:v>2.2141359319106946</c:v>
                </c:pt>
                <c:pt idx="15855">
                  <c:v>2.2079684223510547</c:v>
                </c:pt>
                <c:pt idx="15856">
                  <c:v>2.2018009127914149</c:v>
                </c:pt>
                <c:pt idx="15857">
                  <c:v>2.195633403231775</c:v>
                </c:pt>
                <c:pt idx="15858">
                  <c:v>2.1894658936721352</c:v>
                </c:pt>
                <c:pt idx="15859">
                  <c:v>2.1832983841124953</c:v>
                </c:pt>
                <c:pt idx="15860">
                  <c:v>2.1771308745528555</c:v>
                </c:pt>
                <c:pt idx="15861">
                  <c:v>2.1709633649932156</c:v>
                </c:pt>
                <c:pt idx="15862">
                  <c:v>2.1617121006537561</c:v>
                </c:pt>
                <c:pt idx="15863">
                  <c:v>2.1617121006537561</c:v>
                </c:pt>
                <c:pt idx="15864">
                  <c:v>2.1524608363142965</c:v>
                </c:pt>
                <c:pt idx="15865">
                  <c:v>2.1432095719748365</c:v>
                </c:pt>
                <c:pt idx="15866">
                  <c:v>2.1432095719748365</c:v>
                </c:pt>
                <c:pt idx="15867">
                  <c:v>2.133958307635377</c:v>
                </c:pt>
                <c:pt idx="15868">
                  <c:v>2.1277907980757371</c:v>
                </c:pt>
                <c:pt idx="15869">
                  <c:v>2.1216232885160968</c:v>
                </c:pt>
                <c:pt idx="15870">
                  <c:v>2.1154557789564574</c:v>
                </c:pt>
                <c:pt idx="15871">
                  <c:v>2.1092882693968176</c:v>
                </c:pt>
                <c:pt idx="15872">
                  <c:v>2.1031207598371777</c:v>
                </c:pt>
                <c:pt idx="15873">
                  <c:v>2.0969532502775379</c:v>
                </c:pt>
                <c:pt idx="15874">
                  <c:v>2.090785740717898</c:v>
                </c:pt>
                <c:pt idx="15875">
                  <c:v>2.0846182311582586</c:v>
                </c:pt>
                <c:pt idx="15876">
                  <c:v>2.0784507215986183</c:v>
                </c:pt>
                <c:pt idx="15877">
                  <c:v>2.0722832120389785</c:v>
                </c:pt>
                <c:pt idx="15878">
                  <c:v>2.0661157024793391</c:v>
                </c:pt>
                <c:pt idx="15879">
                  <c:v>2.0599481929196988</c:v>
                </c:pt>
                <c:pt idx="15880">
                  <c:v>2.0537806833600594</c:v>
                </c:pt>
                <c:pt idx="15881">
                  <c:v>2.0476131738004195</c:v>
                </c:pt>
                <c:pt idx="15882">
                  <c:v>2.0414456642407797</c:v>
                </c:pt>
                <c:pt idx="15883">
                  <c:v>2.0352781546811398</c:v>
                </c:pt>
                <c:pt idx="15884">
                  <c:v>2.0260268903416803</c:v>
                </c:pt>
                <c:pt idx="15885">
                  <c:v>2.0260268903416803</c:v>
                </c:pt>
                <c:pt idx="15886">
                  <c:v>2.0167756260022203</c:v>
                </c:pt>
                <c:pt idx="15887">
                  <c:v>2.0106081164425804</c:v>
                </c:pt>
                <c:pt idx="15888">
                  <c:v>2.004440606882941</c:v>
                </c:pt>
                <c:pt idx="15889">
                  <c:v>1.9982730973233009</c:v>
                </c:pt>
                <c:pt idx="15890">
                  <c:v>1.9890218329838412</c:v>
                </c:pt>
                <c:pt idx="15891">
                  <c:v>1.9890218329838412</c:v>
                </c:pt>
                <c:pt idx="15892">
                  <c:v>1.9797705686443814</c:v>
                </c:pt>
                <c:pt idx="15893">
                  <c:v>1.9736030590847413</c:v>
                </c:pt>
                <c:pt idx="15894">
                  <c:v>1.9674355495251019</c:v>
                </c:pt>
                <c:pt idx="15895">
                  <c:v>1.9612680399654618</c:v>
                </c:pt>
                <c:pt idx="15896">
                  <c:v>1.9551005304058222</c:v>
                </c:pt>
                <c:pt idx="15897">
                  <c:v>1.9489330208461824</c:v>
                </c:pt>
                <c:pt idx="15898">
                  <c:v>1.9427655112865423</c:v>
                </c:pt>
                <c:pt idx="15899">
                  <c:v>1.9365980017269029</c:v>
                </c:pt>
                <c:pt idx="15900">
                  <c:v>1.9304304921672628</c:v>
                </c:pt>
                <c:pt idx="15901">
                  <c:v>1.924262982607623</c:v>
                </c:pt>
                <c:pt idx="15902">
                  <c:v>1.9180954730479833</c:v>
                </c:pt>
                <c:pt idx="15903">
                  <c:v>1.9119279634883433</c:v>
                </c:pt>
                <c:pt idx="15904">
                  <c:v>1.9057604539287039</c:v>
                </c:pt>
                <c:pt idx="15905">
                  <c:v>1.8995929443690638</c:v>
                </c:pt>
                <c:pt idx="15906">
                  <c:v>1.8934254348094239</c:v>
                </c:pt>
                <c:pt idx="15907">
                  <c:v>1.8872579252497843</c:v>
                </c:pt>
                <c:pt idx="15908">
                  <c:v>1.8810904156901442</c:v>
                </c:pt>
                <c:pt idx="15909">
                  <c:v>1.8749229061305044</c:v>
                </c:pt>
                <c:pt idx="15910">
                  <c:v>1.8687553965708648</c:v>
                </c:pt>
                <c:pt idx="15911">
                  <c:v>1.8625878870112249</c:v>
                </c:pt>
                <c:pt idx="15912">
                  <c:v>1.8564203774515853</c:v>
                </c:pt>
                <c:pt idx="15913">
                  <c:v>1.8502528678919452</c:v>
                </c:pt>
                <c:pt idx="15914">
                  <c:v>1.8440853583323054</c:v>
                </c:pt>
                <c:pt idx="15915">
                  <c:v>1.8379178487726657</c:v>
                </c:pt>
                <c:pt idx="15916">
                  <c:v>1.8317503392130257</c:v>
                </c:pt>
                <c:pt idx="15917">
                  <c:v>1.8255828296533858</c:v>
                </c:pt>
                <c:pt idx="15918">
                  <c:v>1.8194153200937462</c:v>
                </c:pt>
                <c:pt idx="15919">
                  <c:v>1.8132478105341063</c:v>
                </c:pt>
                <c:pt idx="15920">
                  <c:v>1.8070803009744667</c:v>
                </c:pt>
                <c:pt idx="15921">
                  <c:v>1.8009127914148266</c:v>
                </c:pt>
                <c:pt idx="15922">
                  <c:v>1.7947452818551868</c:v>
                </c:pt>
                <c:pt idx="15923">
                  <c:v>1.7885777722955472</c:v>
                </c:pt>
                <c:pt idx="15924">
                  <c:v>1.7824102627359073</c:v>
                </c:pt>
                <c:pt idx="15925">
                  <c:v>1.7762427531762672</c:v>
                </c:pt>
                <c:pt idx="15926">
                  <c:v>1.7700752436166276</c:v>
                </c:pt>
                <c:pt idx="15927">
                  <c:v>1.7639077340569878</c:v>
                </c:pt>
                <c:pt idx="15928">
                  <c:v>1.7577402244973481</c:v>
                </c:pt>
                <c:pt idx="15929">
                  <c:v>1.7515727149377083</c:v>
                </c:pt>
                <c:pt idx="15930">
                  <c:v>1.7454052053780682</c:v>
                </c:pt>
                <c:pt idx="15931">
                  <c:v>1.7392376958184286</c:v>
                </c:pt>
                <c:pt idx="15932">
                  <c:v>1.7330701862587887</c:v>
                </c:pt>
                <c:pt idx="15933">
                  <c:v>1.7269026766991487</c:v>
                </c:pt>
                <c:pt idx="15934">
                  <c:v>1.7207351671395092</c:v>
                </c:pt>
                <c:pt idx="15935">
                  <c:v>1.7114839028000495</c:v>
                </c:pt>
                <c:pt idx="15936">
                  <c:v>1.7114839028000495</c:v>
                </c:pt>
                <c:pt idx="15937">
                  <c:v>1.7022326384605897</c:v>
                </c:pt>
                <c:pt idx="15938">
                  <c:v>1.6960651289009496</c:v>
                </c:pt>
                <c:pt idx="15939">
                  <c:v>1.68989761934131</c:v>
                </c:pt>
                <c:pt idx="15940">
                  <c:v>1.6837301097816701</c:v>
                </c:pt>
                <c:pt idx="15941">
                  <c:v>1.6775626002220303</c:v>
                </c:pt>
                <c:pt idx="15942">
                  <c:v>1.6713950906623907</c:v>
                </c:pt>
                <c:pt idx="15943">
                  <c:v>1.6652275811027506</c:v>
                </c:pt>
                <c:pt idx="15944">
                  <c:v>1.6590600715431107</c:v>
                </c:pt>
                <c:pt idx="15945">
                  <c:v>1.6528925619834711</c:v>
                </c:pt>
                <c:pt idx="15946">
                  <c:v>1.6467250524238313</c:v>
                </c:pt>
                <c:pt idx="15947">
                  <c:v>1.6405575428641916</c:v>
                </c:pt>
                <c:pt idx="15948">
                  <c:v>1.6343900333045516</c:v>
                </c:pt>
                <c:pt idx="15949">
                  <c:v>1.6282225237449117</c:v>
                </c:pt>
                <c:pt idx="15950">
                  <c:v>1.6220550141852721</c:v>
                </c:pt>
                <c:pt idx="15951">
                  <c:v>1.6158875046256322</c:v>
                </c:pt>
                <c:pt idx="15952">
                  <c:v>1.6097199950659922</c:v>
                </c:pt>
                <c:pt idx="15953">
                  <c:v>1.6035524855063525</c:v>
                </c:pt>
                <c:pt idx="15954">
                  <c:v>1.5973849759467127</c:v>
                </c:pt>
                <c:pt idx="15955">
                  <c:v>1.5912174663870731</c:v>
                </c:pt>
                <c:pt idx="15956">
                  <c:v>1.585049956827433</c:v>
                </c:pt>
                <c:pt idx="15957">
                  <c:v>1.5788824472677931</c:v>
                </c:pt>
                <c:pt idx="15958">
                  <c:v>1.5727149377081535</c:v>
                </c:pt>
                <c:pt idx="15959">
                  <c:v>1.5665474281485137</c:v>
                </c:pt>
                <c:pt idx="15960">
                  <c:v>1.5603799185888738</c:v>
                </c:pt>
                <c:pt idx="15961">
                  <c:v>1.554212409029234</c:v>
                </c:pt>
                <c:pt idx="15962">
                  <c:v>1.5480448994695941</c:v>
                </c:pt>
                <c:pt idx="15963">
                  <c:v>1.5418773899099543</c:v>
                </c:pt>
                <c:pt idx="15964">
                  <c:v>1.5357098803503146</c:v>
                </c:pt>
                <c:pt idx="15965">
                  <c:v>1.5295423707906748</c:v>
                </c:pt>
                <c:pt idx="15966">
                  <c:v>1.5233748612310349</c:v>
                </c:pt>
                <c:pt idx="15967">
                  <c:v>1.5172073516713951</c:v>
                </c:pt>
                <c:pt idx="15968">
                  <c:v>1.5110398421117552</c:v>
                </c:pt>
                <c:pt idx="15969">
                  <c:v>1.5048723325521156</c:v>
                </c:pt>
                <c:pt idx="15970">
                  <c:v>1.4987048229924755</c:v>
                </c:pt>
                <c:pt idx="15971">
                  <c:v>1.4925373134328357</c:v>
                </c:pt>
                <c:pt idx="15972">
                  <c:v>1.4863698038731961</c:v>
                </c:pt>
                <c:pt idx="15973">
                  <c:v>1.4771185395337363</c:v>
                </c:pt>
                <c:pt idx="15974">
                  <c:v>1.4771185395337363</c:v>
                </c:pt>
                <c:pt idx="15975">
                  <c:v>1.4678672751942765</c:v>
                </c:pt>
                <c:pt idx="15976">
                  <c:v>1.4586160108548167</c:v>
                </c:pt>
                <c:pt idx="15977">
                  <c:v>1.4586160108548167</c:v>
                </c:pt>
                <c:pt idx="15978">
                  <c:v>1.449364746515357</c:v>
                </c:pt>
                <c:pt idx="15979">
                  <c:v>1.4431972369557173</c:v>
                </c:pt>
                <c:pt idx="15980">
                  <c:v>1.4370297273960775</c:v>
                </c:pt>
                <c:pt idx="15981">
                  <c:v>1.4308622178364376</c:v>
                </c:pt>
                <c:pt idx="15982">
                  <c:v>1.4246947082767978</c:v>
                </c:pt>
                <c:pt idx="15983">
                  <c:v>1.4185271987171579</c:v>
                </c:pt>
                <c:pt idx="15984">
                  <c:v>1.4123596891575183</c:v>
                </c:pt>
                <c:pt idx="15985">
                  <c:v>1.4061921795978785</c:v>
                </c:pt>
                <c:pt idx="15986">
                  <c:v>1.4000246700382384</c:v>
                </c:pt>
                <c:pt idx="15987">
                  <c:v>1.3938571604785988</c:v>
                </c:pt>
                <c:pt idx="15988">
                  <c:v>1.3876896509189589</c:v>
                </c:pt>
                <c:pt idx="15989">
                  <c:v>1.3815221413593193</c:v>
                </c:pt>
                <c:pt idx="15990">
                  <c:v>1.3753546317996792</c:v>
                </c:pt>
                <c:pt idx="15991">
                  <c:v>1.3691871222400394</c:v>
                </c:pt>
                <c:pt idx="15992">
                  <c:v>1.3630196126803997</c:v>
                </c:pt>
                <c:pt idx="15993">
                  <c:v>1.3568521031207599</c:v>
                </c:pt>
                <c:pt idx="15994">
                  <c:v>1.35068459356112</c:v>
                </c:pt>
                <c:pt idx="15995">
                  <c:v>1.3445170840014802</c:v>
                </c:pt>
                <c:pt idx="15996">
                  <c:v>1.3383495744418403</c:v>
                </c:pt>
                <c:pt idx="15997">
                  <c:v>1.3321820648822007</c:v>
                </c:pt>
                <c:pt idx="15998">
                  <c:v>1.3260145553225606</c:v>
                </c:pt>
                <c:pt idx="15999">
                  <c:v>1.319847045762921</c:v>
                </c:pt>
                <c:pt idx="16000">
                  <c:v>1.3136795362032812</c:v>
                </c:pt>
                <c:pt idx="16001">
                  <c:v>1.3075120266436413</c:v>
                </c:pt>
                <c:pt idx="16002">
                  <c:v>1.3013445170840015</c:v>
                </c:pt>
                <c:pt idx="16003">
                  <c:v>1.2951770075243616</c:v>
                </c:pt>
                <c:pt idx="16004">
                  <c:v>1.289009497964722</c:v>
                </c:pt>
                <c:pt idx="16005">
                  <c:v>1.2828419884050821</c:v>
                </c:pt>
                <c:pt idx="16006">
                  <c:v>1.2766744788454421</c:v>
                </c:pt>
                <c:pt idx="16007">
                  <c:v>1.2705069692858024</c:v>
                </c:pt>
                <c:pt idx="16008">
                  <c:v>1.2643394597261626</c:v>
                </c:pt>
                <c:pt idx="16009">
                  <c:v>1.2581719501665227</c:v>
                </c:pt>
                <c:pt idx="16010">
                  <c:v>1.2520044406068829</c:v>
                </c:pt>
                <c:pt idx="16011">
                  <c:v>1.245836931047243</c:v>
                </c:pt>
                <c:pt idx="16012">
                  <c:v>1.2396694214876034</c:v>
                </c:pt>
                <c:pt idx="16013">
                  <c:v>1.2335019119279635</c:v>
                </c:pt>
                <c:pt idx="16014">
                  <c:v>1.2273344023683237</c:v>
                </c:pt>
                <c:pt idx="16015">
                  <c:v>1.2211668928086838</c:v>
                </c:pt>
                <c:pt idx="16016">
                  <c:v>1.214999383249044</c:v>
                </c:pt>
                <c:pt idx="16017">
                  <c:v>1.2088318736894044</c:v>
                </c:pt>
                <c:pt idx="16018">
                  <c:v>1.2026643641297643</c:v>
                </c:pt>
                <c:pt idx="16019">
                  <c:v>1.1964968545701247</c:v>
                </c:pt>
                <c:pt idx="16020">
                  <c:v>1.1903293450104848</c:v>
                </c:pt>
                <c:pt idx="16021">
                  <c:v>1.184161835450845</c:v>
                </c:pt>
                <c:pt idx="16022">
                  <c:v>1.1779943258912051</c:v>
                </c:pt>
                <c:pt idx="16023">
                  <c:v>1.1718268163315653</c:v>
                </c:pt>
                <c:pt idx="16024">
                  <c:v>1.1656593067719256</c:v>
                </c:pt>
                <c:pt idx="16025">
                  <c:v>1.1594917972122858</c:v>
                </c:pt>
                <c:pt idx="16026">
                  <c:v>1.1533242876526457</c:v>
                </c:pt>
                <c:pt idx="16027">
                  <c:v>1.1471567780930061</c:v>
                </c:pt>
                <c:pt idx="16028">
                  <c:v>1.1409892685333662</c:v>
                </c:pt>
                <c:pt idx="16029">
                  <c:v>1.1348217589737264</c:v>
                </c:pt>
                <c:pt idx="16030">
                  <c:v>1.1286542494140865</c:v>
                </c:pt>
                <c:pt idx="16031">
                  <c:v>1.1194029850746268</c:v>
                </c:pt>
                <c:pt idx="16032">
                  <c:v>1.1194029850746268</c:v>
                </c:pt>
                <c:pt idx="16033">
                  <c:v>1.110151720735167</c:v>
                </c:pt>
                <c:pt idx="16034">
                  <c:v>1.1039842111755274</c:v>
                </c:pt>
                <c:pt idx="16035">
                  <c:v>1.0978167016158875</c:v>
                </c:pt>
                <c:pt idx="16036">
                  <c:v>1.0916491920562477</c:v>
                </c:pt>
                <c:pt idx="16037">
                  <c:v>1.0823979277167879</c:v>
                </c:pt>
                <c:pt idx="16038">
                  <c:v>1.0823979277167879</c:v>
                </c:pt>
                <c:pt idx="16039">
                  <c:v>1.0731466633773283</c:v>
                </c:pt>
                <c:pt idx="16040">
                  <c:v>1.0669791538176885</c:v>
                </c:pt>
                <c:pt idx="16041">
                  <c:v>1.0608116442580484</c:v>
                </c:pt>
                <c:pt idx="16042">
                  <c:v>1.0546441346984088</c:v>
                </c:pt>
                <c:pt idx="16043">
                  <c:v>1.0484766251387689</c:v>
                </c:pt>
                <c:pt idx="16044">
                  <c:v>1.0423091155791293</c:v>
                </c:pt>
                <c:pt idx="16045">
                  <c:v>1.0361416060194892</c:v>
                </c:pt>
                <c:pt idx="16046">
                  <c:v>1.0299740964598494</c:v>
                </c:pt>
                <c:pt idx="16047">
                  <c:v>1.0207228321203898</c:v>
                </c:pt>
                <c:pt idx="16048">
                  <c:v>1.0207228321203898</c:v>
                </c:pt>
                <c:pt idx="16049">
                  <c:v>1.0114715677809301</c:v>
                </c:pt>
                <c:pt idx="16050">
                  <c:v>1.0053040582212902</c:v>
                </c:pt>
                <c:pt idx="16051">
                  <c:v>0.99913654866165047</c:v>
                </c:pt>
                <c:pt idx="16052">
                  <c:v>0.99296903910201062</c:v>
                </c:pt>
                <c:pt idx="16053">
                  <c:v>0.98680152954237066</c:v>
                </c:pt>
                <c:pt idx="16054">
                  <c:v>0.98063401998273092</c:v>
                </c:pt>
                <c:pt idx="16055">
                  <c:v>0.97446651042309118</c:v>
                </c:pt>
                <c:pt idx="16056">
                  <c:v>0.96829900086345144</c:v>
                </c:pt>
                <c:pt idx="16057">
                  <c:v>0.96213149130381148</c:v>
                </c:pt>
                <c:pt idx="16058">
                  <c:v>0.95596398174417163</c:v>
                </c:pt>
                <c:pt idx="16059">
                  <c:v>0.94979647218453189</c:v>
                </c:pt>
                <c:pt idx="16060">
                  <c:v>0.94362896262489215</c:v>
                </c:pt>
                <c:pt idx="16061">
                  <c:v>0.93746145306525219</c:v>
                </c:pt>
                <c:pt idx="16062">
                  <c:v>0.93129394350561245</c:v>
                </c:pt>
                <c:pt idx="16063">
                  <c:v>0.9251264339459726</c:v>
                </c:pt>
                <c:pt idx="16064">
                  <c:v>0.91895892438633286</c:v>
                </c:pt>
                <c:pt idx="16065">
                  <c:v>0.9127914148266929</c:v>
                </c:pt>
                <c:pt idx="16066">
                  <c:v>0.90662390526705317</c:v>
                </c:pt>
                <c:pt idx="16067">
                  <c:v>0.90045639570741332</c:v>
                </c:pt>
                <c:pt idx="16068">
                  <c:v>0.89428888614777358</c:v>
                </c:pt>
                <c:pt idx="16069">
                  <c:v>0.88812137658813362</c:v>
                </c:pt>
                <c:pt idx="16070">
                  <c:v>0.88195386702849388</c:v>
                </c:pt>
                <c:pt idx="16071">
                  <c:v>0.87578635746885414</c:v>
                </c:pt>
                <c:pt idx="16072">
                  <c:v>0.86961884790921429</c:v>
                </c:pt>
                <c:pt idx="16073">
                  <c:v>0.86345133834957433</c:v>
                </c:pt>
                <c:pt idx="16074">
                  <c:v>0.85728382878993459</c:v>
                </c:pt>
                <c:pt idx="16075">
                  <c:v>0.85111631923029485</c:v>
                </c:pt>
                <c:pt idx="16076">
                  <c:v>0.844948809670655</c:v>
                </c:pt>
                <c:pt idx="16077">
                  <c:v>0.83878130011101515</c:v>
                </c:pt>
                <c:pt idx="16078">
                  <c:v>0.8326137905513753</c:v>
                </c:pt>
                <c:pt idx="16079">
                  <c:v>0.82644628099173556</c:v>
                </c:pt>
                <c:pt idx="16080">
                  <c:v>0.82027877143209582</c:v>
                </c:pt>
                <c:pt idx="16081">
                  <c:v>0.81411126187245586</c:v>
                </c:pt>
                <c:pt idx="16082">
                  <c:v>0.80794375231281612</c:v>
                </c:pt>
                <c:pt idx="16083">
                  <c:v>0.80177624275317627</c:v>
                </c:pt>
                <c:pt idx="16084">
                  <c:v>0.79560873319353653</c:v>
                </c:pt>
                <c:pt idx="16085">
                  <c:v>0.78944122363389657</c:v>
                </c:pt>
                <c:pt idx="16086">
                  <c:v>0.78327371407425683</c:v>
                </c:pt>
                <c:pt idx="16087">
                  <c:v>0.77710620451461698</c:v>
                </c:pt>
                <c:pt idx="16088">
                  <c:v>0.77093869495497713</c:v>
                </c:pt>
                <c:pt idx="16089">
                  <c:v>0.76477118539533739</c:v>
                </c:pt>
                <c:pt idx="16090">
                  <c:v>0.75860367583569754</c:v>
                </c:pt>
                <c:pt idx="16091">
                  <c:v>0.74935241149623777</c:v>
                </c:pt>
                <c:pt idx="16092">
                  <c:v>0.74935241149623777</c:v>
                </c:pt>
                <c:pt idx="16093">
                  <c:v>0.74010114715677811</c:v>
                </c:pt>
                <c:pt idx="16094">
                  <c:v>0.73393363759713826</c:v>
                </c:pt>
                <c:pt idx="16095">
                  <c:v>0.72776612803749852</c:v>
                </c:pt>
                <c:pt idx="16096">
                  <c:v>0.72159861847785867</c:v>
                </c:pt>
                <c:pt idx="16097">
                  <c:v>0.71543110891821882</c:v>
                </c:pt>
                <c:pt idx="16098">
                  <c:v>0.70926359935857897</c:v>
                </c:pt>
                <c:pt idx="16099">
                  <c:v>0.70309608979893923</c:v>
                </c:pt>
                <c:pt idx="16100">
                  <c:v>0.69692858023929938</c:v>
                </c:pt>
                <c:pt idx="16101">
                  <c:v>0.69076107067965964</c:v>
                </c:pt>
                <c:pt idx="16102">
                  <c:v>0.68459356112001968</c:v>
                </c:pt>
                <c:pt idx="16103">
                  <c:v>0.67842605156037994</c:v>
                </c:pt>
                <c:pt idx="16104">
                  <c:v>0.66917478722092016</c:v>
                </c:pt>
                <c:pt idx="16105">
                  <c:v>0.66917478722092016</c:v>
                </c:pt>
                <c:pt idx="16106">
                  <c:v>0.6599235228814605</c:v>
                </c:pt>
                <c:pt idx="16107">
                  <c:v>0.65375601332182065</c:v>
                </c:pt>
                <c:pt idx="16108">
                  <c:v>0.6475885037621808</c:v>
                </c:pt>
                <c:pt idx="16109">
                  <c:v>0.64142099420254106</c:v>
                </c:pt>
                <c:pt idx="16110">
                  <c:v>0.63525348464290121</c:v>
                </c:pt>
                <c:pt idx="16111">
                  <c:v>0.62908597508326136</c:v>
                </c:pt>
                <c:pt idx="16112">
                  <c:v>0.6198347107438017</c:v>
                </c:pt>
                <c:pt idx="16113">
                  <c:v>0.6198347107438017</c:v>
                </c:pt>
                <c:pt idx="16114">
                  <c:v>0.61058344640434192</c:v>
                </c:pt>
                <c:pt idx="16115">
                  <c:v>0.60441593684470218</c:v>
                </c:pt>
                <c:pt idx="16116">
                  <c:v>0.59824842728506233</c:v>
                </c:pt>
                <c:pt idx="16117">
                  <c:v>0.59208091772542248</c:v>
                </c:pt>
                <c:pt idx="16118">
                  <c:v>0.58591340816578263</c:v>
                </c:pt>
                <c:pt idx="16119">
                  <c:v>0.5797458986061429</c:v>
                </c:pt>
                <c:pt idx="16120">
                  <c:v>0.57357838904650305</c:v>
                </c:pt>
                <c:pt idx="16121">
                  <c:v>0.5674108794868632</c:v>
                </c:pt>
                <c:pt idx="16122">
                  <c:v>0.56124336992722335</c:v>
                </c:pt>
                <c:pt idx="16123">
                  <c:v>0.5550758603675835</c:v>
                </c:pt>
                <c:pt idx="16124">
                  <c:v>0.54890835080794376</c:v>
                </c:pt>
                <c:pt idx="16125">
                  <c:v>0.54274084124830391</c:v>
                </c:pt>
                <c:pt idx="16126">
                  <c:v>0.53657333168866417</c:v>
                </c:pt>
                <c:pt idx="16127">
                  <c:v>0.52732206734920439</c:v>
                </c:pt>
                <c:pt idx="16128">
                  <c:v>0.52732206734920439</c:v>
                </c:pt>
                <c:pt idx="16129">
                  <c:v>0.51807080300974462</c:v>
                </c:pt>
                <c:pt idx="16130">
                  <c:v>0.51190329345010488</c:v>
                </c:pt>
                <c:pt idx="16131">
                  <c:v>0.50573578389046503</c:v>
                </c:pt>
                <c:pt idx="16132">
                  <c:v>0.49956827433082523</c:v>
                </c:pt>
                <c:pt idx="16133">
                  <c:v>0.49340076477118533</c:v>
                </c:pt>
                <c:pt idx="16134">
                  <c:v>0.48723325521154559</c:v>
                </c:pt>
                <c:pt idx="16135">
                  <c:v>0.48106574565190574</c:v>
                </c:pt>
                <c:pt idx="16136">
                  <c:v>0.47489823609226595</c:v>
                </c:pt>
                <c:pt idx="16137">
                  <c:v>0.4687307265326261</c:v>
                </c:pt>
                <c:pt idx="16138">
                  <c:v>0.4625632169729863</c:v>
                </c:pt>
                <c:pt idx="16139">
                  <c:v>0.45639570741334645</c:v>
                </c:pt>
                <c:pt idx="16140">
                  <c:v>0.45022819785370666</c:v>
                </c:pt>
                <c:pt idx="16141">
                  <c:v>0.44406068829406681</c:v>
                </c:pt>
                <c:pt idx="16142">
                  <c:v>0.43789317873442707</c:v>
                </c:pt>
                <c:pt idx="16143">
                  <c:v>0.43172566917478716</c:v>
                </c:pt>
                <c:pt idx="16144">
                  <c:v>0.42555815961514742</c:v>
                </c:pt>
                <c:pt idx="16145">
                  <c:v>0.41939065005550757</c:v>
                </c:pt>
                <c:pt idx="16146">
                  <c:v>0.41322314049586778</c:v>
                </c:pt>
                <c:pt idx="16147">
                  <c:v>0.40705563093622793</c:v>
                </c:pt>
                <c:pt idx="16148">
                  <c:v>0.40088812137658814</c:v>
                </c:pt>
                <c:pt idx="16149">
                  <c:v>0.39472061181694829</c:v>
                </c:pt>
                <c:pt idx="16150">
                  <c:v>0.38855310225730849</c:v>
                </c:pt>
                <c:pt idx="16151">
                  <c:v>0.3823855926976687</c:v>
                </c:pt>
                <c:pt idx="16152">
                  <c:v>0.3762180831380289</c:v>
                </c:pt>
                <c:pt idx="16153">
                  <c:v>0.37005057357838905</c:v>
                </c:pt>
                <c:pt idx="16154">
                  <c:v>0.36388306401874926</c:v>
                </c:pt>
                <c:pt idx="16155">
                  <c:v>0.35771555445910941</c:v>
                </c:pt>
                <c:pt idx="16156">
                  <c:v>0.35154804489946961</c:v>
                </c:pt>
                <c:pt idx="16157">
                  <c:v>0.34538053533982982</c:v>
                </c:pt>
                <c:pt idx="16158">
                  <c:v>0.33921302578018997</c:v>
                </c:pt>
                <c:pt idx="16159">
                  <c:v>0.33304551622055018</c:v>
                </c:pt>
                <c:pt idx="16160">
                  <c:v>0.32687800666091033</c:v>
                </c:pt>
                <c:pt idx="16161">
                  <c:v>0.32071049710127053</c:v>
                </c:pt>
                <c:pt idx="16162">
                  <c:v>0.31454298754163068</c:v>
                </c:pt>
                <c:pt idx="16163">
                  <c:v>0.30837547798199089</c:v>
                </c:pt>
                <c:pt idx="16164">
                  <c:v>0.30220796842235109</c:v>
                </c:pt>
                <c:pt idx="16165">
                  <c:v>0.29604045886271124</c:v>
                </c:pt>
                <c:pt idx="16166">
                  <c:v>0.28987294930307145</c:v>
                </c:pt>
                <c:pt idx="16167">
                  <c:v>0.2837054397434316</c:v>
                </c:pt>
                <c:pt idx="16168">
                  <c:v>0.27753793018379175</c:v>
                </c:pt>
                <c:pt idx="16169">
                  <c:v>0.27137042062415195</c:v>
                </c:pt>
                <c:pt idx="16170">
                  <c:v>0.2652029110645121</c:v>
                </c:pt>
                <c:pt idx="16171">
                  <c:v>0.25903540150487231</c:v>
                </c:pt>
                <c:pt idx="16172">
                  <c:v>0.25286789194523251</c:v>
                </c:pt>
                <c:pt idx="16173">
                  <c:v>0.24670038238559266</c:v>
                </c:pt>
                <c:pt idx="16174">
                  <c:v>0.24053287282595287</c:v>
                </c:pt>
                <c:pt idx="16175">
                  <c:v>0.23436536326631305</c:v>
                </c:pt>
                <c:pt idx="16176">
                  <c:v>0.22819785370667323</c:v>
                </c:pt>
                <c:pt idx="16177">
                  <c:v>0.2220303441470334</c:v>
                </c:pt>
                <c:pt idx="16178">
                  <c:v>0.21586283458739358</c:v>
                </c:pt>
                <c:pt idx="16179">
                  <c:v>0.20661157024793389</c:v>
                </c:pt>
                <c:pt idx="16180">
                  <c:v>0.20661157024793389</c:v>
                </c:pt>
                <c:pt idx="16181">
                  <c:v>0.19736030590847414</c:v>
                </c:pt>
                <c:pt idx="16182">
                  <c:v>0.19119279634883435</c:v>
                </c:pt>
                <c:pt idx="16183">
                  <c:v>0.18502528678919453</c:v>
                </c:pt>
                <c:pt idx="16184">
                  <c:v>0.1788577772295547</c:v>
                </c:pt>
                <c:pt idx="16185">
                  <c:v>0.17269026766991491</c:v>
                </c:pt>
                <c:pt idx="16186">
                  <c:v>0.16652275811027509</c:v>
                </c:pt>
                <c:pt idx="16187">
                  <c:v>0.16035524855063527</c:v>
                </c:pt>
                <c:pt idx="16188">
                  <c:v>0.15418773899099544</c:v>
                </c:pt>
                <c:pt idx="16189">
                  <c:v>0.14802022943135562</c:v>
                </c:pt>
                <c:pt idx="16190">
                  <c:v>0.1418527198717158</c:v>
                </c:pt>
                <c:pt idx="16191">
                  <c:v>0.13568521031207598</c:v>
                </c:pt>
                <c:pt idx="16192">
                  <c:v>0.12951770075243615</c:v>
                </c:pt>
                <c:pt idx="16193">
                  <c:v>0.12335019119279633</c:v>
                </c:pt>
                <c:pt idx="16194">
                  <c:v>0.11718268163315652</c:v>
                </c:pt>
                <c:pt idx="16195">
                  <c:v>0.1110151720735167</c:v>
                </c:pt>
                <c:pt idx="16196">
                  <c:v>0.10484766251387689</c:v>
                </c:pt>
                <c:pt idx="16197">
                  <c:v>9.8680152954237071E-2</c:v>
                </c:pt>
                <c:pt idx="16198">
                  <c:v>9.2512643394597263E-2</c:v>
                </c:pt>
                <c:pt idx="16199">
                  <c:v>8.6345133834957455E-2</c:v>
                </c:pt>
                <c:pt idx="16200">
                  <c:v>8.0177624275317633E-2</c:v>
                </c:pt>
                <c:pt idx="16201">
                  <c:v>7.4010114715677811E-2</c:v>
                </c:pt>
                <c:pt idx="16202">
                  <c:v>6.7842605156037988E-2</c:v>
                </c:pt>
                <c:pt idx="16203">
                  <c:v>6.1675095596398166E-2</c:v>
                </c:pt>
                <c:pt idx="16204">
                  <c:v>5.5507586036758351E-2</c:v>
                </c:pt>
                <c:pt idx="16205">
                  <c:v>4.9340076477118536E-2</c:v>
                </c:pt>
                <c:pt idx="16206">
                  <c:v>4.3172566917478727E-2</c:v>
                </c:pt>
                <c:pt idx="16207">
                  <c:v>3.7005057357838905E-2</c:v>
                </c:pt>
                <c:pt idx="16208">
                  <c:v>3.0837547798199083E-2</c:v>
                </c:pt>
                <c:pt idx="16209">
                  <c:v>2.4670038238559268E-2</c:v>
                </c:pt>
                <c:pt idx="16210">
                  <c:v>1.8502528678919453E-2</c:v>
                </c:pt>
                <c:pt idx="16211">
                  <c:v>1.2335019119279634E-2</c:v>
                </c:pt>
                <c:pt idx="16212">
                  <c:v>6.167509559639817E-3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BD06-4600-9C34-832A1D433856}"/>
            </c:ext>
          </c:extLst>
        </c:ser>
        <c:ser>
          <c:idx val="7"/>
          <c:order val="7"/>
          <c:tx>
            <c:v>Mayanja</c:v>
          </c:tx>
          <c:spPr>
            <a:ln w="1905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xVal>
            <c:numRef>
              <c:f>Mayanja!$B$2:$B$7738</c:f>
              <c:numCache>
                <c:formatCode>General</c:formatCode>
                <c:ptCount val="7737"/>
                <c:pt idx="0">
                  <c:v>0.68</c:v>
                </c:pt>
                <c:pt idx="1">
                  <c:v>0.68</c:v>
                </c:pt>
                <c:pt idx="2">
                  <c:v>0.68</c:v>
                </c:pt>
                <c:pt idx="3">
                  <c:v>0.68</c:v>
                </c:pt>
                <c:pt idx="4">
                  <c:v>0.69099999999999995</c:v>
                </c:pt>
                <c:pt idx="5">
                  <c:v>0.749</c:v>
                </c:pt>
                <c:pt idx="6">
                  <c:v>0.80600000000000005</c:v>
                </c:pt>
                <c:pt idx="7">
                  <c:v>0.81799999999999995</c:v>
                </c:pt>
                <c:pt idx="8">
                  <c:v>0.81799999999999995</c:v>
                </c:pt>
                <c:pt idx="9">
                  <c:v>0.81799999999999995</c:v>
                </c:pt>
                <c:pt idx="10">
                  <c:v>0.81799999999999995</c:v>
                </c:pt>
                <c:pt idx="11">
                  <c:v>0.82899999999999996</c:v>
                </c:pt>
                <c:pt idx="12">
                  <c:v>0.88900000000000001</c:v>
                </c:pt>
                <c:pt idx="13">
                  <c:v>0.94899999999999995</c:v>
                </c:pt>
                <c:pt idx="14">
                  <c:v>0.96099999999999997</c:v>
                </c:pt>
                <c:pt idx="15">
                  <c:v>0.96099999999999997</c:v>
                </c:pt>
                <c:pt idx="16">
                  <c:v>0.96099999999999997</c:v>
                </c:pt>
                <c:pt idx="17">
                  <c:v>0.96099999999999997</c:v>
                </c:pt>
                <c:pt idx="18">
                  <c:v>0.96099999999999997</c:v>
                </c:pt>
                <c:pt idx="19">
                  <c:v>0.96099999999999997</c:v>
                </c:pt>
                <c:pt idx="20">
                  <c:v>0.96099999999999997</c:v>
                </c:pt>
                <c:pt idx="21">
                  <c:v>0.96099999999999997</c:v>
                </c:pt>
                <c:pt idx="22">
                  <c:v>0.96099999999999997</c:v>
                </c:pt>
                <c:pt idx="23">
                  <c:v>0.96099999999999997</c:v>
                </c:pt>
                <c:pt idx="24">
                  <c:v>0.96099999999999997</c:v>
                </c:pt>
                <c:pt idx="25">
                  <c:v>0.96099999999999997</c:v>
                </c:pt>
                <c:pt idx="26">
                  <c:v>0.96099999999999997</c:v>
                </c:pt>
                <c:pt idx="27">
                  <c:v>0.96099999999999997</c:v>
                </c:pt>
                <c:pt idx="28">
                  <c:v>0.96099999999999997</c:v>
                </c:pt>
                <c:pt idx="29">
                  <c:v>0.96099999999999997</c:v>
                </c:pt>
                <c:pt idx="30">
                  <c:v>0.97299999999999998</c:v>
                </c:pt>
                <c:pt idx="31">
                  <c:v>0.97299999999999998</c:v>
                </c:pt>
                <c:pt idx="32">
                  <c:v>0.97299999999999998</c:v>
                </c:pt>
                <c:pt idx="33">
                  <c:v>1.0349999999999999</c:v>
                </c:pt>
                <c:pt idx="34">
                  <c:v>1.097</c:v>
                </c:pt>
                <c:pt idx="35">
                  <c:v>1.097</c:v>
                </c:pt>
                <c:pt idx="36">
                  <c:v>1.109</c:v>
                </c:pt>
                <c:pt idx="37">
                  <c:v>1.1220000000000001</c:v>
                </c:pt>
                <c:pt idx="38">
                  <c:v>1.1859999999999999</c:v>
                </c:pt>
                <c:pt idx="39">
                  <c:v>1.1859999999999999</c:v>
                </c:pt>
                <c:pt idx="40">
                  <c:v>1.2490000000000001</c:v>
                </c:pt>
                <c:pt idx="41">
                  <c:v>1.262</c:v>
                </c:pt>
                <c:pt idx="42">
                  <c:v>1.262</c:v>
                </c:pt>
                <c:pt idx="43">
                  <c:v>1.2749999999999999</c:v>
                </c:pt>
                <c:pt idx="44">
                  <c:v>1.2749999999999999</c:v>
                </c:pt>
                <c:pt idx="45">
                  <c:v>1.2829999999999999</c:v>
                </c:pt>
                <c:pt idx="46">
                  <c:v>1.292</c:v>
                </c:pt>
                <c:pt idx="47">
                  <c:v>1.3240000000000001</c:v>
                </c:pt>
                <c:pt idx="48">
                  <c:v>1.3240000000000001</c:v>
                </c:pt>
                <c:pt idx="49">
                  <c:v>1.341</c:v>
                </c:pt>
                <c:pt idx="50">
                  <c:v>1.365</c:v>
                </c:pt>
                <c:pt idx="51">
                  <c:v>1.3819999999999999</c:v>
                </c:pt>
                <c:pt idx="52">
                  <c:v>1.3819999999999999</c:v>
                </c:pt>
                <c:pt idx="53">
                  <c:v>1.42</c:v>
                </c:pt>
                <c:pt idx="54">
                  <c:v>1.42</c:v>
                </c:pt>
                <c:pt idx="55">
                  <c:v>1.423</c:v>
                </c:pt>
                <c:pt idx="56">
                  <c:v>1.456</c:v>
                </c:pt>
                <c:pt idx="57">
                  <c:v>1.4650000000000001</c:v>
                </c:pt>
                <c:pt idx="58">
                  <c:v>1.4650000000000001</c:v>
                </c:pt>
                <c:pt idx="59">
                  <c:v>1.4730000000000001</c:v>
                </c:pt>
                <c:pt idx="60">
                  <c:v>1.4730000000000001</c:v>
                </c:pt>
                <c:pt idx="61">
                  <c:v>1.4730000000000001</c:v>
                </c:pt>
                <c:pt idx="62">
                  <c:v>1.4730000000000001</c:v>
                </c:pt>
                <c:pt idx="63">
                  <c:v>1.4730000000000001</c:v>
                </c:pt>
                <c:pt idx="64">
                  <c:v>1.4730000000000001</c:v>
                </c:pt>
                <c:pt idx="65">
                  <c:v>1.4870000000000001</c:v>
                </c:pt>
                <c:pt idx="66">
                  <c:v>1.514</c:v>
                </c:pt>
                <c:pt idx="67">
                  <c:v>1.524</c:v>
                </c:pt>
                <c:pt idx="68">
                  <c:v>1.595</c:v>
                </c:pt>
                <c:pt idx="69">
                  <c:v>1.6259999999999999</c:v>
                </c:pt>
                <c:pt idx="70">
                  <c:v>1.677</c:v>
                </c:pt>
                <c:pt idx="71">
                  <c:v>1.677</c:v>
                </c:pt>
                <c:pt idx="72">
                  <c:v>1.6859999999999999</c:v>
                </c:pt>
                <c:pt idx="73">
                  <c:v>1.6859999999999999</c:v>
                </c:pt>
                <c:pt idx="74">
                  <c:v>1.6859999999999999</c:v>
                </c:pt>
                <c:pt idx="75">
                  <c:v>1.7290000000000001</c:v>
                </c:pt>
                <c:pt idx="76">
                  <c:v>1.7290000000000001</c:v>
                </c:pt>
                <c:pt idx="77">
                  <c:v>1.7290000000000001</c:v>
                </c:pt>
                <c:pt idx="78">
                  <c:v>1.7290000000000001</c:v>
                </c:pt>
                <c:pt idx="79">
                  <c:v>1.7290000000000001</c:v>
                </c:pt>
                <c:pt idx="80">
                  <c:v>1.7290000000000001</c:v>
                </c:pt>
                <c:pt idx="81">
                  <c:v>1.7290000000000001</c:v>
                </c:pt>
                <c:pt idx="82">
                  <c:v>1.734</c:v>
                </c:pt>
                <c:pt idx="83">
                  <c:v>1.7470000000000001</c:v>
                </c:pt>
                <c:pt idx="84">
                  <c:v>1.7470000000000001</c:v>
                </c:pt>
                <c:pt idx="85">
                  <c:v>1.7729999999999999</c:v>
                </c:pt>
                <c:pt idx="86">
                  <c:v>1.7729999999999999</c:v>
                </c:pt>
                <c:pt idx="87">
                  <c:v>1.7809999999999999</c:v>
                </c:pt>
                <c:pt idx="88">
                  <c:v>1.7809999999999999</c:v>
                </c:pt>
                <c:pt idx="89">
                  <c:v>1.7809999999999999</c:v>
                </c:pt>
                <c:pt idx="90">
                  <c:v>1.7809999999999999</c:v>
                </c:pt>
                <c:pt idx="91">
                  <c:v>1.7809999999999999</c:v>
                </c:pt>
                <c:pt idx="92">
                  <c:v>1.7809999999999999</c:v>
                </c:pt>
                <c:pt idx="93">
                  <c:v>1.7809999999999999</c:v>
                </c:pt>
                <c:pt idx="94">
                  <c:v>1.7809999999999999</c:v>
                </c:pt>
                <c:pt idx="95">
                  <c:v>1.7809999999999999</c:v>
                </c:pt>
                <c:pt idx="96">
                  <c:v>1.7809999999999999</c:v>
                </c:pt>
                <c:pt idx="97">
                  <c:v>1.7809999999999999</c:v>
                </c:pt>
                <c:pt idx="98">
                  <c:v>1.7809999999999999</c:v>
                </c:pt>
                <c:pt idx="99">
                  <c:v>1.7809999999999999</c:v>
                </c:pt>
                <c:pt idx="100">
                  <c:v>1.7809999999999999</c:v>
                </c:pt>
                <c:pt idx="101">
                  <c:v>1.7809999999999999</c:v>
                </c:pt>
                <c:pt idx="102">
                  <c:v>1.7809999999999999</c:v>
                </c:pt>
                <c:pt idx="103">
                  <c:v>1.7809999999999999</c:v>
                </c:pt>
                <c:pt idx="104">
                  <c:v>1.7809999999999999</c:v>
                </c:pt>
                <c:pt idx="105">
                  <c:v>1.7809999999999999</c:v>
                </c:pt>
                <c:pt idx="106">
                  <c:v>1.7809999999999999</c:v>
                </c:pt>
                <c:pt idx="107">
                  <c:v>1.7809999999999999</c:v>
                </c:pt>
                <c:pt idx="108">
                  <c:v>1.7809999999999999</c:v>
                </c:pt>
                <c:pt idx="109">
                  <c:v>1.7809999999999999</c:v>
                </c:pt>
                <c:pt idx="110">
                  <c:v>1.7809999999999999</c:v>
                </c:pt>
                <c:pt idx="111">
                  <c:v>1.7809999999999999</c:v>
                </c:pt>
                <c:pt idx="112">
                  <c:v>1.7809999999999999</c:v>
                </c:pt>
                <c:pt idx="113">
                  <c:v>1.7809999999999999</c:v>
                </c:pt>
                <c:pt idx="114">
                  <c:v>1.7809999999999999</c:v>
                </c:pt>
                <c:pt idx="115">
                  <c:v>1.7809999999999999</c:v>
                </c:pt>
                <c:pt idx="116">
                  <c:v>1.7809999999999999</c:v>
                </c:pt>
                <c:pt idx="117">
                  <c:v>1.7809999999999999</c:v>
                </c:pt>
                <c:pt idx="118">
                  <c:v>1.7809999999999999</c:v>
                </c:pt>
                <c:pt idx="119">
                  <c:v>1.7809999999999999</c:v>
                </c:pt>
                <c:pt idx="120">
                  <c:v>1.7809999999999999</c:v>
                </c:pt>
                <c:pt idx="121">
                  <c:v>1.7809999999999999</c:v>
                </c:pt>
                <c:pt idx="122">
                  <c:v>1.7809999999999999</c:v>
                </c:pt>
                <c:pt idx="123">
                  <c:v>1.7809999999999999</c:v>
                </c:pt>
                <c:pt idx="124">
                  <c:v>1.7809999999999999</c:v>
                </c:pt>
                <c:pt idx="125">
                  <c:v>1.7809999999999999</c:v>
                </c:pt>
                <c:pt idx="126">
                  <c:v>1.7809999999999999</c:v>
                </c:pt>
                <c:pt idx="127">
                  <c:v>1.7809999999999999</c:v>
                </c:pt>
                <c:pt idx="128">
                  <c:v>1.7809999999999999</c:v>
                </c:pt>
                <c:pt idx="129">
                  <c:v>1.7809999999999999</c:v>
                </c:pt>
                <c:pt idx="130">
                  <c:v>1.7809999999999999</c:v>
                </c:pt>
                <c:pt idx="131">
                  <c:v>1.7809999999999999</c:v>
                </c:pt>
                <c:pt idx="132">
                  <c:v>1.7809999999999999</c:v>
                </c:pt>
                <c:pt idx="133">
                  <c:v>1.7809999999999999</c:v>
                </c:pt>
                <c:pt idx="134">
                  <c:v>1.7809999999999999</c:v>
                </c:pt>
                <c:pt idx="135">
                  <c:v>1.7809999999999999</c:v>
                </c:pt>
                <c:pt idx="136">
                  <c:v>1.7809999999999999</c:v>
                </c:pt>
                <c:pt idx="137">
                  <c:v>1.7809999999999999</c:v>
                </c:pt>
                <c:pt idx="138">
                  <c:v>1.7809999999999999</c:v>
                </c:pt>
                <c:pt idx="139">
                  <c:v>1.7809999999999999</c:v>
                </c:pt>
                <c:pt idx="140">
                  <c:v>1.7809999999999999</c:v>
                </c:pt>
                <c:pt idx="141">
                  <c:v>1.7809999999999999</c:v>
                </c:pt>
                <c:pt idx="142">
                  <c:v>1.7809999999999999</c:v>
                </c:pt>
                <c:pt idx="143">
                  <c:v>1.7809999999999999</c:v>
                </c:pt>
                <c:pt idx="144">
                  <c:v>1.7809999999999999</c:v>
                </c:pt>
                <c:pt idx="145">
                  <c:v>1.7809999999999999</c:v>
                </c:pt>
                <c:pt idx="146">
                  <c:v>1.7809999999999999</c:v>
                </c:pt>
                <c:pt idx="147">
                  <c:v>1.7809999999999999</c:v>
                </c:pt>
                <c:pt idx="148">
                  <c:v>1.7809999999999999</c:v>
                </c:pt>
                <c:pt idx="149">
                  <c:v>1.7809999999999999</c:v>
                </c:pt>
                <c:pt idx="150">
                  <c:v>1.7809999999999999</c:v>
                </c:pt>
                <c:pt idx="151">
                  <c:v>1.79</c:v>
                </c:pt>
                <c:pt idx="152">
                  <c:v>1.79</c:v>
                </c:pt>
                <c:pt idx="153">
                  <c:v>1.7989999999999999</c:v>
                </c:pt>
                <c:pt idx="154">
                  <c:v>1.7989999999999999</c:v>
                </c:pt>
                <c:pt idx="155">
                  <c:v>1.8080000000000001</c:v>
                </c:pt>
                <c:pt idx="156">
                  <c:v>1.8080000000000001</c:v>
                </c:pt>
                <c:pt idx="157">
                  <c:v>1.8080000000000001</c:v>
                </c:pt>
                <c:pt idx="158">
                  <c:v>1.8080000000000001</c:v>
                </c:pt>
                <c:pt idx="159">
                  <c:v>1.8260000000000001</c:v>
                </c:pt>
                <c:pt idx="160">
                  <c:v>1.8340000000000001</c:v>
                </c:pt>
                <c:pt idx="161">
                  <c:v>1.887</c:v>
                </c:pt>
                <c:pt idx="162">
                  <c:v>1.887</c:v>
                </c:pt>
                <c:pt idx="163">
                  <c:v>1.887</c:v>
                </c:pt>
                <c:pt idx="164">
                  <c:v>1.887</c:v>
                </c:pt>
                <c:pt idx="165">
                  <c:v>1.8959999999999999</c:v>
                </c:pt>
                <c:pt idx="166">
                  <c:v>1.9019999999999999</c:v>
                </c:pt>
                <c:pt idx="167">
                  <c:v>1.905</c:v>
                </c:pt>
                <c:pt idx="168">
                  <c:v>1.9139999999999999</c:v>
                </c:pt>
                <c:pt idx="169">
                  <c:v>1.9159999999999999</c:v>
                </c:pt>
                <c:pt idx="170">
                  <c:v>1.9159999999999999</c:v>
                </c:pt>
                <c:pt idx="171">
                  <c:v>1.9159999999999999</c:v>
                </c:pt>
                <c:pt idx="172">
                  <c:v>1.9159999999999999</c:v>
                </c:pt>
                <c:pt idx="173">
                  <c:v>1.93</c:v>
                </c:pt>
                <c:pt idx="174">
                  <c:v>1.93</c:v>
                </c:pt>
                <c:pt idx="175">
                  <c:v>1.93</c:v>
                </c:pt>
                <c:pt idx="176">
                  <c:v>1.9419999999999999</c:v>
                </c:pt>
                <c:pt idx="177">
                  <c:v>1.9419999999999999</c:v>
                </c:pt>
                <c:pt idx="178">
                  <c:v>1.9850000000000001</c:v>
                </c:pt>
                <c:pt idx="179">
                  <c:v>1.9850000000000001</c:v>
                </c:pt>
                <c:pt idx="180">
                  <c:v>1.988</c:v>
                </c:pt>
                <c:pt idx="181">
                  <c:v>1.994</c:v>
                </c:pt>
                <c:pt idx="182">
                  <c:v>1.994</c:v>
                </c:pt>
                <c:pt idx="183">
                  <c:v>1.994</c:v>
                </c:pt>
                <c:pt idx="184">
                  <c:v>1.994</c:v>
                </c:pt>
                <c:pt idx="185">
                  <c:v>1.994</c:v>
                </c:pt>
                <c:pt idx="186">
                  <c:v>1.994</c:v>
                </c:pt>
                <c:pt idx="187">
                  <c:v>1.994</c:v>
                </c:pt>
                <c:pt idx="188">
                  <c:v>1.994</c:v>
                </c:pt>
                <c:pt idx="189">
                  <c:v>1.994</c:v>
                </c:pt>
                <c:pt idx="190">
                  <c:v>1.994</c:v>
                </c:pt>
                <c:pt idx="191">
                  <c:v>1.994</c:v>
                </c:pt>
                <c:pt idx="192">
                  <c:v>1.994</c:v>
                </c:pt>
                <c:pt idx="193">
                  <c:v>1.994</c:v>
                </c:pt>
                <c:pt idx="194">
                  <c:v>1.994</c:v>
                </c:pt>
                <c:pt idx="195">
                  <c:v>1.994</c:v>
                </c:pt>
                <c:pt idx="196">
                  <c:v>1.994</c:v>
                </c:pt>
                <c:pt idx="197">
                  <c:v>1.994</c:v>
                </c:pt>
                <c:pt idx="198">
                  <c:v>1.994</c:v>
                </c:pt>
                <c:pt idx="199">
                  <c:v>1.994</c:v>
                </c:pt>
                <c:pt idx="200">
                  <c:v>1.994</c:v>
                </c:pt>
                <c:pt idx="201">
                  <c:v>1.994</c:v>
                </c:pt>
                <c:pt idx="202">
                  <c:v>1.994</c:v>
                </c:pt>
                <c:pt idx="203">
                  <c:v>1.994</c:v>
                </c:pt>
                <c:pt idx="204">
                  <c:v>1.994</c:v>
                </c:pt>
                <c:pt idx="205">
                  <c:v>1.994</c:v>
                </c:pt>
                <c:pt idx="206">
                  <c:v>1.994</c:v>
                </c:pt>
                <c:pt idx="207">
                  <c:v>1.994</c:v>
                </c:pt>
                <c:pt idx="208">
                  <c:v>1.994</c:v>
                </c:pt>
                <c:pt idx="209">
                  <c:v>1.994</c:v>
                </c:pt>
                <c:pt idx="210">
                  <c:v>1.994</c:v>
                </c:pt>
                <c:pt idx="211">
                  <c:v>1.994</c:v>
                </c:pt>
                <c:pt idx="212">
                  <c:v>1.994</c:v>
                </c:pt>
                <c:pt idx="213">
                  <c:v>1.994</c:v>
                </c:pt>
                <c:pt idx="214">
                  <c:v>1.994</c:v>
                </c:pt>
                <c:pt idx="215">
                  <c:v>1.994</c:v>
                </c:pt>
                <c:pt idx="216">
                  <c:v>1.994</c:v>
                </c:pt>
                <c:pt idx="217">
                  <c:v>1.994</c:v>
                </c:pt>
                <c:pt idx="218">
                  <c:v>1.994</c:v>
                </c:pt>
                <c:pt idx="219">
                  <c:v>1.994</c:v>
                </c:pt>
                <c:pt idx="220">
                  <c:v>1.994</c:v>
                </c:pt>
                <c:pt idx="221">
                  <c:v>1.994</c:v>
                </c:pt>
                <c:pt idx="222">
                  <c:v>1.994</c:v>
                </c:pt>
                <c:pt idx="223">
                  <c:v>1.994</c:v>
                </c:pt>
                <c:pt idx="224">
                  <c:v>1.994</c:v>
                </c:pt>
                <c:pt idx="225">
                  <c:v>1.994</c:v>
                </c:pt>
                <c:pt idx="226">
                  <c:v>1.994</c:v>
                </c:pt>
                <c:pt idx="227">
                  <c:v>1.994</c:v>
                </c:pt>
                <c:pt idx="228">
                  <c:v>1.994</c:v>
                </c:pt>
                <c:pt idx="229">
                  <c:v>1.994</c:v>
                </c:pt>
                <c:pt idx="230">
                  <c:v>1.994</c:v>
                </c:pt>
                <c:pt idx="231">
                  <c:v>1.994</c:v>
                </c:pt>
                <c:pt idx="232">
                  <c:v>1.994</c:v>
                </c:pt>
                <c:pt idx="233">
                  <c:v>1.994</c:v>
                </c:pt>
                <c:pt idx="234">
                  <c:v>1.994</c:v>
                </c:pt>
                <c:pt idx="235">
                  <c:v>1.994</c:v>
                </c:pt>
                <c:pt idx="236">
                  <c:v>1.994</c:v>
                </c:pt>
                <c:pt idx="237">
                  <c:v>1.994</c:v>
                </c:pt>
                <c:pt idx="238">
                  <c:v>1.994</c:v>
                </c:pt>
                <c:pt idx="239">
                  <c:v>1.994</c:v>
                </c:pt>
                <c:pt idx="240">
                  <c:v>1.994</c:v>
                </c:pt>
                <c:pt idx="241">
                  <c:v>1.994</c:v>
                </c:pt>
                <c:pt idx="242">
                  <c:v>1.994</c:v>
                </c:pt>
                <c:pt idx="243">
                  <c:v>1.994</c:v>
                </c:pt>
                <c:pt idx="244">
                  <c:v>1.994</c:v>
                </c:pt>
                <c:pt idx="245">
                  <c:v>1.994</c:v>
                </c:pt>
                <c:pt idx="246">
                  <c:v>1.994</c:v>
                </c:pt>
                <c:pt idx="247">
                  <c:v>1.994</c:v>
                </c:pt>
                <c:pt idx="248">
                  <c:v>1.994</c:v>
                </c:pt>
                <c:pt idx="249">
                  <c:v>1.994</c:v>
                </c:pt>
                <c:pt idx="250">
                  <c:v>1.994</c:v>
                </c:pt>
                <c:pt idx="251">
                  <c:v>1.994</c:v>
                </c:pt>
                <c:pt idx="252">
                  <c:v>1.994</c:v>
                </c:pt>
                <c:pt idx="253">
                  <c:v>1.994</c:v>
                </c:pt>
                <c:pt idx="254">
                  <c:v>1.994</c:v>
                </c:pt>
                <c:pt idx="255">
                  <c:v>1.994</c:v>
                </c:pt>
                <c:pt idx="256">
                  <c:v>1.994</c:v>
                </c:pt>
                <c:pt idx="257">
                  <c:v>1.994</c:v>
                </c:pt>
                <c:pt idx="258">
                  <c:v>1.994</c:v>
                </c:pt>
                <c:pt idx="259">
                  <c:v>1.994</c:v>
                </c:pt>
                <c:pt idx="260">
                  <c:v>1.994</c:v>
                </c:pt>
                <c:pt idx="261">
                  <c:v>1.994</c:v>
                </c:pt>
                <c:pt idx="262">
                  <c:v>1.994</c:v>
                </c:pt>
                <c:pt idx="263">
                  <c:v>1.994</c:v>
                </c:pt>
                <c:pt idx="264">
                  <c:v>1.994</c:v>
                </c:pt>
                <c:pt idx="265">
                  <c:v>1.994</c:v>
                </c:pt>
                <c:pt idx="266">
                  <c:v>1.994</c:v>
                </c:pt>
                <c:pt idx="267">
                  <c:v>1.994</c:v>
                </c:pt>
                <c:pt idx="268">
                  <c:v>1.994</c:v>
                </c:pt>
                <c:pt idx="269">
                  <c:v>1.994</c:v>
                </c:pt>
                <c:pt idx="270">
                  <c:v>1.994</c:v>
                </c:pt>
                <c:pt idx="271">
                  <c:v>1.994</c:v>
                </c:pt>
                <c:pt idx="272">
                  <c:v>1.994</c:v>
                </c:pt>
                <c:pt idx="273">
                  <c:v>1.994</c:v>
                </c:pt>
                <c:pt idx="274">
                  <c:v>1.994</c:v>
                </c:pt>
                <c:pt idx="275">
                  <c:v>1.994</c:v>
                </c:pt>
                <c:pt idx="276">
                  <c:v>1.994</c:v>
                </c:pt>
                <c:pt idx="277">
                  <c:v>1.994</c:v>
                </c:pt>
                <c:pt idx="278">
                  <c:v>1.994</c:v>
                </c:pt>
                <c:pt idx="279">
                  <c:v>1.994</c:v>
                </c:pt>
                <c:pt idx="280">
                  <c:v>1.994</c:v>
                </c:pt>
                <c:pt idx="281">
                  <c:v>1.994</c:v>
                </c:pt>
                <c:pt idx="282">
                  <c:v>1.994</c:v>
                </c:pt>
                <c:pt idx="283">
                  <c:v>1.994</c:v>
                </c:pt>
                <c:pt idx="284">
                  <c:v>1.994</c:v>
                </c:pt>
                <c:pt idx="285">
                  <c:v>1.994</c:v>
                </c:pt>
                <c:pt idx="286">
                  <c:v>1.994</c:v>
                </c:pt>
                <c:pt idx="287">
                  <c:v>1.994</c:v>
                </c:pt>
                <c:pt idx="288">
                  <c:v>1.994</c:v>
                </c:pt>
                <c:pt idx="289">
                  <c:v>1.994</c:v>
                </c:pt>
                <c:pt idx="290">
                  <c:v>1.994</c:v>
                </c:pt>
                <c:pt idx="291">
                  <c:v>1.994</c:v>
                </c:pt>
                <c:pt idx="292">
                  <c:v>1.994</c:v>
                </c:pt>
                <c:pt idx="293">
                  <c:v>1.994</c:v>
                </c:pt>
                <c:pt idx="294">
                  <c:v>1.994</c:v>
                </c:pt>
                <c:pt idx="295">
                  <c:v>1.994</c:v>
                </c:pt>
                <c:pt idx="296">
                  <c:v>1.994</c:v>
                </c:pt>
                <c:pt idx="297">
                  <c:v>2.0019999999999998</c:v>
                </c:pt>
                <c:pt idx="298">
                  <c:v>2.0030000000000001</c:v>
                </c:pt>
                <c:pt idx="299">
                  <c:v>2.0030000000000001</c:v>
                </c:pt>
                <c:pt idx="300">
                  <c:v>2.0030000000000001</c:v>
                </c:pt>
                <c:pt idx="301">
                  <c:v>2.0030000000000001</c:v>
                </c:pt>
                <c:pt idx="302">
                  <c:v>2.0030000000000001</c:v>
                </c:pt>
                <c:pt idx="303">
                  <c:v>2.0030000000000001</c:v>
                </c:pt>
                <c:pt idx="304">
                  <c:v>2.012</c:v>
                </c:pt>
                <c:pt idx="305">
                  <c:v>2.012</c:v>
                </c:pt>
                <c:pt idx="306">
                  <c:v>2.012</c:v>
                </c:pt>
                <c:pt idx="307">
                  <c:v>2.0209999999999999</c:v>
                </c:pt>
                <c:pt idx="308">
                  <c:v>2.0310000000000001</c:v>
                </c:pt>
                <c:pt idx="309">
                  <c:v>2.048</c:v>
                </c:pt>
                <c:pt idx="310">
                  <c:v>2.048</c:v>
                </c:pt>
                <c:pt idx="311">
                  <c:v>2.048</c:v>
                </c:pt>
                <c:pt idx="312">
                  <c:v>2.048</c:v>
                </c:pt>
                <c:pt idx="313">
                  <c:v>2.0579999999999998</c:v>
                </c:pt>
                <c:pt idx="314">
                  <c:v>2.0760000000000001</c:v>
                </c:pt>
                <c:pt idx="315">
                  <c:v>2.0760000000000001</c:v>
                </c:pt>
                <c:pt idx="316">
                  <c:v>2.0760000000000001</c:v>
                </c:pt>
                <c:pt idx="317">
                  <c:v>2.0760000000000001</c:v>
                </c:pt>
                <c:pt idx="318">
                  <c:v>2.085</c:v>
                </c:pt>
                <c:pt idx="319">
                  <c:v>2.085</c:v>
                </c:pt>
                <c:pt idx="320">
                  <c:v>2.089</c:v>
                </c:pt>
                <c:pt idx="321">
                  <c:v>2.089</c:v>
                </c:pt>
                <c:pt idx="322">
                  <c:v>2.089</c:v>
                </c:pt>
                <c:pt idx="323">
                  <c:v>2.0939999999999999</c:v>
                </c:pt>
                <c:pt idx="324">
                  <c:v>2.0939999999999999</c:v>
                </c:pt>
                <c:pt idx="325">
                  <c:v>2.0939999999999999</c:v>
                </c:pt>
                <c:pt idx="326">
                  <c:v>2.0939999999999999</c:v>
                </c:pt>
                <c:pt idx="327">
                  <c:v>2.0939999999999999</c:v>
                </c:pt>
                <c:pt idx="328">
                  <c:v>2.0939999999999999</c:v>
                </c:pt>
                <c:pt idx="329">
                  <c:v>2.0939999999999999</c:v>
                </c:pt>
                <c:pt idx="330">
                  <c:v>2.1030000000000002</c:v>
                </c:pt>
                <c:pt idx="331">
                  <c:v>2.1030000000000002</c:v>
                </c:pt>
                <c:pt idx="332">
                  <c:v>2.1030000000000002</c:v>
                </c:pt>
                <c:pt idx="333">
                  <c:v>2.1030000000000002</c:v>
                </c:pt>
                <c:pt idx="334">
                  <c:v>2.1030000000000002</c:v>
                </c:pt>
                <c:pt idx="335">
                  <c:v>2.1030000000000002</c:v>
                </c:pt>
                <c:pt idx="336">
                  <c:v>2.1030000000000002</c:v>
                </c:pt>
                <c:pt idx="337">
                  <c:v>2.1030000000000002</c:v>
                </c:pt>
                <c:pt idx="338">
                  <c:v>2.1030000000000002</c:v>
                </c:pt>
                <c:pt idx="339">
                  <c:v>2.1030000000000002</c:v>
                </c:pt>
                <c:pt idx="340">
                  <c:v>2.1030000000000002</c:v>
                </c:pt>
                <c:pt idx="341">
                  <c:v>2.1030000000000002</c:v>
                </c:pt>
                <c:pt idx="342">
                  <c:v>2.1030000000000002</c:v>
                </c:pt>
                <c:pt idx="343">
                  <c:v>2.1030000000000002</c:v>
                </c:pt>
                <c:pt idx="344">
                  <c:v>2.1030000000000002</c:v>
                </c:pt>
                <c:pt idx="345">
                  <c:v>2.1030000000000002</c:v>
                </c:pt>
                <c:pt idx="346">
                  <c:v>2.1030000000000002</c:v>
                </c:pt>
                <c:pt idx="347">
                  <c:v>2.1030000000000002</c:v>
                </c:pt>
                <c:pt idx="348">
                  <c:v>2.1030000000000002</c:v>
                </c:pt>
                <c:pt idx="349">
                  <c:v>2.1030000000000002</c:v>
                </c:pt>
                <c:pt idx="350">
                  <c:v>2.1030000000000002</c:v>
                </c:pt>
                <c:pt idx="351">
                  <c:v>2.1030000000000002</c:v>
                </c:pt>
                <c:pt idx="352">
                  <c:v>2.1030000000000002</c:v>
                </c:pt>
                <c:pt idx="353">
                  <c:v>2.1030000000000002</c:v>
                </c:pt>
                <c:pt idx="354">
                  <c:v>2.1030000000000002</c:v>
                </c:pt>
                <c:pt idx="355">
                  <c:v>2.1030000000000002</c:v>
                </c:pt>
                <c:pt idx="356">
                  <c:v>2.1030000000000002</c:v>
                </c:pt>
                <c:pt idx="357">
                  <c:v>2.1030000000000002</c:v>
                </c:pt>
                <c:pt idx="358">
                  <c:v>2.1030000000000002</c:v>
                </c:pt>
                <c:pt idx="359">
                  <c:v>2.1030000000000002</c:v>
                </c:pt>
                <c:pt idx="360">
                  <c:v>2.1030000000000002</c:v>
                </c:pt>
                <c:pt idx="361">
                  <c:v>2.1030000000000002</c:v>
                </c:pt>
                <c:pt idx="362">
                  <c:v>2.1030000000000002</c:v>
                </c:pt>
                <c:pt idx="363">
                  <c:v>2.1030000000000002</c:v>
                </c:pt>
                <c:pt idx="364">
                  <c:v>2.1030000000000002</c:v>
                </c:pt>
                <c:pt idx="365">
                  <c:v>2.1030000000000002</c:v>
                </c:pt>
                <c:pt idx="366">
                  <c:v>2.1030000000000002</c:v>
                </c:pt>
                <c:pt idx="367">
                  <c:v>2.1030000000000002</c:v>
                </c:pt>
                <c:pt idx="368">
                  <c:v>2.1030000000000002</c:v>
                </c:pt>
                <c:pt idx="369">
                  <c:v>2.1030000000000002</c:v>
                </c:pt>
                <c:pt idx="370">
                  <c:v>2.1030000000000002</c:v>
                </c:pt>
                <c:pt idx="371">
                  <c:v>2.1030000000000002</c:v>
                </c:pt>
                <c:pt idx="372">
                  <c:v>2.1030000000000002</c:v>
                </c:pt>
                <c:pt idx="373">
                  <c:v>2.1030000000000002</c:v>
                </c:pt>
                <c:pt idx="374">
                  <c:v>2.1030000000000002</c:v>
                </c:pt>
                <c:pt idx="375">
                  <c:v>2.1030000000000002</c:v>
                </c:pt>
                <c:pt idx="376">
                  <c:v>2.1030000000000002</c:v>
                </c:pt>
                <c:pt idx="377">
                  <c:v>2.1030000000000002</c:v>
                </c:pt>
                <c:pt idx="378">
                  <c:v>2.1030000000000002</c:v>
                </c:pt>
                <c:pt idx="379">
                  <c:v>2.1030000000000002</c:v>
                </c:pt>
                <c:pt idx="380">
                  <c:v>2.1030000000000002</c:v>
                </c:pt>
                <c:pt idx="381">
                  <c:v>2.1030000000000002</c:v>
                </c:pt>
                <c:pt idx="382">
                  <c:v>2.1030000000000002</c:v>
                </c:pt>
                <c:pt idx="383">
                  <c:v>2.1030000000000002</c:v>
                </c:pt>
                <c:pt idx="384">
                  <c:v>2.1030000000000002</c:v>
                </c:pt>
                <c:pt idx="385">
                  <c:v>2.1030000000000002</c:v>
                </c:pt>
                <c:pt idx="386">
                  <c:v>2.1030000000000002</c:v>
                </c:pt>
                <c:pt idx="387">
                  <c:v>2.1030000000000002</c:v>
                </c:pt>
                <c:pt idx="388">
                  <c:v>2.1030000000000002</c:v>
                </c:pt>
                <c:pt idx="389">
                  <c:v>2.1030000000000002</c:v>
                </c:pt>
                <c:pt idx="390">
                  <c:v>2.1030000000000002</c:v>
                </c:pt>
                <c:pt idx="391">
                  <c:v>2.1030000000000002</c:v>
                </c:pt>
                <c:pt idx="392">
                  <c:v>2.1030000000000002</c:v>
                </c:pt>
                <c:pt idx="393">
                  <c:v>2.1030000000000002</c:v>
                </c:pt>
                <c:pt idx="394">
                  <c:v>2.1030000000000002</c:v>
                </c:pt>
                <c:pt idx="395">
                  <c:v>2.1030000000000002</c:v>
                </c:pt>
                <c:pt idx="396">
                  <c:v>2.1030000000000002</c:v>
                </c:pt>
                <c:pt idx="397">
                  <c:v>2.1030000000000002</c:v>
                </c:pt>
                <c:pt idx="398">
                  <c:v>2.1030000000000002</c:v>
                </c:pt>
                <c:pt idx="399">
                  <c:v>2.1030000000000002</c:v>
                </c:pt>
                <c:pt idx="400">
                  <c:v>2.1030000000000002</c:v>
                </c:pt>
                <c:pt idx="401">
                  <c:v>2.1030000000000002</c:v>
                </c:pt>
                <c:pt idx="402">
                  <c:v>2.1030000000000002</c:v>
                </c:pt>
                <c:pt idx="403">
                  <c:v>2.1030000000000002</c:v>
                </c:pt>
                <c:pt idx="404">
                  <c:v>2.1030000000000002</c:v>
                </c:pt>
                <c:pt idx="405">
                  <c:v>2.1030000000000002</c:v>
                </c:pt>
                <c:pt idx="406">
                  <c:v>2.1030000000000002</c:v>
                </c:pt>
                <c:pt idx="407">
                  <c:v>2.1030000000000002</c:v>
                </c:pt>
                <c:pt idx="408">
                  <c:v>2.1030000000000002</c:v>
                </c:pt>
                <c:pt idx="409">
                  <c:v>2.1120000000000001</c:v>
                </c:pt>
                <c:pt idx="410">
                  <c:v>2.1120000000000001</c:v>
                </c:pt>
                <c:pt idx="411">
                  <c:v>2.1120000000000001</c:v>
                </c:pt>
                <c:pt idx="412">
                  <c:v>2.1120000000000001</c:v>
                </c:pt>
                <c:pt idx="413">
                  <c:v>2.1120000000000001</c:v>
                </c:pt>
                <c:pt idx="414">
                  <c:v>2.1120000000000001</c:v>
                </c:pt>
                <c:pt idx="415">
                  <c:v>2.1120000000000001</c:v>
                </c:pt>
                <c:pt idx="416">
                  <c:v>2.1120000000000001</c:v>
                </c:pt>
                <c:pt idx="417">
                  <c:v>2.1120000000000001</c:v>
                </c:pt>
                <c:pt idx="418">
                  <c:v>2.1120000000000001</c:v>
                </c:pt>
                <c:pt idx="419">
                  <c:v>2.1309999999999998</c:v>
                </c:pt>
                <c:pt idx="420">
                  <c:v>2.1579999999999999</c:v>
                </c:pt>
                <c:pt idx="421">
                  <c:v>2.1579999999999999</c:v>
                </c:pt>
                <c:pt idx="422">
                  <c:v>2.1579999999999999</c:v>
                </c:pt>
                <c:pt idx="423">
                  <c:v>2.1579999999999999</c:v>
                </c:pt>
                <c:pt idx="424">
                  <c:v>2.1579999999999999</c:v>
                </c:pt>
                <c:pt idx="425">
                  <c:v>2.1579999999999999</c:v>
                </c:pt>
                <c:pt idx="426">
                  <c:v>2.1579999999999999</c:v>
                </c:pt>
                <c:pt idx="427">
                  <c:v>2.1579999999999999</c:v>
                </c:pt>
                <c:pt idx="428">
                  <c:v>2.1579999999999999</c:v>
                </c:pt>
                <c:pt idx="429">
                  <c:v>2.1579999999999999</c:v>
                </c:pt>
                <c:pt idx="430">
                  <c:v>2.1579999999999999</c:v>
                </c:pt>
                <c:pt idx="431">
                  <c:v>2.177</c:v>
                </c:pt>
                <c:pt idx="432">
                  <c:v>2.177</c:v>
                </c:pt>
                <c:pt idx="433">
                  <c:v>2.1920000000000002</c:v>
                </c:pt>
                <c:pt idx="434">
                  <c:v>2.194</c:v>
                </c:pt>
                <c:pt idx="435">
                  <c:v>2.194</c:v>
                </c:pt>
                <c:pt idx="436">
                  <c:v>2.198</c:v>
                </c:pt>
                <c:pt idx="437">
                  <c:v>2.2029999999999998</c:v>
                </c:pt>
                <c:pt idx="438">
                  <c:v>2.2029999999999998</c:v>
                </c:pt>
                <c:pt idx="439">
                  <c:v>2.2029999999999998</c:v>
                </c:pt>
                <c:pt idx="440">
                  <c:v>2.2029999999999998</c:v>
                </c:pt>
                <c:pt idx="441">
                  <c:v>2.2029999999999998</c:v>
                </c:pt>
                <c:pt idx="442">
                  <c:v>2.2029999999999998</c:v>
                </c:pt>
                <c:pt idx="443">
                  <c:v>2.2029999999999998</c:v>
                </c:pt>
                <c:pt idx="444">
                  <c:v>2.2029999999999998</c:v>
                </c:pt>
                <c:pt idx="445">
                  <c:v>2.2029999999999998</c:v>
                </c:pt>
                <c:pt idx="446">
                  <c:v>2.2029999999999998</c:v>
                </c:pt>
                <c:pt idx="447">
                  <c:v>2.2029999999999998</c:v>
                </c:pt>
                <c:pt idx="448">
                  <c:v>2.2120000000000002</c:v>
                </c:pt>
                <c:pt idx="449">
                  <c:v>2.2120000000000002</c:v>
                </c:pt>
                <c:pt idx="450">
                  <c:v>2.2120000000000002</c:v>
                </c:pt>
                <c:pt idx="451">
                  <c:v>2.2120000000000002</c:v>
                </c:pt>
                <c:pt idx="452">
                  <c:v>2.2120000000000002</c:v>
                </c:pt>
                <c:pt idx="453">
                  <c:v>2.2120000000000002</c:v>
                </c:pt>
                <c:pt idx="454">
                  <c:v>2.2120000000000002</c:v>
                </c:pt>
                <c:pt idx="455">
                  <c:v>2.2120000000000002</c:v>
                </c:pt>
                <c:pt idx="456">
                  <c:v>2.2120000000000002</c:v>
                </c:pt>
                <c:pt idx="457">
                  <c:v>2.2120000000000002</c:v>
                </c:pt>
                <c:pt idx="458">
                  <c:v>2.2120000000000002</c:v>
                </c:pt>
                <c:pt idx="459">
                  <c:v>2.2120000000000002</c:v>
                </c:pt>
                <c:pt idx="460">
                  <c:v>2.2120000000000002</c:v>
                </c:pt>
                <c:pt idx="461">
                  <c:v>2.2120000000000002</c:v>
                </c:pt>
                <c:pt idx="462">
                  <c:v>2.2120000000000002</c:v>
                </c:pt>
                <c:pt idx="463">
                  <c:v>2.2120000000000002</c:v>
                </c:pt>
                <c:pt idx="464">
                  <c:v>2.2120000000000002</c:v>
                </c:pt>
                <c:pt idx="465">
                  <c:v>2.2120000000000002</c:v>
                </c:pt>
                <c:pt idx="466">
                  <c:v>2.2120000000000002</c:v>
                </c:pt>
                <c:pt idx="467">
                  <c:v>2.2120000000000002</c:v>
                </c:pt>
                <c:pt idx="468">
                  <c:v>2.2120000000000002</c:v>
                </c:pt>
                <c:pt idx="469">
                  <c:v>2.2120000000000002</c:v>
                </c:pt>
                <c:pt idx="470">
                  <c:v>2.2120000000000002</c:v>
                </c:pt>
                <c:pt idx="471">
                  <c:v>2.2120000000000002</c:v>
                </c:pt>
                <c:pt idx="472">
                  <c:v>2.2120000000000002</c:v>
                </c:pt>
                <c:pt idx="473">
                  <c:v>2.2120000000000002</c:v>
                </c:pt>
                <c:pt idx="474">
                  <c:v>2.2120000000000002</c:v>
                </c:pt>
                <c:pt idx="475">
                  <c:v>2.2120000000000002</c:v>
                </c:pt>
                <c:pt idx="476">
                  <c:v>2.2120000000000002</c:v>
                </c:pt>
                <c:pt idx="477">
                  <c:v>2.2120000000000002</c:v>
                </c:pt>
                <c:pt idx="478">
                  <c:v>2.2120000000000002</c:v>
                </c:pt>
                <c:pt idx="479">
                  <c:v>2.2120000000000002</c:v>
                </c:pt>
                <c:pt idx="480">
                  <c:v>2.2120000000000002</c:v>
                </c:pt>
                <c:pt idx="481">
                  <c:v>2.2120000000000002</c:v>
                </c:pt>
                <c:pt idx="482">
                  <c:v>2.2120000000000002</c:v>
                </c:pt>
                <c:pt idx="483">
                  <c:v>2.2120000000000002</c:v>
                </c:pt>
                <c:pt idx="484">
                  <c:v>2.2120000000000002</c:v>
                </c:pt>
                <c:pt idx="485">
                  <c:v>2.2120000000000002</c:v>
                </c:pt>
                <c:pt idx="486">
                  <c:v>2.2120000000000002</c:v>
                </c:pt>
                <c:pt idx="487">
                  <c:v>2.2120000000000002</c:v>
                </c:pt>
                <c:pt idx="488">
                  <c:v>2.2120000000000002</c:v>
                </c:pt>
                <c:pt idx="489">
                  <c:v>2.2120000000000002</c:v>
                </c:pt>
                <c:pt idx="490">
                  <c:v>2.2120000000000002</c:v>
                </c:pt>
                <c:pt idx="491">
                  <c:v>2.2120000000000002</c:v>
                </c:pt>
                <c:pt idx="492">
                  <c:v>2.2120000000000002</c:v>
                </c:pt>
                <c:pt idx="493">
                  <c:v>2.2120000000000002</c:v>
                </c:pt>
                <c:pt idx="494">
                  <c:v>2.2120000000000002</c:v>
                </c:pt>
                <c:pt idx="495">
                  <c:v>2.2120000000000002</c:v>
                </c:pt>
                <c:pt idx="496">
                  <c:v>2.2120000000000002</c:v>
                </c:pt>
                <c:pt idx="497">
                  <c:v>2.2120000000000002</c:v>
                </c:pt>
                <c:pt idx="498">
                  <c:v>2.2120000000000002</c:v>
                </c:pt>
                <c:pt idx="499">
                  <c:v>2.2120000000000002</c:v>
                </c:pt>
                <c:pt idx="500">
                  <c:v>2.2120000000000002</c:v>
                </c:pt>
                <c:pt idx="501">
                  <c:v>2.2120000000000002</c:v>
                </c:pt>
                <c:pt idx="502">
                  <c:v>2.2120000000000002</c:v>
                </c:pt>
                <c:pt idx="503">
                  <c:v>2.2120000000000002</c:v>
                </c:pt>
                <c:pt idx="504">
                  <c:v>2.2120000000000002</c:v>
                </c:pt>
                <c:pt idx="505">
                  <c:v>2.2120000000000002</c:v>
                </c:pt>
                <c:pt idx="506">
                  <c:v>2.2120000000000002</c:v>
                </c:pt>
                <c:pt idx="507">
                  <c:v>2.2120000000000002</c:v>
                </c:pt>
                <c:pt idx="508">
                  <c:v>2.2120000000000002</c:v>
                </c:pt>
                <c:pt idx="509">
                  <c:v>2.2120000000000002</c:v>
                </c:pt>
                <c:pt idx="510">
                  <c:v>2.2120000000000002</c:v>
                </c:pt>
                <c:pt idx="511">
                  <c:v>2.2120000000000002</c:v>
                </c:pt>
                <c:pt idx="512">
                  <c:v>2.2120000000000002</c:v>
                </c:pt>
                <c:pt idx="513">
                  <c:v>2.2120000000000002</c:v>
                </c:pt>
                <c:pt idx="514">
                  <c:v>2.2120000000000002</c:v>
                </c:pt>
                <c:pt idx="515">
                  <c:v>2.2120000000000002</c:v>
                </c:pt>
                <c:pt idx="516">
                  <c:v>2.2120000000000002</c:v>
                </c:pt>
                <c:pt idx="517">
                  <c:v>2.2120000000000002</c:v>
                </c:pt>
                <c:pt idx="518">
                  <c:v>2.2120000000000002</c:v>
                </c:pt>
                <c:pt idx="519">
                  <c:v>2.2120000000000002</c:v>
                </c:pt>
                <c:pt idx="520">
                  <c:v>2.2120000000000002</c:v>
                </c:pt>
                <c:pt idx="521">
                  <c:v>2.2120000000000002</c:v>
                </c:pt>
                <c:pt idx="522">
                  <c:v>2.2120000000000002</c:v>
                </c:pt>
                <c:pt idx="523">
                  <c:v>2.2120000000000002</c:v>
                </c:pt>
                <c:pt idx="524">
                  <c:v>2.2120000000000002</c:v>
                </c:pt>
                <c:pt idx="525">
                  <c:v>2.2120000000000002</c:v>
                </c:pt>
                <c:pt idx="526">
                  <c:v>2.2120000000000002</c:v>
                </c:pt>
                <c:pt idx="527">
                  <c:v>2.2120000000000002</c:v>
                </c:pt>
                <c:pt idx="528">
                  <c:v>2.2120000000000002</c:v>
                </c:pt>
                <c:pt idx="529">
                  <c:v>2.2120000000000002</c:v>
                </c:pt>
                <c:pt idx="530">
                  <c:v>2.2120000000000002</c:v>
                </c:pt>
                <c:pt idx="531">
                  <c:v>2.2120000000000002</c:v>
                </c:pt>
                <c:pt idx="532">
                  <c:v>2.2120000000000002</c:v>
                </c:pt>
                <c:pt idx="533">
                  <c:v>2.2120000000000002</c:v>
                </c:pt>
                <c:pt idx="534">
                  <c:v>2.2120000000000002</c:v>
                </c:pt>
                <c:pt idx="535">
                  <c:v>2.2120000000000002</c:v>
                </c:pt>
                <c:pt idx="536">
                  <c:v>2.2120000000000002</c:v>
                </c:pt>
                <c:pt idx="537">
                  <c:v>2.2120000000000002</c:v>
                </c:pt>
                <c:pt idx="538">
                  <c:v>2.2130000000000001</c:v>
                </c:pt>
                <c:pt idx="539">
                  <c:v>2.2130000000000001</c:v>
                </c:pt>
                <c:pt idx="540">
                  <c:v>2.222</c:v>
                </c:pt>
                <c:pt idx="541">
                  <c:v>2.222</c:v>
                </c:pt>
                <c:pt idx="542">
                  <c:v>2.222</c:v>
                </c:pt>
                <c:pt idx="543">
                  <c:v>2.222</c:v>
                </c:pt>
                <c:pt idx="544">
                  <c:v>2.222</c:v>
                </c:pt>
                <c:pt idx="545">
                  <c:v>2.222</c:v>
                </c:pt>
                <c:pt idx="546">
                  <c:v>2.222</c:v>
                </c:pt>
                <c:pt idx="547">
                  <c:v>2.222</c:v>
                </c:pt>
                <c:pt idx="548">
                  <c:v>2.222</c:v>
                </c:pt>
                <c:pt idx="549">
                  <c:v>2.222</c:v>
                </c:pt>
                <c:pt idx="550">
                  <c:v>2.222</c:v>
                </c:pt>
                <c:pt idx="551">
                  <c:v>2.222</c:v>
                </c:pt>
                <c:pt idx="552">
                  <c:v>2.222</c:v>
                </c:pt>
                <c:pt idx="553">
                  <c:v>2.222</c:v>
                </c:pt>
                <c:pt idx="554">
                  <c:v>2.222</c:v>
                </c:pt>
                <c:pt idx="555">
                  <c:v>2.222</c:v>
                </c:pt>
                <c:pt idx="556">
                  <c:v>2.222</c:v>
                </c:pt>
                <c:pt idx="557">
                  <c:v>2.222</c:v>
                </c:pt>
                <c:pt idx="558">
                  <c:v>2.222</c:v>
                </c:pt>
                <c:pt idx="559">
                  <c:v>2.222</c:v>
                </c:pt>
                <c:pt idx="560">
                  <c:v>2.222</c:v>
                </c:pt>
                <c:pt idx="561">
                  <c:v>2.222</c:v>
                </c:pt>
                <c:pt idx="562">
                  <c:v>2.2309999999999999</c:v>
                </c:pt>
                <c:pt idx="563">
                  <c:v>2.2309999999999999</c:v>
                </c:pt>
                <c:pt idx="564">
                  <c:v>2.2309999999999999</c:v>
                </c:pt>
                <c:pt idx="565">
                  <c:v>2.2589999999999999</c:v>
                </c:pt>
                <c:pt idx="566">
                  <c:v>2.2650000000000001</c:v>
                </c:pt>
                <c:pt idx="567">
                  <c:v>2.2650000000000001</c:v>
                </c:pt>
                <c:pt idx="568">
                  <c:v>2.2679999999999998</c:v>
                </c:pt>
                <c:pt idx="569">
                  <c:v>2.2679999999999998</c:v>
                </c:pt>
                <c:pt idx="570">
                  <c:v>2.2679999999999998</c:v>
                </c:pt>
                <c:pt idx="571">
                  <c:v>2.2679999999999998</c:v>
                </c:pt>
                <c:pt idx="572">
                  <c:v>2.2679999999999998</c:v>
                </c:pt>
                <c:pt idx="573">
                  <c:v>2.2679999999999998</c:v>
                </c:pt>
                <c:pt idx="574">
                  <c:v>2.2679999999999998</c:v>
                </c:pt>
                <c:pt idx="575">
                  <c:v>2.2679999999999998</c:v>
                </c:pt>
                <c:pt idx="576">
                  <c:v>2.2679999999999998</c:v>
                </c:pt>
                <c:pt idx="577">
                  <c:v>2.2679999999999998</c:v>
                </c:pt>
                <c:pt idx="578">
                  <c:v>2.2679999999999998</c:v>
                </c:pt>
                <c:pt idx="579">
                  <c:v>2.2679999999999998</c:v>
                </c:pt>
                <c:pt idx="580">
                  <c:v>2.2770000000000001</c:v>
                </c:pt>
                <c:pt idx="581">
                  <c:v>2.2799999999999998</c:v>
                </c:pt>
                <c:pt idx="582">
                  <c:v>2.286</c:v>
                </c:pt>
                <c:pt idx="583">
                  <c:v>2.2959999999999998</c:v>
                </c:pt>
                <c:pt idx="584">
                  <c:v>2.3050000000000002</c:v>
                </c:pt>
                <c:pt idx="585">
                  <c:v>2.3140000000000001</c:v>
                </c:pt>
                <c:pt idx="586">
                  <c:v>2.3140000000000001</c:v>
                </c:pt>
                <c:pt idx="587">
                  <c:v>2.3140000000000001</c:v>
                </c:pt>
                <c:pt idx="588">
                  <c:v>2.3140000000000001</c:v>
                </c:pt>
                <c:pt idx="589">
                  <c:v>2.3140000000000001</c:v>
                </c:pt>
                <c:pt idx="590">
                  <c:v>2.3140000000000001</c:v>
                </c:pt>
                <c:pt idx="591">
                  <c:v>2.3140000000000001</c:v>
                </c:pt>
                <c:pt idx="592">
                  <c:v>2.3140000000000001</c:v>
                </c:pt>
                <c:pt idx="593">
                  <c:v>2.3140000000000001</c:v>
                </c:pt>
                <c:pt idx="594">
                  <c:v>2.3140000000000001</c:v>
                </c:pt>
                <c:pt idx="595">
                  <c:v>2.3140000000000001</c:v>
                </c:pt>
                <c:pt idx="596">
                  <c:v>2.3140000000000001</c:v>
                </c:pt>
                <c:pt idx="597">
                  <c:v>2.3140000000000001</c:v>
                </c:pt>
                <c:pt idx="598">
                  <c:v>2.3140000000000001</c:v>
                </c:pt>
                <c:pt idx="599">
                  <c:v>2.3140000000000001</c:v>
                </c:pt>
                <c:pt idx="600">
                  <c:v>2.323</c:v>
                </c:pt>
                <c:pt idx="601">
                  <c:v>2.323</c:v>
                </c:pt>
                <c:pt idx="602">
                  <c:v>2.323</c:v>
                </c:pt>
                <c:pt idx="603">
                  <c:v>2.323</c:v>
                </c:pt>
                <c:pt idx="604">
                  <c:v>2.323</c:v>
                </c:pt>
                <c:pt idx="605">
                  <c:v>2.323</c:v>
                </c:pt>
                <c:pt idx="606">
                  <c:v>2.323</c:v>
                </c:pt>
                <c:pt idx="607">
                  <c:v>2.323</c:v>
                </c:pt>
                <c:pt idx="608">
                  <c:v>2.323</c:v>
                </c:pt>
                <c:pt idx="609">
                  <c:v>2.323</c:v>
                </c:pt>
                <c:pt idx="610">
                  <c:v>2.323</c:v>
                </c:pt>
                <c:pt idx="611">
                  <c:v>2.323</c:v>
                </c:pt>
                <c:pt idx="612">
                  <c:v>2.323</c:v>
                </c:pt>
                <c:pt idx="613">
                  <c:v>2.323</c:v>
                </c:pt>
                <c:pt idx="614">
                  <c:v>2.323</c:v>
                </c:pt>
                <c:pt idx="615">
                  <c:v>2.323</c:v>
                </c:pt>
                <c:pt idx="616">
                  <c:v>2.323</c:v>
                </c:pt>
                <c:pt idx="617">
                  <c:v>2.323</c:v>
                </c:pt>
                <c:pt idx="618">
                  <c:v>2.323</c:v>
                </c:pt>
                <c:pt idx="619">
                  <c:v>2.323</c:v>
                </c:pt>
                <c:pt idx="620">
                  <c:v>2.323</c:v>
                </c:pt>
                <c:pt idx="621">
                  <c:v>2.323</c:v>
                </c:pt>
                <c:pt idx="622">
                  <c:v>2.323</c:v>
                </c:pt>
                <c:pt idx="623">
                  <c:v>2.323</c:v>
                </c:pt>
                <c:pt idx="624">
                  <c:v>2.323</c:v>
                </c:pt>
                <c:pt idx="625">
                  <c:v>2.323</c:v>
                </c:pt>
                <c:pt idx="626">
                  <c:v>2.323</c:v>
                </c:pt>
                <c:pt idx="627">
                  <c:v>2.323</c:v>
                </c:pt>
                <c:pt idx="628">
                  <c:v>2.323</c:v>
                </c:pt>
                <c:pt idx="629">
                  <c:v>2.323</c:v>
                </c:pt>
                <c:pt idx="630">
                  <c:v>2.323</c:v>
                </c:pt>
                <c:pt idx="631">
                  <c:v>2.323</c:v>
                </c:pt>
                <c:pt idx="632">
                  <c:v>2.323</c:v>
                </c:pt>
                <c:pt idx="633">
                  <c:v>2.323</c:v>
                </c:pt>
                <c:pt idx="634">
                  <c:v>2.323</c:v>
                </c:pt>
                <c:pt idx="635">
                  <c:v>2.323</c:v>
                </c:pt>
                <c:pt idx="636">
                  <c:v>2.323</c:v>
                </c:pt>
                <c:pt idx="637">
                  <c:v>2.323</c:v>
                </c:pt>
                <c:pt idx="638">
                  <c:v>2.323</c:v>
                </c:pt>
                <c:pt idx="639">
                  <c:v>2.323</c:v>
                </c:pt>
                <c:pt idx="640">
                  <c:v>2.323</c:v>
                </c:pt>
                <c:pt idx="641">
                  <c:v>2.323</c:v>
                </c:pt>
                <c:pt idx="642">
                  <c:v>2.323</c:v>
                </c:pt>
                <c:pt idx="643">
                  <c:v>2.323</c:v>
                </c:pt>
                <c:pt idx="644">
                  <c:v>2.323</c:v>
                </c:pt>
                <c:pt idx="645">
                  <c:v>2.323</c:v>
                </c:pt>
                <c:pt idx="646">
                  <c:v>2.323</c:v>
                </c:pt>
                <c:pt idx="647">
                  <c:v>2.323</c:v>
                </c:pt>
                <c:pt idx="648">
                  <c:v>2.323</c:v>
                </c:pt>
                <c:pt idx="649">
                  <c:v>2.323</c:v>
                </c:pt>
                <c:pt idx="650">
                  <c:v>2.323</c:v>
                </c:pt>
                <c:pt idx="651">
                  <c:v>2.323</c:v>
                </c:pt>
                <c:pt idx="652">
                  <c:v>2.323</c:v>
                </c:pt>
                <c:pt idx="653">
                  <c:v>2.323</c:v>
                </c:pt>
                <c:pt idx="654">
                  <c:v>2.323</c:v>
                </c:pt>
                <c:pt idx="655">
                  <c:v>2.323</c:v>
                </c:pt>
                <c:pt idx="656">
                  <c:v>2.323</c:v>
                </c:pt>
                <c:pt idx="657">
                  <c:v>2.323</c:v>
                </c:pt>
                <c:pt idx="658">
                  <c:v>2.323</c:v>
                </c:pt>
                <c:pt idx="659">
                  <c:v>2.323</c:v>
                </c:pt>
                <c:pt idx="660">
                  <c:v>2.323</c:v>
                </c:pt>
                <c:pt idx="661">
                  <c:v>2.323</c:v>
                </c:pt>
                <c:pt idx="662">
                  <c:v>2.323</c:v>
                </c:pt>
                <c:pt idx="663">
                  <c:v>2.323</c:v>
                </c:pt>
                <c:pt idx="664">
                  <c:v>2.323</c:v>
                </c:pt>
                <c:pt idx="665">
                  <c:v>2.323</c:v>
                </c:pt>
                <c:pt idx="666">
                  <c:v>2.323</c:v>
                </c:pt>
                <c:pt idx="667">
                  <c:v>2.323</c:v>
                </c:pt>
                <c:pt idx="668">
                  <c:v>2.323</c:v>
                </c:pt>
                <c:pt idx="669">
                  <c:v>2.323</c:v>
                </c:pt>
                <c:pt idx="670">
                  <c:v>2.323</c:v>
                </c:pt>
                <c:pt idx="671">
                  <c:v>2.323</c:v>
                </c:pt>
                <c:pt idx="672">
                  <c:v>2.323</c:v>
                </c:pt>
                <c:pt idx="673">
                  <c:v>2.323</c:v>
                </c:pt>
                <c:pt idx="674">
                  <c:v>2.323</c:v>
                </c:pt>
                <c:pt idx="675">
                  <c:v>2.323</c:v>
                </c:pt>
                <c:pt idx="676">
                  <c:v>2.323</c:v>
                </c:pt>
                <c:pt idx="677">
                  <c:v>2.323</c:v>
                </c:pt>
                <c:pt idx="678">
                  <c:v>2.323</c:v>
                </c:pt>
                <c:pt idx="679">
                  <c:v>2.323</c:v>
                </c:pt>
                <c:pt idx="680">
                  <c:v>2.323</c:v>
                </c:pt>
                <c:pt idx="681">
                  <c:v>2.323</c:v>
                </c:pt>
                <c:pt idx="682">
                  <c:v>2.323</c:v>
                </c:pt>
                <c:pt idx="683">
                  <c:v>2.323</c:v>
                </c:pt>
                <c:pt idx="684">
                  <c:v>2.3330000000000002</c:v>
                </c:pt>
                <c:pt idx="685">
                  <c:v>2.3330000000000002</c:v>
                </c:pt>
                <c:pt idx="686">
                  <c:v>2.3330000000000002</c:v>
                </c:pt>
                <c:pt idx="687">
                  <c:v>2.3330000000000002</c:v>
                </c:pt>
                <c:pt idx="688">
                  <c:v>2.3330000000000002</c:v>
                </c:pt>
                <c:pt idx="689">
                  <c:v>2.3330000000000002</c:v>
                </c:pt>
                <c:pt idx="690">
                  <c:v>2.3330000000000002</c:v>
                </c:pt>
                <c:pt idx="691">
                  <c:v>2.3330000000000002</c:v>
                </c:pt>
                <c:pt idx="692">
                  <c:v>2.3330000000000002</c:v>
                </c:pt>
                <c:pt idx="693">
                  <c:v>2.3330000000000002</c:v>
                </c:pt>
                <c:pt idx="694">
                  <c:v>2.3330000000000002</c:v>
                </c:pt>
                <c:pt idx="695">
                  <c:v>2.3330000000000002</c:v>
                </c:pt>
                <c:pt idx="696">
                  <c:v>2.3330000000000002</c:v>
                </c:pt>
                <c:pt idx="697">
                  <c:v>2.3330000000000002</c:v>
                </c:pt>
                <c:pt idx="698">
                  <c:v>2.3330000000000002</c:v>
                </c:pt>
                <c:pt idx="699">
                  <c:v>2.3330000000000002</c:v>
                </c:pt>
                <c:pt idx="700">
                  <c:v>2.3330000000000002</c:v>
                </c:pt>
                <c:pt idx="701">
                  <c:v>2.3330000000000002</c:v>
                </c:pt>
                <c:pt idx="702">
                  <c:v>2.3330000000000002</c:v>
                </c:pt>
                <c:pt idx="703">
                  <c:v>2.3330000000000002</c:v>
                </c:pt>
                <c:pt idx="704">
                  <c:v>2.3330000000000002</c:v>
                </c:pt>
                <c:pt idx="705">
                  <c:v>2.3330000000000002</c:v>
                </c:pt>
                <c:pt idx="706">
                  <c:v>2.3330000000000002</c:v>
                </c:pt>
                <c:pt idx="707">
                  <c:v>2.3620000000000001</c:v>
                </c:pt>
                <c:pt idx="708">
                  <c:v>2.37</c:v>
                </c:pt>
                <c:pt idx="709">
                  <c:v>2.37</c:v>
                </c:pt>
                <c:pt idx="710">
                  <c:v>2.38</c:v>
                </c:pt>
                <c:pt idx="711">
                  <c:v>2.38</c:v>
                </c:pt>
                <c:pt idx="712">
                  <c:v>2.38</c:v>
                </c:pt>
                <c:pt idx="713">
                  <c:v>2.38</c:v>
                </c:pt>
                <c:pt idx="714">
                  <c:v>2.38</c:v>
                </c:pt>
                <c:pt idx="715">
                  <c:v>2.38</c:v>
                </c:pt>
                <c:pt idx="716">
                  <c:v>2.38</c:v>
                </c:pt>
                <c:pt idx="717">
                  <c:v>2.38</c:v>
                </c:pt>
                <c:pt idx="718">
                  <c:v>2.38</c:v>
                </c:pt>
                <c:pt idx="719">
                  <c:v>2.38</c:v>
                </c:pt>
                <c:pt idx="720">
                  <c:v>2.38</c:v>
                </c:pt>
                <c:pt idx="721">
                  <c:v>2.38</c:v>
                </c:pt>
                <c:pt idx="722">
                  <c:v>2.38</c:v>
                </c:pt>
                <c:pt idx="723">
                  <c:v>2.38</c:v>
                </c:pt>
                <c:pt idx="724">
                  <c:v>2.3889999999999998</c:v>
                </c:pt>
                <c:pt idx="725">
                  <c:v>2.3889999999999998</c:v>
                </c:pt>
                <c:pt idx="726">
                  <c:v>2.3980000000000001</c:v>
                </c:pt>
                <c:pt idx="727">
                  <c:v>2.4169999999999998</c:v>
                </c:pt>
                <c:pt idx="728">
                  <c:v>2.4260000000000002</c:v>
                </c:pt>
                <c:pt idx="729">
                  <c:v>2.4260000000000002</c:v>
                </c:pt>
                <c:pt idx="730">
                  <c:v>2.4260000000000002</c:v>
                </c:pt>
                <c:pt idx="731">
                  <c:v>2.4260000000000002</c:v>
                </c:pt>
                <c:pt idx="732">
                  <c:v>2.4260000000000002</c:v>
                </c:pt>
                <c:pt idx="733">
                  <c:v>2.4260000000000002</c:v>
                </c:pt>
                <c:pt idx="734">
                  <c:v>2.4260000000000002</c:v>
                </c:pt>
                <c:pt idx="735">
                  <c:v>2.4260000000000002</c:v>
                </c:pt>
                <c:pt idx="736">
                  <c:v>2.4260000000000002</c:v>
                </c:pt>
                <c:pt idx="737">
                  <c:v>2.4260000000000002</c:v>
                </c:pt>
                <c:pt idx="738">
                  <c:v>2.4260000000000002</c:v>
                </c:pt>
                <c:pt idx="739">
                  <c:v>2.4260000000000002</c:v>
                </c:pt>
                <c:pt idx="740">
                  <c:v>2.4260000000000002</c:v>
                </c:pt>
                <c:pt idx="741">
                  <c:v>2.4260000000000002</c:v>
                </c:pt>
                <c:pt idx="742">
                  <c:v>2.4260000000000002</c:v>
                </c:pt>
                <c:pt idx="743">
                  <c:v>2.4260000000000002</c:v>
                </c:pt>
                <c:pt idx="744">
                  <c:v>2.4260000000000002</c:v>
                </c:pt>
                <c:pt idx="745">
                  <c:v>2.4260000000000002</c:v>
                </c:pt>
                <c:pt idx="746">
                  <c:v>2.4260000000000002</c:v>
                </c:pt>
                <c:pt idx="747">
                  <c:v>2.4260000000000002</c:v>
                </c:pt>
                <c:pt idx="748">
                  <c:v>2.4260000000000002</c:v>
                </c:pt>
                <c:pt idx="749">
                  <c:v>2.4260000000000002</c:v>
                </c:pt>
                <c:pt idx="750">
                  <c:v>2.4289999999999998</c:v>
                </c:pt>
                <c:pt idx="751">
                  <c:v>2.4289999999999998</c:v>
                </c:pt>
                <c:pt idx="752">
                  <c:v>2.4359999999999999</c:v>
                </c:pt>
                <c:pt idx="753">
                  <c:v>2.4359999999999999</c:v>
                </c:pt>
                <c:pt idx="754">
                  <c:v>2.4359999999999999</c:v>
                </c:pt>
                <c:pt idx="755">
                  <c:v>2.4359999999999999</c:v>
                </c:pt>
                <c:pt idx="756">
                  <c:v>2.4359999999999999</c:v>
                </c:pt>
                <c:pt idx="757">
                  <c:v>2.4359999999999999</c:v>
                </c:pt>
                <c:pt idx="758">
                  <c:v>2.4359999999999999</c:v>
                </c:pt>
                <c:pt idx="759">
                  <c:v>2.4359999999999999</c:v>
                </c:pt>
                <c:pt idx="760">
                  <c:v>2.4359999999999999</c:v>
                </c:pt>
                <c:pt idx="761">
                  <c:v>2.4359999999999999</c:v>
                </c:pt>
                <c:pt idx="762">
                  <c:v>2.4359999999999999</c:v>
                </c:pt>
                <c:pt idx="763">
                  <c:v>2.4359999999999999</c:v>
                </c:pt>
                <c:pt idx="764">
                  <c:v>2.4359999999999999</c:v>
                </c:pt>
                <c:pt idx="765">
                  <c:v>2.4359999999999999</c:v>
                </c:pt>
                <c:pt idx="766">
                  <c:v>2.4359999999999999</c:v>
                </c:pt>
                <c:pt idx="767">
                  <c:v>2.4359999999999999</c:v>
                </c:pt>
                <c:pt idx="768">
                  <c:v>2.4359999999999999</c:v>
                </c:pt>
                <c:pt idx="769">
                  <c:v>2.4359999999999999</c:v>
                </c:pt>
                <c:pt idx="770">
                  <c:v>2.4359999999999999</c:v>
                </c:pt>
                <c:pt idx="771">
                  <c:v>2.4359999999999999</c:v>
                </c:pt>
                <c:pt idx="772">
                  <c:v>2.4359999999999999</c:v>
                </c:pt>
                <c:pt idx="773">
                  <c:v>2.4359999999999999</c:v>
                </c:pt>
                <c:pt idx="774">
                  <c:v>2.4359999999999999</c:v>
                </c:pt>
                <c:pt idx="775">
                  <c:v>2.4359999999999999</c:v>
                </c:pt>
                <c:pt idx="776">
                  <c:v>2.4359999999999999</c:v>
                </c:pt>
                <c:pt idx="777">
                  <c:v>2.4359999999999999</c:v>
                </c:pt>
                <c:pt idx="778">
                  <c:v>2.4359999999999999</c:v>
                </c:pt>
                <c:pt idx="779">
                  <c:v>2.4359999999999999</c:v>
                </c:pt>
                <c:pt idx="780">
                  <c:v>2.4359999999999999</c:v>
                </c:pt>
                <c:pt idx="781">
                  <c:v>2.4359999999999999</c:v>
                </c:pt>
                <c:pt idx="782">
                  <c:v>2.4359999999999999</c:v>
                </c:pt>
                <c:pt idx="783">
                  <c:v>2.4359999999999999</c:v>
                </c:pt>
                <c:pt idx="784">
                  <c:v>2.4359999999999999</c:v>
                </c:pt>
                <c:pt idx="785">
                  <c:v>2.4359999999999999</c:v>
                </c:pt>
                <c:pt idx="786">
                  <c:v>2.4359999999999999</c:v>
                </c:pt>
                <c:pt idx="787">
                  <c:v>2.4359999999999999</c:v>
                </c:pt>
                <c:pt idx="788">
                  <c:v>2.4359999999999999</c:v>
                </c:pt>
                <c:pt idx="789">
                  <c:v>2.4359999999999999</c:v>
                </c:pt>
                <c:pt idx="790">
                  <c:v>2.4359999999999999</c:v>
                </c:pt>
                <c:pt idx="791">
                  <c:v>2.4359999999999999</c:v>
                </c:pt>
                <c:pt idx="792">
                  <c:v>2.4359999999999999</c:v>
                </c:pt>
                <c:pt idx="793">
                  <c:v>2.4359999999999999</c:v>
                </c:pt>
                <c:pt idx="794">
                  <c:v>2.4359999999999999</c:v>
                </c:pt>
                <c:pt idx="795">
                  <c:v>2.4359999999999999</c:v>
                </c:pt>
                <c:pt idx="796">
                  <c:v>2.4359999999999999</c:v>
                </c:pt>
                <c:pt idx="797">
                  <c:v>2.4359999999999999</c:v>
                </c:pt>
                <c:pt idx="798">
                  <c:v>2.4359999999999999</c:v>
                </c:pt>
                <c:pt idx="799">
                  <c:v>2.4359999999999999</c:v>
                </c:pt>
                <c:pt idx="800">
                  <c:v>2.4359999999999999</c:v>
                </c:pt>
                <c:pt idx="801">
                  <c:v>2.4359999999999999</c:v>
                </c:pt>
                <c:pt idx="802">
                  <c:v>2.4359999999999999</c:v>
                </c:pt>
                <c:pt idx="803">
                  <c:v>2.4359999999999999</c:v>
                </c:pt>
                <c:pt idx="804">
                  <c:v>2.4359999999999999</c:v>
                </c:pt>
                <c:pt idx="805">
                  <c:v>2.4359999999999999</c:v>
                </c:pt>
                <c:pt idx="806">
                  <c:v>2.4359999999999999</c:v>
                </c:pt>
                <c:pt idx="807">
                  <c:v>2.4359999999999999</c:v>
                </c:pt>
                <c:pt idx="808">
                  <c:v>2.4359999999999999</c:v>
                </c:pt>
                <c:pt idx="809">
                  <c:v>2.4359999999999999</c:v>
                </c:pt>
                <c:pt idx="810">
                  <c:v>2.4359999999999999</c:v>
                </c:pt>
                <c:pt idx="811">
                  <c:v>2.4359999999999999</c:v>
                </c:pt>
                <c:pt idx="812">
                  <c:v>2.4359999999999999</c:v>
                </c:pt>
                <c:pt idx="813">
                  <c:v>2.4359999999999999</c:v>
                </c:pt>
                <c:pt idx="814">
                  <c:v>2.4359999999999999</c:v>
                </c:pt>
                <c:pt idx="815">
                  <c:v>2.4359999999999999</c:v>
                </c:pt>
                <c:pt idx="816">
                  <c:v>2.4359999999999999</c:v>
                </c:pt>
                <c:pt idx="817">
                  <c:v>2.4359999999999999</c:v>
                </c:pt>
                <c:pt idx="818">
                  <c:v>2.4359999999999999</c:v>
                </c:pt>
                <c:pt idx="819">
                  <c:v>2.4359999999999999</c:v>
                </c:pt>
                <c:pt idx="820">
                  <c:v>2.4359999999999999</c:v>
                </c:pt>
                <c:pt idx="821">
                  <c:v>2.4359999999999999</c:v>
                </c:pt>
                <c:pt idx="822">
                  <c:v>2.4359999999999999</c:v>
                </c:pt>
                <c:pt idx="823">
                  <c:v>2.4359999999999999</c:v>
                </c:pt>
                <c:pt idx="824">
                  <c:v>2.4359999999999999</c:v>
                </c:pt>
                <c:pt idx="825">
                  <c:v>2.4359999999999999</c:v>
                </c:pt>
                <c:pt idx="826">
                  <c:v>2.444</c:v>
                </c:pt>
                <c:pt idx="827">
                  <c:v>2.444</c:v>
                </c:pt>
                <c:pt idx="828">
                  <c:v>2.4449999999999998</c:v>
                </c:pt>
                <c:pt idx="829">
                  <c:v>2.4449999999999998</c:v>
                </c:pt>
                <c:pt idx="830">
                  <c:v>2.4449999999999998</c:v>
                </c:pt>
                <c:pt idx="831">
                  <c:v>2.4449999999999998</c:v>
                </c:pt>
                <c:pt idx="832">
                  <c:v>2.4449999999999998</c:v>
                </c:pt>
                <c:pt idx="833">
                  <c:v>2.4449999999999998</c:v>
                </c:pt>
                <c:pt idx="834">
                  <c:v>2.4449999999999998</c:v>
                </c:pt>
                <c:pt idx="835">
                  <c:v>2.4449999999999998</c:v>
                </c:pt>
                <c:pt idx="836">
                  <c:v>2.4449999999999998</c:v>
                </c:pt>
                <c:pt idx="837">
                  <c:v>2.4449999999999998</c:v>
                </c:pt>
                <c:pt idx="838">
                  <c:v>2.4449999999999998</c:v>
                </c:pt>
                <c:pt idx="839">
                  <c:v>2.4449999999999998</c:v>
                </c:pt>
                <c:pt idx="840">
                  <c:v>2.4449999999999998</c:v>
                </c:pt>
                <c:pt idx="841">
                  <c:v>2.4449999999999998</c:v>
                </c:pt>
                <c:pt idx="842">
                  <c:v>2.4449999999999998</c:v>
                </c:pt>
                <c:pt idx="843">
                  <c:v>2.4449999999999998</c:v>
                </c:pt>
                <c:pt idx="844">
                  <c:v>2.4460000000000002</c:v>
                </c:pt>
                <c:pt idx="845">
                  <c:v>2.4550000000000001</c:v>
                </c:pt>
                <c:pt idx="846">
                  <c:v>2.4590000000000001</c:v>
                </c:pt>
                <c:pt idx="847">
                  <c:v>2.4750000000000001</c:v>
                </c:pt>
                <c:pt idx="848">
                  <c:v>2.4830000000000001</c:v>
                </c:pt>
                <c:pt idx="849">
                  <c:v>2.492</c:v>
                </c:pt>
                <c:pt idx="850">
                  <c:v>2.492</c:v>
                </c:pt>
                <c:pt idx="851">
                  <c:v>2.492</c:v>
                </c:pt>
                <c:pt idx="852">
                  <c:v>2.492</c:v>
                </c:pt>
                <c:pt idx="853">
                  <c:v>2.492</c:v>
                </c:pt>
                <c:pt idx="854">
                  <c:v>2.492</c:v>
                </c:pt>
                <c:pt idx="855">
                  <c:v>2.492</c:v>
                </c:pt>
                <c:pt idx="856">
                  <c:v>2.492</c:v>
                </c:pt>
                <c:pt idx="857">
                  <c:v>2.492</c:v>
                </c:pt>
                <c:pt idx="858">
                  <c:v>2.492</c:v>
                </c:pt>
                <c:pt idx="859">
                  <c:v>2.492</c:v>
                </c:pt>
                <c:pt idx="860">
                  <c:v>2.492</c:v>
                </c:pt>
                <c:pt idx="861">
                  <c:v>2.4929999999999999</c:v>
                </c:pt>
                <c:pt idx="862">
                  <c:v>2.4929999999999999</c:v>
                </c:pt>
                <c:pt idx="863">
                  <c:v>2.4929999999999999</c:v>
                </c:pt>
                <c:pt idx="864">
                  <c:v>2.5019999999999998</c:v>
                </c:pt>
                <c:pt idx="865">
                  <c:v>2.5019999999999998</c:v>
                </c:pt>
                <c:pt idx="866">
                  <c:v>2.536</c:v>
                </c:pt>
                <c:pt idx="867">
                  <c:v>2.54</c:v>
                </c:pt>
                <c:pt idx="868">
                  <c:v>2.54</c:v>
                </c:pt>
                <c:pt idx="869">
                  <c:v>2.54</c:v>
                </c:pt>
                <c:pt idx="870">
                  <c:v>2.54</c:v>
                </c:pt>
                <c:pt idx="871">
                  <c:v>2.54</c:v>
                </c:pt>
                <c:pt idx="872">
                  <c:v>2.54</c:v>
                </c:pt>
                <c:pt idx="873">
                  <c:v>2.54</c:v>
                </c:pt>
                <c:pt idx="874">
                  <c:v>2.54</c:v>
                </c:pt>
                <c:pt idx="875">
                  <c:v>2.54</c:v>
                </c:pt>
                <c:pt idx="876">
                  <c:v>2.54</c:v>
                </c:pt>
                <c:pt idx="877">
                  <c:v>2.54</c:v>
                </c:pt>
                <c:pt idx="878">
                  <c:v>2.54</c:v>
                </c:pt>
                <c:pt idx="879">
                  <c:v>2.54</c:v>
                </c:pt>
                <c:pt idx="880">
                  <c:v>2.54</c:v>
                </c:pt>
                <c:pt idx="881">
                  <c:v>2.5489999999999999</c:v>
                </c:pt>
                <c:pt idx="882">
                  <c:v>2.5489999999999999</c:v>
                </c:pt>
                <c:pt idx="883">
                  <c:v>2.5489999999999999</c:v>
                </c:pt>
                <c:pt idx="884">
                  <c:v>2.5489999999999999</c:v>
                </c:pt>
                <c:pt idx="885">
                  <c:v>2.5489999999999999</c:v>
                </c:pt>
                <c:pt idx="886">
                  <c:v>2.5489999999999999</c:v>
                </c:pt>
                <c:pt idx="887">
                  <c:v>2.5489999999999999</c:v>
                </c:pt>
                <c:pt idx="888">
                  <c:v>2.5489999999999999</c:v>
                </c:pt>
                <c:pt idx="889">
                  <c:v>2.5489999999999999</c:v>
                </c:pt>
                <c:pt idx="890">
                  <c:v>2.5489999999999999</c:v>
                </c:pt>
                <c:pt idx="891">
                  <c:v>2.5489999999999999</c:v>
                </c:pt>
                <c:pt idx="892">
                  <c:v>2.5489999999999999</c:v>
                </c:pt>
                <c:pt idx="893">
                  <c:v>2.5489999999999999</c:v>
                </c:pt>
                <c:pt idx="894">
                  <c:v>2.5489999999999999</c:v>
                </c:pt>
                <c:pt idx="895">
                  <c:v>2.5489999999999999</c:v>
                </c:pt>
                <c:pt idx="896">
                  <c:v>2.5489999999999999</c:v>
                </c:pt>
                <c:pt idx="897">
                  <c:v>2.5489999999999999</c:v>
                </c:pt>
                <c:pt idx="898">
                  <c:v>2.5489999999999999</c:v>
                </c:pt>
                <c:pt idx="899">
                  <c:v>2.5489999999999999</c:v>
                </c:pt>
                <c:pt idx="900">
                  <c:v>2.5489999999999999</c:v>
                </c:pt>
                <c:pt idx="901">
                  <c:v>2.5489999999999999</c:v>
                </c:pt>
                <c:pt idx="902">
                  <c:v>2.5489999999999999</c:v>
                </c:pt>
                <c:pt idx="903">
                  <c:v>2.5489999999999999</c:v>
                </c:pt>
                <c:pt idx="904">
                  <c:v>2.5489999999999999</c:v>
                </c:pt>
                <c:pt idx="905">
                  <c:v>2.5489999999999999</c:v>
                </c:pt>
                <c:pt idx="906">
                  <c:v>2.5489999999999999</c:v>
                </c:pt>
                <c:pt idx="907">
                  <c:v>2.5489999999999999</c:v>
                </c:pt>
                <c:pt idx="908">
                  <c:v>2.5489999999999999</c:v>
                </c:pt>
                <c:pt idx="909">
                  <c:v>2.5489999999999999</c:v>
                </c:pt>
                <c:pt idx="910">
                  <c:v>2.5489999999999999</c:v>
                </c:pt>
                <c:pt idx="911">
                  <c:v>2.5489999999999999</c:v>
                </c:pt>
                <c:pt idx="912">
                  <c:v>2.5489999999999999</c:v>
                </c:pt>
                <c:pt idx="913">
                  <c:v>2.5489999999999999</c:v>
                </c:pt>
                <c:pt idx="914">
                  <c:v>2.5489999999999999</c:v>
                </c:pt>
                <c:pt idx="915">
                  <c:v>2.5489999999999999</c:v>
                </c:pt>
                <c:pt idx="916">
                  <c:v>2.5489999999999999</c:v>
                </c:pt>
                <c:pt idx="917">
                  <c:v>2.5510000000000002</c:v>
                </c:pt>
                <c:pt idx="918">
                  <c:v>2.5590000000000002</c:v>
                </c:pt>
                <c:pt idx="919">
                  <c:v>2.5590000000000002</c:v>
                </c:pt>
                <c:pt idx="920">
                  <c:v>2.5590000000000002</c:v>
                </c:pt>
                <c:pt idx="921">
                  <c:v>2.5590000000000002</c:v>
                </c:pt>
                <c:pt idx="922">
                  <c:v>2.5590000000000002</c:v>
                </c:pt>
                <c:pt idx="923">
                  <c:v>2.5590000000000002</c:v>
                </c:pt>
                <c:pt idx="924">
                  <c:v>2.5590000000000002</c:v>
                </c:pt>
                <c:pt idx="925">
                  <c:v>2.5590000000000002</c:v>
                </c:pt>
                <c:pt idx="926">
                  <c:v>2.5590000000000002</c:v>
                </c:pt>
                <c:pt idx="927">
                  <c:v>2.5590000000000002</c:v>
                </c:pt>
                <c:pt idx="928">
                  <c:v>2.5590000000000002</c:v>
                </c:pt>
                <c:pt idx="929">
                  <c:v>2.5590000000000002</c:v>
                </c:pt>
                <c:pt idx="930">
                  <c:v>2.5590000000000002</c:v>
                </c:pt>
                <c:pt idx="931">
                  <c:v>2.5590000000000002</c:v>
                </c:pt>
                <c:pt idx="932">
                  <c:v>2.5590000000000002</c:v>
                </c:pt>
                <c:pt idx="933">
                  <c:v>2.5590000000000002</c:v>
                </c:pt>
                <c:pt idx="934">
                  <c:v>2.5590000000000002</c:v>
                </c:pt>
                <c:pt idx="935">
                  <c:v>2.5590000000000002</c:v>
                </c:pt>
                <c:pt idx="936">
                  <c:v>2.56</c:v>
                </c:pt>
                <c:pt idx="937">
                  <c:v>2.5680000000000001</c:v>
                </c:pt>
                <c:pt idx="938">
                  <c:v>2.5779999999999998</c:v>
                </c:pt>
                <c:pt idx="939">
                  <c:v>2.597</c:v>
                </c:pt>
                <c:pt idx="940">
                  <c:v>2.6059999999999999</c:v>
                </c:pt>
                <c:pt idx="941">
                  <c:v>2.6059999999999999</c:v>
                </c:pt>
                <c:pt idx="942">
                  <c:v>2.6059999999999999</c:v>
                </c:pt>
                <c:pt idx="943">
                  <c:v>2.6059999999999999</c:v>
                </c:pt>
                <c:pt idx="944">
                  <c:v>2.6059999999999999</c:v>
                </c:pt>
                <c:pt idx="945">
                  <c:v>2.6059999999999999</c:v>
                </c:pt>
                <c:pt idx="946">
                  <c:v>2.6059999999999999</c:v>
                </c:pt>
                <c:pt idx="947">
                  <c:v>2.6059999999999999</c:v>
                </c:pt>
                <c:pt idx="948">
                  <c:v>2.6059999999999999</c:v>
                </c:pt>
                <c:pt idx="949">
                  <c:v>2.6059999999999999</c:v>
                </c:pt>
                <c:pt idx="950">
                  <c:v>2.6059999999999999</c:v>
                </c:pt>
                <c:pt idx="951">
                  <c:v>2.6059999999999999</c:v>
                </c:pt>
                <c:pt idx="952">
                  <c:v>2.6059999999999999</c:v>
                </c:pt>
                <c:pt idx="953">
                  <c:v>2.6070000000000002</c:v>
                </c:pt>
                <c:pt idx="954">
                  <c:v>2.6160000000000001</c:v>
                </c:pt>
                <c:pt idx="955">
                  <c:v>2.6160000000000001</c:v>
                </c:pt>
                <c:pt idx="956">
                  <c:v>2.6259999999999999</c:v>
                </c:pt>
                <c:pt idx="957">
                  <c:v>2.6269999999999998</c:v>
                </c:pt>
                <c:pt idx="958">
                  <c:v>2.6419999999999999</c:v>
                </c:pt>
                <c:pt idx="959">
                  <c:v>2.6539999999999999</c:v>
                </c:pt>
                <c:pt idx="960">
                  <c:v>2.6539999999999999</c:v>
                </c:pt>
                <c:pt idx="961">
                  <c:v>2.6539999999999999</c:v>
                </c:pt>
                <c:pt idx="962">
                  <c:v>2.6539999999999999</c:v>
                </c:pt>
                <c:pt idx="963">
                  <c:v>2.6539999999999999</c:v>
                </c:pt>
                <c:pt idx="964">
                  <c:v>2.6539999999999999</c:v>
                </c:pt>
                <c:pt idx="965">
                  <c:v>2.6539999999999999</c:v>
                </c:pt>
                <c:pt idx="966">
                  <c:v>2.6539999999999999</c:v>
                </c:pt>
                <c:pt idx="967">
                  <c:v>2.6539999999999999</c:v>
                </c:pt>
                <c:pt idx="968">
                  <c:v>2.6539999999999999</c:v>
                </c:pt>
                <c:pt idx="969">
                  <c:v>2.6539999999999999</c:v>
                </c:pt>
                <c:pt idx="970">
                  <c:v>2.6539999999999999</c:v>
                </c:pt>
                <c:pt idx="971">
                  <c:v>2.6539999999999999</c:v>
                </c:pt>
                <c:pt idx="972">
                  <c:v>2.6539999999999999</c:v>
                </c:pt>
                <c:pt idx="973">
                  <c:v>2.6539999999999999</c:v>
                </c:pt>
                <c:pt idx="974">
                  <c:v>2.6539999999999999</c:v>
                </c:pt>
                <c:pt idx="975">
                  <c:v>2.6640000000000001</c:v>
                </c:pt>
                <c:pt idx="976">
                  <c:v>2.6640000000000001</c:v>
                </c:pt>
                <c:pt idx="977">
                  <c:v>2.6640000000000001</c:v>
                </c:pt>
                <c:pt idx="978">
                  <c:v>2.6640000000000001</c:v>
                </c:pt>
                <c:pt idx="979">
                  <c:v>2.6640000000000001</c:v>
                </c:pt>
                <c:pt idx="980">
                  <c:v>2.6640000000000001</c:v>
                </c:pt>
                <c:pt idx="981">
                  <c:v>2.6640000000000001</c:v>
                </c:pt>
                <c:pt idx="982">
                  <c:v>2.6640000000000001</c:v>
                </c:pt>
                <c:pt idx="983">
                  <c:v>2.6640000000000001</c:v>
                </c:pt>
                <c:pt idx="984">
                  <c:v>2.6640000000000001</c:v>
                </c:pt>
                <c:pt idx="985">
                  <c:v>2.6640000000000001</c:v>
                </c:pt>
                <c:pt idx="986">
                  <c:v>2.6640000000000001</c:v>
                </c:pt>
                <c:pt idx="987">
                  <c:v>2.6640000000000001</c:v>
                </c:pt>
                <c:pt idx="988">
                  <c:v>2.6640000000000001</c:v>
                </c:pt>
                <c:pt idx="989">
                  <c:v>2.6640000000000001</c:v>
                </c:pt>
                <c:pt idx="990">
                  <c:v>2.6640000000000001</c:v>
                </c:pt>
                <c:pt idx="991">
                  <c:v>2.6640000000000001</c:v>
                </c:pt>
                <c:pt idx="992">
                  <c:v>2.6640000000000001</c:v>
                </c:pt>
                <c:pt idx="993">
                  <c:v>2.6640000000000001</c:v>
                </c:pt>
                <c:pt idx="994">
                  <c:v>2.6640000000000001</c:v>
                </c:pt>
                <c:pt idx="995">
                  <c:v>2.6640000000000001</c:v>
                </c:pt>
                <c:pt idx="996">
                  <c:v>2.6640000000000001</c:v>
                </c:pt>
                <c:pt idx="997">
                  <c:v>2.6640000000000001</c:v>
                </c:pt>
                <c:pt idx="998">
                  <c:v>2.6640000000000001</c:v>
                </c:pt>
                <c:pt idx="999">
                  <c:v>2.6640000000000001</c:v>
                </c:pt>
                <c:pt idx="1000">
                  <c:v>2.6640000000000001</c:v>
                </c:pt>
                <c:pt idx="1001">
                  <c:v>2.6640000000000001</c:v>
                </c:pt>
                <c:pt idx="1002">
                  <c:v>2.6640000000000001</c:v>
                </c:pt>
                <c:pt idx="1003">
                  <c:v>2.6640000000000001</c:v>
                </c:pt>
                <c:pt idx="1004">
                  <c:v>2.6640000000000001</c:v>
                </c:pt>
                <c:pt idx="1005">
                  <c:v>2.6640000000000001</c:v>
                </c:pt>
                <c:pt idx="1006">
                  <c:v>2.6640000000000001</c:v>
                </c:pt>
                <c:pt idx="1007">
                  <c:v>2.6640000000000001</c:v>
                </c:pt>
                <c:pt idx="1008">
                  <c:v>2.6640000000000001</c:v>
                </c:pt>
                <c:pt idx="1009">
                  <c:v>2.6640000000000001</c:v>
                </c:pt>
                <c:pt idx="1010">
                  <c:v>2.6640000000000001</c:v>
                </c:pt>
                <c:pt idx="1011">
                  <c:v>2.6640000000000001</c:v>
                </c:pt>
                <c:pt idx="1012">
                  <c:v>2.6640000000000001</c:v>
                </c:pt>
                <c:pt idx="1013">
                  <c:v>2.6640000000000001</c:v>
                </c:pt>
                <c:pt idx="1014">
                  <c:v>2.6640000000000001</c:v>
                </c:pt>
                <c:pt idx="1015">
                  <c:v>2.6640000000000001</c:v>
                </c:pt>
                <c:pt idx="1016">
                  <c:v>2.6640000000000001</c:v>
                </c:pt>
                <c:pt idx="1017">
                  <c:v>2.6640000000000001</c:v>
                </c:pt>
                <c:pt idx="1018">
                  <c:v>2.6640000000000001</c:v>
                </c:pt>
                <c:pt idx="1019">
                  <c:v>2.6640000000000001</c:v>
                </c:pt>
                <c:pt idx="1020">
                  <c:v>2.6640000000000001</c:v>
                </c:pt>
                <c:pt idx="1021">
                  <c:v>2.6640000000000001</c:v>
                </c:pt>
                <c:pt idx="1022">
                  <c:v>2.6640000000000001</c:v>
                </c:pt>
                <c:pt idx="1023">
                  <c:v>2.6640000000000001</c:v>
                </c:pt>
                <c:pt idx="1024">
                  <c:v>2.6640000000000001</c:v>
                </c:pt>
                <c:pt idx="1025">
                  <c:v>2.6640000000000001</c:v>
                </c:pt>
                <c:pt idx="1026">
                  <c:v>2.6640000000000001</c:v>
                </c:pt>
                <c:pt idx="1027">
                  <c:v>2.6640000000000001</c:v>
                </c:pt>
                <c:pt idx="1028">
                  <c:v>2.6640000000000001</c:v>
                </c:pt>
                <c:pt idx="1029">
                  <c:v>2.673</c:v>
                </c:pt>
                <c:pt idx="1030">
                  <c:v>2.673</c:v>
                </c:pt>
                <c:pt idx="1031">
                  <c:v>2.673</c:v>
                </c:pt>
                <c:pt idx="1032">
                  <c:v>2.673</c:v>
                </c:pt>
                <c:pt idx="1033">
                  <c:v>2.673</c:v>
                </c:pt>
                <c:pt idx="1034">
                  <c:v>2.673</c:v>
                </c:pt>
                <c:pt idx="1035">
                  <c:v>2.673</c:v>
                </c:pt>
                <c:pt idx="1036">
                  <c:v>2.673</c:v>
                </c:pt>
                <c:pt idx="1037">
                  <c:v>2.673</c:v>
                </c:pt>
                <c:pt idx="1038">
                  <c:v>2.673</c:v>
                </c:pt>
                <c:pt idx="1039">
                  <c:v>2.673</c:v>
                </c:pt>
                <c:pt idx="1040">
                  <c:v>2.673</c:v>
                </c:pt>
                <c:pt idx="1041">
                  <c:v>2.673</c:v>
                </c:pt>
                <c:pt idx="1042">
                  <c:v>2.673</c:v>
                </c:pt>
                <c:pt idx="1043">
                  <c:v>2.673</c:v>
                </c:pt>
                <c:pt idx="1044">
                  <c:v>2.673</c:v>
                </c:pt>
                <c:pt idx="1045">
                  <c:v>2.673</c:v>
                </c:pt>
                <c:pt idx="1046">
                  <c:v>2.673</c:v>
                </c:pt>
                <c:pt idx="1047">
                  <c:v>2.673</c:v>
                </c:pt>
                <c:pt idx="1048">
                  <c:v>2.673</c:v>
                </c:pt>
                <c:pt idx="1049">
                  <c:v>2.673</c:v>
                </c:pt>
                <c:pt idx="1050">
                  <c:v>2.6829999999999998</c:v>
                </c:pt>
                <c:pt idx="1051">
                  <c:v>2.6829999999999998</c:v>
                </c:pt>
                <c:pt idx="1052">
                  <c:v>2.7120000000000002</c:v>
                </c:pt>
                <c:pt idx="1053">
                  <c:v>2.722</c:v>
                </c:pt>
                <c:pt idx="1054">
                  <c:v>2.722</c:v>
                </c:pt>
                <c:pt idx="1055">
                  <c:v>2.722</c:v>
                </c:pt>
                <c:pt idx="1056">
                  <c:v>2.722</c:v>
                </c:pt>
                <c:pt idx="1057">
                  <c:v>2.722</c:v>
                </c:pt>
                <c:pt idx="1058">
                  <c:v>2.722</c:v>
                </c:pt>
                <c:pt idx="1059">
                  <c:v>2.722</c:v>
                </c:pt>
                <c:pt idx="1060">
                  <c:v>2.722</c:v>
                </c:pt>
                <c:pt idx="1061">
                  <c:v>2.722</c:v>
                </c:pt>
                <c:pt idx="1062">
                  <c:v>2.722</c:v>
                </c:pt>
                <c:pt idx="1063">
                  <c:v>2.722</c:v>
                </c:pt>
                <c:pt idx="1064">
                  <c:v>2.722</c:v>
                </c:pt>
                <c:pt idx="1065">
                  <c:v>2.722</c:v>
                </c:pt>
                <c:pt idx="1066">
                  <c:v>2.7410000000000001</c:v>
                </c:pt>
                <c:pt idx="1067">
                  <c:v>2.742</c:v>
                </c:pt>
                <c:pt idx="1068">
                  <c:v>2.76</c:v>
                </c:pt>
                <c:pt idx="1069">
                  <c:v>2.76</c:v>
                </c:pt>
                <c:pt idx="1070">
                  <c:v>2.7610000000000001</c:v>
                </c:pt>
                <c:pt idx="1071">
                  <c:v>2.77</c:v>
                </c:pt>
                <c:pt idx="1072">
                  <c:v>2.77</c:v>
                </c:pt>
                <c:pt idx="1073">
                  <c:v>2.77</c:v>
                </c:pt>
                <c:pt idx="1074">
                  <c:v>2.77</c:v>
                </c:pt>
                <c:pt idx="1075">
                  <c:v>2.77</c:v>
                </c:pt>
                <c:pt idx="1076">
                  <c:v>2.77</c:v>
                </c:pt>
                <c:pt idx="1077">
                  <c:v>2.77</c:v>
                </c:pt>
                <c:pt idx="1078">
                  <c:v>2.77</c:v>
                </c:pt>
                <c:pt idx="1079">
                  <c:v>2.77</c:v>
                </c:pt>
                <c:pt idx="1080">
                  <c:v>2.77</c:v>
                </c:pt>
                <c:pt idx="1081">
                  <c:v>2.77</c:v>
                </c:pt>
                <c:pt idx="1082">
                  <c:v>2.77</c:v>
                </c:pt>
                <c:pt idx="1083">
                  <c:v>2.77</c:v>
                </c:pt>
                <c:pt idx="1084">
                  <c:v>2.77</c:v>
                </c:pt>
                <c:pt idx="1085">
                  <c:v>2.77</c:v>
                </c:pt>
                <c:pt idx="1086">
                  <c:v>2.77</c:v>
                </c:pt>
                <c:pt idx="1087">
                  <c:v>2.77</c:v>
                </c:pt>
                <c:pt idx="1088">
                  <c:v>2.77</c:v>
                </c:pt>
                <c:pt idx="1089">
                  <c:v>2.77</c:v>
                </c:pt>
                <c:pt idx="1090">
                  <c:v>2.77</c:v>
                </c:pt>
                <c:pt idx="1091">
                  <c:v>2.77</c:v>
                </c:pt>
                <c:pt idx="1092">
                  <c:v>2.7709999999999999</c:v>
                </c:pt>
                <c:pt idx="1093">
                  <c:v>2.78</c:v>
                </c:pt>
                <c:pt idx="1094">
                  <c:v>2.78</c:v>
                </c:pt>
                <c:pt idx="1095">
                  <c:v>2.78</c:v>
                </c:pt>
                <c:pt idx="1096">
                  <c:v>2.78</c:v>
                </c:pt>
                <c:pt idx="1097">
                  <c:v>2.78</c:v>
                </c:pt>
                <c:pt idx="1098">
                  <c:v>2.78</c:v>
                </c:pt>
                <c:pt idx="1099">
                  <c:v>2.78</c:v>
                </c:pt>
                <c:pt idx="1100">
                  <c:v>2.78</c:v>
                </c:pt>
                <c:pt idx="1101">
                  <c:v>2.78</c:v>
                </c:pt>
                <c:pt idx="1102">
                  <c:v>2.78</c:v>
                </c:pt>
                <c:pt idx="1103">
                  <c:v>2.78</c:v>
                </c:pt>
                <c:pt idx="1104">
                  <c:v>2.78</c:v>
                </c:pt>
                <c:pt idx="1105">
                  <c:v>2.78</c:v>
                </c:pt>
                <c:pt idx="1106">
                  <c:v>2.78</c:v>
                </c:pt>
                <c:pt idx="1107">
                  <c:v>2.78</c:v>
                </c:pt>
                <c:pt idx="1108">
                  <c:v>2.78</c:v>
                </c:pt>
                <c:pt idx="1109">
                  <c:v>2.78</c:v>
                </c:pt>
                <c:pt idx="1110">
                  <c:v>2.78</c:v>
                </c:pt>
                <c:pt idx="1111">
                  <c:v>2.78</c:v>
                </c:pt>
                <c:pt idx="1112">
                  <c:v>2.78</c:v>
                </c:pt>
                <c:pt idx="1113">
                  <c:v>2.78</c:v>
                </c:pt>
                <c:pt idx="1114">
                  <c:v>2.78</c:v>
                </c:pt>
                <c:pt idx="1115">
                  <c:v>2.78</c:v>
                </c:pt>
                <c:pt idx="1116">
                  <c:v>2.78</c:v>
                </c:pt>
                <c:pt idx="1117">
                  <c:v>2.78</c:v>
                </c:pt>
                <c:pt idx="1118">
                  <c:v>2.78</c:v>
                </c:pt>
                <c:pt idx="1119">
                  <c:v>2.78</c:v>
                </c:pt>
                <c:pt idx="1120">
                  <c:v>2.78</c:v>
                </c:pt>
                <c:pt idx="1121">
                  <c:v>2.78</c:v>
                </c:pt>
                <c:pt idx="1122">
                  <c:v>2.78</c:v>
                </c:pt>
                <c:pt idx="1123">
                  <c:v>2.78</c:v>
                </c:pt>
                <c:pt idx="1124">
                  <c:v>2.78</c:v>
                </c:pt>
                <c:pt idx="1125">
                  <c:v>2.78</c:v>
                </c:pt>
                <c:pt idx="1126">
                  <c:v>2.78</c:v>
                </c:pt>
                <c:pt idx="1127">
                  <c:v>2.78</c:v>
                </c:pt>
                <c:pt idx="1128">
                  <c:v>2.78</c:v>
                </c:pt>
                <c:pt idx="1129">
                  <c:v>2.78</c:v>
                </c:pt>
                <c:pt idx="1130">
                  <c:v>2.78</c:v>
                </c:pt>
                <c:pt idx="1131">
                  <c:v>2.78</c:v>
                </c:pt>
                <c:pt idx="1132">
                  <c:v>2.78</c:v>
                </c:pt>
                <c:pt idx="1133">
                  <c:v>2.78</c:v>
                </c:pt>
                <c:pt idx="1134">
                  <c:v>2.78</c:v>
                </c:pt>
                <c:pt idx="1135">
                  <c:v>2.78</c:v>
                </c:pt>
                <c:pt idx="1136">
                  <c:v>2.78</c:v>
                </c:pt>
                <c:pt idx="1137">
                  <c:v>2.78</c:v>
                </c:pt>
                <c:pt idx="1138">
                  <c:v>2.78</c:v>
                </c:pt>
                <c:pt idx="1139">
                  <c:v>2.78</c:v>
                </c:pt>
                <c:pt idx="1140">
                  <c:v>2.78</c:v>
                </c:pt>
                <c:pt idx="1141">
                  <c:v>2.78</c:v>
                </c:pt>
                <c:pt idx="1142">
                  <c:v>2.78</c:v>
                </c:pt>
                <c:pt idx="1143">
                  <c:v>2.78</c:v>
                </c:pt>
                <c:pt idx="1144">
                  <c:v>2.78</c:v>
                </c:pt>
                <c:pt idx="1145">
                  <c:v>2.78</c:v>
                </c:pt>
                <c:pt idx="1146">
                  <c:v>2.78</c:v>
                </c:pt>
                <c:pt idx="1147">
                  <c:v>2.78</c:v>
                </c:pt>
                <c:pt idx="1148">
                  <c:v>2.78</c:v>
                </c:pt>
                <c:pt idx="1149">
                  <c:v>2.78</c:v>
                </c:pt>
                <c:pt idx="1150">
                  <c:v>2.78</c:v>
                </c:pt>
                <c:pt idx="1151">
                  <c:v>2.78</c:v>
                </c:pt>
                <c:pt idx="1152">
                  <c:v>2.78</c:v>
                </c:pt>
                <c:pt idx="1153">
                  <c:v>2.78</c:v>
                </c:pt>
                <c:pt idx="1154">
                  <c:v>2.78</c:v>
                </c:pt>
                <c:pt idx="1155">
                  <c:v>2.78</c:v>
                </c:pt>
                <c:pt idx="1156">
                  <c:v>2.78</c:v>
                </c:pt>
                <c:pt idx="1157">
                  <c:v>2.78</c:v>
                </c:pt>
                <c:pt idx="1158">
                  <c:v>2.78</c:v>
                </c:pt>
                <c:pt idx="1159">
                  <c:v>2.78</c:v>
                </c:pt>
                <c:pt idx="1160">
                  <c:v>2.78</c:v>
                </c:pt>
                <c:pt idx="1161">
                  <c:v>2.7890000000000001</c:v>
                </c:pt>
                <c:pt idx="1162">
                  <c:v>2.7890000000000001</c:v>
                </c:pt>
                <c:pt idx="1163">
                  <c:v>2.7890000000000001</c:v>
                </c:pt>
                <c:pt idx="1164">
                  <c:v>2.7890000000000001</c:v>
                </c:pt>
                <c:pt idx="1165">
                  <c:v>2.7890000000000001</c:v>
                </c:pt>
                <c:pt idx="1166">
                  <c:v>2.7890000000000001</c:v>
                </c:pt>
                <c:pt idx="1167">
                  <c:v>2.7890000000000001</c:v>
                </c:pt>
                <c:pt idx="1168">
                  <c:v>2.7890000000000001</c:v>
                </c:pt>
                <c:pt idx="1169">
                  <c:v>2.7890000000000001</c:v>
                </c:pt>
                <c:pt idx="1170">
                  <c:v>2.7890000000000001</c:v>
                </c:pt>
                <c:pt idx="1171">
                  <c:v>2.7890000000000001</c:v>
                </c:pt>
                <c:pt idx="1172">
                  <c:v>2.7890000000000001</c:v>
                </c:pt>
                <c:pt idx="1173">
                  <c:v>2.7890000000000001</c:v>
                </c:pt>
                <c:pt idx="1174">
                  <c:v>2.79</c:v>
                </c:pt>
                <c:pt idx="1175">
                  <c:v>2.79</c:v>
                </c:pt>
                <c:pt idx="1176">
                  <c:v>2.7970000000000002</c:v>
                </c:pt>
                <c:pt idx="1177">
                  <c:v>2.8119999999999998</c:v>
                </c:pt>
                <c:pt idx="1178">
                  <c:v>2.8119999999999998</c:v>
                </c:pt>
                <c:pt idx="1179">
                  <c:v>2.8119999999999998</c:v>
                </c:pt>
                <c:pt idx="1180">
                  <c:v>2.8119999999999998</c:v>
                </c:pt>
                <c:pt idx="1181">
                  <c:v>2.8119999999999998</c:v>
                </c:pt>
                <c:pt idx="1182">
                  <c:v>2.8119999999999998</c:v>
                </c:pt>
                <c:pt idx="1183">
                  <c:v>2.8119999999999998</c:v>
                </c:pt>
                <c:pt idx="1184">
                  <c:v>2.8119999999999998</c:v>
                </c:pt>
                <c:pt idx="1185">
                  <c:v>2.8119999999999998</c:v>
                </c:pt>
                <c:pt idx="1186">
                  <c:v>2.8119999999999998</c:v>
                </c:pt>
                <c:pt idx="1187">
                  <c:v>2.8210000000000002</c:v>
                </c:pt>
                <c:pt idx="1188">
                  <c:v>2.8279999999999998</c:v>
                </c:pt>
                <c:pt idx="1189">
                  <c:v>2.8279999999999998</c:v>
                </c:pt>
                <c:pt idx="1190">
                  <c:v>2.8279999999999998</c:v>
                </c:pt>
                <c:pt idx="1191">
                  <c:v>2.8279999999999998</c:v>
                </c:pt>
                <c:pt idx="1192">
                  <c:v>2.8380000000000001</c:v>
                </c:pt>
                <c:pt idx="1193">
                  <c:v>2.8380000000000001</c:v>
                </c:pt>
                <c:pt idx="1194">
                  <c:v>2.8380000000000001</c:v>
                </c:pt>
                <c:pt idx="1195">
                  <c:v>2.8380000000000001</c:v>
                </c:pt>
                <c:pt idx="1196">
                  <c:v>2.8380000000000001</c:v>
                </c:pt>
                <c:pt idx="1197">
                  <c:v>2.8380000000000001</c:v>
                </c:pt>
                <c:pt idx="1198">
                  <c:v>2.8380000000000001</c:v>
                </c:pt>
                <c:pt idx="1199">
                  <c:v>2.8380000000000001</c:v>
                </c:pt>
                <c:pt idx="1200">
                  <c:v>2.8380000000000001</c:v>
                </c:pt>
                <c:pt idx="1201">
                  <c:v>2.8380000000000001</c:v>
                </c:pt>
                <c:pt idx="1202">
                  <c:v>2.8380000000000001</c:v>
                </c:pt>
                <c:pt idx="1203">
                  <c:v>2.8380000000000001</c:v>
                </c:pt>
                <c:pt idx="1204">
                  <c:v>2.8380000000000001</c:v>
                </c:pt>
                <c:pt idx="1205">
                  <c:v>2.8380000000000001</c:v>
                </c:pt>
                <c:pt idx="1206">
                  <c:v>2.8380000000000001</c:v>
                </c:pt>
                <c:pt idx="1207">
                  <c:v>2.8380000000000001</c:v>
                </c:pt>
                <c:pt idx="1208">
                  <c:v>2.8380000000000001</c:v>
                </c:pt>
                <c:pt idx="1209">
                  <c:v>2.8380000000000001</c:v>
                </c:pt>
                <c:pt idx="1210">
                  <c:v>2.8380000000000001</c:v>
                </c:pt>
                <c:pt idx="1211">
                  <c:v>2.8380000000000001</c:v>
                </c:pt>
                <c:pt idx="1212">
                  <c:v>2.839</c:v>
                </c:pt>
                <c:pt idx="1213">
                  <c:v>2.8479999999999999</c:v>
                </c:pt>
                <c:pt idx="1214">
                  <c:v>2.8769999999999998</c:v>
                </c:pt>
                <c:pt idx="1215">
                  <c:v>2.887</c:v>
                </c:pt>
                <c:pt idx="1216">
                  <c:v>2.887</c:v>
                </c:pt>
                <c:pt idx="1217">
                  <c:v>2.887</c:v>
                </c:pt>
                <c:pt idx="1218">
                  <c:v>2.887</c:v>
                </c:pt>
                <c:pt idx="1219">
                  <c:v>2.887</c:v>
                </c:pt>
                <c:pt idx="1220">
                  <c:v>2.887</c:v>
                </c:pt>
                <c:pt idx="1221">
                  <c:v>2.887</c:v>
                </c:pt>
                <c:pt idx="1222">
                  <c:v>2.887</c:v>
                </c:pt>
                <c:pt idx="1223">
                  <c:v>2.887</c:v>
                </c:pt>
                <c:pt idx="1224">
                  <c:v>2.887</c:v>
                </c:pt>
                <c:pt idx="1225">
                  <c:v>2.8879999999999999</c:v>
                </c:pt>
                <c:pt idx="1226">
                  <c:v>2.8889999999999998</c:v>
                </c:pt>
                <c:pt idx="1227">
                  <c:v>2.891</c:v>
                </c:pt>
                <c:pt idx="1228">
                  <c:v>2.8959999999999999</c:v>
                </c:pt>
                <c:pt idx="1229">
                  <c:v>2.8959999999999999</c:v>
                </c:pt>
                <c:pt idx="1230">
                  <c:v>2.8959999999999999</c:v>
                </c:pt>
                <c:pt idx="1231">
                  <c:v>2.8959999999999999</c:v>
                </c:pt>
                <c:pt idx="1232">
                  <c:v>2.8959999999999999</c:v>
                </c:pt>
                <c:pt idx="1233">
                  <c:v>2.8959999999999999</c:v>
                </c:pt>
                <c:pt idx="1234">
                  <c:v>2.8959999999999999</c:v>
                </c:pt>
                <c:pt idx="1235">
                  <c:v>2.8959999999999999</c:v>
                </c:pt>
                <c:pt idx="1236">
                  <c:v>2.8959999999999999</c:v>
                </c:pt>
                <c:pt idx="1237">
                  <c:v>2.8959999999999999</c:v>
                </c:pt>
                <c:pt idx="1238">
                  <c:v>2.8959999999999999</c:v>
                </c:pt>
                <c:pt idx="1239">
                  <c:v>2.8959999999999999</c:v>
                </c:pt>
                <c:pt idx="1240">
                  <c:v>2.8959999999999999</c:v>
                </c:pt>
                <c:pt idx="1241">
                  <c:v>2.8959999999999999</c:v>
                </c:pt>
                <c:pt idx="1242">
                  <c:v>2.8959999999999999</c:v>
                </c:pt>
                <c:pt idx="1243">
                  <c:v>2.8959999999999999</c:v>
                </c:pt>
                <c:pt idx="1244">
                  <c:v>2.8959999999999999</c:v>
                </c:pt>
                <c:pt idx="1245">
                  <c:v>2.8959999999999999</c:v>
                </c:pt>
                <c:pt idx="1246">
                  <c:v>2.8959999999999999</c:v>
                </c:pt>
                <c:pt idx="1247">
                  <c:v>2.8959999999999999</c:v>
                </c:pt>
                <c:pt idx="1248">
                  <c:v>2.8959999999999999</c:v>
                </c:pt>
                <c:pt idx="1249">
                  <c:v>2.8959999999999999</c:v>
                </c:pt>
                <c:pt idx="1250">
                  <c:v>2.8959999999999999</c:v>
                </c:pt>
                <c:pt idx="1251">
                  <c:v>2.8959999999999999</c:v>
                </c:pt>
                <c:pt idx="1252">
                  <c:v>2.8959999999999999</c:v>
                </c:pt>
                <c:pt idx="1253">
                  <c:v>2.8959999999999999</c:v>
                </c:pt>
                <c:pt idx="1254">
                  <c:v>2.8959999999999999</c:v>
                </c:pt>
                <c:pt idx="1255">
                  <c:v>2.8959999999999999</c:v>
                </c:pt>
                <c:pt idx="1256">
                  <c:v>2.8959999999999999</c:v>
                </c:pt>
                <c:pt idx="1257">
                  <c:v>2.8959999999999999</c:v>
                </c:pt>
                <c:pt idx="1258">
                  <c:v>2.8959999999999999</c:v>
                </c:pt>
                <c:pt idx="1259">
                  <c:v>2.8959999999999999</c:v>
                </c:pt>
                <c:pt idx="1260">
                  <c:v>2.8959999999999999</c:v>
                </c:pt>
                <c:pt idx="1261">
                  <c:v>2.8959999999999999</c:v>
                </c:pt>
                <c:pt idx="1262">
                  <c:v>2.8959999999999999</c:v>
                </c:pt>
                <c:pt idx="1263">
                  <c:v>2.8959999999999999</c:v>
                </c:pt>
                <c:pt idx="1264">
                  <c:v>2.8959999999999999</c:v>
                </c:pt>
                <c:pt idx="1265">
                  <c:v>2.8959999999999999</c:v>
                </c:pt>
                <c:pt idx="1266">
                  <c:v>2.8959999999999999</c:v>
                </c:pt>
                <c:pt idx="1267">
                  <c:v>2.8959999999999999</c:v>
                </c:pt>
                <c:pt idx="1268">
                  <c:v>2.8959999999999999</c:v>
                </c:pt>
                <c:pt idx="1269">
                  <c:v>2.8959999999999999</c:v>
                </c:pt>
                <c:pt idx="1270">
                  <c:v>2.8959999999999999</c:v>
                </c:pt>
                <c:pt idx="1271">
                  <c:v>2.8959999999999999</c:v>
                </c:pt>
                <c:pt idx="1272">
                  <c:v>2.8959999999999999</c:v>
                </c:pt>
                <c:pt idx="1273">
                  <c:v>2.8959999999999999</c:v>
                </c:pt>
                <c:pt idx="1274">
                  <c:v>2.8959999999999999</c:v>
                </c:pt>
                <c:pt idx="1275">
                  <c:v>2.8959999999999999</c:v>
                </c:pt>
                <c:pt idx="1276">
                  <c:v>2.8959999999999999</c:v>
                </c:pt>
                <c:pt idx="1277">
                  <c:v>2.8959999999999999</c:v>
                </c:pt>
                <c:pt idx="1278">
                  <c:v>2.8959999999999999</c:v>
                </c:pt>
                <c:pt idx="1279">
                  <c:v>2.8959999999999999</c:v>
                </c:pt>
                <c:pt idx="1280">
                  <c:v>2.8959999999999999</c:v>
                </c:pt>
                <c:pt idx="1281">
                  <c:v>2.8959999999999999</c:v>
                </c:pt>
                <c:pt idx="1282">
                  <c:v>2.8959999999999999</c:v>
                </c:pt>
                <c:pt idx="1283">
                  <c:v>2.8959999999999999</c:v>
                </c:pt>
                <c:pt idx="1284">
                  <c:v>2.8959999999999999</c:v>
                </c:pt>
                <c:pt idx="1285">
                  <c:v>2.8959999999999999</c:v>
                </c:pt>
                <c:pt idx="1286">
                  <c:v>2.8959999999999999</c:v>
                </c:pt>
                <c:pt idx="1287">
                  <c:v>2.8959999999999999</c:v>
                </c:pt>
                <c:pt idx="1288">
                  <c:v>2.8969999999999998</c:v>
                </c:pt>
                <c:pt idx="1289">
                  <c:v>2.8969999999999998</c:v>
                </c:pt>
                <c:pt idx="1290">
                  <c:v>2.8969999999999998</c:v>
                </c:pt>
                <c:pt idx="1291">
                  <c:v>2.8969999999999998</c:v>
                </c:pt>
                <c:pt idx="1292">
                  <c:v>2.8969999999999998</c:v>
                </c:pt>
                <c:pt idx="1293">
                  <c:v>2.8969999999999998</c:v>
                </c:pt>
                <c:pt idx="1294">
                  <c:v>2.8969999999999998</c:v>
                </c:pt>
                <c:pt idx="1295">
                  <c:v>2.8969999999999998</c:v>
                </c:pt>
                <c:pt idx="1296">
                  <c:v>2.8969999999999998</c:v>
                </c:pt>
                <c:pt idx="1297">
                  <c:v>2.8969999999999998</c:v>
                </c:pt>
                <c:pt idx="1298">
                  <c:v>2.9060000000000001</c:v>
                </c:pt>
                <c:pt idx="1299">
                  <c:v>2.9060000000000001</c:v>
                </c:pt>
                <c:pt idx="1300">
                  <c:v>2.9060000000000001</c:v>
                </c:pt>
                <c:pt idx="1301">
                  <c:v>2.9060000000000001</c:v>
                </c:pt>
                <c:pt idx="1302">
                  <c:v>2.9060000000000001</c:v>
                </c:pt>
                <c:pt idx="1303">
                  <c:v>2.9060000000000001</c:v>
                </c:pt>
                <c:pt idx="1304">
                  <c:v>2.9060000000000001</c:v>
                </c:pt>
                <c:pt idx="1305">
                  <c:v>2.9060000000000001</c:v>
                </c:pt>
                <c:pt idx="1306">
                  <c:v>2.9060000000000001</c:v>
                </c:pt>
                <c:pt idx="1307">
                  <c:v>2.9060000000000001</c:v>
                </c:pt>
                <c:pt idx="1308">
                  <c:v>2.9060000000000001</c:v>
                </c:pt>
                <c:pt idx="1309">
                  <c:v>2.9060000000000001</c:v>
                </c:pt>
                <c:pt idx="1310">
                  <c:v>2.9060000000000001</c:v>
                </c:pt>
                <c:pt idx="1311">
                  <c:v>2.9060000000000001</c:v>
                </c:pt>
                <c:pt idx="1312">
                  <c:v>2.9060000000000001</c:v>
                </c:pt>
                <c:pt idx="1313">
                  <c:v>2.9060000000000001</c:v>
                </c:pt>
                <c:pt idx="1314">
                  <c:v>2.9060000000000001</c:v>
                </c:pt>
                <c:pt idx="1315">
                  <c:v>2.9060000000000001</c:v>
                </c:pt>
                <c:pt idx="1316">
                  <c:v>2.9060000000000001</c:v>
                </c:pt>
                <c:pt idx="1317">
                  <c:v>2.9060000000000001</c:v>
                </c:pt>
                <c:pt idx="1318">
                  <c:v>2.9060000000000001</c:v>
                </c:pt>
                <c:pt idx="1319">
                  <c:v>2.9060000000000001</c:v>
                </c:pt>
                <c:pt idx="1320">
                  <c:v>2.9060000000000001</c:v>
                </c:pt>
                <c:pt idx="1321">
                  <c:v>2.9359999999999999</c:v>
                </c:pt>
                <c:pt idx="1322">
                  <c:v>2.9390000000000001</c:v>
                </c:pt>
                <c:pt idx="1323">
                  <c:v>2.9460000000000002</c:v>
                </c:pt>
                <c:pt idx="1324">
                  <c:v>2.9460000000000002</c:v>
                </c:pt>
                <c:pt idx="1325">
                  <c:v>2.9460000000000002</c:v>
                </c:pt>
                <c:pt idx="1326">
                  <c:v>2.9460000000000002</c:v>
                </c:pt>
                <c:pt idx="1327">
                  <c:v>2.9460000000000002</c:v>
                </c:pt>
                <c:pt idx="1328">
                  <c:v>2.9550000000000001</c:v>
                </c:pt>
                <c:pt idx="1329">
                  <c:v>2.9550000000000001</c:v>
                </c:pt>
                <c:pt idx="1330">
                  <c:v>2.9550000000000001</c:v>
                </c:pt>
                <c:pt idx="1331">
                  <c:v>2.9550000000000001</c:v>
                </c:pt>
                <c:pt idx="1332">
                  <c:v>2.9550000000000001</c:v>
                </c:pt>
                <c:pt idx="1333">
                  <c:v>2.9550000000000001</c:v>
                </c:pt>
                <c:pt idx="1334">
                  <c:v>2.9550000000000001</c:v>
                </c:pt>
                <c:pt idx="1335">
                  <c:v>2.9550000000000001</c:v>
                </c:pt>
                <c:pt idx="1336">
                  <c:v>2.9550000000000001</c:v>
                </c:pt>
                <c:pt idx="1337">
                  <c:v>2.9550000000000001</c:v>
                </c:pt>
                <c:pt idx="1338">
                  <c:v>2.9550000000000001</c:v>
                </c:pt>
                <c:pt idx="1339">
                  <c:v>2.9550000000000001</c:v>
                </c:pt>
                <c:pt idx="1340">
                  <c:v>2.9550000000000001</c:v>
                </c:pt>
                <c:pt idx="1341">
                  <c:v>2.9550000000000001</c:v>
                </c:pt>
                <c:pt idx="1342">
                  <c:v>2.9550000000000001</c:v>
                </c:pt>
                <c:pt idx="1343">
                  <c:v>2.9550000000000001</c:v>
                </c:pt>
                <c:pt idx="1344">
                  <c:v>2.9550000000000001</c:v>
                </c:pt>
                <c:pt idx="1345">
                  <c:v>2.9550000000000001</c:v>
                </c:pt>
                <c:pt idx="1346">
                  <c:v>2.9550000000000001</c:v>
                </c:pt>
                <c:pt idx="1347">
                  <c:v>2.9550000000000001</c:v>
                </c:pt>
                <c:pt idx="1348">
                  <c:v>2.9550000000000001</c:v>
                </c:pt>
                <c:pt idx="1349">
                  <c:v>2.956</c:v>
                </c:pt>
                <c:pt idx="1350">
                  <c:v>2.956</c:v>
                </c:pt>
                <c:pt idx="1351">
                  <c:v>2.956</c:v>
                </c:pt>
                <c:pt idx="1352">
                  <c:v>2.9649999999999999</c:v>
                </c:pt>
                <c:pt idx="1353">
                  <c:v>2.9649999999999999</c:v>
                </c:pt>
                <c:pt idx="1354">
                  <c:v>2.9649999999999999</c:v>
                </c:pt>
                <c:pt idx="1355">
                  <c:v>2.9649999999999999</c:v>
                </c:pt>
                <c:pt idx="1356">
                  <c:v>2.9649999999999999</c:v>
                </c:pt>
                <c:pt idx="1357">
                  <c:v>2.9750000000000001</c:v>
                </c:pt>
                <c:pt idx="1358">
                  <c:v>2.984</c:v>
                </c:pt>
                <c:pt idx="1359">
                  <c:v>2.984</c:v>
                </c:pt>
                <c:pt idx="1360">
                  <c:v>2.984</c:v>
                </c:pt>
                <c:pt idx="1361">
                  <c:v>2.9950000000000001</c:v>
                </c:pt>
                <c:pt idx="1362">
                  <c:v>3</c:v>
                </c:pt>
                <c:pt idx="1363">
                  <c:v>3</c:v>
                </c:pt>
                <c:pt idx="1364">
                  <c:v>3</c:v>
                </c:pt>
                <c:pt idx="1365">
                  <c:v>3</c:v>
                </c:pt>
                <c:pt idx="1366">
                  <c:v>3</c:v>
                </c:pt>
                <c:pt idx="1367">
                  <c:v>3.0049999999999999</c:v>
                </c:pt>
                <c:pt idx="1368">
                  <c:v>3.0049999999999999</c:v>
                </c:pt>
                <c:pt idx="1369">
                  <c:v>3.0049999999999999</c:v>
                </c:pt>
                <c:pt idx="1370">
                  <c:v>3.0049999999999999</c:v>
                </c:pt>
                <c:pt idx="1371">
                  <c:v>3.0049999999999999</c:v>
                </c:pt>
                <c:pt idx="1372">
                  <c:v>3.0049999999999999</c:v>
                </c:pt>
                <c:pt idx="1373">
                  <c:v>3.0049999999999999</c:v>
                </c:pt>
                <c:pt idx="1374">
                  <c:v>3.0049999999999999</c:v>
                </c:pt>
                <c:pt idx="1375">
                  <c:v>3.0049999999999999</c:v>
                </c:pt>
                <c:pt idx="1376">
                  <c:v>3.0049999999999999</c:v>
                </c:pt>
                <c:pt idx="1377">
                  <c:v>3.0049999999999999</c:v>
                </c:pt>
                <c:pt idx="1378">
                  <c:v>3.0049999999999999</c:v>
                </c:pt>
                <c:pt idx="1379">
                  <c:v>3.0049999999999999</c:v>
                </c:pt>
                <c:pt idx="1380">
                  <c:v>3.0049999999999999</c:v>
                </c:pt>
                <c:pt idx="1381">
                  <c:v>3.0049999999999999</c:v>
                </c:pt>
                <c:pt idx="1382">
                  <c:v>3.0049999999999999</c:v>
                </c:pt>
                <c:pt idx="1383">
                  <c:v>3.0059999999999998</c:v>
                </c:pt>
                <c:pt idx="1384">
                  <c:v>3.0139999999999998</c:v>
                </c:pt>
                <c:pt idx="1385">
                  <c:v>3.0139999999999998</c:v>
                </c:pt>
                <c:pt idx="1386">
                  <c:v>3.0139999999999998</c:v>
                </c:pt>
                <c:pt idx="1387">
                  <c:v>3.0139999999999998</c:v>
                </c:pt>
                <c:pt idx="1388">
                  <c:v>3.0139999999999998</c:v>
                </c:pt>
                <c:pt idx="1389">
                  <c:v>3.0139999999999998</c:v>
                </c:pt>
                <c:pt idx="1390">
                  <c:v>3.0139999999999998</c:v>
                </c:pt>
                <c:pt idx="1391">
                  <c:v>3.0139999999999998</c:v>
                </c:pt>
                <c:pt idx="1392">
                  <c:v>3.0139999999999998</c:v>
                </c:pt>
                <c:pt idx="1393">
                  <c:v>3.0139999999999998</c:v>
                </c:pt>
                <c:pt idx="1394">
                  <c:v>3.0139999999999998</c:v>
                </c:pt>
                <c:pt idx="1395">
                  <c:v>3.0139999999999998</c:v>
                </c:pt>
                <c:pt idx="1396">
                  <c:v>3.0139999999999998</c:v>
                </c:pt>
                <c:pt idx="1397">
                  <c:v>3.0139999999999998</c:v>
                </c:pt>
                <c:pt idx="1398">
                  <c:v>3.0139999999999998</c:v>
                </c:pt>
                <c:pt idx="1399">
                  <c:v>3.0139999999999998</c:v>
                </c:pt>
                <c:pt idx="1400">
                  <c:v>3.0139999999999998</c:v>
                </c:pt>
                <c:pt idx="1401">
                  <c:v>3.0139999999999998</c:v>
                </c:pt>
                <c:pt idx="1402">
                  <c:v>3.0139999999999998</c:v>
                </c:pt>
                <c:pt idx="1403">
                  <c:v>3.0139999999999998</c:v>
                </c:pt>
                <c:pt idx="1404">
                  <c:v>3.0139999999999998</c:v>
                </c:pt>
                <c:pt idx="1405">
                  <c:v>3.0139999999999998</c:v>
                </c:pt>
                <c:pt idx="1406">
                  <c:v>3.0139999999999998</c:v>
                </c:pt>
                <c:pt idx="1407">
                  <c:v>3.0139999999999998</c:v>
                </c:pt>
                <c:pt idx="1408">
                  <c:v>3.0139999999999998</c:v>
                </c:pt>
                <c:pt idx="1409">
                  <c:v>3.0139999999999998</c:v>
                </c:pt>
                <c:pt idx="1410">
                  <c:v>3.0139999999999998</c:v>
                </c:pt>
                <c:pt idx="1411">
                  <c:v>3.0139999999999998</c:v>
                </c:pt>
                <c:pt idx="1412">
                  <c:v>3.0139999999999998</c:v>
                </c:pt>
                <c:pt idx="1413">
                  <c:v>3.0139999999999998</c:v>
                </c:pt>
                <c:pt idx="1414">
                  <c:v>3.0139999999999998</c:v>
                </c:pt>
                <c:pt idx="1415">
                  <c:v>3.0139999999999998</c:v>
                </c:pt>
                <c:pt idx="1416">
                  <c:v>3.0139999999999998</c:v>
                </c:pt>
                <c:pt idx="1417">
                  <c:v>3.0139999999999998</c:v>
                </c:pt>
                <c:pt idx="1418">
                  <c:v>3.0139999999999998</c:v>
                </c:pt>
                <c:pt idx="1419">
                  <c:v>3.0139999999999998</c:v>
                </c:pt>
                <c:pt idx="1420">
                  <c:v>3.0139999999999998</c:v>
                </c:pt>
                <c:pt idx="1421">
                  <c:v>3.0139999999999998</c:v>
                </c:pt>
                <c:pt idx="1422">
                  <c:v>3.0139999999999998</c:v>
                </c:pt>
                <c:pt idx="1423">
                  <c:v>3.0139999999999998</c:v>
                </c:pt>
                <c:pt idx="1424">
                  <c:v>3.0139999999999998</c:v>
                </c:pt>
                <c:pt idx="1425">
                  <c:v>3.0139999999999998</c:v>
                </c:pt>
                <c:pt idx="1426">
                  <c:v>3.0139999999999998</c:v>
                </c:pt>
                <c:pt idx="1427">
                  <c:v>3.0139999999999998</c:v>
                </c:pt>
                <c:pt idx="1428">
                  <c:v>3.0139999999999998</c:v>
                </c:pt>
                <c:pt idx="1429">
                  <c:v>3.0139999999999998</c:v>
                </c:pt>
                <c:pt idx="1430">
                  <c:v>3.0139999999999998</c:v>
                </c:pt>
                <c:pt idx="1431">
                  <c:v>3.0139999999999998</c:v>
                </c:pt>
                <c:pt idx="1432">
                  <c:v>3.0139999999999998</c:v>
                </c:pt>
                <c:pt idx="1433">
                  <c:v>3.0139999999999998</c:v>
                </c:pt>
                <c:pt idx="1434">
                  <c:v>3.0139999999999998</c:v>
                </c:pt>
                <c:pt idx="1435">
                  <c:v>3.0139999999999998</c:v>
                </c:pt>
                <c:pt idx="1436">
                  <c:v>3.0139999999999998</c:v>
                </c:pt>
                <c:pt idx="1437">
                  <c:v>3.0139999999999998</c:v>
                </c:pt>
                <c:pt idx="1438">
                  <c:v>3.0139999999999998</c:v>
                </c:pt>
                <c:pt idx="1439">
                  <c:v>3.0139999999999998</c:v>
                </c:pt>
                <c:pt idx="1440">
                  <c:v>3.0139999999999998</c:v>
                </c:pt>
                <c:pt idx="1441">
                  <c:v>3.0139999999999998</c:v>
                </c:pt>
                <c:pt idx="1442">
                  <c:v>3.0139999999999998</c:v>
                </c:pt>
                <c:pt idx="1443">
                  <c:v>3.0139999999999998</c:v>
                </c:pt>
                <c:pt idx="1444">
                  <c:v>3.0139999999999998</c:v>
                </c:pt>
                <c:pt idx="1445">
                  <c:v>3.0139999999999998</c:v>
                </c:pt>
                <c:pt idx="1446">
                  <c:v>3.0139999999999998</c:v>
                </c:pt>
                <c:pt idx="1447">
                  <c:v>3.0139999999999998</c:v>
                </c:pt>
                <c:pt idx="1448">
                  <c:v>3.0139999999999998</c:v>
                </c:pt>
                <c:pt idx="1449">
                  <c:v>3.0139999999999998</c:v>
                </c:pt>
                <c:pt idx="1450">
                  <c:v>3.0139999999999998</c:v>
                </c:pt>
                <c:pt idx="1451">
                  <c:v>3.0139999999999998</c:v>
                </c:pt>
                <c:pt idx="1452">
                  <c:v>3.0139999999999998</c:v>
                </c:pt>
                <c:pt idx="1453">
                  <c:v>3.0139999999999998</c:v>
                </c:pt>
                <c:pt idx="1454">
                  <c:v>3.0139999999999998</c:v>
                </c:pt>
                <c:pt idx="1455">
                  <c:v>3.0139999999999998</c:v>
                </c:pt>
                <c:pt idx="1456">
                  <c:v>3.0139999999999998</c:v>
                </c:pt>
                <c:pt idx="1457">
                  <c:v>3.0139999999999998</c:v>
                </c:pt>
                <c:pt idx="1458">
                  <c:v>3.0139999999999998</c:v>
                </c:pt>
                <c:pt idx="1459">
                  <c:v>3.0139999999999998</c:v>
                </c:pt>
                <c:pt idx="1460">
                  <c:v>3.0139999999999998</c:v>
                </c:pt>
                <c:pt idx="1461">
                  <c:v>3.0139999999999998</c:v>
                </c:pt>
                <c:pt idx="1462">
                  <c:v>3.0139999999999998</c:v>
                </c:pt>
                <c:pt idx="1463">
                  <c:v>3.0139999999999998</c:v>
                </c:pt>
                <c:pt idx="1464">
                  <c:v>3.0139999999999998</c:v>
                </c:pt>
                <c:pt idx="1465">
                  <c:v>3.0139999999999998</c:v>
                </c:pt>
                <c:pt idx="1466">
                  <c:v>3.0139999999999998</c:v>
                </c:pt>
                <c:pt idx="1467">
                  <c:v>3.0139999999999998</c:v>
                </c:pt>
                <c:pt idx="1468">
                  <c:v>3.0139999999999998</c:v>
                </c:pt>
                <c:pt idx="1469">
                  <c:v>3.0139999999999998</c:v>
                </c:pt>
                <c:pt idx="1470">
                  <c:v>3.0139999999999998</c:v>
                </c:pt>
                <c:pt idx="1471">
                  <c:v>3.0150000000000001</c:v>
                </c:pt>
                <c:pt idx="1472">
                  <c:v>3.0150000000000001</c:v>
                </c:pt>
                <c:pt idx="1473">
                  <c:v>3.0150000000000001</c:v>
                </c:pt>
                <c:pt idx="1474">
                  <c:v>3.0150000000000001</c:v>
                </c:pt>
                <c:pt idx="1475">
                  <c:v>3.0150000000000001</c:v>
                </c:pt>
                <c:pt idx="1476">
                  <c:v>3.0150000000000001</c:v>
                </c:pt>
                <c:pt idx="1477">
                  <c:v>3.016</c:v>
                </c:pt>
                <c:pt idx="1478">
                  <c:v>3.016</c:v>
                </c:pt>
                <c:pt idx="1479">
                  <c:v>3.024</c:v>
                </c:pt>
                <c:pt idx="1480">
                  <c:v>3.024</c:v>
                </c:pt>
                <c:pt idx="1481">
                  <c:v>3.024</c:v>
                </c:pt>
                <c:pt idx="1482">
                  <c:v>3.024</c:v>
                </c:pt>
                <c:pt idx="1483">
                  <c:v>3.024</c:v>
                </c:pt>
                <c:pt idx="1484">
                  <c:v>3.024</c:v>
                </c:pt>
                <c:pt idx="1485">
                  <c:v>3.024</c:v>
                </c:pt>
                <c:pt idx="1486">
                  <c:v>3.024</c:v>
                </c:pt>
                <c:pt idx="1487">
                  <c:v>3.024</c:v>
                </c:pt>
                <c:pt idx="1488">
                  <c:v>3.024</c:v>
                </c:pt>
                <c:pt idx="1489">
                  <c:v>3.024</c:v>
                </c:pt>
                <c:pt idx="1490">
                  <c:v>3.024</c:v>
                </c:pt>
                <c:pt idx="1491">
                  <c:v>3.024</c:v>
                </c:pt>
                <c:pt idx="1492">
                  <c:v>3.024</c:v>
                </c:pt>
                <c:pt idx="1493">
                  <c:v>3.024</c:v>
                </c:pt>
                <c:pt idx="1494">
                  <c:v>3.024</c:v>
                </c:pt>
                <c:pt idx="1495">
                  <c:v>3.024</c:v>
                </c:pt>
                <c:pt idx="1496">
                  <c:v>3.024</c:v>
                </c:pt>
                <c:pt idx="1497">
                  <c:v>3.024</c:v>
                </c:pt>
                <c:pt idx="1498">
                  <c:v>3.024</c:v>
                </c:pt>
                <c:pt idx="1499">
                  <c:v>3.024</c:v>
                </c:pt>
                <c:pt idx="1500">
                  <c:v>3.024</c:v>
                </c:pt>
                <c:pt idx="1501">
                  <c:v>3.024</c:v>
                </c:pt>
                <c:pt idx="1502">
                  <c:v>3.024</c:v>
                </c:pt>
                <c:pt idx="1503">
                  <c:v>3.024</c:v>
                </c:pt>
                <c:pt idx="1504">
                  <c:v>3.024</c:v>
                </c:pt>
                <c:pt idx="1505">
                  <c:v>3.024</c:v>
                </c:pt>
                <c:pt idx="1506">
                  <c:v>3.0339999999999998</c:v>
                </c:pt>
                <c:pt idx="1507">
                  <c:v>3.0339999999999998</c:v>
                </c:pt>
                <c:pt idx="1508">
                  <c:v>3.0449999999999999</c:v>
                </c:pt>
                <c:pt idx="1509">
                  <c:v>3.0640000000000001</c:v>
                </c:pt>
                <c:pt idx="1510">
                  <c:v>3.0640000000000001</c:v>
                </c:pt>
                <c:pt idx="1511">
                  <c:v>3.0640000000000001</c:v>
                </c:pt>
                <c:pt idx="1512">
                  <c:v>3.0739999999999998</c:v>
                </c:pt>
                <c:pt idx="1513">
                  <c:v>3.0739999999999998</c:v>
                </c:pt>
                <c:pt idx="1514">
                  <c:v>3.0739999999999998</c:v>
                </c:pt>
                <c:pt idx="1515">
                  <c:v>3.0739999999999998</c:v>
                </c:pt>
                <c:pt idx="1516">
                  <c:v>3.0739999999999998</c:v>
                </c:pt>
                <c:pt idx="1517">
                  <c:v>3.0739999999999998</c:v>
                </c:pt>
                <c:pt idx="1518">
                  <c:v>3.0739999999999998</c:v>
                </c:pt>
                <c:pt idx="1519">
                  <c:v>3.0739999999999998</c:v>
                </c:pt>
                <c:pt idx="1520">
                  <c:v>3.0739999999999998</c:v>
                </c:pt>
                <c:pt idx="1521">
                  <c:v>3.0739999999999998</c:v>
                </c:pt>
                <c:pt idx="1522">
                  <c:v>3.0739999999999998</c:v>
                </c:pt>
                <c:pt idx="1523">
                  <c:v>3.0739999999999998</c:v>
                </c:pt>
                <c:pt idx="1524">
                  <c:v>3.0739999999999998</c:v>
                </c:pt>
                <c:pt idx="1525">
                  <c:v>3.0739999999999998</c:v>
                </c:pt>
                <c:pt idx="1526">
                  <c:v>3.0739999999999998</c:v>
                </c:pt>
                <c:pt idx="1527">
                  <c:v>3.0739999999999998</c:v>
                </c:pt>
                <c:pt idx="1528">
                  <c:v>3.0739999999999998</c:v>
                </c:pt>
                <c:pt idx="1529">
                  <c:v>3.0739999999999998</c:v>
                </c:pt>
                <c:pt idx="1530">
                  <c:v>3.0739999999999998</c:v>
                </c:pt>
                <c:pt idx="1531">
                  <c:v>3.08</c:v>
                </c:pt>
                <c:pt idx="1532">
                  <c:v>3.0840000000000001</c:v>
                </c:pt>
                <c:pt idx="1533">
                  <c:v>3.0840000000000001</c:v>
                </c:pt>
                <c:pt idx="1534">
                  <c:v>3.0840000000000001</c:v>
                </c:pt>
                <c:pt idx="1535">
                  <c:v>3.0840000000000001</c:v>
                </c:pt>
                <c:pt idx="1536">
                  <c:v>3.0840000000000001</c:v>
                </c:pt>
                <c:pt idx="1537">
                  <c:v>3.0840000000000001</c:v>
                </c:pt>
                <c:pt idx="1538">
                  <c:v>3.0840000000000001</c:v>
                </c:pt>
                <c:pt idx="1539">
                  <c:v>3.0840000000000001</c:v>
                </c:pt>
                <c:pt idx="1540">
                  <c:v>3.0960000000000001</c:v>
                </c:pt>
                <c:pt idx="1541">
                  <c:v>3.0960000000000001</c:v>
                </c:pt>
                <c:pt idx="1542">
                  <c:v>3.0960000000000001</c:v>
                </c:pt>
                <c:pt idx="1543">
                  <c:v>3.0960000000000001</c:v>
                </c:pt>
                <c:pt idx="1544">
                  <c:v>3.0960000000000001</c:v>
                </c:pt>
                <c:pt idx="1545">
                  <c:v>3.0960000000000001</c:v>
                </c:pt>
                <c:pt idx="1546">
                  <c:v>3.1139999999999999</c:v>
                </c:pt>
                <c:pt idx="1547">
                  <c:v>3.1139999999999999</c:v>
                </c:pt>
                <c:pt idx="1548">
                  <c:v>3.1139999999999999</c:v>
                </c:pt>
                <c:pt idx="1549">
                  <c:v>3.1240000000000001</c:v>
                </c:pt>
                <c:pt idx="1550">
                  <c:v>3.1240000000000001</c:v>
                </c:pt>
                <c:pt idx="1551">
                  <c:v>3.1240000000000001</c:v>
                </c:pt>
                <c:pt idx="1552">
                  <c:v>3.1240000000000001</c:v>
                </c:pt>
                <c:pt idx="1553">
                  <c:v>3.1240000000000001</c:v>
                </c:pt>
                <c:pt idx="1554">
                  <c:v>3.1240000000000001</c:v>
                </c:pt>
                <c:pt idx="1555">
                  <c:v>3.1240000000000001</c:v>
                </c:pt>
                <c:pt idx="1556">
                  <c:v>3.1240000000000001</c:v>
                </c:pt>
                <c:pt idx="1557">
                  <c:v>3.1240000000000001</c:v>
                </c:pt>
                <c:pt idx="1558">
                  <c:v>3.1240000000000001</c:v>
                </c:pt>
                <c:pt idx="1559">
                  <c:v>3.1240000000000001</c:v>
                </c:pt>
                <c:pt idx="1560">
                  <c:v>3.1240000000000001</c:v>
                </c:pt>
                <c:pt idx="1561">
                  <c:v>3.1240000000000001</c:v>
                </c:pt>
                <c:pt idx="1562">
                  <c:v>3.1240000000000001</c:v>
                </c:pt>
                <c:pt idx="1563">
                  <c:v>3.1240000000000001</c:v>
                </c:pt>
                <c:pt idx="1564">
                  <c:v>3.1240000000000001</c:v>
                </c:pt>
                <c:pt idx="1565">
                  <c:v>3.1240000000000001</c:v>
                </c:pt>
                <c:pt idx="1566">
                  <c:v>3.1240000000000001</c:v>
                </c:pt>
                <c:pt idx="1567">
                  <c:v>3.1240000000000001</c:v>
                </c:pt>
                <c:pt idx="1568">
                  <c:v>3.1240000000000001</c:v>
                </c:pt>
                <c:pt idx="1569">
                  <c:v>3.1240000000000001</c:v>
                </c:pt>
                <c:pt idx="1570">
                  <c:v>3.1240000000000001</c:v>
                </c:pt>
                <c:pt idx="1571">
                  <c:v>3.1240000000000001</c:v>
                </c:pt>
                <c:pt idx="1572">
                  <c:v>3.125</c:v>
                </c:pt>
                <c:pt idx="1573">
                  <c:v>3.1280000000000001</c:v>
                </c:pt>
                <c:pt idx="1574">
                  <c:v>3.1339999999999999</c:v>
                </c:pt>
                <c:pt idx="1575">
                  <c:v>3.1339999999999999</c:v>
                </c:pt>
                <c:pt idx="1576">
                  <c:v>3.1339999999999999</c:v>
                </c:pt>
                <c:pt idx="1577">
                  <c:v>3.1339999999999999</c:v>
                </c:pt>
                <c:pt idx="1578">
                  <c:v>3.1339999999999999</c:v>
                </c:pt>
                <c:pt idx="1579">
                  <c:v>3.1339999999999999</c:v>
                </c:pt>
                <c:pt idx="1580">
                  <c:v>3.1339999999999999</c:v>
                </c:pt>
                <c:pt idx="1581">
                  <c:v>3.1339999999999999</c:v>
                </c:pt>
                <c:pt idx="1582">
                  <c:v>3.1339999999999999</c:v>
                </c:pt>
                <c:pt idx="1583">
                  <c:v>3.1339999999999999</c:v>
                </c:pt>
                <c:pt idx="1584">
                  <c:v>3.1339999999999999</c:v>
                </c:pt>
                <c:pt idx="1585">
                  <c:v>3.1339999999999999</c:v>
                </c:pt>
                <c:pt idx="1586">
                  <c:v>3.1339999999999999</c:v>
                </c:pt>
                <c:pt idx="1587">
                  <c:v>3.1339999999999999</c:v>
                </c:pt>
                <c:pt idx="1588">
                  <c:v>3.1339999999999999</c:v>
                </c:pt>
                <c:pt idx="1589">
                  <c:v>3.1339999999999999</c:v>
                </c:pt>
                <c:pt idx="1590">
                  <c:v>3.1339999999999999</c:v>
                </c:pt>
                <c:pt idx="1591">
                  <c:v>3.1339999999999999</c:v>
                </c:pt>
                <c:pt idx="1592">
                  <c:v>3.1339999999999999</c:v>
                </c:pt>
                <c:pt idx="1593">
                  <c:v>3.1339999999999999</c:v>
                </c:pt>
                <c:pt idx="1594">
                  <c:v>3.1339999999999999</c:v>
                </c:pt>
                <c:pt idx="1595">
                  <c:v>3.1339999999999999</c:v>
                </c:pt>
                <c:pt idx="1596">
                  <c:v>3.1339999999999999</c:v>
                </c:pt>
                <c:pt idx="1597">
                  <c:v>3.1339999999999999</c:v>
                </c:pt>
                <c:pt idx="1598">
                  <c:v>3.1339999999999999</c:v>
                </c:pt>
                <c:pt idx="1599">
                  <c:v>3.1339999999999999</c:v>
                </c:pt>
                <c:pt idx="1600">
                  <c:v>3.1339999999999999</c:v>
                </c:pt>
                <c:pt idx="1601">
                  <c:v>3.1339999999999999</c:v>
                </c:pt>
                <c:pt idx="1602">
                  <c:v>3.1339999999999999</c:v>
                </c:pt>
                <c:pt idx="1603">
                  <c:v>3.1339999999999999</c:v>
                </c:pt>
                <c:pt idx="1604">
                  <c:v>3.1339999999999999</c:v>
                </c:pt>
                <c:pt idx="1605">
                  <c:v>3.1339999999999999</c:v>
                </c:pt>
                <c:pt idx="1606">
                  <c:v>3.1339999999999999</c:v>
                </c:pt>
                <c:pt idx="1607">
                  <c:v>3.1339999999999999</c:v>
                </c:pt>
                <c:pt idx="1608">
                  <c:v>3.1339999999999999</c:v>
                </c:pt>
                <c:pt idx="1609">
                  <c:v>3.1339999999999999</c:v>
                </c:pt>
                <c:pt idx="1610">
                  <c:v>3.1339999999999999</c:v>
                </c:pt>
                <c:pt idx="1611">
                  <c:v>3.1339999999999999</c:v>
                </c:pt>
                <c:pt idx="1612">
                  <c:v>3.1339999999999999</c:v>
                </c:pt>
                <c:pt idx="1613">
                  <c:v>3.1339999999999999</c:v>
                </c:pt>
                <c:pt idx="1614">
                  <c:v>3.1339999999999999</c:v>
                </c:pt>
                <c:pt idx="1615">
                  <c:v>3.1339999999999999</c:v>
                </c:pt>
                <c:pt idx="1616">
                  <c:v>3.1339999999999999</c:v>
                </c:pt>
                <c:pt idx="1617">
                  <c:v>3.1339999999999999</c:v>
                </c:pt>
                <c:pt idx="1618">
                  <c:v>3.1339999999999999</c:v>
                </c:pt>
                <c:pt idx="1619">
                  <c:v>3.1339999999999999</c:v>
                </c:pt>
                <c:pt idx="1620">
                  <c:v>3.1339999999999999</c:v>
                </c:pt>
                <c:pt idx="1621">
                  <c:v>3.1339999999999999</c:v>
                </c:pt>
                <c:pt idx="1622">
                  <c:v>3.1339999999999999</c:v>
                </c:pt>
                <c:pt idx="1623">
                  <c:v>3.1339999999999999</c:v>
                </c:pt>
                <c:pt idx="1624">
                  <c:v>3.1339999999999999</c:v>
                </c:pt>
                <c:pt idx="1625">
                  <c:v>3.1339999999999999</c:v>
                </c:pt>
                <c:pt idx="1626">
                  <c:v>3.1339999999999999</c:v>
                </c:pt>
                <c:pt idx="1627">
                  <c:v>3.1339999999999999</c:v>
                </c:pt>
                <c:pt idx="1628">
                  <c:v>3.1339999999999999</c:v>
                </c:pt>
                <c:pt idx="1629">
                  <c:v>3.1339999999999999</c:v>
                </c:pt>
                <c:pt idx="1630">
                  <c:v>3.1339999999999999</c:v>
                </c:pt>
                <c:pt idx="1631">
                  <c:v>3.1339999999999999</c:v>
                </c:pt>
                <c:pt idx="1632">
                  <c:v>3.1339999999999999</c:v>
                </c:pt>
                <c:pt idx="1633">
                  <c:v>3.1339999999999999</c:v>
                </c:pt>
                <c:pt idx="1634">
                  <c:v>3.1339999999999999</c:v>
                </c:pt>
                <c:pt idx="1635">
                  <c:v>3.1339999999999999</c:v>
                </c:pt>
                <c:pt idx="1636">
                  <c:v>3.1339999999999999</c:v>
                </c:pt>
                <c:pt idx="1637">
                  <c:v>3.1339999999999999</c:v>
                </c:pt>
                <c:pt idx="1638">
                  <c:v>3.1339999999999999</c:v>
                </c:pt>
                <c:pt idx="1639">
                  <c:v>3.1339999999999999</c:v>
                </c:pt>
                <c:pt idx="1640">
                  <c:v>3.1339999999999999</c:v>
                </c:pt>
                <c:pt idx="1641">
                  <c:v>3.1339999999999999</c:v>
                </c:pt>
                <c:pt idx="1642">
                  <c:v>3.1339999999999999</c:v>
                </c:pt>
                <c:pt idx="1643">
                  <c:v>3.1339999999999999</c:v>
                </c:pt>
                <c:pt idx="1644">
                  <c:v>3.1339999999999999</c:v>
                </c:pt>
                <c:pt idx="1645">
                  <c:v>3.1339999999999999</c:v>
                </c:pt>
                <c:pt idx="1646">
                  <c:v>3.1339999999999999</c:v>
                </c:pt>
                <c:pt idx="1647">
                  <c:v>3.1339999999999999</c:v>
                </c:pt>
                <c:pt idx="1648">
                  <c:v>3.1339999999999999</c:v>
                </c:pt>
                <c:pt idx="1649">
                  <c:v>3.1339999999999999</c:v>
                </c:pt>
                <c:pt idx="1650">
                  <c:v>3.1339999999999999</c:v>
                </c:pt>
                <c:pt idx="1651">
                  <c:v>3.1339999999999999</c:v>
                </c:pt>
                <c:pt idx="1652">
                  <c:v>3.1339999999999999</c:v>
                </c:pt>
                <c:pt idx="1653">
                  <c:v>3.1339999999999999</c:v>
                </c:pt>
                <c:pt idx="1654">
                  <c:v>3.1339999999999999</c:v>
                </c:pt>
                <c:pt idx="1655">
                  <c:v>3.1339999999999999</c:v>
                </c:pt>
                <c:pt idx="1656">
                  <c:v>3.1339999999999999</c:v>
                </c:pt>
                <c:pt idx="1657">
                  <c:v>3.1339999999999999</c:v>
                </c:pt>
                <c:pt idx="1658">
                  <c:v>3.1339999999999999</c:v>
                </c:pt>
                <c:pt idx="1659">
                  <c:v>3.1339999999999999</c:v>
                </c:pt>
                <c:pt idx="1660">
                  <c:v>3.1339999999999999</c:v>
                </c:pt>
                <c:pt idx="1661">
                  <c:v>3.1339999999999999</c:v>
                </c:pt>
                <c:pt idx="1662">
                  <c:v>3.1339999999999999</c:v>
                </c:pt>
                <c:pt idx="1663">
                  <c:v>3.1339999999999999</c:v>
                </c:pt>
                <c:pt idx="1664">
                  <c:v>3.1440000000000001</c:v>
                </c:pt>
                <c:pt idx="1665">
                  <c:v>3.1440000000000001</c:v>
                </c:pt>
                <c:pt idx="1666">
                  <c:v>3.1440000000000001</c:v>
                </c:pt>
                <c:pt idx="1667">
                  <c:v>3.1440000000000001</c:v>
                </c:pt>
                <c:pt idx="1668">
                  <c:v>3.1440000000000001</c:v>
                </c:pt>
                <c:pt idx="1669">
                  <c:v>3.1440000000000001</c:v>
                </c:pt>
                <c:pt idx="1670">
                  <c:v>3.1440000000000001</c:v>
                </c:pt>
                <c:pt idx="1671">
                  <c:v>3.1440000000000001</c:v>
                </c:pt>
                <c:pt idx="1672">
                  <c:v>3.1440000000000001</c:v>
                </c:pt>
                <c:pt idx="1673">
                  <c:v>3.1440000000000001</c:v>
                </c:pt>
                <c:pt idx="1674">
                  <c:v>3.1440000000000001</c:v>
                </c:pt>
                <c:pt idx="1675">
                  <c:v>3.1440000000000001</c:v>
                </c:pt>
                <c:pt idx="1676">
                  <c:v>3.1440000000000001</c:v>
                </c:pt>
                <c:pt idx="1677">
                  <c:v>3.1440000000000001</c:v>
                </c:pt>
                <c:pt idx="1678">
                  <c:v>3.1440000000000001</c:v>
                </c:pt>
                <c:pt idx="1679">
                  <c:v>3.1440000000000001</c:v>
                </c:pt>
                <c:pt idx="1680">
                  <c:v>3.1440000000000001</c:v>
                </c:pt>
                <c:pt idx="1681">
                  <c:v>3.1440000000000001</c:v>
                </c:pt>
                <c:pt idx="1682">
                  <c:v>3.1440000000000001</c:v>
                </c:pt>
                <c:pt idx="1683">
                  <c:v>3.1440000000000001</c:v>
                </c:pt>
                <c:pt idx="1684">
                  <c:v>3.1440000000000001</c:v>
                </c:pt>
                <c:pt idx="1685">
                  <c:v>3.1539999999999999</c:v>
                </c:pt>
                <c:pt idx="1686">
                  <c:v>3.1539999999999999</c:v>
                </c:pt>
                <c:pt idx="1687">
                  <c:v>3.1539999999999999</c:v>
                </c:pt>
                <c:pt idx="1688">
                  <c:v>3.1539999999999999</c:v>
                </c:pt>
                <c:pt idx="1689">
                  <c:v>3.1539999999999999</c:v>
                </c:pt>
                <c:pt idx="1690">
                  <c:v>3.1539999999999999</c:v>
                </c:pt>
                <c:pt idx="1691">
                  <c:v>3.1539999999999999</c:v>
                </c:pt>
                <c:pt idx="1692">
                  <c:v>3.1539999999999999</c:v>
                </c:pt>
                <c:pt idx="1693">
                  <c:v>3.1539999999999999</c:v>
                </c:pt>
                <c:pt idx="1694">
                  <c:v>3.169</c:v>
                </c:pt>
                <c:pt idx="1695">
                  <c:v>3.1779999999999999</c:v>
                </c:pt>
                <c:pt idx="1696">
                  <c:v>3.1840000000000002</c:v>
                </c:pt>
                <c:pt idx="1697">
                  <c:v>3.1909999999999998</c:v>
                </c:pt>
                <c:pt idx="1698">
                  <c:v>3.1909999999999998</c:v>
                </c:pt>
                <c:pt idx="1699">
                  <c:v>3.1909999999999998</c:v>
                </c:pt>
                <c:pt idx="1700">
                  <c:v>3.1909999999999998</c:v>
                </c:pt>
                <c:pt idx="1701">
                  <c:v>3.1909999999999998</c:v>
                </c:pt>
                <c:pt idx="1702">
                  <c:v>3.1909999999999998</c:v>
                </c:pt>
                <c:pt idx="1703">
                  <c:v>3.1909999999999998</c:v>
                </c:pt>
                <c:pt idx="1704">
                  <c:v>3.1909999999999998</c:v>
                </c:pt>
                <c:pt idx="1705">
                  <c:v>3.1909999999999998</c:v>
                </c:pt>
                <c:pt idx="1706">
                  <c:v>3.1909999999999998</c:v>
                </c:pt>
                <c:pt idx="1707">
                  <c:v>3.1909999999999998</c:v>
                </c:pt>
                <c:pt idx="1708">
                  <c:v>3.1909999999999998</c:v>
                </c:pt>
                <c:pt idx="1709">
                  <c:v>3.1909999999999998</c:v>
                </c:pt>
                <c:pt idx="1710">
                  <c:v>3.1909999999999998</c:v>
                </c:pt>
                <c:pt idx="1711">
                  <c:v>3.194</c:v>
                </c:pt>
                <c:pt idx="1712">
                  <c:v>3.194</c:v>
                </c:pt>
                <c:pt idx="1713">
                  <c:v>3.194</c:v>
                </c:pt>
                <c:pt idx="1714">
                  <c:v>3.194</c:v>
                </c:pt>
                <c:pt idx="1715">
                  <c:v>3.194</c:v>
                </c:pt>
                <c:pt idx="1716">
                  <c:v>3.194</c:v>
                </c:pt>
                <c:pt idx="1717">
                  <c:v>3.194</c:v>
                </c:pt>
                <c:pt idx="1718">
                  <c:v>3.194</c:v>
                </c:pt>
                <c:pt idx="1719">
                  <c:v>3.194</c:v>
                </c:pt>
                <c:pt idx="1720">
                  <c:v>3.194</c:v>
                </c:pt>
                <c:pt idx="1721">
                  <c:v>3.194</c:v>
                </c:pt>
                <c:pt idx="1722">
                  <c:v>3.194</c:v>
                </c:pt>
                <c:pt idx="1723">
                  <c:v>3.194</c:v>
                </c:pt>
                <c:pt idx="1724">
                  <c:v>3.194</c:v>
                </c:pt>
                <c:pt idx="1725">
                  <c:v>3.194</c:v>
                </c:pt>
                <c:pt idx="1726">
                  <c:v>3.194</c:v>
                </c:pt>
                <c:pt idx="1727">
                  <c:v>3.194</c:v>
                </c:pt>
                <c:pt idx="1728">
                  <c:v>3.194</c:v>
                </c:pt>
                <c:pt idx="1729">
                  <c:v>3.194</c:v>
                </c:pt>
                <c:pt idx="1730">
                  <c:v>3.2040000000000002</c:v>
                </c:pt>
                <c:pt idx="1731">
                  <c:v>3.2040000000000002</c:v>
                </c:pt>
                <c:pt idx="1732">
                  <c:v>3.2069999999999999</c:v>
                </c:pt>
                <c:pt idx="1733">
                  <c:v>3.2069999999999999</c:v>
                </c:pt>
                <c:pt idx="1734">
                  <c:v>3.214</c:v>
                </c:pt>
                <c:pt idx="1735">
                  <c:v>3.2240000000000002</c:v>
                </c:pt>
                <c:pt idx="1736">
                  <c:v>3.2440000000000002</c:v>
                </c:pt>
                <c:pt idx="1737">
                  <c:v>3.2440000000000002</c:v>
                </c:pt>
                <c:pt idx="1738">
                  <c:v>3.2440000000000002</c:v>
                </c:pt>
                <c:pt idx="1739">
                  <c:v>3.2440000000000002</c:v>
                </c:pt>
                <c:pt idx="1740">
                  <c:v>3.2440000000000002</c:v>
                </c:pt>
                <c:pt idx="1741">
                  <c:v>3.2440000000000002</c:v>
                </c:pt>
                <c:pt idx="1742">
                  <c:v>3.2440000000000002</c:v>
                </c:pt>
                <c:pt idx="1743">
                  <c:v>3.2440000000000002</c:v>
                </c:pt>
                <c:pt idx="1744">
                  <c:v>3.2440000000000002</c:v>
                </c:pt>
                <c:pt idx="1745">
                  <c:v>3.2440000000000002</c:v>
                </c:pt>
                <c:pt idx="1746">
                  <c:v>3.2440000000000002</c:v>
                </c:pt>
                <c:pt idx="1747">
                  <c:v>3.2440000000000002</c:v>
                </c:pt>
                <c:pt idx="1748">
                  <c:v>3.2440000000000002</c:v>
                </c:pt>
                <c:pt idx="1749">
                  <c:v>3.2440000000000002</c:v>
                </c:pt>
                <c:pt idx="1750">
                  <c:v>3.2440000000000002</c:v>
                </c:pt>
                <c:pt idx="1751">
                  <c:v>3.2440000000000002</c:v>
                </c:pt>
                <c:pt idx="1752">
                  <c:v>3.2440000000000002</c:v>
                </c:pt>
                <c:pt idx="1753">
                  <c:v>3.2440000000000002</c:v>
                </c:pt>
                <c:pt idx="1754">
                  <c:v>3.2440000000000002</c:v>
                </c:pt>
                <c:pt idx="1755">
                  <c:v>3.2440000000000002</c:v>
                </c:pt>
                <c:pt idx="1756">
                  <c:v>3.2440000000000002</c:v>
                </c:pt>
                <c:pt idx="1757">
                  <c:v>3.2440000000000002</c:v>
                </c:pt>
                <c:pt idx="1758">
                  <c:v>3.2440000000000002</c:v>
                </c:pt>
                <c:pt idx="1759">
                  <c:v>3.254</c:v>
                </c:pt>
                <c:pt idx="1760">
                  <c:v>3.254</c:v>
                </c:pt>
                <c:pt idx="1761">
                  <c:v>3.254</c:v>
                </c:pt>
                <c:pt idx="1762">
                  <c:v>3.254</c:v>
                </c:pt>
                <c:pt idx="1763">
                  <c:v>3.254</c:v>
                </c:pt>
                <c:pt idx="1764">
                  <c:v>3.254</c:v>
                </c:pt>
                <c:pt idx="1765">
                  <c:v>3.254</c:v>
                </c:pt>
                <c:pt idx="1766">
                  <c:v>3.254</c:v>
                </c:pt>
                <c:pt idx="1767">
                  <c:v>3.254</c:v>
                </c:pt>
                <c:pt idx="1768">
                  <c:v>3.254</c:v>
                </c:pt>
                <c:pt idx="1769">
                  <c:v>3.254</c:v>
                </c:pt>
                <c:pt idx="1770">
                  <c:v>3.254</c:v>
                </c:pt>
                <c:pt idx="1771">
                  <c:v>3.254</c:v>
                </c:pt>
                <c:pt idx="1772">
                  <c:v>3.254</c:v>
                </c:pt>
                <c:pt idx="1773">
                  <c:v>3.254</c:v>
                </c:pt>
                <c:pt idx="1774">
                  <c:v>3.254</c:v>
                </c:pt>
                <c:pt idx="1775">
                  <c:v>3.254</c:v>
                </c:pt>
                <c:pt idx="1776">
                  <c:v>3.254</c:v>
                </c:pt>
                <c:pt idx="1777">
                  <c:v>3.254</c:v>
                </c:pt>
                <c:pt idx="1778">
                  <c:v>3.254</c:v>
                </c:pt>
                <c:pt idx="1779">
                  <c:v>3.254</c:v>
                </c:pt>
                <c:pt idx="1780">
                  <c:v>3.254</c:v>
                </c:pt>
                <c:pt idx="1781">
                  <c:v>3.254</c:v>
                </c:pt>
                <c:pt idx="1782">
                  <c:v>3.254</c:v>
                </c:pt>
                <c:pt idx="1783">
                  <c:v>3.254</c:v>
                </c:pt>
                <c:pt idx="1784">
                  <c:v>3.254</c:v>
                </c:pt>
                <c:pt idx="1785">
                  <c:v>3.254</c:v>
                </c:pt>
                <c:pt idx="1786">
                  <c:v>3.254</c:v>
                </c:pt>
                <c:pt idx="1787">
                  <c:v>3.254</c:v>
                </c:pt>
                <c:pt idx="1788">
                  <c:v>3.254</c:v>
                </c:pt>
                <c:pt idx="1789">
                  <c:v>3.254</c:v>
                </c:pt>
                <c:pt idx="1790">
                  <c:v>3.254</c:v>
                </c:pt>
                <c:pt idx="1791">
                  <c:v>3.254</c:v>
                </c:pt>
                <c:pt idx="1792">
                  <c:v>3.254</c:v>
                </c:pt>
                <c:pt idx="1793">
                  <c:v>3.254</c:v>
                </c:pt>
                <c:pt idx="1794">
                  <c:v>3.254</c:v>
                </c:pt>
                <c:pt idx="1795">
                  <c:v>3.254</c:v>
                </c:pt>
                <c:pt idx="1796">
                  <c:v>3.254</c:v>
                </c:pt>
                <c:pt idx="1797">
                  <c:v>3.254</c:v>
                </c:pt>
                <c:pt idx="1798">
                  <c:v>3.254</c:v>
                </c:pt>
                <c:pt idx="1799">
                  <c:v>3.254</c:v>
                </c:pt>
                <c:pt idx="1800">
                  <c:v>3.254</c:v>
                </c:pt>
                <c:pt idx="1801">
                  <c:v>3.254</c:v>
                </c:pt>
                <c:pt idx="1802">
                  <c:v>3.254</c:v>
                </c:pt>
                <c:pt idx="1803">
                  <c:v>3.254</c:v>
                </c:pt>
                <c:pt idx="1804">
                  <c:v>3.254</c:v>
                </c:pt>
                <c:pt idx="1805">
                  <c:v>3.254</c:v>
                </c:pt>
                <c:pt idx="1806">
                  <c:v>3.254</c:v>
                </c:pt>
                <c:pt idx="1807">
                  <c:v>3.254</c:v>
                </c:pt>
                <c:pt idx="1808">
                  <c:v>3.254</c:v>
                </c:pt>
                <c:pt idx="1809">
                  <c:v>3.254</c:v>
                </c:pt>
                <c:pt idx="1810">
                  <c:v>3.254</c:v>
                </c:pt>
                <c:pt idx="1811">
                  <c:v>3.254</c:v>
                </c:pt>
                <c:pt idx="1812">
                  <c:v>3.254</c:v>
                </c:pt>
                <c:pt idx="1813">
                  <c:v>3.254</c:v>
                </c:pt>
                <c:pt idx="1814">
                  <c:v>3.2549999999999999</c:v>
                </c:pt>
                <c:pt idx="1815">
                  <c:v>3.2639999999999998</c:v>
                </c:pt>
                <c:pt idx="1816">
                  <c:v>3.2639999999999998</c:v>
                </c:pt>
                <c:pt idx="1817">
                  <c:v>3.2639999999999998</c:v>
                </c:pt>
                <c:pt idx="1818">
                  <c:v>3.2639999999999998</c:v>
                </c:pt>
                <c:pt idx="1819">
                  <c:v>3.2639999999999998</c:v>
                </c:pt>
                <c:pt idx="1820">
                  <c:v>3.2639999999999998</c:v>
                </c:pt>
                <c:pt idx="1821">
                  <c:v>3.2639999999999998</c:v>
                </c:pt>
                <c:pt idx="1822">
                  <c:v>3.2639999999999998</c:v>
                </c:pt>
                <c:pt idx="1823">
                  <c:v>3.2639999999999998</c:v>
                </c:pt>
                <c:pt idx="1824">
                  <c:v>3.2639999999999998</c:v>
                </c:pt>
                <c:pt idx="1825">
                  <c:v>3.2639999999999998</c:v>
                </c:pt>
                <c:pt idx="1826">
                  <c:v>3.2639999999999998</c:v>
                </c:pt>
                <c:pt idx="1827">
                  <c:v>3.2639999999999998</c:v>
                </c:pt>
                <c:pt idx="1828">
                  <c:v>3.2639999999999998</c:v>
                </c:pt>
                <c:pt idx="1829">
                  <c:v>3.2639999999999998</c:v>
                </c:pt>
                <c:pt idx="1830">
                  <c:v>3.2639999999999998</c:v>
                </c:pt>
                <c:pt idx="1831">
                  <c:v>3.2639999999999998</c:v>
                </c:pt>
                <c:pt idx="1832">
                  <c:v>3.2639999999999998</c:v>
                </c:pt>
                <c:pt idx="1833">
                  <c:v>3.2639999999999998</c:v>
                </c:pt>
                <c:pt idx="1834">
                  <c:v>3.2639999999999998</c:v>
                </c:pt>
                <c:pt idx="1835">
                  <c:v>3.2639999999999998</c:v>
                </c:pt>
                <c:pt idx="1836">
                  <c:v>3.2639999999999998</c:v>
                </c:pt>
                <c:pt idx="1837">
                  <c:v>3.2639999999999998</c:v>
                </c:pt>
                <c:pt idx="1838">
                  <c:v>3.2639999999999998</c:v>
                </c:pt>
                <c:pt idx="1839">
                  <c:v>3.2639999999999998</c:v>
                </c:pt>
                <c:pt idx="1840">
                  <c:v>3.2639999999999998</c:v>
                </c:pt>
                <c:pt idx="1841">
                  <c:v>3.2650000000000001</c:v>
                </c:pt>
                <c:pt idx="1842">
                  <c:v>3.2650000000000001</c:v>
                </c:pt>
                <c:pt idx="1843">
                  <c:v>3.274</c:v>
                </c:pt>
                <c:pt idx="1844">
                  <c:v>3.274</c:v>
                </c:pt>
                <c:pt idx="1845">
                  <c:v>3.274</c:v>
                </c:pt>
                <c:pt idx="1846">
                  <c:v>3.274</c:v>
                </c:pt>
                <c:pt idx="1847">
                  <c:v>3.2879999999999998</c:v>
                </c:pt>
                <c:pt idx="1848">
                  <c:v>3.2879999999999998</c:v>
                </c:pt>
                <c:pt idx="1849">
                  <c:v>3.294</c:v>
                </c:pt>
                <c:pt idx="1850">
                  <c:v>3.3039999999999998</c:v>
                </c:pt>
                <c:pt idx="1851">
                  <c:v>3.3039999999999998</c:v>
                </c:pt>
                <c:pt idx="1852">
                  <c:v>3.3050000000000002</c:v>
                </c:pt>
                <c:pt idx="1853">
                  <c:v>3.3140000000000001</c:v>
                </c:pt>
                <c:pt idx="1854">
                  <c:v>3.3140000000000001</c:v>
                </c:pt>
                <c:pt idx="1855">
                  <c:v>3.3140000000000001</c:v>
                </c:pt>
                <c:pt idx="1856">
                  <c:v>3.3140000000000001</c:v>
                </c:pt>
                <c:pt idx="1857">
                  <c:v>3.3140000000000001</c:v>
                </c:pt>
                <c:pt idx="1858">
                  <c:v>3.3140000000000001</c:v>
                </c:pt>
                <c:pt idx="1859">
                  <c:v>3.3140000000000001</c:v>
                </c:pt>
                <c:pt idx="1860">
                  <c:v>3.3140000000000001</c:v>
                </c:pt>
                <c:pt idx="1861">
                  <c:v>3.3140000000000001</c:v>
                </c:pt>
                <c:pt idx="1862">
                  <c:v>3.3140000000000001</c:v>
                </c:pt>
                <c:pt idx="1863">
                  <c:v>3.3140000000000001</c:v>
                </c:pt>
                <c:pt idx="1864">
                  <c:v>3.3140000000000001</c:v>
                </c:pt>
                <c:pt idx="1865">
                  <c:v>3.3140000000000001</c:v>
                </c:pt>
                <c:pt idx="1866">
                  <c:v>3.3140000000000001</c:v>
                </c:pt>
                <c:pt idx="1867">
                  <c:v>3.3140000000000001</c:v>
                </c:pt>
                <c:pt idx="1868">
                  <c:v>3.3140000000000001</c:v>
                </c:pt>
                <c:pt idx="1869">
                  <c:v>3.3140000000000001</c:v>
                </c:pt>
                <c:pt idx="1870">
                  <c:v>3.3140000000000001</c:v>
                </c:pt>
                <c:pt idx="1871">
                  <c:v>3.3140000000000001</c:v>
                </c:pt>
                <c:pt idx="1872">
                  <c:v>3.3239999999999998</c:v>
                </c:pt>
                <c:pt idx="1873">
                  <c:v>3.3239999999999998</c:v>
                </c:pt>
                <c:pt idx="1874">
                  <c:v>3.3239999999999998</c:v>
                </c:pt>
                <c:pt idx="1875">
                  <c:v>3.3239999999999998</c:v>
                </c:pt>
                <c:pt idx="1876">
                  <c:v>3.3340000000000001</c:v>
                </c:pt>
                <c:pt idx="1877">
                  <c:v>3.335</c:v>
                </c:pt>
                <c:pt idx="1878">
                  <c:v>3.3439999999999999</c:v>
                </c:pt>
                <c:pt idx="1879">
                  <c:v>3.3450000000000002</c:v>
                </c:pt>
                <c:pt idx="1880">
                  <c:v>3.347</c:v>
                </c:pt>
                <c:pt idx="1881">
                  <c:v>3.355</c:v>
                </c:pt>
                <c:pt idx="1882">
                  <c:v>3.355</c:v>
                </c:pt>
                <c:pt idx="1883">
                  <c:v>3.355</c:v>
                </c:pt>
                <c:pt idx="1884">
                  <c:v>3.3559999999999999</c:v>
                </c:pt>
                <c:pt idx="1885">
                  <c:v>3.3650000000000002</c:v>
                </c:pt>
                <c:pt idx="1886">
                  <c:v>3.3650000000000002</c:v>
                </c:pt>
                <c:pt idx="1887">
                  <c:v>3.3650000000000002</c:v>
                </c:pt>
                <c:pt idx="1888">
                  <c:v>3.3650000000000002</c:v>
                </c:pt>
                <c:pt idx="1889">
                  <c:v>3.3650000000000002</c:v>
                </c:pt>
                <c:pt idx="1890">
                  <c:v>3.3650000000000002</c:v>
                </c:pt>
                <c:pt idx="1891">
                  <c:v>3.3650000000000002</c:v>
                </c:pt>
                <c:pt idx="1892">
                  <c:v>3.3650000000000002</c:v>
                </c:pt>
                <c:pt idx="1893">
                  <c:v>3.3650000000000002</c:v>
                </c:pt>
                <c:pt idx="1894">
                  <c:v>3.3650000000000002</c:v>
                </c:pt>
                <c:pt idx="1895">
                  <c:v>3.3650000000000002</c:v>
                </c:pt>
                <c:pt idx="1896">
                  <c:v>3.3650000000000002</c:v>
                </c:pt>
                <c:pt idx="1897">
                  <c:v>3.3650000000000002</c:v>
                </c:pt>
                <c:pt idx="1898">
                  <c:v>3.3650000000000002</c:v>
                </c:pt>
                <c:pt idx="1899">
                  <c:v>3.3650000000000002</c:v>
                </c:pt>
                <c:pt idx="1900">
                  <c:v>3.3650000000000002</c:v>
                </c:pt>
                <c:pt idx="1901">
                  <c:v>3.3650000000000002</c:v>
                </c:pt>
                <c:pt idx="1902">
                  <c:v>3.3650000000000002</c:v>
                </c:pt>
                <c:pt idx="1903">
                  <c:v>3.3650000000000002</c:v>
                </c:pt>
                <c:pt idx="1904">
                  <c:v>3.3650000000000002</c:v>
                </c:pt>
                <c:pt idx="1905">
                  <c:v>3.3650000000000002</c:v>
                </c:pt>
                <c:pt idx="1906">
                  <c:v>3.3650000000000002</c:v>
                </c:pt>
                <c:pt idx="1907">
                  <c:v>3.3650000000000002</c:v>
                </c:pt>
                <c:pt idx="1908">
                  <c:v>3.3650000000000002</c:v>
                </c:pt>
                <c:pt idx="1909">
                  <c:v>3.3650000000000002</c:v>
                </c:pt>
                <c:pt idx="1910">
                  <c:v>3.3690000000000002</c:v>
                </c:pt>
                <c:pt idx="1911">
                  <c:v>3.37</c:v>
                </c:pt>
                <c:pt idx="1912">
                  <c:v>3.375</c:v>
                </c:pt>
                <c:pt idx="1913">
                  <c:v>3.375</c:v>
                </c:pt>
                <c:pt idx="1914">
                  <c:v>3.375</c:v>
                </c:pt>
                <c:pt idx="1915">
                  <c:v>3.375</c:v>
                </c:pt>
                <c:pt idx="1916">
                  <c:v>3.375</c:v>
                </c:pt>
                <c:pt idx="1917">
                  <c:v>3.375</c:v>
                </c:pt>
                <c:pt idx="1918">
                  <c:v>3.375</c:v>
                </c:pt>
                <c:pt idx="1919">
                  <c:v>3.375</c:v>
                </c:pt>
                <c:pt idx="1920">
                  <c:v>3.375</c:v>
                </c:pt>
                <c:pt idx="1921">
                  <c:v>3.375</c:v>
                </c:pt>
                <c:pt idx="1922">
                  <c:v>3.375</c:v>
                </c:pt>
                <c:pt idx="1923">
                  <c:v>3.375</c:v>
                </c:pt>
                <c:pt idx="1924">
                  <c:v>3.375</c:v>
                </c:pt>
                <c:pt idx="1925">
                  <c:v>3.375</c:v>
                </c:pt>
                <c:pt idx="1926">
                  <c:v>3.375</c:v>
                </c:pt>
                <c:pt idx="1927">
                  <c:v>3.375</c:v>
                </c:pt>
                <c:pt idx="1928">
                  <c:v>3.375</c:v>
                </c:pt>
                <c:pt idx="1929">
                  <c:v>3.375</c:v>
                </c:pt>
                <c:pt idx="1930">
                  <c:v>3.375</c:v>
                </c:pt>
                <c:pt idx="1931">
                  <c:v>3.375</c:v>
                </c:pt>
                <c:pt idx="1932">
                  <c:v>3.375</c:v>
                </c:pt>
                <c:pt idx="1933">
                  <c:v>3.375</c:v>
                </c:pt>
                <c:pt idx="1934">
                  <c:v>3.375</c:v>
                </c:pt>
                <c:pt idx="1935">
                  <c:v>3.375</c:v>
                </c:pt>
                <c:pt idx="1936">
                  <c:v>3.375</c:v>
                </c:pt>
                <c:pt idx="1937">
                  <c:v>3.375</c:v>
                </c:pt>
                <c:pt idx="1938">
                  <c:v>3.375</c:v>
                </c:pt>
                <c:pt idx="1939">
                  <c:v>3.375</c:v>
                </c:pt>
                <c:pt idx="1940">
                  <c:v>3.375</c:v>
                </c:pt>
                <c:pt idx="1941">
                  <c:v>3.375</c:v>
                </c:pt>
                <c:pt idx="1942">
                  <c:v>3.375</c:v>
                </c:pt>
                <c:pt idx="1943">
                  <c:v>3.375</c:v>
                </c:pt>
                <c:pt idx="1944">
                  <c:v>3.375</c:v>
                </c:pt>
                <c:pt idx="1945">
                  <c:v>3.375</c:v>
                </c:pt>
                <c:pt idx="1946">
                  <c:v>3.375</c:v>
                </c:pt>
                <c:pt idx="1947">
                  <c:v>3.375</c:v>
                </c:pt>
                <c:pt idx="1948">
                  <c:v>3.375</c:v>
                </c:pt>
                <c:pt idx="1949">
                  <c:v>3.375</c:v>
                </c:pt>
                <c:pt idx="1950">
                  <c:v>3.375</c:v>
                </c:pt>
                <c:pt idx="1951">
                  <c:v>3.375</c:v>
                </c:pt>
                <c:pt idx="1952">
                  <c:v>3.375</c:v>
                </c:pt>
                <c:pt idx="1953">
                  <c:v>3.375</c:v>
                </c:pt>
                <c:pt idx="1954">
                  <c:v>3.375</c:v>
                </c:pt>
                <c:pt idx="1955">
                  <c:v>3.375</c:v>
                </c:pt>
                <c:pt idx="1956">
                  <c:v>3.375</c:v>
                </c:pt>
                <c:pt idx="1957">
                  <c:v>3.375</c:v>
                </c:pt>
                <c:pt idx="1958">
                  <c:v>3.375</c:v>
                </c:pt>
                <c:pt idx="1959">
                  <c:v>3.375</c:v>
                </c:pt>
                <c:pt idx="1960">
                  <c:v>3.375</c:v>
                </c:pt>
                <c:pt idx="1961">
                  <c:v>3.3759999999999999</c:v>
                </c:pt>
                <c:pt idx="1962">
                  <c:v>3.3849999999999998</c:v>
                </c:pt>
                <c:pt idx="1963">
                  <c:v>3.3849999999999998</c:v>
                </c:pt>
                <c:pt idx="1964">
                  <c:v>3.3849999999999998</c:v>
                </c:pt>
                <c:pt idx="1965">
                  <c:v>3.3849999999999998</c:v>
                </c:pt>
                <c:pt idx="1966">
                  <c:v>3.3849999999999998</c:v>
                </c:pt>
                <c:pt idx="1967">
                  <c:v>3.3849999999999998</c:v>
                </c:pt>
                <c:pt idx="1968">
                  <c:v>3.3849999999999998</c:v>
                </c:pt>
                <c:pt idx="1969">
                  <c:v>3.3849999999999998</c:v>
                </c:pt>
                <c:pt idx="1970">
                  <c:v>3.3849999999999998</c:v>
                </c:pt>
                <c:pt idx="1971">
                  <c:v>3.3849999999999998</c:v>
                </c:pt>
                <c:pt idx="1972">
                  <c:v>3.3849999999999998</c:v>
                </c:pt>
                <c:pt idx="1973">
                  <c:v>3.3849999999999998</c:v>
                </c:pt>
                <c:pt idx="1974">
                  <c:v>3.3849999999999998</c:v>
                </c:pt>
                <c:pt idx="1975">
                  <c:v>3.3849999999999998</c:v>
                </c:pt>
                <c:pt idx="1976">
                  <c:v>3.3849999999999998</c:v>
                </c:pt>
                <c:pt idx="1977">
                  <c:v>3.3849999999999998</c:v>
                </c:pt>
                <c:pt idx="1978">
                  <c:v>3.3849999999999998</c:v>
                </c:pt>
                <c:pt idx="1979">
                  <c:v>3.3849999999999998</c:v>
                </c:pt>
                <c:pt idx="1980">
                  <c:v>3.3849999999999998</c:v>
                </c:pt>
                <c:pt idx="1981">
                  <c:v>3.3849999999999998</c:v>
                </c:pt>
                <c:pt idx="1982">
                  <c:v>3.3849999999999998</c:v>
                </c:pt>
                <c:pt idx="1983">
                  <c:v>3.3849999999999998</c:v>
                </c:pt>
                <c:pt idx="1984">
                  <c:v>3.3849999999999998</c:v>
                </c:pt>
                <c:pt idx="1985">
                  <c:v>3.3849999999999998</c:v>
                </c:pt>
                <c:pt idx="1986">
                  <c:v>3.3849999999999998</c:v>
                </c:pt>
                <c:pt idx="1987">
                  <c:v>3.3849999999999998</c:v>
                </c:pt>
                <c:pt idx="1988">
                  <c:v>3.3849999999999998</c:v>
                </c:pt>
                <c:pt idx="1989">
                  <c:v>3.3849999999999998</c:v>
                </c:pt>
                <c:pt idx="1990">
                  <c:v>3.3849999999999998</c:v>
                </c:pt>
                <c:pt idx="1991">
                  <c:v>3.3849999999999998</c:v>
                </c:pt>
                <c:pt idx="1992">
                  <c:v>3.3860000000000001</c:v>
                </c:pt>
                <c:pt idx="1993">
                  <c:v>3.3879999999999999</c:v>
                </c:pt>
                <c:pt idx="1994">
                  <c:v>3.395</c:v>
                </c:pt>
                <c:pt idx="1995">
                  <c:v>3.395</c:v>
                </c:pt>
                <c:pt idx="1996">
                  <c:v>3.395</c:v>
                </c:pt>
                <c:pt idx="1997">
                  <c:v>3.4009999999999998</c:v>
                </c:pt>
                <c:pt idx="1998">
                  <c:v>3.4009999999999998</c:v>
                </c:pt>
                <c:pt idx="1999">
                  <c:v>3.4009999999999998</c:v>
                </c:pt>
                <c:pt idx="2000">
                  <c:v>3.4009999999999998</c:v>
                </c:pt>
                <c:pt idx="2001">
                  <c:v>3.4049999999999998</c:v>
                </c:pt>
                <c:pt idx="2002">
                  <c:v>3.4049999999999998</c:v>
                </c:pt>
                <c:pt idx="2003">
                  <c:v>3.4060000000000001</c:v>
                </c:pt>
                <c:pt idx="2004">
                  <c:v>3.4159999999999999</c:v>
                </c:pt>
                <c:pt idx="2005">
                  <c:v>3.4260000000000002</c:v>
                </c:pt>
                <c:pt idx="2006">
                  <c:v>3.4260000000000002</c:v>
                </c:pt>
                <c:pt idx="2007">
                  <c:v>3.4260000000000002</c:v>
                </c:pt>
                <c:pt idx="2008">
                  <c:v>3.4260000000000002</c:v>
                </c:pt>
                <c:pt idx="2009">
                  <c:v>3.4359999999999999</c:v>
                </c:pt>
                <c:pt idx="2010">
                  <c:v>3.4359999999999999</c:v>
                </c:pt>
                <c:pt idx="2011">
                  <c:v>3.4359999999999999</c:v>
                </c:pt>
                <c:pt idx="2012">
                  <c:v>3.4359999999999999</c:v>
                </c:pt>
                <c:pt idx="2013">
                  <c:v>3.4359999999999999</c:v>
                </c:pt>
                <c:pt idx="2014">
                  <c:v>3.4359999999999999</c:v>
                </c:pt>
                <c:pt idx="2015">
                  <c:v>3.4359999999999999</c:v>
                </c:pt>
                <c:pt idx="2016">
                  <c:v>3.4359999999999999</c:v>
                </c:pt>
                <c:pt idx="2017">
                  <c:v>3.4359999999999999</c:v>
                </c:pt>
                <c:pt idx="2018">
                  <c:v>3.4359999999999999</c:v>
                </c:pt>
                <c:pt idx="2019">
                  <c:v>3.4359999999999999</c:v>
                </c:pt>
                <c:pt idx="2020">
                  <c:v>3.4359999999999999</c:v>
                </c:pt>
                <c:pt idx="2021">
                  <c:v>3.4359999999999999</c:v>
                </c:pt>
                <c:pt idx="2022">
                  <c:v>3.4359999999999999</c:v>
                </c:pt>
                <c:pt idx="2023">
                  <c:v>3.4359999999999999</c:v>
                </c:pt>
                <c:pt idx="2024">
                  <c:v>3.4359999999999999</c:v>
                </c:pt>
                <c:pt idx="2025">
                  <c:v>3.4359999999999999</c:v>
                </c:pt>
                <c:pt idx="2026">
                  <c:v>3.4359999999999999</c:v>
                </c:pt>
                <c:pt idx="2027">
                  <c:v>3.4359999999999999</c:v>
                </c:pt>
                <c:pt idx="2028">
                  <c:v>3.4359999999999999</c:v>
                </c:pt>
                <c:pt idx="2029">
                  <c:v>3.4359999999999999</c:v>
                </c:pt>
                <c:pt idx="2030">
                  <c:v>3.4460000000000002</c:v>
                </c:pt>
                <c:pt idx="2031">
                  <c:v>3.4460000000000002</c:v>
                </c:pt>
                <c:pt idx="2032">
                  <c:v>3.4460000000000002</c:v>
                </c:pt>
                <c:pt idx="2033">
                  <c:v>3.4460000000000002</c:v>
                </c:pt>
                <c:pt idx="2034">
                  <c:v>3.448</c:v>
                </c:pt>
                <c:pt idx="2035">
                  <c:v>3.456</c:v>
                </c:pt>
                <c:pt idx="2036">
                  <c:v>3.4670000000000001</c:v>
                </c:pt>
                <c:pt idx="2037">
                  <c:v>3.4670000000000001</c:v>
                </c:pt>
                <c:pt idx="2038">
                  <c:v>3.4670000000000001</c:v>
                </c:pt>
                <c:pt idx="2039">
                  <c:v>3.4830000000000001</c:v>
                </c:pt>
                <c:pt idx="2040">
                  <c:v>3.4830000000000001</c:v>
                </c:pt>
                <c:pt idx="2041">
                  <c:v>3.4830000000000001</c:v>
                </c:pt>
                <c:pt idx="2042">
                  <c:v>3.4830000000000001</c:v>
                </c:pt>
                <c:pt idx="2043">
                  <c:v>3.4830000000000001</c:v>
                </c:pt>
                <c:pt idx="2044">
                  <c:v>3.4870000000000001</c:v>
                </c:pt>
                <c:pt idx="2045">
                  <c:v>3.4870000000000001</c:v>
                </c:pt>
                <c:pt idx="2046">
                  <c:v>3.4870000000000001</c:v>
                </c:pt>
                <c:pt idx="2047">
                  <c:v>3.4870000000000001</c:v>
                </c:pt>
                <c:pt idx="2048">
                  <c:v>3.4870000000000001</c:v>
                </c:pt>
                <c:pt idx="2049">
                  <c:v>3.4870000000000001</c:v>
                </c:pt>
                <c:pt idx="2050">
                  <c:v>3.4870000000000001</c:v>
                </c:pt>
                <c:pt idx="2051">
                  <c:v>3.4870000000000001</c:v>
                </c:pt>
                <c:pt idx="2052">
                  <c:v>3.4870000000000001</c:v>
                </c:pt>
                <c:pt idx="2053">
                  <c:v>3.4870000000000001</c:v>
                </c:pt>
                <c:pt idx="2054">
                  <c:v>3.4870000000000001</c:v>
                </c:pt>
                <c:pt idx="2055">
                  <c:v>3.4870000000000001</c:v>
                </c:pt>
                <c:pt idx="2056">
                  <c:v>3.4870000000000001</c:v>
                </c:pt>
                <c:pt idx="2057">
                  <c:v>3.4870000000000001</c:v>
                </c:pt>
                <c:pt idx="2058">
                  <c:v>3.4870000000000001</c:v>
                </c:pt>
                <c:pt idx="2059">
                  <c:v>3.4870000000000001</c:v>
                </c:pt>
                <c:pt idx="2060">
                  <c:v>3.4870000000000001</c:v>
                </c:pt>
                <c:pt idx="2061">
                  <c:v>3.4870000000000001</c:v>
                </c:pt>
                <c:pt idx="2062">
                  <c:v>3.4870000000000001</c:v>
                </c:pt>
                <c:pt idx="2063">
                  <c:v>3.4870000000000001</c:v>
                </c:pt>
                <c:pt idx="2064">
                  <c:v>3.4870000000000001</c:v>
                </c:pt>
                <c:pt idx="2065">
                  <c:v>3.488</c:v>
                </c:pt>
                <c:pt idx="2066">
                  <c:v>3.4969999999999999</c:v>
                </c:pt>
                <c:pt idx="2067">
                  <c:v>3.4969999999999999</c:v>
                </c:pt>
                <c:pt idx="2068">
                  <c:v>3.4969999999999999</c:v>
                </c:pt>
                <c:pt idx="2069">
                  <c:v>3.4969999999999999</c:v>
                </c:pt>
                <c:pt idx="2070">
                  <c:v>3.4969999999999999</c:v>
                </c:pt>
                <c:pt idx="2071">
                  <c:v>3.4969999999999999</c:v>
                </c:pt>
                <c:pt idx="2072">
                  <c:v>3.4969999999999999</c:v>
                </c:pt>
                <c:pt idx="2073">
                  <c:v>3.4969999999999999</c:v>
                </c:pt>
                <c:pt idx="2074">
                  <c:v>3.4969999999999999</c:v>
                </c:pt>
                <c:pt idx="2075">
                  <c:v>3.4969999999999999</c:v>
                </c:pt>
                <c:pt idx="2076">
                  <c:v>3.4969999999999999</c:v>
                </c:pt>
                <c:pt idx="2077">
                  <c:v>3.4969999999999999</c:v>
                </c:pt>
                <c:pt idx="2078">
                  <c:v>3.4969999999999999</c:v>
                </c:pt>
                <c:pt idx="2079">
                  <c:v>3.4969999999999999</c:v>
                </c:pt>
                <c:pt idx="2080">
                  <c:v>3.4969999999999999</c:v>
                </c:pt>
                <c:pt idx="2081">
                  <c:v>3.4969999999999999</c:v>
                </c:pt>
                <c:pt idx="2082">
                  <c:v>3.4969999999999999</c:v>
                </c:pt>
                <c:pt idx="2083">
                  <c:v>3.4969999999999999</c:v>
                </c:pt>
                <c:pt idx="2084">
                  <c:v>3.4969999999999999</c:v>
                </c:pt>
                <c:pt idx="2085">
                  <c:v>3.4969999999999999</c:v>
                </c:pt>
                <c:pt idx="2086">
                  <c:v>3.4969999999999999</c:v>
                </c:pt>
                <c:pt idx="2087">
                  <c:v>3.4969999999999999</c:v>
                </c:pt>
                <c:pt idx="2088">
                  <c:v>3.4969999999999999</c:v>
                </c:pt>
                <c:pt idx="2089">
                  <c:v>3.4969999999999999</c:v>
                </c:pt>
                <c:pt idx="2090">
                  <c:v>3.4969999999999999</c:v>
                </c:pt>
                <c:pt idx="2091">
                  <c:v>3.4969999999999999</c:v>
                </c:pt>
                <c:pt idx="2092">
                  <c:v>3.4969999999999999</c:v>
                </c:pt>
                <c:pt idx="2093">
                  <c:v>3.4969999999999999</c:v>
                </c:pt>
                <c:pt idx="2094">
                  <c:v>3.4969999999999999</c:v>
                </c:pt>
                <c:pt idx="2095">
                  <c:v>3.4969999999999999</c:v>
                </c:pt>
                <c:pt idx="2096">
                  <c:v>3.4969999999999999</c:v>
                </c:pt>
                <c:pt idx="2097">
                  <c:v>3.4969999999999999</c:v>
                </c:pt>
                <c:pt idx="2098">
                  <c:v>3.4969999999999999</c:v>
                </c:pt>
                <c:pt idx="2099">
                  <c:v>3.4969999999999999</c:v>
                </c:pt>
                <c:pt idx="2100">
                  <c:v>3.4969999999999999</c:v>
                </c:pt>
                <c:pt idx="2101">
                  <c:v>3.4969999999999999</c:v>
                </c:pt>
                <c:pt idx="2102">
                  <c:v>3.4969999999999999</c:v>
                </c:pt>
                <c:pt idx="2103">
                  <c:v>3.4969999999999999</c:v>
                </c:pt>
                <c:pt idx="2104">
                  <c:v>3.4969999999999999</c:v>
                </c:pt>
                <c:pt idx="2105">
                  <c:v>3.4969999999999999</c:v>
                </c:pt>
                <c:pt idx="2106">
                  <c:v>3.4969999999999999</c:v>
                </c:pt>
                <c:pt idx="2107">
                  <c:v>3.4969999999999999</c:v>
                </c:pt>
                <c:pt idx="2108">
                  <c:v>3.4969999999999999</c:v>
                </c:pt>
                <c:pt idx="2109">
                  <c:v>3.4969999999999999</c:v>
                </c:pt>
                <c:pt idx="2110">
                  <c:v>3.4969999999999999</c:v>
                </c:pt>
                <c:pt idx="2111">
                  <c:v>3.4969999999999999</c:v>
                </c:pt>
                <c:pt idx="2112">
                  <c:v>3.4969999999999999</c:v>
                </c:pt>
                <c:pt idx="2113">
                  <c:v>3.4980000000000002</c:v>
                </c:pt>
                <c:pt idx="2114">
                  <c:v>3.4990000000000001</c:v>
                </c:pt>
                <c:pt idx="2115">
                  <c:v>3.5</c:v>
                </c:pt>
                <c:pt idx="2116">
                  <c:v>3.5070000000000001</c:v>
                </c:pt>
                <c:pt idx="2117">
                  <c:v>3.5070000000000001</c:v>
                </c:pt>
                <c:pt idx="2118">
                  <c:v>3.5070000000000001</c:v>
                </c:pt>
                <c:pt idx="2119">
                  <c:v>3.5070000000000001</c:v>
                </c:pt>
                <c:pt idx="2120">
                  <c:v>3.5070000000000001</c:v>
                </c:pt>
                <c:pt idx="2121">
                  <c:v>3.5070000000000001</c:v>
                </c:pt>
                <c:pt idx="2122">
                  <c:v>3.5070000000000001</c:v>
                </c:pt>
                <c:pt idx="2123">
                  <c:v>3.5070000000000001</c:v>
                </c:pt>
                <c:pt idx="2124">
                  <c:v>3.5070000000000001</c:v>
                </c:pt>
                <c:pt idx="2125">
                  <c:v>3.5070000000000001</c:v>
                </c:pt>
                <c:pt idx="2126">
                  <c:v>3.5070000000000001</c:v>
                </c:pt>
                <c:pt idx="2127">
                  <c:v>3.5070000000000001</c:v>
                </c:pt>
                <c:pt idx="2128">
                  <c:v>3.5070000000000001</c:v>
                </c:pt>
                <c:pt idx="2129">
                  <c:v>3.5070000000000001</c:v>
                </c:pt>
                <c:pt idx="2130">
                  <c:v>3.5070000000000001</c:v>
                </c:pt>
                <c:pt idx="2131">
                  <c:v>3.5070000000000001</c:v>
                </c:pt>
                <c:pt idx="2132">
                  <c:v>3.5070000000000001</c:v>
                </c:pt>
                <c:pt idx="2133">
                  <c:v>3.5070000000000001</c:v>
                </c:pt>
                <c:pt idx="2134">
                  <c:v>3.5070000000000001</c:v>
                </c:pt>
                <c:pt idx="2135">
                  <c:v>3.5179999999999998</c:v>
                </c:pt>
                <c:pt idx="2136">
                  <c:v>3.5379999999999998</c:v>
                </c:pt>
                <c:pt idx="2137">
                  <c:v>3.5390000000000001</c:v>
                </c:pt>
                <c:pt idx="2138">
                  <c:v>3.548</c:v>
                </c:pt>
                <c:pt idx="2139">
                  <c:v>3.548</c:v>
                </c:pt>
                <c:pt idx="2140">
                  <c:v>3.5590000000000002</c:v>
                </c:pt>
                <c:pt idx="2141">
                  <c:v>3.5590000000000002</c:v>
                </c:pt>
                <c:pt idx="2142">
                  <c:v>3.5590000000000002</c:v>
                </c:pt>
                <c:pt idx="2143">
                  <c:v>3.5590000000000002</c:v>
                </c:pt>
                <c:pt idx="2144">
                  <c:v>3.5590000000000002</c:v>
                </c:pt>
                <c:pt idx="2145">
                  <c:v>3.5590000000000002</c:v>
                </c:pt>
                <c:pt idx="2146">
                  <c:v>3.5590000000000002</c:v>
                </c:pt>
                <c:pt idx="2147">
                  <c:v>3.5590000000000002</c:v>
                </c:pt>
                <c:pt idx="2148">
                  <c:v>3.5590000000000002</c:v>
                </c:pt>
                <c:pt idx="2149">
                  <c:v>3.5590000000000002</c:v>
                </c:pt>
                <c:pt idx="2150">
                  <c:v>3.5590000000000002</c:v>
                </c:pt>
                <c:pt idx="2151">
                  <c:v>3.5590000000000002</c:v>
                </c:pt>
                <c:pt idx="2152">
                  <c:v>3.5590000000000002</c:v>
                </c:pt>
                <c:pt idx="2153">
                  <c:v>3.5590000000000002</c:v>
                </c:pt>
                <c:pt idx="2154">
                  <c:v>3.5590000000000002</c:v>
                </c:pt>
                <c:pt idx="2155">
                  <c:v>3.5590000000000002</c:v>
                </c:pt>
                <c:pt idx="2156">
                  <c:v>3.5590000000000002</c:v>
                </c:pt>
                <c:pt idx="2157">
                  <c:v>3.5590000000000002</c:v>
                </c:pt>
                <c:pt idx="2158">
                  <c:v>3.5590000000000002</c:v>
                </c:pt>
                <c:pt idx="2159">
                  <c:v>3.5590000000000002</c:v>
                </c:pt>
                <c:pt idx="2160">
                  <c:v>3.5590000000000002</c:v>
                </c:pt>
                <c:pt idx="2161">
                  <c:v>3.5590000000000002</c:v>
                </c:pt>
                <c:pt idx="2162">
                  <c:v>3.5590000000000002</c:v>
                </c:pt>
                <c:pt idx="2163">
                  <c:v>3.5590000000000002</c:v>
                </c:pt>
                <c:pt idx="2164">
                  <c:v>3.5590000000000002</c:v>
                </c:pt>
                <c:pt idx="2165">
                  <c:v>3.5590000000000002</c:v>
                </c:pt>
                <c:pt idx="2166">
                  <c:v>3.5649999999999999</c:v>
                </c:pt>
                <c:pt idx="2167">
                  <c:v>3.5649999999999999</c:v>
                </c:pt>
                <c:pt idx="2168">
                  <c:v>3.5649999999999999</c:v>
                </c:pt>
                <c:pt idx="2169">
                  <c:v>3.5659999999999998</c:v>
                </c:pt>
                <c:pt idx="2170">
                  <c:v>3.569</c:v>
                </c:pt>
                <c:pt idx="2171">
                  <c:v>3.569</c:v>
                </c:pt>
                <c:pt idx="2172">
                  <c:v>3.569</c:v>
                </c:pt>
                <c:pt idx="2173">
                  <c:v>3.569</c:v>
                </c:pt>
                <c:pt idx="2174">
                  <c:v>3.569</c:v>
                </c:pt>
                <c:pt idx="2175">
                  <c:v>3.569</c:v>
                </c:pt>
                <c:pt idx="2176">
                  <c:v>3.569</c:v>
                </c:pt>
                <c:pt idx="2177">
                  <c:v>3.5790000000000002</c:v>
                </c:pt>
                <c:pt idx="2178">
                  <c:v>3.5790000000000002</c:v>
                </c:pt>
                <c:pt idx="2179">
                  <c:v>3.5790000000000002</c:v>
                </c:pt>
                <c:pt idx="2180">
                  <c:v>3.58</c:v>
                </c:pt>
                <c:pt idx="2181">
                  <c:v>3.581</c:v>
                </c:pt>
                <c:pt idx="2182">
                  <c:v>3.581</c:v>
                </c:pt>
                <c:pt idx="2183">
                  <c:v>3.581</c:v>
                </c:pt>
                <c:pt idx="2184">
                  <c:v>3.581</c:v>
                </c:pt>
                <c:pt idx="2185">
                  <c:v>3.581</c:v>
                </c:pt>
                <c:pt idx="2186">
                  <c:v>3.581</c:v>
                </c:pt>
                <c:pt idx="2187">
                  <c:v>3.581</c:v>
                </c:pt>
                <c:pt idx="2188">
                  <c:v>3.581</c:v>
                </c:pt>
                <c:pt idx="2189">
                  <c:v>3.581</c:v>
                </c:pt>
                <c:pt idx="2190">
                  <c:v>3.581</c:v>
                </c:pt>
                <c:pt idx="2191">
                  <c:v>3.581</c:v>
                </c:pt>
                <c:pt idx="2192">
                  <c:v>3.581</c:v>
                </c:pt>
                <c:pt idx="2193">
                  <c:v>3.581</c:v>
                </c:pt>
                <c:pt idx="2194">
                  <c:v>3.581</c:v>
                </c:pt>
                <c:pt idx="2195">
                  <c:v>3.581</c:v>
                </c:pt>
                <c:pt idx="2196">
                  <c:v>3.581</c:v>
                </c:pt>
                <c:pt idx="2197">
                  <c:v>3.581</c:v>
                </c:pt>
                <c:pt idx="2198">
                  <c:v>3.581</c:v>
                </c:pt>
                <c:pt idx="2199">
                  <c:v>3.581</c:v>
                </c:pt>
                <c:pt idx="2200">
                  <c:v>3.581</c:v>
                </c:pt>
                <c:pt idx="2201">
                  <c:v>3.581</c:v>
                </c:pt>
                <c:pt idx="2202">
                  <c:v>3.581</c:v>
                </c:pt>
                <c:pt idx="2203">
                  <c:v>3.581</c:v>
                </c:pt>
                <c:pt idx="2204">
                  <c:v>3.581</c:v>
                </c:pt>
                <c:pt idx="2205">
                  <c:v>3.581</c:v>
                </c:pt>
                <c:pt idx="2206">
                  <c:v>3.581</c:v>
                </c:pt>
                <c:pt idx="2207">
                  <c:v>3.581</c:v>
                </c:pt>
                <c:pt idx="2208">
                  <c:v>3.581</c:v>
                </c:pt>
                <c:pt idx="2209">
                  <c:v>3.581</c:v>
                </c:pt>
                <c:pt idx="2210">
                  <c:v>3.581</c:v>
                </c:pt>
                <c:pt idx="2211">
                  <c:v>3.581</c:v>
                </c:pt>
                <c:pt idx="2212">
                  <c:v>3.581</c:v>
                </c:pt>
                <c:pt idx="2213">
                  <c:v>3.581</c:v>
                </c:pt>
                <c:pt idx="2214">
                  <c:v>3.581</c:v>
                </c:pt>
                <c:pt idx="2215">
                  <c:v>3.581</c:v>
                </c:pt>
                <c:pt idx="2216">
                  <c:v>3.581</c:v>
                </c:pt>
                <c:pt idx="2217">
                  <c:v>3.581</c:v>
                </c:pt>
                <c:pt idx="2218">
                  <c:v>3.581</c:v>
                </c:pt>
                <c:pt idx="2219">
                  <c:v>3.581</c:v>
                </c:pt>
                <c:pt idx="2220">
                  <c:v>3.5830000000000002</c:v>
                </c:pt>
                <c:pt idx="2221">
                  <c:v>3.5979999999999999</c:v>
                </c:pt>
                <c:pt idx="2222">
                  <c:v>3.5979999999999999</c:v>
                </c:pt>
                <c:pt idx="2223">
                  <c:v>3.5979999999999999</c:v>
                </c:pt>
                <c:pt idx="2224">
                  <c:v>3.5979999999999999</c:v>
                </c:pt>
                <c:pt idx="2225">
                  <c:v>3.6</c:v>
                </c:pt>
                <c:pt idx="2226">
                  <c:v>3.6</c:v>
                </c:pt>
                <c:pt idx="2227">
                  <c:v>3.6</c:v>
                </c:pt>
                <c:pt idx="2228">
                  <c:v>3.6</c:v>
                </c:pt>
                <c:pt idx="2229">
                  <c:v>3.61</c:v>
                </c:pt>
                <c:pt idx="2230">
                  <c:v>3.61</c:v>
                </c:pt>
                <c:pt idx="2231">
                  <c:v>3.61</c:v>
                </c:pt>
                <c:pt idx="2232">
                  <c:v>3.61</c:v>
                </c:pt>
                <c:pt idx="2233">
                  <c:v>3.61</c:v>
                </c:pt>
                <c:pt idx="2234">
                  <c:v>3.61</c:v>
                </c:pt>
                <c:pt idx="2235">
                  <c:v>3.61</c:v>
                </c:pt>
                <c:pt idx="2236">
                  <c:v>3.61</c:v>
                </c:pt>
                <c:pt idx="2237">
                  <c:v>3.61</c:v>
                </c:pt>
                <c:pt idx="2238">
                  <c:v>3.61</c:v>
                </c:pt>
                <c:pt idx="2239">
                  <c:v>3.61</c:v>
                </c:pt>
                <c:pt idx="2240">
                  <c:v>3.61</c:v>
                </c:pt>
                <c:pt idx="2241">
                  <c:v>3.61</c:v>
                </c:pt>
                <c:pt idx="2242">
                  <c:v>3.61</c:v>
                </c:pt>
                <c:pt idx="2243">
                  <c:v>3.61</c:v>
                </c:pt>
                <c:pt idx="2244">
                  <c:v>3.61</c:v>
                </c:pt>
                <c:pt idx="2245">
                  <c:v>3.61</c:v>
                </c:pt>
                <c:pt idx="2246">
                  <c:v>3.61</c:v>
                </c:pt>
                <c:pt idx="2247">
                  <c:v>3.61</c:v>
                </c:pt>
                <c:pt idx="2248">
                  <c:v>3.6110000000000002</c:v>
                </c:pt>
                <c:pt idx="2249">
                  <c:v>3.62</c:v>
                </c:pt>
                <c:pt idx="2250">
                  <c:v>3.62</c:v>
                </c:pt>
                <c:pt idx="2251">
                  <c:v>3.62</c:v>
                </c:pt>
                <c:pt idx="2252">
                  <c:v>3.62</c:v>
                </c:pt>
                <c:pt idx="2253">
                  <c:v>3.62</c:v>
                </c:pt>
                <c:pt idx="2254">
                  <c:v>3.62</c:v>
                </c:pt>
                <c:pt idx="2255">
                  <c:v>3.62</c:v>
                </c:pt>
                <c:pt idx="2256">
                  <c:v>3.62</c:v>
                </c:pt>
                <c:pt idx="2257">
                  <c:v>3.62</c:v>
                </c:pt>
                <c:pt idx="2258">
                  <c:v>3.62</c:v>
                </c:pt>
                <c:pt idx="2259">
                  <c:v>3.62</c:v>
                </c:pt>
                <c:pt idx="2260">
                  <c:v>3.62</c:v>
                </c:pt>
                <c:pt idx="2261">
                  <c:v>3.62</c:v>
                </c:pt>
                <c:pt idx="2262">
                  <c:v>3.62</c:v>
                </c:pt>
                <c:pt idx="2263">
                  <c:v>3.62</c:v>
                </c:pt>
                <c:pt idx="2264">
                  <c:v>3.62</c:v>
                </c:pt>
                <c:pt idx="2265">
                  <c:v>3.62</c:v>
                </c:pt>
                <c:pt idx="2266">
                  <c:v>3.62</c:v>
                </c:pt>
                <c:pt idx="2267">
                  <c:v>3.62</c:v>
                </c:pt>
                <c:pt idx="2268">
                  <c:v>3.62</c:v>
                </c:pt>
                <c:pt idx="2269">
                  <c:v>3.62</c:v>
                </c:pt>
                <c:pt idx="2270">
                  <c:v>3.62</c:v>
                </c:pt>
                <c:pt idx="2271">
                  <c:v>3.62</c:v>
                </c:pt>
                <c:pt idx="2272">
                  <c:v>3.62</c:v>
                </c:pt>
                <c:pt idx="2273">
                  <c:v>3.62</c:v>
                </c:pt>
                <c:pt idx="2274">
                  <c:v>3.62</c:v>
                </c:pt>
                <c:pt idx="2275">
                  <c:v>3.62</c:v>
                </c:pt>
                <c:pt idx="2276">
                  <c:v>3.62</c:v>
                </c:pt>
                <c:pt idx="2277">
                  <c:v>3.62</c:v>
                </c:pt>
                <c:pt idx="2278">
                  <c:v>3.62</c:v>
                </c:pt>
                <c:pt idx="2279">
                  <c:v>3.62</c:v>
                </c:pt>
                <c:pt idx="2280">
                  <c:v>3.62</c:v>
                </c:pt>
                <c:pt idx="2281">
                  <c:v>3.62</c:v>
                </c:pt>
                <c:pt idx="2282">
                  <c:v>3.62</c:v>
                </c:pt>
                <c:pt idx="2283">
                  <c:v>3.62</c:v>
                </c:pt>
                <c:pt idx="2284">
                  <c:v>3.62</c:v>
                </c:pt>
                <c:pt idx="2285">
                  <c:v>3.62</c:v>
                </c:pt>
                <c:pt idx="2286">
                  <c:v>3.62</c:v>
                </c:pt>
                <c:pt idx="2287">
                  <c:v>3.62</c:v>
                </c:pt>
                <c:pt idx="2288">
                  <c:v>3.62</c:v>
                </c:pt>
                <c:pt idx="2289">
                  <c:v>3.6309999999999998</c:v>
                </c:pt>
                <c:pt idx="2290">
                  <c:v>3.6309999999999998</c:v>
                </c:pt>
                <c:pt idx="2291">
                  <c:v>3.6309999999999998</c:v>
                </c:pt>
                <c:pt idx="2292">
                  <c:v>3.6309999999999998</c:v>
                </c:pt>
                <c:pt idx="2293">
                  <c:v>3.6309999999999998</c:v>
                </c:pt>
                <c:pt idx="2294">
                  <c:v>3.6309999999999998</c:v>
                </c:pt>
                <c:pt idx="2295">
                  <c:v>3.6309999999999998</c:v>
                </c:pt>
                <c:pt idx="2296">
                  <c:v>3.6309999999999998</c:v>
                </c:pt>
                <c:pt idx="2297">
                  <c:v>3.6309999999999998</c:v>
                </c:pt>
                <c:pt idx="2298">
                  <c:v>3.6309999999999998</c:v>
                </c:pt>
                <c:pt idx="2299">
                  <c:v>3.6309999999999998</c:v>
                </c:pt>
                <c:pt idx="2300">
                  <c:v>3.6309999999999998</c:v>
                </c:pt>
                <c:pt idx="2301">
                  <c:v>3.6309999999999998</c:v>
                </c:pt>
                <c:pt idx="2302">
                  <c:v>3.6309999999999998</c:v>
                </c:pt>
                <c:pt idx="2303">
                  <c:v>3.6309999999999998</c:v>
                </c:pt>
                <c:pt idx="2304">
                  <c:v>3.6309999999999998</c:v>
                </c:pt>
                <c:pt idx="2305">
                  <c:v>3.6309999999999998</c:v>
                </c:pt>
                <c:pt idx="2306">
                  <c:v>3.6309999999999998</c:v>
                </c:pt>
                <c:pt idx="2307">
                  <c:v>3.6309999999999998</c:v>
                </c:pt>
                <c:pt idx="2308">
                  <c:v>3.6309999999999998</c:v>
                </c:pt>
                <c:pt idx="2309">
                  <c:v>3.633</c:v>
                </c:pt>
                <c:pt idx="2310">
                  <c:v>3.641</c:v>
                </c:pt>
                <c:pt idx="2311">
                  <c:v>3.641</c:v>
                </c:pt>
                <c:pt idx="2312">
                  <c:v>3.6419999999999999</c:v>
                </c:pt>
                <c:pt idx="2313">
                  <c:v>3.6720000000000002</c:v>
                </c:pt>
                <c:pt idx="2314">
                  <c:v>3.681</c:v>
                </c:pt>
                <c:pt idx="2315">
                  <c:v>3.681</c:v>
                </c:pt>
                <c:pt idx="2316">
                  <c:v>3.681</c:v>
                </c:pt>
                <c:pt idx="2317">
                  <c:v>3.681</c:v>
                </c:pt>
                <c:pt idx="2318">
                  <c:v>3.681</c:v>
                </c:pt>
                <c:pt idx="2319">
                  <c:v>3.681</c:v>
                </c:pt>
                <c:pt idx="2320">
                  <c:v>3.681</c:v>
                </c:pt>
                <c:pt idx="2321">
                  <c:v>3.6819999999999999</c:v>
                </c:pt>
                <c:pt idx="2322">
                  <c:v>3.6819999999999999</c:v>
                </c:pt>
                <c:pt idx="2323">
                  <c:v>3.6819999999999999</c:v>
                </c:pt>
                <c:pt idx="2324">
                  <c:v>3.6819999999999999</c:v>
                </c:pt>
                <c:pt idx="2325">
                  <c:v>3.6819999999999999</c:v>
                </c:pt>
                <c:pt idx="2326">
                  <c:v>3.6819999999999999</c:v>
                </c:pt>
                <c:pt idx="2327">
                  <c:v>3.6819999999999999</c:v>
                </c:pt>
                <c:pt idx="2328">
                  <c:v>3.6819999999999999</c:v>
                </c:pt>
                <c:pt idx="2329">
                  <c:v>3.6819999999999999</c:v>
                </c:pt>
                <c:pt idx="2330">
                  <c:v>3.6819999999999999</c:v>
                </c:pt>
                <c:pt idx="2331">
                  <c:v>3.6819999999999999</c:v>
                </c:pt>
                <c:pt idx="2332">
                  <c:v>3.6819999999999999</c:v>
                </c:pt>
                <c:pt idx="2333">
                  <c:v>3.6819999999999999</c:v>
                </c:pt>
                <c:pt idx="2334">
                  <c:v>3.6819999999999999</c:v>
                </c:pt>
                <c:pt idx="2335">
                  <c:v>3.6819999999999999</c:v>
                </c:pt>
                <c:pt idx="2336">
                  <c:v>3.6819999999999999</c:v>
                </c:pt>
                <c:pt idx="2337">
                  <c:v>3.6819999999999999</c:v>
                </c:pt>
                <c:pt idx="2338">
                  <c:v>3.6819999999999999</c:v>
                </c:pt>
                <c:pt idx="2339">
                  <c:v>3.6819999999999999</c:v>
                </c:pt>
                <c:pt idx="2340">
                  <c:v>3.6819999999999999</c:v>
                </c:pt>
                <c:pt idx="2341">
                  <c:v>3.6819999999999999</c:v>
                </c:pt>
                <c:pt idx="2342">
                  <c:v>3.6819999999999999</c:v>
                </c:pt>
                <c:pt idx="2343">
                  <c:v>3.6819999999999999</c:v>
                </c:pt>
                <c:pt idx="2344">
                  <c:v>3.6829999999999998</c:v>
                </c:pt>
                <c:pt idx="2345">
                  <c:v>3.6840000000000002</c:v>
                </c:pt>
                <c:pt idx="2346">
                  <c:v>3.6930000000000001</c:v>
                </c:pt>
                <c:pt idx="2347">
                  <c:v>3.6930000000000001</c:v>
                </c:pt>
                <c:pt idx="2348">
                  <c:v>3.6930000000000001</c:v>
                </c:pt>
                <c:pt idx="2349">
                  <c:v>3.6930000000000001</c:v>
                </c:pt>
                <c:pt idx="2350">
                  <c:v>3.6930000000000001</c:v>
                </c:pt>
                <c:pt idx="2351">
                  <c:v>3.6930000000000001</c:v>
                </c:pt>
                <c:pt idx="2352">
                  <c:v>3.6930000000000001</c:v>
                </c:pt>
                <c:pt idx="2353">
                  <c:v>3.6930000000000001</c:v>
                </c:pt>
                <c:pt idx="2354">
                  <c:v>3.694</c:v>
                </c:pt>
                <c:pt idx="2355">
                  <c:v>3.7029999999999998</c:v>
                </c:pt>
                <c:pt idx="2356">
                  <c:v>3.714</c:v>
                </c:pt>
                <c:pt idx="2357">
                  <c:v>3.714</c:v>
                </c:pt>
                <c:pt idx="2358">
                  <c:v>3.7240000000000002</c:v>
                </c:pt>
                <c:pt idx="2359">
                  <c:v>3.734</c:v>
                </c:pt>
                <c:pt idx="2360">
                  <c:v>3.734</c:v>
                </c:pt>
                <c:pt idx="2361">
                  <c:v>3.734</c:v>
                </c:pt>
                <c:pt idx="2362">
                  <c:v>3.734</c:v>
                </c:pt>
                <c:pt idx="2363">
                  <c:v>3.734</c:v>
                </c:pt>
                <c:pt idx="2364">
                  <c:v>3.734</c:v>
                </c:pt>
                <c:pt idx="2365">
                  <c:v>3.734</c:v>
                </c:pt>
                <c:pt idx="2366">
                  <c:v>3.734</c:v>
                </c:pt>
                <c:pt idx="2367">
                  <c:v>3.734</c:v>
                </c:pt>
                <c:pt idx="2368">
                  <c:v>3.734</c:v>
                </c:pt>
                <c:pt idx="2369">
                  <c:v>3.734</c:v>
                </c:pt>
                <c:pt idx="2370">
                  <c:v>3.734</c:v>
                </c:pt>
                <c:pt idx="2371">
                  <c:v>3.734</c:v>
                </c:pt>
                <c:pt idx="2372">
                  <c:v>3.734</c:v>
                </c:pt>
                <c:pt idx="2373">
                  <c:v>3.734</c:v>
                </c:pt>
                <c:pt idx="2374">
                  <c:v>3.734</c:v>
                </c:pt>
                <c:pt idx="2375">
                  <c:v>3.734</c:v>
                </c:pt>
                <c:pt idx="2376">
                  <c:v>3.734</c:v>
                </c:pt>
                <c:pt idx="2377">
                  <c:v>3.734</c:v>
                </c:pt>
                <c:pt idx="2378">
                  <c:v>3.734</c:v>
                </c:pt>
                <c:pt idx="2379">
                  <c:v>3.7440000000000002</c:v>
                </c:pt>
                <c:pt idx="2380">
                  <c:v>3.7440000000000002</c:v>
                </c:pt>
                <c:pt idx="2381">
                  <c:v>3.7440000000000002</c:v>
                </c:pt>
                <c:pt idx="2382">
                  <c:v>3.7440000000000002</c:v>
                </c:pt>
                <c:pt idx="2383">
                  <c:v>3.7440000000000002</c:v>
                </c:pt>
                <c:pt idx="2384">
                  <c:v>3.7440000000000002</c:v>
                </c:pt>
                <c:pt idx="2385">
                  <c:v>3.7440000000000002</c:v>
                </c:pt>
                <c:pt idx="2386">
                  <c:v>3.7440000000000002</c:v>
                </c:pt>
                <c:pt idx="2387">
                  <c:v>3.7440000000000002</c:v>
                </c:pt>
                <c:pt idx="2388">
                  <c:v>3.7440000000000002</c:v>
                </c:pt>
                <c:pt idx="2389">
                  <c:v>3.7440000000000002</c:v>
                </c:pt>
                <c:pt idx="2390">
                  <c:v>3.7440000000000002</c:v>
                </c:pt>
                <c:pt idx="2391">
                  <c:v>3.7440000000000002</c:v>
                </c:pt>
                <c:pt idx="2392">
                  <c:v>3.7440000000000002</c:v>
                </c:pt>
                <c:pt idx="2393">
                  <c:v>3.7440000000000002</c:v>
                </c:pt>
                <c:pt idx="2394">
                  <c:v>3.7440000000000002</c:v>
                </c:pt>
                <c:pt idx="2395">
                  <c:v>3.7440000000000002</c:v>
                </c:pt>
                <c:pt idx="2396">
                  <c:v>3.7440000000000002</c:v>
                </c:pt>
                <c:pt idx="2397">
                  <c:v>3.7440000000000002</c:v>
                </c:pt>
                <c:pt idx="2398">
                  <c:v>3.7440000000000002</c:v>
                </c:pt>
                <c:pt idx="2399">
                  <c:v>3.7440000000000002</c:v>
                </c:pt>
                <c:pt idx="2400">
                  <c:v>3.7440000000000002</c:v>
                </c:pt>
                <c:pt idx="2401">
                  <c:v>3.7440000000000002</c:v>
                </c:pt>
                <c:pt idx="2402">
                  <c:v>3.7440000000000002</c:v>
                </c:pt>
                <c:pt idx="2403">
                  <c:v>3.7440000000000002</c:v>
                </c:pt>
                <c:pt idx="2404">
                  <c:v>3.7440000000000002</c:v>
                </c:pt>
                <c:pt idx="2405">
                  <c:v>3.7440000000000002</c:v>
                </c:pt>
                <c:pt idx="2406">
                  <c:v>3.7440000000000002</c:v>
                </c:pt>
                <c:pt idx="2407">
                  <c:v>3.7440000000000002</c:v>
                </c:pt>
                <c:pt idx="2408">
                  <c:v>3.7440000000000002</c:v>
                </c:pt>
                <c:pt idx="2409">
                  <c:v>3.7440000000000002</c:v>
                </c:pt>
                <c:pt idx="2410">
                  <c:v>3.7440000000000002</c:v>
                </c:pt>
                <c:pt idx="2411">
                  <c:v>3.7450000000000001</c:v>
                </c:pt>
                <c:pt idx="2412">
                  <c:v>3.7549999999999999</c:v>
                </c:pt>
                <c:pt idx="2413">
                  <c:v>3.7549999999999999</c:v>
                </c:pt>
                <c:pt idx="2414">
                  <c:v>3.7549999999999999</c:v>
                </c:pt>
                <c:pt idx="2415">
                  <c:v>3.7549999999999999</c:v>
                </c:pt>
                <c:pt idx="2416">
                  <c:v>3.7549999999999999</c:v>
                </c:pt>
                <c:pt idx="2417">
                  <c:v>3.7549999999999999</c:v>
                </c:pt>
                <c:pt idx="2418">
                  <c:v>3.7549999999999999</c:v>
                </c:pt>
                <c:pt idx="2419">
                  <c:v>3.7549999999999999</c:v>
                </c:pt>
                <c:pt idx="2420">
                  <c:v>3.7549999999999999</c:v>
                </c:pt>
                <c:pt idx="2421">
                  <c:v>3.7549999999999999</c:v>
                </c:pt>
                <c:pt idx="2422">
                  <c:v>3.7549999999999999</c:v>
                </c:pt>
                <c:pt idx="2423">
                  <c:v>3.7549999999999999</c:v>
                </c:pt>
                <c:pt idx="2424">
                  <c:v>3.7549999999999999</c:v>
                </c:pt>
                <c:pt idx="2425">
                  <c:v>3.7549999999999999</c:v>
                </c:pt>
                <c:pt idx="2426">
                  <c:v>3.7559999999999998</c:v>
                </c:pt>
                <c:pt idx="2427">
                  <c:v>3.7629999999999999</c:v>
                </c:pt>
                <c:pt idx="2428">
                  <c:v>3.7629999999999999</c:v>
                </c:pt>
                <c:pt idx="2429">
                  <c:v>3.7629999999999999</c:v>
                </c:pt>
                <c:pt idx="2430">
                  <c:v>3.7629999999999999</c:v>
                </c:pt>
                <c:pt idx="2431">
                  <c:v>3.7650000000000001</c:v>
                </c:pt>
                <c:pt idx="2432">
                  <c:v>3.7650000000000001</c:v>
                </c:pt>
                <c:pt idx="2433">
                  <c:v>3.7650000000000001</c:v>
                </c:pt>
                <c:pt idx="2434">
                  <c:v>3.7650000000000001</c:v>
                </c:pt>
                <c:pt idx="2435">
                  <c:v>3.7669999999999999</c:v>
                </c:pt>
                <c:pt idx="2436">
                  <c:v>3.7759999999999998</c:v>
                </c:pt>
                <c:pt idx="2437">
                  <c:v>3.78</c:v>
                </c:pt>
                <c:pt idx="2438">
                  <c:v>3.78</c:v>
                </c:pt>
                <c:pt idx="2439">
                  <c:v>3.78</c:v>
                </c:pt>
                <c:pt idx="2440">
                  <c:v>3.78</c:v>
                </c:pt>
                <c:pt idx="2441">
                  <c:v>3.78</c:v>
                </c:pt>
                <c:pt idx="2442">
                  <c:v>3.78</c:v>
                </c:pt>
                <c:pt idx="2443">
                  <c:v>3.78</c:v>
                </c:pt>
                <c:pt idx="2444">
                  <c:v>3.78</c:v>
                </c:pt>
                <c:pt idx="2445">
                  <c:v>3.78</c:v>
                </c:pt>
                <c:pt idx="2446">
                  <c:v>3.78</c:v>
                </c:pt>
                <c:pt idx="2447">
                  <c:v>3.7970000000000002</c:v>
                </c:pt>
                <c:pt idx="2448">
                  <c:v>3.7970000000000002</c:v>
                </c:pt>
                <c:pt idx="2449">
                  <c:v>3.7970000000000002</c:v>
                </c:pt>
                <c:pt idx="2450">
                  <c:v>3.7970000000000002</c:v>
                </c:pt>
                <c:pt idx="2451">
                  <c:v>3.7970000000000002</c:v>
                </c:pt>
                <c:pt idx="2452">
                  <c:v>3.798</c:v>
                </c:pt>
                <c:pt idx="2453">
                  <c:v>3.8069999999999999</c:v>
                </c:pt>
                <c:pt idx="2454">
                  <c:v>3.8069999999999999</c:v>
                </c:pt>
                <c:pt idx="2455">
                  <c:v>3.8069999999999999</c:v>
                </c:pt>
                <c:pt idx="2456">
                  <c:v>3.8069999999999999</c:v>
                </c:pt>
                <c:pt idx="2457">
                  <c:v>3.8069999999999999</c:v>
                </c:pt>
                <c:pt idx="2458">
                  <c:v>3.8069999999999999</c:v>
                </c:pt>
                <c:pt idx="2459">
                  <c:v>3.8069999999999999</c:v>
                </c:pt>
                <c:pt idx="2460">
                  <c:v>3.8069999999999999</c:v>
                </c:pt>
                <c:pt idx="2461">
                  <c:v>3.8069999999999999</c:v>
                </c:pt>
                <c:pt idx="2462">
                  <c:v>3.8069999999999999</c:v>
                </c:pt>
                <c:pt idx="2463">
                  <c:v>3.8069999999999999</c:v>
                </c:pt>
                <c:pt idx="2464">
                  <c:v>3.8069999999999999</c:v>
                </c:pt>
                <c:pt idx="2465">
                  <c:v>3.8069999999999999</c:v>
                </c:pt>
                <c:pt idx="2466">
                  <c:v>3.8069999999999999</c:v>
                </c:pt>
                <c:pt idx="2467">
                  <c:v>3.8170000000000002</c:v>
                </c:pt>
                <c:pt idx="2468">
                  <c:v>3.8170000000000002</c:v>
                </c:pt>
                <c:pt idx="2469">
                  <c:v>3.8170000000000002</c:v>
                </c:pt>
                <c:pt idx="2470">
                  <c:v>3.8170000000000002</c:v>
                </c:pt>
                <c:pt idx="2471">
                  <c:v>3.8170000000000002</c:v>
                </c:pt>
                <c:pt idx="2472">
                  <c:v>3.8170000000000002</c:v>
                </c:pt>
                <c:pt idx="2473">
                  <c:v>3.8170000000000002</c:v>
                </c:pt>
                <c:pt idx="2474">
                  <c:v>3.8170000000000002</c:v>
                </c:pt>
                <c:pt idx="2475">
                  <c:v>3.8279999999999998</c:v>
                </c:pt>
                <c:pt idx="2476">
                  <c:v>3.8380000000000001</c:v>
                </c:pt>
                <c:pt idx="2477">
                  <c:v>3.8479999999999999</c:v>
                </c:pt>
                <c:pt idx="2478">
                  <c:v>3.8490000000000002</c:v>
                </c:pt>
                <c:pt idx="2479">
                  <c:v>3.8490000000000002</c:v>
                </c:pt>
                <c:pt idx="2480">
                  <c:v>3.859</c:v>
                </c:pt>
                <c:pt idx="2481">
                  <c:v>3.859</c:v>
                </c:pt>
                <c:pt idx="2482">
                  <c:v>3.859</c:v>
                </c:pt>
                <c:pt idx="2483">
                  <c:v>3.859</c:v>
                </c:pt>
                <c:pt idx="2484">
                  <c:v>3.859</c:v>
                </c:pt>
                <c:pt idx="2485">
                  <c:v>3.859</c:v>
                </c:pt>
                <c:pt idx="2486">
                  <c:v>3.859</c:v>
                </c:pt>
                <c:pt idx="2487">
                  <c:v>3.859</c:v>
                </c:pt>
                <c:pt idx="2488">
                  <c:v>3.859</c:v>
                </c:pt>
                <c:pt idx="2489">
                  <c:v>3.859</c:v>
                </c:pt>
                <c:pt idx="2490">
                  <c:v>3.859</c:v>
                </c:pt>
                <c:pt idx="2491">
                  <c:v>3.859</c:v>
                </c:pt>
                <c:pt idx="2492">
                  <c:v>3.859</c:v>
                </c:pt>
                <c:pt idx="2493">
                  <c:v>3.859</c:v>
                </c:pt>
                <c:pt idx="2494">
                  <c:v>3.86</c:v>
                </c:pt>
                <c:pt idx="2495">
                  <c:v>3.86</c:v>
                </c:pt>
                <c:pt idx="2496">
                  <c:v>3.8639999999999999</c:v>
                </c:pt>
                <c:pt idx="2497">
                  <c:v>3.8639999999999999</c:v>
                </c:pt>
                <c:pt idx="2498">
                  <c:v>3.8639999999999999</c:v>
                </c:pt>
                <c:pt idx="2499">
                  <c:v>3.87</c:v>
                </c:pt>
                <c:pt idx="2500">
                  <c:v>3.87</c:v>
                </c:pt>
                <c:pt idx="2501">
                  <c:v>3.87</c:v>
                </c:pt>
                <c:pt idx="2502">
                  <c:v>3.87</c:v>
                </c:pt>
                <c:pt idx="2503">
                  <c:v>3.87</c:v>
                </c:pt>
                <c:pt idx="2504">
                  <c:v>3.87</c:v>
                </c:pt>
                <c:pt idx="2505">
                  <c:v>3.87</c:v>
                </c:pt>
                <c:pt idx="2506">
                  <c:v>3.87</c:v>
                </c:pt>
                <c:pt idx="2507">
                  <c:v>3.87</c:v>
                </c:pt>
                <c:pt idx="2508">
                  <c:v>3.87</c:v>
                </c:pt>
                <c:pt idx="2509">
                  <c:v>3.87</c:v>
                </c:pt>
                <c:pt idx="2510">
                  <c:v>3.87</c:v>
                </c:pt>
                <c:pt idx="2511">
                  <c:v>3.87</c:v>
                </c:pt>
                <c:pt idx="2512">
                  <c:v>3.87</c:v>
                </c:pt>
                <c:pt idx="2513">
                  <c:v>3.87</c:v>
                </c:pt>
                <c:pt idx="2514">
                  <c:v>3.87</c:v>
                </c:pt>
                <c:pt idx="2515">
                  <c:v>3.88</c:v>
                </c:pt>
                <c:pt idx="2516">
                  <c:v>3.88</c:v>
                </c:pt>
                <c:pt idx="2517">
                  <c:v>3.88</c:v>
                </c:pt>
                <c:pt idx="2518">
                  <c:v>3.88</c:v>
                </c:pt>
                <c:pt idx="2519">
                  <c:v>3.88</c:v>
                </c:pt>
                <c:pt idx="2520">
                  <c:v>3.88</c:v>
                </c:pt>
                <c:pt idx="2521">
                  <c:v>3.88</c:v>
                </c:pt>
                <c:pt idx="2522">
                  <c:v>3.88</c:v>
                </c:pt>
                <c:pt idx="2523">
                  <c:v>3.88</c:v>
                </c:pt>
                <c:pt idx="2524">
                  <c:v>3.88</c:v>
                </c:pt>
                <c:pt idx="2525">
                  <c:v>3.88</c:v>
                </c:pt>
                <c:pt idx="2526">
                  <c:v>3.88</c:v>
                </c:pt>
                <c:pt idx="2527">
                  <c:v>3.88</c:v>
                </c:pt>
                <c:pt idx="2528">
                  <c:v>3.8809999999999998</c:v>
                </c:pt>
                <c:pt idx="2529">
                  <c:v>3.8809999999999998</c:v>
                </c:pt>
                <c:pt idx="2530">
                  <c:v>3.8809999999999998</c:v>
                </c:pt>
                <c:pt idx="2531">
                  <c:v>3.8809999999999998</c:v>
                </c:pt>
                <c:pt idx="2532">
                  <c:v>3.8809999999999998</c:v>
                </c:pt>
                <c:pt idx="2533">
                  <c:v>3.891</c:v>
                </c:pt>
                <c:pt idx="2534">
                  <c:v>3.891</c:v>
                </c:pt>
                <c:pt idx="2535">
                  <c:v>3.891</c:v>
                </c:pt>
                <c:pt idx="2536">
                  <c:v>3.891</c:v>
                </c:pt>
                <c:pt idx="2537">
                  <c:v>3.8980000000000001</c:v>
                </c:pt>
                <c:pt idx="2538">
                  <c:v>3.9119999999999999</c:v>
                </c:pt>
                <c:pt idx="2539">
                  <c:v>3.9119999999999999</c:v>
                </c:pt>
                <c:pt idx="2540">
                  <c:v>3.915</c:v>
                </c:pt>
                <c:pt idx="2541">
                  <c:v>3.9220000000000002</c:v>
                </c:pt>
                <c:pt idx="2542">
                  <c:v>3.9220000000000002</c:v>
                </c:pt>
                <c:pt idx="2543">
                  <c:v>3.9220000000000002</c:v>
                </c:pt>
                <c:pt idx="2544">
                  <c:v>3.9220000000000002</c:v>
                </c:pt>
                <c:pt idx="2545">
                  <c:v>3.9220000000000002</c:v>
                </c:pt>
                <c:pt idx="2546">
                  <c:v>3.9220000000000002</c:v>
                </c:pt>
                <c:pt idx="2547">
                  <c:v>3.9329999999999998</c:v>
                </c:pt>
                <c:pt idx="2548">
                  <c:v>3.9329999999999998</c:v>
                </c:pt>
                <c:pt idx="2549">
                  <c:v>3.9329999999999998</c:v>
                </c:pt>
                <c:pt idx="2550">
                  <c:v>3.9329999999999998</c:v>
                </c:pt>
                <c:pt idx="2551">
                  <c:v>3.9329999999999998</c:v>
                </c:pt>
                <c:pt idx="2552">
                  <c:v>3.9329999999999998</c:v>
                </c:pt>
                <c:pt idx="2553">
                  <c:v>3.9329999999999998</c:v>
                </c:pt>
                <c:pt idx="2554">
                  <c:v>3.9329999999999998</c:v>
                </c:pt>
                <c:pt idx="2555">
                  <c:v>3.9329999999999998</c:v>
                </c:pt>
                <c:pt idx="2556">
                  <c:v>3.9329999999999998</c:v>
                </c:pt>
                <c:pt idx="2557">
                  <c:v>3.9329999999999998</c:v>
                </c:pt>
                <c:pt idx="2558">
                  <c:v>3.9329999999999998</c:v>
                </c:pt>
                <c:pt idx="2559">
                  <c:v>3.9430000000000001</c:v>
                </c:pt>
                <c:pt idx="2560">
                  <c:v>3.944</c:v>
                </c:pt>
                <c:pt idx="2561">
                  <c:v>3.944</c:v>
                </c:pt>
                <c:pt idx="2562">
                  <c:v>3.9540000000000002</c:v>
                </c:pt>
                <c:pt idx="2563">
                  <c:v>3.964</c:v>
                </c:pt>
                <c:pt idx="2564">
                  <c:v>3.964</c:v>
                </c:pt>
                <c:pt idx="2565">
                  <c:v>3.964</c:v>
                </c:pt>
                <c:pt idx="2566">
                  <c:v>3.964</c:v>
                </c:pt>
                <c:pt idx="2567">
                  <c:v>3.9660000000000002</c:v>
                </c:pt>
                <c:pt idx="2568">
                  <c:v>3.9750000000000001</c:v>
                </c:pt>
                <c:pt idx="2569">
                  <c:v>3.9809999999999999</c:v>
                </c:pt>
                <c:pt idx="2570">
                  <c:v>3.9809999999999999</c:v>
                </c:pt>
                <c:pt idx="2571">
                  <c:v>3.9809999999999999</c:v>
                </c:pt>
                <c:pt idx="2572">
                  <c:v>3.9809999999999999</c:v>
                </c:pt>
                <c:pt idx="2573">
                  <c:v>3.9809999999999999</c:v>
                </c:pt>
                <c:pt idx="2574">
                  <c:v>3.9809999999999999</c:v>
                </c:pt>
                <c:pt idx="2575">
                  <c:v>3.9809999999999999</c:v>
                </c:pt>
                <c:pt idx="2576">
                  <c:v>3.9809999999999999</c:v>
                </c:pt>
                <c:pt idx="2577">
                  <c:v>3.9809999999999999</c:v>
                </c:pt>
                <c:pt idx="2578">
                  <c:v>3.9809999999999999</c:v>
                </c:pt>
                <c:pt idx="2579">
                  <c:v>3.9809999999999999</c:v>
                </c:pt>
                <c:pt idx="2580">
                  <c:v>3.9809999999999999</c:v>
                </c:pt>
                <c:pt idx="2581">
                  <c:v>3.9809999999999999</c:v>
                </c:pt>
                <c:pt idx="2582">
                  <c:v>3.9820000000000002</c:v>
                </c:pt>
                <c:pt idx="2583">
                  <c:v>3.9849999999999999</c:v>
                </c:pt>
                <c:pt idx="2584">
                  <c:v>3.9849999999999999</c:v>
                </c:pt>
                <c:pt idx="2585">
                  <c:v>3.9849999999999999</c:v>
                </c:pt>
                <c:pt idx="2586">
                  <c:v>3.9849999999999999</c:v>
                </c:pt>
                <c:pt idx="2587">
                  <c:v>3.9849999999999999</c:v>
                </c:pt>
                <c:pt idx="2588">
                  <c:v>3.9849999999999999</c:v>
                </c:pt>
                <c:pt idx="2589">
                  <c:v>3.9849999999999999</c:v>
                </c:pt>
                <c:pt idx="2590">
                  <c:v>3.9849999999999999</c:v>
                </c:pt>
                <c:pt idx="2591">
                  <c:v>3.9849999999999999</c:v>
                </c:pt>
                <c:pt idx="2592">
                  <c:v>3.9849999999999999</c:v>
                </c:pt>
                <c:pt idx="2593">
                  <c:v>3.9849999999999999</c:v>
                </c:pt>
                <c:pt idx="2594">
                  <c:v>3.996</c:v>
                </c:pt>
                <c:pt idx="2595">
                  <c:v>3.996</c:v>
                </c:pt>
                <c:pt idx="2596">
                  <c:v>3.996</c:v>
                </c:pt>
                <c:pt idx="2597">
                  <c:v>3.996</c:v>
                </c:pt>
                <c:pt idx="2598">
                  <c:v>3.996</c:v>
                </c:pt>
                <c:pt idx="2599">
                  <c:v>3.996</c:v>
                </c:pt>
                <c:pt idx="2600">
                  <c:v>3.996</c:v>
                </c:pt>
                <c:pt idx="2601">
                  <c:v>3.996</c:v>
                </c:pt>
                <c:pt idx="2602">
                  <c:v>3.996</c:v>
                </c:pt>
                <c:pt idx="2603">
                  <c:v>3.996</c:v>
                </c:pt>
                <c:pt idx="2604">
                  <c:v>3.996</c:v>
                </c:pt>
                <c:pt idx="2605">
                  <c:v>3.996</c:v>
                </c:pt>
                <c:pt idx="2606">
                  <c:v>3.996</c:v>
                </c:pt>
                <c:pt idx="2607">
                  <c:v>3.996</c:v>
                </c:pt>
                <c:pt idx="2608">
                  <c:v>3.996</c:v>
                </c:pt>
                <c:pt idx="2609">
                  <c:v>3.996</c:v>
                </c:pt>
                <c:pt idx="2610">
                  <c:v>3.996</c:v>
                </c:pt>
                <c:pt idx="2611">
                  <c:v>3.996</c:v>
                </c:pt>
                <c:pt idx="2612">
                  <c:v>3.996</c:v>
                </c:pt>
                <c:pt idx="2613">
                  <c:v>3.996</c:v>
                </c:pt>
                <c:pt idx="2614">
                  <c:v>3.996</c:v>
                </c:pt>
                <c:pt idx="2615">
                  <c:v>3.996</c:v>
                </c:pt>
                <c:pt idx="2616">
                  <c:v>3.996</c:v>
                </c:pt>
                <c:pt idx="2617">
                  <c:v>3.996</c:v>
                </c:pt>
                <c:pt idx="2618">
                  <c:v>3.996</c:v>
                </c:pt>
                <c:pt idx="2619">
                  <c:v>3.996</c:v>
                </c:pt>
                <c:pt idx="2620">
                  <c:v>3.996</c:v>
                </c:pt>
                <c:pt idx="2621">
                  <c:v>3.996</c:v>
                </c:pt>
                <c:pt idx="2622">
                  <c:v>3.996</c:v>
                </c:pt>
                <c:pt idx="2623">
                  <c:v>3.996</c:v>
                </c:pt>
                <c:pt idx="2624">
                  <c:v>3.996</c:v>
                </c:pt>
                <c:pt idx="2625">
                  <c:v>3.996</c:v>
                </c:pt>
                <c:pt idx="2626">
                  <c:v>3.996</c:v>
                </c:pt>
                <c:pt idx="2627">
                  <c:v>3.996</c:v>
                </c:pt>
                <c:pt idx="2628">
                  <c:v>3.9969999999999999</c:v>
                </c:pt>
                <c:pt idx="2629">
                  <c:v>3.9980000000000002</c:v>
                </c:pt>
                <c:pt idx="2630">
                  <c:v>3.9980000000000002</c:v>
                </c:pt>
                <c:pt idx="2631">
                  <c:v>3.9980000000000002</c:v>
                </c:pt>
                <c:pt idx="2632">
                  <c:v>4.0010000000000003</c:v>
                </c:pt>
                <c:pt idx="2633">
                  <c:v>4.0019999999999998</c:v>
                </c:pt>
                <c:pt idx="2634">
                  <c:v>4.0060000000000002</c:v>
                </c:pt>
                <c:pt idx="2635">
                  <c:v>4.0060000000000002</c:v>
                </c:pt>
                <c:pt idx="2636">
                  <c:v>4.0060000000000002</c:v>
                </c:pt>
                <c:pt idx="2637">
                  <c:v>4.0060000000000002</c:v>
                </c:pt>
                <c:pt idx="2638">
                  <c:v>4.0060000000000002</c:v>
                </c:pt>
                <c:pt idx="2639">
                  <c:v>4.0060000000000002</c:v>
                </c:pt>
                <c:pt idx="2640">
                  <c:v>4.0060000000000002</c:v>
                </c:pt>
                <c:pt idx="2641">
                  <c:v>4.0060000000000002</c:v>
                </c:pt>
                <c:pt idx="2642">
                  <c:v>4.0060000000000002</c:v>
                </c:pt>
                <c:pt idx="2643">
                  <c:v>4.0060000000000002</c:v>
                </c:pt>
                <c:pt idx="2644">
                  <c:v>4.0069999999999997</c:v>
                </c:pt>
                <c:pt idx="2645">
                  <c:v>4.0170000000000003</c:v>
                </c:pt>
                <c:pt idx="2646">
                  <c:v>4.0170000000000003</c:v>
                </c:pt>
                <c:pt idx="2647">
                  <c:v>4.0279999999999996</c:v>
                </c:pt>
                <c:pt idx="2648">
                  <c:v>4.0339999999999998</c:v>
                </c:pt>
                <c:pt idx="2649">
                  <c:v>4.0490000000000004</c:v>
                </c:pt>
                <c:pt idx="2650">
                  <c:v>4.0490000000000004</c:v>
                </c:pt>
                <c:pt idx="2651">
                  <c:v>4.0490000000000004</c:v>
                </c:pt>
                <c:pt idx="2652">
                  <c:v>4.0490000000000004</c:v>
                </c:pt>
                <c:pt idx="2653">
                  <c:v>4.0490000000000004</c:v>
                </c:pt>
                <c:pt idx="2654">
                  <c:v>4.0490000000000004</c:v>
                </c:pt>
                <c:pt idx="2655">
                  <c:v>4.0490000000000004</c:v>
                </c:pt>
                <c:pt idx="2656">
                  <c:v>4.0590000000000002</c:v>
                </c:pt>
                <c:pt idx="2657">
                  <c:v>4.0590000000000002</c:v>
                </c:pt>
                <c:pt idx="2658">
                  <c:v>4.0590000000000002</c:v>
                </c:pt>
                <c:pt idx="2659">
                  <c:v>4.0590000000000002</c:v>
                </c:pt>
                <c:pt idx="2660">
                  <c:v>4.0590000000000002</c:v>
                </c:pt>
                <c:pt idx="2661">
                  <c:v>4.0590000000000002</c:v>
                </c:pt>
                <c:pt idx="2662">
                  <c:v>4.0590000000000002</c:v>
                </c:pt>
                <c:pt idx="2663">
                  <c:v>4.0590000000000002</c:v>
                </c:pt>
                <c:pt idx="2664">
                  <c:v>4.0590000000000002</c:v>
                </c:pt>
                <c:pt idx="2665">
                  <c:v>4.0590000000000002</c:v>
                </c:pt>
                <c:pt idx="2666">
                  <c:v>4.07</c:v>
                </c:pt>
                <c:pt idx="2667">
                  <c:v>4.07</c:v>
                </c:pt>
                <c:pt idx="2668">
                  <c:v>4.07</c:v>
                </c:pt>
                <c:pt idx="2669">
                  <c:v>4.07</c:v>
                </c:pt>
                <c:pt idx="2670">
                  <c:v>4.07</c:v>
                </c:pt>
                <c:pt idx="2671">
                  <c:v>4.0730000000000004</c:v>
                </c:pt>
                <c:pt idx="2672">
                  <c:v>4.08</c:v>
                </c:pt>
                <c:pt idx="2673">
                  <c:v>4.08</c:v>
                </c:pt>
                <c:pt idx="2674">
                  <c:v>4.0810000000000004</c:v>
                </c:pt>
                <c:pt idx="2675">
                  <c:v>4.0830000000000002</c:v>
                </c:pt>
                <c:pt idx="2676">
                  <c:v>4.0830000000000002</c:v>
                </c:pt>
                <c:pt idx="2677">
                  <c:v>4.0830000000000002</c:v>
                </c:pt>
                <c:pt idx="2678">
                  <c:v>4.0830000000000002</c:v>
                </c:pt>
                <c:pt idx="2679">
                  <c:v>4.0839999999999996</c:v>
                </c:pt>
                <c:pt idx="2680">
                  <c:v>4.0869999999999997</c:v>
                </c:pt>
                <c:pt idx="2681">
                  <c:v>4.0910000000000002</c:v>
                </c:pt>
                <c:pt idx="2682">
                  <c:v>4.0919999999999996</c:v>
                </c:pt>
                <c:pt idx="2683">
                  <c:v>4.0999999999999996</c:v>
                </c:pt>
                <c:pt idx="2684">
                  <c:v>4.0999999999999996</c:v>
                </c:pt>
                <c:pt idx="2685">
                  <c:v>4.101</c:v>
                </c:pt>
                <c:pt idx="2686">
                  <c:v>4.1020000000000003</c:v>
                </c:pt>
                <c:pt idx="2687">
                  <c:v>4.1120000000000001</c:v>
                </c:pt>
                <c:pt idx="2688">
                  <c:v>4.1120000000000001</c:v>
                </c:pt>
                <c:pt idx="2689">
                  <c:v>4.1120000000000001</c:v>
                </c:pt>
                <c:pt idx="2690">
                  <c:v>4.1120000000000001</c:v>
                </c:pt>
                <c:pt idx="2691">
                  <c:v>4.1120000000000001</c:v>
                </c:pt>
                <c:pt idx="2692">
                  <c:v>4.1120000000000001</c:v>
                </c:pt>
                <c:pt idx="2693">
                  <c:v>4.1120000000000001</c:v>
                </c:pt>
                <c:pt idx="2694">
                  <c:v>4.1120000000000001</c:v>
                </c:pt>
                <c:pt idx="2695">
                  <c:v>4.1120000000000001</c:v>
                </c:pt>
                <c:pt idx="2696">
                  <c:v>4.1120000000000001</c:v>
                </c:pt>
                <c:pt idx="2697">
                  <c:v>4.1120000000000001</c:v>
                </c:pt>
                <c:pt idx="2698">
                  <c:v>4.1230000000000002</c:v>
                </c:pt>
                <c:pt idx="2699">
                  <c:v>4.1230000000000002</c:v>
                </c:pt>
                <c:pt idx="2700">
                  <c:v>4.1230000000000002</c:v>
                </c:pt>
                <c:pt idx="2701">
                  <c:v>4.1230000000000002</c:v>
                </c:pt>
                <c:pt idx="2702">
                  <c:v>4.1230000000000002</c:v>
                </c:pt>
                <c:pt idx="2703">
                  <c:v>4.1230000000000002</c:v>
                </c:pt>
                <c:pt idx="2704">
                  <c:v>4.1230000000000002</c:v>
                </c:pt>
                <c:pt idx="2705">
                  <c:v>4.1230000000000002</c:v>
                </c:pt>
                <c:pt idx="2706">
                  <c:v>4.1230000000000002</c:v>
                </c:pt>
                <c:pt idx="2707">
                  <c:v>4.1230000000000002</c:v>
                </c:pt>
                <c:pt idx="2708">
                  <c:v>4.1230000000000002</c:v>
                </c:pt>
                <c:pt idx="2709">
                  <c:v>4.1230000000000002</c:v>
                </c:pt>
                <c:pt idx="2710">
                  <c:v>4.1230000000000002</c:v>
                </c:pt>
                <c:pt idx="2711">
                  <c:v>4.1230000000000002</c:v>
                </c:pt>
                <c:pt idx="2712">
                  <c:v>4.1230000000000002</c:v>
                </c:pt>
                <c:pt idx="2713">
                  <c:v>4.1230000000000002</c:v>
                </c:pt>
                <c:pt idx="2714">
                  <c:v>4.1230000000000002</c:v>
                </c:pt>
                <c:pt idx="2715">
                  <c:v>4.1230000000000002</c:v>
                </c:pt>
                <c:pt idx="2716">
                  <c:v>4.1230000000000002</c:v>
                </c:pt>
                <c:pt idx="2717">
                  <c:v>4.1230000000000002</c:v>
                </c:pt>
                <c:pt idx="2718">
                  <c:v>4.1230000000000002</c:v>
                </c:pt>
                <c:pt idx="2719">
                  <c:v>4.133</c:v>
                </c:pt>
                <c:pt idx="2720">
                  <c:v>4.133</c:v>
                </c:pt>
                <c:pt idx="2721">
                  <c:v>4.133</c:v>
                </c:pt>
                <c:pt idx="2722">
                  <c:v>4.133</c:v>
                </c:pt>
                <c:pt idx="2723">
                  <c:v>4.133</c:v>
                </c:pt>
                <c:pt idx="2724">
                  <c:v>4.133</c:v>
                </c:pt>
                <c:pt idx="2725">
                  <c:v>4.133</c:v>
                </c:pt>
                <c:pt idx="2726">
                  <c:v>4.133</c:v>
                </c:pt>
                <c:pt idx="2727">
                  <c:v>4.133</c:v>
                </c:pt>
                <c:pt idx="2728">
                  <c:v>4.1440000000000001</c:v>
                </c:pt>
                <c:pt idx="2729">
                  <c:v>4.1440000000000001</c:v>
                </c:pt>
                <c:pt idx="2730">
                  <c:v>4.1440000000000001</c:v>
                </c:pt>
                <c:pt idx="2731">
                  <c:v>4.1440000000000001</c:v>
                </c:pt>
                <c:pt idx="2732">
                  <c:v>4.1440000000000001</c:v>
                </c:pt>
                <c:pt idx="2733">
                  <c:v>4.1550000000000002</c:v>
                </c:pt>
                <c:pt idx="2734">
                  <c:v>4.165</c:v>
                </c:pt>
                <c:pt idx="2735">
                  <c:v>4.165</c:v>
                </c:pt>
                <c:pt idx="2736">
                  <c:v>4.1680000000000001</c:v>
                </c:pt>
                <c:pt idx="2737">
                  <c:v>4.1680000000000001</c:v>
                </c:pt>
                <c:pt idx="2738">
                  <c:v>4.1760000000000002</c:v>
                </c:pt>
                <c:pt idx="2739">
                  <c:v>4.1760000000000002</c:v>
                </c:pt>
                <c:pt idx="2740">
                  <c:v>4.1760000000000002</c:v>
                </c:pt>
                <c:pt idx="2741">
                  <c:v>4.1760000000000002</c:v>
                </c:pt>
                <c:pt idx="2742">
                  <c:v>4.1760000000000002</c:v>
                </c:pt>
                <c:pt idx="2743">
                  <c:v>4.1760000000000002</c:v>
                </c:pt>
                <c:pt idx="2744">
                  <c:v>4.1849999999999996</c:v>
                </c:pt>
                <c:pt idx="2745">
                  <c:v>4.1849999999999996</c:v>
                </c:pt>
                <c:pt idx="2746">
                  <c:v>4.1849999999999996</c:v>
                </c:pt>
                <c:pt idx="2747">
                  <c:v>4.1849999999999996</c:v>
                </c:pt>
                <c:pt idx="2748">
                  <c:v>4.1849999999999996</c:v>
                </c:pt>
                <c:pt idx="2749">
                  <c:v>4.1859999999999999</c:v>
                </c:pt>
                <c:pt idx="2750">
                  <c:v>4.1859999999999999</c:v>
                </c:pt>
                <c:pt idx="2751">
                  <c:v>4.1859999999999999</c:v>
                </c:pt>
                <c:pt idx="2752">
                  <c:v>4.1859999999999999</c:v>
                </c:pt>
                <c:pt idx="2753">
                  <c:v>4.1859999999999999</c:v>
                </c:pt>
                <c:pt idx="2754">
                  <c:v>4.1859999999999999</c:v>
                </c:pt>
                <c:pt idx="2755">
                  <c:v>4.1859999999999999</c:v>
                </c:pt>
                <c:pt idx="2756">
                  <c:v>4.1859999999999999</c:v>
                </c:pt>
                <c:pt idx="2757">
                  <c:v>4.1859999999999999</c:v>
                </c:pt>
                <c:pt idx="2758">
                  <c:v>4.1870000000000003</c:v>
                </c:pt>
                <c:pt idx="2759">
                  <c:v>4.1870000000000003</c:v>
                </c:pt>
                <c:pt idx="2760">
                  <c:v>4.1870000000000003</c:v>
                </c:pt>
                <c:pt idx="2761">
                  <c:v>4.1870000000000003</c:v>
                </c:pt>
                <c:pt idx="2762">
                  <c:v>4.1879999999999997</c:v>
                </c:pt>
                <c:pt idx="2763">
                  <c:v>4.1879999999999997</c:v>
                </c:pt>
                <c:pt idx="2764">
                  <c:v>4.1970000000000001</c:v>
                </c:pt>
                <c:pt idx="2765">
                  <c:v>4.1970000000000001</c:v>
                </c:pt>
                <c:pt idx="2766">
                  <c:v>4.1970000000000001</c:v>
                </c:pt>
                <c:pt idx="2767">
                  <c:v>4.202</c:v>
                </c:pt>
                <c:pt idx="2768">
                  <c:v>4.202</c:v>
                </c:pt>
                <c:pt idx="2769">
                  <c:v>4.2290000000000001</c:v>
                </c:pt>
                <c:pt idx="2770">
                  <c:v>4.2290000000000001</c:v>
                </c:pt>
                <c:pt idx="2771">
                  <c:v>4.2290000000000001</c:v>
                </c:pt>
                <c:pt idx="2772">
                  <c:v>4.2309999999999999</c:v>
                </c:pt>
                <c:pt idx="2773">
                  <c:v>4.2370000000000001</c:v>
                </c:pt>
                <c:pt idx="2774">
                  <c:v>4.24</c:v>
                </c:pt>
                <c:pt idx="2775">
                  <c:v>4.24</c:v>
                </c:pt>
                <c:pt idx="2776">
                  <c:v>4.24</c:v>
                </c:pt>
                <c:pt idx="2777">
                  <c:v>4.24</c:v>
                </c:pt>
                <c:pt idx="2778">
                  <c:v>4.24</c:v>
                </c:pt>
                <c:pt idx="2779">
                  <c:v>4.24</c:v>
                </c:pt>
                <c:pt idx="2780">
                  <c:v>4.24</c:v>
                </c:pt>
                <c:pt idx="2781">
                  <c:v>4.24</c:v>
                </c:pt>
                <c:pt idx="2782">
                  <c:v>4.24</c:v>
                </c:pt>
                <c:pt idx="2783">
                  <c:v>4.24</c:v>
                </c:pt>
                <c:pt idx="2784">
                  <c:v>4.2409999999999997</c:v>
                </c:pt>
                <c:pt idx="2785">
                  <c:v>4.25</c:v>
                </c:pt>
                <c:pt idx="2786">
                  <c:v>4.25</c:v>
                </c:pt>
                <c:pt idx="2787">
                  <c:v>4.25</c:v>
                </c:pt>
                <c:pt idx="2788">
                  <c:v>4.25</c:v>
                </c:pt>
                <c:pt idx="2789">
                  <c:v>4.25</c:v>
                </c:pt>
                <c:pt idx="2790">
                  <c:v>4.25</c:v>
                </c:pt>
                <c:pt idx="2791">
                  <c:v>4.25</c:v>
                </c:pt>
                <c:pt idx="2792">
                  <c:v>4.25</c:v>
                </c:pt>
                <c:pt idx="2793">
                  <c:v>4.25</c:v>
                </c:pt>
                <c:pt idx="2794">
                  <c:v>4.25</c:v>
                </c:pt>
                <c:pt idx="2795">
                  <c:v>4.25</c:v>
                </c:pt>
                <c:pt idx="2796">
                  <c:v>4.25</c:v>
                </c:pt>
                <c:pt idx="2797">
                  <c:v>4.25</c:v>
                </c:pt>
                <c:pt idx="2798">
                  <c:v>4.25</c:v>
                </c:pt>
                <c:pt idx="2799">
                  <c:v>4.25</c:v>
                </c:pt>
                <c:pt idx="2800">
                  <c:v>4.25</c:v>
                </c:pt>
                <c:pt idx="2801">
                  <c:v>4.25</c:v>
                </c:pt>
                <c:pt idx="2802">
                  <c:v>4.25</c:v>
                </c:pt>
                <c:pt idx="2803">
                  <c:v>4.25</c:v>
                </c:pt>
                <c:pt idx="2804">
                  <c:v>4.25</c:v>
                </c:pt>
                <c:pt idx="2805">
                  <c:v>4.25</c:v>
                </c:pt>
                <c:pt idx="2806">
                  <c:v>4.25</c:v>
                </c:pt>
                <c:pt idx="2807">
                  <c:v>4.25</c:v>
                </c:pt>
                <c:pt idx="2808">
                  <c:v>4.25</c:v>
                </c:pt>
                <c:pt idx="2809">
                  <c:v>4.25</c:v>
                </c:pt>
                <c:pt idx="2810">
                  <c:v>4.2510000000000003</c:v>
                </c:pt>
                <c:pt idx="2811">
                  <c:v>4.2510000000000003</c:v>
                </c:pt>
                <c:pt idx="2812">
                  <c:v>4.2610000000000001</c:v>
                </c:pt>
                <c:pt idx="2813">
                  <c:v>4.2610000000000001</c:v>
                </c:pt>
                <c:pt idx="2814">
                  <c:v>4.2610000000000001</c:v>
                </c:pt>
                <c:pt idx="2815">
                  <c:v>4.2610000000000001</c:v>
                </c:pt>
                <c:pt idx="2816">
                  <c:v>4.2610000000000001</c:v>
                </c:pt>
                <c:pt idx="2817">
                  <c:v>4.2610000000000001</c:v>
                </c:pt>
                <c:pt idx="2818">
                  <c:v>4.2610000000000001</c:v>
                </c:pt>
                <c:pt idx="2819">
                  <c:v>4.2619999999999996</c:v>
                </c:pt>
                <c:pt idx="2820">
                  <c:v>4.2619999999999996</c:v>
                </c:pt>
                <c:pt idx="2821">
                  <c:v>4.2720000000000002</c:v>
                </c:pt>
                <c:pt idx="2822">
                  <c:v>4.2720000000000002</c:v>
                </c:pt>
                <c:pt idx="2823">
                  <c:v>4.2720000000000002</c:v>
                </c:pt>
                <c:pt idx="2824">
                  <c:v>4.2720000000000002</c:v>
                </c:pt>
                <c:pt idx="2825">
                  <c:v>4.2729999999999997</c:v>
                </c:pt>
                <c:pt idx="2826">
                  <c:v>4.2880000000000003</c:v>
                </c:pt>
                <c:pt idx="2827">
                  <c:v>4.2880000000000003</c:v>
                </c:pt>
                <c:pt idx="2828">
                  <c:v>4.2880000000000003</c:v>
                </c:pt>
                <c:pt idx="2829">
                  <c:v>4.2880000000000003</c:v>
                </c:pt>
                <c:pt idx="2830">
                  <c:v>4.2939999999999996</c:v>
                </c:pt>
                <c:pt idx="2831">
                  <c:v>4.2939999999999996</c:v>
                </c:pt>
                <c:pt idx="2832">
                  <c:v>4.3040000000000003</c:v>
                </c:pt>
                <c:pt idx="2833">
                  <c:v>4.3040000000000003</c:v>
                </c:pt>
                <c:pt idx="2834">
                  <c:v>4.3040000000000003</c:v>
                </c:pt>
                <c:pt idx="2835">
                  <c:v>4.3070000000000004</c:v>
                </c:pt>
                <c:pt idx="2836">
                  <c:v>4.3150000000000004</c:v>
                </c:pt>
                <c:pt idx="2837">
                  <c:v>4.3150000000000004</c:v>
                </c:pt>
                <c:pt idx="2838">
                  <c:v>4.3150000000000004</c:v>
                </c:pt>
                <c:pt idx="2839">
                  <c:v>4.3150000000000004</c:v>
                </c:pt>
                <c:pt idx="2840">
                  <c:v>4.3150000000000004</c:v>
                </c:pt>
                <c:pt idx="2841">
                  <c:v>4.3150000000000004</c:v>
                </c:pt>
                <c:pt idx="2842">
                  <c:v>4.3150000000000004</c:v>
                </c:pt>
                <c:pt idx="2843">
                  <c:v>4.3150000000000004</c:v>
                </c:pt>
                <c:pt idx="2844">
                  <c:v>4.3150000000000004</c:v>
                </c:pt>
                <c:pt idx="2845">
                  <c:v>4.3150000000000004</c:v>
                </c:pt>
                <c:pt idx="2846">
                  <c:v>4.3150000000000004</c:v>
                </c:pt>
                <c:pt idx="2847">
                  <c:v>4.3150000000000004</c:v>
                </c:pt>
                <c:pt idx="2848">
                  <c:v>4.3150000000000004</c:v>
                </c:pt>
                <c:pt idx="2849">
                  <c:v>4.3150000000000004</c:v>
                </c:pt>
                <c:pt idx="2850">
                  <c:v>4.3150000000000004</c:v>
                </c:pt>
                <c:pt idx="2851">
                  <c:v>4.3150000000000004</c:v>
                </c:pt>
                <c:pt idx="2852">
                  <c:v>4.3150000000000004</c:v>
                </c:pt>
                <c:pt idx="2853">
                  <c:v>4.3159999999999998</c:v>
                </c:pt>
                <c:pt idx="2854">
                  <c:v>4.319</c:v>
                </c:pt>
                <c:pt idx="2855">
                  <c:v>4.3259999999999996</c:v>
                </c:pt>
                <c:pt idx="2856">
                  <c:v>4.3259999999999996</c:v>
                </c:pt>
                <c:pt idx="2857">
                  <c:v>4.3259999999999996</c:v>
                </c:pt>
                <c:pt idx="2858">
                  <c:v>4.33</c:v>
                </c:pt>
                <c:pt idx="2859">
                  <c:v>4.3360000000000003</c:v>
                </c:pt>
                <c:pt idx="2860">
                  <c:v>4.3369999999999997</c:v>
                </c:pt>
                <c:pt idx="2861">
                  <c:v>4.3579999999999997</c:v>
                </c:pt>
                <c:pt idx="2862">
                  <c:v>4.3579999999999997</c:v>
                </c:pt>
                <c:pt idx="2863">
                  <c:v>4.3680000000000003</c:v>
                </c:pt>
                <c:pt idx="2864">
                  <c:v>4.3680000000000003</c:v>
                </c:pt>
                <c:pt idx="2865">
                  <c:v>4.3680000000000003</c:v>
                </c:pt>
                <c:pt idx="2866">
                  <c:v>4.3680000000000003</c:v>
                </c:pt>
                <c:pt idx="2867">
                  <c:v>4.3680000000000003</c:v>
                </c:pt>
                <c:pt idx="2868">
                  <c:v>4.3680000000000003</c:v>
                </c:pt>
                <c:pt idx="2869">
                  <c:v>4.3689999999999998</c:v>
                </c:pt>
                <c:pt idx="2870">
                  <c:v>4.3739999999999997</c:v>
                </c:pt>
                <c:pt idx="2871">
                  <c:v>4.3739999999999997</c:v>
                </c:pt>
                <c:pt idx="2872">
                  <c:v>4.3789999999999996</c:v>
                </c:pt>
                <c:pt idx="2873">
                  <c:v>4.3789999999999996</c:v>
                </c:pt>
                <c:pt idx="2874">
                  <c:v>4.3789999999999996</c:v>
                </c:pt>
                <c:pt idx="2875">
                  <c:v>4.3789999999999996</c:v>
                </c:pt>
                <c:pt idx="2876">
                  <c:v>4.3789999999999996</c:v>
                </c:pt>
                <c:pt idx="2877">
                  <c:v>4.3789999999999996</c:v>
                </c:pt>
                <c:pt idx="2878">
                  <c:v>4.3789999999999996</c:v>
                </c:pt>
                <c:pt idx="2879">
                  <c:v>4.3789999999999996</c:v>
                </c:pt>
                <c:pt idx="2880">
                  <c:v>4.3789999999999996</c:v>
                </c:pt>
                <c:pt idx="2881">
                  <c:v>4.3789999999999996</c:v>
                </c:pt>
                <c:pt idx="2882">
                  <c:v>4.3789999999999996</c:v>
                </c:pt>
                <c:pt idx="2883">
                  <c:v>4.3789999999999996</c:v>
                </c:pt>
                <c:pt idx="2884">
                  <c:v>4.3789999999999996</c:v>
                </c:pt>
                <c:pt idx="2885">
                  <c:v>4.3789999999999996</c:v>
                </c:pt>
                <c:pt idx="2886">
                  <c:v>4.3789999999999996</c:v>
                </c:pt>
                <c:pt idx="2887">
                  <c:v>4.3789999999999996</c:v>
                </c:pt>
                <c:pt idx="2888">
                  <c:v>4.3789999999999996</c:v>
                </c:pt>
                <c:pt idx="2889">
                  <c:v>4.3789999999999996</c:v>
                </c:pt>
                <c:pt idx="2890">
                  <c:v>4.3789999999999996</c:v>
                </c:pt>
                <c:pt idx="2891">
                  <c:v>4.3789999999999996</c:v>
                </c:pt>
                <c:pt idx="2892">
                  <c:v>4.3789999999999996</c:v>
                </c:pt>
                <c:pt idx="2893">
                  <c:v>4.3789999999999996</c:v>
                </c:pt>
                <c:pt idx="2894">
                  <c:v>4.3789999999999996</c:v>
                </c:pt>
                <c:pt idx="2895">
                  <c:v>4.3789999999999996</c:v>
                </c:pt>
                <c:pt idx="2896">
                  <c:v>4.3789999999999996</c:v>
                </c:pt>
                <c:pt idx="2897">
                  <c:v>4.3789999999999996</c:v>
                </c:pt>
                <c:pt idx="2898">
                  <c:v>4.38</c:v>
                </c:pt>
                <c:pt idx="2899">
                  <c:v>4.3810000000000002</c:v>
                </c:pt>
                <c:pt idx="2900">
                  <c:v>4.3899999999999997</c:v>
                </c:pt>
                <c:pt idx="2901">
                  <c:v>4.3899999999999997</c:v>
                </c:pt>
                <c:pt idx="2902">
                  <c:v>4.3899999999999997</c:v>
                </c:pt>
                <c:pt idx="2903">
                  <c:v>4.3899999999999997</c:v>
                </c:pt>
                <c:pt idx="2904">
                  <c:v>4.3899999999999997</c:v>
                </c:pt>
                <c:pt idx="2905">
                  <c:v>4.3899999999999997</c:v>
                </c:pt>
                <c:pt idx="2906">
                  <c:v>4.3899999999999997</c:v>
                </c:pt>
                <c:pt idx="2907">
                  <c:v>4.3899999999999997</c:v>
                </c:pt>
                <c:pt idx="2908">
                  <c:v>4.3899999999999997</c:v>
                </c:pt>
                <c:pt idx="2909">
                  <c:v>4.3899999999999997</c:v>
                </c:pt>
                <c:pt idx="2910">
                  <c:v>4.3899999999999997</c:v>
                </c:pt>
                <c:pt idx="2911">
                  <c:v>4.3899999999999997</c:v>
                </c:pt>
                <c:pt idx="2912">
                  <c:v>4.3899999999999997</c:v>
                </c:pt>
                <c:pt idx="2913">
                  <c:v>4.3899999999999997</c:v>
                </c:pt>
                <c:pt idx="2914">
                  <c:v>4.391</c:v>
                </c:pt>
                <c:pt idx="2915">
                  <c:v>4.391</c:v>
                </c:pt>
                <c:pt idx="2916">
                  <c:v>4.3929999999999998</c:v>
                </c:pt>
                <c:pt idx="2917">
                  <c:v>4.3970000000000002</c:v>
                </c:pt>
                <c:pt idx="2918">
                  <c:v>4.4009999999999998</c:v>
                </c:pt>
                <c:pt idx="2919">
                  <c:v>4.4039999999999999</c:v>
                </c:pt>
                <c:pt idx="2920">
                  <c:v>4.4080000000000004</c:v>
                </c:pt>
                <c:pt idx="2921">
                  <c:v>4.4119999999999999</c:v>
                </c:pt>
                <c:pt idx="2922">
                  <c:v>4.4119999999999999</c:v>
                </c:pt>
                <c:pt idx="2923">
                  <c:v>4.4130000000000003</c:v>
                </c:pt>
                <c:pt idx="2924">
                  <c:v>4.423</c:v>
                </c:pt>
                <c:pt idx="2925">
                  <c:v>4.4329999999999998</c:v>
                </c:pt>
                <c:pt idx="2926">
                  <c:v>4.4340000000000002</c:v>
                </c:pt>
                <c:pt idx="2927">
                  <c:v>4.444</c:v>
                </c:pt>
                <c:pt idx="2928">
                  <c:v>4.444</c:v>
                </c:pt>
                <c:pt idx="2929">
                  <c:v>4.444</c:v>
                </c:pt>
                <c:pt idx="2930">
                  <c:v>4.444</c:v>
                </c:pt>
                <c:pt idx="2931">
                  <c:v>4.444</c:v>
                </c:pt>
                <c:pt idx="2932">
                  <c:v>4.444</c:v>
                </c:pt>
                <c:pt idx="2933">
                  <c:v>4.444</c:v>
                </c:pt>
                <c:pt idx="2934">
                  <c:v>4.444</c:v>
                </c:pt>
                <c:pt idx="2935">
                  <c:v>4.444</c:v>
                </c:pt>
                <c:pt idx="2936">
                  <c:v>4.444</c:v>
                </c:pt>
                <c:pt idx="2937">
                  <c:v>4.444</c:v>
                </c:pt>
                <c:pt idx="2938">
                  <c:v>4.444</c:v>
                </c:pt>
                <c:pt idx="2939">
                  <c:v>4.444</c:v>
                </c:pt>
                <c:pt idx="2940">
                  <c:v>4.444</c:v>
                </c:pt>
                <c:pt idx="2941">
                  <c:v>4.444</c:v>
                </c:pt>
                <c:pt idx="2942">
                  <c:v>4.4459999999999997</c:v>
                </c:pt>
                <c:pt idx="2943">
                  <c:v>4.4550000000000001</c:v>
                </c:pt>
                <c:pt idx="2944">
                  <c:v>4.4550000000000001</c:v>
                </c:pt>
                <c:pt idx="2945">
                  <c:v>4.4550000000000001</c:v>
                </c:pt>
                <c:pt idx="2946">
                  <c:v>4.4550000000000001</c:v>
                </c:pt>
                <c:pt idx="2947">
                  <c:v>4.4610000000000003</c:v>
                </c:pt>
                <c:pt idx="2948">
                  <c:v>4.4660000000000002</c:v>
                </c:pt>
                <c:pt idx="2949">
                  <c:v>4.4660000000000002</c:v>
                </c:pt>
                <c:pt idx="2950">
                  <c:v>4.4770000000000003</c:v>
                </c:pt>
                <c:pt idx="2951">
                  <c:v>4.4770000000000003</c:v>
                </c:pt>
                <c:pt idx="2952">
                  <c:v>4.4870000000000001</c:v>
                </c:pt>
                <c:pt idx="2953">
                  <c:v>4.4880000000000004</c:v>
                </c:pt>
                <c:pt idx="2954">
                  <c:v>4.4950000000000001</c:v>
                </c:pt>
                <c:pt idx="2955">
                  <c:v>4.4950000000000001</c:v>
                </c:pt>
                <c:pt idx="2956">
                  <c:v>4.4950000000000001</c:v>
                </c:pt>
                <c:pt idx="2957">
                  <c:v>4.4950000000000001</c:v>
                </c:pt>
                <c:pt idx="2958">
                  <c:v>4.4950000000000001</c:v>
                </c:pt>
                <c:pt idx="2959">
                  <c:v>4.4980000000000002</c:v>
                </c:pt>
                <c:pt idx="2960">
                  <c:v>4.4980000000000002</c:v>
                </c:pt>
                <c:pt idx="2961">
                  <c:v>4.4980000000000002</c:v>
                </c:pt>
                <c:pt idx="2962">
                  <c:v>4.4980000000000002</c:v>
                </c:pt>
                <c:pt idx="2963">
                  <c:v>4.4980000000000002</c:v>
                </c:pt>
                <c:pt idx="2964">
                  <c:v>4.4980000000000002</c:v>
                </c:pt>
                <c:pt idx="2965">
                  <c:v>4.4980000000000002</c:v>
                </c:pt>
                <c:pt idx="2966">
                  <c:v>4.4980000000000002</c:v>
                </c:pt>
                <c:pt idx="2967">
                  <c:v>4.4980000000000002</c:v>
                </c:pt>
                <c:pt idx="2968">
                  <c:v>4.5090000000000003</c:v>
                </c:pt>
                <c:pt idx="2969">
                  <c:v>4.5090000000000003</c:v>
                </c:pt>
                <c:pt idx="2970">
                  <c:v>4.5090000000000003</c:v>
                </c:pt>
                <c:pt idx="2971">
                  <c:v>4.5090000000000003</c:v>
                </c:pt>
                <c:pt idx="2972">
                  <c:v>4.5090000000000003</c:v>
                </c:pt>
                <c:pt idx="2973">
                  <c:v>4.5090000000000003</c:v>
                </c:pt>
                <c:pt idx="2974">
                  <c:v>4.5090000000000003</c:v>
                </c:pt>
                <c:pt idx="2975">
                  <c:v>4.5090000000000003</c:v>
                </c:pt>
                <c:pt idx="2976">
                  <c:v>4.5090000000000003</c:v>
                </c:pt>
                <c:pt idx="2977">
                  <c:v>4.5090000000000003</c:v>
                </c:pt>
                <c:pt idx="2978">
                  <c:v>4.5090000000000003</c:v>
                </c:pt>
                <c:pt idx="2979">
                  <c:v>4.5090000000000003</c:v>
                </c:pt>
                <c:pt idx="2980">
                  <c:v>4.5090000000000003</c:v>
                </c:pt>
                <c:pt idx="2981">
                  <c:v>4.5090000000000003</c:v>
                </c:pt>
                <c:pt idx="2982">
                  <c:v>4.5090000000000003</c:v>
                </c:pt>
                <c:pt idx="2983">
                  <c:v>4.5090000000000003</c:v>
                </c:pt>
                <c:pt idx="2984">
                  <c:v>4.5090000000000003</c:v>
                </c:pt>
                <c:pt idx="2985">
                  <c:v>4.5090000000000003</c:v>
                </c:pt>
                <c:pt idx="2986">
                  <c:v>4.5090000000000003</c:v>
                </c:pt>
                <c:pt idx="2987">
                  <c:v>4.5090000000000003</c:v>
                </c:pt>
                <c:pt idx="2988">
                  <c:v>4.5090000000000003</c:v>
                </c:pt>
                <c:pt idx="2989">
                  <c:v>4.5090000000000003</c:v>
                </c:pt>
                <c:pt idx="2990">
                  <c:v>4.5090000000000003</c:v>
                </c:pt>
                <c:pt idx="2991">
                  <c:v>4.5090000000000003</c:v>
                </c:pt>
                <c:pt idx="2992">
                  <c:v>4.5090000000000003</c:v>
                </c:pt>
                <c:pt idx="2993">
                  <c:v>4.5090000000000003</c:v>
                </c:pt>
                <c:pt idx="2994">
                  <c:v>4.5090000000000003</c:v>
                </c:pt>
                <c:pt idx="2995">
                  <c:v>4.5090000000000003</c:v>
                </c:pt>
                <c:pt idx="2996">
                  <c:v>4.5090000000000003</c:v>
                </c:pt>
                <c:pt idx="2997">
                  <c:v>4.5090000000000003</c:v>
                </c:pt>
                <c:pt idx="2998">
                  <c:v>4.5090000000000003</c:v>
                </c:pt>
                <c:pt idx="2999">
                  <c:v>4.5090000000000003</c:v>
                </c:pt>
                <c:pt idx="3000">
                  <c:v>4.51</c:v>
                </c:pt>
                <c:pt idx="3001">
                  <c:v>4.5199999999999996</c:v>
                </c:pt>
                <c:pt idx="3002">
                  <c:v>4.5199999999999996</c:v>
                </c:pt>
                <c:pt idx="3003">
                  <c:v>4.5199999999999996</c:v>
                </c:pt>
                <c:pt idx="3004">
                  <c:v>4.5199999999999996</c:v>
                </c:pt>
                <c:pt idx="3005">
                  <c:v>4.5199999999999996</c:v>
                </c:pt>
                <c:pt idx="3006">
                  <c:v>4.5199999999999996</c:v>
                </c:pt>
                <c:pt idx="3007">
                  <c:v>4.5199999999999996</c:v>
                </c:pt>
                <c:pt idx="3008">
                  <c:v>4.5199999999999996</c:v>
                </c:pt>
                <c:pt idx="3009">
                  <c:v>4.5199999999999996</c:v>
                </c:pt>
                <c:pt idx="3010">
                  <c:v>4.5199999999999996</c:v>
                </c:pt>
                <c:pt idx="3011">
                  <c:v>4.5199999999999996</c:v>
                </c:pt>
                <c:pt idx="3012">
                  <c:v>4.5199999999999996</c:v>
                </c:pt>
                <c:pt idx="3013">
                  <c:v>4.5199999999999996</c:v>
                </c:pt>
                <c:pt idx="3014">
                  <c:v>4.5199999999999996</c:v>
                </c:pt>
                <c:pt idx="3015">
                  <c:v>4.5199999999999996</c:v>
                </c:pt>
                <c:pt idx="3016">
                  <c:v>4.5199999999999996</c:v>
                </c:pt>
                <c:pt idx="3017">
                  <c:v>4.5199999999999996</c:v>
                </c:pt>
                <c:pt idx="3018">
                  <c:v>4.5209999999999999</c:v>
                </c:pt>
                <c:pt idx="3019">
                  <c:v>4.5309999999999997</c:v>
                </c:pt>
                <c:pt idx="3020">
                  <c:v>4.5309999999999997</c:v>
                </c:pt>
                <c:pt idx="3021">
                  <c:v>4.5410000000000004</c:v>
                </c:pt>
                <c:pt idx="3022">
                  <c:v>4.5519999999999996</c:v>
                </c:pt>
                <c:pt idx="3023">
                  <c:v>4.5629999999999997</c:v>
                </c:pt>
                <c:pt idx="3024">
                  <c:v>4.5629999999999997</c:v>
                </c:pt>
                <c:pt idx="3025">
                  <c:v>4.5629999999999997</c:v>
                </c:pt>
                <c:pt idx="3026">
                  <c:v>4.5629999999999997</c:v>
                </c:pt>
                <c:pt idx="3027">
                  <c:v>4.5629999999999997</c:v>
                </c:pt>
                <c:pt idx="3028">
                  <c:v>4.5739999999999998</c:v>
                </c:pt>
                <c:pt idx="3029">
                  <c:v>4.5739999999999998</c:v>
                </c:pt>
                <c:pt idx="3030">
                  <c:v>4.5739999999999998</c:v>
                </c:pt>
                <c:pt idx="3031">
                  <c:v>4.5739999999999998</c:v>
                </c:pt>
                <c:pt idx="3032">
                  <c:v>4.5739999999999998</c:v>
                </c:pt>
                <c:pt idx="3033">
                  <c:v>4.5739999999999998</c:v>
                </c:pt>
                <c:pt idx="3034">
                  <c:v>4.5739999999999998</c:v>
                </c:pt>
                <c:pt idx="3035">
                  <c:v>4.5739999999999998</c:v>
                </c:pt>
                <c:pt idx="3036">
                  <c:v>4.5739999999999998</c:v>
                </c:pt>
                <c:pt idx="3037">
                  <c:v>4.5739999999999998</c:v>
                </c:pt>
                <c:pt idx="3038">
                  <c:v>4.5739999999999998</c:v>
                </c:pt>
                <c:pt idx="3039">
                  <c:v>4.5739999999999998</c:v>
                </c:pt>
                <c:pt idx="3040">
                  <c:v>4.5819999999999999</c:v>
                </c:pt>
                <c:pt idx="3041">
                  <c:v>4.5819999999999999</c:v>
                </c:pt>
                <c:pt idx="3042">
                  <c:v>4.5819999999999999</c:v>
                </c:pt>
                <c:pt idx="3043">
                  <c:v>4.5819999999999999</c:v>
                </c:pt>
                <c:pt idx="3044">
                  <c:v>4.585</c:v>
                </c:pt>
                <c:pt idx="3045">
                  <c:v>4.585</c:v>
                </c:pt>
                <c:pt idx="3046">
                  <c:v>4.585</c:v>
                </c:pt>
                <c:pt idx="3047">
                  <c:v>4.585</c:v>
                </c:pt>
                <c:pt idx="3048">
                  <c:v>4.585</c:v>
                </c:pt>
                <c:pt idx="3049">
                  <c:v>4.585</c:v>
                </c:pt>
                <c:pt idx="3050">
                  <c:v>4.585</c:v>
                </c:pt>
                <c:pt idx="3051">
                  <c:v>4.585</c:v>
                </c:pt>
                <c:pt idx="3052">
                  <c:v>4.5960000000000001</c:v>
                </c:pt>
                <c:pt idx="3053">
                  <c:v>4.5960000000000001</c:v>
                </c:pt>
                <c:pt idx="3054">
                  <c:v>4.5960000000000001</c:v>
                </c:pt>
                <c:pt idx="3055">
                  <c:v>4.5990000000000002</c:v>
                </c:pt>
                <c:pt idx="3056">
                  <c:v>4.5990000000000002</c:v>
                </c:pt>
                <c:pt idx="3057">
                  <c:v>4.5990000000000002</c:v>
                </c:pt>
                <c:pt idx="3058">
                  <c:v>4.5990000000000002</c:v>
                </c:pt>
                <c:pt idx="3059">
                  <c:v>4.5990000000000002</c:v>
                </c:pt>
                <c:pt idx="3060">
                  <c:v>4.5990000000000002</c:v>
                </c:pt>
                <c:pt idx="3061">
                  <c:v>4.5990000000000002</c:v>
                </c:pt>
                <c:pt idx="3062">
                  <c:v>4.6059999999999999</c:v>
                </c:pt>
                <c:pt idx="3063">
                  <c:v>4.6070000000000002</c:v>
                </c:pt>
                <c:pt idx="3064">
                  <c:v>4.617</c:v>
                </c:pt>
                <c:pt idx="3065">
                  <c:v>4.6180000000000003</c:v>
                </c:pt>
                <c:pt idx="3066">
                  <c:v>4.6289999999999996</c:v>
                </c:pt>
                <c:pt idx="3067">
                  <c:v>4.6289999999999996</c:v>
                </c:pt>
                <c:pt idx="3068">
                  <c:v>4.6289999999999996</c:v>
                </c:pt>
                <c:pt idx="3069">
                  <c:v>4.6289999999999996</c:v>
                </c:pt>
                <c:pt idx="3070">
                  <c:v>4.6289999999999996</c:v>
                </c:pt>
                <c:pt idx="3071">
                  <c:v>4.6289999999999996</c:v>
                </c:pt>
                <c:pt idx="3072">
                  <c:v>4.6289999999999996</c:v>
                </c:pt>
                <c:pt idx="3073">
                  <c:v>4.6289999999999996</c:v>
                </c:pt>
                <c:pt idx="3074">
                  <c:v>4.6289999999999996</c:v>
                </c:pt>
                <c:pt idx="3075">
                  <c:v>4.6289999999999996</c:v>
                </c:pt>
                <c:pt idx="3076">
                  <c:v>4.6289999999999996</c:v>
                </c:pt>
                <c:pt idx="3077">
                  <c:v>4.6289999999999996</c:v>
                </c:pt>
                <c:pt idx="3078">
                  <c:v>4.6289999999999996</c:v>
                </c:pt>
                <c:pt idx="3079">
                  <c:v>4.6289999999999996</c:v>
                </c:pt>
                <c:pt idx="3080">
                  <c:v>4.6289999999999996</c:v>
                </c:pt>
                <c:pt idx="3081">
                  <c:v>4.6289999999999996</c:v>
                </c:pt>
                <c:pt idx="3082">
                  <c:v>4.6390000000000002</c:v>
                </c:pt>
                <c:pt idx="3083">
                  <c:v>4.6390000000000002</c:v>
                </c:pt>
                <c:pt idx="3084">
                  <c:v>4.6390000000000002</c:v>
                </c:pt>
                <c:pt idx="3085">
                  <c:v>4.6390000000000002</c:v>
                </c:pt>
                <c:pt idx="3086">
                  <c:v>4.6390000000000002</c:v>
                </c:pt>
                <c:pt idx="3087">
                  <c:v>4.6390000000000002</c:v>
                </c:pt>
                <c:pt idx="3088">
                  <c:v>4.6390000000000002</c:v>
                </c:pt>
                <c:pt idx="3089">
                  <c:v>4.6390000000000002</c:v>
                </c:pt>
                <c:pt idx="3090">
                  <c:v>4.6390000000000002</c:v>
                </c:pt>
                <c:pt idx="3091">
                  <c:v>4.6390000000000002</c:v>
                </c:pt>
                <c:pt idx="3092">
                  <c:v>4.6390000000000002</c:v>
                </c:pt>
                <c:pt idx="3093">
                  <c:v>4.6390000000000002</c:v>
                </c:pt>
                <c:pt idx="3094">
                  <c:v>4.6390000000000002</c:v>
                </c:pt>
                <c:pt idx="3095">
                  <c:v>4.6390000000000002</c:v>
                </c:pt>
                <c:pt idx="3096">
                  <c:v>4.6390000000000002</c:v>
                </c:pt>
                <c:pt idx="3097">
                  <c:v>4.6390000000000002</c:v>
                </c:pt>
                <c:pt idx="3098">
                  <c:v>4.6390000000000002</c:v>
                </c:pt>
                <c:pt idx="3099">
                  <c:v>4.6390000000000002</c:v>
                </c:pt>
                <c:pt idx="3100">
                  <c:v>4.6390000000000002</c:v>
                </c:pt>
                <c:pt idx="3101">
                  <c:v>4.6390000000000002</c:v>
                </c:pt>
                <c:pt idx="3102">
                  <c:v>4.6390000000000002</c:v>
                </c:pt>
                <c:pt idx="3103">
                  <c:v>4.6390000000000002</c:v>
                </c:pt>
                <c:pt idx="3104">
                  <c:v>4.6390000000000002</c:v>
                </c:pt>
                <c:pt idx="3105">
                  <c:v>4.6390000000000002</c:v>
                </c:pt>
                <c:pt idx="3106">
                  <c:v>4.6399999999999997</c:v>
                </c:pt>
                <c:pt idx="3107">
                  <c:v>4.6399999999999997</c:v>
                </c:pt>
                <c:pt idx="3108">
                  <c:v>4.6420000000000003</c:v>
                </c:pt>
                <c:pt idx="3109">
                  <c:v>4.6500000000000004</c:v>
                </c:pt>
                <c:pt idx="3110">
                  <c:v>4.6500000000000004</c:v>
                </c:pt>
                <c:pt idx="3111">
                  <c:v>4.6500000000000004</c:v>
                </c:pt>
                <c:pt idx="3112">
                  <c:v>4.6500000000000004</c:v>
                </c:pt>
                <c:pt idx="3113">
                  <c:v>4.6500000000000004</c:v>
                </c:pt>
                <c:pt idx="3114">
                  <c:v>4.6500000000000004</c:v>
                </c:pt>
                <c:pt idx="3115">
                  <c:v>4.6500000000000004</c:v>
                </c:pt>
                <c:pt idx="3116">
                  <c:v>4.6500000000000004</c:v>
                </c:pt>
                <c:pt idx="3117">
                  <c:v>4.6500000000000004</c:v>
                </c:pt>
                <c:pt idx="3118">
                  <c:v>4.6509999999999998</c:v>
                </c:pt>
                <c:pt idx="3119">
                  <c:v>4.6509999999999998</c:v>
                </c:pt>
                <c:pt idx="3120">
                  <c:v>4.6529999999999996</c:v>
                </c:pt>
                <c:pt idx="3121">
                  <c:v>4.6609999999999996</c:v>
                </c:pt>
                <c:pt idx="3122">
                  <c:v>4.6609999999999996</c:v>
                </c:pt>
                <c:pt idx="3123">
                  <c:v>4.6719999999999997</c:v>
                </c:pt>
                <c:pt idx="3124">
                  <c:v>4.6719999999999997</c:v>
                </c:pt>
                <c:pt idx="3125">
                  <c:v>4.6740000000000004</c:v>
                </c:pt>
                <c:pt idx="3126">
                  <c:v>4.694</c:v>
                </c:pt>
                <c:pt idx="3127">
                  <c:v>4.694</c:v>
                </c:pt>
                <c:pt idx="3128">
                  <c:v>4.694</c:v>
                </c:pt>
                <c:pt idx="3129">
                  <c:v>4.694</c:v>
                </c:pt>
                <c:pt idx="3130">
                  <c:v>4.6959999999999997</c:v>
                </c:pt>
                <c:pt idx="3131">
                  <c:v>4.7039999999999997</c:v>
                </c:pt>
                <c:pt idx="3132">
                  <c:v>4.7039999999999997</c:v>
                </c:pt>
                <c:pt idx="3133">
                  <c:v>4.7039999999999997</c:v>
                </c:pt>
                <c:pt idx="3134">
                  <c:v>4.7039999999999997</c:v>
                </c:pt>
                <c:pt idx="3135">
                  <c:v>4.7050000000000001</c:v>
                </c:pt>
                <c:pt idx="3136">
                  <c:v>4.7050000000000001</c:v>
                </c:pt>
                <c:pt idx="3137">
                  <c:v>4.7050000000000001</c:v>
                </c:pt>
                <c:pt idx="3138">
                  <c:v>4.7050000000000001</c:v>
                </c:pt>
                <c:pt idx="3139">
                  <c:v>4.7050000000000001</c:v>
                </c:pt>
                <c:pt idx="3140">
                  <c:v>4.7050000000000001</c:v>
                </c:pt>
                <c:pt idx="3141">
                  <c:v>4.7050000000000001</c:v>
                </c:pt>
                <c:pt idx="3142">
                  <c:v>4.7050000000000001</c:v>
                </c:pt>
                <c:pt idx="3143">
                  <c:v>4.7050000000000001</c:v>
                </c:pt>
                <c:pt idx="3144">
                  <c:v>4.7050000000000001</c:v>
                </c:pt>
                <c:pt idx="3145">
                  <c:v>4.7050000000000001</c:v>
                </c:pt>
                <c:pt idx="3146">
                  <c:v>4.7050000000000001</c:v>
                </c:pt>
                <c:pt idx="3147">
                  <c:v>4.7050000000000001</c:v>
                </c:pt>
                <c:pt idx="3148">
                  <c:v>4.7050000000000001</c:v>
                </c:pt>
                <c:pt idx="3149">
                  <c:v>4.7050000000000001</c:v>
                </c:pt>
                <c:pt idx="3150">
                  <c:v>4.7050000000000001</c:v>
                </c:pt>
                <c:pt idx="3151">
                  <c:v>4.7050000000000001</c:v>
                </c:pt>
                <c:pt idx="3152">
                  <c:v>4.7050000000000001</c:v>
                </c:pt>
                <c:pt idx="3153">
                  <c:v>4.7050000000000001</c:v>
                </c:pt>
                <c:pt idx="3154">
                  <c:v>4.7050000000000001</c:v>
                </c:pt>
                <c:pt idx="3155">
                  <c:v>4.7050000000000001</c:v>
                </c:pt>
                <c:pt idx="3156">
                  <c:v>4.7160000000000002</c:v>
                </c:pt>
                <c:pt idx="3157">
                  <c:v>4.7160000000000002</c:v>
                </c:pt>
                <c:pt idx="3158">
                  <c:v>4.7160000000000002</c:v>
                </c:pt>
                <c:pt idx="3159">
                  <c:v>4.7160000000000002</c:v>
                </c:pt>
                <c:pt idx="3160">
                  <c:v>4.7160000000000002</c:v>
                </c:pt>
                <c:pt idx="3161">
                  <c:v>4.7160000000000002</c:v>
                </c:pt>
                <c:pt idx="3162">
                  <c:v>4.7160000000000002</c:v>
                </c:pt>
                <c:pt idx="3163">
                  <c:v>4.7220000000000004</c:v>
                </c:pt>
                <c:pt idx="3164">
                  <c:v>4.7489999999999997</c:v>
                </c:pt>
                <c:pt idx="3165">
                  <c:v>4.76</c:v>
                </c:pt>
                <c:pt idx="3166">
                  <c:v>4.76</c:v>
                </c:pt>
                <c:pt idx="3167">
                  <c:v>4.76</c:v>
                </c:pt>
                <c:pt idx="3168">
                  <c:v>4.76</c:v>
                </c:pt>
                <c:pt idx="3169">
                  <c:v>4.76</c:v>
                </c:pt>
                <c:pt idx="3170">
                  <c:v>4.76</c:v>
                </c:pt>
                <c:pt idx="3171">
                  <c:v>4.76</c:v>
                </c:pt>
                <c:pt idx="3172">
                  <c:v>4.76</c:v>
                </c:pt>
                <c:pt idx="3173">
                  <c:v>4.7709999999999999</c:v>
                </c:pt>
                <c:pt idx="3174">
                  <c:v>4.7709999999999999</c:v>
                </c:pt>
                <c:pt idx="3175">
                  <c:v>4.7709999999999999</c:v>
                </c:pt>
                <c:pt idx="3176">
                  <c:v>4.7709999999999999</c:v>
                </c:pt>
                <c:pt idx="3177">
                  <c:v>4.7709999999999999</c:v>
                </c:pt>
                <c:pt idx="3178">
                  <c:v>4.7709999999999999</c:v>
                </c:pt>
                <c:pt idx="3179">
                  <c:v>4.7709999999999999</c:v>
                </c:pt>
                <c:pt idx="3180">
                  <c:v>4.7709999999999999</c:v>
                </c:pt>
                <c:pt idx="3181">
                  <c:v>4.7709999999999999</c:v>
                </c:pt>
                <c:pt idx="3182">
                  <c:v>4.7709999999999999</c:v>
                </c:pt>
                <c:pt idx="3183">
                  <c:v>4.7709999999999999</c:v>
                </c:pt>
                <c:pt idx="3184">
                  <c:v>4.7709999999999999</c:v>
                </c:pt>
                <c:pt idx="3185">
                  <c:v>4.7720000000000002</c:v>
                </c:pt>
                <c:pt idx="3186">
                  <c:v>4.7720000000000002</c:v>
                </c:pt>
                <c:pt idx="3187">
                  <c:v>4.782</c:v>
                </c:pt>
                <c:pt idx="3188">
                  <c:v>4.782</c:v>
                </c:pt>
                <c:pt idx="3189">
                  <c:v>4.782</c:v>
                </c:pt>
                <c:pt idx="3190">
                  <c:v>4.782</c:v>
                </c:pt>
                <c:pt idx="3191">
                  <c:v>4.782</c:v>
                </c:pt>
                <c:pt idx="3192">
                  <c:v>4.782</c:v>
                </c:pt>
                <c:pt idx="3193">
                  <c:v>4.782</c:v>
                </c:pt>
                <c:pt idx="3194">
                  <c:v>4.782</c:v>
                </c:pt>
                <c:pt idx="3195">
                  <c:v>4.782</c:v>
                </c:pt>
                <c:pt idx="3196">
                  <c:v>4.782</c:v>
                </c:pt>
                <c:pt idx="3197">
                  <c:v>4.782</c:v>
                </c:pt>
                <c:pt idx="3198">
                  <c:v>4.79</c:v>
                </c:pt>
                <c:pt idx="3199">
                  <c:v>4.7919999999999998</c:v>
                </c:pt>
                <c:pt idx="3200">
                  <c:v>4.7930000000000001</c:v>
                </c:pt>
                <c:pt idx="3201">
                  <c:v>4.7939999999999996</c:v>
                </c:pt>
                <c:pt idx="3202">
                  <c:v>4.8040000000000003</c:v>
                </c:pt>
                <c:pt idx="3203">
                  <c:v>4.8040000000000003</c:v>
                </c:pt>
                <c:pt idx="3204">
                  <c:v>4.8090000000000002</c:v>
                </c:pt>
                <c:pt idx="3205">
                  <c:v>4.8090000000000002</c:v>
                </c:pt>
                <c:pt idx="3206">
                  <c:v>4.8090000000000002</c:v>
                </c:pt>
                <c:pt idx="3207">
                  <c:v>4.8090000000000002</c:v>
                </c:pt>
                <c:pt idx="3208">
                  <c:v>4.8090000000000002</c:v>
                </c:pt>
                <c:pt idx="3209">
                  <c:v>4.8099999999999996</c:v>
                </c:pt>
                <c:pt idx="3210">
                  <c:v>4.8099999999999996</c:v>
                </c:pt>
                <c:pt idx="3211">
                  <c:v>4.8259999999999996</c:v>
                </c:pt>
                <c:pt idx="3212">
                  <c:v>4.8259999999999996</c:v>
                </c:pt>
                <c:pt idx="3213">
                  <c:v>4.8259999999999996</c:v>
                </c:pt>
                <c:pt idx="3214">
                  <c:v>4.8259999999999996</c:v>
                </c:pt>
                <c:pt idx="3215">
                  <c:v>4.8259999999999996</c:v>
                </c:pt>
                <c:pt idx="3216">
                  <c:v>4.8259999999999996</c:v>
                </c:pt>
                <c:pt idx="3217">
                  <c:v>4.8259999999999996</c:v>
                </c:pt>
                <c:pt idx="3218">
                  <c:v>4.827</c:v>
                </c:pt>
                <c:pt idx="3219">
                  <c:v>4.827</c:v>
                </c:pt>
                <c:pt idx="3220">
                  <c:v>4.827</c:v>
                </c:pt>
                <c:pt idx="3221">
                  <c:v>4.827</c:v>
                </c:pt>
                <c:pt idx="3222">
                  <c:v>4.8369999999999997</c:v>
                </c:pt>
                <c:pt idx="3223">
                  <c:v>4.8369999999999997</c:v>
                </c:pt>
                <c:pt idx="3224">
                  <c:v>4.8369999999999997</c:v>
                </c:pt>
                <c:pt idx="3225">
                  <c:v>4.8369999999999997</c:v>
                </c:pt>
                <c:pt idx="3226">
                  <c:v>4.8369999999999997</c:v>
                </c:pt>
                <c:pt idx="3227">
                  <c:v>4.8369999999999997</c:v>
                </c:pt>
                <c:pt idx="3228">
                  <c:v>4.8369999999999997</c:v>
                </c:pt>
                <c:pt idx="3229">
                  <c:v>4.8369999999999997</c:v>
                </c:pt>
                <c:pt idx="3230">
                  <c:v>4.8369999999999997</c:v>
                </c:pt>
                <c:pt idx="3231">
                  <c:v>4.8369999999999997</c:v>
                </c:pt>
                <c:pt idx="3232">
                  <c:v>4.8369999999999997</c:v>
                </c:pt>
                <c:pt idx="3233">
                  <c:v>4.8369999999999997</c:v>
                </c:pt>
                <c:pt idx="3234">
                  <c:v>4.8369999999999997</c:v>
                </c:pt>
                <c:pt idx="3235">
                  <c:v>4.8369999999999997</c:v>
                </c:pt>
                <c:pt idx="3236">
                  <c:v>4.8369999999999997</c:v>
                </c:pt>
                <c:pt idx="3237">
                  <c:v>4.8449999999999998</c:v>
                </c:pt>
                <c:pt idx="3238">
                  <c:v>4.8479999999999999</c:v>
                </c:pt>
                <c:pt idx="3239">
                  <c:v>4.8479999999999999</c:v>
                </c:pt>
                <c:pt idx="3240">
                  <c:v>4.8479999999999999</c:v>
                </c:pt>
                <c:pt idx="3241">
                  <c:v>4.8479999999999999</c:v>
                </c:pt>
                <c:pt idx="3242">
                  <c:v>4.8479999999999999</c:v>
                </c:pt>
                <c:pt idx="3243">
                  <c:v>4.8479999999999999</c:v>
                </c:pt>
                <c:pt idx="3244">
                  <c:v>4.8490000000000002</c:v>
                </c:pt>
                <c:pt idx="3245">
                  <c:v>4.859</c:v>
                </c:pt>
                <c:pt idx="3246">
                  <c:v>4.859</c:v>
                </c:pt>
                <c:pt idx="3247">
                  <c:v>4.859</c:v>
                </c:pt>
                <c:pt idx="3248">
                  <c:v>4.859</c:v>
                </c:pt>
                <c:pt idx="3249">
                  <c:v>4.8620000000000001</c:v>
                </c:pt>
                <c:pt idx="3250">
                  <c:v>4.8630000000000004</c:v>
                </c:pt>
                <c:pt idx="3251">
                  <c:v>4.87</c:v>
                </c:pt>
                <c:pt idx="3252">
                  <c:v>4.8810000000000002</c:v>
                </c:pt>
                <c:pt idx="3253">
                  <c:v>4.8920000000000003</c:v>
                </c:pt>
                <c:pt idx="3254">
                  <c:v>4.8920000000000003</c:v>
                </c:pt>
                <c:pt idx="3255">
                  <c:v>4.8920000000000003</c:v>
                </c:pt>
                <c:pt idx="3256">
                  <c:v>4.8920000000000003</c:v>
                </c:pt>
                <c:pt idx="3257">
                  <c:v>4.8920000000000003</c:v>
                </c:pt>
                <c:pt idx="3258">
                  <c:v>4.8979999999999997</c:v>
                </c:pt>
                <c:pt idx="3259">
                  <c:v>4.9029999999999996</c:v>
                </c:pt>
                <c:pt idx="3260">
                  <c:v>4.9029999999999996</c:v>
                </c:pt>
                <c:pt idx="3261">
                  <c:v>4.9029999999999996</c:v>
                </c:pt>
                <c:pt idx="3262">
                  <c:v>4.9029999999999996</c:v>
                </c:pt>
                <c:pt idx="3263">
                  <c:v>4.9029999999999996</c:v>
                </c:pt>
                <c:pt idx="3264">
                  <c:v>4.9029999999999996</c:v>
                </c:pt>
                <c:pt idx="3265">
                  <c:v>4.9029999999999996</c:v>
                </c:pt>
                <c:pt idx="3266">
                  <c:v>4.9029999999999996</c:v>
                </c:pt>
                <c:pt idx="3267">
                  <c:v>4.9029999999999996</c:v>
                </c:pt>
                <c:pt idx="3268">
                  <c:v>4.9029999999999996</c:v>
                </c:pt>
                <c:pt idx="3269">
                  <c:v>4.9029999999999996</c:v>
                </c:pt>
                <c:pt idx="3270">
                  <c:v>4.9029999999999996</c:v>
                </c:pt>
                <c:pt idx="3271">
                  <c:v>4.9029999999999996</c:v>
                </c:pt>
                <c:pt idx="3272">
                  <c:v>4.9039999999999999</c:v>
                </c:pt>
                <c:pt idx="3273">
                  <c:v>4.9050000000000002</c:v>
                </c:pt>
                <c:pt idx="3274">
                  <c:v>4.9139999999999997</c:v>
                </c:pt>
                <c:pt idx="3275">
                  <c:v>4.9139999999999997</c:v>
                </c:pt>
                <c:pt idx="3276">
                  <c:v>4.9139999999999997</c:v>
                </c:pt>
                <c:pt idx="3277">
                  <c:v>4.9139999999999997</c:v>
                </c:pt>
                <c:pt idx="3278">
                  <c:v>4.9139999999999997</c:v>
                </c:pt>
                <c:pt idx="3279">
                  <c:v>4.9139999999999997</c:v>
                </c:pt>
                <c:pt idx="3280">
                  <c:v>4.9139999999999997</c:v>
                </c:pt>
                <c:pt idx="3281">
                  <c:v>4.915</c:v>
                </c:pt>
                <c:pt idx="3282">
                  <c:v>4.915</c:v>
                </c:pt>
                <c:pt idx="3283">
                  <c:v>4.915</c:v>
                </c:pt>
                <c:pt idx="3284">
                  <c:v>4.9160000000000004</c:v>
                </c:pt>
                <c:pt idx="3285">
                  <c:v>4.9160000000000004</c:v>
                </c:pt>
                <c:pt idx="3286">
                  <c:v>4.9160000000000004</c:v>
                </c:pt>
                <c:pt idx="3287">
                  <c:v>4.9160000000000004</c:v>
                </c:pt>
                <c:pt idx="3288">
                  <c:v>4.9189999999999996</c:v>
                </c:pt>
                <c:pt idx="3289">
                  <c:v>4.9260000000000002</c:v>
                </c:pt>
                <c:pt idx="3290">
                  <c:v>4.9340000000000002</c:v>
                </c:pt>
                <c:pt idx="3291">
                  <c:v>4.9359999999999999</c:v>
                </c:pt>
                <c:pt idx="3292">
                  <c:v>4.9589999999999996</c:v>
                </c:pt>
                <c:pt idx="3293">
                  <c:v>4.9589999999999996</c:v>
                </c:pt>
                <c:pt idx="3294">
                  <c:v>4.9589999999999996</c:v>
                </c:pt>
                <c:pt idx="3295">
                  <c:v>4.9589999999999996</c:v>
                </c:pt>
                <c:pt idx="3296">
                  <c:v>4.9589999999999996</c:v>
                </c:pt>
                <c:pt idx="3297">
                  <c:v>4.97</c:v>
                </c:pt>
                <c:pt idx="3298">
                  <c:v>4.97</c:v>
                </c:pt>
                <c:pt idx="3299">
                  <c:v>4.97</c:v>
                </c:pt>
                <c:pt idx="3300">
                  <c:v>4.97</c:v>
                </c:pt>
                <c:pt idx="3301">
                  <c:v>4.97</c:v>
                </c:pt>
                <c:pt idx="3302">
                  <c:v>4.97</c:v>
                </c:pt>
                <c:pt idx="3303">
                  <c:v>4.97</c:v>
                </c:pt>
                <c:pt idx="3304">
                  <c:v>4.97</c:v>
                </c:pt>
                <c:pt idx="3305">
                  <c:v>4.97</c:v>
                </c:pt>
                <c:pt idx="3306">
                  <c:v>4.97</c:v>
                </c:pt>
                <c:pt idx="3307">
                  <c:v>4.97</c:v>
                </c:pt>
                <c:pt idx="3308">
                  <c:v>4.97</c:v>
                </c:pt>
                <c:pt idx="3309">
                  <c:v>4.97</c:v>
                </c:pt>
                <c:pt idx="3310">
                  <c:v>4.97</c:v>
                </c:pt>
                <c:pt idx="3311">
                  <c:v>4.97</c:v>
                </c:pt>
                <c:pt idx="3312">
                  <c:v>4.97</c:v>
                </c:pt>
                <c:pt idx="3313">
                  <c:v>4.97</c:v>
                </c:pt>
                <c:pt idx="3314">
                  <c:v>4.9729999999999999</c:v>
                </c:pt>
                <c:pt idx="3315">
                  <c:v>4.9809999999999999</c:v>
                </c:pt>
                <c:pt idx="3316">
                  <c:v>4.9809999999999999</c:v>
                </c:pt>
                <c:pt idx="3317">
                  <c:v>4.9809999999999999</c:v>
                </c:pt>
                <c:pt idx="3318">
                  <c:v>4.9809999999999999</c:v>
                </c:pt>
                <c:pt idx="3319">
                  <c:v>4.9809999999999999</c:v>
                </c:pt>
                <c:pt idx="3320">
                  <c:v>4.992</c:v>
                </c:pt>
                <c:pt idx="3321">
                  <c:v>4.992</c:v>
                </c:pt>
                <c:pt idx="3322">
                  <c:v>4.992</c:v>
                </c:pt>
                <c:pt idx="3323">
                  <c:v>5.0030000000000001</c:v>
                </c:pt>
                <c:pt idx="3324">
                  <c:v>5.0030000000000001</c:v>
                </c:pt>
                <c:pt idx="3325">
                  <c:v>5.0030000000000001</c:v>
                </c:pt>
                <c:pt idx="3326">
                  <c:v>5.0039999999999996</c:v>
                </c:pt>
                <c:pt idx="3327">
                  <c:v>5.0039999999999996</c:v>
                </c:pt>
                <c:pt idx="3328">
                  <c:v>5.0039999999999996</c:v>
                </c:pt>
                <c:pt idx="3329">
                  <c:v>5.0039999999999996</c:v>
                </c:pt>
                <c:pt idx="3330">
                  <c:v>5.0039999999999996</c:v>
                </c:pt>
                <c:pt idx="3331">
                  <c:v>5.0140000000000002</c:v>
                </c:pt>
                <c:pt idx="3332">
                  <c:v>5.0140000000000002</c:v>
                </c:pt>
                <c:pt idx="3333">
                  <c:v>5.0140000000000002</c:v>
                </c:pt>
                <c:pt idx="3334">
                  <c:v>5.0140000000000002</c:v>
                </c:pt>
                <c:pt idx="3335">
                  <c:v>5.0220000000000002</c:v>
                </c:pt>
                <c:pt idx="3336">
                  <c:v>5.0220000000000002</c:v>
                </c:pt>
                <c:pt idx="3337">
                  <c:v>5.0250000000000004</c:v>
                </c:pt>
                <c:pt idx="3338">
                  <c:v>5.0259999999999998</c:v>
                </c:pt>
                <c:pt idx="3339">
                  <c:v>5.0359999999999996</c:v>
                </c:pt>
                <c:pt idx="3340">
                  <c:v>5.0359999999999996</c:v>
                </c:pt>
                <c:pt idx="3341">
                  <c:v>5.0359999999999996</c:v>
                </c:pt>
                <c:pt idx="3342">
                  <c:v>5.0359999999999996</c:v>
                </c:pt>
                <c:pt idx="3343">
                  <c:v>5.0359999999999996</c:v>
                </c:pt>
                <c:pt idx="3344">
                  <c:v>5.0359999999999996</c:v>
                </c:pt>
                <c:pt idx="3345">
                  <c:v>5.0359999999999996</c:v>
                </c:pt>
                <c:pt idx="3346">
                  <c:v>5.0359999999999996</c:v>
                </c:pt>
                <c:pt idx="3347">
                  <c:v>5.0369999999999999</c:v>
                </c:pt>
                <c:pt idx="3348">
                  <c:v>5.0369999999999999</c:v>
                </c:pt>
                <c:pt idx="3349">
                  <c:v>5.0369999999999999</c:v>
                </c:pt>
                <c:pt idx="3350">
                  <c:v>5.0369999999999999</c:v>
                </c:pt>
                <c:pt idx="3351">
                  <c:v>5.04</c:v>
                </c:pt>
                <c:pt idx="3352">
                  <c:v>5.04</c:v>
                </c:pt>
                <c:pt idx="3353">
                  <c:v>5.04</c:v>
                </c:pt>
                <c:pt idx="3354">
                  <c:v>5.04</c:v>
                </c:pt>
                <c:pt idx="3355">
                  <c:v>5.04</c:v>
                </c:pt>
                <c:pt idx="3356">
                  <c:v>5.04</c:v>
                </c:pt>
                <c:pt idx="3357">
                  <c:v>5.04</c:v>
                </c:pt>
                <c:pt idx="3358">
                  <c:v>5.04</c:v>
                </c:pt>
                <c:pt idx="3359">
                  <c:v>5.0439999999999996</c:v>
                </c:pt>
                <c:pt idx="3360">
                  <c:v>5.0469999999999997</c:v>
                </c:pt>
                <c:pt idx="3361">
                  <c:v>5.0469999999999997</c:v>
                </c:pt>
                <c:pt idx="3362">
                  <c:v>5.0469999999999997</c:v>
                </c:pt>
                <c:pt idx="3363">
                  <c:v>5.0469999999999997</c:v>
                </c:pt>
                <c:pt idx="3364">
                  <c:v>5.0469999999999997</c:v>
                </c:pt>
                <c:pt idx="3365">
                  <c:v>5.048</c:v>
                </c:pt>
                <c:pt idx="3366">
                  <c:v>5.0579999999999998</c:v>
                </c:pt>
                <c:pt idx="3367">
                  <c:v>5.0590000000000002</c:v>
                </c:pt>
                <c:pt idx="3368">
                  <c:v>5.0709999999999997</c:v>
                </c:pt>
                <c:pt idx="3369">
                  <c:v>5.0810000000000004</c:v>
                </c:pt>
                <c:pt idx="3370">
                  <c:v>5.0919999999999996</c:v>
                </c:pt>
                <c:pt idx="3371">
                  <c:v>5.0919999999999996</c:v>
                </c:pt>
                <c:pt idx="3372">
                  <c:v>5.0919999999999996</c:v>
                </c:pt>
                <c:pt idx="3373">
                  <c:v>5.0919999999999996</c:v>
                </c:pt>
                <c:pt idx="3374">
                  <c:v>5.0919999999999996</c:v>
                </c:pt>
                <c:pt idx="3375">
                  <c:v>5.0919999999999996</c:v>
                </c:pt>
                <c:pt idx="3376">
                  <c:v>5.0940000000000003</c:v>
                </c:pt>
                <c:pt idx="3377">
                  <c:v>5.0940000000000003</c:v>
                </c:pt>
                <c:pt idx="3378">
                  <c:v>5.0940000000000003</c:v>
                </c:pt>
                <c:pt idx="3379">
                  <c:v>5.0949999999999998</c:v>
                </c:pt>
                <c:pt idx="3380">
                  <c:v>5.1029999999999998</c:v>
                </c:pt>
                <c:pt idx="3381">
                  <c:v>5.1029999999999998</c:v>
                </c:pt>
                <c:pt idx="3382">
                  <c:v>5.1029999999999998</c:v>
                </c:pt>
                <c:pt idx="3383">
                  <c:v>5.1029999999999998</c:v>
                </c:pt>
                <c:pt idx="3384">
                  <c:v>5.1029999999999998</c:v>
                </c:pt>
                <c:pt idx="3385">
                  <c:v>5.1029999999999998</c:v>
                </c:pt>
                <c:pt idx="3386">
                  <c:v>5.1029999999999998</c:v>
                </c:pt>
                <c:pt idx="3387">
                  <c:v>5.1029999999999998</c:v>
                </c:pt>
                <c:pt idx="3388">
                  <c:v>5.1029999999999998</c:v>
                </c:pt>
                <c:pt idx="3389">
                  <c:v>5.1029999999999998</c:v>
                </c:pt>
                <c:pt idx="3390">
                  <c:v>5.1029999999999998</c:v>
                </c:pt>
                <c:pt idx="3391">
                  <c:v>5.1029999999999998</c:v>
                </c:pt>
                <c:pt idx="3392">
                  <c:v>5.1109999999999998</c:v>
                </c:pt>
                <c:pt idx="3393">
                  <c:v>5.1120000000000001</c:v>
                </c:pt>
                <c:pt idx="3394">
                  <c:v>5.1139999999999999</c:v>
                </c:pt>
                <c:pt idx="3395">
                  <c:v>5.1139999999999999</c:v>
                </c:pt>
                <c:pt idx="3396">
                  <c:v>5.1139999999999999</c:v>
                </c:pt>
                <c:pt idx="3397">
                  <c:v>5.1139999999999999</c:v>
                </c:pt>
                <c:pt idx="3398">
                  <c:v>5.1139999999999999</c:v>
                </c:pt>
                <c:pt idx="3399">
                  <c:v>5.125</c:v>
                </c:pt>
                <c:pt idx="3400">
                  <c:v>5.125</c:v>
                </c:pt>
                <c:pt idx="3401">
                  <c:v>5.1260000000000003</c:v>
                </c:pt>
                <c:pt idx="3402">
                  <c:v>5.1289999999999996</c:v>
                </c:pt>
                <c:pt idx="3403">
                  <c:v>5.1289999999999996</c:v>
                </c:pt>
                <c:pt idx="3404">
                  <c:v>5.1289999999999996</c:v>
                </c:pt>
                <c:pt idx="3405">
                  <c:v>5.1289999999999996</c:v>
                </c:pt>
                <c:pt idx="3406">
                  <c:v>5.1289999999999996</c:v>
                </c:pt>
                <c:pt idx="3407">
                  <c:v>5.13</c:v>
                </c:pt>
                <c:pt idx="3408">
                  <c:v>5.1360000000000001</c:v>
                </c:pt>
                <c:pt idx="3409">
                  <c:v>5.1369999999999996</c:v>
                </c:pt>
                <c:pt idx="3410">
                  <c:v>5.1470000000000002</c:v>
                </c:pt>
                <c:pt idx="3411">
                  <c:v>5.1479999999999997</c:v>
                </c:pt>
                <c:pt idx="3412">
                  <c:v>5.1479999999999997</c:v>
                </c:pt>
                <c:pt idx="3413">
                  <c:v>5.1589999999999998</c:v>
                </c:pt>
                <c:pt idx="3414">
                  <c:v>5.1589999999999998</c:v>
                </c:pt>
                <c:pt idx="3415">
                  <c:v>5.1589999999999998</c:v>
                </c:pt>
                <c:pt idx="3416">
                  <c:v>5.1589999999999998</c:v>
                </c:pt>
                <c:pt idx="3417">
                  <c:v>5.1589999999999998</c:v>
                </c:pt>
                <c:pt idx="3418">
                  <c:v>5.1589999999999998</c:v>
                </c:pt>
                <c:pt idx="3419">
                  <c:v>5.1589999999999998</c:v>
                </c:pt>
                <c:pt idx="3420">
                  <c:v>5.1589999999999998</c:v>
                </c:pt>
                <c:pt idx="3421">
                  <c:v>5.17</c:v>
                </c:pt>
                <c:pt idx="3422">
                  <c:v>5.17</c:v>
                </c:pt>
                <c:pt idx="3423">
                  <c:v>5.17</c:v>
                </c:pt>
                <c:pt idx="3424">
                  <c:v>5.17</c:v>
                </c:pt>
                <c:pt idx="3425">
                  <c:v>5.17</c:v>
                </c:pt>
                <c:pt idx="3426">
                  <c:v>5.17</c:v>
                </c:pt>
                <c:pt idx="3427">
                  <c:v>5.17</c:v>
                </c:pt>
                <c:pt idx="3428">
                  <c:v>5.17</c:v>
                </c:pt>
                <c:pt idx="3429">
                  <c:v>5.17</c:v>
                </c:pt>
                <c:pt idx="3430">
                  <c:v>5.17</c:v>
                </c:pt>
                <c:pt idx="3431">
                  <c:v>5.17</c:v>
                </c:pt>
                <c:pt idx="3432">
                  <c:v>5.17</c:v>
                </c:pt>
                <c:pt idx="3433">
                  <c:v>5.17</c:v>
                </c:pt>
                <c:pt idx="3434">
                  <c:v>5.17</c:v>
                </c:pt>
                <c:pt idx="3435">
                  <c:v>5.17</c:v>
                </c:pt>
                <c:pt idx="3436">
                  <c:v>5.17</c:v>
                </c:pt>
                <c:pt idx="3437">
                  <c:v>5.17</c:v>
                </c:pt>
                <c:pt idx="3438">
                  <c:v>5.17</c:v>
                </c:pt>
                <c:pt idx="3439">
                  <c:v>5.1710000000000003</c:v>
                </c:pt>
                <c:pt idx="3440">
                  <c:v>5.1710000000000003</c:v>
                </c:pt>
                <c:pt idx="3441">
                  <c:v>5.181</c:v>
                </c:pt>
                <c:pt idx="3442">
                  <c:v>5.181</c:v>
                </c:pt>
                <c:pt idx="3443">
                  <c:v>5.181</c:v>
                </c:pt>
                <c:pt idx="3444">
                  <c:v>5.181</c:v>
                </c:pt>
                <c:pt idx="3445">
                  <c:v>5.181</c:v>
                </c:pt>
                <c:pt idx="3446">
                  <c:v>5.181</c:v>
                </c:pt>
                <c:pt idx="3447">
                  <c:v>5.181</c:v>
                </c:pt>
                <c:pt idx="3448">
                  <c:v>5.181</c:v>
                </c:pt>
                <c:pt idx="3449">
                  <c:v>5.1820000000000004</c:v>
                </c:pt>
                <c:pt idx="3450">
                  <c:v>5.1920000000000002</c:v>
                </c:pt>
                <c:pt idx="3451">
                  <c:v>5.1920000000000002</c:v>
                </c:pt>
                <c:pt idx="3452">
                  <c:v>5.1929999999999996</c:v>
                </c:pt>
                <c:pt idx="3453">
                  <c:v>5.2039999999999997</c:v>
                </c:pt>
                <c:pt idx="3454">
                  <c:v>5.2039999999999997</c:v>
                </c:pt>
                <c:pt idx="3455">
                  <c:v>5.2149999999999999</c:v>
                </c:pt>
                <c:pt idx="3456">
                  <c:v>5.2149999999999999</c:v>
                </c:pt>
                <c:pt idx="3457">
                  <c:v>5.2190000000000003</c:v>
                </c:pt>
                <c:pt idx="3458">
                  <c:v>5.2190000000000003</c:v>
                </c:pt>
                <c:pt idx="3459">
                  <c:v>5.2190000000000003</c:v>
                </c:pt>
                <c:pt idx="3460">
                  <c:v>5.2190000000000003</c:v>
                </c:pt>
                <c:pt idx="3461">
                  <c:v>5.226</c:v>
                </c:pt>
                <c:pt idx="3462">
                  <c:v>5.226</c:v>
                </c:pt>
                <c:pt idx="3463">
                  <c:v>5.226</c:v>
                </c:pt>
                <c:pt idx="3464">
                  <c:v>5.2270000000000003</c:v>
                </c:pt>
                <c:pt idx="3465">
                  <c:v>5.2370000000000001</c:v>
                </c:pt>
                <c:pt idx="3466">
                  <c:v>5.2370000000000001</c:v>
                </c:pt>
                <c:pt idx="3467">
                  <c:v>5.2370000000000001</c:v>
                </c:pt>
                <c:pt idx="3468">
                  <c:v>5.2370000000000001</c:v>
                </c:pt>
                <c:pt idx="3469">
                  <c:v>5.2370000000000001</c:v>
                </c:pt>
                <c:pt idx="3470">
                  <c:v>5.2370000000000001</c:v>
                </c:pt>
                <c:pt idx="3471">
                  <c:v>5.2370000000000001</c:v>
                </c:pt>
                <c:pt idx="3472">
                  <c:v>5.2370000000000001</c:v>
                </c:pt>
                <c:pt idx="3473">
                  <c:v>5.2370000000000001</c:v>
                </c:pt>
                <c:pt idx="3474">
                  <c:v>5.2370000000000001</c:v>
                </c:pt>
                <c:pt idx="3475">
                  <c:v>5.2370000000000001</c:v>
                </c:pt>
                <c:pt idx="3476">
                  <c:v>5.2370000000000001</c:v>
                </c:pt>
                <c:pt idx="3477">
                  <c:v>5.2370000000000001</c:v>
                </c:pt>
                <c:pt idx="3478">
                  <c:v>5.2370000000000001</c:v>
                </c:pt>
                <c:pt idx="3479">
                  <c:v>5.2380000000000004</c:v>
                </c:pt>
                <c:pt idx="3480">
                  <c:v>5.2380000000000004</c:v>
                </c:pt>
                <c:pt idx="3481">
                  <c:v>5.2380000000000004</c:v>
                </c:pt>
                <c:pt idx="3482">
                  <c:v>5.2489999999999997</c:v>
                </c:pt>
                <c:pt idx="3483">
                  <c:v>5.2489999999999997</c:v>
                </c:pt>
                <c:pt idx="3484">
                  <c:v>5.2489999999999997</c:v>
                </c:pt>
                <c:pt idx="3485">
                  <c:v>5.2489999999999997</c:v>
                </c:pt>
                <c:pt idx="3486">
                  <c:v>5.2549999999999999</c:v>
                </c:pt>
                <c:pt idx="3487">
                  <c:v>5.2549999999999999</c:v>
                </c:pt>
                <c:pt idx="3488">
                  <c:v>5.26</c:v>
                </c:pt>
                <c:pt idx="3489">
                  <c:v>5.26</c:v>
                </c:pt>
                <c:pt idx="3490">
                  <c:v>5.2720000000000002</c:v>
                </c:pt>
                <c:pt idx="3491">
                  <c:v>5.282</c:v>
                </c:pt>
                <c:pt idx="3492">
                  <c:v>5.282</c:v>
                </c:pt>
                <c:pt idx="3493">
                  <c:v>5.2830000000000004</c:v>
                </c:pt>
                <c:pt idx="3494">
                  <c:v>5.2930000000000001</c:v>
                </c:pt>
                <c:pt idx="3495">
                  <c:v>5.2930000000000001</c:v>
                </c:pt>
                <c:pt idx="3496">
                  <c:v>5.2930000000000001</c:v>
                </c:pt>
                <c:pt idx="3497">
                  <c:v>5.2930000000000001</c:v>
                </c:pt>
                <c:pt idx="3498">
                  <c:v>5.2930000000000001</c:v>
                </c:pt>
                <c:pt idx="3499">
                  <c:v>5.2939999999999996</c:v>
                </c:pt>
                <c:pt idx="3500">
                  <c:v>5.2939999999999996</c:v>
                </c:pt>
                <c:pt idx="3501">
                  <c:v>5.2939999999999996</c:v>
                </c:pt>
                <c:pt idx="3502">
                  <c:v>5.2949999999999999</c:v>
                </c:pt>
                <c:pt idx="3503">
                  <c:v>5.3049999999999997</c:v>
                </c:pt>
                <c:pt idx="3504">
                  <c:v>5.3049999999999997</c:v>
                </c:pt>
                <c:pt idx="3505">
                  <c:v>5.3049999999999997</c:v>
                </c:pt>
                <c:pt idx="3506">
                  <c:v>5.3049999999999997</c:v>
                </c:pt>
                <c:pt idx="3507">
                  <c:v>5.3049999999999997</c:v>
                </c:pt>
                <c:pt idx="3508">
                  <c:v>5.3049999999999997</c:v>
                </c:pt>
                <c:pt idx="3509">
                  <c:v>5.3049999999999997</c:v>
                </c:pt>
                <c:pt idx="3510">
                  <c:v>5.3049999999999997</c:v>
                </c:pt>
                <c:pt idx="3511">
                  <c:v>5.3049999999999997</c:v>
                </c:pt>
                <c:pt idx="3512">
                  <c:v>5.3049999999999997</c:v>
                </c:pt>
                <c:pt idx="3513">
                  <c:v>5.3049999999999997</c:v>
                </c:pt>
                <c:pt idx="3514">
                  <c:v>5.3049999999999997</c:v>
                </c:pt>
                <c:pt idx="3515">
                  <c:v>5.3049999999999997</c:v>
                </c:pt>
                <c:pt idx="3516">
                  <c:v>5.3049999999999997</c:v>
                </c:pt>
                <c:pt idx="3517">
                  <c:v>5.3049999999999997</c:v>
                </c:pt>
                <c:pt idx="3518">
                  <c:v>5.3049999999999997</c:v>
                </c:pt>
                <c:pt idx="3519">
                  <c:v>5.3049999999999997</c:v>
                </c:pt>
                <c:pt idx="3520">
                  <c:v>5.3049999999999997</c:v>
                </c:pt>
                <c:pt idx="3521">
                  <c:v>5.3049999999999997</c:v>
                </c:pt>
                <c:pt idx="3522">
                  <c:v>5.3049999999999997</c:v>
                </c:pt>
                <c:pt idx="3523">
                  <c:v>5.3049999999999997</c:v>
                </c:pt>
                <c:pt idx="3524">
                  <c:v>5.3049999999999997</c:v>
                </c:pt>
                <c:pt idx="3525">
                  <c:v>5.3049999999999997</c:v>
                </c:pt>
                <c:pt idx="3526">
                  <c:v>5.3049999999999997</c:v>
                </c:pt>
                <c:pt idx="3527">
                  <c:v>5.3049999999999997</c:v>
                </c:pt>
                <c:pt idx="3528">
                  <c:v>5.3090000000000002</c:v>
                </c:pt>
                <c:pt idx="3529">
                  <c:v>5.3159999999999998</c:v>
                </c:pt>
                <c:pt idx="3530">
                  <c:v>5.3159999999999998</c:v>
                </c:pt>
                <c:pt idx="3531">
                  <c:v>5.3159999999999998</c:v>
                </c:pt>
                <c:pt idx="3532">
                  <c:v>5.3159999999999998</c:v>
                </c:pt>
                <c:pt idx="3533">
                  <c:v>5.3159999999999998</c:v>
                </c:pt>
                <c:pt idx="3534">
                  <c:v>5.3170000000000002</c:v>
                </c:pt>
                <c:pt idx="3535">
                  <c:v>5.3170000000000002</c:v>
                </c:pt>
                <c:pt idx="3536">
                  <c:v>5.3209999999999997</c:v>
                </c:pt>
                <c:pt idx="3537">
                  <c:v>5.327</c:v>
                </c:pt>
                <c:pt idx="3538">
                  <c:v>5.327</c:v>
                </c:pt>
                <c:pt idx="3539">
                  <c:v>5.3390000000000004</c:v>
                </c:pt>
                <c:pt idx="3540">
                  <c:v>5.3390000000000004</c:v>
                </c:pt>
                <c:pt idx="3541">
                  <c:v>5.3449999999999998</c:v>
                </c:pt>
                <c:pt idx="3542">
                  <c:v>5.3449999999999998</c:v>
                </c:pt>
                <c:pt idx="3543">
                  <c:v>5.3449999999999998</c:v>
                </c:pt>
                <c:pt idx="3544">
                  <c:v>5.35</c:v>
                </c:pt>
                <c:pt idx="3545">
                  <c:v>5.35</c:v>
                </c:pt>
                <c:pt idx="3546">
                  <c:v>5.3609999999999998</c:v>
                </c:pt>
                <c:pt idx="3547">
                  <c:v>5.3609999999999998</c:v>
                </c:pt>
                <c:pt idx="3548">
                  <c:v>5.3609999999999998</c:v>
                </c:pt>
                <c:pt idx="3549">
                  <c:v>5.3609999999999998</c:v>
                </c:pt>
                <c:pt idx="3550">
                  <c:v>5.3609999999999998</c:v>
                </c:pt>
                <c:pt idx="3551">
                  <c:v>5.3630000000000004</c:v>
                </c:pt>
                <c:pt idx="3552">
                  <c:v>5.3630000000000004</c:v>
                </c:pt>
                <c:pt idx="3553">
                  <c:v>5.3630000000000004</c:v>
                </c:pt>
                <c:pt idx="3554">
                  <c:v>5.3719999999999999</c:v>
                </c:pt>
                <c:pt idx="3555">
                  <c:v>5.3719999999999999</c:v>
                </c:pt>
                <c:pt idx="3556">
                  <c:v>5.3719999999999999</c:v>
                </c:pt>
                <c:pt idx="3557">
                  <c:v>5.3719999999999999</c:v>
                </c:pt>
                <c:pt idx="3558">
                  <c:v>5.3719999999999999</c:v>
                </c:pt>
                <c:pt idx="3559">
                  <c:v>5.3719999999999999</c:v>
                </c:pt>
                <c:pt idx="3560">
                  <c:v>5.3719999999999999</c:v>
                </c:pt>
                <c:pt idx="3561">
                  <c:v>5.3719999999999999</c:v>
                </c:pt>
                <c:pt idx="3562">
                  <c:v>5.3719999999999999</c:v>
                </c:pt>
                <c:pt idx="3563">
                  <c:v>5.3719999999999999</c:v>
                </c:pt>
                <c:pt idx="3564">
                  <c:v>5.3719999999999999</c:v>
                </c:pt>
                <c:pt idx="3565">
                  <c:v>5.3730000000000002</c:v>
                </c:pt>
                <c:pt idx="3566">
                  <c:v>5.3730000000000002</c:v>
                </c:pt>
                <c:pt idx="3567">
                  <c:v>5.3840000000000003</c:v>
                </c:pt>
                <c:pt idx="3568">
                  <c:v>5.3840000000000003</c:v>
                </c:pt>
                <c:pt idx="3569">
                  <c:v>5.3840000000000003</c:v>
                </c:pt>
                <c:pt idx="3570">
                  <c:v>5.3949999999999996</c:v>
                </c:pt>
                <c:pt idx="3571">
                  <c:v>5.4109999999999996</c:v>
                </c:pt>
                <c:pt idx="3572">
                  <c:v>5.4169999999999998</c:v>
                </c:pt>
                <c:pt idx="3573">
                  <c:v>5.4180000000000001</c:v>
                </c:pt>
                <c:pt idx="3574">
                  <c:v>5.4210000000000003</c:v>
                </c:pt>
                <c:pt idx="3575">
                  <c:v>5.4290000000000003</c:v>
                </c:pt>
                <c:pt idx="3576">
                  <c:v>5.4290000000000003</c:v>
                </c:pt>
                <c:pt idx="3577">
                  <c:v>5.4290000000000003</c:v>
                </c:pt>
                <c:pt idx="3578">
                  <c:v>5.4290000000000003</c:v>
                </c:pt>
                <c:pt idx="3579">
                  <c:v>5.4290000000000003</c:v>
                </c:pt>
                <c:pt idx="3580">
                  <c:v>5.4290000000000003</c:v>
                </c:pt>
                <c:pt idx="3581">
                  <c:v>5.43</c:v>
                </c:pt>
                <c:pt idx="3582">
                  <c:v>5.4349999999999996</c:v>
                </c:pt>
                <c:pt idx="3583">
                  <c:v>5.4359999999999999</c:v>
                </c:pt>
                <c:pt idx="3584">
                  <c:v>5.44</c:v>
                </c:pt>
                <c:pt idx="3585">
                  <c:v>5.44</c:v>
                </c:pt>
                <c:pt idx="3586">
                  <c:v>5.44</c:v>
                </c:pt>
                <c:pt idx="3587">
                  <c:v>5.44</c:v>
                </c:pt>
                <c:pt idx="3588">
                  <c:v>5.44</c:v>
                </c:pt>
                <c:pt idx="3589">
                  <c:v>5.44</c:v>
                </c:pt>
                <c:pt idx="3590">
                  <c:v>5.44</c:v>
                </c:pt>
                <c:pt idx="3591">
                  <c:v>5.44</c:v>
                </c:pt>
                <c:pt idx="3592">
                  <c:v>5.44</c:v>
                </c:pt>
                <c:pt idx="3593">
                  <c:v>5.44</c:v>
                </c:pt>
                <c:pt idx="3594">
                  <c:v>5.44</c:v>
                </c:pt>
                <c:pt idx="3595">
                  <c:v>5.4409999999999998</c:v>
                </c:pt>
                <c:pt idx="3596">
                  <c:v>5.4409999999999998</c:v>
                </c:pt>
                <c:pt idx="3597">
                  <c:v>5.4409999999999998</c:v>
                </c:pt>
                <c:pt idx="3598">
                  <c:v>5.4409999999999998</c:v>
                </c:pt>
                <c:pt idx="3599">
                  <c:v>5.444</c:v>
                </c:pt>
                <c:pt idx="3600">
                  <c:v>5.4509999999999996</c:v>
                </c:pt>
                <c:pt idx="3601">
                  <c:v>5.4509999999999996</c:v>
                </c:pt>
                <c:pt idx="3602">
                  <c:v>5.4509999999999996</c:v>
                </c:pt>
                <c:pt idx="3603">
                  <c:v>5.4509999999999996</c:v>
                </c:pt>
                <c:pt idx="3604">
                  <c:v>5.4509999999999996</c:v>
                </c:pt>
                <c:pt idx="3605">
                  <c:v>5.4509999999999996</c:v>
                </c:pt>
                <c:pt idx="3606">
                  <c:v>5.4530000000000003</c:v>
                </c:pt>
                <c:pt idx="3607">
                  <c:v>5.4550000000000001</c:v>
                </c:pt>
                <c:pt idx="3608">
                  <c:v>5.4630000000000001</c:v>
                </c:pt>
                <c:pt idx="3609">
                  <c:v>5.4710000000000001</c:v>
                </c:pt>
                <c:pt idx="3610">
                  <c:v>5.4710000000000001</c:v>
                </c:pt>
                <c:pt idx="3611">
                  <c:v>5.4710000000000001</c:v>
                </c:pt>
                <c:pt idx="3612">
                  <c:v>5.4710000000000001</c:v>
                </c:pt>
                <c:pt idx="3613">
                  <c:v>5.4710000000000001</c:v>
                </c:pt>
                <c:pt idx="3614">
                  <c:v>5.4710000000000001</c:v>
                </c:pt>
                <c:pt idx="3615">
                  <c:v>5.4729999999999999</c:v>
                </c:pt>
                <c:pt idx="3616">
                  <c:v>5.4740000000000002</c:v>
                </c:pt>
                <c:pt idx="3617">
                  <c:v>5.4859999999999998</c:v>
                </c:pt>
                <c:pt idx="3618">
                  <c:v>5.4880000000000004</c:v>
                </c:pt>
                <c:pt idx="3619">
                  <c:v>5.4969999999999999</c:v>
                </c:pt>
                <c:pt idx="3620">
                  <c:v>5.4969999999999999</c:v>
                </c:pt>
                <c:pt idx="3621">
                  <c:v>5.5069999999999997</c:v>
                </c:pt>
                <c:pt idx="3622">
                  <c:v>5.508</c:v>
                </c:pt>
                <c:pt idx="3623">
                  <c:v>5.508</c:v>
                </c:pt>
                <c:pt idx="3624">
                  <c:v>5.508</c:v>
                </c:pt>
                <c:pt idx="3625">
                  <c:v>5.508</c:v>
                </c:pt>
                <c:pt idx="3626">
                  <c:v>5.508</c:v>
                </c:pt>
                <c:pt idx="3627">
                  <c:v>5.508</c:v>
                </c:pt>
                <c:pt idx="3628">
                  <c:v>5.508</c:v>
                </c:pt>
                <c:pt idx="3629">
                  <c:v>5.508</c:v>
                </c:pt>
                <c:pt idx="3630">
                  <c:v>5.508</c:v>
                </c:pt>
                <c:pt idx="3631">
                  <c:v>5.5090000000000003</c:v>
                </c:pt>
                <c:pt idx="3632">
                  <c:v>5.516</c:v>
                </c:pt>
                <c:pt idx="3633">
                  <c:v>5.52</c:v>
                </c:pt>
                <c:pt idx="3634">
                  <c:v>5.52</c:v>
                </c:pt>
                <c:pt idx="3635">
                  <c:v>5.52</c:v>
                </c:pt>
                <c:pt idx="3636">
                  <c:v>5.52</c:v>
                </c:pt>
                <c:pt idx="3637">
                  <c:v>5.52</c:v>
                </c:pt>
                <c:pt idx="3638">
                  <c:v>5.52</c:v>
                </c:pt>
                <c:pt idx="3639">
                  <c:v>5.5209999999999999</c:v>
                </c:pt>
                <c:pt idx="3640">
                  <c:v>5.5309999999999997</c:v>
                </c:pt>
                <c:pt idx="3641">
                  <c:v>5.5369999999999999</c:v>
                </c:pt>
                <c:pt idx="3642">
                  <c:v>5.5449999999999999</c:v>
                </c:pt>
                <c:pt idx="3643">
                  <c:v>5.5449999999999999</c:v>
                </c:pt>
                <c:pt idx="3644">
                  <c:v>5.5449999999999999</c:v>
                </c:pt>
                <c:pt idx="3645">
                  <c:v>5.5540000000000003</c:v>
                </c:pt>
                <c:pt idx="3646">
                  <c:v>5.5540000000000003</c:v>
                </c:pt>
                <c:pt idx="3647">
                  <c:v>5.5549999999999997</c:v>
                </c:pt>
                <c:pt idx="3648">
                  <c:v>5.556</c:v>
                </c:pt>
                <c:pt idx="3649">
                  <c:v>5.5629999999999997</c:v>
                </c:pt>
                <c:pt idx="3650">
                  <c:v>5.5629999999999997</c:v>
                </c:pt>
                <c:pt idx="3651">
                  <c:v>5.5629999999999997</c:v>
                </c:pt>
                <c:pt idx="3652">
                  <c:v>5.5650000000000004</c:v>
                </c:pt>
                <c:pt idx="3653">
                  <c:v>5.5650000000000004</c:v>
                </c:pt>
                <c:pt idx="3654">
                  <c:v>5.5650000000000004</c:v>
                </c:pt>
                <c:pt idx="3655">
                  <c:v>5.5650000000000004</c:v>
                </c:pt>
                <c:pt idx="3656">
                  <c:v>5.5650000000000004</c:v>
                </c:pt>
                <c:pt idx="3657">
                  <c:v>5.5650000000000004</c:v>
                </c:pt>
                <c:pt idx="3658">
                  <c:v>5.5650000000000004</c:v>
                </c:pt>
                <c:pt idx="3659">
                  <c:v>5.5659999999999998</c:v>
                </c:pt>
                <c:pt idx="3660">
                  <c:v>5.5759999999999996</c:v>
                </c:pt>
                <c:pt idx="3661">
                  <c:v>5.5759999999999996</c:v>
                </c:pt>
                <c:pt idx="3662">
                  <c:v>5.5759999999999996</c:v>
                </c:pt>
                <c:pt idx="3663">
                  <c:v>5.5759999999999996</c:v>
                </c:pt>
                <c:pt idx="3664">
                  <c:v>5.5759999999999996</c:v>
                </c:pt>
                <c:pt idx="3665">
                  <c:v>5.5759999999999996</c:v>
                </c:pt>
                <c:pt idx="3666">
                  <c:v>5.5759999999999996</c:v>
                </c:pt>
                <c:pt idx="3667">
                  <c:v>5.5759999999999996</c:v>
                </c:pt>
                <c:pt idx="3668">
                  <c:v>5.5759999999999996</c:v>
                </c:pt>
                <c:pt idx="3669">
                  <c:v>5.5759999999999996</c:v>
                </c:pt>
                <c:pt idx="3670">
                  <c:v>5.577</c:v>
                </c:pt>
                <c:pt idx="3671">
                  <c:v>5.577</c:v>
                </c:pt>
                <c:pt idx="3672">
                  <c:v>5.577</c:v>
                </c:pt>
                <c:pt idx="3673">
                  <c:v>5.577</c:v>
                </c:pt>
                <c:pt idx="3674">
                  <c:v>5.577</c:v>
                </c:pt>
                <c:pt idx="3675">
                  <c:v>5.577</c:v>
                </c:pt>
                <c:pt idx="3676">
                  <c:v>5.5880000000000001</c:v>
                </c:pt>
                <c:pt idx="3677">
                  <c:v>5.5880000000000001</c:v>
                </c:pt>
                <c:pt idx="3678">
                  <c:v>5.5880000000000001</c:v>
                </c:pt>
                <c:pt idx="3679">
                  <c:v>5.5880000000000001</c:v>
                </c:pt>
                <c:pt idx="3680">
                  <c:v>5.5880000000000001</c:v>
                </c:pt>
                <c:pt idx="3681">
                  <c:v>5.5880000000000001</c:v>
                </c:pt>
                <c:pt idx="3682">
                  <c:v>5.5990000000000002</c:v>
                </c:pt>
                <c:pt idx="3683">
                  <c:v>5.6109999999999998</c:v>
                </c:pt>
                <c:pt idx="3684">
                  <c:v>5.6219999999999999</c:v>
                </c:pt>
                <c:pt idx="3685">
                  <c:v>5.6219999999999999</c:v>
                </c:pt>
                <c:pt idx="3686">
                  <c:v>5.6219999999999999</c:v>
                </c:pt>
                <c:pt idx="3687">
                  <c:v>5.633</c:v>
                </c:pt>
                <c:pt idx="3688">
                  <c:v>5.633</c:v>
                </c:pt>
                <c:pt idx="3689">
                  <c:v>5.633</c:v>
                </c:pt>
                <c:pt idx="3690">
                  <c:v>5.633</c:v>
                </c:pt>
                <c:pt idx="3691">
                  <c:v>5.633</c:v>
                </c:pt>
                <c:pt idx="3692">
                  <c:v>5.633</c:v>
                </c:pt>
                <c:pt idx="3693">
                  <c:v>5.6449999999999996</c:v>
                </c:pt>
                <c:pt idx="3694">
                  <c:v>5.6449999999999996</c:v>
                </c:pt>
                <c:pt idx="3695">
                  <c:v>5.6449999999999996</c:v>
                </c:pt>
                <c:pt idx="3696">
                  <c:v>5.6449999999999996</c:v>
                </c:pt>
                <c:pt idx="3697">
                  <c:v>5.6449999999999996</c:v>
                </c:pt>
                <c:pt idx="3698">
                  <c:v>5.6449999999999996</c:v>
                </c:pt>
                <c:pt idx="3699">
                  <c:v>5.6449999999999996</c:v>
                </c:pt>
                <c:pt idx="3700">
                  <c:v>5.6449999999999996</c:v>
                </c:pt>
                <c:pt idx="3701">
                  <c:v>5.6449999999999996</c:v>
                </c:pt>
                <c:pt idx="3702">
                  <c:v>5.6449999999999996</c:v>
                </c:pt>
                <c:pt idx="3703">
                  <c:v>5.6449999999999996</c:v>
                </c:pt>
                <c:pt idx="3704">
                  <c:v>5.6539999999999999</c:v>
                </c:pt>
                <c:pt idx="3705">
                  <c:v>5.6539999999999999</c:v>
                </c:pt>
                <c:pt idx="3706">
                  <c:v>5.6539999999999999</c:v>
                </c:pt>
                <c:pt idx="3707">
                  <c:v>5.6559999999999997</c:v>
                </c:pt>
                <c:pt idx="3708">
                  <c:v>5.6559999999999997</c:v>
                </c:pt>
                <c:pt idx="3709">
                  <c:v>5.6580000000000004</c:v>
                </c:pt>
                <c:pt idx="3710">
                  <c:v>5.6719999999999997</c:v>
                </c:pt>
                <c:pt idx="3711">
                  <c:v>5.6790000000000003</c:v>
                </c:pt>
                <c:pt idx="3712">
                  <c:v>5.69</c:v>
                </c:pt>
                <c:pt idx="3713">
                  <c:v>5.69</c:v>
                </c:pt>
                <c:pt idx="3714">
                  <c:v>5.69</c:v>
                </c:pt>
                <c:pt idx="3715">
                  <c:v>5.69</c:v>
                </c:pt>
                <c:pt idx="3716">
                  <c:v>5.694</c:v>
                </c:pt>
                <c:pt idx="3717">
                  <c:v>5.702</c:v>
                </c:pt>
                <c:pt idx="3718">
                  <c:v>5.702</c:v>
                </c:pt>
                <c:pt idx="3719">
                  <c:v>5.702</c:v>
                </c:pt>
                <c:pt idx="3720">
                  <c:v>5.702</c:v>
                </c:pt>
                <c:pt idx="3721">
                  <c:v>5.702</c:v>
                </c:pt>
                <c:pt idx="3722">
                  <c:v>5.702</c:v>
                </c:pt>
                <c:pt idx="3723">
                  <c:v>5.702</c:v>
                </c:pt>
                <c:pt idx="3724">
                  <c:v>5.702</c:v>
                </c:pt>
                <c:pt idx="3725">
                  <c:v>5.7030000000000003</c:v>
                </c:pt>
                <c:pt idx="3726">
                  <c:v>5.7130000000000001</c:v>
                </c:pt>
                <c:pt idx="3727">
                  <c:v>5.7130000000000001</c:v>
                </c:pt>
                <c:pt idx="3728">
                  <c:v>5.7130000000000001</c:v>
                </c:pt>
                <c:pt idx="3729">
                  <c:v>5.7130000000000001</c:v>
                </c:pt>
                <c:pt idx="3730">
                  <c:v>5.7130000000000001</c:v>
                </c:pt>
                <c:pt idx="3731">
                  <c:v>5.7130000000000001</c:v>
                </c:pt>
                <c:pt idx="3732">
                  <c:v>5.7130000000000001</c:v>
                </c:pt>
                <c:pt idx="3733">
                  <c:v>5.7130000000000001</c:v>
                </c:pt>
                <c:pt idx="3734">
                  <c:v>5.7130000000000001</c:v>
                </c:pt>
                <c:pt idx="3735">
                  <c:v>5.7140000000000004</c:v>
                </c:pt>
                <c:pt idx="3736">
                  <c:v>5.7140000000000004</c:v>
                </c:pt>
                <c:pt idx="3737">
                  <c:v>5.7249999999999996</c:v>
                </c:pt>
                <c:pt idx="3738">
                  <c:v>5.7249999999999996</c:v>
                </c:pt>
                <c:pt idx="3739">
                  <c:v>5.7249999999999996</c:v>
                </c:pt>
                <c:pt idx="3740">
                  <c:v>5.7249999999999996</c:v>
                </c:pt>
                <c:pt idx="3741">
                  <c:v>5.7249999999999996</c:v>
                </c:pt>
                <c:pt idx="3742">
                  <c:v>5.7249999999999996</c:v>
                </c:pt>
                <c:pt idx="3743">
                  <c:v>5.7249999999999996</c:v>
                </c:pt>
                <c:pt idx="3744">
                  <c:v>5.7270000000000003</c:v>
                </c:pt>
                <c:pt idx="3745">
                  <c:v>5.7270000000000003</c:v>
                </c:pt>
                <c:pt idx="3746">
                  <c:v>5.7359999999999998</c:v>
                </c:pt>
                <c:pt idx="3747">
                  <c:v>5.7359999999999998</c:v>
                </c:pt>
                <c:pt idx="3748">
                  <c:v>5.7359999999999998</c:v>
                </c:pt>
                <c:pt idx="3749">
                  <c:v>5.7370000000000001</c:v>
                </c:pt>
                <c:pt idx="3750">
                  <c:v>5.7370000000000001</c:v>
                </c:pt>
                <c:pt idx="3751">
                  <c:v>5.7480000000000002</c:v>
                </c:pt>
                <c:pt idx="3752">
                  <c:v>5.7590000000000003</c:v>
                </c:pt>
                <c:pt idx="3753">
                  <c:v>5.7590000000000003</c:v>
                </c:pt>
                <c:pt idx="3754">
                  <c:v>5.76</c:v>
                </c:pt>
                <c:pt idx="3755">
                  <c:v>5.7640000000000002</c:v>
                </c:pt>
                <c:pt idx="3756">
                  <c:v>5.7640000000000002</c:v>
                </c:pt>
                <c:pt idx="3757">
                  <c:v>5.7709999999999999</c:v>
                </c:pt>
                <c:pt idx="3758">
                  <c:v>5.7709999999999999</c:v>
                </c:pt>
                <c:pt idx="3759">
                  <c:v>5.7709999999999999</c:v>
                </c:pt>
                <c:pt idx="3760">
                  <c:v>5.7709999999999999</c:v>
                </c:pt>
                <c:pt idx="3761">
                  <c:v>5.7709999999999999</c:v>
                </c:pt>
                <c:pt idx="3762">
                  <c:v>5.7709999999999999</c:v>
                </c:pt>
                <c:pt idx="3763">
                  <c:v>5.7729999999999997</c:v>
                </c:pt>
                <c:pt idx="3764">
                  <c:v>5.782</c:v>
                </c:pt>
                <c:pt idx="3765">
                  <c:v>5.782</c:v>
                </c:pt>
                <c:pt idx="3766">
                  <c:v>5.782</c:v>
                </c:pt>
                <c:pt idx="3767">
                  <c:v>5.782</c:v>
                </c:pt>
                <c:pt idx="3768">
                  <c:v>5.782</c:v>
                </c:pt>
                <c:pt idx="3769">
                  <c:v>5.782</c:v>
                </c:pt>
                <c:pt idx="3770">
                  <c:v>5.782</c:v>
                </c:pt>
                <c:pt idx="3771">
                  <c:v>5.782</c:v>
                </c:pt>
                <c:pt idx="3772">
                  <c:v>5.782</c:v>
                </c:pt>
                <c:pt idx="3773">
                  <c:v>5.782</c:v>
                </c:pt>
                <c:pt idx="3774">
                  <c:v>5.782</c:v>
                </c:pt>
                <c:pt idx="3775">
                  <c:v>5.782</c:v>
                </c:pt>
                <c:pt idx="3776">
                  <c:v>5.782</c:v>
                </c:pt>
                <c:pt idx="3777">
                  <c:v>5.782</c:v>
                </c:pt>
                <c:pt idx="3778">
                  <c:v>5.782</c:v>
                </c:pt>
                <c:pt idx="3779">
                  <c:v>5.7830000000000004</c:v>
                </c:pt>
                <c:pt idx="3780">
                  <c:v>5.7830000000000004</c:v>
                </c:pt>
                <c:pt idx="3781">
                  <c:v>5.7830000000000004</c:v>
                </c:pt>
                <c:pt idx="3782">
                  <c:v>5.7830000000000004</c:v>
                </c:pt>
                <c:pt idx="3783">
                  <c:v>5.7939999999999996</c:v>
                </c:pt>
                <c:pt idx="3784">
                  <c:v>5.7939999999999996</c:v>
                </c:pt>
                <c:pt idx="3785">
                  <c:v>5.7939999999999996</c:v>
                </c:pt>
                <c:pt idx="3786">
                  <c:v>5.7939999999999996</c:v>
                </c:pt>
                <c:pt idx="3787">
                  <c:v>5.8049999999999997</c:v>
                </c:pt>
                <c:pt idx="3788">
                  <c:v>5.8049999999999997</c:v>
                </c:pt>
                <c:pt idx="3789">
                  <c:v>5.806</c:v>
                </c:pt>
                <c:pt idx="3790">
                  <c:v>5.8070000000000004</c:v>
                </c:pt>
                <c:pt idx="3791">
                  <c:v>5.8170000000000002</c:v>
                </c:pt>
                <c:pt idx="3792">
                  <c:v>5.8170000000000002</c:v>
                </c:pt>
                <c:pt idx="3793">
                  <c:v>5.8170000000000002</c:v>
                </c:pt>
                <c:pt idx="3794">
                  <c:v>5.8209999999999997</c:v>
                </c:pt>
                <c:pt idx="3795">
                  <c:v>5.8280000000000003</c:v>
                </c:pt>
                <c:pt idx="3796">
                  <c:v>5.84</c:v>
                </c:pt>
                <c:pt idx="3797">
                  <c:v>5.84</c:v>
                </c:pt>
                <c:pt idx="3798">
                  <c:v>5.84</c:v>
                </c:pt>
                <c:pt idx="3799">
                  <c:v>5.84</c:v>
                </c:pt>
                <c:pt idx="3800">
                  <c:v>5.84</c:v>
                </c:pt>
                <c:pt idx="3801">
                  <c:v>5.84</c:v>
                </c:pt>
                <c:pt idx="3802">
                  <c:v>5.84</c:v>
                </c:pt>
                <c:pt idx="3803">
                  <c:v>5.84</c:v>
                </c:pt>
                <c:pt idx="3804">
                  <c:v>5.8479999999999999</c:v>
                </c:pt>
                <c:pt idx="3805">
                  <c:v>5.851</c:v>
                </c:pt>
                <c:pt idx="3806">
                  <c:v>5.851</c:v>
                </c:pt>
                <c:pt idx="3807">
                  <c:v>5.851</c:v>
                </c:pt>
                <c:pt idx="3808">
                  <c:v>5.8520000000000003</c:v>
                </c:pt>
                <c:pt idx="3809">
                  <c:v>5.8540000000000001</c:v>
                </c:pt>
                <c:pt idx="3810">
                  <c:v>5.8630000000000004</c:v>
                </c:pt>
                <c:pt idx="3811">
                  <c:v>5.8630000000000004</c:v>
                </c:pt>
                <c:pt idx="3812">
                  <c:v>5.8630000000000004</c:v>
                </c:pt>
                <c:pt idx="3813">
                  <c:v>5.8630000000000004</c:v>
                </c:pt>
                <c:pt idx="3814">
                  <c:v>5.8630000000000004</c:v>
                </c:pt>
                <c:pt idx="3815">
                  <c:v>5.8630000000000004</c:v>
                </c:pt>
                <c:pt idx="3816">
                  <c:v>5.8630000000000004</c:v>
                </c:pt>
                <c:pt idx="3817">
                  <c:v>5.8630000000000004</c:v>
                </c:pt>
                <c:pt idx="3818">
                  <c:v>5.8639999999999999</c:v>
                </c:pt>
                <c:pt idx="3819">
                  <c:v>5.8650000000000002</c:v>
                </c:pt>
                <c:pt idx="3820">
                  <c:v>5.875</c:v>
                </c:pt>
                <c:pt idx="3821">
                  <c:v>5.8760000000000003</c:v>
                </c:pt>
                <c:pt idx="3822">
                  <c:v>5.8760000000000003</c:v>
                </c:pt>
                <c:pt idx="3823">
                  <c:v>5.8860000000000001</c:v>
                </c:pt>
                <c:pt idx="3824">
                  <c:v>5.8860000000000001</c:v>
                </c:pt>
                <c:pt idx="3825">
                  <c:v>5.8860000000000001</c:v>
                </c:pt>
                <c:pt idx="3826">
                  <c:v>5.8860000000000001</c:v>
                </c:pt>
                <c:pt idx="3827">
                  <c:v>5.8929999999999998</c:v>
                </c:pt>
                <c:pt idx="3828">
                  <c:v>5.8970000000000002</c:v>
                </c:pt>
                <c:pt idx="3829">
                  <c:v>5.9089999999999998</c:v>
                </c:pt>
                <c:pt idx="3830">
                  <c:v>5.9089999999999998</c:v>
                </c:pt>
                <c:pt idx="3831">
                  <c:v>5.9089999999999998</c:v>
                </c:pt>
                <c:pt idx="3832">
                  <c:v>5.92</c:v>
                </c:pt>
                <c:pt idx="3833">
                  <c:v>5.92</c:v>
                </c:pt>
                <c:pt idx="3834">
                  <c:v>5.92</c:v>
                </c:pt>
                <c:pt idx="3835">
                  <c:v>5.92</c:v>
                </c:pt>
                <c:pt idx="3836">
                  <c:v>5.92</c:v>
                </c:pt>
                <c:pt idx="3837">
                  <c:v>5.92</c:v>
                </c:pt>
                <c:pt idx="3838">
                  <c:v>5.92</c:v>
                </c:pt>
                <c:pt idx="3839">
                  <c:v>5.92</c:v>
                </c:pt>
                <c:pt idx="3840">
                  <c:v>5.92</c:v>
                </c:pt>
                <c:pt idx="3841">
                  <c:v>5.92</c:v>
                </c:pt>
                <c:pt idx="3842">
                  <c:v>5.931</c:v>
                </c:pt>
                <c:pt idx="3843">
                  <c:v>5.9320000000000004</c:v>
                </c:pt>
                <c:pt idx="3844">
                  <c:v>5.9320000000000004</c:v>
                </c:pt>
                <c:pt idx="3845">
                  <c:v>5.9320000000000004</c:v>
                </c:pt>
                <c:pt idx="3846">
                  <c:v>5.9320000000000004</c:v>
                </c:pt>
                <c:pt idx="3847">
                  <c:v>5.9320000000000004</c:v>
                </c:pt>
                <c:pt idx="3848">
                  <c:v>5.9429999999999996</c:v>
                </c:pt>
                <c:pt idx="3849">
                  <c:v>5.944</c:v>
                </c:pt>
                <c:pt idx="3850">
                  <c:v>5.944</c:v>
                </c:pt>
                <c:pt idx="3851">
                  <c:v>5.9450000000000003</c:v>
                </c:pt>
                <c:pt idx="3852">
                  <c:v>5.9550000000000001</c:v>
                </c:pt>
                <c:pt idx="3853">
                  <c:v>5.9550000000000001</c:v>
                </c:pt>
                <c:pt idx="3854">
                  <c:v>5.9669999999999996</c:v>
                </c:pt>
                <c:pt idx="3855">
                  <c:v>5.9669999999999996</c:v>
                </c:pt>
                <c:pt idx="3856">
                  <c:v>5.9710000000000001</c:v>
                </c:pt>
                <c:pt idx="3857">
                  <c:v>5.9779999999999998</c:v>
                </c:pt>
                <c:pt idx="3858">
                  <c:v>5.9779999999999998</c:v>
                </c:pt>
                <c:pt idx="3859">
                  <c:v>5.9859999999999998</c:v>
                </c:pt>
                <c:pt idx="3860">
                  <c:v>5.99</c:v>
                </c:pt>
                <c:pt idx="3861">
                  <c:v>5.99</c:v>
                </c:pt>
                <c:pt idx="3862">
                  <c:v>5.99</c:v>
                </c:pt>
                <c:pt idx="3863">
                  <c:v>5.99</c:v>
                </c:pt>
                <c:pt idx="3864">
                  <c:v>6.0010000000000003</c:v>
                </c:pt>
                <c:pt idx="3865">
                  <c:v>6.0010000000000003</c:v>
                </c:pt>
                <c:pt idx="3866">
                  <c:v>6.0010000000000003</c:v>
                </c:pt>
                <c:pt idx="3867">
                  <c:v>6.0039999999999996</c:v>
                </c:pt>
                <c:pt idx="3868">
                  <c:v>6.0039999999999996</c:v>
                </c:pt>
                <c:pt idx="3869">
                  <c:v>6.0039999999999996</c:v>
                </c:pt>
                <c:pt idx="3870">
                  <c:v>6.0039999999999996</c:v>
                </c:pt>
                <c:pt idx="3871">
                  <c:v>6.0039999999999996</c:v>
                </c:pt>
                <c:pt idx="3872">
                  <c:v>6.0069999999999997</c:v>
                </c:pt>
                <c:pt idx="3873">
                  <c:v>6.0129999999999999</c:v>
                </c:pt>
                <c:pt idx="3874">
                  <c:v>6.0129999999999999</c:v>
                </c:pt>
                <c:pt idx="3875">
                  <c:v>6.0129999999999999</c:v>
                </c:pt>
                <c:pt idx="3876">
                  <c:v>6.0129999999999999</c:v>
                </c:pt>
                <c:pt idx="3877">
                  <c:v>6.0149999999999997</c:v>
                </c:pt>
                <c:pt idx="3878">
                  <c:v>6.0229999999999997</c:v>
                </c:pt>
                <c:pt idx="3879">
                  <c:v>6.0250000000000004</c:v>
                </c:pt>
                <c:pt idx="3880">
                  <c:v>6.0250000000000004</c:v>
                </c:pt>
                <c:pt idx="3881">
                  <c:v>6.0339999999999998</c:v>
                </c:pt>
                <c:pt idx="3882">
                  <c:v>6.0359999999999996</c:v>
                </c:pt>
                <c:pt idx="3883">
                  <c:v>6.0439999999999996</c:v>
                </c:pt>
                <c:pt idx="3884">
                  <c:v>6.048</c:v>
                </c:pt>
                <c:pt idx="3885">
                  <c:v>6.048</c:v>
                </c:pt>
                <c:pt idx="3886">
                  <c:v>6.048</c:v>
                </c:pt>
                <c:pt idx="3887">
                  <c:v>6.048</c:v>
                </c:pt>
                <c:pt idx="3888">
                  <c:v>6.048</c:v>
                </c:pt>
                <c:pt idx="3889">
                  <c:v>6.0590000000000002</c:v>
                </c:pt>
                <c:pt idx="3890">
                  <c:v>6.0590000000000002</c:v>
                </c:pt>
                <c:pt idx="3891">
                  <c:v>6.0590000000000002</c:v>
                </c:pt>
                <c:pt idx="3892">
                  <c:v>6.0590000000000002</c:v>
                </c:pt>
                <c:pt idx="3893">
                  <c:v>6.06</c:v>
                </c:pt>
                <c:pt idx="3894">
                  <c:v>6.0629999999999997</c:v>
                </c:pt>
                <c:pt idx="3895">
                  <c:v>6.0709999999999997</c:v>
                </c:pt>
                <c:pt idx="3896">
                  <c:v>6.0709999999999997</c:v>
                </c:pt>
                <c:pt idx="3897">
                  <c:v>6.0709999999999997</c:v>
                </c:pt>
                <c:pt idx="3898">
                  <c:v>6.0709999999999997</c:v>
                </c:pt>
                <c:pt idx="3899">
                  <c:v>6.0709999999999997</c:v>
                </c:pt>
                <c:pt idx="3900">
                  <c:v>6.0830000000000002</c:v>
                </c:pt>
                <c:pt idx="3901">
                  <c:v>6.0940000000000003</c:v>
                </c:pt>
                <c:pt idx="3902">
                  <c:v>6.1059999999999999</c:v>
                </c:pt>
                <c:pt idx="3903">
                  <c:v>6.1059999999999999</c:v>
                </c:pt>
                <c:pt idx="3904">
                  <c:v>6.1059999999999999</c:v>
                </c:pt>
                <c:pt idx="3905">
                  <c:v>6.1070000000000002</c:v>
                </c:pt>
                <c:pt idx="3906">
                  <c:v>6.117</c:v>
                </c:pt>
                <c:pt idx="3907">
                  <c:v>6.1180000000000003</c:v>
                </c:pt>
                <c:pt idx="3908">
                  <c:v>6.1289999999999996</c:v>
                </c:pt>
                <c:pt idx="3909">
                  <c:v>6.1289999999999996</c:v>
                </c:pt>
                <c:pt idx="3910">
                  <c:v>6.1289999999999996</c:v>
                </c:pt>
                <c:pt idx="3911">
                  <c:v>6.1289999999999996</c:v>
                </c:pt>
                <c:pt idx="3912">
                  <c:v>6.1289999999999996</c:v>
                </c:pt>
                <c:pt idx="3913">
                  <c:v>6.1289999999999996</c:v>
                </c:pt>
                <c:pt idx="3914">
                  <c:v>6.1289999999999996</c:v>
                </c:pt>
                <c:pt idx="3915">
                  <c:v>6.13</c:v>
                </c:pt>
                <c:pt idx="3916">
                  <c:v>6.13</c:v>
                </c:pt>
                <c:pt idx="3917">
                  <c:v>6.1340000000000003</c:v>
                </c:pt>
                <c:pt idx="3918">
                  <c:v>6.1340000000000003</c:v>
                </c:pt>
                <c:pt idx="3919">
                  <c:v>6.1349999999999998</c:v>
                </c:pt>
                <c:pt idx="3920">
                  <c:v>6.141</c:v>
                </c:pt>
                <c:pt idx="3921">
                  <c:v>6.141</c:v>
                </c:pt>
                <c:pt idx="3922">
                  <c:v>6.141</c:v>
                </c:pt>
                <c:pt idx="3923">
                  <c:v>6.141</c:v>
                </c:pt>
                <c:pt idx="3924">
                  <c:v>6.141</c:v>
                </c:pt>
                <c:pt idx="3925">
                  <c:v>6.141</c:v>
                </c:pt>
                <c:pt idx="3926">
                  <c:v>6.141</c:v>
                </c:pt>
                <c:pt idx="3927">
                  <c:v>6.141</c:v>
                </c:pt>
                <c:pt idx="3928">
                  <c:v>6.141</c:v>
                </c:pt>
                <c:pt idx="3929">
                  <c:v>6.1520000000000001</c:v>
                </c:pt>
                <c:pt idx="3930">
                  <c:v>6.1520000000000001</c:v>
                </c:pt>
                <c:pt idx="3931">
                  <c:v>6.1520000000000001</c:v>
                </c:pt>
                <c:pt idx="3932">
                  <c:v>6.1529999999999996</c:v>
                </c:pt>
                <c:pt idx="3933">
                  <c:v>6.1529999999999996</c:v>
                </c:pt>
                <c:pt idx="3934">
                  <c:v>6.165</c:v>
                </c:pt>
                <c:pt idx="3935">
                  <c:v>6.1879999999999997</c:v>
                </c:pt>
                <c:pt idx="3936">
                  <c:v>6.1879999999999997</c:v>
                </c:pt>
                <c:pt idx="3937">
                  <c:v>6.1989999999999998</c:v>
                </c:pt>
                <c:pt idx="3938">
                  <c:v>6.1989999999999998</c:v>
                </c:pt>
                <c:pt idx="3939">
                  <c:v>6.1989999999999998</c:v>
                </c:pt>
                <c:pt idx="3940">
                  <c:v>6.1989999999999998</c:v>
                </c:pt>
                <c:pt idx="3941">
                  <c:v>6.1989999999999998</c:v>
                </c:pt>
                <c:pt idx="3942">
                  <c:v>6.1989999999999998</c:v>
                </c:pt>
                <c:pt idx="3943">
                  <c:v>6.1989999999999998</c:v>
                </c:pt>
                <c:pt idx="3944">
                  <c:v>6.2110000000000003</c:v>
                </c:pt>
                <c:pt idx="3945">
                  <c:v>6.2110000000000003</c:v>
                </c:pt>
                <c:pt idx="3946">
                  <c:v>6.2110000000000003</c:v>
                </c:pt>
                <c:pt idx="3947">
                  <c:v>6.2110000000000003</c:v>
                </c:pt>
                <c:pt idx="3948">
                  <c:v>6.2229999999999999</c:v>
                </c:pt>
                <c:pt idx="3949">
                  <c:v>6.2279999999999998</c:v>
                </c:pt>
                <c:pt idx="3950">
                  <c:v>6.2279999999999998</c:v>
                </c:pt>
                <c:pt idx="3951">
                  <c:v>6.2279999999999998</c:v>
                </c:pt>
                <c:pt idx="3952">
                  <c:v>6.2460000000000004</c:v>
                </c:pt>
                <c:pt idx="3953">
                  <c:v>6.2460000000000004</c:v>
                </c:pt>
                <c:pt idx="3954">
                  <c:v>6.2460000000000004</c:v>
                </c:pt>
                <c:pt idx="3955">
                  <c:v>6.2569999999999997</c:v>
                </c:pt>
                <c:pt idx="3956">
                  <c:v>6.2569999999999997</c:v>
                </c:pt>
                <c:pt idx="3957">
                  <c:v>6.2569999999999997</c:v>
                </c:pt>
                <c:pt idx="3958">
                  <c:v>6.2649999999999997</c:v>
                </c:pt>
                <c:pt idx="3959">
                  <c:v>6.2690000000000001</c:v>
                </c:pt>
                <c:pt idx="3960">
                  <c:v>6.2690000000000001</c:v>
                </c:pt>
                <c:pt idx="3961">
                  <c:v>6.2690000000000001</c:v>
                </c:pt>
                <c:pt idx="3962">
                  <c:v>6.2690000000000001</c:v>
                </c:pt>
                <c:pt idx="3963">
                  <c:v>6.2690000000000001</c:v>
                </c:pt>
                <c:pt idx="3964">
                  <c:v>6.2690000000000001</c:v>
                </c:pt>
                <c:pt idx="3965">
                  <c:v>6.27</c:v>
                </c:pt>
                <c:pt idx="3966">
                  <c:v>6.2809999999999997</c:v>
                </c:pt>
                <c:pt idx="3967">
                  <c:v>6.2809999999999997</c:v>
                </c:pt>
                <c:pt idx="3968">
                  <c:v>6.2809999999999997</c:v>
                </c:pt>
                <c:pt idx="3969">
                  <c:v>6.282</c:v>
                </c:pt>
                <c:pt idx="3970">
                  <c:v>6.2919999999999998</c:v>
                </c:pt>
                <c:pt idx="3971">
                  <c:v>6.2919999999999998</c:v>
                </c:pt>
                <c:pt idx="3972">
                  <c:v>6.2919999999999998</c:v>
                </c:pt>
                <c:pt idx="3973">
                  <c:v>6.2939999999999996</c:v>
                </c:pt>
                <c:pt idx="3974">
                  <c:v>6.298</c:v>
                </c:pt>
                <c:pt idx="3975">
                  <c:v>6.3159999999999998</c:v>
                </c:pt>
                <c:pt idx="3976">
                  <c:v>6.3170000000000002</c:v>
                </c:pt>
                <c:pt idx="3977">
                  <c:v>6.3170000000000002</c:v>
                </c:pt>
                <c:pt idx="3978">
                  <c:v>6.3209999999999997</c:v>
                </c:pt>
                <c:pt idx="3979">
                  <c:v>6.3220000000000001</c:v>
                </c:pt>
                <c:pt idx="3980">
                  <c:v>6.3280000000000003</c:v>
                </c:pt>
                <c:pt idx="3981">
                  <c:v>6.3280000000000003</c:v>
                </c:pt>
                <c:pt idx="3982">
                  <c:v>6.3280000000000003</c:v>
                </c:pt>
                <c:pt idx="3983">
                  <c:v>6.3280000000000003</c:v>
                </c:pt>
                <c:pt idx="3984">
                  <c:v>6.3390000000000004</c:v>
                </c:pt>
                <c:pt idx="3985">
                  <c:v>6.3390000000000004</c:v>
                </c:pt>
                <c:pt idx="3986">
                  <c:v>6.3390000000000004</c:v>
                </c:pt>
                <c:pt idx="3987">
                  <c:v>6.3390000000000004</c:v>
                </c:pt>
                <c:pt idx="3988">
                  <c:v>6.3390000000000004</c:v>
                </c:pt>
                <c:pt idx="3989">
                  <c:v>6.34</c:v>
                </c:pt>
                <c:pt idx="3990">
                  <c:v>6.34</c:v>
                </c:pt>
                <c:pt idx="3991">
                  <c:v>6.34</c:v>
                </c:pt>
                <c:pt idx="3992">
                  <c:v>6.34</c:v>
                </c:pt>
                <c:pt idx="3993">
                  <c:v>6.34</c:v>
                </c:pt>
                <c:pt idx="3994">
                  <c:v>6.3419999999999996</c:v>
                </c:pt>
                <c:pt idx="3995">
                  <c:v>6.351</c:v>
                </c:pt>
                <c:pt idx="3996">
                  <c:v>6.351</c:v>
                </c:pt>
                <c:pt idx="3997">
                  <c:v>6.351</c:v>
                </c:pt>
                <c:pt idx="3998">
                  <c:v>6.351</c:v>
                </c:pt>
                <c:pt idx="3999">
                  <c:v>6.351</c:v>
                </c:pt>
                <c:pt idx="4000">
                  <c:v>6.351</c:v>
                </c:pt>
                <c:pt idx="4001">
                  <c:v>6.351</c:v>
                </c:pt>
                <c:pt idx="4002">
                  <c:v>6.3520000000000003</c:v>
                </c:pt>
                <c:pt idx="4003">
                  <c:v>6.3559999999999999</c:v>
                </c:pt>
                <c:pt idx="4004">
                  <c:v>6.3630000000000004</c:v>
                </c:pt>
                <c:pt idx="4005">
                  <c:v>6.3869999999999996</c:v>
                </c:pt>
                <c:pt idx="4006">
                  <c:v>6.3920000000000003</c:v>
                </c:pt>
                <c:pt idx="4007">
                  <c:v>6.3959999999999999</c:v>
                </c:pt>
                <c:pt idx="4008">
                  <c:v>6.3979999999999997</c:v>
                </c:pt>
                <c:pt idx="4009">
                  <c:v>6.399</c:v>
                </c:pt>
                <c:pt idx="4010">
                  <c:v>6.399</c:v>
                </c:pt>
                <c:pt idx="4011">
                  <c:v>6.41</c:v>
                </c:pt>
                <c:pt idx="4012">
                  <c:v>6.41</c:v>
                </c:pt>
                <c:pt idx="4013">
                  <c:v>6.41</c:v>
                </c:pt>
                <c:pt idx="4014">
                  <c:v>6.41</c:v>
                </c:pt>
                <c:pt idx="4015">
                  <c:v>6.41</c:v>
                </c:pt>
                <c:pt idx="4016">
                  <c:v>6.41</c:v>
                </c:pt>
                <c:pt idx="4017">
                  <c:v>6.41</c:v>
                </c:pt>
                <c:pt idx="4018">
                  <c:v>6.41</c:v>
                </c:pt>
                <c:pt idx="4019">
                  <c:v>6.41</c:v>
                </c:pt>
                <c:pt idx="4020">
                  <c:v>6.41</c:v>
                </c:pt>
                <c:pt idx="4021">
                  <c:v>6.41</c:v>
                </c:pt>
                <c:pt idx="4022">
                  <c:v>6.41</c:v>
                </c:pt>
                <c:pt idx="4023">
                  <c:v>6.41</c:v>
                </c:pt>
                <c:pt idx="4024">
                  <c:v>6.41</c:v>
                </c:pt>
                <c:pt idx="4025">
                  <c:v>6.41</c:v>
                </c:pt>
                <c:pt idx="4026">
                  <c:v>6.41</c:v>
                </c:pt>
                <c:pt idx="4027">
                  <c:v>6.415</c:v>
                </c:pt>
                <c:pt idx="4028">
                  <c:v>6.4210000000000003</c:v>
                </c:pt>
                <c:pt idx="4029">
                  <c:v>6.4210000000000003</c:v>
                </c:pt>
                <c:pt idx="4030">
                  <c:v>6.4210000000000003</c:v>
                </c:pt>
                <c:pt idx="4031">
                  <c:v>6.4210000000000003</c:v>
                </c:pt>
                <c:pt idx="4032">
                  <c:v>6.4210000000000003</c:v>
                </c:pt>
                <c:pt idx="4033">
                  <c:v>6.4219999999999997</c:v>
                </c:pt>
                <c:pt idx="4034">
                  <c:v>6.4450000000000003</c:v>
                </c:pt>
                <c:pt idx="4035">
                  <c:v>6.4450000000000003</c:v>
                </c:pt>
                <c:pt idx="4036">
                  <c:v>6.4480000000000004</c:v>
                </c:pt>
                <c:pt idx="4037">
                  <c:v>6.4530000000000003</c:v>
                </c:pt>
                <c:pt idx="4038">
                  <c:v>6.4530000000000003</c:v>
                </c:pt>
                <c:pt idx="4039">
                  <c:v>6.4530000000000003</c:v>
                </c:pt>
                <c:pt idx="4040">
                  <c:v>6.4589999999999996</c:v>
                </c:pt>
                <c:pt idx="4041">
                  <c:v>6.4690000000000003</c:v>
                </c:pt>
                <c:pt idx="4042">
                  <c:v>6.4690000000000003</c:v>
                </c:pt>
                <c:pt idx="4043">
                  <c:v>6.4690000000000003</c:v>
                </c:pt>
                <c:pt idx="4044">
                  <c:v>6.4690000000000003</c:v>
                </c:pt>
                <c:pt idx="4045">
                  <c:v>6.4690000000000003</c:v>
                </c:pt>
                <c:pt idx="4046">
                  <c:v>6.47</c:v>
                </c:pt>
                <c:pt idx="4047">
                  <c:v>6.47</c:v>
                </c:pt>
                <c:pt idx="4048">
                  <c:v>6.4740000000000002</c:v>
                </c:pt>
                <c:pt idx="4049">
                  <c:v>6.48</c:v>
                </c:pt>
                <c:pt idx="4050">
                  <c:v>6.48</c:v>
                </c:pt>
                <c:pt idx="4051">
                  <c:v>6.48</c:v>
                </c:pt>
                <c:pt idx="4052">
                  <c:v>6.48</c:v>
                </c:pt>
                <c:pt idx="4053">
                  <c:v>6.4809999999999999</c:v>
                </c:pt>
                <c:pt idx="4054">
                  <c:v>6.4829999999999997</c:v>
                </c:pt>
                <c:pt idx="4055">
                  <c:v>6.492</c:v>
                </c:pt>
                <c:pt idx="4056">
                  <c:v>6.5049999999999999</c:v>
                </c:pt>
                <c:pt idx="4057">
                  <c:v>6.51</c:v>
                </c:pt>
                <c:pt idx="4058">
                  <c:v>6.5179999999999998</c:v>
                </c:pt>
                <c:pt idx="4059">
                  <c:v>6.5279999999999996</c:v>
                </c:pt>
                <c:pt idx="4060">
                  <c:v>6.5279999999999996</c:v>
                </c:pt>
                <c:pt idx="4061">
                  <c:v>6.5389999999999997</c:v>
                </c:pt>
                <c:pt idx="4062">
                  <c:v>6.5389999999999997</c:v>
                </c:pt>
                <c:pt idx="4063">
                  <c:v>6.5389999999999997</c:v>
                </c:pt>
                <c:pt idx="4064">
                  <c:v>6.5389999999999997</c:v>
                </c:pt>
                <c:pt idx="4065">
                  <c:v>6.5389999999999997</c:v>
                </c:pt>
                <c:pt idx="4066">
                  <c:v>6.5389999999999997</c:v>
                </c:pt>
                <c:pt idx="4067">
                  <c:v>6.54</c:v>
                </c:pt>
                <c:pt idx="4068">
                  <c:v>6.54</c:v>
                </c:pt>
                <c:pt idx="4069">
                  <c:v>6.5439999999999996</c:v>
                </c:pt>
                <c:pt idx="4070">
                  <c:v>6.5510000000000002</c:v>
                </c:pt>
                <c:pt idx="4071">
                  <c:v>6.5510000000000002</c:v>
                </c:pt>
                <c:pt idx="4072">
                  <c:v>6.5510000000000002</c:v>
                </c:pt>
                <c:pt idx="4073">
                  <c:v>6.5510000000000002</c:v>
                </c:pt>
                <c:pt idx="4074">
                  <c:v>6.5510000000000002</c:v>
                </c:pt>
                <c:pt idx="4075">
                  <c:v>6.5510000000000002</c:v>
                </c:pt>
                <c:pt idx="4076">
                  <c:v>6.5510000000000002</c:v>
                </c:pt>
                <c:pt idx="4077">
                  <c:v>6.5510000000000002</c:v>
                </c:pt>
                <c:pt idx="4078">
                  <c:v>6.5510000000000002</c:v>
                </c:pt>
                <c:pt idx="4079">
                  <c:v>6.5510000000000002</c:v>
                </c:pt>
                <c:pt idx="4080">
                  <c:v>6.5510000000000002</c:v>
                </c:pt>
                <c:pt idx="4081">
                  <c:v>6.5510000000000002</c:v>
                </c:pt>
                <c:pt idx="4082">
                  <c:v>6.5519999999999996</c:v>
                </c:pt>
                <c:pt idx="4083">
                  <c:v>6.5519999999999996</c:v>
                </c:pt>
                <c:pt idx="4084">
                  <c:v>6.556</c:v>
                </c:pt>
                <c:pt idx="4085">
                  <c:v>6.5629999999999997</c:v>
                </c:pt>
                <c:pt idx="4086">
                  <c:v>6.5629999999999997</c:v>
                </c:pt>
                <c:pt idx="4087">
                  <c:v>6.5629999999999997</c:v>
                </c:pt>
                <c:pt idx="4088">
                  <c:v>6.5629999999999997</c:v>
                </c:pt>
                <c:pt idx="4089">
                  <c:v>6.5629999999999997</c:v>
                </c:pt>
                <c:pt idx="4090">
                  <c:v>6.5670000000000002</c:v>
                </c:pt>
                <c:pt idx="4091">
                  <c:v>6.5679999999999996</c:v>
                </c:pt>
                <c:pt idx="4092">
                  <c:v>6.569</c:v>
                </c:pt>
                <c:pt idx="4093">
                  <c:v>6.5750000000000002</c:v>
                </c:pt>
                <c:pt idx="4094">
                  <c:v>6.5750000000000002</c:v>
                </c:pt>
                <c:pt idx="4095">
                  <c:v>6.5750000000000002</c:v>
                </c:pt>
                <c:pt idx="4096">
                  <c:v>6.5750000000000002</c:v>
                </c:pt>
                <c:pt idx="4097">
                  <c:v>6.5759999999999996</c:v>
                </c:pt>
                <c:pt idx="4098">
                  <c:v>6.5759999999999996</c:v>
                </c:pt>
                <c:pt idx="4099">
                  <c:v>6.61</c:v>
                </c:pt>
                <c:pt idx="4100">
                  <c:v>6.6109999999999998</c:v>
                </c:pt>
                <c:pt idx="4101">
                  <c:v>6.6219999999999999</c:v>
                </c:pt>
                <c:pt idx="4102">
                  <c:v>6.6219999999999999</c:v>
                </c:pt>
                <c:pt idx="4103">
                  <c:v>6.6219999999999999</c:v>
                </c:pt>
                <c:pt idx="4104">
                  <c:v>6.6219999999999999</c:v>
                </c:pt>
                <c:pt idx="4105">
                  <c:v>6.6219999999999999</c:v>
                </c:pt>
                <c:pt idx="4106">
                  <c:v>6.6219999999999999</c:v>
                </c:pt>
                <c:pt idx="4107">
                  <c:v>6.6219999999999999</c:v>
                </c:pt>
                <c:pt idx="4108">
                  <c:v>6.6230000000000002</c:v>
                </c:pt>
                <c:pt idx="4109">
                  <c:v>6.6340000000000003</c:v>
                </c:pt>
                <c:pt idx="4110">
                  <c:v>6.6340000000000003</c:v>
                </c:pt>
                <c:pt idx="4111">
                  <c:v>6.6340000000000003</c:v>
                </c:pt>
                <c:pt idx="4112">
                  <c:v>6.6340000000000003</c:v>
                </c:pt>
                <c:pt idx="4113">
                  <c:v>6.6580000000000004</c:v>
                </c:pt>
                <c:pt idx="4114">
                  <c:v>6.6580000000000004</c:v>
                </c:pt>
                <c:pt idx="4115">
                  <c:v>6.6589999999999998</c:v>
                </c:pt>
                <c:pt idx="4116">
                  <c:v>6.6609999999999996</c:v>
                </c:pt>
                <c:pt idx="4117">
                  <c:v>6.6710000000000003</c:v>
                </c:pt>
                <c:pt idx="4118">
                  <c:v>6.6719999999999997</c:v>
                </c:pt>
                <c:pt idx="4119">
                  <c:v>6.68</c:v>
                </c:pt>
                <c:pt idx="4120">
                  <c:v>6.68</c:v>
                </c:pt>
                <c:pt idx="4121">
                  <c:v>6.681</c:v>
                </c:pt>
                <c:pt idx="4122">
                  <c:v>6.681</c:v>
                </c:pt>
                <c:pt idx="4123">
                  <c:v>6.681</c:v>
                </c:pt>
                <c:pt idx="4124">
                  <c:v>6.681</c:v>
                </c:pt>
                <c:pt idx="4125">
                  <c:v>6.681</c:v>
                </c:pt>
                <c:pt idx="4126">
                  <c:v>6.681</c:v>
                </c:pt>
                <c:pt idx="4127">
                  <c:v>6.6820000000000004</c:v>
                </c:pt>
                <c:pt idx="4128">
                  <c:v>6.6820000000000004</c:v>
                </c:pt>
                <c:pt idx="4129">
                  <c:v>6.6820000000000004</c:v>
                </c:pt>
                <c:pt idx="4130">
                  <c:v>6.6820000000000004</c:v>
                </c:pt>
                <c:pt idx="4131">
                  <c:v>6.6820000000000004</c:v>
                </c:pt>
                <c:pt idx="4132">
                  <c:v>6.6820000000000004</c:v>
                </c:pt>
                <c:pt idx="4133">
                  <c:v>6.6849999999999996</c:v>
                </c:pt>
                <c:pt idx="4134">
                  <c:v>6.6929999999999996</c:v>
                </c:pt>
                <c:pt idx="4135">
                  <c:v>6.6929999999999996</c:v>
                </c:pt>
                <c:pt idx="4136">
                  <c:v>6.6929999999999996</c:v>
                </c:pt>
                <c:pt idx="4137">
                  <c:v>6.694</c:v>
                </c:pt>
                <c:pt idx="4138">
                  <c:v>6.694</c:v>
                </c:pt>
                <c:pt idx="4139">
                  <c:v>6.694</c:v>
                </c:pt>
                <c:pt idx="4140">
                  <c:v>6.7050000000000001</c:v>
                </c:pt>
                <c:pt idx="4141">
                  <c:v>6.7050000000000001</c:v>
                </c:pt>
                <c:pt idx="4142">
                  <c:v>6.7050000000000001</c:v>
                </c:pt>
                <c:pt idx="4143">
                  <c:v>6.7050000000000001</c:v>
                </c:pt>
                <c:pt idx="4144">
                  <c:v>6.7060000000000004</c:v>
                </c:pt>
                <c:pt idx="4145">
                  <c:v>6.7080000000000002</c:v>
                </c:pt>
                <c:pt idx="4146">
                  <c:v>6.7169999999999996</c:v>
                </c:pt>
                <c:pt idx="4147">
                  <c:v>6.7169999999999996</c:v>
                </c:pt>
                <c:pt idx="4148">
                  <c:v>6.7169999999999996</c:v>
                </c:pt>
                <c:pt idx="4149">
                  <c:v>6.718</c:v>
                </c:pt>
                <c:pt idx="4150">
                  <c:v>6.718</c:v>
                </c:pt>
                <c:pt idx="4151">
                  <c:v>6.7309999999999999</c:v>
                </c:pt>
                <c:pt idx="4152">
                  <c:v>6.7409999999999997</c:v>
                </c:pt>
                <c:pt idx="4153">
                  <c:v>6.7430000000000003</c:v>
                </c:pt>
                <c:pt idx="4154">
                  <c:v>6.7530000000000001</c:v>
                </c:pt>
                <c:pt idx="4155">
                  <c:v>6.7530000000000001</c:v>
                </c:pt>
                <c:pt idx="4156">
                  <c:v>6.7649999999999997</c:v>
                </c:pt>
                <c:pt idx="4157">
                  <c:v>6.7649999999999997</c:v>
                </c:pt>
                <c:pt idx="4158">
                  <c:v>6.7649999999999997</c:v>
                </c:pt>
                <c:pt idx="4159">
                  <c:v>6.7649999999999997</c:v>
                </c:pt>
                <c:pt idx="4160">
                  <c:v>6.7649999999999997</c:v>
                </c:pt>
                <c:pt idx="4161">
                  <c:v>6.7649999999999997</c:v>
                </c:pt>
                <c:pt idx="4162">
                  <c:v>6.766</c:v>
                </c:pt>
                <c:pt idx="4163">
                  <c:v>6.7679999999999998</c:v>
                </c:pt>
                <c:pt idx="4164">
                  <c:v>6.7750000000000004</c:v>
                </c:pt>
                <c:pt idx="4165">
                  <c:v>6.7770000000000001</c:v>
                </c:pt>
                <c:pt idx="4166">
                  <c:v>6.7770000000000001</c:v>
                </c:pt>
                <c:pt idx="4167">
                  <c:v>6.7770000000000001</c:v>
                </c:pt>
                <c:pt idx="4168">
                  <c:v>6.7770000000000001</c:v>
                </c:pt>
                <c:pt idx="4169">
                  <c:v>6.7779999999999996</c:v>
                </c:pt>
                <c:pt idx="4170">
                  <c:v>6.8010000000000002</c:v>
                </c:pt>
                <c:pt idx="4171">
                  <c:v>6.8120000000000003</c:v>
                </c:pt>
                <c:pt idx="4172">
                  <c:v>6.8129999999999997</c:v>
                </c:pt>
                <c:pt idx="4173">
                  <c:v>6.8239999999999998</c:v>
                </c:pt>
                <c:pt idx="4174">
                  <c:v>6.8239999999999998</c:v>
                </c:pt>
                <c:pt idx="4175">
                  <c:v>6.8250000000000002</c:v>
                </c:pt>
                <c:pt idx="4176">
                  <c:v>6.8360000000000003</c:v>
                </c:pt>
                <c:pt idx="4177">
                  <c:v>6.8360000000000003</c:v>
                </c:pt>
                <c:pt idx="4178">
                  <c:v>6.8360000000000003</c:v>
                </c:pt>
                <c:pt idx="4179">
                  <c:v>6.8360000000000003</c:v>
                </c:pt>
                <c:pt idx="4180">
                  <c:v>6.8369999999999997</c:v>
                </c:pt>
                <c:pt idx="4181">
                  <c:v>6.8369999999999997</c:v>
                </c:pt>
                <c:pt idx="4182">
                  <c:v>6.8479999999999999</c:v>
                </c:pt>
                <c:pt idx="4183">
                  <c:v>6.8479999999999999</c:v>
                </c:pt>
                <c:pt idx="4184">
                  <c:v>6.8479999999999999</c:v>
                </c:pt>
                <c:pt idx="4185">
                  <c:v>6.8479999999999999</c:v>
                </c:pt>
                <c:pt idx="4186">
                  <c:v>6.8609999999999998</c:v>
                </c:pt>
                <c:pt idx="4187">
                  <c:v>6.8710000000000004</c:v>
                </c:pt>
                <c:pt idx="4188">
                  <c:v>6.8719999999999999</c:v>
                </c:pt>
                <c:pt idx="4189">
                  <c:v>6.8849999999999998</c:v>
                </c:pt>
                <c:pt idx="4190">
                  <c:v>6.8860000000000001</c:v>
                </c:pt>
                <c:pt idx="4191">
                  <c:v>6.89</c:v>
                </c:pt>
                <c:pt idx="4192">
                  <c:v>6.8959999999999999</c:v>
                </c:pt>
                <c:pt idx="4193">
                  <c:v>6.8959999999999999</c:v>
                </c:pt>
                <c:pt idx="4194">
                  <c:v>6.8959999999999999</c:v>
                </c:pt>
                <c:pt idx="4195">
                  <c:v>6.8959999999999999</c:v>
                </c:pt>
                <c:pt idx="4196">
                  <c:v>6.8959999999999999</c:v>
                </c:pt>
                <c:pt idx="4197">
                  <c:v>6.8979999999999997</c:v>
                </c:pt>
                <c:pt idx="4198">
                  <c:v>6.9080000000000004</c:v>
                </c:pt>
                <c:pt idx="4199">
                  <c:v>6.9080000000000004</c:v>
                </c:pt>
                <c:pt idx="4200">
                  <c:v>6.9080000000000004</c:v>
                </c:pt>
                <c:pt idx="4201">
                  <c:v>6.9080000000000004</c:v>
                </c:pt>
                <c:pt idx="4202">
                  <c:v>6.9080000000000004</c:v>
                </c:pt>
                <c:pt idx="4203">
                  <c:v>6.9080000000000004</c:v>
                </c:pt>
                <c:pt idx="4204">
                  <c:v>6.9080000000000004</c:v>
                </c:pt>
                <c:pt idx="4205">
                  <c:v>6.9089999999999998</c:v>
                </c:pt>
                <c:pt idx="4206">
                  <c:v>6.91</c:v>
                </c:pt>
                <c:pt idx="4207">
                  <c:v>6.9119999999999999</c:v>
                </c:pt>
                <c:pt idx="4208">
                  <c:v>6.92</c:v>
                </c:pt>
                <c:pt idx="4209">
                  <c:v>6.92</c:v>
                </c:pt>
                <c:pt idx="4210">
                  <c:v>6.92</c:v>
                </c:pt>
                <c:pt idx="4211">
                  <c:v>6.92</c:v>
                </c:pt>
                <c:pt idx="4212">
                  <c:v>6.92</c:v>
                </c:pt>
                <c:pt idx="4213">
                  <c:v>6.9210000000000003</c:v>
                </c:pt>
                <c:pt idx="4214">
                  <c:v>6.9279999999999999</c:v>
                </c:pt>
                <c:pt idx="4215">
                  <c:v>6.9279999999999999</c:v>
                </c:pt>
                <c:pt idx="4216">
                  <c:v>6.9320000000000004</c:v>
                </c:pt>
                <c:pt idx="4217">
                  <c:v>6.9560000000000004</c:v>
                </c:pt>
                <c:pt idx="4218">
                  <c:v>6.968</c:v>
                </c:pt>
                <c:pt idx="4219">
                  <c:v>6.968</c:v>
                </c:pt>
                <c:pt idx="4220">
                  <c:v>6.968</c:v>
                </c:pt>
                <c:pt idx="4221">
                  <c:v>6.968</c:v>
                </c:pt>
                <c:pt idx="4222">
                  <c:v>6.9690000000000003</c:v>
                </c:pt>
                <c:pt idx="4223">
                  <c:v>6.9770000000000003</c:v>
                </c:pt>
                <c:pt idx="4224">
                  <c:v>6.98</c:v>
                </c:pt>
                <c:pt idx="4225">
                  <c:v>6.98</c:v>
                </c:pt>
                <c:pt idx="4226">
                  <c:v>6.98</c:v>
                </c:pt>
                <c:pt idx="4227">
                  <c:v>6.98</c:v>
                </c:pt>
                <c:pt idx="4228">
                  <c:v>6.98</c:v>
                </c:pt>
                <c:pt idx="4229">
                  <c:v>6.98</c:v>
                </c:pt>
                <c:pt idx="4230">
                  <c:v>6.9809999999999999</c:v>
                </c:pt>
                <c:pt idx="4231">
                  <c:v>6.9809999999999999</c:v>
                </c:pt>
                <c:pt idx="4232">
                  <c:v>6.992</c:v>
                </c:pt>
                <c:pt idx="4233">
                  <c:v>6.992</c:v>
                </c:pt>
                <c:pt idx="4234">
                  <c:v>6.9930000000000003</c:v>
                </c:pt>
                <c:pt idx="4235">
                  <c:v>6.9930000000000003</c:v>
                </c:pt>
                <c:pt idx="4236">
                  <c:v>6.9930000000000003</c:v>
                </c:pt>
                <c:pt idx="4237">
                  <c:v>7.0039999999999996</c:v>
                </c:pt>
                <c:pt idx="4238">
                  <c:v>7.0039999999999996</c:v>
                </c:pt>
                <c:pt idx="4239">
                  <c:v>7.0039999999999996</c:v>
                </c:pt>
                <c:pt idx="4240">
                  <c:v>7.0049999999999999</c:v>
                </c:pt>
                <c:pt idx="4241">
                  <c:v>7.0060000000000002</c:v>
                </c:pt>
                <c:pt idx="4242">
                  <c:v>7.0069999999999997</c:v>
                </c:pt>
                <c:pt idx="4243">
                  <c:v>7.016</c:v>
                </c:pt>
                <c:pt idx="4244">
                  <c:v>7.016</c:v>
                </c:pt>
                <c:pt idx="4245">
                  <c:v>7.0170000000000003</c:v>
                </c:pt>
                <c:pt idx="4246">
                  <c:v>7.024</c:v>
                </c:pt>
                <c:pt idx="4247">
                  <c:v>7.024</c:v>
                </c:pt>
                <c:pt idx="4248">
                  <c:v>7.0279999999999996</c:v>
                </c:pt>
                <c:pt idx="4249">
                  <c:v>7.0289999999999999</c:v>
                </c:pt>
                <c:pt idx="4250">
                  <c:v>7.04</c:v>
                </c:pt>
                <c:pt idx="4251">
                  <c:v>7.04</c:v>
                </c:pt>
                <c:pt idx="4252">
                  <c:v>7.04</c:v>
                </c:pt>
                <c:pt idx="4253">
                  <c:v>7.0519999999999996</c:v>
                </c:pt>
                <c:pt idx="4254">
                  <c:v>7.0519999999999996</c:v>
                </c:pt>
                <c:pt idx="4255">
                  <c:v>7.0519999999999996</c:v>
                </c:pt>
                <c:pt idx="4256">
                  <c:v>7.0529999999999999</c:v>
                </c:pt>
                <c:pt idx="4257">
                  <c:v>7.0529999999999999</c:v>
                </c:pt>
                <c:pt idx="4258">
                  <c:v>7.0549999999999997</c:v>
                </c:pt>
                <c:pt idx="4259">
                  <c:v>7.0640000000000001</c:v>
                </c:pt>
                <c:pt idx="4260">
                  <c:v>7.0640000000000001</c:v>
                </c:pt>
                <c:pt idx="4261">
                  <c:v>7.0640000000000001</c:v>
                </c:pt>
                <c:pt idx="4262">
                  <c:v>7.0640000000000001</c:v>
                </c:pt>
                <c:pt idx="4263">
                  <c:v>7.0640000000000001</c:v>
                </c:pt>
                <c:pt idx="4264">
                  <c:v>7.1</c:v>
                </c:pt>
                <c:pt idx="4265">
                  <c:v>7.1120000000000001</c:v>
                </c:pt>
                <c:pt idx="4266">
                  <c:v>7.1120000000000001</c:v>
                </c:pt>
                <c:pt idx="4267">
                  <c:v>7.1120000000000001</c:v>
                </c:pt>
                <c:pt idx="4268">
                  <c:v>7.1130000000000004</c:v>
                </c:pt>
                <c:pt idx="4269">
                  <c:v>7.1210000000000004</c:v>
                </c:pt>
                <c:pt idx="4270">
                  <c:v>7.1239999999999997</c:v>
                </c:pt>
                <c:pt idx="4271">
                  <c:v>7.1239999999999997</c:v>
                </c:pt>
                <c:pt idx="4272">
                  <c:v>7.1239999999999997</c:v>
                </c:pt>
                <c:pt idx="4273">
                  <c:v>7.1239999999999997</c:v>
                </c:pt>
                <c:pt idx="4274">
                  <c:v>7.1239999999999997</c:v>
                </c:pt>
                <c:pt idx="4275">
                  <c:v>7.1239999999999997</c:v>
                </c:pt>
                <c:pt idx="4276">
                  <c:v>7.1239999999999997</c:v>
                </c:pt>
                <c:pt idx="4277">
                  <c:v>7.1239999999999997</c:v>
                </c:pt>
                <c:pt idx="4278">
                  <c:v>7.1239999999999997</c:v>
                </c:pt>
                <c:pt idx="4279">
                  <c:v>7.1239999999999997</c:v>
                </c:pt>
                <c:pt idx="4280">
                  <c:v>7.125</c:v>
                </c:pt>
                <c:pt idx="4281">
                  <c:v>7.1360000000000001</c:v>
                </c:pt>
                <c:pt idx="4282">
                  <c:v>7.1360000000000001</c:v>
                </c:pt>
                <c:pt idx="4283">
                  <c:v>7.1360000000000001</c:v>
                </c:pt>
                <c:pt idx="4284">
                  <c:v>7.1360000000000001</c:v>
                </c:pt>
                <c:pt idx="4285">
                  <c:v>7.1369999999999996</c:v>
                </c:pt>
                <c:pt idx="4286">
                  <c:v>7.14</c:v>
                </c:pt>
                <c:pt idx="4287">
                  <c:v>7.14</c:v>
                </c:pt>
                <c:pt idx="4288">
                  <c:v>7.16</c:v>
                </c:pt>
                <c:pt idx="4289">
                  <c:v>7.16</c:v>
                </c:pt>
                <c:pt idx="4290">
                  <c:v>7.16</c:v>
                </c:pt>
                <c:pt idx="4291">
                  <c:v>7.16</c:v>
                </c:pt>
                <c:pt idx="4292">
                  <c:v>7.1609999999999996</c:v>
                </c:pt>
                <c:pt idx="4293">
                  <c:v>7.173</c:v>
                </c:pt>
                <c:pt idx="4294">
                  <c:v>7.173</c:v>
                </c:pt>
                <c:pt idx="4295">
                  <c:v>7.173</c:v>
                </c:pt>
                <c:pt idx="4296">
                  <c:v>7.1840000000000002</c:v>
                </c:pt>
                <c:pt idx="4297">
                  <c:v>7.1959999999999997</c:v>
                </c:pt>
                <c:pt idx="4298">
                  <c:v>7.1959999999999997</c:v>
                </c:pt>
                <c:pt idx="4299">
                  <c:v>7.1959999999999997</c:v>
                </c:pt>
                <c:pt idx="4300">
                  <c:v>7.1959999999999997</c:v>
                </c:pt>
                <c:pt idx="4301">
                  <c:v>7.1959999999999997</c:v>
                </c:pt>
                <c:pt idx="4302">
                  <c:v>7.1959999999999997</c:v>
                </c:pt>
                <c:pt idx="4303">
                  <c:v>7.1959999999999997</c:v>
                </c:pt>
                <c:pt idx="4304">
                  <c:v>7.1959999999999997</c:v>
                </c:pt>
                <c:pt idx="4305">
                  <c:v>7.1970000000000001</c:v>
                </c:pt>
                <c:pt idx="4306">
                  <c:v>7.2089999999999996</c:v>
                </c:pt>
                <c:pt idx="4307">
                  <c:v>7.2089999999999996</c:v>
                </c:pt>
                <c:pt idx="4308">
                  <c:v>7.2089999999999996</c:v>
                </c:pt>
                <c:pt idx="4309">
                  <c:v>7.2089999999999996</c:v>
                </c:pt>
                <c:pt idx="4310">
                  <c:v>7.2229999999999999</c:v>
                </c:pt>
                <c:pt idx="4311">
                  <c:v>7.23</c:v>
                </c:pt>
                <c:pt idx="4312">
                  <c:v>7.2450000000000001</c:v>
                </c:pt>
                <c:pt idx="4313">
                  <c:v>7.2560000000000002</c:v>
                </c:pt>
                <c:pt idx="4314">
                  <c:v>7.2690000000000001</c:v>
                </c:pt>
                <c:pt idx="4315">
                  <c:v>7.2809999999999997</c:v>
                </c:pt>
                <c:pt idx="4316">
                  <c:v>7.2809999999999997</c:v>
                </c:pt>
                <c:pt idx="4317">
                  <c:v>7.282</c:v>
                </c:pt>
                <c:pt idx="4318">
                  <c:v>7.282</c:v>
                </c:pt>
                <c:pt idx="4319">
                  <c:v>7.3029999999999999</c:v>
                </c:pt>
                <c:pt idx="4320">
                  <c:v>7.3049999999999997</c:v>
                </c:pt>
                <c:pt idx="4321">
                  <c:v>7.33</c:v>
                </c:pt>
                <c:pt idx="4322">
                  <c:v>7.33</c:v>
                </c:pt>
                <c:pt idx="4323">
                  <c:v>7.33</c:v>
                </c:pt>
                <c:pt idx="4324">
                  <c:v>7.3339999999999996</c:v>
                </c:pt>
                <c:pt idx="4325">
                  <c:v>7.3419999999999996</c:v>
                </c:pt>
                <c:pt idx="4326">
                  <c:v>7.3419999999999996</c:v>
                </c:pt>
                <c:pt idx="4327">
                  <c:v>7.3419999999999996</c:v>
                </c:pt>
                <c:pt idx="4328">
                  <c:v>7.3540000000000001</c:v>
                </c:pt>
                <c:pt idx="4329">
                  <c:v>7.3540000000000001</c:v>
                </c:pt>
                <c:pt idx="4330">
                  <c:v>7.3559999999999999</c:v>
                </c:pt>
                <c:pt idx="4331">
                  <c:v>7.3659999999999997</c:v>
                </c:pt>
                <c:pt idx="4332">
                  <c:v>7.3659999999999997</c:v>
                </c:pt>
                <c:pt idx="4333">
                  <c:v>7.3719999999999999</c:v>
                </c:pt>
                <c:pt idx="4334">
                  <c:v>7.3730000000000002</c:v>
                </c:pt>
                <c:pt idx="4335">
                  <c:v>7.3730000000000002</c:v>
                </c:pt>
                <c:pt idx="4336">
                  <c:v>7.3730000000000002</c:v>
                </c:pt>
                <c:pt idx="4337">
                  <c:v>7.3730000000000002</c:v>
                </c:pt>
                <c:pt idx="4338">
                  <c:v>7.3780000000000001</c:v>
                </c:pt>
                <c:pt idx="4339">
                  <c:v>7.3810000000000002</c:v>
                </c:pt>
                <c:pt idx="4340">
                  <c:v>7.391</c:v>
                </c:pt>
                <c:pt idx="4341">
                  <c:v>7.3979999999999997</c:v>
                </c:pt>
                <c:pt idx="4342">
                  <c:v>7.4020000000000001</c:v>
                </c:pt>
                <c:pt idx="4343">
                  <c:v>7.4020000000000001</c:v>
                </c:pt>
                <c:pt idx="4344">
                  <c:v>7.4029999999999996</c:v>
                </c:pt>
                <c:pt idx="4345">
                  <c:v>7.4139999999999997</c:v>
                </c:pt>
                <c:pt idx="4346">
                  <c:v>7.4139999999999997</c:v>
                </c:pt>
                <c:pt idx="4347">
                  <c:v>7.4139999999999997</c:v>
                </c:pt>
                <c:pt idx="4348">
                  <c:v>7.415</c:v>
                </c:pt>
                <c:pt idx="4349">
                  <c:v>7.4269999999999996</c:v>
                </c:pt>
                <c:pt idx="4350">
                  <c:v>7.4269999999999996</c:v>
                </c:pt>
                <c:pt idx="4351">
                  <c:v>7.43</c:v>
                </c:pt>
                <c:pt idx="4352">
                  <c:v>7.4390000000000001</c:v>
                </c:pt>
                <c:pt idx="4353">
                  <c:v>7.444</c:v>
                </c:pt>
                <c:pt idx="4354">
                  <c:v>7.4509999999999996</c:v>
                </c:pt>
                <c:pt idx="4355">
                  <c:v>7.4509999999999996</c:v>
                </c:pt>
                <c:pt idx="4356">
                  <c:v>7.452</c:v>
                </c:pt>
                <c:pt idx="4357">
                  <c:v>7.452</c:v>
                </c:pt>
                <c:pt idx="4358">
                  <c:v>7.4630000000000001</c:v>
                </c:pt>
                <c:pt idx="4359">
                  <c:v>7.4640000000000004</c:v>
                </c:pt>
                <c:pt idx="4360">
                  <c:v>7.4749999999999996</c:v>
                </c:pt>
                <c:pt idx="4361">
                  <c:v>7.476</c:v>
                </c:pt>
                <c:pt idx="4362">
                  <c:v>7.476</c:v>
                </c:pt>
                <c:pt idx="4363">
                  <c:v>7.476</c:v>
                </c:pt>
                <c:pt idx="4364">
                  <c:v>7.4770000000000003</c:v>
                </c:pt>
                <c:pt idx="4365">
                  <c:v>7.4770000000000003</c:v>
                </c:pt>
                <c:pt idx="4366">
                  <c:v>7.4880000000000004</c:v>
                </c:pt>
                <c:pt idx="4367">
                  <c:v>7.4880000000000004</c:v>
                </c:pt>
                <c:pt idx="4368">
                  <c:v>7.4880000000000004</c:v>
                </c:pt>
                <c:pt idx="4369">
                  <c:v>7.4889999999999999</c:v>
                </c:pt>
                <c:pt idx="4370">
                  <c:v>7.5</c:v>
                </c:pt>
                <c:pt idx="4371">
                  <c:v>7.5</c:v>
                </c:pt>
                <c:pt idx="4372">
                  <c:v>7.5019999999999998</c:v>
                </c:pt>
                <c:pt idx="4373">
                  <c:v>7.5119999999999996</c:v>
                </c:pt>
                <c:pt idx="4374">
                  <c:v>7.5119999999999996</c:v>
                </c:pt>
                <c:pt idx="4375">
                  <c:v>7.5129999999999999</c:v>
                </c:pt>
                <c:pt idx="4376">
                  <c:v>7.5149999999999997</c:v>
                </c:pt>
                <c:pt idx="4377">
                  <c:v>7.524</c:v>
                </c:pt>
                <c:pt idx="4378">
                  <c:v>7.53</c:v>
                </c:pt>
                <c:pt idx="4379">
                  <c:v>7.53</c:v>
                </c:pt>
                <c:pt idx="4380">
                  <c:v>7.5339999999999998</c:v>
                </c:pt>
                <c:pt idx="4381">
                  <c:v>7.5359999999999996</c:v>
                </c:pt>
                <c:pt idx="4382">
                  <c:v>7.5490000000000004</c:v>
                </c:pt>
                <c:pt idx="4383">
                  <c:v>7.5490000000000004</c:v>
                </c:pt>
                <c:pt idx="4384">
                  <c:v>7.55</c:v>
                </c:pt>
                <c:pt idx="4385">
                  <c:v>7.5609999999999999</c:v>
                </c:pt>
                <c:pt idx="4386">
                  <c:v>7.5609999999999999</c:v>
                </c:pt>
                <c:pt idx="4387">
                  <c:v>7.5609999999999999</c:v>
                </c:pt>
                <c:pt idx="4388">
                  <c:v>7.5609999999999999</c:v>
                </c:pt>
                <c:pt idx="4389">
                  <c:v>7.5609999999999999</c:v>
                </c:pt>
                <c:pt idx="4390">
                  <c:v>7.5609999999999999</c:v>
                </c:pt>
                <c:pt idx="4391">
                  <c:v>7.5609999999999999</c:v>
                </c:pt>
                <c:pt idx="4392">
                  <c:v>7.5609999999999999</c:v>
                </c:pt>
                <c:pt idx="4393">
                  <c:v>7.5609999999999999</c:v>
                </c:pt>
                <c:pt idx="4394">
                  <c:v>7.5730000000000004</c:v>
                </c:pt>
                <c:pt idx="4395">
                  <c:v>7.5730000000000004</c:v>
                </c:pt>
                <c:pt idx="4396">
                  <c:v>7.5730000000000004</c:v>
                </c:pt>
                <c:pt idx="4397">
                  <c:v>7.5730000000000004</c:v>
                </c:pt>
                <c:pt idx="4398">
                  <c:v>7.5739999999999998</c:v>
                </c:pt>
                <c:pt idx="4399">
                  <c:v>7.5780000000000003</c:v>
                </c:pt>
                <c:pt idx="4400">
                  <c:v>7.585</c:v>
                </c:pt>
                <c:pt idx="4401">
                  <c:v>7.5860000000000003</c:v>
                </c:pt>
                <c:pt idx="4402">
                  <c:v>7.5860000000000003</c:v>
                </c:pt>
                <c:pt idx="4403">
                  <c:v>7.5860000000000003</c:v>
                </c:pt>
                <c:pt idx="4404">
                  <c:v>7.5869999999999997</c:v>
                </c:pt>
                <c:pt idx="4405">
                  <c:v>7.5869999999999997</c:v>
                </c:pt>
                <c:pt idx="4406">
                  <c:v>7.5869999999999997</c:v>
                </c:pt>
                <c:pt idx="4407">
                  <c:v>7.59</c:v>
                </c:pt>
                <c:pt idx="4408">
                  <c:v>7.5970000000000004</c:v>
                </c:pt>
                <c:pt idx="4409">
                  <c:v>7.5979999999999999</c:v>
                </c:pt>
                <c:pt idx="4410">
                  <c:v>7.5979999999999999</c:v>
                </c:pt>
                <c:pt idx="4411">
                  <c:v>7.6050000000000004</c:v>
                </c:pt>
                <c:pt idx="4412">
                  <c:v>7.6070000000000002</c:v>
                </c:pt>
                <c:pt idx="4413">
                  <c:v>7.6109999999999998</c:v>
                </c:pt>
                <c:pt idx="4414">
                  <c:v>7.6219999999999999</c:v>
                </c:pt>
                <c:pt idx="4415">
                  <c:v>7.6219999999999999</c:v>
                </c:pt>
                <c:pt idx="4416">
                  <c:v>7.6260000000000003</c:v>
                </c:pt>
                <c:pt idx="4417">
                  <c:v>7.6289999999999996</c:v>
                </c:pt>
                <c:pt idx="4418">
                  <c:v>7.6340000000000003</c:v>
                </c:pt>
                <c:pt idx="4419">
                  <c:v>7.6340000000000003</c:v>
                </c:pt>
                <c:pt idx="4420">
                  <c:v>7.6340000000000003</c:v>
                </c:pt>
                <c:pt idx="4421">
                  <c:v>7.6349999999999998</c:v>
                </c:pt>
                <c:pt idx="4422">
                  <c:v>7.6459999999999999</c:v>
                </c:pt>
                <c:pt idx="4423">
                  <c:v>7.6459999999999999</c:v>
                </c:pt>
                <c:pt idx="4424">
                  <c:v>7.66</c:v>
                </c:pt>
                <c:pt idx="4425">
                  <c:v>7.6710000000000003</c:v>
                </c:pt>
                <c:pt idx="4426">
                  <c:v>7.6829999999999998</c:v>
                </c:pt>
                <c:pt idx="4427">
                  <c:v>7.6950000000000003</c:v>
                </c:pt>
                <c:pt idx="4428">
                  <c:v>7.6959999999999997</c:v>
                </c:pt>
                <c:pt idx="4429">
                  <c:v>7.7050000000000001</c:v>
                </c:pt>
                <c:pt idx="4430">
                  <c:v>7.7080000000000002</c:v>
                </c:pt>
                <c:pt idx="4431">
                  <c:v>7.7080000000000002</c:v>
                </c:pt>
                <c:pt idx="4432">
                  <c:v>7.7089999999999996</c:v>
                </c:pt>
                <c:pt idx="4433">
                  <c:v>7.7089999999999996</c:v>
                </c:pt>
                <c:pt idx="4434">
                  <c:v>7.7210000000000001</c:v>
                </c:pt>
                <c:pt idx="4435">
                  <c:v>7.7240000000000002</c:v>
                </c:pt>
                <c:pt idx="4436">
                  <c:v>7.7240000000000002</c:v>
                </c:pt>
                <c:pt idx="4437">
                  <c:v>7.7240000000000002</c:v>
                </c:pt>
                <c:pt idx="4438">
                  <c:v>7.7320000000000002</c:v>
                </c:pt>
                <c:pt idx="4439">
                  <c:v>7.7439999999999998</c:v>
                </c:pt>
                <c:pt idx="4440">
                  <c:v>7.7450000000000001</c:v>
                </c:pt>
                <c:pt idx="4441">
                  <c:v>7.7460000000000004</c:v>
                </c:pt>
                <c:pt idx="4442">
                  <c:v>7.7690000000000001</c:v>
                </c:pt>
                <c:pt idx="4443">
                  <c:v>7.7690000000000001</c:v>
                </c:pt>
                <c:pt idx="4444">
                  <c:v>7.7690000000000001</c:v>
                </c:pt>
                <c:pt idx="4445">
                  <c:v>7.7690000000000001</c:v>
                </c:pt>
                <c:pt idx="4446">
                  <c:v>7.7750000000000004</c:v>
                </c:pt>
                <c:pt idx="4447">
                  <c:v>7.7809999999999997</c:v>
                </c:pt>
                <c:pt idx="4448">
                  <c:v>7.7809999999999997</c:v>
                </c:pt>
                <c:pt idx="4449">
                  <c:v>7.7809999999999997</c:v>
                </c:pt>
                <c:pt idx="4450">
                  <c:v>7.7830000000000004</c:v>
                </c:pt>
                <c:pt idx="4451">
                  <c:v>7.7830000000000004</c:v>
                </c:pt>
                <c:pt idx="4452">
                  <c:v>7.7859999999999996</c:v>
                </c:pt>
                <c:pt idx="4453">
                  <c:v>7.7939999999999996</c:v>
                </c:pt>
                <c:pt idx="4454">
                  <c:v>7.7939999999999996</c:v>
                </c:pt>
                <c:pt idx="4455">
                  <c:v>7.7939999999999996</c:v>
                </c:pt>
                <c:pt idx="4456">
                  <c:v>7.7939999999999996</c:v>
                </c:pt>
                <c:pt idx="4457">
                  <c:v>7.7969999999999997</c:v>
                </c:pt>
                <c:pt idx="4458">
                  <c:v>7.798</c:v>
                </c:pt>
                <c:pt idx="4459">
                  <c:v>7.806</c:v>
                </c:pt>
                <c:pt idx="4460">
                  <c:v>7.806</c:v>
                </c:pt>
                <c:pt idx="4461">
                  <c:v>7.819</c:v>
                </c:pt>
                <c:pt idx="4462">
                  <c:v>7.82</c:v>
                </c:pt>
                <c:pt idx="4463">
                  <c:v>7.8230000000000004</c:v>
                </c:pt>
                <c:pt idx="4464">
                  <c:v>7.827</c:v>
                </c:pt>
                <c:pt idx="4465">
                  <c:v>7.8310000000000004</c:v>
                </c:pt>
                <c:pt idx="4466">
                  <c:v>7.8310000000000004</c:v>
                </c:pt>
                <c:pt idx="4467">
                  <c:v>7.843</c:v>
                </c:pt>
                <c:pt idx="4468">
                  <c:v>7.843</c:v>
                </c:pt>
                <c:pt idx="4469">
                  <c:v>7.843</c:v>
                </c:pt>
                <c:pt idx="4470">
                  <c:v>7.843</c:v>
                </c:pt>
                <c:pt idx="4471">
                  <c:v>7.843</c:v>
                </c:pt>
                <c:pt idx="4472">
                  <c:v>7.843</c:v>
                </c:pt>
                <c:pt idx="4473">
                  <c:v>7.8529999999999998</c:v>
                </c:pt>
                <c:pt idx="4474">
                  <c:v>7.8550000000000004</c:v>
                </c:pt>
                <c:pt idx="4475">
                  <c:v>7.8550000000000004</c:v>
                </c:pt>
                <c:pt idx="4476">
                  <c:v>7.8550000000000004</c:v>
                </c:pt>
                <c:pt idx="4477">
                  <c:v>7.8550000000000004</c:v>
                </c:pt>
                <c:pt idx="4478">
                  <c:v>7.8550000000000004</c:v>
                </c:pt>
                <c:pt idx="4479">
                  <c:v>7.8550000000000004</c:v>
                </c:pt>
                <c:pt idx="4480">
                  <c:v>7.8559999999999999</c:v>
                </c:pt>
                <c:pt idx="4481">
                  <c:v>7.8570000000000002</c:v>
                </c:pt>
                <c:pt idx="4482">
                  <c:v>7.8680000000000003</c:v>
                </c:pt>
                <c:pt idx="4483">
                  <c:v>7.8680000000000003</c:v>
                </c:pt>
                <c:pt idx="4484">
                  <c:v>7.88</c:v>
                </c:pt>
                <c:pt idx="4485">
                  <c:v>7.88</c:v>
                </c:pt>
                <c:pt idx="4486">
                  <c:v>7.88</c:v>
                </c:pt>
                <c:pt idx="4487">
                  <c:v>7.8810000000000002</c:v>
                </c:pt>
                <c:pt idx="4488">
                  <c:v>7.8819999999999997</c:v>
                </c:pt>
                <c:pt idx="4489">
                  <c:v>7.8940000000000001</c:v>
                </c:pt>
                <c:pt idx="4490">
                  <c:v>7.9050000000000002</c:v>
                </c:pt>
                <c:pt idx="4491">
                  <c:v>7.9059999999999997</c:v>
                </c:pt>
                <c:pt idx="4492">
                  <c:v>7.9169999999999998</c:v>
                </c:pt>
                <c:pt idx="4493">
                  <c:v>7.9169999999999998</c:v>
                </c:pt>
                <c:pt idx="4494">
                  <c:v>7.9169999999999998</c:v>
                </c:pt>
                <c:pt idx="4495">
                  <c:v>7.9169999999999998</c:v>
                </c:pt>
                <c:pt idx="4496">
                  <c:v>7.9169999999999998</c:v>
                </c:pt>
                <c:pt idx="4497">
                  <c:v>7.9169999999999998</c:v>
                </c:pt>
                <c:pt idx="4498">
                  <c:v>7.9290000000000003</c:v>
                </c:pt>
                <c:pt idx="4499">
                  <c:v>7.9290000000000003</c:v>
                </c:pt>
                <c:pt idx="4500">
                  <c:v>7.9290000000000003</c:v>
                </c:pt>
                <c:pt idx="4501">
                  <c:v>7.9290000000000003</c:v>
                </c:pt>
                <c:pt idx="4502">
                  <c:v>7.9290000000000003</c:v>
                </c:pt>
                <c:pt idx="4503">
                  <c:v>7.931</c:v>
                </c:pt>
                <c:pt idx="4504">
                  <c:v>7.9409999999999998</c:v>
                </c:pt>
                <c:pt idx="4505">
                  <c:v>7.9420000000000002</c:v>
                </c:pt>
                <c:pt idx="4506">
                  <c:v>7.9420000000000002</c:v>
                </c:pt>
                <c:pt idx="4507">
                  <c:v>7.9420000000000002</c:v>
                </c:pt>
                <c:pt idx="4508">
                  <c:v>7.9429999999999996</c:v>
                </c:pt>
                <c:pt idx="4509">
                  <c:v>7.9539999999999997</c:v>
                </c:pt>
                <c:pt idx="4510">
                  <c:v>7.9539999999999997</c:v>
                </c:pt>
                <c:pt idx="4511">
                  <c:v>7.9550000000000001</c:v>
                </c:pt>
                <c:pt idx="4512">
                  <c:v>7.9580000000000002</c:v>
                </c:pt>
                <c:pt idx="4513">
                  <c:v>7.9610000000000003</c:v>
                </c:pt>
                <c:pt idx="4514">
                  <c:v>7.9809999999999999</c:v>
                </c:pt>
                <c:pt idx="4515">
                  <c:v>7.9909999999999997</c:v>
                </c:pt>
                <c:pt idx="4516">
                  <c:v>7.9909999999999997</c:v>
                </c:pt>
                <c:pt idx="4517">
                  <c:v>7.9909999999999997</c:v>
                </c:pt>
                <c:pt idx="4518">
                  <c:v>7.9909999999999997</c:v>
                </c:pt>
                <c:pt idx="4519">
                  <c:v>7.9909999999999997</c:v>
                </c:pt>
                <c:pt idx="4520">
                  <c:v>7.992</c:v>
                </c:pt>
                <c:pt idx="4521">
                  <c:v>7.9939999999999998</c:v>
                </c:pt>
                <c:pt idx="4522">
                  <c:v>7.9969999999999999</c:v>
                </c:pt>
                <c:pt idx="4523">
                  <c:v>8.0030000000000001</c:v>
                </c:pt>
                <c:pt idx="4524">
                  <c:v>8.0039999999999996</c:v>
                </c:pt>
                <c:pt idx="4525">
                  <c:v>8.0039999999999996</c:v>
                </c:pt>
                <c:pt idx="4526">
                  <c:v>8.0169999999999995</c:v>
                </c:pt>
                <c:pt idx="4527">
                  <c:v>8.0250000000000004</c:v>
                </c:pt>
                <c:pt idx="4528">
                  <c:v>8.0280000000000005</c:v>
                </c:pt>
                <c:pt idx="4529">
                  <c:v>8.0280000000000005</c:v>
                </c:pt>
                <c:pt idx="4530">
                  <c:v>8.0280000000000005</c:v>
                </c:pt>
                <c:pt idx="4531">
                  <c:v>8.0280000000000005</c:v>
                </c:pt>
                <c:pt idx="4532">
                  <c:v>8.0280000000000005</c:v>
                </c:pt>
                <c:pt idx="4533">
                  <c:v>8.0359999999999996</c:v>
                </c:pt>
                <c:pt idx="4534">
                  <c:v>8.0410000000000004</c:v>
                </c:pt>
                <c:pt idx="4535">
                  <c:v>8.0410000000000004</c:v>
                </c:pt>
                <c:pt idx="4536">
                  <c:v>8.0559999999999992</c:v>
                </c:pt>
                <c:pt idx="4537">
                  <c:v>8.0609999999999999</c:v>
                </c:pt>
                <c:pt idx="4538">
                  <c:v>8.0649999999999995</c:v>
                </c:pt>
                <c:pt idx="4539">
                  <c:v>8.0660000000000007</c:v>
                </c:pt>
                <c:pt idx="4540">
                  <c:v>8.0779999999999994</c:v>
                </c:pt>
                <c:pt idx="4541">
                  <c:v>8.0779999999999994</c:v>
                </c:pt>
                <c:pt idx="4542">
                  <c:v>8.0779999999999994</c:v>
                </c:pt>
                <c:pt idx="4543">
                  <c:v>8.08</c:v>
                </c:pt>
                <c:pt idx="4544">
                  <c:v>8.08</c:v>
                </c:pt>
                <c:pt idx="4545">
                  <c:v>8.08</c:v>
                </c:pt>
                <c:pt idx="4546">
                  <c:v>8.09</c:v>
                </c:pt>
                <c:pt idx="4547">
                  <c:v>8.09</c:v>
                </c:pt>
                <c:pt idx="4548">
                  <c:v>8.09</c:v>
                </c:pt>
                <c:pt idx="4549">
                  <c:v>8.09</c:v>
                </c:pt>
                <c:pt idx="4550">
                  <c:v>8.1</c:v>
                </c:pt>
                <c:pt idx="4551">
                  <c:v>8.1029999999999998</c:v>
                </c:pt>
                <c:pt idx="4552">
                  <c:v>8.1029999999999998</c:v>
                </c:pt>
                <c:pt idx="4553">
                  <c:v>8.1029999999999998</c:v>
                </c:pt>
                <c:pt idx="4554">
                  <c:v>8.1039999999999992</c:v>
                </c:pt>
                <c:pt idx="4555">
                  <c:v>8.1150000000000002</c:v>
                </c:pt>
                <c:pt idx="4556">
                  <c:v>8.1280000000000001</c:v>
                </c:pt>
                <c:pt idx="4557">
                  <c:v>8.14</c:v>
                </c:pt>
                <c:pt idx="4558">
                  <c:v>8.14</c:v>
                </c:pt>
                <c:pt idx="4559">
                  <c:v>8.1519999999999992</c:v>
                </c:pt>
                <c:pt idx="4560">
                  <c:v>8.1519999999999992</c:v>
                </c:pt>
                <c:pt idx="4561">
                  <c:v>8.1519999999999992</c:v>
                </c:pt>
                <c:pt idx="4562">
                  <c:v>8.1530000000000005</c:v>
                </c:pt>
                <c:pt idx="4563">
                  <c:v>8.1530000000000005</c:v>
                </c:pt>
                <c:pt idx="4564">
                  <c:v>8.1530000000000005</c:v>
                </c:pt>
                <c:pt idx="4565">
                  <c:v>8.1549999999999994</c:v>
                </c:pt>
                <c:pt idx="4566">
                  <c:v>8.1649999999999991</c:v>
                </c:pt>
                <c:pt idx="4567">
                  <c:v>8.1790000000000003</c:v>
                </c:pt>
                <c:pt idx="4568">
                  <c:v>8.19</c:v>
                </c:pt>
                <c:pt idx="4569">
                  <c:v>8.19</c:v>
                </c:pt>
                <c:pt idx="4570">
                  <c:v>8.1910000000000007</c:v>
                </c:pt>
                <c:pt idx="4571">
                  <c:v>8.1989999999999998</c:v>
                </c:pt>
                <c:pt idx="4572">
                  <c:v>8.1989999999999998</c:v>
                </c:pt>
                <c:pt idx="4573">
                  <c:v>8.2050000000000001</c:v>
                </c:pt>
                <c:pt idx="4574">
                  <c:v>8.2140000000000004</c:v>
                </c:pt>
                <c:pt idx="4575">
                  <c:v>8.2149999999999999</c:v>
                </c:pt>
                <c:pt idx="4576">
                  <c:v>8.2149999999999999</c:v>
                </c:pt>
                <c:pt idx="4577">
                  <c:v>8.2149999999999999</c:v>
                </c:pt>
                <c:pt idx="4578">
                  <c:v>8.2149999999999999</c:v>
                </c:pt>
                <c:pt idx="4579">
                  <c:v>8.2189999999999994</c:v>
                </c:pt>
                <c:pt idx="4580">
                  <c:v>8.2189999999999994</c:v>
                </c:pt>
                <c:pt idx="4581">
                  <c:v>8.2270000000000003</c:v>
                </c:pt>
                <c:pt idx="4582">
                  <c:v>8.2270000000000003</c:v>
                </c:pt>
                <c:pt idx="4583">
                  <c:v>8.2270000000000003</c:v>
                </c:pt>
                <c:pt idx="4584">
                  <c:v>8.2520000000000007</c:v>
                </c:pt>
                <c:pt idx="4585">
                  <c:v>8.2520000000000007</c:v>
                </c:pt>
                <c:pt idx="4586">
                  <c:v>8.2769999999999992</c:v>
                </c:pt>
                <c:pt idx="4587">
                  <c:v>8.2789999999999999</c:v>
                </c:pt>
                <c:pt idx="4588">
                  <c:v>8.2889999999999997</c:v>
                </c:pt>
                <c:pt idx="4589">
                  <c:v>8.2899999999999991</c:v>
                </c:pt>
                <c:pt idx="4590">
                  <c:v>8.2899999999999991</c:v>
                </c:pt>
                <c:pt idx="4591">
                  <c:v>8.2919999999999998</c:v>
                </c:pt>
                <c:pt idx="4592">
                  <c:v>8.2989999999999995</c:v>
                </c:pt>
                <c:pt idx="4593">
                  <c:v>8.3019999999999996</c:v>
                </c:pt>
                <c:pt idx="4594">
                  <c:v>8.3019999999999996</c:v>
                </c:pt>
                <c:pt idx="4595">
                  <c:v>8.3030000000000008</c:v>
                </c:pt>
                <c:pt idx="4596">
                  <c:v>8.3040000000000003</c:v>
                </c:pt>
                <c:pt idx="4597">
                  <c:v>8.3049999999999997</c:v>
                </c:pt>
                <c:pt idx="4598">
                  <c:v>8.3089999999999993</c:v>
                </c:pt>
                <c:pt idx="4599">
                  <c:v>8.3140000000000001</c:v>
                </c:pt>
                <c:pt idx="4600">
                  <c:v>8.3149999999999995</c:v>
                </c:pt>
                <c:pt idx="4601">
                  <c:v>8.3149999999999995</c:v>
                </c:pt>
                <c:pt idx="4602">
                  <c:v>8.3190000000000008</c:v>
                </c:pt>
                <c:pt idx="4603">
                  <c:v>8.3390000000000004</c:v>
                </c:pt>
                <c:pt idx="4604">
                  <c:v>8.34</c:v>
                </c:pt>
                <c:pt idx="4605">
                  <c:v>8.3420000000000005</c:v>
                </c:pt>
                <c:pt idx="4606">
                  <c:v>8.3640000000000008</c:v>
                </c:pt>
                <c:pt idx="4607">
                  <c:v>8.3640000000000008</c:v>
                </c:pt>
                <c:pt idx="4608">
                  <c:v>8.3770000000000007</c:v>
                </c:pt>
                <c:pt idx="4609">
                  <c:v>8.3770000000000007</c:v>
                </c:pt>
                <c:pt idx="4610">
                  <c:v>8.3889999999999993</c:v>
                </c:pt>
                <c:pt idx="4611">
                  <c:v>8.39</c:v>
                </c:pt>
                <c:pt idx="4612">
                  <c:v>8.391</c:v>
                </c:pt>
                <c:pt idx="4613">
                  <c:v>8.4139999999999997</c:v>
                </c:pt>
                <c:pt idx="4614">
                  <c:v>8.4149999999999991</c:v>
                </c:pt>
                <c:pt idx="4615">
                  <c:v>8.4149999999999991</c:v>
                </c:pt>
                <c:pt idx="4616">
                  <c:v>8.4179999999999993</c:v>
                </c:pt>
                <c:pt idx="4617">
                  <c:v>8.4269999999999996</c:v>
                </c:pt>
                <c:pt idx="4618">
                  <c:v>8.4280000000000008</c:v>
                </c:pt>
                <c:pt idx="4619">
                  <c:v>8.4390000000000001</c:v>
                </c:pt>
                <c:pt idx="4620">
                  <c:v>8.4390000000000001</c:v>
                </c:pt>
                <c:pt idx="4621">
                  <c:v>8.4390000000000001</c:v>
                </c:pt>
                <c:pt idx="4622">
                  <c:v>8.4390000000000001</c:v>
                </c:pt>
                <c:pt idx="4623">
                  <c:v>8.4390000000000001</c:v>
                </c:pt>
                <c:pt idx="4624">
                  <c:v>8.4390000000000001</c:v>
                </c:pt>
                <c:pt idx="4625">
                  <c:v>8.4390000000000001</c:v>
                </c:pt>
                <c:pt idx="4626">
                  <c:v>8.4390000000000001</c:v>
                </c:pt>
                <c:pt idx="4627">
                  <c:v>8.44</c:v>
                </c:pt>
                <c:pt idx="4628">
                  <c:v>8.44</c:v>
                </c:pt>
                <c:pt idx="4629">
                  <c:v>8.44</c:v>
                </c:pt>
                <c:pt idx="4630">
                  <c:v>8.4440000000000008</c:v>
                </c:pt>
                <c:pt idx="4631">
                  <c:v>8.452</c:v>
                </c:pt>
                <c:pt idx="4632">
                  <c:v>8.452</c:v>
                </c:pt>
                <c:pt idx="4633">
                  <c:v>8.4529999999999994</c:v>
                </c:pt>
                <c:pt idx="4634">
                  <c:v>8.4589999999999996</c:v>
                </c:pt>
                <c:pt idx="4635">
                  <c:v>8.4649999999999999</c:v>
                </c:pt>
                <c:pt idx="4636">
                  <c:v>8.4649999999999999</c:v>
                </c:pt>
                <c:pt idx="4637">
                  <c:v>8.4770000000000003</c:v>
                </c:pt>
                <c:pt idx="4638">
                  <c:v>8.4770000000000003</c:v>
                </c:pt>
                <c:pt idx="4639">
                  <c:v>8.4770000000000003</c:v>
                </c:pt>
                <c:pt idx="4640">
                  <c:v>8.48</c:v>
                </c:pt>
                <c:pt idx="4641">
                  <c:v>8.49</c:v>
                </c:pt>
                <c:pt idx="4642">
                  <c:v>8.5020000000000007</c:v>
                </c:pt>
                <c:pt idx="4643">
                  <c:v>8.5090000000000003</c:v>
                </c:pt>
                <c:pt idx="4644">
                  <c:v>8.5120000000000005</c:v>
                </c:pt>
                <c:pt idx="4645">
                  <c:v>8.5150000000000006</c:v>
                </c:pt>
                <c:pt idx="4646">
                  <c:v>8.516</c:v>
                </c:pt>
                <c:pt idx="4647">
                  <c:v>8.52</c:v>
                </c:pt>
                <c:pt idx="4648">
                  <c:v>8.5280000000000005</c:v>
                </c:pt>
                <c:pt idx="4649">
                  <c:v>8.5399999999999991</c:v>
                </c:pt>
                <c:pt idx="4650">
                  <c:v>8.5399999999999991</c:v>
                </c:pt>
                <c:pt idx="4651">
                  <c:v>8.5559999999999992</c:v>
                </c:pt>
                <c:pt idx="4652">
                  <c:v>8.56</c:v>
                </c:pt>
                <c:pt idx="4653">
                  <c:v>8.5649999999999995</c:v>
                </c:pt>
                <c:pt idx="4654">
                  <c:v>8.5660000000000007</c:v>
                </c:pt>
                <c:pt idx="4655">
                  <c:v>8.577</c:v>
                </c:pt>
                <c:pt idx="4656">
                  <c:v>8.577</c:v>
                </c:pt>
                <c:pt idx="4657">
                  <c:v>8.58</c:v>
                </c:pt>
                <c:pt idx="4658">
                  <c:v>8.59</c:v>
                </c:pt>
                <c:pt idx="4659">
                  <c:v>8.59</c:v>
                </c:pt>
                <c:pt idx="4660">
                  <c:v>8.59</c:v>
                </c:pt>
                <c:pt idx="4661">
                  <c:v>8.59</c:v>
                </c:pt>
                <c:pt idx="4662">
                  <c:v>8.59</c:v>
                </c:pt>
                <c:pt idx="4663">
                  <c:v>8.5909999999999993</c:v>
                </c:pt>
                <c:pt idx="4664">
                  <c:v>8.6020000000000003</c:v>
                </c:pt>
                <c:pt idx="4665">
                  <c:v>8.6020000000000003</c:v>
                </c:pt>
                <c:pt idx="4666">
                  <c:v>8.6020000000000003</c:v>
                </c:pt>
                <c:pt idx="4667">
                  <c:v>8.6029999999999998</c:v>
                </c:pt>
                <c:pt idx="4668">
                  <c:v>8.6029999999999998</c:v>
                </c:pt>
                <c:pt idx="4669">
                  <c:v>8.6150000000000002</c:v>
                </c:pt>
                <c:pt idx="4670">
                  <c:v>8.6150000000000002</c:v>
                </c:pt>
                <c:pt idx="4671">
                  <c:v>8.6150000000000002</c:v>
                </c:pt>
                <c:pt idx="4672">
                  <c:v>8.6150000000000002</c:v>
                </c:pt>
                <c:pt idx="4673">
                  <c:v>8.6150000000000002</c:v>
                </c:pt>
                <c:pt idx="4674">
                  <c:v>8.6159999999999997</c:v>
                </c:pt>
                <c:pt idx="4675">
                  <c:v>8.6159999999999997</c:v>
                </c:pt>
                <c:pt idx="4676">
                  <c:v>8.6189999999999998</c:v>
                </c:pt>
                <c:pt idx="4677">
                  <c:v>8.6280000000000001</c:v>
                </c:pt>
                <c:pt idx="4678">
                  <c:v>8.6280000000000001</c:v>
                </c:pt>
                <c:pt idx="4679">
                  <c:v>8.6530000000000005</c:v>
                </c:pt>
                <c:pt idx="4680">
                  <c:v>8.6560000000000006</c:v>
                </c:pt>
                <c:pt idx="4681">
                  <c:v>8.657</c:v>
                </c:pt>
                <c:pt idx="4682">
                  <c:v>8.6579999999999995</c:v>
                </c:pt>
                <c:pt idx="4683">
                  <c:v>8.6609999999999996</c:v>
                </c:pt>
                <c:pt idx="4684">
                  <c:v>8.6620000000000008</c:v>
                </c:pt>
                <c:pt idx="4685">
                  <c:v>8.6660000000000004</c:v>
                </c:pt>
                <c:pt idx="4686">
                  <c:v>8.6660000000000004</c:v>
                </c:pt>
                <c:pt idx="4687">
                  <c:v>8.6660000000000004</c:v>
                </c:pt>
                <c:pt idx="4688">
                  <c:v>8.6780000000000008</c:v>
                </c:pt>
                <c:pt idx="4689">
                  <c:v>8.6780000000000008</c:v>
                </c:pt>
                <c:pt idx="4690">
                  <c:v>8.6780000000000008</c:v>
                </c:pt>
                <c:pt idx="4691">
                  <c:v>8.6809999999999992</c:v>
                </c:pt>
                <c:pt idx="4692">
                  <c:v>8.6820000000000004</c:v>
                </c:pt>
                <c:pt idx="4693">
                  <c:v>8.6820000000000004</c:v>
                </c:pt>
                <c:pt idx="4694">
                  <c:v>8.6850000000000005</c:v>
                </c:pt>
                <c:pt idx="4695">
                  <c:v>8.6920000000000002</c:v>
                </c:pt>
                <c:pt idx="4696">
                  <c:v>8.7010000000000005</c:v>
                </c:pt>
                <c:pt idx="4697">
                  <c:v>8.7040000000000006</c:v>
                </c:pt>
                <c:pt idx="4698">
                  <c:v>8.7040000000000006</c:v>
                </c:pt>
                <c:pt idx="4699">
                  <c:v>8.7159999999999993</c:v>
                </c:pt>
                <c:pt idx="4700">
                  <c:v>8.7159999999999993</c:v>
                </c:pt>
                <c:pt idx="4701">
                  <c:v>8.7170000000000005</c:v>
                </c:pt>
                <c:pt idx="4702">
                  <c:v>8.7249999999999996</c:v>
                </c:pt>
                <c:pt idx="4703">
                  <c:v>8.7289999999999992</c:v>
                </c:pt>
                <c:pt idx="4704">
                  <c:v>8.73</c:v>
                </c:pt>
                <c:pt idx="4705">
                  <c:v>8.7409999999999997</c:v>
                </c:pt>
                <c:pt idx="4706">
                  <c:v>8.7409999999999997</c:v>
                </c:pt>
                <c:pt idx="4707">
                  <c:v>8.7409999999999997</c:v>
                </c:pt>
                <c:pt idx="4708">
                  <c:v>8.7409999999999997</c:v>
                </c:pt>
                <c:pt idx="4709">
                  <c:v>8.7409999999999997</c:v>
                </c:pt>
                <c:pt idx="4710">
                  <c:v>8.7420000000000009</c:v>
                </c:pt>
                <c:pt idx="4711">
                  <c:v>8.7420000000000009</c:v>
                </c:pt>
                <c:pt idx="4712">
                  <c:v>8.7539999999999996</c:v>
                </c:pt>
                <c:pt idx="4713">
                  <c:v>8.7539999999999996</c:v>
                </c:pt>
                <c:pt idx="4714">
                  <c:v>8.7539999999999996</c:v>
                </c:pt>
                <c:pt idx="4715">
                  <c:v>8.7539999999999996</c:v>
                </c:pt>
                <c:pt idx="4716">
                  <c:v>8.7539999999999996</c:v>
                </c:pt>
                <c:pt idx="4717">
                  <c:v>8.7620000000000005</c:v>
                </c:pt>
                <c:pt idx="4718">
                  <c:v>8.766</c:v>
                </c:pt>
                <c:pt idx="4719">
                  <c:v>8.766</c:v>
                </c:pt>
                <c:pt idx="4720">
                  <c:v>8.7669999999999995</c:v>
                </c:pt>
                <c:pt idx="4721">
                  <c:v>8.7669999999999995</c:v>
                </c:pt>
                <c:pt idx="4722">
                  <c:v>8.7669999999999995</c:v>
                </c:pt>
                <c:pt idx="4723">
                  <c:v>8.7669999999999995</c:v>
                </c:pt>
                <c:pt idx="4724">
                  <c:v>8.7789999999999999</c:v>
                </c:pt>
                <c:pt idx="4725">
                  <c:v>8.7799999999999994</c:v>
                </c:pt>
                <c:pt idx="4726">
                  <c:v>8.7810000000000006</c:v>
                </c:pt>
                <c:pt idx="4727">
                  <c:v>8.782</c:v>
                </c:pt>
                <c:pt idx="4728">
                  <c:v>8.8019999999999996</c:v>
                </c:pt>
                <c:pt idx="4729">
                  <c:v>8.8030000000000008</c:v>
                </c:pt>
                <c:pt idx="4730">
                  <c:v>8.8049999999999997</c:v>
                </c:pt>
                <c:pt idx="4731">
                  <c:v>8.8049999999999997</c:v>
                </c:pt>
                <c:pt idx="4732">
                  <c:v>8.8059999999999992</c:v>
                </c:pt>
                <c:pt idx="4733">
                  <c:v>8.8179999999999996</c:v>
                </c:pt>
                <c:pt idx="4734">
                  <c:v>8.8179999999999996</c:v>
                </c:pt>
                <c:pt idx="4735">
                  <c:v>8.8230000000000004</c:v>
                </c:pt>
                <c:pt idx="4736">
                  <c:v>8.83</c:v>
                </c:pt>
                <c:pt idx="4737">
                  <c:v>8.83</c:v>
                </c:pt>
                <c:pt idx="4738">
                  <c:v>8.83</c:v>
                </c:pt>
                <c:pt idx="4739">
                  <c:v>8.843</c:v>
                </c:pt>
                <c:pt idx="4740">
                  <c:v>8.8559999999999999</c:v>
                </c:pt>
                <c:pt idx="4741">
                  <c:v>8.8699999999999992</c:v>
                </c:pt>
                <c:pt idx="4742">
                  <c:v>8.8800000000000008</c:v>
                </c:pt>
                <c:pt idx="4743">
                  <c:v>8.8829999999999991</c:v>
                </c:pt>
                <c:pt idx="4744">
                  <c:v>8.8840000000000003</c:v>
                </c:pt>
                <c:pt idx="4745">
                  <c:v>8.8970000000000002</c:v>
                </c:pt>
                <c:pt idx="4746">
                  <c:v>8.9039999999999999</c:v>
                </c:pt>
                <c:pt idx="4747">
                  <c:v>8.9039999999999999</c:v>
                </c:pt>
                <c:pt idx="4748">
                  <c:v>8.9060000000000006</c:v>
                </c:pt>
                <c:pt idx="4749">
                  <c:v>8.9060000000000006</c:v>
                </c:pt>
                <c:pt idx="4750">
                  <c:v>8.9060000000000006</c:v>
                </c:pt>
                <c:pt idx="4751">
                  <c:v>8.9060000000000006</c:v>
                </c:pt>
                <c:pt idx="4752">
                  <c:v>8.9060000000000006</c:v>
                </c:pt>
                <c:pt idx="4753">
                  <c:v>8.9060000000000006</c:v>
                </c:pt>
                <c:pt idx="4754">
                  <c:v>8.9060000000000006</c:v>
                </c:pt>
                <c:pt idx="4755">
                  <c:v>8.9060000000000006</c:v>
                </c:pt>
                <c:pt idx="4756">
                  <c:v>8.9060000000000006</c:v>
                </c:pt>
                <c:pt idx="4757">
                  <c:v>8.9060000000000006</c:v>
                </c:pt>
                <c:pt idx="4758">
                  <c:v>8.9060000000000006</c:v>
                </c:pt>
                <c:pt idx="4759">
                  <c:v>8.9179999999999993</c:v>
                </c:pt>
                <c:pt idx="4760">
                  <c:v>8.9179999999999993</c:v>
                </c:pt>
                <c:pt idx="4761">
                  <c:v>8.9190000000000005</c:v>
                </c:pt>
                <c:pt idx="4762">
                  <c:v>8.9190000000000005</c:v>
                </c:pt>
                <c:pt idx="4763">
                  <c:v>8.9190000000000005</c:v>
                </c:pt>
                <c:pt idx="4764">
                  <c:v>8.9190000000000005</c:v>
                </c:pt>
                <c:pt idx="4765">
                  <c:v>8.9209999999999994</c:v>
                </c:pt>
                <c:pt idx="4766">
                  <c:v>8.9239999999999995</c:v>
                </c:pt>
                <c:pt idx="4767">
                  <c:v>8.9250000000000007</c:v>
                </c:pt>
                <c:pt idx="4768">
                  <c:v>8.9320000000000004</c:v>
                </c:pt>
                <c:pt idx="4769">
                  <c:v>8.9450000000000003</c:v>
                </c:pt>
                <c:pt idx="4770">
                  <c:v>8.9469999999999992</c:v>
                </c:pt>
                <c:pt idx="4771">
                  <c:v>8.9570000000000007</c:v>
                </c:pt>
                <c:pt idx="4772">
                  <c:v>8.9580000000000002</c:v>
                </c:pt>
                <c:pt idx="4773">
                  <c:v>8.9589999999999996</c:v>
                </c:pt>
                <c:pt idx="4774">
                  <c:v>8.968</c:v>
                </c:pt>
                <c:pt idx="4775">
                  <c:v>8.9689999999999994</c:v>
                </c:pt>
                <c:pt idx="4776">
                  <c:v>8.9710000000000001</c:v>
                </c:pt>
                <c:pt idx="4777">
                  <c:v>8.9719999999999995</c:v>
                </c:pt>
                <c:pt idx="4778">
                  <c:v>8.9730000000000008</c:v>
                </c:pt>
                <c:pt idx="4779">
                  <c:v>8.9819999999999993</c:v>
                </c:pt>
                <c:pt idx="4780">
                  <c:v>8.9819999999999993</c:v>
                </c:pt>
                <c:pt idx="4781">
                  <c:v>8.984</c:v>
                </c:pt>
                <c:pt idx="4782">
                  <c:v>8.9860000000000007</c:v>
                </c:pt>
                <c:pt idx="4783">
                  <c:v>8.9949999999999992</c:v>
                </c:pt>
                <c:pt idx="4784">
                  <c:v>8.9960000000000004</c:v>
                </c:pt>
                <c:pt idx="4785">
                  <c:v>8.9979999999999993</c:v>
                </c:pt>
                <c:pt idx="4786">
                  <c:v>9.0079999999999991</c:v>
                </c:pt>
                <c:pt idx="4787">
                  <c:v>9.0459999999999994</c:v>
                </c:pt>
                <c:pt idx="4788">
                  <c:v>9.0459999999999994</c:v>
                </c:pt>
                <c:pt idx="4789">
                  <c:v>9.0459999999999994</c:v>
                </c:pt>
                <c:pt idx="4790">
                  <c:v>9.0579999999999998</c:v>
                </c:pt>
                <c:pt idx="4791">
                  <c:v>9.0579999999999998</c:v>
                </c:pt>
                <c:pt idx="4792">
                  <c:v>9.0589999999999993</c:v>
                </c:pt>
                <c:pt idx="4793">
                  <c:v>9.0670000000000002</c:v>
                </c:pt>
                <c:pt idx="4794">
                  <c:v>9.0709999999999997</c:v>
                </c:pt>
                <c:pt idx="4795">
                  <c:v>9.0709999999999997</c:v>
                </c:pt>
                <c:pt idx="4796">
                  <c:v>9.0980000000000008</c:v>
                </c:pt>
                <c:pt idx="4797">
                  <c:v>9.11</c:v>
                </c:pt>
                <c:pt idx="4798">
                  <c:v>9.1219999999999999</c:v>
                </c:pt>
                <c:pt idx="4799">
                  <c:v>9.1229999999999993</c:v>
                </c:pt>
                <c:pt idx="4800">
                  <c:v>9.1229999999999993</c:v>
                </c:pt>
                <c:pt idx="4801">
                  <c:v>9.1229999999999993</c:v>
                </c:pt>
                <c:pt idx="4802">
                  <c:v>9.125</c:v>
                </c:pt>
                <c:pt idx="4803">
                  <c:v>9.1349999999999998</c:v>
                </c:pt>
                <c:pt idx="4804">
                  <c:v>9.1349999999999998</c:v>
                </c:pt>
                <c:pt idx="4805">
                  <c:v>9.1359999999999992</c:v>
                </c:pt>
                <c:pt idx="4806">
                  <c:v>9.1479999999999997</c:v>
                </c:pt>
                <c:pt idx="4807">
                  <c:v>9.1690000000000005</c:v>
                </c:pt>
                <c:pt idx="4808">
                  <c:v>9.173</c:v>
                </c:pt>
                <c:pt idx="4809">
                  <c:v>9.1890000000000001</c:v>
                </c:pt>
                <c:pt idx="4810">
                  <c:v>9.1890000000000001</c:v>
                </c:pt>
                <c:pt idx="4811">
                  <c:v>9.1959999999999997</c:v>
                </c:pt>
                <c:pt idx="4812">
                  <c:v>9.1989999999999998</c:v>
                </c:pt>
                <c:pt idx="4813">
                  <c:v>9.1989999999999998</c:v>
                </c:pt>
                <c:pt idx="4814">
                  <c:v>9.1989999999999998</c:v>
                </c:pt>
                <c:pt idx="4815">
                  <c:v>9.1989999999999998</c:v>
                </c:pt>
                <c:pt idx="4816">
                  <c:v>9.202</c:v>
                </c:pt>
                <c:pt idx="4817">
                  <c:v>9.2110000000000003</c:v>
                </c:pt>
                <c:pt idx="4818">
                  <c:v>9.2110000000000003</c:v>
                </c:pt>
                <c:pt idx="4819">
                  <c:v>9.2110000000000003</c:v>
                </c:pt>
                <c:pt idx="4820">
                  <c:v>9.2240000000000002</c:v>
                </c:pt>
                <c:pt idx="4821">
                  <c:v>9.2240000000000002</c:v>
                </c:pt>
                <c:pt idx="4822">
                  <c:v>9.2240000000000002</c:v>
                </c:pt>
                <c:pt idx="4823">
                  <c:v>9.2319999999999993</c:v>
                </c:pt>
                <c:pt idx="4824">
                  <c:v>9.2769999999999992</c:v>
                </c:pt>
                <c:pt idx="4825">
                  <c:v>9.2880000000000003</c:v>
                </c:pt>
                <c:pt idx="4826">
                  <c:v>9.2880000000000003</c:v>
                </c:pt>
                <c:pt idx="4827">
                  <c:v>9.2889999999999997</c:v>
                </c:pt>
                <c:pt idx="4828">
                  <c:v>9.2899999999999991</c:v>
                </c:pt>
                <c:pt idx="4829">
                  <c:v>9.2919999999999998</c:v>
                </c:pt>
                <c:pt idx="4830">
                  <c:v>9.2919999999999998</c:v>
                </c:pt>
                <c:pt idx="4831">
                  <c:v>9.2919999999999998</c:v>
                </c:pt>
                <c:pt idx="4832">
                  <c:v>9.2919999999999998</c:v>
                </c:pt>
                <c:pt idx="4833">
                  <c:v>9.3010000000000002</c:v>
                </c:pt>
                <c:pt idx="4834">
                  <c:v>9.3010000000000002</c:v>
                </c:pt>
                <c:pt idx="4835">
                  <c:v>9.3010000000000002</c:v>
                </c:pt>
                <c:pt idx="4836">
                  <c:v>9.3119999999999994</c:v>
                </c:pt>
                <c:pt idx="4837">
                  <c:v>9.3119999999999994</c:v>
                </c:pt>
                <c:pt idx="4838">
                  <c:v>9.3130000000000006</c:v>
                </c:pt>
                <c:pt idx="4839">
                  <c:v>9.3140000000000001</c:v>
                </c:pt>
                <c:pt idx="4840">
                  <c:v>9.3140000000000001</c:v>
                </c:pt>
                <c:pt idx="4841">
                  <c:v>9.327</c:v>
                </c:pt>
                <c:pt idx="4842">
                  <c:v>9.327</c:v>
                </c:pt>
                <c:pt idx="4843">
                  <c:v>9.34</c:v>
                </c:pt>
                <c:pt idx="4844">
                  <c:v>9.3460000000000001</c:v>
                </c:pt>
                <c:pt idx="4845">
                  <c:v>9.3520000000000003</c:v>
                </c:pt>
                <c:pt idx="4846">
                  <c:v>9.3529999999999998</c:v>
                </c:pt>
                <c:pt idx="4847">
                  <c:v>9.3550000000000004</c:v>
                </c:pt>
                <c:pt idx="4848">
                  <c:v>9.3659999999999997</c:v>
                </c:pt>
                <c:pt idx="4849">
                  <c:v>9.3759999999999994</c:v>
                </c:pt>
                <c:pt idx="4850">
                  <c:v>9.3780000000000001</c:v>
                </c:pt>
                <c:pt idx="4851">
                  <c:v>9.3789999999999996</c:v>
                </c:pt>
                <c:pt idx="4852">
                  <c:v>9.391</c:v>
                </c:pt>
                <c:pt idx="4853">
                  <c:v>9.3919999999999995</c:v>
                </c:pt>
                <c:pt idx="4854">
                  <c:v>9.3940000000000001</c:v>
                </c:pt>
                <c:pt idx="4855">
                  <c:v>9.4139999999999997</c:v>
                </c:pt>
                <c:pt idx="4856">
                  <c:v>9.4149999999999991</c:v>
                </c:pt>
                <c:pt idx="4857">
                  <c:v>9.4169999999999998</c:v>
                </c:pt>
                <c:pt idx="4858">
                  <c:v>9.4179999999999993</c:v>
                </c:pt>
                <c:pt idx="4859">
                  <c:v>9.4290000000000003</c:v>
                </c:pt>
                <c:pt idx="4860">
                  <c:v>9.4290000000000003</c:v>
                </c:pt>
                <c:pt idx="4861">
                  <c:v>9.4309999999999992</c:v>
                </c:pt>
                <c:pt idx="4862">
                  <c:v>9.4350000000000005</c:v>
                </c:pt>
                <c:pt idx="4863">
                  <c:v>9.4420000000000002</c:v>
                </c:pt>
                <c:pt idx="4864">
                  <c:v>9.4420000000000002</c:v>
                </c:pt>
                <c:pt idx="4865">
                  <c:v>9.4420000000000002</c:v>
                </c:pt>
                <c:pt idx="4866">
                  <c:v>9.4420000000000002</c:v>
                </c:pt>
                <c:pt idx="4867">
                  <c:v>9.4429999999999996</c:v>
                </c:pt>
                <c:pt idx="4868">
                  <c:v>9.4429999999999996</c:v>
                </c:pt>
                <c:pt idx="4869">
                  <c:v>9.4429999999999996</c:v>
                </c:pt>
                <c:pt idx="4870">
                  <c:v>9.4550000000000001</c:v>
                </c:pt>
                <c:pt idx="4871">
                  <c:v>9.4550000000000001</c:v>
                </c:pt>
                <c:pt idx="4872">
                  <c:v>9.4550000000000001</c:v>
                </c:pt>
                <c:pt idx="4873">
                  <c:v>9.4559999999999995</c:v>
                </c:pt>
                <c:pt idx="4874">
                  <c:v>9.4570000000000007</c:v>
                </c:pt>
                <c:pt idx="4875">
                  <c:v>9.468</c:v>
                </c:pt>
                <c:pt idx="4876">
                  <c:v>9.468</c:v>
                </c:pt>
                <c:pt idx="4877">
                  <c:v>9.4710000000000001</c:v>
                </c:pt>
                <c:pt idx="4878">
                  <c:v>9.4779999999999998</c:v>
                </c:pt>
                <c:pt idx="4879">
                  <c:v>9.4809999999999999</c:v>
                </c:pt>
                <c:pt idx="4880">
                  <c:v>9.4860000000000007</c:v>
                </c:pt>
                <c:pt idx="4881">
                  <c:v>9.4939999999999998</c:v>
                </c:pt>
                <c:pt idx="4882">
                  <c:v>9.4949999999999992</c:v>
                </c:pt>
                <c:pt idx="4883">
                  <c:v>9.5060000000000002</c:v>
                </c:pt>
                <c:pt idx="4884">
                  <c:v>9.5060000000000002</c:v>
                </c:pt>
                <c:pt idx="4885">
                  <c:v>9.5079999999999991</c:v>
                </c:pt>
                <c:pt idx="4886">
                  <c:v>9.5190000000000001</c:v>
                </c:pt>
                <c:pt idx="4887">
                  <c:v>9.5190000000000001</c:v>
                </c:pt>
                <c:pt idx="4888">
                  <c:v>9.5190000000000001</c:v>
                </c:pt>
                <c:pt idx="4889">
                  <c:v>9.532</c:v>
                </c:pt>
                <c:pt idx="4890">
                  <c:v>9.532</c:v>
                </c:pt>
                <c:pt idx="4891">
                  <c:v>9.532</c:v>
                </c:pt>
                <c:pt idx="4892">
                  <c:v>9.532</c:v>
                </c:pt>
                <c:pt idx="4893">
                  <c:v>9.5329999999999995</c:v>
                </c:pt>
                <c:pt idx="4894">
                  <c:v>9.5370000000000008</c:v>
                </c:pt>
                <c:pt idx="4895">
                  <c:v>9.5389999999999997</c:v>
                </c:pt>
                <c:pt idx="4896">
                  <c:v>9.5389999999999997</c:v>
                </c:pt>
                <c:pt idx="4897">
                  <c:v>9.5389999999999997</c:v>
                </c:pt>
                <c:pt idx="4898">
                  <c:v>9.5399999999999991</c:v>
                </c:pt>
                <c:pt idx="4899">
                  <c:v>9.5449999999999999</c:v>
                </c:pt>
                <c:pt idx="4900">
                  <c:v>9.5459999999999994</c:v>
                </c:pt>
                <c:pt idx="4901">
                  <c:v>9.5470000000000006</c:v>
                </c:pt>
                <c:pt idx="4902">
                  <c:v>9.5589999999999993</c:v>
                </c:pt>
                <c:pt idx="4903">
                  <c:v>9.56</c:v>
                </c:pt>
                <c:pt idx="4904">
                  <c:v>9.577</c:v>
                </c:pt>
                <c:pt idx="4905">
                  <c:v>9.5839999999999996</c:v>
                </c:pt>
                <c:pt idx="4906">
                  <c:v>9.5839999999999996</c:v>
                </c:pt>
                <c:pt idx="4907">
                  <c:v>9.5969999999999995</c:v>
                </c:pt>
                <c:pt idx="4908">
                  <c:v>9.5969999999999995</c:v>
                </c:pt>
                <c:pt idx="4909">
                  <c:v>9.5969999999999995</c:v>
                </c:pt>
                <c:pt idx="4910">
                  <c:v>9.5980000000000008</c:v>
                </c:pt>
                <c:pt idx="4911">
                  <c:v>9.6029999999999998</c:v>
                </c:pt>
                <c:pt idx="4912">
                  <c:v>9.61</c:v>
                </c:pt>
                <c:pt idx="4913">
                  <c:v>9.61</c:v>
                </c:pt>
                <c:pt idx="4914">
                  <c:v>9.61</c:v>
                </c:pt>
                <c:pt idx="4915">
                  <c:v>9.6110000000000007</c:v>
                </c:pt>
                <c:pt idx="4916">
                  <c:v>9.6110000000000007</c:v>
                </c:pt>
                <c:pt idx="4917">
                  <c:v>9.6240000000000006</c:v>
                </c:pt>
                <c:pt idx="4918">
                  <c:v>9.6359999999999992</c:v>
                </c:pt>
                <c:pt idx="4919">
                  <c:v>9.6359999999999992</c:v>
                </c:pt>
                <c:pt idx="4920">
                  <c:v>9.6419999999999995</c:v>
                </c:pt>
                <c:pt idx="4921">
                  <c:v>9.6489999999999991</c:v>
                </c:pt>
                <c:pt idx="4922">
                  <c:v>9.6609999999999996</c:v>
                </c:pt>
                <c:pt idx="4923">
                  <c:v>9.6609999999999996</c:v>
                </c:pt>
                <c:pt idx="4924">
                  <c:v>9.6609999999999996</c:v>
                </c:pt>
                <c:pt idx="4925">
                  <c:v>9.6620000000000008</c:v>
                </c:pt>
                <c:pt idx="4926">
                  <c:v>9.6620000000000008</c:v>
                </c:pt>
                <c:pt idx="4927">
                  <c:v>9.6620000000000008</c:v>
                </c:pt>
                <c:pt idx="4928">
                  <c:v>9.6620000000000008</c:v>
                </c:pt>
                <c:pt idx="4929">
                  <c:v>9.6739999999999995</c:v>
                </c:pt>
                <c:pt idx="4930">
                  <c:v>9.6739999999999995</c:v>
                </c:pt>
                <c:pt idx="4931">
                  <c:v>9.6739999999999995</c:v>
                </c:pt>
                <c:pt idx="4932">
                  <c:v>9.6750000000000007</c:v>
                </c:pt>
                <c:pt idx="4933">
                  <c:v>9.6750000000000007</c:v>
                </c:pt>
                <c:pt idx="4934">
                  <c:v>9.6829999999999998</c:v>
                </c:pt>
                <c:pt idx="4935">
                  <c:v>9.6839999999999993</c:v>
                </c:pt>
                <c:pt idx="4936">
                  <c:v>9.6880000000000006</c:v>
                </c:pt>
                <c:pt idx="4937">
                  <c:v>9.6880000000000006</c:v>
                </c:pt>
                <c:pt idx="4938">
                  <c:v>9.6929999999999996</c:v>
                </c:pt>
                <c:pt idx="4939">
                  <c:v>9.6959999999999997</c:v>
                </c:pt>
                <c:pt idx="4940">
                  <c:v>9.7010000000000005</c:v>
                </c:pt>
                <c:pt idx="4941">
                  <c:v>9.7260000000000009</c:v>
                </c:pt>
                <c:pt idx="4942">
                  <c:v>9.7289999999999992</c:v>
                </c:pt>
                <c:pt idx="4943">
                  <c:v>9.73</c:v>
                </c:pt>
                <c:pt idx="4944">
                  <c:v>9.7390000000000008</c:v>
                </c:pt>
                <c:pt idx="4945">
                  <c:v>9.7390000000000008</c:v>
                </c:pt>
                <c:pt idx="4946">
                  <c:v>9.7520000000000007</c:v>
                </c:pt>
                <c:pt idx="4947">
                  <c:v>9.7520000000000007</c:v>
                </c:pt>
                <c:pt idx="4948">
                  <c:v>9.7520000000000007</c:v>
                </c:pt>
                <c:pt idx="4949">
                  <c:v>9.7520000000000007</c:v>
                </c:pt>
                <c:pt idx="4950">
                  <c:v>9.7520000000000007</c:v>
                </c:pt>
                <c:pt idx="4951">
                  <c:v>9.7539999999999996</c:v>
                </c:pt>
                <c:pt idx="4952">
                  <c:v>9.766</c:v>
                </c:pt>
                <c:pt idx="4953">
                  <c:v>9.766</c:v>
                </c:pt>
                <c:pt idx="4954">
                  <c:v>9.7669999999999995</c:v>
                </c:pt>
                <c:pt idx="4955">
                  <c:v>9.7780000000000005</c:v>
                </c:pt>
                <c:pt idx="4956">
                  <c:v>9.7870000000000008</c:v>
                </c:pt>
                <c:pt idx="4957">
                  <c:v>9.7870000000000008</c:v>
                </c:pt>
                <c:pt idx="4958">
                  <c:v>9.7870000000000008</c:v>
                </c:pt>
                <c:pt idx="4959">
                  <c:v>9.7919999999999998</c:v>
                </c:pt>
                <c:pt idx="4960">
                  <c:v>9.7919999999999998</c:v>
                </c:pt>
                <c:pt idx="4961">
                  <c:v>9.7940000000000005</c:v>
                </c:pt>
                <c:pt idx="4962">
                  <c:v>9.8040000000000003</c:v>
                </c:pt>
                <c:pt idx="4963">
                  <c:v>9.8040000000000003</c:v>
                </c:pt>
                <c:pt idx="4964">
                  <c:v>9.8040000000000003</c:v>
                </c:pt>
                <c:pt idx="4965">
                  <c:v>9.8049999999999997</c:v>
                </c:pt>
                <c:pt idx="4966">
                  <c:v>9.8049999999999997</c:v>
                </c:pt>
                <c:pt idx="4967">
                  <c:v>9.8059999999999992</c:v>
                </c:pt>
                <c:pt idx="4968">
                  <c:v>9.8170000000000002</c:v>
                </c:pt>
                <c:pt idx="4969">
                  <c:v>9.8170000000000002</c:v>
                </c:pt>
                <c:pt idx="4970">
                  <c:v>9.8170000000000002</c:v>
                </c:pt>
                <c:pt idx="4971">
                  <c:v>9.8179999999999996</c:v>
                </c:pt>
                <c:pt idx="4972">
                  <c:v>9.8179999999999996</c:v>
                </c:pt>
                <c:pt idx="4973">
                  <c:v>9.83</c:v>
                </c:pt>
                <c:pt idx="4974">
                  <c:v>9.83</c:v>
                </c:pt>
                <c:pt idx="4975">
                  <c:v>9.843</c:v>
                </c:pt>
                <c:pt idx="4976">
                  <c:v>9.843</c:v>
                </c:pt>
                <c:pt idx="4977">
                  <c:v>9.843</c:v>
                </c:pt>
                <c:pt idx="4978">
                  <c:v>9.843</c:v>
                </c:pt>
                <c:pt idx="4979">
                  <c:v>9.8439999999999994</c:v>
                </c:pt>
                <c:pt idx="4980">
                  <c:v>9.8559999999999999</c:v>
                </c:pt>
                <c:pt idx="4981">
                  <c:v>9.891</c:v>
                </c:pt>
                <c:pt idx="4982">
                  <c:v>9.891</c:v>
                </c:pt>
                <c:pt idx="4983">
                  <c:v>9.8949999999999996</c:v>
                </c:pt>
                <c:pt idx="4984">
                  <c:v>9.8960000000000008</c:v>
                </c:pt>
                <c:pt idx="4985">
                  <c:v>9.8979999999999997</c:v>
                </c:pt>
                <c:pt idx="4986">
                  <c:v>9.9079999999999995</c:v>
                </c:pt>
                <c:pt idx="4987">
                  <c:v>9.9079999999999995</c:v>
                </c:pt>
                <c:pt idx="4988">
                  <c:v>9.9079999999999995</c:v>
                </c:pt>
                <c:pt idx="4989">
                  <c:v>9.9079999999999995</c:v>
                </c:pt>
                <c:pt idx="4990">
                  <c:v>9.9120000000000008</c:v>
                </c:pt>
                <c:pt idx="4991">
                  <c:v>9.9120000000000008</c:v>
                </c:pt>
                <c:pt idx="4992">
                  <c:v>9.9120000000000008</c:v>
                </c:pt>
                <c:pt idx="4993">
                  <c:v>9.9120000000000008</c:v>
                </c:pt>
                <c:pt idx="4994">
                  <c:v>9.9130000000000003</c:v>
                </c:pt>
                <c:pt idx="4995">
                  <c:v>9.9320000000000004</c:v>
                </c:pt>
                <c:pt idx="4996">
                  <c:v>9.9320000000000004</c:v>
                </c:pt>
                <c:pt idx="4997">
                  <c:v>9.9339999999999993</c:v>
                </c:pt>
                <c:pt idx="4998">
                  <c:v>9.9339999999999993</c:v>
                </c:pt>
                <c:pt idx="4999">
                  <c:v>9.9469999999999992</c:v>
                </c:pt>
                <c:pt idx="5000">
                  <c:v>9.9480000000000004</c:v>
                </c:pt>
                <c:pt idx="5001">
                  <c:v>9.9600000000000009</c:v>
                </c:pt>
                <c:pt idx="5002">
                  <c:v>9.9730000000000008</c:v>
                </c:pt>
                <c:pt idx="5003">
                  <c:v>9.9730000000000008</c:v>
                </c:pt>
                <c:pt idx="5004">
                  <c:v>9.9730000000000008</c:v>
                </c:pt>
                <c:pt idx="5005">
                  <c:v>9.9730000000000008</c:v>
                </c:pt>
                <c:pt idx="5006">
                  <c:v>9.9730000000000008</c:v>
                </c:pt>
                <c:pt idx="5007">
                  <c:v>9.9740000000000002</c:v>
                </c:pt>
                <c:pt idx="5008">
                  <c:v>9.9860000000000007</c:v>
                </c:pt>
                <c:pt idx="5009">
                  <c:v>9.9860000000000007</c:v>
                </c:pt>
                <c:pt idx="5010">
                  <c:v>9.9860000000000007</c:v>
                </c:pt>
                <c:pt idx="5011">
                  <c:v>9.9860000000000007</c:v>
                </c:pt>
                <c:pt idx="5012">
                  <c:v>9.9860000000000007</c:v>
                </c:pt>
                <c:pt idx="5013">
                  <c:v>9.9860000000000007</c:v>
                </c:pt>
                <c:pt idx="5014">
                  <c:v>9.9860000000000007</c:v>
                </c:pt>
                <c:pt idx="5015">
                  <c:v>9.9870000000000001</c:v>
                </c:pt>
                <c:pt idx="5016">
                  <c:v>9.9990000000000006</c:v>
                </c:pt>
                <c:pt idx="5017">
                  <c:v>9.9990000000000006</c:v>
                </c:pt>
                <c:pt idx="5018">
                  <c:v>9.9990000000000006</c:v>
                </c:pt>
                <c:pt idx="5019">
                  <c:v>10.012</c:v>
                </c:pt>
                <c:pt idx="5020">
                  <c:v>10.013</c:v>
                </c:pt>
                <c:pt idx="5021">
                  <c:v>10.013</c:v>
                </c:pt>
                <c:pt idx="5022">
                  <c:v>10.025</c:v>
                </c:pt>
                <c:pt idx="5023">
                  <c:v>10.037000000000001</c:v>
                </c:pt>
                <c:pt idx="5024">
                  <c:v>10.037000000000001</c:v>
                </c:pt>
                <c:pt idx="5025">
                  <c:v>10.037000000000001</c:v>
                </c:pt>
                <c:pt idx="5026">
                  <c:v>10.037000000000001</c:v>
                </c:pt>
                <c:pt idx="5027">
                  <c:v>10.038</c:v>
                </c:pt>
                <c:pt idx="5028">
                  <c:v>10.064</c:v>
                </c:pt>
                <c:pt idx="5029">
                  <c:v>10.064</c:v>
                </c:pt>
                <c:pt idx="5030">
                  <c:v>10.064</c:v>
                </c:pt>
                <c:pt idx="5031">
                  <c:v>10.064</c:v>
                </c:pt>
                <c:pt idx="5032">
                  <c:v>10.065</c:v>
                </c:pt>
                <c:pt idx="5033">
                  <c:v>10.077</c:v>
                </c:pt>
                <c:pt idx="5034">
                  <c:v>10.077</c:v>
                </c:pt>
                <c:pt idx="5035">
                  <c:v>10.077</c:v>
                </c:pt>
                <c:pt idx="5036">
                  <c:v>10.079000000000001</c:v>
                </c:pt>
                <c:pt idx="5037">
                  <c:v>10.092000000000001</c:v>
                </c:pt>
                <c:pt idx="5038">
                  <c:v>10.093</c:v>
                </c:pt>
                <c:pt idx="5039">
                  <c:v>10.103</c:v>
                </c:pt>
                <c:pt idx="5040">
                  <c:v>10.103</c:v>
                </c:pt>
                <c:pt idx="5041">
                  <c:v>10.105</c:v>
                </c:pt>
                <c:pt idx="5042">
                  <c:v>10.116</c:v>
                </c:pt>
                <c:pt idx="5043">
                  <c:v>10.122</c:v>
                </c:pt>
                <c:pt idx="5044">
                  <c:v>10.130000000000001</c:v>
                </c:pt>
                <c:pt idx="5045">
                  <c:v>10.131</c:v>
                </c:pt>
                <c:pt idx="5046">
                  <c:v>10.135</c:v>
                </c:pt>
                <c:pt idx="5047">
                  <c:v>10.141999999999999</c:v>
                </c:pt>
                <c:pt idx="5048">
                  <c:v>10.141999999999999</c:v>
                </c:pt>
                <c:pt idx="5049">
                  <c:v>10.143000000000001</c:v>
                </c:pt>
                <c:pt idx="5050">
                  <c:v>10.143000000000001</c:v>
                </c:pt>
                <c:pt idx="5051">
                  <c:v>10.144</c:v>
                </c:pt>
                <c:pt idx="5052">
                  <c:v>10.154999999999999</c:v>
                </c:pt>
                <c:pt idx="5053">
                  <c:v>10.154999999999999</c:v>
                </c:pt>
                <c:pt idx="5054">
                  <c:v>10.154999999999999</c:v>
                </c:pt>
                <c:pt idx="5055">
                  <c:v>10.169</c:v>
                </c:pt>
                <c:pt idx="5056">
                  <c:v>10.169</c:v>
                </c:pt>
                <c:pt idx="5057">
                  <c:v>10.169</c:v>
                </c:pt>
                <c:pt idx="5058">
                  <c:v>10.17</c:v>
                </c:pt>
                <c:pt idx="5059">
                  <c:v>10.17</c:v>
                </c:pt>
                <c:pt idx="5060">
                  <c:v>10.178000000000001</c:v>
                </c:pt>
                <c:pt idx="5061">
                  <c:v>10.183</c:v>
                </c:pt>
                <c:pt idx="5062">
                  <c:v>10.183</c:v>
                </c:pt>
                <c:pt idx="5063">
                  <c:v>10.183999999999999</c:v>
                </c:pt>
                <c:pt idx="5064">
                  <c:v>10.198</c:v>
                </c:pt>
                <c:pt idx="5065">
                  <c:v>10.204000000000001</c:v>
                </c:pt>
                <c:pt idx="5066">
                  <c:v>10.221</c:v>
                </c:pt>
                <c:pt idx="5067">
                  <c:v>10.221</c:v>
                </c:pt>
                <c:pt idx="5068">
                  <c:v>10.221</c:v>
                </c:pt>
                <c:pt idx="5069">
                  <c:v>10.234999999999999</c:v>
                </c:pt>
                <c:pt idx="5070">
                  <c:v>10.266999999999999</c:v>
                </c:pt>
                <c:pt idx="5071">
                  <c:v>10.266999999999999</c:v>
                </c:pt>
                <c:pt idx="5072">
                  <c:v>10.273999999999999</c:v>
                </c:pt>
                <c:pt idx="5073">
                  <c:v>10.287000000000001</c:v>
                </c:pt>
                <c:pt idx="5074">
                  <c:v>10.287000000000001</c:v>
                </c:pt>
                <c:pt idx="5075">
                  <c:v>10.288</c:v>
                </c:pt>
                <c:pt idx="5076">
                  <c:v>10.288</c:v>
                </c:pt>
                <c:pt idx="5077">
                  <c:v>10.288</c:v>
                </c:pt>
                <c:pt idx="5078">
                  <c:v>10.288</c:v>
                </c:pt>
                <c:pt idx="5079">
                  <c:v>10.289</c:v>
                </c:pt>
                <c:pt idx="5080">
                  <c:v>10.298999999999999</c:v>
                </c:pt>
                <c:pt idx="5081">
                  <c:v>10.298999999999999</c:v>
                </c:pt>
                <c:pt idx="5082">
                  <c:v>10.298999999999999</c:v>
                </c:pt>
                <c:pt idx="5083">
                  <c:v>10.327</c:v>
                </c:pt>
                <c:pt idx="5084">
                  <c:v>10.327999999999999</c:v>
                </c:pt>
                <c:pt idx="5085">
                  <c:v>10.333</c:v>
                </c:pt>
                <c:pt idx="5086">
                  <c:v>10.339</c:v>
                </c:pt>
                <c:pt idx="5087">
                  <c:v>10.339</c:v>
                </c:pt>
                <c:pt idx="5088">
                  <c:v>10.352</c:v>
                </c:pt>
                <c:pt idx="5089">
                  <c:v>10.365</c:v>
                </c:pt>
                <c:pt idx="5090">
                  <c:v>10.365</c:v>
                </c:pt>
                <c:pt idx="5091">
                  <c:v>10.366</c:v>
                </c:pt>
                <c:pt idx="5092">
                  <c:v>10.366</c:v>
                </c:pt>
                <c:pt idx="5093">
                  <c:v>10.378</c:v>
                </c:pt>
                <c:pt idx="5094">
                  <c:v>10.378</c:v>
                </c:pt>
                <c:pt idx="5095">
                  <c:v>10.378</c:v>
                </c:pt>
                <c:pt idx="5096">
                  <c:v>10.379</c:v>
                </c:pt>
                <c:pt idx="5097">
                  <c:v>10.391999999999999</c:v>
                </c:pt>
                <c:pt idx="5098">
                  <c:v>10.391999999999999</c:v>
                </c:pt>
                <c:pt idx="5099">
                  <c:v>10.404999999999999</c:v>
                </c:pt>
                <c:pt idx="5100">
                  <c:v>10.404999999999999</c:v>
                </c:pt>
                <c:pt idx="5101">
                  <c:v>10.407999999999999</c:v>
                </c:pt>
                <c:pt idx="5102">
                  <c:v>10.430999999999999</c:v>
                </c:pt>
                <c:pt idx="5103">
                  <c:v>10.432</c:v>
                </c:pt>
                <c:pt idx="5104">
                  <c:v>10.435</c:v>
                </c:pt>
                <c:pt idx="5105">
                  <c:v>10.435</c:v>
                </c:pt>
                <c:pt idx="5106">
                  <c:v>10.436</c:v>
                </c:pt>
                <c:pt idx="5107">
                  <c:v>10.444000000000001</c:v>
                </c:pt>
                <c:pt idx="5108">
                  <c:v>10.444000000000001</c:v>
                </c:pt>
                <c:pt idx="5109">
                  <c:v>10.444000000000001</c:v>
                </c:pt>
                <c:pt idx="5110">
                  <c:v>10.444000000000001</c:v>
                </c:pt>
                <c:pt idx="5111">
                  <c:v>10.445</c:v>
                </c:pt>
                <c:pt idx="5112">
                  <c:v>10.456</c:v>
                </c:pt>
                <c:pt idx="5113">
                  <c:v>10.457000000000001</c:v>
                </c:pt>
                <c:pt idx="5114">
                  <c:v>10.457000000000001</c:v>
                </c:pt>
                <c:pt idx="5115">
                  <c:v>10.457000000000001</c:v>
                </c:pt>
                <c:pt idx="5116">
                  <c:v>10.457000000000001</c:v>
                </c:pt>
                <c:pt idx="5117">
                  <c:v>10.459</c:v>
                </c:pt>
                <c:pt idx="5118">
                  <c:v>10.459</c:v>
                </c:pt>
                <c:pt idx="5119">
                  <c:v>10.465</c:v>
                </c:pt>
                <c:pt idx="5120">
                  <c:v>10.465</c:v>
                </c:pt>
                <c:pt idx="5121">
                  <c:v>10.47</c:v>
                </c:pt>
                <c:pt idx="5122">
                  <c:v>10.47</c:v>
                </c:pt>
                <c:pt idx="5123">
                  <c:v>10.47</c:v>
                </c:pt>
                <c:pt idx="5124">
                  <c:v>10.471</c:v>
                </c:pt>
                <c:pt idx="5125">
                  <c:v>10.475</c:v>
                </c:pt>
                <c:pt idx="5126">
                  <c:v>10.483000000000001</c:v>
                </c:pt>
                <c:pt idx="5127">
                  <c:v>10.497</c:v>
                </c:pt>
                <c:pt idx="5128">
                  <c:v>10.510999999999999</c:v>
                </c:pt>
                <c:pt idx="5129">
                  <c:v>10.512</c:v>
                </c:pt>
                <c:pt idx="5130">
                  <c:v>10.52</c:v>
                </c:pt>
                <c:pt idx="5131">
                  <c:v>10.52</c:v>
                </c:pt>
                <c:pt idx="5132">
                  <c:v>10.521000000000001</c:v>
                </c:pt>
                <c:pt idx="5133">
                  <c:v>10.523</c:v>
                </c:pt>
                <c:pt idx="5134">
                  <c:v>10.523</c:v>
                </c:pt>
                <c:pt idx="5135">
                  <c:v>10.523</c:v>
                </c:pt>
                <c:pt idx="5136">
                  <c:v>10.523</c:v>
                </c:pt>
                <c:pt idx="5137">
                  <c:v>10.523</c:v>
                </c:pt>
                <c:pt idx="5138">
                  <c:v>10.523999999999999</c:v>
                </c:pt>
                <c:pt idx="5139">
                  <c:v>10.529</c:v>
                </c:pt>
                <c:pt idx="5140">
                  <c:v>10.536</c:v>
                </c:pt>
                <c:pt idx="5141">
                  <c:v>10.537000000000001</c:v>
                </c:pt>
                <c:pt idx="5142">
                  <c:v>10.541</c:v>
                </c:pt>
                <c:pt idx="5143">
                  <c:v>10.541</c:v>
                </c:pt>
                <c:pt idx="5144">
                  <c:v>10.541</c:v>
                </c:pt>
                <c:pt idx="5145">
                  <c:v>10.541</c:v>
                </c:pt>
                <c:pt idx="5146">
                  <c:v>10.548999999999999</c:v>
                </c:pt>
                <c:pt idx="5147">
                  <c:v>10.55</c:v>
                </c:pt>
                <c:pt idx="5148">
                  <c:v>10.551</c:v>
                </c:pt>
                <c:pt idx="5149">
                  <c:v>10.56</c:v>
                </c:pt>
                <c:pt idx="5150">
                  <c:v>10.561999999999999</c:v>
                </c:pt>
                <c:pt idx="5151">
                  <c:v>10.564</c:v>
                </c:pt>
                <c:pt idx="5152">
                  <c:v>10.577</c:v>
                </c:pt>
                <c:pt idx="5153">
                  <c:v>10.583</c:v>
                </c:pt>
                <c:pt idx="5154">
                  <c:v>10.59</c:v>
                </c:pt>
                <c:pt idx="5155">
                  <c:v>10.593999999999999</c:v>
                </c:pt>
                <c:pt idx="5156">
                  <c:v>10.602</c:v>
                </c:pt>
                <c:pt idx="5157">
                  <c:v>10.603</c:v>
                </c:pt>
                <c:pt idx="5158">
                  <c:v>10.615</c:v>
                </c:pt>
                <c:pt idx="5159">
                  <c:v>10.615</c:v>
                </c:pt>
                <c:pt idx="5160">
                  <c:v>10.615</c:v>
                </c:pt>
                <c:pt idx="5161">
                  <c:v>10.616</c:v>
                </c:pt>
                <c:pt idx="5162">
                  <c:v>10.629</c:v>
                </c:pt>
                <c:pt idx="5163">
                  <c:v>10.629</c:v>
                </c:pt>
                <c:pt idx="5164">
                  <c:v>10.629</c:v>
                </c:pt>
                <c:pt idx="5165">
                  <c:v>10.641999999999999</c:v>
                </c:pt>
                <c:pt idx="5166">
                  <c:v>10.641999999999999</c:v>
                </c:pt>
                <c:pt idx="5167">
                  <c:v>10.643000000000001</c:v>
                </c:pt>
                <c:pt idx="5168">
                  <c:v>10.646000000000001</c:v>
                </c:pt>
                <c:pt idx="5169">
                  <c:v>10.667999999999999</c:v>
                </c:pt>
                <c:pt idx="5170">
                  <c:v>10.667999999999999</c:v>
                </c:pt>
                <c:pt idx="5171">
                  <c:v>10.667999999999999</c:v>
                </c:pt>
                <c:pt idx="5172">
                  <c:v>10.667999999999999</c:v>
                </c:pt>
                <c:pt idx="5173">
                  <c:v>10.669</c:v>
                </c:pt>
                <c:pt idx="5174">
                  <c:v>10.669</c:v>
                </c:pt>
                <c:pt idx="5175">
                  <c:v>10.682</c:v>
                </c:pt>
                <c:pt idx="5176">
                  <c:v>10.688000000000001</c:v>
                </c:pt>
                <c:pt idx="5177">
                  <c:v>10.689</c:v>
                </c:pt>
                <c:pt idx="5178">
                  <c:v>10.69</c:v>
                </c:pt>
                <c:pt idx="5179">
                  <c:v>10.695</c:v>
                </c:pt>
                <c:pt idx="5180">
                  <c:v>10.695</c:v>
                </c:pt>
                <c:pt idx="5181">
                  <c:v>10.696</c:v>
                </c:pt>
                <c:pt idx="5182">
                  <c:v>10.696</c:v>
                </c:pt>
                <c:pt idx="5183">
                  <c:v>10.7</c:v>
                </c:pt>
                <c:pt idx="5184">
                  <c:v>10.708</c:v>
                </c:pt>
                <c:pt idx="5185">
                  <c:v>10.708</c:v>
                </c:pt>
                <c:pt idx="5186">
                  <c:v>10.71</c:v>
                </c:pt>
                <c:pt idx="5187">
                  <c:v>10.712</c:v>
                </c:pt>
                <c:pt idx="5188">
                  <c:v>10.721</c:v>
                </c:pt>
                <c:pt idx="5189">
                  <c:v>10.731</c:v>
                </c:pt>
                <c:pt idx="5190">
                  <c:v>10.731</c:v>
                </c:pt>
                <c:pt idx="5191">
                  <c:v>10.734999999999999</c:v>
                </c:pt>
                <c:pt idx="5192">
                  <c:v>10.747999999999999</c:v>
                </c:pt>
                <c:pt idx="5193">
                  <c:v>10.753</c:v>
                </c:pt>
                <c:pt idx="5194">
                  <c:v>10.754</c:v>
                </c:pt>
                <c:pt idx="5195">
                  <c:v>10.760999999999999</c:v>
                </c:pt>
                <c:pt idx="5196">
                  <c:v>10.762</c:v>
                </c:pt>
                <c:pt idx="5197">
                  <c:v>10.762</c:v>
                </c:pt>
                <c:pt idx="5198">
                  <c:v>10.773999999999999</c:v>
                </c:pt>
                <c:pt idx="5199">
                  <c:v>10.773999999999999</c:v>
                </c:pt>
                <c:pt idx="5200">
                  <c:v>10.773999999999999</c:v>
                </c:pt>
                <c:pt idx="5201">
                  <c:v>10.776999999999999</c:v>
                </c:pt>
                <c:pt idx="5202">
                  <c:v>10.787000000000001</c:v>
                </c:pt>
                <c:pt idx="5203">
                  <c:v>10.788</c:v>
                </c:pt>
                <c:pt idx="5204">
                  <c:v>10.788</c:v>
                </c:pt>
                <c:pt idx="5205">
                  <c:v>10.791</c:v>
                </c:pt>
                <c:pt idx="5206">
                  <c:v>10.794</c:v>
                </c:pt>
                <c:pt idx="5207">
                  <c:v>10.795</c:v>
                </c:pt>
                <c:pt idx="5208">
                  <c:v>10.803000000000001</c:v>
                </c:pt>
                <c:pt idx="5209">
                  <c:v>10.815</c:v>
                </c:pt>
                <c:pt idx="5210">
                  <c:v>10.816000000000001</c:v>
                </c:pt>
                <c:pt idx="5211">
                  <c:v>10.827</c:v>
                </c:pt>
                <c:pt idx="5212">
                  <c:v>10.829000000000001</c:v>
                </c:pt>
                <c:pt idx="5213">
                  <c:v>10.837999999999999</c:v>
                </c:pt>
                <c:pt idx="5214">
                  <c:v>10.853999999999999</c:v>
                </c:pt>
                <c:pt idx="5215">
                  <c:v>10.853999999999999</c:v>
                </c:pt>
                <c:pt idx="5216">
                  <c:v>10.853999999999999</c:v>
                </c:pt>
                <c:pt idx="5217">
                  <c:v>10.867000000000001</c:v>
                </c:pt>
                <c:pt idx="5218">
                  <c:v>10.87</c:v>
                </c:pt>
                <c:pt idx="5219">
                  <c:v>10.882</c:v>
                </c:pt>
                <c:pt idx="5220">
                  <c:v>10.888</c:v>
                </c:pt>
                <c:pt idx="5221">
                  <c:v>10.894</c:v>
                </c:pt>
                <c:pt idx="5222">
                  <c:v>10.894</c:v>
                </c:pt>
                <c:pt idx="5223">
                  <c:v>10.898999999999999</c:v>
                </c:pt>
                <c:pt idx="5224">
                  <c:v>10.901</c:v>
                </c:pt>
                <c:pt idx="5225">
                  <c:v>10.901</c:v>
                </c:pt>
                <c:pt idx="5226">
                  <c:v>10.901</c:v>
                </c:pt>
                <c:pt idx="5227">
                  <c:v>10.901999999999999</c:v>
                </c:pt>
                <c:pt idx="5228">
                  <c:v>10.907</c:v>
                </c:pt>
                <c:pt idx="5229">
                  <c:v>10.907</c:v>
                </c:pt>
                <c:pt idx="5230">
                  <c:v>10.907999999999999</c:v>
                </c:pt>
                <c:pt idx="5231">
                  <c:v>10.912000000000001</c:v>
                </c:pt>
                <c:pt idx="5232">
                  <c:v>10.92</c:v>
                </c:pt>
                <c:pt idx="5233">
                  <c:v>10.92</c:v>
                </c:pt>
                <c:pt idx="5234">
                  <c:v>10.923</c:v>
                </c:pt>
                <c:pt idx="5235">
                  <c:v>10.933</c:v>
                </c:pt>
                <c:pt idx="5236">
                  <c:v>10.933999999999999</c:v>
                </c:pt>
                <c:pt idx="5237">
                  <c:v>10.936</c:v>
                </c:pt>
                <c:pt idx="5238">
                  <c:v>10.944000000000001</c:v>
                </c:pt>
                <c:pt idx="5239">
                  <c:v>10.944000000000001</c:v>
                </c:pt>
                <c:pt idx="5240">
                  <c:v>10.944000000000001</c:v>
                </c:pt>
                <c:pt idx="5241">
                  <c:v>10.946999999999999</c:v>
                </c:pt>
                <c:pt idx="5242">
                  <c:v>10.949</c:v>
                </c:pt>
                <c:pt idx="5243">
                  <c:v>10.96</c:v>
                </c:pt>
                <c:pt idx="5244">
                  <c:v>10.96</c:v>
                </c:pt>
                <c:pt idx="5245">
                  <c:v>10.96</c:v>
                </c:pt>
                <c:pt idx="5246">
                  <c:v>10.965</c:v>
                </c:pt>
                <c:pt idx="5247">
                  <c:v>10.965999999999999</c:v>
                </c:pt>
                <c:pt idx="5248">
                  <c:v>10.972</c:v>
                </c:pt>
                <c:pt idx="5249">
                  <c:v>10.973000000000001</c:v>
                </c:pt>
                <c:pt idx="5250">
                  <c:v>10.975</c:v>
                </c:pt>
                <c:pt idx="5251">
                  <c:v>10.977</c:v>
                </c:pt>
                <c:pt idx="5252">
                  <c:v>10.987</c:v>
                </c:pt>
                <c:pt idx="5253">
                  <c:v>10.987</c:v>
                </c:pt>
                <c:pt idx="5254">
                  <c:v>10.988</c:v>
                </c:pt>
                <c:pt idx="5255">
                  <c:v>11</c:v>
                </c:pt>
                <c:pt idx="5256">
                  <c:v>11.003</c:v>
                </c:pt>
                <c:pt idx="5257">
                  <c:v>11.013</c:v>
                </c:pt>
                <c:pt idx="5258">
                  <c:v>11.013</c:v>
                </c:pt>
                <c:pt idx="5259">
                  <c:v>11.016</c:v>
                </c:pt>
                <c:pt idx="5260">
                  <c:v>11.026999999999999</c:v>
                </c:pt>
                <c:pt idx="5261">
                  <c:v>11.029</c:v>
                </c:pt>
                <c:pt idx="5262">
                  <c:v>11.029</c:v>
                </c:pt>
                <c:pt idx="5263">
                  <c:v>11.031000000000001</c:v>
                </c:pt>
                <c:pt idx="5264">
                  <c:v>11.04</c:v>
                </c:pt>
                <c:pt idx="5265">
                  <c:v>11.041</c:v>
                </c:pt>
                <c:pt idx="5266">
                  <c:v>11.041</c:v>
                </c:pt>
                <c:pt idx="5267">
                  <c:v>11.044</c:v>
                </c:pt>
                <c:pt idx="5268">
                  <c:v>11.051</c:v>
                </c:pt>
                <c:pt idx="5269">
                  <c:v>11.054</c:v>
                </c:pt>
                <c:pt idx="5270">
                  <c:v>11.068</c:v>
                </c:pt>
                <c:pt idx="5271">
                  <c:v>11.071999999999999</c:v>
                </c:pt>
                <c:pt idx="5272">
                  <c:v>11.073</c:v>
                </c:pt>
                <c:pt idx="5273">
                  <c:v>11.08</c:v>
                </c:pt>
                <c:pt idx="5274">
                  <c:v>11.081</c:v>
                </c:pt>
                <c:pt idx="5275">
                  <c:v>11.082000000000001</c:v>
                </c:pt>
                <c:pt idx="5276">
                  <c:v>11.093</c:v>
                </c:pt>
                <c:pt idx="5277">
                  <c:v>11.093</c:v>
                </c:pt>
                <c:pt idx="5278">
                  <c:v>11.093999999999999</c:v>
                </c:pt>
                <c:pt idx="5279">
                  <c:v>11.093999999999999</c:v>
                </c:pt>
                <c:pt idx="5280">
                  <c:v>11.106999999999999</c:v>
                </c:pt>
                <c:pt idx="5281">
                  <c:v>11.108000000000001</c:v>
                </c:pt>
                <c:pt idx="5282">
                  <c:v>11.124000000000001</c:v>
                </c:pt>
                <c:pt idx="5283">
                  <c:v>11.134</c:v>
                </c:pt>
                <c:pt idx="5284">
                  <c:v>11.135999999999999</c:v>
                </c:pt>
                <c:pt idx="5285">
                  <c:v>11.138999999999999</c:v>
                </c:pt>
                <c:pt idx="5286">
                  <c:v>11.141</c:v>
                </c:pt>
                <c:pt idx="5287">
                  <c:v>11.148</c:v>
                </c:pt>
                <c:pt idx="5288">
                  <c:v>11.148</c:v>
                </c:pt>
                <c:pt idx="5289">
                  <c:v>11.15</c:v>
                </c:pt>
                <c:pt idx="5290">
                  <c:v>11.157</c:v>
                </c:pt>
                <c:pt idx="5291">
                  <c:v>11.16</c:v>
                </c:pt>
                <c:pt idx="5292">
                  <c:v>11.173999999999999</c:v>
                </c:pt>
                <c:pt idx="5293">
                  <c:v>11.173999999999999</c:v>
                </c:pt>
                <c:pt idx="5294">
                  <c:v>11.173999999999999</c:v>
                </c:pt>
                <c:pt idx="5295">
                  <c:v>11.178000000000001</c:v>
                </c:pt>
                <c:pt idx="5296">
                  <c:v>11.179</c:v>
                </c:pt>
                <c:pt idx="5297">
                  <c:v>11.179</c:v>
                </c:pt>
                <c:pt idx="5298">
                  <c:v>11.186999999999999</c:v>
                </c:pt>
                <c:pt idx="5299">
                  <c:v>11.186999999999999</c:v>
                </c:pt>
                <c:pt idx="5300">
                  <c:v>11.186999999999999</c:v>
                </c:pt>
                <c:pt idx="5301">
                  <c:v>11.188000000000001</c:v>
                </c:pt>
                <c:pt idx="5302">
                  <c:v>11.2</c:v>
                </c:pt>
                <c:pt idx="5303">
                  <c:v>11.2</c:v>
                </c:pt>
                <c:pt idx="5304">
                  <c:v>11.202</c:v>
                </c:pt>
                <c:pt idx="5305">
                  <c:v>11.215</c:v>
                </c:pt>
                <c:pt idx="5306">
                  <c:v>11.225</c:v>
                </c:pt>
                <c:pt idx="5307">
                  <c:v>11.227</c:v>
                </c:pt>
                <c:pt idx="5308">
                  <c:v>11.227</c:v>
                </c:pt>
                <c:pt idx="5309">
                  <c:v>11.227</c:v>
                </c:pt>
                <c:pt idx="5310">
                  <c:v>11.24</c:v>
                </c:pt>
                <c:pt idx="5311">
                  <c:v>11.24</c:v>
                </c:pt>
                <c:pt idx="5312">
                  <c:v>11.242000000000001</c:v>
                </c:pt>
                <c:pt idx="5313">
                  <c:v>11.243</c:v>
                </c:pt>
                <c:pt idx="5314">
                  <c:v>11.254</c:v>
                </c:pt>
                <c:pt idx="5315">
                  <c:v>11.254</c:v>
                </c:pt>
                <c:pt idx="5316">
                  <c:v>11.254</c:v>
                </c:pt>
                <c:pt idx="5317">
                  <c:v>11.254</c:v>
                </c:pt>
                <c:pt idx="5318">
                  <c:v>11.254</c:v>
                </c:pt>
                <c:pt idx="5319">
                  <c:v>11.256</c:v>
                </c:pt>
                <c:pt idx="5320">
                  <c:v>11.265000000000001</c:v>
                </c:pt>
                <c:pt idx="5321">
                  <c:v>11.266999999999999</c:v>
                </c:pt>
                <c:pt idx="5322">
                  <c:v>11.268000000000001</c:v>
                </c:pt>
                <c:pt idx="5323">
                  <c:v>11.281000000000001</c:v>
                </c:pt>
                <c:pt idx="5324">
                  <c:v>11.286</c:v>
                </c:pt>
                <c:pt idx="5325">
                  <c:v>11.289</c:v>
                </c:pt>
                <c:pt idx="5326">
                  <c:v>11.294</c:v>
                </c:pt>
                <c:pt idx="5327">
                  <c:v>11.294</c:v>
                </c:pt>
                <c:pt idx="5328">
                  <c:v>11.308</c:v>
                </c:pt>
                <c:pt idx="5329">
                  <c:v>11.308</c:v>
                </c:pt>
                <c:pt idx="5330">
                  <c:v>11.308</c:v>
                </c:pt>
                <c:pt idx="5331">
                  <c:v>11.308</c:v>
                </c:pt>
                <c:pt idx="5332">
                  <c:v>11.308</c:v>
                </c:pt>
                <c:pt idx="5333">
                  <c:v>11.308999999999999</c:v>
                </c:pt>
                <c:pt idx="5334">
                  <c:v>11.317</c:v>
                </c:pt>
                <c:pt idx="5335">
                  <c:v>11.321</c:v>
                </c:pt>
                <c:pt idx="5336">
                  <c:v>11.321999999999999</c:v>
                </c:pt>
                <c:pt idx="5337">
                  <c:v>11.333</c:v>
                </c:pt>
                <c:pt idx="5338">
                  <c:v>11.333</c:v>
                </c:pt>
                <c:pt idx="5339">
                  <c:v>11.340999999999999</c:v>
                </c:pt>
                <c:pt idx="5340">
                  <c:v>11.348000000000001</c:v>
                </c:pt>
                <c:pt idx="5341">
                  <c:v>11.348000000000001</c:v>
                </c:pt>
                <c:pt idx="5342">
                  <c:v>11.349</c:v>
                </c:pt>
                <c:pt idx="5343">
                  <c:v>11.351000000000001</c:v>
                </c:pt>
                <c:pt idx="5344">
                  <c:v>11.361000000000001</c:v>
                </c:pt>
                <c:pt idx="5345">
                  <c:v>11.401</c:v>
                </c:pt>
                <c:pt idx="5346">
                  <c:v>11.401999999999999</c:v>
                </c:pt>
                <c:pt idx="5347">
                  <c:v>11.401999999999999</c:v>
                </c:pt>
                <c:pt idx="5348">
                  <c:v>11.404</c:v>
                </c:pt>
                <c:pt idx="5349">
                  <c:v>11.414999999999999</c:v>
                </c:pt>
                <c:pt idx="5350">
                  <c:v>11.414999999999999</c:v>
                </c:pt>
                <c:pt idx="5351">
                  <c:v>11.417</c:v>
                </c:pt>
                <c:pt idx="5352">
                  <c:v>11.427</c:v>
                </c:pt>
                <c:pt idx="5353">
                  <c:v>11.428000000000001</c:v>
                </c:pt>
                <c:pt idx="5354">
                  <c:v>11.429</c:v>
                </c:pt>
                <c:pt idx="5355">
                  <c:v>11.43</c:v>
                </c:pt>
                <c:pt idx="5356">
                  <c:v>11.43</c:v>
                </c:pt>
                <c:pt idx="5357">
                  <c:v>11.436</c:v>
                </c:pt>
                <c:pt idx="5358">
                  <c:v>11.438000000000001</c:v>
                </c:pt>
                <c:pt idx="5359">
                  <c:v>11.442</c:v>
                </c:pt>
                <c:pt idx="5360">
                  <c:v>11.443</c:v>
                </c:pt>
                <c:pt idx="5361">
                  <c:v>11.443</c:v>
                </c:pt>
                <c:pt idx="5362">
                  <c:v>11.458</c:v>
                </c:pt>
                <c:pt idx="5363">
                  <c:v>11.459</c:v>
                </c:pt>
                <c:pt idx="5364">
                  <c:v>11.468</c:v>
                </c:pt>
                <c:pt idx="5365">
                  <c:v>11.468999999999999</c:v>
                </c:pt>
                <c:pt idx="5366">
                  <c:v>11.471</c:v>
                </c:pt>
                <c:pt idx="5367">
                  <c:v>11.483000000000001</c:v>
                </c:pt>
                <c:pt idx="5368">
                  <c:v>11.483000000000001</c:v>
                </c:pt>
                <c:pt idx="5369">
                  <c:v>11.494999999999999</c:v>
                </c:pt>
                <c:pt idx="5370">
                  <c:v>11.494999999999999</c:v>
                </c:pt>
                <c:pt idx="5371">
                  <c:v>11.497</c:v>
                </c:pt>
                <c:pt idx="5372">
                  <c:v>11.509</c:v>
                </c:pt>
                <c:pt idx="5373">
                  <c:v>11.545</c:v>
                </c:pt>
                <c:pt idx="5374">
                  <c:v>11.545</c:v>
                </c:pt>
                <c:pt idx="5375">
                  <c:v>11.551</c:v>
                </c:pt>
                <c:pt idx="5376">
                  <c:v>11.552</c:v>
                </c:pt>
                <c:pt idx="5377">
                  <c:v>11.563000000000001</c:v>
                </c:pt>
                <c:pt idx="5378">
                  <c:v>11.566000000000001</c:v>
                </c:pt>
                <c:pt idx="5379">
                  <c:v>11.566000000000001</c:v>
                </c:pt>
                <c:pt idx="5380">
                  <c:v>11.576000000000001</c:v>
                </c:pt>
                <c:pt idx="5381">
                  <c:v>11.592000000000001</c:v>
                </c:pt>
                <c:pt idx="5382">
                  <c:v>11.603999999999999</c:v>
                </c:pt>
                <c:pt idx="5383">
                  <c:v>11.603999999999999</c:v>
                </c:pt>
                <c:pt idx="5384">
                  <c:v>11.603999999999999</c:v>
                </c:pt>
                <c:pt idx="5385">
                  <c:v>11.603999999999999</c:v>
                </c:pt>
                <c:pt idx="5386">
                  <c:v>11.605</c:v>
                </c:pt>
                <c:pt idx="5387">
                  <c:v>11.622</c:v>
                </c:pt>
                <c:pt idx="5388">
                  <c:v>11.63</c:v>
                </c:pt>
                <c:pt idx="5389">
                  <c:v>11.644</c:v>
                </c:pt>
                <c:pt idx="5390">
                  <c:v>11.657</c:v>
                </c:pt>
                <c:pt idx="5391">
                  <c:v>11.657</c:v>
                </c:pt>
                <c:pt idx="5392">
                  <c:v>11.657</c:v>
                </c:pt>
                <c:pt idx="5393">
                  <c:v>11.659000000000001</c:v>
                </c:pt>
                <c:pt idx="5394">
                  <c:v>11.659000000000001</c:v>
                </c:pt>
                <c:pt idx="5395">
                  <c:v>11.66</c:v>
                </c:pt>
                <c:pt idx="5396">
                  <c:v>11.670999999999999</c:v>
                </c:pt>
                <c:pt idx="5397">
                  <c:v>11.672000000000001</c:v>
                </c:pt>
                <c:pt idx="5398">
                  <c:v>11.675000000000001</c:v>
                </c:pt>
                <c:pt idx="5399">
                  <c:v>11.683999999999999</c:v>
                </c:pt>
                <c:pt idx="5400">
                  <c:v>11.683999999999999</c:v>
                </c:pt>
                <c:pt idx="5401">
                  <c:v>11.683999999999999</c:v>
                </c:pt>
                <c:pt idx="5402">
                  <c:v>11.685</c:v>
                </c:pt>
                <c:pt idx="5403">
                  <c:v>11.695</c:v>
                </c:pt>
                <c:pt idx="5404">
                  <c:v>11.695</c:v>
                </c:pt>
                <c:pt idx="5405">
                  <c:v>11.717000000000001</c:v>
                </c:pt>
                <c:pt idx="5406">
                  <c:v>11.717000000000001</c:v>
                </c:pt>
                <c:pt idx="5407">
                  <c:v>11.73</c:v>
                </c:pt>
                <c:pt idx="5408">
                  <c:v>11.74</c:v>
                </c:pt>
                <c:pt idx="5409">
                  <c:v>11.74</c:v>
                </c:pt>
                <c:pt idx="5410">
                  <c:v>11.752000000000001</c:v>
                </c:pt>
                <c:pt idx="5411">
                  <c:v>11.752000000000001</c:v>
                </c:pt>
                <c:pt idx="5412">
                  <c:v>11.752000000000001</c:v>
                </c:pt>
                <c:pt idx="5413">
                  <c:v>11.766</c:v>
                </c:pt>
                <c:pt idx="5414">
                  <c:v>11.781000000000001</c:v>
                </c:pt>
                <c:pt idx="5415">
                  <c:v>11.782</c:v>
                </c:pt>
                <c:pt idx="5416">
                  <c:v>11.786</c:v>
                </c:pt>
                <c:pt idx="5417">
                  <c:v>11.805999999999999</c:v>
                </c:pt>
                <c:pt idx="5418">
                  <c:v>11.808999999999999</c:v>
                </c:pt>
                <c:pt idx="5419">
                  <c:v>11.833</c:v>
                </c:pt>
                <c:pt idx="5420">
                  <c:v>11.847</c:v>
                </c:pt>
                <c:pt idx="5421">
                  <c:v>11.847</c:v>
                </c:pt>
                <c:pt idx="5422">
                  <c:v>11.847</c:v>
                </c:pt>
                <c:pt idx="5423">
                  <c:v>11.86</c:v>
                </c:pt>
                <c:pt idx="5424">
                  <c:v>11.86</c:v>
                </c:pt>
                <c:pt idx="5425">
                  <c:v>11.861000000000001</c:v>
                </c:pt>
                <c:pt idx="5426">
                  <c:v>11.874000000000001</c:v>
                </c:pt>
                <c:pt idx="5427">
                  <c:v>11.879</c:v>
                </c:pt>
                <c:pt idx="5428">
                  <c:v>11.901</c:v>
                </c:pt>
                <c:pt idx="5429">
                  <c:v>11.901</c:v>
                </c:pt>
                <c:pt idx="5430">
                  <c:v>11.901</c:v>
                </c:pt>
                <c:pt idx="5431">
                  <c:v>11.901</c:v>
                </c:pt>
                <c:pt idx="5432">
                  <c:v>11.901</c:v>
                </c:pt>
                <c:pt idx="5433">
                  <c:v>11.906000000000001</c:v>
                </c:pt>
                <c:pt idx="5434">
                  <c:v>11.906000000000001</c:v>
                </c:pt>
                <c:pt idx="5435">
                  <c:v>11.913</c:v>
                </c:pt>
                <c:pt idx="5436">
                  <c:v>11.913</c:v>
                </c:pt>
                <c:pt idx="5437">
                  <c:v>11.914</c:v>
                </c:pt>
                <c:pt idx="5438">
                  <c:v>11.914999999999999</c:v>
                </c:pt>
                <c:pt idx="5439">
                  <c:v>11.923999999999999</c:v>
                </c:pt>
                <c:pt idx="5440">
                  <c:v>11.928000000000001</c:v>
                </c:pt>
                <c:pt idx="5441">
                  <c:v>11.928000000000001</c:v>
                </c:pt>
                <c:pt idx="5442">
                  <c:v>11.928000000000001</c:v>
                </c:pt>
                <c:pt idx="5443">
                  <c:v>11.933999999999999</c:v>
                </c:pt>
                <c:pt idx="5444">
                  <c:v>11.935</c:v>
                </c:pt>
                <c:pt idx="5445">
                  <c:v>11.955</c:v>
                </c:pt>
                <c:pt idx="5446">
                  <c:v>11.956</c:v>
                </c:pt>
                <c:pt idx="5447">
                  <c:v>11.956</c:v>
                </c:pt>
                <c:pt idx="5448">
                  <c:v>11.956</c:v>
                </c:pt>
                <c:pt idx="5449">
                  <c:v>11.968999999999999</c:v>
                </c:pt>
                <c:pt idx="5450">
                  <c:v>11.978</c:v>
                </c:pt>
                <c:pt idx="5451">
                  <c:v>11.978999999999999</c:v>
                </c:pt>
                <c:pt idx="5452">
                  <c:v>11.981999999999999</c:v>
                </c:pt>
                <c:pt idx="5453">
                  <c:v>11.981999999999999</c:v>
                </c:pt>
                <c:pt idx="5454">
                  <c:v>11.996</c:v>
                </c:pt>
                <c:pt idx="5455">
                  <c:v>11.996</c:v>
                </c:pt>
                <c:pt idx="5456">
                  <c:v>11.997999999999999</c:v>
                </c:pt>
                <c:pt idx="5457">
                  <c:v>12.009</c:v>
                </c:pt>
                <c:pt idx="5458">
                  <c:v>12.042</c:v>
                </c:pt>
                <c:pt idx="5459">
                  <c:v>12.05</c:v>
                </c:pt>
                <c:pt idx="5460">
                  <c:v>12.064</c:v>
                </c:pt>
                <c:pt idx="5461">
                  <c:v>12.064</c:v>
                </c:pt>
                <c:pt idx="5462">
                  <c:v>12.077</c:v>
                </c:pt>
                <c:pt idx="5463">
                  <c:v>12.077999999999999</c:v>
                </c:pt>
                <c:pt idx="5464">
                  <c:v>12.077999999999999</c:v>
                </c:pt>
                <c:pt idx="5465">
                  <c:v>12.086</c:v>
                </c:pt>
                <c:pt idx="5466">
                  <c:v>12.086</c:v>
                </c:pt>
                <c:pt idx="5467">
                  <c:v>12.090999999999999</c:v>
                </c:pt>
                <c:pt idx="5468">
                  <c:v>12.095000000000001</c:v>
                </c:pt>
                <c:pt idx="5469">
                  <c:v>12.106</c:v>
                </c:pt>
                <c:pt idx="5470">
                  <c:v>12.108000000000001</c:v>
                </c:pt>
                <c:pt idx="5471">
                  <c:v>12.146000000000001</c:v>
                </c:pt>
                <c:pt idx="5472">
                  <c:v>12.147</c:v>
                </c:pt>
                <c:pt idx="5473">
                  <c:v>12.147</c:v>
                </c:pt>
                <c:pt idx="5474">
                  <c:v>12.148999999999999</c:v>
                </c:pt>
                <c:pt idx="5475">
                  <c:v>12.151999999999999</c:v>
                </c:pt>
                <c:pt idx="5476">
                  <c:v>12.164999999999999</c:v>
                </c:pt>
                <c:pt idx="5477">
                  <c:v>12.173</c:v>
                </c:pt>
                <c:pt idx="5478">
                  <c:v>12.178000000000001</c:v>
                </c:pt>
                <c:pt idx="5479">
                  <c:v>12.186</c:v>
                </c:pt>
                <c:pt idx="5480">
                  <c:v>12.2</c:v>
                </c:pt>
                <c:pt idx="5481">
                  <c:v>12.2</c:v>
                </c:pt>
                <c:pt idx="5482">
                  <c:v>12.204000000000001</c:v>
                </c:pt>
                <c:pt idx="5483">
                  <c:v>12.211</c:v>
                </c:pt>
                <c:pt idx="5484">
                  <c:v>12.215999999999999</c:v>
                </c:pt>
                <c:pt idx="5485">
                  <c:v>12.217000000000001</c:v>
                </c:pt>
                <c:pt idx="5486">
                  <c:v>12.217000000000001</c:v>
                </c:pt>
                <c:pt idx="5487">
                  <c:v>12.217000000000001</c:v>
                </c:pt>
                <c:pt idx="5488">
                  <c:v>12.218</c:v>
                </c:pt>
                <c:pt idx="5489">
                  <c:v>12.218</c:v>
                </c:pt>
                <c:pt idx="5490">
                  <c:v>12.227</c:v>
                </c:pt>
                <c:pt idx="5491">
                  <c:v>12.227</c:v>
                </c:pt>
                <c:pt idx="5492">
                  <c:v>12.227</c:v>
                </c:pt>
                <c:pt idx="5493">
                  <c:v>12.227</c:v>
                </c:pt>
                <c:pt idx="5494">
                  <c:v>12.228</c:v>
                </c:pt>
                <c:pt idx="5495">
                  <c:v>12.228</c:v>
                </c:pt>
                <c:pt idx="5496">
                  <c:v>12.23</c:v>
                </c:pt>
                <c:pt idx="5497">
                  <c:v>12.244</c:v>
                </c:pt>
                <c:pt idx="5498">
                  <c:v>12.255000000000001</c:v>
                </c:pt>
                <c:pt idx="5499">
                  <c:v>12.255000000000001</c:v>
                </c:pt>
                <c:pt idx="5500">
                  <c:v>12.268000000000001</c:v>
                </c:pt>
                <c:pt idx="5501">
                  <c:v>12.27</c:v>
                </c:pt>
                <c:pt idx="5502">
                  <c:v>12.282</c:v>
                </c:pt>
                <c:pt idx="5503">
                  <c:v>12.282</c:v>
                </c:pt>
                <c:pt idx="5504">
                  <c:v>12.297000000000001</c:v>
                </c:pt>
                <c:pt idx="5505">
                  <c:v>12.3</c:v>
                </c:pt>
                <c:pt idx="5506">
                  <c:v>12.308999999999999</c:v>
                </c:pt>
                <c:pt idx="5507">
                  <c:v>12.308999999999999</c:v>
                </c:pt>
                <c:pt idx="5508">
                  <c:v>12.308999999999999</c:v>
                </c:pt>
                <c:pt idx="5509">
                  <c:v>12.308999999999999</c:v>
                </c:pt>
                <c:pt idx="5510">
                  <c:v>12.31</c:v>
                </c:pt>
                <c:pt idx="5511">
                  <c:v>12.323</c:v>
                </c:pt>
                <c:pt idx="5512">
                  <c:v>12.323</c:v>
                </c:pt>
                <c:pt idx="5513">
                  <c:v>12.323</c:v>
                </c:pt>
                <c:pt idx="5514">
                  <c:v>12.324</c:v>
                </c:pt>
                <c:pt idx="5515">
                  <c:v>12.337</c:v>
                </c:pt>
                <c:pt idx="5516">
                  <c:v>12.364000000000001</c:v>
                </c:pt>
                <c:pt idx="5517">
                  <c:v>12.371</c:v>
                </c:pt>
                <c:pt idx="5518">
                  <c:v>12.391</c:v>
                </c:pt>
                <c:pt idx="5519">
                  <c:v>12.391</c:v>
                </c:pt>
                <c:pt idx="5520">
                  <c:v>12.391</c:v>
                </c:pt>
                <c:pt idx="5521">
                  <c:v>12.391</c:v>
                </c:pt>
                <c:pt idx="5522">
                  <c:v>12.391999999999999</c:v>
                </c:pt>
                <c:pt idx="5523">
                  <c:v>12.393000000000001</c:v>
                </c:pt>
                <c:pt idx="5524">
                  <c:v>12.394</c:v>
                </c:pt>
                <c:pt idx="5525">
                  <c:v>12.404999999999999</c:v>
                </c:pt>
                <c:pt idx="5526">
                  <c:v>12.404999999999999</c:v>
                </c:pt>
                <c:pt idx="5527">
                  <c:v>12.407</c:v>
                </c:pt>
                <c:pt idx="5528">
                  <c:v>12.419</c:v>
                </c:pt>
                <c:pt idx="5529">
                  <c:v>12.420999999999999</c:v>
                </c:pt>
                <c:pt idx="5530">
                  <c:v>12.422000000000001</c:v>
                </c:pt>
                <c:pt idx="5531">
                  <c:v>12.446999999999999</c:v>
                </c:pt>
                <c:pt idx="5532">
                  <c:v>12.461</c:v>
                </c:pt>
                <c:pt idx="5533">
                  <c:v>12.473000000000001</c:v>
                </c:pt>
                <c:pt idx="5534">
                  <c:v>12.475</c:v>
                </c:pt>
                <c:pt idx="5535">
                  <c:v>12.48</c:v>
                </c:pt>
                <c:pt idx="5536">
                  <c:v>12.49</c:v>
                </c:pt>
                <c:pt idx="5537">
                  <c:v>12.502000000000001</c:v>
                </c:pt>
                <c:pt idx="5538">
                  <c:v>12.502000000000001</c:v>
                </c:pt>
                <c:pt idx="5539">
                  <c:v>12.516999999999999</c:v>
                </c:pt>
                <c:pt idx="5540">
                  <c:v>12.528</c:v>
                </c:pt>
                <c:pt idx="5541">
                  <c:v>12.529</c:v>
                </c:pt>
                <c:pt idx="5542">
                  <c:v>12.542</c:v>
                </c:pt>
                <c:pt idx="5543">
                  <c:v>12.542</c:v>
                </c:pt>
                <c:pt idx="5544">
                  <c:v>12.542999999999999</c:v>
                </c:pt>
                <c:pt idx="5545">
                  <c:v>12.542999999999999</c:v>
                </c:pt>
                <c:pt idx="5546">
                  <c:v>12.555999999999999</c:v>
                </c:pt>
                <c:pt idx="5547">
                  <c:v>12.558999999999999</c:v>
                </c:pt>
                <c:pt idx="5548">
                  <c:v>12.57</c:v>
                </c:pt>
                <c:pt idx="5549">
                  <c:v>12.59</c:v>
                </c:pt>
                <c:pt idx="5550">
                  <c:v>12.59</c:v>
                </c:pt>
                <c:pt idx="5551">
                  <c:v>12.598000000000001</c:v>
                </c:pt>
                <c:pt idx="5552">
                  <c:v>12.612</c:v>
                </c:pt>
                <c:pt idx="5553">
                  <c:v>12.612</c:v>
                </c:pt>
                <c:pt idx="5554">
                  <c:v>12.625</c:v>
                </c:pt>
                <c:pt idx="5555">
                  <c:v>12.625</c:v>
                </c:pt>
                <c:pt idx="5556">
                  <c:v>12.634</c:v>
                </c:pt>
                <c:pt idx="5557">
                  <c:v>12.638</c:v>
                </c:pt>
                <c:pt idx="5558">
                  <c:v>12.651999999999999</c:v>
                </c:pt>
                <c:pt idx="5559">
                  <c:v>12.653</c:v>
                </c:pt>
                <c:pt idx="5560">
                  <c:v>12.666</c:v>
                </c:pt>
                <c:pt idx="5561">
                  <c:v>12.666</c:v>
                </c:pt>
                <c:pt idx="5562">
                  <c:v>12.667</c:v>
                </c:pt>
                <c:pt idx="5563">
                  <c:v>12.68</c:v>
                </c:pt>
                <c:pt idx="5564">
                  <c:v>12.694000000000001</c:v>
                </c:pt>
                <c:pt idx="5565">
                  <c:v>12.695</c:v>
                </c:pt>
                <c:pt idx="5566">
                  <c:v>12.707000000000001</c:v>
                </c:pt>
                <c:pt idx="5567">
                  <c:v>12.707000000000001</c:v>
                </c:pt>
                <c:pt idx="5568">
                  <c:v>12.708</c:v>
                </c:pt>
                <c:pt idx="5569">
                  <c:v>12.721</c:v>
                </c:pt>
                <c:pt idx="5570">
                  <c:v>12.721</c:v>
                </c:pt>
                <c:pt idx="5571">
                  <c:v>12.722</c:v>
                </c:pt>
                <c:pt idx="5572">
                  <c:v>12.723000000000001</c:v>
                </c:pt>
                <c:pt idx="5573">
                  <c:v>12.749000000000001</c:v>
                </c:pt>
                <c:pt idx="5574">
                  <c:v>12.763</c:v>
                </c:pt>
                <c:pt idx="5575">
                  <c:v>12.763</c:v>
                </c:pt>
                <c:pt idx="5576">
                  <c:v>12.765000000000001</c:v>
                </c:pt>
                <c:pt idx="5577">
                  <c:v>12.79</c:v>
                </c:pt>
                <c:pt idx="5578">
                  <c:v>12.804</c:v>
                </c:pt>
                <c:pt idx="5579">
                  <c:v>12.804</c:v>
                </c:pt>
                <c:pt idx="5580">
                  <c:v>12.817</c:v>
                </c:pt>
                <c:pt idx="5581">
                  <c:v>12.831</c:v>
                </c:pt>
                <c:pt idx="5582">
                  <c:v>12.832000000000001</c:v>
                </c:pt>
                <c:pt idx="5583">
                  <c:v>12.834</c:v>
                </c:pt>
                <c:pt idx="5584">
                  <c:v>12.835000000000001</c:v>
                </c:pt>
                <c:pt idx="5585">
                  <c:v>12.843</c:v>
                </c:pt>
                <c:pt idx="5586">
                  <c:v>12.845000000000001</c:v>
                </c:pt>
                <c:pt idx="5587">
                  <c:v>12.846</c:v>
                </c:pt>
                <c:pt idx="5588">
                  <c:v>12.855</c:v>
                </c:pt>
                <c:pt idx="5589">
                  <c:v>12.855</c:v>
                </c:pt>
                <c:pt idx="5590">
                  <c:v>12.855</c:v>
                </c:pt>
                <c:pt idx="5591">
                  <c:v>12.86</c:v>
                </c:pt>
                <c:pt idx="5592">
                  <c:v>12.862</c:v>
                </c:pt>
                <c:pt idx="5593">
                  <c:v>12.872999999999999</c:v>
                </c:pt>
                <c:pt idx="5594">
                  <c:v>12.872999999999999</c:v>
                </c:pt>
                <c:pt idx="5595">
                  <c:v>12.874000000000001</c:v>
                </c:pt>
                <c:pt idx="5596">
                  <c:v>12.887</c:v>
                </c:pt>
                <c:pt idx="5597">
                  <c:v>12.887</c:v>
                </c:pt>
                <c:pt idx="5598">
                  <c:v>12.914999999999999</c:v>
                </c:pt>
                <c:pt idx="5599">
                  <c:v>12.914999999999999</c:v>
                </c:pt>
                <c:pt idx="5600">
                  <c:v>12.955</c:v>
                </c:pt>
                <c:pt idx="5601">
                  <c:v>12.956</c:v>
                </c:pt>
                <c:pt idx="5602">
                  <c:v>12.957000000000001</c:v>
                </c:pt>
                <c:pt idx="5603">
                  <c:v>12.983000000000001</c:v>
                </c:pt>
                <c:pt idx="5604">
                  <c:v>12.983000000000001</c:v>
                </c:pt>
                <c:pt idx="5605">
                  <c:v>12.997999999999999</c:v>
                </c:pt>
                <c:pt idx="5606">
                  <c:v>13.01</c:v>
                </c:pt>
                <c:pt idx="5607">
                  <c:v>13.01</c:v>
                </c:pt>
                <c:pt idx="5608">
                  <c:v>13.01</c:v>
                </c:pt>
                <c:pt idx="5609">
                  <c:v>13.010999999999999</c:v>
                </c:pt>
                <c:pt idx="5610">
                  <c:v>13.026</c:v>
                </c:pt>
                <c:pt idx="5611">
                  <c:v>13.026999999999999</c:v>
                </c:pt>
                <c:pt idx="5612">
                  <c:v>13.039</c:v>
                </c:pt>
                <c:pt idx="5613">
                  <c:v>13.04</c:v>
                </c:pt>
                <c:pt idx="5614">
                  <c:v>13.042999999999999</c:v>
                </c:pt>
                <c:pt idx="5615">
                  <c:v>13.052</c:v>
                </c:pt>
                <c:pt idx="5616">
                  <c:v>13.053000000000001</c:v>
                </c:pt>
                <c:pt idx="5617">
                  <c:v>13.053000000000001</c:v>
                </c:pt>
                <c:pt idx="5618">
                  <c:v>13.066000000000001</c:v>
                </c:pt>
                <c:pt idx="5619">
                  <c:v>13.08</c:v>
                </c:pt>
                <c:pt idx="5620">
                  <c:v>13.08</c:v>
                </c:pt>
                <c:pt idx="5621">
                  <c:v>13.083</c:v>
                </c:pt>
                <c:pt idx="5622">
                  <c:v>13.103</c:v>
                </c:pt>
                <c:pt idx="5623">
                  <c:v>13.121</c:v>
                </c:pt>
                <c:pt idx="5624">
                  <c:v>13.121</c:v>
                </c:pt>
                <c:pt idx="5625">
                  <c:v>13.15</c:v>
                </c:pt>
                <c:pt idx="5626">
                  <c:v>13.15</c:v>
                </c:pt>
                <c:pt idx="5627">
                  <c:v>13.15</c:v>
                </c:pt>
                <c:pt idx="5628">
                  <c:v>13.15</c:v>
                </c:pt>
                <c:pt idx="5629">
                  <c:v>13.164</c:v>
                </c:pt>
                <c:pt idx="5630">
                  <c:v>13.164999999999999</c:v>
                </c:pt>
                <c:pt idx="5631">
                  <c:v>13.179</c:v>
                </c:pt>
                <c:pt idx="5632">
                  <c:v>13.192</c:v>
                </c:pt>
                <c:pt idx="5633">
                  <c:v>13.199</c:v>
                </c:pt>
                <c:pt idx="5634">
                  <c:v>13.21</c:v>
                </c:pt>
                <c:pt idx="5635">
                  <c:v>13.212</c:v>
                </c:pt>
                <c:pt idx="5636">
                  <c:v>13.218999999999999</c:v>
                </c:pt>
                <c:pt idx="5637">
                  <c:v>13.218999999999999</c:v>
                </c:pt>
                <c:pt idx="5638">
                  <c:v>13.218999999999999</c:v>
                </c:pt>
                <c:pt idx="5639">
                  <c:v>13.222</c:v>
                </c:pt>
                <c:pt idx="5640">
                  <c:v>13.237</c:v>
                </c:pt>
                <c:pt idx="5641">
                  <c:v>13.254</c:v>
                </c:pt>
                <c:pt idx="5642">
                  <c:v>13.256</c:v>
                </c:pt>
                <c:pt idx="5643">
                  <c:v>13.275</c:v>
                </c:pt>
                <c:pt idx="5644">
                  <c:v>13.275</c:v>
                </c:pt>
                <c:pt idx="5645">
                  <c:v>13.276</c:v>
                </c:pt>
                <c:pt idx="5646">
                  <c:v>13.288</c:v>
                </c:pt>
                <c:pt idx="5647">
                  <c:v>13.303000000000001</c:v>
                </c:pt>
                <c:pt idx="5648">
                  <c:v>13.305</c:v>
                </c:pt>
                <c:pt idx="5649">
                  <c:v>13.321</c:v>
                </c:pt>
                <c:pt idx="5650">
                  <c:v>13.347</c:v>
                </c:pt>
                <c:pt idx="5651">
                  <c:v>13.361000000000001</c:v>
                </c:pt>
                <c:pt idx="5652">
                  <c:v>13.372</c:v>
                </c:pt>
                <c:pt idx="5653">
                  <c:v>13.381</c:v>
                </c:pt>
                <c:pt idx="5654">
                  <c:v>13.385999999999999</c:v>
                </c:pt>
                <c:pt idx="5655">
                  <c:v>13.387</c:v>
                </c:pt>
                <c:pt idx="5656">
                  <c:v>13.388</c:v>
                </c:pt>
                <c:pt idx="5657">
                  <c:v>13.388</c:v>
                </c:pt>
                <c:pt idx="5658">
                  <c:v>13.39</c:v>
                </c:pt>
                <c:pt idx="5659">
                  <c:v>13.4</c:v>
                </c:pt>
                <c:pt idx="5660">
                  <c:v>13.4</c:v>
                </c:pt>
                <c:pt idx="5661">
                  <c:v>13.406000000000001</c:v>
                </c:pt>
                <c:pt idx="5662">
                  <c:v>13.416</c:v>
                </c:pt>
                <c:pt idx="5663">
                  <c:v>13.433</c:v>
                </c:pt>
                <c:pt idx="5664">
                  <c:v>13.433</c:v>
                </c:pt>
                <c:pt idx="5665">
                  <c:v>13.433</c:v>
                </c:pt>
                <c:pt idx="5666">
                  <c:v>13.433999999999999</c:v>
                </c:pt>
                <c:pt idx="5667">
                  <c:v>13.442</c:v>
                </c:pt>
                <c:pt idx="5668">
                  <c:v>13.444000000000001</c:v>
                </c:pt>
                <c:pt idx="5669">
                  <c:v>13.456</c:v>
                </c:pt>
                <c:pt idx="5670">
                  <c:v>13.457000000000001</c:v>
                </c:pt>
                <c:pt idx="5671">
                  <c:v>13.47</c:v>
                </c:pt>
                <c:pt idx="5672">
                  <c:v>13.471</c:v>
                </c:pt>
                <c:pt idx="5673">
                  <c:v>13.484999999999999</c:v>
                </c:pt>
                <c:pt idx="5674">
                  <c:v>13.497999999999999</c:v>
                </c:pt>
                <c:pt idx="5675">
                  <c:v>13.497999999999999</c:v>
                </c:pt>
                <c:pt idx="5676">
                  <c:v>13.502000000000001</c:v>
                </c:pt>
                <c:pt idx="5677">
                  <c:v>13.512</c:v>
                </c:pt>
                <c:pt idx="5678">
                  <c:v>13.513999999999999</c:v>
                </c:pt>
                <c:pt idx="5679">
                  <c:v>13.526</c:v>
                </c:pt>
                <c:pt idx="5680">
                  <c:v>13.526999999999999</c:v>
                </c:pt>
                <c:pt idx="5681">
                  <c:v>13.554</c:v>
                </c:pt>
                <c:pt idx="5682">
                  <c:v>13.554</c:v>
                </c:pt>
                <c:pt idx="5683">
                  <c:v>13.555</c:v>
                </c:pt>
                <c:pt idx="5684">
                  <c:v>13.567</c:v>
                </c:pt>
                <c:pt idx="5685">
                  <c:v>13.582000000000001</c:v>
                </c:pt>
                <c:pt idx="5686">
                  <c:v>13.582000000000001</c:v>
                </c:pt>
                <c:pt idx="5687">
                  <c:v>13.582000000000001</c:v>
                </c:pt>
                <c:pt idx="5688">
                  <c:v>13.582000000000001</c:v>
                </c:pt>
                <c:pt idx="5689">
                  <c:v>13.597</c:v>
                </c:pt>
                <c:pt idx="5690">
                  <c:v>13.613</c:v>
                </c:pt>
                <c:pt idx="5691">
                  <c:v>13.613</c:v>
                </c:pt>
                <c:pt idx="5692">
                  <c:v>13.63</c:v>
                </c:pt>
                <c:pt idx="5693">
                  <c:v>13.638</c:v>
                </c:pt>
                <c:pt idx="5694">
                  <c:v>13.651</c:v>
                </c:pt>
                <c:pt idx="5695">
                  <c:v>13.654</c:v>
                </c:pt>
                <c:pt idx="5696">
                  <c:v>13.656000000000001</c:v>
                </c:pt>
                <c:pt idx="5697">
                  <c:v>13.656000000000001</c:v>
                </c:pt>
                <c:pt idx="5698">
                  <c:v>13.667999999999999</c:v>
                </c:pt>
                <c:pt idx="5699">
                  <c:v>13.683</c:v>
                </c:pt>
                <c:pt idx="5700">
                  <c:v>13.695</c:v>
                </c:pt>
                <c:pt idx="5701">
                  <c:v>13.707000000000001</c:v>
                </c:pt>
                <c:pt idx="5702">
                  <c:v>13.709</c:v>
                </c:pt>
                <c:pt idx="5703">
                  <c:v>13.722</c:v>
                </c:pt>
                <c:pt idx="5704">
                  <c:v>13.722</c:v>
                </c:pt>
                <c:pt idx="5705">
                  <c:v>13.734999999999999</c:v>
                </c:pt>
                <c:pt idx="5706">
                  <c:v>13.734999999999999</c:v>
                </c:pt>
                <c:pt idx="5707">
                  <c:v>13.734999999999999</c:v>
                </c:pt>
                <c:pt idx="5708">
                  <c:v>13.737</c:v>
                </c:pt>
                <c:pt idx="5709">
                  <c:v>13.737</c:v>
                </c:pt>
                <c:pt idx="5710">
                  <c:v>13.738</c:v>
                </c:pt>
                <c:pt idx="5711">
                  <c:v>13.753</c:v>
                </c:pt>
                <c:pt idx="5712">
                  <c:v>13.763</c:v>
                </c:pt>
                <c:pt idx="5713">
                  <c:v>13.765000000000001</c:v>
                </c:pt>
                <c:pt idx="5714">
                  <c:v>13.768000000000001</c:v>
                </c:pt>
                <c:pt idx="5715">
                  <c:v>13.778</c:v>
                </c:pt>
                <c:pt idx="5716">
                  <c:v>13.792</c:v>
                </c:pt>
                <c:pt idx="5717">
                  <c:v>13.792999999999999</c:v>
                </c:pt>
                <c:pt idx="5718">
                  <c:v>13.805</c:v>
                </c:pt>
                <c:pt idx="5719">
                  <c:v>13.805999999999999</c:v>
                </c:pt>
                <c:pt idx="5720">
                  <c:v>13.805999999999999</c:v>
                </c:pt>
                <c:pt idx="5721">
                  <c:v>13.808999999999999</c:v>
                </c:pt>
                <c:pt idx="5722">
                  <c:v>13.815</c:v>
                </c:pt>
                <c:pt idx="5723">
                  <c:v>13.82</c:v>
                </c:pt>
                <c:pt idx="5724">
                  <c:v>13.834</c:v>
                </c:pt>
                <c:pt idx="5725">
                  <c:v>13.836</c:v>
                </c:pt>
                <c:pt idx="5726">
                  <c:v>13.849</c:v>
                </c:pt>
                <c:pt idx="5727">
                  <c:v>13.862</c:v>
                </c:pt>
                <c:pt idx="5728">
                  <c:v>13.877000000000001</c:v>
                </c:pt>
                <c:pt idx="5729">
                  <c:v>13.89</c:v>
                </c:pt>
                <c:pt idx="5730">
                  <c:v>13.894</c:v>
                </c:pt>
                <c:pt idx="5731">
                  <c:v>13.907999999999999</c:v>
                </c:pt>
                <c:pt idx="5732">
                  <c:v>13.926</c:v>
                </c:pt>
                <c:pt idx="5733">
                  <c:v>13.926</c:v>
                </c:pt>
                <c:pt idx="5734">
                  <c:v>13.926</c:v>
                </c:pt>
                <c:pt idx="5735">
                  <c:v>13.933</c:v>
                </c:pt>
                <c:pt idx="5736">
                  <c:v>13.949</c:v>
                </c:pt>
                <c:pt idx="5737">
                  <c:v>13.949</c:v>
                </c:pt>
                <c:pt idx="5738">
                  <c:v>13.978</c:v>
                </c:pt>
                <c:pt idx="5739">
                  <c:v>14.003</c:v>
                </c:pt>
                <c:pt idx="5740">
                  <c:v>14.004</c:v>
                </c:pt>
                <c:pt idx="5741">
                  <c:v>14.018000000000001</c:v>
                </c:pt>
                <c:pt idx="5742">
                  <c:v>14.031000000000001</c:v>
                </c:pt>
                <c:pt idx="5743">
                  <c:v>14.032</c:v>
                </c:pt>
                <c:pt idx="5744">
                  <c:v>14.045999999999999</c:v>
                </c:pt>
                <c:pt idx="5745">
                  <c:v>14.06</c:v>
                </c:pt>
                <c:pt idx="5746">
                  <c:v>14.073</c:v>
                </c:pt>
                <c:pt idx="5747">
                  <c:v>14.074</c:v>
                </c:pt>
                <c:pt idx="5748">
                  <c:v>14.087</c:v>
                </c:pt>
                <c:pt idx="5749">
                  <c:v>14.087999999999999</c:v>
                </c:pt>
                <c:pt idx="5750">
                  <c:v>14.11</c:v>
                </c:pt>
                <c:pt idx="5751">
                  <c:v>14.115</c:v>
                </c:pt>
                <c:pt idx="5752">
                  <c:v>14.115</c:v>
                </c:pt>
                <c:pt idx="5753">
                  <c:v>14.116</c:v>
                </c:pt>
                <c:pt idx="5754">
                  <c:v>14.116</c:v>
                </c:pt>
                <c:pt idx="5755">
                  <c:v>14.117000000000001</c:v>
                </c:pt>
                <c:pt idx="5756">
                  <c:v>14.12</c:v>
                </c:pt>
                <c:pt idx="5757">
                  <c:v>14.121</c:v>
                </c:pt>
                <c:pt idx="5758">
                  <c:v>14.127000000000001</c:v>
                </c:pt>
                <c:pt idx="5759">
                  <c:v>14.129</c:v>
                </c:pt>
                <c:pt idx="5760">
                  <c:v>14.172000000000001</c:v>
                </c:pt>
                <c:pt idx="5761">
                  <c:v>14.173999999999999</c:v>
                </c:pt>
                <c:pt idx="5762">
                  <c:v>14.186</c:v>
                </c:pt>
                <c:pt idx="5763">
                  <c:v>14.186</c:v>
                </c:pt>
                <c:pt idx="5764">
                  <c:v>14.192</c:v>
                </c:pt>
                <c:pt idx="5765">
                  <c:v>14.214</c:v>
                </c:pt>
                <c:pt idx="5766">
                  <c:v>14.22</c:v>
                </c:pt>
                <c:pt idx="5767">
                  <c:v>14.262</c:v>
                </c:pt>
                <c:pt idx="5768">
                  <c:v>14.273999999999999</c:v>
                </c:pt>
                <c:pt idx="5769">
                  <c:v>14.273999999999999</c:v>
                </c:pt>
                <c:pt idx="5770">
                  <c:v>14.285</c:v>
                </c:pt>
                <c:pt idx="5771">
                  <c:v>14.285</c:v>
                </c:pt>
                <c:pt idx="5772">
                  <c:v>14.298999999999999</c:v>
                </c:pt>
                <c:pt idx="5773">
                  <c:v>14.314</c:v>
                </c:pt>
                <c:pt idx="5774">
                  <c:v>14.314</c:v>
                </c:pt>
                <c:pt idx="5775">
                  <c:v>14.327999999999999</c:v>
                </c:pt>
                <c:pt idx="5776">
                  <c:v>14.33</c:v>
                </c:pt>
                <c:pt idx="5777">
                  <c:v>14.334</c:v>
                </c:pt>
                <c:pt idx="5778">
                  <c:v>14.355</c:v>
                </c:pt>
                <c:pt idx="5779">
                  <c:v>14.355</c:v>
                </c:pt>
                <c:pt idx="5780">
                  <c:v>14.355</c:v>
                </c:pt>
                <c:pt idx="5781">
                  <c:v>14.355</c:v>
                </c:pt>
                <c:pt idx="5782">
                  <c:v>14.355</c:v>
                </c:pt>
                <c:pt idx="5783">
                  <c:v>14.356</c:v>
                </c:pt>
                <c:pt idx="5784">
                  <c:v>14.361000000000001</c:v>
                </c:pt>
                <c:pt idx="5785">
                  <c:v>14.37</c:v>
                </c:pt>
                <c:pt idx="5786">
                  <c:v>14.384</c:v>
                </c:pt>
                <c:pt idx="5787">
                  <c:v>14.384</c:v>
                </c:pt>
                <c:pt idx="5788">
                  <c:v>14.385</c:v>
                </c:pt>
                <c:pt idx="5789">
                  <c:v>14.398</c:v>
                </c:pt>
                <c:pt idx="5790">
                  <c:v>14.398999999999999</c:v>
                </c:pt>
                <c:pt idx="5791">
                  <c:v>14.401</c:v>
                </c:pt>
                <c:pt idx="5792">
                  <c:v>14.414</c:v>
                </c:pt>
                <c:pt idx="5793">
                  <c:v>14.429</c:v>
                </c:pt>
                <c:pt idx="5794">
                  <c:v>14.448</c:v>
                </c:pt>
                <c:pt idx="5795">
                  <c:v>14.457000000000001</c:v>
                </c:pt>
                <c:pt idx="5796">
                  <c:v>14.476000000000001</c:v>
                </c:pt>
                <c:pt idx="5797">
                  <c:v>14.484999999999999</c:v>
                </c:pt>
                <c:pt idx="5798">
                  <c:v>14.497</c:v>
                </c:pt>
                <c:pt idx="5799">
                  <c:v>14.499000000000001</c:v>
                </c:pt>
                <c:pt idx="5800">
                  <c:v>14.512</c:v>
                </c:pt>
                <c:pt idx="5801">
                  <c:v>14.542999999999999</c:v>
                </c:pt>
                <c:pt idx="5802">
                  <c:v>14.542999999999999</c:v>
                </c:pt>
                <c:pt idx="5803">
                  <c:v>14.555</c:v>
                </c:pt>
                <c:pt idx="5804">
                  <c:v>14.555</c:v>
                </c:pt>
                <c:pt idx="5805">
                  <c:v>14.568</c:v>
                </c:pt>
                <c:pt idx="5806">
                  <c:v>14.568</c:v>
                </c:pt>
                <c:pt idx="5807">
                  <c:v>14.569000000000001</c:v>
                </c:pt>
                <c:pt idx="5808">
                  <c:v>14.582000000000001</c:v>
                </c:pt>
                <c:pt idx="5809">
                  <c:v>14.585000000000001</c:v>
                </c:pt>
                <c:pt idx="5810">
                  <c:v>14.597</c:v>
                </c:pt>
                <c:pt idx="5811">
                  <c:v>14.611000000000001</c:v>
                </c:pt>
                <c:pt idx="5812">
                  <c:v>14.612</c:v>
                </c:pt>
                <c:pt idx="5813">
                  <c:v>14.613</c:v>
                </c:pt>
                <c:pt idx="5814">
                  <c:v>14.64</c:v>
                </c:pt>
                <c:pt idx="5815">
                  <c:v>14.678000000000001</c:v>
                </c:pt>
                <c:pt idx="5816">
                  <c:v>14.682</c:v>
                </c:pt>
                <c:pt idx="5817">
                  <c:v>14.682</c:v>
                </c:pt>
                <c:pt idx="5818">
                  <c:v>14.683</c:v>
                </c:pt>
                <c:pt idx="5819">
                  <c:v>14.701000000000001</c:v>
                </c:pt>
                <c:pt idx="5820">
                  <c:v>14.707000000000001</c:v>
                </c:pt>
                <c:pt idx="5821">
                  <c:v>14.72</c:v>
                </c:pt>
                <c:pt idx="5822">
                  <c:v>14.725</c:v>
                </c:pt>
                <c:pt idx="5823">
                  <c:v>14.74</c:v>
                </c:pt>
                <c:pt idx="5824">
                  <c:v>14.74</c:v>
                </c:pt>
                <c:pt idx="5825">
                  <c:v>14.755000000000001</c:v>
                </c:pt>
                <c:pt idx="5826">
                  <c:v>14.766999999999999</c:v>
                </c:pt>
                <c:pt idx="5827">
                  <c:v>14.768000000000001</c:v>
                </c:pt>
                <c:pt idx="5828">
                  <c:v>14.769</c:v>
                </c:pt>
                <c:pt idx="5829">
                  <c:v>14.77</c:v>
                </c:pt>
                <c:pt idx="5830">
                  <c:v>14.79</c:v>
                </c:pt>
                <c:pt idx="5831">
                  <c:v>14.81</c:v>
                </c:pt>
                <c:pt idx="5832">
                  <c:v>14.81</c:v>
                </c:pt>
                <c:pt idx="5833">
                  <c:v>14.813000000000001</c:v>
                </c:pt>
                <c:pt idx="5834">
                  <c:v>14.813000000000001</c:v>
                </c:pt>
                <c:pt idx="5835">
                  <c:v>14.824</c:v>
                </c:pt>
                <c:pt idx="5836">
                  <c:v>14.84</c:v>
                </c:pt>
                <c:pt idx="5837">
                  <c:v>14.853999999999999</c:v>
                </c:pt>
                <c:pt idx="5838">
                  <c:v>14.856999999999999</c:v>
                </c:pt>
                <c:pt idx="5839">
                  <c:v>14.86</c:v>
                </c:pt>
                <c:pt idx="5840">
                  <c:v>14.868</c:v>
                </c:pt>
                <c:pt idx="5841">
                  <c:v>14.868</c:v>
                </c:pt>
                <c:pt idx="5842">
                  <c:v>14.869</c:v>
                </c:pt>
                <c:pt idx="5843">
                  <c:v>14.882</c:v>
                </c:pt>
                <c:pt idx="5844">
                  <c:v>14.882</c:v>
                </c:pt>
                <c:pt idx="5845">
                  <c:v>14.898</c:v>
                </c:pt>
                <c:pt idx="5846">
                  <c:v>14.9</c:v>
                </c:pt>
                <c:pt idx="5847">
                  <c:v>14.914</c:v>
                </c:pt>
                <c:pt idx="5848">
                  <c:v>14.917</c:v>
                </c:pt>
                <c:pt idx="5849">
                  <c:v>14.925000000000001</c:v>
                </c:pt>
                <c:pt idx="5850">
                  <c:v>14.925000000000001</c:v>
                </c:pt>
                <c:pt idx="5851">
                  <c:v>14.952999999999999</c:v>
                </c:pt>
                <c:pt idx="5852">
                  <c:v>14.967000000000001</c:v>
                </c:pt>
                <c:pt idx="5853">
                  <c:v>14.968</c:v>
                </c:pt>
                <c:pt idx="5854">
                  <c:v>14.971</c:v>
                </c:pt>
                <c:pt idx="5855">
                  <c:v>14.996</c:v>
                </c:pt>
                <c:pt idx="5856">
                  <c:v>14.996</c:v>
                </c:pt>
                <c:pt idx="5857">
                  <c:v>14.997999999999999</c:v>
                </c:pt>
                <c:pt idx="5858">
                  <c:v>15.000999999999999</c:v>
                </c:pt>
                <c:pt idx="5859">
                  <c:v>15.007999999999999</c:v>
                </c:pt>
                <c:pt idx="5860">
                  <c:v>15.01</c:v>
                </c:pt>
                <c:pt idx="5861">
                  <c:v>15.01</c:v>
                </c:pt>
                <c:pt idx="5862">
                  <c:v>15.04</c:v>
                </c:pt>
                <c:pt idx="5863">
                  <c:v>15.042</c:v>
                </c:pt>
                <c:pt idx="5864">
                  <c:v>15.063000000000001</c:v>
                </c:pt>
                <c:pt idx="5865">
                  <c:v>15.067</c:v>
                </c:pt>
                <c:pt idx="5866">
                  <c:v>15.067</c:v>
                </c:pt>
                <c:pt idx="5867">
                  <c:v>15.073</c:v>
                </c:pt>
                <c:pt idx="5868">
                  <c:v>15.082000000000001</c:v>
                </c:pt>
                <c:pt idx="5869">
                  <c:v>15.082000000000001</c:v>
                </c:pt>
                <c:pt idx="5870">
                  <c:v>15.096</c:v>
                </c:pt>
                <c:pt idx="5871">
                  <c:v>15.097</c:v>
                </c:pt>
                <c:pt idx="5872">
                  <c:v>15.112</c:v>
                </c:pt>
                <c:pt idx="5873">
                  <c:v>15.141</c:v>
                </c:pt>
                <c:pt idx="5874">
                  <c:v>15.141</c:v>
                </c:pt>
                <c:pt idx="5875">
                  <c:v>15.178000000000001</c:v>
                </c:pt>
                <c:pt idx="5876">
                  <c:v>15.182</c:v>
                </c:pt>
                <c:pt idx="5877">
                  <c:v>15.196</c:v>
                </c:pt>
                <c:pt idx="5878">
                  <c:v>15.211</c:v>
                </c:pt>
                <c:pt idx="5879">
                  <c:v>15.212999999999999</c:v>
                </c:pt>
                <c:pt idx="5880">
                  <c:v>15.214</c:v>
                </c:pt>
                <c:pt idx="5881">
                  <c:v>15.226000000000001</c:v>
                </c:pt>
                <c:pt idx="5882">
                  <c:v>15.239000000000001</c:v>
                </c:pt>
                <c:pt idx="5883">
                  <c:v>15.25</c:v>
                </c:pt>
                <c:pt idx="5884">
                  <c:v>15.254</c:v>
                </c:pt>
                <c:pt idx="5885">
                  <c:v>15.268000000000001</c:v>
                </c:pt>
                <c:pt idx="5886">
                  <c:v>15.269</c:v>
                </c:pt>
                <c:pt idx="5887">
                  <c:v>15.272</c:v>
                </c:pt>
                <c:pt idx="5888">
                  <c:v>15.295</c:v>
                </c:pt>
                <c:pt idx="5889">
                  <c:v>15.297000000000001</c:v>
                </c:pt>
                <c:pt idx="5890">
                  <c:v>15.297000000000001</c:v>
                </c:pt>
                <c:pt idx="5891">
                  <c:v>15.311999999999999</c:v>
                </c:pt>
                <c:pt idx="5892">
                  <c:v>15.313000000000001</c:v>
                </c:pt>
                <c:pt idx="5893">
                  <c:v>15.326000000000001</c:v>
                </c:pt>
                <c:pt idx="5894">
                  <c:v>15.355</c:v>
                </c:pt>
                <c:pt idx="5895">
                  <c:v>15.369</c:v>
                </c:pt>
                <c:pt idx="5896">
                  <c:v>15.391</c:v>
                </c:pt>
                <c:pt idx="5897">
                  <c:v>15.398</c:v>
                </c:pt>
                <c:pt idx="5898">
                  <c:v>15.403</c:v>
                </c:pt>
                <c:pt idx="5899">
                  <c:v>15.426</c:v>
                </c:pt>
                <c:pt idx="5900">
                  <c:v>15.427</c:v>
                </c:pt>
                <c:pt idx="5901">
                  <c:v>15.428000000000001</c:v>
                </c:pt>
                <c:pt idx="5902">
                  <c:v>15.430999999999999</c:v>
                </c:pt>
                <c:pt idx="5903">
                  <c:v>15.455</c:v>
                </c:pt>
                <c:pt idx="5904">
                  <c:v>15.472</c:v>
                </c:pt>
                <c:pt idx="5905">
                  <c:v>15.484</c:v>
                </c:pt>
                <c:pt idx="5906">
                  <c:v>15.499000000000001</c:v>
                </c:pt>
                <c:pt idx="5907">
                  <c:v>15.5</c:v>
                </c:pt>
                <c:pt idx="5908">
                  <c:v>15.513</c:v>
                </c:pt>
                <c:pt idx="5909">
                  <c:v>15.513999999999999</c:v>
                </c:pt>
                <c:pt idx="5910">
                  <c:v>15.526999999999999</c:v>
                </c:pt>
                <c:pt idx="5911">
                  <c:v>15.532</c:v>
                </c:pt>
                <c:pt idx="5912">
                  <c:v>15.539</c:v>
                </c:pt>
                <c:pt idx="5913">
                  <c:v>15.542</c:v>
                </c:pt>
                <c:pt idx="5914">
                  <c:v>15.544</c:v>
                </c:pt>
                <c:pt idx="5915">
                  <c:v>15.545</c:v>
                </c:pt>
                <c:pt idx="5916">
                  <c:v>15.561</c:v>
                </c:pt>
                <c:pt idx="5917">
                  <c:v>15.569000000000001</c:v>
                </c:pt>
                <c:pt idx="5918">
                  <c:v>15.574</c:v>
                </c:pt>
                <c:pt idx="5919">
                  <c:v>15.585000000000001</c:v>
                </c:pt>
                <c:pt idx="5920">
                  <c:v>15.586</c:v>
                </c:pt>
                <c:pt idx="5921">
                  <c:v>15.586</c:v>
                </c:pt>
                <c:pt idx="5922">
                  <c:v>15.586</c:v>
                </c:pt>
                <c:pt idx="5923">
                  <c:v>15.592000000000001</c:v>
                </c:pt>
                <c:pt idx="5924">
                  <c:v>15.6</c:v>
                </c:pt>
                <c:pt idx="5925">
                  <c:v>15.601000000000001</c:v>
                </c:pt>
                <c:pt idx="5926">
                  <c:v>15.614000000000001</c:v>
                </c:pt>
                <c:pt idx="5927">
                  <c:v>15.616</c:v>
                </c:pt>
                <c:pt idx="5928">
                  <c:v>15.629</c:v>
                </c:pt>
                <c:pt idx="5929">
                  <c:v>15.643000000000001</c:v>
                </c:pt>
                <c:pt idx="5930">
                  <c:v>15.645</c:v>
                </c:pt>
                <c:pt idx="5931">
                  <c:v>15.667999999999999</c:v>
                </c:pt>
                <c:pt idx="5932">
                  <c:v>15.685</c:v>
                </c:pt>
                <c:pt idx="5933">
                  <c:v>15.686</c:v>
                </c:pt>
                <c:pt idx="5934">
                  <c:v>15.688000000000001</c:v>
                </c:pt>
                <c:pt idx="5935">
                  <c:v>15.689</c:v>
                </c:pt>
                <c:pt idx="5936">
                  <c:v>15.689</c:v>
                </c:pt>
                <c:pt idx="5937">
                  <c:v>15.69</c:v>
                </c:pt>
                <c:pt idx="5938">
                  <c:v>15.701000000000001</c:v>
                </c:pt>
                <c:pt idx="5939">
                  <c:v>15.722</c:v>
                </c:pt>
                <c:pt idx="5940">
                  <c:v>15.73</c:v>
                </c:pt>
                <c:pt idx="5941">
                  <c:v>15.747</c:v>
                </c:pt>
                <c:pt idx="5942">
                  <c:v>15.75</c:v>
                </c:pt>
                <c:pt idx="5943">
                  <c:v>15.754</c:v>
                </c:pt>
                <c:pt idx="5944">
                  <c:v>15.755000000000001</c:v>
                </c:pt>
                <c:pt idx="5945">
                  <c:v>15.775</c:v>
                </c:pt>
                <c:pt idx="5946">
                  <c:v>15.776999999999999</c:v>
                </c:pt>
                <c:pt idx="5947">
                  <c:v>15.802</c:v>
                </c:pt>
                <c:pt idx="5948">
                  <c:v>15.833</c:v>
                </c:pt>
                <c:pt idx="5949">
                  <c:v>15.843</c:v>
                </c:pt>
                <c:pt idx="5950">
                  <c:v>15.845000000000001</c:v>
                </c:pt>
                <c:pt idx="5951">
                  <c:v>15.86</c:v>
                </c:pt>
                <c:pt idx="5952">
                  <c:v>15.86</c:v>
                </c:pt>
                <c:pt idx="5953">
                  <c:v>15.861000000000001</c:v>
                </c:pt>
                <c:pt idx="5954">
                  <c:v>15.87</c:v>
                </c:pt>
                <c:pt idx="5955">
                  <c:v>15.87</c:v>
                </c:pt>
                <c:pt idx="5956">
                  <c:v>15.878</c:v>
                </c:pt>
                <c:pt idx="5957">
                  <c:v>15.88</c:v>
                </c:pt>
                <c:pt idx="5958">
                  <c:v>15.904</c:v>
                </c:pt>
                <c:pt idx="5959">
                  <c:v>15.907999999999999</c:v>
                </c:pt>
                <c:pt idx="5960">
                  <c:v>15.932</c:v>
                </c:pt>
                <c:pt idx="5961">
                  <c:v>15.946999999999999</c:v>
                </c:pt>
                <c:pt idx="5962">
                  <c:v>15.946999999999999</c:v>
                </c:pt>
                <c:pt idx="5963">
                  <c:v>15.949</c:v>
                </c:pt>
                <c:pt idx="5964">
                  <c:v>15.962</c:v>
                </c:pt>
                <c:pt idx="5965">
                  <c:v>15.962</c:v>
                </c:pt>
                <c:pt idx="5966">
                  <c:v>15.976000000000001</c:v>
                </c:pt>
                <c:pt idx="5967">
                  <c:v>15.977</c:v>
                </c:pt>
                <c:pt idx="5968">
                  <c:v>15.987</c:v>
                </c:pt>
                <c:pt idx="5969">
                  <c:v>15.991</c:v>
                </c:pt>
                <c:pt idx="5970">
                  <c:v>15.991</c:v>
                </c:pt>
                <c:pt idx="5971">
                  <c:v>16.013999999999999</c:v>
                </c:pt>
                <c:pt idx="5972">
                  <c:v>16.033999999999999</c:v>
                </c:pt>
                <c:pt idx="5973">
                  <c:v>16.033999999999999</c:v>
                </c:pt>
                <c:pt idx="5974">
                  <c:v>16.035</c:v>
                </c:pt>
                <c:pt idx="5975">
                  <c:v>16.093</c:v>
                </c:pt>
                <c:pt idx="5976">
                  <c:v>16.123000000000001</c:v>
                </c:pt>
                <c:pt idx="5977">
                  <c:v>16.126000000000001</c:v>
                </c:pt>
                <c:pt idx="5978">
                  <c:v>16.137</c:v>
                </c:pt>
                <c:pt idx="5979">
                  <c:v>16.138999999999999</c:v>
                </c:pt>
                <c:pt idx="5980">
                  <c:v>16.146000000000001</c:v>
                </c:pt>
                <c:pt idx="5981">
                  <c:v>16.149999999999999</c:v>
                </c:pt>
                <c:pt idx="5982">
                  <c:v>16.152999999999999</c:v>
                </c:pt>
                <c:pt idx="5983">
                  <c:v>16.166</c:v>
                </c:pt>
                <c:pt idx="5984">
                  <c:v>16.167999999999999</c:v>
                </c:pt>
                <c:pt idx="5985">
                  <c:v>16.18</c:v>
                </c:pt>
                <c:pt idx="5986">
                  <c:v>16.198</c:v>
                </c:pt>
                <c:pt idx="5987">
                  <c:v>16.238</c:v>
                </c:pt>
                <c:pt idx="5988">
                  <c:v>16.239000000000001</c:v>
                </c:pt>
                <c:pt idx="5989">
                  <c:v>16.239000000000001</c:v>
                </c:pt>
                <c:pt idx="5990">
                  <c:v>16.268000000000001</c:v>
                </c:pt>
                <c:pt idx="5991">
                  <c:v>16.280999999999999</c:v>
                </c:pt>
                <c:pt idx="5992">
                  <c:v>16.29</c:v>
                </c:pt>
                <c:pt idx="5993">
                  <c:v>16.295999999999999</c:v>
                </c:pt>
                <c:pt idx="5994">
                  <c:v>16.297000000000001</c:v>
                </c:pt>
                <c:pt idx="5995">
                  <c:v>16.311</c:v>
                </c:pt>
                <c:pt idx="5996">
                  <c:v>16.311</c:v>
                </c:pt>
                <c:pt idx="5997">
                  <c:v>16.311</c:v>
                </c:pt>
                <c:pt idx="5998">
                  <c:v>16.311</c:v>
                </c:pt>
                <c:pt idx="5999">
                  <c:v>16.318999999999999</c:v>
                </c:pt>
                <c:pt idx="6000">
                  <c:v>16.329999999999998</c:v>
                </c:pt>
                <c:pt idx="6001">
                  <c:v>16.358000000000001</c:v>
                </c:pt>
                <c:pt idx="6002">
                  <c:v>16.384</c:v>
                </c:pt>
                <c:pt idx="6003">
                  <c:v>16.399999999999999</c:v>
                </c:pt>
                <c:pt idx="6004">
                  <c:v>16.413</c:v>
                </c:pt>
                <c:pt idx="6005">
                  <c:v>16.471</c:v>
                </c:pt>
                <c:pt idx="6006">
                  <c:v>16.488</c:v>
                </c:pt>
                <c:pt idx="6007">
                  <c:v>16.489000000000001</c:v>
                </c:pt>
                <c:pt idx="6008">
                  <c:v>16.492999999999999</c:v>
                </c:pt>
                <c:pt idx="6009">
                  <c:v>16.5</c:v>
                </c:pt>
                <c:pt idx="6010">
                  <c:v>16.533999999999999</c:v>
                </c:pt>
                <c:pt idx="6011">
                  <c:v>16.545000000000002</c:v>
                </c:pt>
                <c:pt idx="6012">
                  <c:v>16.545999999999999</c:v>
                </c:pt>
                <c:pt idx="6013">
                  <c:v>16.545999999999999</c:v>
                </c:pt>
                <c:pt idx="6014">
                  <c:v>16.564</c:v>
                </c:pt>
                <c:pt idx="6015">
                  <c:v>16.576000000000001</c:v>
                </c:pt>
                <c:pt idx="6016">
                  <c:v>16.591999999999999</c:v>
                </c:pt>
                <c:pt idx="6017">
                  <c:v>16.594999999999999</c:v>
                </c:pt>
                <c:pt idx="6018">
                  <c:v>16.603999999999999</c:v>
                </c:pt>
                <c:pt idx="6019">
                  <c:v>16.632999999999999</c:v>
                </c:pt>
                <c:pt idx="6020">
                  <c:v>16.646999999999998</c:v>
                </c:pt>
                <c:pt idx="6021">
                  <c:v>16.651</c:v>
                </c:pt>
                <c:pt idx="6022">
                  <c:v>16.664000000000001</c:v>
                </c:pt>
                <c:pt idx="6023">
                  <c:v>16.677</c:v>
                </c:pt>
                <c:pt idx="6024">
                  <c:v>16.687999999999999</c:v>
                </c:pt>
                <c:pt idx="6025">
                  <c:v>16.722000000000001</c:v>
                </c:pt>
                <c:pt idx="6026">
                  <c:v>16.722999999999999</c:v>
                </c:pt>
                <c:pt idx="6027">
                  <c:v>16.742999999999999</c:v>
                </c:pt>
                <c:pt idx="6028">
                  <c:v>16.760000000000002</c:v>
                </c:pt>
                <c:pt idx="6029">
                  <c:v>16.809999999999999</c:v>
                </c:pt>
                <c:pt idx="6030">
                  <c:v>16.824000000000002</c:v>
                </c:pt>
                <c:pt idx="6031">
                  <c:v>16.827999999999999</c:v>
                </c:pt>
                <c:pt idx="6032">
                  <c:v>16.829000000000001</c:v>
                </c:pt>
                <c:pt idx="6033">
                  <c:v>16.838000000000001</c:v>
                </c:pt>
                <c:pt idx="6034">
                  <c:v>16.838000000000001</c:v>
                </c:pt>
                <c:pt idx="6035">
                  <c:v>16.838000000000001</c:v>
                </c:pt>
                <c:pt idx="6036">
                  <c:v>16.838999999999999</c:v>
                </c:pt>
                <c:pt idx="6037">
                  <c:v>16.84</c:v>
                </c:pt>
                <c:pt idx="6038">
                  <c:v>16.911999999999999</c:v>
                </c:pt>
                <c:pt idx="6039">
                  <c:v>16.914000000000001</c:v>
                </c:pt>
                <c:pt idx="6040">
                  <c:v>16.927</c:v>
                </c:pt>
                <c:pt idx="6041">
                  <c:v>16.928999999999998</c:v>
                </c:pt>
                <c:pt idx="6042">
                  <c:v>16.943000000000001</c:v>
                </c:pt>
                <c:pt idx="6043">
                  <c:v>16.943000000000001</c:v>
                </c:pt>
                <c:pt idx="6044">
                  <c:v>16.949000000000002</c:v>
                </c:pt>
                <c:pt idx="6045">
                  <c:v>16.960999999999999</c:v>
                </c:pt>
                <c:pt idx="6046">
                  <c:v>16.97</c:v>
                </c:pt>
                <c:pt idx="6047">
                  <c:v>16.984999999999999</c:v>
                </c:pt>
                <c:pt idx="6048">
                  <c:v>16.986999999999998</c:v>
                </c:pt>
                <c:pt idx="6049">
                  <c:v>16.992999999999999</c:v>
                </c:pt>
                <c:pt idx="6050">
                  <c:v>16.992999999999999</c:v>
                </c:pt>
                <c:pt idx="6051">
                  <c:v>17</c:v>
                </c:pt>
                <c:pt idx="6052">
                  <c:v>17.001000000000001</c:v>
                </c:pt>
                <c:pt idx="6053">
                  <c:v>17.015000000000001</c:v>
                </c:pt>
                <c:pt idx="6054">
                  <c:v>17.015999999999998</c:v>
                </c:pt>
                <c:pt idx="6055">
                  <c:v>17.02</c:v>
                </c:pt>
                <c:pt idx="6056">
                  <c:v>17.027000000000001</c:v>
                </c:pt>
                <c:pt idx="6057">
                  <c:v>17.03</c:v>
                </c:pt>
                <c:pt idx="6058">
                  <c:v>17.065000000000001</c:v>
                </c:pt>
                <c:pt idx="6059">
                  <c:v>17.068000000000001</c:v>
                </c:pt>
                <c:pt idx="6060">
                  <c:v>17.088999999999999</c:v>
                </c:pt>
                <c:pt idx="6061">
                  <c:v>17.111999999999998</c:v>
                </c:pt>
                <c:pt idx="6062">
                  <c:v>17.117999999999999</c:v>
                </c:pt>
                <c:pt idx="6063">
                  <c:v>17.126999999999999</c:v>
                </c:pt>
                <c:pt idx="6064">
                  <c:v>17.138000000000002</c:v>
                </c:pt>
                <c:pt idx="6065">
                  <c:v>17.158000000000001</c:v>
                </c:pt>
                <c:pt idx="6066">
                  <c:v>17.163</c:v>
                </c:pt>
                <c:pt idx="6067">
                  <c:v>17.181999999999999</c:v>
                </c:pt>
                <c:pt idx="6068">
                  <c:v>17.193000000000001</c:v>
                </c:pt>
                <c:pt idx="6069">
                  <c:v>17.195</c:v>
                </c:pt>
                <c:pt idx="6070">
                  <c:v>17.206</c:v>
                </c:pt>
                <c:pt idx="6071">
                  <c:v>17.219000000000001</c:v>
                </c:pt>
                <c:pt idx="6072">
                  <c:v>17.277000000000001</c:v>
                </c:pt>
                <c:pt idx="6073">
                  <c:v>17.282</c:v>
                </c:pt>
                <c:pt idx="6074">
                  <c:v>17.295999999999999</c:v>
                </c:pt>
                <c:pt idx="6075">
                  <c:v>17.297000000000001</c:v>
                </c:pt>
                <c:pt idx="6076">
                  <c:v>17.3</c:v>
                </c:pt>
                <c:pt idx="6077">
                  <c:v>17.326000000000001</c:v>
                </c:pt>
                <c:pt idx="6078">
                  <c:v>17.327000000000002</c:v>
                </c:pt>
                <c:pt idx="6079">
                  <c:v>17.327000000000002</c:v>
                </c:pt>
                <c:pt idx="6080">
                  <c:v>17.341999999999999</c:v>
                </c:pt>
                <c:pt idx="6081">
                  <c:v>17.36</c:v>
                </c:pt>
                <c:pt idx="6082">
                  <c:v>17.367999999999999</c:v>
                </c:pt>
                <c:pt idx="6083">
                  <c:v>17.395</c:v>
                </c:pt>
                <c:pt idx="6084">
                  <c:v>17.396000000000001</c:v>
                </c:pt>
                <c:pt idx="6085">
                  <c:v>17.398</c:v>
                </c:pt>
                <c:pt idx="6086">
                  <c:v>17.414000000000001</c:v>
                </c:pt>
                <c:pt idx="6087">
                  <c:v>17.416</c:v>
                </c:pt>
                <c:pt idx="6088">
                  <c:v>17.443000000000001</c:v>
                </c:pt>
                <c:pt idx="6089">
                  <c:v>17.443999999999999</c:v>
                </c:pt>
                <c:pt idx="6090">
                  <c:v>17.475999999999999</c:v>
                </c:pt>
                <c:pt idx="6091">
                  <c:v>17.489000000000001</c:v>
                </c:pt>
                <c:pt idx="6092">
                  <c:v>17.503</c:v>
                </c:pt>
                <c:pt idx="6093">
                  <c:v>17.503</c:v>
                </c:pt>
                <c:pt idx="6094">
                  <c:v>17.504000000000001</c:v>
                </c:pt>
                <c:pt idx="6095">
                  <c:v>17.518000000000001</c:v>
                </c:pt>
                <c:pt idx="6096">
                  <c:v>17.532</c:v>
                </c:pt>
                <c:pt idx="6097">
                  <c:v>17.538</c:v>
                </c:pt>
                <c:pt idx="6098">
                  <c:v>17.547999999999998</c:v>
                </c:pt>
                <c:pt idx="6099">
                  <c:v>17.547999999999998</c:v>
                </c:pt>
                <c:pt idx="6100">
                  <c:v>17.550999999999998</c:v>
                </c:pt>
                <c:pt idx="6101">
                  <c:v>17.561</c:v>
                </c:pt>
                <c:pt idx="6102">
                  <c:v>17.561</c:v>
                </c:pt>
                <c:pt idx="6103">
                  <c:v>17.562000000000001</c:v>
                </c:pt>
                <c:pt idx="6104">
                  <c:v>17.562000000000001</c:v>
                </c:pt>
                <c:pt idx="6105">
                  <c:v>17.565999999999999</c:v>
                </c:pt>
                <c:pt idx="6106">
                  <c:v>17.635000000000002</c:v>
                </c:pt>
                <c:pt idx="6107">
                  <c:v>17.652000000000001</c:v>
                </c:pt>
                <c:pt idx="6108">
                  <c:v>17.667000000000002</c:v>
                </c:pt>
                <c:pt idx="6109">
                  <c:v>17.695</c:v>
                </c:pt>
                <c:pt idx="6110">
                  <c:v>17.699000000000002</c:v>
                </c:pt>
                <c:pt idx="6111">
                  <c:v>17.71</c:v>
                </c:pt>
                <c:pt idx="6112">
                  <c:v>17.71</c:v>
                </c:pt>
                <c:pt idx="6113">
                  <c:v>17.725000000000001</c:v>
                </c:pt>
                <c:pt idx="6114">
                  <c:v>17.741</c:v>
                </c:pt>
                <c:pt idx="6115">
                  <c:v>17.754000000000001</c:v>
                </c:pt>
                <c:pt idx="6116">
                  <c:v>17.756</c:v>
                </c:pt>
                <c:pt idx="6117">
                  <c:v>17.768999999999998</c:v>
                </c:pt>
                <c:pt idx="6118">
                  <c:v>17.768999999999998</c:v>
                </c:pt>
                <c:pt idx="6119">
                  <c:v>17.774000000000001</c:v>
                </c:pt>
                <c:pt idx="6120">
                  <c:v>17.78</c:v>
                </c:pt>
                <c:pt idx="6121">
                  <c:v>17.792999999999999</c:v>
                </c:pt>
                <c:pt idx="6122">
                  <c:v>17.815999999999999</c:v>
                </c:pt>
                <c:pt idx="6123">
                  <c:v>17.815999999999999</c:v>
                </c:pt>
                <c:pt idx="6124">
                  <c:v>17.821000000000002</c:v>
                </c:pt>
                <c:pt idx="6125">
                  <c:v>17.829999999999998</c:v>
                </c:pt>
                <c:pt idx="6126">
                  <c:v>17.847000000000001</c:v>
                </c:pt>
                <c:pt idx="6127">
                  <c:v>17.870999999999999</c:v>
                </c:pt>
                <c:pt idx="6128">
                  <c:v>17.873000000000001</c:v>
                </c:pt>
                <c:pt idx="6129">
                  <c:v>17.873000000000001</c:v>
                </c:pt>
                <c:pt idx="6130">
                  <c:v>17.873999999999999</c:v>
                </c:pt>
                <c:pt idx="6131">
                  <c:v>17.888999999999999</c:v>
                </c:pt>
                <c:pt idx="6132">
                  <c:v>17.907</c:v>
                </c:pt>
                <c:pt idx="6133">
                  <c:v>17.919</c:v>
                </c:pt>
                <c:pt idx="6134">
                  <c:v>17.943000000000001</c:v>
                </c:pt>
                <c:pt idx="6135">
                  <c:v>17.963999999999999</c:v>
                </c:pt>
                <c:pt idx="6136">
                  <c:v>17.963999999999999</c:v>
                </c:pt>
                <c:pt idx="6137">
                  <c:v>17.978000000000002</c:v>
                </c:pt>
                <c:pt idx="6138">
                  <c:v>17.981999999999999</c:v>
                </c:pt>
                <c:pt idx="6139">
                  <c:v>17.991</c:v>
                </c:pt>
                <c:pt idx="6140">
                  <c:v>18.015000000000001</c:v>
                </c:pt>
                <c:pt idx="6141">
                  <c:v>18.015000000000001</c:v>
                </c:pt>
                <c:pt idx="6142">
                  <c:v>18.024000000000001</c:v>
                </c:pt>
                <c:pt idx="6143">
                  <c:v>18.036999999999999</c:v>
                </c:pt>
                <c:pt idx="6144">
                  <c:v>18.038</c:v>
                </c:pt>
                <c:pt idx="6145">
                  <c:v>18.042000000000002</c:v>
                </c:pt>
                <c:pt idx="6146">
                  <c:v>18.087</c:v>
                </c:pt>
                <c:pt idx="6147">
                  <c:v>18.102</c:v>
                </c:pt>
                <c:pt idx="6148">
                  <c:v>18.129000000000001</c:v>
                </c:pt>
                <c:pt idx="6149">
                  <c:v>18.134</c:v>
                </c:pt>
                <c:pt idx="6150">
                  <c:v>18.141999999999999</c:v>
                </c:pt>
                <c:pt idx="6151">
                  <c:v>18.143999999999998</c:v>
                </c:pt>
                <c:pt idx="6152">
                  <c:v>18.157</c:v>
                </c:pt>
                <c:pt idx="6153">
                  <c:v>18.157</c:v>
                </c:pt>
                <c:pt idx="6154">
                  <c:v>18.158000000000001</c:v>
                </c:pt>
                <c:pt idx="6155">
                  <c:v>18.202000000000002</c:v>
                </c:pt>
                <c:pt idx="6156">
                  <c:v>18.202999999999999</c:v>
                </c:pt>
                <c:pt idx="6157">
                  <c:v>18.202999999999999</c:v>
                </c:pt>
                <c:pt idx="6158">
                  <c:v>18.218</c:v>
                </c:pt>
                <c:pt idx="6159">
                  <c:v>18.262</c:v>
                </c:pt>
                <c:pt idx="6160">
                  <c:v>18.277999999999999</c:v>
                </c:pt>
                <c:pt idx="6161">
                  <c:v>18.280999999999999</c:v>
                </c:pt>
                <c:pt idx="6162">
                  <c:v>18.286000000000001</c:v>
                </c:pt>
                <c:pt idx="6163">
                  <c:v>18.306999999999999</c:v>
                </c:pt>
                <c:pt idx="6164">
                  <c:v>18.311</c:v>
                </c:pt>
                <c:pt idx="6165">
                  <c:v>18.312000000000001</c:v>
                </c:pt>
                <c:pt idx="6166">
                  <c:v>18.337</c:v>
                </c:pt>
                <c:pt idx="6167">
                  <c:v>18.337</c:v>
                </c:pt>
                <c:pt idx="6168">
                  <c:v>18.352</c:v>
                </c:pt>
                <c:pt idx="6169">
                  <c:v>18.353000000000002</c:v>
                </c:pt>
                <c:pt idx="6170">
                  <c:v>18.373000000000001</c:v>
                </c:pt>
                <c:pt idx="6171">
                  <c:v>18.411999999999999</c:v>
                </c:pt>
                <c:pt idx="6172">
                  <c:v>18.411999999999999</c:v>
                </c:pt>
                <c:pt idx="6173">
                  <c:v>18.443000000000001</c:v>
                </c:pt>
                <c:pt idx="6174">
                  <c:v>18.446000000000002</c:v>
                </c:pt>
                <c:pt idx="6175">
                  <c:v>18.446000000000002</c:v>
                </c:pt>
                <c:pt idx="6176">
                  <c:v>18.457000000000001</c:v>
                </c:pt>
                <c:pt idx="6177">
                  <c:v>18.472999999999999</c:v>
                </c:pt>
                <c:pt idx="6178">
                  <c:v>18.475999999999999</c:v>
                </c:pt>
                <c:pt idx="6179">
                  <c:v>18.486999999999998</c:v>
                </c:pt>
                <c:pt idx="6180">
                  <c:v>18.495000000000001</c:v>
                </c:pt>
                <c:pt idx="6181">
                  <c:v>18.518000000000001</c:v>
                </c:pt>
                <c:pt idx="6182">
                  <c:v>18.532</c:v>
                </c:pt>
                <c:pt idx="6183">
                  <c:v>18.542000000000002</c:v>
                </c:pt>
                <c:pt idx="6184">
                  <c:v>18.562000000000001</c:v>
                </c:pt>
                <c:pt idx="6185">
                  <c:v>18.565999999999999</c:v>
                </c:pt>
                <c:pt idx="6186">
                  <c:v>18.587</c:v>
                </c:pt>
                <c:pt idx="6187">
                  <c:v>18.591999999999999</c:v>
                </c:pt>
                <c:pt idx="6188">
                  <c:v>18.606999999999999</c:v>
                </c:pt>
                <c:pt idx="6189">
                  <c:v>18.608000000000001</c:v>
                </c:pt>
                <c:pt idx="6190">
                  <c:v>18.637</c:v>
                </c:pt>
                <c:pt idx="6191">
                  <c:v>18.638000000000002</c:v>
                </c:pt>
                <c:pt idx="6192">
                  <c:v>18.638000000000002</c:v>
                </c:pt>
                <c:pt idx="6193">
                  <c:v>18.640999999999998</c:v>
                </c:pt>
                <c:pt idx="6194">
                  <c:v>18.652000000000001</c:v>
                </c:pt>
                <c:pt idx="6195">
                  <c:v>18.654</c:v>
                </c:pt>
                <c:pt idx="6196">
                  <c:v>18.661999999999999</c:v>
                </c:pt>
                <c:pt idx="6197">
                  <c:v>18.667000000000002</c:v>
                </c:pt>
                <c:pt idx="6198">
                  <c:v>18.667000000000002</c:v>
                </c:pt>
                <c:pt idx="6199">
                  <c:v>18.681999999999999</c:v>
                </c:pt>
                <c:pt idx="6200">
                  <c:v>18.683</c:v>
                </c:pt>
                <c:pt idx="6201">
                  <c:v>18.683</c:v>
                </c:pt>
                <c:pt idx="6202">
                  <c:v>18.713000000000001</c:v>
                </c:pt>
                <c:pt idx="6203">
                  <c:v>18.713999999999999</c:v>
                </c:pt>
                <c:pt idx="6204">
                  <c:v>18.716999999999999</c:v>
                </c:pt>
                <c:pt idx="6205">
                  <c:v>18.734999999999999</c:v>
                </c:pt>
                <c:pt idx="6206">
                  <c:v>18.738</c:v>
                </c:pt>
                <c:pt idx="6207">
                  <c:v>18.766999999999999</c:v>
                </c:pt>
                <c:pt idx="6208">
                  <c:v>18.771999999999998</c:v>
                </c:pt>
                <c:pt idx="6209">
                  <c:v>18.774000000000001</c:v>
                </c:pt>
                <c:pt idx="6210">
                  <c:v>18.805</c:v>
                </c:pt>
                <c:pt idx="6211">
                  <c:v>18.831</c:v>
                </c:pt>
                <c:pt idx="6212">
                  <c:v>18.832999999999998</c:v>
                </c:pt>
                <c:pt idx="6213">
                  <c:v>18.835999999999999</c:v>
                </c:pt>
                <c:pt idx="6214">
                  <c:v>18.837</c:v>
                </c:pt>
                <c:pt idx="6215">
                  <c:v>18.847999999999999</c:v>
                </c:pt>
                <c:pt idx="6216">
                  <c:v>18.863</c:v>
                </c:pt>
                <c:pt idx="6217">
                  <c:v>18.864000000000001</c:v>
                </c:pt>
                <c:pt idx="6218">
                  <c:v>18.866</c:v>
                </c:pt>
                <c:pt idx="6219">
                  <c:v>18.91</c:v>
                </c:pt>
                <c:pt idx="6220">
                  <c:v>18.914999999999999</c:v>
                </c:pt>
                <c:pt idx="6221">
                  <c:v>18.922999999999998</c:v>
                </c:pt>
                <c:pt idx="6222">
                  <c:v>18.923999999999999</c:v>
                </c:pt>
                <c:pt idx="6223">
                  <c:v>18.927</c:v>
                </c:pt>
                <c:pt idx="6224">
                  <c:v>18.93</c:v>
                </c:pt>
                <c:pt idx="6225">
                  <c:v>18.940999999999999</c:v>
                </c:pt>
                <c:pt idx="6226">
                  <c:v>18.971</c:v>
                </c:pt>
                <c:pt idx="6227">
                  <c:v>18.984000000000002</c:v>
                </c:pt>
                <c:pt idx="6228">
                  <c:v>19.015999999999998</c:v>
                </c:pt>
                <c:pt idx="6229">
                  <c:v>19.033999999999999</c:v>
                </c:pt>
                <c:pt idx="6230">
                  <c:v>19.036000000000001</c:v>
                </c:pt>
                <c:pt idx="6231">
                  <c:v>19.059000000000001</c:v>
                </c:pt>
                <c:pt idx="6232">
                  <c:v>19.059999999999999</c:v>
                </c:pt>
                <c:pt idx="6233">
                  <c:v>19.062000000000001</c:v>
                </c:pt>
                <c:pt idx="6234">
                  <c:v>19.062000000000001</c:v>
                </c:pt>
                <c:pt idx="6235">
                  <c:v>19.091000000000001</c:v>
                </c:pt>
                <c:pt idx="6236">
                  <c:v>19.091000000000001</c:v>
                </c:pt>
                <c:pt idx="6237">
                  <c:v>19.105</c:v>
                </c:pt>
                <c:pt idx="6238">
                  <c:v>19.106000000000002</c:v>
                </c:pt>
                <c:pt idx="6239">
                  <c:v>19.106999999999999</c:v>
                </c:pt>
                <c:pt idx="6240">
                  <c:v>19.12</c:v>
                </c:pt>
                <c:pt idx="6241">
                  <c:v>19.125</c:v>
                </c:pt>
                <c:pt idx="6242">
                  <c:v>19.134</c:v>
                </c:pt>
                <c:pt idx="6243">
                  <c:v>19.135000000000002</c:v>
                </c:pt>
                <c:pt idx="6244">
                  <c:v>19.135000000000002</c:v>
                </c:pt>
                <c:pt idx="6245">
                  <c:v>19.135999999999999</c:v>
                </c:pt>
                <c:pt idx="6246">
                  <c:v>19.135999999999999</c:v>
                </c:pt>
                <c:pt idx="6247">
                  <c:v>19.145</c:v>
                </c:pt>
                <c:pt idx="6248">
                  <c:v>19.151</c:v>
                </c:pt>
                <c:pt idx="6249">
                  <c:v>19.169</c:v>
                </c:pt>
                <c:pt idx="6250">
                  <c:v>19.198</c:v>
                </c:pt>
                <c:pt idx="6251">
                  <c:v>19.198</c:v>
                </c:pt>
                <c:pt idx="6252">
                  <c:v>19.212</c:v>
                </c:pt>
                <c:pt idx="6253">
                  <c:v>19.218</c:v>
                </c:pt>
                <c:pt idx="6254">
                  <c:v>19.222000000000001</c:v>
                </c:pt>
                <c:pt idx="6255">
                  <c:v>19.227</c:v>
                </c:pt>
                <c:pt idx="6256">
                  <c:v>19.227</c:v>
                </c:pt>
                <c:pt idx="6257">
                  <c:v>19.245999999999999</c:v>
                </c:pt>
                <c:pt idx="6258">
                  <c:v>19.276</c:v>
                </c:pt>
                <c:pt idx="6259">
                  <c:v>19.276</c:v>
                </c:pt>
                <c:pt idx="6260">
                  <c:v>19.318000000000001</c:v>
                </c:pt>
                <c:pt idx="6261">
                  <c:v>19.332000000000001</c:v>
                </c:pt>
                <c:pt idx="6262">
                  <c:v>19.34</c:v>
                </c:pt>
                <c:pt idx="6263">
                  <c:v>19.347000000000001</c:v>
                </c:pt>
                <c:pt idx="6264">
                  <c:v>19.347000000000001</c:v>
                </c:pt>
                <c:pt idx="6265">
                  <c:v>19.347999999999999</c:v>
                </c:pt>
                <c:pt idx="6266">
                  <c:v>19.393000000000001</c:v>
                </c:pt>
                <c:pt idx="6267">
                  <c:v>19.393999999999998</c:v>
                </c:pt>
                <c:pt idx="6268">
                  <c:v>19.411999999999999</c:v>
                </c:pt>
                <c:pt idx="6269">
                  <c:v>19.425999999999998</c:v>
                </c:pt>
                <c:pt idx="6270">
                  <c:v>19.443000000000001</c:v>
                </c:pt>
                <c:pt idx="6271">
                  <c:v>19.498999999999999</c:v>
                </c:pt>
                <c:pt idx="6272">
                  <c:v>19.498999999999999</c:v>
                </c:pt>
                <c:pt idx="6273">
                  <c:v>19.498999999999999</c:v>
                </c:pt>
                <c:pt idx="6274">
                  <c:v>19.513999999999999</c:v>
                </c:pt>
                <c:pt idx="6275">
                  <c:v>19.529</c:v>
                </c:pt>
                <c:pt idx="6276">
                  <c:v>19.545000000000002</c:v>
                </c:pt>
                <c:pt idx="6277">
                  <c:v>19.547000000000001</c:v>
                </c:pt>
                <c:pt idx="6278">
                  <c:v>19.559999999999999</c:v>
                </c:pt>
                <c:pt idx="6279">
                  <c:v>19.59</c:v>
                </c:pt>
                <c:pt idx="6280">
                  <c:v>19.591000000000001</c:v>
                </c:pt>
                <c:pt idx="6281">
                  <c:v>19.632999999999999</c:v>
                </c:pt>
                <c:pt idx="6282">
                  <c:v>19.635999999999999</c:v>
                </c:pt>
                <c:pt idx="6283">
                  <c:v>19.681000000000001</c:v>
                </c:pt>
                <c:pt idx="6284">
                  <c:v>19.683</c:v>
                </c:pt>
                <c:pt idx="6285">
                  <c:v>19.733000000000001</c:v>
                </c:pt>
                <c:pt idx="6286">
                  <c:v>19.742999999999999</c:v>
                </c:pt>
                <c:pt idx="6287">
                  <c:v>19.747</c:v>
                </c:pt>
                <c:pt idx="6288">
                  <c:v>19.773</c:v>
                </c:pt>
                <c:pt idx="6289">
                  <c:v>19.773</c:v>
                </c:pt>
                <c:pt idx="6290">
                  <c:v>19.773</c:v>
                </c:pt>
                <c:pt idx="6291">
                  <c:v>19.789000000000001</c:v>
                </c:pt>
                <c:pt idx="6292">
                  <c:v>19.803999999999998</c:v>
                </c:pt>
                <c:pt idx="6293">
                  <c:v>19.809000000000001</c:v>
                </c:pt>
                <c:pt idx="6294">
                  <c:v>19.818999999999999</c:v>
                </c:pt>
                <c:pt idx="6295">
                  <c:v>19.821999999999999</c:v>
                </c:pt>
                <c:pt idx="6296">
                  <c:v>19.827000000000002</c:v>
                </c:pt>
                <c:pt idx="6297">
                  <c:v>19.834</c:v>
                </c:pt>
                <c:pt idx="6298">
                  <c:v>19.834</c:v>
                </c:pt>
                <c:pt idx="6299">
                  <c:v>19.866</c:v>
                </c:pt>
                <c:pt idx="6300">
                  <c:v>19.925000000000001</c:v>
                </c:pt>
                <c:pt idx="6301">
                  <c:v>19.925000000000001</c:v>
                </c:pt>
                <c:pt idx="6302">
                  <c:v>19.940999999999999</c:v>
                </c:pt>
                <c:pt idx="6303">
                  <c:v>19.957999999999998</c:v>
                </c:pt>
                <c:pt idx="6304">
                  <c:v>19.971</c:v>
                </c:pt>
                <c:pt idx="6305">
                  <c:v>19.971</c:v>
                </c:pt>
                <c:pt idx="6306">
                  <c:v>19.972000000000001</c:v>
                </c:pt>
                <c:pt idx="6307">
                  <c:v>19.984999999999999</c:v>
                </c:pt>
                <c:pt idx="6308">
                  <c:v>19.986999999999998</c:v>
                </c:pt>
                <c:pt idx="6309">
                  <c:v>19.986999999999998</c:v>
                </c:pt>
                <c:pt idx="6310">
                  <c:v>19.992000000000001</c:v>
                </c:pt>
                <c:pt idx="6311">
                  <c:v>20.018999999999998</c:v>
                </c:pt>
                <c:pt idx="6312">
                  <c:v>20.023</c:v>
                </c:pt>
                <c:pt idx="6313">
                  <c:v>20.05</c:v>
                </c:pt>
                <c:pt idx="6314">
                  <c:v>20.050999999999998</c:v>
                </c:pt>
                <c:pt idx="6315">
                  <c:v>20.062999999999999</c:v>
                </c:pt>
                <c:pt idx="6316">
                  <c:v>20.062999999999999</c:v>
                </c:pt>
                <c:pt idx="6317">
                  <c:v>20.064</c:v>
                </c:pt>
                <c:pt idx="6318">
                  <c:v>20.065000000000001</c:v>
                </c:pt>
                <c:pt idx="6319">
                  <c:v>20.071999999999999</c:v>
                </c:pt>
                <c:pt idx="6320">
                  <c:v>20.082000000000001</c:v>
                </c:pt>
                <c:pt idx="6321">
                  <c:v>20.094000000000001</c:v>
                </c:pt>
                <c:pt idx="6322">
                  <c:v>20.096</c:v>
                </c:pt>
                <c:pt idx="6323">
                  <c:v>20.096</c:v>
                </c:pt>
                <c:pt idx="6324">
                  <c:v>20.109000000000002</c:v>
                </c:pt>
                <c:pt idx="6325">
                  <c:v>20.123999999999999</c:v>
                </c:pt>
                <c:pt idx="6326">
                  <c:v>20.14</c:v>
                </c:pt>
                <c:pt idx="6327">
                  <c:v>20.14</c:v>
                </c:pt>
                <c:pt idx="6328">
                  <c:v>20.145</c:v>
                </c:pt>
                <c:pt idx="6329">
                  <c:v>20.163</c:v>
                </c:pt>
                <c:pt idx="6330">
                  <c:v>20.170999999999999</c:v>
                </c:pt>
                <c:pt idx="6331">
                  <c:v>20.190000000000001</c:v>
                </c:pt>
                <c:pt idx="6332">
                  <c:v>20.247</c:v>
                </c:pt>
                <c:pt idx="6333">
                  <c:v>20.277999999999999</c:v>
                </c:pt>
                <c:pt idx="6334">
                  <c:v>20.280999999999999</c:v>
                </c:pt>
                <c:pt idx="6335">
                  <c:v>20.294</c:v>
                </c:pt>
                <c:pt idx="6336">
                  <c:v>20.294</c:v>
                </c:pt>
                <c:pt idx="6337">
                  <c:v>20.309000000000001</c:v>
                </c:pt>
                <c:pt idx="6338">
                  <c:v>20.311</c:v>
                </c:pt>
                <c:pt idx="6339">
                  <c:v>20.324000000000002</c:v>
                </c:pt>
                <c:pt idx="6340">
                  <c:v>20.344000000000001</c:v>
                </c:pt>
                <c:pt idx="6341">
                  <c:v>20.356000000000002</c:v>
                </c:pt>
                <c:pt idx="6342">
                  <c:v>20.385000000000002</c:v>
                </c:pt>
                <c:pt idx="6343">
                  <c:v>20.387</c:v>
                </c:pt>
                <c:pt idx="6344">
                  <c:v>20.387</c:v>
                </c:pt>
                <c:pt idx="6345">
                  <c:v>20.417999999999999</c:v>
                </c:pt>
                <c:pt idx="6346">
                  <c:v>20.417999999999999</c:v>
                </c:pt>
                <c:pt idx="6347">
                  <c:v>20.431999999999999</c:v>
                </c:pt>
                <c:pt idx="6348">
                  <c:v>20.465</c:v>
                </c:pt>
                <c:pt idx="6349">
                  <c:v>20.524000000000001</c:v>
                </c:pt>
                <c:pt idx="6350">
                  <c:v>20.553999999999998</c:v>
                </c:pt>
                <c:pt idx="6351">
                  <c:v>20.555</c:v>
                </c:pt>
                <c:pt idx="6352">
                  <c:v>20.57</c:v>
                </c:pt>
                <c:pt idx="6353">
                  <c:v>20.585000000000001</c:v>
                </c:pt>
                <c:pt idx="6354">
                  <c:v>20.588000000000001</c:v>
                </c:pt>
                <c:pt idx="6355">
                  <c:v>20.588000000000001</c:v>
                </c:pt>
                <c:pt idx="6356">
                  <c:v>20.6</c:v>
                </c:pt>
                <c:pt idx="6357">
                  <c:v>20.6</c:v>
                </c:pt>
                <c:pt idx="6358">
                  <c:v>20.600999999999999</c:v>
                </c:pt>
                <c:pt idx="6359">
                  <c:v>20.622</c:v>
                </c:pt>
                <c:pt idx="6360">
                  <c:v>20.648</c:v>
                </c:pt>
                <c:pt idx="6361">
                  <c:v>20.677</c:v>
                </c:pt>
                <c:pt idx="6362">
                  <c:v>20.695</c:v>
                </c:pt>
                <c:pt idx="6363">
                  <c:v>20.739000000000001</c:v>
                </c:pt>
                <c:pt idx="6364">
                  <c:v>20.745000000000001</c:v>
                </c:pt>
                <c:pt idx="6365">
                  <c:v>20.745999999999999</c:v>
                </c:pt>
                <c:pt idx="6366">
                  <c:v>20.774999999999999</c:v>
                </c:pt>
                <c:pt idx="6367">
                  <c:v>20.81</c:v>
                </c:pt>
                <c:pt idx="6368">
                  <c:v>20.818000000000001</c:v>
                </c:pt>
                <c:pt idx="6369">
                  <c:v>20.832999999999998</c:v>
                </c:pt>
                <c:pt idx="6370">
                  <c:v>20.847000000000001</c:v>
                </c:pt>
                <c:pt idx="6371">
                  <c:v>20.85</c:v>
                </c:pt>
                <c:pt idx="6372">
                  <c:v>20.852</c:v>
                </c:pt>
                <c:pt idx="6373">
                  <c:v>20.867000000000001</c:v>
                </c:pt>
                <c:pt idx="6374">
                  <c:v>20.88</c:v>
                </c:pt>
                <c:pt idx="6375">
                  <c:v>20.882999999999999</c:v>
                </c:pt>
                <c:pt idx="6376">
                  <c:v>20.893000000000001</c:v>
                </c:pt>
                <c:pt idx="6377">
                  <c:v>20.895</c:v>
                </c:pt>
                <c:pt idx="6378">
                  <c:v>20.908999999999999</c:v>
                </c:pt>
                <c:pt idx="6379">
                  <c:v>20.927</c:v>
                </c:pt>
                <c:pt idx="6380">
                  <c:v>20.957000000000001</c:v>
                </c:pt>
                <c:pt idx="6381">
                  <c:v>20.957999999999998</c:v>
                </c:pt>
                <c:pt idx="6382">
                  <c:v>20.974</c:v>
                </c:pt>
                <c:pt idx="6383">
                  <c:v>21.016999999999999</c:v>
                </c:pt>
                <c:pt idx="6384">
                  <c:v>21.018000000000001</c:v>
                </c:pt>
                <c:pt idx="6385">
                  <c:v>21.047999999999998</c:v>
                </c:pt>
                <c:pt idx="6386">
                  <c:v>21.082999999999998</c:v>
                </c:pt>
                <c:pt idx="6387">
                  <c:v>21.1</c:v>
                </c:pt>
                <c:pt idx="6388">
                  <c:v>21.111999999999998</c:v>
                </c:pt>
                <c:pt idx="6389">
                  <c:v>21.145</c:v>
                </c:pt>
                <c:pt idx="6390">
                  <c:v>21.206</c:v>
                </c:pt>
                <c:pt idx="6391">
                  <c:v>21.207000000000001</c:v>
                </c:pt>
                <c:pt idx="6392">
                  <c:v>21.207999999999998</c:v>
                </c:pt>
                <c:pt idx="6393">
                  <c:v>21.219000000000001</c:v>
                </c:pt>
                <c:pt idx="6394">
                  <c:v>21.234999999999999</c:v>
                </c:pt>
                <c:pt idx="6395">
                  <c:v>21.236999999999998</c:v>
                </c:pt>
                <c:pt idx="6396">
                  <c:v>21.248999999999999</c:v>
                </c:pt>
                <c:pt idx="6397">
                  <c:v>21.25</c:v>
                </c:pt>
                <c:pt idx="6398">
                  <c:v>21.253</c:v>
                </c:pt>
                <c:pt idx="6399">
                  <c:v>21.271000000000001</c:v>
                </c:pt>
                <c:pt idx="6400">
                  <c:v>21.274000000000001</c:v>
                </c:pt>
                <c:pt idx="6401">
                  <c:v>21.274999999999999</c:v>
                </c:pt>
                <c:pt idx="6402">
                  <c:v>21.277000000000001</c:v>
                </c:pt>
                <c:pt idx="6403">
                  <c:v>21.295999999999999</c:v>
                </c:pt>
                <c:pt idx="6404">
                  <c:v>21.314</c:v>
                </c:pt>
                <c:pt idx="6405">
                  <c:v>21.315000000000001</c:v>
                </c:pt>
                <c:pt idx="6406">
                  <c:v>21.327000000000002</c:v>
                </c:pt>
                <c:pt idx="6407">
                  <c:v>21.335999999999999</c:v>
                </c:pt>
                <c:pt idx="6408">
                  <c:v>21.355</c:v>
                </c:pt>
                <c:pt idx="6409">
                  <c:v>21.358000000000001</c:v>
                </c:pt>
                <c:pt idx="6410">
                  <c:v>21.361000000000001</c:v>
                </c:pt>
                <c:pt idx="6411">
                  <c:v>21.384</c:v>
                </c:pt>
                <c:pt idx="6412">
                  <c:v>21.393000000000001</c:v>
                </c:pt>
                <c:pt idx="6413">
                  <c:v>21.405000000000001</c:v>
                </c:pt>
                <c:pt idx="6414">
                  <c:v>21.405000000000001</c:v>
                </c:pt>
                <c:pt idx="6415">
                  <c:v>21.434999999999999</c:v>
                </c:pt>
                <c:pt idx="6416">
                  <c:v>21.466999999999999</c:v>
                </c:pt>
                <c:pt idx="6417">
                  <c:v>21.498000000000001</c:v>
                </c:pt>
                <c:pt idx="6418">
                  <c:v>21.516999999999999</c:v>
                </c:pt>
                <c:pt idx="6419">
                  <c:v>21.529</c:v>
                </c:pt>
                <c:pt idx="6420">
                  <c:v>21.545000000000002</c:v>
                </c:pt>
                <c:pt idx="6421">
                  <c:v>21.591999999999999</c:v>
                </c:pt>
                <c:pt idx="6422">
                  <c:v>21.61</c:v>
                </c:pt>
                <c:pt idx="6423">
                  <c:v>21.623000000000001</c:v>
                </c:pt>
                <c:pt idx="6424">
                  <c:v>21.637</c:v>
                </c:pt>
                <c:pt idx="6425">
                  <c:v>21.638000000000002</c:v>
                </c:pt>
                <c:pt idx="6426">
                  <c:v>21.655999999999999</c:v>
                </c:pt>
                <c:pt idx="6427">
                  <c:v>21.67</c:v>
                </c:pt>
                <c:pt idx="6428">
                  <c:v>21.702999999999999</c:v>
                </c:pt>
                <c:pt idx="6429">
                  <c:v>21.716000000000001</c:v>
                </c:pt>
                <c:pt idx="6430">
                  <c:v>21.731999999999999</c:v>
                </c:pt>
                <c:pt idx="6431">
                  <c:v>21.731999999999999</c:v>
                </c:pt>
                <c:pt idx="6432">
                  <c:v>21.748000000000001</c:v>
                </c:pt>
                <c:pt idx="6433">
                  <c:v>21.763999999999999</c:v>
                </c:pt>
                <c:pt idx="6434">
                  <c:v>21.78</c:v>
                </c:pt>
                <c:pt idx="6435">
                  <c:v>21.81</c:v>
                </c:pt>
                <c:pt idx="6436">
                  <c:v>21.812000000000001</c:v>
                </c:pt>
                <c:pt idx="6437">
                  <c:v>21.829000000000001</c:v>
                </c:pt>
                <c:pt idx="6438">
                  <c:v>21.841999999999999</c:v>
                </c:pt>
                <c:pt idx="6439">
                  <c:v>21.856999999999999</c:v>
                </c:pt>
                <c:pt idx="6440">
                  <c:v>21.861999999999998</c:v>
                </c:pt>
                <c:pt idx="6441">
                  <c:v>21.893999999999998</c:v>
                </c:pt>
                <c:pt idx="6442">
                  <c:v>21.928999999999998</c:v>
                </c:pt>
                <c:pt idx="6443">
                  <c:v>21.937999999999999</c:v>
                </c:pt>
                <c:pt idx="6444">
                  <c:v>21.965</c:v>
                </c:pt>
                <c:pt idx="6445">
                  <c:v>21.966999999999999</c:v>
                </c:pt>
                <c:pt idx="6446">
                  <c:v>22.012</c:v>
                </c:pt>
                <c:pt idx="6447">
                  <c:v>22.044</c:v>
                </c:pt>
                <c:pt idx="6448">
                  <c:v>22.047000000000001</c:v>
                </c:pt>
                <c:pt idx="6449">
                  <c:v>22.059000000000001</c:v>
                </c:pt>
                <c:pt idx="6450">
                  <c:v>22.06</c:v>
                </c:pt>
                <c:pt idx="6451">
                  <c:v>22.074000000000002</c:v>
                </c:pt>
                <c:pt idx="6452">
                  <c:v>22.074999999999999</c:v>
                </c:pt>
                <c:pt idx="6453">
                  <c:v>22.079000000000001</c:v>
                </c:pt>
                <c:pt idx="6454">
                  <c:v>22.08</c:v>
                </c:pt>
                <c:pt idx="6455">
                  <c:v>22.106000000000002</c:v>
                </c:pt>
                <c:pt idx="6456">
                  <c:v>22.151</c:v>
                </c:pt>
                <c:pt idx="6457">
                  <c:v>22.152999999999999</c:v>
                </c:pt>
                <c:pt idx="6458">
                  <c:v>22.154</c:v>
                </c:pt>
                <c:pt idx="6459">
                  <c:v>22.170999999999999</c:v>
                </c:pt>
                <c:pt idx="6460">
                  <c:v>22.216999999999999</c:v>
                </c:pt>
                <c:pt idx="6461">
                  <c:v>22.247</c:v>
                </c:pt>
                <c:pt idx="6462">
                  <c:v>22.247</c:v>
                </c:pt>
                <c:pt idx="6463">
                  <c:v>22.279</c:v>
                </c:pt>
                <c:pt idx="6464">
                  <c:v>22.343</c:v>
                </c:pt>
                <c:pt idx="6465">
                  <c:v>22.356999999999999</c:v>
                </c:pt>
                <c:pt idx="6466">
                  <c:v>22.359000000000002</c:v>
                </c:pt>
                <c:pt idx="6467">
                  <c:v>22.388999999999999</c:v>
                </c:pt>
                <c:pt idx="6468">
                  <c:v>22.41</c:v>
                </c:pt>
                <c:pt idx="6469">
                  <c:v>22.422999999999998</c:v>
                </c:pt>
                <c:pt idx="6470">
                  <c:v>22.431000000000001</c:v>
                </c:pt>
                <c:pt idx="6471">
                  <c:v>22.434999999999999</c:v>
                </c:pt>
                <c:pt idx="6472">
                  <c:v>22.451000000000001</c:v>
                </c:pt>
                <c:pt idx="6473">
                  <c:v>22.454000000000001</c:v>
                </c:pt>
                <c:pt idx="6474">
                  <c:v>22.454999999999998</c:v>
                </c:pt>
                <c:pt idx="6475">
                  <c:v>22.466000000000001</c:v>
                </c:pt>
                <c:pt idx="6476">
                  <c:v>22.466000000000001</c:v>
                </c:pt>
                <c:pt idx="6477">
                  <c:v>22.481999999999999</c:v>
                </c:pt>
                <c:pt idx="6478">
                  <c:v>22.501999999999999</c:v>
                </c:pt>
                <c:pt idx="6479">
                  <c:v>22.529</c:v>
                </c:pt>
                <c:pt idx="6480">
                  <c:v>22.562999999999999</c:v>
                </c:pt>
                <c:pt idx="6481">
                  <c:v>22.576000000000001</c:v>
                </c:pt>
                <c:pt idx="6482">
                  <c:v>22.670999999999999</c:v>
                </c:pt>
                <c:pt idx="6483">
                  <c:v>22.672999999999998</c:v>
                </c:pt>
                <c:pt idx="6484">
                  <c:v>22.684000000000001</c:v>
                </c:pt>
                <c:pt idx="6485">
                  <c:v>22.690999999999999</c:v>
                </c:pt>
                <c:pt idx="6486">
                  <c:v>22.692</c:v>
                </c:pt>
                <c:pt idx="6487">
                  <c:v>22.702999999999999</c:v>
                </c:pt>
                <c:pt idx="6488">
                  <c:v>22.721</c:v>
                </c:pt>
                <c:pt idx="6489">
                  <c:v>22.734999999999999</c:v>
                </c:pt>
                <c:pt idx="6490">
                  <c:v>22.768000000000001</c:v>
                </c:pt>
                <c:pt idx="6491">
                  <c:v>22.782</c:v>
                </c:pt>
                <c:pt idx="6492">
                  <c:v>22.814</c:v>
                </c:pt>
                <c:pt idx="6493">
                  <c:v>22.815000000000001</c:v>
                </c:pt>
                <c:pt idx="6494">
                  <c:v>22.878</c:v>
                </c:pt>
                <c:pt idx="6495">
                  <c:v>22.884</c:v>
                </c:pt>
                <c:pt idx="6496">
                  <c:v>22.907</c:v>
                </c:pt>
                <c:pt idx="6497">
                  <c:v>22.922999999999998</c:v>
                </c:pt>
                <c:pt idx="6498">
                  <c:v>22.922999999999998</c:v>
                </c:pt>
                <c:pt idx="6499">
                  <c:v>22.939</c:v>
                </c:pt>
                <c:pt idx="6500">
                  <c:v>22.956</c:v>
                </c:pt>
                <c:pt idx="6501">
                  <c:v>22.957999999999998</c:v>
                </c:pt>
                <c:pt idx="6502">
                  <c:v>22.957999999999998</c:v>
                </c:pt>
                <c:pt idx="6503">
                  <c:v>22.972999999999999</c:v>
                </c:pt>
                <c:pt idx="6504">
                  <c:v>22.986999999999998</c:v>
                </c:pt>
                <c:pt idx="6505">
                  <c:v>22.988</c:v>
                </c:pt>
                <c:pt idx="6506">
                  <c:v>23.001999999999999</c:v>
                </c:pt>
                <c:pt idx="6507">
                  <c:v>23.001999999999999</c:v>
                </c:pt>
                <c:pt idx="6508">
                  <c:v>23.048999999999999</c:v>
                </c:pt>
                <c:pt idx="6509">
                  <c:v>23.081</c:v>
                </c:pt>
                <c:pt idx="6510">
                  <c:v>23.087</c:v>
                </c:pt>
                <c:pt idx="6511">
                  <c:v>23.113</c:v>
                </c:pt>
                <c:pt idx="6512">
                  <c:v>23.13</c:v>
                </c:pt>
                <c:pt idx="6513">
                  <c:v>23.143999999999998</c:v>
                </c:pt>
                <c:pt idx="6514">
                  <c:v>23.143999999999998</c:v>
                </c:pt>
                <c:pt idx="6515">
                  <c:v>23.143999999999998</c:v>
                </c:pt>
                <c:pt idx="6516">
                  <c:v>23.149000000000001</c:v>
                </c:pt>
                <c:pt idx="6517">
                  <c:v>23.225999999999999</c:v>
                </c:pt>
                <c:pt idx="6518">
                  <c:v>23.239000000000001</c:v>
                </c:pt>
                <c:pt idx="6519">
                  <c:v>23.242000000000001</c:v>
                </c:pt>
                <c:pt idx="6520">
                  <c:v>23.256</c:v>
                </c:pt>
                <c:pt idx="6521">
                  <c:v>23.27</c:v>
                </c:pt>
                <c:pt idx="6522">
                  <c:v>23.273</c:v>
                </c:pt>
                <c:pt idx="6523">
                  <c:v>23.286000000000001</c:v>
                </c:pt>
                <c:pt idx="6524">
                  <c:v>23.34</c:v>
                </c:pt>
                <c:pt idx="6525">
                  <c:v>23.35</c:v>
                </c:pt>
                <c:pt idx="6526">
                  <c:v>23.350999999999999</c:v>
                </c:pt>
                <c:pt idx="6527">
                  <c:v>23.367000000000001</c:v>
                </c:pt>
                <c:pt idx="6528">
                  <c:v>23.367000000000001</c:v>
                </c:pt>
                <c:pt idx="6529">
                  <c:v>23.367000000000001</c:v>
                </c:pt>
                <c:pt idx="6530">
                  <c:v>23.414000000000001</c:v>
                </c:pt>
                <c:pt idx="6531">
                  <c:v>23.414999999999999</c:v>
                </c:pt>
                <c:pt idx="6532">
                  <c:v>23.431999999999999</c:v>
                </c:pt>
                <c:pt idx="6533">
                  <c:v>23.445</c:v>
                </c:pt>
                <c:pt idx="6534">
                  <c:v>23.445</c:v>
                </c:pt>
                <c:pt idx="6535">
                  <c:v>23.481000000000002</c:v>
                </c:pt>
                <c:pt idx="6536">
                  <c:v>23.492000000000001</c:v>
                </c:pt>
                <c:pt idx="6537">
                  <c:v>23.524000000000001</c:v>
                </c:pt>
                <c:pt idx="6538">
                  <c:v>23.524999999999999</c:v>
                </c:pt>
                <c:pt idx="6539">
                  <c:v>23.526</c:v>
                </c:pt>
                <c:pt idx="6540">
                  <c:v>23.542000000000002</c:v>
                </c:pt>
                <c:pt idx="6541">
                  <c:v>23.588000000000001</c:v>
                </c:pt>
                <c:pt idx="6542">
                  <c:v>23.588000000000001</c:v>
                </c:pt>
                <c:pt idx="6543">
                  <c:v>23.619</c:v>
                </c:pt>
                <c:pt idx="6544">
                  <c:v>23.683</c:v>
                </c:pt>
                <c:pt idx="6545">
                  <c:v>23.689</c:v>
                </c:pt>
                <c:pt idx="6546">
                  <c:v>23.719000000000001</c:v>
                </c:pt>
                <c:pt idx="6547">
                  <c:v>23.733000000000001</c:v>
                </c:pt>
                <c:pt idx="6548">
                  <c:v>23.734999999999999</c:v>
                </c:pt>
                <c:pt idx="6549">
                  <c:v>23.763999999999999</c:v>
                </c:pt>
                <c:pt idx="6550">
                  <c:v>23.766999999999999</c:v>
                </c:pt>
                <c:pt idx="6551">
                  <c:v>23.779</c:v>
                </c:pt>
                <c:pt idx="6552">
                  <c:v>23.78</c:v>
                </c:pt>
                <c:pt idx="6553">
                  <c:v>23.792000000000002</c:v>
                </c:pt>
                <c:pt idx="6554">
                  <c:v>23.794</c:v>
                </c:pt>
                <c:pt idx="6555">
                  <c:v>23.827999999999999</c:v>
                </c:pt>
                <c:pt idx="6556">
                  <c:v>23.86</c:v>
                </c:pt>
                <c:pt idx="6557">
                  <c:v>23.861000000000001</c:v>
                </c:pt>
                <c:pt idx="6558">
                  <c:v>23.861999999999998</c:v>
                </c:pt>
                <c:pt idx="6559">
                  <c:v>23.873999999999999</c:v>
                </c:pt>
                <c:pt idx="6560">
                  <c:v>23.875</c:v>
                </c:pt>
                <c:pt idx="6561">
                  <c:v>23.88</c:v>
                </c:pt>
                <c:pt idx="6562">
                  <c:v>23.891999999999999</c:v>
                </c:pt>
                <c:pt idx="6563">
                  <c:v>23.905999999999999</c:v>
                </c:pt>
                <c:pt idx="6564">
                  <c:v>23.905999999999999</c:v>
                </c:pt>
                <c:pt idx="6565">
                  <c:v>23.937999999999999</c:v>
                </c:pt>
                <c:pt idx="6566">
                  <c:v>23.959</c:v>
                </c:pt>
                <c:pt idx="6567">
                  <c:v>23.963999999999999</c:v>
                </c:pt>
                <c:pt idx="6568">
                  <c:v>23.969000000000001</c:v>
                </c:pt>
                <c:pt idx="6569">
                  <c:v>23.984999999999999</c:v>
                </c:pt>
                <c:pt idx="6570">
                  <c:v>23.986000000000001</c:v>
                </c:pt>
                <c:pt idx="6571">
                  <c:v>23.986000000000001</c:v>
                </c:pt>
                <c:pt idx="6572">
                  <c:v>23.989000000000001</c:v>
                </c:pt>
                <c:pt idx="6573">
                  <c:v>24.001999999999999</c:v>
                </c:pt>
                <c:pt idx="6574">
                  <c:v>24.004999999999999</c:v>
                </c:pt>
                <c:pt idx="6575">
                  <c:v>24.064</c:v>
                </c:pt>
                <c:pt idx="6576">
                  <c:v>24.076000000000001</c:v>
                </c:pt>
                <c:pt idx="6577">
                  <c:v>24.079000000000001</c:v>
                </c:pt>
                <c:pt idx="6578">
                  <c:v>24.193000000000001</c:v>
                </c:pt>
                <c:pt idx="6579">
                  <c:v>24.241</c:v>
                </c:pt>
                <c:pt idx="6580">
                  <c:v>24.305</c:v>
                </c:pt>
                <c:pt idx="6581">
                  <c:v>24.315000000000001</c:v>
                </c:pt>
                <c:pt idx="6582">
                  <c:v>24.321999999999999</c:v>
                </c:pt>
                <c:pt idx="6583">
                  <c:v>24.323</c:v>
                </c:pt>
                <c:pt idx="6584">
                  <c:v>24.385000000000002</c:v>
                </c:pt>
                <c:pt idx="6585">
                  <c:v>24.401</c:v>
                </c:pt>
                <c:pt idx="6586">
                  <c:v>24.401</c:v>
                </c:pt>
                <c:pt idx="6587">
                  <c:v>24.417999999999999</c:v>
                </c:pt>
                <c:pt idx="6588">
                  <c:v>24.433</c:v>
                </c:pt>
                <c:pt idx="6589">
                  <c:v>24.454000000000001</c:v>
                </c:pt>
                <c:pt idx="6590">
                  <c:v>24.460999999999999</c:v>
                </c:pt>
                <c:pt idx="6591">
                  <c:v>24.513000000000002</c:v>
                </c:pt>
                <c:pt idx="6592">
                  <c:v>24.52</c:v>
                </c:pt>
                <c:pt idx="6593">
                  <c:v>24.521000000000001</c:v>
                </c:pt>
                <c:pt idx="6594">
                  <c:v>24.561</c:v>
                </c:pt>
                <c:pt idx="6595">
                  <c:v>24.561</c:v>
                </c:pt>
                <c:pt idx="6596">
                  <c:v>24.562000000000001</c:v>
                </c:pt>
                <c:pt idx="6597">
                  <c:v>24.594999999999999</c:v>
                </c:pt>
                <c:pt idx="6598">
                  <c:v>24.620999999999999</c:v>
                </c:pt>
                <c:pt idx="6599">
                  <c:v>24.657</c:v>
                </c:pt>
                <c:pt idx="6600">
                  <c:v>24.683</c:v>
                </c:pt>
                <c:pt idx="6601">
                  <c:v>24.756</c:v>
                </c:pt>
                <c:pt idx="6602">
                  <c:v>24.756</c:v>
                </c:pt>
                <c:pt idx="6603">
                  <c:v>24.757999999999999</c:v>
                </c:pt>
                <c:pt idx="6604">
                  <c:v>24.76</c:v>
                </c:pt>
                <c:pt idx="6605">
                  <c:v>24.786000000000001</c:v>
                </c:pt>
                <c:pt idx="6606">
                  <c:v>24.786000000000001</c:v>
                </c:pt>
                <c:pt idx="6607">
                  <c:v>24.866</c:v>
                </c:pt>
                <c:pt idx="6608">
                  <c:v>24.917000000000002</c:v>
                </c:pt>
                <c:pt idx="6609">
                  <c:v>24.934999999999999</c:v>
                </c:pt>
                <c:pt idx="6610">
                  <c:v>24.981999999999999</c:v>
                </c:pt>
                <c:pt idx="6611">
                  <c:v>25.012</c:v>
                </c:pt>
                <c:pt idx="6612">
                  <c:v>25.033000000000001</c:v>
                </c:pt>
                <c:pt idx="6613">
                  <c:v>25.061</c:v>
                </c:pt>
                <c:pt idx="6614">
                  <c:v>25.091000000000001</c:v>
                </c:pt>
                <c:pt idx="6615">
                  <c:v>25.091999999999999</c:v>
                </c:pt>
                <c:pt idx="6616">
                  <c:v>25.158999999999999</c:v>
                </c:pt>
                <c:pt idx="6617">
                  <c:v>25.158999999999999</c:v>
                </c:pt>
                <c:pt idx="6618">
                  <c:v>25.172000000000001</c:v>
                </c:pt>
                <c:pt idx="6619">
                  <c:v>25.204999999999998</c:v>
                </c:pt>
                <c:pt idx="6620">
                  <c:v>25.236999999999998</c:v>
                </c:pt>
                <c:pt idx="6621">
                  <c:v>25.25</c:v>
                </c:pt>
                <c:pt idx="6622">
                  <c:v>25.254999999999999</c:v>
                </c:pt>
                <c:pt idx="6623">
                  <c:v>25.256</c:v>
                </c:pt>
                <c:pt idx="6624">
                  <c:v>25.318000000000001</c:v>
                </c:pt>
                <c:pt idx="6625">
                  <c:v>25.35</c:v>
                </c:pt>
                <c:pt idx="6626">
                  <c:v>25.370999999999999</c:v>
                </c:pt>
                <c:pt idx="6627">
                  <c:v>25.376999999999999</c:v>
                </c:pt>
                <c:pt idx="6628">
                  <c:v>25.401</c:v>
                </c:pt>
                <c:pt idx="6629">
                  <c:v>25.431000000000001</c:v>
                </c:pt>
                <c:pt idx="6630">
                  <c:v>25.478999999999999</c:v>
                </c:pt>
                <c:pt idx="6631">
                  <c:v>25.48</c:v>
                </c:pt>
                <c:pt idx="6632">
                  <c:v>25.492000000000001</c:v>
                </c:pt>
                <c:pt idx="6633">
                  <c:v>25.513000000000002</c:v>
                </c:pt>
                <c:pt idx="6634">
                  <c:v>25.513999999999999</c:v>
                </c:pt>
                <c:pt idx="6635">
                  <c:v>25.536000000000001</c:v>
                </c:pt>
                <c:pt idx="6636">
                  <c:v>25.594000000000001</c:v>
                </c:pt>
                <c:pt idx="6637">
                  <c:v>25.608000000000001</c:v>
                </c:pt>
                <c:pt idx="6638">
                  <c:v>25.609000000000002</c:v>
                </c:pt>
                <c:pt idx="6639">
                  <c:v>25.623999999999999</c:v>
                </c:pt>
                <c:pt idx="6640">
                  <c:v>25.625</c:v>
                </c:pt>
                <c:pt idx="6641">
                  <c:v>25.625</c:v>
                </c:pt>
                <c:pt idx="6642">
                  <c:v>25.628</c:v>
                </c:pt>
                <c:pt idx="6643">
                  <c:v>25.658999999999999</c:v>
                </c:pt>
                <c:pt idx="6644">
                  <c:v>25.675999999999998</c:v>
                </c:pt>
                <c:pt idx="6645">
                  <c:v>25.738</c:v>
                </c:pt>
                <c:pt idx="6646">
                  <c:v>25.739000000000001</c:v>
                </c:pt>
                <c:pt idx="6647">
                  <c:v>25.754999999999999</c:v>
                </c:pt>
                <c:pt idx="6648">
                  <c:v>25.756</c:v>
                </c:pt>
                <c:pt idx="6649">
                  <c:v>25.765999999999998</c:v>
                </c:pt>
                <c:pt idx="6650">
                  <c:v>25.774000000000001</c:v>
                </c:pt>
                <c:pt idx="6651">
                  <c:v>25.774000000000001</c:v>
                </c:pt>
                <c:pt idx="6652">
                  <c:v>25.835000000000001</c:v>
                </c:pt>
                <c:pt idx="6653">
                  <c:v>25.838000000000001</c:v>
                </c:pt>
                <c:pt idx="6654">
                  <c:v>25.873000000000001</c:v>
                </c:pt>
                <c:pt idx="6655">
                  <c:v>25.884</c:v>
                </c:pt>
                <c:pt idx="6656">
                  <c:v>25.919</c:v>
                </c:pt>
                <c:pt idx="6657">
                  <c:v>25.949000000000002</c:v>
                </c:pt>
                <c:pt idx="6658">
                  <c:v>25.98</c:v>
                </c:pt>
                <c:pt idx="6659">
                  <c:v>26.045999999999999</c:v>
                </c:pt>
                <c:pt idx="6660">
                  <c:v>26.045999999999999</c:v>
                </c:pt>
                <c:pt idx="6661">
                  <c:v>26.077999999999999</c:v>
                </c:pt>
                <c:pt idx="6662">
                  <c:v>26.079000000000001</c:v>
                </c:pt>
                <c:pt idx="6663">
                  <c:v>26.129000000000001</c:v>
                </c:pt>
                <c:pt idx="6664">
                  <c:v>26.143999999999998</c:v>
                </c:pt>
                <c:pt idx="6665">
                  <c:v>26.143999999999998</c:v>
                </c:pt>
                <c:pt idx="6666">
                  <c:v>26.177</c:v>
                </c:pt>
                <c:pt idx="6667">
                  <c:v>26.225000000000001</c:v>
                </c:pt>
                <c:pt idx="6668">
                  <c:v>26.228000000000002</c:v>
                </c:pt>
                <c:pt idx="6669">
                  <c:v>26.241</c:v>
                </c:pt>
                <c:pt idx="6670">
                  <c:v>26.257999999999999</c:v>
                </c:pt>
                <c:pt idx="6671">
                  <c:v>26.338999999999999</c:v>
                </c:pt>
                <c:pt idx="6672">
                  <c:v>26.361000000000001</c:v>
                </c:pt>
                <c:pt idx="6673">
                  <c:v>26.361999999999998</c:v>
                </c:pt>
                <c:pt idx="6674">
                  <c:v>26.372</c:v>
                </c:pt>
                <c:pt idx="6675">
                  <c:v>26.405999999999999</c:v>
                </c:pt>
                <c:pt idx="6676">
                  <c:v>26.413</c:v>
                </c:pt>
                <c:pt idx="6677">
                  <c:v>26.42</c:v>
                </c:pt>
                <c:pt idx="6678">
                  <c:v>26.42</c:v>
                </c:pt>
                <c:pt idx="6679">
                  <c:v>26.420999999999999</c:v>
                </c:pt>
                <c:pt idx="6680">
                  <c:v>26.452999999999999</c:v>
                </c:pt>
                <c:pt idx="6681">
                  <c:v>26.452999999999999</c:v>
                </c:pt>
                <c:pt idx="6682">
                  <c:v>26.454000000000001</c:v>
                </c:pt>
                <c:pt idx="6683">
                  <c:v>26.47</c:v>
                </c:pt>
                <c:pt idx="6684">
                  <c:v>26.503</c:v>
                </c:pt>
                <c:pt idx="6685">
                  <c:v>26.504999999999999</c:v>
                </c:pt>
                <c:pt idx="6686">
                  <c:v>26.506</c:v>
                </c:pt>
                <c:pt idx="6687">
                  <c:v>26.518000000000001</c:v>
                </c:pt>
                <c:pt idx="6688">
                  <c:v>26.535</c:v>
                </c:pt>
                <c:pt idx="6689">
                  <c:v>26.579000000000001</c:v>
                </c:pt>
                <c:pt idx="6690">
                  <c:v>26.584</c:v>
                </c:pt>
                <c:pt idx="6691">
                  <c:v>26.585000000000001</c:v>
                </c:pt>
                <c:pt idx="6692">
                  <c:v>26.6</c:v>
                </c:pt>
                <c:pt idx="6693">
                  <c:v>26.617999999999999</c:v>
                </c:pt>
                <c:pt idx="6694">
                  <c:v>26.634</c:v>
                </c:pt>
                <c:pt idx="6695">
                  <c:v>26.649000000000001</c:v>
                </c:pt>
                <c:pt idx="6696">
                  <c:v>26.664999999999999</c:v>
                </c:pt>
                <c:pt idx="6697">
                  <c:v>26.681999999999999</c:v>
                </c:pt>
                <c:pt idx="6698">
                  <c:v>26.681999999999999</c:v>
                </c:pt>
                <c:pt idx="6699">
                  <c:v>26.733000000000001</c:v>
                </c:pt>
                <c:pt idx="6700">
                  <c:v>26.748999999999999</c:v>
                </c:pt>
                <c:pt idx="6701">
                  <c:v>26.795999999999999</c:v>
                </c:pt>
                <c:pt idx="6702">
                  <c:v>26.795999999999999</c:v>
                </c:pt>
                <c:pt idx="6703">
                  <c:v>26.797999999999998</c:v>
                </c:pt>
                <c:pt idx="6704">
                  <c:v>26.812999999999999</c:v>
                </c:pt>
                <c:pt idx="6705">
                  <c:v>26.821000000000002</c:v>
                </c:pt>
                <c:pt idx="6706">
                  <c:v>26.88</c:v>
                </c:pt>
                <c:pt idx="6707">
                  <c:v>26.882999999999999</c:v>
                </c:pt>
                <c:pt idx="6708">
                  <c:v>26.902999999999999</c:v>
                </c:pt>
                <c:pt idx="6709">
                  <c:v>26.911999999999999</c:v>
                </c:pt>
                <c:pt idx="6710">
                  <c:v>26.943000000000001</c:v>
                </c:pt>
                <c:pt idx="6711">
                  <c:v>26.963999999999999</c:v>
                </c:pt>
                <c:pt idx="6712">
                  <c:v>26.963999999999999</c:v>
                </c:pt>
                <c:pt idx="6713">
                  <c:v>26.975999999999999</c:v>
                </c:pt>
                <c:pt idx="6714">
                  <c:v>27.009</c:v>
                </c:pt>
                <c:pt idx="6715">
                  <c:v>27.01</c:v>
                </c:pt>
                <c:pt idx="6716">
                  <c:v>27.091000000000001</c:v>
                </c:pt>
                <c:pt idx="6717">
                  <c:v>27.123999999999999</c:v>
                </c:pt>
                <c:pt idx="6718">
                  <c:v>27.126000000000001</c:v>
                </c:pt>
                <c:pt idx="6719">
                  <c:v>27.143000000000001</c:v>
                </c:pt>
                <c:pt idx="6720">
                  <c:v>27.145</c:v>
                </c:pt>
                <c:pt idx="6721">
                  <c:v>27.155999999999999</c:v>
                </c:pt>
                <c:pt idx="6722">
                  <c:v>27.183</c:v>
                </c:pt>
                <c:pt idx="6723">
                  <c:v>27.206</c:v>
                </c:pt>
                <c:pt idx="6724">
                  <c:v>27.222000000000001</c:v>
                </c:pt>
                <c:pt idx="6725">
                  <c:v>27.222000000000001</c:v>
                </c:pt>
                <c:pt idx="6726">
                  <c:v>27.257000000000001</c:v>
                </c:pt>
                <c:pt idx="6727">
                  <c:v>27.26</c:v>
                </c:pt>
                <c:pt idx="6728">
                  <c:v>27.338999999999999</c:v>
                </c:pt>
                <c:pt idx="6729">
                  <c:v>27.353999999999999</c:v>
                </c:pt>
                <c:pt idx="6730">
                  <c:v>27.370999999999999</c:v>
                </c:pt>
                <c:pt idx="6731">
                  <c:v>27.387</c:v>
                </c:pt>
                <c:pt idx="6732">
                  <c:v>27.388999999999999</c:v>
                </c:pt>
                <c:pt idx="6733">
                  <c:v>27.417999999999999</c:v>
                </c:pt>
                <c:pt idx="6734">
                  <c:v>27.446999999999999</c:v>
                </c:pt>
                <c:pt idx="6735">
                  <c:v>27.452999999999999</c:v>
                </c:pt>
                <c:pt idx="6736">
                  <c:v>27.452999999999999</c:v>
                </c:pt>
                <c:pt idx="6737">
                  <c:v>27.501999999999999</c:v>
                </c:pt>
                <c:pt idx="6738">
                  <c:v>27.518000000000001</c:v>
                </c:pt>
                <c:pt idx="6739">
                  <c:v>27.533999999999999</c:v>
                </c:pt>
                <c:pt idx="6740">
                  <c:v>27.552</c:v>
                </c:pt>
                <c:pt idx="6741">
                  <c:v>27.552</c:v>
                </c:pt>
                <c:pt idx="6742">
                  <c:v>27.582999999999998</c:v>
                </c:pt>
                <c:pt idx="6743">
                  <c:v>27.584</c:v>
                </c:pt>
                <c:pt idx="6744">
                  <c:v>27.632999999999999</c:v>
                </c:pt>
                <c:pt idx="6745">
                  <c:v>27.666</c:v>
                </c:pt>
                <c:pt idx="6746">
                  <c:v>27.699000000000002</c:v>
                </c:pt>
                <c:pt idx="6747">
                  <c:v>27.741</c:v>
                </c:pt>
                <c:pt idx="6748">
                  <c:v>27.748999999999999</c:v>
                </c:pt>
                <c:pt idx="6749">
                  <c:v>27.751999999999999</c:v>
                </c:pt>
                <c:pt idx="6750">
                  <c:v>27.808</c:v>
                </c:pt>
                <c:pt idx="6751">
                  <c:v>27.853000000000002</c:v>
                </c:pt>
                <c:pt idx="6752">
                  <c:v>27.896999999999998</c:v>
                </c:pt>
                <c:pt idx="6753">
                  <c:v>27.914999999999999</c:v>
                </c:pt>
                <c:pt idx="6754">
                  <c:v>27.995999999999999</c:v>
                </c:pt>
                <c:pt idx="6755">
                  <c:v>27.995999999999999</c:v>
                </c:pt>
                <c:pt idx="6756">
                  <c:v>28.001999999999999</c:v>
                </c:pt>
                <c:pt idx="6757">
                  <c:v>28.016999999999999</c:v>
                </c:pt>
                <c:pt idx="6758">
                  <c:v>28.03</c:v>
                </c:pt>
                <c:pt idx="6759">
                  <c:v>28.030999999999999</c:v>
                </c:pt>
                <c:pt idx="6760">
                  <c:v>28.042999999999999</c:v>
                </c:pt>
                <c:pt idx="6761">
                  <c:v>28.059000000000001</c:v>
                </c:pt>
                <c:pt idx="6762">
                  <c:v>28.064</c:v>
                </c:pt>
                <c:pt idx="6763">
                  <c:v>28.079000000000001</c:v>
                </c:pt>
                <c:pt idx="6764">
                  <c:v>28.084</c:v>
                </c:pt>
                <c:pt idx="6765">
                  <c:v>28.087</c:v>
                </c:pt>
                <c:pt idx="6766">
                  <c:v>28.088000000000001</c:v>
                </c:pt>
                <c:pt idx="6767">
                  <c:v>28.094999999999999</c:v>
                </c:pt>
                <c:pt idx="6768">
                  <c:v>28.117000000000001</c:v>
                </c:pt>
                <c:pt idx="6769">
                  <c:v>28.137</c:v>
                </c:pt>
                <c:pt idx="6770">
                  <c:v>28.143999999999998</c:v>
                </c:pt>
                <c:pt idx="6771">
                  <c:v>28.145</c:v>
                </c:pt>
                <c:pt idx="6772">
                  <c:v>28.16</c:v>
                </c:pt>
                <c:pt idx="6773">
                  <c:v>28.161999999999999</c:v>
                </c:pt>
                <c:pt idx="6774">
                  <c:v>28.161999999999999</c:v>
                </c:pt>
                <c:pt idx="6775">
                  <c:v>28.178000000000001</c:v>
                </c:pt>
                <c:pt idx="6776">
                  <c:v>28.178999999999998</c:v>
                </c:pt>
                <c:pt idx="6777">
                  <c:v>28.192</c:v>
                </c:pt>
                <c:pt idx="6778">
                  <c:v>28.195</c:v>
                </c:pt>
                <c:pt idx="6779">
                  <c:v>28.196000000000002</c:v>
                </c:pt>
                <c:pt idx="6780">
                  <c:v>28.207999999999998</c:v>
                </c:pt>
                <c:pt idx="6781">
                  <c:v>28.207999999999998</c:v>
                </c:pt>
                <c:pt idx="6782">
                  <c:v>28.207999999999998</c:v>
                </c:pt>
                <c:pt idx="6783">
                  <c:v>28.210999999999999</c:v>
                </c:pt>
                <c:pt idx="6784">
                  <c:v>28.213999999999999</c:v>
                </c:pt>
                <c:pt idx="6785">
                  <c:v>28.213999999999999</c:v>
                </c:pt>
                <c:pt idx="6786">
                  <c:v>28.218</c:v>
                </c:pt>
                <c:pt idx="6787">
                  <c:v>28.244</c:v>
                </c:pt>
                <c:pt idx="6788">
                  <c:v>28.244</c:v>
                </c:pt>
                <c:pt idx="6789">
                  <c:v>28.254000000000001</c:v>
                </c:pt>
                <c:pt idx="6790">
                  <c:v>28.259</c:v>
                </c:pt>
                <c:pt idx="6791">
                  <c:v>28.274000000000001</c:v>
                </c:pt>
                <c:pt idx="6792">
                  <c:v>28.28</c:v>
                </c:pt>
                <c:pt idx="6793">
                  <c:v>28.289000000000001</c:v>
                </c:pt>
                <c:pt idx="6794">
                  <c:v>28.294</c:v>
                </c:pt>
                <c:pt idx="6795">
                  <c:v>28.315999999999999</c:v>
                </c:pt>
                <c:pt idx="6796">
                  <c:v>28.317</c:v>
                </c:pt>
                <c:pt idx="6797">
                  <c:v>28.34</c:v>
                </c:pt>
                <c:pt idx="6798">
                  <c:v>28.346</c:v>
                </c:pt>
                <c:pt idx="6799">
                  <c:v>28.355</c:v>
                </c:pt>
                <c:pt idx="6800">
                  <c:v>28.4</c:v>
                </c:pt>
                <c:pt idx="6801">
                  <c:v>28.4</c:v>
                </c:pt>
                <c:pt idx="6802">
                  <c:v>28.411000000000001</c:v>
                </c:pt>
                <c:pt idx="6803">
                  <c:v>28.414000000000001</c:v>
                </c:pt>
                <c:pt idx="6804">
                  <c:v>28.422999999999998</c:v>
                </c:pt>
                <c:pt idx="6805">
                  <c:v>28.434999999999999</c:v>
                </c:pt>
                <c:pt idx="6806">
                  <c:v>28.46</c:v>
                </c:pt>
                <c:pt idx="6807">
                  <c:v>28.465</c:v>
                </c:pt>
                <c:pt idx="6808">
                  <c:v>28.492999999999999</c:v>
                </c:pt>
                <c:pt idx="6809">
                  <c:v>28.492999999999999</c:v>
                </c:pt>
                <c:pt idx="6810">
                  <c:v>28.492999999999999</c:v>
                </c:pt>
                <c:pt idx="6811">
                  <c:v>28.495000000000001</c:v>
                </c:pt>
                <c:pt idx="6812">
                  <c:v>28.495000000000001</c:v>
                </c:pt>
                <c:pt idx="6813">
                  <c:v>28.509</c:v>
                </c:pt>
                <c:pt idx="6814">
                  <c:v>28.509</c:v>
                </c:pt>
                <c:pt idx="6815">
                  <c:v>28.51</c:v>
                </c:pt>
                <c:pt idx="6816">
                  <c:v>28.510999999999999</c:v>
                </c:pt>
                <c:pt idx="6817">
                  <c:v>28.527000000000001</c:v>
                </c:pt>
                <c:pt idx="6818">
                  <c:v>28.533999999999999</c:v>
                </c:pt>
                <c:pt idx="6819">
                  <c:v>28.536999999999999</c:v>
                </c:pt>
                <c:pt idx="6820">
                  <c:v>28.536999999999999</c:v>
                </c:pt>
                <c:pt idx="6821">
                  <c:v>28.542999999999999</c:v>
                </c:pt>
                <c:pt idx="6822">
                  <c:v>28.56</c:v>
                </c:pt>
                <c:pt idx="6823">
                  <c:v>28.561</c:v>
                </c:pt>
                <c:pt idx="6824">
                  <c:v>28.565000000000001</c:v>
                </c:pt>
                <c:pt idx="6825">
                  <c:v>28.565000000000001</c:v>
                </c:pt>
                <c:pt idx="6826">
                  <c:v>28.576000000000001</c:v>
                </c:pt>
                <c:pt idx="6827">
                  <c:v>28.593</c:v>
                </c:pt>
                <c:pt idx="6828">
                  <c:v>28.600999999999999</c:v>
                </c:pt>
                <c:pt idx="6829">
                  <c:v>28.609000000000002</c:v>
                </c:pt>
                <c:pt idx="6830">
                  <c:v>28.626000000000001</c:v>
                </c:pt>
                <c:pt idx="6831">
                  <c:v>28.634</c:v>
                </c:pt>
                <c:pt idx="6832">
                  <c:v>28.638999999999999</c:v>
                </c:pt>
                <c:pt idx="6833">
                  <c:v>28.643999999999998</c:v>
                </c:pt>
                <c:pt idx="6834">
                  <c:v>28.643999999999998</c:v>
                </c:pt>
                <c:pt idx="6835">
                  <c:v>28.645</c:v>
                </c:pt>
                <c:pt idx="6836">
                  <c:v>28.654</c:v>
                </c:pt>
                <c:pt idx="6837">
                  <c:v>28.663</c:v>
                </c:pt>
                <c:pt idx="6838">
                  <c:v>28.689</c:v>
                </c:pt>
                <c:pt idx="6839">
                  <c:v>28.69</c:v>
                </c:pt>
                <c:pt idx="6840">
                  <c:v>28.692</c:v>
                </c:pt>
                <c:pt idx="6841">
                  <c:v>28.7</c:v>
                </c:pt>
                <c:pt idx="6842">
                  <c:v>28.72</c:v>
                </c:pt>
                <c:pt idx="6843">
                  <c:v>28.742000000000001</c:v>
                </c:pt>
                <c:pt idx="6844">
                  <c:v>28.745000000000001</c:v>
                </c:pt>
                <c:pt idx="6845">
                  <c:v>28.760999999999999</c:v>
                </c:pt>
                <c:pt idx="6846">
                  <c:v>28.762</c:v>
                </c:pt>
                <c:pt idx="6847">
                  <c:v>28.774999999999999</c:v>
                </c:pt>
                <c:pt idx="6848">
                  <c:v>28.777999999999999</c:v>
                </c:pt>
                <c:pt idx="6849">
                  <c:v>28.864999999999998</c:v>
                </c:pt>
                <c:pt idx="6850">
                  <c:v>28.876000000000001</c:v>
                </c:pt>
                <c:pt idx="6851">
                  <c:v>28.917000000000002</c:v>
                </c:pt>
                <c:pt idx="6852">
                  <c:v>28.942</c:v>
                </c:pt>
                <c:pt idx="6853">
                  <c:v>28.975000000000001</c:v>
                </c:pt>
                <c:pt idx="6854">
                  <c:v>28.978000000000002</c:v>
                </c:pt>
                <c:pt idx="6855">
                  <c:v>29</c:v>
                </c:pt>
                <c:pt idx="6856">
                  <c:v>29.009</c:v>
                </c:pt>
                <c:pt idx="6857">
                  <c:v>29.013000000000002</c:v>
                </c:pt>
                <c:pt idx="6858">
                  <c:v>29.021000000000001</c:v>
                </c:pt>
                <c:pt idx="6859">
                  <c:v>29.047999999999998</c:v>
                </c:pt>
                <c:pt idx="6860">
                  <c:v>29.058</c:v>
                </c:pt>
                <c:pt idx="6861">
                  <c:v>29.058</c:v>
                </c:pt>
                <c:pt idx="6862">
                  <c:v>29.074999999999999</c:v>
                </c:pt>
                <c:pt idx="6863">
                  <c:v>29.077000000000002</c:v>
                </c:pt>
                <c:pt idx="6864">
                  <c:v>29.1</c:v>
                </c:pt>
                <c:pt idx="6865">
                  <c:v>29.109000000000002</c:v>
                </c:pt>
                <c:pt idx="6866">
                  <c:v>29.120999999999999</c:v>
                </c:pt>
                <c:pt idx="6867">
                  <c:v>29.141999999999999</c:v>
                </c:pt>
                <c:pt idx="6868">
                  <c:v>29.187999999999999</c:v>
                </c:pt>
                <c:pt idx="6869">
                  <c:v>29.209</c:v>
                </c:pt>
                <c:pt idx="6870">
                  <c:v>29.216000000000001</c:v>
                </c:pt>
                <c:pt idx="6871">
                  <c:v>29.251000000000001</c:v>
                </c:pt>
                <c:pt idx="6872">
                  <c:v>29.274999999999999</c:v>
                </c:pt>
                <c:pt idx="6873">
                  <c:v>29.291</c:v>
                </c:pt>
                <c:pt idx="6874">
                  <c:v>29.294</c:v>
                </c:pt>
                <c:pt idx="6875">
                  <c:v>29.338000000000001</c:v>
                </c:pt>
                <c:pt idx="6876">
                  <c:v>29.349</c:v>
                </c:pt>
                <c:pt idx="6877">
                  <c:v>29.376999999999999</c:v>
                </c:pt>
                <c:pt idx="6878">
                  <c:v>29.401</c:v>
                </c:pt>
                <c:pt idx="6879">
                  <c:v>29.417000000000002</c:v>
                </c:pt>
                <c:pt idx="6880">
                  <c:v>29.422999999999998</c:v>
                </c:pt>
                <c:pt idx="6881">
                  <c:v>29.449000000000002</c:v>
                </c:pt>
                <c:pt idx="6882">
                  <c:v>29.492000000000001</c:v>
                </c:pt>
                <c:pt idx="6883">
                  <c:v>29.497</c:v>
                </c:pt>
                <c:pt idx="6884">
                  <c:v>29.547999999999998</c:v>
                </c:pt>
                <c:pt idx="6885">
                  <c:v>29.552</c:v>
                </c:pt>
                <c:pt idx="6886">
                  <c:v>29.559000000000001</c:v>
                </c:pt>
                <c:pt idx="6887">
                  <c:v>29.561</c:v>
                </c:pt>
                <c:pt idx="6888">
                  <c:v>29.574000000000002</c:v>
                </c:pt>
                <c:pt idx="6889">
                  <c:v>29.576000000000001</c:v>
                </c:pt>
                <c:pt idx="6890">
                  <c:v>29.628</c:v>
                </c:pt>
                <c:pt idx="6891">
                  <c:v>29.629000000000001</c:v>
                </c:pt>
                <c:pt idx="6892">
                  <c:v>29.652000000000001</c:v>
                </c:pt>
                <c:pt idx="6893">
                  <c:v>29.664999999999999</c:v>
                </c:pt>
                <c:pt idx="6894">
                  <c:v>29.669</c:v>
                </c:pt>
                <c:pt idx="6895">
                  <c:v>29.678000000000001</c:v>
                </c:pt>
                <c:pt idx="6896">
                  <c:v>29.695</c:v>
                </c:pt>
                <c:pt idx="6897">
                  <c:v>29.725999999999999</c:v>
                </c:pt>
                <c:pt idx="6898">
                  <c:v>29.728000000000002</c:v>
                </c:pt>
                <c:pt idx="6899">
                  <c:v>29.733000000000001</c:v>
                </c:pt>
                <c:pt idx="6900">
                  <c:v>29.742999999999999</c:v>
                </c:pt>
                <c:pt idx="6901">
                  <c:v>29.744</c:v>
                </c:pt>
                <c:pt idx="6902">
                  <c:v>29.745999999999999</c:v>
                </c:pt>
                <c:pt idx="6903">
                  <c:v>29.751000000000001</c:v>
                </c:pt>
                <c:pt idx="6904">
                  <c:v>29.786000000000001</c:v>
                </c:pt>
                <c:pt idx="6905">
                  <c:v>29.827999999999999</c:v>
                </c:pt>
                <c:pt idx="6906">
                  <c:v>29.864000000000001</c:v>
                </c:pt>
                <c:pt idx="6907">
                  <c:v>29.878</c:v>
                </c:pt>
                <c:pt idx="6908">
                  <c:v>29.878</c:v>
                </c:pt>
                <c:pt idx="6909">
                  <c:v>29.878</c:v>
                </c:pt>
                <c:pt idx="6910">
                  <c:v>29.88</c:v>
                </c:pt>
                <c:pt idx="6911">
                  <c:v>29.928999999999998</c:v>
                </c:pt>
                <c:pt idx="6912">
                  <c:v>29.93</c:v>
                </c:pt>
                <c:pt idx="6913">
                  <c:v>29.93</c:v>
                </c:pt>
                <c:pt idx="6914">
                  <c:v>29.948</c:v>
                </c:pt>
                <c:pt idx="6915">
                  <c:v>29.952999999999999</c:v>
                </c:pt>
                <c:pt idx="6916">
                  <c:v>29.966000000000001</c:v>
                </c:pt>
                <c:pt idx="6917">
                  <c:v>30</c:v>
                </c:pt>
                <c:pt idx="6918">
                  <c:v>30.038</c:v>
                </c:pt>
                <c:pt idx="6919">
                  <c:v>30.052</c:v>
                </c:pt>
                <c:pt idx="6920">
                  <c:v>30.068000000000001</c:v>
                </c:pt>
                <c:pt idx="6921">
                  <c:v>30.079000000000001</c:v>
                </c:pt>
                <c:pt idx="6922">
                  <c:v>30.08</c:v>
                </c:pt>
                <c:pt idx="6923">
                  <c:v>30.08</c:v>
                </c:pt>
                <c:pt idx="6924">
                  <c:v>30.099</c:v>
                </c:pt>
                <c:pt idx="6925">
                  <c:v>30.105</c:v>
                </c:pt>
                <c:pt idx="6926">
                  <c:v>30.111999999999998</c:v>
                </c:pt>
                <c:pt idx="6927">
                  <c:v>30.163</c:v>
                </c:pt>
                <c:pt idx="6928">
                  <c:v>30.164999999999999</c:v>
                </c:pt>
                <c:pt idx="6929">
                  <c:v>30.181999999999999</c:v>
                </c:pt>
                <c:pt idx="6930">
                  <c:v>30.183</c:v>
                </c:pt>
                <c:pt idx="6931">
                  <c:v>30.183</c:v>
                </c:pt>
                <c:pt idx="6932">
                  <c:v>30.213999999999999</c:v>
                </c:pt>
                <c:pt idx="6933">
                  <c:v>30.224</c:v>
                </c:pt>
                <c:pt idx="6934">
                  <c:v>30.231000000000002</c:v>
                </c:pt>
                <c:pt idx="6935">
                  <c:v>30.271000000000001</c:v>
                </c:pt>
                <c:pt idx="6936">
                  <c:v>30.289000000000001</c:v>
                </c:pt>
                <c:pt idx="6937">
                  <c:v>30.297999999999998</c:v>
                </c:pt>
                <c:pt idx="6938">
                  <c:v>30.312000000000001</c:v>
                </c:pt>
                <c:pt idx="6939">
                  <c:v>30.315000000000001</c:v>
                </c:pt>
                <c:pt idx="6940">
                  <c:v>30.315999999999999</c:v>
                </c:pt>
                <c:pt idx="6941">
                  <c:v>30.347999999999999</c:v>
                </c:pt>
                <c:pt idx="6942">
                  <c:v>30.358000000000001</c:v>
                </c:pt>
                <c:pt idx="6943">
                  <c:v>30.363</c:v>
                </c:pt>
                <c:pt idx="6944">
                  <c:v>30.364999999999998</c:v>
                </c:pt>
                <c:pt idx="6945">
                  <c:v>30.364999999999998</c:v>
                </c:pt>
                <c:pt idx="6946">
                  <c:v>30.382999999999999</c:v>
                </c:pt>
                <c:pt idx="6947">
                  <c:v>30.385999999999999</c:v>
                </c:pt>
                <c:pt idx="6948">
                  <c:v>30.399000000000001</c:v>
                </c:pt>
                <c:pt idx="6949">
                  <c:v>30.402000000000001</c:v>
                </c:pt>
                <c:pt idx="6950">
                  <c:v>30.408000000000001</c:v>
                </c:pt>
                <c:pt idx="6951">
                  <c:v>30.423999999999999</c:v>
                </c:pt>
                <c:pt idx="6952">
                  <c:v>30.440999999999999</c:v>
                </c:pt>
                <c:pt idx="6953">
                  <c:v>30.443000000000001</c:v>
                </c:pt>
                <c:pt idx="6954">
                  <c:v>30.459</c:v>
                </c:pt>
                <c:pt idx="6955">
                  <c:v>30.466999999999999</c:v>
                </c:pt>
                <c:pt idx="6956">
                  <c:v>30.518000000000001</c:v>
                </c:pt>
                <c:pt idx="6957">
                  <c:v>30.542999999999999</c:v>
                </c:pt>
                <c:pt idx="6958">
                  <c:v>30.562999999999999</c:v>
                </c:pt>
                <c:pt idx="6959">
                  <c:v>30.568999999999999</c:v>
                </c:pt>
                <c:pt idx="6960">
                  <c:v>30.574999999999999</c:v>
                </c:pt>
                <c:pt idx="6961">
                  <c:v>30.59</c:v>
                </c:pt>
                <c:pt idx="6962">
                  <c:v>30.594999999999999</c:v>
                </c:pt>
                <c:pt idx="6963">
                  <c:v>30.606999999999999</c:v>
                </c:pt>
                <c:pt idx="6964">
                  <c:v>30.637</c:v>
                </c:pt>
                <c:pt idx="6965">
                  <c:v>30.643999999999998</c:v>
                </c:pt>
                <c:pt idx="6966">
                  <c:v>30.652999999999999</c:v>
                </c:pt>
                <c:pt idx="6967">
                  <c:v>30.684999999999999</c:v>
                </c:pt>
                <c:pt idx="6968">
                  <c:v>30.699000000000002</c:v>
                </c:pt>
                <c:pt idx="6969">
                  <c:v>30.742000000000001</c:v>
                </c:pt>
                <c:pt idx="6970">
                  <c:v>30.754999999999999</c:v>
                </c:pt>
                <c:pt idx="6971">
                  <c:v>30.785</c:v>
                </c:pt>
                <c:pt idx="6972">
                  <c:v>30.803000000000001</c:v>
                </c:pt>
                <c:pt idx="6973">
                  <c:v>30.803999999999998</c:v>
                </c:pt>
                <c:pt idx="6974">
                  <c:v>30.856000000000002</c:v>
                </c:pt>
                <c:pt idx="6975">
                  <c:v>30.859000000000002</c:v>
                </c:pt>
                <c:pt idx="6976">
                  <c:v>30.859000000000002</c:v>
                </c:pt>
                <c:pt idx="6977">
                  <c:v>30.937999999999999</c:v>
                </c:pt>
                <c:pt idx="6978">
                  <c:v>30.939</c:v>
                </c:pt>
                <c:pt idx="6979">
                  <c:v>30.94</c:v>
                </c:pt>
                <c:pt idx="6980">
                  <c:v>30.940999999999999</c:v>
                </c:pt>
                <c:pt idx="6981">
                  <c:v>30.99</c:v>
                </c:pt>
                <c:pt idx="6982">
                  <c:v>31.010999999999999</c:v>
                </c:pt>
                <c:pt idx="6983">
                  <c:v>31.016999999999999</c:v>
                </c:pt>
                <c:pt idx="6984">
                  <c:v>31.032</c:v>
                </c:pt>
                <c:pt idx="6985">
                  <c:v>31.042000000000002</c:v>
                </c:pt>
                <c:pt idx="6986">
                  <c:v>31.068000000000001</c:v>
                </c:pt>
                <c:pt idx="6987">
                  <c:v>31.076000000000001</c:v>
                </c:pt>
                <c:pt idx="6988">
                  <c:v>31.099</c:v>
                </c:pt>
                <c:pt idx="6989">
                  <c:v>31.126999999999999</c:v>
                </c:pt>
                <c:pt idx="6990">
                  <c:v>31.141999999999999</c:v>
                </c:pt>
                <c:pt idx="6991">
                  <c:v>31.175999999999998</c:v>
                </c:pt>
                <c:pt idx="6992">
                  <c:v>31.178999999999998</c:v>
                </c:pt>
                <c:pt idx="6993">
                  <c:v>31.19</c:v>
                </c:pt>
                <c:pt idx="6994">
                  <c:v>31.195</c:v>
                </c:pt>
                <c:pt idx="6995">
                  <c:v>31.22</c:v>
                </c:pt>
                <c:pt idx="6996">
                  <c:v>31.225999999999999</c:v>
                </c:pt>
                <c:pt idx="6997">
                  <c:v>31.24</c:v>
                </c:pt>
                <c:pt idx="6998">
                  <c:v>31.254000000000001</c:v>
                </c:pt>
                <c:pt idx="6999">
                  <c:v>31.259</c:v>
                </c:pt>
                <c:pt idx="7000">
                  <c:v>31.265000000000001</c:v>
                </c:pt>
                <c:pt idx="7001">
                  <c:v>31.29</c:v>
                </c:pt>
                <c:pt idx="7002">
                  <c:v>31.297000000000001</c:v>
                </c:pt>
                <c:pt idx="7003">
                  <c:v>31.318999999999999</c:v>
                </c:pt>
                <c:pt idx="7004">
                  <c:v>31.361000000000001</c:v>
                </c:pt>
                <c:pt idx="7005">
                  <c:v>31.364999999999998</c:v>
                </c:pt>
                <c:pt idx="7006">
                  <c:v>31.379000000000001</c:v>
                </c:pt>
                <c:pt idx="7007">
                  <c:v>31.408000000000001</c:v>
                </c:pt>
                <c:pt idx="7008">
                  <c:v>31.431000000000001</c:v>
                </c:pt>
                <c:pt idx="7009">
                  <c:v>31.434000000000001</c:v>
                </c:pt>
                <c:pt idx="7010">
                  <c:v>31.449000000000002</c:v>
                </c:pt>
                <c:pt idx="7011">
                  <c:v>31.452000000000002</c:v>
                </c:pt>
                <c:pt idx="7012">
                  <c:v>31.465</c:v>
                </c:pt>
                <c:pt idx="7013">
                  <c:v>31.486999999999998</c:v>
                </c:pt>
                <c:pt idx="7014">
                  <c:v>31.512</c:v>
                </c:pt>
                <c:pt idx="7015">
                  <c:v>31.527000000000001</c:v>
                </c:pt>
                <c:pt idx="7016">
                  <c:v>31.527000000000001</c:v>
                </c:pt>
                <c:pt idx="7017">
                  <c:v>31.553999999999998</c:v>
                </c:pt>
                <c:pt idx="7018">
                  <c:v>31.565999999999999</c:v>
                </c:pt>
                <c:pt idx="7019">
                  <c:v>31.567</c:v>
                </c:pt>
                <c:pt idx="7020">
                  <c:v>31.579000000000001</c:v>
                </c:pt>
                <c:pt idx="7021">
                  <c:v>31.584</c:v>
                </c:pt>
                <c:pt idx="7022">
                  <c:v>31.585000000000001</c:v>
                </c:pt>
                <c:pt idx="7023">
                  <c:v>31.626999999999999</c:v>
                </c:pt>
                <c:pt idx="7024">
                  <c:v>31.634</c:v>
                </c:pt>
                <c:pt idx="7025">
                  <c:v>31.655999999999999</c:v>
                </c:pt>
                <c:pt idx="7026">
                  <c:v>31.675000000000001</c:v>
                </c:pt>
                <c:pt idx="7027">
                  <c:v>31.678999999999998</c:v>
                </c:pt>
                <c:pt idx="7028">
                  <c:v>31.684000000000001</c:v>
                </c:pt>
                <c:pt idx="7029">
                  <c:v>31.684999999999999</c:v>
                </c:pt>
                <c:pt idx="7030">
                  <c:v>31.684999999999999</c:v>
                </c:pt>
                <c:pt idx="7031">
                  <c:v>31.707000000000001</c:v>
                </c:pt>
                <c:pt idx="7032">
                  <c:v>31.71</c:v>
                </c:pt>
                <c:pt idx="7033">
                  <c:v>31.712</c:v>
                </c:pt>
                <c:pt idx="7034">
                  <c:v>31.725999999999999</c:v>
                </c:pt>
                <c:pt idx="7035">
                  <c:v>31.753</c:v>
                </c:pt>
                <c:pt idx="7036">
                  <c:v>31.753</c:v>
                </c:pt>
                <c:pt idx="7037">
                  <c:v>31.771999999999998</c:v>
                </c:pt>
                <c:pt idx="7038">
                  <c:v>31.788</c:v>
                </c:pt>
                <c:pt idx="7039">
                  <c:v>31.806999999999999</c:v>
                </c:pt>
                <c:pt idx="7040">
                  <c:v>31.823</c:v>
                </c:pt>
                <c:pt idx="7041">
                  <c:v>31.84</c:v>
                </c:pt>
                <c:pt idx="7042">
                  <c:v>31.872</c:v>
                </c:pt>
                <c:pt idx="7043">
                  <c:v>31.888000000000002</c:v>
                </c:pt>
                <c:pt idx="7044">
                  <c:v>31.89</c:v>
                </c:pt>
                <c:pt idx="7045">
                  <c:v>31.905999999999999</c:v>
                </c:pt>
                <c:pt idx="7046">
                  <c:v>31.905999999999999</c:v>
                </c:pt>
                <c:pt idx="7047">
                  <c:v>31.908999999999999</c:v>
                </c:pt>
                <c:pt idx="7048">
                  <c:v>31.916</c:v>
                </c:pt>
                <c:pt idx="7049">
                  <c:v>31.922999999999998</c:v>
                </c:pt>
                <c:pt idx="7050">
                  <c:v>31.922999999999998</c:v>
                </c:pt>
                <c:pt idx="7051">
                  <c:v>31.97</c:v>
                </c:pt>
                <c:pt idx="7052">
                  <c:v>31.992999999999999</c:v>
                </c:pt>
                <c:pt idx="7053">
                  <c:v>32.008000000000003</c:v>
                </c:pt>
                <c:pt idx="7054">
                  <c:v>32.024999999999999</c:v>
                </c:pt>
                <c:pt idx="7055">
                  <c:v>32.027000000000001</c:v>
                </c:pt>
                <c:pt idx="7056">
                  <c:v>32.027000000000001</c:v>
                </c:pt>
                <c:pt idx="7057">
                  <c:v>32.058999999999997</c:v>
                </c:pt>
                <c:pt idx="7058">
                  <c:v>32.08</c:v>
                </c:pt>
                <c:pt idx="7059">
                  <c:v>32.162999999999997</c:v>
                </c:pt>
                <c:pt idx="7060">
                  <c:v>32.177999999999997</c:v>
                </c:pt>
                <c:pt idx="7061">
                  <c:v>32.182000000000002</c:v>
                </c:pt>
                <c:pt idx="7062">
                  <c:v>32.197000000000003</c:v>
                </c:pt>
                <c:pt idx="7063">
                  <c:v>32.213000000000001</c:v>
                </c:pt>
                <c:pt idx="7064">
                  <c:v>32.273000000000003</c:v>
                </c:pt>
                <c:pt idx="7065">
                  <c:v>32.299999999999997</c:v>
                </c:pt>
                <c:pt idx="7066">
                  <c:v>32.319000000000003</c:v>
                </c:pt>
                <c:pt idx="7067">
                  <c:v>32.335000000000001</c:v>
                </c:pt>
                <c:pt idx="7068">
                  <c:v>32.369999999999997</c:v>
                </c:pt>
                <c:pt idx="7069">
                  <c:v>32.401000000000003</c:v>
                </c:pt>
                <c:pt idx="7070">
                  <c:v>32.401000000000003</c:v>
                </c:pt>
                <c:pt idx="7071">
                  <c:v>32.466000000000001</c:v>
                </c:pt>
                <c:pt idx="7072">
                  <c:v>32.491</c:v>
                </c:pt>
                <c:pt idx="7073">
                  <c:v>32.506</c:v>
                </c:pt>
                <c:pt idx="7074">
                  <c:v>32.514000000000003</c:v>
                </c:pt>
                <c:pt idx="7075">
                  <c:v>32.521000000000001</c:v>
                </c:pt>
                <c:pt idx="7076">
                  <c:v>32.524000000000001</c:v>
                </c:pt>
                <c:pt idx="7077">
                  <c:v>32.524000000000001</c:v>
                </c:pt>
                <c:pt idx="7078">
                  <c:v>32.524999999999999</c:v>
                </c:pt>
                <c:pt idx="7079">
                  <c:v>32.529000000000003</c:v>
                </c:pt>
                <c:pt idx="7080">
                  <c:v>32.531999999999996</c:v>
                </c:pt>
                <c:pt idx="7081">
                  <c:v>32.554000000000002</c:v>
                </c:pt>
                <c:pt idx="7082">
                  <c:v>32.643000000000001</c:v>
                </c:pt>
                <c:pt idx="7083">
                  <c:v>32.645000000000003</c:v>
                </c:pt>
                <c:pt idx="7084">
                  <c:v>32.707000000000001</c:v>
                </c:pt>
                <c:pt idx="7085">
                  <c:v>32.743000000000002</c:v>
                </c:pt>
                <c:pt idx="7086">
                  <c:v>32.744</c:v>
                </c:pt>
                <c:pt idx="7087">
                  <c:v>32.762</c:v>
                </c:pt>
                <c:pt idx="7088">
                  <c:v>32.793999999999997</c:v>
                </c:pt>
                <c:pt idx="7089">
                  <c:v>32.817</c:v>
                </c:pt>
                <c:pt idx="7090">
                  <c:v>32.845999999999997</c:v>
                </c:pt>
                <c:pt idx="7091">
                  <c:v>32.853000000000002</c:v>
                </c:pt>
                <c:pt idx="7092">
                  <c:v>32.863</c:v>
                </c:pt>
                <c:pt idx="7093">
                  <c:v>32.904000000000003</c:v>
                </c:pt>
                <c:pt idx="7094">
                  <c:v>32.914000000000001</c:v>
                </c:pt>
                <c:pt idx="7095">
                  <c:v>32.930999999999997</c:v>
                </c:pt>
                <c:pt idx="7096">
                  <c:v>32.94</c:v>
                </c:pt>
                <c:pt idx="7097">
                  <c:v>32.97</c:v>
                </c:pt>
                <c:pt idx="7098">
                  <c:v>33.017000000000003</c:v>
                </c:pt>
                <c:pt idx="7099">
                  <c:v>33.023000000000003</c:v>
                </c:pt>
                <c:pt idx="7100">
                  <c:v>33.036000000000001</c:v>
                </c:pt>
                <c:pt idx="7101">
                  <c:v>33.07</c:v>
                </c:pt>
                <c:pt idx="7102">
                  <c:v>33.085999999999999</c:v>
                </c:pt>
                <c:pt idx="7103">
                  <c:v>33.088000000000001</c:v>
                </c:pt>
                <c:pt idx="7104">
                  <c:v>33.106000000000002</c:v>
                </c:pt>
                <c:pt idx="7105">
                  <c:v>33.107999999999997</c:v>
                </c:pt>
                <c:pt idx="7106">
                  <c:v>33.119999999999997</c:v>
                </c:pt>
                <c:pt idx="7107">
                  <c:v>33.145000000000003</c:v>
                </c:pt>
                <c:pt idx="7108">
                  <c:v>33.152999999999999</c:v>
                </c:pt>
                <c:pt idx="7109">
                  <c:v>33.155999999999999</c:v>
                </c:pt>
                <c:pt idx="7110">
                  <c:v>33.222999999999999</c:v>
                </c:pt>
                <c:pt idx="7111">
                  <c:v>33.247999999999998</c:v>
                </c:pt>
                <c:pt idx="7112">
                  <c:v>33.250999999999998</c:v>
                </c:pt>
                <c:pt idx="7113">
                  <c:v>33.267000000000003</c:v>
                </c:pt>
                <c:pt idx="7114">
                  <c:v>33.274000000000001</c:v>
                </c:pt>
                <c:pt idx="7115">
                  <c:v>33.290999999999997</c:v>
                </c:pt>
                <c:pt idx="7116">
                  <c:v>33.292999999999999</c:v>
                </c:pt>
                <c:pt idx="7117">
                  <c:v>33.308999999999997</c:v>
                </c:pt>
                <c:pt idx="7118">
                  <c:v>33.323</c:v>
                </c:pt>
                <c:pt idx="7119">
                  <c:v>33.334000000000003</c:v>
                </c:pt>
                <c:pt idx="7120">
                  <c:v>33.337000000000003</c:v>
                </c:pt>
                <c:pt idx="7121">
                  <c:v>33.341999999999999</c:v>
                </c:pt>
                <c:pt idx="7122">
                  <c:v>33.345999999999997</c:v>
                </c:pt>
                <c:pt idx="7123">
                  <c:v>33.360999999999997</c:v>
                </c:pt>
                <c:pt idx="7124">
                  <c:v>33.363</c:v>
                </c:pt>
                <c:pt idx="7125">
                  <c:v>33.43</c:v>
                </c:pt>
                <c:pt idx="7126">
                  <c:v>33.43</c:v>
                </c:pt>
                <c:pt idx="7127">
                  <c:v>33.454000000000001</c:v>
                </c:pt>
                <c:pt idx="7128">
                  <c:v>33.459000000000003</c:v>
                </c:pt>
                <c:pt idx="7129">
                  <c:v>33.463999999999999</c:v>
                </c:pt>
                <c:pt idx="7130">
                  <c:v>33.463999999999999</c:v>
                </c:pt>
                <c:pt idx="7131">
                  <c:v>33.482999999999997</c:v>
                </c:pt>
                <c:pt idx="7132">
                  <c:v>33.500999999999998</c:v>
                </c:pt>
                <c:pt idx="7133">
                  <c:v>33.518000000000001</c:v>
                </c:pt>
                <c:pt idx="7134">
                  <c:v>33.54</c:v>
                </c:pt>
                <c:pt idx="7135">
                  <c:v>33.561999999999998</c:v>
                </c:pt>
                <c:pt idx="7136">
                  <c:v>33.585000000000001</c:v>
                </c:pt>
                <c:pt idx="7137">
                  <c:v>33.619</c:v>
                </c:pt>
                <c:pt idx="7138">
                  <c:v>33.652000000000001</c:v>
                </c:pt>
                <c:pt idx="7139">
                  <c:v>33.654000000000003</c:v>
                </c:pt>
                <c:pt idx="7140">
                  <c:v>33.655000000000001</c:v>
                </c:pt>
                <c:pt idx="7141">
                  <c:v>33.658999999999999</c:v>
                </c:pt>
                <c:pt idx="7142">
                  <c:v>33.659999999999997</c:v>
                </c:pt>
                <c:pt idx="7143">
                  <c:v>33.670999999999999</c:v>
                </c:pt>
                <c:pt idx="7144">
                  <c:v>33.677999999999997</c:v>
                </c:pt>
                <c:pt idx="7145">
                  <c:v>33.688000000000002</c:v>
                </c:pt>
                <c:pt idx="7146">
                  <c:v>33.697000000000003</c:v>
                </c:pt>
                <c:pt idx="7147">
                  <c:v>33.704999999999998</c:v>
                </c:pt>
                <c:pt idx="7148">
                  <c:v>33.707000000000001</c:v>
                </c:pt>
                <c:pt idx="7149">
                  <c:v>33.790999999999997</c:v>
                </c:pt>
                <c:pt idx="7150">
                  <c:v>33.799999999999997</c:v>
                </c:pt>
                <c:pt idx="7151">
                  <c:v>33.826000000000001</c:v>
                </c:pt>
                <c:pt idx="7152">
                  <c:v>33.828000000000003</c:v>
                </c:pt>
                <c:pt idx="7153">
                  <c:v>33.844999999999999</c:v>
                </c:pt>
                <c:pt idx="7154">
                  <c:v>33.845999999999997</c:v>
                </c:pt>
                <c:pt idx="7155">
                  <c:v>33.871000000000002</c:v>
                </c:pt>
                <c:pt idx="7156">
                  <c:v>33.878</c:v>
                </c:pt>
                <c:pt idx="7157">
                  <c:v>33.880000000000003</c:v>
                </c:pt>
                <c:pt idx="7158">
                  <c:v>33.896000000000001</c:v>
                </c:pt>
                <c:pt idx="7159">
                  <c:v>33.896000000000001</c:v>
                </c:pt>
                <c:pt idx="7160">
                  <c:v>33.898000000000003</c:v>
                </c:pt>
                <c:pt idx="7161">
                  <c:v>33.9</c:v>
                </c:pt>
                <c:pt idx="7162">
                  <c:v>33.981999999999999</c:v>
                </c:pt>
                <c:pt idx="7163">
                  <c:v>33.999000000000002</c:v>
                </c:pt>
                <c:pt idx="7164">
                  <c:v>34.006999999999998</c:v>
                </c:pt>
                <c:pt idx="7165">
                  <c:v>34.006999999999998</c:v>
                </c:pt>
                <c:pt idx="7166">
                  <c:v>34.033000000000001</c:v>
                </c:pt>
                <c:pt idx="7167">
                  <c:v>34.046999999999997</c:v>
                </c:pt>
                <c:pt idx="7168">
                  <c:v>34.055</c:v>
                </c:pt>
                <c:pt idx="7169">
                  <c:v>34.067999999999998</c:v>
                </c:pt>
                <c:pt idx="7170">
                  <c:v>34.070999999999998</c:v>
                </c:pt>
                <c:pt idx="7171">
                  <c:v>34.085000000000001</c:v>
                </c:pt>
                <c:pt idx="7172">
                  <c:v>34.140999999999998</c:v>
                </c:pt>
                <c:pt idx="7173">
                  <c:v>34.171999999999997</c:v>
                </c:pt>
                <c:pt idx="7174">
                  <c:v>34.189</c:v>
                </c:pt>
                <c:pt idx="7175">
                  <c:v>34.207000000000001</c:v>
                </c:pt>
                <c:pt idx="7176">
                  <c:v>34.209000000000003</c:v>
                </c:pt>
                <c:pt idx="7177">
                  <c:v>34.225999999999999</c:v>
                </c:pt>
                <c:pt idx="7178">
                  <c:v>34.241</c:v>
                </c:pt>
                <c:pt idx="7179">
                  <c:v>34.274999999999999</c:v>
                </c:pt>
                <c:pt idx="7180">
                  <c:v>34.31</c:v>
                </c:pt>
                <c:pt idx="7181">
                  <c:v>34.326000000000001</c:v>
                </c:pt>
                <c:pt idx="7182">
                  <c:v>34.328000000000003</c:v>
                </c:pt>
                <c:pt idx="7183">
                  <c:v>34.362000000000002</c:v>
                </c:pt>
                <c:pt idx="7184">
                  <c:v>34.365000000000002</c:v>
                </c:pt>
                <c:pt idx="7185">
                  <c:v>34.378999999999998</c:v>
                </c:pt>
                <c:pt idx="7186">
                  <c:v>34.380000000000003</c:v>
                </c:pt>
                <c:pt idx="7187">
                  <c:v>34.43</c:v>
                </c:pt>
                <c:pt idx="7188">
                  <c:v>34.456000000000003</c:v>
                </c:pt>
                <c:pt idx="7189">
                  <c:v>34.497999999999998</c:v>
                </c:pt>
                <c:pt idx="7190">
                  <c:v>34.500999999999998</c:v>
                </c:pt>
                <c:pt idx="7191">
                  <c:v>34.518000000000001</c:v>
                </c:pt>
                <c:pt idx="7192">
                  <c:v>34.537999999999997</c:v>
                </c:pt>
                <c:pt idx="7193">
                  <c:v>34.604999999999997</c:v>
                </c:pt>
                <c:pt idx="7194">
                  <c:v>34.606999999999999</c:v>
                </c:pt>
                <c:pt idx="7195">
                  <c:v>34.609000000000002</c:v>
                </c:pt>
                <c:pt idx="7196">
                  <c:v>34.622</c:v>
                </c:pt>
                <c:pt idx="7197">
                  <c:v>34.625999999999998</c:v>
                </c:pt>
                <c:pt idx="7198">
                  <c:v>34.658999999999999</c:v>
                </c:pt>
                <c:pt idx="7199">
                  <c:v>34.673999999999999</c:v>
                </c:pt>
                <c:pt idx="7200">
                  <c:v>34.725999999999999</c:v>
                </c:pt>
                <c:pt idx="7201">
                  <c:v>34.726999999999997</c:v>
                </c:pt>
                <c:pt idx="7202">
                  <c:v>34.726999999999997</c:v>
                </c:pt>
                <c:pt idx="7203">
                  <c:v>34.728000000000002</c:v>
                </c:pt>
                <c:pt idx="7204">
                  <c:v>34.813000000000002</c:v>
                </c:pt>
                <c:pt idx="7205">
                  <c:v>34.814999999999998</c:v>
                </c:pt>
                <c:pt idx="7206">
                  <c:v>34.816000000000003</c:v>
                </c:pt>
                <c:pt idx="7207">
                  <c:v>34.817</c:v>
                </c:pt>
                <c:pt idx="7208">
                  <c:v>34.822000000000003</c:v>
                </c:pt>
                <c:pt idx="7209">
                  <c:v>34.832000000000001</c:v>
                </c:pt>
                <c:pt idx="7210">
                  <c:v>34.835000000000001</c:v>
                </c:pt>
                <c:pt idx="7211">
                  <c:v>34.840000000000003</c:v>
                </c:pt>
                <c:pt idx="7212">
                  <c:v>34.847999999999999</c:v>
                </c:pt>
                <c:pt idx="7213">
                  <c:v>34.865000000000002</c:v>
                </c:pt>
                <c:pt idx="7214">
                  <c:v>34.909999999999997</c:v>
                </c:pt>
                <c:pt idx="7215">
                  <c:v>34.930999999999997</c:v>
                </c:pt>
                <c:pt idx="7216">
                  <c:v>34.935000000000002</c:v>
                </c:pt>
                <c:pt idx="7217">
                  <c:v>34.941000000000003</c:v>
                </c:pt>
                <c:pt idx="7218">
                  <c:v>34.987000000000002</c:v>
                </c:pt>
                <c:pt idx="7219">
                  <c:v>35.015000000000001</c:v>
                </c:pt>
                <c:pt idx="7220">
                  <c:v>35.049999999999997</c:v>
                </c:pt>
                <c:pt idx="7221">
                  <c:v>35.052999999999997</c:v>
                </c:pt>
                <c:pt idx="7222">
                  <c:v>35.054000000000002</c:v>
                </c:pt>
                <c:pt idx="7223">
                  <c:v>35.076000000000001</c:v>
                </c:pt>
                <c:pt idx="7224">
                  <c:v>35.079000000000001</c:v>
                </c:pt>
                <c:pt idx="7225">
                  <c:v>35.091000000000001</c:v>
                </c:pt>
                <c:pt idx="7226">
                  <c:v>35.143999999999998</c:v>
                </c:pt>
                <c:pt idx="7227">
                  <c:v>35.143999999999998</c:v>
                </c:pt>
                <c:pt idx="7228">
                  <c:v>35.158000000000001</c:v>
                </c:pt>
                <c:pt idx="7229">
                  <c:v>35.167999999999999</c:v>
                </c:pt>
                <c:pt idx="7230">
                  <c:v>35.183999999999997</c:v>
                </c:pt>
                <c:pt idx="7231">
                  <c:v>35.197000000000003</c:v>
                </c:pt>
                <c:pt idx="7232">
                  <c:v>35.234999999999999</c:v>
                </c:pt>
                <c:pt idx="7233">
                  <c:v>35.265999999999998</c:v>
                </c:pt>
                <c:pt idx="7234">
                  <c:v>35.268999999999998</c:v>
                </c:pt>
                <c:pt idx="7235">
                  <c:v>35.335999999999999</c:v>
                </c:pt>
                <c:pt idx="7236">
                  <c:v>35.347999999999999</c:v>
                </c:pt>
                <c:pt idx="7237">
                  <c:v>35.378</c:v>
                </c:pt>
                <c:pt idx="7238">
                  <c:v>35.408000000000001</c:v>
                </c:pt>
                <c:pt idx="7239">
                  <c:v>35.423000000000002</c:v>
                </c:pt>
                <c:pt idx="7240">
                  <c:v>35.442</c:v>
                </c:pt>
                <c:pt idx="7241">
                  <c:v>35.459000000000003</c:v>
                </c:pt>
                <c:pt idx="7242">
                  <c:v>35.493000000000002</c:v>
                </c:pt>
                <c:pt idx="7243">
                  <c:v>35.527000000000001</c:v>
                </c:pt>
                <c:pt idx="7244">
                  <c:v>35.533999999999999</c:v>
                </c:pt>
                <c:pt idx="7245">
                  <c:v>35.545000000000002</c:v>
                </c:pt>
                <c:pt idx="7246">
                  <c:v>35.555</c:v>
                </c:pt>
                <c:pt idx="7247">
                  <c:v>35.561999999999998</c:v>
                </c:pt>
                <c:pt idx="7248">
                  <c:v>35.597000000000001</c:v>
                </c:pt>
                <c:pt idx="7249">
                  <c:v>35.624000000000002</c:v>
                </c:pt>
                <c:pt idx="7250">
                  <c:v>35.631999999999998</c:v>
                </c:pt>
                <c:pt idx="7251">
                  <c:v>35.634</c:v>
                </c:pt>
                <c:pt idx="7252">
                  <c:v>35.648000000000003</c:v>
                </c:pt>
                <c:pt idx="7253">
                  <c:v>35.652999999999999</c:v>
                </c:pt>
                <c:pt idx="7254">
                  <c:v>35.667000000000002</c:v>
                </c:pt>
                <c:pt idx="7255">
                  <c:v>35.683999999999997</c:v>
                </c:pt>
                <c:pt idx="7256">
                  <c:v>35.685000000000002</c:v>
                </c:pt>
                <c:pt idx="7257">
                  <c:v>35.686</c:v>
                </c:pt>
                <c:pt idx="7258">
                  <c:v>35.701999999999998</c:v>
                </c:pt>
                <c:pt idx="7259">
                  <c:v>35.729999999999997</c:v>
                </c:pt>
                <c:pt idx="7260">
                  <c:v>35.738</c:v>
                </c:pt>
                <c:pt idx="7261">
                  <c:v>35.783000000000001</c:v>
                </c:pt>
                <c:pt idx="7262">
                  <c:v>35.808</c:v>
                </c:pt>
                <c:pt idx="7263">
                  <c:v>35.826999999999998</c:v>
                </c:pt>
                <c:pt idx="7264">
                  <c:v>35.826999999999998</c:v>
                </c:pt>
                <c:pt idx="7265">
                  <c:v>35.877000000000002</c:v>
                </c:pt>
                <c:pt idx="7266">
                  <c:v>35.878999999999998</c:v>
                </c:pt>
                <c:pt idx="7267">
                  <c:v>35.929000000000002</c:v>
                </c:pt>
                <c:pt idx="7268">
                  <c:v>35.932000000000002</c:v>
                </c:pt>
                <c:pt idx="7269">
                  <c:v>35.963999999999999</c:v>
                </c:pt>
                <c:pt idx="7270">
                  <c:v>35.978000000000002</c:v>
                </c:pt>
                <c:pt idx="7271">
                  <c:v>35.981999999999999</c:v>
                </c:pt>
                <c:pt idx="7272">
                  <c:v>36.000999999999998</c:v>
                </c:pt>
                <c:pt idx="7273">
                  <c:v>36.015999999999998</c:v>
                </c:pt>
                <c:pt idx="7274">
                  <c:v>36.020000000000003</c:v>
                </c:pt>
                <c:pt idx="7275">
                  <c:v>36.122999999999998</c:v>
                </c:pt>
                <c:pt idx="7276">
                  <c:v>36.140999999999998</c:v>
                </c:pt>
                <c:pt idx="7277">
                  <c:v>36.216000000000001</c:v>
                </c:pt>
                <c:pt idx="7278">
                  <c:v>36.243000000000002</c:v>
                </c:pt>
                <c:pt idx="7279">
                  <c:v>36.244999999999997</c:v>
                </c:pt>
                <c:pt idx="7280">
                  <c:v>36.28</c:v>
                </c:pt>
                <c:pt idx="7281">
                  <c:v>36.332999999999998</c:v>
                </c:pt>
                <c:pt idx="7282">
                  <c:v>36.374000000000002</c:v>
                </c:pt>
                <c:pt idx="7283">
                  <c:v>36.384999999999998</c:v>
                </c:pt>
                <c:pt idx="7284">
                  <c:v>36.387999999999998</c:v>
                </c:pt>
                <c:pt idx="7285">
                  <c:v>36.409999999999997</c:v>
                </c:pt>
                <c:pt idx="7286">
                  <c:v>36.421999999999997</c:v>
                </c:pt>
                <c:pt idx="7287">
                  <c:v>36.447000000000003</c:v>
                </c:pt>
                <c:pt idx="7288">
                  <c:v>36.454999999999998</c:v>
                </c:pt>
                <c:pt idx="7289">
                  <c:v>36.456000000000003</c:v>
                </c:pt>
                <c:pt idx="7290">
                  <c:v>36.475000000000001</c:v>
                </c:pt>
                <c:pt idx="7291">
                  <c:v>36.49</c:v>
                </c:pt>
                <c:pt idx="7292">
                  <c:v>36.491</c:v>
                </c:pt>
                <c:pt idx="7293">
                  <c:v>36.529000000000003</c:v>
                </c:pt>
                <c:pt idx="7294">
                  <c:v>36.530999999999999</c:v>
                </c:pt>
                <c:pt idx="7295">
                  <c:v>36.576999999999998</c:v>
                </c:pt>
                <c:pt idx="7296">
                  <c:v>36.58</c:v>
                </c:pt>
                <c:pt idx="7297">
                  <c:v>36.595999999999997</c:v>
                </c:pt>
                <c:pt idx="7298">
                  <c:v>36.604999999999997</c:v>
                </c:pt>
                <c:pt idx="7299">
                  <c:v>36.637999999999998</c:v>
                </c:pt>
                <c:pt idx="7300">
                  <c:v>36.685000000000002</c:v>
                </c:pt>
                <c:pt idx="7301">
                  <c:v>36.69</c:v>
                </c:pt>
                <c:pt idx="7302">
                  <c:v>36.701000000000001</c:v>
                </c:pt>
                <c:pt idx="7303">
                  <c:v>36.735999999999997</c:v>
                </c:pt>
                <c:pt idx="7304">
                  <c:v>36.738</c:v>
                </c:pt>
                <c:pt idx="7305">
                  <c:v>36.771999999999998</c:v>
                </c:pt>
                <c:pt idx="7306">
                  <c:v>36.773000000000003</c:v>
                </c:pt>
                <c:pt idx="7307">
                  <c:v>36.79</c:v>
                </c:pt>
                <c:pt idx="7308">
                  <c:v>36.790999999999997</c:v>
                </c:pt>
                <c:pt idx="7309">
                  <c:v>36.823999999999998</c:v>
                </c:pt>
                <c:pt idx="7310">
                  <c:v>36.843000000000004</c:v>
                </c:pt>
                <c:pt idx="7311">
                  <c:v>36.877000000000002</c:v>
                </c:pt>
                <c:pt idx="7312">
                  <c:v>36.878</c:v>
                </c:pt>
                <c:pt idx="7313">
                  <c:v>36.881999999999998</c:v>
                </c:pt>
                <c:pt idx="7314">
                  <c:v>36.892000000000003</c:v>
                </c:pt>
                <c:pt idx="7315">
                  <c:v>36.912999999999997</c:v>
                </c:pt>
                <c:pt idx="7316">
                  <c:v>36.932000000000002</c:v>
                </c:pt>
                <c:pt idx="7317">
                  <c:v>36.965000000000003</c:v>
                </c:pt>
                <c:pt idx="7318">
                  <c:v>36.994</c:v>
                </c:pt>
                <c:pt idx="7319">
                  <c:v>37.036999999999999</c:v>
                </c:pt>
                <c:pt idx="7320">
                  <c:v>37.052999999999997</c:v>
                </c:pt>
                <c:pt idx="7321">
                  <c:v>37.070999999999998</c:v>
                </c:pt>
                <c:pt idx="7322">
                  <c:v>37.103999999999999</c:v>
                </c:pt>
                <c:pt idx="7323">
                  <c:v>37.104999999999997</c:v>
                </c:pt>
                <c:pt idx="7324">
                  <c:v>37.137999999999998</c:v>
                </c:pt>
                <c:pt idx="7325">
                  <c:v>37.158999999999999</c:v>
                </c:pt>
                <c:pt idx="7326">
                  <c:v>37.189</c:v>
                </c:pt>
                <c:pt idx="7327">
                  <c:v>37.195999999999998</c:v>
                </c:pt>
                <c:pt idx="7328">
                  <c:v>37.229999999999997</c:v>
                </c:pt>
                <c:pt idx="7329">
                  <c:v>37.229999999999997</c:v>
                </c:pt>
                <c:pt idx="7330">
                  <c:v>37.231000000000002</c:v>
                </c:pt>
                <c:pt idx="7331">
                  <c:v>37.247999999999998</c:v>
                </c:pt>
                <c:pt idx="7332">
                  <c:v>37.250999999999998</c:v>
                </c:pt>
                <c:pt idx="7333">
                  <c:v>37.265000000000001</c:v>
                </c:pt>
                <c:pt idx="7334">
                  <c:v>37.271000000000001</c:v>
                </c:pt>
                <c:pt idx="7335">
                  <c:v>37.301000000000002</c:v>
                </c:pt>
                <c:pt idx="7336">
                  <c:v>37.319000000000003</c:v>
                </c:pt>
                <c:pt idx="7337">
                  <c:v>37.319000000000003</c:v>
                </c:pt>
                <c:pt idx="7338">
                  <c:v>37.325000000000003</c:v>
                </c:pt>
                <c:pt idx="7339">
                  <c:v>37.335999999999999</c:v>
                </c:pt>
                <c:pt idx="7340">
                  <c:v>37.368000000000002</c:v>
                </c:pt>
                <c:pt idx="7341">
                  <c:v>37.389000000000003</c:v>
                </c:pt>
                <c:pt idx="7342">
                  <c:v>37.389000000000003</c:v>
                </c:pt>
                <c:pt idx="7343">
                  <c:v>37.404000000000003</c:v>
                </c:pt>
                <c:pt idx="7344">
                  <c:v>37.405000000000001</c:v>
                </c:pt>
                <c:pt idx="7345">
                  <c:v>37.405999999999999</c:v>
                </c:pt>
                <c:pt idx="7346">
                  <c:v>37.463999999999999</c:v>
                </c:pt>
                <c:pt idx="7347">
                  <c:v>37.512</c:v>
                </c:pt>
                <c:pt idx="7348">
                  <c:v>37.512999999999998</c:v>
                </c:pt>
                <c:pt idx="7349">
                  <c:v>37.523000000000003</c:v>
                </c:pt>
                <c:pt idx="7350">
                  <c:v>37.530999999999999</c:v>
                </c:pt>
                <c:pt idx="7351">
                  <c:v>37.534999999999997</c:v>
                </c:pt>
                <c:pt idx="7352">
                  <c:v>37.554000000000002</c:v>
                </c:pt>
                <c:pt idx="7353">
                  <c:v>37.570999999999998</c:v>
                </c:pt>
                <c:pt idx="7354">
                  <c:v>37.600999999999999</c:v>
                </c:pt>
                <c:pt idx="7355">
                  <c:v>37.603999999999999</c:v>
                </c:pt>
                <c:pt idx="7356">
                  <c:v>37.688000000000002</c:v>
                </c:pt>
                <c:pt idx="7357">
                  <c:v>37.707999999999998</c:v>
                </c:pt>
                <c:pt idx="7358">
                  <c:v>37.725000000000001</c:v>
                </c:pt>
                <c:pt idx="7359">
                  <c:v>37.741999999999997</c:v>
                </c:pt>
                <c:pt idx="7360">
                  <c:v>37.743000000000002</c:v>
                </c:pt>
                <c:pt idx="7361">
                  <c:v>37.743000000000002</c:v>
                </c:pt>
                <c:pt idx="7362">
                  <c:v>37.764000000000003</c:v>
                </c:pt>
                <c:pt idx="7363">
                  <c:v>37.795000000000002</c:v>
                </c:pt>
                <c:pt idx="7364">
                  <c:v>37.813000000000002</c:v>
                </c:pt>
                <c:pt idx="7365">
                  <c:v>37.841000000000001</c:v>
                </c:pt>
                <c:pt idx="7366">
                  <c:v>37.848999999999997</c:v>
                </c:pt>
                <c:pt idx="7367">
                  <c:v>37.85</c:v>
                </c:pt>
                <c:pt idx="7368">
                  <c:v>37.853000000000002</c:v>
                </c:pt>
                <c:pt idx="7369">
                  <c:v>37.908000000000001</c:v>
                </c:pt>
                <c:pt idx="7370">
                  <c:v>37.930999999999997</c:v>
                </c:pt>
                <c:pt idx="7371">
                  <c:v>37.936999999999998</c:v>
                </c:pt>
                <c:pt idx="7372">
                  <c:v>37.969000000000001</c:v>
                </c:pt>
                <c:pt idx="7373">
                  <c:v>37.972999999999999</c:v>
                </c:pt>
                <c:pt idx="7374">
                  <c:v>37.987000000000002</c:v>
                </c:pt>
                <c:pt idx="7375">
                  <c:v>38.015000000000001</c:v>
                </c:pt>
                <c:pt idx="7376">
                  <c:v>38.026000000000003</c:v>
                </c:pt>
                <c:pt idx="7377">
                  <c:v>38.040999999999997</c:v>
                </c:pt>
                <c:pt idx="7378">
                  <c:v>38.045999999999999</c:v>
                </c:pt>
                <c:pt idx="7379">
                  <c:v>38.061999999999998</c:v>
                </c:pt>
                <c:pt idx="7380">
                  <c:v>38.079000000000001</c:v>
                </c:pt>
                <c:pt idx="7381">
                  <c:v>38.100999999999999</c:v>
                </c:pt>
                <c:pt idx="7382">
                  <c:v>38.133000000000003</c:v>
                </c:pt>
                <c:pt idx="7383">
                  <c:v>38.133000000000003</c:v>
                </c:pt>
                <c:pt idx="7384">
                  <c:v>38.15</c:v>
                </c:pt>
                <c:pt idx="7385">
                  <c:v>38.167999999999999</c:v>
                </c:pt>
                <c:pt idx="7386">
                  <c:v>38.167999999999999</c:v>
                </c:pt>
                <c:pt idx="7387">
                  <c:v>38.167999999999999</c:v>
                </c:pt>
                <c:pt idx="7388">
                  <c:v>38.182000000000002</c:v>
                </c:pt>
                <c:pt idx="7389">
                  <c:v>38.185000000000002</c:v>
                </c:pt>
                <c:pt idx="7390">
                  <c:v>38.186</c:v>
                </c:pt>
                <c:pt idx="7391">
                  <c:v>38.222000000000001</c:v>
                </c:pt>
                <c:pt idx="7392">
                  <c:v>38.256999999999998</c:v>
                </c:pt>
                <c:pt idx="7393">
                  <c:v>38.274999999999999</c:v>
                </c:pt>
                <c:pt idx="7394">
                  <c:v>38.292999999999999</c:v>
                </c:pt>
                <c:pt idx="7395">
                  <c:v>38.31</c:v>
                </c:pt>
                <c:pt idx="7396">
                  <c:v>38.348999999999997</c:v>
                </c:pt>
                <c:pt idx="7397">
                  <c:v>38.353000000000002</c:v>
                </c:pt>
                <c:pt idx="7398">
                  <c:v>38.381</c:v>
                </c:pt>
                <c:pt idx="7399">
                  <c:v>38.384</c:v>
                </c:pt>
                <c:pt idx="7400">
                  <c:v>38.399000000000001</c:v>
                </c:pt>
                <c:pt idx="7401">
                  <c:v>38.399000000000001</c:v>
                </c:pt>
                <c:pt idx="7402">
                  <c:v>38.426000000000002</c:v>
                </c:pt>
                <c:pt idx="7403">
                  <c:v>38.451999999999998</c:v>
                </c:pt>
                <c:pt idx="7404">
                  <c:v>38.493000000000002</c:v>
                </c:pt>
                <c:pt idx="7405">
                  <c:v>38.534999999999997</c:v>
                </c:pt>
                <c:pt idx="7406">
                  <c:v>38.576999999999998</c:v>
                </c:pt>
                <c:pt idx="7407">
                  <c:v>38.594000000000001</c:v>
                </c:pt>
                <c:pt idx="7408">
                  <c:v>38.594999999999999</c:v>
                </c:pt>
                <c:pt idx="7409">
                  <c:v>38.613999999999997</c:v>
                </c:pt>
                <c:pt idx="7410">
                  <c:v>38.642000000000003</c:v>
                </c:pt>
                <c:pt idx="7411">
                  <c:v>38.665999999999997</c:v>
                </c:pt>
                <c:pt idx="7412">
                  <c:v>38.667000000000002</c:v>
                </c:pt>
                <c:pt idx="7413">
                  <c:v>38.685000000000002</c:v>
                </c:pt>
                <c:pt idx="7414">
                  <c:v>38.701000000000001</c:v>
                </c:pt>
                <c:pt idx="7415">
                  <c:v>38.701000000000001</c:v>
                </c:pt>
                <c:pt idx="7416">
                  <c:v>38.771999999999998</c:v>
                </c:pt>
                <c:pt idx="7417">
                  <c:v>38.776000000000003</c:v>
                </c:pt>
                <c:pt idx="7418">
                  <c:v>38.792999999999999</c:v>
                </c:pt>
                <c:pt idx="7419">
                  <c:v>38.798000000000002</c:v>
                </c:pt>
                <c:pt idx="7420">
                  <c:v>38.808</c:v>
                </c:pt>
                <c:pt idx="7421">
                  <c:v>38.826999999999998</c:v>
                </c:pt>
                <c:pt idx="7422">
                  <c:v>38.828000000000003</c:v>
                </c:pt>
                <c:pt idx="7423">
                  <c:v>38.845999999999997</c:v>
                </c:pt>
                <c:pt idx="7424">
                  <c:v>38.860999999999997</c:v>
                </c:pt>
                <c:pt idx="7425">
                  <c:v>38.914999999999999</c:v>
                </c:pt>
                <c:pt idx="7426">
                  <c:v>39.006</c:v>
                </c:pt>
                <c:pt idx="7427">
                  <c:v>39.009</c:v>
                </c:pt>
                <c:pt idx="7428">
                  <c:v>39.021999999999998</c:v>
                </c:pt>
                <c:pt idx="7429">
                  <c:v>39.04</c:v>
                </c:pt>
                <c:pt idx="7430">
                  <c:v>39.075000000000003</c:v>
                </c:pt>
                <c:pt idx="7431">
                  <c:v>39.093000000000004</c:v>
                </c:pt>
                <c:pt idx="7432">
                  <c:v>39.112000000000002</c:v>
                </c:pt>
                <c:pt idx="7433">
                  <c:v>39.128999999999998</c:v>
                </c:pt>
                <c:pt idx="7434">
                  <c:v>39.128999999999998</c:v>
                </c:pt>
                <c:pt idx="7435">
                  <c:v>39.146999999999998</c:v>
                </c:pt>
                <c:pt idx="7436">
                  <c:v>39.165999999999997</c:v>
                </c:pt>
                <c:pt idx="7437">
                  <c:v>39.201000000000001</c:v>
                </c:pt>
                <c:pt idx="7438">
                  <c:v>39.203000000000003</c:v>
                </c:pt>
                <c:pt idx="7439">
                  <c:v>39.203000000000003</c:v>
                </c:pt>
                <c:pt idx="7440">
                  <c:v>39.231999999999999</c:v>
                </c:pt>
                <c:pt idx="7441">
                  <c:v>39.238999999999997</c:v>
                </c:pt>
                <c:pt idx="7442">
                  <c:v>39.259</c:v>
                </c:pt>
                <c:pt idx="7443">
                  <c:v>39.273000000000003</c:v>
                </c:pt>
                <c:pt idx="7444">
                  <c:v>39.29</c:v>
                </c:pt>
                <c:pt idx="7445">
                  <c:v>39.344000000000001</c:v>
                </c:pt>
                <c:pt idx="7446">
                  <c:v>39.360999999999997</c:v>
                </c:pt>
                <c:pt idx="7447">
                  <c:v>39.378999999999998</c:v>
                </c:pt>
                <c:pt idx="7448">
                  <c:v>39.420999999999999</c:v>
                </c:pt>
                <c:pt idx="7449">
                  <c:v>39.433</c:v>
                </c:pt>
                <c:pt idx="7450">
                  <c:v>39.451000000000001</c:v>
                </c:pt>
                <c:pt idx="7451">
                  <c:v>39.469000000000001</c:v>
                </c:pt>
                <c:pt idx="7452">
                  <c:v>39.615000000000002</c:v>
                </c:pt>
                <c:pt idx="7453">
                  <c:v>39.630000000000003</c:v>
                </c:pt>
                <c:pt idx="7454">
                  <c:v>39.648000000000003</c:v>
                </c:pt>
                <c:pt idx="7455">
                  <c:v>39.652000000000001</c:v>
                </c:pt>
                <c:pt idx="7456">
                  <c:v>39.683</c:v>
                </c:pt>
                <c:pt idx="7457">
                  <c:v>39.685000000000002</c:v>
                </c:pt>
                <c:pt idx="7458">
                  <c:v>39.701000000000001</c:v>
                </c:pt>
                <c:pt idx="7459">
                  <c:v>39.773000000000003</c:v>
                </c:pt>
                <c:pt idx="7460">
                  <c:v>39.773000000000003</c:v>
                </c:pt>
                <c:pt idx="7461">
                  <c:v>39.790999999999997</c:v>
                </c:pt>
                <c:pt idx="7462">
                  <c:v>39.790999999999997</c:v>
                </c:pt>
                <c:pt idx="7463">
                  <c:v>39.790999999999997</c:v>
                </c:pt>
                <c:pt idx="7464">
                  <c:v>39.790999999999997</c:v>
                </c:pt>
                <c:pt idx="7465">
                  <c:v>39.826000000000001</c:v>
                </c:pt>
                <c:pt idx="7466">
                  <c:v>39.826000000000001</c:v>
                </c:pt>
                <c:pt idx="7467">
                  <c:v>39.844000000000001</c:v>
                </c:pt>
                <c:pt idx="7468">
                  <c:v>39.844999999999999</c:v>
                </c:pt>
                <c:pt idx="7469">
                  <c:v>39.863</c:v>
                </c:pt>
                <c:pt idx="7470">
                  <c:v>39.880000000000003</c:v>
                </c:pt>
                <c:pt idx="7471">
                  <c:v>39.898000000000003</c:v>
                </c:pt>
                <c:pt idx="7472">
                  <c:v>39.898000000000003</c:v>
                </c:pt>
                <c:pt idx="7473">
                  <c:v>39.899000000000001</c:v>
                </c:pt>
                <c:pt idx="7474">
                  <c:v>39.915999999999997</c:v>
                </c:pt>
                <c:pt idx="7475">
                  <c:v>39.933999999999997</c:v>
                </c:pt>
                <c:pt idx="7476">
                  <c:v>39.984000000000002</c:v>
                </c:pt>
                <c:pt idx="7477">
                  <c:v>39.988</c:v>
                </c:pt>
                <c:pt idx="7478">
                  <c:v>39.99</c:v>
                </c:pt>
                <c:pt idx="7479">
                  <c:v>40.024000000000001</c:v>
                </c:pt>
                <c:pt idx="7480">
                  <c:v>40.042000000000002</c:v>
                </c:pt>
                <c:pt idx="7481">
                  <c:v>40.078000000000003</c:v>
                </c:pt>
                <c:pt idx="7482">
                  <c:v>40.079000000000001</c:v>
                </c:pt>
                <c:pt idx="7483">
                  <c:v>40.08</c:v>
                </c:pt>
                <c:pt idx="7484">
                  <c:v>40.082999999999998</c:v>
                </c:pt>
                <c:pt idx="7485">
                  <c:v>40.094999999999999</c:v>
                </c:pt>
                <c:pt idx="7486">
                  <c:v>40.097000000000001</c:v>
                </c:pt>
                <c:pt idx="7487">
                  <c:v>40.113</c:v>
                </c:pt>
                <c:pt idx="7488">
                  <c:v>40.149000000000001</c:v>
                </c:pt>
                <c:pt idx="7489">
                  <c:v>40.149000000000001</c:v>
                </c:pt>
                <c:pt idx="7490">
                  <c:v>40.158000000000001</c:v>
                </c:pt>
                <c:pt idx="7491">
                  <c:v>40.218000000000004</c:v>
                </c:pt>
                <c:pt idx="7492">
                  <c:v>40.292999999999999</c:v>
                </c:pt>
                <c:pt idx="7493">
                  <c:v>40.311</c:v>
                </c:pt>
                <c:pt idx="7494">
                  <c:v>40.329000000000001</c:v>
                </c:pt>
                <c:pt idx="7495">
                  <c:v>40.329000000000001</c:v>
                </c:pt>
                <c:pt idx="7496">
                  <c:v>40.347000000000001</c:v>
                </c:pt>
                <c:pt idx="7497">
                  <c:v>40.365000000000002</c:v>
                </c:pt>
                <c:pt idx="7498">
                  <c:v>40.365000000000002</c:v>
                </c:pt>
                <c:pt idx="7499">
                  <c:v>40.412999999999997</c:v>
                </c:pt>
                <c:pt idx="7500">
                  <c:v>40.418999999999997</c:v>
                </c:pt>
                <c:pt idx="7501">
                  <c:v>40.433999999999997</c:v>
                </c:pt>
                <c:pt idx="7502">
                  <c:v>40.436999999999998</c:v>
                </c:pt>
                <c:pt idx="7503">
                  <c:v>40.454999999999998</c:v>
                </c:pt>
                <c:pt idx="7504">
                  <c:v>40.527000000000001</c:v>
                </c:pt>
                <c:pt idx="7505">
                  <c:v>40.527000000000001</c:v>
                </c:pt>
                <c:pt idx="7506">
                  <c:v>40.527000000000001</c:v>
                </c:pt>
                <c:pt idx="7507">
                  <c:v>40.545000000000002</c:v>
                </c:pt>
                <c:pt idx="7508">
                  <c:v>40.563000000000002</c:v>
                </c:pt>
                <c:pt idx="7509">
                  <c:v>40.598999999999997</c:v>
                </c:pt>
                <c:pt idx="7510">
                  <c:v>40.618000000000002</c:v>
                </c:pt>
                <c:pt idx="7511">
                  <c:v>40.652999999999999</c:v>
                </c:pt>
                <c:pt idx="7512">
                  <c:v>40.689</c:v>
                </c:pt>
                <c:pt idx="7513">
                  <c:v>40.707000000000001</c:v>
                </c:pt>
                <c:pt idx="7514">
                  <c:v>40.743000000000002</c:v>
                </c:pt>
                <c:pt idx="7515">
                  <c:v>40.761000000000003</c:v>
                </c:pt>
                <c:pt idx="7516">
                  <c:v>40.779000000000003</c:v>
                </c:pt>
                <c:pt idx="7517">
                  <c:v>40.779000000000003</c:v>
                </c:pt>
                <c:pt idx="7518">
                  <c:v>40.814999999999998</c:v>
                </c:pt>
                <c:pt idx="7519">
                  <c:v>40.832999999999998</c:v>
                </c:pt>
                <c:pt idx="7520">
                  <c:v>40.869</c:v>
                </c:pt>
                <c:pt idx="7521">
                  <c:v>40.887999999999998</c:v>
                </c:pt>
                <c:pt idx="7522">
                  <c:v>40.923999999999999</c:v>
                </c:pt>
                <c:pt idx="7523">
                  <c:v>40.942</c:v>
                </c:pt>
                <c:pt idx="7524">
                  <c:v>40.942</c:v>
                </c:pt>
                <c:pt idx="7525">
                  <c:v>40.96</c:v>
                </c:pt>
                <c:pt idx="7526">
                  <c:v>41.030999999999999</c:v>
                </c:pt>
                <c:pt idx="7527">
                  <c:v>41.085999999999999</c:v>
                </c:pt>
                <c:pt idx="7528">
                  <c:v>41.103999999999999</c:v>
                </c:pt>
                <c:pt idx="7529">
                  <c:v>41.122</c:v>
                </c:pt>
                <c:pt idx="7530">
                  <c:v>41.124000000000002</c:v>
                </c:pt>
                <c:pt idx="7531">
                  <c:v>41.14</c:v>
                </c:pt>
                <c:pt idx="7532">
                  <c:v>41.164999999999999</c:v>
                </c:pt>
                <c:pt idx="7533">
                  <c:v>41.194000000000003</c:v>
                </c:pt>
                <c:pt idx="7534">
                  <c:v>41.212000000000003</c:v>
                </c:pt>
                <c:pt idx="7535">
                  <c:v>41.212000000000003</c:v>
                </c:pt>
                <c:pt idx="7536">
                  <c:v>41.247999999999998</c:v>
                </c:pt>
                <c:pt idx="7537">
                  <c:v>41.287999999999997</c:v>
                </c:pt>
                <c:pt idx="7538">
                  <c:v>41.302</c:v>
                </c:pt>
                <c:pt idx="7539">
                  <c:v>41.302999999999997</c:v>
                </c:pt>
                <c:pt idx="7540">
                  <c:v>41.32</c:v>
                </c:pt>
                <c:pt idx="7541">
                  <c:v>41.356999999999999</c:v>
                </c:pt>
                <c:pt idx="7542">
                  <c:v>41.356999999999999</c:v>
                </c:pt>
                <c:pt idx="7543">
                  <c:v>41.357999999999997</c:v>
                </c:pt>
                <c:pt idx="7544">
                  <c:v>41.365000000000002</c:v>
                </c:pt>
                <c:pt idx="7545">
                  <c:v>41.375</c:v>
                </c:pt>
                <c:pt idx="7546">
                  <c:v>41.375</c:v>
                </c:pt>
                <c:pt idx="7547">
                  <c:v>41.411000000000001</c:v>
                </c:pt>
                <c:pt idx="7548">
                  <c:v>41.411000000000001</c:v>
                </c:pt>
                <c:pt idx="7549">
                  <c:v>41.42</c:v>
                </c:pt>
                <c:pt idx="7550">
                  <c:v>41.429000000000002</c:v>
                </c:pt>
                <c:pt idx="7551">
                  <c:v>41.465000000000003</c:v>
                </c:pt>
                <c:pt idx="7552">
                  <c:v>41.482999999999997</c:v>
                </c:pt>
                <c:pt idx="7553">
                  <c:v>41.497999999999998</c:v>
                </c:pt>
                <c:pt idx="7554">
                  <c:v>41.499000000000002</c:v>
                </c:pt>
                <c:pt idx="7555">
                  <c:v>41.518999999999998</c:v>
                </c:pt>
                <c:pt idx="7556">
                  <c:v>41.536999999999999</c:v>
                </c:pt>
                <c:pt idx="7557">
                  <c:v>41.537999999999997</c:v>
                </c:pt>
                <c:pt idx="7558">
                  <c:v>41.573999999999998</c:v>
                </c:pt>
                <c:pt idx="7559">
                  <c:v>41.61</c:v>
                </c:pt>
                <c:pt idx="7560">
                  <c:v>41.628</c:v>
                </c:pt>
                <c:pt idx="7561">
                  <c:v>41.646999999999998</c:v>
                </c:pt>
                <c:pt idx="7562">
                  <c:v>41.719000000000001</c:v>
                </c:pt>
                <c:pt idx="7563">
                  <c:v>41.737000000000002</c:v>
                </c:pt>
                <c:pt idx="7564">
                  <c:v>41.737000000000002</c:v>
                </c:pt>
                <c:pt idx="7565">
                  <c:v>41.737000000000002</c:v>
                </c:pt>
                <c:pt idx="7566">
                  <c:v>41.789000000000001</c:v>
                </c:pt>
                <c:pt idx="7567">
                  <c:v>41.881999999999998</c:v>
                </c:pt>
                <c:pt idx="7568">
                  <c:v>41.902000000000001</c:v>
                </c:pt>
                <c:pt idx="7569">
                  <c:v>41.902999999999999</c:v>
                </c:pt>
                <c:pt idx="7570">
                  <c:v>41.93</c:v>
                </c:pt>
                <c:pt idx="7571">
                  <c:v>41.954000000000001</c:v>
                </c:pt>
                <c:pt idx="7572">
                  <c:v>41.954000000000001</c:v>
                </c:pt>
                <c:pt idx="7573">
                  <c:v>41.991</c:v>
                </c:pt>
                <c:pt idx="7574">
                  <c:v>42.045000000000002</c:v>
                </c:pt>
                <c:pt idx="7575">
                  <c:v>42.046999999999997</c:v>
                </c:pt>
                <c:pt idx="7576">
                  <c:v>42.081000000000003</c:v>
                </c:pt>
                <c:pt idx="7577">
                  <c:v>42.100999999999999</c:v>
                </c:pt>
                <c:pt idx="7578">
                  <c:v>42.137999999999998</c:v>
                </c:pt>
                <c:pt idx="7579">
                  <c:v>42.222000000000001</c:v>
                </c:pt>
                <c:pt idx="7580">
                  <c:v>42.305999999999997</c:v>
                </c:pt>
                <c:pt idx="7581">
                  <c:v>42.39</c:v>
                </c:pt>
                <c:pt idx="7582">
                  <c:v>42.463000000000001</c:v>
                </c:pt>
                <c:pt idx="7583">
                  <c:v>42.463999999999999</c:v>
                </c:pt>
                <c:pt idx="7584">
                  <c:v>42.481000000000002</c:v>
                </c:pt>
                <c:pt idx="7585">
                  <c:v>42.481000000000002</c:v>
                </c:pt>
                <c:pt idx="7586">
                  <c:v>42.518000000000001</c:v>
                </c:pt>
                <c:pt idx="7587">
                  <c:v>42.554000000000002</c:v>
                </c:pt>
                <c:pt idx="7588">
                  <c:v>42.555</c:v>
                </c:pt>
                <c:pt idx="7589">
                  <c:v>42.573</c:v>
                </c:pt>
                <c:pt idx="7590">
                  <c:v>42.612000000000002</c:v>
                </c:pt>
                <c:pt idx="7591">
                  <c:v>42.646000000000001</c:v>
                </c:pt>
                <c:pt idx="7592">
                  <c:v>42.655000000000001</c:v>
                </c:pt>
                <c:pt idx="7593">
                  <c:v>42.662999999999997</c:v>
                </c:pt>
                <c:pt idx="7594">
                  <c:v>42.771999999999998</c:v>
                </c:pt>
                <c:pt idx="7595">
                  <c:v>42.790999999999997</c:v>
                </c:pt>
                <c:pt idx="7596">
                  <c:v>42.863999999999997</c:v>
                </c:pt>
                <c:pt idx="7597">
                  <c:v>42.881999999999998</c:v>
                </c:pt>
                <c:pt idx="7598">
                  <c:v>42.881999999999998</c:v>
                </c:pt>
                <c:pt idx="7599">
                  <c:v>42.972999999999999</c:v>
                </c:pt>
                <c:pt idx="7600">
                  <c:v>42.978000000000002</c:v>
                </c:pt>
                <c:pt idx="7601">
                  <c:v>42.991</c:v>
                </c:pt>
                <c:pt idx="7602">
                  <c:v>43.008000000000003</c:v>
                </c:pt>
                <c:pt idx="7603">
                  <c:v>43.082000000000001</c:v>
                </c:pt>
                <c:pt idx="7604">
                  <c:v>43.119</c:v>
                </c:pt>
                <c:pt idx="7605">
                  <c:v>43.137</c:v>
                </c:pt>
                <c:pt idx="7606">
                  <c:v>43.173999999999999</c:v>
                </c:pt>
                <c:pt idx="7607">
                  <c:v>43.210999999999999</c:v>
                </c:pt>
                <c:pt idx="7608">
                  <c:v>43.238</c:v>
                </c:pt>
                <c:pt idx="7609">
                  <c:v>43.238999999999997</c:v>
                </c:pt>
                <c:pt idx="7610">
                  <c:v>43.265000000000001</c:v>
                </c:pt>
                <c:pt idx="7611">
                  <c:v>43.283999999999999</c:v>
                </c:pt>
                <c:pt idx="7612">
                  <c:v>43.341999999999999</c:v>
                </c:pt>
                <c:pt idx="7613">
                  <c:v>43.356999999999999</c:v>
                </c:pt>
                <c:pt idx="7614">
                  <c:v>43.375</c:v>
                </c:pt>
                <c:pt idx="7615">
                  <c:v>43.429000000000002</c:v>
                </c:pt>
                <c:pt idx="7616">
                  <c:v>43.448</c:v>
                </c:pt>
                <c:pt idx="7617">
                  <c:v>43.45</c:v>
                </c:pt>
                <c:pt idx="7618">
                  <c:v>43.530999999999999</c:v>
                </c:pt>
                <c:pt idx="7619">
                  <c:v>43.539000000000001</c:v>
                </c:pt>
                <c:pt idx="7620">
                  <c:v>43.539000000000001</c:v>
                </c:pt>
                <c:pt idx="7621">
                  <c:v>43.54</c:v>
                </c:pt>
                <c:pt idx="7622">
                  <c:v>43.558</c:v>
                </c:pt>
                <c:pt idx="7623">
                  <c:v>43.576999999999998</c:v>
                </c:pt>
                <c:pt idx="7624">
                  <c:v>43.591999999999999</c:v>
                </c:pt>
                <c:pt idx="7625">
                  <c:v>43.759</c:v>
                </c:pt>
                <c:pt idx="7626">
                  <c:v>43.777000000000001</c:v>
                </c:pt>
                <c:pt idx="7627">
                  <c:v>43.795000000000002</c:v>
                </c:pt>
                <c:pt idx="7628">
                  <c:v>43.817</c:v>
                </c:pt>
                <c:pt idx="7629">
                  <c:v>43.832000000000001</c:v>
                </c:pt>
                <c:pt idx="7630">
                  <c:v>43.832999999999998</c:v>
                </c:pt>
                <c:pt idx="7631">
                  <c:v>43.856999999999999</c:v>
                </c:pt>
                <c:pt idx="7632">
                  <c:v>43.941000000000003</c:v>
                </c:pt>
                <c:pt idx="7633">
                  <c:v>43.948</c:v>
                </c:pt>
                <c:pt idx="7634">
                  <c:v>43.948999999999998</c:v>
                </c:pt>
                <c:pt idx="7635">
                  <c:v>44.034999999999997</c:v>
                </c:pt>
                <c:pt idx="7636">
                  <c:v>44.034999999999997</c:v>
                </c:pt>
                <c:pt idx="7637">
                  <c:v>44.036000000000001</c:v>
                </c:pt>
                <c:pt idx="7638">
                  <c:v>44.088999999999999</c:v>
                </c:pt>
                <c:pt idx="7639">
                  <c:v>44.088999999999999</c:v>
                </c:pt>
                <c:pt idx="7640">
                  <c:v>44.182000000000002</c:v>
                </c:pt>
                <c:pt idx="7641">
                  <c:v>44.241</c:v>
                </c:pt>
                <c:pt idx="7642">
                  <c:v>44.42</c:v>
                </c:pt>
                <c:pt idx="7643">
                  <c:v>44.512</c:v>
                </c:pt>
                <c:pt idx="7644">
                  <c:v>44.53</c:v>
                </c:pt>
                <c:pt idx="7645">
                  <c:v>44.640999999999998</c:v>
                </c:pt>
                <c:pt idx="7646">
                  <c:v>44.707999999999998</c:v>
                </c:pt>
                <c:pt idx="7647">
                  <c:v>44.753</c:v>
                </c:pt>
                <c:pt idx="7648">
                  <c:v>45.067</c:v>
                </c:pt>
                <c:pt idx="7649">
                  <c:v>45.101999999999997</c:v>
                </c:pt>
                <c:pt idx="7650">
                  <c:v>45.331000000000003</c:v>
                </c:pt>
                <c:pt idx="7651">
                  <c:v>45.451999999999998</c:v>
                </c:pt>
                <c:pt idx="7652">
                  <c:v>45.491999999999997</c:v>
                </c:pt>
                <c:pt idx="7653">
                  <c:v>45.563000000000002</c:v>
                </c:pt>
                <c:pt idx="7654">
                  <c:v>45.581000000000003</c:v>
                </c:pt>
                <c:pt idx="7655">
                  <c:v>45.749000000000002</c:v>
                </c:pt>
                <c:pt idx="7656">
                  <c:v>45.776000000000003</c:v>
                </c:pt>
                <c:pt idx="7657">
                  <c:v>46.043999999999997</c:v>
                </c:pt>
                <c:pt idx="7658">
                  <c:v>46.177</c:v>
                </c:pt>
                <c:pt idx="7659">
                  <c:v>46.526000000000003</c:v>
                </c:pt>
                <c:pt idx="7660">
                  <c:v>46.582000000000001</c:v>
                </c:pt>
                <c:pt idx="7661">
                  <c:v>46.587000000000003</c:v>
                </c:pt>
                <c:pt idx="7662">
                  <c:v>46.692999999999998</c:v>
                </c:pt>
                <c:pt idx="7663">
                  <c:v>46.697000000000003</c:v>
                </c:pt>
                <c:pt idx="7664">
                  <c:v>46.712000000000003</c:v>
                </c:pt>
                <c:pt idx="7665">
                  <c:v>46.805</c:v>
                </c:pt>
                <c:pt idx="7666">
                  <c:v>46.832999999999998</c:v>
                </c:pt>
                <c:pt idx="7667">
                  <c:v>46.917000000000002</c:v>
                </c:pt>
                <c:pt idx="7668">
                  <c:v>47.070999999999998</c:v>
                </c:pt>
                <c:pt idx="7669">
                  <c:v>47.201000000000001</c:v>
                </c:pt>
                <c:pt idx="7670">
                  <c:v>47.231999999999999</c:v>
                </c:pt>
                <c:pt idx="7671">
                  <c:v>47.4</c:v>
                </c:pt>
                <c:pt idx="7672">
                  <c:v>47.581000000000003</c:v>
                </c:pt>
                <c:pt idx="7673">
                  <c:v>47.764000000000003</c:v>
                </c:pt>
                <c:pt idx="7674">
                  <c:v>47.988999999999997</c:v>
                </c:pt>
                <c:pt idx="7675">
                  <c:v>48.040999999999997</c:v>
                </c:pt>
                <c:pt idx="7676">
                  <c:v>48.075000000000003</c:v>
                </c:pt>
                <c:pt idx="7677">
                  <c:v>48.616</c:v>
                </c:pt>
                <c:pt idx="7678">
                  <c:v>48.951000000000001</c:v>
                </c:pt>
                <c:pt idx="7679">
                  <c:v>49.072000000000003</c:v>
                </c:pt>
                <c:pt idx="7680">
                  <c:v>49.41</c:v>
                </c:pt>
                <c:pt idx="7681">
                  <c:v>49.750999999999998</c:v>
                </c:pt>
                <c:pt idx="7682">
                  <c:v>49.777999999999999</c:v>
                </c:pt>
                <c:pt idx="7683">
                  <c:v>50.128999999999998</c:v>
                </c:pt>
                <c:pt idx="7684">
                  <c:v>50.646999999999998</c:v>
                </c:pt>
                <c:pt idx="7685">
                  <c:v>50.83</c:v>
                </c:pt>
                <c:pt idx="7686">
                  <c:v>51.026000000000003</c:v>
                </c:pt>
                <c:pt idx="7687">
                  <c:v>51.201999999999998</c:v>
                </c:pt>
                <c:pt idx="7688">
                  <c:v>51.887</c:v>
                </c:pt>
                <c:pt idx="7689">
                  <c:v>52.234000000000002</c:v>
                </c:pt>
                <c:pt idx="7690">
                  <c:v>52.262</c:v>
                </c:pt>
                <c:pt idx="7691">
                  <c:v>52.554000000000002</c:v>
                </c:pt>
                <c:pt idx="7692">
                  <c:v>52.685000000000002</c:v>
                </c:pt>
                <c:pt idx="7693">
                  <c:v>52.84</c:v>
                </c:pt>
                <c:pt idx="7694">
                  <c:v>53.026000000000003</c:v>
                </c:pt>
                <c:pt idx="7695">
                  <c:v>53.241</c:v>
                </c:pt>
                <c:pt idx="7696">
                  <c:v>53.277000000000001</c:v>
                </c:pt>
                <c:pt idx="7697">
                  <c:v>53.277000000000001</c:v>
                </c:pt>
                <c:pt idx="7698">
                  <c:v>53.381</c:v>
                </c:pt>
                <c:pt idx="7699">
                  <c:v>53.966000000000001</c:v>
                </c:pt>
                <c:pt idx="7700">
                  <c:v>54.628</c:v>
                </c:pt>
                <c:pt idx="7701">
                  <c:v>55.084000000000003</c:v>
                </c:pt>
                <c:pt idx="7702">
                  <c:v>55.186</c:v>
                </c:pt>
                <c:pt idx="7703">
                  <c:v>55.259</c:v>
                </c:pt>
                <c:pt idx="7704">
                  <c:v>55.762999999999998</c:v>
                </c:pt>
                <c:pt idx="7705">
                  <c:v>56.04</c:v>
                </c:pt>
                <c:pt idx="7706">
                  <c:v>56.781999999999996</c:v>
                </c:pt>
                <c:pt idx="7707">
                  <c:v>57.365000000000002</c:v>
                </c:pt>
                <c:pt idx="7708">
                  <c:v>57.561</c:v>
                </c:pt>
                <c:pt idx="7709">
                  <c:v>57.72</c:v>
                </c:pt>
                <c:pt idx="7710">
                  <c:v>57.933</c:v>
                </c:pt>
                <c:pt idx="7711">
                  <c:v>58.338000000000001</c:v>
                </c:pt>
                <c:pt idx="7712">
                  <c:v>58.481999999999999</c:v>
                </c:pt>
                <c:pt idx="7713">
                  <c:v>58.622</c:v>
                </c:pt>
                <c:pt idx="7714">
                  <c:v>59.293999999999997</c:v>
                </c:pt>
                <c:pt idx="7715">
                  <c:v>59.393999999999998</c:v>
                </c:pt>
                <c:pt idx="7716">
                  <c:v>59.784999999999997</c:v>
                </c:pt>
                <c:pt idx="7717">
                  <c:v>60.246000000000002</c:v>
                </c:pt>
                <c:pt idx="7718">
                  <c:v>60.247</c:v>
                </c:pt>
                <c:pt idx="7719">
                  <c:v>61.591000000000001</c:v>
                </c:pt>
                <c:pt idx="7720">
                  <c:v>61.853000000000002</c:v>
                </c:pt>
                <c:pt idx="7721">
                  <c:v>63.143000000000001</c:v>
                </c:pt>
                <c:pt idx="7722">
                  <c:v>63.192999999999998</c:v>
                </c:pt>
                <c:pt idx="7723">
                  <c:v>64.201999999999998</c:v>
                </c:pt>
                <c:pt idx="7724">
                  <c:v>64.28</c:v>
                </c:pt>
                <c:pt idx="7725">
                  <c:v>65.950999999999993</c:v>
                </c:pt>
                <c:pt idx="7726">
                  <c:v>68.501000000000005</c:v>
                </c:pt>
                <c:pt idx="7727">
                  <c:v>68.948999999999998</c:v>
                </c:pt>
                <c:pt idx="7728">
                  <c:v>71.89</c:v>
                </c:pt>
                <c:pt idx="7729">
                  <c:v>72.841999999999999</c:v>
                </c:pt>
                <c:pt idx="7730">
                  <c:v>75.783000000000001</c:v>
                </c:pt>
                <c:pt idx="7731">
                  <c:v>83.254000000000005</c:v>
                </c:pt>
                <c:pt idx="7732">
                  <c:v>86.188999999999993</c:v>
                </c:pt>
                <c:pt idx="7733">
                  <c:v>90.881</c:v>
                </c:pt>
                <c:pt idx="7734">
                  <c:v>95.016000000000005</c:v>
                </c:pt>
                <c:pt idx="7735">
                  <c:v>98.450999999999993</c:v>
                </c:pt>
                <c:pt idx="7736">
                  <c:v>102.889</c:v>
                </c:pt>
              </c:numCache>
            </c:numRef>
          </c:xVal>
          <c:yVal>
            <c:numRef>
              <c:f>Mayanja!$F$2:$F$7738</c:f>
              <c:numCache>
                <c:formatCode>General</c:formatCode>
                <c:ptCount val="7737"/>
                <c:pt idx="0">
                  <c:v>99.967691910054285</c:v>
                </c:pt>
                <c:pt idx="1">
                  <c:v>99.967691910054285</c:v>
                </c:pt>
                <c:pt idx="2">
                  <c:v>99.967691910054285</c:v>
                </c:pt>
                <c:pt idx="3">
                  <c:v>99.967691910054285</c:v>
                </c:pt>
                <c:pt idx="4">
                  <c:v>99.935383820108555</c:v>
                </c:pt>
                <c:pt idx="5">
                  <c:v>99.922460584130263</c:v>
                </c:pt>
                <c:pt idx="6">
                  <c:v>99.909537348151972</c:v>
                </c:pt>
                <c:pt idx="7">
                  <c:v>99.877229258206256</c:v>
                </c:pt>
                <c:pt idx="8">
                  <c:v>99.877229258206256</c:v>
                </c:pt>
                <c:pt idx="9">
                  <c:v>99.877229258206256</c:v>
                </c:pt>
                <c:pt idx="10">
                  <c:v>99.877229258206256</c:v>
                </c:pt>
                <c:pt idx="11">
                  <c:v>99.844921168260541</c:v>
                </c:pt>
                <c:pt idx="12">
                  <c:v>99.831997932282249</c:v>
                </c:pt>
                <c:pt idx="13">
                  <c:v>99.819074696303957</c:v>
                </c:pt>
                <c:pt idx="14">
                  <c:v>99.709227190488505</c:v>
                </c:pt>
                <c:pt idx="15">
                  <c:v>99.709227190488505</c:v>
                </c:pt>
                <c:pt idx="16">
                  <c:v>99.709227190488505</c:v>
                </c:pt>
                <c:pt idx="17">
                  <c:v>99.709227190488505</c:v>
                </c:pt>
                <c:pt idx="18">
                  <c:v>99.709227190488505</c:v>
                </c:pt>
                <c:pt idx="19">
                  <c:v>99.709227190488505</c:v>
                </c:pt>
                <c:pt idx="20">
                  <c:v>99.709227190488505</c:v>
                </c:pt>
                <c:pt idx="21">
                  <c:v>99.709227190488505</c:v>
                </c:pt>
                <c:pt idx="22">
                  <c:v>99.709227190488505</c:v>
                </c:pt>
                <c:pt idx="23">
                  <c:v>99.709227190488505</c:v>
                </c:pt>
                <c:pt idx="24">
                  <c:v>99.709227190488505</c:v>
                </c:pt>
                <c:pt idx="25">
                  <c:v>99.709227190488505</c:v>
                </c:pt>
                <c:pt idx="26">
                  <c:v>99.709227190488505</c:v>
                </c:pt>
                <c:pt idx="27">
                  <c:v>99.709227190488505</c:v>
                </c:pt>
                <c:pt idx="28">
                  <c:v>99.709227190488505</c:v>
                </c:pt>
                <c:pt idx="29">
                  <c:v>99.709227190488505</c:v>
                </c:pt>
                <c:pt idx="30">
                  <c:v>99.586456448694747</c:v>
                </c:pt>
                <c:pt idx="31">
                  <c:v>99.586456448694747</c:v>
                </c:pt>
                <c:pt idx="32">
                  <c:v>99.586456448694747</c:v>
                </c:pt>
                <c:pt idx="33">
                  <c:v>99.560609976738178</c:v>
                </c:pt>
                <c:pt idx="34">
                  <c:v>99.54122512277074</c:v>
                </c:pt>
                <c:pt idx="35">
                  <c:v>99.54122512277074</c:v>
                </c:pt>
                <c:pt idx="36">
                  <c:v>99.521840268803302</c:v>
                </c:pt>
                <c:pt idx="37">
                  <c:v>99.508917032825011</c:v>
                </c:pt>
                <c:pt idx="38">
                  <c:v>99.489532178857587</c:v>
                </c:pt>
                <c:pt idx="39">
                  <c:v>99.489532178857587</c:v>
                </c:pt>
                <c:pt idx="40">
                  <c:v>99.470147324890164</c:v>
                </c:pt>
                <c:pt idx="41">
                  <c:v>99.450762470922712</c:v>
                </c:pt>
                <c:pt idx="42">
                  <c:v>99.450762470922712</c:v>
                </c:pt>
                <c:pt idx="43">
                  <c:v>99.424915998966142</c:v>
                </c:pt>
                <c:pt idx="44">
                  <c:v>99.424915998966142</c:v>
                </c:pt>
                <c:pt idx="45">
                  <c:v>99.405531144998704</c:v>
                </c:pt>
                <c:pt idx="46">
                  <c:v>99.392607909020413</c:v>
                </c:pt>
                <c:pt idx="47">
                  <c:v>99.373223055052989</c:v>
                </c:pt>
                <c:pt idx="48">
                  <c:v>99.373223055052989</c:v>
                </c:pt>
                <c:pt idx="49">
                  <c:v>99.353838201085551</c:v>
                </c:pt>
                <c:pt idx="50">
                  <c:v>99.34091496510726</c:v>
                </c:pt>
                <c:pt idx="51">
                  <c:v>99.321530111139836</c:v>
                </c:pt>
                <c:pt idx="52">
                  <c:v>99.321530111139836</c:v>
                </c:pt>
                <c:pt idx="53">
                  <c:v>99.295683639183252</c:v>
                </c:pt>
                <c:pt idx="54">
                  <c:v>99.295683639183252</c:v>
                </c:pt>
                <c:pt idx="55">
                  <c:v>99.276298785215829</c:v>
                </c:pt>
                <c:pt idx="56">
                  <c:v>99.263375549237537</c:v>
                </c:pt>
                <c:pt idx="57">
                  <c:v>99.243990695270085</c:v>
                </c:pt>
                <c:pt idx="58">
                  <c:v>99.243990695270085</c:v>
                </c:pt>
                <c:pt idx="59">
                  <c:v>99.192297751356932</c:v>
                </c:pt>
                <c:pt idx="60">
                  <c:v>99.192297751356932</c:v>
                </c:pt>
                <c:pt idx="61">
                  <c:v>99.192297751356932</c:v>
                </c:pt>
                <c:pt idx="62">
                  <c:v>99.192297751356932</c:v>
                </c:pt>
                <c:pt idx="63">
                  <c:v>99.192297751356932</c:v>
                </c:pt>
                <c:pt idx="64">
                  <c:v>99.192297751356932</c:v>
                </c:pt>
                <c:pt idx="65">
                  <c:v>99.147066425432925</c:v>
                </c:pt>
                <c:pt idx="66">
                  <c:v>99.134143189454633</c:v>
                </c:pt>
                <c:pt idx="67">
                  <c:v>99.121219953476341</c:v>
                </c:pt>
                <c:pt idx="68">
                  <c:v>99.108296717498064</c:v>
                </c:pt>
                <c:pt idx="69">
                  <c:v>99.095373481519772</c:v>
                </c:pt>
                <c:pt idx="70">
                  <c:v>99.075988627552334</c:v>
                </c:pt>
                <c:pt idx="71">
                  <c:v>99.075988627552334</c:v>
                </c:pt>
                <c:pt idx="72">
                  <c:v>99.043680537606619</c:v>
                </c:pt>
                <c:pt idx="73">
                  <c:v>99.043680537606619</c:v>
                </c:pt>
                <c:pt idx="74">
                  <c:v>99.043680537606619</c:v>
                </c:pt>
                <c:pt idx="75">
                  <c:v>98.979064357715174</c:v>
                </c:pt>
                <c:pt idx="76">
                  <c:v>98.979064357715174</c:v>
                </c:pt>
                <c:pt idx="77">
                  <c:v>98.979064357715174</c:v>
                </c:pt>
                <c:pt idx="78">
                  <c:v>98.979064357715174</c:v>
                </c:pt>
                <c:pt idx="79">
                  <c:v>98.979064357715174</c:v>
                </c:pt>
                <c:pt idx="80">
                  <c:v>98.979064357715174</c:v>
                </c:pt>
                <c:pt idx="81">
                  <c:v>98.979064357715174</c:v>
                </c:pt>
                <c:pt idx="82">
                  <c:v>98.927371413802007</c:v>
                </c:pt>
                <c:pt idx="83">
                  <c:v>98.907986559834583</c:v>
                </c:pt>
                <c:pt idx="84">
                  <c:v>98.907986559834583</c:v>
                </c:pt>
                <c:pt idx="85">
                  <c:v>98.882140087878</c:v>
                </c:pt>
                <c:pt idx="86">
                  <c:v>98.882140087878</c:v>
                </c:pt>
                <c:pt idx="87">
                  <c:v>98.455673300594469</c:v>
                </c:pt>
                <c:pt idx="88">
                  <c:v>98.455673300594469</c:v>
                </c:pt>
                <c:pt idx="89">
                  <c:v>98.455673300594469</c:v>
                </c:pt>
                <c:pt idx="90">
                  <c:v>98.455673300594469</c:v>
                </c:pt>
                <c:pt idx="91">
                  <c:v>98.455673300594469</c:v>
                </c:pt>
                <c:pt idx="92">
                  <c:v>98.455673300594469</c:v>
                </c:pt>
                <c:pt idx="93">
                  <c:v>98.455673300594469</c:v>
                </c:pt>
                <c:pt idx="94">
                  <c:v>98.455673300594469</c:v>
                </c:pt>
                <c:pt idx="95">
                  <c:v>98.455673300594469</c:v>
                </c:pt>
                <c:pt idx="96">
                  <c:v>98.455673300594469</c:v>
                </c:pt>
                <c:pt idx="97">
                  <c:v>98.455673300594469</c:v>
                </c:pt>
                <c:pt idx="98">
                  <c:v>98.455673300594469</c:v>
                </c:pt>
                <c:pt idx="99">
                  <c:v>98.455673300594469</c:v>
                </c:pt>
                <c:pt idx="100">
                  <c:v>98.455673300594469</c:v>
                </c:pt>
                <c:pt idx="101">
                  <c:v>98.455673300594469</c:v>
                </c:pt>
                <c:pt idx="102">
                  <c:v>98.455673300594469</c:v>
                </c:pt>
                <c:pt idx="103">
                  <c:v>98.455673300594469</c:v>
                </c:pt>
                <c:pt idx="104">
                  <c:v>98.455673300594469</c:v>
                </c:pt>
                <c:pt idx="105">
                  <c:v>98.455673300594469</c:v>
                </c:pt>
                <c:pt idx="106">
                  <c:v>98.455673300594469</c:v>
                </c:pt>
                <c:pt idx="107">
                  <c:v>98.455673300594469</c:v>
                </c:pt>
                <c:pt idx="108">
                  <c:v>98.455673300594469</c:v>
                </c:pt>
                <c:pt idx="109">
                  <c:v>98.455673300594469</c:v>
                </c:pt>
                <c:pt idx="110">
                  <c:v>98.455673300594469</c:v>
                </c:pt>
                <c:pt idx="111">
                  <c:v>98.455673300594469</c:v>
                </c:pt>
                <c:pt idx="112">
                  <c:v>98.455673300594469</c:v>
                </c:pt>
                <c:pt idx="113">
                  <c:v>98.455673300594469</c:v>
                </c:pt>
                <c:pt idx="114">
                  <c:v>98.455673300594469</c:v>
                </c:pt>
                <c:pt idx="115">
                  <c:v>98.455673300594469</c:v>
                </c:pt>
                <c:pt idx="116">
                  <c:v>98.455673300594469</c:v>
                </c:pt>
                <c:pt idx="117">
                  <c:v>98.455673300594469</c:v>
                </c:pt>
                <c:pt idx="118">
                  <c:v>98.455673300594469</c:v>
                </c:pt>
                <c:pt idx="119">
                  <c:v>98.455673300594469</c:v>
                </c:pt>
                <c:pt idx="120">
                  <c:v>98.455673300594469</c:v>
                </c:pt>
                <c:pt idx="121">
                  <c:v>98.455673300594469</c:v>
                </c:pt>
                <c:pt idx="122">
                  <c:v>98.455673300594469</c:v>
                </c:pt>
                <c:pt idx="123">
                  <c:v>98.455673300594469</c:v>
                </c:pt>
                <c:pt idx="124">
                  <c:v>98.455673300594469</c:v>
                </c:pt>
                <c:pt idx="125">
                  <c:v>98.455673300594469</c:v>
                </c:pt>
                <c:pt idx="126">
                  <c:v>98.455673300594469</c:v>
                </c:pt>
                <c:pt idx="127">
                  <c:v>98.455673300594469</c:v>
                </c:pt>
                <c:pt idx="128">
                  <c:v>98.455673300594469</c:v>
                </c:pt>
                <c:pt idx="129">
                  <c:v>98.455673300594469</c:v>
                </c:pt>
                <c:pt idx="130">
                  <c:v>98.455673300594469</c:v>
                </c:pt>
                <c:pt idx="131">
                  <c:v>98.455673300594469</c:v>
                </c:pt>
                <c:pt idx="132">
                  <c:v>98.455673300594469</c:v>
                </c:pt>
                <c:pt idx="133">
                  <c:v>98.455673300594469</c:v>
                </c:pt>
                <c:pt idx="134">
                  <c:v>98.455673300594469</c:v>
                </c:pt>
                <c:pt idx="135">
                  <c:v>98.455673300594469</c:v>
                </c:pt>
                <c:pt idx="136">
                  <c:v>98.455673300594469</c:v>
                </c:pt>
                <c:pt idx="137">
                  <c:v>98.455673300594469</c:v>
                </c:pt>
                <c:pt idx="138">
                  <c:v>98.455673300594469</c:v>
                </c:pt>
                <c:pt idx="139">
                  <c:v>98.455673300594469</c:v>
                </c:pt>
                <c:pt idx="140">
                  <c:v>98.455673300594469</c:v>
                </c:pt>
                <c:pt idx="141">
                  <c:v>98.455673300594469</c:v>
                </c:pt>
                <c:pt idx="142">
                  <c:v>98.455673300594469</c:v>
                </c:pt>
                <c:pt idx="143">
                  <c:v>98.455673300594469</c:v>
                </c:pt>
                <c:pt idx="144">
                  <c:v>98.455673300594469</c:v>
                </c:pt>
                <c:pt idx="145">
                  <c:v>98.455673300594469</c:v>
                </c:pt>
                <c:pt idx="146">
                  <c:v>98.455673300594469</c:v>
                </c:pt>
                <c:pt idx="147">
                  <c:v>98.455673300594469</c:v>
                </c:pt>
                <c:pt idx="148">
                  <c:v>98.455673300594469</c:v>
                </c:pt>
                <c:pt idx="149">
                  <c:v>98.455673300594469</c:v>
                </c:pt>
                <c:pt idx="150">
                  <c:v>98.455673300594469</c:v>
                </c:pt>
                <c:pt idx="151">
                  <c:v>98.029206513310925</c:v>
                </c:pt>
                <c:pt idx="152">
                  <c:v>98.029206513310925</c:v>
                </c:pt>
                <c:pt idx="153">
                  <c:v>98.003360041354355</c:v>
                </c:pt>
                <c:pt idx="154">
                  <c:v>98.003360041354355</c:v>
                </c:pt>
                <c:pt idx="155">
                  <c:v>97.964590333419494</c:v>
                </c:pt>
                <c:pt idx="156">
                  <c:v>97.964590333419494</c:v>
                </c:pt>
                <c:pt idx="157">
                  <c:v>97.964590333419494</c:v>
                </c:pt>
                <c:pt idx="158">
                  <c:v>97.964590333419494</c:v>
                </c:pt>
                <c:pt idx="159">
                  <c:v>97.932282243473765</c:v>
                </c:pt>
                <c:pt idx="160">
                  <c:v>97.919359007495473</c:v>
                </c:pt>
                <c:pt idx="161">
                  <c:v>97.887050917549757</c:v>
                </c:pt>
                <c:pt idx="162">
                  <c:v>97.887050917549757</c:v>
                </c:pt>
                <c:pt idx="163">
                  <c:v>97.887050917549757</c:v>
                </c:pt>
                <c:pt idx="164">
                  <c:v>97.887050917549757</c:v>
                </c:pt>
                <c:pt idx="165">
                  <c:v>97.854742827604042</c:v>
                </c:pt>
                <c:pt idx="166">
                  <c:v>97.84181959162575</c:v>
                </c:pt>
                <c:pt idx="167">
                  <c:v>97.828896355647458</c:v>
                </c:pt>
                <c:pt idx="168">
                  <c:v>97.815973119669167</c:v>
                </c:pt>
                <c:pt idx="169">
                  <c:v>97.783665029723437</c:v>
                </c:pt>
                <c:pt idx="170">
                  <c:v>97.783665029723437</c:v>
                </c:pt>
                <c:pt idx="171">
                  <c:v>97.783665029723437</c:v>
                </c:pt>
                <c:pt idx="172">
                  <c:v>97.783665029723437</c:v>
                </c:pt>
                <c:pt idx="173">
                  <c:v>97.73843370379943</c:v>
                </c:pt>
                <c:pt idx="174">
                  <c:v>97.73843370379943</c:v>
                </c:pt>
                <c:pt idx="175">
                  <c:v>97.73843370379943</c:v>
                </c:pt>
                <c:pt idx="176">
                  <c:v>97.706125613853715</c:v>
                </c:pt>
                <c:pt idx="177">
                  <c:v>97.706125613853715</c:v>
                </c:pt>
                <c:pt idx="178">
                  <c:v>97.680279141897131</c:v>
                </c:pt>
                <c:pt idx="179">
                  <c:v>97.680279141897131</c:v>
                </c:pt>
                <c:pt idx="180">
                  <c:v>97.660894287929693</c:v>
                </c:pt>
                <c:pt idx="181">
                  <c:v>96.904884983199793</c:v>
                </c:pt>
                <c:pt idx="182">
                  <c:v>96.904884983199793</c:v>
                </c:pt>
                <c:pt idx="183">
                  <c:v>96.904884983199793</c:v>
                </c:pt>
                <c:pt idx="184">
                  <c:v>96.904884983199793</c:v>
                </c:pt>
                <c:pt idx="185">
                  <c:v>96.904884983199793</c:v>
                </c:pt>
                <c:pt idx="186">
                  <c:v>96.904884983199793</c:v>
                </c:pt>
                <c:pt idx="187">
                  <c:v>96.904884983199793</c:v>
                </c:pt>
                <c:pt idx="188">
                  <c:v>96.904884983199793</c:v>
                </c:pt>
                <c:pt idx="189">
                  <c:v>96.904884983199793</c:v>
                </c:pt>
                <c:pt idx="190">
                  <c:v>96.904884983199793</c:v>
                </c:pt>
                <c:pt idx="191">
                  <c:v>96.904884983199793</c:v>
                </c:pt>
                <c:pt idx="192">
                  <c:v>96.904884983199793</c:v>
                </c:pt>
                <c:pt idx="193">
                  <c:v>96.904884983199793</c:v>
                </c:pt>
                <c:pt idx="194">
                  <c:v>96.904884983199793</c:v>
                </c:pt>
                <c:pt idx="195">
                  <c:v>96.904884983199793</c:v>
                </c:pt>
                <c:pt idx="196">
                  <c:v>96.904884983199793</c:v>
                </c:pt>
                <c:pt idx="197">
                  <c:v>96.904884983199793</c:v>
                </c:pt>
                <c:pt idx="198">
                  <c:v>96.904884983199793</c:v>
                </c:pt>
                <c:pt idx="199">
                  <c:v>96.904884983199793</c:v>
                </c:pt>
                <c:pt idx="200">
                  <c:v>96.904884983199793</c:v>
                </c:pt>
                <c:pt idx="201">
                  <c:v>96.904884983199793</c:v>
                </c:pt>
                <c:pt idx="202">
                  <c:v>96.904884983199793</c:v>
                </c:pt>
                <c:pt idx="203">
                  <c:v>96.904884983199793</c:v>
                </c:pt>
                <c:pt idx="204">
                  <c:v>96.904884983199793</c:v>
                </c:pt>
                <c:pt idx="205">
                  <c:v>96.904884983199793</c:v>
                </c:pt>
                <c:pt idx="206">
                  <c:v>96.904884983199793</c:v>
                </c:pt>
                <c:pt idx="207">
                  <c:v>96.904884983199793</c:v>
                </c:pt>
                <c:pt idx="208">
                  <c:v>96.904884983199793</c:v>
                </c:pt>
                <c:pt idx="209">
                  <c:v>96.904884983199793</c:v>
                </c:pt>
                <c:pt idx="210">
                  <c:v>96.904884983199793</c:v>
                </c:pt>
                <c:pt idx="211">
                  <c:v>96.904884983199793</c:v>
                </c:pt>
                <c:pt idx="212">
                  <c:v>96.904884983199793</c:v>
                </c:pt>
                <c:pt idx="213">
                  <c:v>96.904884983199793</c:v>
                </c:pt>
                <c:pt idx="214">
                  <c:v>96.904884983199793</c:v>
                </c:pt>
                <c:pt idx="215">
                  <c:v>96.904884983199793</c:v>
                </c:pt>
                <c:pt idx="216">
                  <c:v>96.904884983199793</c:v>
                </c:pt>
                <c:pt idx="217">
                  <c:v>96.904884983199793</c:v>
                </c:pt>
                <c:pt idx="218">
                  <c:v>96.904884983199793</c:v>
                </c:pt>
                <c:pt idx="219">
                  <c:v>96.904884983199793</c:v>
                </c:pt>
                <c:pt idx="220">
                  <c:v>96.904884983199793</c:v>
                </c:pt>
                <c:pt idx="221">
                  <c:v>96.904884983199793</c:v>
                </c:pt>
                <c:pt idx="222">
                  <c:v>96.904884983199793</c:v>
                </c:pt>
                <c:pt idx="223">
                  <c:v>96.904884983199793</c:v>
                </c:pt>
                <c:pt idx="224">
                  <c:v>96.904884983199793</c:v>
                </c:pt>
                <c:pt idx="225">
                  <c:v>96.904884983199793</c:v>
                </c:pt>
                <c:pt idx="226">
                  <c:v>96.904884983199793</c:v>
                </c:pt>
                <c:pt idx="227">
                  <c:v>96.904884983199793</c:v>
                </c:pt>
                <c:pt idx="228">
                  <c:v>96.904884983199793</c:v>
                </c:pt>
                <c:pt idx="229">
                  <c:v>96.904884983199793</c:v>
                </c:pt>
                <c:pt idx="230">
                  <c:v>96.904884983199793</c:v>
                </c:pt>
                <c:pt idx="231">
                  <c:v>96.904884983199793</c:v>
                </c:pt>
                <c:pt idx="232">
                  <c:v>96.904884983199793</c:v>
                </c:pt>
                <c:pt idx="233">
                  <c:v>96.904884983199793</c:v>
                </c:pt>
                <c:pt idx="234">
                  <c:v>96.904884983199793</c:v>
                </c:pt>
                <c:pt idx="235">
                  <c:v>96.904884983199793</c:v>
                </c:pt>
                <c:pt idx="236">
                  <c:v>96.904884983199793</c:v>
                </c:pt>
                <c:pt idx="237">
                  <c:v>96.904884983199793</c:v>
                </c:pt>
                <c:pt idx="238">
                  <c:v>96.904884983199793</c:v>
                </c:pt>
                <c:pt idx="239">
                  <c:v>96.904884983199793</c:v>
                </c:pt>
                <c:pt idx="240">
                  <c:v>96.904884983199793</c:v>
                </c:pt>
                <c:pt idx="241">
                  <c:v>96.904884983199793</c:v>
                </c:pt>
                <c:pt idx="242">
                  <c:v>96.904884983199793</c:v>
                </c:pt>
                <c:pt idx="243">
                  <c:v>96.904884983199793</c:v>
                </c:pt>
                <c:pt idx="244">
                  <c:v>96.904884983199793</c:v>
                </c:pt>
                <c:pt idx="245">
                  <c:v>96.904884983199793</c:v>
                </c:pt>
                <c:pt idx="246">
                  <c:v>96.904884983199793</c:v>
                </c:pt>
                <c:pt idx="247">
                  <c:v>96.904884983199793</c:v>
                </c:pt>
                <c:pt idx="248">
                  <c:v>96.904884983199793</c:v>
                </c:pt>
                <c:pt idx="249">
                  <c:v>96.904884983199793</c:v>
                </c:pt>
                <c:pt idx="250">
                  <c:v>96.904884983199793</c:v>
                </c:pt>
                <c:pt idx="251">
                  <c:v>96.904884983199793</c:v>
                </c:pt>
                <c:pt idx="252">
                  <c:v>96.904884983199793</c:v>
                </c:pt>
                <c:pt idx="253">
                  <c:v>96.904884983199793</c:v>
                </c:pt>
                <c:pt idx="254">
                  <c:v>96.904884983199793</c:v>
                </c:pt>
                <c:pt idx="255">
                  <c:v>96.904884983199793</c:v>
                </c:pt>
                <c:pt idx="256">
                  <c:v>96.904884983199793</c:v>
                </c:pt>
                <c:pt idx="257">
                  <c:v>96.904884983199793</c:v>
                </c:pt>
                <c:pt idx="258">
                  <c:v>96.904884983199793</c:v>
                </c:pt>
                <c:pt idx="259">
                  <c:v>96.904884983199793</c:v>
                </c:pt>
                <c:pt idx="260">
                  <c:v>96.904884983199793</c:v>
                </c:pt>
                <c:pt idx="261">
                  <c:v>96.904884983199793</c:v>
                </c:pt>
                <c:pt idx="262">
                  <c:v>96.904884983199793</c:v>
                </c:pt>
                <c:pt idx="263">
                  <c:v>96.904884983199793</c:v>
                </c:pt>
                <c:pt idx="264">
                  <c:v>96.904884983199793</c:v>
                </c:pt>
                <c:pt idx="265">
                  <c:v>96.904884983199793</c:v>
                </c:pt>
                <c:pt idx="266">
                  <c:v>96.904884983199793</c:v>
                </c:pt>
                <c:pt idx="267">
                  <c:v>96.904884983199793</c:v>
                </c:pt>
                <c:pt idx="268">
                  <c:v>96.904884983199793</c:v>
                </c:pt>
                <c:pt idx="269">
                  <c:v>96.904884983199793</c:v>
                </c:pt>
                <c:pt idx="270">
                  <c:v>96.904884983199793</c:v>
                </c:pt>
                <c:pt idx="271">
                  <c:v>96.904884983199793</c:v>
                </c:pt>
                <c:pt idx="272">
                  <c:v>96.904884983199793</c:v>
                </c:pt>
                <c:pt idx="273">
                  <c:v>96.904884983199793</c:v>
                </c:pt>
                <c:pt idx="274">
                  <c:v>96.904884983199793</c:v>
                </c:pt>
                <c:pt idx="275">
                  <c:v>96.904884983199793</c:v>
                </c:pt>
                <c:pt idx="276">
                  <c:v>96.904884983199793</c:v>
                </c:pt>
                <c:pt idx="277">
                  <c:v>96.904884983199793</c:v>
                </c:pt>
                <c:pt idx="278">
                  <c:v>96.904884983199793</c:v>
                </c:pt>
                <c:pt idx="279">
                  <c:v>96.904884983199793</c:v>
                </c:pt>
                <c:pt idx="280">
                  <c:v>96.904884983199793</c:v>
                </c:pt>
                <c:pt idx="281">
                  <c:v>96.904884983199793</c:v>
                </c:pt>
                <c:pt idx="282">
                  <c:v>96.904884983199793</c:v>
                </c:pt>
                <c:pt idx="283">
                  <c:v>96.904884983199793</c:v>
                </c:pt>
                <c:pt idx="284">
                  <c:v>96.904884983199793</c:v>
                </c:pt>
                <c:pt idx="285">
                  <c:v>96.904884983199793</c:v>
                </c:pt>
                <c:pt idx="286">
                  <c:v>96.904884983199793</c:v>
                </c:pt>
                <c:pt idx="287">
                  <c:v>96.904884983199793</c:v>
                </c:pt>
                <c:pt idx="288">
                  <c:v>96.904884983199793</c:v>
                </c:pt>
                <c:pt idx="289">
                  <c:v>96.904884983199793</c:v>
                </c:pt>
                <c:pt idx="290">
                  <c:v>96.904884983199793</c:v>
                </c:pt>
                <c:pt idx="291">
                  <c:v>96.904884983199793</c:v>
                </c:pt>
                <c:pt idx="292">
                  <c:v>96.904884983199793</c:v>
                </c:pt>
                <c:pt idx="293">
                  <c:v>96.904884983199793</c:v>
                </c:pt>
                <c:pt idx="294">
                  <c:v>96.904884983199793</c:v>
                </c:pt>
                <c:pt idx="295">
                  <c:v>96.904884983199793</c:v>
                </c:pt>
                <c:pt idx="296">
                  <c:v>96.904884983199793</c:v>
                </c:pt>
                <c:pt idx="297">
                  <c:v>96.148875678469892</c:v>
                </c:pt>
                <c:pt idx="298">
                  <c:v>96.103644352545885</c:v>
                </c:pt>
                <c:pt idx="299">
                  <c:v>96.103644352545885</c:v>
                </c:pt>
                <c:pt idx="300">
                  <c:v>96.103644352545885</c:v>
                </c:pt>
                <c:pt idx="301">
                  <c:v>96.103644352545885</c:v>
                </c:pt>
                <c:pt idx="302">
                  <c:v>96.103644352545885</c:v>
                </c:pt>
                <c:pt idx="303">
                  <c:v>96.103644352545885</c:v>
                </c:pt>
                <c:pt idx="304">
                  <c:v>96.045489790643586</c:v>
                </c:pt>
                <c:pt idx="305">
                  <c:v>96.045489790643586</c:v>
                </c:pt>
                <c:pt idx="306">
                  <c:v>96.045489790643586</c:v>
                </c:pt>
                <c:pt idx="307">
                  <c:v>96.019643318687002</c:v>
                </c:pt>
                <c:pt idx="308">
                  <c:v>96.006720082708711</c:v>
                </c:pt>
                <c:pt idx="309">
                  <c:v>95.974411992762981</c:v>
                </c:pt>
                <c:pt idx="310">
                  <c:v>95.974411992762981</c:v>
                </c:pt>
                <c:pt idx="311">
                  <c:v>95.974411992762981</c:v>
                </c:pt>
                <c:pt idx="312">
                  <c:v>95.974411992762981</c:v>
                </c:pt>
                <c:pt idx="313">
                  <c:v>95.942103902817266</c:v>
                </c:pt>
                <c:pt idx="314">
                  <c:v>95.90979581287155</c:v>
                </c:pt>
                <c:pt idx="315">
                  <c:v>95.90979581287155</c:v>
                </c:pt>
                <c:pt idx="316">
                  <c:v>95.90979581287155</c:v>
                </c:pt>
                <c:pt idx="317">
                  <c:v>95.90979581287155</c:v>
                </c:pt>
                <c:pt idx="318">
                  <c:v>95.871026104936675</c:v>
                </c:pt>
                <c:pt idx="319">
                  <c:v>95.871026104936675</c:v>
                </c:pt>
                <c:pt idx="320">
                  <c:v>95.83871801499096</c:v>
                </c:pt>
                <c:pt idx="321">
                  <c:v>95.83871801499096</c:v>
                </c:pt>
                <c:pt idx="322">
                  <c:v>95.83871801499096</c:v>
                </c:pt>
                <c:pt idx="323">
                  <c:v>95.774101835099515</c:v>
                </c:pt>
                <c:pt idx="324">
                  <c:v>95.774101835099515</c:v>
                </c:pt>
                <c:pt idx="325">
                  <c:v>95.774101835099515</c:v>
                </c:pt>
                <c:pt idx="326">
                  <c:v>95.774101835099515</c:v>
                </c:pt>
                <c:pt idx="327">
                  <c:v>95.774101835099515</c:v>
                </c:pt>
                <c:pt idx="328">
                  <c:v>95.774101835099515</c:v>
                </c:pt>
                <c:pt idx="329">
                  <c:v>95.774101835099515</c:v>
                </c:pt>
                <c:pt idx="330">
                  <c:v>95.218402688033095</c:v>
                </c:pt>
                <c:pt idx="331">
                  <c:v>95.218402688033095</c:v>
                </c:pt>
                <c:pt idx="332">
                  <c:v>95.218402688033095</c:v>
                </c:pt>
                <c:pt idx="333">
                  <c:v>95.218402688033095</c:v>
                </c:pt>
                <c:pt idx="334">
                  <c:v>95.218402688033095</c:v>
                </c:pt>
                <c:pt idx="335">
                  <c:v>95.218402688033095</c:v>
                </c:pt>
                <c:pt idx="336">
                  <c:v>95.218402688033095</c:v>
                </c:pt>
                <c:pt idx="337">
                  <c:v>95.218402688033095</c:v>
                </c:pt>
                <c:pt idx="338">
                  <c:v>95.218402688033095</c:v>
                </c:pt>
                <c:pt idx="339">
                  <c:v>95.218402688033095</c:v>
                </c:pt>
                <c:pt idx="340">
                  <c:v>95.218402688033095</c:v>
                </c:pt>
                <c:pt idx="341">
                  <c:v>95.218402688033095</c:v>
                </c:pt>
                <c:pt idx="342">
                  <c:v>95.218402688033095</c:v>
                </c:pt>
                <c:pt idx="343">
                  <c:v>95.218402688033095</c:v>
                </c:pt>
                <c:pt idx="344">
                  <c:v>95.218402688033095</c:v>
                </c:pt>
                <c:pt idx="345">
                  <c:v>95.218402688033095</c:v>
                </c:pt>
                <c:pt idx="346">
                  <c:v>95.218402688033095</c:v>
                </c:pt>
                <c:pt idx="347">
                  <c:v>95.218402688033095</c:v>
                </c:pt>
                <c:pt idx="348">
                  <c:v>95.218402688033095</c:v>
                </c:pt>
                <c:pt idx="349">
                  <c:v>95.218402688033095</c:v>
                </c:pt>
                <c:pt idx="350">
                  <c:v>95.218402688033095</c:v>
                </c:pt>
                <c:pt idx="351">
                  <c:v>95.218402688033095</c:v>
                </c:pt>
                <c:pt idx="352">
                  <c:v>95.218402688033095</c:v>
                </c:pt>
                <c:pt idx="353">
                  <c:v>95.218402688033095</c:v>
                </c:pt>
                <c:pt idx="354">
                  <c:v>95.218402688033095</c:v>
                </c:pt>
                <c:pt idx="355">
                  <c:v>95.218402688033095</c:v>
                </c:pt>
                <c:pt idx="356">
                  <c:v>95.218402688033095</c:v>
                </c:pt>
                <c:pt idx="357">
                  <c:v>95.218402688033095</c:v>
                </c:pt>
                <c:pt idx="358">
                  <c:v>95.218402688033095</c:v>
                </c:pt>
                <c:pt idx="359">
                  <c:v>95.218402688033095</c:v>
                </c:pt>
                <c:pt idx="360">
                  <c:v>95.218402688033095</c:v>
                </c:pt>
                <c:pt idx="361">
                  <c:v>95.218402688033095</c:v>
                </c:pt>
                <c:pt idx="362">
                  <c:v>95.218402688033095</c:v>
                </c:pt>
                <c:pt idx="363">
                  <c:v>95.218402688033095</c:v>
                </c:pt>
                <c:pt idx="364">
                  <c:v>95.218402688033095</c:v>
                </c:pt>
                <c:pt idx="365">
                  <c:v>95.218402688033095</c:v>
                </c:pt>
                <c:pt idx="366">
                  <c:v>95.218402688033095</c:v>
                </c:pt>
                <c:pt idx="367">
                  <c:v>95.218402688033095</c:v>
                </c:pt>
                <c:pt idx="368">
                  <c:v>95.218402688033095</c:v>
                </c:pt>
                <c:pt idx="369">
                  <c:v>95.218402688033095</c:v>
                </c:pt>
                <c:pt idx="370">
                  <c:v>95.218402688033095</c:v>
                </c:pt>
                <c:pt idx="371">
                  <c:v>95.218402688033095</c:v>
                </c:pt>
                <c:pt idx="372">
                  <c:v>95.218402688033095</c:v>
                </c:pt>
                <c:pt idx="373">
                  <c:v>95.218402688033095</c:v>
                </c:pt>
                <c:pt idx="374">
                  <c:v>95.218402688033095</c:v>
                </c:pt>
                <c:pt idx="375">
                  <c:v>95.218402688033095</c:v>
                </c:pt>
                <c:pt idx="376">
                  <c:v>95.218402688033095</c:v>
                </c:pt>
                <c:pt idx="377">
                  <c:v>95.218402688033095</c:v>
                </c:pt>
                <c:pt idx="378">
                  <c:v>95.218402688033095</c:v>
                </c:pt>
                <c:pt idx="379">
                  <c:v>95.218402688033095</c:v>
                </c:pt>
                <c:pt idx="380">
                  <c:v>95.218402688033095</c:v>
                </c:pt>
                <c:pt idx="381">
                  <c:v>95.218402688033095</c:v>
                </c:pt>
                <c:pt idx="382">
                  <c:v>95.218402688033095</c:v>
                </c:pt>
                <c:pt idx="383">
                  <c:v>95.218402688033095</c:v>
                </c:pt>
                <c:pt idx="384">
                  <c:v>95.218402688033095</c:v>
                </c:pt>
                <c:pt idx="385">
                  <c:v>95.218402688033095</c:v>
                </c:pt>
                <c:pt idx="386">
                  <c:v>95.218402688033095</c:v>
                </c:pt>
                <c:pt idx="387">
                  <c:v>95.218402688033095</c:v>
                </c:pt>
                <c:pt idx="388">
                  <c:v>95.218402688033095</c:v>
                </c:pt>
                <c:pt idx="389">
                  <c:v>95.218402688033095</c:v>
                </c:pt>
                <c:pt idx="390">
                  <c:v>95.218402688033095</c:v>
                </c:pt>
                <c:pt idx="391">
                  <c:v>95.218402688033095</c:v>
                </c:pt>
                <c:pt idx="392">
                  <c:v>95.218402688033095</c:v>
                </c:pt>
                <c:pt idx="393">
                  <c:v>95.218402688033095</c:v>
                </c:pt>
                <c:pt idx="394">
                  <c:v>95.218402688033095</c:v>
                </c:pt>
                <c:pt idx="395">
                  <c:v>95.218402688033095</c:v>
                </c:pt>
                <c:pt idx="396">
                  <c:v>95.218402688033095</c:v>
                </c:pt>
                <c:pt idx="397">
                  <c:v>95.218402688033095</c:v>
                </c:pt>
                <c:pt idx="398">
                  <c:v>95.218402688033095</c:v>
                </c:pt>
                <c:pt idx="399">
                  <c:v>95.218402688033095</c:v>
                </c:pt>
                <c:pt idx="400">
                  <c:v>95.218402688033095</c:v>
                </c:pt>
                <c:pt idx="401">
                  <c:v>95.218402688033095</c:v>
                </c:pt>
                <c:pt idx="402">
                  <c:v>95.218402688033095</c:v>
                </c:pt>
                <c:pt idx="403">
                  <c:v>95.218402688033095</c:v>
                </c:pt>
                <c:pt idx="404">
                  <c:v>95.218402688033095</c:v>
                </c:pt>
                <c:pt idx="405">
                  <c:v>95.218402688033095</c:v>
                </c:pt>
                <c:pt idx="406">
                  <c:v>95.218402688033095</c:v>
                </c:pt>
                <c:pt idx="407">
                  <c:v>95.218402688033095</c:v>
                </c:pt>
                <c:pt idx="408">
                  <c:v>95.218402688033095</c:v>
                </c:pt>
                <c:pt idx="409">
                  <c:v>94.643318686999223</c:v>
                </c:pt>
                <c:pt idx="410">
                  <c:v>94.643318686999223</c:v>
                </c:pt>
                <c:pt idx="411">
                  <c:v>94.643318686999223</c:v>
                </c:pt>
                <c:pt idx="412">
                  <c:v>94.643318686999223</c:v>
                </c:pt>
                <c:pt idx="413">
                  <c:v>94.643318686999223</c:v>
                </c:pt>
                <c:pt idx="414">
                  <c:v>94.643318686999223</c:v>
                </c:pt>
                <c:pt idx="415">
                  <c:v>94.643318686999223</c:v>
                </c:pt>
                <c:pt idx="416">
                  <c:v>94.643318686999223</c:v>
                </c:pt>
                <c:pt idx="417">
                  <c:v>94.643318686999223</c:v>
                </c:pt>
                <c:pt idx="418">
                  <c:v>94.643318686999223</c:v>
                </c:pt>
                <c:pt idx="419">
                  <c:v>94.572240889118632</c:v>
                </c:pt>
                <c:pt idx="420">
                  <c:v>94.494701473248895</c:v>
                </c:pt>
                <c:pt idx="421">
                  <c:v>94.494701473248895</c:v>
                </c:pt>
                <c:pt idx="422">
                  <c:v>94.494701473248895</c:v>
                </c:pt>
                <c:pt idx="423">
                  <c:v>94.494701473248895</c:v>
                </c:pt>
                <c:pt idx="424">
                  <c:v>94.494701473248895</c:v>
                </c:pt>
                <c:pt idx="425">
                  <c:v>94.494701473248895</c:v>
                </c:pt>
                <c:pt idx="426">
                  <c:v>94.494701473248895</c:v>
                </c:pt>
                <c:pt idx="427">
                  <c:v>94.494701473248895</c:v>
                </c:pt>
                <c:pt idx="428">
                  <c:v>94.494701473248895</c:v>
                </c:pt>
                <c:pt idx="429">
                  <c:v>94.494701473248895</c:v>
                </c:pt>
                <c:pt idx="430">
                  <c:v>94.494701473248895</c:v>
                </c:pt>
                <c:pt idx="431">
                  <c:v>94.410700439390027</c:v>
                </c:pt>
                <c:pt idx="432">
                  <c:v>94.410700439390027</c:v>
                </c:pt>
                <c:pt idx="433">
                  <c:v>94.391315585422589</c:v>
                </c:pt>
                <c:pt idx="434">
                  <c:v>94.371930731455151</c:v>
                </c:pt>
                <c:pt idx="435">
                  <c:v>94.371930731455151</c:v>
                </c:pt>
                <c:pt idx="436">
                  <c:v>94.352545877487728</c:v>
                </c:pt>
                <c:pt idx="437">
                  <c:v>94.275006461617991</c:v>
                </c:pt>
                <c:pt idx="438">
                  <c:v>94.275006461617991</c:v>
                </c:pt>
                <c:pt idx="439">
                  <c:v>94.275006461617991</c:v>
                </c:pt>
                <c:pt idx="440">
                  <c:v>94.275006461617991</c:v>
                </c:pt>
                <c:pt idx="441">
                  <c:v>94.275006461617991</c:v>
                </c:pt>
                <c:pt idx="442">
                  <c:v>94.275006461617991</c:v>
                </c:pt>
                <c:pt idx="443">
                  <c:v>94.275006461617991</c:v>
                </c:pt>
                <c:pt idx="444">
                  <c:v>94.275006461617991</c:v>
                </c:pt>
                <c:pt idx="445">
                  <c:v>94.275006461617991</c:v>
                </c:pt>
                <c:pt idx="446">
                  <c:v>94.275006461617991</c:v>
                </c:pt>
                <c:pt idx="447">
                  <c:v>94.275006461617991</c:v>
                </c:pt>
                <c:pt idx="448">
                  <c:v>93.622383044714397</c:v>
                </c:pt>
                <c:pt idx="449">
                  <c:v>93.622383044714397</c:v>
                </c:pt>
                <c:pt idx="450">
                  <c:v>93.622383044714397</c:v>
                </c:pt>
                <c:pt idx="451">
                  <c:v>93.622383044714397</c:v>
                </c:pt>
                <c:pt idx="452">
                  <c:v>93.622383044714397</c:v>
                </c:pt>
                <c:pt idx="453">
                  <c:v>93.622383044714397</c:v>
                </c:pt>
                <c:pt idx="454">
                  <c:v>93.622383044714397</c:v>
                </c:pt>
                <c:pt idx="455">
                  <c:v>93.622383044714397</c:v>
                </c:pt>
                <c:pt idx="456">
                  <c:v>93.622383044714397</c:v>
                </c:pt>
                <c:pt idx="457">
                  <c:v>93.622383044714397</c:v>
                </c:pt>
                <c:pt idx="458">
                  <c:v>93.622383044714397</c:v>
                </c:pt>
                <c:pt idx="459">
                  <c:v>93.622383044714397</c:v>
                </c:pt>
                <c:pt idx="460">
                  <c:v>93.622383044714397</c:v>
                </c:pt>
                <c:pt idx="461">
                  <c:v>93.622383044714397</c:v>
                </c:pt>
                <c:pt idx="462">
                  <c:v>93.622383044714397</c:v>
                </c:pt>
                <c:pt idx="463">
                  <c:v>93.622383044714397</c:v>
                </c:pt>
                <c:pt idx="464">
                  <c:v>93.622383044714397</c:v>
                </c:pt>
                <c:pt idx="465">
                  <c:v>93.622383044714397</c:v>
                </c:pt>
                <c:pt idx="466">
                  <c:v>93.622383044714397</c:v>
                </c:pt>
                <c:pt idx="467">
                  <c:v>93.622383044714397</c:v>
                </c:pt>
                <c:pt idx="468">
                  <c:v>93.622383044714397</c:v>
                </c:pt>
                <c:pt idx="469">
                  <c:v>93.622383044714397</c:v>
                </c:pt>
                <c:pt idx="470">
                  <c:v>93.622383044714397</c:v>
                </c:pt>
                <c:pt idx="471">
                  <c:v>93.622383044714397</c:v>
                </c:pt>
                <c:pt idx="472">
                  <c:v>93.622383044714397</c:v>
                </c:pt>
                <c:pt idx="473">
                  <c:v>93.622383044714397</c:v>
                </c:pt>
                <c:pt idx="474">
                  <c:v>93.622383044714397</c:v>
                </c:pt>
                <c:pt idx="475">
                  <c:v>93.622383044714397</c:v>
                </c:pt>
                <c:pt idx="476">
                  <c:v>93.622383044714397</c:v>
                </c:pt>
                <c:pt idx="477">
                  <c:v>93.622383044714397</c:v>
                </c:pt>
                <c:pt idx="478">
                  <c:v>93.622383044714397</c:v>
                </c:pt>
                <c:pt idx="479">
                  <c:v>93.622383044714397</c:v>
                </c:pt>
                <c:pt idx="480">
                  <c:v>93.622383044714397</c:v>
                </c:pt>
                <c:pt idx="481">
                  <c:v>93.622383044714397</c:v>
                </c:pt>
                <c:pt idx="482">
                  <c:v>93.622383044714397</c:v>
                </c:pt>
                <c:pt idx="483">
                  <c:v>93.622383044714397</c:v>
                </c:pt>
                <c:pt idx="484">
                  <c:v>93.622383044714397</c:v>
                </c:pt>
                <c:pt idx="485">
                  <c:v>93.622383044714397</c:v>
                </c:pt>
                <c:pt idx="486">
                  <c:v>93.622383044714397</c:v>
                </c:pt>
                <c:pt idx="487">
                  <c:v>93.622383044714397</c:v>
                </c:pt>
                <c:pt idx="488">
                  <c:v>93.622383044714397</c:v>
                </c:pt>
                <c:pt idx="489">
                  <c:v>93.622383044714397</c:v>
                </c:pt>
                <c:pt idx="490">
                  <c:v>93.622383044714397</c:v>
                </c:pt>
                <c:pt idx="491">
                  <c:v>93.622383044714397</c:v>
                </c:pt>
                <c:pt idx="492">
                  <c:v>93.622383044714397</c:v>
                </c:pt>
                <c:pt idx="493">
                  <c:v>93.622383044714397</c:v>
                </c:pt>
                <c:pt idx="494">
                  <c:v>93.622383044714397</c:v>
                </c:pt>
                <c:pt idx="495">
                  <c:v>93.622383044714397</c:v>
                </c:pt>
                <c:pt idx="496">
                  <c:v>93.622383044714397</c:v>
                </c:pt>
                <c:pt idx="497">
                  <c:v>93.622383044714397</c:v>
                </c:pt>
                <c:pt idx="498">
                  <c:v>93.622383044714397</c:v>
                </c:pt>
                <c:pt idx="499">
                  <c:v>93.622383044714397</c:v>
                </c:pt>
                <c:pt idx="500">
                  <c:v>93.622383044714397</c:v>
                </c:pt>
                <c:pt idx="501">
                  <c:v>93.622383044714397</c:v>
                </c:pt>
                <c:pt idx="502">
                  <c:v>93.622383044714397</c:v>
                </c:pt>
                <c:pt idx="503">
                  <c:v>93.622383044714397</c:v>
                </c:pt>
                <c:pt idx="504">
                  <c:v>93.622383044714397</c:v>
                </c:pt>
                <c:pt idx="505">
                  <c:v>93.622383044714397</c:v>
                </c:pt>
                <c:pt idx="506">
                  <c:v>93.622383044714397</c:v>
                </c:pt>
                <c:pt idx="507">
                  <c:v>93.622383044714397</c:v>
                </c:pt>
                <c:pt idx="508">
                  <c:v>93.622383044714397</c:v>
                </c:pt>
                <c:pt idx="509">
                  <c:v>93.622383044714397</c:v>
                </c:pt>
                <c:pt idx="510">
                  <c:v>93.622383044714397</c:v>
                </c:pt>
                <c:pt idx="511">
                  <c:v>93.622383044714397</c:v>
                </c:pt>
                <c:pt idx="512">
                  <c:v>93.622383044714397</c:v>
                </c:pt>
                <c:pt idx="513">
                  <c:v>93.622383044714397</c:v>
                </c:pt>
                <c:pt idx="514">
                  <c:v>93.622383044714397</c:v>
                </c:pt>
                <c:pt idx="515">
                  <c:v>93.622383044714397</c:v>
                </c:pt>
                <c:pt idx="516">
                  <c:v>93.622383044714397</c:v>
                </c:pt>
                <c:pt idx="517">
                  <c:v>93.622383044714397</c:v>
                </c:pt>
                <c:pt idx="518">
                  <c:v>93.622383044714397</c:v>
                </c:pt>
                <c:pt idx="519">
                  <c:v>93.622383044714397</c:v>
                </c:pt>
                <c:pt idx="520">
                  <c:v>93.622383044714397</c:v>
                </c:pt>
                <c:pt idx="521">
                  <c:v>93.622383044714397</c:v>
                </c:pt>
                <c:pt idx="522">
                  <c:v>93.622383044714397</c:v>
                </c:pt>
                <c:pt idx="523">
                  <c:v>93.622383044714397</c:v>
                </c:pt>
                <c:pt idx="524">
                  <c:v>93.622383044714397</c:v>
                </c:pt>
                <c:pt idx="525">
                  <c:v>93.622383044714397</c:v>
                </c:pt>
                <c:pt idx="526">
                  <c:v>93.622383044714397</c:v>
                </c:pt>
                <c:pt idx="527">
                  <c:v>93.622383044714397</c:v>
                </c:pt>
                <c:pt idx="528">
                  <c:v>93.622383044714397</c:v>
                </c:pt>
                <c:pt idx="529">
                  <c:v>93.622383044714397</c:v>
                </c:pt>
                <c:pt idx="530">
                  <c:v>93.622383044714397</c:v>
                </c:pt>
                <c:pt idx="531">
                  <c:v>93.622383044714397</c:v>
                </c:pt>
                <c:pt idx="532">
                  <c:v>93.622383044714397</c:v>
                </c:pt>
                <c:pt idx="533">
                  <c:v>93.622383044714397</c:v>
                </c:pt>
                <c:pt idx="534">
                  <c:v>93.622383044714397</c:v>
                </c:pt>
                <c:pt idx="535">
                  <c:v>93.622383044714397</c:v>
                </c:pt>
                <c:pt idx="536">
                  <c:v>93.622383044714397</c:v>
                </c:pt>
                <c:pt idx="537">
                  <c:v>93.622383044714397</c:v>
                </c:pt>
                <c:pt idx="538">
                  <c:v>93.027914189713101</c:v>
                </c:pt>
                <c:pt idx="539">
                  <c:v>93.027914189713101</c:v>
                </c:pt>
                <c:pt idx="540">
                  <c:v>92.872835357973642</c:v>
                </c:pt>
                <c:pt idx="541">
                  <c:v>92.872835357973642</c:v>
                </c:pt>
                <c:pt idx="542">
                  <c:v>92.872835357973642</c:v>
                </c:pt>
                <c:pt idx="543">
                  <c:v>92.872835357973642</c:v>
                </c:pt>
                <c:pt idx="544">
                  <c:v>92.872835357973642</c:v>
                </c:pt>
                <c:pt idx="545">
                  <c:v>92.872835357973642</c:v>
                </c:pt>
                <c:pt idx="546">
                  <c:v>92.872835357973642</c:v>
                </c:pt>
                <c:pt idx="547">
                  <c:v>92.872835357973642</c:v>
                </c:pt>
                <c:pt idx="548">
                  <c:v>92.872835357973642</c:v>
                </c:pt>
                <c:pt idx="549">
                  <c:v>92.872835357973642</c:v>
                </c:pt>
                <c:pt idx="550">
                  <c:v>92.872835357973642</c:v>
                </c:pt>
                <c:pt idx="551">
                  <c:v>92.872835357973642</c:v>
                </c:pt>
                <c:pt idx="552">
                  <c:v>92.872835357973642</c:v>
                </c:pt>
                <c:pt idx="553">
                  <c:v>92.872835357973642</c:v>
                </c:pt>
                <c:pt idx="554">
                  <c:v>92.872835357973642</c:v>
                </c:pt>
                <c:pt idx="555">
                  <c:v>92.872835357973642</c:v>
                </c:pt>
                <c:pt idx="556">
                  <c:v>92.872835357973642</c:v>
                </c:pt>
                <c:pt idx="557">
                  <c:v>92.872835357973642</c:v>
                </c:pt>
                <c:pt idx="558">
                  <c:v>92.872835357973642</c:v>
                </c:pt>
                <c:pt idx="559">
                  <c:v>92.872835357973642</c:v>
                </c:pt>
                <c:pt idx="560">
                  <c:v>92.872835357973642</c:v>
                </c:pt>
                <c:pt idx="561">
                  <c:v>92.872835357973642</c:v>
                </c:pt>
                <c:pt idx="562">
                  <c:v>92.711294908245023</c:v>
                </c:pt>
                <c:pt idx="563">
                  <c:v>92.711294908245023</c:v>
                </c:pt>
                <c:pt idx="564">
                  <c:v>92.711294908245023</c:v>
                </c:pt>
                <c:pt idx="565">
                  <c:v>92.685448436288439</c:v>
                </c:pt>
                <c:pt idx="566">
                  <c:v>92.666063582321016</c:v>
                </c:pt>
                <c:pt idx="567">
                  <c:v>92.666063582321016</c:v>
                </c:pt>
                <c:pt idx="568">
                  <c:v>92.575600930472987</c:v>
                </c:pt>
                <c:pt idx="569">
                  <c:v>92.575600930472987</c:v>
                </c:pt>
                <c:pt idx="570">
                  <c:v>92.575600930472987</c:v>
                </c:pt>
                <c:pt idx="571">
                  <c:v>92.575600930472987</c:v>
                </c:pt>
                <c:pt idx="572">
                  <c:v>92.575600930472987</c:v>
                </c:pt>
                <c:pt idx="573">
                  <c:v>92.575600930472987</c:v>
                </c:pt>
                <c:pt idx="574">
                  <c:v>92.575600930472987</c:v>
                </c:pt>
                <c:pt idx="575">
                  <c:v>92.575600930472987</c:v>
                </c:pt>
                <c:pt idx="576">
                  <c:v>92.575600930472987</c:v>
                </c:pt>
                <c:pt idx="577">
                  <c:v>92.575600930472987</c:v>
                </c:pt>
                <c:pt idx="578">
                  <c:v>92.575600930472987</c:v>
                </c:pt>
                <c:pt idx="579">
                  <c:v>92.575600930472987</c:v>
                </c:pt>
                <c:pt idx="580">
                  <c:v>92.491599896614105</c:v>
                </c:pt>
                <c:pt idx="581">
                  <c:v>92.478676660635827</c:v>
                </c:pt>
                <c:pt idx="582">
                  <c:v>92.465753424657535</c:v>
                </c:pt>
                <c:pt idx="583">
                  <c:v>92.452830188679243</c:v>
                </c:pt>
                <c:pt idx="584">
                  <c:v>92.439906952700952</c:v>
                </c:pt>
                <c:pt idx="585">
                  <c:v>92.336521064874646</c:v>
                </c:pt>
                <c:pt idx="586">
                  <c:v>92.336521064874646</c:v>
                </c:pt>
                <c:pt idx="587">
                  <c:v>92.336521064874646</c:v>
                </c:pt>
                <c:pt idx="588">
                  <c:v>92.336521064874646</c:v>
                </c:pt>
                <c:pt idx="589">
                  <c:v>92.336521064874646</c:v>
                </c:pt>
                <c:pt idx="590">
                  <c:v>92.336521064874646</c:v>
                </c:pt>
                <c:pt idx="591">
                  <c:v>92.336521064874646</c:v>
                </c:pt>
                <c:pt idx="592">
                  <c:v>92.336521064874646</c:v>
                </c:pt>
                <c:pt idx="593">
                  <c:v>92.336521064874646</c:v>
                </c:pt>
                <c:pt idx="594">
                  <c:v>92.336521064874646</c:v>
                </c:pt>
                <c:pt idx="595">
                  <c:v>92.336521064874646</c:v>
                </c:pt>
                <c:pt idx="596">
                  <c:v>92.336521064874646</c:v>
                </c:pt>
                <c:pt idx="597">
                  <c:v>92.336521064874646</c:v>
                </c:pt>
                <c:pt idx="598">
                  <c:v>92.336521064874646</c:v>
                </c:pt>
                <c:pt idx="599">
                  <c:v>92.336521064874646</c:v>
                </c:pt>
                <c:pt idx="600">
                  <c:v>91.696820883949343</c:v>
                </c:pt>
                <c:pt idx="601">
                  <c:v>91.696820883949343</c:v>
                </c:pt>
                <c:pt idx="602">
                  <c:v>91.696820883949343</c:v>
                </c:pt>
                <c:pt idx="603">
                  <c:v>91.696820883949343</c:v>
                </c:pt>
                <c:pt idx="604">
                  <c:v>91.696820883949343</c:v>
                </c:pt>
                <c:pt idx="605">
                  <c:v>91.696820883949343</c:v>
                </c:pt>
                <c:pt idx="606">
                  <c:v>91.696820883949343</c:v>
                </c:pt>
                <c:pt idx="607">
                  <c:v>91.696820883949343</c:v>
                </c:pt>
                <c:pt idx="608">
                  <c:v>91.696820883949343</c:v>
                </c:pt>
                <c:pt idx="609">
                  <c:v>91.696820883949343</c:v>
                </c:pt>
                <c:pt idx="610">
                  <c:v>91.696820883949343</c:v>
                </c:pt>
                <c:pt idx="611">
                  <c:v>91.696820883949343</c:v>
                </c:pt>
                <c:pt idx="612">
                  <c:v>91.696820883949343</c:v>
                </c:pt>
                <c:pt idx="613">
                  <c:v>91.696820883949343</c:v>
                </c:pt>
                <c:pt idx="614">
                  <c:v>91.696820883949343</c:v>
                </c:pt>
                <c:pt idx="615">
                  <c:v>91.696820883949343</c:v>
                </c:pt>
                <c:pt idx="616">
                  <c:v>91.696820883949343</c:v>
                </c:pt>
                <c:pt idx="617">
                  <c:v>91.696820883949343</c:v>
                </c:pt>
                <c:pt idx="618">
                  <c:v>91.696820883949343</c:v>
                </c:pt>
                <c:pt idx="619">
                  <c:v>91.696820883949343</c:v>
                </c:pt>
                <c:pt idx="620">
                  <c:v>91.696820883949343</c:v>
                </c:pt>
                <c:pt idx="621">
                  <c:v>91.696820883949343</c:v>
                </c:pt>
                <c:pt idx="622">
                  <c:v>91.696820883949343</c:v>
                </c:pt>
                <c:pt idx="623">
                  <c:v>91.696820883949343</c:v>
                </c:pt>
                <c:pt idx="624">
                  <c:v>91.696820883949343</c:v>
                </c:pt>
                <c:pt idx="625">
                  <c:v>91.696820883949343</c:v>
                </c:pt>
                <c:pt idx="626">
                  <c:v>91.696820883949343</c:v>
                </c:pt>
                <c:pt idx="627">
                  <c:v>91.696820883949343</c:v>
                </c:pt>
                <c:pt idx="628">
                  <c:v>91.696820883949343</c:v>
                </c:pt>
                <c:pt idx="629">
                  <c:v>91.696820883949343</c:v>
                </c:pt>
                <c:pt idx="630">
                  <c:v>91.696820883949343</c:v>
                </c:pt>
                <c:pt idx="631">
                  <c:v>91.696820883949343</c:v>
                </c:pt>
                <c:pt idx="632">
                  <c:v>91.696820883949343</c:v>
                </c:pt>
                <c:pt idx="633">
                  <c:v>91.696820883949343</c:v>
                </c:pt>
                <c:pt idx="634">
                  <c:v>91.696820883949343</c:v>
                </c:pt>
                <c:pt idx="635">
                  <c:v>91.696820883949343</c:v>
                </c:pt>
                <c:pt idx="636">
                  <c:v>91.696820883949343</c:v>
                </c:pt>
                <c:pt idx="637">
                  <c:v>91.696820883949343</c:v>
                </c:pt>
                <c:pt idx="638">
                  <c:v>91.696820883949343</c:v>
                </c:pt>
                <c:pt idx="639">
                  <c:v>91.696820883949343</c:v>
                </c:pt>
                <c:pt idx="640">
                  <c:v>91.696820883949343</c:v>
                </c:pt>
                <c:pt idx="641">
                  <c:v>91.696820883949343</c:v>
                </c:pt>
                <c:pt idx="642">
                  <c:v>91.696820883949343</c:v>
                </c:pt>
                <c:pt idx="643">
                  <c:v>91.696820883949343</c:v>
                </c:pt>
                <c:pt idx="644">
                  <c:v>91.696820883949343</c:v>
                </c:pt>
                <c:pt idx="645">
                  <c:v>91.696820883949343</c:v>
                </c:pt>
                <c:pt idx="646">
                  <c:v>91.696820883949343</c:v>
                </c:pt>
                <c:pt idx="647">
                  <c:v>91.696820883949343</c:v>
                </c:pt>
                <c:pt idx="648">
                  <c:v>91.696820883949343</c:v>
                </c:pt>
                <c:pt idx="649">
                  <c:v>91.696820883949343</c:v>
                </c:pt>
                <c:pt idx="650">
                  <c:v>91.696820883949343</c:v>
                </c:pt>
                <c:pt idx="651">
                  <c:v>91.696820883949343</c:v>
                </c:pt>
                <c:pt idx="652">
                  <c:v>91.696820883949343</c:v>
                </c:pt>
                <c:pt idx="653">
                  <c:v>91.696820883949343</c:v>
                </c:pt>
                <c:pt idx="654">
                  <c:v>91.696820883949343</c:v>
                </c:pt>
                <c:pt idx="655">
                  <c:v>91.696820883949343</c:v>
                </c:pt>
                <c:pt idx="656">
                  <c:v>91.696820883949343</c:v>
                </c:pt>
                <c:pt idx="657">
                  <c:v>91.696820883949343</c:v>
                </c:pt>
                <c:pt idx="658">
                  <c:v>91.696820883949343</c:v>
                </c:pt>
                <c:pt idx="659">
                  <c:v>91.696820883949343</c:v>
                </c:pt>
                <c:pt idx="660">
                  <c:v>91.696820883949343</c:v>
                </c:pt>
                <c:pt idx="661">
                  <c:v>91.696820883949343</c:v>
                </c:pt>
                <c:pt idx="662">
                  <c:v>91.696820883949343</c:v>
                </c:pt>
                <c:pt idx="663">
                  <c:v>91.696820883949343</c:v>
                </c:pt>
                <c:pt idx="664">
                  <c:v>91.696820883949343</c:v>
                </c:pt>
                <c:pt idx="665">
                  <c:v>91.696820883949343</c:v>
                </c:pt>
                <c:pt idx="666">
                  <c:v>91.696820883949343</c:v>
                </c:pt>
                <c:pt idx="667">
                  <c:v>91.696820883949343</c:v>
                </c:pt>
                <c:pt idx="668">
                  <c:v>91.696820883949343</c:v>
                </c:pt>
                <c:pt idx="669">
                  <c:v>91.696820883949343</c:v>
                </c:pt>
                <c:pt idx="670">
                  <c:v>91.696820883949343</c:v>
                </c:pt>
                <c:pt idx="671">
                  <c:v>91.696820883949343</c:v>
                </c:pt>
                <c:pt idx="672">
                  <c:v>91.696820883949343</c:v>
                </c:pt>
                <c:pt idx="673">
                  <c:v>91.696820883949343</c:v>
                </c:pt>
                <c:pt idx="674">
                  <c:v>91.696820883949343</c:v>
                </c:pt>
                <c:pt idx="675">
                  <c:v>91.696820883949343</c:v>
                </c:pt>
                <c:pt idx="676">
                  <c:v>91.696820883949343</c:v>
                </c:pt>
                <c:pt idx="677">
                  <c:v>91.696820883949343</c:v>
                </c:pt>
                <c:pt idx="678">
                  <c:v>91.696820883949343</c:v>
                </c:pt>
                <c:pt idx="679">
                  <c:v>91.696820883949343</c:v>
                </c:pt>
                <c:pt idx="680">
                  <c:v>91.696820883949343</c:v>
                </c:pt>
                <c:pt idx="681">
                  <c:v>91.696820883949343</c:v>
                </c:pt>
                <c:pt idx="682">
                  <c:v>91.696820883949343</c:v>
                </c:pt>
                <c:pt idx="683">
                  <c:v>91.696820883949343</c:v>
                </c:pt>
                <c:pt idx="684">
                  <c:v>91.005427759110873</c:v>
                </c:pt>
                <c:pt idx="685">
                  <c:v>91.005427759110873</c:v>
                </c:pt>
                <c:pt idx="686">
                  <c:v>91.005427759110873</c:v>
                </c:pt>
                <c:pt idx="687">
                  <c:v>91.005427759110873</c:v>
                </c:pt>
                <c:pt idx="688">
                  <c:v>91.005427759110873</c:v>
                </c:pt>
                <c:pt idx="689">
                  <c:v>91.005427759110873</c:v>
                </c:pt>
                <c:pt idx="690">
                  <c:v>91.005427759110873</c:v>
                </c:pt>
                <c:pt idx="691">
                  <c:v>91.005427759110873</c:v>
                </c:pt>
                <c:pt idx="692">
                  <c:v>91.005427759110873</c:v>
                </c:pt>
                <c:pt idx="693">
                  <c:v>91.005427759110873</c:v>
                </c:pt>
                <c:pt idx="694">
                  <c:v>91.005427759110873</c:v>
                </c:pt>
                <c:pt idx="695">
                  <c:v>91.005427759110873</c:v>
                </c:pt>
                <c:pt idx="696">
                  <c:v>91.005427759110873</c:v>
                </c:pt>
                <c:pt idx="697">
                  <c:v>91.005427759110873</c:v>
                </c:pt>
                <c:pt idx="698">
                  <c:v>91.005427759110873</c:v>
                </c:pt>
                <c:pt idx="699">
                  <c:v>91.005427759110873</c:v>
                </c:pt>
                <c:pt idx="700">
                  <c:v>91.005427759110873</c:v>
                </c:pt>
                <c:pt idx="701">
                  <c:v>91.005427759110873</c:v>
                </c:pt>
                <c:pt idx="702">
                  <c:v>91.005427759110873</c:v>
                </c:pt>
                <c:pt idx="703">
                  <c:v>91.005427759110873</c:v>
                </c:pt>
                <c:pt idx="704">
                  <c:v>91.005427759110873</c:v>
                </c:pt>
                <c:pt idx="705">
                  <c:v>91.005427759110873</c:v>
                </c:pt>
                <c:pt idx="706">
                  <c:v>91.005427759110873</c:v>
                </c:pt>
                <c:pt idx="707">
                  <c:v>90.850348927371414</c:v>
                </c:pt>
                <c:pt idx="708">
                  <c:v>90.83096407340399</c:v>
                </c:pt>
                <c:pt idx="709">
                  <c:v>90.83096407340399</c:v>
                </c:pt>
                <c:pt idx="710">
                  <c:v>90.72757818557767</c:v>
                </c:pt>
                <c:pt idx="711">
                  <c:v>90.72757818557767</c:v>
                </c:pt>
                <c:pt idx="712">
                  <c:v>90.72757818557767</c:v>
                </c:pt>
                <c:pt idx="713">
                  <c:v>90.72757818557767</c:v>
                </c:pt>
                <c:pt idx="714">
                  <c:v>90.72757818557767</c:v>
                </c:pt>
                <c:pt idx="715">
                  <c:v>90.72757818557767</c:v>
                </c:pt>
                <c:pt idx="716">
                  <c:v>90.72757818557767</c:v>
                </c:pt>
                <c:pt idx="717">
                  <c:v>90.72757818557767</c:v>
                </c:pt>
                <c:pt idx="718">
                  <c:v>90.72757818557767</c:v>
                </c:pt>
                <c:pt idx="719">
                  <c:v>90.72757818557767</c:v>
                </c:pt>
                <c:pt idx="720">
                  <c:v>90.72757818557767</c:v>
                </c:pt>
                <c:pt idx="721">
                  <c:v>90.72757818557767</c:v>
                </c:pt>
                <c:pt idx="722">
                  <c:v>90.72757818557767</c:v>
                </c:pt>
                <c:pt idx="723">
                  <c:v>90.72757818557767</c:v>
                </c:pt>
                <c:pt idx="724">
                  <c:v>90.624192297751364</c:v>
                </c:pt>
                <c:pt idx="725">
                  <c:v>90.624192297751364</c:v>
                </c:pt>
                <c:pt idx="726">
                  <c:v>90.604807443783926</c:v>
                </c:pt>
                <c:pt idx="727">
                  <c:v>90.591884207805634</c:v>
                </c:pt>
                <c:pt idx="728">
                  <c:v>90.443266994055321</c:v>
                </c:pt>
                <c:pt idx="729">
                  <c:v>90.443266994055321</c:v>
                </c:pt>
                <c:pt idx="730">
                  <c:v>90.443266994055321</c:v>
                </c:pt>
                <c:pt idx="731">
                  <c:v>90.443266994055321</c:v>
                </c:pt>
                <c:pt idx="732">
                  <c:v>90.443266994055321</c:v>
                </c:pt>
                <c:pt idx="733">
                  <c:v>90.443266994055321</c:v>
                </c:pt>
                <c:pt idx="734">
                  <c:v>90.443266994055321</c:v>
                </c:pt>
                <c:pt idx="735">
                  <c:v>90.443266994055321</c:v>
                </c:pt>
                <c:pt idx="736">
                  <c:v>90.443266994055321</c:v>
                </c:pt>
                <c:pt idx="737">
                  <c:v>90.443266994055321</c:v>
                </c:pt>
                <c:pt idx="738">
                  <c:v>90.443266994055321</c:v>
                </c:pt>
                <c:pt idx="739">
                  <c:v>90.443266994055321</c:v>
                </c:pt>
                <c:pt idx="740">
                  <c:v>90.443266994055321</c:v>
                </c:pt>
                <c:pt idx="741">
                  <c:v>90.443266994055321</c:v>
                </c:pt>
                <c:pt idx="742">
                  <c:v>90.443266994055321</c:v>
                </c:pt>
                <c:pt idx="743">
                  <c:v>90.443266994055321</c:v>
                </c:pt>
                <c:pt idx="744">
                  <c:v>90.443266994055321</c:v>
                </c:pt>
                <c:pt idx="745">
                  <c:v>90.443266994055321</c:v>
                </c:pt>
                <c:pt idx="746">
                  <c:v>90.443266994055321</c:v>
                </c:pt>
                <c:pt idx="747">
                  <c:v>90.443266994055321</c:v>
                </c:pt>
                <c:pt idx="748">
                  <c:v>90.443266994055321</c:v>
                </c:pt>
                <c:pt idx="749">
                  <c:v>90.443266994055321</c:v>
                </c:pt>
                <c:pt idx="750">
                  <c:v>90.288188162315848</c:v>
                </c:pt>
                <c:pt idx="751">
                  <c:v>90.288188162315848</c:v>
                </c:pt>
                <c:pt idx="752">
                  <c:v>89.797105195140858</c:v>
                </c:pt>
                <c:pt idx="753">
                  <c:v>89.797105195140858</c:v>
                </c:pt>
                <c:pt idx="754">
                  <c:v>89.797105195140858</c:v>
                </c:pt>
                <c:pt idx="755">
                  <c:v>89.797105195140858</c:v>
                </c:pt>
                <c:pt idx="756">
                  <c:v>89.797105195140858</c:v>
                </c:pt>
                <c:pt idx="757">
                  <c:v>89.797105195140858</c:v>
                </c:pt>
                <c:pt idx="758">
                  <c:v>89.797105195140858</c:v>
                </c:pt>
                <c:pt idx="759">
                  <c:v>89.797105195140858</c:v>
                </c:pt>
                <c:pt idx="760">
                  <c:v>89.797105195140858</c:v>
                </c:pt>
                <c:pt idx="761">
                  <c:v>89.797105195140858</c:v>
                </c:pt>
                <c:pt idx="762">
                  <c:v>89.797105195140858</c:v>
                </c:pt>
                <c:pt idx="763">
                  <c:v>89.797105195140858</c:v>
                </c:pt>
                <c:pt idx="764">
                  <c:v>89.797105195140858</c:v>
                </c:pt>
                <c:pt idx="765">
                  <c:v>89.797105195140858</c:v>
                </c:pt>
                <c:pt idx="766">
                  <c:v>89.797105195140858</c:v>
                </c:pt>
                <c:pt idx="767">
                  <c:v>89.797105195140858</c:v>
                </c:pt>
                <c:pt idx="768">
                  <c:v>89.797105195140858</c:v>
                </c:pt>
                <c:pt idx="769">
                  <c:v>89.797105195140858</c:v>
                </c:pt>
                <c:pt idx="770">
                  <c:v>89.797105195140858</c:v>
                </c:pt>
                <c:pt idx="771">
                  <c:v>89.797105195140858</c:v>
                </c:pt>
                <c:pt idx="772">
                  <c:v>89.797105195140858</c:v>
                </c:pt>
                <c:pt idx="773">
                  <c:v>89.797105195140858</c:v>
                </c:pt>
                <c:pt idx="774">
                  <c:v>89.797105195140858</c:v>
                </c:pt>
                <c:pt idx="775">
                  <c:v>89.797105195140858</c:v>
                </c:pt>
                <c:pt idx="776">
                  <c:v>89.797105195140858</c:v>
                </c:pt>
                <c:pt idx="777">
                  <c:v>89.797105195140858</c:v>
                </c:pt>
                <c:pt idx="778">
                  <c:v>89.797105195140858</c:v>
                </c:pt>
                <c:pt idx="779">
                  <c:v>89.797105195140858</c:v>
                </c:pt>
                <c:pt idx="780">
                  <c:v>89.797105195140858</c:v>
                </c:pt>
                <c:pt idx="781">
                  <c:v>89.797105195140858</c:v>
                </c:pt>
                <c:pt idx="782">
                  <c:v>89.797105195140858</c:v>
                </c:pt>
                <c:pt idx="783">
                  <c:v>89.797105195140858</c:v>
                </c:pt>
                <c:pt idx="784">
                  <c:v>89.797105195140858</c:v>
                </c:pt>
                <c:pt idx="785">
                  <c:v>89.797105195140858</c:v>
                </c:pt>
                <c:pt idx="786">
                  <c:v>89.797105195140858</c:v>
                </c:pt>
                <c:pt idx="787">
                  <c:v>89.797105195140858</c:v>
                </c:pt>
                <c:pt idx="788">
                  <c:v>89.797105195140858</c:v>
                </c:pt>
                <c:pt idx="789">
                  <c:v>89.797105195140858</c:v>
                </c:pt>
                <c:pt idx="790">
                  <c:v>89.797105195140858</c:v>
                </c:pt>
                <c:pt idx="791">
                  <c:v>89.797105195140858</c:v>
                </c:pt>
                <c:pt idx="792">
                  <c:v>89.797105195140858</c:v>
                </c:pt>
                <c:pt idx="793">
                  <c:v>89.797105195140858</c:v>
                </c:pt>
                <c:pt idx="794">
                  <c:v>89.797105195140858</c:v>
                </c:pt>
                <c:pt idx="795">
                  <c:v>89.797105195140858</c:v>
                </c:pt>
                <c:pt idx="796">
                  <c:v>89.797105195140858</c:v>
                </c:pt>
                <c:pt idx="797">
                  <c:v>89.797105195140858</c:v>
                </c:pt>
                <c:pt idx="798">
                  <c:v>89.797105195140858</c:v>
                </c:pt>
                <c:pt idx="799">
                  <c:v>89.797105195140858</c:v>
                </c:pt>
                <c:pt idx="800">
                  <c:v>89.797105195140858</c:v>
                </c:pt>
                <c:pt idx="801">
                  <c:v>89.797105195140858</c:v>
                </c:pt>
                <c:pt idx="802">
                  <c:v>89.797105195140858</c:v>
                </c:pt>
                <c:pt idx="803">
                  <c:v>89.797105195140858</c:v>
                </c:pt>
                <c:pt idx="804">
                  <c:v>89.797105195140858</c:v>
                </c:pt>
                <c:pt idx="805">
                  <c:v>89.797105195140858</c:v>
                </c:pt>
                <c:pt idx="806">
                  <c:v>89.797105195140858</c:v>
                </c:pt>
                <c:pt idx="807">
                  <c:v>89.797105195140858</c:v>
                </c:pt>
                <c:pt idx="808">
                  <c:v>89.797105195140858</c:v>
                </c:pt>
                <c:pt idx="809">
                  <c:v>89.797105195140858</c:v>
                </c:pt>
                <c:pt idx="810">
                  <c:v>89.797105195140858</c:v>
                </c:pt>
                <c:pt idx="811">
                  <c:v>89.797105195140858</c:v>
                </c:pt>
                <c:pt idx="812">
                  <c:v>89.797105195140858</c:v>
                </c:pt>
                <c:pt idx="813">
                  <c:v>89.797105195140858</c:v>
                </c:pt>
                <c:pt idx="814">
                  <c:v>89.797105195140858</c:v>
                </c:pt>
                <c:pt idx="815">
                  <c:v>89.797105195140858</c:v>
                </c:pt>
                <c:pt idx="816">
                  <c:v>89.797105195140858</c:v>
                </c:pt>
                <c:pt idx="817">
                  <c:v>89.797105195140858</c:v>
                </c:pt>
                <c:pt idx="818">
                  <c:v>89.797105195140858</c:v>
                </c:pt>
                <c:pt idx="819">
                  <c:v>89.797105195140858</c:v>
                </c:pt>
                <c:pt idx="820">
                  <c:v>89.797105195140858</c:v>
                </c:pt>
                <c:pt idx="821">
                  <c:v>89.797105195140858</c:v>
                </c:pt>
                <c:pt idx="822">
                  <c:v>89.797105195140858</c:v>
                </c:pt>
                <c:pt idx="823">
                  <c:v>89.797105195140858</c:v>
                </c:pt>
                <c:pt idx="824">
                  <c:v>89.797105195140858</c:v>
                </c:pt>
                <c:pt idx="825">
                  <c:v>89.797105195140858</c:v>
                </c:pt>
                <c:pt idx="826">
                  <c:v>89.306022227965883</c:v>
                </c:pt>
                <c:pt idx="827">
                  <c:v>89.306022227965883</c:v>
                </c:pt>
                <c:pt idx="828">
                  <c:v>89.189713104161285</c:v>
                </c:pt>
                <c:pt idx="829">
                  <c:v>89.189713104161285</c:v>
                </c:pt>
                <c:pt idx="830">
                  <c:v>89.189713104161285</c:v>
                </c:pt>
                <c:pt idx="831">
                  <c:v>89.189713104161285</c:v>
                </c:pt>
                <c:pt idx="832">
                  <c:v>89.189713104161285</c:v>
                </c:pt>
                <c:pt idx="833">
                  <c:v>89.189713104161285</c:v>
                </c:pt>
                <c:pt idx="834">
                  <c:v>89.189713104161285</c:v>
                </c:pt>
                <c:pt idx="835">
                  <c:v>89.189713104161285</c:v>
                </c:pt>
                <c:pt idx="836">
                  <c:v>89.189713104161285</c:v>
                </c:pt>
                <c:pt idx="837">
                  <c:v>89.189713104161285</c:v>
                </c:pt>
                <c:pt idx="838">
                  <c:v>89.189713104161285</c:v>
                </c:pt>
                <c:pt idx="839">
                  <c:v>89.189713104161285</c:v>
                </c:pt>
                <c:pt idx="840">
                  <c:v>89.189713104161285</c:v>
                </c:pt>
                <c:pt idx="841">
                  <c:v>89.189713104161285</c:v>
                </c:pt>
                <c:pt idx="842">
                  <c:v>89.189713104161285</c:v>
                </c:pt>
                <c:pt idx="843">
                  <c:v>89.189713104161285</c:v>
                </c:pt>
                <c:pt idx="844">
                  <c:v>89.079865598345833</c:v>
                </c:pt>
                <c:pt idx="845">
                  <c:v>89.066942362367541</c:v>
                </c:pt>
                <c:pt idx="846">
                  <c:v>89.05401912638925</c:v>
                </c:pt>
                <c:pt idx="847">
                  <c:v>89.041095890410958</c:v>
                </c:pt>
                <c:pt idx="848">
                  <c:v>89.028172654432666</c:v>
                </c:pt>
                <c:pt idx="849">
                  <c:v>88.944171620573783</c:v>
                </c:pt>
                <c:pt idx="850">
                  <c:v>88.944171620573783</c:v>
                </c:pt>
                <c:pt idx="851">
                  <c:v>88.944171620573783</c:v>
                </c:pt>
                <c:pt idx="852">
                  <c:v>88.944171620573783</c:v>
                </c:pt>
                <c:pt idx="853">
                  <c:v>88.944171620573783</c:v>
                </c:pt>
                <c:pt idx="854">
                  <c:v>88.944171620573783</c:v>
                </c:pt>
                <c:pt idx="855">
                  <c:v>88.944171620573783</c:v>
                </c:pt>
                <c:pt idx="856">
                  <c:v>88.944171620573783</c:v>
                </c:pt>
                <c:pt idx="857">
                  <c:v>88.944171620573783</c:v>
                </c:pt>
                <c:pt idx="858">
                  <c:v>88.944171620573783</c:v>
                </c:pt>
                <c:pt idx="859">
                  <c:v>88.944171620573783</c:v>
                </c:pt>
                <c:pt idx="860">
                  <c:v>88.944171620573783</c:v>
                </c:pt>
                <c:pt idx="861">
                  <c:v>88.847247350736623</c:v>
                </c:pt>
                <c:pt idx="862">
                  <c:v>88.847247350736623</c:v>
                </c:pt>
                <c:pt idx="863">
                  <c:v>88.847247350736623</c:v>
                </c:pt>
                <c:pt idx="864">
                  <c:v>88.814939260790908</c:v>
                </c:pt>
                <c:pt idx="865">
                  <c:v>88.814939260790908</c:v>
                </c:pt>
                <c:pt idx="866">
                  <c:v>88.79555440682347</c:v>
                </c:pt>
                <c:pt idx="867">
                  <c:v>88.698630136986296</c:v>
                </c:pt>
                <c:pt idx="868">
                  <c:v>88.698630136986296</c:v>
                </c:pt>
                <c:pt idx="869">
                  <c:v>88.698630136986296</c:v>
                </c:pt>
                <c:pt idx="870">
                  <c:v>88.698630136986296</c:v>
                </c:pt>
                <c:pt idx="871">
                  <c:v>88.698630136986296</c:v>
                </c:pt>
                <c:pt idx="872">
                  <c:v>88.698630136986296</c:v>
                </c:pt>
                <c:pt idx="873">
                  <c:v>88.698630136986296</c:v>
                </c:pt>
                <c:pt idx="874">
                  <c:v>88.698630136986296</c:v>
                </c:pt>
                <c:pt idx="875">
                  <c:v>88.698630136986296</c:v>
                </c:pt>
                <c:pt idx="876">
                  <c:v>88.698630136986296</c:v>
                </c:pt>
                <c:pt idx="877">
                  <c:v>88.698630136986296</c:v>
                </c:pt>
                <c:pt idx="878">
                  <c:v>88.698630136986296</c:v>
                </c:pt>
                <c:pt idx="879">
                  <c:v>88.698630136986296</c:v>
                </c:pt>
                <c:pt idx="880">
                  <c:v>88.698630136986296</c:v>
                </c:pt>
                <c:pt idx="881">
                  <c:v>88.375549237529071</c:v>
                </c:pt>
                <c:pt idx="882">
                  <c:v>88.375549237529071</c:v>
                </c:pt>
                <c:pt idx="883">
                  <c:v>88.375549237529071</c:v>
                </c:pt>
                <c:pt idx="884">
                  <c:v>88.375549237529071</c:v>
                </c:pt>
                <c:pt idx="885">
                  <c:v>88.375549237529071</c:v>
                </c:pt>
                <c:pt idx="886">
                  <c:v>88.375549237529071</c:v>
                </c:pt>
                <c:pt idx="887">
                  <c:v>88.375549237529071</c:v>
                </c:pt>
                <c:pt idx="888">
                  <c:v>88.375549237529071</c:v>
                </c:pt>
                <c:pt idx="889">
                  <c:v>88.375549237529071</c:v>
                </c:pt>
                <c:pt idx="890">
                  <c:v>88.375549237529071</c:v>
                </c:pt>
                <c:pt idx="891">
                  <c:v>88.375549237529071</c:v>
                </c:pt>
                <c:pt idx="892">
                  <c:v>88.375549237529071</c:v>
                </c:pt>
                <c:pt idx="893">
                  <c:v>88.375549237529071</c:v>
                </c:pt>
                <c:pt idx="894">
                  <c:v>88.375549237529071</c:v>
                </c:pt>
                <c:pt idx="895">
                  <c:v>88.375549237529071</c:v>
                </c:pt>
                <c:pt idx="896">
                  <c:v>88.375549237529071</c:v>
                </c:pt>
                <c:pt idx="897">
                  <c:v>88.375549237529071</c:v>
                </c:pt>
                <c:pt idx="898">
                  <c:v>88.375549237529071</c:v>
                </c:pt>
                <c:pt idx="899">
                  <c:v>88.375549237529071</c:v>
                </c:pt>
                <c:pt idx="900">
                  <c:v>88.375549237529071</c:v>
                </c:pt>
                <c:pt idx="901">
                  <c:v>88.375549237529071</c:v>
                </c:pt>
                <c:pt idx="902">
                  <c:v>88.375549237529071</c:v>
                </c:pt>
                <c:pt idx="903">
                  <c:v>88.375549237529071</c:v>
                </c:pt>
                <c:pt idx="904">
                  <c:v>88.375549237529071</c:v>
                </c:pt>
                <c:pt idx="905">
                  <c:v>88.375549237529071</c:v>
                </c:pt>
                <c:pt idx="906">
                  <c:v>88.375549237529071</c:v>
                </c:pt>
                <c:pt idx="907">
                  <c:v>88.375549237529071</c:v>
                </c:pt>
                <c:pt idx="908">
                  <c:v>88.375549237529071</c:v>
                </c:pt>
                <c:pt idx="909">
                  <c:v>88.375549237529071</c:v>
                </c:pt>
                <c:pt idx="910">
                  <c:v>88.375549237529071</c:v>
                </c:pt>
                <c:pt idx="911">
                  <c:v>88.375549237529071</c:v>
                </c:pt>
                <c:pt idx="912">
                  <c:v>88.375549237529071</c:v>
                </c:pt>
                <c:pt idx="913">
                  <c:v>88.375549237529071</c:v>
                </c:pt>
                <c:pt idx="914">
                  <c:v>88.375549237529071</c:v>
                </c:pt>
                <c:pt idx="915">
                  <c:v>88.375549237529071</c:v>
                </c:pt>
                <c:pt idx="916">
                  <c:v>88.375549237529071</c:v>
                </c:pt>
                <c:pt idx="917">
                  <c:v>88.13646937193073</c:v>
                </c:pt>
                <c:pt idx="918">
                  <c:v>88.013698630136986</c:v>
                </c:pt>
                <c:pt idx="919">
                  <c:v>88.013698630136986</c:v>
                </c:pt>
                <c:pt idx="920">
                  <c:v>88.013698630136986</c:v>
                </c:pt>
                <c:pt idx="921">
                  <c:v>88.013698630136986</c:v>
                </c:pt>
                <c:pt idx="922">
                  <c:v>88.013698630136986</c:v>
                </c:pt>
                <c:pt idx="923">
                  <c:v>88.013698630136986</c:v>
                </c:pt>
                <c:pt idx="924">
                  <c:v>88.013698630136986</c:v>
                </c:pt>
                <c:pt idx="925">
                  <c:v>88.013698630136986</c:v>
                </c:pt>
                <c:pt idx="926">
                  <c:v>88.013698630136986</c:v>
                </c:pt>
                <c:pt idx="927">
                  <c:v>88.013698630136986</c:v>
                </c:pt>
                <c:pt idx="928">
                  <c:v>88.013698630136986</c:v>
                </c:pt>
                <c:pt idx="929">
                  <c:v>88.013698630136986</c:v>
                </c:pt>
                <c:pt idx="930">
                  <c:v>88.013698630136986</c:v>
                </c:pt>
                <c:pt idx="931">
                  <c:v>88.013698630136986</c:v>
                </c:pt>
                <c:pt idx="932">
                  <c:v>88.013698630136986</c:v>
                </c:pt>
                <c:pt idx="933">
                  <c:v>88.013698630136986</c:v>
                </c:pt>
                <c:pt idx="934">
                  <c:v>88.013698630136986</c:v>
                </c:pt>
                <c:pt idx="935">
                  <c:v>88.013698630136986</c:v>
                </c:pt>
                <c:pt idx="936">
                  <c:v>87.890927888343242</c:v>
                </c:pt>
                <c:pt idx="937">
                  <c:v>87.87800465236495</c:v>
                </c:pt>
                <c:pt idx="938">
                  <c:v>87.865081416386658</c:v>
                </c:pt>
                <c:pt idx="939">
                  <c:v>87.852158180408381</c:v>
                </c:pt>
                <c:pt idx="940">
                  <c:v>87.761695528560352</c:v>
                </c:pt>
                <c:pt idx="941">
                  <c:v>87.761695528560352</c:v>
                </c:pt>
                <c:pt idx="942">
                  <c:v>87.761695528560352</c:v>
                </c:pt>
                <c:pt idx="943">
                  <c:v>87.761695528560352</c:v>
                </c:pt>
                <c:pt idx="944">
                  <c:v>87.761695528560352</c:v>
                </c:pt>
                <c:pt idx="945">
                  <c:v>87.761695528560352</c:v>
                </c:pt>
                <c:pt idx="946">
                  <c:v>87.761695528560352</c:v>
                </c:pt>
                <c:pt idx="947">
                  <c:v>87.761695528560352</c:v>
                </c:pt>
                <c:pt idx="948">
                  <c:v>87.761695528560352</c:v>
                </c:pt>
                <c:pt idx="949">
                  <c:v>87.761695528560352</c:v>
                </c:pt>
                <c:pt idx="950">
                  <c:v>87.761695528560352</c:v>
                </c:pt>
                <c:pt idx="951">
                  <c:v>87.761695528560352</c:v>
                </c:pt>
                <c:pt idx="952">
                  <c:v>87.761695528560352</c:v>
                </c:pt>
                <c:pt idx="953">
                  <c:v>87.671232876712324</c:v>
                </c:pt>
                <c:pt idx="954">
                  <c:v>87.6518480227449</c:v>
                </c:pt>
                <c:pt idx="955">
                  <c:v>87.6518480227449</c:v>
                </c:pt>
                <c:pt idx="956">
                  <c:v>87.632463168777463</c:v>
                </c:pt>
                <c:pt idx="957">
                  <c:v>87.619539932799171</c:v>
                </c:pt>
                <c:pt idx="958">
                  <c:v>87.606616696820879</c:v>
                </c:pt>
                <c:pt idx="959">
                  <c:v>87.496769191005427</c:v>
                </c:pt>
                <c:pt idx="960">
                  <c:v>87.496769191005427</c:v>
                </c:pt>
                <c:pt idx="961">
                  <c:v>87.496769191005427</c:v>
                </c:pt>
                <c:pt idx="962">
                  <c:v>87.496769191005427</c:v>
                </c:pt>
                <c:pt idx="963">
                  <c:v>87.496769191005427</c:v>
                </c:pt>
                <c:pt idx="964">
                  <c:v>87.496769191005427</c:v>
                </c:pt>
                <c:pt idx="965">
                  <c:v>87.496769191005427</c:v>
                </c:pt>
                <c:pt idx="966">
                  <c:v>87.496769191005427</c:v>
                </c:pt>
                <c:pt idx="967">
                  <c:v>87.496769191005427</c:v>
                </c:pt>
                <c:pt idx="968">
                  <c:v>87.496769191005427</c:v>
                </c:pt>
                <c:pt idx="969">
                  <c:v>87.496769191005427</c:v>
                </c:pt>
                <c:pt idx="970">
                  <c:v>87.496769191005427</c:v>
                </c:pt>
                <c:pt idx="971">
                  <c:v>87.496769191005427</c:v>
                </c:pt>
                <c:pt idx="972">
                  <c:v>87.496769191005427</c:v>
                </c:pt>
                <c:pt idx="973">
                  <c:v>87.496769191005427</c:v>
                </c:pt>
                <c:pt idx="974">
                  <c:v>87.496769191005427</c:v>
                </c:pt>
                <c:pt idx="975">
                  <c:v>87.044455931765313</c:v>
                </c:pt>
                <c:pt idx="976">
                  <c:v>87.044455931765313</c:v>
                </c:pt>
                <c:pt idx="977">
                  <c:v>87.044455931765313</c:v>
                </c:pt>
                <c:pt idx="978">
                  <c:v>87.044455931765313</c:v>
                </c:pt>
                <c:pt idx="979">
                  <c:v>87.044455931765313</c:v>
                </c:pt>
                <c:pt idx="980">
                  <c:v>87.044455931765313</c:v>
                </c:pt>
                <c:pt idx="981">
                  <c:v>87.044455931765313</c:v>
                </c:pt>
                <c:pt idx="982">
                  <c:v>87.044455931765313</c:v>
                </c:pt>
                <c:pt idx="983">
                  <c:v>87.044455931765313</c:v>
                </c:pt>
                <c:pt idx="984">
                  <c:v>87.044455931765313</c:v>
                </c:pt>
                <c:pt idx="985">
                  <c:v>87.044455931765313</c:v>
                </c:pt>
                <c:pt idx="986">
                  <c:v>87.044455931765313</c:v>
                </c:pt>
                <c:pt idx="987">
                  <c:v>87.044455931765313</c:v>
                </c:pt>
                <c:pt idx="988">
                  <c:v>87.044455931765313</c:v>
                </c:pt>
                <c:pt idx="989">
                  <c:v>87.044455931765313</c:v>
                </c:pt>
                <c:pt idx="990">
                  <c:v>87.044455931765313</c:v>
                </c:pt>
                <c:pt idx="991">
                  <c:v>87.044455931765313</c:v>
                </c:pt>
                <c:pt idx="992">
                  <c:v>87.044455931765313</c:v>
                </c:pt>
                <c:pt idx="993">
                  <c:v>87.044455931765313</c:v>
                </c:pt>
                <c:pt idx="994">
                  <c:v>87.044455931765313</c:v>
                </c:pt>
                <c:pt idx="995">
                  <c:v>87.044455931765313</c:v>
                </c:pt>
                <c:pt idx="996">
                  <c:v>87.044455931765313</c:v>
                </c:pt>
                <c:pt idx="997">
                  <c:v>87.044455931765313</c:v>
                </c:pt>
                <c:pt idx="998">
                  <c:v>87.044455931765313</c:v>
                </c:pt>
                <c:pt idx="999">
                  <c:v>87.044455931765313</c:v>
                </c:pt>
                <c:pt idx="1000">
                  <c:v>87.044455931765313</c:v>
                </c:pt>
                <c:pt idx="1001">
                  <c:v>87.044455931765313</c:v>
                </c:pt>
                <c:pt idx="1002">
                  <c:v>87.044455931765313</c:v>
                </c:pt>
                <c:pt idx="1003">
                  <c:v>87.044455931765313</c:v>
                </c:pt>
                <c:pt idx="1004">
                  <c:v>87.044455931765313</c:v>
                </c:pt>
                <c:pt idx="1005">
                  <c:v>87.044455931765313</c:v>
                </c:pt>
                <c:pt idx="1006">
                  <c:v>87.044455931765313</c:v>
                </c:pt>
                <c:pt idx="1007">
                  <c:v>87.044455931765313</c:v>
                </c:pt>
                <c:pt idx="1008">
                  <c:v>87.044455931765313</c:v>
                </c:pt>
                <c:pt idx="1009">
                  <c:v>87.044455931765313</c:v>
                </c:pt>
                <c:pt idx="1010">
                  <c:v>87.044455931765313</c:v>
                </c:pt>
                <c:pt idx="1011">
                  <c:v>87.044455931765313</c:v>
                </c:pt>
                <c:pt idx="1012">
                  <c:v>87.044455931765313</c:v>
                </c:pt>
                <c:pt idx="1013">
                  <c:v>87.044455931765313</c:v>
                </c:pt>
                <c:pt idx="1014">
                  <c:v>87.044455931765313</c:v>
                </c:pt>
                <c:pt idx="1015">
                  <c:v>87.044455931765313</c:v>
                </c:pt>
                <c:pt idx="1016">
                  <c:v>87.044455931765313</c:v>
                </c:pt>
                <c:pt idx="1017">
                  <c:v>87.044455931765313</c:v>
                </c:pt>
                <c:pt idx="1018">
                  <c:v>87.044455931765313</c:v>
                </c:pt>
                <c:pt idx="1019">
                  <c:v>87.044455931765313</c:v>
                </c:pt>
                <c:pt idx="1020">
                  <c:v>87.044455931765313</c:v>
                </c:pt>
                <c:pt idx="1021">
                  <c:v>87.044455931765313</c:v>
                </c:pt>
                <c:pt idx="1022">
                  <c:v>87.044455931765313</c:v>
                </c:pt>
                <c:pt idx="1023">
                  <c:v>87.044455931765313</c:v>
                </c:pt>
                <c:pt idx="1024">
                  <c:v>87.044455931765313</c:v>
                </c:pt>
                <c:pt idx="1025">
                  <c:v>87.044455931765313</c:v>
                </c:pt>
                <c:pt idx="1026">
                  <c:v>87.044455931765313</c:v>
                </c:pt>
                <c:pt idx="1027">
                  <c:v>87.044455931765313</c:v>
                </c:pt>
                <c:pt idx="1028">
                  <c:v>87.044455931765313</c:v>
                </c:pt>
                <c:pt idx="1029">
                  <c:v>86.559834582579469</c:v>
                </c:pt>
                <c:pt idx="1030">
                  <c:v>86.559834582579469</c:v>
                </c:pt>
                <c:pt idx="1031">
                  <c:v>86.559834582579469</c:v>
                </c:pt>
                <c:pt idx="1032">
                  <c:v>86.559834582579469</c:v>
                </c:pt>
                <c:pt idx="1033">
                  <c:v>86.559834582579469</c:v>
                </c:pt>
                <c:pt idx="1034">
                  <c:v>86.559834582579469</c:v>
                </c:pt>
                <c:pt idx="1035">
                  <c:v>86.559834582579469</c:v>
                </c:pt>
                <c:pt idx="1036">
                  <c:v>86.559834582579469</c:v>
                </c:pt>
                <c:pt idx="1037">
                  <c:v>86.559834582579469</c:v>
                </c:pt>
                <c:pt idx="1038">
                  <c:v>86.559834582579469</c:v>
                </c:pt>
                <c:pt idx="1039">
                  <c:v>86.559834582579469</c:v>
                </c:pt>
                <c:pt idx="1040">
                  <c:v>86.559834582579469</c:v>
                </c:pt>
                <c:pt idx="1041">
                  <c:v>86.559834582579469</c:v>
                </c:pt>
                <c:pt idx="1042">
                  <c:v>86.559834582579469</c:v>
                </c:pt>
                <c:pt idx="1043">
                  <c:v>86.559834582579469</c:v>
                </c:pt>
                <c:pt idx="1044">
                  <c:v>86.559834582579469</c:v>
                </c:pt>
                <c:pt idx="1045">
                  <c:v>86.559834582579469</c:v>
                </c:pt>
                <c:pt idx="1046">
                  <c:v>86.559834582579469</c:v>
                </c:pt>
                <c:pt idx="1047">
                  <c:v>86.559834582579469</c:v>
                </c:pt>
                <c:pt idx="1048">
                  <c:v>86.559834582579469</c:v>
                </c:pt>
                <c:pt idx="1049">
                  <c:v>86.559834582579469</c:v>
                </c:pt>
                <c:pt idx="1050">
                  <c:v>86.411217368829156</c:v>
                </c:pt>
                <c:pt idx="1051">
                  <c:v>86.411217368829156</c:v>
                </c:pt>
                <c:pt idx="1052">
                  <c:v>86.391832514861719</c:v>
                </c:pt>
                <c:pt idx="1053">
                  <c:v>86.301369863013704</c:v>
                </c:pt>
                <c:pt idx="1054">
                  <c:v>86.301369863013704</c:v>
                </c:pt>
                <c:pt idx="1055">
                  <c:v>86.301369863013704</c:v>
                </c:pt>
                <c:pt idx="1056">
                  <c:v>86.301369863013704</c:v>
                </c:pt>
                <c:pt idx="1057">
                  <c:v>86.301369863013704</c:v>
                </c:pt>
                <c:pt idx="1058">
                  <c:v>86.301369863013704</c:v>
                </c:pt>
                <c:pt idx="1059">
                  <c:v>86.301369863013704</c:v>
                </c:pt>
                <c:pt idx="1060">
                  <c:v>86.301369863013704</c:v>
                </c:pt>
                <c:pt idx="1061">
                  <c:v>86.301369863013704</c:v>
                </c:pt>
                <c:pt idx="1062">
                  <c:v>86.301369863013704</c:v>
                </c:pt>
                <c:pt idx="1063">
                  <c:v>86.301369863013704</c:v>
                </c:pt>
                <c:pt idx="1064">
                  <c:v>86.301369863013704</c:v>
                </c:pt>
                <c:pt idx="1065">
                  <c:v>86.301369863013704</c:v>
                </c:pt>
                <c:pt idx="1066">
                  <c:v>86.210907211165676</c:v>
                </c:pt>
                <c:pt idx="1067">
                  <c:v>86.197983975187384</c:v>
                </c:pt>
                <c:pt idx="1068">
                  <c:v>86.17859912121996</c:v>
                </c:pt>
                <c:pt idx="1069">
                  <c:v>86.17859912121996</c:v>
                </c:pt>
                <c:pt idx="1070">
                  <c:v>86.159214267252509</c:v>
                </c:pt>
                <c:pt idx="1071">
                  <c:v>86.017058671491341</c:v>
                </c:pt>
                <c:pt idx="1072">
                  <c:v>86.017058671491341</c:v>
                </c:pt>
                <c:pt idx="1073">
                  <c:v>86.017058671491341</c:v>
                </c:pt>
                <c:pt idx="1074">
                  <c:v>86.017058671491341</c:v>
                </c:pt>
                <c:pt idx="1075">
                  <c:v>86.017058671491341</c:v>
                </c:pt>
                <c:pt idx="1076">
                  <c:v>86.017058671491341</c:v>
                </c:pt>
                <c:pt idx="1077">
                  <c:v>86.017058671491341</c:v>
                </c:pt>
                <c:pt idx="1078">
                  <c:v>86.017058671491341</c:v>
                </c:pt>
                <c:pt idx="1079">
                  <c:v>86.017058671491341</c:v>
                </c:pt>
                <c:pt idx="1080">
                  <c:v>86.017058671491341</c:v>
                </c:pt>
                <c:pt idx="1081">
                  <c:v>86.017058671491341</c:v>
                </c:pt>
                <c:pt idx="1082">
                  <c:v>86.017058671491341</c:v>
                </c:pt>
                <c:pt idx="1083">
                  <c:v>86.017058671491341</c:v>
                </c:pt>
                <c:pt idx="1084">
                  <c:v>86.017058671491341</c:v>
                </c:pt>
                <c:pt idx="1085">
                  <c:v>86.017058671491341</c:v>
                </c:pt>
                <c:pt idx="1086">
                  <c:v>86.017058671491341</c:v>
                </c:pt>
                <c:pt idx="1087">
                  <c:v>86.017058671491341</c:v>
                </c:pt>
                <c:pt idx="1088">
                  <c:v>86.017058671491341</c:v>
                </c:pt>
                <c:pt idx="1089">
                  <c:v>86.017058671491341</c:v>
                </c:pt>
                <c:pt idx="1090">
                  <c:v>86.017058671491341</c:v>
                </c:pt>
                <c:pt idx="1091">
                  <c:v>86.017058671491341</c:v>
                </c:pt>
                <c:pt idx="1092">
                  <c:v>85.87490307573016</c:v>
                </c:pt>
                <c:pt idx="1093">
                  <c:v>85.429051434479192</c:v>
                </c:pt>
                <c:pt idx="1094">
                  <c:v>85.429051434479192</c:v>
                </c:pt>
                <c:pt idx="1095">
                  <c:v>85.429051434479192</c:v>
                </c:pt>
                <c:pt idx="1096">
                  <c:v>85.429051434479192</c:v>
                </c:pt>
                <c:pt idx="1097">
                  <c:v>85.429051434479192</c:v>
                </c:pt>
                <c:pt idx="1098">
                  <c:v>85.429051434479192</c:v>
                </c:pt>
                <c:pt idx="1099">
                  <c:v>85.429051434479192</c:v>
                </c:pt>
                <c:pt idx="1100">
                  <c:v>85.429051434479192</c:v>
                </c:pt>
                <c:pt idx="1101">
                  <c:v>85.429051434479192</c:v>
                </c:pt>
                <c:pt idx="1102">
                  <c:v>85.429051434479192</c:v>
                </c:pt>
                <c:pt idx="1103">
                  <c:v>85.429051434479192</c:v>
                </c:pt>
                <c:pt idx="1104">
                  <c:v>85.429051434479192</c:v>
                </c:pt>
                <c:pt idx="1105">
                  <c:v>85.429051434479192</c:v>
                </c:pt>
                <c:pt idx="1106">
                  <c:v>85.429051434479192</c:v>
                </c:pt>
                <c:pt idx="1107">
                  <c:v>85.429051434479192</c:v>
                </c:pt>
                <c:pt idx="1108">
                  <c:v>85.429051434479192</c:v>
                </c:pt>
                <c:pt idx="1109">
                  <c:v>85.429051434479192</c:v>
                </c:pt>
                <c:pt idx="1110">
                  <c:v>85.429051434479192</c:v>
                </c:pt>
                <c:pt idx="1111">
                  <c:v>85.429051434479192</c:v>
                </c:pt>
                <c:pt idx="1112">
                  <c:v>85.429051434479192</c:v>
                </c:pt>
                <c:pt idx="1113">
                  <c:v>85.429051434479192</c:v>
                </c:pt>
                <c:pt idx="1114">
                  <c:v>85.429051434479192</c:v>
                </c:pt>
                <c:pt idx="1115">
                  <c:v>85.429051434479192</c:v>
                </c:pt>
                <c:pt idx="1116">
                  <c:v>85.429051434479192</c:v>
                </c:pt>
                <c:pt idx="1117">
                  <c:v>85.429051434479192</c:v>
                </c:pt>
                <c:pt idx="1118">
                  <c:v>85.429051434479192</c:v>
                </c:pt>
                <c:pt idx="1119">
                  <c:v>85.429051434479192</c:v>
                </c:pt>
                <c:pt idx="1120">
                  <c:v>85.429051434479192</c:v>
                </c:pt>
                <c:pt idx="1121">
                  <c:v>85.429051434479192</c:v>
                </c:pt>
                <c:pt idx="1122">
                  <c:v>85.429051434479192</c:v>
                </c:pt>
                <c:pt idx="1123">
                  <c:v>85.429051434479192</c:v>
                </c:pt>
                <c:pt idx="1124">
                  <c:v>85.429051434479192</c:v>
                </c:pt>
                <c:pt idx="1125">
                  <c:v>85.429051434479192</c:v>
                </c:pt>
                <c:pt idx="1126">
                  <c:v>85.429051434479192</c:v>
                </c:pt>
                <c:pt idx="1127">
                  <c:v>85.429051434479192</c:v>
                </c:pt>
                <c:pt idx="1128">
                  <c:v>85.429051434479192</c:v>
                </c:pt>
                <c:pt idx="1129">
                  <c:v>85.429051434479192</c:v>
                </c:pt>
                <c:pt idx="1130">
                  <c:v>85.429051434479192</c:v>
                </c:pt>
                <c:pt idx="1131">
                  <c:v>85.429051434479192</c:v>
                </c:pt>
                <c:pt idx="1132">
                  <c:v>85.429051434479192</c:v>
                </c:pt>
                <c:pt idx="1133">
                  <c:v>85.429051434479192</c:v>
                </c:pt>
                <c:pt idx="1134">
                  <c:v>85.429051434479192</c:v>
                </c:pt>
                <c:pt idx="1135">
                  <c:v>85.429051434479192</c:v>
                </c:pt>
                <c:pt idx="1136">
                  <c:v>85.429051434479192</c:v>
                </c:pt>
                <c:pt idx="1137">
                  <c:v>85.429051434479192</c:v>
                </c:pt>
                <c:pt idx="1138">
                  <c:v>85.429051434479192</c:v>
                </c:pt>
                <c:pt idx="1139">
                  <c:v>85.429051434479192</c:v>
                </c:pt>
                <c:pt idx="1140">
                  <c:v>85.429051434479192</c:v>
                </c:pt>
                <c:pt idx="1141">
                  <c:v>85.429051434479192</c:v>
                </c:pt>
                <c:pt idx="1142">
                  <c:v>85.429051434479192</c:v>
                </c:pt>
                <c:pt idx="1143">
                  <c:v>85.429051434479192</c:v>
                </c:pt>
                <c:pt idx="1144">
                  <c:v>85.429051434479192</c:v>
                </c:pt>
                <c:pt idx="1145">
                  <c:v>85.429051434479192</c:v>
                </c:pt>
                <c:pt idx="1146">
                  <c:v>85.429051434479192</c:v>
                </c:pt>
                <c:pt idx="1147">
                  <c:v>85.429051434479192</c:v>
                </c:pt>
                <c:pt idx="1148">
                  <c:v>85.429051434479192</c:v>
                </c:pt>
                <c:pt idx="1149">
                  <c:v>85.429051434479192</c:v>
                </c:pt>
                <c:pt idx="1150">
                  <c:v>85.429051434479192</c:v>
                </c:pt>
                <c:pt idx="1151">
                  <c:v>85.429051434479192</c:v>
                </c:pt>
                <c:pt idx="1152">
                  <c:v>85.429051434479192</c:v>
                </c:pt>
                <c:pt idx="1153">
                  <c:v>85.429051434479192</c:v>
                </c:pt>
                <c:pt idx="1154">
                  <c:v>85.429051434479192</c:v>
                </c:pt>
                <c:pt idx="1155">
                  <c:v>85.429051434479192</c:v>
                </c:pt>
                <c:pt idx="1156">
                  <c:v>85.429051434479192</c:v>
                </c:pt>
                <c:pt idx="1157">
                  <c:v>85.429051434479192</c:v>
                </c:pt>
                <c:pt idx="1158">
                  <c:v>85.429051434479192</c:v>
                </c:pt>
                <c:pt idx="1159">
                  <c:v>85.429051434479192</c:v>
                </c:pt>
                <c:pt idx="1160">
                  <c:v>85.429051434479192</c:v>
                </c:pt>
                <c:pt idx="1161">
                  <c:v>84.905660377358487</c:v>
                </c:pt>
                <c:pt idx="1162">
                  <c:v>84.905660377358487</c:v>
                </c:pt>
                <c:pt idx="1163">
                  <c:v>84.905660377358487</c:v>
                </c:pt>
                <c:pt idx="1164">
                  <c:v>84.905660377358487</c:v>
                </c:pt>
                <c:pt idx="1165">
                  <c:v>84.905660377358487</c:v>
                </c:pt>
                <c:pt idx="1166">
                  <c:v>84.905660377358487</c:v>
                </c:pt>
                <c:pt idx="1167">
                  <c:v>84.905660377358487</c:v>
                </c:pt>
                <c:pt idx="1168">
                  <c:v>84.905660377358487</c:v>
                </c:pt>
                <c:pt idx="1169">
                  <c:v>84.905660377358487</c:v>
                </c:pt>
                <c:pt idx="1170">
                  <c:v>84.905660377358487</c:v>
                </c:pt>
                <c:pt idx="1171">
                  <c:v>84.905660377358487</c:v>
                </c:pt>
                <c:pt idx="1172">
                  <c:v>84.905660377358487</c:v>
                </c:pt>
                <c:pt idx="1173">
                  <c:v>84.905660377358487</c:v>
                </c:pt>
                <c:pt idx="1174">
                  <c:v>84.808736107521327</c:v>
                </c:pt>
                <c:pt idx="1175">
                  <c:v>84.808736107521327</c:v>
                </c:pt>
                <c:pt idx="1176">
                  <c:v>84.789351253553889</c:v>
                </c:pt>
                <c:pt idx="1177">
                  <c:v>84.718273455673298</c:v>
                </c:pt>
                <c:pt idx="1178">
                  <c:v>84.718273455673298</c:v>
                </c:pt>
                <c:pt idx="1179">
                  <c:v>84.718273455673298</c:v>
                </c:pt>
                <c:pt idx="1180">
                  <c:v>84.718273455673298</c:v>
                </c:pt>
                <c:pt idx="1181">
                  <c:v>84.718273455673298</c:v>
                </c:pt>
                <c:pt idx="1182">
                  <c:v>84.718273455673298</c:v>
                </c:pt>
                <c:pt idx="1183">
                  <c:v>84.718273455673298</c:v>
                </c:pt>
                <c:pt idx="1184">
                  <c:v>84.718273455673298</c:v>
                </c:pt>
                <c:pt idx="1185">
                  <c:v>84.718273455673298</c:v>
                </c:pt>
                <c:pt idx="1186">
                  <c:v>84.718273455673298</c:v>
                </c:pt>
                <c:pt idx="1187">
                  <c:v>84.647195657792707</c:v>
                </c:pt>
                <c:pt idx="1188">
                  <c:v>84.614887567846992</c:v>
                </c:pt>
                <c:pt idx="1189">
                  <c:v>84.614887567846992</c:v>
                </c:pt>
                <c:pt idx="1190">
                  <c:v>84.614887567846992</c:v>
                </c:pt>
                <c:pt idx="1191">
                  <c:v>84.614887567846992</c:v>
                </c:pt>
                <c:pt idx="1192">
                  <c:v>84.459808736107519</c:v>
                </c:pt>
                <c:pt idx="1193">
                  <c:v>84.459808736107519</c:v>
                </c:pt>
                <c:pt idx="1194">
                  <c:v>84.459808736107519</c:v>
                </c:pt>
                <c:pt idx="1195">
                  <c:v>84.459808736107519</c:v>
                </c:pt>
                <c:pt idx="1196">
                  <c:v>84.459808736107519</c:v>
                </c:pt>
                <c:pt idx="1197">
                  <c:v>84.459808736107519</c:v>
                </c:pt>
                <c:pt idx="1198">
                  <c:v>84.459808736107519</c:v>
                </c:pt>
                <c:pt idx="1199">
                  <c:v>84.459808736107519</c:v>
                </c:pt>
                <c:pt idx="1200">
                  <c:v>84.459808736107519</c:v>
                </c:pt>
                <c:pt idx="1201">
                  <c:v>84.459808736107519</c:v>
                </c:pt>
                <c:pt idx="1202">
                  <c:v>84.459808736107519</c:v>
                </c:pt>
                <c:pt idx="1203">
                  <c:v>84.459808736107519</c:v>
                </c:pt>
                <c:pt idx="1204">
                  <c:v>84.459808736107519</c:v>
                </c:pt>
                <c:pt idx="1205">
                  <c:v>84.459808736107519</c:v>
                </c:pt>
                <c:pt idx="1206">
                  <c:v>84.459808736107519</c:v>
                </c:pt>
                <c:pt idx="1207">
                  <c:v>84.459808736107519</c:v>
                </c:pt>
                <c:pt idx="1208">
                  <c:v>84.459808736107519</c:v>
                </c:pt>
                <c:pt idx="1209">
                  <c:v>84.459808736107519</c:v>
                </c:pt>
                <c:pt idx="1210">
                  <c:v>84.459808736107519</c:v>
                </c:pt>
                <c:pt idx="1211">
                  <c:v>84.459808736107519</c:v>
                </c:pt>
                <c:pt idx="1212">
                  <c:v>84.324114758335483</c:v>
                </c:pt>
                <c:pt idx="1213">
                  <c:v>84.311191522357205</c:v>
                </c:pt>
                <c:pt idx="1214">
                  <c:v>84.298268286378914</c:v>
                </c:pt>
                <c:pt idx="1215">
                  <c:v>84.227190488498309</c:v>
                </c:pt>
                <c:pt idx="1216">
                  <c:v>84.227190488498309</c:v>
                </c:pt>
                <c:pt idx="1217">
                  <c:v>84.227190488498309</c:v>
                </c:pt>
                <c:pt idx="1218">
                  <c:v>84.227190488498309</c:v>
                </c:pt>
                <c:pt idx="1219">
                  <c:v>84.227190488498309</c:v>
                </c:pt>
                <c:pt idx="1220">
                  <c:v>84.227190488498309</c:v>
                </c:pt>
                <c:pt idx="1221">
                  <c:v>84.227190488498309</c:v>
                </c:pt>
                <c:pt idx="1222">
                  <c:v>84.227190488498309</c:v>
                </c:pt>
                <c:pt idx="1223">
                  <c:v>84.227190488498309</c:v>
                </c:pt>
                <c:pt idx="1224">
                  <c:v>84.227190488498309</c:v>
                </c:pt>
                <c:pt idx="1225">
                  <c:v>84.156112690617732</c:v>
                </c:pt>
                <c:pt idx="1226">
                  <c:v>84.14318945463944</c:v>
                </c:pt>
                <c:pt idx="1227">
                  <c:v>84.130266218661149</c:v>
                </c:pt>
                <c:pt idx="1228">
                  <c:v>83.736107521323348</c:v>
                </c:pt>
                <c:pt idx="1229">
                  <c:v>83.736107521323348</c:v>
                </c:pt>
                <c:pt idx="1230">
                  <c:v>83.736107521323348</c:v>
                </c:pt>
                <c:pt idx="1231">
                  <c:v>83.736107521323348</c:v>
                </c:pt>
                <c:pt idx="1232">
                  <c:v>83.736107521323348</c:v>
                </c:pt>
                <c:pt idx="1233">
                  <c:v>83.736107521323348</c:v>
                </c:pt>
                <c:pt idx="1234">
                  <c:v>83.736107521323348</c:v>
                </c:pt>
                <c:pt idx="1235">
                  <c:v>83.736107521323348</c:v>
                </c:pt>
                <c:pt idx="1236">
                  <c:v>83.736107521323348</c:v>
                </c:pt>
                <c:pt idx="1237">
                  <c:v>83.736107521323348</c:v>
                </c:pt>
                <c:pt idx="1238">
                  <c:v>83.736107521323348</c:v>
                </c:pt>
                <c:pt idx="1239">
                  <c:v>83.736107521323348</c:v>
                </c:pt>
                <c:pt idx="1240">
                  <c:v>83.736107521323348</c:v>
                </c:pt>
                <c:pt idx="1241">
                  <c:v>83.736107521323348</c:v>
                </c:pt>
                <c:pt idx="1242">
                  <c:v>83.736107521323348</c:v>
                </c:pt>
                <c:pt idx="1243">
                  <c:v>83.736107521323348</c:v>
                </c:pt>
                <c:pt idx="1244">
                  <c:v>83.736107521323348</c:v>
                </c:pt>
                <c:pt idx="1245">
                  <c:v>83.736107521323348</c:v>
                </c:pt>
                <c:pt idx="1246">
                  <c:v>83.736107521323348</c:v>
                </c:pt>
                <c:pt idx="1247">
                  <c:v>83.736107521323348</c:v>
                </c:pt>
                <c:pt idx="1248">
                  <c:v>83.736107521323348</c:v>
                </c:pt>
                <c:pt idx="1249">
                  <c:v>83.736107521323348</c:v>
                </c:pt>
                <c:pt idx="1250">
                  <c:v>83.736107521323348</c:v>
                </c:pt>
                <c:pt idx="1251">
                  <c:v>83.736107521323348</c:v>
                </c:pt>
                <c:pt idx="1252">
                  <c:v>83.736107521323348</c:v>
                </c:pt>
                <c:pt idx="1253">
                  <c:v>83.736107521323348</c:v>
                </c:pt>
                <c:pt idx="1254">
                  <c:v>83.736107521323348</c:v>
                </c:pt>
                <c:pt idx="1255">
                  <c:v>83.736107521323348</c:v>
                </c:pt>
                <c:pt idx="1256">
                  <c:v>83.736107521323348</c:v>
                </c:pt>
                <c:pt idx="1257">
                  <c:v>83.736107521323348</c:v>
                </c:pt>
                <c:pt idx="1258">
                  <c:v>83.736107521323348</c:v>
                </c:pt>
                <c:pt idx="1259">
                  <c:v>83.736107521323348</c:v>
                </c:pt>
                <c:pt idx="1260">
                  <c:v>83.736107521323348</c:v>
                </c:pt>
                <c:pt idx="1261">
                  <c:v>83.736107521323348</c:v>
                </c:pt>
                <c:pt idx="1262">
                  <c:v>83.736107521323348</c:v>
                </c:pt>
                <c:pt idx="1263">
                  <c:v>83.736107521323348</c:v>
                </c:pt>
                <c:pt idx="1264">
                  <c:v>83.736107521323348</c:v>
                </c:pt>
                <c:pt idx="1265">
                  <c:v>83.736107521323348</c:v>
                </c:pt>
                <c:pt idx="1266">
                  <c:v>83.736107521323348</c:v>
                </c:pt>
                <c:pt idx="1267">
                  <c:v>83.736107521323348</c:v>
                </c:pt>
                <c:pt idx="1268">
                  <c:v>83.736107521323348</c:v>
                </c:pt>
                <c:pt idx="1269">
                  <c:v>83.736107521323348</c:v>
                </c:pt>
                <c:pt idx="1270">
                  <c:v>83.736107521323348</c:v>
                </c:pt>
                <c:pt idx="1271">
                  <c:v>83.736107521323348</c:v>
                </c:pt>
                <c:pt idx="1272">
                  <c:v>83.736107521323348</c:v>
                </c:pt>
                <c:pt idx="1273">
                  <c:v>83.736107521323348</c:v>
                </c:pt>
                <c:pt idx="1274">
                  <c:v>83.736107521323348</c:v>
                </c:pt>
                <c:pt idx="1275">
                  <c:v>83.736107521323348</c:v>
                </c:pt>
                <c:pt idx="1276">
                  <c:v>83.736107521323348</c:v>
                </c:pt>
                <c:pt idx="1277">
                  <c:v>83.736107521323348</c:v>
                </c:pt>
                <c:pt idx="1278">
                  <c:v>83.736107521323348</c:v>
                </c:pt>
                <c:pt idx="1279">
                  <c:v>83.736107521323348</c:v>
                </c:pt>
                <c:pt idx="1280">
                  <c:v>83.736107521323348</c:v>
                </c:pt>
                <c:pt idx="1281">
                  <c:v>83.736107521323348</c:v>
                </c:pt>
                <c:pt idx="1282">
                  <c:v>83.736107521323348</c:v>
                </c:pt>
                <c:pt idx="1283">
                  <c:v>83.736107521323348</c:v>
                </c:pt>
                <c:pt idx="1284">
                  <c:v>83.736107521323348</c:v>
                </c:pt>
                <c:pt idx="1285">
                  <c:v>83.736107521323348</c:v>
                </c:pt>
                <c:pt idx="1286">
                  <c:v>83.736107521323348</c:v>
                </c:pt>
                <c:pt idx="1287">
                  <c:v>83.736107521323348</c:v>
                </c:pt>
                <c:pt idx="1288">
                  <c:v>83.283794262083219</c:v>
                </c:pt>
                <c:pt idx="1289">
                  <c:v>83.283794262083219</c:v>
                </c:pt>
                <c:pt idx="1290">
                  <c:v>83.283794262083219</c:v>
                </c:pt>
                <c:pt idx="1291">
                  <c:v>83.283794262083219</c:v>
                </c:pt>
                <c:pt idx="1292">
                  <c:v>83.283794262083219</c:v>
                </c:pt>
                <c:pt idx="1293">
                  <c:v>83.283794262083219</c:v>
                </c:pt>
                <c:pt idx="1294">
                  <c:v>83.283794262083219</c:v>
                </c:pt>
                <c:pt idx="1295">
                  <c:v>83.283794262083219</c:v>
                </c:pt>
                <c:pt idx="1296">
                  <c:v>83.283794262083219</c:v>
                </c:pt>
                <c:pt idx="1297">
                  <c:v>83.283794262083219</c:v>
                </c:pt>
                <c:pt idx="1298">
                  <c:v>83.070560868441461</c:v>
                </c:pt>
                <c:pt idx="1299">
                  <c:v>83.070560868441461</c:v>
                </c:pt>
                <c:pt idx="1300">
                  <c:v>83.070560868441461</c:v>
                </c:pt>
                <c:pt idx="1301">
                  <c:v>83.070560868441461</c:v>
                </c:pt>
                <c:pt idx="1302">
                  <c:v>83.070560868441461</c:v>
                </c:pt>
                <c:pt idx="1303">
                  <c:v>83.070560868441461</c:v>
                </c:pt>
                <c:pt idx="1304">
                  <c:v>83.070560868441461</c:v>
                </c:pt>
                <c:pt idx="1305">
                  <c:v>83.070560868441461</c:v>
                </c:pt>
                <c:pt idx="1306">
                  <c:v>83.070560868441461</c:v>
                </c:pt>
                <c:pt idx="1307">
                  <c:v>83.070560868441461</c:v>
                </c:pt>
                <c:pt idx="1308">
                  <c:v>83.070560868441461</c:v>
                </c:pt>
                <c:pt idx="1309">
                  <c:v>83.070560868441461</c:v>
                </c:pt>
                <c:pt idx="1310">
                  <c:v>83.070560868441461</c:v>
                </c:pt>
                <c:pt idx="1311">
                  <c:v>83.070560868441461</c:v>
                </c:pt>
                <c:pt idx="1312">
                  <c:v>83.070560868441461</c:v>
                </c:pt>
                <c:pt idx="1313">
                  <c:v>83.070560868441461</c:v>
                </c:pt>
                <c:pt idx="1314">
                  <c:v>83.070560868441461</c:v>
                </c:pt>
                <c:pt idx="1315">
                  <c:v>83.070560868441461</c:v>
                </c:pt>
                <c:pt idx="1316">
                  <c:v>83.070560868441461</c:v>
                </c:pt>
                <c:pt idx="1317">
                  <c:v>83.070560868441461</c:v>
                </c:pt>
                <c:pt idx="1318">
                  <c:v>83.070560868441461</c:v>
                </c:pt>
                <c:pt idx="1319">
                  <c:v>83.070560868441461</c:v>
                </c:pt>
                <c:pt idx="1320">
                  <c:v>83.070560868441461</c:v>
                </c:pt>
                <c:pt idx="1321">
                  <c:v>82.915482036701988</c:v>
                </c:pt>
                <c:pt idx="1322">
                  <c:v>82.902558800723696</c:v>
                </c:pt>
                <c:pt idx="1323">
                  <c:v>82.863789092788835</c:v>
                </c:pt>
                <c:pt idx="1324">
                  <c:v>82.863789092788835</c:v>
                </c:pt>
                <c:pt idx="1325">
                  <c:v>82.863789092788835</c:v>
                </c:pt>
                <c:pt idx="1326">
                  <c:v>82.863789092788835</c:v>
                </c:pt>
                <c:pt idx="1327">
                  <c:v>82.863789092788835</c:v>
                </c:pt>
                <c:pt idx="1328">
                  <c:v>82.69578702507107</c:v>
                </c:pt>
                <c:pt idx="1329">
                  <c:v>82.69578702507107</c:v>
                </c:pt>
                <c:pt idx="1330">
                  <c:v>82.69578702507107</c:v>
                </c:pt>
                <c:pt idx="1331">
                  <c:v>82.69578702507107</c:v>
                </c:pt>
                <c:pt idx="1332">
                  <c:v>82.69578702507107</c:v>
                </c:pt>
                <c:pt idx="1333">
                  <c:v>82.69578702507107</c:v>
                </c:pt>
                <c:pt idx="1334">
                  <c:v>82.69578702507107</c:v>
                </c:pt>
                <c:pt idx="1335">
                  <c:v>82.69578702507107</c:v>
                </c:pt>
                <c:pt idx="1336">
                  <c:v>82.69578702507107</c:v>
                </c:pt>
                <c:pt idx="1337">
                  <c:v>82.69578702507107</c:v>
                </c:pt>
                <c:pt idx="1338">
                  <c:v>82.69578702507107</c:v>
                </c:pt>
                <c:pt idx="1339">
                  <c:v>82.69578702507107</c:v>
                </c:pt>
                <c:pt idx="1340">
                  <c:v>82.69578702507107</c:v>
                </c:pt>
                <c:pt idx="1341">
                  <c:v>82.69578702507107</c:v>
                </c:pt>
                <c:pt idx="1342">
                  <c:v>82.69578702507107</c:v>
                </c:pt>
                <c:pt idx="1343">
                  <c:v>82.69578702507107</c:v>
                </c:pt>
                <c:pt idx="1344">
                  <c:v>82.69578702507107</c:v>
                </c:pt>
                <c:pt idx="1345">
                  <c:v>82.69578702507107</c:v>
                </c:pt>
                <c:pt idx="1346">
                  <c:v>82.69578702507107</c:v>
                </c:pt>
                <c:pt idx="1347">
                  <c:v>82.69578702507107</c:v>
                </c:pt>
                <c:pt idx="1348">
                  <c:v>82.69578702507107</c:v>
                </c:pt>
                <c:pt idx="1349">
                  <c:v>82.540708193331611</c:v>
                </c:pt>
                <c:pt idx="1350">
                  <c:v>82.540708193331611</c:v>
                </c:pt>
                <c:pt idx="1351">
                  <c:v>82.540708193331611</c:v>
                </c:pt>
                <c:pt idx="1352">
                  <c:v>82.489015249418458</c:v>
                </c:pt>
                <c:pt idx="1353">
                  <c:v>82.489015249418458</c:v>
                </c:pt>
                <c:pt idx="1354">
                  <c:v>82.489015249418458</c:v>
                </c:pt>
                <c:pt idx="1355">
                  <c:v>82.489015249418458</c:v>
                </c:pt>
                <c:pt idx="1356">
                  <c:v>82.489015249418458</c:v>
                </c:pt>
                <c:pt idx="1357">
                  <c:v>82.450245541483596</c:v>
                </c:pt>
                <c:pt idx="1358">
                  <c:v>82.424399069527013</c:v>
                </c:pt>
                <c:pt idx="1359">
                  <c:v>82.424399069527013</c:v>
                </c:pt>
                <c:pt idx="1360">
                  <c:v>82.424399069527013</c:v>
                </c:pt>
                <c:pt idx="1361">
                  <c:v>82.398552597570429</c:v>
                </c:pt>
                <c:pt idx="1362">
                  <c:v>82.359782889635568</c:v>
                </c:pt>
                <c:pt idx="1363">
                  <c:v>82.359782889635568</c:v>
                </c:pt>
                <c:pt idx="1364">
                  <c:v>82.359782889635568</c:v>
                </c:pt>
                <c:pt idx="1365">
                  <c:v>82.359782889635568</c:v>
                </c:pt>
                <c:pt idx="1366">
                  <c:v>82.359782889635568</c:v>
                </c:pt>
                <c:pt idx="1367">
                  <c:v>82.224088911863532</c:v>
                </c:pt>
                <c:pt idx="1368">
                  <c:v>82.224088911863532</c:v>
                </c:pt>
                <c:pt idx="1369">
                  <c:v>82.224088911863532</c:v>
                </c:pt>
                <c:pt idx="1370">
                  <c:v>82.224088911863532</c:v>
                </c:pt>
                <c:pt idx="1371">
                  <c:v>82.224088911863532</c:v>
                </c:pt>
                <c:pt idx="1372">
                  <c:v>82.224088911863532</c:v>
                </c:pt>
                <c:pt idx="1373">
                  <c:v>82.224088911863532</c:v>
                </c:pt>
                <c:pt idx="1374">
                  <c:v>82.224088911863532</c:v>
                </c:pt>
                <c:pt idx="1375">
                  <c:v>82.224088911863532</c:v>
                </c:pt>
                <c:pt idx="1376">
                  <c:v>82.224088911863532</c:v>
                </c:pt>
                <c:pt idx="1377">
                  <c:v>82.224088911863532</c:v>
                </c:pt>
                <c:pt idx="1378">
                  <c:v>82.224088911863532</c:v>
                </c:pt>
                <c:pt idx="1379">
                  <c:v>82.224088911863532</c:v>
                </c:pt>
                <c:pt idx="1380">
                  <c:v>82.224088911863532</c:v>
                </c:pt>
                <c:pt idx="1381">
                  <c:v>82.224088911863532</c:v>
                </c:pt>
                <c:pt idx="1382">
                  <c:v>82.224088911863532</c:v>
                </c:pt>
                <c:pt idx="1383">
                  <c:v>82.114241406048066</c:v>
                </c:pt>
                <c:pt idx="1384">
                  <c:v>81.545619023003354</c:v>
                </c:pt>
                <c:pt idx="1385">
                  <c:v>81.545619023003354</c:v>
                </c:pt>
                <c:pt idx="1386">
                  <c:v>81.545619023003354</c:v>
                </c:pt>
                <c:pt idx="1387">
                  <c:v>81.545619023003354</c:v>
                </c:pt>
                <c:pt idx="1388">
                  <c:v>81.545619023003354</c:v>
                </c:pt>
                <c:pt idx="1389">
                  <c:v>81.545619023003354</c:v>
                </c:pt>
                <c:pt idx="1390">
                  <c:v>81.545619023003354</c:v>
                </c:pt>
                <c:pt idx="1391">
                  <c:v>81.545619023003354</c:v>
                </c:pt>
                <c:pt idx="1392">
                  <c:v>81.545619023003354</c:v>
                </c:pt>
                <c:pt idx="1393">
                  <c:v>81.545619023003354</c:v>
                </c:pt>
                <c:pt idx="1394">
                  <c:v>81.545619023003354</c:v>
                </c:pt>
                <c:pt idx="1395">
                  <c:v>81.545619023003354</c:v>
                </c:pt>
                <c:pt idx="1396">
                  <c:v>81.545619023003354</c:v>
                </c:pt>
                <c:pt idx="1397">
                  <c:v>81.545619023003354</c:v>
                </c:pt>
                <c:pt idx="1398">
                  <c:v>81.545619023003354</c:v>
                </c:pt>
                <c:pt idx="1399">
                  <c:v>81.545619023003354</c:v>
                </c:pt>
                <c:pt idx="1400">
                  <c:v>81.545619023003354</c:v>
                </c:pt>
                <c:pt idx="1401">
                  <c:v>81.545619023003354</c:v>
                </c:pt>
                <c:pt idx="1402">
                  <c:v>81.545619023003354</c:v>
                </c:pt>
                <c:pt idx="1403">
                  <c:v>81.545619023003354</c:v>
                </c:pt>
                <c:pt idx="1404">
                  <c:v>81.545619023003354</c:v>
                </c:pt>
                <c:pt idx="1405">
                  <c:v>81.545619023003354</c:v>
                </c:pt>
                <c:pt idx="1406">
                  <c:v>81.545619023003354</c:v>
                </c:pt>
                <c:pt idx="1407">
                  <c:v>81.545619023003354</c:v>
                </c:pt>
                <c:pt idx="1408">
                  <c:v>81.545619023003354</c:v>
                </c:pt>
                <c:pt idx="1409">
                  <c:v>81.545619023003354</c:v>
                </c:pt>
                <c:pt idx="1410">
                  <c:v>81.545619023003354</c:v>
                </c:pt>
                <c:pt idx="1411">
                  <c:v>81.545619023003354</c:v>
                </c:pt>
                <c:pt idx="1412">
                  <c:v>81.545619023003354</c:v>
                </c:pt>
                <c:pt idx="1413">
                  <c:v>81.545619023003354</c:v>
                </c:pt>
                <c:pt idx="1414">
                  <c:v>81.545619023003354</c:v>
                </c:pt>
                <c:pt idx="1415">
                  <c:v>81.545619023003354</c:v>
                </c:pt>
                <c:pt idx="1416">
                  <c:v>81.545619023003354</c:v>
                </c:pt>
                <c:pt idx="1417">
                  <c:v>81.545619023003354</c:v>
                </c:pt>
                <c:pt idx="1418">
                  <c:v>81.545619023003354</c:v>
                </c:pt>
                <c:pt idx="1419">
                  <c:v>81.545619023003354</c:v>
                </c:pt>
                <c:pt idx="1420">
                  <c:v>81.545619023003354</c:v>
                </c:pt>
                <c:pt idx="1421">
                  <c:v>81.545619023003354</c:v>
                </c:pt>
                <c:pt idx="1422">
                  <c:v>81.545619023003354</c:v>
                </c:pt>
                <c:pt idx="1423">
                  <c:v>81.545619023003354</c:v>
                </c:pt>
                <c:pt idx="1424">
                  <c:v>81.545619023003354</c:v>
                </c:pt>
                <c:pt idx="1425">
                  <c:v>81.545619023003354</c:v>
                </c:pt>
                <c:pt idx="1426">
                  <c:v>81.545619023003354</c:v>
                </c:pt>
                <c:pt idx="1427">
                  <c:v>81.545619023003354</c:v>
                </c:pt>
                <c:pt idx="1428">
                  <c:v>81.545619023003354</c:v>
                </c:pt>
                <c:pt idx="1429">
                  <c:v>81.545619023003354</c:v>
                </c:pt>
                <c:pt idx="1430">
                  <c:v>81.545619023003354</c:v>
                </c:pt>
                <c:pt idx="1431">
                  <c:v>81.545619023003354</c:v>
                </c:pt>
                <c:pt idx="1432">
                  <c:v>81.545619023003354</c:v>
                </c:pt>
                <c:pt idx="1433">
                  <c:v>81.545619023003354</c:v>
                </c:pt>
                <c:pt idx="1434">
                  <c:v>81.545619023003354</c:v>
                </c:pt>
                <c:pt idx="1435">
                  <c:v>81.545619023003354</c:v>
                </c:pt>
                <c:pt idx="1436">
                  <c:v>81.545619023003354</c:v>
                </c:pt>
                <c:pt idx="1437">
                  <c:v>81.545619023003354</c:v>
                </c:pt>
                <c:pt idx="1438">
                  <c:v>81.545619023003354</c:v>
                </c:pt>
                <c:pt idx="1439">
                  <c:v>81.545619023003354</c:v>
                </c:pt>
                <c:pt idx="1440">
                  <c:v>81.545619023003354</c:v>
                </c:pt>
                <c:pt idx="1441">
                  <c:v>81.545619023003354</c:v>
                </c:pt>
                <c:pt idx="1442">
                  <c:v>81.545619023003354</c:v>
                </c:pt>
                <c:pt idx="1443">
                  <c:v>81.545619023003354</c:v>
                </c:pt>
                <c:pt idx="1444">
                  <c:v>81.545619023003354</c:v>
                </c:pt>
                <c:pt idx="1445">
                  <c:v>81.545619023003354</c:v>
                </c:pt>
                <c:pt idx="1446">
                  <c:v>81.545619023003354</c:v>
                </c:pt>
                <c:pt idx="1447">
                  <c:v>81.545619023003354</c:v>
                </c:pt>
                <c:pt idx="1448">
                  <c:v>81.545619023003354</c:v>
                </c:pt>
                <c:pt idx="1449">
                  <c:v>81.545619023003354</c:v>
                </c:pt>
                <c:pt idx="1450">
                  <c:v>81.545619023003354</c:v>
                </c:pt>
                <c:pt idx="1451">
                  <c:v>81.545619023003354</c:v>
                </c:pt>
                <c:pt idx="1452">
                  <c:v>81.545619023003354</c:v>
                </c:pt>
                <c:pt idx="1453">
                  <c:v>81.545619023003354</c:v>
                </c:pt>
                <c:pt idx="1454">
                  <c:v>81.545619023003354</c:v>
                </c:pt>
                <c:pt idx="1455">
                  <c:v>81.545619023003354</c:v>
                </c:pt>
                <c:pt idx="1456">
                  <c:v>81.545619023003354</c:v>
                </c:pt>
                <c:pt idx="1457">
                  <c:v>81.545619023003354</c:v>
                </c:pt>
                <c:pt idx="1458">
                  <c:v>81.545619023003354</c:v>
                </c:pt>
                <c:pt idx="1459">
                  <c:v>81.545619023003354</c:v>
                </c:pt>
                <c:pt idx="1460">
                  <c:v>81.545619023003354</c:v>
                </c:pt>
                <c:pt idx="1461">
                  <c:v>81.545619023003354</c:v>
                </c:pt>
                <c:pt idx="1462">
                  <c:v>81.545619023003354</c:v>
                </c:pt>
                <c:pt idx="1463">
                  <c:v>81.545619023003354</c:v>
                </c:pt>
                <c:pt idx="1464">
                  <c:v>81.545619023003354</c:v>
                </c:pt>
                <c:pt idx="1465">
                  <c:v>81.545619023003354</c:v>
                </c:pt>
                <c:pt idx="1466">
                  <c:v>81.545619023003354</c:v>
                </c:pt>
                <c:pt idx="1467">
                  <c:v>81.545619023003354</c:v>
                </c:pt>
                <c:pt idx="1468">
                  <c:v>81.545619023003354</c:v>
                </c:pt>
                <c:pt idx="1469">
                  <c:v>81.545619023003354</c:v>
                </c:pt>
                <c:pt idx="1470">
                  <c:v>81.545619023003354</c:v>
                </c:pt>
                <c:pt idx="1471">
                  <c:v>80.944688550012927</c:v>
                </c:pt>
                <c:pt idx="1472">
                  <c:v>80.944688550012927</c:v>
                </c:pt>
                <c:pt idx="1473">
                  <c:v>80.944688550012927</c:v>
                </c:pt>
                <c:pt idx="1474">
                  <c:v>80.944688550012927</c:v>
                </c:pt>
                <c:pt idx="1475">
                  <c:v>80.944688550012927</c:v>
                </c:pt>
                <c:pt idx="1476">
                  <c:v>80.944688550012927</c:v>
                </c:pt>
                <c:pt idx="1477">
                  <c:v>80.892995606099774</c:v>
                </c:pt>
                <c:pt idx="1478">
                  <c:v>80.892995606099774</c:v>
                </c:pt>
                <c:pt idx="1479">
                  <c:v>80.705608684414571</c:v>
                </c:pt>
                <c:pt idx="1480">
                  <c:v>80.705608684414571</c:v>
                </c:pt>
                <c:pt idx="1481">
                  <c:v>80.705608684414571</c:v>
                </c:pt>
                <c:pt idx="1482">
                  <c:v>80.705608684414571</c:v>
                </c:pt>
                <c:pt idx="1483">
                  <c:v>80.705608684414571</c:v>
                </c:pt>
                <c:pt idx="1484">
                  <c:v>80.705608684414571</c:v>
                </c:pt>
                <c:pt idx="1485">
                  <c:v>80.705608684414571</c:v>
                </c:pt>
                <c:pt idx="1486">
                  <c:v>80.705608684414571</c:v>
                </c:pt>
                <c:pt idx="1487">
                  <c:v>80.705608684414571</c:v>
                </c:pt>
                <c:pt idx="1488">
                  <c:v>80.705608684414571</c:v>
                </c:pt>
                <c:pt idx="1489">
                  <c:v>80.705608684414571</c:v>
                </c:pt>
                <c:pt idx="1490">
                  <c:v>80.705608684414571</c:v>
                </c:pt>
                <c:pt idx="1491">
                  <c:v>80.705608684414571</c:v>
                </c:pt>
                <c:pt idx="1492">
                  <c:v>80.705608684414571</c:v>
                </c:pt>
                <c:pt idx="1493">
                  <c:v>80.705608684414571</c:v>
                </c:pt>
                <c:pt idx="1494">
                  <c:v>80.705608684414571</c:v>
                </c:pt>
                <c:pt idx="1495">
                  <c:v>80.705608684414571</c:v>
                </c:pt>
                <c:pt idx="1496">
                  <c:v>80.705608684414571</c:v>
                </c:pt>
                <c:pt idx="1497">
                  <c:v>80.705608684414571</c:v>
                </c:pt>
                <c:pt idx="1498">
                  <c:v>80.705608684414571</c:v>
                </c:pt>
                <c:pt idx="1499">
                  <c:v>80.705608684414571</c:v>
                </c:pt>
                <c:pt idx="1500">
                  <c:v>80.705608684414571</c:v>
                </c:pt>
                <c:pt idx="1501">
                  <c:v>80.705608684414571</c:v>
                </c:pt>
                <c:pt idx="1502">
                  <c:v>80.705608684414571</c:v>
                </c:pt>
                <c:pt idx="1503">
                  <c:v>80.705608684414571</c:v>
                </c:pt>
                <c:pt idx="1504">
                  <c:v>80.705608684414571</c:v>
                </c:pt>
                <c:pt idx="1505">
                  <c:v>80.705608684414571</c:v>
                </c:pt>
                <c:pt idx="1506">
                  <c:v>80.518221762729397</c:v>
                </c:pt>
                <c:pt idx="1507">
                  <c:v>80.518221762729397</c:v>
                </c:pt>
                <c:pt idx="1508">
                  <c:v>80.498836908761945</c:v>
                </c:pt>
                <c:pt idx="1509">
                  <c:v>80.472990436805375</c:v>
                </c:pt>
                <c:pt idx="1510">
                  <c:v>80.472990436805375</c:v>
                </c:pt>
                <c:pt idx="1511">
                  <c:v>80.472990436805375</c:v>
                </c:pt>
                <c:pt idx="1512">
                  <c:v>80.330834841044194</c:v>
                </c:pt>
                <c:pt idx="1513">
                  <c:v>80.330834841044194</c:v>
                </c:pt>
                <c:pt idx="1514">
                  <c:v>80.330834841044194</c:v>
                </c:pt>
                <c:pt idx="1515">
                  <c:v>80.330834841044194</c:v>
                </c:pt>
                <c:pt idx="1516">
                  <c:v>80.330834841044194</c:v>
                </c:pt>
                <c:pt idx="1517">
                  <c:v>80.330834841044194</c:v>
                </c:pt>
                <c:pt idx="1518">
                  <c:v>80.330834841044194</c:v>
                </c:pt>
                <c:pt idx="1519">
                  <c:v>80.330834841044194</c:v>
                </c:pt>
                <c:pt idx="1520">
                  <c:v>80.330834841044194</c:v>
                </c:pt>
                <c:pt idx="1521">
                  <c:v>80.330834841044194</c:v>
                </c:pt>
                <c:pt idx="1522">
                  <c:v>80.330834841044194</c:v>
                </c:pt>
                <c:pt idx="1523">
                  <c:v>80.330834841044194</c:v>
                </c:pt>
                <c:pt idx="1524">
                  <c:v>80.330834841044194</c:v>
                </c:pt>
                <c:pt idx="1525">
                  <c:v>80.330834841044194</c:v>
                </c:pt>
                <c:pt idx="1526">
                  <c:v>80.330834841044194</c:v>
                </c:pt>
                <c:pt idx="1527">
                  <c:v>80.330834841044194</c:v>
                </c:pt>
                <c:pt idx="1528">
                  <c:v>80.330834841044194</c:v>
                </c:pt>
                <c:pt idx="1529">
                  <c:v>80.330834841044194</c:v>
                </c:pt>
                <c:pt idx="1530">
                  <c:v>80.330834841044194</c:v>
                </c:pt>
                <c:pt idx="1531">
                  <c:v>80.201602481261304</c:v>
                </c:pt>
                <c:pt idx="1532">
                  <c:v>80.143447919359005</c:v>
                </c:pt>
                <c:pt idx="1533">
                  <c:v>80.143447919359005</c:v>
                </c:pt>
                <c:pt idx="1534">
                  <c:v>80.143447919359005</c:v>
                </c:pt>
                <c:pt idx="1535">
                  <c:v>80.143447919359005</c:v>
                </c:pt>
                <c:pt idx="1536">
                  <c:v>80.143447919359005</c:v>
                </c:pt>
                <c:pt idx="1537">
                  <c:v>80.143447919359005</c:v>
                </c:pt>
                <c:pt idx="1538">
                  <c:v>80.143447919359005</c:v>
                </c:pt>
                <c:pt idx="1539">
                  <c:v>80.143447919359005</c:v>
                </c:pt>
                <c:pt idx="1540">
                  <c:v>80.052985267510991</c:v>
                </c:pt>
                <c:pt idx="1541">
                  <c:v>80.052985267510991</c:v>
                </c:pt>
                <c:pt idx="1542">
                  <c:v>80.052985267510991</c:v>
                </c:pt>
                <c:pt idx="1543">
                  <c:v>80.052985267510991</c:v>
                </c:pt>
                <c:pt idx="1544">
                  <c:v>80.052985267510991</c:v>
                </c:pt>
                <c:pt idx="1545">
                  <c:v>80.052985267510991</c:v>
                </c:pt>
                <c:pt idx="1546">
                  <c:v>79.994830705608692</c:v>
                </c:pt>
                <c:pt idx="1547">
                  <c:v>79.994830705608692</c:v>
                </c:pt>
                <c:pt idx="1548">
                  <c:v>79.994830705608692</c:v>
                </c:pt>
                <c:pt idx="1549">
                  <c:v>79.826828637890927</c:v>
                </c:pt>
                <c:pt idx="1550">
                  <c:v>79.826828637890927</c:v>
                </c:pt>
                <c:pt idx="1551">
                  <c:v>79.826828637890927</c:v>
                </c:pt>
                <c:pt idx="1552">
                  <c:v>79.826828637890927</c:v>
                </c:pt>
                <c:pt idx="1553">
                  <c:v>79.826828637890927</c:v>
                </c:pt>
                <c:pt idx="1554">
                  <c:v>79.826828637890927</c:v>
                </c:pt>
                <c:pt idx="1555">
                  <c:v>79.826828637890927</c:v>
                </c:pt>
                <c:pt idx="1556">
                  <c:v>79.826828637890927</c:v>
                </c:pt>
                <c:pt idx="1557">
                  <c:v>79.826828637890927</c:v>
                </c:pt>
                <c:pt idx="1558">
                  <c:v>79.826828637890927</c:v>
                </c:pt>
                <c:pt idx="1559">
                  <c:v>79.826828637890927</c:v>
                </c:pt>
                <c:pt idx="1560">
                  <c:v>79.826828637890927</c:v>
                </c:pt>
                <c:pt idx="1561">
                  <c:v>79.826828637890927</c:v>
                </c:pt>
                <c:pt idx="1562">
                  <c:v>79.826828637890927</c:v>
                </c:pt>
                <c:pt idx="1563">
                  <c:v>79.826828637890927</c:v>
                </c:pt>
                <c:pt idx="1564">
                  <c:v>79.826828637890927</c:v>
                </c:pt>
                <c:pt idx="1565">
                  <c:v>79.826828637890927</c:v>
                </c:pt>
                <c:pt idx="1566">
                  <c:v>79.826828637890927</c:v>
                </c:pt>
                <c:pt idx="1567">
                  <c:v>79.826828637890927</c:v>
                </c:pt>
                <c:pt idx="1568">
                  <c:v>79.826828637890927</c:v>
                </c:pt>
                <c:pt idx="1569">
                  <c:v>79.826828637890927</c:v>
                </c:pt>
                <c:pt idx="1570">
                  <c:v>79.826828637890927</c:v>
                </c:pt>
                <c:pt idx="1571">
                  <c:v>79.826828637890927</c:v>
                </c:pt>
                <c:pt idx="1572">
                  <c:v>79.671749806151453</c:v>
                </c:pt>
                <c:pt idx="1573">
                  <c:v>79.658826570173176</c:v>
                </c:pt>
                <c:pt idx="1574">
                  <c:v>79.070819333161026</c:v>
                </c:pt>
                <c:pt idx="1575">
                  <c:v>79.070819333161026</c:v>
                </c:pt>
                <c:pt idx="1576">
                  <c:v>79.070819333161026</c:v>
                </c:pt>
                <c:pt idx="1577">
                  <c:v>79.070819333161026</c:v>
                </c:pt>
                <c:pt idx="1578">
                  <c:v>79.070819333161026</c:v>
                </c:pt>
                <c:pt idx="1579">
                  <c:v>79.070819333161026</c:v>
                </c:pt>
                <c:pt idx="1580">
                  <c:v>79.070819333161026</c:v>
                </c:pt>
                <c:pt idx="1581">
                  <c:v>79.070819333161026</c:v>
                </c:pt>
                <c:pt idx="1582">
                  <c:v>79.070819333161026</c:v>
                </c:pt>
                <c:pt idx="1583">
                  <c:v>79.070819333161026</c:v>
                </c:pt>
                <c:pt idx="1584">
                  <c:v>79.070819333161026</c:v>
                </c:pt>
                <c:pt idx="1585">
                  <c:v>79.070819333161026</c:v>
                </c:pt>
                <c:pt idx="1586">
                  <c:v>79.070819333161026</c:v>
                </c:pt>
                <c:pt idx="1587">
                  <c:v>79.070819333161026</c:v>
                </c:pt>
                <c:pt idx="1588">
                  <c:v>79.070819333161026</c:v>
                </c:pt>
                <c:pt idx="1589">
                  <c:v>79.070819333161026</c:v>
                </c:pt>
                <c:pt idx="1590">
                  <c:v>79.070819333161026</c:v>
                </c:pt>
                <c:pt idx="1591">
                  <c:v>79.070819333161026</c:v>
                </c:pt>
                <c:pt idx="1592">
                  <c:v>79.070819333161026</c:v>
                </c:pt>
                <c:pt idx="1593">
                  <c:v>79.070819333161026</c:v>
                </c:pt>
                <c:pt idx="1594">
                  <c:v>79.070819333161026</c:v>
                </c:pt>
                <c:pt idx="1595">
                  <c:v>79.070819333161026</c:v>
                </c:pt>
                <c:pt idx="1596">
                  <c:v>79.070819333161026</c:v>
                </c:pt>
                <c:pt idx="1597">
                  <c:v>79.070819333161026</c:v>
                </c:pt>
                <c:pt idx="1598">
                  <c:v>79.070819333161026</c:v>
                </c:pt>
                <c:pt idx="1599">
                  <c:v>79.070819333161026</c:v>
                </c:pt>
                <c:pt idx="1600">
                  <c:v>79.070819333161026</c:v>
                </c:pt>
                <c:pt idx="1601">
                  <c:v>79.070819333161026</c:v>
                </c:pt>
                <c:pt idx="1602">
                  <c:v>79.070819333161026</c:v>
                </c:pt>
                <c:pt idx="1603">
                  <c:v>79.070819333161026</c:v>
                </c:pt>
                <c:pt idx="1604">
                  <c:v>79.070819333161026</c:v>
                </c:pt>
                <c:pt idx="1605">
                  <c:v>79.070819333161026</c:v>
                </c:pt>
                <c:pt idx="1606">
                  <c:v>79.070819333161026</c:v>
                </c:pt>
                <c:pt idx="1607">
                  <c:v>79.070819333161026</c:v>
                </c:pt>
                <c:pt idx="1608">
                  <c:v>79.070819333161026</c:v>
                </c:pt>
                <c:pt idx="1609">
                  <c:v>79.070819333161026</c:v>
                </c:pt>
                <c:pt idx="1610">
                  <c:v>79.070819333161026</c:v>
                </c:pt>
                <c:pt idx="1611">
                  <c:v>79.070819333161026</c:v>
                </c:pt>
                <c:pt idx="1612">
                  <c:v>79.070819333161026</c:v>
                </c:pt>
                <c:pt idx="1613">
                  <c:v>79.070819333161026</c:v>
                </c:pt>
                <c:pt idx="1614">
                  <c:v>79.070819333161026</c:v>
                </c:pt>
                <c:pt idx="1615">
                  <c:v>79.070819333161026</c:v>
                </c:pt>
                <c:pt idx="1616">
                  <c:v>79.070819333161026</c:v>
                </c:pt>
                <c:pt idx="1617">
                  <c:v>79.070819333161026</c:v>
                </c:pt>
                <c:pt idx="1618">
                  <c:v>79.070819333161026</c:v>
                </c:pt>
                <c:pt idx="1619">
                  <c:v>79.070819333161026</c:v>
                </c:pt>
                <c:pt idx="1620">
                  <c:v>79.070819333161026</c:v>
                </c:pt>
                <c:pt idx="1621">
                  <c:v>79.070819333161026</c:v>
                </c:pt>
                <c:pt idx="1622">
                  <c:v>79.070819333161026</c:v>
                </c:pt>
                <c:pt idx="1623">
                  <c:v>79.070819333161026</c:v>
                </c:pt>
                <c:pt idx="1624">
                  <c:v>79.070819333161026</c:v>
                </c:pt>
                <c:pt idx="1625">
                  <c:v>79.070819333161026</c:v>
                </c:pt>
                <c:pt idx="1626">
                  <c:v>79.070819333161026</c:v>
                </c:pt>
                <c:pt idx="1627">
                  <c:v>79.070819333161026</c:v>
                </c:pt>
                <c:pt idx="1628">
                  <c:v>79.070819333161026</c:v>
                </c:pt>
                <c:pt idx="1629">
                  <c:v>79.070819333161026</c:v>
                </c:pt>
                <c:pt idx="1630">
                  <c:v>79.070819333161026</c:v>
                </c:pt>
                <c:pt idx="1631">
                  <c:v>79.070819333161026</c:v>
                </c:pt>
                <c:pt idx="1632">
                  <c:v>79.070819333161026</c:v>
                </c:pt>
                <c:pt idx="1633">
                  <c:v>79.070819333161026</c:v>
                </c:pt>
                <c:pt idx="1634">
                  <c:v>79.070819333161026</c:v>
                </c:pt>
                <c:pt idx="1635">
                  <c:v>79.070819333161026</c:v>
                </c:pt>
                <c:pt idx="1636">
                  <c:v>79.070819333161026</c:v>
                </c:pt>
                <c:pt idx="1637">
                  <c:v>79.070819333161026</c:v>
                </c:pt>
                <c:pt idx="1638">
                  <c:v>79.070819333161026</c:v>
                </c:pt>
                <c:pt idx="1639">
                  <c:v>79.070819333161026</c:v>
                </c:pt>
                <c:pt idx="1640">
                  <c:v>79.070819333161026</c:v>
                </c:pt>
                <c:pt idx="1641">
                  <c:v>79.070819333161026</c:v>
                </c:pt>
                <c:pt idx="1642">
                  <c:v>79.070819333161026</c:v>
                </c:pt>
                <c:pt idx="1643">
                  <c:v>79.070819333161026</c:v>
                </c:pt>
                <c:pt idx="1644">
                  <c:v>79.070819333161026</c:v>
                </c:pt>
                <c:pt idx="1645">
                  <c:v>79.070819333161026</c:v>
                </c:pt>
                <c:pt idx="1646">
                  <c:v>79.070819333161026</c:v>
                </c:pt>
                <c:pt idx="1647">
                  <c:v>79.070819333161026</c:v>
                </c:pt>
                <c:pt idx="1648">
                  <c:v>79.070819333161026</c:v>
                </c:pt>
                <c:pt idx="1649">
                  <c:v>79.070819333161026</c:v>
                </c:pt>
                <c:pt idx="1650">
                  <c:v>79.070819333161026</c:v>
                </c:pt>
                <c:pt idx="1651">
                  <c:v>79.070819333161026</c:v>
                </c:pt>
                <c:pt idx="1652">
                  <c:v>79.070819333161026</c:v>
                </c:pt>
                <c:pt idx="1653">
                  <c:v>79.070819333161026</c:v>
                </c:pt>
                <c:pt idx="1654">
                  <c:v>79.070819333161026</c:v>
                </c:pt>
                <c:pt idx="1655">
                  <c:v>79.070819333161026</c:v>
                </c:pt>
                <c:pt idx="1656">
                  <c:v>79.070819333161026</c:v>
                </c:pt>
                <c:pt idx="1657">
                  <c:v>79.070819333161026</c:v>
                </c:pt>
                <c:pt idx="1658">
                  <c:v>79.070819333161026</c:v>
                </c:pt>
                <c:pt idx="1659">
                  <c:v>79.070819333161026</c:v>
                </c:pt>
                <c:pt idx="1660">
                  <c:v>79.070819333161026</c:v>
                </c:pt>
                <c:pt idx="1661">
                  <c:v>79.070819333161026</c:v>
                </c:pt>
                <c:pt idx="1662">
                  <c:v>79.070819333161026</c:v>
                </c:pt>
                <c:pt idx="1663">
                  <c:v>79.070819333161026</c:v>
                </c:pt>
                <c:pt idx="1664">
                  <c:v>78.353579736365987</c:v>
                </c:pt>
                <c:pt idx="1665">
                  <c:v>78.353579736365987</c:v>
                </c:pt>
                <c:pt idx="1666">
                  <c:v>78.353579736365987</c:v>
                </c:pt>
                <c:pt idx="1667">
                  <c:v>78.353579736365987</c:v>
                </c:pt>
                <c:pt idx="1668">
                  <c:v>78.353579736365987</c:v>
                </c:pt>
                <c:pt idx="1669">
                  <c:v>78.353579736365987</c:v>
                </c:pt>
                <c:pt idx="1670">
                  <c:v>78.353579736365987</c:v>
                </c:pt>
                <c:pt idx="1671">
                  <c:v>78.353579736365987</c:v>
                </c:pt>
                <c:pt idx="1672">
                  <c:v>78.353579736365987</c:v>
                </c:pt>
                <c:pt idx="1673">
                  <c:v>78.353579736365987</c:v>
                </c:pt>
                <c:pt idx="1674">
                  <c:v>78.353579736365987</c:v>
                </c:pt>
                <c:pt idx="1675">
                  <c:v>78.353579736365987</c:v>
                </c:pt>
                <c:pt idx="1676">
                  <c:v>78.353579736365987</c:v>
                </c:pt>
                <c:pt idx="1677">
                  <c:v>78.353579736365987</c:v>
                </c:pt>
                <c:pt idx="1678">
                  <c:v>78.353579736365987</c:v>
                </c:pt>
                <c:pt idx="1679">
                  <c:v>78.353579736365987</c:v>
                </c:pt>
                <c:pt idx="1680">
                  <c:v>78.353579736365987</c:v>
                </c:pt>
                <c:pt idx="1681">
                  <c:v>78.353579736365987</c:v>
                </c:pt>
                <c:pt idx="1682">
                  <c:v>78.353579736365987</c:v>
                </c:pt>
                <c:pt idx="1683">
                  <c:v>78.353579736365987</c:v>
                </c:pt>
                <c:pt idx="1684">
                  <c:v>78.353579736365987</c:v>
                </c:pt>
                <c:pt idx="1685">
                  <c:v>78.159731196691652</c:v>
                </c:pt>
                <c:pt idx="1686">
                  <c:v>78.159731196691652</c:v>
                </c:pt>
                <c:pt idx="1687">
                  <c:v>78.159731196691652</c:v>
                </c:pt>
                <c:pt idx="1688">
                  <c:v>78.159731196691652</c:v>
                </c:pt>
                <c:pt idx="1689">
                  <c:v>78.159731196691652</c:v>
                </c:pt>
                <c:pt idx="1690">
                  <c:v>78.159731196691652</c:v>
                </c:pt>
                <c:pt idx="1691">
                  <c:v>78.159731196691652</c:v>
                </c:pt>
                <c:pt idx="1692">
                  <c:v>78.159731196691652</c:v>
                </c:pt>
                <c:pt idx="1693">
                  <c:v>78.159731196691652</c:v>
                </c:pt>
                <c:pt idx="1694">
                  <c:v>78.095115016800207</c:v>
                </c:pt>
                <c:pt idx="1695">
                  <c:v>78.082191780821915</c:v>
                </c:pt>
                <c:pt idx="1696">
                  <c:v>78.069268544843624</c:v>
                </c:pt>
                <c:pt idx="1697">
                  <c:v>77.972344275006463</c:v>
                </c:pt>
                <c:pt idx="1698">
                  <c:v>77.972344275006463</c:v>
                </c:pt>
                <c:pt idx="1699">
                  <c:v>77.972344275006463</c:v>
                </c:pt>
                <c:pt idx="1700">
                  <c:v>77.972344275006463</c:v>
                </c:pt>
                <c:pt idx="1701">
                  <c:v>77.972344275006463</c:v>
                </c:pt>
                <c:pt idx="1702">
                  <c:v>77.972344275006463</c:v>
                </c:pt>
                <c:pt idx="1703">
                  <c:v>77.972344275006463</c:v>
                </c:pt>
                <c:pt idx="1704">
                  <c:v>77.972344275006463</c:v>
                </c:pt>
                <c:pt idx="1705">
                  <c:v>77.972344275006463</c:v>
                </c:pt>
                <c:pt idx="1706">
                  <c:v>77.972344275006463</c:v>
                </c:pt>
                <c:pt idx="1707">
                  <c:v>77.972344275006463</c:v>
                </c:pt>
                <c:pt idx="1708">
                  <c:v>77.972344275006463</c:v>
                </c:pt>
                <c:pt idx="1709">
                  <c:v>77.972344275006463</c:v>
                </c:pt>
                <c:pt idx="1710">
                  <c:v>77.972344275006463</c:v>
                </c:pt>
                <c:pt idx="1711">
                  <c:v>77.759110881364691</c:v>
                </c:pt>
                <c:pt idx="1712">
                  <c:v>77.759110881364691</c:v>
                </c:pt>
                <c:pt idx="1713">
                  <c:v>77.759110881364691</c:v>
                </c:pt>
                <c:pt idx="1714">
                  <c:v>77.759110881364691</c:v>
                </c:pt>
                <c:pt idx="1715">
                  <c:v>77.759110881364691</c:v>
                </c:pt>
                <c:pt idx="1716">
                  <c:v>77.759110881364691</c:v>
                </c:pt>
                <c:pt idx="1717">
                  <c:v>77.759110881364691</c:v>
                </c:pt>
                <c:pt idx="1718">
                  <c:v>77.759110881364691</c:v>
                </c:pt>
                <c:pt idx="1719">
                  <c:v>77.759110881364691</c:v>
                </c:pt>
                <c:pt idx="1720">
                  <c:v>77.759110881364691</c:v>
                </c:pt>
                <c:pt idx="1721">
                  <c:v>77.759110881364691</c:v>
                </c:pt>
                <c:pt idx="1722">
                  <c:v>77.759110881364691</c:v>
                </c:pt>
                <c:pt idx="1723">
                  <c:v>77.759110881364691</c:v>
                </c:pt>
                <c:pt idx="1724">
                  <c:v>77.759110881364691</c:v>
                </c:pt>
                <c:pt idx="1725">
                  <c:v>77.759110881364691</c:v>
                </c:pt>
                <c:pt idx="1726">
                  <c:v>77.759110881364691</c:v>
                </c:pt>
                <c:pt idx="1727">
                  <c:v>77.759110881364691</c:v>
                </c:pt>
                <c:pt idx="1728">
                  <c:v>77.759110881364691</c:v>
                </c:pt>
                <c:pt idx="1729">
                  <c:v>77.759110881364691</c:v>
                </c:pt>
                <c:pt idx="1730">
                  <c:v>77.623416903592656</c:v>
                </c:pt>
                <c:pt idx="1731">
                  <c:v>77.623416903592656</c:v>
                </c:pt>
                <c:pt idx="1732">
                  <c:v>77.597570431636086</c:v>
                </c:pt>
                <c:pt idx="1733">
                  <c:v>77.597570431636086</c:v>
                </c:pt>
                <c:pt idx="1734">
                  <c:v>77.578185577668648</c:v>
                </c:pt>
                <c:pt idx="1735">
                  <c:v>77.565262341690357</c:v>
                </c:pt>
                <c:pt idx="1736">
                  <c:v>77.410183509950897</c:v>
                </c:pt>
                <c:pt idx="1737">
                  <c:v>77.410183509950897</c:v>
                </c:pt>
                <c:pt idx="1738">
                  <c:v>77.410183509950897</c:v>
                </c:pt>
                <c:pt idx="1739">
                  <c:v>77.410183509950897</c:v>
                </c:pt>
                <c:pt idx="1740">
                  <c:v>77.410183509950897</c:v>
                </c:pt>
                <c:pt idx="1741">
                  <c:v>77.410183509950897</c:v>
                </c:pt>
                <c:pt idx="1742">
                  <c:v>77.410183509950897</c:v>
                </c:pt>
                <c:pt idx="1743">
                  <c:v>77.410183509950897</c:v>
                </c:pt>
                <c:pt idx="1744">
                  <c:v>77.410183509950897</c:v>
                </c:pt>
                <c:pt idx="1745">
                  <c:v>77.410183509950897</c:v>
                </c:pt>
                <c:pt idx="1746">
                  <c:v>77.410183509950897</c:v>
                </c:pt>
                <c:pt idx="1747">
                  <c:v>77.410183509950897</c:v>
                </c:pt>
                <c:pt idx="1748">
                  <c:v>77.410183509950897</c:v>
                </c:pt>
                <c:pt idx="1749">
                  <c:v>77.410183509950897</c:v>
                </c:pt>
                <c:pt idx="1750">
                  <c:v>77.410183509950897</c:v>
                </c:pt>
                <c:pt idx="1751">
                  <c:v>77.410183509950897</c:v>
                </c:pt>
                <c:pt idx="1752">
                  <c:v>77.410183509950897</c:v>
                </c:pt>
                <c:pt idx="1753">
                  <c:v>77.410183509950897</c:v>
                </c:pt>
                <c:pt idx="1754">
                  <c:v>77.410183509950897</c:v>
                </c:pt>
                <c:pt idx="1755">
                  <c:v>77.410183509950897</c:v>
                </c:pt>
                <c:pt idx="1756">
                  <c:v>77.410183509950897</c:v>
                </c:pt>
                <c:pt idx="1757">
                  <c:v>77.410183509950897</c:v>
                </c:pt>
                <c:pt idx="1758">
                  <c:v>77.410183509950897</c:v>
                </c:pt>
                <c:pt idx="1759">
                  <c:v>76.906177306797616</c:v>
                </c:pt>
                <c:pt idx="1760">
                  <c:v>76.906177306797616</c:v>
                </c:pt>
                <c:pt idx="1761">
                  <c:v>76.906177306797616</c:v>
                </c:pt>
                <c:pt idx="1762">
                  <c:v>76.906177306797616</c:v>
                </c:pt>
                <c:pt idx="1763">
                  <c:v>76.906177306797616</c:v>
                </c:pt>
                <c:pt idx="1764">
                  <c:v>76.906177306797616</c:v>
                </c:pt>
                <c:pt idx="1765">
                  <c:v>76.906177306797616</c:v>
                </c:pt>
                <c:pt idx="1766">
                  <c:v>76.906177306797616</c:v>
                </c:pt>
                <c:pt idx="1767">
                  <c:v>76.906177306797616</c:v>
                </c:pt>
                <c:pt idx="1768">
                  <c:v>76.906177306797616</c:v>
                </c:pt>
                <c:pt idx="1769">
                  <c:v>76.906177306797616</c:v>
                </c:pt>
                <c:pt idx="1770">
                  <c:v>76.906177306797616</c:v>
                </c:pt>
                <c:pt idx="1771">
                  <c:v>76.906177306797616</c:v>
                </c:pt>
                <c:pt idx="1772">
                  <c:v>76.906177306797616</c:v>
                </c:pt>
                <c:pt idx="1773">
                  <c:v>76.906177306797616</c:v>
                </c:pt>
                <c:pt idx="1774">
                  <c:v>76.906177306797616</c:v>
                </c:pt>
                <c:pt idx="1775">
                  <c:v>76.906177306797616</c:v>
                </c:pt>
                <c:pt idx="1776">
                  <c:v>76.906177306797616</c:v>
                </c:pt>
                <c:pt idx="1777">
                  <c:v>76.906177306797616</c:v>
                </c:pt>
                <c:pt idx="1778">
                  <c:v>76.906177306797616</c:v>
                </c:pt>
                <c:pt idx="1779">
                  <c:v>76.906177306797616</c:v>
                </c:pt>
                <c:pt idx="1780">
                  <c:v>76.906177306797616</c:v>
                </c:pt>
                <c:pt idx="1781">
                  <c:v>76.906177306797616</c:v>
                </c:pt>
                <c:pt idx="1782">
                  <c:v>76.906177306797616</c:v>
                </c:pt>
                <c:pt idx="1783">
                  <c:v>76.906177306797616</c:v>
                </c:pt>
                <c:pt idx="1784">
                  <c:v>76.906177306797616</c:v>
                </c:pt>
                <c:pt idx="1785">
                  <c:v>76.906177306797616</c:v>
                </c:pt>
                <c:pt idx="1786">
                  <c:v>76.906177306797616</c:v>
                </c:pt>
                <c:pt idx="1787">
                  <c:v>76.906177306797616</c:v>
                </c:pt>
                <c:pt idx="1788">
                  <c:v>76.906177306797616</c:v>
                </c:pt>
                <c:pt idx="1789">
                  <c:v>76.906177306797616</c:v>
                </c:pt>
                <c:pt idx="1790">
                  <c:v>76.906177306797616</c:v>
                </c:pt>
                <c:pt idx="1791">
                  <c:v>76.906177306797616</c:v>
                </c:pt>
                <c:pt idx="1792">
                  <c:v>76.906177306797616</c:v>
                </c:pt>
                <c:pt idx="1793">
                  <c:v>76.906177306797616</c:v>
                </c:pt>
                <c:pt idx="1794">
                  <c:v>76.906177306797616</c:v>
                </c:pt>
                <c:pt idx="1795">
                  <c:v>76.906177306797616</c:v>
                </c:pt>
                <c:pt idx="1796">
                  <c:v>76.906177306797616</c:v>
                </c:pt>
                <c:pt idx="1797">
                  <c:v>76.906177306797616</c:v>
                </c:pt>
                <c:pt idx="1798">
                  <c:v>76.906177306797616</c:v>
                </c:pt>
                <c:pt idx="1799">
                  <c:v>76.906177306797616</c:v>
                </c:pt>
                <c:pt idx="1800">
                  <c:v>76.906177306797616</c:v>
                </c:pt>
                <c:pt idx="1801">
                  <c:v>76.906177306797616</c:v>
                </c:pt>
                <c:pt idx="1802">
                  <c:v>76.906177306797616</c:v>
                </c:pt>
                <c:pt idx="1803">
                  <c:v>76.906177306797616</c:v>
                </c:pt>
                <c:pt idx="1804">
                  <c:v>76.906177306797616</c:v>
                </c:pt>
                <c:pt idx="1805">
                  <c:v>76.906177306797616</c:v>
                </c:pt>
                <c:pt idx="1806">
                  <c:v>76.906177306797616</c:v>
                </c:pt>
                <c:pt idx="1807">
                  <c:v>76.906177306797616</c:v>
                </c:pt>
                <c:pt idx="1808">
                  <c:v>76.906177306797616</c:v>
                </c:pt>
                <c:pt idx="1809">
                  <c:v>76.906177306797616</c:v>
                </c:pt>
                <c:pt idx="1810">
                  <c:v>76.906177306797616</c:v>
                </c:pt>
                <c:pt idx="1811">
                  <c:v>76.906177306797616</c:v>
                </c:pt>
                <c:pt idx="1812">
                  <c:v>76.906177306797616</c:v>
                </c:pt>
                <c:pt idx="1813">
                  <c:v>76.906177306797616</c:v>
                </c:pt>
                <c:pt idx="1814">
                  <c:v>76.544326699405531</c:v>
                </c:pt>
                <c:pt idx="1815">
                  <c:v>76.369863013698634</c:v>
                </c:pt>
                <c:pt idx="1816">
                  <c:v>76.369863013698634</c:v>
                </c:pt>
                <c:pt idx="1817">
                  <c:v>76.369863013698634</c:v>
                </c:pt>
                <c:pt idx="1818">
                  <c:v>76.369863013698634</c:v>
                </c:pt>
                <c:pt idx="1819">
                  <c:v>76.369863013698634</c:v>
                </c:pt>
                <c:pt idx="1820">
                  <c:v>76.369863013698634</c:v>
                </c:pt>
                <c:pt idx="1821">
                  <c:v>76.369863013698634</c:v>
                </c:pt>
                <c:pt idx="1822">
                  <c:v>76.369863013698634</c:v>
                </c:pt>
                <c:pt idx="1823">
                  <c:v>76.369863013698634</c:v>
                </c:pt>
                <c:pt idx="1824">
                  <c:v>76.369863013698634</c:v>
                </c:pt>
                <c:pt idx="1825">
                  <c:v>76.369863013698634</c:v>
                </c:pt>
                <c:pt idx="1826">
                  <c:v>76.369863013698634</c:v>
                </c:pt>
                <c:pt idx="1827">
                  <c:v>76.369863013698634</c:v>
                </c:pt>
                <c:pt idx="1828">
                  <c:v>76.369863013698634</c:v>
                </c:pt>
                <c:pt idx="1829">
                  <c:v>76.369863013698634</c:v>
                </c:pt>
                <c:pt idx="1830">
                  <c:v>76.369863013698634</c:v>
                </c:pt>
                <c:pt idx="1831">
                  <c:v>76.369863013698634</c:v>
                </c:pt>
                <c:pt idx="1832">
                  <c:v>76.369863013698634</c:v>
                </c:pt>
                <c:pt idx="1833">
                  <c:v>76.369863013698634</c:v>
                </c:pt>
                <c:pt idx="1834">
                  <c:v>76.369863013698634</c:v>
                </c:pt>
                <c:pt idx="1835">
                  <c:v>76.369863013698634</c:v>
                </c:pt>
                <c:pt idx="1836">
                  <c:v>76.369863013698634</c:v>
                </c:pt>
                <c:pt idx="1837">
                  <c:v>76.369863013698634</c:v>
                </c:pt>
                <c:pt idx="1838">
                  <c:v>76.369863013698634</c:v>
                </c:pt>
                <c:pt idx="1839">
                  <c:v>76.369863013698634</c:v>
                </c:pt>
                <c:pt idx="1840">
                  <c:v>76.369863013698634</c:v>
                </c:pt>
                <c:pt idx="1841">
                  <c:v>76.188937710002577</c:v>
                </c:pt>
                <c:pt idx="1842">
                  <c:v>76.188937710002577</c:v>
                </c:pt>
                <c:pt idx="1843">
                  <c:v>76.150168002067716</c:v>
                </c:pt>
                <c:pt idx="1844">
                  <c:v>76.150168002067716</c:v>
                </c:pt>
                <c:pt idx="1845">
                  <c:v>76.150168002067716</c:v>
                </c:pt>
                <c:pt idx="1846">
                  <c:v>76.150168002067716</c:v>
                </c:pt>
                <c:pt idx="1847">
                  <c:v>76.111398294132854</c:v>
                </c:pt>
                <c:pt idx="1848">
                  <c:v>76.111398294132854</c:v>
                </c:pt>
                <c:pt idx="1849">
                  <c:v>76.092013440165417</c:v>
                </c:pt>
                <c:pt idx="1850">
                  <c:v>76.072628586197993</c:v>
                </c:pt>
                <c:pt idx="1851">
                  <c:v>76.072628586197993</c:v>
                </c:pt>
                <c:pt idx="1852">
                  <c:v>76.053243732230541</c:v>
                </c:pt>
                <c:pt idx="1853">
                  <c:v>75.924011372447666</c:v>
                </c:pt>
                <c:pt idx="1854">
                  <c:v>75.924011372447666</c:v>
                </c:pt>
                <c:pt idx="1855">
                  <c:v>75.924011372447666</c:v>
                </c:pt>
                <c:pt idx="1856">
                  <c:v>75.924011372447666</c:v>
                </c:pt>
                <c:pt idx="1857">
                  <c:v>75.924011372447666</c:v>
                </c:pt>
                <c:pt idx="1858">
                  <c:v>75.924011372447666</c:v>
                </c:pt>
                <c:pt idx="1859">
                  <c:v>75.924011372447666</c:v>
                </c:pt>
                <c:pt idx="1860">
                  <c:v>75.924011372447666</c:v>
                </c:pt>
                <c:pt idx="1861">
                  <c:v>75.924011372447666</c:v>
                </c:pt>
                <c:pt idx="1862">
                  <c:v>75.924011372447666</c:v>
                </c:pt>
                <c:pt idx="1863">
                  <c:v>75.924011372447666</c:v>
                </c:pt>
                <c:pt idx="1864">
                  <c:v>75.924011372447666</c:v>
                </c:pt>
                <c:pt idx="1865">
                  <c:v>75.924011372447666</c:v>
                </c:pt>
                <c:pt idx="1866">
                  <c:v>75.924011372447666</c:v>
                </c:pt>
                <c:pt idx="1867">
                  <c:v>75.924011372447666</c:v>
                </c:pt>
                <c:pt idx="1868">
                  <c:v>75.924011372447666</c:v>
                </c:pt>
                <c:pt idx="1869">
                  <c:v>75.924011372447666</c:v>
                </c:pt>
                <c:pt idx="1870">
                  <c:v>75.924011372447666</c:v>
                </c:pt>
                <c:pt idx="1871">
                  <c:v>75.924011372447666</c:v>
                </c:pt>
                <c:pt idx="1872">
                  <c:v>75.775394158697338</c:v>
                </c:pt>
                <c:pt idx="1873">
                  <c:v>75.775394158697338</c:v>
                </c:pt>
                <c:pt idx="1874">
                  <c:v>75.775394158697338</c:v>
                </c:pt>
                <c:pt idx="1875">
                  <c:v>75.775394158697338</c:v>
                </c:pt>
                <c:pt idx="1876">
                  <c:v>75.743086068751623</c:v>
                </c:pt>
                <c:pt idx="1877">
                  <c:v>75.730162832773331</c:v>
                </c:pt>
                <c:pt idx="1878">
                  <c:v>75.717239596795039</c:v>
                </c:pt>
                <c:pt idx="1879">
                  <c:v>75.704316360816748</c:v>
                </c:pt>
                <c:pt idx="1880">
                  <c:v>75.691393124838456</c:v>
                </c:pt>
                <c:pt idx="1881">
                  <c:v>75.665546652881872</c:v>
                </c:pt>
                <c:pt idx="1882">
                  <c:v>75.665546652881872</c:v>
                </c:pt>
                <c:pt idx="1883">
                  <c:v>75.665546652881872</c:v>
                </c:pt>
                <c:pt idx="1884">
                  <c:v>75.639700180925303</c:v>
                </c:pt>
                <c:pt idx="1885">
                  <c:v>75.471698113207552</c:v>
                </c:pt>
                <c:pt idx="1886">
                  <c:v>75.471698113207552</c:v>
                </c:pt>
                <c:pt idx="1887">
                  <c:v>75.471698113207552</c:v>
                </c:pt>
                <c:pt idx="1888">
                  <c:v>75.471698113207552</c:v>
                </c:pt>
                <c:pt idx="1889">
                  <c:v>75.471698113207552</c:v>
                </c:pt>
                <c:pt idx="1890">
                  <c:v>75.471698113207552</c:v>
                </c:pt>
                <c:pt idx="1891">
                  <c:v>75.471698113207552</c:v>
                </c:pt>
                <c:pt idx="1892">
                  <c:v>75.471698113207552</c:v>
                </c:pt>
                <c:pt idx="1893">
                  <c:v>75.471698113207552</c:v>
                </c:pt>
                <c:pt idx="1894">
                  <c:v>75.471698113207552</c:v>
                </c:pt>
                <c:pt idx="1895">
                  <c:v>75.471698113207552</c:v>
                </c:pt>
                <c:pt idx="1896">
                  <c:v>75.471698113207552</c:v>
                </c:pt>
                <c:pt idx="1897">
                  <c:v>75.471698113207552</c:v>
                </c:pt>
                <c:pt idx="1898">
                  <c:v>75.471698113207552</c:v>
                </c:pt>
                <c:pt idx="1899">
                  <c:v>75.471698113207552</c:v>
                </c:pt>
                <c:pt idx="1900">
                  <c:v>75.471698113207552</c:v>
                </c:pt>
                <c:pt idx="1901">
                  <c:v>75.471698113207552</c:v>
                </c:pt>
                <c:pt idx="1902">
                  <c:v>75.471698113207552</c:v>
                </c:pt>
                <c:pt idx="1903">
                  <c:v>75.471698113207552</c:v>
                </c:pt>
                <c:pt idx="1904">
                  <c:v>75.471698113207552</c:v>
                </c:pt>
                <c:pt idx="1905">
                  <c:v>75.471698113207552</c:v>
                </c:pt>
                <c:pt idx="1906">
                  <c:v>75.471698113207552</c:v>
                </c:pt>
                <c:pt idx="1907">
                  <c:v>75.471698113207552</c:v>
                </c:pt>
                <c:pt idx="1908">
                  <c:v>75.471698113207552</c:v>
                </c:pt>
                <c:pt idx="1909">
                  <c:v>75.471698113207552</c:v>
                </c:pt>
                <c:pt idx="1910">
                  <c:v>75.303696045489787</c:v>
                </c:pt>
                <c:pt idx="1911">
                  <c:v>75.290772809511495</c:v>
                </c:pt>
                <c:pt idx="1912">
                  <c:v>74.967691910054285</c:v>
                </c:pt>
                <c:pt idx="1913">
                  <c:v>74.967691910054285</c:v>
                </c:pt>
                <c:pt idx="1914">
                  <c:v>74.967691910054285</c:v>
                </c:pt>
                <c:pt idx="1915">
                  <c:v>74.967691910054285</c:v>
                </c:pt>
                <c:pt idx="1916">
                  <c:v>74.967691910054285</c:v>
                </c:pt>
                <c:pt idx="1917">
                  <c:v>74.967691910054285</c:v>
                </c:pt>
                <c:pt idx="1918">
                  <c:v>74.967691910054285</c:v>
                </c:pt>
                <c:pt idx="1919">
                  <c:v>74.967691910054285</c:v>
                </c:pt>
                <c:pt idx="1920">
                  <c:v>74.967691910054285</c:v>
                </c:pt>
                <c:pt idx="1921">
                  <c:v>74.967691910054285</c:v>
                </c:pt>
                <c:pt idx="1922">
                  <c:v>74.967691910054285</c:v>
                </c:pt>
                <c:pt idx="1923">
                  <c:v>74.967691910054285</c:v>
                </c:pt>
                <c:pt idx="1924">
                  <c:v>74.967691910054285</c:v>
                </c:pt>
                <c:pt idx="1925">
                  <c:v>74.967691910054285</c:v>
                </c:pt>
                <c:pt idx="1926">
                  <c:v>74.967691910054285</c:v>
                </c:pt>
                <c:pt idx="1927">
                  <c:v>74.967691910054285</c:v>
                </c:pt>
                <c:pt idx="1928">
                  <c:v>74.967691910054285</c:v>
                </c:pt>
                <c:pt idx="1929">
                  <c:v>74.967691910054285</c:v>
                </c:pt>
                <c:pt idx="1930">
                  <c:v>74.967691910054285</c:v>
                </c:pt>
                <c:pt idx="1931">
                  <c:v>74.967691910054285</c:v>
                </c:pt>
                <c:pt idx="1932">
                  <c:v>74.967691910054285</c:v>
                </c:pt>
                <c:pt idx="1933">
                  <c:v>74.967691910054285</c:v>
                </c:pt>
                <c:pt idx="1934">
                  <c:v>74.967691910054285</c:v>
                </c:pt>
                <c:pt idx="1935">
                  <c:v>74.967691910054285</c:v>
                </c:pt>
                <c:pt idx="1936">
                  <c:v>74.967691910054285</c:v>
                </c:pt>
                <c:pt idx="1937">
                  <c:v>74.967691910054285</c:v>
                </c:pt>
                <c:pt idx="1938">
                  <c:v>74.967691910054285</c:v>
                </c:pt>
                <c:pt idx="1939">
                  <c:v>74.967691910054285</c:v>
                </c:pt>
                <c:pt idx="1940">
                  <c:v>74.967691910054285</c:v>
                </c:pt>
                <c:pt idx="1941">
                  <c:v>74.967691910054285</c:v>
                </c:pt>
                <c:pt idx="1942">
                  <c:v>74.967691910054285</c:v>
                </c:pt>
                <c:pt idx="1943">
                  <c:v>74.967691910054285</c:v>
                </c:pt>
                <c:pt idx="1944">
                  <c:v>74.967691910054285</c:v>
                </c:pt>
                <c:pt idx="1945">
                  <c:v>74.967691910054285</c:v>
                </c:pt>
                <c:pt idx="1946">
                  <c:v>74.967691910054285</c:v>
                </c:pt>
                <c:pt idx="1947">
                  <c:v>74.967691910054285</c:v>
                </c:pt>
                <c:pt idx="1948">
                  <c:v>74.967691910054285</c:v>
                </c:pt>
                <c:pt idx="1949">
                  <c:v>74.967691910054285</c:v>
                </c:pt>
                <c:pt idx="1950">
                  <c:v>74.967691910054285</c:v>
                </c:pt>
                <c:pt idx="1951">
                  <c:v>74.967691910054285</c:v>
                </c:pt>
                <c:pt idx="1952">
                  <c:v>74.967691910054285</c:v>
                </c:pt>
                <c:pt idx="1953">
                  <c:v>74.967691910054285</c:v>
                </c:pt>
                <c:pt idx="1954">
                  <c:v>74.967691910054285</c:v>
                </c:pt>
                <c:pt idx="1955">
                  <c:v>74.967691910054285</c:v>
                </c:pt>
                <c:pt idx="1956">
                  <c:v>74.967691910054285</c:v>
                </c:pt>
                <c:pt idx="1957">
                  <c:v>74.967691910054285</c:v>
                </c:pt>
                <c:pt idx="1958">
                  <c:v>74.967691910054285</c:v>
                </c:pt>
                <c:pt idx="1959">
                  <c:v>74.967691910054285</c:v>
                </c:pt>
                <c:pt idx="1960">
                  <c:v>74.967691910054285</c:v>
                </c:pt>
                <c:pt idx="1961">
                  <c:v>74.644611010597046</c:v>
                </c:pt>
                <c:pt idx="1962">
                  <c:v>74.44430085293358</c:v>
                </c:pt>
                <c:pt idx="1963">
                  <c:v>74.44430085293358</c:v>
                </c:pt>
                <c:pt idx="1964">
                  <c:v>74.44430085293358</c:v>
                </c:pt>
                <c:pt idx="1965">
                  <c:v>74.44430085293358</c:v>
                </c:pt>
                <c:pt idx="1966">
                  <c:v>74.44430085293358</c:v>
                </c:pt>
                <c:pt idx="1967">
                  <c:v>74.44430085293358</c:v>
                </c:pt>
                <c:pt idx="1968">
                  <c:v>74.44430085293358</c:v>
                </c:pt>
                <c:pt idx="1969">
                  <c:v>74.44430085293358</c:v>
                </c:pt>
                <c:pt idx="1970">
                  <c:v>74.44430085293358</c:v>
                </c:pt>
                <c:pt idx="1971">
                  <c:v>74.44430085293358</c:v>
                </c:pt>
                <c:pt idx="1972">
                  <c:v>74.44430085293358</c:v>
                </c:pt>
                <c:pt idx="1973">
                  <c:v>74.44430085293358</c:v>
                </c:pt>
                <c:pt idx="1974">
                  <c:v>74.44430085293358</c:v>
                </c:pt>
                <c:pt idx="1975">
                  <c:v>74.44430085293358</c:v>
                </c:pt>
                <c:pt idx="1976">
                  <c:v>74.44430085293358</c:v>
                </c:pt>
                <c:pt idx="1977">
                  <c:v>74.44430085293358</c:v>
                </c:pt>
                <c:pt idx="1978">
                  <c:v>74.44430085293358</c:v>
                </c:pt>
                <c:pt idx="1979">
                  <c:v>74.44430085293358</c:v>
                </c:pt>
                <c:pt idx="1980">
                  <c:v>74.44430085293358</c:v>
                </c:pt>
                <c:pt idx="1981">
                  <c:v>74.44430085293358</c:v>
                </c:pt>
                <c:pt idx="1982">
                  <c:v>74.44430085293358</c:v>
                </c:pt>
                <c:pt idx="1983">
                  <c:v>74.44430085293358</c:v>
                </c:pt>
                <c:pt idx="1984">
                  <c:v>74.44430085293358</c:v>
                </c:pt>
                <c:pt idx="1985">
                  <c:v>74.44430085293358</c:v>
                </c:pt>
                <c:pt idx="1986">
                  <c:v>74.44430085293358</c:v>
                </c:pt>
                <c:pt idx="1987">
                  <c:v>74.44430085293358</c:v>
                </c:pt>
                <c:pt idx="1988">
                  <c:v>74.44430085293358</c:v>
                </c:pt>
                <c:pt idx="1989">
                  <c:v>74.44430085293358</c:v>
                </c:pt>
                <c:pt idx="1990">
                  <c:v>74.44430085293358</c:v>
                </c:pt>
                <c:pt idx="1991">
                  <c:v>74.44430085293358</c:v>
                </c:pt>
                <c:pt idx="1992">
                  <c:v>74.243990695270085</c:v>
                </c:pt>
                <c:pt idx="1993">
                  <c:v>74.231067459291808</c:v>
                </c:pt>
                <c:pt idx="1994">
                  <c:v>74.205220987335224</c:v>
                </c:pt>
                <c:pt idx="1995">
                  <c:v>74.205220987335224</c:v>
                </c:pt>
                <c:pt idx="1996">
                  <c:v>74.205220987335224</c:v>
                </c:pt>
                <c:pt idx="1997">
                  <c:v>74.159989661411217</c:v>
                </c:pt>
                <c:pt idx="1998">
                  <c:v>74.159989661411217</c:v>
                </c:pt>
                <c:pt idx="1999">
                  <c:v>74.159989661411217</c:v>
                </c:pt>
                <c:pt idx="2000">
                  <c:v>74.159989661411217</c:v>
                </c:pt>
                <c:pt idx="2001">
                  <c:v>74.121219953476341</c:v>
                </c:pt>
                <c:pt idx="2002">
                  <c:v>74.121219953476341</c:v>
                </c:pt>
                <c:pt idx="2003">
                  <c:v>74.101835099508918</c:v>
                </c:pt>
                <c:pt idx="2004">
                  <c:v>74.088911863530626</c:v>
                </c:pt>
                <c:pt idx="2005">
                  <c:v>74.056603773584911</c:v>
                </c:pt>
                <c:pt idx="2006">
                  <c:v>74.056603773584911</c:v>
                </c:pt>
                <c:pt idx="2007">
                  <c:v>74.056603773584911</c:v>
                </c:pt>
                <c:pt idx="2008">
                  <c:v>74.056603773584911</c:v>
                </c:pt>
                <c:pt idx="2009">
                  <c:v>73.895063323856292</c:v>
                </c:pt>
                <c:pt idx="2010">
                  <c:v>73.895063323856292</c:v>
                </c:pt>
                <c:pt idx="2011">
                  <c:v>73.895063323856292</c:v>
                </c:pt>
                <c:pt idx="2012">
                  <c:v>73.895063323856292</c:v>
                </c:pt>
                <c:pt idx="2013">
                  <c:v>73.895063323856292</c:v>
                </c:pt>
                <c:pt idx="2014">
                  <c:v>73.895063323856292</c:v>
                </c:pt>
                <c:pt idx="2015">
                  <c:v>73.895063323856292</c:v>
                </c:pt>
                <c:pt idx="2016">
                  <c:v>73.895063323856292</c:v>
                </c:pt>
                <c:pt idx="2017">
                  <c:v>73.895063323856292</c:v>
                </c:pt>
                <c:pt idx="2018">
                  <c:v>73.895063323856292</c:v>
                </c:pt>
                <c:pt idx="2019">
                  <c:v>73.895063323856292</c:v>
                </c:pt>
                <c:pt idx="2020">
                  <c:v>73.895063323856292</c:v>
                </c:pt>
                <c:pt idx="2021">
                  <c:v>73.895063323856292</c:v>
                </c:pt>
                <c:pt idx="2022">
                  <c:v>73.895063323856292</c:v>
                </c:pt>
                <c:pt idx="2023">
                  <c:v>73.895063323856292</c:v>
                </c:pt>
                <c:pt idx="2024">
                  <c:v>73.895063323856292</c:v>
                </c:pt>
                <c:pt idx="2025">
                  <c:v>73.895063323856292</c:v>
                </c:pt>
                <c:pt idx="2026">
                  <c:v>73.895063323856292</c:v>
                </c:pt>
                <c:pt idx="2027">
                  <c:v>73.895063323856292</c:v>
                </c:pt>
                <c:pt idx="2028">
                  <c:v>73.895063323856292</c:v>
                </c:pt>
                <c:pt idx="2029">
                  <c:v>73.895063323856292</c:v>
                </c:pt>
                <c:pt idx="2030">
                  <c:v>73.733522874127672</c:v>
                </c:pt>
                <c:pt idx="2031">
                  <c:v>73.733522874127672</c:v>
                </c:pt>
                <c:pt idx="2032">
                  <c:v>73.733522874127672</c:v>
                </c:pt>
                <c:pt idx="2033">
                  <c:v>73.733522874127672</c:v>
                </c:pt>
                <c:pt idx="2034">
                  <c:v>73.701214784181957</c:v>
                </c:pt>
                <c:pt idx="2035">
                  <c:v>73.688291548203665</c:v>
                </c:pt>
                <c:pt idx="2036">
                  <c:v>73.662445076247096</c:v>
                </c:pt>
                <c:pt idx="2037">
                  <c:v>73.662445076247096</c:v>
                </c:pt>
                <c:pt idx="2038">
                  <c:v>73.662445076247096</c:v>
                </c:pt>
                <c:pt idx="2039">
                  <c:v>73.610752132333928</c:v>
                </c:pt>
                <c:pt idx="2040">
                  <c:v>73.610752132333928</c:v>
                </c:pt>
                <c:pt idx="2041">
                  <c:v>73.610752132333928</c:v>
                </c:pt>
                <c:pt idx="2042">
                  <c:v>73.610752132333928</c:v>
                </c:pt>
                <c:pt idx="2043">
                  <c:v>73.610752132333928</c:v>
                </c:pt>
                <c:pt idx="2044">
                  <c:v>73.442750064616177</c:v>
                </c:pt>
                <c:pt idx="2045">
                  <c:v>73.442750064616177</c:v>
                </c:pt>
                <c:pt idx="2046">
                  <c:v>73.442750064616177</c:v>
                </c:pt>
                <c:pt idx="2047">
                  <c:v>73.442750064616177</c:v>
                </c:pt>
                <c:pt idx="2048">
                  <c:v>73.442750064616177</c:v>
                </c:pt>
                <c:pt idx="2049">
                  <c:v>73.442750064616177</c:v>
                </c:pt>
                <c:pt idx="2050">
                  <c:v>73.442750064616177</c:v>
                </c:pt>
                <c:pt idx="2051">
                  <c:v>73.442750064616177</c:v>
                </c:pt>
                <c:pt idx="2052">
                  <c:v>73.442750064616177</c:v>
                </c:pt>
                <c:pt idx="2053">
                  <c:v>73.442750064616177</c:v>
                </c:pt>
                <c:pt idx="2054">
                  <c:v>73.442750064616177</c:v>
                </c:pt>
                <c:pt idx="2055">
                  <c:v>73.442750064616177</c:v>
                </c:pt>
                <c:pt idx="2056">
                  <c:v>73.442750064616177</c:v>
                </c:pt>
                <c:pt idx="2057">
                  <c:v>73.442750064616177</c:v>
                </c:pt>
                <c:pt idx="2058">
                  <c:v>73.442750064616177</c:v>
                </c:pt>
                <c:pt idx="2059">
                  <c:v>73.442750064616177</c:v>
                </c:pt>
                <c:pt idx="2060">
                  <c:v>73.442750064616177</c:v>
                </c:pt>
                <c:pt idx="2061">
                  <c:v>73.442750064616177</c:v>
                </c:pt>
                <c:pt idx="2062">
                  <c:v>73.442750064616177</c:v>
                </c:pt>
                <c:pt idx="2063">
                  <c:v>73.442750064616177</c:v>
                </c:pt>
                <c:pt idx="2064">
                  <c:v>73.442750064616177</c:v>
                </c:pt>
                <c:pt idx="2065">
                  <c:v>73.300594468854996</c:v>
                </c:pt>
                <c:pt idx="2066">
                  <c:v>72.990436805376063</c:v>
                </c:pt>
                <c:pt idx="2067">
                  <c:v>72.990436805376063</c:v>
                </c:pt>
                <c:pt idx="2068">
                  <c:v>72.990436805376063</c:v>
                </c:pt>
                <c:pt idx="2069">
                  <c:v>72.990436805376063</c:v>
                </c:pt>
                <c:pt idx="2070">
                  <c:v>72.990436805376063</c:v>
                </c:pt>
                <c:pt idx="2071">
                  <c:v>72.990436805376063</c:v>
                </c:pt>
                <c:pt idx="2072">
                  <c:v>72.990436805376063</c:v>
                </c:pt>
                <c:pt idx="2073">
                  <c:v>72.990436805376063</c:v>
                </c:pt>
                <c:pt idx="2074">
                  <c:v>72.990436805376063</c:v>
                </c:pt>
                <c:pt idx="2075">
                  <c:v>72.990436805376063</c:v>
                </c:pt>
                <c:pt idx="2076">
                  <c:v>72.990436805376063</c:v>
                </c:pt>
                <c:pt idx="2077">
                  <c:v>72.990436805376063</c:v>
                </c:pt>
                <c:pt idx="2078">
                  <c:v>72.990436805376063</c:v>
                </c:pt>
                <c:pt idx="2079">
                  <c:v>72.990436805376063</c:v>
                </c:pt>
                <c:pt idx="2080">
                  <c:v>72.990436805376063</c:v>
                </c:pt>
                <c:pt idx="2081">
                  <c:v>72.990436805376063</c:v>
                </c:pt>
                <c:pt idx="2082">
                  <c:v>72.990436805376063</c:v>
                </c:pt>
                <c:pt idx="2083">
                  <c:v>72.990436805376063</c:v>
                </c:pt>
                <c:pt idx="2084">
                  <c:v>72.990436805376063</c:v>
                </c:pt>
                <c:pt idx="2085">
                  <c:v>72.990436805376063</c:v>
                </c:pt>
                <c:pt idx="2086">
                  <c:v>72.990436805376063</c:v>
                </c:pt>
                <c:pt idx="2087">
                  <c:v>72.990436805376063</c:v>
                </c:pt>
                <c:pt idx="2088">
                  <c:v>72.990436805376063</c:v>
                </c:pt>
                <c:pt idx="2089">
                  <c:v>72.990436805376063</c:v>
                </c:pt>
                <c:pt idx="2090">
                  <c:v>72.990436805376063</c:v>
                </c:pt>
                <c:pt idx="2091">
                  <c:v>72.990436805376063</c:v>
                </c:pt>
                <c:pt idx="2092">
                  <c:v>72.990436805376063</c:v>
                </c:pt>
                <c:pt idx="2093">
                  <c:v>72.990436805376063</c:v>
                </c:pt>
                <c:pt idx="2094">
                  <c:v>72.990436805376063</c:v>
                </c:pt>
                <c:pt idx="2095">
                  <c:v>72.990436805376063</c:v>
                </c:pt>
                <c:pt idx="2096">
                  <c:v>72.990436805376063</c:v>
                </c:pt>
                <c:pt idx="2097">
                  <c:v>72.990436805376063</c:v>
                </c:pt>
                <c:pt idx="2098">
                  <c:v>72.990436805376063</c:v>
                </c:pt>
                <c:pt idx="2099">
                  <c:v>72.990436805376063</c:v>
                </c:pt>
                <c:pt idx="2100">
                  <c:v>72.990436805376063</c:v>
                </c:pt>
                <c:pt idx="2101">
                  <c:v>72.990436805376063</c:v>
                </c:pt>
                <c:pt idx="2102">
                  <c:v>72.990436805376063</c:v>
                </c:pt>
                <c:pt idx="2103">
                  <c:v>72.990436805376063</c:v>
                </c:pt>
                <c:pt idx="2104">
                  <c:v>72.990436805376063</c:v>
                </c:pt>
                <c:pt idx="2105">
                  <c:v>72.990436805376063</c:v>
                </c:pt>
                <c:pt idx="2106">
                  <c:v>72.990436805376063</c:v>
                </c:pt>
                <c:pt idx="2107">
                  <c:v>72.990436805376063</c:v>
                </c:pt>
                <c:pt idx="2108">
                  <c:v>72.990436805376063</c:v>
                </c:pt>
                <c:pt idx="2109">
                  <c:v>72.990436805376063</c:v>
                </c:pt>
                <c:pt idx="2110">
                  <c:v>72.990436805376063</c:v>
                </c:pt>
                <c:pt idx="2111">
                  <c:v>72.990436805376063</c:v>
                </c:pt>
                <c:pt idx="2112">
                  <c:v>72.990436805376063</c:v>
                </c:pt>
                <c:pt idx="2113">
                  <c:v>72.680279141897131</c:v>
                </c:pt>
                <c:pt idx="2114">
                  <c:v>72.667355905918839</c:v>
                </c:pt>
                <c:pt idx="2115">
                  <c:v>72.654432669940547</c:v>
                </c:pt>
                <c:pt idx="2116">
                  <c:v>72.525200310157672</c:v>
                </c:pt>
                <c:pt idx="2117">
                  <c:v>72.525200310157672</c:v>
                </c:pt>
                <c:pt idx="2118">
                  <c:v>72.525200310157672</c:v>
                </c:pt>
                <c:pt idx="2119">
                  <c:v>72.525200310157672</c:v>
                </c:pt>
                <c:pt idx="2120">
                  <c:v>72.525200310157672</c:v>
                </c:pt>
                <c:pt idx="2121">
                  <c:v>72.525200310157672</c:v>
                </c:pt>
                <c:pt idx="2122">
                  <c:v>72.525200310157672</c:v>
                </c:pt>
                <c:pt idx="2123">
                  <c:v>72.525200310157672</c:v>
                </c:pt>
                <c:pt idx="2124">
                  <c:v>72.525200310157672</c:v>
                </c:pt>
                <c:pt idx="2125">
                  <c:v>72.525200310157672</c:v>
                </c:pt>
                <c:pt idx="2126">
                  <c:v>72.525200310157672</c:v>
                </c:pt>
                <c:pt idx="2127">
                  <c:v>72.525200310157672</c:v>
                </c:pt>
                <c:pt idx="2128">
                  <c:v>72.525200310157672</c:v>
                </c:pt>
                <c:pt idx="2129">
                  <c:v>72.525200310157672</c:v>
                </c:pt>
                <c:pt idx="2130">
                  <c:v>72.525200310157672</c:v>
                </c:pt>
                <c:pt idx="2131">
                  <c:v>72.525200310157672</c:v>
                </c:pt>
                <c:pt idx="2132">
                  <c:v>72.525200310157672</c:v>
                </c:pt>
                <c:pt idx="2133">
                  <c:v>72.525200310157672</c:v>
                </c:pt>
                <c:pt idx="2134">
                  <c:v>72.525200310157672</c:v>
                </c:pt>
                <c:pt idx="2135">
                  <c:v>72.395967950374768</c:v>
                </c:pt>
                <c:pt idx="2136">
                  <c:v>72.383044714396476</c:v>
                </c:pt>
                <c:pt idx="2137">
                  <c:v>72.370121478418199</c:v>
                </c:pt>
                <c:pt idx="2138">
                  <c:v>72.350736624450761</c:v>
                </c:pt>
                <c:pt idx="2139">
                  <c:v>72.350736624450761</c:v>
                </c:pt>
                <c:pt idx="2140">
                  <c:v>72.169811320754718</c:v>
                </c:pt>
                <c:pt idx="2141">
                  <c:v>72.169811320754718</c:v>
                </c:pt>
                <c:pt idx="2142">
                  <c:v>72.169811320754718</c:v>
                </c:pt>
                <c:pt idx="2143">
                  <c:v>72.169811320754718</c:v>
                </c:pt>
                <c:pt idx="2144">
                  <c:v>72.169811320754718</c:v>
                </c:pt>
                <c:pt idx="2145">
                  <c:v>72.169811320754718</c:v>
                </c:pt>
                <c:pt idx="2146">
                  <c:v>72.169811320754718</c:v>
                </c:pt>
                <c:pt idx="2147">
                  <c:v>72.169811320754718</c:v>
                </c:pt>
                <c:pt idx="2148">
                  <c:v>72.169811320754718</c:v>
                </c:pt>
                <c:pt idx="2149">
                  <c:v>72.169811320754718</c:v>
                </c:pt>
                <c:pt idx="2150">
                  <c:v>72.169811320754718</c:v>
                </c:pt>
                <c:pt idx="2151">
                  <c:v>72.169811320754718</c:v>
                </c:pt>
                <c:pt idx="2152">
                  <c:v>72.169811320754718</c:v>
                </c:pt>
                <c:pt idx="2153">
                  <c:v>72.169811320754718</c:v>
                </c:pt>
                <c:pt idx="2154">
                  <c:v>72.169811320754718</c:v>
                </c:pt>
                <c:pt idx="2155">
                  <c:v>72.169811320754718</c:v>
                </c:pt>
                <c:pt idx="2156">
                  <c:v>72.169811320754718</c:v>
                </c:pt>
                <c:pt idx="2157">
                  <c:v>72.169811320754718</c:v>
                </c:pt>
                <c:pt idx="2158">
                  <c:v>72.169811320754718</c:v>
                </c:pt>
                <c:pt idx="2159">
                  <c:v>72.169811320754718</c:v>
                </c:pt>
                <c:pt idx="2160">
                  <c:v>72.169811320754718</c:v>
                </c:pt>
                <c:pt idx="2161">
                  <c:v>72.169811320754718</c:v>
                </c:pt>
                <c:pt idx="2162">
                  <c:v>72.169811320754718</c:v>
                </c:pt>
                <c:pt idx="2163">
                  <c:v>72.169811320754718</c:v>
                </c:pt>
                <c:pt idx="2164">
                  <c:v>72.169811320754718</c:v>
                </c:pt>
                <c:pt idx="2165">
                  <c:v>72.169811320754718</c:v>
                </c:pt>
                <c:pt idx="2166">
                  <c:v>71.982424399069515</c:v>
                </c:pt>
                <c:pt idx="2167">
                  <c:v>71.982424399069515</c:v>
                </c:pt>
                <c:pt idx="2168">
                  <c:v>71.982424399069515</c:v>
                </c:pt>
                <c:pt idx="2169">
                  <c:v>71.956577927112946</c:v>
                </c:pt>
                <c:pt idx="2170">
                  <c:v>71.904884983199793</c:v>
                </c:pt>
                <c:pt idx="2171">
                  <c:v>71.904884983199793</c:v>
                </c:pt>
                <c:pt idx="2172">
                  <c:v>71.904884983199793</c:v>
                </c:pt>
                <c:pt idx="2173">
                  <c:v>71.904884983199793</c:v>
                </c:pt>
                <c:pt idx="2174">
                  <c:v>71.904884983199793</c:v>
                </c:pt>
                <c:pt idx="2175">
                  <c:v>71.904884983199793</c:v>
                </c:pt>
                <c:pt idx="2176">
                  <c:v>71.904884983199793</c:v>
                </c:pt>
                <c:pt idx="2177">
                  <c:v>71.840268803308348</c:v>
                </c:pt>
                <c:pt idx="2178">
                  <c:v>71.840268803308348</c:v>
                </c:pt>
                <c:pt idx="2179">
                  <c:v>71.840268803308348</c:v>
                </c:pt>
                <c:pt idx="2180">
                  <c:v>71.814422331351764</c:v>
                </c:pt>
                <c:pt idx="2181">
                  <c:v>71.555957611785999</c:v>
                </c:pt>
                <c:pt idx="2182">
                  <c:v>71.555957611785999</c:v>
                </c:pt>
                <c:pt idx="2183">
                  <c:v>71.555957611785999</c:v>
                </c:pt>
                <c:pt idx="2184">
                  <c:v>71.555957611785999</c:v>
                </c:pt>
                <c:pt idx="2185">
                  <c:v>71.555957611785999</c:v>
                </c:pt>
                <c:pt idx="2186">
                  <c:v>71.555957611785999</c:v>
                </c:pt>
                <c:pt idx="2187">
                  <c:v>71.555957611785999</c:v>
                </c:pt>
                <c:pt idx="2188">
                  <c:v>71.555957611785999</c:v>
                </c:pt>
                <c:pt idx="2189">
                  <c:v>71.555957611785999</c:v>
                </c:pt>
                <c:pt idx="2190">
                  <c:v>71.555957611785999</c:v>
                </c:pt>
                <c:pt idx="2191">
                  <c:v>71.555957611785999</c:v>
                </c:pt>
                <c:pt idx="2192">
                  <c:v>71.555957611785999</c:v>
                </c:pt>
                <c:pt idx="2193">
                  <c:v>71.555957611785999</c:v>
                </c:pt>
                <c:pt idx="2194">
                  <c:v>71.555957611785999</c:v>
                </c:pt>
                <c:pt idx="2195">
                  <c:v>71.555957611785999</c:v>
                </c:pt>
                <c:pt idx="2196">
                  <c:v>71.555957611785999</c:v>
                </c:pt>
                <c:pt idx="2197">
                  <c:v>71.555957611785999</c:v>
                </c:pt>
                <c:pt idx="2198">
                  <c:v>71.555957611785999</c:v>
                </c:pt>
                <c:pt idx="2199">
                  <c:v>71.555957611785999</c:v>
                </c:pt>
                <c:pt idx="2200">
                  <c:v>71.555957611785999</c:v>
                </c:pt>
                <c:pt idx="2201">
                  <c:v>71.555957611785999</c:v>
                </c:pt>
                <c:pt idx="2202">
                  <c:v>71.555957611785999</c:v>
                </c:pt>
                <c:pt idx="2203">
                  <c:v>71.555957611785999</c:v>
                </c:pt>
                <c:pt idx="2204">
                  <c:v>71.555957611785999</c:v>
                </c:pt>
                <c:pt idx="2205">
                  <c:v>71.555957611785999</c:v>
                </c:pt>
                <c:pt idx="2206">
                  <c:v>71.555957611785999</c:v>
                </c:pt>
                <c:pt idx="2207">
                  <c:v>71.555957611785999</c:v>
                </c:pt>
                <c:pt idx="2208">
                  <c:v>71.555957611785999</c:v>
                </c:pt>
                <c:pt idx="2209">
                  <c:v>71.555957611785999</c:v>
                </c:pt>
                <c:pt idx="2210">
                  <c:v>71.555957611785999</c:v>
                </c:pt>
                <c:pt idx="2211">
                  <c:v>71.555957611785999</c:v>
                </c:pt>
                <c:pt idx="2212">
                  <c:v>71.555957611785999</c:v>
                </c:pt>
                <c:pt idx="2213">
                  <c:v>71.555957611785999</c:v>
                </c:pt>
                <c:pt idx="2214">
                  <c:v>71.555957611785999</c:v>
                </c:pt>
                <c:pt idx="2215">
                  <c:v>71.555957611785999</c:v>
                </c:pt>
                <c:pt idx="2216">
                  <c:v>71.555957611785999</c:v>
                </c:pt>
                <c:pt idx="2217">
                  <c:v>71.555957611785999</c:v>
                </c:pt>
                <c:pt idx="2218">
                  <c:v>71.555957611785999</c:v>
                </c:pt>
                <c:pt idx="2219">
                  <c:v>71.555957611785999</c:v>
                </c:pt>
                <c:pt idx="2220">
                  <c:v>71.29749289222022</c:v>
                </c:pt>
                <c:pt idx="2221">
                  <c:v>71.26518480227449</c:v>
                </c:pt>
                <c:pt idx="2222">
                  <c:v>71.26518480227449</c:v>
                </c:pt>
                <c:pt idx="2223">
                  <c:v>71.26518480227449</c:v>
                </c:pt>
                <c:pt idx="2224">
                  <c:v>71.26518480227449</c:v>
                </c:pt>
                <c:pt idx="2225">
                  <c:v>71.213491858361337</c:v>
                </c:pt>
                <c:pt idx="2226">
                  <c:v>71.213491858361337</c:v>
                </c:pt>
                <c:pt idx="2227">
                  <c:v>71.213491858361337</c:v>
                </c:pt>
                <c:pt idx="2228">
                  <c:v>71.213491858361337</c:v>
                </c:pt>
                <c:pt idx="2229">
                  <c:v>71.06487464461101</c:v>
                </c:pt>
                <c:pt idx="2230">
                  <c:v>71.06487464461101</c:v>
                </c:pt>
                <c:pt idx="2231">
                  <c:v>71.06487464461101</c:v>
                </c:pt>
                <c:pt idx="2232">
                  <c:v>71.06487464461101</c:v>
                </c:pt>
                <c:pt idx="2233">
                  <c:v>71.06487464461101</c:v>
                </c:pt>
                <c:pt idx="2234">
                  <c:v>71.06487464461101</c:v>
                </c:pt>
                <c:pt idx="2235">
                  <c:v>71.06487464461101</c:v>
                </c:pt>
                <c:pt idx="2236">
                  <c:v>71.06487464461101</c:v>
                </c:pt>
                <c:pt idx="2237">
                  <c:v>71.06487464461101</c:v>
                </c:pt>
                <c:pt idx="2238">
                  <c:v>71.06487464461101</c:v>
                </c:pt>
                <c:pt idx="2239">
                  <c:v>71.06487464461101</c:v>
                </c:pt>
                <c:pt idx="2240">
                  <c:v>71.06487464461101</c:v>
                </c:pt>
                <c:pt idx="2241">
                  <c:v>71.06487464461101</c:v>
                </c:pt>
                <c:pt idx="2242">
                  <c:v>71.06487464461101</c:v>
                </c:pt>
                <c:pt idx="2243">
                  <c:v>71.06487464461101</c:v>
                </c:pt>
                <c:pt idx="2244">
                  <c:v>71.06487464461101</c:v>
                </c:pt>
                <c:pt idx="2245">
                  <c:v>71.06487464461101</c:v>
                </c:pt>
                <c:pt idx="2246">
                  <c:v>71.06487464461101</c:v>
                </c:pt>
                <c:pt idx="2247">
                  <c:v>71.06487464461101</c:v>
                </c:pt>
                <c:pt idx="2248">
                  <c:v>70.93564228482812</c:v>
                </c:pt>
                <c:pt idx="2249">
                  <c:v>70.670715947273195</c:v>
                </c:pt>
                <c:pt idx="2250">
                  <c:v>70.670715947273195</c:v>
                </c:pt>
                <c:pt idx="2251">
                  <c:v>70.670715947273195</c:v>
                </c:pt>
                <c:pt idx="2252">
                  <c:v>70.670715947273195</c:v>
                </c:pt>
                <c:pt idx="2253">
                  <c:v>70.670715947273195</c:v>
                </c:pt>
                <c:pt idx="2254">
                  <c:v>70.670715947273195</c:v>
                </c:pt>
                <c:pt idx="2255">
                  <c:v>70.670715947273195</c:v>
                </c:pt>
                <c:pt idx="2256">
                  <c:v>70.670715947273195</c:v>
                </c:pt>
                <c:pt idx="2257">
                  <c:v>70.670715947273195</c:v>
                </c:pt>
                <c:pt idx="2258">
                  <c:v>70.670715947273195</c:v>
                </c:pt>
                <c:pt idx="2259">
                  <c:v>70.670715947273195</c:v>
                </c:pt>
                <c:pt idx="2260">
                  <c:v>70.670715947273195</c:v>
                </c:pt>
                <c:pt idx="2261">
                  <c:v>70.670715947273195</c:v>
                </c:pt>
                <c:pt idx="2262">
                  <c:v>70.670715947273195</c:v>
                </c:pt>
                <c:pt idx="2263">
                  <c:v>70.670715947273195</c:v>
                </c:pt>
                <c:pt idx="2264">
                  <c:v>70.670715947273195</c:v>
                </c:pt>
                <c:pt idx="2265">
                  <c:v>70.670715947273195</c:v>
                </c:pt>
                <c:pt idx="2266">
                  <c:v>70.670715947273195</c:v>
                </c:pt>
                <c:pt idx="2267">
                  <c:v>70.670715947273195</c:v>
                </c:pt>
                <c:pt idx="2268">
                  <c:v>70.670715947273195</c:v>
                </c:pt>
                <c:pt idx="2269">
                  <c:v>70.670715947273195</c:v>
                </c:pt>
                <c:pt idx="2270">
                  <c:v>70.670715947273195</c:v>
                </c:pt>
                <c:pt idx="2271">
                  <c:v>70.670715947273195</c:v>
                </c:pt>
                <c:pt idx="2272">
                  <c:v>70.670715947273195</c:v>
                </c:pt>
                <c:pt idx="2273">
                  <c:v>70.670715947273195</c:v>
                </c:pt>
                <c:pt idx="2274">
                  <c:v>70.670715947273195</c:v>
                </c:pt>
                <c:pt idx="2275">
                  <c:v>70.670715947273195</c:v>
                </c:pt>
                <c:pt idx="2276">
                  <c:v>70.670715947273195</c:v>
                </c:pt>
                <c:pt idx="2277">
                  <c:v>70.670715947273195</c:v>
                </c:pt>
                <c:pt idx="2278">
                  <c:v>70.670715947273195</c:v>
                </c:pt>
                <c:pt idx="2279">
                  <c:v>70.670715947273195</c:v>
                </c:pt>
                <c:pt idx="2280">
                  <c:v>70.670715947273195</c:v>
                </c:pt>
                <c:pt idx="2281">
                  <c:v>70.670715947273195</c:v>
                </c:pt>
                <c:pt idx="2282">
                  <c:v>70.670715947273195</c:v>
                </c:pt>
                <c:pt idx="2283">
                  <c:v>70.670715947273195</c:v>
                </c:pt>
                <c:pt idx="2284">
                  <c:v>70.670715947273195</c:v>
                </c:pt>
                <c:pt idx="2285">
                  <c:v>70.670715947273195</c:v>
                </c:pt>
                <c:pt idx="2286">
                  <c:v>70.670715947273195</c:v>
                </c:pt>
                <c:pt idx="2287">
                  <c:v>70.670715947273195</c:v>
                </c:pt>
                <c:pt idx="2288">
                  <c:v>70.670715947273195</c:v>
                </c:pt>
                <c:pt idx="2289">
                  <c:v>70.283018867924525</c:v>
                </c:pt>
                <c:pt idx="2290">
                  <c:v>70.283018867924525</c:v>
                </c:pt>
                <c:pt idx="2291">
                  <c:v>70.283018867924525</c:v>
                </c:pt>
                <c:pt idx="2292">
                  <c:v>70.283018867924525</c:v>
                </c:pt>
                <c:pt idx="2293">
                  <c:v>70.283018867924525</c:v>
                </c:pt>
                <c:pt idx="2294">
                  <c:v>70.283018867924525</c:v>
                </c:pt>
                <c:pt idx="2295">
                  <c:v>70.283018867924525</c:v>
                </c:pt>
                <c:pt idx="2296">
                  <c:v>70.283018867924525</c:v>
                </c:pt>
                <c:pt idx="2297">
                  <c:v>70.283018867924525</c:v>
                </c:pt>
                <c:pt idx="2298">
                  <c:v>70.283018867924525</c:v>
                </c:pt>
                <c:pt idx="2299">
                  <c:v>70.283018867924525</c:v>
                </c:pt>
                <c:pt idx="2300">
                  <c:v>70.283018867924525</c:v>
                </c:pt>
                <c:pt idx="2301">
                  <c:v>70.283018867924525</c:v>
                </c:pt>
                <c:pt idx="2302">
                  <c:v>70.283018867924525</c:v>
                </c:pt>
                <c:pt idx="2303">
                  <c:v>70.283018867924525</c:v>
                </c:pt>
                <c:pt idx="2304">
                  <c:v>70.283018867924525</c:v>
                </c:pt>
                <c:pt idx="2305">
                  <c:v>70.283018867924525</c:v>
                </c:pt>
                <c:pt idx="2306">
                  <c:v>70.283018867924525</c:v>
                </c:pt>
                <c:pt idx="2307">
                  <c:v>70.283018867924525</c:v>
                </c:pt>
                <c:pt idx="2308">
                  <c:v>70.283018867924525</c:v>
                </c:pt>
                <c:pt idx="2309">
                  <c:v>70.14732489015249</c:v>
                </c:pt>
                <c:pt idx="2310">
                  <c:v>70.127940036185066</c:v>
                </c:pt>
                <c:pt idx="2311">
                  <c:v>70.127940036185066</c:v>
                </c:pt>
                <c:pt idx="2312">
                  <c:v>70.108555182217628</c:v>
                </c:pt>
                <c:pt idx="2313">
                  <c:v>70.095631946239337</c:v>
                </c:pt>
                <c:pt idx="2314">
                  <c:v>70.043939002326184</c:v>
                </c:pt>
                <c:pt idx="2315">
                  <c:v>70.043939002326184</c:v>
                </c:pt>
                <c:pt idx="2316">
                  <c:v>70.043939002326184</c:v>
                </c:pt>
                <c:pt idx="2317">
                  <c:v>70.043939002326184</c:v>
                </c:pt>
                <c:pt idx="2318">
                  <c:v>70.043939002326184</c:v>
                </c:pt>
                <c:pt idx="2319">
                  <c:v>70.043939002326184</c:v>
                </c:pt>
                <c:pt idx="2320">
                  <c:v>70.043939002326184</c:v>
                </c:pt>
                <c:pt idx="2321">
                  <c:v>69.850090462651849</c:v>
                </c:pt>
                <c:pt idx="2322">
                  <c:v>69.850090462651849</c:v>
                </c:pt>
                <c:pt idx="2323">
                  <c:v>69.850090462651849</c:v>
                </c:pt>
                <c:pt idx="2324">
                  <c:v>69.850090462651849</c:v>
                </c:pt>
                <c:pt idx="2325">
                  <c:v>69.850090462651849</c:v>
                </c:pt>
                <c:pt idx="2326">
                  <c:v>69.850090462651849</c:v>
                </c:pt>
                <c:pt idx="2327">
                  <c:v>69.850090462651849</c:v>
                </c:pt>
                <c:pt idx="2328">
                  <c:v>69.850090462651849</c:v>
                </c:pt>
                <c:pt idx="2329">
                  <c:v>69.850090462651849</c:v>
                </c:pt>
                <c:pt idx="2330">
                  <c:v>69.850090462651849</c:v>
                </c:pt>
                <c:pt idx="2331">
                  <c:v>69.850090462651849</c:v>
                </c:pt>
                <c:pt idx="2332">
                  <c:v>69.850090462651849</c:v>
                </c:pt>
                <c:pt idx="2333">
                  <c:v>69.850090462651849</c:v>
                </c:pt>
                <c:pt idx="2334">
                  <c:v>69.850090462651849</c:v>
                </c:pt>
                <c:pt idx="2335">
                  <c:v>69.850090462651849</c:v>
                </c:pt>
                <c:pt idx="2336">
                  <c:v>69.850090462651849</c:v>
                </c:pt>
                <c:pt idx="2337">
                  <c:v>69.850090462651849</c:v>
                </c:pt>
                <c:pt idx="2338">
                  <c:v>69.850090462651849</c:v>
                </c:pt>
                <c:pt idx="2339">
                  <c:v>69.850090462651849</c:v>
                </c:pt>
                <c:pt idx="2340">
                  <c:v>69.850090462651849</c:v>
                </c:pt>
                <c:pt idx="2341">
                  <c:v>69.850090462651849</c:v>
                </c:pt>
                <c:pt idx="2342">
                  <c:v>69.850090462651849</c:v>
                </c:pt>
                <c:pt idx="2343">
                  <c:v>69.850090462651849</c:v>
                </c:pt>
                <c:pt idx="2344">
                  <c:v>69.69501163091239</c:v>
                </c:pt>
                <c:pt idx="2345">
                  <c:v>69.682088394934098</c:v>
                </c:pt>
                <c:pt idx="2346">
                  <c:v>69.623933833031799</c:v>
                </c:pt>
                <c:pt idx="2347">
                  <c:v>69.623933833031799</c:v>
                </c:pt>
                <c:pt idx="2348">
                  <c:v>69.623933833031799</c:v>
                </c:pt>
                <c:pt idx="2349">
                  <c:v>69.623933833031799</c:v>
                </c:pt>
                <c:pt idx="2350">
                  <c:v>69.623933833031799</c:v>
                </c:pt>
                <c:pt idx="2351">
                  <c:v>69.623933833031799</c:v>
                </c:pt>
                <c:pt idx="2352">
                  <c:v>69.623933833031799</c:v>
                </c:pt>
                <c:pt idx="2353">
                  <c:v>69.623933833031799</c:v>
                </c:pt>
                <c:pt idx="2354">
                  <c:v>69.565779271129486</c:v>
                </c:pt>
                <c:pt idx="2355">
                  <c:v>69.552856035151194</c:v>
                </c:pt>
                <c:pt idx="2356">
                  <c:v>69.533471181183771</c:v>
                </c:pt>
                <c:pt idx="2357">
                  <c:v>69.533471181183771</c:v>
                </c:pt>
                <c:pt idx="2358">
                  <c:v>69.514086327216347</c:v>
                </c:pt>
                <c:pt idx="2359">
                  <c:v>69.378392349444297</c:v>
                </c:pt>
                <c:pt idx="2360">
                  <c:v>69.378392349444297</c:v>
                </c:pt>
                <c:pt idx="2361">
                  <c:v>69.378392349444297</c:v>
                </c:pt>
                <c:pt idx="2362">
                  <c:v>69.378392349444297</c:v>
                </c:pt>
                <c:pt idx="2363">
                  <c:v>69.378392349444297</c:v>
                </c:pt>
                <c:pt idx="2364">
                  <c:v>69.378392349444297</c:v>
                </c:pt>
                <c:pt idx="2365">
                  <c:v>69.378392349444297</c:v>
                </c:pt>
                <c:pt idx="2366">
                  <c:v>69.378392349444297</c:v>
                </c:pt>
                <c:pt idx="2367">
                  <c:v>69.378392349444297</c:v>
                </c:pt>
                <c:pt idx="2368">
                  <c:v>69.378392349444297</c:v>
                </c:pt>
                <c:pt idx="2369">
                  <c:v>69.378392349444297</c:v>
                </c:pt>
                <c:pt idx="2370">
                  <c:v>69.378392349444297</c:v>
                </c:pt>
                <c:pt idx="2371">
                  <c:v>69.378392349444297</c:v>
                </c:pt>
                <c:pt idx="2372">
                  <c:v>69.378392349444297</c:v>
                </c:pt>
                <c:pt idx="2373">
                  <c:v>69.378392349444297</c:v>
                </c:pt>
                <c:pt idx="2374">
                  <c:v>69.378392349444297</c:v>
                </c:pt>
                <c:pt idx="2375">
                  <c:v>69.378392349444297</c:v>
                </c:pt>
                <c:pt idx="2376">
                  <c:v>69.378392349444297</c:v>
                </c:pt>
                <c:pt idx="2377">
                  <c:v>69.378392349444297</c:v>
                </c:pt>
                <c:pt idx="2378">
                  <c:v>69.378392349444297</c:v>
                </c:pt>
                <c:pt idx="2379">
                  <c:v>69.042388214008781</c:v>
                </c:pt>
                <c:pt idx="2380">
                  <c:v>69.042388214008781</c:v>
                </c:pt>
                <c:pt idx="2381">
                  <c:v>69.042388214008781</c:v>
                </c:pt>
                <c:pt idx="2382">
                  <c:v>69.042388214008781</c:v>
                </c:pt>
                <c:pt idx="2383">
                  <c:v>69.042388214008781</c:v>
                </c:pt>
                <c:pt idx="2384">
                  <c:v>69.042388214008781</c:v>
                </c:pt>
                <c:pt idx="2385">
                  <c:v>69.042388214008781</c:v>
                </c:pt>
                <c:pt idx="2386">
                  <c:v>69.042388214008781</c:v>
                </c:pt>
                <c:pt idx="2387">
                  <c:v>69.042388214008781</c:v>
                </c:pt>
                <c:pt idx="2388">
                  <c:v>69.042388214008781</c:v>
                </c:pt>
                <c:pt idx="2389">
                  <c:v>69.042388214008781</c:v>
                </c:pt>
                <c:pt idx="2390">
                  <c:v>69.042388214008781</c:v>
                </c:pt>
                <c:pt idx="2391">
                  <c:v>69.042388214008781</c:v>
                </c:pt>
                <c:pt idx="2392">
                  <c:v>69.042388214008781</c:v>
                </c:pt>
                <c:pt idx="2393">
                  <c:v>69.042388214008781</c:v>
                </c:pt>
                <c:pt idx="2394">
                  <c:v>69.042388214008781</c:v>
                </c:pt>
                <c:pt idx="2395">
                  <c:v>69.042388214008781</c:v>
                </c:pt>
                <c:pt idx="2396">
                  <c:v>69.042388214008781</c:v>
                </c:pt>
                <c:pt idx="2397">
                  <c:v>69.042388214008781</c:v>
                </c:pt>
                <c:pt idx="2398">
                  <c:v>69.042388214008781</c:v>
                </c:pt>
                <c:pt idx="2399">
                  <c:v>69.042388214008781</c:v>
                </c:pt>
                <c:pt idx="2400">
                  <c:v>69.042388214008781</c:v>
                </c:pt>
                <c:pt idx="2401">
                  <c:v>69.042388214008781</c:v>
                </c:pt>
                <c:pt idx="2402">
                  <c:v>69.042388214008781</c:v>
                </c:pt>
                <c:pt idx="2403">
                  <c:v>69.042388214008781</c:v>
                </c:pt>
                <c:pt idx="2404">
                  <c:v>69.042388214008781</c:v>
                </c:pt>
                <c:pt idx="2405">
                  <c:v>69.042388214008781</c:v>
                </c:pt>
                <c:pt idx="2406">
                  <c:v>69.042388214008781</c:v>
                </c:pt>
                <c:pt idx="2407">
                  <c:v>69.042388214008781</c:v>
                </c:pt>
                <c:pt idx="2408">
                  <c:v>69.042388214008781</c:v>
                </c:pt>
                <c:pt idx="2409">
                  <c:v>69.042388214008781</c:v>
                </c:pt>
                <c:pt idx="2410">
                  <c:v>69.042388214008781</c:v>
                </c:pt>
                <c:pt idx="2411">
                  <c:v>68.829154820367023</c:v>
                </c:pt>
                <c:pt idx="2412">
                  <c:v>68.732230550529849</c:v>
                </c:pt>
                <c:pt idx="2413">
                  <c:v>68.732230550529849</c:v>
                </c:pt>
                <c:pt idx="2414">
                  <c:v>68.732230550529849</c:v>
                </c:pt>
                <c:pt idx="2415">
                  <c:v>68.732230550529849</c:v>
                </c:pt>
                <c:pt idx="2416">
                  <c:v>68.732230550529849</c:v>
                </c:pt>
                <c:pt idx="2417">
                  <c:v>68.732230550529849</c:v>
                </c:pt>
                <c:pt idx="2418">
                  <c:v>68.732230550529849</c:v>
                </c:pt>
                <c:pt idx="2419">
                  <c:v>68.732230550529849</c:v>
                </c:pt>
                <c:pt idx="2420">
                  <c:v>68.732230550529849</c:v>
                </c:pt>
                <c:pt idx="2421">
                  <c:v>68.732230550529849</c:v>
                </c:pt>
                <c:pt idx="2422">
                  <c:v>68.732230550529849</c:v>
                </c:pt>
                <c:pt idx="2423">
                  <c:v>68.732230550529849</c:v>
                </c:pt>
                <c:pt idx="2424">
                  <c:v>68.732230550529849</c:v>
                </c:pt>
                <c:pt idx="2425">
                  <c:v>68.732230550529849</c:v>
                </c:pt>
                <c:pt idx="2426">
                  <c:v>68.635306280692689</c:v>
                </c:pt>
                <c:pt idx="2427">
                  <c:v>68.602998190746973</c:v>
                </c:pt>
                <c:pt idx="2428">
                  <c:v>68.602998190746973</c:v>
                </c:pt>
                <c:pt idx="2429">
                  <c:v>68.602998190746973</c:v>
                </c:pt>
                <c:pt idx="2430">
                  <c:v>68.602998190746973</c:v>
                </c:pt>
                <c:pt idx="2431">
                  <c:v>68.551305246833806</c:v>
                </c:pt>
                <c:pt idx="2432">
                  <c:v>68.551305246833806</c:v>
                </c:pt>
                <c:pt idx="2433">
                  <c:v>68.551305246833806</c:v>
                </c:pt>
                <c:pt idx="2434">
                  <c:v>68.551305246833806</c:v>
                </c:pt>
                <c:pt idx="2435">
                  <c:v>68.518997156888091</c:v>
                </c:pt>
                <c:pt idx="2436">
                  <c:v>68.506073920909799</c:v>
                </c:pt>
                <c:pt idx="2437">
                  <c:v>68.434996123029208</c:v>
                </c:pt>
                <c:pt idx="2438">
                  <c:v>68.434996123029208</c:v>
                </c:pt>
                <c:pt idx="2439">
                  <c:v>68.434996123029208</c:v>
                </c:pt>
                <c:pt idx="2440">
                  <c:v>68.434996123029208</c:v>
                </c:pt>
                <c:pt idx="2441">
                  <c:v>68.434996123029208</c:v>
                </c:pt>
                <c:pt idx="2442">
                  <c:v>68.434996123029208</c:v>
                </c:pt>
                <c:pt idx="2443">
                  <c:v>68.434996123029208</c:v>
                </c:pt>
                <c:pt idx="2444">
                  <c:v>68.434996123029208</c:v>
                </c:pt>
                <c:pt idx="2445">
                  <c:v>68.434996123029208</c:v>
                </c:pt>
                <c:pt idx="2446">
                  <c:v>68.434996123029208</c:v>
                </c:pt>
                <c:pt idx="2447">
                  <c:v>68.338071853192034</c:v>
                </c:pt>
                <c:pt idx="2448">
                  <c:v>68.338071853192034</c:v>
                </c:pt>
                <c:pt idx="2449">
                  <c:v>68.338071853192034</c:v>
                </c:pt>
                <c:pt idx="2450">
                  <c:v>68.338071853192034</c:v>
                </c:pt>
                <c:pt idx="2451">
                  <c:v>68.338071853192034</c:v>
                </c:pt>
                <c:pt idx="2452">
                  <c:v>68.299302145257172</c:v>
                </c:pt>
                <c:pt idx="2453">
                  <c:v>68.202377875420012</c:v>
                </c:pt>
                <c:pt idx="2454">
                  <c:v>68.202377875420012</c:v>
                </c:pt>
                <c:pt idx="2455">
                  <c:v>68.202377875420012</c:v>
                </c:pt>
                <c:pt idx="2456">
                  <c:v>68.202377875420012</c:v>
                </c:pt>
                <c:pt idx="2457">
                  <c:v>68.202377875420012</c:v>
                </c:pt>
                <c:pt idx="2458">
                  <c:v>68.202377875420012</c:v>
                </c:pt>
                <c:pt idx="2459">
                  <c:v>68.202377875420012</c:v>
                </c:pt>
                <c:pt idx="2460">
                  <c:v>68.202377875420012</c:v>
                </c:pt>
                <c:pt idx="2461">
                  <c:v>68.202377875420012</c:v>
                </c:pt>
                <c:pt idx="2462">
                  <c:v>68.202377875420012</c:v>
                </c:pt>
                <c:pt idx="2463">
                  <c:v>68.202377875420012</c:v>
                </c:pt>
                <c:pt idx="2464">
                  <c:v>68.202377875420012</c:v>
                </c:pt>
                <c:pt idx="2465">
                  <c:v>68.202377875420012</c:v>
                </c:pt>
                <c:pt idx="2466">
                  <c:v>68.202377875420012</c:v>
                </c:pt>
                <c:pt idx="2467">
                  <c:v>68.060222279658817</c:v>
                </c:pt>
                <c:pt idx="2468">
                  <c:v>68.060222279658817</c:v>
                </c:pt>
                <c:pt idx="2469">
                  <c:v>68.060222279658817</c:v>
                </c:pt>
                <c:pt idx="2470">
                  <c:v>68.060222279658817</c:v>
                </c:pt>
                <c:pt idx="2471">
                  <c:v>68.060222279658817</c:v>
                </c:pt>
                <c:pt idx="2472">
                  <c:v>68.060222279658817</c:v>
                </c:pt>
                <c:pt idx="2473">
                  <c:v>68.060222279658817</c:v>
                </c:pt>
                <c:pt idx="2474">
                  <c:v>68.060222279658817</c:v>
                </c:pt>
                <c:pt idx="2475">
                  <c:v>68.002067717756532</c:v>
                </c:pt>
                <c:pt idx="2476">
                  <c:v>67.98914448177824</c:v>
                </c:pt>
                <c:pt idx="2477">
                  <c:v>67.976221245799948</c:v>
                </c:pt>
                <c:pt idx="2478">
                  <c:v>67.956836391832525</c:v>
                </c:pt>
                <c:pt idx="2479">
                  <c:v>67.956836391832525</c:v>
                </c:pt>
                <c:pt idx="2480">
                  <c:v>67.853450504006204</c:v>
                </c:pt>
                <c:pt idx="2481">
                  <c:v>67.853450504006204</c:v>
                </c:pt>
                <c:pt idx="2482">
                  <c:v>67.853450504006204</c:v>
                </c:pt>
                <c:pt idx="2483">
                  <c:v>67.853450504006204</c:v>
                </c:pt>
                <c:pt idx="2484">
                  <c:v>67.853450504006204</c:v>
                </c:pt>
                <c:pt idx="2485">
                  <c:v>67.853450504006204</c:v>
                </c:pt>
                <c:pt idx="2486">
                  <c:v>67.853450504006204</c:v>
                </c:pt>
                <c:pt idx="2487">
                  <c:v>67.853450504006204</c:v>
                </c:pt>
                <c:pt idx="2488">
                  <c:v>67.853450504006204</c:v>
                </c:pt>
                <c:pt idx="2489">
                  <c:v>67.853450504006204</c:v>
                </c:pt>
                <c:pt idx="2490">
                  <c:v>67.853450504006204</c:v>
                </c:pt>
                <c:pt idx="2491">
                  <c:v>67.853450504006204</c:v>
                </c:pt>
                <c:pt idx="2492">
                  <c:v>67.853450504006204</c:v>
                </c:pt>
                <c:pt idx="2493">
                  <c:v>67.853450504006204</c:v>
                </c:pt>
                <c:pt idx="2494">
                  <c:v>67.750064616179898</c:v>
                </c:pt>
                <c:pt idx="2495">
                  <c:v>67.750064616179898</c:v>
                </c:pt>
                <c:pt idx="2496">
                  <c:v>67.717756526234169</c:v>
                </c:pt>
                <c:pt idx="2497">
                  <c:v>67.717756526234169</c:v>
                </c:pt>
                <c:pt idx="2498">
                  <c:v>67.717756526234169</c:v>
                </c:pt>
                <c:pt idx="2499">
                  <c:v>67.594985784440425</c:v>
                </c:pt>
                <c:pt idx="2500">
                  <c:v>67.594985784440425</c:v>
                </c:pt>
                <c:pt idx="2501">
                  <c:v>67.594985784440425</c:v>
                </c:pt>
                <c:pt idx="2502">
                  <c:v>67.594985784440425</c:v>
                </c:pt>
                <c:pt idx="2503">
                  <c:v>67.594985784440425</c:v>
                </c:pt>
                <c:pt idx="2504">
                  <c:v>67.594985784440425</c:v>
                </c:pt>
                <c:pt idx="2505">
                  <c:v>67.594985784440425</c:v>
                </c:pt>
                <c:pt idx="2506">
                  <c:v>67.594985784440425</c:v>
                </c:pt>
                <c:pt idx="2507">
                  <c:v>67.594985784440425</c:v>
                </c:pt>
                <c:pt idx="2508">
                  <c:v>67.594985784440425</c:v>
                </c:pt>
                <c:pt idx="2509">
                  <c:v>67.594985784440425</c:v>
                </c:pt>
                <c:pt idx="2510">
                  <c:v>67.594985784440425</c:v>
                </c:pt>
                <c:pt idx="2511">
                  <c:v>67.594985784440425</c:v>
                </c:pt>
                <c:pt idx="2512">
                  <c:v>67.594985784440425</c:v>
                </c:pt>
                <c:pt idx="2513">
                  <c:v>67.594985784440425</c:v>
                </c:pt>
                <c:pt idx="2514">
                  <c:v>67.594985784440425</c:v>
                </c:pt>
                <c:pt idx="2515">
                  <c:v>67.407598862755236</c:v>
                </c:pt>
                <c:pt idx="2516">
                  <c:v>67.407598862755236</c:v>
                </c:pt>
                <c:pt idx="2517">
                  <c:v>67.407598862755236</c:v>
                </c:pt>
                <c:pt idx="2518">
                  <c:v>67.407598862755236</c:v>
                </c:pt>
                <c:pt idx="2519">
                  <c:v>67.407598862755236</c:v>
                </c:pt>
                <c:pt idx="2520">
                  <c:v>67.407598862755236</c:v>
                </c:pt>
                <c:pt idx="2521">
                  <c:v>67.407598862755236</c:v>
                </c:pt>
                <c:pt idx="2522">
                  <c:v>67.407598862755236</c:v>
                </c:pt>
                <c:pt idx="2523">
                  <c:v>67.407598862755236</c:v>
                </c:pt>
                <c:pt idx="2524">
                  <c:v>67.407598862755236</c:v>
                </c:pt>
                <c:pt idx="2525">
                  <c:v>67.407598862755236</c:v>
                </c:pt>
                <c:pt idx="2526">
                  <c:v>67.407598862755236</c:v>
                </c:pt>
                <c:pt idx="2527">
                  <c:v>67.407598862755236</c:v>
                </c:pt>
                <c:pt idx="2528">
                  <c:v>67.291289738950638</c:v>
                </c:pt>
                <c:pt idx="2529">
                  <c:v>67.291289738950638</c:v>
                </c:pt>
                <c:pt idx="2530">
                  <c:v>67.291289738950638</c:v>
                </c:pt>
                <c:pt idx="2531">
                  <c:v>67.291289738950638</c:v>
                </c:pt>
                <c:pt idx="2532">
                  <c:v>67.291289738950638</c:v>
                </c:pt>
                <c:pt idx="2533">
                  <c:v>67.233135177048325</c:v>
                </c:pt>
                <c:pt idx="2534">
                  <c:v>67.233135177048325</c:v>
                </c:pt>
                <c:pt idx="2535">
                  <c:v>67.233135177048325</c:v>
                </c:pt>
                <c:pt idx="2536">
                  <c:v>67.233135177048325</c:v>
                </c:pt>
                <c:pt idx="2537">
                  <c:v>67.20082708710261</c:v>
                </c:pt>
                <c:pt idx="2538">
                  <c:v>67.181442233135186</c:v>
                </c:pt>
                <c:pt idx="2539">
                  <c:v>67.181442233135186</c:v>
                </c:pt>
                <c:pt idx="2540">
                  <c:v>67.162057379167734</c:v>
                </c:pt>
                <c:pt idx="2541">
                  <c:v>67.116826053243727</c:v>
                </c:pt>
                <c:pt idx="2542">
                  <c:v>67.116826053243727</c:v>
                </c:pt>
                <c:pt idx="2543">
                  <c:v>67.116826053243727</c:v>
                </c:pt>
                <c:pt idx="2544">
                  <c:v>67.116826053243727</c:v>
                </c:pt>
                <c:pt idx="2545">
                  <c:v>67.116826053243727</c:v>
                </c:pt>
                <c:pt idx="2546">
                  <c:v>67.116826053243727</c:v>
                </c:pt>
                <c:pt idx="2547">
                  <c:v>67.000516929439129</c:v>
                </c:pt>
                <c:pt idx="2548">
                  <c:v>67.000516929439129</c:v>
                </c:pt>
                <c:pt idx="2549">
                  <c:v>67.000516929439129</c:v>
                </c:pt>
                <c:pt idx="2550">
                  <c:v>67.000516929439129</c:v>
                </c:pt>
                <c:pt idx="2551">
                  <c:v>67.000516929439129</c:v>
                </c:pt>
                <c:pt idx="2552">
                  <c:v>67.000516929439129</c:v>
                </c:pt>
                <c:pt idx="2553">
                  <c:v>67.000516929439129</c:v>
                </c:pt>
                <c:pt idx="2554">
                  <c:v>67.000516929439129</c:v>
                </c:pt>
                <c:pt idx="2555">
                  <c:v>67.000516929439129</c:v>
                </c:pt>
                <c:pt idx="2556">
                  <c:v>67.000516929439129</c:v>
                </c:pt>
                <c:pt idx="2557">
                  <c:v>67.000516929439129</c:v>
                </c:pt>
                <c:pt idx="2558">
                  <c:v>67.000516929439129</c:v>
                </c:pt>
                <c:pt idx="2559">
                  <c:v>66.916515895580247</c:v>
                </c:pt>
                <c:pt idx="2560">
                  <c:v>66.897131041612823</c:v>
                </c:pt>
                <c:pt idx="2561">
                  <c:v>66.897131041612823</c:v>
                </c:pt>
                <c:pt idx="2562">
                  <c:v>66.877746187645386</c:v>
                </c:pt>
                <c:pt idx="2563">
                  <c:v>66.845438097699656</c:v>
                </c:pt>
                <c:pt idx="2564">
                  <c:v>66.845438097699656</c:v>
                </c:pt>
                <c:pt idx="2565">
                  <c:v>66.845438097699656</c:v>
                </c:pt>
                <c:pt idx="2566">
                  <c:v>66.845438097699656</c:v>
                </c:pt>
                <c:pt idx="2567">
                  <c:v>66.813130007753941</c:v>
                </c:pt>
                <c:pt idx="2568">
                  <c:v>66.800206771775649</c:v>
                </c:pt>
                <c:pt idx="2569">
                  <c:v>66.70974411992762</c:v>
                </c:pt>
                <c:pt idx="2570">
                  <c:v>66.70974411992762</c:v>
                </c:pt>
                <c:pt idx="2571">
                  <c:v>66.70974411992762</c:v>
                </c:pt>
                <c:pt idx="2572">
                  <c:v>66.70974411992762</c:v>
                </c:pt>
                <c:pt idx="2573">
                  <c:v>66.70974411992762</c:v>
                </c:pt>
                <c:pt idx="2574">
                  <c:v>66.70974411992762</c:v>
                </c:pt>
                <c:pt idx="2575">
                  <c:v>66.70974411992762</c:v>
                </c:pt>
                <c:pt idx="2576">
                  <c:v>66.70974411992762</c:v>
                </c:pt>
                <c:pt idx="2577">
                  <c:v>66.70974411992762</c:v>
                </c:pt>
                <c:pt idx="2578">
                  <c:v>66.70974411992762</c:v>
                </c:pt>
                <c:pt idx="2579">
                  <c:v>66.70974411992762</c:v>
                </c:pt>
                <c:pt idx="2580">
                  <c:v>66.70974411992762</c:v>
                </c:pt>
                <c:pt idx="2581">
                  <c:v>66.70974411992762</c:v>
                </c:pt>
                <c:pt idx="2582">
                  <c:v>66.619281468079606</c:v>
                </c:pt>
                <c:pt idx="2583">
                  <c:v>66.541742052209869</c:v>
                </c:pt>
                <c:pt idx="2584">
                  <c:v>66.541742052209869</c:v>
                </c:pt>
                <c:pt idx="2585">
                  <c:v>66.541742052209869</c:v>
                </c:pt>
                <c:pt idx="2586">
                  <c:v>66.541742052209869</c:v>
                </c:pt>
                <c:pt idx="2587">
                  <c:v>66.541742052209869</c:v>
                </c:pt>
                <c:pt idx="2588">
                  <c:v>66.541742052209869</c:v>
                </c:pt>
                <c:pt idx="2589">
                  <c:v>66.541742052209869</c:v>
                </c:pt>
                <c:pt idx="2590">
                  <c:v>66.541742052209869</c:v>
                </c:pt>
                <c:pt idx="2591">
                  <c:v>66.541742052209869</c:v>
                </c:pt>
                <c:pt idx="2592">
                  <c:v>66.541742052209869</c:v>
                </c:pt>
                <c:pt idx="2593">
                  <c:v>66.541742052209869</c:v>
                </c:pt>
                <c:pt idx="2594">
                  <c:v>66.250969242698375</c:v>
                </c:pt>
                <c:pt idx="2595">
                  <c:v>66.250969242698375</c:v>
                </c:pt>
                <c:pt idx="2596">
                  <c:v>66.250969242698375</c:v>
                </c:pt>
                <c:pt idx="2597">
                  <c:v>66.250969242698375</c:v>
                </c:pt>
                <c:pt idx="2598">
                  <c:v>66.250969242698375</c:v>
                </c:pt>
                <c:pt idx="2599">
                  <c:v>66.250969242698375</c:v>
                </c:pt>
                <c:pt idx="2600">
                  <c:v>66.250969242698375</c:v>
                </c:pt>
                <c:pt idx="2601">
                  <c:v>66.250969242698375</c:v>
                </c:pt>
                <c:pt idx="2602">
                  <c:v>66.250969242698375</c:v>
                </c:pt>
                <c:pt idx="2603">
                  <c:v>66.250969242698375</c:v>
                </c:pt>
                <c:pt idx="2604">
                  <c:v>66.250969242698375</c:v>
                </c:pt>
                <c:pt idx="2605">
                  <c:v>66.250969242698375</c:v>
                </c:pt>
                <c:pt idx="2606">
                  <c:v>66.250969242698375</c:v>
                </c:pt>
                <c:pt idx="2607">
                  <c:v>66.250969242698375</c:v>
                </c:pt>
                <c:pt idx="2608">
                  <c:v>66.250969242698375</c:v>
                </c:pt>
                <c:pt idx="2609">
                  <c:v>66.250969242698375</c:v>
                </c:pt>
                <c:pt idx="2610">
                  <c:v>66.250969242698375</c:v>
                </c:pt>
                <c:pt idx="2611">
                  <c:v>66.250969242698375</c:v>
                </c:pt>
                <c:pt idx="2612">
                  <c:v>66.250969242698375</c:v>
                </c:pt>
                <c:pt idx="2613">
                  <c:v>66.250969242698375</c:v>
                </c:pt>
                <c:pt idx="2614">
                  <c:v>66.250969242698375</c:v>
                </c:pt>
                <c:pt idx="2615">
                  <c:v>66.250969242698375</c:v>
                </c:pt>
                <c:pt idx="2616">
                  <c:v>66.250969242698375</c:v>
                </c:pt>
                <c:pt idx="2617">
                  <c:v>66.250969242698375</c:v>
                </c:pt>
                <c:pt idx="2618">
                  <c:v>66.250969242698375</c:v>
                </c:pt>
                <c:pt idx="2619">
                  <c:v>66.250969242698375</c:v>
                </c:pt>
                <c:pt idx="2620">
                  <c:v>66.250969242698375</c:v>
                </c:pt>
                <c:pt idx="2621">
                  <c:v>66.250969242698375</c:v>
                </c:pt>
                <c:pt idx="2622">
                  <c:v>66.250969242698375</c:v>
                </c:pt>
                <c:pt idx="2623">
                  <c:v>66.250969242698375</c:v>
                </c:pt>
                <c:pt idx="2624">
                  <c:v>66.250969242698375</c:v>
                </c:pt>
                <c:pt idx="2625">
                  <c:v>66.250969242698375</c:v>
                </c:pt>
                <c:pt idx="2626">
                  <c:v>66.250969242698375</c:v>
                </c:pt>
                <c:pt idx="2627">
                  <c:v>66.250969242698375</c:v>
                </c:pt>
                <c:pt idx="2628">
                  <c:v>66.024812613078311</c:v>
                </c:pt>
                <c:pt idx="2629">
                  <c:v>65.998966141121741</c:v>
                </c:pt>
                <c:pt idx="2630">
                  <c:v>65.998966141121741</c:v>
                </c:pt>
                <c:pt idx="2631">
                  <c:v>65.998966141121741</c:v>
                </c:pt>
                <c:pt idx="2632">
                  <c:v>65.973119669165158</c:v>
                </c:pt>
                <c:pt idx="2633">
                  <c:v>65.960196433186866</c:v>
                </c:pt>
                <c:pt idx="2634">
                  <c:v>65.889118635306275</c:v>
                </c:pt>
                <c:pt idx="2635">
                  <c:v>65.889118635306275</c:v>
                </c:pt>
                <c:pt idx="2636">
                  <c:v>65.889118635306275</c:v>
                </c:pt>
                <c:pt idx="2637">
                  <c:v>65.889118635306275</c:v>
                </c:pt>
                <c:pt idx="2638">
                  <c:v>65.889118635306275</c:v>
                </c:pt>
                <c:pt idx="2639">
                  <c:v>65.889118635306275</c:v>
                </c:pt>
                <c:pt idx="2640">
                  <c:v>65.889118635306275</c:v>
                </c:pt>
                <c:pt idx="2641">
                  <c:v>65.889118635306275</c:v>
                </c:pt>
                <c:pt idx="2642">
                  <c:v>65.889118635306275</c:v>
                </c:pt>
                <c:pt idx="2643">
                  <c:v>65.889118635306275</c:v>
                </c:pt>
                <c:pt idx="2644">
                  <c:v>65.818040837425698</c:v>
                </c:pt>
                <c:pt idx="2645">
                  <c:v>65.798655983458261</c:v>
                </c:pt>
                <c:pt idx="2646">
                  <c:v>65.798655983458261</c:v>
                </c:pt>
                <c:pt idx="2647">
                  <c:v>65.779271129490823</c:v>
                </c:pt>
                <c:pt idx="2648">
                  <c:v>65.766347893512531</c:v>
                </c:pt>
                <c:pt idx="2649">
                  <c:v>65.714654949599378</c:v>
                </c:pt>
                <c:pt idx="2650">
                  <c:v>65.714654949599378</c:v>
                </c:pt>
                <c:pt idx="2651">
                  <c:v>65.714654949599378</c:v>
                </c:pt>
                <c:pt idx="2652">
                  <c:v>65.714654949599378</c:v>
                </c:pt>
                <c:pt idx="2653">
                  <c:v>65.714654949599378</c:v>
                </c:pt>
                <c:pt idx="2654">
                  <c:v>65.714654949599378</c:v>
                </c:pt>
                <c:pt idx="2655">
                  <c:v>65.714654949599378</c:v>
                </c:pt>
                <c:pt idx="2656">
                  <c:v>65.604807443783926</c:v>
                </c:pt>
                <c:pt idx="2657">
                  <c:v>65.604807443783926</c:v>
                </c:pt>
                <c:pt idx="2658">
                  <c:v>65.604807443783926</c:v>
                </c:pt>
                <c:pt idx="2659">
                  <c:v>65.604807443783926</c:v>
                </c:pt>
                <c:pt idx="2660">
                  <c:v>65.604807443783926</c:v>
                </c:pt>
                <c:pt idx="2661">
                  <c:v>65.604807443783926</c:v>
                </c:pt>
                <c:pt idx="2662">
                  <c:v>65.604807443783926</c:v>
                </c:pt>
                <c:pt idx="2663">
                  <c:v>65.604807443783926</c:v>
                </c:pt>
                <c:pt idx="2664">
                  <c:v>65.604807443783926</c:v>
                </c:pt>
                <c:pt idx="2665">
                  <c:v>65.604807443783926</c:v>
                </c:pt>
                <c:pt idx="2666">
                  <c:v>65.507883173946752</c:v>
                </c:pt>
                <c:pt idx="2667">
                  <c:v>65.507883173946752</c:v>
                </c:pt>
                <c:pt idx="2668">
                  <c:v>65.507883173946752</c:v>
                </c:pt>
                <c:pt idx="2669">
                  <c:v>65.507883173946752</c:v>
                </c:pt>
                <c:pt idx="2670">
                  <c:v>65.507883173946752</c:v>
                </c:pt>
                <c:pt idx="2671">
                  <c:v>65.469113466011891</c:v>
                </c:pt>
                <c:pt idx="2672">
                  <c:v>65.449728612044453</c:v>
                </c:pt>
                <c:pt idx="2673">
                  <c:v>65.449728612044453</c:v>
                </c:pt>
                <c:pt idx="2674">
                  <c:v>65.430343758077029</c:v>
                </c:pt>
                <c:pt idx="2675">
                  <c:v>65.3980356681313</c:v>
                </c:pt>
                <c:pt idx="2676">
                  <c:v>65.3980356681313</c:v>
                </c:pt>
                <c:pt idx="2677">
                  <c:v>65.3980356681313</c:v>
                </c:pt>
                <c:pt idx="2678">
                  <c:v>65.3980356681313</c:v>
                </c:pt>
                <c:pt idx="2679">
                  <c:v>65.36572757818557</c:v>
                </c:pt>
                <c:pt idx="2680">
                  <c:v>65.352804342207293</c:v>
                </c:pt>
                <c:pt idx="2681">
                  <c:v>65.339881106229001</c:v>
                </c:pt>
                <c:pt idx="2682">
                  <c:v>65.326957870250709</c:v>
                </c:pt>
                <c:pt idx="2683">
                  <c:v>65.307573016283285</c:v>
                </c:pt>
                <c:pt idx="2684">
                  <c:v>65.307573016283285</c:v>
                </c:pt>
                <c:pt idx="2685">
                  <c:v>65.288188162315848</c:v>
                </c:pt>
                <c:pt idx="2686">
                  <c:v>65.275264926337556</c:v>
                </c:pt>
                <c:pt idx="2687">
                  <c:v>65.197725510467819</c:v>
                </c:pt>
                <c:pt idx="2688">
                  <c:v>65.197725510467819</c:v>
                </c:pt>
                <c:pt idx="2689">
                  <c:v>65.197725510467819</c:v>
                </c:pt>
                <c:pt idx="2690">
                  <c:v>65.197725510467819</c:v>
                </c:pt>
                <c:pt idx="2691">
                  <c:v>65.197725510467819</c:v>
                </c:pt>
                <c:pt idx="2692">
                  <c:v>65.197725510467819</c:v>
                </c:pt>
                <c:pt idx="2693">
                  <c:v>65.197725510467819</c:v>
                </c:pt>
                <c:pt idx="2694">
                  <c:v>65.197725510467819</c:v>
                </c:pt>
                <c:pt idx="2695">
                  <c:v>65.197725510467819</c:v>
                </c:pt>
                <c:pt idx="2696">
                  <c:v>65.197725510467819</c:v>
                </c:pt>
                <c:pt idx="2697">
                  <c:v>65.197725510467819</c:v>
                </c:pt>
                <c:pt idx="2698">
                  <c:v>64.990953734815193</c:v>
                </c:pt>
                <c:pt idx="2699">
                  <c:v>64.990953734815193</c:v>
                </c:pt>
                <c:pt idx="2700">
                  <c:v>64.990953734815193</c:v>
                </c:pt>
                <c:pt idx="2701">
                  <c:v>64.990953734815193</c:v>
                </c:pt>
                <c:pt idx="2702">
                  <c:v>64.990953734815193</c:v>
                </c:pt>
                <c:pt idx="2703">
                  <c:v>64.990953734815193</c:v>
                </c:pt>
                <c:pt idx="2704">
                  <c:v>64.990953734815193</c:v>
                </c:pt>
                <c:pt idx="2705">
                  <c:v>64.990953734815193</c:v>
                </c:pt>
                <c:pt idx="2706">
                  <c:v>64.990953734815193</c:v>
                </c:pt>
                <c:pt idx="2707">
                  <c:v>64.990953734815193</c:v>
                </c:pt>
                <c:pt idx="2708">
                  <c:v>64.990953734815193</c:v>
                </c:pt>
                <c:pt idx="2709">
                  <c:v>64.990953734815193</c:v>
                </c:pt>
                <c:pt idx="2710">
                  <c:v>64.990953734815193</c:v>
                </c:pt>
                <c:pt idx="2711">
                  <c:v>64.990953734815193</c:v>
                </c:pt>
                <c:pt idx="2712">
                  <c:v>64.990953734815193</c:v>
                </c:pt>
                <c:pt idx="2713">
                  <c:v>64.990953734815193</c:v>
                </c:pt>
                <c:pt idx="2714">
                  <c:v>64.990953734815193</c:v>
                </c:pt>
                <c:pt idx="2715">
                  <c:v>64.990953734815193</c:v>
                </c:pt>
                <c:pt idx="2716">
                  <c:v>64.990953734815193</c:v>
                </c:pt>
                <c:pt idx="2717">
                  <c:v>64.990953734815193</c:v>
                </c:pt>
                <c:pt idx="2718">
                  <c:v>64.990953734815193</c:v>
                </c:pt>
                <c:pt idx="2719">
                  <c:v>64.797105195140858</c:v>
                </c:pt>
                <c:pt idx="2720">
                  <c:v>64.797105195140858</c:v>
                </c:pt>
                <c:pt idx="2721">
                  <c:v>64.797105195140858</c:v>
                </c:pt>
                <c:pt idx="2722">
                  <c:v>64.797105195140858</c:v>
                </c:pt>
                <c:pt idx="2723">
                  <c:v>64.797105195140858</c:v>
                </c:pt>
                <c:pt idx="2724">
                  <c:v>64.797105195140858</c:v>
                </c:pt>
                <c:pt idx="2725">
                  <c:v>64.797105195140858</c:v>
                </c:pt>
                <c:pt idx="2726">
                  <c:v>64.797105195140858</c:v>
                </c:pt>
                <c:pt idx="2727">
                  <c:v>64.797105195140858</c:v>
                </c:pt>
                <c:pt idx="2728">
                  <c:v>64.70664254329283</c:v>
                </c:pt>
                <c:pt idx="2729">
                  <c:v>64.70664254329283</c:v>
                </c:pt>
                <c:pt idx="2730">
                  <c:v>64.70664254329283</c:v>
                </c:pt>
                <c:pt idx="2731">
                  <c:v>64.70664254329283</c:v>
                </c:pt>
                <c:pt idx="2732">
                  <c:v>64.70664254329283</c:v>
                </c:pt>
                <c:pt idx="2733">
                  <c:v>64.667872835357969</c:v>
                </c:pt>
                <c:pt idx="2734">
                  <c:v>64.648487981390545</c:v>
                </c:pt>
                <c:pt idx="2735">
                  <c:v>64.648487981390545</c:v>
                </c:pt>
                <c:pt idx="2736">
                  <c:v>64.622641509433961</c:v>
                </c:pt>
                <c:pt idx="2737">
                  <c:v>64.622641509433961</c:v>
                </c:pt>
                <c:pt idx="2738">
                  <c:v>64.570948565520808</c:v>
                </c:pt>
                <c:pt idx="2739">
                  <c:v>64.570948565520808</c:v>
                </c:pt>
                <c:pt idx="2740">
                  <c:v>64.570948565520808</c:v>
                </c:pt>
                <c:pt idx="2741">
                  <c:v>64.570948565520808</c:v>
                </c:pt>
                <c:pt idx="2742">
                  <c:v>64.570948565520808</c:v>
                </c:pt>
                <c:pt idx="2743">
                  <c:v>64.570948565520808</c:v>
                </c:pt>
                <c:pt idx="2744">
                  <c:v>64.499870767640218</c:v>
                </c:pt>
                <c:pt idx="2745">
                  <c:v>64.499870767640218</c:v>
                </c:pt>
                <c:pt idx="2746">
                  <c:v>64.499870767640218</c:v>
                </c:pt>
                <c:pt idx="2747">
                  <c:v>64.499870767640218</c:v>
                </c:pt>
                <c:pt idx="2748">
                  <c:v>64.499870767640218</c:v>
                </c:pt>
                <c:pt idx="2749">
                  <c:v>64.409408115792203</c:v>
                </c:pt>
                <c:pt idx="2750">
                  <c:v>64.409408115792203</c:v>
                </c:pt>
                <c:pt idx="2751">
                  <c:v>64.409408115792203</c:v>
                </c:pt>
                <c:pt idx="2752">
                  <c:v>64.409408115792203</c:v>
                </c:pt>
                <c:pt idx="2753">
                  <c:v>64.409408115792203</c:v>
                </c:pt>
                <c:pt idx="2754">
                  <c:v>64.409408115792203</c:v>
                </c:pt>
                <c:pt idx="2755">
                  <c:v>64.409408115792203</c:v>
                </c:pt>
                <c:pt idx="2756">
                  <c:v>64.409408115792203</c:v>
                </c:pt>
                <c:pt idx="2757">
                  <c:v>64.409408115792203</c:v>
                </c:pt>
                <c:pt idx="2758">
                  <c:v>64.325407081933321</c:v>
                </c:pt>
                <c:pt idx="2759">
                  <c:v>64.325407081933321</c:v>
                </c:pt>
                <c:pt idx="2760">
                  <c:v>64.325407081933321</c:v>
                </c:pt>
                <c:pt idx="2761">
                  <c:v>64.325407081933321</c:v>
                </c:pt>
                <c:pt idx="2762">
                  <c:v>64.286637373998445</c:v>
                </c:pt>
                <c:pt idx="2763">
                  <c:v>64.286637373998445</c:v>
                </c:pt>
                <c:pt idx="2764">
                  <c:v>64.25432928405273</c:v>
                </c:pt>
                <c:pt idx="2765">
                  <c:v>64.25432928405273</c:v>
                </c:pt>
                <c:pt idx="2766">
                  <c:v>64.25432928405273</c:v>
                </c:pt>
                <c:pt idx="2767">
                  <c:v>64.222021194107</c:v>
                </c:pt>
                <c:pt idx="2768">
                  <c:v>64.222021194107</c:v>
                </c:pt>
                <c:pt idx="2769">
                  <c:v>64.189713104161285</c:v>
                </c:pt>
                <c:pt idx="2770">
                  <c:v>64.189713104161285</c:v>
                </c:pt>
                <c:pt idx="2771">
                  <c:v>64.189713104161285</c:v>
                </c:pt>
                <c:pt idx="2772">
                  <c:v>64.163866632204702</c:v>
                </c:pt>
                <c:pt idx="2773">
                  <c:v>64.15094339622641</c:v>
                </c:pt>
                <c:pt idx="2774">
                  <c:v>64.079865598345833</c:v>
                </c:pt>
                <c:pt idx="2775">
                  <c:v>64.079865598345833</c:v>
                </c:pt>
                <c:pt idx="2776">
                  <c:v>64.079865598345833</c:v>
                </c:pt>
                <c:pt idx="2777">
                  <c:v>64.079865598345833</c:v>
                </c:pt>
                <c:pt idx="2778">
                  <c:v>64.079865598345833</c:v>
                </c:pt>
                <c:pt idx="2779">
                  <c:v>64.079865598345833</c:v>
                </c:pt>
                <c:pt idx="2780">
                  <c:v>64.079865598345833</c:v>
                </c:pt>
                <c:pt idx="2781">
                  <c:v>64.079865598345833</c:v>
                </c:pt>
                <c:pt idx="2782">
                  <c:v>64.079865598345833</c:v>
                </c:pt>
                <c:pt idx="2783">
                  <c:v>64.079865598345833</c:v>
                </c:pt>
                <c:pt idx="2784">
                  <c:v>64.008787800465242</c:v>
                </c:pt>
                <c:pt idx="2785">
                  <c:v>63.840785732747484</c:v>
                </c:pt>
                <c:pt idx="2786">
                  <c:v>63.840785732747484</c:v>
                </c:pt>
                <c:pt idx="2787">
                  <c:v>63.840785732747484</c:v>
                </c:pt>
                <c:pt idx="2788">
                  <c:v>63.840785732747484</c:v>
                </c:pt>
                <c:pt idx="2789">
                  <c:v>63.840785732747484</c:v>
                </c:pt>
                <c:pt idx="2790">
                  <c:v>63.840785732747484</c:v>
                </c:pt>
                <c:pt idx="2791">
                  <c:v>63.840785732747484</c:v>
                </c:pt>
                <c:pt idx="2792">
                  <c:v>63.840785732747484</c:v>
                </c:pt>
                <c:pt idx="2793">
                  <c:v>63.840785732747484</c:v>
                </c:pt>
                <c:pt idx="2794">
                  <c:v>63.840785732747484</c:v>
                </c:pt>
                <c:pt idx="2795">
                  <c:v>63.840785732747484</c:v>
                </c:pt>
                <c:pt idx="2796">
                  <c:v>63.840785732747484</c:v>
                </c:pt>
                <c:pt idx="2797">
                  <c:v>63.840785732747484</c:v>
                </c:pt>
                <c:pt idx="2798">
                  <c:v>63.840785732747484</c:v>
                </c:pt>
                <c:pt idx="2799">
                  <c:v>63.840785732747484</c:v>
                </c:pt>
                <c:pt idx="2800">
                  <c:v>63.840785732747484</c:v>
                </c:pt>
                <c:pt idx="2801">
                  <c:v>63.840785732747484</c:v>
                </c:pt>
                <c:pt idx="2802">
                  <c:v>63.840785732747484</c:v>
                </c:pt>
                <c:pt idx="2803">
                  <c:v>63.840785732747484</c:v>
                </c:pt>
                <c:pt idx="2804">
                  <c:v>63.840785732747484</c:v>
                </c:pt>
                <c:pt idx="2805">
                  <c:v>63.840785732747484</c:v>
                </c:pt>
                <c:pt idx="2806">
                  <c:v>63.840785732747484</c:v>
                </c:pt>
                <c:pt idx="2807">
                  <c:v>63.840785732747484</c:v>
                </c:pt>
                <c:pt idx="2808">
                  <c:v>63.840785732747484</c:v>
                </c:pt>
                <c:pt idx="2809">
                  <c:v>63.840785732747484</c:v>
                </c:pt>
                <c:pt idx="2810">
                  <c:v>63.66632204704058</c:v>
                </c:pt>
                <c:pt idx="2811">
                  <c:v>63.66632204704058</c:v>
                </c:pt>
                <c:pt idx="2812">
                  <c:v>63.608167485138281</c:v>
                </c:pt>
                <c:pt idx="2813">
                  <c:v>63.608167485138281</c:v>
                </c:pt>
                <c:pt idx="2814">
                  <c:v>63.608167485138281</c:v>
                </c:pt>
                <c:pt idx="2815">
                  <c:v>63.608167485138281</c:v>
                </c:pt>
                <c:pt idx="2816">
                  <c:v>63.608167485138281</c:v>
                </c:pt>
                <c:pt idx="2817">
                  <c:v>63.608167485138281</c:v>
                </c:pt>
                <c:pt idx="2818">
                  <c:v>63.608167485138281</c:v>
                </c:pt>
                <c:pt idx="2819">
                  <c:v>63.550012923235975</c:v>
                </c:pt>
                <c:pt idx="2820">
                  <c:v>63.550012923235975</c:v>
                </c:pt>
                <c:pt idx="2821">
                  <c:v>63.511243215301114</c:v>
                </c:pt>
                <c:pt idx="2822">
                  <c:v>63.511243215301114</c:v>
                </c:pt>
                <c:pt idx="2823">
                  <c:v>63.511243215301114</c:v>
                </c:pt>
                <c:pt idx="2824">
                  <c:v>63.511243215301114</c:v>
                </c:pt>
                <c:pt idx="2825">
                  <c:v>63.478935125355385</c:v>
                </c:pt>
                <c:pt idx="2826">
                  <c:v>63.446627035409662</c:v>
                </c:pt>
                <c:pt idx="2827">
                  <c:v>63.446627035409662</c:v>
                </c:pt>
                <c:pt idx="2828">
                  <c:v>63.446627035409662</c:v>
                </c:pt>
                <c:pt idx="2829">
                  <c:v>63.446627035409662</c:v>
                </c:pt>
                <c:pt idx="2830">
                  <c:v>63.407857327474801</c:v>
                </c:pt>
                <c:pt idx="2831">
                  <c:v>63.407857327474801</c:v>
                </c:pt>
                <c:pt idx="2832">
                  <c:v>63.375549237529071</c:v>
                </c:pt>
                <c:pt idx="2833">
                  <c:v>63.375549237529071</c:v>
                </c:pt>
                <c:pt idx="2834">
                  <c:v>63.375549237529071</c:v>
                </c:pt>
                <c:pt idx="2835">
                  <c:v>63.349702765572502</c:v>
                </c:pt>
                <c:pt idx="2836">
                  <c:v>63.233393641767897</c:v>
                </c:pt>
                <c:pt idx="2837">
                  <c:v>63.233393641767897</c:v>
                </c:pt>
                <c:pt idx="2838">
                  <c:v>63.233393641767897</c:v>
                </c:pt>
                <c:pt idx="2839">
                  <c:v>63.233393641767897</c:v>
                </c:pt>
                <c:pt idx="2840">
                  <c:v>63.233393641767897</c:v>
                </c:pt>
                <c:pt idx="2841">
                  <c:v>63.233393641767897</c:v>
                </c:pt>
                <c:pt idx="2842">
                  <c:v>63.233393641767897</c:v>
                </c:pt>
                <c:pt idx="2843">
                  <c:v>63.233393641767897</c:v>
                </c:pt>
                <c:pt idx="2844">
                  <c:v>63.233393641767897</c:v>
                </c:pt>
                <c:pt idx="2845">
                  <c:v>63.233393641767897</c:v>
                </c:pt>
                <c:pt idx="2846">
                  <c:v>63.233393641767897</c:v>
                </c:pt>
                <c:pt idx="2847">
                  <c:v>63.233393641767897</c:v>
                </c:pt>
                <c:pt idx="2848">
                  <c:v>63.233393641767897</c:v>
                </c:pt>
                <c:pt idx="2849">
                  <c:v>63.233393641767897</c:v>
                </c:pt>
                <c:pt idx="2850">
                  <c:v>63.233393641767897</c:v>
                </c:pt>
                <c:pt idx="2851">
                  <c:v>63.233393641767897</c:v>
                </c:pt>
                <c:pt idx="2852">
                  <c:v>63.233393641767897</c:v>
                </c:pt>
                <c:pt idx="2853">
                  <c:v>63.117084517963292</c:v>
                </c:pt>
                <c:pt idx="2854">
                  <c:v>63.104161281985007</c:v>
                </c:pt>
                <c:pt idx="2855">
                  <c:v>63.078314810028438</c:v>
                </c:pt>
                <c:pt idx="2856">
                  <c:v>63.078314810028438</c:v>
                </c:pt>
                <c:pt idx="2857">
                  <c:v>63.078314810028438</c:v>
                </c:pt>
                <c:pt idx="2858">
                  <c:v>63.052468338071854</c:v>
                </c:pt>
                <c:pt idx="2859">
                  <c:v>63.039545102093562</c:v>
                </c:pt>
                <c:pt idx="2860">
                  <c:v>63.026621866115271</c:v>
                </c:pt>
                <c:pt idx="2861">
                  <c:v>63.00723701214784</c:v>
                </c:pt>
                <c:pt idx="2862">
                  <c:v>63.00723701214784</c:v>
                </c:pt>
                <c:pt idx="2863">
                  <c:v>62.95554406823468</c:v>
                </c:pt>
                <c:pt idx="2864">
                  <c:v>62.95554406823468</c:v>
                </c:pt>
                <c:pt idx="2865">
                  <c:v>62.95554406823468</c:v>
                </c:pt>
                <c:pt idx="2866">
                  <c:v>62.95554406823468</c:v>
                </c:pt>
                <c:pt idx="2867">
                  <c:v>62.95554406823468</c:v>
                </c:pt>
                <c:pt idx="2868">
                  <c:v>62.95554406823468</c:v>
                </c:pt>
                <c:pt idx="2869">
                  <c:v>62.910312742310673</c:v>
                </c:pt>
                <c:pt idx="2870">
                  <c:v>62.890927888343242</c:v>
                </c:pt>
                <c:pt idx="2871">
                  <c:v>62.890927888343242</c:v>
                </c:pt>
                <c:pt idx="2872">
                  <c:v>62.710002584647192</c:v>
                </c:pt>
                <c:pt idx="2873">
                  <c:v>62.710002584647192</c:v>
                </c:pt>
                <c:pt idx="2874">
                  <c:v>62.710002584647192</c:v>
                </c:pt>
                <c:pt idx="2875">
                  <c:v>62.710002584647192</c:v>
                </c:pt>
                <c:pt idx="2876">
                  <c:v>62.710002584647192</c:v>
                </c:pt>
                <c:pt idx="2877">
                  <c:v>62.710002584647192</c:v>
                </c:pt>
                <c:pt idx="2878">
                  <c:v>62.710002584647192</c:v>
                </c:pt>
                <c:pt idx="2879">
                  <c:v>62.710002584647192</c:v>
                </c:pt>
                <c:pt idx="2880">
                  <c:v>62.710002584647192</c:v>
                </c:pt>
                <c:pt idx="2881">
                  <c:v>62.710002584647192</c:v>
                </c:pt>
                <c:pt idx="2882">
                  <c:v>62.710002584647192</c:v>
                </c:pt>
                <c:pt idx="2883">
                  <c:v>62.710002584647192</c:v>
                </c:pt>
                <c:pt idx="2884">
                  <c:v>62.710002584647192</c:v>
                </c:pt>
                <c:pt idx="2885">
                  <c:v>62.710002584647192</c:v>
                </c:pt>
                <c:pt idx="2886">
                  <c:v>62.710002584647192</c:v>
                </c:pt>
                <c:pt idx="2887">
                  <c:v>62.710002584647192</c:v>
                </c:pt>
                <c:pt idx="2888">
                  <c:v>62.710002584647192</c:v>
                </c:pt>
                <c:pt idx="2889">
                  <c:v>62.710002584647192</c:v>
                </c:pt>
                <c:pt idx="2890">
                  <c:v>62.710002584647192</c:v>
                </c:pt>
                <c:pt idx="2891">
                  <c:v>62.710002584647192</c:v>
                </c:pt>
                <c:pt idx="2892">
                  <c:v>62.710002584647192</c:v>
                </c:pt>
                <c:pt idx="2893">
                  <c:v>62.710002584647192</c:v>
                </c:pt>
                <c:pt idx="2894">
                  <c:v>62.710002584647192</c:v>
                </c:pt>
                <c:pt idx="2895">
                  <c:v>62.710002584647192</c:v>
                </c:pt>
                <c:pt idx="2896">
                  <c:v>62.710002584647192</c:v>
                </c:pt>
                <c:pt idx="2897">
                  <c:v>62.710002584647192</c:v>
                </c:pt>
                <c:pt idx="2898">
                  <c:v>62.535538898940288</c:v>
                </c:pt>
                <c:pt idx="2899">
                  <c:v>62.522615662962011</c:v>
                </c:pt>
                <c:pt idx="2900">
                  <c:v>62.425691393124836</c:v>
                </c:pt>
                <c:pt idx="2901">
                  <c:v>62.425691393124836</c:v>
                </c:pt>
                <c:pt idx="2902">
                  <c:v>62.425691393124836</c:v>
                </c:pt>
                <c:pt idx="2903">
                  <c:v>62.425691393124836</c:v>
                </c:pt>
                <c:pt idx="2904">
                  <c:v>62.425691393124836</c:v>
                </c:pt>
                <c:pt idx="2905">
                  <c:v>62.425691393124836</c:v>
                </c:pt>
                <c:pt idx="2906">
                  <c:v>62.425691393124836</c:v>
                </c:pt>
                <c:pt idx="2907">
                  <c:v>62.425691393124836</c:v>
                </c:pt>
                <c:pt idx="2908">
                  <c:v>62.425691393124836</c:v>
                </c:pt>
                <c:pt idx="2909">
                  <c:v>62.425691393124836</c:v>
                </c:pt>
                <c:pt idx="2910">
                  <c:v>62.425691393124836</c:v>
                </c:pt>
                <c:pt idx="2911">
                  <c:v>62.425691393124836</c:v>
                </c:pt>
                <c:pt idx="2912">
                  <c:v>62.425691393124836</c:v>
                </c:pt>
                <c:pt idx="2913">
                  <c:v>62.425691393124836</c:v>
                </c:pt>
                <c:pt idx="2914">
                  <c:v>62.322305505298523</c:v>
                </c:pt>
                <c:pt idx="2915">
                  <c:v>62.322305505298523</c:v>
                </c:pt>
                <c:pt idx="2916">
                  <c:v>62.302920651331092</c:v>
                </c:pt>
                <c:pt idx="2917">
                  <c:v>62.289997415352808</c:v>
                </c:pt>
                <c:pt idx="2918">
                  <c:v>62.277074179374516</c:v>
                </c:pt>
                <c:pt idx="2919">
                  <c:v>62.264150943396224</c:v>
                </c:pt>
                <c:pt idx="2920">
                  <c:v>62.251227707417932</c:v>
                </c:pt>
                <c:pt idx="2921">
                  <c:v>62.231842853450502</c:v>
                </c:pt>
                <c:pt idx="2922">
                  <c:v>62.231842853450502</c:v>
                </c:pt>
                <c:pt idx="2923">
                  <c:v>62.212457999483071</c:v>
                </c:pt>
                <c:pt idx="2924">
                  <c:v>62.199534763504779</c:v>
                </c:pt>
                <c:pt idx="2925">
                  <c:v>62.186611527526495</c:v>
                </c:pt>
                <c:pt idx="2926">
                  <c:v>62.173688291548203</c:v>
                </c:pt>
                <c:pt idx="2927">
                  <c:v>62.07030240372189</c:v>
                </c:pt>
                <c:pt idx="2928">
                  <c:v>62.07030240372189</c:v>
                </c:pt>
                <c:pt idx="2929">
                  <c:v>62.07030240372189</c:v>
                </c:pt>
                <c:pt idx="2930">
                  <c:v>62.07030240372189</c:v>
                </c:pt>
                <c:pt idx="2931">
                  <c:v>62.07030240372189</c:v>
                </c:pt>
                <c:pt idx="2932">
                  <c:v>62.07030240372189</c:v>
                </c:pt>
                <c:pt idx="2933">
                  <c:v>62.07030240372189</c:v>
                </c:pt>
                <c:pt idx="2934">
                  <c:v>62.07030240372189</c:v>
                </c:pt>
                <c:pt idx="2935">
                  <c:v>62.07030240372189</c:v>
                </c:pt>
                <c:pt idx="2936">
                  <c:v>62.07030240372189</c:v>
                </c:pt>
                <c:pt idx="2937">
                  <c:v>62.07030240372189</c:v>
                </c:pt>
                <c:pt idx="2938">
                  <c:v>62.07030240372189</c:v>
                </c:pt>
                <c:pt idx="2939">
                  <c:v>62.07030240372189</c:v>
                </c:pt>
                <c:pt idx="2940">
                  <c:v>62.07030240372189</c:v>
                </c:pt>
                <c:pt idx="2941">
                  <c:v>62.07030240372189</c:v>
                </c:pt>
                <c:pt idx="2942">
                  <c:v>61.966916515895576</c:v>
                </c:pt>
                <c:pt idx="2943">
                  <c:v>61.934608425949854</c:v>
                </c:pt>
                <c:pt idx="2944">
                  <c:v>61.934608425949854</c:v>
                </c:pt>
                <c:pt idx="2945">
                  <c:v>61.934608425949854</c:v>
                </c:pt>
                <c:pt idx="2946">
                  <c:v>61.934608425949854</c:v>
                </c:pt>
                <c:pt idx="2947">
                  <c:v>61.902300336004132</c:v>
                </c:pt>
                <c:pt idx="2948">
                  <c:v>61.882915482036708</c:v>
                </c:pt>
                <c:pt idx="2949">
                  <c:v>61.882915482036708</c:v>
                </c:pt>
                <c:pt idx="2950">
                  <c:v>61.857069010080124</c:v>
                </c:pt>
                <c:pt idx="2951">
                  <c:v>61.857069010080124</c:v>
                </c:pt>
                <c:pt idx="2952">
                  <c:v>61.837684156112694</c:v>
                </c:pt>
                <c:pt idx="2953">
                  <c:v>61.824760920134402</c:v>
                </c:pt>
                <c:pt idx="2954">
                  <c:v>61.785991212199534</c:v>
                </c:pt>
                <c:pt idx="2955">
                  <c:v>61.785991212199534</c:v>
                </c:pt>
                <c:pt idx="2956">
                  <c:v>61.785991212199534</c:v>
                </c:pt>
                <c:pt idx="2957">
                  <c:v>61.785991212199534</c:v>
                </c:pt>
                <c:pt idx="2958">
                  <c:v>61.785991212199534</c:v>
                </c:pt>
                <c:pt idx="2959">
                  <c:v>61.695528560351512</c:v>
                </c:pt>
                <c:pt idx="2960">
                  <c:v>61.695528560351512</c:v>
                </c:pt>
                <c:pt idx="2961">
                  <c:v>61.695528560351512</c:v>
                </c:pt>
                <c:pt idx="2962">
                  <c:v>61.695528560351512</c:v>
                </c:pt>
                <c:pt idx="2963">
                  <c:v>61.695528560351512</c:v>
                </c:pt>
                <c:pt idx="2964">
                  <c:v>61.695528560351512</c:v>
                </c:pt>
                <c:pt idx="2965">
                  <c:v>61.695528560351512</c:v>
                </c:pt>
                <c:pt idx="2966">
                  <c:v>61.695528560351512</c:v>
                </c:pt>
                <c:pt idx="2967">
                  <c:v>61.695528560351512</c:v>
                </c:pt>
                <c:pt idx="2968">
                  <c:v>61.430602222796594</c:v>
                </c:pt>
                <c:pt idx="2969">
                  <c:v>61.430602222796594</c:v>
                </c:pt>
                <c:pt idx="2970">
                  <c:v>61.430602222796594</c:v>
                </c:pt>
                <c:pt idx="2971">
                  <c:v>61.430602222796594</c:v>
                </c:pt>
                <c:pt idx="2972">
                  <c:v>61.430602222796594</c:v>
                </c:pt>
                <c:pt idx="2973">
                  <c:v>61.430602222796594</c:v>
                </c:pt>
                <c:pt idx="2974">
                  <c:v>61.430602222796594</c:v>
                </c:pt>
                <c:pt idx="2975">
                  <c:v>61.430602222796594</c:v>
                </c:pt>
                <c:pt idx="2976">
                  <c:v>61.430602222796594</c:v>
                </c:pt>
                <c:pt idx="2977">
                  <c:v>61.430602222796594</c:v>
                </c:pt>
                <c:pt idx="2978">
                  <c:v>61.430602222796594</c:v>
                </c:pt>
                <c:pt idx="2979">
                  <c:v>61.430602222796594</c:v>
                </c:pt>
                <c:pt idx="2980">
                  <c:v>61.430602222796594</c:v>
                </c:pt>
                <c:pt idx="2981">
                  <c:v>61.430602222796594</c:v>
                </c:pt>
                <c:pt idx="2982">
                  <c:v>61.430602222796594</c:v>
                </c:pt>
                <c:pt idx="2983">
                  <c:v>61.430602222796594</c:v>
                </c:pt>
                <c:pt idx="2984">
                  <c:v>61.430602222796594</c:v>
                </c:pt>
                <c:pt idx="2985">
                  <c:v>61.430602222796594</c:v>
                </c:pt>
                <c:pt idx="2986">
                  <c:v>61.430602222796594</c:v>
                </c:pt>
                <c:pt idx="2987">
                  <c:v>61.430602222796594</c:v>
                </c:pt>
                <c:pt idx="2988">
                  <c:v>61.430602222796594</c:v>
                </c:pt>
                <c:pt idx="2989">
                  <c:v>61.430602222796594</c:v>
                </c:pt>
                <c:pt idx="2990">
                  <c:v>61.430602222796594</c:v>
                </c:pt>
                <c:pt idx="2991">
                  <c:v>61.430602222796594</c:v>
                </c:pt>
                <c:pt idx="2992">
                  <c:v>61.430602222796594</c:v>
                </c:pt>
                <c:pt idx="2993">
                  <c:v>61.430602222796594</c:v>
                </c:pt>
                <c:pt idx="2994">
                  <c:v>61.430602222796594</c:v>
                </c:pt>
                <c:pt idx="2995">
                  <c:v>61.430602222796594</c:v>
                </c:pt>
                <c:pt idx="2996">
                  <c:v>61.430602222796594</c:v>
                </c:pt>
                <c:pt idx="2997">
                  <c:v>61.430602222796594</c:v>
                </c:pt>
                <c:pt idx="2998">
                  <c:v>61.430602222796594</c:v>
                </c:pt>
                <c:pt idx="2999">
                  <c:v>61.430602222796594</c:v>
                </c:pt>
                <c:pt idx="3000">
                  <c:v>61.217368829154815</c:v>
                </c:pt>
                <c:pt idx="3001">
                  <c:v>61.101059705350224</c:v>
                </c:pt>
                <c:pt idx="3002">
                  <c:v>61.101059705350224</c:v>
                </c:pt>
                <c:pt idx="3003">
                  <c:v>61.101059705350224</c:v>
                </c:pt>
                <c:pt idx="3004">
                  <c:v>61.101059705350224</c:v>
                </c:pt>
                <c:pt idx="3005">
                  <c:v>61.101059705350224</c:v>
                </c:pt>
                <c:pt idx="3006">
                  <c:v>61.101059705350224</c:v>
                </c:pt>
                <c:pt idx="3007">
                  <c:v>61.101059705350224</c:v>
                </c:pt>
                <c:pt idx="3008">
                  <c:v>61.101059705350224</c:v>
                </c:pt>
                <c:pt idx="3009">
                  <c:v>61.101059705350224</c:v>
                </c:pt>
                <c:pt idx="3010">
                  <c:v>61.101059705350224</c:v>
                </c:pt>
                <c:pt idx="3011">
                  <c:v>61.101059705350224</c:v>
                </c:pt>
                <c:pt idx="3012">
                  <c:v>61.101059705350224</c:v>
                </c:pt>
                <c:pt idx="3013">
                  <c:v>61.101059705350224</c:v>
                </c:pt>
                <c:pt idx="3014">
                  <c:v>61.101059705350224</c:v>
                </c:pt>
                <c:pt idx="3015">
                  <c:v>61.101059705350224</c:v>
                </c:pt>
                <c:pt idx="3016">
                  <c:v>61.101059705350224</c:v>
                </c:pt>
                <c:pt idx="3017">
                  <c:v>61.101059705350224</c:v>
                </c:pt>
                <c:pt idx="3018">
                  <c:v>60.984750581545619</c:v>
                </c:pt>
                <c:pt idx="3019">
                  <c:v>60.965365727578181</c:v>
                </c:pt>
                <c:pt idx="3020">
                  <c:v>60.965365727578181</c:v>
                </c:pt>
                <c:pt idx="3021">
                  <c:v>60.94598087361075</c:v>
                </c:pt>
                <c:pt idx="3022">
                  <c:v>60.933057637632459</c:v>
                </c:pt>
                <c:pt idx="3023">
                  <c:v>60.894287929697597</c:v>
                </c:pt>
                <c:pt idx="3024">
                  <c:v>60.894287929697597</c:v>
                </c:pt>
                <c:pt idx="3025">
                  <c:v>60.894287929697597</c:v>
                </c:pt>
                <c:pt idx="3026">
                  <c:v>60.894287929697597</c:v>
                </c:pt>
                <c:pt idx="3027">
                  <c:v>60.894287929697597</c:v>
                </c:pt>
                <c:pt idx="3028">
                  <c:v>60.784440423882138</c:v>
                </c:pt>
                <c:pt idx="3029">
                  <c:v>60.784440423882138</c:v>
                </c:pt>
                <c:pt idx="3030">
                  <c:v>60.784440423882138</c:v>
                </c:pt>
                <c:pt idx="3031">
                  <c:v>60.784440423882138</c:v>
                </c:pt>
                <c:pt idx="3032">
                  <c:v>60.784440423882138</c:v>
                </c:pt>
                <c:pt idx="3033">
                  <c:v>60.784440423882138</c:v>
                </c:pt>
                <c:pt idx="3034">
                  <c:v>60.784440423882138</c:v>
                </c:pt>
                <c:pt idx="3035">
                  <c:v>60.784440423882138</c:v>
                </c:pt>
                <c:pt idx="3036">
                  <c:v>60.784440423882138</c:v>
                </c:pt>
                <c:pt idx="3037">
                  <c:v>60.784440423882138</c:v>
                </c:pt>
                <c:pt idx="3038">
                  <c:v>60.784440423882138</c:v>
                </c:pt>
                <c:pt idx="3039">
                  <c:v>60.784440423882138</c:v>
                </c:pt>
                <c:pt idx="3040">
                  <c:v>60.681054536055825</c:v>
                </c:pt>
                <c:pt idx="3041">
                  <c:v>60.681054536055825</c:v>
                </c:pt>
                <c:pt idx="3042">
                  <c:v>60.681054536055825</c:v>
                </c:pt>
                <c:pt idx="3043">
                  <c:v>60.681054536055825</c:v>
                </c:pt>
                <c:pt idx="3044">
                  <c:v>60.603515120186088</c:v>
                </c:pt>
                <c:pt idx="3045">
                  <c:v>60.603515120186088</c:v>
                </c:pt>
                <c:pt idx="3046">
                  <c:v>60.603515120186088</c:v>
                </c:pt>
                <c:pt idx="3047">
                  <c:v>60.603515120186088</c:v>
                </c:pt>
                <c:pt idx="3048">
                  <c:v>60.603515120186088</c:v>
                </c:pt>
                <c:pt idx="3049">
                  <c:v>60.603515120186088</c:v>
                </c:pt>
                <c:pt idx="3050">
                  <c:v>60.603515120186088</c:v>
                </c:pt>
                <c:pt idx="3051">
                  <c:v>60.603515120186088</c:v>
                </c:pt>
                <c:pt idx="3052">
                  <c:v>60.532437322305512</c:v>
                </c:pt>
                <c:pt idx="3053">
                  <c:v>60.532437322305512</c:v>
                </c:pt>
                <c:pt idx="3054">
                  <c:v>60.532437322305512</c:v>
                </c:pt>
                <c:pt idx="3055">
                  <c:v>60.46782114241406</c:v>
                </c:pt>
                <c:pt idx="3056">
                  <c:v>60.46782114241406</c:v>
                </c:pt>
                <c:pt idx="3057">
                  <c:v>60.46782114241406</c:v>
                </c:pt>
                <c:pt idx="3058">
                  <c:v>60.46782114241406</c:v>
                </c:pt>
                <c:pt idx="3059">
                  <c:v>60.46782114241406</c:v>
                </c:pt>
                <c:pt idx="3060">
                  <c:v>60.46782114241406</c:v>
                </c:pt>
                <c:pt idx="3061">
                  <c:v>60.46782114241406</c:v>
                </c:pt>
                <c:pt idx="3062">
                  <c:v>60.416128198500907</c:v>
                </c:pt>
                <c:pt idx="3063">
                  <c:v>60.403204962522615</c:v>
                </c:pt>
                <c:pt idx="3064">
                  <c:v>60.390281726544323</c:v>
                </c:pt>
                <c:pt idx="3065">
                  <c:v>60.377358490566039</c:v>
                </c:pt>
                <c:pt idx="3066">
                  <c:v>60.267510984750587</c:v>
                </c:pt>
                <c:pt idx="3067">
                  <c:v>60.267510984750587</c:v>
                </c:pt>
                <c:pt idx="3068">
                  <c:v>60.267510984750587</c:v>
                </c:pt>
                <c:pt idx="3069">
                  <c:v>60.267510984750587</c:v>
                </c:pt>
                <c:pt idx="3070">
                  <c:v>60.267510984750587</c:v>
                </c:pt>
                <c:pt idx="3071">
                  <c:v>60.267510984750587</c:v>
                </c:pt>
                <c:pt idx="3072">
                  <c:v>60.267510984750587</c:v>
                </c:pt>
                <c:pt idx="3073">
                  <c:v>60.267510984750587</c:v>
                </c:pt>
                <c:pt idx="3074">
                  <c:v>60.267510984750587</c:v>
                </c:pt>
                <c:pt idx="3075">
                  <c:v>60.267510984750587</c:v>
                </c:pt>
                <c:pt idx="3076">
                  <c:v>60.267510984750587</c:v>
                </c:pt>
                <c:pt idx="3077">
                  <c:v>60.267510984750587</c:v>
                </c:pt>
                <c:pt idx="3078">
                  <c:v>60.267510984750587</c:v>
                </c:pt>
                <c:pt idx="3079">
                  <c:v>60.267510984750587</c:v>
                </c:pt>
                <c:pt idx="3080">
                  <c:v>60.267510984750587</c:v>
                </c:pt>
                <c:pt idx="3081">
                  <c:v>60.267510984750587</c:v>
                </c:pt>
                <c:pt idx="3082">
                  <c:v>60.009046265184807</c:v>
                </c:pt>
                <c:pt idx="3083">
                  <c:v>60.009046265184807</c:v>
                </c:pt>
                <c:pt idx="3084">
                  <c:v>60.009046265184807</c:v>
                </c:pt>
                <c:pt idx="3085">
                  <c:v>60.009046265184807</c:v>
                </c:pt>
                <c:pt idx="3086">
                  <c:v>60.009046265184807</c:v>
                </c:pt>
                <c:pt idx="3087">
                  <c:v>60.009046265184807</c:v>
                </c:pt>
                <c:pt idx="3088">
                  <c:v>60.009046265184807</c:v>
                </c:pt>
                <c:pt idx="3089">
                  <c:v>60.009046265184807</c:v>
                </c:pt>
                <c:pt idx="3090">
                  <c:v>60.009046265184807</c:v>
                </c:pt>
                <c:pt idx="3091">
                  <c:v>60.009046265184807</c:v>
                </c:pt>
                <c:pt idx="3092">
                  <c:v>60.009046265184807</c:v>
                </c:pt>
                <c:pt idx="3093">
                  <c:v>60.009046265184807</c:v>
                </c:pt>
                <c:pt idx="3094">
                  <c:v>60.009046265184807</c:v>
                </c:pt>
                <c:pt idx="3095">
                  <c:v>60.009046265184807</c:v>
                </c:pt>
                <c:pt idx="3096">
                  <c:v>60.009046265184807</c:v>
                </c:pt>
                <c:pt idx="3097">
                  <c:v>60.009046265184807</c:v>
                </c:pt>
                <c:pt idx="3098">
                  <c:v>60.009046265184807</c:v>
                </c:pt>
                <c:pt idx="3099">
                  <c:v>60.009046265184807</c:v>
                </c:pt>
                <c:pt idx="3100">
                  <c:v>60.009046265184807</c:v>
                </c:pt>
                <c:pt idx="3101">
                  <c:v>60.009046265184807</c:v>
                </c:pt>
                <c:pt idx="3102">
                  <c:v>60.009046265184807</c:v>
                </c:pt>
                <c:pt idx="3103">
                  <c:v>60.009046265184807</c:v>
                </c:pt>
                <c:pt idx="3104">
                  <c:v>60.009046265184807</c:v>
                </c:pt>
                <c:pt idx="3105">
                  <c:v>60.009046265184807</c:v>
                </c:pt>
                <c:pt idx="3106">
                  <c:v>59.841044197467042</c:v>
                </c:pt>
                <c:pt idx="3107">
                  <c:v>59.841044197467042</c:v>
                </c:pt>
                <c:pt idx="3108">
                  <c:v>59.821659343499611</c:v>
                </c:pt>
                <c:pt idx="3109">
                  <c:v>59.757043163608174</c:v>
                </c:pt>
                <c:pt idx="3110">
                  <c:v>59.757043163608174</c:v>
                </c:pt>
                <c:pt idx="3111">
                  <c:v>59.757043163608174</c:v>
                </c:pt>
                <c:pt idx="3112">
                  <c:v>59.757043163608174</c:v>
                </c:pt>
                <c:pt idx="3113">
                  <c:v>59.757043163608174</c:v>
                </c:pt>
                <c:pt idx="3114">
                  <c:v>59.757043163608174</c:v>
                </c:pt>
                <c:pt idx="3115">
                  <c:v>59.757043163608174</c:v>
                </c:pt>
                <c:pt idx="3116">
                  <c:v>59.757043163608174</c:v>
                </c:pt>
                <c:pt idx="3117">
                  <c:v>59.757043163608174</c:v>
                </c:pt>
                <c:pt idx="3118">
                  <c:v>59.685965365727576</c:v>
                </c:pt>
                <c:pt idx="3119">
                  <c:v>59.685965365727576</c:v>
                </c:pt>
                <c:pt idx="3120">
                  <c:v>59.666580511760145</c:v>
                </c:pt>
                <c:pt idx="3121">
                  <c:v>59.647195657792707</c:v>
                </c:pt>
                <c:pt idx="3122">
                  <c:v>59.647195657792707</c:v>
                </c:pt>
                <c:pt idx="3123">
                  <c:v>59.621349185836138</c:v>
                </c:pt>
                <c:pt idx="3124">
                  <c:v>59.621349185836138</c:v>
                </c:pt>
                <c:pt idx="3125">
                  <c:v>59.601964331868693</c:v>
                </c:pt>
                <c:pt idx="3126">
                  <c:v>59.569656241922978</c:v>
                </c:pt>
                <c:pt idx="3127">
                  <c:v>59.569656241922978</c:v>
                </c:pt>
                <c:pt idx="3128">
                  <c:v>59.569656241922978</c:v>
                </c:pt>
                <c:pt idx="3129">
                  <c:v>59.569656241922978</c:v>
                </c:pt>
                <c:pt idx="3130">
                  <c:v>59.537348151977255</c:v>
                </c:pt>
                <c:pt idx="3131">
                  <c:v>59.505040062031533</c:v>
                </c:pt>
                <c:pt idx="3132">
                  <c:v>59.505040062031533</c:v>
                </c:pt>
                <c:pt idx="3133">
                  <c:v>59.505040062031533</c:v>
                </c:pt>
                <c:pt idx="3134">
                  <c:v>59.505040062031533</c:v>
                </c:pt>
                <c:pt idx="3135">
                  <c:v>59.343499612302921</c:v>
                </c:pt>
                <c:pt idx="3136">
                  <c:v>59.343499612302921</c:v>
                </c:pt>
                <c:pt idx="3137">
                  <c:v>59.343499612302921</c:v>
                </c:pt>
                <c:pt idx="3138">
                  <c:v>59.343499612302921</c:v>
                </c:pt>
                <c:pt idx="3139">
                  <c:v>59.343499612302921</c:v>
                </c:pt>
                <c:pt idx="3140">
                  <c:v>59.343499612302921</c:v>
                </c:pt>
                <c:pt idx="3141">
                  <c:v>59.343499612302921</c:v>
                </c:pt>
                <c:pt idx="3142">
                  <c:v>59.343499612302921</c:v>
                </c:pt>
                <c:pt idx="3143">
                  <c:v>59.343499612302921</c:v>
                </c:pt>
                <c:pt idx="3144">
                  <c:v>59.343499612302921</c:v>
                </c:pt>
                <c:pt idx="3145">
                  <c:v>59.343499612302921</c:v>
                </c:pt>
                <c:pt idx="3146">
                  <c:v>59.343499612302921</c:v>
                </c:pt>
                <c:pt idx="3147">
                  <c:v>59.343499612302921</c:v>
                </c:pt>
                <c:pt idx="3148">
                  <c:v>59.343499612302921</c:v>
                </c:pt>
                <c:pt idx="3149">
                  <c:v>59.343499612302921</c:v>
                </c:pt>
                <c:pt idx="3150">
                  <c:v>59.343499612302921</c:v>
                </c:pt>
                <c:pt idx="3151">
                  <c:v>59.343499612302921</c:v>
                </c:pt>
                <c:pt idx="3152">
                  <c:v>59.343499612302921</c:v>
                </c:pt>
                <c:pt idx="3153">
                  <c:v>59.343499612302921</c:v>
                </c:pt>
                <c:pt idx="3154">
                  <c:v>59.343499612302921</c:v>
                </c:pt>
                <c:pt idx="3155">
                  <c:v>59.343499612302921</c:v>
                </c:pt>
                <c:pt idx="3156">
                  <c:v>59.162574308606878</c:v>
                </c:pt>
                <c:pt idx="3157">
                  <c:v>59.162574308606878</c:v>
                </c:pt>
                <c:pt idx="3158">
                  <c:v>59.162574308606878</c:v>
                </c:pt>
                <c:pt idx="3159">
                  <c:v>59.162574308606878</c:v>
                </c:pt>
                <c:pt idx="3160">
                  <c:v>59.162574308606878</c:v>
                </c:pt>
                <c:pt idx="3161">
                  <c:v>59.162574308606878</c:v>
                </c:pt>
                <c:pt idx="3162">
                  <c:v>59.162574308606878</c:v>
                </c:pt>
                <c:pt idx="3163">
                  <c:v>59.110881364693725</c:v>
                </c:pt>
                <c:pt idx="3164">
                  <c:v>59.097958128715433</c:v>
                </c:pt>
                <c:pt idx="3165">
                  <c:v>59.039803566813134</c:v>
                </c:pt>
                <c:pt idx="3166">
                  <c:v>59.039803566813134</c:v>
                </c:pt>
                <c:pt idx="3167">
                  <c:v>59.039803566813134</c:v>
                </c:pt>
                <c:pt idx="3168">
                  <c:v>59.039803566813134</c:v>
                </c:pt>
                <c:pt idx="3169">
                  <c:v>59.039803566813134</c:v>
                </c:pt>
                <c:pt idx="3170">
                  <c:v>59.039803566813134</c:v>
                </c:pt>
                <c:pt idx="3171">
                  <c:v>59.039803566813134</c:v>
                </c:pt>
                <c:pt idx="3172">
                  <c:v>59.039803566813134</c:v>
                </c:pt>
                <c:pt idx="3173">
                  <c:v>58.910571207030237</c:v>
                </c:pt>
                <c:pt idx="3174">
                  <c:v>58.910571207030237</c:v>
                </c:pt>
                <c:pt idx="3175">
                  <c:v>58.910571207030237</c:v>
                </c:pt>
                <c:pt idx="3176">
                  <c:v>58.910571207030237</c:v>
                </c:pt>
                <c:pt idx="3177">
                  <c:v>58.910571207030237</c:v>
                </c:pt>
                <c:pt idx="3178">
                  <c:v>58.910571207030237</c:v>
                </c:pt>
                <c:pt idx="3179">
                  <c:v>58.910571207030237</c:v>
                </c:pt>
                <c:pt idx="3180">
                  <c:v>58.910571207030237</c:v>
                </c:pt>
                <c:pt idx="3181">
                  <c:v>58.910571207030237</c:v>
                </c:pt>
                <c:pt idx="3182">
                  <c:v>58.910571207030237</c:v>
                </c:pt>
                <c:pt idx="3183">
                  <c:v>58.910571207030237</c:v>
                </c:pt>
                <c:pt idx="3184">
                  <c:v>58.910571207030237</c:v>
                </c:pt>
                <c:pt idx="3185">
                  <c:v>58.820108555182216</c:v>
                </c:pt>
                <c:pt idx="3186">
                  <c:v>58.820108555182216</c:v>
                </c:pt>
                <c:pt idx="3187">
                  <c:v>58.736107521323348</c:v>
                </c:pt>
                <c:pt idx="3188">
                  <c:v>58.736107521323348</c:v>
                </c:pt>
                <c:pt idx="3189">
                  <c:v>58.736107521323348</c:v>
                </c:pt>
                <c:pt idx="3190">
                  <c:v>58.736107521323348</c:v>
                </c:pt>
                <c:pt idx="3191">
                  <c:v>58.736107521323348</c:v>
                </c:pt>
                <c:pt idx="3192">
                  <c:v>58.736107521323348</c:v>
                </c:pt>
                <c:pt idx="3193">
                  <c:v>58.736107521323348</c:v>
                </c:pt>
                <c:pt idx="3194">
                  <c:v>58.736107521323348</c:v>
                </c:pt>
                <c:pt idx="3195">
                  <c:v>58.736107521323348</c:v>
                </c:pt>
                <c:pt idx="3196">
                  <c:v>58.736107521323348</c:v>
                </c:pt>
                <c:pt idx="3197">
                  <c:v>58.736107521323348</c:v>
                </c:pt>
                <c:pt idx="3198">
                  <c:v>58.658568105453604</c:v>
                </c:pt>
                <c:pt idx="3199">
                  <c:v>58.645644869475319</c:v>
                </c:pt>
                <c:pt idx="3200">
                  <c:v>58.632721633497034</c:v>
                </c:pt>
                <c:pt idx="3201">
                  <c:v>58.619798397518743</c:v>
                </c:pt>
                <c:pt idx="3202">
                  <c:v>58.600413543551312</c:v>
                </c:pt>
                <c:pt idx="3203">
                  <c:v>58.600413543551312</c:v>
                </c:pt>
                <c:pt idx="3204">
                  <c:v>58.555182217627291</c:v>
                </c:pt>
                <c:pt idx="3205">
                  <c:v>58.555182217627291</c:v>
                </c:pt>
                <c:pt idx="3206">
                  <c:v>58.555182217627291</c:v>
                </c:pt>
                <c:pt idx="3207">
                  <c:v>58.555182217627291</c:v>
                </c:pt>
                <c:pt idx="3208">
                  <c:v>58.555182217627291</c:v>
                </c:pt>
                <c:pt idx="3209">
                  <c:v>58.509950891703276</c:v>
                </c:pt>
                <c:pt idx="3210">
                  <c:v>58.509950891703276</c:v>
                </c:pt>
                <c:pt idx="3211">
                  <c:v>58.451796329800985</c:v>
                </c:pt>
                <c:pt idx="3212">
                  <c:v>58.451796329800985</c:v>
                </c:pt>
                <c:pt idx="3213">
                  <c:v>58.451796329800985</c:v>
                </c:pt>
                <c:pt idx="3214">
                  <c:v>58.451796329800985</c:v>
                </c:pt>
                <c:pt idx="3215">
                  <c:v>58.451796329800985</c:v>
                </c:pt>
                <c:pt idx="3216">
                  <c:v>58.451796329800985</c:v>
                </c:pt>
                <c:pt idx="3217">
                  <c:v>58.451796329800985</c:v>
                </c:pt>
                <c:pt idx="3218">
                  <c:v>58.380718531920394</c:v>
                </c:pt>
                <c:pt idx="3219">
                  <c:v>58.380718531920394</c:v>
                </c:pt>
                <c:pt idx="3220">
                  <c:v>58.380718531920394</c:v>
                </c:pt>
                <c:pt idx="3221">
                  <c:v>58.380718531920394</c:v>
                </c:pt>
                <c:pt idx="3222">
                  <c:v>58.25794779012665</c:v>
                </c:pt>
                <c:pt idx="3223">
                  <c:v>58.25794779012665</c:v>
                </c:pt>
                <c:pt idx="3224">
                  <c:v>58.25794779012665</c:v>
                </c:pt>
                <c:pt idx="3225">
                  <c:v>58.25794779012665</c:v>
                </c:pt>
                <c:pt idx="3226">
                  <c:v>58.25794779012665</c:v>
                </c:pt>
                <c:pt idx="3227">
                  <c:v>58.25794779012665</c:v>
                </c:pt>
                <c:pt idx="3228">
                  <c:v>58.25794779012665</c:v>
                </c:pt>
                <c:pt idx="3229">
                  <c:v>58.25794779012665</c:v>
                </c:pt>
                <c:pt idx="3230">
                  <c:v>58.25794779012665</c:v>
                </c:pt>
                <c:pt idx="3231">
                  <c:v>58.25794779012665</c:v>
                </c:pt>
                <c:pt idx="3232">
                  <c:v>58.25794779012665</c:v>
                </c:pt>
                <c:pt idx="3233">
                  <c:v>58.25794779012665</c:v>
                </c:pt>
                <c:pt idx="3234">
                  <c:v>58.25794779012665</c:v>
                </c:pt>
                <c:pt idx="3235">
                  <c:v>58.25794779012665</c:v>
                </c:pt>
                <c:pt idx="3236">
                  <c:v>58.25794779012665</c:v>
                </c:pt>
                <c:pt idx="3237">
                  <c:v>58.154561902300337</c:v>
                </c:pt>
                <c:pt idx="3238">
                  <c:v>58.10933057637633</c:v>
                </c:pt>
                <c:pt idx="3239">
                  <c:v>58.10933057637633</c:v>
                </c:pt>
                <c:pt idx="3240">
                  <c:v>58.10933057637633</c:v>
                </c:pt>
                <c:pt idx="3241">
                  <c:v>58.10933057637633</c:v>
                </c:pt>
                <c:pt idx="3242">
                  <c:v>58.10933057637633</c:v>
                </c:pt>
                <c:pt idx="3243">
                  <c:v>58.10933057637633</c:v>
                </c:pt>
                <c:pt idx="3244">
                  <c:v>58.064099250452315</c:v>
                </c:pt>
                <c:pt idx="3245">
                  <c:v>58.031791160506593</c:v>
                </c:pt>
                <c:pt idx="3246">
                  <c:v>58.031791160506593</c:v>
                </c:pt>
                <c:pt idx="3247">
                  <c:v>58.031791160506593</c:v>
                </c:pt>
                <c:pt idx="3248">
                  <c:v>58.031791160506593</c:v>
                </c:pt>
                <c:pt idx="3249">
                  <c:v>57.999483070560863</c:v>
                </c:pt>
                <c:pt idx="3250">
                  <c:v>57.986559834582586</c:v>
                </c:pt>
                <c:pt idx="3251">
                  <c:v>57.973636598604294</c:v>
                </c:pt>
                <c:pt idx="3252">
                  <c:v>57.960713362626002</c:v>
                </c:pt>
                <c:pt idx="3253">
                  <c:v>57.921943654691134</c:v>
                </c:pt>
                <c:pt idx="3254">
                  <c:v>57.921943654691134</c:v>
                </c:pt>
                <c:pt idx="3255">
                  <c:v>57.921943654691134</c:v>
                </c:pt>
                <c:pt idx="3256">
                  <c:v>57.921943654691134</c:v>
                </c:pt>
                <c:pt idx="3257">
                  <c:v>57.921943654691134</c:v>
                </c:pt>
                <c:pt idx="3258">
                  <c:v>57.883173946756273</c:v>
                </c:pt>
                <c:pt idx="3259">
                  <c:v>57.792711294908251</c:v>
                </c:pt>
                <c:pt idx="3260">
                  <c:v>57.792711294908251</c:v>
                </c:pt>
                <c:pt idx="3261">
                  <c:v>57.792711294908251</c:v>
                </c:pt>
                <c:pt idx="3262">
                  <c:v>57.792711294908251</c:v>
                </c:pt>
                <c:pt idx="3263">
                  <c:v>57.792711294908251</c:v>
                </c:pt>
                <c:pt idx="3264">
                  <c:v>57.792711294908251</c:v>
                </c:pt>
                <c:pt idx="3265">
                  <c:v>57.792711294908251</c:v>
                </c:pt>
                <c:pt idx="3266">
                  <c:v>57.792711294908251</c:v>
                </c:pt>
                <c:pt idx="3267">
                  <c:v>57.792711294908251</c:v>
                </c:pt>
                <c:pt idx="3268">
                  <c:v>57.792711294908251</c:v>
                </c:pt>
                <c:pt idx="3269">
                  <c:v>57.792711294908251</c:v>
                </c:pt>
                <c:pt idx="3270">
                  <c:v>57.792711294908251</c:v>
                </c:pt>
                <c:pt idx="3271">
                  <c:v>57.792711294908251</c:v>
                </c:pt>
                <c:pt idx="3272">
                  <c:v>57.70224864306023</c:v>
                </c:pt>
                <c:pt idx="3273">
                  <c:v>57.689325407081938</c:v>
                </c:pt>
                <c:pt idx="3274">
                  <c:v>57.637632463168778</c:v>
                </c:pt>
                <c:pt idx="3275">
                  <c:v>57.637632463168778</c:v>
                </c:pt>
                <c:pt idx="3276">
                  <c:v>57.637632463168778</c:v>
                </c:pt>
                <c:pt idx="3277">
                  <c:v>57.637632463168778</c:v>
                </c:pt>
                <c:pt idx="3278">
                  <c:v>57.637632463168778</c:v>
                </c:pt>
                <c:pt idx="3279">
                  <c:v>57.637632463168778</c:v>
                </c:pt>
                <c:pt idx="3280">
                  <c:v>57.637632463168778</c:v>
                </c:pt>
                <c:pt idx="3281">
                  <c:v>57.573016283277333</c:v>
                </c:pt>
                <c:pt idx="3282">
                  <c:v>57.573016283277333</c:v>
                </c:pt>
                <c:pt idx="3283">
                  <c:v>57.573016283277333</c:v>
                </c:pt>
                <c:pt idx="3284">
                  <c:v>57.527784957353326</c:v>
                </c:pt>
                <c:pt idx="3285">
                  <c:v>57.527784957353326</c:v>
                </c:pt>
                <c:pt idx="3286">
                  <c:v>57.527784957353326</c:v>
                </c:pt>
                <c:pt idx="3287">
                  <c:v>57.527784957353326</c:v>
                </c:pt>
                <c:pt idx="3288">
                  <c:v>57.495476867407604</c:v>
                </c:pt>
                <c:pt idx="3289">
                  <c:v>57.482553631429312</c:v>
                </c:pt>
                <c:pt idx="3290">
                  <c:v>57.46963039545102</c:v>
                </c:pt>
                <c:pt idx="3291">
                  <c:v>57.456707159472728</c:v>
                </c:pt>
                <c:pt idx="3292">
                  <c:v>57.417937451537867</c:v>
                </c:pt>
                <c:pt idx="3293">
                  <c:v>57.417937451537867</c:v>
                </c:pt>
                <c:pt idx="3294">
                  <c:v>57.417937451537867</c:v>
                </c:pt>
                <c:pt idx="3295">
                  <c:v>57.417937451537867</c:v>
                </c:pt>
                <c:pt idx="3296">
                  <c:v>57.417937451537867</c:v>
                </c:pt>
                <c:pt idx="3297">
                  <c:v>57.275781855776685</c:v>
                </c:pt>
                <c:pt idx="3298">
                  <c:v>57.275781855776685</c:v>
                </c:pt>
                <c:pt idx="3299">
                  <c:v>57.275781855776685</c:v>
                </c:pt>
                <c:pt idx="3300">
                  <c:v>57.275781855776685</c:v>
                </c:pt>
                <c:pt idx="3301">
                  <c:v>57.275781855776685</c:v>
                </c:pt>
                <c:pt idx="3302">
                  <c:v>57.275781855776685</c:v>
                </c:pt>
                <c:pt idx="3303">
                  <c:v>57.275781855776685</c:v>
                </c:pt>
                <c:pt idx="3304">
                  <c:v>57.275781855776685</c:v>
                </c:pt>
                <c:pt idx="3305">
                  <c:v>57.275781855776685</c:v>
                </c:pt>
                <c:pt idx="3306">
                  <c:v>57.275781855776685</c:v>
                </c:pt>
                <c:pt idx="3307">
                  <c:v>57.275781855776685</c:v>
                </c:pt>
                <c:pt idx="3308">
                  <c:v>57.275781855776685</c:v>
                </c:pt>
                <c:pt idx="3309">
                  <c:v>57.275781855776685</c:v>
                </c:pt>
                <c:pt idx="3310">
                  <c:v>57.275781855776685</c:v>
                </c:pt>
                <c:pt idx="3311">
                  <c:v>57.275781855776685</c:v>
                </c:pt>
                <c:pt idx="3312">
                  <c:v>57.275781855776685</c:v>
                </c:pt>
                <c:pt idx="3313">
                  <c:v>57.275781855776685</c:v>
                </c:pt>
                <c:pt idx="3314">
                  <c:v>57.15947273197208</c:v>
                </c:pt>
                <c:pt idx="3315">
                  <c:v>57.120703024037226</c:v>
                </c:pt>
                <c:pt idx="3316">
                  <c:v>57.120703024037226</c:v>
                </c:pt>
                <c:pt idx="3317">
                  <c:v>57.120703024037226</c:v>
                </c:pt>
                <c:pt idx="3318">
                  <c:v>57.120703024037226</c:v>
                </c:pt>
                <c:pt idx="3319">
                  <c:v>57.120703024037226</c:v>
                </c:pt>
                <c:pt idx="3320">
                  <c:v>57.069010080124059</c:v>
                </c:pt>
                <c:pt idx="3321">
                  <c:v>57.069010080124059</c:v>
                </c:pt>
                <c:pt idx="3322">
                  <c:v>57.069010080124059</c:v>
                </c:pt>
                <c:pt idx="3323">
                  <c:v>57.030240372189198</c:v>
                </c:pt>
                <c:pt idx="3324">
                  <c:v>57.030240372189198</c:v>
                </c:pt>
                <c:pt idx="3325">
                  <c:v>57.030240372189198</c:v>
                </c:pt>
                <c:pt idx="3326">
                  <c:v>56.978547428276038</c:v>
                </c:pt>
                <c:pt idx="3327">
                  <c:v>56.978547428276038</c:v>
                </c:pt>
                <c:pt idx="3328">
                  <c:v>56.978547428276038</c:v>
                </c:pt>
                <c:pt idx="3329">
                  <c:v>56.978547428276038</c:v>
                </c:pt>
                <c:pt idx="3330">
                  <c:v>56.978547428276038</c:v>
                </c:pt>
                <c:pt idx="3331">
                  <c:v>56.920392866373739</c:v>
                </c:pt>
                <c:pt idx="3332">
                  <c:v>56.920392866373739</c:v>
                </c:pt>
                <c:pt idx="3333">
                  <c:v>56.920392866373739</c:v>
                </c:pt>
                <c:pt idx="3334">
                  <c:v>56.920392866373739</c:v>
                </c:pt>
                <c:pt idx="3335">
                  <c:v>56.881623158438877</c:v>
                </c:pt>
                <c:pt idx="3336">
                  <c:v>56.881623158438877</c:v>
                </c:pt>
                <c:pt idx="3337">
                  <c:v>56.862238304471433</c:v>
                </c:pt>
                <c:pt idx="3338">
                  <c:v>56.849315068493155</c:v>
                </c:pt>
                <c:pt idx="3339">
                  <c:v>56.791160506590856</c:v>
                </c:pt>
                <c:pt idx="3340">
                  <c:v>56.791160506590856</c:v>
                </c:pt>
                <c:pt idx="3341">
                  <c:v>56.791160506590856</c:v>
                </c:pt>
                <c:pt idx="3342">
                  <c:v>56.791160506590856</c:v>
                </c:pt>
                <c:pt idx="3343">
                  <c:v>56.791160506590856</c:v>
                </c:pt>
                <c:pt idx="3344">
                  <c:v>56.791160506590856</c:v>
                </c:pt>
                <c:pt idx="3345">
                  <c:v>56.791160506590856</c:v>
                </c:pt>
                <c:pt idx="3346">
                  <c:v>56.791160506590856</c:v>
                </c:pt>
                <c:pt idx="3347">
                  <c:v>56.713621090721112</c:v>
                </c:pt>
                <c:pt idx="3348">
                  <c:v>56.713621090721112</c:v>
                </c:pt>
                <c:pt idx="3349">
                  <c:v>56.713621090721112</c:v>
                </c:pt>
                <c:pt idx="3350">
                  <c:v>56.713621090721112</c:v>
                </c:pt>
                <c:pt idx="3351">
                  <c:v>56.636081674851383</c:v>
                </c:pt>
                <c:pt idx="3352">
                  <c:v>56.636081674851383</c:v>
                </c:pt>
                <c:pt idx="3353">
                  <c:v>56.636081674851383</c:v>
                </c:pt>
                <c:pt idx="3354">
                  <c:v>56.636081674851383</c:v>
                </c:pt>
                <c:pt idx="3355">
                  <c:v>56.636081674851383</c:v>
                </c:pt>
                <c:pt idx="3356">
                  <c:v>56.636081674851383</c:v>
                </c:pt>
                <c:pt idx="3357">
                  <c:v>56.636081674851383</c:v>
                </c:pt>
                <c:pt idx="3358">
                  <c:v>56.636081674851383</c:v>
                </c:pt>
                <c:pt idx="3359">
                  <c:v>56.577927112949077</c:v>
                </c:pt>
                <c:pt idx="3360">
                  <c:v>56.539157405014215</c:v>
                </c:pt>
                <c:pt idx="3361">
                  <c:v>56.539157405014215</c:v>
                </c:pt>
                <c:pt idx="3362">
                  <c:v>56.539157405014215</c:v>
                </c:pt>
                <c:pt idx="3363">
                  <c:v>56.539157405014215</c:v>
                </c:pt>
                <c:pt idx="3364">
                  <c:v>56.539157405014215</c:v>
                </c:pt>
                <c:pt idx="3365">
                  <c:v>56.500387697079347</c:v>
                </c:pt>
                <c:pt idx="3366">
                  <c:v>56.487464461101055</c:v>
                </c:pt>
                <c:pt idx="3367">
                  <c:v>56.474541225122763</c:v>
                </c:pt>
                <c:pt idx="3368">
                  <c:v>56.461617989144486</c:v>
                </c:pt>
                <c:pt idx="3369">
                  <c:v>56.448694753166194</c:v>
                </c:pt>
                <c:pt idx="3370">
                  <c:v>56.403463427242187</c:v>
                </c:pt>
                <c:pt idx="3371">
                  <c:v>56.403463427242187</c:v>
                </c:pt>
                <c:pt idx="3372">
                  <c:v>56.403463427242187</c:v>
                </c:pt>
                <c:pt idx="3373">
                  <c:v>56.403463427242187</c:v>
                </c:pt>
                <c:pt idx="3374">
                  <c:v>56.403463427242187</c:v>
                </c:pt>
                <c:pt idx="3375">
                  <c:v>56.403463427242187</c:v>
                </c:pt>
                <c:pt idx="3376">
                  <c:v>56.345308865339881</c:v>
                </c:pt>
                <c:pt idx="3377">
                  <c:v>56.345308865339881</c:v>
                </c:pt>
                <c:pt idx="3378">
                  <c:v>56.345308865339881</c:v>
                </c:pt>
                <c:pt idx="3379">
                  <c:v>56.319462393383304</c:v>
                </c:pt>
                <c:pt idx="3380">
                  <c:v>56.235461359524429</c:v>
                </c:pt>
                <c:pt idx="3381">
                  <c:v>56.235461359524429</c:v>
                </c:pt>
                <c:pt idx="3382">
                  <c:v>56.235461359524429</c:v>
                </c:pt>
                <c:pt idx="3383">
                  <c:v>56.235461359524429</c:v>
                </c:pt>
                <c:pt idx="3384">
                  <c:v>56.235461359524429</c:v>
                </c:pt>
                <c:pt idx="3385">
                  <c:v>56.235461359524429</c:v>
                </c:pt>
                <c:pt idx="3386">
                  <c:v>56.235461359524429</c:v>
                </c:pt>
                <c:pt idx="3387">
                  <c:v>56.235461359524429</c:v>
                </c:pt>
                <c:pt idx="3388">
                  <c:v>56.235461359524429</c:v>
                </c:pt>
                <c:pt idx="3389">
                  <c:v>56.235461359524429</c:v>
                </c:pt>
                <c:pt idx="3390">
                  <c:v>56.235461359524429</c:v>
                </c:pt>
                <c:pt idx="3391">
                  <c:v>56.235461359524429</c:v>
                </c:pt>
                <c:pt idx="3392">
                  <c:v>56.151460325665546</c:v>
                </c:pt>
                <c:pt idx="3393">
                  <c:v>56.138537089687254</c:v>
                </c:pt>
                <c:pt idx="3394">
                  <c:v>56.099767381752386</c:v>
                </c:pt>
                <c:pt idx="3395">
                  <c:v>56.099767381752386</c:v>
                </c:pt>
                <c:pt idx="3396">
                  <c:v>56.099767381752386</c:v>
                </c:pt>
                <c:pt idx="3397">
                  <c:v>56.099767381752386</c:v>
                </c:pt>
                <c:pt idx="3398">
                  <c:v>56.099767381752386</c:v>
                </c:pt>
                <c:pt idx="3399">
                  <c:v>56.054536055828372</c:v>
                </c:pt>
                <c:pt idx="3400">
                  <c:v>56.054536055828372</c:v>
                </c:pt>
                <c:pt idx="3401">
                  <c:v>56.035151201860941</c:v>
                </c:pt>
                <c:pt idx="3402">
                  <c:v>55.996381493926087</c:v>
                </c:pt>
                <c:pt idx="3403">
                  <c:v>55.996381493926087</c:v>
                </c:pt>
                <c:pt idx="3404">
                  <c:v>55.996381493926087</c:v>
                </c:pt>
                <c:pt idx="3405">
                  <c:v>55.996381493926087</c:v>
                </c:pt>
                <c:pt idx="3406">
                  <c:v>55.996381493926087</c:v>
                </c:pt>
                <c:pt idx="3407">
                  <c:v>55.957611785991212</c:v>
                </c:pt>
                <c:pt idx="3408">
                  <c:v>55.94468855001292</c:v>
                </c:pt>
                <c:pt idx="3409">
                  <c:v>55.931765314034635</c:v>
                </c:pt>
                <c:pt idx="3410">
                  <c:v>55.918842078056343</c:v>
                </c:pt>
                <c:pt idx="3411">
                  <c:v>55.899457224088913</c:v>
                </c:pt>
                <c:pt idx="3412">
                  <c:v>55.899457224088913</c:v>
                </c:pt>
                <c:pt idx="3413">
                  <c:v>55.834841044197468</c:v>
                </c:pt>
                <c:pt idx="3414">
                  <c:v>55.834841044197468</c:v>
                </c:pt>
                <c:pt idx="3415">
                  <c:v>55.834841044197468</c:v>
                </c:pt>
                <c:pt idx="3416">
                  <c:v>55.834841044197468</c:v>
                </c:pt>
                <c:pt idx="3417">
                  <c:v>55.834841044197468</c:v>
                </c:pt>
                <c:pt idx="3418">
                  <c:v>55.834841044197468</c:v>
                </c:pt>
                <c:pt idx="3419">
                  <c:v>55.834841044197468</c:v>
                </c:pt>
                <c:pt idx="3420">
                  <c:v>55.834841044197468</c:v>
                </c:pt>
                <c:pt idx="3421">
                  <c:v>55.666838976479717</c:v>
                </c:pt>
                <c:pt idx="3422">
                  <c:v>55.666838976479717</c:v>
                </c:pt>
                <c:pt idx="3423">
                  <c:v>55.666838976479717</c:v>
                </c:pt>
                <c:pt idx="3424">
                  <c:v>55.666838976479717</c:v>
                </c:pt>
                <c:pt idx="3425">
                  <c:v>55.666838976479717</c:v>
                </c:pt>
                <c:pt idx="3426">
                  <c:v>55.666838976479717</c:v>
                </c:pt>
                <c:pt idx="3427">
                  <c:v>55.666838976479717</c:v>
                </c:pt>
                <c:pt idx="3428">
                  <c:v>55.666838976479717</c:v>
                </c:pt>
                <c:pt idx="3429">
                  <c:v>55.666838976479717</c:v>
                </c:pt>
                <c:pt idx="3430">
                  <c:v>55.666838976479717</c:v>
                </c:pt>
                <c:pt idx="3431">
                  <c:v>55.666838976479717</c:v>
                </c:pt>
                <c:pt idx="3432">
                  <c:v>55.666838976479717</c:v>
                </c:pt>
                <c:pt idx="3433">
                  <c:v>55.666838976479717</c:v>
                </c:pt>
                <c:pt idx="3434">
                  <c:v>55.666838976479717</c:v>
                </c:pt>
                <c:pt idx="3435">
                  <c:v>55.666838976479717</c:v>
                </c:pt>
                <c:pt idx="3436">
                  <c:v>55.666838976479717</c:v>
                </c:pt>
                <c:pt idx="3437">
                  <c:v>55.666838976479717</c:v>
                </c:pt>
                <c:pt idx="3438">
                  <c:v>55.666838976479717</c:v>
                </c:pt>
                <c:pt idx="3439">
                  <c:v>55.53760661669682</c:v>
                </c:pt>
                <c:pt idx="3440">
                  <c:v>55.53760661669682</c:v>
                </c:pt>
                <c:pt idx="3441">
                  <c:v>55.472990436805382</c:v>
                </c:pt>
                <c:pt idx="3442">
                  <c:v>55.472990436805382</c:v>
                </c:pt>
                <c:pt idx="3443">
                  <c:v>55.472990436805382</c:v>
                </c:pt>
                <c:pt idx="3444">
                  <c:v>55.472990436805382</c:v>
                </c:pt>
                <c:pt idx="3445">
                  <c:v>55.472990436805382</c:v>
                </c:pt>
                <c:pt idx="3446">
                  <c:v>55.472990436805382</c:v>
                </c:pt>
                <c:pt idx="3447">
                  <c:v>55.472990436805382</c:v>
                </c:pt>
                <c:pt idx="3448">
                  <c:v>55.472990436805382</c:v>
                </c:pt>
                <c:pt idx="3449">
                  <c:v>55.414835874903076</c:v>
                </c:pt>
                <c:pt idx="3450">
                  <c:v>55.395451020935639</c:v>
                </c:pt>
                <c:pt idx="3451">
                  <c:v>55.395451020935639</c:v>
                </c:pt>
                <c:pt idx="3452">
                  <c:v>55.376066166968208</c:v>
                </c:pt>
                <c:pt idx="3453">
                  <c:v>55.356681313000777</c:v>
                </c:pt>
                <c:pt idx="3454">
                  <c:v>55.356681313000777</c:v>
                </c:pt>
                <c:pt idx="3455">
                  <c:v>55.330834841044194</c:v>
                </c:pt>
                <c:pt idx="3456">
                  <c:v>55.330834841044194</c:v>
                </c:pt>
                <c:pt idx="3457">
                  <c:v>55.292065133109332</c:v>
                </c:pt>
                <c:pt idx="3458">
                  <c:v>55.292065133109332</c:v>
                </c:pt>
                <c:pt idx="3459">
                  <c:v>55.292065133109332</c:v>
                </c:pt>
                <c:pt idx="3460">
                  <c:v>55.292065133109332</c:v>
                </c:pt>
                <c:pt idx="3461">
                  <c:v>55.246833807185311</c:v>
                </c:pt>
                <c:pt idx="3462">
                  <c:v>55.246833807185311</c:v>
                </c:pt>
                <c:pt idx="3463">
                  <c:v>55.246833807185311</c:v>
                </c:pt>
                <c:pt idx="3464">
                  <c:v>55.220987335228742</c:v>
                </c:pt>
                <c:pt idx="3465">
                  <c:v>55.124063065391567</c:v>
                </c:pt>
                <c:pt idx="3466">
                  <c:v>55.124063065391567</c:v>
                </c:pt>
                <c:pt idx="3467">
                  <c:v>55.124063065391567</c:v>
                </c:pt>
                <c:pt idx="3468">
                  <c:v>55.124063065391567</c:v>
                </c:pt>
                <c:pt idx="3469">
                  <c:v>55.124063065391567</c:v>
                </c:pt>
                <c:pt idx="3470">
                  <c:v>55.124063065391567</c:v>
                </c:pt>
                <c:pt idx="3471">
                  <c:v>55.124063065391567</c:v>
                </c:pt>
                <c:pt idx="3472">
                  <c:v>55.124063065391567</c:v>
                </c:pt>
                <c:pt idx="3473">
                  <c:v>55.124063065391567</c:v>
                </c:pt>
                <c:pt idx="3474">
                  <c:v>55.124063065391567</c:v>
                </c:pt>
                <c:pt idx="3475">
                  <c:v>55.124063065391567</c:v>
                </c:pt>
                <c:pt idx="3476">
                  <c:v>55.124063065391567</c:v>
                </c:pt>
                <c:pt idx="3477">
                  <c:v>55.124063065391567</c:v>
                </c:pt>
                <c:pt idx="3478">
                  <c:v>55.124063065391567</c:v>
                </c:pt>
                <c:pt idx="3479">
                  <c:v>55.014215559576115</c:v>
                </c:pt>
                <c:pt idx="3480">
                  <c:v>55.014215559576115</c:v>
                </c:pt>
                <c:pt idx="3481">
                  <c:v>55.014215559576115</c:v>
                </c:pt>
                <c:pt idx="3482">
                  <c:v>54.968984233652108</c:v>
                </c:pt>
                <c:pt idx="3483">
                  <c:v>54.968984233652108</c:v>
                </c:pt>
                <c:pt idx="3484">
                  <c:v>54.968984233652108</c:v>
                </c:pt>
                <c:pt idx="3485">
                  <c:v>54.968984233652108</c:v>
                </c:pt>
                <c:pt idx="3486">
                  <c:v>54.930214525717233</c:v>
                </c:pt>
                <c:pt idx="3487">
                  <c:v>54.930214525717233</c:v>
                </c:pt>
                <c:pt idx="3488">
                  <c:v>54.904368053760663</c:v>
                </c:pt>
                <c:pt idx="3489">
                  <c:v>54.904368053760663</c:v>
                </c:pt>
                <c:pt idx="3490">
                  <c:v>54.884983199793226</c:v>
                </c:pt>
                <c:pt idx="3491">
                  <c:v>54.865598345825795</c:v>
                </c:pt>
                <c:pt idx="3492">
                  <c:v>54.865598345825795</c:v>
                </c:pt>
                <c:pt idx="3493">
                  <c:v>54.846213491858364</c:v>
                </c:pt>
                <c:pt idx="3494">
                  <c:v>54.807443783923496</c:v>
                </c:pt>
                <c:pt idx="3495">
                  <c:v>54.807443783923496</c:v>
                </c:pt>
                <c:pt idx="3496">
                  <c:v>54.807443783923496</c:v>
                </c:pt>
                <c:pt idx="3497">
                  <c:v>54.807443783923496</c:v>
                </c:pt>
                <c:pt idx="3498">
                  <c:v>54.807443783923496</c:v>
                </c:pt>
                <c:pt idx="3499">
                  <c:v>54.755750840010343</c:v>
                </c:pt>
                <c:pt idx="3500">
                  <c:v>54.755750840010343</c:v>
                </c:pt>
                <c:pt idx="3501">
                  <c:v>54.755750840010343</c:v>
                </c:pt>
                <c:pt idx="3502">
                  <c:v>54.729904368053759</c:v>
                </c:pt>
                <c:pt idx="3503">
                  <c:v>54.561902300336008</c:v>
                </c:pt>
                <c:pt idx="3504">
                  <c:v>54.561902300336008</c:v>
                </c:pt>
                <c:pt idx="3505">
                  <c:v>54.561902300336008</c:v>
                </c:pt>
                <c:pt idx="3506">
                  <c:v>54.561902300336008</c:v>
                </c:pt>
                <c:pt idx="3507">
                  <c:v>54.561902300336008</c:v>
                </c:pt>
                <c:pt idx="3508">
                  <c:v>54.561902300336008</c:v>
                </c:pt>
                <c:pt idx="3509">
                  <c:v>54.561902300336008</c:v>
                </c:pt>
                <c:pt idx="3510">
                  <c:v>54.561902300336008</c:v>
                </c:pt>
                <c:pt idx="3511">
                  <c:v>54.561902300336008</c:v>
                </c:pt>
                <c:pt idx="3512">
                  <c:v>54.561902300336008</c:v>
                </c:pt>
                <c:pt idx="3513">
                  <c:v>54.561902300336008</c:v>
                </c:pt>
                <c:pt idx="3514">
                  <c:v>54.561902300336008</c:v>
                </c:pt>
                <c:pt idx="3515">
                  <c:v>54.561902300336008</c:v>
                </c:pt>
                <c:pt idx="3516">
                  <c:v>54.561902300336008</c:v>
                </c:pt>
                <c:pt idx="3517">
                  <c:v>54.561902300336008</c:v>
                </c:pt>
                <c:pt idx="3518">
                  <c:v>54.561902300336008</c:v>
                </c:pt>
                <c:pt idx="3519">
                  <c:v>54.561902300336008</c:v>
                </c:pt>
                <c:pt idx="3520">
                  <c:v>54.561902300336008</c:v>
                </c:pt>
                <c:pt idx="3521">
                  <c:v>54.561902300336008</c:v>
                </c:pt>
                <c:pt idx="3522">
                  <c:v>54.561902300336008</c:v>
                </c:pt>
                <c:pt idx="3523">
                  <c:v>54.561902300336008</c:v>
                </c:pt>
                <c:pt idx="3524">
                  <c:v>54.561902300336008</c:v>
                </c:pt>
                <c:pt idx="3525">
                  <c:v>54.561902300336008</c:v>
                </c:pt>
                <c:pt idx="3526">
                  <c:v>54.561902300336008</c:v>
                </c:pt>
                <c:pt idx="3527">
                  <c:v>54.561902300336008</c:v>
                </c:pt>
                <c:pt idx="3528">
                  <c:v>54.39390023261825</c:v>
                </c:pt>
                <c:pt idx="3529">
                  <c:v>54.355130524683382</c:v>
                </c:pt>
                <c:pt idx="3530">
                  <c:v>54.355130524683382</c:v>
                </c:pt>
                <c:pt idx="3531">
                  <c:v>54.355130524683382</c:v>
                </c:pt>
                <c:pt idx="3532">
                  <c:v>54.355130524683382</c:v>
                </c:pt>
                <c:pt idx="3533">
                  <c:v>54.355130524683382</c:v>
                </c:pt>
                <c:pt idx="3534">
                  <c:v>54.309899198759368</c:v>
                </c:pt>
                <c:pt idx="3535">
                  <c:v>54.309899198759368</c:v>
                </c:pt>
                <c:pt idx="3536">
                  <c:v>54.290514344791937</c:v>
                </c:pt>
                <c:pt idx="3537">
                  <c:v>54.271129490824499</c:v>
                </c:pt>
                <c:pt idx="3538">
                  <c:v>54.271129490824499</c:v>
                </c:pt>
                <c:pt idx="3539">
                  <c:v>54.24528301886793</c:v>
                </c:pt>
                <c:pt idx="3540">
                  <c:v>54.24528301886793</c:v>
                </c:pt>
                <c:pt idx="3541">
                  <c:v>54.2129749289222</c:v>
                </c:pt>
                <c:pt idx="3542">
                  <c:v>54.2129749289222</c:v>
                </c:pt>
                <c:pt idx="3543">
                  <c:v>54.2129749289222</c:v>
                </c:pt>
                <c:pt idx="3544">
                  <c:v>54.180666838976478</c:v>
                </c:pt>
                <c:pt idx="3545">
                  <c:v>54.180666838976478</c:v>
                </c:pt>
                <c:pt idx="3546">
                  <c:v>54.135435513052464</c:v>
                </c:pt>
                <c:pt idx="3547">
                  <c:v>54.135435513052464</c:v>
                </c:pt>
                <c:pt idx="3548">
                  <c:v>54.135435513052464</c:v>
                </c:pt>
                <c:pt idx="3549">
                  <c:v>54.135435513052464</c:v>
                </c:pt>
                <c:pt idx="3550">
                  <c:v>54.135435513052464</c:v>
                </c:pt>
                <c:pt idx="3551">
                  <c:v>54.083742569139318</c:v>
                </c:pt>
                <c:pt idx="3552">
                  <c:v>54.083742569139318</c:v>
                </c:pt>
                <c:pt idx="3553">
                  <c:v>54.083742569139318</c:v>
                </c:pt>
                <c:pt idx="3554">
                  <c:v>53.993279917291289</c:v>
                </c:pt>
                <c:pt idx="3555">
                  <c:v>53.993279917291289</c:v>
                </c:pt>
                <c:pt idx="3556">
                  <c:v>53.993279917291289</c:v>
                </c:pt>
                <c:pt idx="3557">
                  <c:v>53.993279917291289</c:v>
                </c:pt>
                <c:pt idx="3558">
                  <c:v>53.993279917291289</c:v>
                </c:pt>
                <c:pt idx="3559">
                  <c:v>53.993279917291289</c:v>
                </c:pt>
                <c:pt idx="3560">
                  <c:v>53.993279917291289</c:v>
                </c:pt>
                <c:pt idx="3561">
                  <c:v>53.993279917291289</c:v>
                </c:pt>
                <c:pt idx="3562">
                  <c:v>53.993279917291289</c:v>
                </c:pt>
                <c:pt idx="3563">
                  <c:v>53.993279917291289</c:v>
                </c:pt>
                <c:pt idx="3564">
                  <c:v>53.993279917291289</c:v>
                </c:pt>
                <c:pt idx="3565">
                  <c:v>53.909278883432407</c:v>
                </c:pt>
                <c:pt idx="3566">
                  <c:v>53.909278883432407</c:v>
                </c:pt>
                <c:pt idx="3567">
                  <c:v>53.876970793486691</c:v>
                </c:pt>
                <c:pt idx="3568">
                  <c:v>53.876970793486691</c:v>
                </c:pt>
                <c:pt idx="3569">
                  <c:v>53.876970793486691</c:v>
                </c:pt>
                <c:pt idx="3570">
                  <c:v>53.851124321530108</c:v>
                </c:pt>
                <c:pt idx="3571">
                  <c:v>53.838201085551816</c:v>
                </c:pt>
                <c:pt idx="3572">
                  <c:v>53.825277849573538</c:v>
                </c:pt>
                <c:pt idx="3573">
                  <c:v>53.812354613595247</c:v>
                </c:pt>
                <c:pt idx="3574">
                  <c:v>53.799431377616955</c:v>
                </c:pt>
                <c:pt idx="3575">
                  <c:v>53.754200051692948</c:v>
                </c:pt>
                <c:pt idx="3576">
                  <c:v>53.754200051692948</c:v>
                </c:pt>
                <c:pt idx="3577">
                  <c:v>53.754200051692948</c:v>
                </c:pt>
                <c:pt idx="3578">
                  <c:v>53.754200051692948</c:v>
                </c:pt>
                <c:pt idx="3579">
                  <c:v>53.754200051692948</c:v>
                </c:pt>
                <c:pt idx="3580">
                  <c:v>53.754200051692948</c:v>
                </c:pt>
                <c:pt idx="3581">
                  <c:v>53.708968725768933</c:v>
                </c:pt>
                <c:pt idx="3582">
                  <c:v>53.696045489790642</c:v>
                </c:pt>
                <c:pt idx="3583">
                  <c:v>53.683122253812357</c:v>
                </c:pt>
                <c:pt idx="3584">
                  <c:v>53.60558283794262</c:v>
                </c:pt>
                <c:pt idx="3585">
                  <c:v>53.60558283794262</c:v>
                </c:pt>
                <c:pt idx="3586">
                  <c:v>53.60558283794262</c:v>
                </c:pt>
                <c:pt idx="3587">
                  <c:v>53.60558283794262</c:v>
                </c:pt>
                <c:pt idx="3588">
                  <c:v>53.60558283794262</c:v>
                </c:pt>
                <c:pt idx="3589">
                  <c:v>53.60558283794262</c:v>
                </c:pt>
                <c:pt idx="3590">
                  <c:v>53.60558283794262</c:v>
                </c:pt>
                <c:pt idx="3591">
                  <c:v>53.60558283794262</c:v>
                </c:pt>
                <c:pt idx="3592">
                  <c:v>53.60558283794262</c:v>
                </c:pt>
                <c:pt idx="3593">
                  <c:v>53.60558283794262</c:v>
                </c:pt>
                <c:pt idx="3594">
                  <c:v>53.60558283794262</c:v>
                </c:pt>
                <c:pt idx="3595">
                  <c:v>53.508658568105446</c:v>
                </c:pt>
                <c:pt idx="3596">
                  <c:v>53.508658568105446</c:v>
                </c:pt>
                <c:pt idx="3597">
                  <c:v>53.508658568105446</c:v>
                </c:pt>
                <c:pt idx="3598">
                  <c:v>53.508658568105446</c:v>
                </c:pt>
                <c:pt idx="3599">
                  <c:v>53.476350478159731</c:v>
                </c:pt>
                <c:pt idx="3600">
                  <c:v>53.431119152235716</c:v>
                </c:pt>
                <c:pt idx="3601">
                  <c:v>53.431119152235716</c:v>
                </c:pt>
                <c:pt idx="3602">
                  <c:v>53.431119152235716</c:v>
                </c:pt>
                <c:pt idx="3603">
                  <c:v>53.431119152235716</c:v>
                </c:pt>
                <c:pt idx="3604">
                  <c:v>53.431119152235716</c:v>
                </c:pt>
                <c:pt idx="3605">
                  <c:v>53.431119152235716</c:v>
                </c:pt>
                <c:pt idx="3606">
                  <c:v>53.385887826311709</c:v>
                </c:pt>
                <c:pt idx="3607">
                  <c:v>53.372964590333417</c:v>
                </c:pt>
                <c:pt idx="3608">
                  <c:v>53.360041354355126</c:v>
                </c:pt>
                <c:pt idx="3609">
                  <c:v>53.314810028431111</c:v>
                </c:pt>
                <c:pt idx="3610">
                  <c:v>53.314810028431111</c:v>
                </c:pt>
                <c:pt idx="3611">
                  <c:v>53.314810028431111</c:v>
                </c:pt>
                <c:pt idx="3612">
                  <c:v>53.314810028431111</c:v>
                </c:pt>
                <c:pt idx="3613">
                  <c:v>53.314810028431111</c:v>
                </c:pt>
                <c:pt idx="3614">
                  <c:v>53.314810028431111</c:v>
                </c:pt>
                <c:pt idx="3615">
                  <c:v>53.269578702507104</c:v>
                </c:pt>
                <c:pt idx="3616">
                  <c:v>53.256655466528827</c:v>
                </c:pt>
                <c:pt idx="3617">
                  <c:v>53.243732230550535</c:v>
                </c:pt>
                <c:pt idx="3618">
                  <c:v>53.230808994572243</c:v>
                </c:pt>
                <c:pt idx="3619">
                  <c:v>53.211424140604812</c:v>
                </c:pt>
                <c:pt idx="3620">
                  <c:v>53.211424140604812</c:v>
                </c:pt>
                <c:pt idx="3621">
                  <c:v>53.192039286637375</c:v>
                </c:pt>
                <c:pt idx="3622">
                  <c:v>53.12742310674593</c:v>
                </c:pt>
                <c:pt idx="3623">
                  <c:v>53.12742310674593</c:v>
                </c:pt>
                <c:pt idx="3624">
                  <c:v>53.12742310674593</c:v>
                </c:pt>
                <c:pt idx="3625">
                  <c:v>53.12742310674593</c:v>
                </c:pt>
                <c:pt idx="3626">
                  <c:v>53.12742310674593</c:v>
                </c:pt>
                <c:pt idx="3627">
                  <c:v>53.12742310674593</c:v>
                </c:pt>
                <c:pt idx="3628">
                  <c:v>53.12742310674593</c:v>
                </c:pt>
                <c:pt idx="3629">
                  <c:v>53.12742310674593</c:v>
                </c:pt>
                <c:pt idx="3630">
                  <c:v>53.12742310674593</c:v>
                </c:pt>
                <c:pt idx="3631">
                  <c:v>53.062806926854492</c:v>
                </c:pt>
                <c:pt idx="3632">
                  <c:v>53.0498836908762</c:v>
                </c:pt>
                <c:pt idx="3633">
                  <c:v>53.004652364952186</c:v>
                </c:pt>
                <c:pt idx="3634">
                  <c:v>53.004652364952186</c:v>
                </c:pt>
                <c:pt idx="3635">
                  <c:v>53.004652364952186</c:v>
                </c:pt>
                <c:pt idx="3636">
                  <c:v>53.004652364952186</c:v>
                </c:pt>
                <c:pt idx="3637">
                  <c:v>53.004652364952186</c:v>
                </c:pt>
                <c:pt idx="3638">
                  <c:v>53.004652364952186</c:v>
                </c:pt>
                <c:pt idx="3639">
                  <c:v>52.959421039028179</c:v>
                </c:pt>
                <c:pt idx="3640">
                  <c:v>52.946497803049887</c:v>
                </c:pt>
                <c:pt idx="3641">
                  <c:v>52.933574567071595</c:v>
                </c:pt>
                <c:pt idx="3642">
                  <c:v>52.907728095115012</c:v>
                </c:pt>
                <c:pt idx="3643">
                  <c:v>52.907728095115012</c:v>
                </c:pt>
                <c:pt idx="3644">
                  <c:v>52.907728095115012</c:v>
                </c:pt>
                <c:pt idx="3645">
                  <c:v>52.875420005169296</c:v>
                </c:pt>
                <c:pt idx="3646">
                  <c:v>52.875420005169296</c:v>
                </c:pt>
                <c:pt idx="3647">
                  <c:v>52.856035151201866</c:v>
                </c:pt>
                <c:pt idx="3648">
                  <c:v>52.843111915223574</c:v>
                </c:pt>
                <c:pt idx="3649">
                  <c:v>52.81726544326699</c:v>
                </c:pt>
                <c:pt idx="3650">
                  <c:v>52.81726544326699</c:v>
                </c:pt>
                <c:pt idx="3651">
                  <c:v>52.81726544326699</c:v>
                </c:pt>
                <c:pt idx="3652">
                  <c:v>52.752649263375552</c:v>
                </c:pt>
                <c:pt idx="3653">
                  <c:v>52.752649263375552</c:v>
                </c:pt>
                <c:pt idx="3654">
                  <c:v>52.752649263375552</c:v>
                </c:pt>
                <c:pt idx="3655">
                  <c:v>52.752649263375552</c:v>
                </c:pt>
                <c:pt idx="3656">
                  <c:v>52.752649263375552</c:v>
                </c:pt>
                <c:pt idx="3657">
                  <c:v>52.752649263375552</c:v>
                </c:pt>
                <c:pt idx="3658">
                  <c:v>52.752649263375552</c:v>
                </c:pt>
                <c:pt idx="3659">
                  <c:v>52.700956319462392</c:v>
                </c:pt>
                <c:pt idx="3660">
                  <c:v>52.629878521581809</c:v>
                </c:pt>
                <c:pt idx="3661">
                  <c:v>52.629878521581809</c:v>
                </c:pt>
                <c:pt idx="3662">
                  <c:v>52.629878521581809</c:v>
                </c:pt>
                <c:pt idx="3663">
                  <c:v>52.629878521581809</c:v>
                </c:pt>
                <c:pt idx="3664">
                  <c:v>52.629878521581809</c:v>
                </c:pt>
                <c:pt idx="3665">
                  <c:v>52.629878521581809</c:v>
                </c:pt>
                <c:pt idx="3666">
                  <c:v>52.629878521581809</c:v>
                </c:pt>
                <c:pt idx="3667">
                  <c:v>52.629878521581809</c:v>
                </c:pt>
                <c:pt idx="3668">
                  <c:v>52.629878521581809</c:v>
                </c:pt>
                <c:pt idx="3669">
                  <c:v>52.629878521581809</c:v>
                </c:pt>
                <c:pt idx="3670">
                  <c:v>52.526492633755495</c:v>
                </c:pt>
                <c:pt idx="3671">
                  <c:v>52.526492633755495</c:v>
                </c:pt>
                <c:pt idx="3672">
                  <c:v>52.526492633755495</c:v>
                </c:pt>
                <c:pt idx="3673">
                  <c:v>52.526492633755495</c:v>
                </c:pt>
                <c:pt idx="3674">
                  <c:v>52.526492633755495</c:v>
                </c:pt>
                <c:pt idx="3675">
                  <c:v>52.526492633755495</c:v>
                </c:pt>
                <c:pt idx="3676">
                  <c:v>52.448953217885766</c:v>
                </c:pt>
                <c:pt idx="3677">
                  <c:v>52.448953217885766</c:v>
                </c:pt>
                <c:pt idx="3678">
                  <c:v>52.448953217885766</c:v>
                </c:pt>
                <c:pt idx="3679">
                  <c:v>52.448953217885766</c:v>
                </c:pt>
                <c:pt idx="3680">
                  <c:v>52.448953217885766</c:v>
                </c:pt>
                <c:pt idx="3681">
                  <c:v>52.448953217885766</c:v>
                </c:pt>
                <c:pt idx="3682">
                  <c:v>52.403721891961752</c:v>
                </c:pt>
                <c:pt idx="3683">
                  <c:v>52.39079865598346</c:v>
                </c:pt>
                <c:pt idx="3684">
                  <c:v>52.364952184026883</c:v>
                </c:pt>
                <c:pt idx="3685">
                  <c:v>52.364952184026883</c:v>
                </c:pt>
                <c:pt idx="3686">
                  <c:v>52.364952184026883</c:v>
                </c:pt>
                <c:pt idx="3687">
                  <c:v>52.306797622124577</c:v>
                </c:pt>
                <c:pt idx="3688">
                  <c:v>52.306797622124577</c:v>
                </c:pt>
                <c:pt idx="3689">
                  <c:v>52.306797622124577</c:v>
                </c:pt>
                <c:pt idx="3690">
                  <c:v>52.306797622124577</c:v>
                </c:pt>
                <c:pt idx="3691">
                  <c:v>52.306797622124577</c:v>
                </c:pt>
                <c:pt idx="3692">
                  <c:v>52.306797622124577</c:v>
                </c:pt>
                <c:pt idx="3693">
                  <c:v>52.196950116309125</c:v>
                </c:pt>
                <c:pt idx="3694">
                  <c:v>52.196950116309125</c:v>
                </c:pt>
                <c:pt idx="3695">
                  <c:v>52.196950116309125</c:v>
                </c:pt>
                <c:pt idx="3696">
                  <c:v>52.196950116309125</c:v>
                </c:pt>
                <c:pt idx="3697">
                  <c:v>52.196950116309125</c:v>
                </c:pt>
                <c:pt idx="3698">
                  <c:v>52.196950116309125</c:v>
                </c:pt>
                <c:pt idx="3699">
                  <c:v>52.196950116309125</c:v>
                </c:pt>
                <c:pt idx="3700">
                  <c:v>52.196950116309125</c:v>
                </c:pt>
                <c:pt idx="3701">
                  <c:v>52.196950116309125</c:v>
                </c:pt>
                <c:pt idx="3702">
                  <c:v>52.196950116309125</c:v>
                </c:pt>
                <c:pt idx="3703">
                  <c:v>52.196950116309125</c:v>
                </c:pt>
                <c:pt idx="3704">
                  <c:v>52.106487464461104</c:v>
                </c:pt>
                <c:pt idx="3705">
                  <c:v>52.106487464461104</c:v>
                </c:pt>
                <c:pt idx="3706">
                  <c:v>52.106487464461104</c:v>
                </c:pt>
                <c:pt idx="3707">
                  <c:v>52.074179374515381</c:v>
                </c:pt>
                <c:pt idx="3708">
                  <c:v>52.074179374515381</c:v>
                </c:pt>
                <c:pt idx="3709">
                  <c:v>52.054794520547944</c:v>
                </c:pt>
                <c:pt idx="3710">
                  <c:v>52.041871284569652</c:v>
                </c:pt>
                <c:pt idx="3711">
                  <c:v>52.028948048591374</c:v>
                </c:pt>
                <c:pt idx="3712">
                  <c:v>51.996639958645638</c:v>
                </c:pt>
                <c:pt idx="3713">
                  <c:v>51.996639958645638</c:v>
                </c:pt>
                <c:pt idx="3714">
                  <c:v>51.996639958645638</c:v>
                </c:pt>
                <c:pt idx="3715">
                  <c:v>51.996639958645638</c:v>
                </c:pt>
                <c:pt idx="3716">
                  <c:v>51.964331868699922</c:v>
                </c:pt>
                <c:pt idx="3717">
                  <c:v>51.906177306797616</c:v>
                </c:pt>
                <c:pt idx="3718">
                  <c:v>51.906177306797616</c:v>
                </c:pt>
                <c:pt idx="3719">
                  <c:v>51.906177306797616</c:v>
                </c:pt>
                <c:pt idx="3720">
                  <c:v>51.906177306797616</c:v>
                </c:pt>
                <c:pt idx="3721">
                  <c:v>51.906177306797616</c:v>
                </c:pt>
                <c:pt idx="3722">
                  <c:v>51.906177306797616</c:v>
                </c:pt>
                <c:pt idx="3723">
                  <c:v>51.906177306797616</c:v>
                </c:pt>
                <c:pt idx="3724">
                  <c:v>51.906177306797616</c:v>
                </c:pt>
                <c:pt idx="3725">
                  <c:v>51.848022744895317</c:v>
                </c:pt>
                <c:pt idx="3726">
                  <c:v>51.783406565003872</c:v>
                </c:pt>
                <c:pt idx="3727">
                  <c:v>51.783406565003872</c:v>
                </c:pt>
                <c:pt idx="3728">
                  <c:v>51.783406565003872</c:v>
                </c:pt>
                <c:pt idx="3729">
                  <c:v>51.783406565003872</c:v>
                </c:pt>
                <c:pt idx="3730">
                  <c:v>51.783406565003872</c:v>
                </c:pt>
                <c:pt idx="3731">
                  <c:v>51.783406565003872</c:v>
                </c:pt>
                <c:pt idx="3732">
                  <c:v>51.783406565003872</c:v>
                </c:pt>
                <c:pt idx="3733">
                  <c:v>51.783406565003872</c:v>
                </c:pt>
                <c:pt idx="3734">
                  <c:v>51.783406565003872</c:v>
                </c:pt>
                <c:pt idx="3735">
                  <c:v>51.712328767123282</c:v>
                </c:pt>
                <c:pt idx="3736">
                  <c:v>51.712328767123282</c:v>
                </c:pt>
                <c:pt idx="3737">
                  <c:v>51.654174205220983</c:v>
                </c:pt>
                <c:pt idx="3738">
                  <c:v>51.654174205220983</c:v>
                </c:pt>
                <c:pt idx="3739">
                  <c:v>51.654174205220983</c:v>
                </c:pt>
                <c:pt idx="3740">
                  <c:v>51.654174205220983</c:v>
                </c:pt>
                <c:pt idx="3741">
                  <c:v>51.654174205220983</c:v>
                </c:pt>
                <c:pt idx="3742">
                  <c:v>51.654174205220983</c:v>
                </c:pt>
                <c:pt idx="3743">
                  <c:v>51.654174205220983</c:v>
                </c:pt>
                <c:pt idx="3744">
                  <c:v>51.596019643318691</c:v>
                </c:pt>
                <c:pt idx="3745">
                  <c:v>51.596019643318691</c:v>
                </c:pt>
                <c:pt idx="3746">
                  <c:v>51.563711553372961</c:v>
                </c:pt>
                <c:pt idx="3747">
                  <c:v>51.563711553372961</c:v>
                </c:pt>
                <c:pt idx="3748">
                  <c:v>51.563711553372961</c:v>
                </c:pt>
                <c:pt idx="3749">
                  <c:v>51.531403463427239</c:v>
                </c:pt>
                <c:pt idx="3750">
                  <c:v>51.531403463427239</c:v>
                </c:pt>
                <c:pt idx="3751">
                  <c:v>51.512018609459808</c:v>
                </c:pt>
                <c:pt idx="3752">
                  <c:v>51.492633755492378</c:v>
                </c:pt>
                <c:pt idx="3753">
                  <c:v>51.492633755492378</c:v>
                </c:pt>
                <c:pt idx="3754">
                  <c:v>51.47324890152494</c:v>
                </c:pt>
                <c:pt idx="3755">
                  <c:v>51.453864047557509</c:v>
                </c:pt>
                <c:pt idx="3756">
                  <c:v>51.453864047557509</c:v>
                </c:pt>
                <c:pt idx="3757">
                  <c:v>51.402171103644356</c:v>
                </c:pt>
                <c:pt idx="3758">
                  <c:v>51.402171103644356</c:v>
                </c:pt>
                <c:pt idx="3759">
                  <c:v>51.402171103644356</c:v>
                </c:pt>
                <c:pt idx="3760">
                  <c:v>51.402171103644356</c:v>
                </c:pt>
                <c:pt idx="3761">
                  <c:v>51.402171103644356</c:v>
                </c:pt>
                <c:pt idx="3762">
                  <c:v>51.402171103644356</c:v>
                </c:pt>
                <c:pt idx="3763">
                  <c:v>51.356939777720342</c:v>
                </c:pt>
                <c:pt idx="3764">
                  <c:v>51.253553889894036</c:v>
                </c:pt>
                <c:pt idx="3765">
                  <c:v>51.253553889894036</c:v>
                </c:pt>
                <c:pt idx="3766">
                  <c:v>51.253553889894036</c:v>
                </c:pt>
                <c:pt idx="3767">
                  <c:v>51.253553889894036</c:v>
                </c:pt>
                <c:pt idx="3768">
                  <c:v>51.253553889894036</c:v>
                </c:pt>
                <c:pt idx="3769">
                  <c:v>51.253553889894036</c:v>
                </c:pt>
                <c:pt idx="3770">
                  <c:v>51.253553889894036</c:v>
                </c:pt>
                <c:pt idx="3771">
                  <c:v>51.253553889894036</c:v>
                </c:pt>
                <c:pt idx="3772">
                  <c:v>51.253553889894036</c:v>
                </c:pt>
                <c:pt idx="3773">
                  <c:v>51.253553889894036</c:v>
                </c:pt>
                <c:pt idx="3774">
                  <c:v>51.253553889894036</c:v>
                </c:pt>
                <c:pt idx="3775">
                  <c:v>51.253553889894036</c:v>
                </c:pt>
                <c:pt idx="3776">
                  <c:v>51.253553889894036</c:v>
                </c:pt>
                <c:pt idx="3777">
                  <c:v>51.253553889894036</c:v>
                </c:pt>
                <c:pt idx="3778">
                  <c:v>51.253553889894036</c:v>
                </c:pt>
                <c:pt idx="3779">
                  <c:v>51.130783148100292</c:v>
                </c:pt>
                <c:pt idx="3780">
                  <c:v>51.130783148100292</c:v>
                </c:pt>
                <c:pt idx="3781">
                  <c:v>51.130783148100292</c:v>
                </c:pt>
                <c:pt idx="3782">
                  <c:v>51.130783148100292</c:v>
                </c:pt>
                <c:pt idx="3783">
                  <c:v>51.079090204187125</c:v>
                </c:pt>
                <c:pt idx="3784">
                  <c:v>51.079090204187125</c:v>
                </c:pt>
                <c:pt idx="3785">
                  <c:v>51.079090204187125</c:v>
                </c:pt>
                <c:pt idx="3786">
                  <c:v>51.079090204187125</c:v>
                </c:pt>
                <c:pt idx="3787">
                  <c:v>51.040320496252257</c:v>
                </c:pt>
                <c:pt idx="3788">
                  <c:v>51.040320496252257</c:v>
                </c:pt>
                <c:pt idx="3789">
                  <c:v>51.020935642284826</c:v>
                </c:pt>
                <c:pt idx="3790">
                  <c:v>51.008012406306534</c:v>
                </c:pt>
                <c:pt idx="3791">
                  <c:v>50.982165934349965</c:v>
                </c:pt>
                <c:pt idx="3792">
                  <c:v>50.982165934349965</c:v>
                </c:pt>
                <c:pt idx="3793">
                  <c:v>50.982165934349965</c:v>
                </c:pt>
                <c:pt idx="3794">
                  <c:v>50.956319462393381</c:v>
                </c:pt>
                <c:pt idx="3795">
                  <c:v>50.943396226415096</c:v>
                </c:pt>
                <c:pt idx="3796">
                  <c:v>50.88524166451279</c:v>
                </c:pt>
                <c:pt idx="3797">
                  <c:v>50.88524166451279</c:v>
                </c:pt>
                <c:pt idx="3798">
                  <c:v>50.88524166451279</c:v>
                </c:pt>
                <c:pt idx="3799">
                  <c:v>50.88524166451279</c:v>
                </c:pt>
                <c:pt idx="3800">
                  <c:v>50.88524166451279</c:v>
                </c:pt>
                <c:pt idx="3801">
                  <c:v>50.88524166451279</c:v>
                </c:pt>
                <c:pt idx="3802">
                  <c:v>50.88524166451279</c:v>
                </c:pt>
                <c:pt idx="3803">
                  <c:v>50.88524166451279</c:v>
                </c:pt>
                <c:pt idx="3804">
                  <c:v>50.827087102610491</c:v>
                </c:pt>
                <c:pt idx="3805">
                  <c:v>50.801240630653922</c:v>
                </c:pt>
                <c:pt idx="3806">
                  <c:v>50.801240630653922</c:v>
                </c:pt>
                <c:pt idx="3807">
                  <c:v>50.801240630653922</c:v>
                </c:pt>
                <c:pt idx="3808">
                  <c:v>50.775394158697338</c:v>
                </c:pt>
                <c:pt idx="3809">
                  <c:v>50.762470922719046</c:v>
                </c:pt>
                <c:pt idx="3810">
                  <c:v>50.704316360816748</c:v>
                </c:pt>
                <c:pt idx="3811">
                  <c:v>50.704316360816748</c:v>
                </c:pt>
                <c:pt idx="3812">
                  <c:v>50.704316360816748</c:v>
                </c:pt>
                <c:pt idx="3813">
                  <c:v>50.704316360816748</c:v>
                </c:pt>
                <c:pt idx="3814">
                  <c:v>50.704316360816748</c:v>
                </c:pt>
                <c:pt idx="3815">
                  <c:v>50.704316360816748</c:v>
                </c:pt>
                <c:pt idx="3816">
                  <c:v>50.704316360816748</c:v>
                </c:pt>
                <c:pt idx="3817">
                  <c:v>50.704316360816748</c:v>
                </c:pt>
                <c:pt idx="3818">
                  <c:v>50.646161798914449</c:v>
                </c:pt>
                <c:pt idx="3819">
                  <c:v>50.633238562936157</c:v>
                </c:pt>
                <c:pt idx="3820">
                  <c:v>50.620315326957865</c:v>
                </c:pt>
                <c:pt idx="3821">
                  <c:v>50.600930472990434</c:v>
                </c:pt>
                <c:pt idx="3822">
                  <c:v>50.600930472990434</c:v>
                </c:pt>
                <c:pt idx="3823">
                  <c:v>50.562160765055573</c:v>
                </c:pt>
                <c:pt idx="3824">
                  <c:v>50.562160765055573</c:v>
                </c:pt>
                <c:pt idx="3825">
                  <c:v>50.562160765055573</c:v>
                </c:pt>
                <c:pt idx="3826">
                  <c:v>50.562160765055573</c:v>
                </c:pt>
                <c:pt idx="3827">
                  <c:v>50.529852675109844</c:v>
                </c:pt>
                <c:pt idx="3828">
                  <c:v>50.516929439131566</c:v>
                </c:pt>
                <c:pt idx="3829">
                  <c:v>50.491082967174982</c:v>
                </c:pt>
                <c:pt idx="3830">
                  <c:v>50.491082967174982</c:v>
                </c:pt>
                <c:pt idx="3831">
                  <c:v>50.491082967174982</c:v>
                </c:pt>
                <c:pt idx="3832">
                  <c:v>50.4070819333161</c:v>
                </c:pt>
                <c:pt idx="3833">
                  <c:v>50.4070819333161</c:v>
                </c:pt>
                <c:pt idx="3834">
                  <c:v>50.4070819333161</c:v>
                </c:pt>
                <c:pt idx="3835">
                  <c:v>50.4070819333161</c:v>
                </c:pt>
                <c:pt idx="3836">
                  <c:v>50.4070819333161</c:v>
                </c:pt>
                <c:pt idx="3837">
                  <c:v>50.4070819333161</c:v>
                </c:pt>
                <c:pt idx="3838">
                  <c:v>50.4070819333161</c:v>
                </c:pt>
                <c:pt idx="3839">
                  <c:v>50.4070819333161</c:v>
                </c:pt>
                <c:pt idx="3840">
                  <c:v>50.4070819333161</c:v>
                </c:pt>
                <c:pt idx="3841">
                  <c:v>50.4070819333161</c:v>
                </c:pt>
                <c:pt idx="3842">
                  <c:v>50.336004135435509</c:v>
                </c:pt>
                <c:pt idx="3843">
                  <c:v>50.297234427500648</c:v>
                </c:pt>
                <c:pt idx="3844">
                  <c:v>50.297234427500648</c:v>
                </c:pt>
                <c:pt idx="3845">
                  <c:v>50.297234427500648</c:v>
                </c:pt>
                <c:pt idx="3846">
                  <c:v>50.297234427500648</c:v>
                </c:pt>
                <c:pt idx="3847">
                  <c:v>50.297234427500648</c:v>
                </c:pt>
                <c:pt idx="3848">
                  <c:v>50.258464719565779</c:v>
                </c:pt>
                <c:pt idx="3849">
                  <c:v>50.239079865598349</c:v>
                </c:pt>
                <c:pt idx="3850">
                  <c:v>50.239079865598349</c:v>
                </c:pt>
                <c:pt idx="3851">
                  <c:v>50.219695011630918</c:v>
                </c:pt>
                <c:pt idx="3852">
                  <c:v>50.200310157663473</c:v>
                </c:pt>
                <c:pt idx="3853">
                  <c:v>50.200310157663473</c:v>
                </c:pt>
                <c:pt idx="3854">
                  <c:v>50.174463685706904</c:v>
                </c:pt>
                <c:pt idx="3855">
                  <c:v>50.174463685706904</c:v>
                </c:pt>
                <c:pt idx="3856">
                  <c:v>50.155078831739466</c:v>
                </c:pt>
                <c:pt idx="3857">
                  <c:v>50.135693977772036</c:v>
                </c:pt>
                <c:pt idx="3858">
                  <c:v>50.135693977772036</c:v>
                </c:pt>
                <c:pt idx="3859">
                  <c:v>50.116309123804605</c:v>
                </c:pt>
                <c:pt idx="3860">
                  <c:v>50.084001033858883</c:v>
                </c:pt>
                <c:pt idx="3861">
                  <c:v>50.084001033858883</c:v>
                </c:pt>
                <c:pt idx="3862">
                  <c:v>50.084001033858883</c:v>
                </c:pt>
                <c:pt idx="3863">
                  <c:v>50.084001033858883</c:v>
                </c:pt>
                <c:pt idx="3864">
                  <c:v>50.038769707934868</c:v>
                </c:pt>
                <c:pt idx="3865">
                  <c:v>50.038769707934868</c:v>
                </c:pt>
                <c:pt idx="3866">
                  <c:v>50.038769707934868</c:v>
                </c:pt>
                <c:pt idx="3867">
                  <c:v>49.987076764021708</c:v>
                </c:pt>
                <c:pt idx="3868">
                  <c:v>49.987076764021708</c:v>
                </c:pt>
                <c:pt idx="3869">
                  <c:v>49.987076764021708</c:v>
                </c:pt>
                <c:pt idx="3870">
                  <c:v>49.987076764021708</c:v>
                </c:pt>
                <c:pt idx="3871">
                  <c:v>49.987076764021708</c:v>
                </c:pt>
                <c:pt idx="3872">
                  <c:v>49.948307056086847</c:v>
                </c:pt>
                <c:pt idx="3873">
                  <c:v>49.915998966141125</c:v>
                </c:pt>
                <c:pt idx="3874">
                  <c:v>49.915998966141125</c:v>
                </c:pt>
                <c:pt idx="3875">
                  <c:v>49.915998966141125</c:v>
                </c:pt>
                <c:pt idx="3876">
                  <c:v>49.915998966141125</c:v>
                </c:pt>
                <c:pt idx="3877">
                  <c:v>49.883690876195395</c:v>
                </c:pt>
                <c:pt idx="3878">
                  <c:v>49.87076764021711</c:v>
                </c:pt>
                <c:pt idx="3879">
                  <c:v>49.851382786249673</c:v>
                </c:pt>
                <c:pt idx="3880">
                  <c:v>49.851382786249673</c:v>
                </c:pt>
                <c:pt idx="3881">
                  <c:v>49.831997932282249</c:v>
                </c:pt>
                <c:pt idx="3882">
                  <c:v>49.819074696303957</c:v>
                </c:pt>
                <c:pt idx="3883">
                  <c:v>49.806151460325665</c:v>
                </c:pt>
                <c:pt idx="3884">
                  <c:v>49.767381752390797</c:v>
                </c:pt>
                <c:pt idx="3885">
                  <c:v>49.767381752390797</c:v>
                </c:pt>
                <c:pt idx="3886">
                  <c:v>49.767381752390797</c:v>
                </c:pt>
                <c:pt idx="3887">
                  <c:v>49.767381752390797</c:v>
                </c:pt>
                <c:pt idx="3888">
                  <c:v>49.767381752390797</c:v>
                </c:pt>
                <c:pt idx="3889">
                  <c:v>49.709227190488498</c:v>
                </c:pt>
                <c:pt idx="3890">
                  <c:v>49.709227190488498</c:v>
                </c:pt>
                <c:pt idx="3891">
                  <c:v>49.709227190488498</c:v>
                </c:pt>
                <c:pt idx="3892">
                  <c:v>49.709227190488498</c:v>
                </c:pt>
                <c:pt idx="3893">
                  <c:v>49.676919100542776</c:v>
                </c:pt>
                <c:pt idx="3894">
                  <c:v>49.663995864564484</c:v>
                </c:pt>
                <c:pt idx="3895">
                  <c:v>49.625226156629623</c:v>
                </c:pt>
                <c:pt idx="3896">
                  <c:v>49.625226156629623</c:v>
                </c:pt>
                <c:pt idx="3897">
                  <c:v>49.625226156629623</c:v>
                </c:pt>
                <c:pt idx="3898">
                  <c:v>49.625226156629623</c:v>
                </c:pt>
                <c:pt idx="3899">
                  <c:v>49.625226156629623</c:v>
                </c:pt>
                <c:pt idx="3900">
                  <c:v>49.586456448694754</c:v>
                </c:pt>
                <c:pt idx="3901">
                  <c:v>49.573533212716463</c:v>
                </c:pt>
                <c:pt idx="3902">
                  <c:v>49.547686740759886</c:v>
                </c:pt>
                <c:pt idx="3903">
                  <c:v>49.547686740759886</c:v>
                </c:pt>
                <c:pt idx="3904">
                  <c:v>49.547686740759886</c:v>
                </c:pt>
                <c:pt idx="3905">
                  <c:v>49.521840268803309</c:v>
                </c:pt>
                <c:pt idx="3906">
                  <c:v>49.508917032825018</c:v>
                </c:pt>
                <c:pt idx="3907">
                  <c:v>49.495993796846733</c:v>
                </c:pt>
                <c:pt idx="3908">
                  <c:v>49.444300852933573</c:v>
                </c:pt>
                <c:pt idx="3909">
                  <c:v>49.444300852933573</c:v>
                </c:pt>
                <c:pt idx="3910">
                  <c:v>49.444300852933573</c:v>
                </c:pt>
                <c:pt idx="3911">
                  <c:v>49.444300852933573</c:v>
                </c:pt>
                <c:pt idx="3912">
                  <c:v>49.444300852933573</c:v>
                </c:pt>
                <c:pt idx="3913">
                  <c:v>49.444300852933573</c:v>
                </c:pt>
                <c:pt idx="3914">
                  <c:v>49.444300852933573</c:v>
                </c:pt>
                <c:pt idx="3915">
                  <c:v>49.386146291031274</c:v>
                </c:pt>
                <c:pt idx="3916">
                  <c:v>49.386146291031274</c:v>
                </c:pt>
                <c:pt idx="3917">
                  <c:v>49.360299819074697</c:v>
                </c:pt>
                <c:pt idx="3918">
                  <c:v>49.360299819074697</c:v>
                </c:pt>
                <c:pt idx="3919">
                  <c:v>49.34091496510726</c:v>
                </c:pt>
                <c:pt idx="3920">
                  <c:v>49.276298785215815</c:v>
                </c:pt>
                <c:pt idx="3921">
                  <c:v>49.276298785215815</c:v>
                </c:pt>
                <c:pt idx="3922">
                  <c:v>49.276298785215815</c:v>
                </c:pt>
                <c:pt idx="3923">
                  <c:v>49.276298785215815</c:v>
                </c:pt>
                <c:pt idx="3924">
                  <c:v>49.276298785215815</c:v>
                </c:pt>
                <c:pt idx="3925">
                  <c:v>49.276298785215815</c:v>
                </c:pt>
                <c:pt idx="3926">
                  <c:v>49.276298785215815</c:v>
                </c:pt>
                <c:pt idx="3927">
                  <c:v>49.276298785215815</c:v>
                </c:pt>
                <c:pt idx="3928">
                  <c:v>49.276298785215815</c:v>
                </c:pt>
                <c:pt idx="3929">
                  <c:v>49.198759369346085</c:v>
                </c:pt>
                <c:pt idx="3930">
                  <c:v>49.198759369346085</c:v>
                </c:pt>
                <c:pt idx="3931">
                  <c:v>49.198759369346085</c:v>
                </c:pt>
                <c:pt idx="3932">
                  <c:v>49.166451279400363</c:v>
                </c:pt>
                <c:pt idx="3933">
                  <c:v>49.166451279400363</c:v>
                </c:pt>
                <c:pt idx="3934">
                  <c:v>49.147066425432925</c:v>
                </c:pt>
                <c:pt idx="3935">
                  <c:v>49.127681571465494</c:v>
                </c:pt>
                <c:pt idx="3936">
                  <c:v>49.127681571465494</c:v>
                </c:pt>
                <c:pt idx="3937">
                  <c:v>49.069527009563195</c:v>
                </c:pt>
                <c:pt idx="3938">
                  <c:v>49.069527009563195</c:v>
                </c:pt>
                <c:pt idx="3939">
                  <c:v>49.069527009563195</c:v>
                </c:pt>
                <c:pt idx="3940">
                  <c:v>49.069527009563195</c:v>
                </c:pt>
                <c:pt idx="3941">
                  <c:v>49.069527009563195</c:v>
                </c:pt>
                <c:pt idx="3942">
                  <c:v>49.069527009563195</c:v>
                </c:pt>
                <c:pt idx="3943">
                  <c:v>49.069527009563195</c:v>
                </c:pt>
                <c:pt idx="3944">
                  <c:v>48.998449211682605</c:v>
                </c:pt>
                <c:pt idx="3945">
                  <c:v>48.998449211682605</c:v>
                </c:pt>
                <c:pt idx="3946">
                  <c:v>48.998449211682605</c:v>
                </c:pt>
                <c:pt idx="3947">
                  <c:v>48.998449211682605</c:v>
                </c:pt>
                <c:pt idx="3948">
                  <c:v>48.966141121736882</c:v>
                </c:pt>
                <c:pt idx="3949">
                  <c:v>48.940294649780306</c:v>
                </c:pt>
                <c:pt idx="3950">
                  <c:v>48.940294649780306</c:v>
                </c:pt>
                <c:pt idx="3951">
                  <c:v>48.940294649780306</c:v>
                </c:pt>
                <c:pt idx="3952">
                  <c:v>48.901524941845437</c:v>
                </c:pt>
                <c:pt idx="3953">
                  <c:v>48.901524941845437</c:v>
                </c:pt>
                <c:pt idx="3954">
                  <c:v>48.901524941845437</c:v>
                </c:pt>
                <c:pt idx="3955">
                  <c:v>48.862755233910569</c:v>
                </c:pt>
                <c:pt idx="3956">
                  <c:v>48.862755233910569</c:v>
                </c:pt>
                <c:pt idx="3957">
                  <c:v>48.862755233910569</c:v>
                </c:pt>
                <c:pt idx="3958">
                  <c:v>48.836908761953993</c:v>
                </c:pt>
                <c:pt idx="3959">
                  <c:v>48.791677436029985</c:v>
                </c:pt>
                <c:pt idx="3960">
                  <c:v>48.791677436029985</c:v>
                </c:pt>
                <c:pt idx="3961">
                  <c:v>48.791677436029985</c:v>
                </c:pt>
                <c:pt idx="3962">
                  <c:v>48.791677436029985</c:v>
                </c:pt>
                <c:pt idx="3963">
                  <c:v>48.791677436029985</c:v>
                </c:pt>
                <c:pt idx="3964">
                  <c:v>48.791677436029985</c:v>
                </c:pt>
                <c:pt idx="3965">
                  <c:v>48.746446110105971</c:v>
                </c:pt>
                <c:pt idx="3966">
                  <c:v>48.720599638149395</c:v>
                </c:pt>
                <c:pt idx="3967">
                  <c:v>48.720599638149395</c:v>
                </c:pt>
                <c:pt idx="3968">
                  <c:v>48.720599638149395</c:v>
                </c:pt>
                <c:pt idx="3969">
                  <c:v>48.694753166192818</c:v>
                </c:pt>
                <c:pt idx="3970">
                  <c:v>48.668906694236235</c:v>
                </c:pt>
                <c:pt idx="3971">
                  <c:v>48.668906694236235</c:v>
                </c:pt>
                <c:pt idx="3972">
                  <c:v>48.668906694236235</c:v>
                </c:pt>
                <c:pt idx="3973">
                  <c:v>48.643060222279658</c:v>
                </c:pt>
                <c:pt idx="3974">
                  <c:v>48.630136986301373</c:v>
                </c:pt>
                <c:pt idx="3975">
                  <c:v>48.617213750323081</c:v>
                </c:pt>
                <c:pt idx="3976">
                  <c:v>48.597828896355651</c:v>
                </c:pt>
                <c:pt idx="3977">
                  <c:v>48.597828896355651</c:v>
                </c:pt>
                <c:pt idx="3978">
                  <c:v>48.578444042388213</c:v>
                </c:pt>
                <c:pt idx="3979">
                  <c:v>48.565520806409921</c:v>
                </c:pt>
                <c:pt idx="3980">
                  <c:v>48.533212716464206</c:v>
                </c:pt>
                <c:pt idx="3981">
                  <c:v>48.533212716464206</c:v>
                </c:pt>
                <c:pt idx="3982">
                  <c:v>48.533212716464206</c:v>
                </c:pt>
                <c:pt idx="3983">
                  <c:v>48.533212716464206</c:v>
                </c:pt>
                <c:pt idx="3984">
                  <c:v>48.4750581545619</c:v>
                </c:pt>
                <c:pt idx="3985">
                  <c:v>48.4750581545619</c:v>
                </c:pt>
                <c:pt idx="3986">
                  <c:v>48.4750581545619</c:v>
                </c:pt>
                <c:pt idx="3987">
                  <c:v>48.4750581545619</c:v>
                </c:pt>
                <c:pt idx="3988">
                  <c:v>48.4750581545619</c:v>
                </c:pt>
                <c:pt idx="3989">
                  <c:v>48.410441974670462</c:v>
                </c:pt>
                <c:pt idx="3990">
                  <c:v>48.410441974670462</c:v>
                </c:pt>
                <c:pt idx="3991">
                  <c:v>48.410441974670462</c:v>
                </c:pt>
                <c:pt idx="3992">
                  <c:v>48.410441974670462</c:v>
                </c:pt>
                <c:pt idx="3993">
                  <c:v>48.410441974670462</c:v>
                </c:pt>
                <c:pt idx="3994">
                  <c:v>48.371672266735587</c:v>
                </c:pt>
                <c:pt idx="3995">
                  <c:v>48.319979322822434</c:v>
                </c:pt>
                <c:pt idx="3996">
                  <c:v>48.319979322822434</c:v>
                </c:pt>
                <c:pt idx="3997">
                  <c:v>48.319979322822434</c:v>
                </c:pt>
                <c:pt idx="3998">
                  <c:v>48.319979322822434</c:v>
                </c:pt>
                <c:pt idx="3999">
                  <c:v>48.319979322822434</c:v>
                </c:pt>
                <c:pt idx="4000">
                  <c:v>48.319979322822434</c:v>
                </c:pt>
                <c:pt idx="4001">
                  <c:v>48.319979322822434</c:v>
                </c:pt>
                <c:pt idx="4002">
                  <c:v>48.268286378909281</c:v>
                </c:pt>
                <c:pt idx="4003">
                  <c:v>48.255363142930989</c:v>
                </c:pt>
                <c:pt idx="4004">
                  <c:v>48.242439906952697</c:v>
                </c:pt>
                <c:pt idx="4005">
                  <c:v>48.229516670974412</c:v>
                </c:pt>
                <c:pt idx="4006">
                  <c:v>48.216593434996128</c:v>
                </c:pt>
                <c:pt idx="4007">
                  <c:v>48.203670199017836</c:v>
                </c:pt>
                <c:pt idx="4008">
                  <c:v>48.190746963039544</c:v>
                </c:pt>
                <c:pt idx="4009">
                  <c:v>48.171362109072113</c:v>
                </c:pt>
                <c:pt idx="4010">
                  <c:v>48.171362109072113</c:v>
                </c:pt>
                <c:pt idx="4011">
                  <c:v>48.055052985267508</c:v>
                </c:pt>
                <c:pt idx="4012">
                  <c:v>48.055052985267508</c:v>
                </c:pt>
                <c:pt idx="4013">
                  <c:v>48.055052985267508</c:v>
                </c:pt>
                <c:pt idx="4014">
                  <c:v>48.055052985267508</c:v>
                </c:pt>
                <c:pt idx="4015">
                  <c:v>48.055052985267508</c:v>
                </c:pt>
                <c:pt idx="4016">
                  <c:v>48.055052985267508</c:v>
                </c:pt>
                <c:pt idx="4017">
                  <c:v>48.055052985267508</c:v>
                </c:pt>
                <c:pt idx="4018">
                  <c:v>48.055052985267508</c:v>
                </c:pt>
                <c:pt idx="4019">
                  <c:v>48.055052985267508</c:v>
                </c:pt>
                <c:pt idx="4020">
                  <c:v>48.055052985267508</c:v>
                </c:pt>
                <c:pt idx="4021">
                  <c:v>48.055052985267508</c:v>
                </c:pt>
                <c:pt idx="4022">
                  <c:v>48.055052985267508</c:v>
                </c:pt>
                <c:pt idx="4023">
                  <c:v>48.055052985267508</c:v>
                </c:pt>
                <c:pt idx="4024">
                  <c:v>48.055052985267508</c:v>
                </c:pt>
                <c:pt idx="4025">
                  <c:v>48.055052985267508</c:v>
                </c:pt>
                <c:pt idx="4026">
                  <c:v>48.055052985267508</c:v>
                </c:pt>
                <c:pt idx="4027">
                  <c:v>47.945205479452049</c:v>
                </c:pt>
                <c:pt idx="4028">
                  <c:v>47.906435771517188</c:v>
                </c:pt>
                <c:pt idx="4029">
                  <c:v>47.906435771517188</c:v>
                </c:pt>
                <c:pt idx="4030">
                  <c:v>47.906435771517188</c:v>
                </c:pt>
                <c:pt idx="4031">
                  <c:v>47.906435771517188</c:v>
                </c:pt>
                <c:pt idx="4032">
                  <c:v>47.906435771517188</c:v>
                </c:pt>
                <c:pt idx="4033">
                  <c:v>47.86766606358232</c:v>
                </c:pt>
                <c:pt idx="4034">
                  <c:v>47.848281209614889</c:v>
                </c:pt>
                <c:pt idx="4035">
                  <c:v>47.848281209614889</c:v>
                </c:pt>
                <c:pt idx="4036">
                  <c:v>47.828896355647451</c:v>
                </c:pt>
                <c:pt idx="4037">
                  <c:v>47.803049883690875</c:v>
                </c:pt>
                <c:pt idx="4038">
                  <c:v>47.803049883690875</c:v>
                </c:pt>
                <c:pt idx="4039">
                  <c:v>47.803049883690875</c:v>
                </c:pt>
                <c:pt idx="4040">
                  <c:v>47.777203411734298</c:v>
                </c:pt>
                <c:pt idx="4041">
                  <c:v>47.73843370379943</c:v>
                </c:pt>
                <c:pt idx="4042">
                  <c:v>47.73843370379943</c:v>
                </c:pt>
                <c:pt idx="4043">
                  <c:v>47.73843370379943</c:v>
                </c:pt>
                <c:pt idx="4044">
                  <c:v>47.73843370379943</c:v>
                </c:pt>
                <c:pt idx="4045">
                  <c:v>47.73843370379943</c:v>
                </c:pt>
                <c:pt idx="4046">
                  <c:v>47.693202377875423</c:v>
                </c:pt>
                <c:pt idx="4047">
                  <c:v>47.693202377875423</c:v>
                </c:pt>
                <c:pt idx="4048">
                  <c:v>47.673817523907985</c:v>
                </c:pt>
                <c:pt idx="4049">
                  <c:v>47.641509433962263</c:v>
                </c:pt>
                <c:pt idx="4050">
                  <c:v>47.641509433962263</c:v>
                </c:pt>
                <c:pt idx="4051">
                  <c:v>47.641509433962263</c:v>
                </c:pt>
                <c:pt idx="4052">
                  <c:v>47.641509433962263</c:v>
                </c:pt>
                <c:pt idx="4053">
                  <c:v>47.609201344016547</c:v>
                </c:pt>
                <c:pt idx="4054">
                  <c:v>47.596278108038256</c:v>
                </c:pt>
                <c:pt idx="4055">
                  <c:v>47.583354872059964</c:v>
                </c:pt>
                <c:pt idx="4056">
                  <c:v>47.570431636081672</c:v>
                </c:pt>
                <c:pt idx="4057">
                  <c:v>47.557508400103387</c:v>
                </c:pt>
                <c:pt idx="4058">
                  <c:v>47.544585164125095</c:v>
                </c:pt>
                <c:pt idx="4059">
                  <c:v>47.525200310157665</c:v>
                </c:pt>
                <c:pt idx="4060">
                  <c:v>47.525200310157665</c:v>
                </c:pt>
                <c:pt idx="4061">
                  <c:v>47.473507366244505</c:v>
                </c:pt>
                <c:pt idx="4062">
                  <c:v>47.473507366244505</c:v>
                </c:pt>
                <c:pt idx="4063">
                  <c:v>47.473507366244505</c:v>
                </c:pt>
                <c:pt idx="4064">
                  <c:v>47.473507366244505</c:v>
                </c:pt>
                <c:pt idx="4065">
                  <c:v>47.473507366244505</c:v>
                </c:pt>
                <c:pt idx="4066">
                  <c:v>47.473507366244505</c:v>
                </c:pt>
                <c:pt idx="4067">
                  <c:v>47.421814422331352</c:v>
                </c:pt>
                <c:pt idx="4068">
                  <c:v>47.421814422331352</c:v>
                </c:pt>
                <c:pt idx="4069">
                  <c:v>47.402429568363921</c:v>
                </c:pt>
                <c:pt idx="4070">
                  <c:v>47.318428534505038</c:v>
                </c:pt>
                <c:pt idx="4071">
                  <c:v>47.318428534505038</c:v>
                </c:pt>
                <c:pt idx="4072">
                  <c:v>47.318428534505038</c:v>
                </c:pt>
                <c:pt idx="4073">
                  <c:v>47.318428534505038</c:v>
                </c:pt>
                <c:pt idx="4074">
                  <c:v>47.318428534505038</c:v>
                </c:pt>
                <c:pt idx="4075">
                  <c:v>47.318428534505038</c:v>
                </c:pt>
                <c:pt idx="4076">
                  <c:v>47.318428534505038</c:v>
                </c:pt>
                <c:pt idx="4077">
                  <c:v>47.318428534505038</c:v>
                </c:pt>
                <c:pt idx="4078">
                  <c:v>47.318428534505038</c:v>
                </c:pt>
                <c:pt idx="4079">
                  <c:v>47.318428534505038</c:v>
                </c:pt>
                <c:pt idx="4080">
                  <c:v>47.318428534505038</c:v>
                </c:pt>
                <c:pt idx="4081">
                  <c:v>47.318428534505038</c:v>
                </c:pt>
                <c:pt idx="4082">
                  <c:v>47.227965882657017</c:v>
                </c:pt>
                <c:pt idx="4083">
                  <c:v>47.227965882657017</c:v>
                </c:pt>
                <c:pt idx="4084">
                  <c:v>47.208581028689586</c:v>
                </c:pt>
                <c:pt idx="4085">
                  <c:v>47.169811320754718</c:v>
                </c:pt>
                <c:pt idx="4086">
                  <c:v>47.169811320754718</c:v>
                </c:pt>
                <c:pt idx="4087">
                  <c:v>47.169811320754718</c:v>
                </c:pt>
                <c:pt idx="4088">
                  <c:v>47.169811320754718</c:v>
                </c:pt>
                <c:pt idx="4089">
                  <c:v>47.169811320754718</c:v>
                </c:pt>
                <c:pt idx="4090">
                  <c:v>47.13104161281985</c:v>
                </c:pt>
                <c:pt idx="4091">
                  <c:v>47.118118376841558</c:v>
                </c:pt>
                <c:pt idx="4092">
                  <c:v>47.105195140863273</c:v>
                </c:pt>
                <c:pt idx="4093">
                  <c:v>47.072887050917551</c:v>
                </c:pt>
                <c:pt idx="4094">
                  <c:v>47.072887050917551</c:v>
                </c:pt>
                <c:pt idx="4095">
                  <c:v>47.072887050917551</c:v>
                </c:pt>
                <c:pt idx="4096">
                  <c:v>47.072887050917551</c:v>
                </c:pt>
                <c:pt idx="4097">
                  <c:v>47.034117342982682</c:v>
                </c:pt>
                <c:pt idx="4098">
                  <c:v>47.034117342982682</c:v>
                </c:pt>
                <c:pt idx="4099">
                  <c:v>47.014732489015252</c:v>
                </c:pt>
                <c:pt idx="4100">
                  <c:v>47.00180925303696</c:v>
                </c:pt>
                <c:pt idx="4101">
                  <c:v>46.950116309123807</c:v>
                </c:pt>
                <c:pt idx="4102">
                  <c:v>46.950116309123807</c:v>
                </c:pt>
                <c:pt idx="4103">
                  <c:v>46.950116309123807</c:v>
                </c:pt>
                <c:pt idx="4104">
                  <c:v>46.950116309123807</c:v>
                </c:pt>
                <c:pt idx="4105">
                  <c:v>46.950116309123807</c:v>
                </c:pt>
                <c:pt idx="4106">
                  <c:v>46.950116309123807</c:v>
                </c:pt>
                <c:pt idx="4107">
                  <c:v>46.950116309123807</c:v>
                </c:pt>
                <c:pt idx="4108">
                  <c:v>46.898423365210654</c:v>
                </c:pt>
                <c:pt idx="4109">
                  <c:v>46.866115275264924</c:v>
                </c:pt>
                <c:pt idx="4110">
                  <c:v>46.866115275264924</c:v>
                </c:pt>
                <c:pt idx="4111">
                  <c:v>46.866115275264924</c:v>
                </c:pt>
                <c:pt idx="4112">
                  <c:v>46.866115275264924</c:v>
                </c:pt>
                <c:pt idx="4113">
                  <c:v>46.827345567330056</c:v>
                </c:pt>
                <c:pt idx="4114">
                  <c:v>46.827345567330056</c:v>
                </c:pt>
                <c:pt idx="4115">
                  <c:v>46.807960713362625</c:v>
                </c:pt>
                <c:pt idx="4116">
                  <c:v>46.795037477384341</c:v>
                </c:pt>
                <c:pt idx="4117">
                  <c:v>46.782114241406049</c:v>
                </c:pt>
                <c:pt idx="4118">
                  <c:v>46.769191005427757</c:v>
                </c:pt>
                <c:pt idx="4119">
                  <c:v>46.749806151460326</c:v>
                </c:pt>
                <c:pt idx="4120">
                  <c:v>46.749806151460326</c:v>
                </c:pt>
                <c:pt idx="4121">
                  <c:v>46.698113207547173</c:v>
                </c:pt>
                <c:pt idx="4122">
                  <c:v>46.698113207547173</c:v>
                </c:pt>
                <c:pt idx="4123">
                  <c:v>46.698113207547173</c:v>
                </c:pt>
                <c:pt idx="4124">
                  <c:v>46.698113207547173</c:v>
                </c:pt>
                <c:pt idx="4125">
                  <c:v>46.698113207547173</c:v>
                </c:pt>
                <c:pt idx="4126">
                  <c:v>46.698113207547173</c:v>
                </c:pt>
                <c:pt idx="4127">
                  <c:v>46.620573791677437</c:v>
                </c:pt>
                <c:pt idx="4128">
                  <c:v>46.620573791677437</c:v>
                </c:pt>
                <c:pt idx="4129">
                  <c:v>46.620573791677437</c:v>
                </c:pt>
                <c:pt idx="4130">
                  <c:v>46.620573791677437</c:v>
                </c:pt>
                <c:pt idx="4131">
                  <c:v>46.620573791677437</c:v>
                </c:pt>
                <c:pt idx="4132">
                  <c:v>46.620573791677437</c:v>
                </c:pt>
                <c:pt idx="4133">
                  <c:v>46.575342465753423</c:v>
                </c:pt>
                <c:pt idx="4134">
                  <c:v>46.549495993796846</c:v>
                </c:pt>
                <c:pt idx="4135">
                  <c:v>46.549495993796846</c:v>
                </c:pt>
                <c:pt idx="4136">
                  <c:v>46.549495993796846</c:v>
                </c:pt>
                <c:pt idx="4137">
                  <c:v>46.510726285861978</c:v>
                </c:pt>
                <c:pt idx="4138">
                  <c:v>46.510726285861978</c:v>
                </c:pt>
                <c:pt idx="4139">
                  <c:v>46.510726285861978</c:v>
                </c:pt>
                <c:pt idx="4140">
                  <c:v>46.465494959937971</c:v>
                </c:pt>
                <c:pt idx="4141">
                  <c:v>46.465494959937971</c:v>
                </c:pt>
                <c:pt idx="4142">
                  <c:v>46.465494959937971</c:v>
                </c:pt>
                <c:pt idx="4143">
                  <c:v>46.465494959937971</c:v>
                </c:pt>
                <c:pt idx="4144">
                  <c:v>46.433186869992241</c:v>
                </c:pt>
                <c:pt idx="4145">
                  <c:v>46.420263634013956</c:v>
                </c:pt>
                <c:pt idx="4146">
                  <c:v>46.39441716205738</c:v>
                </c:pt>
                <c:pt idx="4147">
                  <c:v>46.39441716205738</c:v>
                </c:pt>
                <c:pt idx="4148">
                  <c:v>46.39441716205738</c:v>
                </c:pt>
                <c:pt idx="4149">
                  <c:v>46.362109072111657</c:v>
                </c:pt>
                <c:pt idx="4150">
                  <c:v>46.362109072111657</c:v>
                </c:pt>
                <c:pt idx="4151">
                  <c:v>46.34272421814422</c:v>
                </c:pt>
                <c:pt idx="4152">
                  <c:v>46.329800982165935</c:v>
                </c:pt>
                <c:pt idx="4153">
                  <c:v>46.316877746187643</c:v>
                </c:pt>
                <c:pt idx="4154">
                  <c:v>46.297492892220212</c:v>
                </c:pt>
                <c:pt idx="4155">
                  <c:v>46.297492892220212</c:v>
                </c:pt>
                <c:pt idx="4156">
                  <c:v>46.245799948307052</c:v>
                </c:pt>
                <c:pt idx="4157">
                  <c:v>46.245799948307052</c:v>
                </c:pt>
                <c:pt idx="4158">
                  <c:v>46.245799948307052</c:v>
                </c:pt>
                <c:pt idx="4159">
                  <c:v>46.245799948307052</c:v>
                </c:pt>
                <c:pt idx="4160">
                  <c:v>46.245799948307052</c:v>
                </c:pt>
                <c:pt idx="4161">
                  <c:v>46.245799948307052</c:v>
                </c:pt>
                <c:pt idx="4162">
                  <c:v>46.200568622383045</c:v>
                </c:pt>
                <c:pt idx="4163">
                  <c:v>46.18764538640476</c:v>
                </c:pt>
                <c:pt idx="4164">
                  <c:v>46.174722150426469</c:v>
                </c:pt>
                <c:pt idx="4165">
                  <c:v>46.142414060480746</c:v>
                </c:pt>
                <c:pt idx="4166">
                  <c:v>46.142414060480746</c:v>
                </c:pt>
                <c:pt idx="4167">
                  <c:v>46.142414060480746</c:v>
                </c:pt>
                <c:pt idx="4168">
                  <c:v>46.142414060480746</c:v>
                </c:pt>
                <c:pt idx="4169">
                  <c:v>46.110105970535017</c:v>
                </c:pt>
                <c:pt idx="4170">
                  <c:v>46.097182734556732</c:v>
                </c:pt>
                <c:pt idx="4171">
                  <c:v>46.084259498578447</c:v>
                </c:pt>
                <c:pt idx="4172">
                  <c:v>46.071336262600155</c:v>
                </c:pt>
                <c:pt idx="4173">
                  <c:v>46.051951408632725</c:v>
                </c:pt>
                <c:pt idx="4174">
                  <c:v>46.051951408632725</c:v>
                </c:pt>
                <c:pt idx="4175">
                  <c:v>46.032566554665287</c:v>
                </c:pt>
                <c:pt idx="4176">
                  <c:v>46.000258464719565</c:v>
                </c:pt>
                <c:pt idx="4177">
                  <c:v>46.000258464719565</c:v>
                </c:pt>
                <c:pt idx="4178">
                  <c:v>46.000258464719565</c:v>
                </c:pt>
                <c:pt idx="4179">
                  <c:v>46.000258464719565</c:v>
                </c:pt>
                <c:pt idx="4180">
                  <c:v>45.961488756784696</c:v>
                </c:pt>
                <c:pt idx="4181">
                  <c:v>45.961488756784696</c:v>
                </c:pt>
                <c:pt idx="4182">
                  <c:v>45.922719048849828</c:v>
                </c:pt>
                <c:pt idx="4183">
                  <c:v>45.922719048849828</c:v>
                </c:pt>
                <c:pt idx="4184">
                  <c:v>45.922719048849828</c:v>
                </c:pt>
                <c:pt idx="4185">
                  <c:v>45.922719048849828</c:v>
                </c:pt>
                <c:pt idx="4186">
                  <c:v>45.890410958904113</c:v>
                </c:pt>
                <c:pt idx="4187">
                  <c:v>45.877487722925821</c:v>
                </c:pt>
                <c:pt idx="4188">
                  <c:v>45.864564486947536</c:v>
                </c:pt>
                <c:pt idx="4189">
                  <c:v>45.851641250969244</c:v>
                </c:pt>
                <c:pt idx="4190">
                  <c:v>45.838718014990953</c:v>
                </c:pt>
                <c:pt idx="4191">
                  <c:v>45.825794779012661</c:v>
                </c:pt>
                <c:pt idx="4192">
                  <c:v>45.7870250710778</c:v>
                </c:pt>
                <c:pt idx="4193">
                  <c:v>45.7870250710778</c:v>
                </c:pt>
                <c:pt idx="4194">
                  <c:v>45.7870250710778</c:v>
                </c:pt>
                <c:pt idx="4195">
                  <c:v>45.7870250710778</c:v>
                </c:pt>
                <c:pt idx="4196">
                  <c:v>45.7870250710778</c:v>
                </c:pt>
                <c:pt idx="4197">
                  <c:v>45.748255363142931</c:v>
                </c:pt>
                <c:pt idx="4198">
                  <c:v>45.696562419229778</c:v>
                </c:pt>
                <c:pt idx="4199">
                  <c:v>45.696562419229778</c:v>
                </c:pt>
                <c:pt idx="4200">
                  <c:v>45.696562419229778</c:v>
                </c:pt>
                <c:pt idx="4201">
                  <c:v>45.696562419229778</c:v>
                </c:pt>
                <c:pt idx="4202">
                  <c:v>45.696562419229778</c:v>
                </c:pt>
                <c:pt idx="4203">
                  <c:v>45.696562419229778</c:v>
                </c:pt>
                <c:pt idx="4204">
                  <c:v>45.696562419229778</c:v>
                </c:pt>
                <c:pt idx="4205">
                  <c:v>45.644869475316618</c:v>
                </c:pt>
                <c:pt idx="4206">
                  <c:v>45.631946239338326</c:v>
                </c:pt>
                <c:pt idx="4207">
                  <c:v>45.619023003360041</c:v>
                </c:pt>
                <c:pt idx="4208">
                  <c:v>45.58025329542518</c:v>
                </c:pt>
                <c:pt idx="4209">
                  <c:v>45.58025329542518</c:v>
                </c:pt>
                <c:pt idx="4210">
                  <c:v>45.58025329542518</c:v>
                </c:pt>
                <c:pt idx="4211">
                  <c:v>45.58025329542518</c:v>
                </c:pt>
                <c:pt idx="4212">
                  <c:v>45.58025329542518</c:v>
                </c:pt>
                <c:pt idx="4213">
                  <c:v>45.541483587490305</c:v>
                </c:pt>
                <c:pt idx="4214">
                  <c:v>45.522098733522874</c:v>
                </c:pt>
                <c:pt idx="4215">
                  <c:v>45.522098733522874</c:v>
                </c:pt>
                <c:pt idx="4216">
                  <c:v>45.502713879555436</c:v>
                </c:pt>
                <c:pt idx="4217">
                  <c:v>45.489790643577152</c:v>
                </c:pt>
                <c:pt idx="4218">
                  <c:v>45.457482553631429</c:v>
                </c:pt>
                <c:pt idx="4219">
                  <c:v>45.457482553631429</c:v>
                </c:pt>
                <c:pt idx="4220">
                  <c:v>45.457482553631429</c:v>
                </c:pt>
                <c:pt idx="4221">
                  <c:v>45.457482553631429</c:v>
                </c:pt>
                <c:pt idx="4222">
                  <c:v>45.425174463685707</c:v>
                </c:pt>
                <c:pt idx="4223">
                  <c:v>45.412251227707415</c:v>
                </c:pt>
                <c:pt idx="4224">
                  <c:v>45.367019901783408</c:v>
                </c:pt>
                <c:pt idx="4225">
                  <c:v>45.367019901783408</c:v>
                </c:pt>
                <c:pt idx="4226">
                  <c:v>45.367019901783408</c:v>
                </c:pt>
                <c:pt idx="4227">
                  <c:v>45.367019901783408</c:v>
                </c:pt>
                <c:pt idx="4228">
                  <c:v>45.367019901783408</c:v>
                </c:pt>
                <c:pt idx="4229">
                  <c:v>45.367019901783408</c:v>
                </c:pt>
                <c:pt idx="4230">
                  <c:v>45.315326957870248</c:v>
                </c:pt>
                <c:pt idx="4231">
                  <c:v>45.315326957870248</c:v>
                </c:pt>
                <c:pt idx="4232">
                  <c:v>45.289480485913671</c:v>
                </c:pt>
                <c:pt idx="4233">
                  <c:v>45.289480485913671</c:v>
                </c:pt>
                <c:pt idx="4234">
                  <c:v>45.257172395967949</c:v>
                </c:pt>
                <c:pt idx="4235">
                  <c:v>45.257172395967949</c:v>
                </c:pt>
                <c:pt idx="4236">
                  <c:v>45.257172395967949</c:v>
                </c:pt>
                <c:pt idx="4237">
                  <c:v>45.21840268803308</c:v>
                </c:pt>
                <c:pt idx="4238">
                  <c:v>45.21840268803308</c:v>
                </c:pt>
                <c:pt idx="4239">
                  <c:v>45.21840268803308</c:v>
                </c:pt>
                <c:pt idx="4240">
                  <c:v>45.192556216076504</c:v>
                </c:pt>
                <c:pt idx="4241">
                  <c:v>45.179632980098219</c:v>
                </c:pt>
                <c:pt idx="4242">
                  <c:v>45.166709744119927</c:v>
                </c:pt>
                <c:pt idx="4243">
                  <c:v>45.147324890152497</c:v>
                </c:pt>
                <c:pt idx="4244">
                  <c:v>45.147324890152497</c:v>
                </c:pt>
                <c:pt idx="4245">
                  <c:v>45.127940036185059</c:v>
                </c:pt>
                <c:pt idx="4246">
                  <c:v>45.108555182217628</c:v>
                </c:pt>
                <c:pt idx="4247">
                  <c:v>45.108555182217628</c:v>
                </c:pt>
                <c:pt idx="4248">
                  <c:v>45.089170328250191</c:v>
                </c:pt>
                <c:pt idx="4249">
                  <c:v>45.076247092271906</c:v>
                </c:pt>
                <c:pt idx="4250">
                  <c:v>45.05040062031533</c:v>
                </c:pt>
                <c:pt idx="4251">
                  <c:v>45.05040062031533</c:v>
                </c:pt>
                <c:pt idx="4252">
                  <c:v>45.05040062031533</c:v>
                </c:pt>
                <c:pt idx="4253">
                  <c:v>45.011630912380461</c:v>
                </c:pt>
                <c:pt idx="4254">
                  <c:v>45.011630912380461</c:v>
                </c:pt>
                <c:pt idx="4255">
                  <c:v>45.011630912380461</c:v>
                </c:pt>
                <c:pt idx="4256">
                  <c:v>44.979322822434739</c:v>
                </c:pt>
                <c:pt idx="4257">
                  <c:v>44.979322822434739</c:v>
                </c:pt>
                <c:pt idx="4258">
                  <c:v>44.959937968467308</c:v>
                </c:pt>
                <c:pt idx="4259">
                  <c:v>44.921168260532433</c:v>
                </c:pt>
                <c:pt idx="4260">
                  <c:v>44.921168260532433</c:v>
                </c:pt>
                <c:pt idx="4261">
                  <c:v>44.921168260532433</c:v>
                </c:pt>
                <c:pt idx="4262">
                  <c:v>44.921168260532433</c:v>
                </c:pt>
                <c:pt idx="4263">
                  <c:v>44.921168260532433</c:v>
                </c:pt>
                <c:pt idx="4264">
                  <c:v>44.882398552597571</c:v>
                </c:pt>
                <c:pt idx="4265">
                  <c:v>44.856552080640995</c:v>
                </c:pt>
                <c:pt idx="4266">
                  <c:v>44.856552080640995</c:v>
                </c:pt>
                <c:pt idx="4267">
                  <c:v>44.856552080640995</c:v>
                </c:pt>
                <c:pt idx="4268">
                  <c:v>44.830705608684411</c:v>
                </c:pt>
                <c:pt idx="4269">
                  <c:v>44.817782372706127</c:v>
                </c:pt>
                <c:pt idx="4270">
                  <c:v>44.746704574825536</c:v>
                </c:pt>
                <c:pt idx="4271">
                  <c:v>44.746704574825536</c:v>
                </c:pt>
                <c:pt idx="4272">
                  <c:v>44.746704574825536</c:v>
                </c:pt>
                <c:pt idx="4273">
                  <c:v>44.746704574825536</c:v>
                </c:pt>
                <c:pt idx="4274">
                  <c:v>44.746704574825536</c:v>
                </c:pt>
                <c:pt idx="4275">
                  <c:v>44.746704574825536</c:v>
                </c:pt>
                <c:pt idx="4276">
                  <c:v>44.746704574825536</c:v>
                </c:pt>
                <c:pt idx="4277">
                  <c:v>44.746704574825536</c:v>
                </c:pt>
                <c:pt idx="4278">
                  <c:v>44.746704574825536</c:v>
                </c:pt>
                <c:pt idx="4279">
                  <c:v>44.746704574825536</c:v>
                </c:pt>
                <c:pt idx="4280">
                  <c:v>44.675626776944952</c:v>
                </c:pt>
                <c:pt idx="4281">
                  <c:v>44.643318686999223</c:v>
                </c:pt>
                <c:pt idx="4282">
                  <c:v>44.643318686999223</c:v>
                </c:pt>
                <c:pt idx="4283">
                  <c:v>44.643318686999223</c:v>
                </c:pt>
                <c:pt idx="4284">
                  <c:v>44.643318686999223</c:v>
                </c:pt>
                <c:pt idx="4285">
                  <c:v>44.6110105970535</c:v>
                </c:pt>
                <c:pt idx="4286">
                  <c:v>44.59162574308607</c:v>
                </c:pt>
                <c:pt idx="4287">
                  <c:v>44.59162574308607</c:v>
                </c:pt>
                <c:pt idx="4288">
                  <c:v>44.552856035151201</c:v>
                </c:pt>
                <c:pt idx="4289">
                  <c:v>44.552856035151201</c:v>
                </c:pt>
                <c:pt idx="4290">
                  <c:v>44.552856035151201</c:v>
                </c:pt>
                <c:pt idx="4291">
                  <c:v>44.552856035151201</c:v>
                </c:pt>
                <c:pt idx="4292">
                  <c:v>44.520547945205479</c:v>
                </c:pt>
                <c:pt idx="4293">
                  <c:v>44.494701473248895</c:v>
                </c:pt>
                <c:pt idx="4294">
                  <c:v>44.494701473248895</c:v>
                </c:pt>
                <c:pt idx="4295">
                  <c:v>44.494701473248895</c:v>
                </c:pt>
                <c:pt idx="4296">
                  <c:v>44.468855001292326</c:v>
                </c:pt>
                <c:pt idx="4297">
                  <c:v>44.41070043939002</c:v>
                </c:pt>
                <c:pt idx="4298">
                  <c:v>44.41070043939002</c:v>
                </c:pt>
                <c:pt idx="4299">
                  <c:v>44.41070043939002</c:v>
                </c:pt>
                <c:pt idx="4300">
                  <c:v>44.41070043939002</c:v>
                </c:pt>
                <c:pt idx="4301">
                  <c:v>44.41070043939002</c:v>
                </c:pt>
                <c:pt idx="4302">
                  <c:v>44.41070043939002</c:v>
                </c:pt>
                <c:pt idx="4303">
                  <c:v>44.41070043939002</c:v>
                </c:pt>
                <c:pt idx="4304">
                  <c:v>44.41070043939002</c:v>
                </c:pt>
                <c:pt idx="4305">
                  <c:v>44.352545877487728</c:v>
                </c:pt>
                <c:pt idx="4306">
                  <c:v>44.320237787541998</c:v>
                </c:pt>
                <c:pt idx="4307">
                  <c:v>44.320237787541998</c:v>
                </c:pt>
                <c:pt idx="4308">
                  <c:v>44.320237787541998</c:v>
                </c:pt>
                <c:pt idx="4309">
                  <c:v>44.320237787541998</c:v>
                </c:pt>
                <c:pt idx="4310">
                  <c:v>44.287929697596276</c:v>
                </c:pt>
                <c:pt idx="4311">
                  <c:v>44.275006461617991</c:v>
                </c:pt>
                <c:pt idx="4312">
                  <c:v>44.262083225639699</c:v>
                </c:pt>
                <c:pt idx="4313">
                  <c:v>44.249159989661415</c:v>
                </c:pt>
                <c:pt idx="4314">
                  <c:v>44.236236753683123</c:v>
                </c:pt>
                <c:pt idx="4315">
                  <c:v>44.216851899715685</c:v>
                </c:pt>
                <c:pt idx="4316">
                  <c:v>44.216851899715685</c:v>
                </c:pt>
                <c:pt idx="4317">
                  <c:v>44.191005427759109</c:v>
                </c:pt>
                <c:pt idx="4318">
                  <c:v>44.191005427759109</c:v>
                </c:pt>
                <c:pt idx="4319">
                  <c:v>44.171620573791678</c:v>
                </c:pt>
                <c:pt idx="4320">
                  <c:v>44.158697337813393</c:v>
                </c:pt>
                <c:pt idx="4321">
                  <c:v>44.13285086585681</c:v>
                </c:pt>
                <c:pt idx="4322">
                  <c:v>44.13285086585681</c:v>
                </c:pt>
                <c:pt idx="4323">
                  <c:v>44.13285086585681</c:v>
                </c:pt>
                <c:pt idx="4324">
                  <c:v>44.107004393900233</c:v>
                </c:pt>
                <c:pt idx="4325">
                  <c:v>44.081157921943657</c:v>
                </c:pt>
                <c:pt idx="4326">
                  <c:v>44.081157921943657</c:v>
                </c:pt>
                <c:pt idx="4327">
                  <c:v>44.081157921943657</c:v>
                </c:pt>
                <c:pt idx="4328">
                  <c:v>44.048849831997934</c:v>
                </c:pt>
                <c:pt idx="4329">
                  <c:v>44.048849831997934</c:v>
                </c:pt>
                <c:pt idx="4330">
                  <c:v>44.029464978030497</c:v>
                </c:pt>
                <c:pt idx="4331">
                  <c:v>44.010080124063066</c:v>
                </c:pt>
                <c:pt idx="4332">
                  <c:v>44.010080124063066</c:v>
                </c:pt>
                <c:pt idx="4333">
                  <c:v>43.990695270095628</c:v>
                </c:pt>
                <c:pt idx="4334">
                  <c:v>43.958387180149913</c:v>
                </c:pt>
                <c:pt idx="4335">
                  <c:v>43.958387180149913</c:v>
                </c:pt>
                <c:pt idx="4336">
                  <c:v>43.958387180149913</c:v>
                </c:pt>
                <c:pt idx="4337">
                  <c:v>43.958387180149913</c:v>
                </c:pt>
                <c:pt idx="4338">
                  <c:v>43.92607909020419</c:v>
                </c:pt>
                <c:pt idx="4339">
                  <c:v>43.913155854225899</c:v>
                </c:pt>
                <c:pt idx="4340">
                  <c:v>43.900232618247607</c:v>
                </c:pt>
                <c:pt idx="4341">
                  <c:v>43.887309382269315</c:v>
                </c:pt>
                <c:pt idx="4342">
                  <c:v>43.867924528301891</c:v>
                </c:pt>
                <c:pt idx="4343">
                  <c:v>43.867924528301891</c:v>
                </c:pt>
                <c:pt idx="4344">
                  <c:v>43.848539674334454</c:v>
                </c:pt>
                <c:pt idx="4345">
                  <c:v>43.822693202377877</c:v>
                </c:pt>
                <c:pt idx="4346">
                  <c:v>43.822693202377877</c:v>
                </c:pt>
                <c:pt idx="4347">
                  <c:v>43.822693202377877</c:v>
                </c:pt>
                <c:pt idx="4348">
                  <c:v>43.796846730421294</c:v>
                </c:pt>
                <c:pt idx="4349">
                  <c:v>43.777461876453863</c:v>
                </c:pt>
                <c:pt idx="4350">
                  <c:v>43.777461876453863</c:v>
                </c:pt>
                <c:pt idx="4351">
                  <c:v>43.758077022486432</c:v>
                </c:pt>
                <c:pt idx="4352">
                  <c:v>43.745153786508141</c:v>
                </c:pt>
                <c:pt idx="4353">
                  <c:v>43.732230550529856</c:v>
                </c:pt>
                <c:pt idx="4354">
                  <c:v>43.712845696562418</c:v>
                </c:pt>
                <c:pt idx="4355">
                  <c:v>43.712845696562418</c:v>
                </c:pt>
                <c:pt idx="4356">
                  <c:v>43.686999224605842</c:v>
                </c:pt>
                <c:pt idx="4357">
                  <c:v>43.686999224605842</c:v>
                </c:pt>
                <c:pt idx="4358">
                  <c:v>43.667614370638411</c:v>
                </c:pt>
                <c:pt idx="4359">
                  <c:v>43.654691134660119</c:v>
                </c:pt>
                <c:pt idx="4360">
                  <c:v>43.641767898681834</c:v>
                </c:pt>
                <c:pt idx="4361">
                  <c:v>43.615921426725251</c:v>
                </c:pt>
                <c:pt idx="4362">
                  <c:v>43.615921426725251</c:v>
                </c:pt>
                <c:pt idx="4363">
                  <c:v>43.615921426725251</c:v>
                </c:pt>
                <c:pt idx="4364">
                  <c:v>43.583613336779528</c:v>
                </c:pt>
                <c:pt idx="4365">
                  <c:v>43.583613336779528</c:v>
                </c:pt>
                <c:pt idx="4366">
                  <c:v>43.551305246833806</c:v>
                </c:pt>
                <c:pt idx="4367">
                  <c:v>43.551305246833806</c:v>
                </c:pt>
                <c:pt idx="4368">
                  <c:v>43.551305246833806</c:v>
                </c:pt>
                <c:pt idx="4369">
                  <c:v>43.525458774877229</c:v>
                </c:pt>
                <c:pt idx="4370">
                  <c:v>43.506073920909792</c:v>
                </c:pt>
                <c:pt idx="4371">
                  <c:v>43.506073920909792</c:v>
                </c:pt>
                <c:pt idx="4372">
                  <c:v>43.486689066942361</c:v>
                </c:pt>
                <c:pt idx="4373">
                  <c:v>43.467304212974931</c:v>
                </c:pt>
                <c:pt idx="4374">
                  <c:v>43.467304212974931</c:v>
                </c:pt>
                <c:pt idx="4375">
                  <c:v>43.4479193590075</c:v>
                </c:pt>
                <c:pt idx="4376">
                  <c:v>43.434996123029208</c:v>
                </c:pt>
                <c:pt idx="4377">
                  <c:v>43.422072887050916</c:v>
                </c:pt>
                <c:pt idx="4378">
                  <c:v>43.402688033083486</c:v>
                </c:pt>
                <c:pt idx="4379">
                  <c:v>43.402688033083486</c:v>
                </c:pt>
                <c:pt idx="4380">
                  <c:v>43.383303179116048</c:v>
                </c:pt>
                <c:pt idx="4381">
                  <c:v>43.370379943137763</c:v>
                </c:pt>
                <c:pt idx="4382">
                  <c:v>43.350995089170333</c:v>
                </c:pt>
                <c:pt idx="4383">
                  <c:v>43.350995089170333</c:v>
                </c:pt>
                <c:pt idx="4384">
                  <c:v>43.331610235202895</c:v>
                </c:pt>
                <c:pt idx="4385">
                  <c:v>43.26699405531145</c:v>
                </c:pt>
                <c:pt idx="4386">
                  <c:v>43.26699405531145</c:v>
                </c:pt>
                <c:pt idx="4387">
                  <c:v>43.26699405531145</c:v>
                </c:pt>
                <c:pt idx="4388">
                  <c:v>43.26699405531145</c:v>
                </c:pt>
                <c:pt idx="4389">
                  <c:v>43.26699405531145</c:v>
                </c:pt>
                <c:pt idx="4390">
                  <c:v>43.26699405531145</c:v>
                </c:pt>
                <c:pt idx="4391">
                  <c:v>43.26699405531145</c:v>
                </c:pt>
                <c:pt idx="4392">
                  <c:v>43.26699405531145</c:v>
                </c:pt>
                <c:pt idx="4393">
                  <c:v>43.26699405531145</c:v>
                </c:pt>
                <c:pt idx="4394">
                  <c:v>43.182993021452567</c:v>
                </c:pt>
                <c:pt idx="4395">
                  <c:v>43.182993021452567</c:v>
                </c:pt>
                <c:pt idx="4396">
                  <c:v>43.182993021452567</c:v>
                </c:pt>
                <c:pt idx="4397">
                  <c:v>43.182993021452567</c:v>
                </c:pt>
                <c:pt idx="4398">
                  <c:v>43.150684931506852</c:v>
                </c:pt>
                <c:pt idx="4399">
                  <c:v>43.13776169552856</c:v>
                </c:pt>
                <c:pt idx="4400">
                  <c:v>43.124838459550269</c:v>
                </c:pt>
                <c:pt idx="4401">
                  <c:v>43.098991987593692</c:v>
                </c:pt>
                <c:pt idx="4402">
                  <c:v>43.098991987593692</c:v>
                </c:pt>
                <c:pt idx="4403">
                  <c:v>43.098991987593692</c:v>
                </c:pt>
                <c:pt idx="4404">
                  <c:v>43.060222279658831</c:v>
                </c:pt>
                <c:pt idx="4405">
                  <c:v>43.060222279658831</c:v>
                </c:pt>
                <c:pt idx="4406">
                  <c:v>43.060222279658831</c:v>
                </c:pt>
                <c:pt idx="4407">
                  <c:v>43.034375807702247</c:v>
                </c:pt>
                <c:pt idx="4408">
                  <c:v>43.021452571723962</c:v>
                </c:pt>
                <c:pt idx="4409">
                  <c:v>43.002067717756525</c:v>
                </c:pt>
                <c:pt idx="4410">
                  <c:v>43.002067717756525</c:v>
                </c:pt>
                <c:pt idx="4411">
                  <c:v>42.982682863789087</c:v>
                </c:pt>
                <c:pt idx="4412">
                  <c:v>42.969759627810802</c:v>
                </c:pt>
                <c:pt idx="4413">
                  <c:v>42.956836391832518</c:v>
                </c:pt>
                <c:pt idx="4414">
                  <c:v>42.93745153786508</c:v>
                </c:pt>
                <c:pt idx="4415">
                  <c:v>42.93745153786508</c:v>
                </c:pt>
                <c:pt idx="4416">
                  <c:v>42.918066683897649</c:v>
                </c:pt>
                <c:pt idx="4417">
                  <c:v>42.905143447919357</c:v>
                </c:pt>
                <c:pt idx="4418">
                  <c:v>42.879296975962781</c:v>
                </c:pt>
                <c:pt idx="4419">
                  <c:v>42.879296975962781</c:v>
                </c:pt>
                <c:pt idx="4420">
                  <c:v>42.879296975962781</c:v>
                </c:pt>
                <c:pt idx="4421">
                  <c:v>42.853450504006204</c:v>
                </c:pt>
                <c:pt idx="4422">
                  <c:v>42.834065650038774</c:v>
                </c:pt>
                <c:pt idx="4423">
                  <c:v>42.834065650038774</c:v>
                </c:pt>
                <c:pt idx="4424">
                  <c:v>42.814680796071336</c:v>
                </c:pt>
                <c:pt idx="4425">
                  <c:v>42.801757560093044</c:v>
                </c:pt>
                <c:pt idx="4426">
                  <c:v>42.78883432411476</c:v>
                </c:pt>
                <c:pt idx="4427">
                  <c:v>42.775911088136468</c:v>
                </c:pt>
                <c:pt idx="4428">
                  <c:v>42.762987852158183</c:v>
                </c:pt>
                <c:pt idx="4429">
                  <c:v>42.750064616179891</c:v>
                </c:pt>
                <c:pt idx="4430">
                  <c:v>42.730679762212461</c:v>
                </c:pt>
                <c:pt idx="4431">
                  <c:v>42.730679762212461</c:v>
                </c:pt>
                <c:pt idx="4432">
                  <c:v>42.704833290255877</c:v>
                </c:pt>
                <c:pt idx="4433">
                  <c:v>42.704833290255877</c:v>
                </c:pt>
                <c:pt idx="4434">
                  <c:v>42.685448436288446</c:v>
                </c:pt>
                <c:pt idx="4435">
                  <c:v>42.65960196433187</c:v>
                </c:pt>
                <c:pt idx="4436">
                  <c:v>42.65960196433187</c:v>
                </c:pt>
                <c:pt idx="4437">
                  <c:v>42.65960196433187</c:v>
                </c:pt>
                <c:pt idx="4438">
                  <c:v>42.633755492375293</c:v>
                </c:pt>
                <c:pt idx="4439">
                  <c:v>42.620832256397001</c:v>
                </c:pt>
                <c:pt idx="4440">
                  <c:v>42.60790902041871</c:v>
                </c:pt>
                <c:pt idx="4441">
                  <c:v>42.594985784440425</c:v>
                </c:pt>
                <c:pt idx="4442">
                  <c:v>42.562677694494703</c:v>
                </c:pt>
                <c:pt idx="4443">
                  <c:v>42.562677694494703</c:v>
                </c:pt>
                <c:pt idx="4444">
                  <c:v>42.562677694494703</c:v>
                </c:pt>
                <c:pt idx="4445">
                  <c:v>42.562677694494703</c:v>
                </c:pt>
                <c:pt idx="4446">
                  <c:v>42.53036960454898</c:v>
                </c:pt>
                <c:pt idx="4447">
                  <c:v>42.504523132592404</c:v>
                </c:pt>
                <c:pt idx="4448">
                  <c:v>42.504523132592404</c:v>
                </c:pt>
                <c:pt idx="4449">
                  <c:v>42.504523132592404</c:v>
                </c:pt>
                <c:pt idx="4450">
                  <c:v>42.472215042646674</c:v>
                </c:pt>
                <c:pt idx="4451">
                  <c:v>42.472215042646674</c:v>
                </c:pt>
                <c:pt idx="4452">
                  <c:v>42.452830188679243</c:v>
                </c:pt>
                <c:pt idx="4453">
                  <c:v>42.420522098733521</c:v>
                </c:pt>
                <c:pt idx="4454">
                  <c:v>42.420522098733521</c:v>
                </c:pt>
                <c:pt idx="4455">
                  <c:v>42.420522098733521</c:v>
                </c:pt>
                <c:pt idx="4456">
                  <c:v>42.420522098733521</c:v>
                </c:pt>
                <c:pt idx="4457">
                  <c:v>42.388214008787799</c:v>
                </c:pt>
                <c:pt idx="4458">
                  <c:v>42.375290772809507</c:v>
                </c:pt>
                <c:pt idx="4459">
                  <c:v>42.355905918842076</c:v>
                </c:pt>
                <c:pt idx="4460">
                  <c:v>42.355905918842076</c:v>
                </c:pt>
                <c:pt idx="4461">
                  <c:v>42.336521064874646</c:v>
                </c:pt>
                <c:pt idx="4462">
                  <c:v>42.323597828896354</c:v>
                </c:pt>
                <c:pt idx="4463">
                  <c:v>42.310674592918069</c:v>
                </c:pt>
                <c:pt idx="4464">
                  <c:v>42.297751356939777</c:v>
                </c:pt>
                <c:pt idx="4465">
                  <c:v>42.278366502972339</c:v>
                </c:pt>
                <c:pt idx="4466">
                  <c:v>42.278366502972339</c:v>
                </c:pt>
                <c:pt idx="4467">
                  <c:v>42.226673559059186</c:v>
                </c:pt>
                <c:pt idx="4468">
                  <c:v>42.226673559059186</c:v>
                </c:pt>
                <c:pt idx="4469">
                  <c:v>42.226673559059186</c:v>
                </c:pt>
                <c:pt idx="4470">
                  <c:v>42.226673559059186</c:v>
                </c:pt>
                <c:pt idx="4471">
                  <c:v>42.226673559059186</c:v>
                </c:pt>
                <c:pt idx="4472">
                  <c:v>42.226673559059186</c:v>
                </c:pt>
                <c:pt idx="4473">
                  <c:v>42.181442233135172</c:v>
                </c:pt>
                <c:pt idx="4474">
                  <c:v>42.136210907211165</c:v>
                </c:pt>
                <c:pt idx="4475">
                  <c:v>42.136210907211165</c:v>
                </c:pt>
                <c:pt idx="4476">
                  <c:v>42.136210907211165</c:v>
                </c:pt>
                <c:pt idx="4477">
                  <c:v>42.136210907211165</c:v>
                </c:pt>
                <c:pt idx="4478">
                  <c:v>42.136210907211165</c:v>
                </c:pt>
                <c:pt idx="4479">
                  <c:v>42.136210907211165</c:v>
                </c:pt>
                <c:pt idx="4480">
                  <c:v>42.090979581287151</c:v>
                </c:pt>
                <c:pt idx="4481">
                  <c:v>42.078056345308866</c:v>
                </c:pt>
                <c:pt idx="4482">
                  <c:v>42.058671491341428</c:v>
                </c:pt>
                <c:pt idx="4483">
                  <c:v>42.058671491341428</c:v>
                </c:pt>
                <c:pt idx="4484">
                  <c:v>42.026363401395713</c:v>
                </c:pt>
                <c:pt idx="4485">
                  <c:v>42.026363401395713</c:v>
                </c:pt>
                <c:pt idx="4486">
                  <c:v>42.026363401395713</c:v>
                </c:pt>
                <c:pt idx="4487">
                  <c:v>42.000516929439129</c:v>
                </c:pt>
                <c:pt idx="4488">
                  <c:v>41.987593693460845</c:v>
                </c:pt>
                <c:pt idx="4489">
                  <c:v>41.974670457482553</c:v>
                </c:pt>
                <c:pt idx="4490">
                  <c:v>41.961747221504261</c:v>
                </c:pt>
                <c:pt idx="4491">
                  <c:v>41.948823985525976</c:v>
                </c:pt>
                <c:pt idx="4492">
                  <c:v>41.903592659601962</c:v>
                </c:pt>
                <c:pt idx="4493">
                  <c:v>41.903592659601962</c:v>
                </c:pt>
                <c:pt idx="4494">
                  <c:v>41.903592659601962</c:v>
                </c:pt>
                <c:pt idx="4495">
                  <c:v>41.903592659601962</c:v>
                </c:pt>
                <c:pt idx="4496">
                  <c:v>41.903592659601962</c:v>
                </c:pt>
                <c:pt idx="4497">
                  <c:v>41.903592659601962</c:v>
                </c:pt>
                <c:pt idx="4498">
                  <c:v>41.832514861721378</c:v>
                </c:pt>
                <c:pt idx="4499">
                  <c:v>41.832514861721378</c:v>
                </c:pt>
                <c:pt idx="4500">
                  <c:v>41.832514861721378</c:v>
                </c:pt>
                <c:pt idx="4501">
                  <c:v>41.832514861721378</c:v>
                </c:pt>
                <c:pt idx="4502">
                  <c:v>41.832514861721378</c:v>
                </c:pt>
                <c:pt idx="4503">
                  <c:v>41.79374515378651</c:v>
                </c:pt>
                <c:pt idx="4504">
                  <c:v>41.780821917808218</c:v>
                </c:pt>
                <c:pt idx="4505">
                  <c:v>41.754975445851642</c:v>
                </c:pt>
                <c:pt idx="4506">
                  <c:v>41.754975445851642</c:v>
                </c:pt>
                <c:pt idx="4507">
                  <c:v>41.754975445851642</c:v>
                </c:pt>
                <c:pt idx="4508">
                  <c:v>41.729128973895065</c:v>
                </c:pt>
                <c:pt idx="4509">
                  <c:v>41.709744119927628</c:v>
                </c:pt>
                <c:pt idx="4510">
                  <c:v>41.709744119927628</c:v>
                </c:pt>
                <c:pt idx="4511">
                  <c:v>41.690359265960197</c:v>
                </c:pt>
                <c:pt idx="4512">
                  <c:v>41.677436029981905</c:v>
                </c:pt>
                <c:pt idx="4513">
                  <c:v>41.664512794003613</c:v>
                </c:pt>
                <c:pt idx="4514">
                  <c:v>41.651589558025329</c:v>
                </c:pt>
                <c:pt idx="4515">
                  <c:v>41.61281985009046</c:v>
                </c:pt>
                <c:pt idx="4516">
                  <c:v>41.61281985009046</c:v>
                </c:pt>
                <c:pt idx="4517">
                  <c:v>41.61281985009046</c:v>
                </c:pt>
                <c:pt idx="4518">
                  <c:v>41.61281985009046</c:v>
                </c:pt>
                <c:pt idx="4519">
                  <c:v>41.61281985009046</c:v>
                </c:pt>
                <c:pt idx="4520">
                  <c:v>41.574050142155592</c:v>
                </c:pt>
                <c:pt idx="4521">
                  <c:v>41.561126906177307</c:v>
                </c:pt>
                <c:pt idx="4522">
                  <c:v>41.548203670199015</c:v>
                </c:pt>
                <c:pt idx="4523">
                  <c:v>41.535280434220731</c:v>
                </c:pt>
                <c:pt idx="4524">
                  <c:v>41.5158955802533</c:v>
                </c:pt>
                <c:pt idx="4525">
                  <c:v>41.5158955802533</c:v>
                </c:pt>
                <c:pt idx="4526">
                  <c:v>41.496510726285862</c:v>
                </c:pt>
                <c:pt idx="4527">
                  <c:v>41.483587490307571</c:v>
                </c:pt>
                <c:pt idx="4528">
                  <c:v>41.444817782372709</c:v>
                </c:pt>
                <c:pt idx="4529">
                  <c:v>41.444817782372709</c:v>
                </c:pt>
                <c:pt idx="4530">
                  <c:v>41.444817782372709</c:v>
                </c:pt>
                <c:pt idx="4531">
                  <c:v>41.444817782372709</c:v>
                </c:pt>
                <c:pt idx="4532">
                  <c:v>41.444817782372709</c:v>
                </c:pt>
                <c:pt idx="4533">
                  <c:v>41.406048074437841</c:v>
                </c:pt>
                <c:pt idx="4534">
                  <c:v>41.386663220470403</c:v>
                </c:pt>
                <c:pt idx="4535">
                  <c:v>41.386663220470403</c:v>
                </c:pt>
                <c:pt idx="4536">
                  <c:v>41.367278366502973</c:v>
                </c:pt>
                <c:pt idx="4537">
                  <c:v>41.354355130524681</c:v>
                </c:pt>
                <c:pt idx="4538">
                  <c:v>41.341431894546396</c:v>
                </c:pt>
                <c:pt idx="4539">
                  <c:v>41.328508658568104</c:v>
                </c:pt>
                <c:pt idx="4540">
                  <c:v>41.302662186611528</c:v>
                </c:pt>
                <c:pt idx="4541">
                  <c:v>41.302662186611528</c:v>
                </c:pt>
                <c:pt idx="4542">
                  <c:v>41.302662186611528</c:v>
                </c:pt>
                <c:pt idx="4543">
                  <c:v>41.263892478676659</c:v>
                </c:pt>
                <c:pt idx="4544">
                  <c:v>41.263892478676659</c:v>
                </c:pt>
                <c:pt idx="4545">
                  <c:v>41.263892478676659</c:v>
                </c:pt>
                <c:pt idx="4546">
                  <c:v>41.218661152752652</c:v>
                </c:pt>
                <c:pt idx="4547">
                  <c:v>41.218661152752652</c:v>
                </c:pt>
                <c:pt idx="4548">
                  <c:v>41.218661152752652</c:v>
                </c:pt>
                <c:pt idx="4549">
                  <c:v>41.218661152752652</c:v>
                </c:pt>
                <c:pt idx="4550">
                  <c:v>41.186353062806923</c:v>
                </c:pt>
                <c:pt idx="4551">
                  <c:v>41.160506590850346</c:v>
                </c:pt>
                <c:pt idx="4552">
                  <c:v>41.160506590850346</c:v>
                </c:pt>
                <c:pt idx="4553">
                  <c:v>41.160506590850346</c:v>
                </c:pt>
                <c:pt idx="4554">
                  <c:v>41.134660118893777</c:v>
                </c:pt>
                <c:pt idx="4555">
                  <c:v>41.121736882915485</c:v>
                </c:pt>
                <c:pt idx="4556">
                  <c:v>41.108813646937193</c:v>
                </c:pt>
                <c:pt idx="4557">
                  <c:v>41.089428792969763</c:v>
                </c:pt>
                <c:pt idx="4558">
                  <c:v>41.089428792969763</c:v>
                </c:pt>
                <c:pt idx="4559">
                  <c:v>41.057120703024033</c:v>
                </c:pt>
                <c:pt idx="4560">
                  <c:v>41.057120703024033</c:v>
                </c:pt>
                <c:pt idx="4561">
                  <c:v>41.057120703024033</c:v>
                </c:pt>
                <c:pt idx="4562">
                  <c:v>41.018350995089172</c:v>
                </c:pt>
                <c:pt idx="4563">
                  <c:v>41.018350995089172</c:v>
                </c:pt>
                <c:pt idx="4564">
                  <c:v>41.018350995089172</c:v>
                </c:pt>
                <c:pt idx="4565">
                  <c:v>40.992504523132595</c:v>
                </c:pt>
                <c:pt idx="4566">
                  <c:v>40.979581287154303</c:v>
                </c:pt>
                <c:pt idx="4567">
                  <c:v>40.966658051176012</c:v>
                </c:pt>
                <c:pt idx="4568">
                  <c:v>40.947273197208581</c:v>
                </c:pt>
                <c:pt idx="4569">
                  <c:v>40.947273197208581</c:v>
                </c:pt>
                <c:pt idx="4570">
                  <c:v>40.92788834324115</c:v>
                </c:pt>
                <c:pt idx="4571">
                  <c:v>40.908503489273713</c:v>
                </c:pt>
                <c:pt idx="4572">
                  <c:v>40.908503489273713</c:v>
                </c:pt>
                <c:pt idx="4573">
                  <c:v>40.889118635306282</c:v>
                </c:pt>
                <c:pt idx="4574">
                  <c:v>40.87619539932799</c:v>
                </c:pt>
                <c:pt idx="4575">
                  <c:v>40.843887309382268</c:v>
                </c:pt>
                <c:pt idx="4576">
                  <c:v>40.843887309382268</c:v>
                </c:pt>
                <c:pt idx="4577">
                  <c:v>40.843887309382268</c:v>
                </c:pt>
                <c:pt idx="4578">
                  <c:v>40.843887309382268</c:v>
                </c:pt>
                <c:pt idx="4579">
                  <c:v>40.805117601447407</c:v>
                </c:pt>
                <c:pt idx="4580">
                  <c:v>40.805117601447407</c:v>
                </c:pt>
                <c:pt idx="4581">
                  <c:v>40.772809511501677</c:v>
                </c:pt>
                <c:pt idx="4582">
                  <c:v>40.772809511501677</c:v>
                </c:pt>
                <c:pt idx="4583">
                  <c:v>40.772809511501677</c:v>
                </c:pt>
                <c:pt idx="4584">
                  <c:v>40.740501421555955</c:v>
                </c:pt>
                <c:pt idx="4585">
                  <c:v>40.740501421555955</c:v>
                </c:pt>
                <c:pt idx="4586">
                  <c:v>40.721116567588524</c:v>
                </c:pt>
                <c:pt idx="4587">
                  <c:v>40.708193331610239</c:v>
                </c:pt>
                <c:pt idx="4588">
                  <c:v>40.695270095631948</c:v>
                </c:pt>
                <c:pt idx="4589">
                  <c:v>40.67588524166451</c:v>
                </c:pt>
                <c:pt idx="4590">
                  <c:v>40.67588524166451</c:v>
                </c:pt>
                <c:pt idx="4591">
                  <c:v>40.656500387697079</c:v>
                </c:pt>
                <c:pt idx="4592">
                  <c:v>40.643577151718787</c:v>
                </c:pt>
                <c:pt idx="4593">
                  <c:v>40.624192297751357</c:v>
                </c:pt>
                <c:pt idx="4594">
                  <c:v>40.624192297751357</c:v>
                </c:pt>
                <c:pt idx="4595">
                  <c:v>40.604807443783926</c:v>
                </c:pt>
                <c:pt idx="4596">
                  <c:v>40.591884207805634</c:v>
                </c:pt>
                <c:pt idx="4597">
                  <c:v>40.578960971827343</c:v>
                </c:pt>
                <c:pt idx="4598">
                  <c:v>40.566037735849058</c:v>
                </c:pt>
                <c:pt idx="4599">
                  <c:v>40.553114499870766</c:v>
                </c:pt>
                <c:pt idx="4600">
                  <c:v>40.533729645903335</c:v>
                </c:pt>
                <c:pt idx="4601">
                  <c:v>40.533729645903335</c:v>
                </c:pt>
                <c:pt idx="4602">
                  <c:v>40.514344791935905</c:v>
                </c:pt>
                <c:pt idx="4603">
                  <c:v>40.501421555957613</c:v>
                </c:pt>
                <c:pt idx="4604">
                  <c:v>40.488498319979321</c:v>
                </c:pt>
                <c:pt idx="4605">
                  <c:v>40.475575084001036</c:v>
                </c:pt>
                <c:pt idx="4606">
                  <c:v>40.456190230033599</c:v>
                </c:pt>
                <c:pt idx="4607">
                  <c:v>40.456190230033599</c:v>
                </c:pt>
                <c:pt idx="4608">
                  <c:v>40.430343758077022</c:v>
                </c:pt>
                <c:pt idx="4609">
                  <c:v>40.430343758077022</c:v>
                </c:pt>
                <c:pt idx="4610">
                  <c:v>40.410958904109592</c:v>
                </c:pt>
                <c:pt idx="4611">
                  <c:v>40.3980356681313</c:v>
                </c:pt>
                <c:pt idx="4612">
                  <c:v>40.385112432153008</c:v>
                </c:pt>
                <c:pt idx="4613">
                  <c:v>40.372189196174723</c:v>
                </c:pt>
                <c:pt idx="4614">
                  <c:v>40.352804342207286</c:v>
                </c:pt>
                <c:pt idx="4615">
                  <c:v>40.352804342207286</c:v>
                </c:pt>
                <c:pt idx="4616">
                  <c:v>40.333419488239855</c:v>
                </c:pt>
                <c:pt idx="4617">
                  <c:v>40.32049625226157</c:v>
                </c:pt>
                <c:pt idx="4618">
                  <c:v>40.307573016283278</c:v>
                </c:pt>
                <c:pt idx="4619">
                  <c:v>40.249418454380972</c:v>
                </c:pt>
                <c:pt idx="4620">
                  <c:v>40.249418454380972</c:v>
                </c:pt>
                <c:pt idx="4621">
                  <c:v>40.249418454380972</c:v>
                </c:pt>
                <c:pt idx="4622">
                  <c:v>40.249418454380972</c:v>
                </c:pt>
                <c:pt idx="4623">
                  <c:v>40.249418454380972</c:v>
                </c:pt>
                <c:pt idx="4624">
                  <c:v>40.249418454380972</c:v>
                </c:pt>
                <c:pt idx="4625">
                  <c:v>40.249418454380972</c:v>
                </c:pt>
                <c:pt idx="4626">
                  <c:v>40.249418454380972</c:v>
                </c:pt>
                <c:pt idx="4627">
                  <c:v>40.178340656500389</c:v>
                </c:pt>
                <c:pt idx="4628">
                  <c:v>40.178340656500389</c:v>
                </c:pt>
                <c:pt idx="4629">
                  <c:v>40.178340656500389</c:v>
                </c:pt>
                <c:pt idx="4630">
                  <c:v>40.152494184543805</c:v>
                </c:pt>
                <c:pt idx="4631">
                  <c:v>40.133109330576374</c:v>
                </c:pt>
                <c:pt idx="4632">
                  <c:v>40.133109330576374</c:v>
                </c:pt>
                <c:pt idx="4633">
                  <c:v>40.113724476608944</c:v>
                </c:pt>
                <c:pt idx="4634">
                  <c:v>40.100801240630652</c:v>
                </c:pt>
                <c:pt idx="4635">
                  <c:v>40.081416386663221</c:v>
                </c:pt>
                <c:pt idx="4636">
                  <c:v>40.081416386663221</c:v>
                </c:pt>
                <c:pt idx="4637">
                  <c:v>40.049108296717499</c:v>
                </c:pt>
                <c:pt idx="4638">
                  <c:v>40.049108296717499</c:v>
                </c:pt>
                <c:pt idx="4639">
                  <c:v>40.049108296717499</c:v>
                </c:pt>
                <c:pt idx="4640">
                  <c:v>40.023261824760922</c:v>
                </c:pt>
                <c:pt idx="4641">
                  <c:v>40.010338588782631</c:v>
                </c:pt>
                <c:pt idx="4642">
                  <c:v>39.997415352804346</c:v>
                </c:pt>
                <c:pt idx="4643">
                  <c:v>39.984492116826054</c:v>
                </c:pt>
                <c:pt idx="4644">
                  <c:v>39.971568880847762</c:v>
                </c:pt>
                <c:pt idx="4645">
                  <c:v>39.95864564486947</c:v>
                </c:pt>
                <c:pt idx="4646">
                  <c:v>39.945722408891186</c:v>
                </c:pt>
                <c:pt idx="4647">
                  <c:v>39.932799172912894</c:v>
                </c:pt>
                <c:pt idx="4648">
                  <c:v>39.919875936934609</c:v>
                </c:pt>
                <c:pt idx="4649">
                  <c:v>39.900491082967179</c:v>
                </c:pt>
                <c:pt idx="4650">
                  <c:v>39.900491082967179</c:v>
                </c:pt>
                <c:pt idx="4651">
                  <c:v>39.881106228999741</c:v>
                </c:pt>
                <c:pt idx="4652">
                  <c:v>39.868182993021449</c:v>
                </c:pt>
                <c:pt idx="4653">
                  <c:v>39.855259757043164</c:v>
                </c:pt>
                <c:pt idx="4654">
                  <c:v>39.842336521064873</c:v>
                </c:pt>
                <c:pt idx="4655">
                  <c:v>39.822951667097442</c:v>
                </c:pt>
                <c:pt idx="4656">
                  <c:v>39.822951667097442</c:v>
                </c:pt>
                <c:pt idx="4657">
                  <c:v>39.803566813130011</c:v>
                </c:pt>
                <c:pt idx="4658">
                  <c:v>39.764797105195143</c:v>
                </c:pt>
                <c:pt idx="4659">
                  <c:v>39.764797105195143</c:v>
                </c:pt>
                <c:pt idx="4660">
                  <c:v>39.764797105195143</c:v>
                </c:pt>
                <c:pt idx="4661">
                  <c:v>39.764797105195143</c:v>
                </c:pt>
                <c:pt idx="4662">
                  <c:v>39.764797105195143</c:v>
                </c:pt>
                <c:pt idx="4663">
                  <c:v>39.726027397260275</c:v>
                </c:pt>
                <c:pt idx="4664">
                  <c:v>39.700180925303698</c:v>
                </c:pt>
                <c:pt idx="4665">
                  <c:v>39.700180925303698</c:v>
                </c:pt>
                <c:pt idx="4666">
                  <c:v>39.700180925303698</c:v>
                </c:pt>
                <c:pt idx="4667">
                  <c:v>39.667872835357976</c:v>
                </c:pt>
                <c:pt idx="4668">
                  <c:v>39.667872835357976</c:v>
                </c:pt>
                <c:pt idx="4669">
                  <c:v>39.622641509433961</c:v>
                </c:pt>
                <c:pt idx="4670">
                  <c:v>39.622641509433961</c:v>
                </c:pt>
                <c:pt idx="4671">
                  <c:v>39.622641509433961</c:v>
                </c:pt>
                <c:pt idx="4672">
                  <c:v>39.622641509433961</c:v>
                </c:pt>
                <c:pt idx="4673">
                  <c:v>39.622641509433961</c:v>
                </c:pt>
                <c:pt idx="4674">
                  <c:v>39.577410183509954</c:v>
                </c:pt>
                <c:pt idx="4675">
                  <c:v>39.577410183509954</c:v>
                </c:pt>
                <c:pt idx="4676">
                  <c:v>39.558025329542517</c:v>
                </c:pt>
                <c:pt idx="4677">
                  <c:v>39.538640475575079</c:v>
                </c:pt>
                <c:pt idx="4678">
                  <c:v>39.538640475575079</c:v>
                </c:pt>
                <c:pt idx="4679">
                  <c:v>39.519255621607655</c:v>
                </c:pt>
                <c:pt idx="4680">
                  <c:v>39.506332385629364</c:v>
                </c:pt>
                <c:pt idx="4681">
                  <c:v>39.493409149651072</c:v>
                </c:pt>
                <c:pt idx="4682">
                  <c:v>39.480485913672787</c:v>
                </c:pt>
                <c:pt idx="4683">
                  <c:v>39.467562677694495</c:v>
                </c:pt>
                <c:pt idx="4684">
                  <c:v>39.454639441716203</c:v>
                </c:pt>
                <c:pt idx="4685">
                  <c:v>39.428792969759627</c:v>
                </c:pt>
                <c:pt idx="4686">
                  <c:v>39.428792969759627</c:v>
                </c:pt>
                <c:pt idx="4687">
                  <c:v>39.428792969759627</c:v>
                </c:pt>
                <c:pt idx="4688">
                  <c:v>39.390023261824766</c:v>
                </c:pt>
                <c:pt idx="4689">
                  <c:v>39.390023261824766</c:v>
                </c:pt>
                <c:pt idx="4690">
                  <c:v>39.390023261824766</c:v>
                </c:pt>
                <c:pt idx="4691">
                  <c:v>39.364176789868182</c:v>
                </c:pt>
                <c:pt idx="4692">
                  <c:v>39.344791935900744</c:v>
                </c:pt>
                <c:pt idx="4693">
                  <c:v>39.344791935900744</c:v>
                </c:pt>
                <c:pt idx="4694">
                  <c:v>39.325407081933314</c:v>
                </c:pt>
                <c:pt idx="4695">
                  <c:v>39.312483845955029</c:v>
                </c:pt>
                <c:pt idx="4696">
                  <c:v>39.299560609976737</c:v>
                </c:pt>
                <c:pt idx="4697">
                  <c:v>39.280175756009307</c:v>
                </c:pt>
                <c:pt idx="4698">
                  <c:v>39.280175756009307</c:v>
                </c:pt>
                <c:pt idx="4699">
                  <c:v>39.254329284052723</c:v>
                </c:pt>
                <c:pt idx="4700">
                  <c:v>39.254329284052723</c:v>
                </c:pt>
                <c:pt idx="4701">
                  <c:v>39.234944430085292</c:v>
                </c:pt>
                <c:pt idx="4702">
                  <c:v>39.222021194107</c:v>
                </c:pt>
                <c:pt idx="4703">
                  <c:v>39.209097958128716</c:v>
                </c:pt>
                <c:pt idx="4704">
                  <c:v>39.196174722150431</c:v>
                </c:pt>
                <c:pt idx="4705">
                  <c:v>39.157405014215556</c:v>
                </c:pt>
                <c:pt idx="4706">
                  <c:v>39.157405014215556</c:v>
                </c:pt>
                <c:pt idx="4707">
                  <c:v>39.157405014215556</c:v>
                </c:pt>
                <c:pt idx="4708">
                  <c:v>39.157405014215556</c:v>
                </c:pt>
                <c:pt idx="4709">
                  <c:v>39.157405014215556</c:v>
                </c:pt>
                <c:pt idx="4710">
                  <c:v>39.112173688291549</c:v>
                </c:pt>
                <c:pt idx="4711">
                  <c:v>39.112173688291549</c:v>
                </c:pt>
                <c:pt idx="4712">
                  <c:v>39.066942362367534</c:v>
                </c:pt>
                <c:pt idx="4713">
                  <c:v>39.066942362367534</c:v>
                </c:pt>
                <c:pt idx="4714">
                  <c:v>39.066942362367534</c:v>
                </c:pt>
                <c:pt idx="4715">
                  <c:v>39.066942362367534</c:v>
                </c:pt>
                <c:pt idx="4716">
                  <c:v>39.066942362367534</c:v>
                </c:pt>
                <c:pt idx="4717">
                  <c:v>39.028172654432666</c:v>
                </c:pt>
                <c:pt idx="4718">
                  <c:v>39.008787800465242</c:v>
                </c:pt>
                <c:pt idx="4719">
                  <c:v>39.008787800465242</c:v>
                </c:pt>
                <c:pt idx="4720">
                  <c:v>38.970018092530367</c:v>
                </c:pt>
                <c:pt idx="4721">
                  <c:v>38.970018092530367</c:v>
                </c:pt>
                <c:pt idx="4722">
                  <c:v>38.970018092530367</c:v>
                </c:pt>
                <c:pt idx="4723">
                  <c:v>38.970018092530367</c:v>
                </c:pt>
                <c:pt idx="4724">
                  <c:v>38.937710002584645</c:v>
                </c:pt>
                <c:pt idx="4725">
                  <c:v>38.92478676660636</c:v>
                </c:pt>
                <c:pt idx="4726">
                  <c:v>38.911863530628068</c:v>
                </c:pt>
                <c:pt idx="4727">
                  <c:v>38.898940294649783</c:v>
                </c:pt>
                <c:pt idx="4728">
                  <c:v>38.886017058671491</c:v>
                </c:pt>
                <c:pt idx="4729">
                  <c:v>38.8730938226932</c:v>
                </c:pt>
                <c:pt idx="4730">
                  <c:v>38.853708968725769</c:v>
                </c:pt>
                <c:pt idx="4731">
                  <c:v>38.853708968725769</c:v>
                </c:pt>
                <c:pt idx="4732">
                  <c:v>38.834324114758331</c:v>
                </c:pt>
                <c:pt idx="4733">
                  <c:v>38.814939260790901</c:v>
                </c:pt>
                <c:pt idx="4734">
                  <c:v>38.814939260790901</c:v>
                </c:pt>
                <c:pt idx="4735">
                  <c:v>38.79555440682347</c:v>
                </c:pt>
                <c:pt idx="4736">
                  <c:v>38.769707934866894</c:v>
                </c:pt>
                <c:pt idx="4737">
                  <c:v>38.769707934866894</c:v>
                </c:pt>
                <c:pt idx="4738">
                  <c:v>38.769707934866894</c:v>
                </c:pt>
                <c:pt idx="4739">
                  <c:v>38.74386146291031</c:v>
                </c:pt>
                <c:pt idx="4740">
                  <c:v>38.730938226932018</c:v>
                </c:pt>
                <c:pt idx="4741">
                  <c:v>38.718014990953733</c:v>
                </c:pt>
                <c:pt idx="4742">
                  <c:v>38.705091754975449</c:v>
                </c:pt>
                <c:pt idx="4743">
                  <c:v>38.692168518997157</c:v>
                </c:pt>
                <c:pt idx="4744">
                  <c:v>38.679245283018872</c:v>
                </c:pt>
                <c:pt idx="4745">
                  <c:v>38.66632204704058</c:v>
                </c:pt>
                <c:pt idx="4746">
                  <c:v>38.646937193073143</c:v>
                </c:pt>
                <c:pt idx="4747">
                  <c:v>38.646937193073143</c:v>
                </c:pt>
                <c:pt idx="4748">
                  <c:v>38.562936159214267</c:v>
                </c:pt>
                <c:pt idx="4749">
                  <c:v>38.562936159214267</c:v>
                </c:pt>
                <c:pt idx="4750">
                  <c:v>38.562936159214267</c:v>
                </c:pt>
                <c:pt idx="4751">
                  <c:v>38.562936159214267</c:v>
                </c:pt>
                <c:pt idx="4752">
                  <c:v>38.562936159214267</c:v>
                </c:pt>
                <c:pt idx="4753">
                  <c:v>38.562936159214267</c:v>
                </c:pt>
                <c:pt idx="4754">
                  <c:v>38.562936159214267</c:v>
                </c:pt>
                <c:pt idx="4755">
                  <c:v>38.562936159214267</c:v>
                </c:pt>
                <c:pt idx="4756">
                  <c:v>38.562936159214267</c:v>
                </c:pt>
                <c:pt idx="4757">
                  <c:v>38.562936159214267</c:v>
                </c:pt>
                <c:pt idx="4758">
                  <c:v>38.562936159214267</c:v>
                </c:pt>
                <c:pt idx="4759">
                  <c:v>38.478935125355392</c:v>
                </c:pt>
                <c:pt idx="4760">
                  <c:v>38.478935125355392</c:v>
                </c:pt>
                <c:pt idx="4761">
                  <c:v>38.440165417420523</c:v>
                </c:pt>
                <c:pt idx="4762">
                  <c:v>38.440165417420523</c:v>
                </c:pt>
                <c:pt idx="4763">
                  <c:v>38.440165417420523</c:v>
                </c:pt>
                <c:pt idx="4764">
                  <c:v>38.440165417420523</c:v>
                </c:pt>
                <c:pt idx="4765">
                  <c:v>38.407857327474801</c:v>
                </c:pt>
                <c:pt idx="4766">
                  <c:v>38.394934091496516</c:v>
                </c:pt>
                <c:pt idx="4767">
                  <c:v>38.382010855518224</c:v>
                </c:pt>
                <c:pt idx="4768">
                  <c:v>38.369087619539933</c:v>
                </c:pt>
                <c:pt idx="4769">
                  <c:v>38.356164383561641</c:v>
                </c:pt>
                <c:pt idx="4770">
                  <c:v>38.343241147583356</c:v>
                </c:pt>
                <c:pt idx="4771">
                  <c:v>38.330317911605064</c:v>
                </c:pt>
                <c:pt idx="4772">
                  <c:v>38.317394675626772</c:v>
                </c:pt>
                <c:pt idx="4773">
                  <c:v>38.304471439648488</c:v>
                </c:pt>
                <c:pt idx="4774">
                  <c:v>38.291548203670203</c:v>
                </c:pt>
                <c:pt idx="4775">
                  <c:v>38.278624967691911</c:v>
                </c:pt>
                <c:pt idx="4776">
                  <c:v>38.265701731713619</c:v>
                </c:pt>
                <c:pt idx="4777">
                  <c:v>38.252778495735335</c:v>
                </c:pt>
                <c:pt idx="4778">
                  <c:v>38.239855259757043</c:v>
                </c:pt>
                <c:pt idx="4779">
                  <c:v>38.220470405789605</c:v>
                </c:pt>
                <c:pt idx="4780">
                  <c:v>38.220470405789605</c:v>
                </c:pt>
                <c:pt idx="4781">
                  <c:v>38.201085551822175</c:v>
                </c:pt>
                <c:pt idx="4782">
                  <c:v>38.18816231584389</c:v>
                </c:pt>
                <c:pt idx="4783">
                  <c:v>38.175239079865598</c:v>
                </c:pt>
                <c:pt idx="4784">
                  <c:v>38.162315843887306</c:v>
                </c:pt>
                <c:pt idx="4785">
                  <c:v>38.149392607909022</c:v>
                </c:pt>
                <c:pt idx="4786">
                  <c:v>38.13646937193073</c:v>
                </c:pt>
                <c:pt idx="4787">
                  <c:v>38.110622899974153</c:v>
                </c:pt>
                <c:pt idx="4788">
                  <c:v>38.110622899974153</c:v>
                </c:pt>
                <c:pt idx="4789">
                  <c:v>38.110622899974153</c:v>
                </c:pt>
                <c:pt idx="4790">
                  <c:v>38.078314810028431</c:v>
                </c:pt>
                <c:pt idx="4791">
                  <c:v>38.078314810028431</c:v>
                </c:pt>
                <c:pt idx="4792">
                  <c:v>38.058929956061</c:v>
                </c:pt>
                <c:pt idx="4793">
                  <c:v>38.046006720082708</c:v>
                </c:pt>
                <c:pt idx="4794">
                  <c:v>38.026621866115271</c:v>
                </c:pt>
                <c:pt idx="4795">
                  <c:v>38.026621866115271</c:v>
                </c:pt>
                <c:pt idx="4796">
                  <c:v>38.00723701214784</c:v>
                </c:pt>
                <c:pt idx="4797">
                  <c:v>37.994313776169555</c:v>
                </c:pt>
                <c:pt idx="4798">
                  <c:v>37.981390540191263</c:v>
                </c:pt>
                <c:pt idx="4799">
                  <c:v>37.955544068234687</c:v>
                </c:pt>
                <c:pt idx="4800">
                  <c:v>37.955544068234687</c:v>
                </c:pt>
                <c:pt idx="4801">
                  <c:v>37.955544068234687</c:v>
                </c:pt>
                <c:pt idx="4802">
                  <c:v>37.929697596278103</c:v>
                </c:pt>
                <c:pt idx="4803">
                  <c:v>37.910312742310673</c:v>
                </c:pt>
                <c:pt idx="4804">
                  <c:v>37.910312742310673</c:v>
                </c:pt>
                <c:pt idx="4805">
                  <c:v>37.890927888343242</c:v>
                </c:pt>
                <c:pt idx="4806">
                  <c:v>37.878004652364957</c:v>
                </c:pt>
                <c:pt idx="4807">
                  <c:v>37.865081416386666</c:v>
                </c:pt>
                <c:pt idx="4808">
                  <c:v>37.852158180408374</c:v>
                </c:pt>
                <c:pt idx="4809">
                  <c:v>37.832773326440936</c:v>
                </c:pt>
                <c:pt idx="4810">
                  <c:v>37.832773326440936</c:v>
                </c:pt>
                <c:pt idx="4811">
                  <c:v>37.813388472473505</c:v>
                </c:pt>
                <c:pt idx="4812">
                  <c:v>37.78108038252779</c:v>
                </c:pt>
                <c:pt idx="4813">
                  <c:v>37.78108038252779</c:v>
                </c:pt>
                <c:pt idx="4814">
                  <c:v>37.78108038252779</c:v>
                </c:pt>
                <c:pt idx="4815">
                  <c:v>37.78108038252779</c:v>
                </c:pt>
                <c:pt idx="4816">
                  <c:v>37.748772292582061</c:v>
                </c:pt>
                <c:pt idx="4817">
                  <c:v>37.722925820625484</c:v>
                </c:pt>
                <c:pt idx="4818">
                  <c:v>37.722925820625484</c:v>
                </c:pt>
                <c:pt idx="4819">
                  <c:v>37.722925820625484</c:v>
                </c:pt>
                <c:pt idx="4820">
                  <c:v>37.684156112690623</c:v>
                </c:pt>
                <c:pt idx="4821">
                  <c:v>37.684156112690623</c:v>
                </c:pt>
                <c:pt idx="4822">
                  <c:v>37.684156112690623</c:v>
                </c:pt>
                <c:pt idx="4823">
                  <c:v>37.658309640734039</c:v>
                </c:pt>
                <c:pt idx="4824">
                  <c:v>37.645386404755747</c:v>
                </c:pt>
                <c:pt idx="4825">
                  <c:v>37.626001550788317</c:v>
                </c:pt>
                <c:pt idx="4826">
                  <c:v>37.626001550788317</c:v>
                </c:pt>
                <c:pt idx="4827">
                  <c:v>37.606616696820879</c:v>
                </c:pt>
                <c:pt idx="4828">
                  <c:v>37.593693460842594</c:v>
                </c:pt>
                <c:pt idx="4829">
                  <c:v>37.561385370896872</c:v>
                </c:pt>
                <c:pt idx="4830">
                  <c:v>37.561385370896872</c:v>
                </c:pt>
                <c:pt idx="4831">
                  <c:v>37.561385370896872</c:v>
                </c:pt>
                <c:pt idx="4832">
                  <c:v>37.561385370896872</c:v>
                </c:pt>
                <c:pt idx="4833">
                  <c:v>37.516154044972858</c:v>
                </c:pt>
                <c:pt idx="4834">
                  <c:v>37.516154044972858</c:v>
                </c:pt>
                <c:pt idx="4835">
                  <c:v>37.516154044972858</c:v>
                </c:pt>
                <c:pt idx="4836">
                  <c:v>37.483845955027142</c:v>
                </c:pt>
                <c:pt idx="4837">
                  <c:v>37.483845955027142</c:v>
                </c:pt>
                <c:pt idx="4838">
                  <c:v>37.464461101059705</c:v>
                </c:pt>
                <c:pt idx="4839">
                  <c:v>37.445076247092274</c:v>
                </c:pt>
                <c:pt idx="4840">
                  <c:v>37.445076247092274</c:v>
                </c:pt>
                <c:pt idx="4841">
                  <c:v>37.41922977513569</c:v>
                </c:pt>
                <c:pt idx="4842">
                  <c:v>37.41922977513569</c:v>
                </c:pt>
                <c:pt idx="4843">
                  <c:v>37.39984492116826</c:v>
                </c:pt>
                <c:pt idx="4844">
                  <c:v>37.386921685189975</c:v>
                </c:pt>
                <c:pt idx="4845">
                  <c:v>37.373998449211683</c:v>
                </c:pt>
                <c:pt idx="4846">
                  <c:v>37.361075213233391</c:v>
                </c:pt>
                <c:pt idx="4847">
                  <c:v>37.348151977255107</c:v>
                </c:pt>
                <c:pt idx="4848">
                  <c:v>37.335228741276815</c:v>
                </c:pt>
                <c:pt idx="4849">
                  <c:v>37.322305505298523</c:v>
                </c:pt>
                <c:pt idx="4850">
                  <c:v>37.309382269320238</c:v>
                </c:pt>
                <c:pt idx="4851">
                  <c:v>37.296459033341947</c:v>
                </c:pt>
                <c:pt idx="4852">
                  <c:v>37.283535797363662</c:v>
                </c:pt>
                <c:pt idx="4853">
                  <c:v>37.27061256138537</c:v>
                </c:pt>
                <c:pt idx="4854">
                  <c:v>37.257689325407085</c:v>
                </c:pt>
                <c:pt idx="4855">
                  <c:v>37.244766089428794</c:v>
                </c:pt>
                <c:pt idx="4856">
                  <c:v>37.231842853450502</c:v>
                </c:pt>
                <c:pt idx="4857">
                  <c:v>37.21891961747221</c:v>
                </c:pt>
                <c:pt idx="4858">
                  <c:v>37.205996381493925</c:v>
                </c:pt>
                <c:pt idx="4859">
                  <c:v>37.186611527526495</c:v>
                </c:pt>
                <c:pt idx="4860">
                  <c:v>37.186611527526495</c:v>
                </c:pt>
                <c:pt idx="4861">
                  <c:v>37.167226673559064</c:v>
                </c:pt>
                <c:pt idx="4862">
                  <c:v>37.154303437580772</c:v>
                </c:pt>
                <c:pt idx="4863">
                  <c:v>37.121995347635043</c:v>
                </c:pt>
                <c:pt idx="4864">
                  <c:v>37.121995347635043</c:v>
                </c:pt>
                <c:pt idx="4865">
                  <c:v>37.121995347635043</c:v>
                </c:pt>
                <c:pt idx="4866">
                  <c:v>37.121995347635043</c:v>
                </c:pt>
                <c:pt idx="4867">
                  <c:v>37.076764021711035</c:v>
                </c:pt>
                <c:pt idx="4868">
                  <c:v>37.076764021711035</c:v>
                </c:pt>
                <c:pt idx="4869">
                  <c:v>37.076764021711035</c:v>
                </c:pt>
                <c:pt idx="4870">
                  <c:v>37.037994313776167</c:v>
                </c:pt>
                <c:pt idx="4871">
                  <c:v>37.037994313776167</c:v>
                </c:pt>
                <c:pt idx="4872">
                  <c:v>37.037994313776167</c:v>
                </c:pt>
                <c:pt idx="4873">
                  <c:v>37.012147841819591</c:v>
                </c:pt>
                <c:pt idx="4874">
                  <c:v>36.999224605841299</c:v>
                </c:pt>
                <c:pt idx="4875">
                  <c:v>36.979839751873875</c:v>
                </c:pt>
                <c:pt idx="4876">
                  <c:v>36.979839751873875</c:v>
                </c:pt>
                <c:pt idx="4877">
                  <c:v>36.960454897906438</c:v>
                </c:pt>
                <c:pt idx="4878">
                  <c:v>36.947531661928146</c:v>
                </c:pt>
                <c:pt idx="4879">
                  <c:v>36.934608425949854</c:v>
                </c:pt>
                <c:pt idx="4880">
                  <c:v>36.921685189971569</c:v>
                </c:pt>
                <c:pt idx="4881">
                  <c:v>36.908761953993277</c:v>
                </c:pt>
                <c:pt idx="4882">
                  <c:v>36.895838718014993</c:v>
                </c:pt>
                <c:pt idx="4883">
                  <c:v>36.876453864047562</c:v>
                </c:pt>
                <c:pt idx="4884">
                  <c:v>36.876453864047562</c:v>
                </c:pt>
                <c:pt idx="4885">
                  <c:v>36.857069010080124</c:v>
                </c:pt>
                <c:pt idx="4886">
                  <c:v>36.831222538123548</c:v>
                </c:pt>
                <c:pt idx="4887">
                  <c:v>36.831222538123548</c:v>
                </c:pt>
                <c:pt idx="4888">
                  <c:v>36.831222538123548</c:v>
                </c:pt>
                <c:pt idx="4889">
                  <c:v>36.785991212199534</c:v>
                </c:pt>
                <c:pt idx="4890">
                  <c:v>36.785991212199534</c:v>
                </c:pt>
                <c:pt idx="4891">
                  <c:v>36.785991212199534</c:v>
                </c:pt>
                <c:pt idx="4892">
                  <c:v>36.785991212199534</c:v>
                </c:pt>
                <c:pt idx="4893">
                  <c:v>36.753683122253811</c:v>
                </c:pt>
                <c:pt idx="4894">
                  <c:v>36.740759886275526</c:v>
                </c:pt>
                <c:pt idx="4895">
                  <c:v>36.714913414318943</c:v>
                </c:pt>
                <c:pt idx="4896">
                  <c:v>36.714913414318943</c:v>
                </c:pt>
                <c:pt idx="4897">
                  <c:v>36.714913414318943</c:v>
                </c:pt>
                <c:pt idx="4898">
                  <c:v>36.689066942362366</c:v>
                </c:pt>
                <c:pt idx="4899">
                  <c:v>36.676143706384082</c:v>
                </c:pt>
                <c:pt idx="4900">
                  <c:v>36.66322047040579</c:v>
                </c:pt>
                <c:pt idx="4901">
                  <c:v>36.650297234427498</c:v>
                </c:pt>
                <c:pt idx="4902">
                  <c:v>36.637373998449213</c:v>
                </c:pt>
                <c:pt idx="4903">
                  <c:v>36.624450762470921</c:v>
                </c:pt>
                <c:pt idx="4904">
                  <c:v>36.61152752649263</c:v>
                </c:pt>
                <c:pt idx="4905">
                  <c:v>36.592142672525199</c:v>
                </c:pt>
                <c:pt idx="4906">
                  <c:v>36.592142672525199</c:v>
                </c:pt>
                <c:pt idx="4907">
                  <c:v>36.559834582579477</c:v>
                </c:pt>
                <c:pt idx="4908">
                  <c:v>36.559834582579477</c:v>
                </c:pt>
                <c:pt idx="4909">
                  <c:v>36.559834582579477</c:v>
                </c:pt>
                <c:pt idx="4910">
                  <c:v>36.5339881106229</c:v>
                </c:pt>
                <c:pt idx="4911">
                  <c:v>36.521064874644608</c:v>
                </c:pt>
                <c:pt idx="4912">
                  <c:v>36.495218402688032</c:v>
                </c:pt>
                <c:pt idx="4913">
                  <c:v>36.495218402688032</c:v>
                </c:pt>
                <c:pt idx="4914">
                  <c:v>36.495218402688032</c:v>
                </c:pt>
                <c:pt idx="4915">
                  <c:v>36.462910312742309</c:v>
                </c:pt>
                <c:pt idx="4916">
                  <c:v>36.462910312742309</c:v>
                </c:pt>
                <c:pt idx="4917">
                  <c:v>36.443525458774879</c:v>
                </c:pt>
                <c:pt idx="4918">
                  <c:v>36.424140604807441</c:v>
                </c:pt>
                <c:pt idx="4919">
                  <c:v>36.424140604807441</c:v>
                </c:pt>
                <c:pt idx="4920">
                  <c:v>36.40475575084001</c:v>
                </c:pt>
                <c:pt idx="4921">
                  <c:v>36.391832514861719</c:v>
                </c:pt>
                <c:pt idx="4922">
                  <c:v>36.365986042905142</c:v>
                </c:pt>
                <c:pt idx="4923">
                  <c:v>36.365986042905142</c:v>
                </c:pt>
                <c:pt idx="4924">
                  <c:v>36.365986042905142</c:v>
                </c:pt>
                <c:pt idx="4925">
                  <c:v>36.320754716981128</c:v>
                </c:pt>
                <c:pt idx="4926">
                  <c:v>36.320754716981128</c:v>
                </c:pt>
                <c:pt idx="4927">
                  <c:v>36.320754716981128</c:v>
                </c:pt>
                <c:pt idx="4928">
                  <c:v>36.320754716981128</c:v>
                </c:pt>
                <c:pt idx="4929">
                  <c:v>36.275523391057121</c:v>
                </c:pt>
                <c:pt idx="4930">
                  <c:v>36.275523391057121</c:v>
                </c:pt>
                <c:pt idx="4931">
                  <c:v>36.275523391057121</c:v>
                </c:pt>
                <c:pt idx="4932">
                  <c:v>36.243215301111398</c:v>
                </c:pt>
                <c:pt idx="4933">
                  <c:v>36.243215301111398</c:v>
                </c:pt>
                <c:pt idx="4934">
                  <c:v>36.223830447143968</c:v>
                </c:pt>
                <c:pt idx="4935">
                  <c:v>36.210907211165676</c:v>
                </c:pt>
                <c:pt idx="4936">
                  <c:v>36.191522357198238</c:v>
                </c:pt>
                <c:pt idx="4937">
                  <c:v>36.191522357198238</c:v>
                </c:pt>
                <c:pt idx="4938">
                  <c:v>36.172137503230815</c:v>
                </c:pt>
                <c:pt idx="4939">
                  <c:v>36.159214267252523</c:v>
                </c:pt>
                <c:pt idx="4940">
                  <c:v>36.146291031274231</c:v>
                </c:pt>
                <c:pt idx="4941">
                  <c:v>36.133367795295939</c:v>
                </c:pt>
                <c:pt idx="4942">
                  <c:v>36.120444559317654</c:v>
                </c:pt>
                <c:pt idx="4943">
                  <c:v>36.107521323339363</c:v>
                </c:pt>
                <c:pt idx="4944">
                  <c:v>36.088136469371932</c:v>
                </c:pt>
                <c:pt idx="4945">
                  <c:v>36.088136469371932</c:v>
                </c:pt>
                <c:pt idx="4946">
                  <c:v>36.042905143447918</c:v>
                </c:pt>
                <c:pt idx="4947">
                  <c:v>36.042905143447918</c:v>
                </c:pt>
                <c:pt idx="4948">
                  <c:v>36.042905143447918</c:v>
                </c:pt>
                <c:pt idx="4949">
                  <c:v>36.042905143447918</c:v>
                </c:pt>
                <c:pt idx="4950">
                  <c:v>36.042905143447918</c:v>
                </c:pt>
                <c:pt idx="4951">
                  <c:v>36.004135435513049</c:v>
                </c:pt>
                <c:pt idx="4952">
                  <c:v>35.984750581545619</c:v>
                </c:pt>
                <c:pt idx="4953">
                  <c:v>35.984750581545619</c:v>
                </c:pt>
                <c:pt idx="4954">
                  <c:v>35.965365727578188</c:v>
                </c:pt>
                <c:pt idx="4955">
                  <c:v>35.952442491599896</c:v>
                </c:pt>
                <c:pt idx="4956">
                  <c:v>35.92659601964332</c:v>
                </c:pt>
                <c:pt idx="4957">
                  <c:v>35.92659601964332</c:v>
                </c:pt>
                <c:pt idx="4958">
                  <c:v>35.92659601964332</c:v>
                </c:pt>
                <c:pt idx="4959">
                  <c:v>35.89428792969759</c:v>
                </c:pt>
                <c:pt idx="4960">
                  <c:v>35.89428792969759</c:v>
                </c:pt>
                <c:pt idx="4961">
                  <c:v>35.874903075730167</c:v>
                </c:pt>
                <c:pt idx="4962">
                  <c:v>35.849056603773583</c:v>
                </c:pt>
                <c:pt idx="4963">
                  <c:v>35.849056603773583</c:v>
                </c:pt>
                <c:pt idx="4964">
                  <c:v>35.849056603773583</c:v>
                </c:pt>
                <c:pt idx="4965">
                  <c:v>35.816748513827861</c:v>
                </c:pt>
                <c:pt idx="4966">
                  <c:v>35.816748513827861</c:v>
                </c:pt>
                <c:pt idx="4967">
                  <c:v>35.79736365986043</c:v>
                </c:pt>
                <c:pt idx="4968">
                  <c:v>35.771517187903854</c:v>
                </c:pt>
                <c:pt idx="4969">
                  <c:v>35.771517187903854</c:v>
                </c:pt>
                <c:pt idx="4970">
                  <c:v>35.771517187903854</c:v>
                </c:pt>
                <c:pt idx="4971">
                  <c:v>35.739209097958131</c:v>
                </c:pt>
                <c:pt idx="4972">
                  <c:v>35.739209097958131</c:v>
                </c:pt>
                <c:pt idx="4973">
                  <c:v>35.713362626001548</c:v>
                </c:pt>
                <c:pt idx="4974">
                  <c:v>35.713362626001548</c:v>
                </c:pt>
                <c:pt idx="4975">
                  <c:v>35.674592918066686</c:v>
                </c:pt>
                <c:pt idx="4976">
                  <c:v>35.674592918066686</c:v>
                </c:pt>
                <c:pt idx="4977">
                  <c:v>35.674592918066686</c:v>
                </c:pt>
                <c:pt idx="4978">
                  <c:v>35.674592918066686</c:v>
                </c:pt>
                <c:pt idx="4979">
                  <c:v>35.642284828120964</c:v>
                </c:pt>
                <c:pt idx="4980">
                  <c:v>35.629361592142672</c:v>
                </c:pt>
                <c:pt idx="4981">
                  <c:v>35.609976738175234</c:v>
                </c:pt>
                <c:pt idx="4982">
                  <c:v>35.609976738175234</c:v>
                </c:pt>
                <c:pt idx="4983">
                  <c:v>35.590591884207804</c:v>
                </c:pt>
                <c:pt idx="4984">
                  <c:v>35.577668648229519</c:v>
                </c:pt>
                <c:pt idx="4985">
                  <c:v>35.564745412251227</c:v>
                </c:pt>
                <c:pt idx="4986">
                  <c:v>35.532437322305505</c:v>
                </c:pt>
                <c:pt idx="4987">
                  <c:v>35.532437322305505</c:v>
                </c:pt>
                <c:pt idx="4988">
                  <c:v>35.532437322305505</c:v>
                </c:pt>
                <c:pt idx="4989">
                  <c:v>35.532437322305505</c:v>
                </c:pt>
                <c:pt idx="4990">
                  <c:v>35.480744378392345</c:v>
                </c:pt>
                <c:pt idx="4991">
                  <c:v>35.480744378392345</c:v>
                </c:pt>
                <c:pt idx="4992">
                  <c:v>35.480744378392345</c:v>
                </c:pt>
                <c:pt idx="4993">
                  <c:v>35.480744378392345</c:v>
                </c:pt>
                <c:pt idx="4994">
                  <c:v>35.448436288446629</c:v>
                </c:pt>
                <c:pt idx="4995">
                  <c:v>35.429051434479192</c:v>
                </c:pt>
                <c:pt idx="4996">
                  <c:v>35.429051434479192</c:v>
                </c:pt>
                <c:pt idx="4997">
                  <c:v>35.403204962522615</c:v>
                </c:pt>
                <c:pt idx="4998">
                  <c:v>35.403204962522615</c:v>
                </c:pt>
                <c:pt idx="4999">
                  <c:v>35.383820108555177</c:v>
                </c:pt>
                <c:pt idx="5000">
                  <c:v>35.370896872576893</c:v>
                </c:pt>
                <c:pt idx="5001">
                  <c:v>35.357973636598608</c:v>
                </c:pt>
                <c:pt idx="5002">
                  <c:v>35.31920392866374</c:v>
                </c:pt>
                <c:pt idx="5003">
                  <c:v>35.31920392866374</c:v>
                </c:pt>
                <c:pt idx="5004">
                  <c:v>35.31920392866374</c:v>
                </c:pt>
                <c:pt idx="5005">
                  <c:v>35.31920392866374</c:v>
                </c:pt>
                <c:pt idx="5006">
                  <c:v>35.31920392866374</c:v>
                </c:pt>
                <c:pt idx="5007">
                  <c:v>35.280434220728871</c:v>
                </c:pt>
                <c:pt idx="5008">
                  <c:v>35.228741276815718</c:v>
                </c:pt>
                <c:pt idx="5009">
                  <c:v>35.228741276815718</c:v>
                </c:pt>
                <c:pt idx="5010">
                  <c:v>35.228741276815718</c:v>
                </c:pt>
                <c:pt idx="5011">
                  <c:v>35.228741276815718</c:v>
                </c:pt>
                <c:pt idx="5012">
                  <c:v>35.228741276815718</c:v>
                </c:pt>
                <c:pt idx="5013">
                  <c:v>35.228741276815718</c:v>
                </c:pt>
                <c:pt idx="5014">
                  <c:v>35.228741276815718</c:v>
                </c:pt>
                <c:pt idx="5015">
                  <c:v>35.177048332902558</c:v>
                </c:pt>
                <c:pt idx="5016">
                  <c:v>35.151201860945982</c:v>
                </c:pt>
                <c:pt idx="5017">
                  <c:v>35.151201860945982</c:v>
                </c:pt>
                <c:pt idx="5018">
                  <c:v>35.151201860945982</c:v>
                </c:pt>
                <c:pt idx="5019">
                  <c:v>35.125355388989405</c:v>
                </c:pt>
                <c:pt idx="5020">
                  <c:v>35.105970535021967</c:v>
                </c:pt>
                <c:pt idx="5021">
                  <c:v>35.105970535021967</c:v>
                </c:pt>
                <c:pt idx="5022">
                  <c:v>35.086585681054537</c:v>
                </c:pt>
                <c:pt idx="5023">
                  <c:v>35.054277591108814</c:v>
                </c:pt>
                <c:pt idx="5024">
                  <c:v>35.054277591108814</c:v>
                </c:pt>
                <c:pt idx="5025">
                  <c:v>35.054277591108814</c:v>
                </c:pt>
                <c:pt idx="5026">
                  <c:v>35.054277591108814</c:v>
                </c:pt>
                <c:pt idx="5027">
                  <c:v>35.021969501163092</c:v>
                </c:pt>
                <c:pt idx="5028">
                  <c:v>34.989661411217369</c:v>
                </c:pt>
                <c:pt idx="5029">
                  <c:v>34.989661411217369</c:v>
                </c:pt>
                <c:pt idx="5030">
                  <c:v>34.989661411217369</c:v>
                </c:pt>
                <c:pt idx="5031">
                  <c:v>34.989661411217369</c:v>
                </c:pt>
                <c:pt idx="5032">
                  <c:v>34.957353321271647</c:v>
                </c:pt>
                <c:pt idx="5033">
                  <c:v>34.93150684931507</c:v>
                </c:pt>
                <c:pt idx="5034">
                  <c:v>34.93150684931507</c:v>
                </c:pt>
                <c:pt idx="5035">
                  <c:v>34.93150684931507</c:v>
                </c:pt>
                <c:pt idx="5036">
                  <c:v>34.905660377358487</c:v>
                </c:pt>
                <c:pt idx="5037">
                  <c:v>34.892737141380202</c:v>
                </c:pt>
                <c:pt idx="5038">
                  <c:v>34.87981390540191</c:v>
                </c:pt>
                <c:pt idx="5039">
                  <c:v>34.86042905143448</c:v>
                </c:pt>
                <c:pt idx="5040">
                  <c:v>34.86042905143448</c:v>
                </c:pt>
                <c:pt idx="5041">
                  <c:v>34.841044197467049</c:v>
                </c:pt>
                <c:pt idx="5042">
                  <c:v>34.828120961488757</c:v>
                </c:pt>
                <c:pt idx="5043">
                  <c:v>34.815197725510465</c:v>
                </c:pt>
                <c:pt idx="5044">
                  <c:v>34.802274489532181</c:v>
                </c:pt>
                <c:pt idx="5045">
                  <c:v>34.789351253553889</c:v>
                </c:pt>
                <c:pt idx="5046">
                  <c:v>34.776428017575597</c:v>
                </c:pt>
                <c:pt idx="5047">
                  <c:v>34.757043163608174</c:v>
                </c:pt>
                <c:pt idx="5048">
                  <c:v>34.757043163608174</c:v>
                </c:pt>
                <c:pt idx="5049">
                  <c:v>34.73119669165159</c:v>
                </c:pt>
                <c:pt idx="5050">
                  <c:v>34.73119669165159</c:v>
                </c:pt>
                <c:pt idx="5051">
                  <c:v>34.711811837684152</c:v>
                </c:pt>
                <c:pt idx="5052">
                  <c:v>34.685965365727576</c:v>
                </c:pt>
                <c:pt idx="5053">
                  <c:v>34.685965365727576</c:v>
                </c:pt>
                <c:pt idx="5054">
                  <c:v>34.685965365727576</c:v>
                </c:pt>
                <c:pt idx="5055">
                  <c:v>34.647195657792714</c:v>
                </c:pt>
                <c:pt idx="5056">
                  <c:v>34.647195657792714</c:v>
                </c:pt>
                <c:pt idx="5057">
                  <c:v>34.647195657792714</c:v>
                </c:pt>
                <c:pt idx="5058">
                  <c:v>34.614887567846992</c:v>
                </c:pt>
                <c:pt idx="5059">
                  <c:v>34.614887567846992</c:v>
                </c:pt>
                <c:pt idx="5060">
                  <c:v>34.595502713879554</c:v>
                </c:pt>
                <c:pt idx="5061">
                  <c:v>34.576117859912117</c:v>
                </c:pt>
                <c:pt idx="5062">
                  <c:v>34.576117859912117</c:v>
                </c:pt>
                <c:pt idx="5063">
                  <c:v>34.556733005944693</c:v>
                </c:pt>
                <c:pt idx="5064">
                  <c:v>34.543809769966401</c:v>
                </c:pt>
                <c:pt idx="5065">
                  <c:v>34.530886533988109</c:v>
                </c:pt>
                <c:pt idx="5066">
                  <c:v>34.505040062031533</c:v>
                </c:pt>
                <c:pt idx="5067">
                  <c:v>34.505040062031533</c:v>
                </c:pt>
                <c:pt idx="5068">
                  <c:v>34.505040062031533</c:v>
                </c:pt>
                <c:pt idx="5069">
                  <c:v>34.479193590074949</c:v>
                </c:pt>
                <c:pt idx="5070">
                  <c:v>34.459808736107519</c:v>
                </c:pt>
                <c:pt idx="5071">
                  <c:v>34.459808736107519</c:v>
                </c:pt>
                <c:pt idx="5072">
                  <c:v>34.440423882140088</c:v>
                </c:pt>
                <c:pt idx="5073">
                  <c:v>34.421039028172657</c:v>
                </c:pt>
                <c:pt idx="5074">
                  <c:v>34.421039028172657</c:v>
                </c:pt>
                <c:pt idx="5075">
                  <c:v>34.382269320237782</c:v>
                </c:pt>
                <c:pt idx="5076">
                  <c:v>34.382269320237782</c:v>
                </c:pt>
                <c:pt idx="5077">
                  <c:v>34.382269320237782</c:v>
                </c:pt>
                <c:pt idx="5078">
                  <c:v>34.382269320237782</c:v>
                </c:pt>
                <c:pt idx="5079">
                  <c:v>34.349961230292067</c:v>
                </c:pt>
                <c:pt idx="5080">
                  <c:v>34.32411475833549</c:v>
                </c:pt>
                <c:pt idx="5081">
                  <c:v>34.32411475833549</c:v>
                </c:pt>
                <c:pt idx="5082">
                  <c:v>34.32411475833549</c:v>
                </c:pt>
                <c:pt idx="5083">
                  <c:v>34.298268286378907</c:v>
                </c:pt>
                <c:pt idx="5084">
                  <c:v>34.285345050400622</c:v>
                </c:pt>
                <c:pt idx="5085">
                  <c:v>34.27242181442233</c:v>
                </c:pt>
                <c:pt idx="5086">
                  <c:v>34.253036960454899</c:v>
                </c:pt>
                <c:pt idx="5087">
                  <c:v>34.253036960454899</c:v>
                </c:pt>
                <c:pt idx="5088">
                  <c:v>34.233652106487469</c:v>
                </c:pt>
                <c:pt idx="5089">
                  <c:v>34.214267252520031</c:v>
                </c:pt>
                <c:pt idx="5090">
                  <c:v>34.214267252520031</c:v>
                </c:pt>
                <c:pt idx="5091">
                  <c:v>34.188420780563455</c:v>
                </c:pt>
                <c:pt idx="5092">
                  <c:v>34.188420780563455</c:v>
                </c:pt>
                <c:pt idx="5093">
                  <c:v>34.156112690617732</c:v>
                </c:pt>
                <c:pt idx="5094">
                  <c:v>34.156112690617732</c:v>
                </c:pt>
                <c:pt idx="5095">
                  <c:v>34.156112690617732</c:v>
                </c:pt>
                <c:pt idx="5096">
                  <c:v>34.130266218661156</c:v>
                </c:pt>
                <c:pt idx="5097">
                  <c:v>34.110881364693718</c:v>
                </c:pt>
                <c:pt idx="5098">
                  <c:v>34.110881364693718</c:v>
                </c:pt>
                <c:pt idx="5099">
                  <c:v>34.085034892737141</c:v>
                </c:pt>
                <c:pt idx="5100">
                  <c:v>34.085034892737141</c:v>
                </c:pt>
                <c:pt idx="5101">
                  <c:v>34.065650038769704</c:v>
                </c:pt>
                <c:pt idx="5102">
                  <c:v>34.052726802791419</c:v>
                </c:pt>
                <c:pt idx="5103">
                  <c:v>34.039803566813134</c:v>
                </c:pt>
                <c:pt idx="5104">
                  <c:v>34.020418712845697</c:v>
                </c:pt>
                <c:pt idx="5105">
                  <c:v>34.020418712845697</c:v>
                </c:pt>
                <c:pt idx="5106">
                  <c:v>34.001033858878266</c:v>
                </c:pt>
                <c:pt idx="5107">
                  <c:v>33.968725768932536</c:v>
                </c:pt>
                <c:pt idx="5108">
                  <c:v>33.968725768932536</c:v>
                </c:pt>
                <c:pt idx="5109">
                  <c:v>33.968725768932536</c:v>
                </c:pt>
                <c:pt idx="5110">
                  <c:v>33.968725768932536</c:v>
                </c:pt>
                <c:pt idx="5111">
                  <c:v>33.936417678986821</c:v>
                </c:pt>
                <c:pt idx="5112">
                  <c:v>33.923494443008529</c:v>
                </c:pt>
                <c:pt idx="5113">
                  <c:v>33.891186353062807</c:v>
                </c:pt>
                <c:pt idx="5114">
                  <c:v>33.891186353062807</c:v>
                </c:pt>
                <c:pt idx="5115">
                  <c:v>33.891186353062807</c:v>
                </c:pt>
                <c:pt idx="5116">
                  <c:v>33.891186353062807</c:v>
                </c:pt>
                <c:pt idx="5117">
                  <c:v>33.852416645127938</c:v>
                </c:pt>
                <c:pt idx="5118">
                  <c:v>33.852416645127938</c:v>
                </c:pt>
                <c:pt idx="5119">
                  <c:v>33.826570173171362</c:v>
                </c:pt>
                <c:pt idx="5120">
                  <c:v>33.826570173171362</c:v>
                </c:pt>
                <c:pt idx="5121">
                  <c:v>33.79426208322564</c:v>
                </c:pt>
                <c:pt idx="5122">
                  <c:v>33.79426208322564</c:v>
                </c:pt>
                <c:pt idx="5123">
                  <c:v>33.79426208322564</c:v>
                </c:pt>
                <c:pt idx="5124">
                  <c:v>33.768415611269056</c:v>
                </c:pt>
                <c:pt idx="5125">
                  <c:v>33.755492375290771</c:v>
                </c:pt>
                <c:pt idx="5126">
                  <c:v>33.742569139312486</c:v>
                </c:pt>
                <c:pt idx="5127">
                  <c:v>33.729645903334195</c:v>
                </c:pt>
                <c:pt idx="5128">
                  <c:v>33.71672266735591</c:v>
                </c:pt>
                <c:pt idx="5129">
                  <c:v>33.703799431377618</c:v>
                </c:pt>
                <c:pt idx="5130">
                  <c:v>33.68441457741018</c:v>
                </c:pt>
                <c:pt idx="5131">
                  <c:v>33.68441457741018</c:v>
                </c:pt>
                <c:pt idx="5132">
                  <c:v>33.66502972344275</c:v>
                </c:pt>
                <c:pt idx="5133">
                  <c:v>33.626260015507881</c:v>
                </c:pt>
                <c:pt idx="5134">
                  <c:v>33.626260015507881</c:v>
                </c:pt>
                <c:pt idx="5135">
                  <c:v>33.626260015507881</c:v>
                </c:pt>
                <c:pt idx="5136">
                  <c:v>33.626260015507881</c:v>
                </c:pt>
                <c:pt idx="5137">
                  <c:v>33.626260015507881</c:v>
                </c:pt>
                <c:pt idx="5138">
                  <c:v>33.587490307573013</c:v>
                </c:pt>
                <c:pt idx="5139">
                  <c:v>33.574567071594728</c:v>
                </c:pt>
                <c:pt idx="5140">
                  <c:v>33.561643835616437</c:v>
                </c:pt>
                <c:pt idx="5141">
                  <c:v>33.548720599638152</c:v>
                </c:pt>
                <c:pt idx="5142">
                  <c:v>33.516412509692429</c:v>
                </c:pt>
                <c:pt idx="5143">
                  <c:v>33.516412509692429</c:v>
                </c:pt>
                <c:pt idx="5144">
                  <c:v>33.516412509692429</c:v>
                </c:pt>
                <c:pt idx="5145">
                  <c:v>33.516412509692429</c:v>
                </c:pt>
                <c:pt idx="5146">
                  <c:v>33.4841044197467</c:v>
                </c:pt>
                <c:pt idx="5147">
                  <c:v>33.471181183768415</c:v>
                </c:pt>
                <c:pt idx="5148">
                  <c:v>33.458257947790123</c:v>
                </c:pt>
                <c:pt idx="5149">
                  <c:v>33.445334711811839</c:v>
                </c:pt>
                <c:pt idx="5150">
                  <c:v>33.432411475833554</c:v>
                </c:pt>
                <c:pt idx="5151">
                  <c:v>33.419488239855262</c:v>
                </c:pt>
                <c:pt idx="5152">
                  <c:v>33.40656500387697</c:v>
                </c:pt>
                <c:pt idx="5153">
                  <c:v>33.393641767898679</c:v>
                </c:pt>
                <c:pt idx="5154">
                  <c:v>33.380718531920394</c:v>
                </c:pt>
                <c:pt idx="5155">
                  <c:v>33.367795295942102</c:v>
                </c:pt>
                <c:pt idx="5156">
                  <c:v>33.35487205996381</c:v>
                </c:pt>
                <c:pt idx="5157">
                  <c:v>33.341948823985526</c:v>
                </c:pt>
                <c:pt idx="5158">
                  <c:v>33.316102352028949</c:v>
                </c:pt>
                <c:pt idx="5159">
                  <c:v>33.316102352028949</c:v>
                </c:pt>
                <c:pt idx="5160">
                  <c:v>33.316102352028949</c:v>
                </c:pt>
                <c:pt idx="5161">
                  <c:v>33.290255880072372</c:v>
                </c:pt>
                <c:pt idx="5162">
                  <c:v>33.264409408115789</c:v>
                </c:pt>
                <c:pt idx="5163">
                  <c:v>33.264409408115789</c:v>
                </c:pt>
                <c:pt idx="5164">
                  <c:v>33.264409408115789</c:v>
                </c:pt>
                <c:pt idx="5165">
                  <c:v>33.232101318170074</c:v>
                </c:pt>
                <c:pt idx="5166">
                  <c:v>33.232101318170074</c:v>
                </c:pt>
                <c:pt idx="5167">
                  <c:v>33.212716464202636</c:v>
                </c:pt>
                <c:pt idx="5168">
                  <c:v>33.199793228224344</c:v>
                </c:pt>
                <c:pt idx="5169">
                  <c:v>33.167485138278622</c:v>
                </c:pt>
                <c:pt idx="5170">
                  <c:v>33.167485138278622</c:v>
                </c:pt>
                <c:pt idx="5171">
                  <c:v>33.167485138278622</c:v>
                </c:pt>
                <c:pt idx="5172">
                  <c:v>33.167485138278622</c:v>
                </c:pt>
                <c:pt idx="5173">
                  <c:v>33.12871543034376</c:v>
                </c:pt>
                <c:pt idx="5174">
                  <c:v>33.12871543034376</c:v>
                </c:pt>
                <c:pt idx="5175">
                  <c:v>33.109330576376323</c:v>
                </c:pt>
                <c:pt idx="5176">
                  <c:v>33.096407340398038</c:v>
                </c:pt>
                <c:pt idx="5177">
                  <c:v>33.083484104419746</c:v>
                </c:pt>
                <c:pt idx="5178">
                  <c:v>33.070560868441454</c:v>
                </c:pt>
                <c:pt idx="5179">
                  <c:v>33.051176014474024</c:v>
                </c:pt>
                <c:pt idx="5180">
                  <c:v>33.051176014474024</c:v>
                </c:pt>
                <c:pt idx="5181">
                  <c:v>33.025329542517447</c:v>
                </c:pt>
                <c:pt idx="5182">
                  <c:v>33.025329542517447</c:v>
                </c:pt>
                <c:pt idx="5183">
                  <c:v>33.005944688550017</c:v>
                </c:pt>
                <c:pt idx="5184">
                  <c:v>32.986559834582579</c:v>
                </c:pt>
                <c:pt idx="5185">
                  <c:v>32.986559834582579</c:v>
                </c:pt>
                <c:pt idx="5186">
                  <c:v>32.967174980615141</c:v>
                </c:pt>
                <c:pt idx="5187">
                  <c:v>32.954251744636856</c:v>
                </c:pt>
                <c:pt idx="5188">
                  <c:v>32.941328508658572</c:v>
                </c:pt>
                <c:pt idx="5189">
                  <c:v>32.921943654691134</c:v>
                </c:pt>
                <c:pt idx="5190">
                  <c:v>32.921943654691134</c:v>
                </c:pt>
                <c:pt idx="5191">
                  <c:v>32.902558800723703</c:v>
                </c:pt>
                <c:pt idx="5192">
                  <c:v>32.889635564745412</c:v>
                </c:pt>
                <c:pt idx="5193">
                  <c:v>32.87671232876712</c:v>
                </c:pt>
                <c:pt idx="5194">
                  <c:v>32.863789092788835</c:v>
                </c:pt>
                <c:pt idx="5195">
                  <c:v>32.850865856810543</c:v>
                </c:pt>
                <c:pt idx="5196">
                  <c:v>32.831481002843113</c:v>
                </c:pt>
                <c:pt idx="5197">
                  <c:v>32.831481002843113</c:v>
                </c:pt>
                <c:pt idx="5198">
                  <c:v>32.79917291289739</c:v>
                </c:pt>
                <c:pt idx="5199">
                  <c:v>32.79917291289739</c:v>
                </c:pt>
                <c:pt idx="5200">
                  <c:v>32.79917291289739</c:v>
                </c:pt>
                <c:pt idx="5201">
                  <c:v>32.773326440940814</c:v>
                </c:pt>
                <c:pt idx="5202">
                  <c:v>32.760403204962522</c:v>
                </c:pt>
                <c:pt idx="5203">
                  <c:v>32.741018350995091</c:v>
                </c:pt>
                <c:pt idx="5204">
                  <c:v>32.741018350995091</c:v>
                </c:pt>
                <c:pt idx="5205">
                  <c:v>32.721633497027661</c:v>
                </c:pt>
                <c:pt idx="5206">
                  <c:v>32.708710261049369</c:v>
                </c:pt>
                <c:pt idx="5207">
                  <c:v>32.695787025071077</c:v>
                </c:pt>
                <c:pt idx="5208">
                  <c:v>32.682863789092785</c:v>
                </c:pt>
                <c:pt idx="5209">
                  <c:v>32.6699405531145</c:v>
                </c:pt>
                <c:pt idx="5210">
                  <c:v>32.657017317136209</c:v>
                </c:pt>
                <c:pt idx="5211">
                  <c:v>32.644094081157924</c:v>
                </c:pt>
                <c:pt idx="5212">
                  <c:v>32.631170845179639</c:v>
                </c:pt>
                <c:pt idx="5213">
                  <c:v>32.618247609201347</c:v>
                </c:pt>
                <c:pt idx="5214">
                  <c:v>32.592401137244764</c:v>
                </c:pt>
                <c:pt idx="5215">
                  <c:v>32.592401137244764</c:v>
                </c:pt>
                <c:pt idx="5216">
                  <c:v>32.592401137244764</c:v>
                </c:pt>
                <c:pt idx="5217">
                  <c:v>32.566554665288187</c:v>
                </c:pt>
                <c:pt idx="5218">
                  <c:v>32.553631429309895</c:v>
                </c:pt>
                <c:pt idx="5219">
                  <c:v>32.540708193331611</c:v>
                </c:pt>
                <c:pt idx="5220">
                  <c:v>32.527784957353326</c:v>
                </c:pt>
                <c:pt idx="5221">
                  <c:v>32.508400103385888</c:v>
                </c:pt>
                <c:pt idx="5222">
                  <c:v>32.508400103385888</c:v>
                </c:pt>
                <c:pt idx="5223">
                  <c:v>32.489015249418458</c:v>
                </c:pt>
                <c:pt idx="5224">
                  <c:v>32.463168777461874</c:v>
                </c:pt>
                <c:pt idx="5225">
                  <c:v>32.463168777461874</c:v>
                </c:pt>
                <c:pt idx="5226">
                  <c:v>32.463168777461874</c:v>
                </c:pt>
                <c:pt idx="5227">
                  <c:v>32.437322305505297</c:v>
                </c:pt>
                <c:pt idx="5228">
                  <c:v>32.417937451537867</c:v>
                </c:pt>
                <c:pt idx="5229">
                  <c:v>32.417937451537867</c:v>
                </c:pt>
                <c:pt idx="5230">
                  <c:v>32.398552597570429</c:v>
                </c:pt>
                <c:pt idx="5231">
                  <c:v>32.385629361592144</c:v>
                </c:pt>
                <c:pt idx="5232">
                  <c:v>32.366244507624707</c:v>
                </c:pt>
                <c:pt idx="5233">
                  <c:v>32.366244507624707</c:v>
                </c:pt>
                <c:pt idx="5234">
                  <c:v>32.346859653657276</c:v>
                </c:pt>
                <c:pt idx="5235">
                  <c:v>32.333936417678984</c:v>
                </c:pt>
                <c:pt idx="5236">
                  <c:v>32.3210131817007</c:v>
                </c:pt>
                <c:pt idx="5237">
                  <c:v>32.308089945722408</c:v>
                </c:pt>
                <c:pt idx="5238">
                  <c:v>32.282243473765831</c:v>
                </c:pt>
                <c:pt idx="5239">
                  <c:v>32.282243473765831</c:v>
                </c:pt>
                <c:pt idx="5240">
                  <c:v>32.282243473765831</c:v>
                </c:pt>
                <c:pt idx="5241">
                  <c:v>32.256397001809248</c:v>
                </c:pt>
                <c:pt idx="5242">
                  <c:v>32.243473765830963</c:v>
                </c:pt>
                <c:pt idx="5243">
                  <c:v>32.217627293874386</c:v>
                </c:pt>
                <c:pt idx="5244">
                  <c:v>32.217627293874386</c:v>
                </c:pt>
                <c:pt idx="5245">
                  <c:v>32.217627293874386</c:v>
                </c:pt>
                <c:pt idx="5246">
                  <c:v>32.19178082191781</c:v>
                </c:pt>
                <c:pt idx="5247">
                  <c:v>32.178857585939518</c:v>
                </c:pt>
                <c:pt idx="5248">
                  <c:v>32.165934349961226</c:v>
                </c:pt>
                <c:pt idx="5249">
                  <c:v>32.153011113982942</c:v>
                </c:pt>
                <c:pt idx="5250">
                  <c:v>32.14008787800465</c:v>
                </c:pt>
                <c:pt idx="5251">
                  <c:v>32.127164642026365</c:v>
                </c:pt>
                <c:pt idx="5252">
                  <c:v>32.107779788058934</c:v>
                </c:pt>
                <c:pt idx="5253">
                  <c:v>32.107779788058934</c:v>
                </c:pt>
                <c:pt idx="5254">
                  <c:v>32.088394934091497</c:v>
                </c:pt>
                <c:pt idx="5255">
                  <c:v>32.075471698113205</c:v>
                </c:pt>
                <c:pt idx="5256">
                  <c:v>32.06254846213492</c:v>
                </c:pt>
                <c:pt idx="5257">
                  <c:v>32.043163608167482</c:v>
                </c:pt>
                <c:pt idx="5258">
                  <c:v>32.043163608167482</c:v>
                </c:pt>
                <c:pt idx="5259">
                  <c:v>32.023778754200052</c:v>
                </c:pt>
                <c:pt idx="5260">
                  <c:v>32.010855518221767</c:v>
                </c:pt>
                <c:pt idx="5261">
                  <c:v>31.991470664254329</c:v>
                </c:pt>
                <c:pt idx="5262">
                  <c:v>31.991470664254329</c:v>
                </c:pt>
                <c:pt idx="5263">
                  <c:v>31.972085810286892</c:v>
                </c:pt>
                <c:pt idx="5264">
                  <c:v>31.959162574308607</c:v>
                </c:pt>
                <c:pt idx="5265">
                  <c:v>31.939777720341173</c:v>
                </c:pt>
                <c:pt idx="5266">
                  <c:v>31.939777720341173</c:v>
                </c:pt>
                <c:pt idx="5267">
                  <c:v>31.920392866373742</c:v>
                </c:pt>
                <c:pt idx="5268">
                  <c:v>31.90746963039545</c:v>
                </c:pt>
                <c:pt idx="5269">
                  <c:v>31.894546394417162</c:v>
                </c:pt>
                <c:pt idx="5270">
                  <c:v>31.88162315843887</c:v>
                </c:pt>
                <c:pt idx="5271">
                  <c:v>31.868699922460586</c:v>
                </c:pt>
                <c:pt idx="5272">
                  <c:v>31.855776686482294</c:v>
                </c:pt>
                <c:pt idx="5273">
                  <c:v>31.842853450504006</c:v>
                </c:pt>
                <c:pt idx="5274">
                  <c:v>31.829930214525714</c:v>
                </c:pt>
                <c:pt idx="5275">
                  <c:v>31.817006978547429</c:v>
                </c:pt>
                <c:pt idx="5276">
                  <c:v>31.797622124579995</c:v>
                </c:pt>
                <c:pt idx="5277">
                  <c:v>31.797622124579995</c:v>
                </c:pt>
                <c:pt idx="5278">
                  <c:v>31.771775652623418</c:v>
                </c:pt>
                <c:pt idx="5279">
                  <c:v>31.771775652623418</c:v>
                </c:pt>
                <c:pt idx="5280">
                  <c:v>31.752390798655984</c:v>
                </c:pt>
                <c:pt idx="5281">
                  <c:v>31.739467562677692</c:v>
                </c:pt>
                <c:pt idx="5282">
                  <c:v>31.726544326699408</c:v>
                </c:pt>
                <c:pt idx="5283">
                  <c:v>31.713621090721116</c:v>
                </c:pt>
                <c:pt idx="5284">
                  <c:v>31.700697854742828</c:v>
                </c:pt>
                <c:pt idx="5285">
                  <c:v>31.687774618764536</c:v>
                </c:pt>
                <c:pt idx="5286">
                  <c:v>31.674851382786251</c:v>
                </c:pt>
                <c:pt idx="5287">
                  <c:v>31.655466528818817</c:v>
                </c:pt>
                <c:pt idx="5288">
                  <c:v>31.655466528818817</c:v>
                </c:pt>
                <c:pt idx="5289">
                  <c:v>31.636081674851386</c:v>
                </c:pt>
                <c:pt idx="5290">
                  <c:v>31.623158438873094</c:v>
                </c:pt>
                <c:pt idx="5291">
                  <c:v>31.610235202894803</c:v>
                </c:pt>
                <c:pt idx="5292">
                  <c:v>31.58438873093823</c:v>
                </c:pt>
                <c:pt idx="5293">
                  <c:v>31.58438873093823</c:v>
                </c:pt>
                <c:pt idx="5294">
                  <c:v>31.58438873093823</c:v>
                </c:pt>
                <c:pt idx="5295">
                  <c:v>31.558542258981646</c:v>
                </c:pt>
                <c:pt idx="5296">
                  <c:v>31.539157405014219</c:v>
                </c:pt>
                <c:pt idx="5297">
                  <c:v>31.539157405014219</c:v>
                </c:pt>
                <c:pt idx="5298">
                  <c:v>31.506849315068493</c:v>
                </c:pt>
                <c:pt idx="5299">
                  <c:v>31.506849315068493</c:v>
                </c:pt>
                <c:pt idx="5300">
                  <c:v>31.506849315068493</c:v>
                </c:pt>
                <c:pt idx="5301">
                  <c:v>31.481002843111916</c:v>
                </c:pt>
                <c:pt idx="5302">
                  <c:v>31.461617989144479</c:v>
                </c:pt>
                <c:pt idx="5303">
                  <c:v>31.461617989144479</c:v>
                </c:pt>
                <c:pt idx="5304">
                  <c:v>31.442233135177052</c:v>
                </c:pt>
                <c:pt idx="5305">
                  <c:v>31.42930989919876</c:v>
                </c:pt>
                <c:pt idx="5306">
                  <c:v>31.416386663220468</c:v>
                </c:pt>
                <c:pt idx="5307">
                  <c:v>31.390540191263895</c:v>
                </c:pt>
                <c:pt idx="5308">
                  <c:v>31.390540191263895</c:v>
                </c:pt>
                <c:pt idx="5309">
                  <c:v>31.390540191263895</c:v>
                </c:pt>
                <c:pt idx="5310">
                  <c:v>31.358232101318169</c:v>
                </c:pt>
                <c:pt idx="5311">
                  <c:v>31.358232101318169</c:v>
                </c:pt>
                <c:pt idx="5312">
                  <c:v>31.338847247350738</c:v>
                </c:pt>
                <c:pt idx="5313">
                  <c:v>31.325924011372447</c:v>
                </c:pt>
                <c:pt idx="5314">
                  <c:v>31.287154303437582</c:v>
                </c:pt>
                <c:pt idx="5315">
                  <c:v>31.287154303437582</c:v>
                </c:pt>
                <c:pt idx="5316">
                  <c:v>31.287154303437582</c:v>
                </c:pt>
                <c:pt idx="5317">
                  <c:v>31.287154303437582</c:v>
                </c:pt>
                <c:pt idx="5318">
                  <c:v>31.287154303437582</c:v>
                </c:pt>
                <c:pt idx="5319">
                  <c:v>31.248384595502714</c:v>
                </c:pt>
                <c:pt idx="5320">
                  <c:v>31.235461359524425</c:v>
                </c:pt>
                <c:pt idx="5321">
                  <c:v>31.222538123546133</c:v>
                </c:pt>
                <c:pt idx="5322">
                  <c:v>31.209614887567849</c:v>
                </c:pt>
                <c:pt idx="5323">
                  <c:v>31.19669165158956</c:v>
                </c:pt>
                <c:pt idx="5324">
                  <c:v>31.183768415611269</c:v>
                </c:pt>
                <c:pt idx="5325">
                  <c:v>31.170845179632977</c:v>
                </c:pt>
                <c:pt idx="5326">
                  <c:v>31.151460325665546</c:v>
                </c:pt>
                <c:pt idx="5327">
                  <c:v>31.151460325665546</c:v>
                </c:pt>
                <c:pt idx="5328">
                  <c:v>31.106228999741536</c:v>
                </c:pt>
                <c:pt idx="5329">
                  <c:v>31.106228999741536</c:v>
                </c:pt>
                <c:pt idx="5330">
                  <c:v>31.106228999741536</c:v>
                </c:pt>
                <c:pt idx="5331">
                  <c:v>31.106228999741536</c:v>
                </c:pt>
                <c:pt idx="5332">
                  <c:v>31.106228999741536</c:v>
                </c:pt>
                <c:pt idx="5333">
                  <c:v>31.067459291806671</c:v>
                </c:pt>
                <c:pt idx="5334">
                  <c:v>31.054536055828379</c:v>
                </c:pt>
                <c:pt idx="5335">
                  <c:v>31.041612819850091</c:v>
                </c:pt>
                <c:pt idx="5336">
                  <c:v>31.028689583871799</c:v>
                </c:pt>
                <c:pt idx="5337">
                  <c:v>31.009304729904368</c:v>
                </c:pt>
                <c:pt idx="5338">
                  <c:v>31.009304729904368</c:v>
                </c:pt>
                <c:pt idx="5339">
                  <c:v>30.989919875936934</c:v>
                </c:pt>
                <c:pt idx="5340">
                  <c:v>30.970535021969503</c:v>
                </c:pt>
                <c:pt idx="5341">
                  <c:v>30.970535021969503</c:v>
                </c:pt>
                <c:pt idx="5342">
                  <c:v>30.951150168002066</c:v>
                </c:pt>
                <c:pt idx="5343">
                  <c:v>30.938226932023777</c:v>
                </c:pt>
                <c:pt idx="5344">
                  <c:v>30.925303696045493</c:v>
                </c:pt>
                <c:pt idx="5345">
                  <c:v>30.912380460067201</c:v>
                </c:pt>
                <c:pt idx="5346">
                  <c:v>30.892995606099767</c:v>
                </c:pt>
                <c:pt idx="5347">
                  <c:v>30.892995606099767</c:v>
                </c:pt>
                <c:pt idx="5348">
                  <c:v>30.873610752132336</c:v>
                </c:pt>
                <c:pt idx="5349">
                  <c:v>30.854225898164898</c:v>
                </c:pt>
                <c:pt idx="5350">
                  <c:v>30.854225898164898</c:v>
                </c:pt>
                <c:pt idx="5351">
                  <c:v>30.834841044197468</c:v>
                </c:pt>
                <c:pt idx="5352">
                  <c:v>30.82191780821918</c:v>
                </c:pt>
                <c:pt idx="5353">
                  <c:v>30.808994572240888</c:v>
                </c:pt>
                <c:pt idx="5354">
                  <c:v>30.7960713362626</c:v>
                </c:pt>
                <c:pt idx="5355">
                  <c:v>30.776686482295169</c:v>
                </c:pt>
                <c:pt idx="5356">
                  <c:v>30.776686482295169</c:v>
                </c:pt>
                <c:pt idx="5357">
                  <c:v>30.757301628327731</c:v>
                </c:pt>
                <c:pt idx="5358">
                  <c:v>30.744378392349443</c:v>
                </c:pt>
                <c:pt idx="5359">
                  <c:v>30.731455156371158</c:v>
                </c:pt>
                <c:pt idx="5360">
                  <c:v>30.71207030240372</c:v>
                </c:pt>
                <c:pt idx="5361">
                  <c:v>30.71207030240372</c:v>
                </c:pt>
                <c:pt idx="5362">
                  <c:v>30.69268544843629</c:v>
                </c:pt>
                <c:pt idx="5363">
                  <c:v>30.679762212458002</c:v>
                </c:pt>
                <c:pt idx="5364">
                  <c:v>30.66683897647971</c:v>
                </c:pt>
                <c:pt idx="5365">
                  <c:v>30.653915740501418</c:v>
                </c:pt>
                <c:pt idx="5366">
                  <c:v>30.640992504523133</c:v>
                </c:pt>
                <c:pt idx="5367">
                  <c:v>30.621607650555699</c:v>
                </c:pt>
                <c:pt idx="5368">
                  <c:v>30.621607650555699</c:v>
                </c:pt>
                <c:pt idx="5369">
                  <c:v>30.595761178599123</c:v>
                </c:pt>
                <c:pt idx="5370">
                  <c:v>30.595761178599123</c:v>
                </c:pt>
                <c:pt idx="5371">
                  <c:v>30.576376324631688</c:v>
                </c:pt>
                <c:pt idx="5372">
                  <c:v>30.563453088653397</c:v>
                </c:pt>
                <c:pt idx="5373">
                  <c:v>30.544068234685966</c:v>
                </c:pt>
                <c:pt idx="5374">
                  <c:v>30.544068234685966</c:v>
                </c:pt>
                <c:pt idx="5375">
                  <c:v>30.524683380718532</c:v>
                </c:pt>
                <c:pt idx="5376">
                  <c:v>30.51176014474024</c:v>
                </c:pt>
                <c:pt idx="5377">
                  <c:v>30.498836908761955</c:v>
                </c:pt>
                <c:pt idx="5378">
                  <c:v>30.479452054794521</c:v>
                </c:pt>
                <c:pt idx="5379">
                  <c:v>30.479452054794521</c:v>
                </c:pt>
                <c:pt idx="5380">
                  <c:v>30.460067200827083</c:v>
                </c:pt>
                <c:pt idx="5381">
                  <c:v>30.447143964848799</c:v>
                </c:pt>
                <c:pt idx="5382">
                  <c:v>30.414835874903073</c:v>
                </c:pt>
                <c:pt idx="5383">
                  <c:v>30.414835874903073</c:v>
                </c:pt>
                <c:pt idx="5384">
                  <c:v>30.414835874903073</c:v>
                </c:pt>
                <c:pt idx="5385">
                  <c:v>30.414835874903073</c:v>
                </c:pt>
                <c:pt idx="5386">
                  <c:v>30.382527784957354</c:v>
                </c:pt>
                <c:pt idx="5387">
                  <c:v>30.369604548979062</c:v>
                </c:pt>
                <c:pt idx="5388">
                  <c:v>30.356681313000777</c:v>
                </c:pt>
                <c:pt idx="5389">
                  <c:v>30.343758077022486</c:v>
                </c:pt>
                <c:pt idx="5390">
                  <c:v>30.317911605065905</c:v>
                </c:pt>
                <c:pt idx="5391">
                  <c:v>30.317911605065905</c:v>
                </c:pt>
                <c:pt idx="5392">
                  <c:v>30.317911605065905</c:v>
                </c:pt>
                <c:pt idx="5393">
                  <c:v>30.285603515120187</c:v>
                </c:pt>
                <c:pt idx="5394">
                  <c:v>30.285603515120187</c:v>
                </c:pt>
                <c:pt idx="5395">
                  <c:v>30.266218661152756</c:v>
                </c:pt>
                <c:pt idx="5396">
                  <c:v>30.253295425174464</c:v>
                </c:pt>
                <c:pt idx="5397">
                  <c:v>30.240372189196172</c:v>
                </c:pt>
                <c:pt idx="5398">
                  <c:v>30.227448953217884</c:v>
                </c:pt>
                <c:pt idx="5399">
                  <c:v>30.201602481261308</c:v>
                </c:pt>
                <c:pt idx="5400">
                  <c:v>30.201602481261308</c:v>
                </c:pt>
                <c:pt idx="5401">
                  <c:v>30.201602481261308</c:v>
                </c:pt>
                <c:pt idx="5402">
                  <c:v>30.175756009304727</c:v>
                </c:pt>
                <c:pt idx="5403">
                  <c:v>30.156371155337297</c:v>
                </c:pt>
                <c:pt idx="5404">
                  <c:v>30.156371155337297</c:v>
                </c:pt>
                <c:pt idx="5405">
                  <c:v>30.130524683380717</c:v>
                </c:pt>
                <c:pt idx="5406">
                  <c:v>30.130524683380717</c:v>
                </c:pt>
                <c:pt idx="5407">
                  <c:v>30.111139829413286</c:v>
                </c:pt>
                <c:pt idx="5408">
                  <c:v>30.091754975445852</c:v>
                </c:pt>
                <c:pt idx="5409">
                  <c:v>30.091754975445852</c:v>
                </c:pt>
                <c:pt idx="5410">
                  <c:v>30.05944688550013</c:v>
                </c:pt>
                <c:pt idx="5411">
                  <c:v>30.05944688550013</c:v>
                </c:pt>
                <c:pt idx="5412">
                  <c:v>30.05944688550013</c:v>
                </c:pt>
                <c:pt idx="5413">
                  <c:v>30.033600413543549</c:v>
                </c:pt>
                <c:pt idx="5414">
                  <c:v>30.020677177565265</c:v>
                </c:pt>
                <c:pt idx="5415">
                  <c:v>30.007753941586973</c:v>
                </c:pt>
                <c:pt idx="5416">
                  <c:v>29.994830705608681</c:v>
                </c:pt>
                <c:pt idx="5417">
                  <c:v>29.981907469630396</c:v>
                </c:pt>
                <c:pt idx="5418">
                  <c:v>29.968984233652108</c:v>
                </c:pt>
                <c:pt idx="5419">
                  <c:v>29.956060997673816</c:v>
                </c:pt>
                <c:pt idx="5420">
                  <c:v>29.93021452571724</c:v>
                </c:pt>
                <c:pt idx="5421">
                  <c:v>29.93021452571724</c:v>
                </c:pt>
                <c:pt idx="5422">
                  <c:v>29.93021452571724</c:v>
                </c:pt>
                <c:pt idx="5423">
                  <c:v>29.897906435771514</c:v>
                </c:pt>
                <c:pt idx="5424">
                  <c:v>29.897906435771514</c:v>
                </c:pt>
                <c:pt idx="5425">
                  <c:v>29.878521581804087</c:v>
                </c:pt>
                <c:pt idx="5426">
                  <c:v>29.865598345825795</c:v>
                </c:pt>
                <c:pt idx="5427">
                  <c:v>29.852675109847503</c:v>
                </c:pt>
                <c:pt idx="5428">
                  <c:v>29.813905401912638</c:v>
                </c:pt>
                <c:pt idx="5429">
                  <c:v>29.813905401912638</c:v>
                </c:pt>
                <c:pt idx="5430">
                  <c:v>29.813905401912638</c:v>
                </c:pt>
                <c:pt idx="5431">
                  <c:v>29.813905401912638</c:v>
                </c:pt>
                <c:pt idx="5432">
                  <c:v>29.813905401912638</c:v>
                </c:pt>
                <c:pt idx="5433">
                  <c:v>29.768674075988628</c:v>
                </c:pt>
                <c:pt idx="5434">
                  <c:v>29.768674075988628</c:v>
                </c:pt>
                <c:pt idx="5435">
                  <c:v>29.742827604032051</c:v>
                </c:pt>
                <c:pt idx="5436">
                  <c:v>29.742827604032051</c:v>
                </c:pt>
                <c:pt idx="5437">
                  <c:v>29.723442750064617</c:v>
                </c:pt>
                <c:pt idx="5438">
                  <c:v>29.710519514086325</c:v>
                </c:pt>
                <c:pt idx="5439">
                  <c:v>29.69759627810804</c:v>
                </c:pt>
                <c:pt idx="5440">
                  <c:v>29.67174980615146</c:v>
                </c:pt>
                <c:pt idx="5441">
                  <c:v>29.67174980615146</c:v>
                </c:pt>
                <c:pt idx="5442">
                  <c:v>29.67174980615146</c:v>
                </c:pt>
                <c:pt idx="5443">
                  <c:v>29.645903334194884</c:v>
                </c:pt>
                <c:pt idx="5444">
                  <c:v>29.632980098216592</c:v>
                </c:pt>
                <c:pt idx="5445">
                  <c:v>29.620056862238304</c:v>
                </c:pt>
                <c:pt idx="5446">
                  <c:v>29.594210390281727</c:v>
                </c:pt>
                <c:pt idx="5447">
                  <c:v>29.594210390281727</c:v>
                </c:pt>
                <c:pt idx="5448">
                  <c:v>29.594210390281727</c:v>
                </c:pt>
                <c:pt idx="5449">
                  <c:v>29.568363918325147</c:v>
                </c:pt>
                <c:pt idx="5450">
                  <c:v>29.555440682346863</c:v>
                </c:pt>
                <c:pt idx="5451">
                  <c:v>29.542517446368571</c:v>
                </c:pt>
                <c:pt idx="5452">
                  <c:v>29.523132592401137</c:v>
                </c:pt>
                <c:pt idx="5453">
                  <c:v>29.523132592401137</c:v>
                </c:pt>
                <c:pt idx="5454">
                  <c:v>29.49728612044456</c:v>
                </c:pt>
                <c:pt idx="5455">
                  <c:v>29.49728612044456</c:v>
                </c:pt>
                <c:pt idx="5456">
                  <c:v>29.477901266477126</c:v>
                </c:pt>
                <c:pt idx="5457">
                  <c:v>29.464978030498841</c:v>
                </c:pt>
                <c:pt idx="5458">
                  <c:v>29.452054794520549</c:v>
                </c:pt>
                <c:pt idx="5459">
                  <c:v>29.439131558542257</c:v>
                </c:pt>
                <c:pt idx="5460">
                  <c:v>29.419746704574823</c:v>
                </c:pt>
                <c:pt idx="5461">
                  <c:v>29.419746704574823</c:v>
                </c:pt>
                <c:pt idx="5462">
                  <c:v>29.400361850607393</c:v>
                </c:pt>
                <c:pt idx="5463">
                  <c:v>29.380976996639959</c:v>
                </c:pt>
                <c:pt idx="5464">
                  <c:v>29.380976996639959</c:v>
                </c:pt>
                <c:pt idx="5465">
                  <c:v>29.355130524683382</c:v>
                </c:pt>
                <c:pt idx="5466">
                  <c:v>29.355130524683382</c:v>
                </c:pt>
                <c:pt idx="5467">
                  <c:v>29.335745670715944</c:v>
                </c:pt>
                <c:pt idx="5468">
                  <c:v>29.32282243473766</c:v>
                </c:pt>
                <c:pt idx="5469">
                  <c:v>29.309899198759371</c:v>
                </c:pt>
                <c:pt idx="5470">
                  <c:v>29.29697596278108</c:v>
                </c:pt>
                <c:pt idx="5471">
                  <c:v>29.284052726802791</c:v>
                </c:pt>
                <c:pt idx="5472">
                  <c:v>29.264667872835361</c:v>
                </c:pt>
                <c:pt idx="5473">
                  <c:v>29.264667872835361</c:v>
                </c:pt>
                <c:pt idx="5474">
                  <c:v>29.245283018867923</c:v>
                </c:pt>
                <c:pt idx="5475">
                  <c:v>29.232359782889635</c:v>
                </c:pt>
                <c:pt idx="5476">
                  <c:v>29.219436546911346</c:v>
                </c:pt>
                <c:pt idx="5477">
                  <c:v>29.206513310933058</c:v>
                </c:pt>
                <c:pt idx="5478">
                  <c:v>29.193590074954766</c:v>
                </c:pt>
                <c:pt idx="5479">
                  <c:v>29.180666838976482</c:v>
                </c:pt>
                <c:pt idx="5480">
                  <c:v>29.161281985009047</c:v>
                </c:pt>
                <c:pt idx="5481">
                  <c:v>29.161281985009047</c:v>
                </c:pt>
                <c:pt idx="5482">
                  <c:v>29.14189713104161</c:v>
                </c:pt>
                <c:pt idx="5483">
                  <c:v>29.128973895063325</c:v>
                </c:pt>
                <c:pt idx="5484">
                  <c:v>29.116050659085037</c:v>
                </c:pt>
                <c:pt idx="5485">
                  <c:v>29.090204187128453</c:v>
                </c:pt>
                <c:pt idx="5486">
                  <c:v>29.090204187128453</c:v>
                </c:pt>
                <c:pt idx="5487">
                  <c:v>29.090204187128453</c:v>
                </c:pt>
                <c:pt idx="5488">
                  <c:v>29.057896097182734</c:v>
                </c:pt>
                <c:pt idx="5489">
                  <c:v>29.057896097182734</c:v>
                </c:pt>
                <c:pt idx="5490">
                  <c:v>29.019126389247869</c:v>
                </c:pt>
                <c:pt idx="5491">
                  <c:v>29.019126389247869</c:v>
                </c:pt>
                <c:pt idx="5492">
                  <c:v>29.019126389247869</c:v>
                </c:pt>
                <c:pt idx="5493">
                  <c:v>29.019126389247869</c:v>
                </c:pt>
                <c:pt idx="5494">
                  <c:v>28.980356681313001</c:v>
                </c:pt>
                <c:pt idx="5495">
                  <c:v>28.980356681313001</c:v>
                </c:pt>
                <c:pt idx="5496">
                  <c:v>28.960971827345567</c:v>
                </c:pt>
                <c:pt idx="5497">
                  <c:v>28.948048591367275</c:v>
                </c:pt>
                <c:pt idx="5498">
                  <c:v>28.928663737399845</c:v>
                </c:pt>
                <c:pt idx="5499">
                  <c:v>28.928663737399845</c:v>
                </c:pt>
                <c:pt idx="5500">
                  <c:v>28.90927888343241</c:v>
                </c:pt>
                <c:pt idx="5501">
                  <c:v>28.896355647454126</c:v>
                </c:pt>
                <c:pt idx="5502">
                  <c:v>28.876970793486688</c:v>
                </c:pt>
                <c:pt idx="5503">
                  <c:v>28.876970793486688</c:v>
                </c:pt>
                <c:pt idx="5504">
                  <c:v>28.857585939519254</c:v>
                </c:pt>
                <c:pt idx="5505">
                  <c:v>28.844662703540969</c:v>
                </c:pt>
                <c:pt idx="5506">
                  <c:v>28.812354613595243</c:v>
                </c:pt>
                <c:pt idx="5507">
                  <c:v>28.812354613595243</c:v>
                </c:pt>
                <c:pt idx="5508">
                  <c:v>28.812354613595243</c:v>
                </c:pt>
                <c:pt idx="5509">
                  <c:v>28.812354613595243</c:v>
                </c:pt>
                <c:pt idx="5510">
                  <c:v>28.780046523649521</c:v>
                </c:pt>
                <c:pt idx="5511">
                  <c:v>28.754200051692948</c:v>
                </c:pt>
                <c:pt idx="5512">
                  <c:v>28.754200051692948</c:v>
                </c:pt>
                <c:pt idx="5513">
                  <c:v>28.754200051692948</c:v>
                </c:pt>
                <c:pt idx="5514">
                  <c:v>28.728353579736364</c:v>
                </c:pt>
                <c:pt idx="5515">
                  <c:v>28.715430343758076</c:v>
                </c:pt>
                <c:pt idx="5516">
                  <c:v>28.702507107779791</c:v>
                </c:pt>
                <c:pt idx="5517">
                  <c:v>28.689583871801499</c:v>
                </c:pt>
                <c:pt idx="5518">
                  <c:v>28.65727578185578</c:v>
                </c:pt>
                <c:pt idx="5519">
                  <c:v>28.65727578185578</c:v>
                </c:pt>
                <c:pt idx="5520">
                  <c:v>28.65727578185578</c:v>
                </c:pt>
                <c:pt idx="5521">
                  <c:v>28.65727578185578</c:v>
                </c:pt>
                <c:pt idx="5522">
                  <c:v>28.624967691910051</c:v>
                </c:pt>
                <c:pt idx="5523">
                  <c:v>28.612044455931766</c:v>
                </c:pt>
                <c:pt idx="5524">
                  <c:v>28.599121219953478</c:v>
                </c:pt>
                <c:pt idx="5525">
                  <c:v>28.57973636598604</c:v>
                </c:pt>
                <c:pt idx="5526">
                  <c:v>28.57973636598604</c:v>
                </c:pt>
                <c:pt idx="5527">
                  <c:v>28.560351512018613</c:v>
                </c:pt>
                <c:pt idx="5528">
                  <c:v>28.547428276040321</c:v>
                </c:pt>
                <c:pt idx="5529">
                  <c:v>28.534505040062029</c:v>
                </c:pt>
                <c:pt idx="5530">
                  <c:v>28.521581804083741</c:v>
                </c:pt>
                <c:pt idx="5531">
                  <c:v>28.508658568105457</c:v>
                </c:pt>
                <c:pt idx="5532">
                  <c:v>28.495735332127165</c:v>
                </c:pt>
                <c:pt idx="5533">
                  <c:v>28.482812096148873</c:v>
                </c:pt>
                <c:pt idx="5534">
                  <c:v>28.469888860170588</c:v>
                </c:pt>
                <c:pt idx="5535">
                  <c:v>28.4569656241923</c:v>
                </c:pt>
                <c:pt idx="5536">
                  <c:v>28.444042388214008</c:v>
                </c:pt>
                <c:pt idx="5537">
                  <c:v>28.424657534246577</c:v>
                </c:pt>
                <c:pt idx="5538">
                  <c:v>28.424657534246577</c:v>
                </c:pt>
                <c:pt idx="5539">
                  <c:v>28.405272680279143</c:v>
                </c:pt>
                <c:pt idx="5540">
                  <c:v>28.392349444300852</c:v>
                </c:pt>
                <c:pt idx="5541">
                  <c:v>28.37942620832256</c:v>
                </c:pt>
                <c:pt idx="5542">
                  <c:v>28.360041354355133</c:v>
                </c:pt>
                <c:pt idx="5543">
                  <c:v>28.360041354355133</c:v>
                </c:pt>
                <c:pt idx="5544">
                  <c:v>28.334194882398549</c:v>
                </c:pt>
                <c:pt idx="5545">
                  <c:v>28.334194882398549</c:v>
                </c:pt>
                <c:pt idx="5546">
                  <c:v>28.314810028431118</c:v>
                </c:pt>
                <c:pt idx="5547">
                  <c:v>28.30188679245283</c:v>
                </c:pt>
                <c:pt idx="5548">
                  <c:v>28.288963556474538</c:v>
                </c:pt>
                <c:pt idx="5549">
                  <c:v>28.269578702507108</c:v>
                </c:pt>
                <c:pt idx="5550">
                  <c:v>28.269578702507108</c:v>
                </c:pt>
                <c:pt idx="5551">
                  <c:v>28.250193848539674</c:v>
                </c:pt>
                <c:pt idx="5552">
                  <c:v>28.230808994572243</c:v>
                </c:pt>
                <c:pt idx="5553">
                  <c:v>28.230808994572243</c:v>
                </c:pt>
                <c:pt idx="5554">
                  <c:v>28.204962522615663</c:v>
                </c:pt>
                <c:pt idx="5555">
                  <c:v>28.204962522615663</c:v>
                </c:pt>
                <c:pt idx="5556">
                  <c:v>28.185577668648232</c:v>
                </c:pt>
                <c:pt idx="5557">
                  <c:v>28.17265443266994</c:v>
                </c:pt>
                <c:pt idx="5558">
                  <c:v>28.159731196691652</c:v>
                </c:pt>
                <c:pt idx="5559">
                  <c:v>28.14680796071336</c:v>
                </c:pt>
                <c:pt idx="5560">
                  <c:v>28.12742310674593</c:v>
                </c:pt>
                <c:pt idx="5561">
                  <c:v>28.12742310674593</c:v>
                </c:pt>
                <c:pt idx="5562">
                  <c:v>28.108038252778496</c:v>
                </c:pt>
                <c:pt idx="5563">
                  <c:v>28.095115016800211</c:v>
                </c:pt>
                <c:pt idx="5564">
                  <c:v>28.082191780821919</c:v>
                </c:pt>
                <c:pt idx="5565">
                  <c:v>28.069268544843627</c:v>
                </c:pt>
                <c:pt idx="5566">
                  <c:v>28.049883690876193</c:v>
                </c:pt>
                <c:pt idx="5567">
                  <c:v>28.049883690876193</c:v>
                </c:pt>
                <c:pt idx="5568">
                  <c:v>28.030498836908762</c:v>
                </c:pt>
                <c:pt idx="5569">
                  <c:v>28.011113982941328</c:v>
                </c:pt>
                <c:pt idx="5570">
                  <c:v>28.011113982941328</c:v>
                </c:pt>
                <c:pt idx="5571">
                  <c:v>27.991729128973898</c:v>
                </c:pt>
                <c:pt idx="5572">
                  <c:v>27.978805892995606</c:v>
                </c:pt>
                <c:pt idx="5573">
                  <c:v>27.965882657017318</c:v>
                </c:pt>
                <c:pt idx="5574">
                  <c:v>27.946497803049887</c:v>
                </c:pt>
                <c:pt idx="5575">
                  <c:v>27.946497803049887</c:v>
                </c:pt>
                <c:pt idx="5576">
                  <c:v>27.927112949082449</c:v>
                </c:pt>
                <c:pt idx="5577">
                  <c:v>27.914189713104161</c:v>
                </c:pt>
                <c:pt idx="5578">
                  <c:v>27.89480485913673</c:v>
                </c:pt>
                <c:pt idx="5579">
                  <c:v>27.89480485913673</c:v>
                </c:pt>
                <c:pt idx="5580">
                  <c:v>27.875420005169293</c:v>
                </c:pt>
                <c:pt idx="5581">
                  <c:v>27.862496769191004</c:v>
                </c:pt>
                <c:pt idx="5582">
                  <c:v>27.84957353321272</c:v>
                </c:pt>
                <c:pt idx="5583">
                  <c:v>27.836650297234428</c:v>
                </c:pt>
                <c:pt idx="5584">
                  <c:v>27.823727061256136</c:v>
                </c:pt>
                <c:pt idx="5585">
                  <c:v>27.810803825277851</c:v>
                </c:pt>
                <c:pt idx="5586">
                  <c:v>27.797880589299563</c:v>
                </c:pt>
                <c:pt idx="5587">
                  <c:v>27.784957353321271</c:v>
                </c:pt>
                <c:pt idx="5588">
                  <c:v>27.759110881364695</c:v>
                </c:pt>
                <c:pt idx="5589">
                  <c:v>27.759110881364695</c:v>
                </c:pt>
                <c:pt idx="5590">
                  <c:v>27.759110881364695</c:v>
                </c:pt>
                <c:pt idx="5591">
                  <c:v>27.733264409408115</c:v>
                </c:pt>
                <c:pt idx="5592">
                  <c:v>27.720341173429823</c:v>
                </c:pt>
                <c:pt idx="5593">
                  <c:v>27.700956319462396</c:v>
                </c:pt>
                <c:pt idx="5594">
                  <c:v>27.700956319462396</c:v>
                </c:pt>
                <c:pt idx="5595">
                  <c:v>27.681571465494958</c:v>
                </c:pt>
                <c:pt idx="5596">
                  <c:v>27.662186611527527</c:v>
                </c:pt>
                <c:pt idx="5597">
                  <c:v>27.662186611527527</c:v>
                </c:pt>
                <c:pt idx="5598">
                  <c:v>27.636340139570947</c:v>
                </c:pt>
                <c:pt idx="5599">
                  <c:v>27.636340139570947</c:v>
                </c:pt>
                <c:pt idx="5600">
                  <c:v>27.616955285603517</c:v>
                </c:pt>
                <c:pt idx="5601">
                  <c:v>27.604032049625225</c:v>
                </c:pt>
                <c:pt idx="5602">
                  <c:v>27.591108813646937</c:v>
                </c:pt>
                <c:pt idx="5603">
                  <c:v>27.571723959679506</c:v>
                </c:pt>
                <c:pt idx="5604">
                  <c:v>27.571723959679506</c:v>
                </c:pt>
                <c:pt idx="5605">
                  <c:v>27.552339105712072</c:v>
                </c:pt>
                <c:pt idx="5606">
                  <c:v>27.526492633755495</c:v>
                </c:pt>
                <c:pt idx="5607">
                  <c:v>27.526492633755495</c:v>
                </c:pt>
                <c:pt idx="5608">
                  <c:v>27.526492633755495</c:v>
                </c:pt>
                <c:pt idx="5609">
                  <c:v>27.500646161798915</c:v>
                </c:pt>
                <c:pt idx="5610">
                  <c:v>27.487722925820623</c:v>
                </c:pt>
                <c:pt idx="5611">
                  <c:v>27.474799689842339</c:v>
                </c:pt>
                <c:pt idx="5612">
                  <c:v>27.461876453864047</c:v>
                </c:pt>
                <c:pt idx="5613">
                  <c:v>27.448953217885759</c:v>
                </c:pt>
                <c:pt idx="5614">
                  <c:v>27.436029981907467</c:v>
                </c:pt>
                <c:pt idx="5615">
                  <c:v>27.423106745929182</c:v>
                </c:pt>
                <c:pt idx="5616">
                  <c:v>27.403721891961748</c:v>
                </c:pt>
                <c:pt idx="5617">
                  <c:v>27.403721891961748</c:v>
                </c:pt>
                <c:pt idx="5618">
                  <c:v>27.384337037994317</c:v>
                </c:pt>
                <c:pt idx="5619">
                  <c:v>27.36495218402688</c:v>
                </c:pt>
                <c:pt idx="5620">
                  <c:v>27.36495218402688</c:v>
                </c:pt>
                <c:pt idx="5621">
                  <c:v>27.345567330059446</c:v>
                </c:pt>
                <c:pt idx="5622">
                  <c:v>27.332644094081161</c:v>
                </c:pt>
                <c:pt idx="5623">
                  <c:v>27.313259240113723</c:v>
                </c:pt>
                <c:pt idx="5624">
                  <c:v>27.313259240113723</c:v>
                </c:pt>
                <c:pt idx="5625">
                  <c:v>27.274489532178858</c:v>
                </c:pt>
                <c:pt idx="5626">
                  <c:v>27.274489532178858</c:v>
                </c:pt>
                <c:pt idx="5627">
                  <c:v>27.274489532178858</c:v>
                </c:pt>
                <c:pt idx="5628">
                  <c:v>27.274489532178858</c:v>
                </c:pt>
                <c:pt idx="5629">
                  <c:v>27.242181442233139</c:v>
                </c:pt>
                <c:pt idx="5630">
                  <c:v>27.229258206254848</c:v>
                </c:pt>
                <c:pt idx="5631">
                  <c:v>27.216334970276556</c:v>
                </c:pt>
                <c:pt idx="5632">
                  <c:v>27.203411734298268</c:v>
                </c:pt>
                <c:pt idx="5633">
                  <c:v>27.190488498319983</c:v>
                </c:pt>
                <c:pt idx="5634">
                  <c:v>27.177565262341691</c:v>
                </c:pt>
                <c:pt idx="5635">
                  <c:v>27.164642026363399</c:v>
                </c:pt>
                <c:pt idx="5636">
                  <c:v>27.138795554406826</c:v>
                </c:pt>
                <c:pt idx="5637">
                  <c:v>27.138795554406826</c:v>
                </c:pt>
                <c:pt idx="5638">
                  <c:v>27.138795554406826</c:v>
                </c:pt>
                <c:pt idx="5639">
                  <c:v>27.112949082450243</c:v>
                </c:pt>
                <c:pt idx="5640">
                  <c:v>27.100025846471958</c:v>
                </c:pt>
                <c:pt idx="5641">
                  <c:v>27.08710261049367</c:v>
                </c:pt>
                <c:pt idx="5642">
                  <c:v>27.074179374515378</c:v>
                </c:pt>
                <c:pt idx="5643">
                  <c:v>27.054794520547947</c:v>
                </c:pt>
                <c:pt idx="5644">
                  <c:v>27.054794520547947</c:v>
                </c:pt>
                <c:pt idx="5645">
                  <c:v>27.035409666580513</c:v>
                </c:pt>
                <c:pt idx="5646">
                  <c:v>27.022486430602221</c:v>
                </c:pt>
                <c:pt idx="5647">
                  <c:v>27.009563194623929</c:v>
                </c:pt>
                <c:pt idx="5648">
                  <c:v>26.996639958645645</c:v>
                </c:pt>
                <c:pt idx="5649">
                  <c:v>26.983716722667356</c:v>
                </c:pt>
                <c:pt idx="5650">
                  <c:v>26.970793486689065</c:v>
                </c:pt>
                <c:pt idx="5651">
                  <c:v>26.95787025071078</c:v>
                </c:pt>
                <c:pt idx="5652">
                  <c:v>26.944947014732492</c:v>
                </c:pt>
                <c:pt idx="5653">
                  <c:v>26.9320237787542</c:v>
                </c:pt>
                <c:pt idx="5654">
                  <c:v>26.919100542775908</c:v>
                </c:pt>
                <c:pt idx="5655">
                  <c:v>26.906177306797623</c:v>
                </c:pt>
                <c:pt idx="5656">
                  <c:v>26.886792452830189</c:v>
                </c:pt>
                <c:pt idx="5657">
                  <c:v>26.886792452830189</c:v>
                </c:pt>
                <c:pt idx="5658">
                  <c:v>26.867407598862751</c:v>
                </c:pt>
                <c:pt idx="5659">
                  <c:v>26.848022744895321</c:v>
                </c:pt>
                <c:pt idx="5660">
                  <c:v>26.848022744895321</c:v>
                </c:pt>
                <c:pt idx="5661">
                  <c:v>26.828637890927887</c:v>
                </c:pt>
                <c:pt idx="5662">
                  <c:v>26.815714654949602</c:v>
                </c:pt>
                <c:pt idx="5663">
                  <c:v>26.789868182993022</c:v>
                </c:pt>
                <c:pt idx="5664">
                  <c:v>26.789868182993022</c:v>
                </c:pt>
                <c:pt idx="5665">
                  <c:v>26.789868182993022</c:v>
                </c:pt>
                <c:pt idx="5666">
                  <c:v>26.764021711036445</c:v>
                </c:pt>
                <c:pt idx="5667">
                  <c:v>26.751098475058154</c:v>
                </c:pt>
                <c:pt idx="5668">
                  <c:v>26.738175239079865</c:v>
                </c:pt>
                <c:pt idx="5669">
                  <c:v>26.725252003101573</c:v>
                </c:pt>
                <c:pt idx="5670">
                  <c:v>26.712328767123289</c:v>
                </c:pt>
                <c:pt idx="5671">
                  <c:v>26.699405531144997</c:v>
                </c:pt>
                <c:pt idx="5672">
                  <c:v>26.686482295166709</c:v>
                </c:pt>
                <c:pt idx="5673">
                  <c:v>26.673559059188424</c:v>
                </c:pt>
                <c:pt idx="5674">
                  <c:v>26.654174205220986</c:v>
                </c:pt>
                <c:pt idx="5675">
                  <c:v>26.654174205220986</c:v>
                </c:pt>
                <c:pt idx="5676">
                  <c:v>26.634789351253552</c:v>
                </c:pt>
                <c:pt idx="5677">
                  <c:v>26.621866115275267</c:v>
                </c:pt>
                <c:pt idx="5678">
                  <c:v>26.608942879296976</c:v>
                </c:pt>
                <c:pt idx="5679">
                  <c:v>26.596019643318687</c:v>
                </c:pt>
                <c:pt idx="5680">
                  <c:v>26.583096407340399</c:v>
                </c:pt>
                <c:pt idx="5681">
                  <c:v>26.563711553372965</c:v>
                </c:pt>
                <c:pt idx="5682">
                  <c:v>26.563711553372965</c:v>
                </c:pt>
                <c:pt idx="5683">
                  <c:v>26.544326699405531</c:v>
                </c:pt>
                <c:pt idx="5684">
                  <c:v>26.531403463427246</c:v>
                </c:pt>
                <c:pt idx="5685">
                  <c:v>26.499095373481516</c:v>
                </c:pt>
                <c:pt idx="5686">
                  <c:v>26.499095373481516</c:v>
                </c:pt>
                <c:pt idx="5687">
                  <c:v>26.499095373481516</c:v>
                </c:pt>
                <c:pt idx="5688">
                  <c:v>26.499095373481516</c:v>
                </c:pt>
                <c:pt idx="5689">
                  <c:v>26.466787283535798</c:v>
                </c:pt>
                <c:pt idx="5690">
                  <c:v>26.447402429568363</c:v>
                </c:pt>
                <c:pt idx="5691">
                  <c:v>26.447402429568363</c:v>
                </c:pt>
                <c:pt idx="5692">
                  <c:v>26.428017575600933</c:v>
                </c:pt>
                <c:pt idx="5693">
                  <c:v>26.415094339622641</c:v>
                </c:pt>
                <c:pt idx="5694">
                  <c:v>26.402171103644349</c:v>
                </c:pt>
                <c:pt idx="5695">
                  <c:v>26.389247867666064</c:v>
                </c:pt>
                <c:pt idx="5696">
                  <c:v>26.36986301369863</c:v>
                </c:pt>
                <c:pt idx="5697">
                  <c:v>26.36986301369863</c:v>
                </c:pt>
                <c:pt idx="5698">
                  <c:v>26.350478159731196</c:v>
                </c:pt>
                <c:pt idx="5699">
                  <c:v>26.337554923752908</c:v>
                </c:pt>
                <c:pt idx="5700">
                  <c:v>26.32463168777462</c:v>
                </c:pt>
                <c:pt idx="5701">
                  <c:v>26.311708451796328</c:v>
                </c:pt>
                <c:pt idx="5702">
                  <c:v>26.298785215818043</c:v>
                </c:pt>
                <c:pt idx="5703">
                  <c:v>26.279400361850609</c:v>
                </c:pt>
                <c:pt idx="5704">
                  <c:v>26.279400361850609</c:v>
                </c:pt>
                <c:pt idx="5705">
                  <c:v>26.247092271904886</c:v>
                </c:pt>
                <c:pt idx="5706">
                  <c:v>26.247092271904886</c:v>
                </c:pt>
                <c:pt idx="5707">
                  <c:v>26.247092271904886</c:v>
                </c:pt>
                <c:pt idx="5708">
                  <c:v>26.21478418195916</c:v>
                </c:pt>
                <c:pt idx="5709">
                  <c:v>26.21478418195916</c:v>
                </c:pt>
                <c:pt idx="5710">
                  <c:v>26.19539932799173</c:v>
                </c:pt>
                <c:pt idx="5711">
                  <c:v>26.182476092013442</c:v>
                </c:pt>
                <c:pt idx="5712">
                  <c:v>26.16955285603515</c:v>
                </c:pt>
                <c:pt idx="5713">
                  <c:v>26.156629620056865</c:v>
                </c:pt>
                <c:pt idx="5714">
                  <c:v>26.143706384078573</c:v>
                </c:pt>
                <c:pt idx="5715">
                  <c:v>26.130783148100285</c:v>
                </c:pt>
                <c:pt idx="5716">
                  <c:v>26.117859912121993</c:v>
                </c:pt>
                <c:pt idx="5717">
                  <c:v>26.104936676143708</c:v>
                </c:pt>
                <c:pt idx="5718">
                  <c:v>26.092013440165417</c:v>
                </c:pt>
                <c:pt idx="5719">
                  <c:v>26.072628586197983</c:v>
                </c:pt>
                <c:pt idx="5720">
                  <c:v>26.072628586197983</c:v>
                </c:pt>
                <c:pt idx="5721">
                  <c:v>26.053243732230552</c:v>
                </c:pt>
                <c:pt idx="5722">
                  <c:v>26.04032049625226</c:v>
                </c:pt>
                <c:pt idx="5723">
                  <c:v>26.027397260273972</c:v>
                </c:pt>
                <c:pt idx="5724">
                  <c:v>26.014474024295687</c:v>
                </c:pt>
                <c:pt idx="5725">
                  <c:v>26.001550788317395</c:v>
                </c:pt>
                <c:pt idx="5726">
                  <c:v>25.988627552339103</c:v>
                </c:pt>
                <c:pt idx="5727">
                  <c:v>25.975704316360815</c:v>
                </c:pt>
                <c:pt idx="5728">
                  <c:v>25.962781080382531</c:v>
                </c:pt>
                <c:pt idx="5729">
                  <c:v>25.949857844404239</c:v>
                </c:pt>
                <c:pt idx="5730">
                  <c:v>25.93693460842595</c:v>
                </c:pt>
                <c:pt idx="5731">
                  <c:v>25.924011372447659</c:v>
                </c:pt>
                <c:pt idx="5732">
                  <c:v>25.898164900491082</c:v>
                </c:pt>
                <c:pt idx="5733">
                  <c:v>25.898164900491082</c:v>
                </c:pt>
                <c:pt idx="5734">
                  <c:v>25.898164900491082</c:v>
                </c:pt>
                <c:pt idx="5735">
                  <c:v>25.872318428534509</c:v>
                </c:pt>
                <c:pt idx="5736">
                  <c:v>25.852933574567071</c:v>
                </c:pt>
                <c:pt idx="5737">
                  <c:v>25.852933574567071</c:v>
                </c:pt>
                <c:pt idx="5738">
                  <c:v>25.833548720599637</c:v>
                </c:pt>
                <c:pt idx="5739">
                  <c:v>25.820625484621353</c:v>
                </c:pt>
                <c:pt idx="5740">
                  <c:v>25.807702248643061</c:v>
                </c:pt>
                <c:pt idx="5741">
                  <c:v>25.794779012664769</c:v>
                </c:pt>
                <c:pt idx="5742">
                  <c:v>25.781855776686481</c:v>
                </c:pt>
                <c:pt idx="5743">
                  <c:v>25.768932540708196</c:v>
                </c:pt>
                <c:pt idx="5744">
                  <c:v>25.756009304729904</c:v>
                </c:pt>
                <c:pt idx="5745">
                  <c:v>25.743086068751612</c:v>
                </c:pt>
                <c:pt idx="5746">
                  <c:v>25.730162832773328</c:v>
                </c:pt>
                <c:pt idx="5747">
                  <c:v>25.717239596795039</c:v>
                </c:pt>
                <c:pt idx="5748">
                  <c:v>25.704316360816748</c:v>
                </c:pt>
                <c:pt idx="5749">
                  <c:v>25.691393124838456</c:v>
                </c:pt>
                <c:pt idx="5750">
                  <c:v>25.678469888860171</c:v>
                </c:pt>
                <c:pt idx="5751">
                  <c:v>25.659085034892737</c:v>
                </c:pt>
                <c:pt idx="5752">
                  <c:v>25.659085034892737</c:v>
                </c:pt>
                <c:pt idx="5753">
                  <c:v>25.63323856293616</c:v>
                </c:pt>
                <c:pt idx="5754">
                  <c:v>25.63323856293616</c:v>
                </c:pt>
                <c:pt idx="5755">
                  <c:v>25.613853708968726</c:v>
                </c:pt>
                <c:pt idx="5756">
                  <c:v>25.600930472990434</c:v>
                </c:pt>
                <c:pt idx="5757">
                  <c:v>25.58800723701215</c:v>
                </c:pt>
                <c:pt idx="5758">
                  <c:v>25.575084001033861</c:v>
                </c:pt>
                <c:pt idx="5759">
                  <c:v>25.56216076505557</c:v>
                </c:pt>
                <c:pt idx="5760">
                  <c:v>25.549237529077278</c:v>
                </c:pt>
                <c:pt idx="5761">
                  <c:v>25.536314293098993</c:v>
                </c:pt>
                <c:pt idx="5762">
                  <c:v>25.516929439131559</c:v>
                </c:pt>
                <c:pt idx="5763">
                  <c:v>25.516929439131559</c:v>
                </c:pt>
                <c:pt idx="5764">
                  <c:v>25.497544585164121</c:v>
                </c:pt>
                <c:pt idx="5765">
                  <c:v>25.484621349185836</c:v>
                </c:pt>
                <c:pt idx="5766">
                  <c:v>25.471698113207548</c:v>
                </c:pt>
                <c:pt idx="5767">
                  <c:v>25.458774877229256</c:v>
                </c:pt>
                <c:pt idx="5768">
                  <c:v>25.439390023261826</c:v>
                </c:pt>
                <c:pt idx="5769">
                  <c:v>25.439390023261826</c:v>
                </c:pt>
                <c:pt idx="5770">
                  <c:v>25.413543551305246</c:v>
                </c:pt>
                <c:pt idx="5771">
                  <c:v>25.413543551305246</c:v>
                </c:pt>
                <c:pt idx="5772">
                  <c:v>25.394158697337815</c:v>
                </c:pt>
                <c:pt idx="5773">
                  <c:v>25.374773843370381</c:v>
                </c:pt>
                <c:pt idx="5774">
                  <c:v>25.374773843370381</c:v>
                </c:pt>
                <c:pt idx="5775">
                  <c:v>25.355388989402943</c:v>
                </c:pt>
                <c:pt idx="5776">
                  <c:v>25.342465753424658</c:v>
                </c:pt>
                <c:pt idx="5777">
                  <c:v>25.32954251744637</c:v>
                </c:pt>
                <c:pt idx="5778">
                  <c:v>25.290772809511502</c:v>
                </c:pt>
                <c:pt idx="5779">
                  <c:v>25.290772809511502</c:v>
                </c:pt>
                <c:pt idx="5780">
                  <c:v>25.290772809511502</c:v>
                </c:pt>
                <c:pt idx="5781">
                  <c:v>25.290772809511502</c:v>
                </c:pt>
                <c:pt idx="5782">
                  <c:v>25.290772809511502</c:v>
                </c:pt>
                <c:pt idx="5783">
                  <c:v>25.252003101576637</c:v>
                </c:pt>
                <c:pt idx="5784">
                  <c:v>25.239079865598345</c:v>
                </c:pt>
                <c:pt idx="5785">
                  <c:v>25.226156629620057</c:v>
                </c:pt>
                <c:pt idx="5786">
                  <c:v>25.206771775652626</c:v>
                </c:pt>
                <c:pt idx="5787">
                  <c:v>25.206771775652626</c:v>
                </c:pt>
                <c:pt idx="5788">
                  <c:v>25.187386921685189</c:v>
                </c:pt>
                <c:pt idx="5789">
                  <c:v>25.1744636857069</c:v>
                </c:pt>
                <c:pt idx="5790">
                  <c:v>25.161540449728616</c:v>
                </c:pt>
                <c:pt idx="5791">
                  <c:v>25.148617213750324</c:v>
                </c:pt>
                <c:pt idx="5792">
                  <c:v>25.135693977772032</c:v>
                </c:pt>
                <c:pt idx="5793">
                  <c:v>25.122770741793744</c:v>
                </c:pt>
                <c:pt idx="5794">
                  <c:v>25.109847505815459</c:v>
                </c:pt>
                <c:pt idx="5795">
                  <c:v>25.096924269837167</c:v>
                </c:pt>
                <c:pt idx="5796">
                  <c:v>25.084001033858875</c:v>
                </c:pt>
                <c:pt idx="5797">
                  <c:v>25.071077797880587</c:v>
                </c:pt>
                <c:pt idx="5798">
                  <c:v>25.058154561902303</c:v>
                </c:pt>
                <c:pt idx="5799">
                  <c:v>25.045231325924011</c:v>
                </c:pt>
                <c:pt idx="5800">
                  <c:v>25.032308089945722</c:v>
                </c:pt>
                <c:pt idx="5801">
                  <c:v>25.012923235978292</c:v>
                </c:pt>
                <c:pt idx="5802">
                  <c:v>25.012923235978292</c:v>
                </c:pt>
                <c:pt idx="5803">
                  <c:v>24.987076764021712</c:v>
                </c:pt>
                <c:pt idx="5804">
                  <c:v>24.987076764021712</c:v>
                </c:pt>
                <c:pt idx="5805">
                  <c:v>24.961230292065135</c:v>
                </c:pt>
                <c:pt idx="5806">
                  <c:v>24.961230292065135</c:v>
                </c:pt>
                <c:pt idx="5807">
                  <c:v>24.941845438097697</c:v>
                </c:pt>
                <c:pt idx="5808">
                  <c:v>24.928922202119409</c:v>
                </c:pt>
                <c:pt idx="5809">
                  <c:v>24.915998966141125</c:v>
                </c:pt>
                <c:pt idx="5810">
                  <c:v>24.903075730162833</c:v>
                </c:pt>
                <c:pt idx="5811">
                  <c:v>24.890152494184544</c:v>
                </c:pt>
                <c:pt idx="5812">
                  <c:v>24.877229258206253</c:v>
                </c:pt>
                <c:pt idx="5813">
                  <c:v>24.864306022227968</c:v>
                </c:pt>
                <c:pt idx="5814">
                  <c:v>24.851382786249676</c:v>
                </c:pt>
                <c:pt idx="5815">
                  <c:v>24.838459550271388</c:v>
                </c:pt>
                <c:pt idx="5816">
                  <c:v>24.819074696303957</c:v>
                </c:pt>
                <c:pt idx="5817">
                  <c:v>24.819074696303957</c:v>
                </c:pt>
                <c:pt idx="5818">
                  <c:v>24.79968984233652</c:v>
                </c:pt>
                <c:pt idx="5819">
                  <c:v>24.786766606358231</c:v>
                </c:pt>
                <c:pt idx="5820">
                  <c:v>24.773843370379943</c:v>
                </c:pt>
                <c:pt idx="5821">
                  <c:v>24.760920134401655</c:v>
                </c:pt>
                <c:pt idx="5822">
                  <c:v>24.747996898423366</c:v>
                </c:pt>
                <c:pt idx="5823">
                  <c:v>24.728612044455929</c:v>
                </c:pt>
                <c:pt idx="5824">
                  <c:v>24.728612044455929</c:v>
                </c:pt>
                <c:pt idx="5825">
                  <c:v>24.709227190488498</c:v>
                </c:pt>
                <c:pt idx="5826">
                  <c:v>24.69630395451021</c:v>
                </c:pt>
                <c:pt idx="5827">
                  <c:v>24.683380718531918</c:v>
                </c:pt>
                <c:pt idx="5828">
                  <c:v>24.67045748255363</c:v>
                </c:pt>
                <c:pt idx="5829">
                  <c:v>24.657534246575342</c:v>
                </c:pt>
                <c:pt idx="5830">
                  <c:v>24.644611010597053</c:v>
                </c:pt>
                <c:pt idx="5831">
                  <c:v>24.625226156629619</c:v>
                </c:pt>
                <c:pt idx="5832">
                  <c:v>24.625226156629619</c:v>
                </c:pt>
                <c:pt idx="5833">
                  <c:v>24.599379684673043</c:v>
                </c:pt>
                <c:pt idx="5834">
                  <c:v>24.599379684673043</c:v>
                </c:pt>
                <c:pt idx="5835">
                  <c:v>24.579994830705608</c:v>
                </c:pt>
                <c:pt idx="5836">
                  <c:v>24.56707159472732</c:v>
                </c:pt>
                <c:pt idx="5837">
                  <c:v>24.554148358749032</c:v>
                </c:pt>
                <c:pt idx="5838">
                  <c:v>24.54122512277074</c:v>
                </c:pt>
                <c:pt idx="5839">
                  <c:v>24.528301886792452</c:v>
                </c:pt>
                <c:pt idx="5840">
                  <c:v>24.508917032825021</c:v>
                </c:pt>
                <c:pt idx="5841">
                  <c:v>24.508917032825021</c:v>
                </c:pt>
                <c:pt idx="5842">
                  <c:v>24.489532178857587</c:v>
                </c:pt>
                <c:pt idx="5843">
                  <c:v>24.470147324890153</c:v>
                </c:pt>
                <c:pt idx="5844">
                  <c:v>24.470147324890153</c:v>
                </c:pt>
                <c:pt idx="5845">
                  <c:v>24.450762470922719</c:v>
                </c:pt>
                <c:pt idx="5846">
                  <c:v>24.43783923494443</c:v>
                </c:pt>
                <c:pt idx="5847">
                  <c:v>24.424915998966139</c:v>
                </c:pt>
                <c:pt idx="5848">
                  <c:v>24.411992762987854</c:v>
                </c:pt>
                <c:pt idx="5849">
                  <c:v>24.39260790902042</c:v>
                </c:pt>
                <c:pt idx="5850">
                  <c:v>24.39260790902042</c:v>
                </c:pt>
                <c:pt idx="5851">
                  <c:v>24.373223055052986</c:v>
                </c:pt>
                <c:pt idx="5852">
                  <c:v>24.360299819074697</c:v>
                </c:pt>
                <c:pt idx="5853">
                  <c:v>24.347376583096409</c:v>
                </c:pt>
                <c:pt idx="5854">
                  <c:v>24.334453347118117</c:v>
                </c:pt>
                <c:pt idx="5855">
                  <c:v>24.315068493150687</c:v>
                </c:pt>
                <c:pt idx="5856">
                  <c:v>24.315068493150687</c:v>
                </c:pt>
                <c:pt idx="5857">
                  <c:v>24.295683639183252</c:v>
                </c:pt>
                <c:pt idx="5858">
                  <c:v>24.282760403204961</c:v>
                </c:pt>
                <c:pt idx="5859">
                  <c:v>24.269837167226672</c:v>
                </c:pt>
                <c:pt idx="5860">
                  <c:v>24.250452313259242</c:v>
                </c:pt>
                <c:pt idx="5861">
                  <c:v>24.250452313259242</c:v>
                </c:pt>
                <c:pt idx="5862">
                  <c:v>24.231067459291808</c:v>
                </c:pt>
                <c:pt idx="5863">
                  <c:v>24.218144223313516</c:v>
                </c:pt>
                <c:pt idx="5864">
                  <c:v>24.205220987335231</c:v>
                </c:pt>
                <c:pt idx="5865">
                  <c:v>24.185836133367793</c:v>
                </c:pt>
                <c:pt idx="5866">
                  <c:v>24.185836133367793</c:v>
                </c:pt>
                <c:pt idx="5867">
                  <c:v>24.166451279400363</c:v>
                </c:pt>
                <c:pt idx="5868">
                  <c:v>24.147066425432929</c:v>
                </c:pt>
                <c:pt idx="5869">
                  <c:v>24.147066425432929</c:v>
                </c:pt>
                <c:pt idx="5870">
                  <c:v>24.127681571465494</c:v>
                </c:pt>
                <c:pt idx="5871">
                  <c:v>24.114758335487206</c:v>
                </c:pt>
                <c:pt idx="5872">
                  <c:v>24.101835099508918</c:v>
                </c:pt>
                <c:pt idx="5873">
                  <c:v>24.082450245541484</c:v>
                </c:pt>
                <c:pt idx="5874">
                  <c:v>24.082450245541484</c:v>
                </c:pt>
                <c:pt idx="5875">
                  <c:v>24.06306539157405</c:v>
                </c:pt>
                <c:pt idx="5876">
                  <c:v>24.050142155595761</c:v>
                </c:pt>
                <c:pt idx="5877">
                  <c:v>24.037218919617473</c:v>
                </c:pt>
                <c:pt idx="5878">
                  <c:v>24.024295683639181</c:v>
                </c:pt>
                <c:pt idx="5879">
                  <c:v>24.011372447660897</c:v>
                </c:pt>
                <c:pt idx="5880">
                  <c:v>23.998449211682605</c:v>
                </c:pt>
                <c:pt idx="5881">
                  <c:v>23.985525975704316</c:v>
                </c:pt>
                <c:pt idx="5882">
                  <c:v>23.972602739726025</c:v>
                </c:pt>
                <c:pt idx="5883">
                  <c:v>23.95967950374774</c:v>
                </c:pt>
                <c:pt idx="5884">
                  <c:v>23.946756267769452</c:v>
                </c:pt>
                <c:pt idx="5885">
                  <c:v>23.93383303179116</c:v>
                </c:pt>
                <c:pt idx="5886">
                  <c:v>23.920909795812872</c:v>
                </c:pt>
                <c:pt idx="5887">
                  <c:v>23.907986559834583</c:v>
                </c:pt>
                <c:pt idx="5888">
                  <c:v>23.895063323856295</c:v>
                </c:pt>
                <c:pt idx="5889">
                  <c:v>23.875678469888861</c:v>
                </c:pt>
                <c:pt idx="5890">
                  <c:v>23.875678469888861</c:v>
                </c:pt>
                <c:pt idx="5891">
                  <c:v>23.856293615921427</c:v>
                </c:pt>
                <c:pt idx="5892">
                  <c:v>23.843370379943138</c:v>
                </c:pt>
                <c:pt idx="5893">
                  <c:v>23.830447143964847</c:v>
                </c:pt>
                <c:pt idx="5894">
                  <c:v>23.817523907986558</c:v>
                </c:pt>
                <c:pt idx="5895">
                  <c:v>23.804600672008274</c:v>
                </c:pt>
                <c:pt idx="5896">
                  <c:v>23.791677436029982</c:v>
                </c:pt>
                <c:pt idx="5897">
                  <c:v>23.778754200051694</c:v>
                </c:pt>
                <c:pt idx="5898">
                  <c:v>23.765830964073402</c:v>
                </c:pt>
                <c:pt idx="5899">
                  <c:v>23.752907728095117</c:v>
                </c:pt>
                <c:pt idx="5900">
                  <c:v>23.739984492116825</c:v>
                </c:pt>
                <c:pt idx="5901">
                  <c:v>23.727061256138537</c:v>
                </c:pt>
                <c:pt idx="5902">
                  <c:v>23.714138020160249</c:v>
                </c:pt>
                <c:pt idx="5903">
                  <c:v>23.70121478418196</c:v>
                </c:pt>
                <c:pt idx="5904">
                  <c:v>23.688291548203672</c:v>
                </c:pt>
                <c:pt idx="5905">
                  <c:v>23.67536831222538</c:v>
                </c:pt>
                <c:pt idx="5906">
                  <c:v>23.662445076247092</c:v>
                </c:pt>
                <c:pt idx="5907">
                  <c:v>23.649521840268804</c:v>
                </c:pt>
                <c:pt idx="5908">
                  <c:v>23.636598604290516</c:v>
                </c:pt>
                <c:pt idx="5909">
                  <c:v>23.623675368312224</c:v>
                </c:pt>
                <c:pt idx="5910">
                  <c:v>23.610752132333936</c:v>
                </c:pt>
                <c:pt idx="5911">
                  <c:v>23.597828896355647</c:v>
                </c:pt>
                <c:pt idx="5912">
                  <c:v>23.584905660377359</c:v>
                </c:pt>
                <c:pt idx="5913">
                  <c:v>23.571982424399067</c:v>
                </c:pt>
                <c:pt idx="5914">
                  <c:v>23.559059188420779</c:v>
                </c:pt>
                <c:pt idx="5915">
                  <c:v>23.546135952442494</c:v>
                </c:pt>
                <c:pt idx="5916">
                  <c:v>23.533212716464202</c:v>
                </c:pt>
                <c:pt idx="5917">
                  <c:v>23.520289480485914</c:v>
                </c:pt>
                <c:pt idx="5918">
                  <c:v>23.507366244507626</c:v>
                </c:pt>
                <c:pt idx="5919">
                  <c:v>23.494443008529338</c:v>
                </c:pt>
                <c:pt idx="5920">
                  <c:v>23.468596536572758</c:v>
                </c:pt>
                <c:pt idx="5921">
                  <c:v>23.468596536572758</c:v>
                </c:pt>
                <c:pt idx="5922">
                  <c:v>23.468596536572758</c:v>
                </c:pt>
                <c:pt idx="5923">
                  <c:v>23.442750064616181</c:v>
                </c:pt>
                <c:pt idx="5924">
                  <c:v>23.429826828637889</c:v>
                </c:pt>
                <c:pt idx="5925">
                  <c:v>23.416903592659601</c:v>
                </c:pt>
                <c:pt idx="5926">
                  <c:v>23.403980356681313</c:v>
                </c:pt>
                <c:pt idx="5927">
                  <c:v>23.391057120703024</c:v>
                </c:pt>
                <c:pt idx="5928">
                  <c:v>23.378133884724736</c:v>
                </c:pt>
                <c:pt idx="5929">
                  <c:v>23.365210648746444</c:v>
                </c:pt>
                <c:pt idx="5930">
                  <c:v>23.352287412768156</c:v>
                </c:pt>
                <c:pt idx="5931">
                  <c:v>23.339364176789868</c:v>
                </c:pt>
                <c:pt idx="5932">
                  <c:v>23.32644094081158</c:v>
                </c:pt>
                <c:pt idx="5933">
                  <c:v>23.313517704833288</c:v>
                </c:pt>
                <c:pt idx="5934">
                  <c:v>23.300594468855003</c:v>
                </c:pt>
                <c:pt idx="5935">
                  <c:v>23.281209614887569</c:v>
                </c:pt>
                <c:pt idx="5936">
                  <c:v>23.281209614887569</c:v>
                </c:pt>
                <c:pt idx="5937">
                  <c:v>23.261824760920135</c:v>
                </c:pt>
                <c:pt idx="5938">
                  <c:v>23.248901524941846</c:v>
                </c:pt>
                <c:pt idx="5939">
                  <c:v>23.235978288963558</c:v>
                </c:pt>
                <c:pt idx="5940">
                  <c:v>23.223055052985266</c:v>
                </c:pt>
                <c:pt idx="5941">
                  <c:v>23.210131817006978</c:v>
                </c:pt>
                <c:pt idx="5942">
                  <c:v>23.19720858102869</c:v>
                </c:pt>
                <c:pt idx="5943">
                  <c:v>23.184285345050402</c:v>
                </c:pt>
                <c:pt idx="5944">
                  <c:v>23.17136210907211</c:v>
                </c:pt>
                <c:pt idx="5945">
                  <c:v>23.158438873093822</c:v>
                </c:pt>
                <c:pt idx="5946">
                  <c:v>23.145515637115533</c:v>
                </c:pt>
                <c:pt idx="5947">
                  <c:v>23.132592401137245</c:v>
                </c:pt>
                <c:pt idx="5948">
                  <c:v>23.119669165158957</c:v>
                </c:pt>
                <c:pt idx="5949">
                  <c:v>23.106745929180665</c:v>
                </c:pt>
                <c:pt idx="5950">
                  <c:v>23.09382269320238</c:v>
                </c:pt>
                <c:pt idx="5951">
                  <c:v>23.074437839234943</c:v>
                </c:pt>
                <c:pt idx="5952">
                  <c:v>23.074437839234943</c:v>
                </c:pt>
                <c:pt idx="5953">
                  <c:v>23.055052985267508</c:v>
                </c:pt>
                <c:pt idx="5954">
                  <c:v>23.035668131300078</c:v>
                </c:pt>
                <c:pt idx="5955">
                  <c:v>23.035668131300078</c:v>
                </c:pt>
                <c:pt idx="5956">
                  <c:v>23.016283277332644</c:v>
                </c:pt>
                <c:pt idx="5957">
                  <c:v>23.003360041354355</c:v>
                </c:pt>
                <c:pt idx="5958">
                  <c:v>22.990436805376067</c:v>
                </c:pt>
                <c:pt idx="5959">
                  <c:v>22.977513569397779</c:v>
                </c:pt>
                <c:pt idx="5960">
                  <c:v>22.964590333419487</c:v>
                </c:pt>
                <c:pt idx="5961">
                  <c:v>22.945205479452056</c:v>
                </c:pt>
                <c:pt idx="5962">
                  <c:v>22.945205479452056</c:v>
                </c:pt>
                <c:pt idx="5963">
                  <c:v>22.925820625484622</c:v>
                </c:pt>
                <c:pt idx="5964">
                  <c:v>22.906435771517188</c:v>
                </c:pt>
                <c:pt idx="5965">
                  <c:v>22.906435771517188</c:v>
                </c:pt>
                <c:pt idx="5966">
                  <c:v>22.887050917549754</c:v>
                </c:pt>
                <c:pt idx="5967">
                  <c:v>22.874127681571466</c:v>
                </c:pt>
                <c:pt idx="5968">
                  <c:v>22.861204445593177</c:v>
                </c:pt>
                <c:pt idx="5969">
                  <c:v>22.841819591625743</c:v>
                </c:pt>
                <c:pt idx="5970">
                  <c:v>22.841819591625743</c:v>
                </c:pt>
                <c:pt idx="5971">
                  <c:v>22.822434737658309</c:v>
                </c:pt>
                <c:pt idx="5972">
                  <c:v>22.803049883690875</c:v>
                </c:pt>
                <c:pt idx="5973">
                  <c:v>22.803049883690875</c:v>
                </c:pt>
                <c:pt idx="5974">
                  <c:v>22.783665029723444</c:v>
                </c:pt>
                <c:pt idx="5975">
                  <c:v>22.770741793745152</c:v>
                </c:pt>
                <c:pt idx="5976">
                  <c:v>22.757818557766864</c:v>
                </c:pt>
                <c:pt idx="5977">
                  <c:v>22.744895321788576</c:v>
                </c:pt>
                <c:pt idx="5978">
                  <c:v>22.731972085810288</c:v>
                </c:pt>
                <c:pt idx="5979">
                  <c:v>22.719048849831999</c:v>
                </c:pt>
                <c:pt idx="5980">
                  <c:v>22.706125613853708</c:v>
                </c:pt>
                <c:pt idx="5981">
                  <c:v>22.693202377875423</c:v>
                </c:pt>
                <c:pt idx="5982">
                  <c:v>22.680279141897131</c:v>
                </c:pt>
                <c:pt idx="5983">
                  <c:v>22.667355905918843</c:v>
                </c:pt>
                <c:pt idx="5984">
                  <c:v>22.654432669940551</c:v>
                </c:pt>
                <c:pt idx="5985">
                  <c:v>22.641509433962266</c:v>
                </c:pt>
                <c:pt idx="5986">
                  <c:v>22.628586197983974</c:v>
                </c:pt>
                <c:pt idx="5987">
                  <c:v>22.615662962005686</c:v>
                </c:pt>
                <c:pt idx="5988">
                  <c:v>22.596278108038252</c:v>
                </c:pt>
                <c:pt idx="5989">
                  <c:v>22.596278108038252</c:v>
                </c:pt>
                <c:pt idx="5990">
                  <c:v>22.576893254070821</c:v>
                </c:pt>
                <c:pt idx="5991">
                  <c:v>22.56397001809253</c:v>
                </c:pt>
                <c:pt idx="5992">
                  <c:v>22.551046782114241</c:v>
                </c:pt>
                <c:pt idx="5993">
                  <c:v>22.538123546135953</c:v>
                </c:pt>
                <c:pt idx="5994">
                  <c:v>22.525200310157665</c:v>
                </c:pt>
                <c:pt idx="5995">
                  <c:v>22.492892220211942</c:v>
                </c:pt>
                <c:pt idx="5996">
                  <c:v>22.492892220211942</c:v>
                </c:pt>
                <c:pt idx="5997">
                  <c:v>22.492892220211942</c:v>
                </c:pt>
                <c:pt idx="5998">
                  <c:v>22.492892220211942</c:v>
                </c:pt>
                <c:pt idx="5999">
                  <c:v>22.460584130266216</c:v>
                </c:pt>
                <c:pt idx="6000">
                  <c:v>22.447660894287928</c:v>
                </c:pt>
                <c:pt idx="6001">
                  <c:v>22.434737658309643</c:v>
                </c:pt>
                <c:pt idx="6002">
                  <c:v>22.421814422331352</c:v>
                </c:pt>
                <c:pt idx="6003">
                  <c:v>22.408891186353063</c:v>
                </c:pt>
                <c:pt idx="6004">
                  <c:v>22.395967950374775</c:v>
                </c:pt>
                <c:pt idx="6005">
                  <c:v>22.383044714396487</c:v>
                </c:pt>
                <c:pt idx="6006">
                  <c:v>22.370121478418195</c:v>
                </c:pt>
                <c:pt idx="6007">
                  <c:v>22.357198242439907</c:v>
                </c:pt>
                <c:pt idx="6008">
                  <c:v>22.344275006461618</c:v>
                </c:pt>
                <c:pt idx="6009">
                  <c:v>22.33135177048333</c:v>
                </c:pt>
                <c:pt idx="6010">
                  <c:v>22.318428534505038</c:v>
                </c:pt>
                <c:pt idx="6011">
                  <c:v>22.30550529852675</c:v>
                </c:pt>
                <c:pt idx="6012">
                  <c:v>22.28612044455932</c:v>
                </c:pt>
                <c:pt idx="6013">
                  <c:v>22.28612044455932</c:v>
                </c:pt>
                <c:pt idx="6014">
                  <c:v>22.266735590591885</c:v>
                </c:pt>
                <c:pt idx="6015">
                  <c:v>22.253812354613594</c:v>
                </c:pt>
                <c:pt idx="6016">
                  <c:v>22.240889118635305</c:v>
                </c:pt>
                <c:pt idx="6017">
                  <c:v>22.227965882657017</c:v>
                </c:pt>
                <c:pt idx="6018">
                  <c:v>22.215042646678729</c:v>
                </c:pt>
                <c:pt idx="6019">
                  <c:v>22.202119410700437</c:v>
                </c:pt>
                <c:pt idx="6020">
                  <c:v>22.189196174722152</c:v>
                </c:pt>
                <c:pt idx="6021">
                  <c:v>22.176272938743864</c:v>
                </c:pt>
                <c:pt idx="6022">
                  <c:v>22.163349702765572</c:v>
                </c:pt>
                <c:pt idx="6023">
                  <c:v>22.150426466787284</c:v>
                </c:pt>
                <c:pt idx="6024">
                  <c:v>22.137503230808996</c:v>
                </c:pt>
                <c:pt idx="6025">
                  <c:v>22.124579994830707</c:v>
                </c:pt>
                <c:pt idx="6026">
                  <c:v>22.111656758852416</c:v>
                </c:pt>
                <c:pt idx="6027">
                  <c:v>22.098733522874127</c:v>
                </c:pt>
                <c:pt idx="6028">
                  <c:v>22.085810286895839</c:v>
                </c:pt>
                <c:pt idx="6029">
                  <c:v>22.072887050917551</c:v>
                </c:pt>
                <c:pt idx="6030">
                  <c:v>22.059963814939259</c:v>
                </c:pt>
                <c:pt idx="6031">
                  <c:v>22.047040578960971</c:v>
                </c:pt>
                <c:pt idx="6032">
                  <c:v>22.034117342982682</c:v>
                </c:pt>
                <c:pt idx="6033">
                  <c:v>22.008270871026106</c:v>
                </c:pt>
                <c:pt idx="6034">
                  <c:v>22.008270871026106</c:v>
                </c:pt>
                <c:pt idx="6035">
                  <c:v>22.008270871026106</c:v>
                </c:pt>
                <c:pt idx="6036">
                  <c:v>21.982424399069529</c:v>
                </c:pt>
                <c:pt idx="6037">
                  <c:v>21.969501163091238</c:v>
                </c:pt>
                <c:pt idx="6038">
                  <c:v>21.956577927112949</c:v>
                </c:pt>
                <c:pt idx="6039">
                  <c:v>21.943654691134657</c:v>
                </c:pt>
                <c:pt idx="6040">
                  <c:v>21.930731455156373</c:v>
                </c:pt>
                <c:pt idx="6041">
                  <c:v>21.917808219178081</c:v>
                </c:pt>
                <c:pt idx="6042">
                  <c:v>21.898423365210647</c:v>
                </c:pt>
                <c:pt idx="6043">
                  <c:v>21.898423365210647</c:v>
                </c:pt>
                <c:pt idx="6044">
                  <c:v>21.879038511243216</c:v>
                </c:pt>
                <c:pt idx="6045">
                  <c:v>21.866115275264928</c:v>
                </c:pt>
                <c:pt idx="6046">
                  <c:v>21.853192039286636</c:v>
                </c:pt>
                <c:pt idx="6047">
                  <c:v>21.840268803308348</c:v>
                </c:pt>
                <c:pt idx="6048">
                  <c:v>21.82734556733006</c:v>
                </c:pt>
                <c:pt idx="6049">
                  <c:v>21.807960713362625</c:v>
                </c:pt>
                <c:pt idx="6050">
                  <c:v>21.807960713362625</c:v>
                </c:pt>
                <c:pt idx="6051">
                  <c:v>21.788575859395191</c:v>
                </c:pt>
                <c:pt idx="6052">
                  <c:v>21.775652623416903</c:v>
                </c:pt>
                <c:pt idx="6053">
                  <c:v>21.762729387438615</c:v>
                </c:pt>
                <c:pt idx="6054">
                  <c:v>21.749806151460326</c:v>
                </c:pt>
                <c:pt idx="6055">
                  <c:v>21.736882915482035</c:v>
                </c:pt>
                <c:pt idx="6056">
                  <c:v>21.72395967950375</c:v>
                </c:pt>
                <c:pt idx="6057">
                  <c:v>21.711036443525458</c:v>
                </c:pt>
                <c:pt idx="6058">
                  <c:v>21.69811320754717</c:v>
                </c:pt>
                <c:pt idx="6059">
                  <c:v>21.685189971568882</c:v>
                </c:pt>
                <c:pt idx="6060">
                  <c:v>21.672266735590593</c:v>
                </c:pt>
                <c:pt idx="6061">
                  <c:v>21.659343499612302</c:v>
                </c:pt>
                <c:pt idx="6062">
                  <c:v>21.646420263634013</c:v>
                </c:pt>
                <c:pt idx="6063">
                  <c:v>21.633497027655725</c:v>
                </c:pt>
                <c:pt idx="6064">
                  <c:v>21.620573791677437</c:v>
                </c:pt>
                <c:pt idx="6065">
                  <c:v>21.607650555699148</c:v>
                </c:pt>
                <c:pt idx="6066">
                  <c:v>21.594727319720857</c:v>
                </c:pt>
                <c:pt idx="6067">
                  <c:v>21.581804083742568</c:v>
                </c:pt>
                <c:pt idx="6068">
                  <c:v>21.56888084776428</c:v>
                </c:pt>
                <c:pt idx="6069">
                  <c:v>21.555957611785992</c:v>
                </c:pt>
                <c:pt idx="6070">
                  <c:v>21.5430343758077</c:v>
                </c:pt>
                <c:pt idx="6071">
                  <c:v>21.530111139829415</c:v>
                </c:pt>
                <c:pt idx="6072">
                  <c:v>21.517187903851124</c:v>
                </c:pt>
                <c:pt idx="6073">
                  <c:v>21.504264667872835</c:v>
                </c:pt>
                <c:pt idx="6074">
                  <c:v>21.491341431894543</c:v>
                </c:pt>
                <c:pt idx="6075">
                  <c:v>21.478418195916259</c:v>
                </c:pt>
                <c:pt idx="6076">
                  <c:v>21.465494959937971</c:v>
                </c:pt>
                <c:pt idx="6077">
                  <c:v>21.452571723959679</c:v>
                </c:pt>
                <c:pt idx="6078">
                  <c:v>21.433186869992245</c:v>
                </c:pt>
                <c:pt idx="6079">
                  <c:v>21.433186869992245</c:v>
                </c:pt>
                <c:pt idx="6080">
                  <c:v>21.413802016024814</c:v>
                </c:pt>
                <c:pt idx="6081">
                  <c:v>21.400878780046522</c:v>
                </c:pt>
                <c:pt idx="6082">
                  <c:v>21.387955544068234</c:v>
                </c:pt>
                <c:pt idx="6083">
                  <c:v>21.375032308089946</c:v>
                </c:pt>
                <c:pt idx="6084">
                  <c:v>21.362109072111657</c:v>
                </c:pt>
                <c:pt idx="6085">
                  <c:v>21.349185836133369</c:v>
                </c:pt>
                <c:pt idx="6086">
                  <c:v>21.336262600155077</c:v>
                </c:pt>
                <c:pt idx="6087">
                  <c:v>21.323339364176793</c:v>
                </c:pt>
                <c:pt idx="6088">
                  <c:v>21.310416128198501</c:v>
                </c:pt>
                <c:pt idx="6089">
                  <c:v>21.297492892220212</c:v>
                </c:pt>
                <c:pt idx="6090">
                  <c:v>21.284569656241921</c:v>
                </c:pt>
                <c:pt idx="6091">
                  <c:v>21.271646420263636</c:v>
                </c:pt>
                <c:pt idx="6092">
                  <c:v>21.252261566296202</c:v>
                </c:pt>
                <c:pt idx="6093">
                  <c:v>21.252261566296202</c:v>
                </c:pt>
                <c:pt idx="6094">
                  <c:v>21.232876712328768</c:v>
                </c:pt>
                <c:pt idx="6095">
                  <c:v>21.219953476350479</c:v>
                </c:pt>
                <c:pt idx="6096">
                  <c:v>21.207030240372191</c:v>
                </c:pt>
                <c:pt idx="6097">
                  <c:v>21.194107004393899</c:v>
                </c:pt>
                <c:pt idx="6098">
                  <c:v>21.174722150426469</c:v>
                </c:pt>
                <c:pt idx="6099">
                  <c:v>21.174722150426469</c:v>
                </c:pt>
                <c:pt idx="6100">
                  <c:v>21.155337296459034</c:v>
                </c:pt>
                <c:pt idx="6101">
                  <c:v>21.1359524424916</c:v>
                </c:pt>
                <c:pt idx="6102">
                  <c:v>21.1359524424916</c:v>
                </c:pt>
                <c:pt idx="6103">
                  <c:v>21.110105970535024</c:v>
                </c:pt>
                <c:pt idx="6104">
                  <c:v>21.110105970535024</c:v>
                </c:pt>
                <c:pt idx="6105">
                  <c:v>21.090721116567586</c:v>
                </c:pt>
                <c:pt idx="6106">
                  <c:v>21.077797880589301</c:v>
                </c:pt>
                <c:pt idx="6107">
                  <c:v>21.064874644611013</c:v>
                </c:pt>
                <c:pt idx="6108">
                  <c:v>21.051951408632721</c:v>
                </c:pt>
                <c:pt idx="6109">
                  <c:v>21.039028172654433</c:v>
                </c:pt>
                <c:pt idx="6110">
                  <c:v>21.026104936676145</c:v>
                </c:pt>
                <c:pt idx="6111">
                  <c:v>21.006720082708711</c:v>
                </c:pt>
                <c:pt idx="6112">
                  <c:v>21.006720082708711</c:v>
                </c:pt>
                <c:pt idx="6113">
                  <c:v>20.987335228741276</c:v>
                </c:pt>
                <c:pt idx="6114">
                  <c:v>20.974411992762988</c:v>
                </c:pt>
                <c:pt idx="6115">
                  <c:v>20.9614887567847</c:v>
                </c:pt>
                <c:pt idx="6116">
                  <c:v>20.948565520806408</c:v>
                </c:pt>
                <c:pt idx="6117">
                  <c:v>20.929180666838974</c:v>
                </c:pt>
                <c:pt idx="6118">
                  <c:v>20.929180666838974</c:v>
                </c:pt>
                <c:pt idx="6119">
                  <c:v>20.909795812871543</c:v>
                </c:pt>
                <c:pt idx="6120">
                  <c:v>20.896872576893255</c:v>
                </c:pt>
                <c:pt idx="6121">
                  <c:v>20.883949340914963</c:v>
                </c:pt>
                <c:pt idx="6122">
                  <c:v>20.864564486947533</c:v>
                </c:pt>
                <c:pt idx="6123">
                  <c:v>20.864564486947533</c:v>
                </c:pt>
                <c:pt idx="6124">
                  <c:v>20.845179632980098</c:v>
                </c:pt>
                <c:pt idx="6125">
                  <c:v>20.832256397001807</c:v>
                </c:pt>
                <c:pt idx="6126">
                  <c:v>20.819333161023522</c:v>
                </c:pt>
                <c:pt idx="6127">
                  <c:v>20.80640992504523</c:v>
                </c:pt>
                <c:pt idx="6128">
                  <c:v>20.787025071077796</c:v>
                </c:pt>
                <c:pt idx="6129">
                  <c:v>20.787025071077796</c:v>
                </c:pt>
                <c:pt idx="6130">
                  <c:v>20.767640217110365</c:v>
                </c:pt>
                <c:pt idx="6131">
                  <c:v>20.754716981132077</c:v>
                </c:pt>
                <c:pt idx="6132">
                  <c:v>20.741793745153785</c:v>
                </c:pt>
                <c:pt idx="6133">
                  <c:v>20.728870509175497</c:v>
                </c:pt>
                <c:pt idx="6134">
                  <c:v>20.715947273197209</c:v>
                </c:pt>
                <c:pt idx="6135">
                  <c:v>20.696562419229775</c:v>
                </c:pt>
                <c:pt idx="6136">
                  <c:v>20.696562419229775</c:v>
                </c:pt>
                <c:pt idx="6137">
                  <c:v>20.67717756526234</c:v>
                </c:pt>
                <c:pt idx="6138">
                  <c:v>20.664254329284052</c:v>
                </c:pt>
                <c:pt idx="6139">
                  <c:v>20.651331093305764</c:v>
                </c:pt>
                <c:pt idx="6140">
                  <c:v>20.63194623933833</c:v>
                </c:pt>
                <c:pt idx="6141">
                  <c:v>20.63194623933833</c:v>
                </c:pt>
                <c:pt idx="6142">
                  <c:v>20.612561385370899</c:v>
                </c:pt>
                <c:pt idx="6143">
                  <c:v>20.599638149392607</c:v>
                </c:pt>
                <c:pt idx="6144">
                  <c:v>20.586714913414319</c:v>
                </c:pt>
                <c:pt idx="6145">
                  <c:v>20.573791677436031</c:v>
                </c:pt>
                <c:pt idx="6146">
                  <c:v>20.560868441457743</c:v>
                </c:pt>
                <c:pt idx="6147">
                  <c:v>20.547945205479451</c:v>
                </c:pt>
                <c:pt idx="6148">
                  <c:v>20.535021969501162</c:v>
                </c:pt>
                <c:pt idx="6149">
                  <c:v>20.522098733522874</c:v>
                </c:pt>
                <c:pt idx="6150">
                  <c:v>20.509175497544586</c:v>
                </c:pt>
                <c:pt idx="6151">
                  <c:v>20.496252261566298</c:v>
                </c:pt>
                <c:pt idx="6152">
                  <c:v>20.47686740759886</c:v>
                </c:pt>
                <c:pt idx="6153">
                  <c:v>20.47686740759886</c:v>
                </c:pt>
                <c:pt idx="6154">
                  <c:v>20.457482553631429</c:v>
                </c:pt>
                <c:pt idx="6155">
                  <c:v>20.444559317653141</c:v>
                </c:pt>
                <c:pt idx="6156">
                  <c:v>20.425174463685707</c:v>
                </c:pt>
                <c:pt idx="6157">
                  <c:v>20.425174463685707</c:v>
                </c:pt>
                <c:pt idx="6158">
                  <c:v>20.405789609718273</c:v>
                </c:pt>
                <c:pt idx="6159">
                  <c:v>20.392866373739984</c:v>
                </c:pt>
                <c:pt idx="6160">
                  <c:v>20.379943137761696</c:v>
                </c:pt>
                <c:pt idx="6161">
                  <c:v>20.367019901783408</c:v>
                </c:pt>
                <c:pt idx="6162">
                  <c:v>20.35409666580512</c:v>
                </c:pt>
                <c:pt idx="6163">
                  <c:v>20.341173429826828</c:v>
                </c:pt>
                <c:pt idx="6164">
                  <c:v>20.32825019384854</c:v>
                </c:pt>
                <c:pt idx="6165">
                  <c:v>20.315326957870251</c:v>
                </c:pt>
                <c:pt idx="6166">
                  <c:v>20.295942103902817</c:v>
                </c:pt>
                <c:pt idx="6167">
                  <c:v>20.295942103902817</c:v>
                </c:pt>
                <c:pt idx="6168">
                  <c:v>20.276557249935383</c:v>
                </c:pt>
                <c:pt idx="6169">
                  <c:v>20.263634013957095</c:v>
                </c:pt>
                <c:pt idx="6170">
                  <c:v>20.250710777978806</c:v>
                </c:pt>
                <c:pt idx="6171">
                  <c:v>20.231325924011372</c:v>
                </c:pt>
                <c:pt idx="6172">
                  <c:v>20.231325924011372</c:v>
                </c:pt>
                <c:pt idx="6173">
                  <c:v>20.211941070043942</c:v>
                </c:pt>
                <c:pt idx="6174">
                  <c:v>20.192556216076504</c:v>
                </c:pt>
                <c:pt idx="6175">
                  <c:v>20.192556216076504</c:v>
                </c:pt>
                <c:pt idx="6176">
                  <c:v>20.17317136210907</c:v>
                </c:pt>
                <c:pt idx="6177">
                  <c:v>20.160248126130785</c:v>
                </c:pt>
                <c:pt idx="6178">
                  <c:v>20.147324890152493</c:v>
                </c:pt>
                <c:pt idx="6179">
                  <c:v>20.134401654174205</c:v>
                </c:pt>
                <c:pt idx="6180">
                  <c:v>20.121478418195913</c:v>
                </c:pt>
                <c:pt idx="6181">
                  <c:v>20.108555182217628</c:v>
                </c:pt>
                <c:pt idx="6182">
                  <c:v>20.09563194623934</c:v>
                </c:pt>
                <c:pt idx="6183">
                  <c:v>20.082708710261048</c:v>
                </c:pt>
                <c:pt idx="6184">
                  <c:v>20.06978547428276</c:v>
                </c:pt>
                <c:pt idx="6185">
                  <c:v>20.056862238304472</c:v>
                </c:pt>
                <c:pt idx="6186">
                  <c:v>20.043939002326184</c:v>
                </c:pt>
                <c:pt idx="6187">
                  <c:v>20.031015766347892</c:v>
                </c:pt>
                <c:pt idx="6188">
                  <c:v>20.018092530369604</c:v>
                </c:pt>
                <c:pt idx="6189">
                  <c:v>20.005169294391315</c:v>
                </c:pt>
                <c:pt idx="6190">
                  <c:v>19.992246058413027</c:v>
                </c:pt>
                <c:pt idx="6191">
                  <c:v>19.972861204445593</c:v>
                </c:pt>
                <c:pt idx="6192">
                  <c:v>19.972861204445593</c:v>
                </c:pt>
                <c:pt idx="6193">
                  <c:v>19.953476350478162</c:v>
                </c:pt>
                <c:pt idx="6194">
                  <c:v>19.94055311449987</c:v>
                </c:pt>
                <c:pt idx="6195">
                  <c:v>19.927629878521582</c:v>
                </c:pt>
                <c:pt idx="6196">
                  <c:v>19.914706642543294</c:v>
                </c:pt>
                <c:pt idx="6197">
                  <c:v>19.89532178857586</c:v>
                </c:pt>
                <c:pt idx="6198">
                  <c:v>19.89532178857586</c:v>
                </c:pt>
                <c:pt idx="6199">
                  <c:v>19.875936934608426</c:v>
                </c:pt>
                <c:pt idx="6200">
                  <c:v>19.856552080640995</c:v>
                </c:pt>
                <c:pt idx="6201">
                  <c:v>19.856552080640995</c:v>
                </c:pt>
                <c:pt idx="6202">
                  <c:v>19.837167226673557</c:v>
                </c:pt>
                <c:pt idx="6203">
                  <c:v>19.824243990695269</c:v>
                </c:pt>
                <c:pt idx="6204">
                  <c:v>19.811320754716981</c:v>
                </c:pt>
                <c:pt idx="6205">
                  <c:v>19.798397518738692</c:v>
                </c:pt>
                <c:pt idx="6206">
                  <c:v>19.785474282760404</c:v>
                </c:pt>
                <c:pt idx="6207">
                  <c:v>19.772551046782112</c:v>
                </c:pt>
                <c:pt idx="6208">
                  <c:v>19.759627810803828</c:v>
                </c:pt>
                <c:pt idx="6209">
                  <c:v>19.746704574825536</c:v>
                </c:pt>
                <c:pt idx="6210">
                  <c:v>19.733781338847248</c:v>
                </c:pt>
                <c:pt idx="6211">
                  <c:v>19.720858102868956</c:v>
                </c:pt>
                <c:pt idx="6212">
                  <c:v>19.707934866890671</c:v>
                </c:pt>
                <c:pt idx="6213">
                  <c:v>19.695011630912383</c:v>
                </c:pt>
                <c:pt idx="6214">
                  <c:v>19.682088394934091</c:v>
                </c:pt>
                <c:pt idx="6215">
                  <c:v>19.669165158955803</c:v>
                </c:pt>
                <c:pt idx="6216">
                  <c:v>19.656241922977514</c:v>
                </c:pt>
                <c:pt idx="6217">
                  <c:v>19.643318686999226</c:v>
                </c:pt>
                <c:pt idx="6218">
                  <c:v>19.630395451020934</c:v>
                </c:pt>
                <c:pt idx="6219">
                  <c:v>19.617472215042646</c:v>
                </c:pt>
                <c:pt idx="6220">
                  <c:v>19.604548979064358</c:v>
                </c:pt>
                <c:pt idx="6221">
                  <c:v>19.59162574308607</c:v>
                </c:pt>
                <c:pt idx="6222">
                  <c:v>19.578702507107778</c:v>
                </c:pt>
                <c:pt idx="6223">
                  <c:v>19.56577927112949</c:v>
                </c:pt>
                <c:pt idx="6224">
                  <c:v>19.552856035151205</c:v>
                </c:pt>
                <c:pt idx="6225">
                  <c:v>19.539932799172913</c:v>
                </c:pt>
                <c:pt idx="6226">
                  <c:v>19.527009563194625</c:v>
                </c:pt>
                <c:pt idx="6227">
                  <c:v>19.514086327216333</c:v>
                </c:pt>
                <c:pt idx="6228">
                  <c:v>19.501163091238048</c:v>
                </c:pt>
                <c:pt idx="6229">
                  <c:v>19.488239855259756</c:v>
                </c:pt>
                <c:pt idx="6230">
                  <c:v>19.475316619281468</c:v>
                </c:pt>
                <c:pt idx="6231">
                  <c:v>19.46239338330318</c:v>
                </c:pt>
                <c:pt idx="6232">
                  <c:v>19.449470147324892</c:v>
                </c:pt>
                <c:pt idx="6233">
                  <c:v>19.430085293357457</c:v>
                </c:pt>
                <c:pt idx="6234">
                  <c:v>19.430085293357457</c:v>
                </c:pt>
                <c:pt idx="6235">
                  <c:v>19.404238821400881</c:v>
                </c:pt>
                <c:pt idx="6236">
                  <c:v>19.404238821400881</c:v>
                </c:pt>
                <c:pt idx="6237">
                  <c:v>19.384853967433447</c:v>
                </c:pt>
                <c:pt idx="6238">
                  <c:v>19.371930731455155</c:v>
                </c:pt>
                <c:pt idx="6239">
                  <c:v>19.359007495476867</c:v>
                </c:pt>
                <c:pt idx="6240">
                  <c:v>19.346084259498578</c:v>
                </c:pt>
                <c:pt idx="6241">
                  <c:v>19.33316102352029</c:v>
                </c:pt>
                <c:pt idx="6242">
                  <c:v>19.320237787541998</c:v>
                </c:pt>
                <c:pt idx="6243">
                  <c:v>19.300852933574568</c:v>
                </c:pt>
                <c:pt idx="6244">
                  <c:v>19.300852933574568</c:v>
                </c:pt>
                <c:pt idx="6245">
                  <c:v>19.275006461617988</c:v>
                </c:pt>
                <c:pt idx="6246">
                  <c:v>19.275006461617988</c:v>
                </c:pt>
                <c:pt idx="6247">
                  <c:v>19.255621607650557</c:v>
                </c:pt>
                <c:pt idx="6248">
                  <c:v>19.242698371672269</c:v>
                </c:pt>
                <c:pt idx="6249">
                  <c:v>19.229775135693977</c:v>
                </c:pt>
                <c:pt idx="6250">
                  <c:v>19.210390281726543</c:v>
                </c:pt>
                <c:pt idx="6251">
                  <c:v>19.210390281726543</c:v>
                </c:pt>
                <c:pt idx="6252">
                  <c:v>19.191005427759112</c:v>
                </c:pt>
                <c:pt idx="6253">
                  <c:v>19.17808219178082</c:v>
                </c:pt>
                <c:pt idx="6254">
                  <c:v>19.165158955802532</c:v>
                </c:pt>
                <c:pt idx="6255">
                  <c:v>19.145774101835102</c:v>
                </c:pt>
                <c:pt idx="6256">
                  <c:v>19.145774101835102</c:v>
                </c:pt>
                <c:pt idx="6257">
                  <c:v>19.126389247867667</c:v>
                </c:pt>
                <c:pt idx="6258">
                  <c:v>19.107004393900233</c:v>
                </c:pt>
                <c:pt idx="6259">
                  <c:v>19.107004393900233</c:v>
                </c:pt>
                <c:pt idx="6260">
                  <c:v>19.087619539932799</c:v>
                </c:pt>
                <c:pt idx="6261">
                  <c:v>19.074696303954511</c:v>
                </c:pt>
                <c:pt idx="6262">
                  <c:v>19.061773067976219</c:v>
                </c:pt>
                <c:pt idx="6263">
                  <c:v>19.042388214008788</c:v>
                </c:pt>
                <c:pt idx="6264">
                  <c:v>19.042388214008788</c:v>
                </c:pt>
                <c:pt idx="6265">
                  <c:v>19.023003360041354</c:v>
                </c:pt>
                <c:pt idx="6266">
                  <c:v>19.010080124063062</c:v>
                </c:pt>
                <c:pt idx="6267">
                  <c:v>18.997156888084778</c:v>
                </c:pt>
                <c:pt idx="6268">
                  <c:v>18.984233652106489</c:v>
                </c:pt>
                <c:pt idx="6269">
                  <c:v>18.971310416128198</c:v>
                </c:pt>
                <c:pt idx="6270">
                  <c:v>18.958387180149909</c:v>
                </c:pt>
                <c:pt idx="6271">
                  <c:v>18.932540708193333</c:v>
                </c:pt>
                <c:pt idx="6272">
                  <c:v>18.932540708193333</c:v>
                </c:pt>
                <c:pt idx="6273">
                  <c:v>18.932540708193333</c:v>
                </c:pt>
                <c:pt idx="6274">
                  <c:v>18.906694236236753</c:v>
                </c:pt>
                <c:pt idx="6275">
                  <c:v>18.893771000258464</c:v>
                </c:pt>
                <c:pt idx="6276">
                  <c:v>18.880847764280176</c:v>
                </c:pt>
                <c:pt idx="6277">
                  <c:v>18.867924528301888</c:v>
                </c:pt>
                <c:pt idx="6278">
                  <c:v>18.855001292323596</c:v>
                </c:pt>
                <c:pt idx="6279">
                  <c:v>18.842078056345311</c:v>
                </c:pt>
                <c:pt idx="6280">
                  <c:v>18.82915482036702</c:v>
                </c:pt>
                <c:pt idx="6281">
                  <c:v>18.816231584388731</c:v>
                </c:pt>
                <c:pt idx="6282">
                  <c:v>18.80330834841044</c:v>
                </c:pt>
                <c:pt idx="6283">
                  <c:v>18.790385112432155</c:v>
                </c:pt>
                <c:pt idx="6284">
                  <c:v>18.777461876453863</c:v>
                </c:pt>
                <c:pt idx="6285">
                  <c:v>18.764538640475575</c:v>
                </c:pt>
                <c:pt idx="6286">
                  <c:v>18.751615404497286</c:v>
                </c:pt>
                <c:pt idx="6287">
                  <c:v>18.738692168518998</c:v>
                </c:pt>
                <c:pt idx="6288">
                  <c:v>18.712845696562418</c:v>
                </c:pt>
                <c:pt idx="6289">
                  <c:v>18.712845696562418</c:v>
                </c:pt>
                <c:pt idx="6290">
                  <c:v>18.712845696562418</c:v>
                </c:pt>
                <c:pt idx="6291">
                  <c:v>18.686999224605842</c:v>
                </c:pt>
                <c:pt idx="6292">
                  <c:v>18.674075988627553</c:v>
                </c:pt>
                <c:pt idx="6293">
                  <c:v>18.661152752649262</c:v>
                </c:pt>
                <c:pt idx="6294">
                  <c:v>18.648229516670973</c:v>
                </c:pt>
                <c:pt idx="6295">
                  <c:v>18.635306280692685</c:v>
                </c:pt>
                <c:pt idx="6296">
                  <c:v>18.622383044714397</c:v>
                </c:pt>
                <c:pt idx="6297">
                  <c:v>18.602998190746963</c:v>
                </c:pt>
                <c:pt idx="6298">
                  <c:v>18.602998190746963</c:v>
                </c:pt>
                <c:pt idx="6299">
                  <c:v>18.583613336779532</c:v>
                </c:pt>
                <c:pt idx="6300">
                  <c:v>18.564228482812094</c:v>
                </c:pt>
                <c:pt idx="6301">
                  <c:v>18.564228482812094</c:v>
                </c:pt>
                <c:pt idx="6302">
                  <c:v>18.544843628844664</c:v>
                </c:pt>
                <c:pt idx="6303">
                  <c:v>18.531920392866375</c:v>
                </c:pt>
                <c:pt idx="6304">
                  <c:v>18.512535538898941</c:v>
                </c:pt>
                <c:pt idx="6305">
                  <c:v>18.512535538898941</c:v>
                </c:pt>
                <c:pt idx="6306">
                  <c:v>18.493150684931507</c:v>
                </c:pt>
                <c:pt idx="6307">
                  <c:v>18.480227448953219</c:v>
                </c:pt>
                <c:pt idx="6308">
                  <c:v>18.460842594985785</c:v>
                </c:pt>
                <c:pt idx="6309">
                  <c:v>18.460842594985785</c:v>
                </c:pt>
                <c:pt idx="6310">
                  <c:v>18.441457741018354</c:v>
                </c:pt>
                <c:pt idx="6311">
                  <c:v>18.428534505040062</c:v>
                </c:pt>
                <c:pt idx="6312">
                  <c:v>18.415611269061774</c:v>
                </c:pt>
                <c:pt idx="6313">
                  <c:v>18.402688033083482</c:v>
                </c:pt>
                <c:pt idx="6314">
                  <c:v>18.389764797105197</c:v>
                </c:pt>
                <c:pt idx="6315">
                  <c:v>18.370379943137763</c:v>
                </c:pt>
                <c:pt idx="6316">
                  <c:v>18.370379943137763</c:v>
                </c:pt>
                <c:pt idx="6317">
                  <c:v>18.350995089170326</c:v>
                </c:pt>
                <c:pt idx="6318">
                  <c:v>18.338071853192041</c:v>
                </c:pt>
                <c:pt idx="6319">
                  <c:v>18.325148617213749</c:v>
                </c:pt>
                <c:pt idx="6320">
                  <c:v>18.312225381235461</c:v>
                </c:pt>
                <c:pt idx="6321">
                  <c:v>18.299302145257172</c:v>
                </c:pt>
                <c:pt idx="6322">
                  <c:v>18.279917291289738</c:v>
                </c:pt>
                <c:pt idx="6323">
                  <c:v>18.279917291289738</c:v>
                </c:pt>
                <c:pt idx="6324">
                  <c:v>18.260532437322304</c:v>
                </c:pt>
                <c:pt idx="6325">
                  <c:v>18.247609201344016</c:v>
                </c:pt>
                <c:pt idx="6326">
                  <c:v>18.228224347376585</c:v>
                </c:pt>
                <c:pt idx="6327">
                  <c:v>18.228224347376585</c:v>
                </c:pt>
                <c:pt idx="6328">
                  <c:v>18.208839493409148</c:v>
                </c:pt>
                <c:pt idx="6329">
                  <c:v>18.195916257430859</c:v>
                </c:pt>
                <c:pt idx="6330">
                  <c:v>18.182993021452571</c:v>
                </c:pt>
                <c:pt idx="6331">
                  <c:v>18.170069785474283</c:v>
                </c:pt>
                <c:pt idx="6332">
                  <c:v>18.157146549495994</c:v>
                </c:pt>
                <c:pt idx="6333">
                  <c:v>18.144223313517706</c:v>
                </c:pt>
                <c:pt idx="6334">
                  <c:v>18.131300077539418</c:v>
                </c:pt>
                <c:pt idx="6335">
                  <c:v>18.111915223571984</c:v>
                </c:pt>
                <c:pt idx="6336">
                  <c:v>18.111915223571984</c:v>
                </c:pt>
                <c:pt idx="6337">
                  <c:v>18.09253036960455</c:v>
                </c:pt>
                <c:pt idx="6338">
                  <c:v>18.079607133626261</c:v>
                </c:pt>
                <c:pt idx="6339">
                  <c:v>18.06668389764797</c:v>
                </c:pt>
                <c:pt idx="6340">
                  <c:v>18.053760661669681</c:v>
                </c:pt>
                <c:pt idx="6341">
                  <c:v>18.040837425691393</c:v>
                </c:pt>
                <c:pt idx="6342">
                  <c:v>18.027914189713105</c:v>
                </c:pt>
                <c:pt idx="6343">
                  <c:v>18.008529335745671</c:v>
                </c:pt>
                <c:pt idx="6344">
                  <c:v>18.008529335745671</c:v>
                </c:pt>
                <c:pt idx="6345">
                  <c:v>17.982682863789094</c:v>
                </c:pt>
                <c:pt idx="6346">
                  <c:v>17.982682863789094</c:v>
                </c:pt>
                <c:pt idx="6347">
                  <c:v>17.96329800982166</c:v>
                </c:pt>
                <c:pt idx="6348">
                  <c:v>17.950374773843368</c:v>
                </c:pt>
                <c:pt idx="6349">
                  <c:v>17.937451537865083</c:v>
                </c:pt>
                <c:pt idx="6350">
                  <c:v>17.924528301886792</c:v>
                </c:pt>
                <c:pt idx="6351">
                  <c:v>17.911605065908503</c:v>
                </c:pt>
                <c:pt idx="6352">
                  <c:v>17.898681829930215</c:v>
                </c:pt>
                <c:pt idx="6353">
                  <c:v>17.885758593951927</c:v>
                </c:pt>
                <c:pt idx="6354">
                  <c:v>17.866373739984493</c:v>
                </c:pt>
                <c:pt idx="6355">
                  <c:v>17.866373739984493</c:v>
                </c:pt>
                <c:pt idx="6356">
                  <c:v>17.840527268027913</c:v>
                </c:pt>
                <c:pt idx="6357">
                  <c:v>17.840527268027913</c:v>
                </c:pt>
                <c:pt idx="6358">
                  <c:v>17.821142414060482</c:v>
                </c:pt>
                <c:pt idx="6359">
                  <c:v>17.80821917808219</c:v>
                </c:pt>
                <c:pt idx="6360">
                  <c:v>17.795295942103902</c:v>
                </c:pt>
                <c:pt idx="6361">
                  <c:v>17.782372706125614</c:v>
                </c:pt>
                <c:pt idx="6362">
                  <c:v>17.769449470147325</c:v>
                </c:pt>
                <c:pt idx="6363">
                  <c:v>17.756526234169037</c:v>
                </c:pt>
                <c:pt idx="6364">
                  <c:v>17.743602998190745</c:v>
                </c:pt>
                <c:pt idx="6365">
                  <c:v>17.730679762212461</c:v>
                </c:pt>
                <c:pt idx="6366">
                  <c:v>17.717756526234169</c:v>
                </c:pt>
                <c:pt idx="6367">
                  <c:v>17.70483329025588</c:v>
                </c:pt>
                <c:pt idx="6368">
                  <c:v>17.691910054277589</c:v>
                </c:pt>
                <c:pt idx="6369">
                  <c:v>17.678986818299304</c:v>
                </c:pt>
                <c:pt idx="6370">
                  <c:v>17.666063582321012</c:v>
                </c:pt>
                <c:pt idx="6371">
                  <c:v>17.653140346342724</c:v>
                </c:pt>
                <c:pt idx="6372">
                  <c:v>17.640217110364436</c:v>
                </c:pt>
                <c:pt idx="6373">
                  <c:v>17.627293874386147</c:v>
                </c:pt>
                <c:pt idx="6374">
                  <c:v>17.614370638407859</c:v>
                </c:pt>
                <c:pt idx="6375">
                  <c:v>17.601447402429567</c:v>
                </c:pt>
                <c:pt idx="6376">
                  <c:v>17.588524166451279</c:v>
                </c:pt>
                <c:pt idx="6377">
                  <c:v>17.575600930472991</c:v>
                </c:pt>
                <c:pt idx="6378">
                  <c:v>17.562677694494703</c:v>
                </c:pt>
                <c:pt idx="6379">
                  <c:v>17.549754458516411</c:v>
                </c:pt>
                <c:pt idx="6380">
                  <c:v>17.536831222538122</c:v>
                </c:pt>
                <c:pt idx="6381">
                  <c:v>17.523907986559834</c:v>
                </c:pt>
                <c:pt idx="6382">
                  <c:v>17.510984750581546</c:v>
                </c:pt>
                <c:pt idx="6383">
                  <c:v>17.498061514603254</c:v>
                </c:pt>
                <c:pt idx="6384">
                  <c:v>17.485138278624966</c:v>
                </c:pt>
                <c:pt idx="6385">
                  <c:v>17.472215042646681</c:v>
                </c:pt>
                <c:pt idx="6386">
                  <c:v>17.459291806668389</c:v>
                </c:pt>
                <c:pt idx="6387">
                  <c:v>17.446368570690101</c:v>
                </c:pt>
                <c:pt idx="6388">
                  <c:v>17.433445334711813</c:v>
                </c:pt>
                <c:pt idx="6389">
                  <c:v>17.420522098733525</c:v>
                </c:pt>
                <c:pt idx="6390">
                  <c:v>17.407598862755233</c:v>
                </c:pt>
                <c:pt idx="6391">
                  <c:v>17.394675626776944</c:v>
                </c:pt>
                <c:pt idx="6392">
                  <c:v>17.381752390798656</c:v>
                </c:pt>
                <c:pt idx="6393">
                  <c:v>17.368829154820368</c:v>
                </c:pt>
                <c:pt idx="6394">
                  <c:v>17.355905918842076</c:v>
                </c:pt>
                <c:pt idx="6395">
                  <c:v>17.342982682863788</c:v>
                </c:pt>
                <c:pt idx="6396">
                  <c:v>17.3300594468855</c:v>
                </c:pt>
                <c:pt idx="6397">
                  <c:v>17.317136210907211</c:v>
                </c:pt>
                <c:pt idx="6398">
                  <c:v>17.304212974928923</c:v>
                </c:pt>
                <c:pt idx="6399">
                  <c:v>17.291289738950631</c:v>
                </c:pt>
                <c:pt idx="6400">
                  <c:v>17.278366502972347</c:v>
                </c:pt>
                <c:pt idx="6401">
                  <c:v>17.265443266994055</c:v>
                </c:pt>
                <c:pt idx="6402">
                  <c:v>17.252520031015766</c:v>
                </c:pt>
                <c:pt idx="6403">
                  <c:v>17.239596795037475</c:v>
                </c:pt>
                <c:pt idx="6404">
                  <c:v>17.22667355905919</c:v>
                </c:pt>
                <c:pt idx="6405">
                  <c:v>17.213750323080902</c:v>
                </c:pt>
                <c:pt idx="6406">
                  <c:v>17.20082708710261</c:v>
                </c:pt>
                <c:pt idx="6407">
                  <c:v>17.187903851124322</c:v>
                </c:pt>
                <c:pt idx="6408">
                  <c:v>17.174980615146033</c:v>
                </c:pt>
                <c:pt idx="6409">
                  <c:v>17.162057379167745</c:v>
                </c:pt>
                <c:pt idx="6410">
                  <c:v>17.149134143189453</c:v>
                </c:pt>
                <c:pt idx="6411">
                  <c:v>17.136210907211165</c:v>
                </c:pt>
                <c:pt idx="6412">
                  <c:v>17.123287671232877</c:v>
                </c:pt>
                <c:pt idx="6413">
                  <c:v>17.103902817265443</c:v>
                </c:pt>
                <c:pt idx="6414">
                  <c:v>17.103902817265443</c:v>
                </c:pt>
                <c:pt idx="6415">
                  <c:v>17.084517963298008</c:v>
                </c:pt>
                <c:pt idx="6416">
                  <c:v>17.071594727319724</c:v>
                </c:pt>
                <c:pt idx="6417">
                  <c:v>17.058671491341432</c:v>
                </c:pt>
                <c:pt idx="6418">
                  <c:v>17.045748255363144</c:v>
                </c:pt>
                <c:pt idx="6419">
                  <c:v>17.032825019384852</c:v>
                </c:pt>
                <c:pt idx="6420">
                  <c:v>17.019901783406567</c:v>
                </c:pt>
                <c:pt idx="6421">
                  <c:v>17.006978547428275</c:v>
                </c:pt>
                <c:pt idx="6422">
                  <c:v>16.994055311449987</c:v>
                </c:pt>
                <c:pt idx="6423">
                  <c:v>16.981132075471699</c:v>
                </c:pt>
                <c:pt idx="6424">
                  <c:v>16.968208839493411</c:v>
                </c:pt>
                <c:pt idx="6425">
                  <c:v>16.955285603515119</c:v>
                </c:pt>
                <c:pt idx="6426">
                  <c:v>16.94236236753683</c:v>
                </c:pt>
                <c:pt idx="6427">
                  <c:v>16.929439131558542</c:v>
                </c:pt>
                <c:pt idx="6428">
                  <c:v>16.916515895580254</c:v>
                </c:pt>
                <c:pt idx="6429">
                  <c:v>16.903592659601966</c:v>
                </c:pt>
                <c:pt idx="6430">
                  <c:v>16.884207805634528</c:v>
                </c:pt>
                <c:pt idx="6431">
                  <c:v>16.884207805634528</c:v>
                </c:pt>
                <c:pt idx="6432">
                  <c:v>16.864822951667097</c:v>
                </c:pt>
                <c:pt idx="6433">
                  <c:v>16.851899715688809</c:v>
                </c:pt>
                <c:pt idx="6434">
                  <c:v>16.838976479710517</c:v>
                </c:pt>
                <c:pt idx="6435">
                  <c:v>16.826053243732233</c:v>
                </c:pt>
                <c:pt idx="6436">
                  <c:v>16.813130007753941</c:v>
                </c:pt>
                <c:pt idx="6437">
                  <c:v>16.800206771775652</c:v>
                </c:pt>
                <c:pt idx="6438">
                  <c:v>16.787283535797364</c:v>
                </c:pt>
                <c:pt idx="6439">
                  <c:v>16.774360299819076</c:v>
                </c:pt>
                <c:pt idx="6440">
                  <c:v>16.761437063840788</c:v>
                </c:pt>
                <c:pt idx="6441">
                  <c:v>16.748513827862496</c:v>
                </c:pt>
                <c:pt idx="6442">
                  <c:v>16.735590591884208</c:v>
                </c:pt>
                <c:pt idx="6443">
                  <c:v>16.722667355905919</c:v>
                </c:pt>
                <c:pt idx="6444">
                  <c:v>16.709744119927631</c:v>
                </c:pt>
                <c:pt idx="6445">
                  <c:v>16.696820883949339</c:v>
                </c:pt>
                <c:pt idx="6446">
                  <c:v>16.683897647971051</c:v>
                </c:pt>
                <c:pt idx="6447">
                  <c:v>16.670974411992763</c:v>
                </c:pt>
                <c:pt idx="6448">
                  <c:v>16.658051176014474</c:v>
                </c:pt>
                <c:pt idx="6449">
                  <c:v>16.645127940036186</c:v>
                </c:pt>
                <c:pt idx="6450">
                  <c:v>16.632204704057894</c:v>
                </c:pt>
                <c:pt idx="6451">
                  <c:v>16.61928146807961</c:v>
                </c:pt>
                <c:pt idx="6452">
                  <c:v>16.606358232101318</c:v>
                </c:pt>
                <c:pt idx="6453">
                  <c:v>16.59343499612303</c:v>
                </c:pt>
                <c:pt idx="6454">
                  <c:v>16.580511760144738</c:v>
                </c:pt>
                <c:pt idx="6455">
                  <c:v>16.567588524166453</c:v>
                </c:pt>
                <c:pt idx="6456">
                  <c:v>16.554665288188161</c:v>
                </c:pt>
                <c:pt idx="6457">
                  <c:v>16.541742052209873</c:v>
                </c:pt>
                <c:pt idx="6458">
                  <c:v>16.528818816231585</c:v>
                </c:pt>
                <c:pt idx="6459">
                  <c:v>16.515895580253297</c:v>
                </c:pt>
                <c:pt idx="6460">
                  <c:v>16.502972344275008</c:v>
                </c:pt>
                <c:pt idx="6461">
                  <c:v>16.483587490307571</c:v>
                </c:pt>
                <c:pt idx="6462">
                  <c:v>16.483587490307571</c:v>
                </c:pt>
                <c:pt idx="6463">
                  <c:v>16.46420263634014</c:v>
                </c:pt>
                <c:pt idx="6464">
                  <c:v>16.451279400361852</c:v>
                </c:pt>
                <c:pt idx="6465">
                  <c:v>16.43835616438356</c:v>
                </c:pt>
                <c:pt idx="6466">
                  <c:v>16.425432928405272</c:v>
                </c:pt>
                <c:pt idx="6467">
                  <c:v>16.412509692426983</c:v>
                </c:pt>
                <c:pt idx="6468">
                  <c:v>16.399586456448695</c:v>
                </c:pt>
                <c:pt idx="6469">
                  <c:v>16.386663220470407</c:v>
                </c:pt>
                <c:pt idx="6470">
                  <c:v>16.373739984492115</c:v>
                </c:pt>
                <c:pt idx="6471">
                  <c:v>16.36081674851383</c:v>
                </c:pt>
                <c:pt idx="6472">
                  <c:v>16.347893512535538</c:v>
                </c:pt>
                <c:pt idx="6473">
                  <c:v>16.33497027655725</c:v>
                </c:pt>
                <c:pt idx="6474">
                  <c:v>16.322047040578962</c:v>
                </c:pt>
                <c:pt idx="6475">
                  <c:v>16.302662186611528</c:v>
                </c:pt>
                <c:pt idx="6476">
                  <c:v>16.302662186611528</c:v>
                </c:pt>
                <c:pt idx="6477">
                  <c:v>16.283277332644094</c:v>
                </c:pt>
                <c:pt idx="6478">
                  <c:v>16.270354096665805</c:v>
                </c:pt>
                <c:pt idx="6479">
                  <c:v>16.257430860687517</c:v>
                </c:pt>
                <c:pt idx="6480">
                  <c:v>16.244507624709229</c:v>
                </c:pt>
                <c:pt idx="6481">
                  <c:v>16.231584388730937</c:v>
                </c:pt>
                <c:pt idx="6482">
                  <c:v>16.218661152752649</c:v>
                </c:pt>
                <c:pt idx="6483">
                  <c:v>16.20573791677436</c:v>
                </c:pt>
                <c:pt idx="6484">
                  <c:v>16.192814680796072</c:v>
                </c:pt>
                <c:pt idx="6485">
                  <c:v>16.17989144481778</c:v>
                </c:pt>
                <c:pt idx="6486">
                  <c:v>16.166968208839492</c:v>
                </c:pt>
                <c:pt idx="6487">
                  <c:v>16.154044972861204</c:v>
                </c:pt>
                <c:pt idx="6488">
                  <c:v>16.141121736882916</c:v>
                </c:pt>
                <c:pt idx="6489">
                  <c:v>16.128198500904624</c:v>
                </c:pt>
                <c:pt idx="6490">
                  <c:v>16.115275264926339</c:v>
                </c:pt>
                <c:pt idx="6491">
                  <c:v>16.102352028948051</c:v>
                </c:pt>
                <c:pt idx="6492">
                  <c:v>16.089428792969759</c:v>
                </c:pt>
                <c:pt idx="6493">
                  <c:v>16.076505556991471</c:v>
                </c:pt>
                <c:pt idx="6494">
                  <c:v>16.063582321013183</c:v>
                </c:pt>
                <c:pt idx="6495">
                  <c:v>16.050659085034894</c:v>
                </c:pt>
                <c:pt idx="6496">
                  <c:v>16.037735849056602</c:v>
                </c:pt>
                <c:pt idx="6497">
                  <c:v>16.018350995089172</c:v>
                </c:pt>
                <c:pt idx="6498">
                  <c:v>16.018350995089172</c:v>
                </c:pt>
                <c:pt idx="6499">
                  <c:v>15.998966141121738</c:v>
                </c:pt>
                <c:pt idx="6500">
                  <c:v>15.986042905143446</c:v>
                </c:pt>
                <c:pt idx="6501">
                  <c:v>15.966658051176013</c:v>
                </c:pt>
                <c:pt idx="6502">
                  <c:v>15.966658051176013</c:v>
                </c:pt>
                <c:pt idx="6503">
                  <c:v>15.947273197208581</c:v>
                </c:pt>
                <c:pt idx="6504">
                  <c:v>15.934349961230293</c:v>
                </c:pt>
                <c:pt idx="6505">
                  <c:v>15.921426725252003</c:v>
                </c:pt>
                <c:pt idx="6506">
                  <c:v>15.90204187128457</c:v>
                </c:pt>
                <c:pt idx="6507">
                  <c:v>15.90204187128457</c:v>
                </c:pt>
                <c:pt idx="6508">
                  <c:v>15.882657017317136</c:v>
                </c:pt>
                <c:pt idx="6509">
                  <c:v>15.869733781338846</c:v>
                </c:pt>
                <c:pt idx="6510">
                  <c:v>15.856810545360558</c:v>
                </c:pt>
                <c:pt idx="6511">
                  <c:v>15.843887309382268</c:v>
                </c:pt>
                <c:pt idx="6512">
                  <c:v>15.83096407340398</c:v>
                </c:pt>
                <c:pt idx="6513">
                  <c:v>15.805117601447401</c:v>
                </c:pt>
                <c:pt idx="6514">
                  <c:v>15.805117601447401</c:v>
                </c:pt>
                <c:pt idx="6515">
                  <c:v>15.805117601447401</c:v>
                </c:pt>
                <c:pt idx="6516">
                  <c:v>15.779271129490823</c:v>
                </c:pt>
                <c:pt idx="6517">
                  <c:v>15.766347893512537</c:v>
                </c:pt>
                <c:pt idx="6518">
                  <c:v>15.753424657534246</c:v>
                </c:pt>
                <c:pt idx="6519">
                  <c:v>15.740501421555958</c:v>
                </c:pt>
                <c:pt idx="6520">
                  <c:v>15.727578185577668</c:v>
                </c:pt>
                <c:pt idx="6521">
                  <c:v>15.71465494959938</c:v>
                </c:pt>
                <c:pt idx="6522">
                  <c:v>15.701731713621092</c:v>
                </c:pt>
                <c:pt idx="6523">
                  <c:v>15.688808477642802</c:v>
                </c:pt>
                <c:pt idx="6524">
                  <c:v>15.675885241664513</c:v>
                </c:pt>
                <c:pt idx="6525">
                  <c:v>15.662962005686223</c:v>
                </c:pt>
                <c:pt idx="6526">
                  <c:v>15.650038769707935</c:v>
                </c:pt>
                <c:pt idx="6527">
                  <c:v>15.624192297751357</c:v>
                </c:pt>
                <c:pt idx="6528">
                  <c:v>15.624192297751357</c:v>
                </c:pt>
                <c:pt idx="6529">
                  <c:v>15.624192297751357</c:v>
                </c:pt>
                <c:pt idx="6530">
                  <c:v>15.59834582579478</c:v>
                </c:pt>
                <c:pt idx="6531">
                  <c:v>15.585422589816488</c:v>
                </c:pt>
                <c:pt idx="6532">
                  <c:v>15.572499353838202</c:v>
                </c:pt>
                <c:pt idx="6533">
                  <c:v>15.553114499870768</c:v>
                </c:pt>
                <c:pt idx="6534">
                  <c:v>15.553114499870768</c:v>
                </c:pt>
                <c:pt idx="6535">
                  <c:v>15.533729645903335</c:v>
                </c:pt>
                <c:pt idx="6536">
                  <c:v>15.520806409925045</c:v>
                </c:pt>
                <c:pt idx="6537">
                  <c:v>15.507883173946757</c:v>
                </c:pt>
                <c:pt idx="6538">
                  <c:v>15.494959937968467</c:v>
                </c:pt>
                <c:pt idx="6539">
                  <c:v>15.482036701990179</c:v>
                </c:pt>
                <c:pt idx="6540">
                  <c:v>15.469113466011889</c:v>
                </c:pt>
                <c:pt idx="6541">
                  <c:v>15.449728612044456</c:v>
                </c:pt>
                <c:pt idx="6542">
                  <c:v>15.449728612044456</c:v>
                </c:pt>
                <c:pt idx="6543">
                  <c:v>15.430343758077022</c:v>
                </c:pt>
                <c:pt idx="6544">
                  <c:v>15.417420522098734</c:v>
                </c:pt>
                <c:pt idx="6545">
                  <c:v>15.404497286120444</c:v>
                </c:pt>
                <c:pt idx="6546">
                  <c:v>15.391574050142157</c:v>
                </c:pt>
                <c:pt idx="6547">
                  <c:v>15.378650814163866</c:v>
                </c:pt>
                <c:pt idx="6548">
                  <c:v>15.365727578185579</c:v>
                </c:pt>
                <c:pt idx="6549">
                  <c:v>15.352804342207287</c:v>
                </c:pt>
                <c:pt idx="6550">
                  <c:v>15.339881106229001</c:v>
                </c:pt>
                <c:pt idx="6551">
                  <c:v>15.326957870250709</c:v>
                </c:pt>
                <c:pt idx="6552">
                  <c:v>15.314034634272423</c:v>
                </c:pt>
                <c:pt idx="6553">
                  <c:v>15.301111398294132</c:v>
                </c:pt>
                <c:pt idx="6554">
                  <c:v>15.288188162315844</c:v>
                </c:pt>
                <c:pt idx="6555">
                  <c:v>15.275264926337556</c:v>
                </c:pt>
                <c:pt idx="6556">
                  <c:v>15.262341690359266</c:v>
                </c:pt>
                <c:pt idx="6557">
                  <c:v>15.249418454380978</c:v>
                </c:pt>
                <c:pt idx="6558">
                  <c:v>15.236495218402688</c:v>
                </c:pt>
                <c:pt idx="6559">
                  <c:v>15.223571982424399</c:v>
                </c:pt>
                <c:pt idx="6560">
                  <c:v>15.210648746446109</c:v>
                </c:pt>
                <c:pt idx="6561">
                  <c:v>15.197725510467821</c:v>
                </c:pt>
                <c:pt idx="6562">
                  <c:v>15.184802274489531</c:v>
                </c:pt>
                <c:pt idx="6563">
                  <c:v>15.165417420522099</c:v>
                </c:pt>
                <c:pt idx="6564">
                  <c:v>15.165417420522099</c:v>
                </c:pt>
                <c:pt idx="6565">
                  <c:v>15.146032566554664</c:v>
                </c:pt>
                <c:pt idx="6566">
                  <c:v>15.133109330576378</c:v>
                </c:pt>
                <c:pt idx="6567">
                  <c:v>15.120186094598086</c:v>
                </c:pt>
                <c:pt idx="6568">
                  <c:v>15.1072628586198</c:v>
                </c:pt>
                <c:pt idx="6569">
                  <c:v>15.09433962264151</c:v>
                </c:pt>
                <c:pt idx="6570">
                  <c:v>15.074954768674075</c:v>
                </c:pt>
                <c:pt idx="6571">
                  <c:v>15.074954768674075</c:v>
                </c:pt>
                <c:pt idx="6572">
                  <c:v>15.055569914706643</c:v>
                </c:pt>
                <c:pt idx="6573">
                  <c:v>15.042646678728353</c:v>
                </c:pt>
                <c:pt idx="6574">
                  <c:v>15.029723442750065</c:v>
                </c:pt>
                <c:pt idx="6575">
                  <c:v>15.016800206771775</c:v>
                </c:pt>
                <c:pt idx="6576">
                  <c:v>15.003876970793486</c:v>
                </c:pt>
                <c:pt idx="6577">
                  <c:v>14.990953734815198</c:v>
                </c:pt>
                <c:pt idx="6578">
                  <c:v>14.978030498836908</c:v>
                </c:pt>
                <c:pt idx="6579">
                  <c:v>14.96510726285862</c:v>
                </c:pt>
                <c:pt idx="6580">
                  <c:v>14.95218402688033</c:v>
                </c:pt>
                <c:pt idx="6581">
                  <c:v>14.939260790902043</c:v>
                </c:pt>
                <c:pt idx="6582">
                  <c:v>14.926337554923752</c:v>
                </c:pt>
                <c:pt idx="6583">
                  <c:v>14.913414318945465</c:v>
                </c:pt>
                <c:pt idx="6584">
                  <c:v>14.900491082967173</c:v>
                </c:pt>
                <c:pt idx="6585">
                  <c:v>14.881106228999741</c:v>
                </c:pt>
                <c:pt idx="6586">
                  <c:v>14.881106228999741</c:v>
                </c:pt>
                <c:pt idx="6587">
                  <c:v>14.861721375032309</c:v>
                </c:pt>
                <c:pt idx="6588">
                  <c:v>14.84879813905402</c:v>
                </c:pt>
                <c:pt idx="6589">
                  <c:v>14.83587490307573</c:v>
                </c:pt>
                <c:pt idx="6590">
                  <c:v>14.822951667097442</c:v>
                </c:pt>
                <c:pt idx="6591">
                  <c:v>14.810028431119152</c:v>
                </c:pt>
                <c:pt idx="6592">
                  <c:v>14.797105195140864</c:v>
                </c:pt>
                <c:pt idx="6593">
                  <c:v>14.784181959162574</c:v>
                </c:pt>
                <c:pt idx="6594">
                  <c:v>14.764797105195141</c:v>
                </c:pt>
                <c:pt idx="6595">
                  <c:v>14.764797105195141</c:v>
                </c:pt>
                <c:pt idx="6596">
                  <c:v>14.745412251227707</c:v>
                </c:pt>
                <c:pt idx="6597">
                  <c:v>14.732489015249421</c:v>
                </c:pt>
                <c:pt idx="6598">
                  <c:v>14.719565779271129</c:v>
                </c:pt>
                <c:pt idx="6599">
                  <c:v>14.706642543292842</c:v>
                </c:pt>
                <c:pt idx="6600">
                  <c:v>14.69371930731455</c:v>
                </c:pt>
                <c:pt idx="6601">
                  <c:v>14.674334453347118</c:v>
                </c:pt>
                <c:pt idx="6602">
                  <c:v>14.674334453347118</c:v>
                </c:pt>
                <c:pt idx="6603">
                  <c:v>14.654949599379686</c:v>
                </c:pt>
                <c:pt idx="6604">
                  <c:v>14.642026363401396</c:v>
                </c:pt>
                <c:pt idx="6605">
                  <c:v>14.622641509433961</c:v>
                </c:pt>
                <c:pt idx="6606">
                  <c:v>14.622641509433961</c:v>
                </c:pt>
                <c:pt idx="6607">
                  <c:v>14.603256655466529</c:v>
                </c:pt>
                <c:pt idx="6608">
                  <c:v>14.590333419488241</c:v>
                </c:pt>
                <c:pt idx="6609">
                  <c:v>14.577410183509951</c:v>
                </c:pt>
                <c:pt idx="6610">
                  <c:v>14.564486947531663</c:v>
                </c:pt>
                <c:pt idx="6611">
                  <c:v>14.551563711553372</c:v>
                </c:pt>
                <c:pt idx="6612">
                  <c:v>14.538640475575084</c:v>
                </c:pt>
                <c:pt idx="6613">
                  <c:v>14.525717239596794</c:v>
                </c:pt>
                <c:pt idx="6614">
                  <c:v>14.512794003618506</c:v>
                </c:pt>
                <c:pt idx="6615">
                  <c:v>14.499870767640216</c:v>
                </c:pt>
                <c:pt idx="6616">
                  <c:v>14.480485913672783</c:v>
                </c:pt>
                <c:pt idx="6617">
                  <c:v>14.480485913672783</c:v>
                </c:pt>
                <c:pt idx="6618">
                  <c:v>14.461101059705349</c:v>
                </c:pt>
                <c:pt idx="6619">
                  <c:v>14.448177823727063</c:v>
                </c:pt>
                <c:pt idx="6620">
                  <c:v>14.435254587748773</c:v>
                </c:pt>
                <c:pt idx="6621">
                  <c:v>14.422331351770485</c:v>
                </c:pt>
                <c:pt idx="6622">
                  <c:v>14.409408115792194</c:v>
                </c:pt>
                <c:pt idx="6623">
                  <c:v>14.396484879813906</c:v>
                </c:pt>
                <c:pt idx="6624">
                  <c:v>14.383561643835616</c:v>
                </c:pt>
                <c:pt idx="6625">
                  <c:v>14.370638407857328</c:v>
                </c:pt>
                <c:pt idx="6626">
                  <c:v>14.357715171879038</c:v>
                </c:pt>
                <c:pt idx="6627">
                  <c:v>14.34479193590075</c:v>
                </c:pt>
                <c:pt idx="6628">
                  <c:v>14.33186869992246</c:v>
                </c:pt>
                <c:pt idx="6629">
                  <c:v>14.318945463944171</c:v>
                </c:pt>
                <c:pt idx="6630">
                  <c:v>14.306022227965883</c:v>
                </c:pt>
                <c:pt idx="6631">
                  <c:v>14.293098991987593</c:v>
                </c:pt>
                <c:pt idx="6632">
                  <c:v>14.280175756009307</c:v>
                </c:pt>
                <c:pt idx="6633">
                  <c:v>14.267252520031015</c:v>
                </c:pt>
                <c:pt idx="6634">
                  <c:v>14.254329284052728</c:v>
                </c:pt>
                <c:pt idx="6635">
                  <c:v>14.241406048074436</c:v>
                </c:pt>
                <c:pt idx="6636">
                  <c:v>14.22848281209615</c:v>
                </c:pt>
                <c:pt idx="6637">
                  <c:v>14.215559576117858</c:v>
                </c:pt>
                <c:pt idx="6638">
                  <c:v>14.202636340139572</c:v>
                </c:pt>
                <c:pt idx="6639">
                  <c:v>14.18971310416128</c:v>
                </c:pt>
                <c:pt idx="6640">
                  <c:v>14.170328250193847</c:v>
                </c:pt>
                <c:pt idx="6641">
                  <c:v>14.170328250193847</c:v>
                </c:pt>
                <c:pt idx="6642">
                  <c:v>14.150943396226415</c:v>
                </c:pt>
                <c:pt idx="6643">
                  <c:v>14.138020160248127</c:v>
                </c:pt>
                <c:pt idx="6644">
                  <c:v>14.125096924269837</c:v>
                </c:pt>
                <c:pt idx="6645">
                  <c:v>14.112173688291549</c:v>
                </c:pt>
                <c:pt idx="6646">
                  <c:v>14.099250452313258</c:v>
                </c:pt>
                <c:pt idx="6647">
                  <c:v>14.08632721633497</c:v>
                </c:pt>
                <c:pt idx="6648">
                  <c:v>14.07340398035668</c:v>
                </c:pt>
                <c:pt idx="6649">
                  <c:v>14.060480744378392</c:v>
                </c:pt>
                <c:pt idx="6650">
                  <c:v>14.04109589041096</c:v>
                </c:pt>
                <c:pt idx="6651">
                  <c:v>14.04109589041096</c:v>
                </c:pt>
                <c:pt idx="6652">
                  <c:v>14.021711036443527</c:v>
                </c:pt>
                <c:pt idx="6653">
                  <c:v>14.008787800465235</c:v>
                </c:pt>
                <c:pt idx="6654">
                  <c:v>13.995864564486949</c:v>
                </c:pt>
                <c:pt idx="6655">
                  <c:v>13.982941328508659</c:v>
                </c:pt>
                <c:pt idx="6656">
                  <c:v>13.970018092530371</c:v>
                </c:pt>
                <c:pt idx="6657">
                  <c:v>13.95709485655208</c:v>
                </c:pt>
                <c:pt idx="6658">
                  <c:v>13.944171620573792</c:v>
                </c:pt>
                <c:pt idx="6659">
                  <c:v>13.92478676660636</c:v>
                </c:pt>
                <c:pt idx="6660">
                  <c:v>13.92478676660636</c:v>
                </c:pt>
                <c:pt idx="6661">
                  <c:v>13.905401912638926</c:v>
                </c:pt>
                <c:pt idx="6662">
                  <c:v>13.892478676660636</c:v>
                </c:pt>
                <c:pt idx="6663">
                  <c:v>13.879555440682347</c:v>
                </c:pt>
                <c:pt idx="6664">
                  <c:v>13.860170586714911</c:v>
                </c:pt>
                <c:pt idx="6665">
                  <c:v>13.860170586714911</c:v>
                </c:pt>
                <c:pt idx="6666">
                  <c:v>13.840785732747479</c:v>
                </c:pt>
                <c:pt idx="6667">
                  <c:v>13.827862496769191</c:v>
                </c:pt>
                <c:pt idx="6668">
                  <c:v>13.814939260790901</c:v>
                </c:pt>
                <c:pt idx="6669">
                  <c:v>13.802016024812612</c:v>
                </c:pt>
                <c:pt idx="6670">
                  <c:v>13.789092788834322</c:v>
                </c:pt>
                <c:pt idx="6671">
                  <c:v>13.776169552856036</c:v>
                </c:pt>
                <c:pt idx="6672">
                  <c:v>13.763246316877748</c:v>
                </c:pt>
                <c:pt idx="6673">
                  <c:v>13.750323080899458</c:v>
                </c:pt>
                <c:pt idx="6674">
                  <c:v>13.737399844921169</c:v>
                </c:pt>
                <c:pt idx="6675">
                  <c:v>13.724476608942879</c:v>
                </c:pt>
                <c:pt idx="6676">
                  <c:v>13.711553372964591</c:v>
                </c:pt>
                <c:pt idx="6677">
                  <c:v>13.692168518997159</c:v>
                </c:pt>
                <c:pt idx="6678">
                  <c:v>13.692168518997159</c:v>
                </c:pt>
                <c:pt idx="6679">
                  <c:v>13.672783665029723</c:v>
                </c:pt>
                <c:pt idx="6680">
                  <c:v>13.653398811062289</c:v>
                </c:pt>
                <c:pt idx="6681">
                  <c:v>13.653398811062289</c:v>
                </c:pt>
                <c:pt idx="6682">
                  <c:v>13.634013957094856</c:v>
                </c:pt>
                <c:pt idx="6683">
                  <c:v>13.62109072111657</c:v>
                </c:pt>
                <c:pt idx="6684">
                  <c:v>13.608167485138278</c:v>
                </c:pt>
                <c:pt idx="6685">
                  <c:v>13.595244249159991</c:v>
                </c:pt>
                <c:pt idx="6686">
                  <c:v>13.5823210131817</c:v>
                </c:pt>
                <c:pt idx="6687">
                  <c:v>13.569397777203413</c:v>
                </c:pt>
                <c:pt idx="6688">
                  <c:v>13.556474541225121</c:v>
                </c:pt>
                <c:pt idx="6689">
                  <c:v>13.543551305246835</c:v>
                </c:pt>
                <c:pt idx="6690">
                  <c:v>13.530628069268543</c:v>
                </c:pt>
                <c:pt idx="6691">
                  <c:v>13.517704833290257</c:v>
                </c:pt>
                <c:pt idx="6692">
                  <c:v>13.504781597311965</c:v>
                </c:pt>
                <c:pt idx="6693">
                  <c:v>13.491858361333678</c:v>
                </c:pt>
                <c:pt idx="6694">
                  <c:v>13.47893512535539</c:v>
                </c:pt>
                <c:pt idx="6695">
                  <c:v>13.4660118893771</c:v>
                </c:pt>
                <c:pt idx="6696">
                  <c:v>13.453088653398812</c:v>
                </c:pt>
                <c:pt idx="6697">
                  <c:v>13.433703799431376</c:v>
                </c:pt>
                <c:pt idx="6698">
                  <c:v>13.433703799431376</c:v>
                </c:pt>
                <c:pt idx="6699">
                  <c:v>13.414318945463943</c:v>
                </c:pt>
                <c:pt idx="6700">
                  <c:v>13.401395709485655</c:v>
                </c:pt>
                <c:pt idx="6701">
                  <c:v>13.382010855518223</c:v>
                </c:pt>
                <c:pt idx="6702">
                  <c:v>13.382010855518223</c:v>
                </c:pt>
                <c:pt idx="6703">
                  <c:v>13.362626001550787</c:v>
                </c:pt>
                <c:pt idx="6704">
                  <c:v>13.349702765572498</c:v>
                </c:pt>
                <c:pt idx="6705">
                  <c:v>13.336779529594212</c:v>
                </c:pt>
                <c:pt idx="6706">
                  <c:v>13.323856293615922</c:v>
                </c:pt>
                <c:pt idx="6707">
                  <c:v>13.310933057637634</c:v>
                </c:pt>
                <c:pt idx="6708">
                  <c:v>13.298009821659344</c:v>
                </c:pt>
                <c:pt idx="6709">
                  <c:v>13.285086585681055</c:v>
                </c:pt>
                <c:pt idx="6710">
                  <c:v>13.272163349702765</c:v>
                </c:pt>
                <c:pt idx="6711">
                  <c:v>13.252778495735331</c:v>
                </c:pt>
                <c:pt idx="6712">
                  <c:v>13.252778495735331</c:v>
                </c:pt>
                <c:pt idx="6713">
                  <c:v>13.233393641767899</c:v>
                </c:pt>
                <c:pt idx="6714">
                  <c:v>13.220470405789611</c:v>
                </c:pt>
                <c:pt idx="6715">
                  <c:v>13.20754716981132</c:v>
                </c:pt>
                <c:pt idx="6716">
                  <c:v>13.194623933833032</c:v>
                </c:pt>
                <c:pt idx="6717">
                  <c:v>13.181700697854742</c:v>
                </c:pt>
                <c:pt idx="6718">
                  <c:v>13.168777461876454</c:v>
                </c:pt>
                <c:pt idx="6719">
                  <c:v>13.155854225898164</c:v>
                </c:pt>
                <c:pt idx="6720">
                  <c:v>13.142930989919876</c:v>
                </c:pt>
                <c:pt idx="6721">
                  <c:v>13.130007753941586</c:v>
                </c:pt>
                <c:pt idx="6722">
                  <c:v>13.117084517963299</c:v>
                </c:pt>
                <c:pt idx="6723">
                  <c:v>13.104161281985007</c:v>
                </c:pt>
                <c:pt idx="6724">
                  <c:v>13.084776428017575</c:v>
                </c:pt>
                <c:pt idx="6725">
                  <c:v>13.084776428017575</c:v>
                </c:pt>
                <c:pt idx="6726">
                  <c:v>13.065391574050143</c:v>
                </c:pt>
                <c:pt idx="6727">
                  <c:v>13.052468338071854</c:v>
                </c:pt>
                <c:pt idx="6728">
                  <c:v>13.039545102093564</c:v>
                </c:pt>
                <c:pt idx="6729">
                  <c:v>13.026621866115276</c:v>
                </c:pt>
                <c:pt idx="6730">
                  <c:v>13.013698630136986</c:v>
                </c:pt>
                <c:pt idx="6731">
                  <c:v>13.000775394158698</c:v>
                </c:pt>
                <c:pt idx="6732">
                  <c:v>12.987852158180408</c:v>
                </c:pt>
                <c:pt idx="6733">
                  <c:v>12.974928922202119</c:v>
                </c:pt>
                <c:pt idx="6734">
                  <c:v>12.962005686223829</c:v>
                </c:pt>
                <c:pt idx="6735">
                  <c:v>12.942620832256397</c:v>
                </c:pt>
                <c:pt idx="6736">
                  <c:v>12.942620832256397</c:v>
                </c:pt>
                <c:pt idx="6737">
                  <c:v>12.923235978288963</c:v>
                </c:pt>
                <c:pt idx="6738">
                  <c:v>12.910312742310676</c:v>
                </c:pt>
                <c:pt idx="6739">
                  <c:v>12.897389506332384</c:v>
                </c:pt>
                <c:pt idx="6740">
                  <c:v>12.878004652364952</c:v>
                </c:pt>
                <c:pt idx="6741">
                  <c:v>12.878004652364952</c:v>
                </c:pt>
                <c:pt idx="6742">
                  <c:v>12.85861979839752</c:v>
                </c:pt>
                <c:pt idx="6743">
                  <c:v>12.845696562419228</c:v>
                </c:pt>
                <c:pt idx="6744">
                  <c:v>12.832773326440941</c:v>
                </c:pt>
                <c:pt idx="6745">
                  <c:v>12.819850090462651</c:v>
                </c:pt>
                <c:pt idx="6746">
                  <c:v>12.806926854484363</c:v>
                </c:pt>
                <c:pt idx="6747">
                  <c:v>12.794003618506075</c:v>
                </c:pt>
                <c:pt idx="6748">
                  <c:v>12.781080382527785</c:v>
                </c:pt>
                <c:pt idx="6749">
                  <c:v>12.768157146549497</c:v>
                </c:pt>
                <c:pt idx="6750">
                  <c:v>12.755233910571206</c:v>
                </c:pt>
                <c:pt idx="6751">
                  <c:v>12.742310674592918</c:v>
                </c:pt>
                <c:pt idx="6752">
                  <c:v>12.729387438614628</c:v>
                </c:pt>
                <c:pt idx="6753">
                  <c:v>12.71646420263634</c:v>
                </c:pt>
                <c:pt idx="6754">
                  <c:v>12.697079348668908</c:v>
                </c:pt>
                <c:pt idx="6755">
                  <c:v>12.697079348668908</c:v>
                </c:pt>
                <c:pt idx="6756">
                  <c:v>12.677694494701472</c:v>
                </c:pt>
                <c:pt idx="6757">
                  <c:v>12.664771258723185</c:v>
                </c:pt>
                <c:pt idx="6758">
                  <c:v>12.651848022744897</c:v>
                </c:pt>
                <c:pt idx="6759">
                  <c:v>12.638924786766607</c:v>
                </c:pt>
                <c:pt idx="6760">
                  <c:v>12.626001550788319</c:v>
                </c:pt>
                <c:pt idx="6761">
                  <c:v>12.613078314810029</c:v>
                </c:pt>
                <c:pt idx="6762">
                  <c:v>12.60015507883174</c:v>
                </c:pt>
                <c:pt idx="6763">
                  <c:v>12.58723184285345</c:v>
                </c:pt>
                <c:pt idx="6764">
                  <c:v>12.574308606875162</c:v>
                </c:pt>
                <c:pt idx="6765">
                  <c:v>12.561385370896872</c:v>
                </c:pt>
                <c:pt idx="6766">
                  <c:v>12.548462134918584</c:v>
                </c:pt>
                <c:pt idx="6767">
                  <c:v>12.535538898940294</c:v>
                </c:pt>
                <c:pt idx="6768">
                  <c:v>12.522615662962005</c:v>
                </c:pt>
                <c:pt idx="6769">
                  <c:v>12.509692426983717</c:v>
                </c:pt>
                <c:pt idx="6770">
                  <c:v>12.496769191005427</c:v>
                </c:pt>
                <c:pt idx="6771">
                  <c:v>12.483845955027139</c:v>
                </c:pt>
                <c:pt idx="6772">
                  <c:v>12.470922719048849</c:v>
                </c:pt>
                <c:pt idx="6773">
                  <c:v>12.451537865081416</c:v>
                </c:pt>
                <c:pt idx="6774">
                  <c:v>12.451537865081416</c:v>
                </c:pt>
                <c:pt idx="6775">
                  <c:v>12.432153011113984</c:v>
                </c:pt>
                <c:pt idx="6776">
                  <c:v>12.419229775135694</c:v>
                </c:pt>
                <c:pt idx="6777">
                  <c:v>12.406306539157406</c:v>
                </c:pt>
                <c:pt idx="6778">
                  <c:v>12.393383303179116</c:v>
                </c:pt>
                <c:pt idx="6779">
                  <c:v>12.380460067200827</c:v>
                </c:pt>
                <c:pt idx="6780">
                  <c:v>12.354613595244249</c:v>
                </c:pt>
                <c:pt idx="6781">
                  <c:v>12.354613595244249</c:v>
                </c:pt>
                <c:pt idx="6782">
                  <c:v>12.354613595244249</c:v>
                </c:pt>
                <c:pt idx="6783">
                  <c:v>12.328767123287671</c:v>
                </c:pt>
                <c:pt idx="6784">
                  <c:v>12.309382269320238</c:v>
                </c:pt>
                <c:pt idx="6785">
                  <c:v>12.309382269320238</c:v>
                </c:pt>
                <c:pt idx="6786">
                  <c:v>12.289997415352804</c:v>
                </c:pt>
                <c:pt idx="6787">
                  <c:v>12.27061256138537</c:v>
                </c:pt>
                <c:pt idx="6788">
                  <c:v>12.27061256138537</c:v>
                </c:pt>
                <c:pt idx="6789">
                  <c:v>12.251227707417938</c:v>
                </c:pt>
                <c:pt idx="6790">
                  <c:v>12.238304471439648</c:v>
                </c:pt>
                <c:pt idx="6791">
                  <c:v>12.225381235461359</c:v>
                </c:pt>
                <c:pt idx="6792">
                  <c:v>12.212457999483069</c:v>
                </c:pt>
                <c:pt idx="6793">
                  <c:v>12.199534763504781</c:v>
                </c:pt>
                <c:pt idx="6794">
                  <c:v>12.186611527526493</c:v>
                </c:pt>
                <c:pt idx="6795">
                  <c:v>12.173688291548205</c:v>
                </c:pt>
                <c:pt idx="6796">
                  <c:v>12.160765055569914</c:v>
                </c:pt>
                <c:pt idx="6797">
                  <c:v>12.147841819591626</c:v>
                </c:pt>
                <c:pt idx="6798">
                  <c:v>12.134918583613336</c:v>
                </c:pt>
                <c:pt idx="6799">
                  <c:v>12.121995347635048</c:v>
                </c:pt>
                <c:pt idx="6800">
                  <c:v>12.102610493667616</c:v>
                </c:pt>
                <c:pt idx="6801">
                  <c:v>12.102610493667616</c:v>
                </c:pt>
                <c:pt idx="6802">
                  <c:v>12.083225639700181</c:v>
                </c:pt>
                <c:pt idx="6803">
                  <c:v>12.070302403721891</c:v>
                </c:pt>
                <c:pt idx="6804">
                  <c:v>12.057379167743603</c:v>
                </c:pt>
                <c:pt idx="6805">
                  <c:v>12.044455931765315</c:v>
                </c:pt>
                <c:pt idx="6806">
                  <c:v>12.031532695787025</c:v>
                </c:pt>
                <c:pt idx="6807">
                  <c:v>12.018609459808737</c:v>
                </c:pt>
                <c:pt idx="6808">
                  <c:v>11.992762987852158</c:v>
                </c:pt>
                <c:pt idx="6809">
                  <c:v>11.992762987852158</c:v>
                </c:pt>
                <c:pt idx="6810">
                  <c:v>11.992762987852158</c:v>
                </c:pt>
                <c:pt idx="6811">
                  <c:v>11.960454897906436</c:v>
                </c:pt>
                <c:pt idx="6812">
                  <c:v>11.960454897906436</c:v>
                </c:pt>
                <c:pt idx="6813">
                  <c:v>11.934608425949857</c:v>
                </c:pt>
                <c:pt idx="6814">
                  <c:v>11.934608425949857</c:v>
                </c:pt>
                <c:pt idx="6815">
                  <c:v>11.915223571982423</c:v>
                </c:pt>
                <c:pt idx="6816">
                  <c:v>11.902300336004137</c:v>
                </c:pt>
                <c:pt idx="6817">
                  <c:v>11.889377100025847</c:v>
                </c:pt>
                <c:pt idx="6818">
                  <c:v>11.876453864047559</c:v>
                </c:pt>
                <c:pt idx="6819">
                  <c:v>11.857069010080124</c:v>
                </c:pt>
                <c:pt idx="6820">
                  <c:v>11.857069010080124</c:v>
                </c:pt>
                <c:pt idx="6821">
                  <c:v>11.83768415611269</c:v>
                </c:pt>
                <c:pt idx="6822">
                  <c:v>11.824760920134402</c:v>
                </c:pt>
                <c:pt idx="6823">
                  <c:v>11.811837684156112</c:v>
                </c:pt>
                <c:pt idx="6824">
                  <c:v>11.79245283018868</c:v>
                </c:pt>
                <c:pt idx="6825">
                  <c:v>11.79245283018868</c:v>
                </c:pt>
                <c:pt idx="6826">
                  <c:v>11.773067976221247</c:v>
                </c:pt>
                <c:pt idx="6827">
                  <c:v>11.760144740242957</c:v>
                </c:pt>
                <c:pt idx="6828">
                  <c:v>11.747221504264669</c:v>
                </c:pt>
                <c:pt idx="6829">
                  <c:v>11.734298268286379</c:v>
                </c:pt>
                <c:pt idx="6830">
                  <c:v>11.721375032308091</c:v>
                </c:pt>
                <c:pt idx="6831">
                  <c:v>11.7084517963298</c:v>
                </c:pt>
                <c:pt idx="6832">
                  <c:v>11.695528560351512</c:v>
                </c:pt>
                <c:pt idx="6833">
                  <c:v>11.676143706384078</c:v>
                </c:pt>
                <c:pt idx="6834">
                  <c:v>11.676143706384078</c:v>
                </c:pt>
                <c:pt idx="6835">
                  <c:v>11.656758852416644</c:v>
                </c:pt>
                <c:pt idx="6836">
                  <c:v>11.643835616438356</c:v>
                </c:pt>
                <c:pt idx="6837">
                  <c:v>11.630912380460067</c:v>
                </c:pt>
                <c:pt idx="6838">
                  <c:v>11.617989144481779</c:v>
                </c:pt>
                <c:pt idx="6839">
                  <c:v>11.605065908503489</c:v>
                </c:pt>
                <c:pt idx="6840">
                  <c:v>11.592142672525201</c:v>
                </c:pt>
                <c:pt idx="6841">
                  <c:v>11.579219436546911</c:v>
                </c:pt>
                <c:pt idx="6842">
                  <c:v>11.566296200568623</c:v>
                </c:pt>
                <c:pt idx="6843">
                  <c:v>11.553372964590332</c:v>
                </c:pt>
                <c:pt idx="6844">
                  <c:v>11.540449728612044</c:v>
                </c:pt>
                <c:pt idx="6845">
                  <c:v>11.527526492633754</c:v>
                </c:pt>
                <c:pt idx="6846">
                  <c:v>11.514603256655466</c:v>
                </c:pt>
                <c:pt idx="6847">
                  <c:v>11.501680020677178</c:v>
                </c:pt>
                <c:pt idx="6848">
                  <c:v>11.488756784698889</c:v>
                </c:pt>
                <c:pt idx="6849">
                  <c:v>11.475833548720599</c:v>
                </c:pt>
                <c:pt idx="6850">
                  <c:v>11.462910312742311</c:v>
                </c:pt>
                <c:pt idx="6851">
                  <c:v>11.449987076764021</c:v>
                </c:pt>
                <c:pt idx="6852">
                  <c:v>11.437063840785733</c:v>
                </c:pt>
                <c:pt idx="6853">
                  <c:v>11.424140604807445</c:v>
                </c:pt>
                <c:pt idx="6854">
                  <c:v>11.411217368829154</c:v>
                </c:pt>
                <c:pt idx="6855">
                  <c:v>11.398294132850866</c:v>
                </c:pt>
                <c:pt idx="6856">
                  <c:v>11.385370896872576</c:v>
                </c:pt>
                <c:pt idx="6857">
                  <c:v>11.372447660894288</c:v>
                </c:pt>
                <c:pt idx="6858">
                  <c:v>11.359524424916</c:v>
                </c:pt>
                <c:pt idx="6859">
                  <c:v>11.346601188937711</c:v>
                </c:pt>
                <c:pt idx="6860">
                  <c:v>11.327216334970275</c:v>
                </c:pt>
                <c:pt idx="6861">
                  <c:v>11.327216334970275</c:v>
                </c:pt>
                <c:pt idx="6862">
                  <c:v>11.307831481002843</c:v>
                </c:pt>
                <c:pt idx="6863">
                  <c:v>11.294908245024555</c:v>
                </c:pt>
                <c:pt idx="6864">
                  <c:v>11.281985009046265</c:v>
                </c:pt>
                <c:pt idx="6865">
                  <c:v>11.269061773067977</c:v>
                </c:pt>
                <c:pt idx="6866">
                  <c:v>11.256138537089686</c:v>
                </c:pt>
                <c:pt idx="6867">
                  <c:v>11.243215301111398</c:v>
                </c:pt>
                <c:pt idx="6868">
                  <c:v>11.230292065133108</c:v>
                </c:pt>
                <c:pt idx="6869">
                  <c:v>11.217368829154822</c:v>
                </c:pt>
                <c:pt idx="6870">
                  <c:v>11.204445593176532</c:v>
                </c:pt>
                <c:pt idx="6871">
                  <c:v>11.191522357198243</c:v>
                </c:pt>
                <c:pt idx="6872">
                  <c:v>11.178599121219953</c:v>
                </c:pt>
                <c:pt idx="6873">
                  <c:v>11.165675885241665</c:v>
                </c:pt>
                <c:pt idx="6874">
                  <c:v>11.152752649263375</c:v>
                </c:pt>
                <c:pt idx="6875">
                  <c:v>11.139829413285087</c:v>
                </c:pt>
                <c:pt idx="6876">
                  <c:v>11.126906177306797</c:v>
                </c:pt>
                <c:pt idx="6877">
                  <c:v>11.113982941328509</c:v>
                </c:pt>
                <c:pt idx="6878">
                  <c:v>11.101059705350218</c:v>
                </c:pt>
                <c:pt idx="6879">
                  <c:v>11.088136469371932</c:v>
                </c:pt>
                <c:pt idx="6880">
                  <c:v>11.075213233393642</c:v>
                </c:pt>
                <c:pt idx="6881">
                  <c:v>11.062289997415354</c:v>
                </c:pt>
                <c:pt idx="6882">
                  <c:v>11.049366761437064</c:v>
                </c:pt>
                <c:pt idx="6883">
                  <c:v>11.036443525458775</c:v>
                </c:pt>
                <c:pt idx="6884">
                  <c:v>11.023520289480485</c:v>
                </c:pt>
                <c:pt idx="6885">
                  <c:v>11.010597053502197</c:v>
                </c:pt>
                <c:pt idx="6886">
                  <c:v>10.997673817523907</c:v>
                </c:pt>
                <c:pt idx="6887">
                  <c:v>10.984750581545619</c:v>
                </c:pt>
                <c:pt idx="6888">
                  <c:v>10.971827345567329</c:v>
                </c:pt>
                <c:pt idx="6889">
                  <c:v>10.95890410958904</c:v>
                </c:pt>
                <c:pt idx="6890">
                  <c:v>10.945980873610752</c:v>
                </c:pt>
                <c:pt idx="6891">
                  <c:v>10.933057637632464</c:v>
                </c:pt>
                <c:pt idx="6892">
                  <c:v>10.920134401654174</c:v>
                </c:pt>
                <c:pt idx="6893">
                  <c:v>10.907211165675886</c:v>
                </c:pt>
                <c:pt idx="6894">
                  <c:v>10.894287929697596</c:v>
                </c:pt>
                <c:pt idx="6895">
                  <c:v>10.881364693719307</c:v>
                </c:pt>
                <c:pt idx="6896">
                  <c:v>10.868441457741017</c:v>
                </c:pt>
                <c:pt idx="6897">
                  <c:v>10.855518221762729</c:v>
                </c:pt>
                <c:pt idx="6898">
                  <c:v>10.842594985784441</c:v>
                </c:pt>
                <c:pt idx="6899">
                  <c:v>10.829671749806151</c:v>
                </c:pt>
                <c:pt idx="6900">
                  <c:v>10.816748513827863</c:v>
                </c:pt>
                <c:pt idx="6901">
                  <c:v>10.803825277849574</c:v>
                </c:pt>
                <c:pt idx="6902">
                  <c:v>10.790902041871284</c:v>
                </c:pt>
                <c:pt idx="6903">
                  <c:v>10.777978805892996</c:v>
                </c:pt>
                <c:pt idx="6904">
                  <c:v>10.765055569914708</c:v>
                </c:pt>
                <c:pt idx="6905">
                  <c:v>10.752132333936418</c:v>
                </c:pt>
                <c:pt idx="6906">
                  <c:v>10.739209097958129</c:v>
                </c:pt>
                <c:pt idx="6907">
                  <c:v>10.713362626001551</c:v>
                </c:pt>
                <c:pt idx="6908">
                  <c:v>10.713362626001551</c:v>
                </c:pt>
                <c:pt idx="6909">
                  <c:v>10.713362626001551</c:v>
                </c:pt>
                <c:pt idx="6910">
                  <c:v>10.687516154044973</c:v>
                </c:pt>
                <c:pt idx="6911">
                  <c:v>10.674592918066685</c:v>
                </c:pt>
                <c:pt idx="6912">
                  <c:v>10.65520806409925</c:v>
                </c:pt>
                <c:pt idx="6913">
                  <c:v>10.65520806409925</c:v>
                </c:pt>
                <c:pt idx="6914">
                  <c:v>10.635823210131818</c:v>
                </c:pt>
                <c:pt idx="6915">
                  <c:v>10.622899974153528</c:v>
                </c:pt>
                <c:pt idx="6916">
                  <c:v>10.60997673817524</c:v>
                </c:pt>
                <c:pt idx="6917">
                  <c:v>10.59705350219695</c:v>
                </c:pt>
                <c:pt idx="6918">
                  <c:v>10.584130266218661</c:v>
                </c:pt>
                <c:pt idx="6919">
                  <c:v>10.571207030240371</c:v>
                </c:pt>
                <c:pt idx="6920">
                  <c:v>10.558283794262083</c:v>
                </c:pt>
                <c:pt idx="6921">
                  <c:v>10.545360558283793</c:v>
                </c:pt>
                <c:pt idx="6922">
                  <c:v>10.525975704316361</c:v>
                </c:pt>
                <c:pt idx="6923">
                  <c:v>10.525975704316361</c:v>
                </c:pt>
                <c:pt idx="6924">
                  <c:v>10.506590850348928</c:v>
                </c:pt>
                <c:pt idx="6925">
                  <c:v>10.493667614370638</c:v>
                </c:pt>
                <c:pt idx="6926">
                  <c:v>10.48074437839235</c:v>
                </c:pt>
                <c:pt idx="6927">
                  <c:v>10.46782114241406</c:v>
                </c:pt>
                <c:pt idx="6928">
                  <c:v>10.454897906435772</c:v>
                </c:pt>
                <c:pt idx="6929">
                  <c:v>10.441974670457482</c:v>
                </c:pt>
                <c:pt idx="6930">
                  <c:v>10.422589816490049</c:v>
                </c:pt>
                <c:pt idx="6931">
                  <c:v>10.422589816490049</c:v>
                </c:pt>
                <c:pt idx="6932">
                  <c:v>10.403204962522615</c:v>
                </c:pt>
                <c:pt idx="6933">
                  <c:v>10.390281726544327</c:v>
                </c:pt>
                <c:pt idx="6934">
                  <c:v>10.377358490566039</c:v>
                </c:pt>
                <c:pt idx="6935">
                  <c:v>10.364435254587749</c:v>
                </c:pt>
                <c:pt idx="6936">
                  <c:v>10.35151201860946</c:v>
                </c:pt>
                <c:pt idx="6937">
                  <c:v>10.33858878263117</c:v>
                </c:pt>
                <c:pt idx="6938">
                  <c:v>10.325665546652882</c:v>
                </c:pt>
                <c:pt idx="6939">
                  <c:v>10.312742310674592</c:v>
                </c:pt>
                <c:pt idx="6940">
                  <c:v>10.299819074696304</c:v>
                </c:pt>
                <c:pt idx="6941">
                  <c:v>10.286895838718015</c:v>
                </c:pt>
                <c:pt idx="6942">
                  <c:v>10.273972602739725</c:v>
                </c:pt>
                <c:pt idx="6943">
                  <c:v>10.261049366761437</c:v>
                </c:pt>
                <c:pt idx="6944">
                  <c:v>10.241664512794003</c:v>
                </c:pt>
                <c:pt idx="6945">
                  <c:v>10.241664512794003</c:v>
                </c:pt>
                <c:pt idx="6946">
                  <c:v>10.222279658826571</c:v>
                </c:pt>
                <c:pt idx="6947">
                  <c:v>10.20935642284828</c:v>
                </c:pt>
                <c:pt idx="6948">
                  <c:v>10.196433186869992</c:v>
                </c:pt>
                <c:pt idx="6949">
                  <c:v>10.183509950891704</c:v>
                </c:pt>
                <c:pt idx="6950">
                  <c:v>10.170586714913414</c:v>
                </c:pt>
                <c:pt idx="6951">
                  <c:v>10.157663478935126</c:v>
                </c:pt>
                <c:pt idx="6952">
                  <c:v>10.144740242956836</c:v>
                </c:pt>
                <c:pt idx="6953">
                  <c:v>10.131817006978547</c:v>
                </c:pt>
                <c:pt idx="6954">
                  <c:v>10.118893771000259</c:v>
                </c:pt>
                <c:pt idx="6955">
                  <c:v>10.105970535021971</c:v>
                </c:pt>
                <c:pt idx="6956">
                  <c:v>10.093047299043681</c:v>
                </c:pt>
                <c:pt idx="6957">
                  <c:v>10.080124063065393</c:v>
                </c:pt>
                <c:pt idx="6958">
                  <c:v>10.067200827087103</c:v>
                </c:pt>
                <c:pt idx="6959">
                  <c:v>10.054277591108814</c:v>
                </c:pt>
                <c:pt idx="6960">
                  <c:v>10.041354355130524</c:v>
                </c:pt>
                <c:pt idx="6961">
                  <c:v>10.028431119152236</c:v>
                </c:pt>
                <c:pt idx="6962">
                  <c:v>10.015507883173946</c:v>
                </c:pt>
                <c:pt idx="6963">
                  <c:v>10.002584647195658</c:v>
                </c:pt>
                <c:pt idx="6964">
                  <c:v>9.9896614112173676</c:v>
                </c:pt>
                <c:pt idx="6965">
                  <c:v>9.9767381752390811</c:v>
                </c:pt>
                <c:pt idx="6966">
                  <c:v>9.9638149392607911</c:v>
                </c:pt>
                <c:pt idx="6967">
                  <c:v>9.9508917032825028</c:v>
                </c:pt>
                <c:pt idx="6968">
                  <c:v>9.9379684673042128</c:v>
                </c:pt>
                <c:pt idx="6969">
                  <c:v>9.9250452313259245</c:v>
                </c:pt>
                <c:pt idx="6970">
                  <c:v>9.9121219953476345</c:v>
                </c:pt>
                <c:pt idx="6971">
                  <c:v>9.8991987593693462</c:v>
                </c:pt>
                <c:pt idx="6972">
                  <c:v>9.8862755233910562</c:v>
                </c:pt>
                <c:pt idx="6973">
                  <c:v>9.8733522874127679</c:v>
                </c:pt>
                <c:pt idx="6974">
                  <c:v>9.8604290514344779</c:v>
                </c:pt>
                <c:pt idx="6975">
                  <c:v>9.8410441974670455</c:v>
                </c:pt>
                <c:pt idx="6976">
                  <c:v>9.8410441974670455</c:v>
                </c:pt>
                <c:pt idx="6977">
                  <c:v>9.8216593434996131</c:v>
                </c:pt>
                <c:pt idx="6978">
                  <c:v>9.8087361075213231</c:v>
                </c:pt>
                <c:pt idx="6979">
                  <c:v>9.7958128715430348</c:v>
                </c:pt>
                <c:pt idx="6980">
                  <c:v>9.7828896355647448</c:v>
                </c:pt>
                <c:pt idx="6981">
                  <c:v>9.7699663995864565</c:v>
                </c:pt>
                <c:pt idx="6982">
                  <c:v>9.7570431636081665</c:v>
                </c:pt>
                <c:pt idx="6983">
                  <c:v>9.7441199276298782</c:v>
                </c:pt>
                <c:pt idx="6984">
                  <c:v>9.73119669165159</c:v>
                </c:pt>
                <c:pt idx="6985">
                  <c:v>9.7182734556732999</c:v>
                </c:pt>
                <c:pt idx="6986">
                  <c:v>9.7053502196950117</c:v>
                </c:pt>
                <c:pt idx="6987">
                  <c:v>9.6924269837167234</c:v>
                </c:pt>
                <c:pt idx="6988">
                  <c:v>9.6795037477384334</c:v>
                </c:pt>
                <c:pt idx="6989">
                  <c:v>9.6665805117601451</c:v>
                </c:pt>
                <c:pt idx="6990">
                  <c:v>9.6536572757818551</c:v>
                </c:pt>
                <c:pt idx="6991">
                  <c:v>9.6407340398035668</c:v>
                </c:pt>
                <c:pt idx="6992">
                  <c:v>9.6278108038252785</c:v>
                </c:pt>
                <c:pt idx="6993">
                  <c:v>9.6148875678469885</c:v>
                </c:pt>
                <c:pt idx="6994">
                  <c:v>9.6019643318687002</c:v>
                </c:pt>
                <c:pt idx="6995">
                  <c:v>9.5890410958904102</c:v>
                </c:pt>
                <c:pt idx="6996">
                  <c:v>9.5761178599121219</c:v>
                </c:pt>
                <c:pt idx="6997">
                  <c:v>9.5631946239338337</c:v>
                </c:pt>
                <c:pt idx="6998">
                  <c:v>9.5502713879555436</c:v>
                </c:pt>
                <c:pt idx="6999">
                  <c:v>9.5373481519772554</c:v>
                </c:pt>
                <c:pt idx="7000">
                  <c:v>9.5244249159989671</c:v>
                </c:pt>
                <c:pt idx="7001">
                  <c:v>9.5115016800206771</c:v>
                </c:pt>
                <c:pt idx="7002">
                  <c:v>9.4985784440423888</c:v>
                </c:pt>
                <c:pt idx="7003">
                  <c:v>9.4856552080640988</c:v>
                </c:pt>
                <c:pt idx="7004">
                  <c:v>9.4727319720858105</c:v>
                </c:pt>
                <c:pt idx="7005">
                  <c:v>9.4598087361075205</c:v>
                </c:pt>
                <c:pt idx="7006">
                  <c:v>9.4468855001292322</c:v>
                </c:pt>
                <c:pt idx="7007">
                  <c:v>9.433962264150944</c:v>
                </c:pt>
                <c:pt idx="7008">
                  <c:v>9.4210390281726557</c:v>
                </c:pt>
                <c:pt idx="7009">
                  <c:v>9.4081157921943657</c:v>
                </c:pt>
                <c:pt idx="7010">
                  <c:v>9.3951925562160774</c:v>
                </c:pt>
                <c:pt idx="7011">
                  <c:v>9.3822693202377874</c:v>
                </c:pt>
                <c:pt idx="7012">
                  <c:v>9.3693460842594991</c:v>
                </c:pt>
                <c:pt idx="7013">
                  <c:v>9.3564228482812091</c:v>
                </c:pt>
                <c:pt idx="7014">
                  <c:v>9.3434996123029208</c:v>
                </c:pt>
                <c:pt idx="7015">
                  <c:v>9.3241147583354866</c:v>
                </c:pt>
                <c:pt idx="7016">
                  <c:v>9.3241147583354866</c:v>
                </c:pt>
                <c:pt idx="7017">
                  <c:v>9.3047299043680525</c:v>
                </c:pt>
                <c:pt idx="7018">
                  <c:v>9.291806668389766</c:v>
                </c:pt>
                <c:pt idx="7019">
                  <c:v>9.278883432411476</c:v>
                </c:pt>
                <c:pt idx="7020">
                  <c:v>9.2659601964331877</c:v>
                </c:pt>
                <c:pt idx="7021">
                  <c:v>9.2530369604548977</c:v>
                </c:pt>
                <c:pt idx="7022">
                  <c:v>9.2401137244766094</c:v>
                </c:pt>
                <c:pt idx="7023">
                  <c:v>9.2271904884983194</c:v>
                </c:pt>
                <c:pt idx="7024">
                  <c:v>9.2142672525200311</c:v>
                </c:pt>
                <c:pt idx="7025">
                  <c:v>9.2013440165417411</c:v>
                </c:pt>
                <c:pt idx="7026">
                  <c:v>9.1884207805634528</c:v>
                </c:pt>
                <c:pt idx="7027">
                  <c:v>9.1754975445851628</c:v>
                </c:pt>
                <c:pt idx="7028">
                  <c:v>9.1625743086068745</c:v>
                </c:pt>
                <c:pt idx="7029">
                  <c:v>9.1431894546394421</c:v>
                </c:pt>
                <c:pt idx="7030">
                  <c:v>9.1431894546394421</c:v>
                </c:pt>
                <c:pt idx="7031">
                  <c:v>9.1238046006720079</c:v>
                </c:pt>
                <c:pt idx="7032">
                  <c:v>9.1108813646937197</c:v>
                </c:pt>
                <c:pt idx="7033">
                  <c:v>9.0979581287154296</c:v>
                </c:pt>
                <c:pt idx="7034">
                  <c:v>9.0850348927371414</c:v>
                </c:pt>
                <c:pt idx="7035">
                  <c:v>9.065650038769709</c:v>
                </c:pt>
                <c:pt idx="7036">
                  <c:v>9.065650038769709</c:v>
                </c:pt>
                <c:pt idx="7037">
                  <c:v>9.0462651848022748</c:v>
                </c:pt>
                <c:pt idx="7038">
                  <c:v>9.0333419488239848</c:v>
                </c:pt>
                <c:pt idx="7039">
                  <c:v>9.0204187128456965</c:v>
                </c:pt>
                <c:pt idx="7040">
                  <c:v>9.0074954768674083</c:v>
                </c:pt>
                <c:pt idx="7041">
                  <c:v>8.9945722408891182</c:v>
                </c:pt>
                <c:pt idx="7042">
                  <c:v>8.98164900491083</c:v>
                </c:pt>
                <c:pt idx="7043">
                  <c:v>8.9687257689325417</c:v>
                </c:pt>
                <c:pt idx="7044">
                  <c:v>8.9558025329542517</c:v>
                </c:pt>
                <c:pt idx="7045">
                  <c:v>8.9364176789868193</c:v>
                </c:pt>
                <c:pt idx="7046">
                  <c:v>8.9364176789868193</c:v>
                </c:pt>
                <c:pt idx="7047">
                  <c:v>8.9170328250193851</c:v>
                </c:pt>
                <c:pt idx="7048">
                  <c:v>8.9041095890410951</c:v>
                </c:pt>
                <c:pt idx="7049">
                  <c:v>8.8847247350736627</c:v>
                </c:pt>
                <c:pt idx="7050">
                  <c:v>8.8847247350736627</c:v>
                </c:pt>
                <c:pt idx="7051">
                  <c:v>8.8653398811062303</c:v>
                </c:pt>
                <c:pt idx="7052">
                  <c:v>8.8524166451279402</c:v>
                </c:pt>
                <c:pt idx="7053">
                  <c:v>8.839493409149652</c:v>
                </c:pt>
                <c:pt idx="7054">
                  <c:v>8.8265701731713619</c:v>
                </c:pt>
                <c:pt idx="7055">
                  <c:v>8.8071853192039296</c:v>
                </c:pt>
                <c:pt idx="7056">
                  <c:v>8.8071853192039296</c:v>
                </c:pt>
                <c:pt idx="7057">
                  <c:v>8.7878004652364954</c:v>
                </c:pt>
                <c:pt idx="7058">
                  <c:v>8.7748772292582053</c:v>
                </c:pt>
                <c:pt idx="7059">
                  <c:v>8.7619539932799171</c:v>
                </c:pt>
                <c:pt idx="7060">
                  <c:v>8.749030757301627</c:v>
                </c:pt>
                <c:pt idx="7061">
                  <c:v>8.7361075213233406</c:v>
                </c:pt>
                <c:pt idx="7062">
                  <c:v>8.7231842853450505</c:v>
                </c:pt>
                <c:pt idx="7063">
                  <c:v>8.7102610493667623</c:v>
                </c:pt>
                <c:pt idx="7064">
                  <c:v>8.6973378133884722</c:v>
                </c:pt>
                <c:pt idx="7065">
                  <c:v>8.684414577410184</c:v>
                </c:pt>
                <c:pt idx="7066">
                  <c:v>8.6714913414318939</c:v>
                </c:pt>
                <c:pt idx="7067">
                  <c:v>8.6585681054536057</c:v>
                </c:pt>
                <c:pt idx="7068">
                  <c:v>8.6456448694753156</c:v>
                </c:pt>
                <c:pt idx="7069">
                  <c:v>8.6262600155078832</c:v>
                </c:pt>
                <c:pt idx="7070">
                  <c:v>8.6262600155078832</c:v>
                </c:pt>
                <c:pt idx="7071">
                  <c:v>8.6068751615404508</c:v>
                </c:pt>
                <c:pt idx="7072">
                  <c:v>8.5939519255621608</c:v>
                </c:pt>
                <c:pt idx="7073">
                  <c:v>8.5810286895838725</c:v>
                </c:pt>
                <c:pt idx="7074">
                  <c:v>8.5681054536055825</c:v>
                </c:pt>
                <c:pt idx="7075">
                  <c:v>8.5551822176272942</c:v>
                </c:pt>
                <c:pt idx="7076">
                  <c:v>8.5357973636598619</c:v>
                </c:pt>
                <c:pt idx="7077">
                  <c:v>8.5357973636598619</c:v>
                </c:pt>
                <c:pt idx="7078">
                  <c:v>8.5164125096924259</c:v>
                </c:pt>
                <c:pt idx="7079">
                  <c:v>8.5034892737141377</c:v>
                </c:pt>
                <c:pt idx="7080">
                  <c:v>8.4905660377358494</c:v>
                </c:pt>
                <c:pt idx="7081">
                  <c:v>8.4776428017575594</c:v>
                </c:pt>
                <c:pt idx="7082">
                  <c:v>8.4647195657792711</c:v>
                </c:pt>
                <c:pt idx="7083">
                  <c:v>8.4517963298009828</c:v>
                </c:pt>
                <c:pt idx="7084">
                  <c:v>8.4388730938226928</c:v>
                </c:pt>
                <c:pt idx="7085">
                  <c:v>8.4259498578444045</c:v>
                </c:pt>
                <c:pt idx="7086">
                  <c:v>8.4130266218661163</c:v>
                </c:pt>
                <c:pt idx="7087">
                  <c:v>8.4001033858878262</c:v>
                </c:pt>
                <c:pt idx="7088">
                  <c:v>8.387180149909538</c:v>
                </c:pt>
                <c:pt idx="7089">
                  <c:v>8.3742569139312479</c:v>
                </c:pt>
                <c:pt idx="7090">
                  <c:v>8.3613336779529597</c:v>
                </c:pt>
                <c:pt idx="7091">
                  <c:v>8.3484104419746696</c:v>
                </c:pt>
                <c:pt idx="7092">
                  <c:v>8.3354872059963814</c:v>
                </c:pt>
                <c:pt idx="7093">
                  <c:v>8.3225639700180931</c:v>
                </c:pt>
                <c:pt idx="7094">
                  <c:v>8.3096407340398049</c:v>
                </c:pt>
                <c:pt idx="7095">
                  <c:v>8.2967174980615148</c:v>
                </c:pt>
                <c:pt idx="7096">
                  <c:v>8.2837942620832266</c:v>
                </c:pt>
                <c:pt idx="7097">
                  <c:v>8.2708710261049365</c:v>
                </c:pt>
                <c:pt idx="7098">
                  <c:v>8.2579477901266483</c:v>
                </c:pt>
                <c:pt idx="7099">
                  <c:v>8.2450245541483582</c:v>
                </c:pt>
                <c:pt idx="7100">
                  <c:v>8.23210131817007</c:v>
                </c:pt>
                <c:pt idx="7101">
                  <c:v>8.2191780821917799</c:v>
                </c:pt>
                <c:pt idx="7102">
                  <c:v>8.2062548462134917</c:v>
                </c:pt>
                <c:pt idx="7103">
                  <c:v>8.1933316102352034</c:v>
                </c:pt>
                <c:pt idx="7104">
                  <c:v>8.1804083742569151</c:v>
                </c:pt>
                <c:pt idx="7105">
                  <c:v>8.1674851382786251</c:v>
                </c:pt>
                <c:pt idx="7106">
                  <c:v>8.1545619023003368</c:v>
                </c:pt>
                <c:pt idx="7107">
                  <c:v>8.1416386663220468</c:v>
                </c:pt>
                <c:pt idx="7108">
                  <c:v>8.1287154303437585</c:v>
                </c:pt>
                <c:pt idx="7109">
                  <c:v>8.1157921943654685</c:v>
                </c:pt>
                <c:pt idx="7110">
                  <c:v>8.1028689583871802</c:v>
                </c:pt>
                <c:pt idx="7111">
                  <c:v>8.0899457224088902</c:v>
                </c:pt>
                <c:pt idx="7112">
                  <c:v>8.0770224864306019</c:v>
                </c:pt>
                <c:pt idx="7113">
                  <c:v>8.0640992504523119</c:v>
                </c:pt>
                <c:pt idx="7114">
                  <c:v>8.0511760144740254</c:v>
                </c:pt>
                <c:pt idx="7115">
                  <c:v>8.0382527784957354</c:v>
                </c:pt>
                <c:pt idx="7116">
                  <c:v>8.0253295425174471</c:v>
                </c:pt>
                <c:pt idx="7117">
                  <c:v>8.0124063065391571</c:v>
                </c:pt>
                <c:pt idx="7118">
                  <c:v>7.9994830705608688</c:v>
                </c:pt>
                <c:pt idx="7119">
                  <c:v>7.9865598345825797</c:v>
                </c:pt>
                <c:pt idx="7120">
                  <c:v>7.9736365986042905</c:v>
                </c:pt>
                <c:pt idx="7121">
                  <c:v>7.9607133626260014</c:v>
                </c:pt>
                <c:pt idx="7122">
                  <c:v>7.9477901266477122</c:v>
                </c:pt>
                <c:pt idx="7123">
                  <c:v>7.9348668906694231</c:v>
                </c:pt>
                <c:pt idx="7124">
                  <c:v>7.9219436546911339</c:v>
                </c:pt>
                <c:pt idx="7125">
                  <c:v>7.9025588007237006</c:v>
                </c:pt>
                <c:pt idx="7126">
                  <c:v>7.9025588007237006</c:v>
                </c:pt>
                <c:pt idx="7127">
                  <c:v>7.8831739467562683</c:v>
                </c:pt>
                <c:pt idx="7128">
                  <c:v>7.8702507107779791</c:v>
                </c:pt>
                <c:pt idx="7129">
                  <c:v>7.8508658568105458</c:v>
                </c:pt>
                <c:pt idx="7130">
                  <c:v>7.8508658568105458</c:v>
                </c:pt>
                <c:pt idx="7131">
                  <c:v>7.8314810028431117</c:v>
                </c:pt>
                <c:pt idx="7132">
                  <c:v>7.8185577668648225</c:v>
                </c:pt>
                <c:pt idx="7133">
                  <c:v>7.8056345308865334</c:v>
                </c:pt>
                <c:pt idx="7134">
                  <c:v>7.7927112949082442</c:v>
                </c:pt>
                <c:pt idx="7135">
                  <c:v>7.7797880589299568</c:v>
                </c:pt>
                <c:pt idx="7136">
                  <c:v>7.7668648229516677</c:v>
                </c:pt>
                <c:pt idx="7137">
                  <c:v>7.7539415869733785</c:v>
                </c:pt>
                <c:pt idx="7138">
                  <c:v>7.7410183509950894</c:v>
                </c:pt>
                <c:pt idx="7139">
                  <c:v>7.7280951150168002</c:v>
                </c:pt>
                <c:pt idx="7140">
                  <c:v>7.7151718790385111</c:v>
                </c:pt>
                <c:pt idx="7141">
                  <c:v>7.7022486430602219</c:v>
                </c:pt>
                <c:pt idx="7142">
                  <c:v>7.6893254070819328</c:v>
                </c:pt>
                <c:pt idx="7143">
                  <c:v>7.6764021711036436</c:v>
                </c:pt>
                <c:pt idx="7144">
                  <c:v>7.6634789351253545</c:v>
                </c:pt>
                <c:pt idx="7145">
                  <c:v>7.6505556991470662</c:v>
                </c:pt>
                <c:pt idx="7146">
                  <c:v>7.637632463168778</c:v>
                </c:pt>
                <c:pt idx="7147">
                  <c:v>7.6247092271904888</c:v>
                </c:pt>
                <c:pt idx="7148">
                  <c:v>7.6117859912121997</c:v>
                </c:pt>
                <c:pt idx="7149">
                  <c:v>7.5988627552339105</c:v>
                </c:pt>
                <c:pt idx="7150">
                  <c:v>7.5859395192556214</c:v>
                </c:pt>
                <c:pt idx="7151">
                  <c:v>7.5730162832773322</c:v>
                </c:pt>
                <c:pt idx="7152">
                  <c:v>7.5600930472990431</c:v>
                </c:pt>
                <c:pt idx="7153">
                  <c:v>7.5471698113207548</c:v>
                </c:pt>
                <c:pt idx="7154">
                  <c:v>7.5342465753424657</c:v>
                </c:pt>
                <c:pt idx="7155">
                  <c:v>7.5213233393641765</c:v>
                </c:pt>
                <c:pt idx="7156">
                  <c:v>7.5084001033858874</c:v>
                </c:pt>
                <c:pt idx="7157">
                  <c:v>7.4954768674075991</c:v>
                </c:pt>
                <c:pt idx="7158">
                  <c:v>7.4760920134401649</c:v>
                </c:pt>
                <c:pt idx="7159">
                  <c:v>7.4760920134401649</c:v>
                </c:pt>
                <c:pt idx="7160">
                  <c:v>7.4567071594727325</c:v>
                </c:pt>
                <c:pt idx="7161">
                  <c:v>7.4437839234944434</c:v>
                </c:pt>
                <c:pt idx="7162">
                  <c:v>7.4308606875161543</c:v>
                </c:pt>
                <c:pt idx="7163">
                  <c:v>7.4179374515378651</c:v>
                </c:pt>
                <c:pt idx="7164">
                  <c:v>7.3985525975704318</c:v>
                </c:pt>
                <c:pt idx="7165">
                  <c:v>7.3985525975704318</c:v>
                </c:pt>
                <c:pt idx="7166">
                  <c:v>7.3791677436029977</c:v>
                </c:pt>
                <c:pt idx="7167">
                  <c:v>7.3662445076247103</c:v>
                </c:pt>
                <c:pt idx="7168">
                  <c:v>7.3533212716464211</c:v>
                </c:pt>
                <c:pt idx="7169">
                  <c:v>7.340398035668132</c:v>
                </c:pt>
                <c:pt idx="7170">
                  <c:v>7.3274747996898428</c:v>
                </c:pt>
                <c:pt idx="7171">
                  <c:v>7.3145515637115537</c:v>
                </c:pt>
                <c:pt idx="7172">
                  <c:v>7.3016283277332645</c:v>
                </c:pt>
                <c:pt idx="7173">
                  <c:v>7.2887050917549754</c:v>
                </c:pt>
                <c:pt idx="7174">
                  <c:v>7.2757818557766862</c:v>
                </c:pt>
                <c:pt idx="7175">
                  <c:v>7.2628586197983971</c:v>
                </c:pt>
                <c:pt idx="7176">
                  <c:v>7.2499353838201079</c:v>
                </c:pt>
                <c:pt idx="7177">
                  <c:v>7.2370121478418188</c:v>
                </c:pt>
                <c:pt idx="7178">
                  <c:v>7.2240889118635314</c:v>
                </c:pt>
                <c:pt idx="7179">
                  <c:v>7.2111656758852423</c:v>
                </c:pt>
                <c:pt idx="7180">
                  <c:v>7.1982424399069531</c:v>
                </c:pt>
                <c:pt idx="7181">
                  <c:v>7.185319203928664</c:v>
                </c:pt>
                <c:pt idx="7182">
                  <c:v>7.1723959679503748</c:v>
                </c:pt>
                <c:pt idx="7183">
                  <c:v>7.1594727319720857</c:v>
                </c:pt>
                <c:pt idx="7184">
                  <c:v>7.1465494959937965</c:v>
                </c:pt>
                <c:pt idx="7185">
                  <c:v>7.1336262600155074</c:v>
                </c:pt>
                <c:pt idx="7186">
                  <c:v>7.1207030240372182</c:v>
                </c:pt>
                <c:pt idx="7187">
                  <c:v>7.1077797880589291</c:v>
                </c:pt>
                <c:pt idx="7188">
                  <c:v>7.0948565520806399</c:v>
                </c:pt>
                <c:pt idx="7189">
                  <c:v>7.0819333161023525</c:v>
                </c:pt>
                <c:pt idx="7190">
                  <c:v>7.0690100801240634</c:v>
                </c:pt>
                <c:pt idx="7191">
                  <c:v>7.0560868441457743</c:v>
                </c:pt>
                <c:pt idx="7192">
                  <c:v>7.0431636081674851</c:v>
                </c:pt>
                <c:pt idx="7193">
                  <c:v>7.030240372189196</c:v>
                </c:pt>
                <c:pt idx="7194">
                  <c:v>7.0173171362109068</c:v>
                </c:pt>
                <c:pt idx="7195">
                  <c:v>7.0043939002326177</c:v>
                </c:pt>
                <c:pt idx="7196">
                  <c:v>6.9914706642543294</c:v>
                </c:pt>
                <c:pt idx="7197">
                  <c:v>6.9785474282760402</c:v>
                </c:pt>
                <c:pt idx="7198">
                  <c:v>6.9656241922977511</c:v>
                </c:pt>
                <c:pt idx="7199">
                  <c:v>6.9527009563194628</c:v>
                </c:pt>
                <c:pt idx="7200">
                  <c:v>6.9397777203411737</c:v>
                </c:pt>
                <c:pt idx="7201">
                  <c:v>6.9203928663737395</c:v>
                </c:pt>
                <c:pt idx="7202">
                  <c:v>6.9203928663737395</c:v>
                </c:pt>
                <c:pt idx="7203">
                  <c:v>6.9010080124063062</c:v>
                </c:pt>
                <c:pt idx="7204">
                  <c:v>6.888084776428018</c:v>
                </c:pt>
                <c:pt idx="7205">
                  <c:v>6.8751615404497288</c:v>
                </c:pt>
                <c:pt idx="7206">
                  <c:v>6.8622383044714397</c:v>
                </c:pt>
                <c:pt idx="7207">
                  <c:v>6.8493150684931505</c:v>
                </c:pt>
                <c:pt idx="7208">
                  <c:v>6.8363918325148614</c:v>
                </c:pt>
                <c:pt idx="7209">
                  <c:v>6.8234685965365722</c:v>
                </c:pt>
                <c:pt idx="7210">
                  <c:v>6.8105453605582849</c:v>
                </c:pt>
                <c:pt idx="7211">
                  <c:v>6.7976221245799957</c:v>
                </c:pt>
                <c:pt idx="7212">
                  <c:v>6.7846988886017066</c:v>
                </c:pt>
                <c:pt idx="7213">
                  <c:v>6.7717756526234174</c:v>
                </c:pt>
                <c:pt idx="7214">
                  <c:v>6.7588524166451283</c:v>
                </c:pt>
                <c:pt idx="7215">
                  <c:v>6.7459291806668391</c:v>
                </c:pt>
                <c:pt idx="7216">
                  <c:v>6.73300594468855</c:v>
                </c:pt>
                <c:pt idx="7217">
                  <c:v>6.7200827087102608</c:v>
                </c:pt>
                <c:pt idx="7218">
                  <c:v>6.7071594727319717</c:v>
                </c:pt>
                <c:pt idx="7219">
                  <c:v>6.6942362367536825</c:v>
                </c:pt>
                <c:pt idx="7220">
                  <c:v>6.6813130007753934</c:v>
                </c:pt>
                <c:pt idx="7221">
                  <c:v>6.668389764797106</c:v>
                </c:pt>
                <c:pt idx="7222">
                  <c:v>6.6554665288188168</c:v>
                </c:pt>
                <c:pt idx="7223">
                  <c:v>6.6425432928405277</c:v>
                </c:pt>
                <c:pt idx="7224">
                  <c:v>6.6296200568622385</c:v>
                </c:pt>
                <c:pt idx="7225">
                  <c:v>6.6166968208839494</c:v>
                </c:pt>
                <c:pt idx="7226">
                  <c:v>6.5973119669165161</c:v>
                </c:pt>
                <c:pt idx="7227">
                  <c:v>6.5973119669165161</c:v>
                </c:pt>
                <c:pt idx="7228">
                  <c:v>6.5779271129490819</c:v>
                </c:pt>
                <c:pt idx="7229">
                  <c:v>6.5650038769707928</c:v>
                </c:pt>
                <c:pt idx="7230">
                  <c:v>6.5520806409925036</c:v>
                </c:pt>
                <c:pt idx="7231">
                  <c:v>6.5391574050142163</c:v>
                </c:pt>
                <c:pt idx="7232">
                  <c:v>6.5262341690359271</c:v>
                </c:pt>
                <c:pt idx="7233">
                  <c:v>6.513310933057638</c:v>
                </c:pt>
                <c:pt idx="7234">
                  <c:v>6.5003876970793488</c:v>
                </c:pt>
                <c:pt idx="7235">
                  <c:v>6.4874644611010597</c:v>
                </c:pt>
                <c:pt idx="7236">
                  <c:v>6.4745412251227705</c:v>
                </c:pt>
                <c:pt idx="7237">
                  <c:v>6.4616179891444814</c:v>
                </c:pt>
                <c:pt idx="7238">
                  <c:v>6.4486947531661922</c:v>
                </c:pt>
                <c:pt idx="7239">
                  <c:v>6.4357715171879031</c:v>
                </c:pt>
                <c:pt idx="7240">
                  <c:v>6.4228482812096139</c:v>
                </c:pt>
                <c:pt idx="7241">
                  <c:v>6.4099250452313257</c:v>
                </c:pt>
                <c:pt idx="7242">
                  <c:v>6.3970018092530374</c:v>
                </c:pt>
                <c:pt idx="7243">
                  <c:v>6.3840785732747483</c:v>
                </c:pt>
                <c:pt idx="7244">
                  <c:v>6.3711553372964591</c:v>
                </c:pt>
                <c:pt idx="7245">
                  <c:v>6.35823210131817</c:v>
                </c:pt>
                <c:pt idx="7246">
                  <c:v>6.3453088653398808</c:v>
                </c:pt>
                <c:pt idx="7247">
                  <c:v>6.3323856293615925</c:v>
                </c:pt>
                <c:pt idx="7248">
                  <c:v>6.3194623933833034</c:v>
                </c:pt>
                <c:pt idx="7249">
                  <c:v>6.3065391574050143</c:v>
                </c:pt>
                <c:pt idx="7250">
                  <c:v>6.2936159214267251</c:v>
                </c:pt>
                <c:pt idx="7251">
                  <c:v>6.280692685448436</c:v>
                </c:pt>
                <c:pt idx="7252">
                  <c:v>6.2677694494701468</c:v>
                </c:pt>
                <c:pt idx="7253">
                  <c:v>6.2548462134918585</c:v>
                </c:pt>
                <c:pt idx="7254">
                  <c:v>6.2419229775135694</c:v>
                </c:pt>
                <c:pt idx="7255">
                  <c:v>6.2289997415352811</c:v>
                </c:pt>
                <c:pt idx="7256">
                  <c:v>6.216076505556992</c:v>
                </c:pt>
                <c:pt idx="7257">
                  <c:v>6.2031532695787028</c:v>
                </c:pt>
                <c:pt idx="7258">
                  <c:v>6.1902300336004137</c:v>
                </c:pt>
                <c:pt idx="7259">
                  <c:v>6.1773067976221245</c:v>
                </c:pt>
                <c:pt idx="7260">
                  <c:v>6.1643835616438354</c:v>
                </c:pt>
                <c:pt idx="7261">
                  <c:v>6.1514603256655471</c:v>
                </c:pt>
                <c:pt idx="7262">
                  <c:v>6.138537089687258</c:v>
                </c:pt>
                <c:pt idx="7263">
                  <c:v>6.1191522357198238</c:v>
                </c:pt>
                <c:pt idx="7264">
                  <c:v>6.1191522357198238</c:v>
                </c:pt>
                <c:pt idx="7265">
                  <c:v>6.0997673817523905</c:v>
                </c:pt>
                <c:pt idx="7266">
                  <c:v>6.0868441457741023</c:v>
                </c:pt>
                <c:pt idx="7267">
                  <c:v>6.0739209097958131</c:v>
                </c:pt>
                <c:pt idx="7268">
                  <c:v>6.060997673817524</c:v>
                </c:pt>
                <c:pt idx="7269">
                  <c:v>6.0480744378392348</c:v>
                </c:pt>
                <c:pt idx="7270">
                  <c:v>6.0351512018609457</c:v>
                </c:pt>
                <c:pt idx="7271">
                  <c:v>6.0222279658826574</c:v>
                </c:pt>
                <c:pt idx="7272">
                  <c:v>6.0093047299043683</c:v>
                </c:pt>
                <c:pt idx="7273">
                  <c:v>5.9963814939260791</c:v>
                </c:pt>
                <c:pt idx="7274">
                  <c:v>5.98345825794779</c:v>
                </c:pt>
                <c:pt idx="7275">
                  <c:v>5.9705350219695008</c:v>
                </c:pt>
                <c:pt idx="7276">
                  <c:v>5.9576117859912117</c:v>
                </c:pt>
                <c:pt idx="7277">
                  <c:v>5.9446885500129234</c:v>
                </c:pt>
                <c:pt idx="7278">
                  <c:v>5.9317653140346343</c:v>
                </c:pt>
                <c:pt idx="7279">
                  <c:v>5.9188420780563451</c:v>
                </c:pt>
                <c:pt idx="7280">
                  <c:v>5.905918842078056</c:v>
                </c:pt>
                <c:pt idx="7281">
                  <c:v>5.8929956060997668</c:v>
                </c:pt>
                <c:pt idx="7282">
                  <c:v>5.8800723701214785</c:v>
                </c:pt>
                <c:pt idx="7283">
                  <c:v>5.8671491341431894</c:v>
                </c:pt>
                <c:pt idx="7284">
                  <c:v>5.8542258981649002</c:v>
                </c:pt>
                <c:pt idx="7285">
                  <c:v>5.8413026621866111</c:v>
                </c:pt>
                <c:pt idx="7286">
                  <c:v>5.8283794262083219</c:v>
                </c:pt>
                <c:pt idx="7287">
                  <c:v>5.8154561902300337</c:v>
                </c:pt>
                <c:pt idx="7288">
                  <c:v>5.8025329542517445</c:v>
                </c:pt>
                <c:pt idx="7289">
                  <c:v>5.7896097182734554</c:v>
                </c:pt>
                <c:pt idx="7290">
                  <c:v>5.7766864822951662</c:v>
                </c:pt>
                <c:pt idx="7291">
                  <c:v>5.7637632463168771</c:v>
                </c:pt>
                <c:pt idx="7292">
                  <c:v>5.7508400103385888</c:v>
                </c:pt>
                <c:pt idx="7293">
                  <c:v>5.7379167743602997</c:v>
                </c:pt>
                <c:pt idx="7294">
                  <c:v>5.7249935383820105</c:v>
                </c:pt>
                <c:pt idx="7295">
                  <c:v>5.7120703024037223</c:v>
                </c:pt>
                <c:pt idx="7296">
                  <c:v>5.6991470664254331</c:v>
                </c:pt>
                <c:pt idx="7297">
                  <c:v>5.686223830447144</c:v>
                </c:pt>
                <c:pt idx="7298">
                  <c:v>5.6733005944688557</c:v>
                </c:pt>
                <c:pt idx="7299">
                  <c:v>5.6603773584905666</c:v>
                </c:pt>
                <c:pt idx="7300">
                  <c:v>5.6474541225122774</c:v>
                </c:pt>
                <c:pt idx="7301">
                  <c:v>5.6345308865339883</c:v>
                </c:pt>
                <c:pt idx="7302">
                  <c:v>5.6216076505556991</c:v>
                </c:pt>
                <c:pt idx="7303">
                  <c:v>5.6086844145774108</c:v>
                </c:pt>
                <c:pt idx="7304">
                  <c:v>5.5957611785991217</c:v>
                </c:pt>
                <c:pt idx="7305">
                  <c:v>5.5828379426208325</c:v>
                </c:pt>
                <c:pt idx="7306">
                  <c:v>5.5699147066425434</c:v>
                </c:pt>
                <c:pt idx="7307">
                  <c:v>5.5569914706642543</c:v>
                </c:pt>
                <c:pt idx="7308">
                  <c:v>5.544068234685966</c:v>
                </c:pt>
                <c:pt idx="7309">
                  <c:v>5.5311449987076768</c:v>
                </c:pt>
                <c:pt idx="7310">
                  <c:v>5.5182217627293877</c:v>
                </c:pt>
                <c:pt idx="7311">
                  <c:v>5.5052985267510985</c:v>
                </c:pt>
                <c:pt idx="7312">
                  <c:v>5.4923752907728094</c:v>
                </c:pt>
                <c:pt idx="7313">
                  <c:v>5.4794520547945202</c:v>
                </c:pt>
                <c:pt idx="7314">
                  <c:v>5.466528818816232</c:v>
                </c:pt>
                <c:pt idx="7315">
                  <c:v>5.4536055828379428</c:v>
                </c:pt>
                <c:pt idx="7316">
                  <c:v>5.4406823468596537</c:v>
                </c:pt>
                <c:pt idx="7317">
                  <c:v>5.4277591108813645</c:v>
                </c:pt>
                <c:pt idx="7318">
                  <c:v>5.4148358749030754</c:v>
                </c:pt>
                <c:pt idx="7319">
                  <c:v>5.4019126389247871</c:v>
                </c:pt>
                <c:pt idx="7320">
                  <c:v>5.388989402946498</c:v>
                </c:pt>
                <c:pt idx="7321">
                  <c:v>5.3760661669682088</c:v>
                </c:pt>
                <c:pt idx="7322">
                  <c:v>5.3631429309899197</c:v>
                </c:pt>
                <c:pt idx="7323">
                  <c:v>5.3502196950116305</c:v>
                </c:pt>
                <c:pt idx="7324">
                  <c:v>5.3372964590333423</c:v>
                </c:pt>
                <c:pt idx="7325">
                  <c:v>5.3243732230550531</c:v>
                </c:pt>
                <c:pt idx="7326">
                  <c:v>5.311449987076764</c:v>
                </c:pt>
                <c:pt idx="7327">
                  <c:v>5.2985267510984748</c:v>
                </c:pt>
                <c:pt idx="7328">
                  <c:v>5.2791418971310415</c:v>
                </c:pt>
                <c:pt idx="7329">
                  <c:v>5.2791418971310415</c:v>
                </c:pt>
                <c:pt idx="7330">
                  <c:v>5.2597570431636083</c:v>
                </c:pt>
                <c:pt idx="7331">
                  <c:v>5.2468338071853191</c:v>
                </c:pt>
                <c:pt idx="7332">
                  <c:v>5.23391057120703</c:v>
                </c:pt>
                <c:pt idx="7333">
                  <c:v>5.2209873352287408</c:v>
                </c:pt>
                <c:pt idx="7334">
                  <c:v>5.2080640992504517</c:v>
                </c:pt>
                <c:pt idx="7335">
                  <c:v>5.1951408632721634</c:v>
                </c:pt>
                <c:pt idx="7336">
                  <c:v>5.1757560093047301</c:v>
                </c:pt>
                <c:pt idx="7337">
                  <c:v>5.1757560093047301</c:v>
                </c:pt>
                <c:pt idx="7338">
                  <c:v>5.156371155337296</c:v>
                </c:pt>
                <c:pt idx="7339">
                  <c:v>5.1434479193590077</c:v>
                </c:pt>
                <c:pt idx="7340">
                  <c:v>5.1305246833807185</c:v>
                </c:pt>
                <c:pt idx="7341">
                  <c:v>5.1111398294132853</c:v>
                </c:pt>
                <c:pt idx="7342">
                  <c:v>5.1111398294132853</c:v>
                </c:pt>
                <c:pt idx="7343">
                  <c:v>5.091754975445852</c:v>
                </c:pt>
                <c:pt idx="7344">
                  <c:v>5.0788317394675628</c:v>
                </c:pt>
                <c:pt idx="7345">
                  <c:v>5.0659085034892737</c:v>
                </c:pt>
                <c:pt idx="7346">
                  <c:v>5.0529852675109854</c:v>
                </c:pt>
                <c:pt idx="7347">
                  <c:v>5.0400620315326963</c:v>
                </c:pt>
                <c:pt idx="7348">
                  <c:v>5.0271387955544071</c:v>
                </c:pt>
                <c:pt idx="7349">
                  <c:v>5.014215559576118</c:v>
                </c:pt>
                <c:pt idx="7350">
                  <c:v>5.0012923235978288</c:v>
                </c:pt>
                <c:pt idx="7351">
                  <c:v>4.9883690876195406</c:v>
                </c:pt>
                <c:pt idx="7352">
                  <c:v>4.9754458516412514</c:v>
                </c:pt>
                <c:pt idx="7353">
                  <c:v>4.9625226156629623</c:v>
                </c:pt>
                <c:pt idx="7354">
                  <c:v>4.9495993796846731</c:v>
                </c:pt>
                <c:pt idx="7355">
                  <c:v>4.936676143706384</c:v>
                </c:pt>
                <c:pt idx="7356">
                  <c:v>4.9237529077280957</c:v>
                </c:pt>
                <c:pt idx="7357">
                  <c:v>4.9108296717498066</c:v>
                </c:pt>
                <c:pt idx="7358">
                  <c:v>4.8979064357715174</c:v>
                </c:pt>
                <c:pt idx="7359">
                  <c:v>4.8849831997932283</c:v>
                </c:pt>
                <c:pt idx="7360">
                  <c:v>4.865598345825795</c:v>
                </c:pt>
                <c:pt idx="7361">
                  <c:v>4.865598345825795</c:v>
                </c:pt>
                <c:pt idx="7362">
                  <c:v>4.8462134918583617</c:v>
                </c:pt>
                <c:pt idx="7363">
                  <c:v>4.8332902558800726</c:v>
                </c:pt>
                <c:pt idx="7364">
                  <c:v>4.8203670199017834</c:v>
                </c:pt>
                <c:pt idx="7365">
                  <c:v>4.8074437839234943</c:v>
                </c:pt>
                <c:pt idx="7366">
                  <c:v>4.7945205479452051</c:v>
                </c:pt>
                <c:pt idx="7367">
                  <c:v>4.7815973119669168</c:v>
                </c:pt>
                <c:pt idx="7368">
                  <c:v>4.7686740759886277</c:v>
                </c:pt>
                <c:pt idx="7369">
                  <c:v>4.7557508400103385</c:v>
                </c:pt>
                <c:pt idx="7370">
                  <c:v>4.7428276040320494</c:v>
                </c:pt>
                <c:pt idx="7371">
                  <c:v>4.7299043680537602</c:v>
                </c:pt>
                <c:pt idx="7372">
                  <c:v>4.716981132075472</c:v>
                </c:pt>
                <c:pt idx="7373">
                  <c:v>4.7040578960971828</c:v>
                </c:pt>
                <c:pt idx="7374">
                  <c:v>4.6911346601188937</c:v>
                </c:pt>
                <c:pt idx="7375">
                  <c:v>4.6782114241406045</c:v>
                </c:pt>
                <c:pt idx="7376">
                  <c:v>4.6652881881623154</c:v>
                </c:pt>
                <c:pt idx="7377">
                  <c:v>4.6523649521840262</c:v>
                </c:pt>
                <c:pt idx="7378">
                  <c:v>4.639441716205738</c:v>
                </c:pt>
                <c:pt idx="7379">
                  <c:v>4.6265184802274488</c:v>
                </c:pt>
                <c:pt idx="7380">
                  <c:v>4.6135952442491597</c:v>
                </c:pt>
                <c:pt idx="7381">
                  <c:v>4.6006720082708705</c:v>
                </c:pt>
                <c:pt idx="7382">
                  <c:v>4.5812871543034372</c:v>
                </c:pt>
                <c:pt idx="7383">
                  <c:v>4.5812871543034372</c:v>
                </c:pt>
                <c:pt idx="7384">
                  <c:v>4.561902300336004</c:v>
                </c:pt>
                <c:pt idx="7385">
                  <c:v>4.5360558283794266</c:v>
                </c:pt>
                <c:pt idx="7386">
                  <c:v>4.5360558283794266</c:v>
                </c:pt>
                <c:pt idx="7387">
                  <c:v>4.5360558283794266</c:v>
                </c:pt>
                <c:pt idx="7388">
                  <c:v>4.5102093564228483</c:v>
                </c:pt>
                <c:pt idx="7389">
                  <c:v>4.4972861204445591</c:v>
                </c:pt>
                <c:pt idx="7390">
                  <c:v>4.4843628844662708</c:v>
                </c:pt>
                <c:pt idx="7391">
                  <c:v>4.4714396484879817</c:v>
                </c:pt>
                <c:pt idx="7392">
                  <c:v>4.4585164125096926</c:v>
                </c:pt>
                <c:pt idx="7393">
                  <c:v>4.4455931765314034</c:v>
                </c:pt>
                <c:pt idx="7394">
                  <c:v>4.4326699405531151</c:v>
                </c:pt>
                <c:pt idx="7395">
                  <c:v>4.419746704574826</c:v>
                </c:pt>
                <c:pt idx="7396">
                  <c:v>4.4068234685965368</c:v>
                </c:pt>
                <c:pt idx="7397">
                  <c:v>4.3939002326182477</c:v>
                </c:pt>
                <c:pt idx="7398">
                  <c:v>4.3809769966399585</c:v>
                </c:pt>
                <c:pt idx="7399">
                  <c:v>4.3680537606616703</c:v>
                </c:pt>
                <c:pt idx="7400">
                  <c:v>4.3486689066942361</c:v>
                </c:pt>
                <c:pt idx="7401">
                  <c:v>4.3486689066942361</c:v>
                </c:pt>
                <c:pt idx="7402">
                  <c:v>4.3292840527268028</c:v>
                </c:pt>
                <c:pt idx="7403">
                  <c:v>4.3163608167485137</c:v>
                </c:pt>
                <c:pt idx="7404">
                  <c:v>4.3034375807702254</c:v>
                </c:pt>
                <c:pt idx="7405">
                  <c:v>4.2905143447919363</c:v>
                </c:pt>
                <c:pt idx="7406">
                  <c:v>4.2775911088136471</c:v>
                </c:pt>
                <c:pt idx="7407">
                  <c:v>4.264667872835358</c:v>
                </c:pt>
                <c:pt idx="7408">
                  <c:v>4.2517446368570688</c:v>
                </c:pt>
                <c:pt idx="7409">
                  <c:v>4.2388214008787797</c:v>
                </c:pt>
                <c:pt idx="7410">
                  <c:v>4.2258981649004914</c:v>
                </c:pt>
                <c:pt idx="7411">
                  <c:v>4.2129749289222023</c:v>
                </c:pt>
                <c:pt idx="7412">
                  <c:v>4.2000516929439131</c:v>
                </c:pt>
                <c:pt idx="7413">
                  <c:v>4.187128456965624</c:v>
                </c:pt>
                <c:pt idx="7414">
                  <c:v>4.1677436029981907</c:v>
                </c:pt>
                <c:pt idx="7415">
                  <c:v>4.1677436029981907</c:v>
                </c:pt>
                <c:pt idx="7416">
                  <c:v>4.1483587490307574</c:v>
                </c:pt>
                <c:pt idx="7417">
                  <c:v>4.1354355130524683</c:v>
                </c:pt>
                <c:pt idx="7418">
                  <c:v>4.1225122770741791</c:v>
                </c:pt>
                <c:pt idx="7419">
                  <c:v>4.10958904109589</c:v>
                </c:pt>
                <c:pt idx="7420">
                  <c:v>4.0966658051176017</c:v>
                </c:pt>
                <c:pt idx="7421">
                  <c:v>4.0837425691393126</c:v>
                </c:pt>
                <c:pt idx="7422">
                  <c:v>4.0708193331610234</c:v>
                </c:pt>
                <c:pt idx="7423">
                  <c:v>4.0578960971827343</c:v>
                </c:pt>
                <c:pt idx="7424">
                  <c:v>4.0449728612044451</c:v>
                </c:pt>
                <c:pt idx="7425">
                  <c:v>4.032049625226156</c:v>
                </c:pt>
                <c:pt idx="7426">
                  <c:v>4.0191263892478677</c:v>
                </c:pt>
                <c:pt idx="7427">
                  <c:v>4.0062031532695785</c:v>
                </c:pt>
                <c:pt idx="7428">
                  <c:v>3.9932799172912898</c:v>
                </c:pt>
                <c:pt idx="7429">
                  <c:v>3.9803566813130007</c:v>
                </c:pt>
                <c:pt idx="7430">
                  <c:v>3.9674334453347115</c:v>
                </c:pt>
                <c:pt idx="7431">
                  <c:v>3.9545102093564233</c:v>
                </c:pt>
                <c:pt idx="7432">
                  <c:v>3.9415869733781341</c:v>
                </c:pt>
                <c:pt idx="7433">
                  <c:v>3.9222021194107004</c:v>
                </c:pt>
                <c:pt idx="7434">
                  <c:v>3.9222021194107004</c:v>
                </c:pt>
                <c:pt idx="7435">
                  <c:v>3.9028172654432667</c:v>
                </c:pt>
                <c:pt idx="7436">
                  <c:v>3.8898940294649784</c:v>
                </c:pt>
                <c:pt idx="7437">
                  <c:v>3.8769707934866893</c:v>
                </c:pt>
                <c:pt idx="7438">
                  <c:v>3.8575859395192555</c:v>
                </c:pt>
                <c:pt idx="7439">
                  <c:v>3.8575859395192555</c:v>
                </c:pt>
                <c:pt idx="7440">
                  <c:v>3.8382010855518218</c:v>
                </c:pt>
                <c:pt idx="7441">
                  <c:v>3.8252778495735331</c:v>
                </c:pt>
                <c:pt idx="7442">
                  <c:v>3.8123546135952444</c:v>
                </c:pt>
                <c:pt idx="7443">
                  <c:v>3.7994313776169553</c:v>
                </c:pt>
                <c:pt idx="7444">
                  <c:v>3.7865081416386661</c:v>
                </c:pt>
                <c:pt idx="7445">
                  <c:v>3.7735849056603774</c:v>
                </c:pt>
                <c:pt idx="7446">
                  <c:v>3.7606616696820883</c:v>
                </c:pt>
                <c:pt idx="7447">
                  <c:v>3.7477384337037996</c:v>
                </c:pt>
                <c:pt idx="7448">
                  <c:v>3.7348151977255108</c:v>
                </c:pt>
                <c:pt idx="7449">
                  <c:v>3.7218919617472217</c:v>
                </c:pt>
                <c:pt idx="7450">
                  <c:v>3.7089687257689326</c:v>
                </c:pt>
                <c:pt idx="7451">
                  <c:v>3.6960454897906434</c:v>
                </c:pt>
                <c:pt idx="7452">
                  <c:v>3.6831222538123551</c:v>
                </c:pt>
                <c:pt idx="7453">
                  <c:v>3.670199017834066</c:v>
                </c:pt>
                <c:pt idx="7454">
                  <c:v>3.6572757818557768</c:v>
                </c:pt>
                <c:pt idx="7455">
                  <c:v>3.6443525458774877</c:v>
                </c:pt>
                <c:pt idx="7456">
                  <c:v>3.6314293098991985</c:v>
                </c:pt>
                <c:pt idx="7457">
                  <c:v>3.6185060739209094</c:v>
                </c:pt>
                <c:pt idx="7458">
                  <c:v>3.6055828379426211</c:v>
                </c:pt>
                <c:pt idx="7459">
                  <c:v>3.5861979839751874</c:v>
                </c:pt>
                <c:pt idx="7460">
                  <c:v>3.5861979839751874</c:v>
                </c:pt>
                <c:pt idx="7461">
                  <c:v>3.54742827604032</c:v>
                </c:pt>
                <c:pt idx="7462">
                  <c:v>3.54742827604032</c:v>
                </c:pt>
                <c:pt idx="7463">
                  <c:v>3.54742827604032</c:v>
                </c:pt>
                <c:pt idx="7464">
                  <c:v>3.54742827604032</c:v>
                </c:pt>
                <c:pt idx="7465">
                  <c:v>3.5086585681054534</c:v>
                </c:pt>
                <c:pt idx="7466">
                  <c:v>3.5086585681054534</c:v>
                </c:pt>
                <c:pt idx="7467">
                  <c:v>3.4892737141380201</c:v>
                </c:pt>
                <c:pt idx="7468">
                  <c:v>3.4763504781597314</c:v>
                </c:pt>
                <c:pt idx="7469">
                  <c:v>3.4634272421814423</c:v>
                </c:pt>
                <c:pt idx="7470">
                  <c:v>3.4505040062031531</c:v>
                </c:pt>
                <c:pt idx="7471">
                  <c:v>3.4311191522357198</c:v>
                </c:pt>
                <c:pt idx="7472">
                  <c:v>3.4311191522357198</c:v>
                </c:pt>
                <c:pt idx="7473">
                  <c:v>3.4117342982682861</c:v>
                </c:pt>
                <c:pt idx="7474">
                  <c:v>3.3988110622899979</c:v>
                </c:pt>
                <c:pt idx="7475">
                  <c:v>3.3858878263117087</c:v>
                </c:pt>
                <c:pt idx="7476">
                  <c:v>3.3729645903334196</c:v>
                </c:pt>
                <c:pt idx="7477">
                  <c:v>3.3600413543551304</c:v>
                </c:pt>
                <c:pt idx="7478">
                  <c:v>3.3471181183768413</c:v>
                </c:pt>
                <c:pt idx="7479">
                  <c:v>3.334194882398553</c:v>
                </c:pt>
                <c:pt idx="7480">
                  <c:v>3.3212716464202638</c:v>
                </c:pt>
                <c:pt idx="7481">
                  <c:v>3.3083484104419747</c:v>
                </c:pt>
                <c:pt idx="7482">
                  <c:v>3.2954251744636855</c:v>
                </c:pt>
                <c:pt idx="7483">
                  <c:v>3.2825019384853964</c:v>
                </c:pt>
                <c:pt idx="7484">
                  <c:v>3.2695787025071081</c:v>
                </c:pt>
                <c:pt idx="7485">
                  <c:v>3.256655466528819</c:v>
                </c:pt>
                <c:pt idx="7486">
                  <c:v>3.2437322305505298</c:v>
                </c:pt>
                <c:pt idx="7487">
                  <c:v>3.2308089945722407</c:v>
                </c:pt>
                <c:pt idx="7488">
                  <c:v>3.211424140604807</c:v>
                </c:pt>
                <c:pt idx="7489">
                  <c:v>3.211424140604807</c:v>
                </c:pt>
                <c:pt idx="7490">
                  <c:v>3.1920392866373741</c:v>
                </c:pt>
                <c:pt idx="7491">
                  <c:v>3.179116050659085</c:v>
                </c:pt>
                <c:pt idx="7492">
                  <c:v>3.1661928146807963</c:v>
                </c:pt>
                <c:pt idx="7493">
                  <c:v>3.1532695787025071</c:v>
                </c:pt>
                <c:pt idx="7494">
                  <c:v>3.1338847247350734</c:v>
                </c:pt>
                <c:pt idx="7495">
                  <c:v>3.1338847247350734</c:v>
                </c:pt>
                <c:pt idx="7496">
                  <c:v>3.1144998707676406</c:v>
                </c:pt>
                <c:pt idx="7497">
                  <c:v>3.0951150168002068</c:v>
                </c:pt>
                <c:pt idx="7498">
                  <c:v>3.0951150168002068</c:v>
                </c:pt>
                <c:pt idx="7499">
                  <c:v>3.0757301628327736</c:v>
                </c:pt>
                <c:pt idx="7500">
                  <c:v>3.0628069268544844</c:v>
                </c:pt>
                <c:pt idx="7501">
                  <c:v>3.0498836908761953</c:v>
                </c:pt>
                <c:pt idx="7502">
                  <c:v>3.0369604548979066</c:v>
                </c:pt>
                <c:pt idx="7503">
                  <c:v>3.0240372189196174</c:v>
                </c:pt>
                <c:pt idx="7504">
                  <c:v>2.9981907469630396</c:v>
                </c:pt>
                <c:pt idx="7505">
                  <c:v>2.9981907469630396</c:v>
                </c:pt>
                <c:pt idx="7506">
                  <c:v>2.9981907469630396</c:v>
                </c:pt>
                <c:pt idx="7507">
                  <c:v>2.9723442750064617</c:v>
                </c:pt>
                <c:pt idx="7508">
                  <c:v>2.9594210390281726</c:v>
                </c:pt>
                <c:pt idx="7509">
                  <c:v>2.9464978030498834</c:v>
                </c:pt>
                <c:pt idx="7510">
                  <c:v>2.9335745670715947</c:v>
                </c:pt>
                <c:pt idx="7511">
                  <c:v>2.9206513310933055</c:v>
                </c:pt>
                <c:pt idx="7512">
                  <c:v>2.9077280951150168</c:v>
                </c:pt>
                <c:pt idx="7513">
                  <c:v>2.8948048591367277</c:v>
                </c:pt>
                <c:pt idx="7514">
                  <c:v>2.8818816231584385</c:v>
                </c:pt>
                <c:pt idx="7515">
                  <c:v>2.8689583871801498</c:v>
                </c:pt>
                <c:pt idx="7516">
                  <c:v>2.8495735332127166</c:v>
                </c:pt>
                <c:pt idx="7517">
                  <c:v>2.8495735332127166</c:v>
                </c:pt>
                <c:pt idx="7518">
                  <c:v>2.8301886792452833</c:v>
                </c:pt>
                <c:pt idx="7519">
                  <c:v>2.8172654432669941</c:v>
                </c:pt>
                <c:pt idx="7520">
                  <c:v>2.8043422072887054</c:v>
                </c:pt>
                <c:pt idx="7521">
                  <c:v>2.7914189713104163</c:v>
                </c:pt>
                <c:pt idx="7522">
                  <c:v>2.7784957353321271</c:v>
                </c:pt>
                <c:pt idx="7523">
                  <c:v>2.7591108813646938</c:v>
                </c:pt>
                <c:pt idx="7524">
                  <c:v>2.7591108813646938</c:v>
                </c:pt>
                <c:pt idx="7525">
                  <c:v>2.7397260273972601</c:v>
                </c:pt>
                <c:pt idx="7526">
                  <c:v>2.7268027914189714</c:v>
                </c:pt>
                <c:pt idx="7527">
                  <c:v>2.7138795554406823</c:v>
                </c:pt>
                <c:pt idx="7528">
                  <c:v>2.7009563194623936</c:v>
                </c:pt>
                <c:pt idx="7529">
                  <c:v>2.6880330834841044</c:v>
                </c:pt>
                <c:pt idx="7530">
                  <c:v>2.6751098475058153</c:v>
                </c:pt>
                <c:pt idx="7531">
                  <c:v>2.6621866115275266</c:v>
                </c:pt>
                <c:pt idx="7532">
                  <c:v>2.6492633755492374</c:v>
                </c:pt>
                <c:pt idx="7533">
                  <c:v>2.6363401395709483</c:v>
                </c:pt>
                <c:pt idx="7534">
                  <c:v>2.616955285603515</c:v>
                </c:pt>
                <c:pt idx="7535">
                  <c:v>2.616955285603515</c:v>
                </c:pt>
                <c:pt idx="7536">
                  <c:v>2.5975704316360817</c:v>
                </c:pt>
                <c:pt idx="7537">
                  <c:v>2.5846471956577926</c:v>
                </c:pt>
                <c:pt idx="7538">
                  <c:v>2.5717239596795038</c:v>
                </c:pt>
                <c:pt idx="7539">
                  <c:v>2.5588007237012147</c:v>
                </c:pt>
                <c:pt idx="7540">
                  <c:v>2.545877487722926</c:v>
                </c:pt>
                <c:pt idx="7541">
                  <c:v>2.5264926337554927</c:v>
                </c:pt>
                <c:pt idx="7542">
                  <c:v>2.5264926337554927</c:v>
                </c:pt>
                <c:pt idx="7543">
                  <c:v>2.507107779788059</c:v>
                </c:pt>
                <c:pt idx="7544">
                  <c:v>2.4941845438097703</c:v>
                </c:pt>
                <c:pt idx="7545">
                  <c:v>2.4747996898423366</c:v>
                </c:pt>
                <c:pt idx="7546">
                  <c:v>2.4747996898423366</c:v>
                </c:pt>
                <c:pt idx="7547">
                  <c:v>2.4489532178857587</c:v>
                </c:pt>
                <c:pt idx="7548">
                  <c:v>2.4489532178857587</c:v>
                </c:pt>
                <c:pt idx="7549">
                  <c:v>2.429568363918325</c:v>
                </c:pt>
                <c:pt idx="7550">
                  <c:v>2.4166451279400363</c:v>
                </c:pt>
                <c:pt idx="7551">
                  <c:v>2.4037218919617471</c:v>
                </c:pt>
                <c:pt idx="7552">
                  <c:v>2.3907986559834584</c:v>
                </c:pt>
                <c:pt idx="7553">
                  <c:v>2.3778754200051693</c:v>
                </c:pt>
                <c:pt idx="7554">
                  <c:v>2.3649521840268801</c:v>
                </c:pt>
                <c:pt idx="7555">
                  <c:v>2.3520289480485914</c:v>
                </c:pt>
                <c:pt idx="7556">
                  <c:v>2.3391057120703023</c:v>
                </c:pt>
                <c:pt idx="7557">
                  <c:v>2.3261824760920131</c:v>
                </c:pt>
                <c:pt idx="7558">
                  <c:v>2.3132592401137244</c:v>
                </c:pt>
                <c:pt idx="7559">
                  <c:v>2.3003360041354353</c:v>
                </c:pt>
                <c:pt idx="7560">
                  <c:v>2.2874127681571466</c:v>
                </c:pt>
                <c:pt idx="7561">
                  <c:v>2.2744895321788574</c:v>
                </c:pt>
                <c:pt idx="7562">
                  <c:v>2.2615662962005687</c:v>
                </c:pt>
                <c:pt idx="7563">
                  <c:v>2.2357198242439908</c:v>
                </c:pt>
                <c:pt idx="7564">
                  <c:v>2.2357198242439908</c:v>
                </c:pt>
                <c:pt idx="7565">
                  <c:v>2.2357198242439908</c:v>
                </c:pt>
                <c:pt idx="7566">
                  <c:v>2.209873352287413</c:v>
                </c:pt>
                <c:pt idx="7567">
                  <c:v>2.1969501163091238</c:v>
                </c:pt>
                <c:pt idx="7568">
                  <c:v>2.1840268803308351</c:v>
                </c:pt>
                <c:pt idx="7569">
                  <c:v>2.171103644352546</c:v>
                </c:pt>
                <c:pt idx="7570">
                  <c:v>2.1581804083742568</c:v>
                </c:pt>
                <c:pt idx="7571">
                  <c:v>2.1387955544068236</c:v>
                </c:pt>
                <c:pt idx="7572">
                  <c:v>2.1387955544068236</c:v>
                </c:pt>
                <c:pt idx="7573">
                  <c:v>2.1194107004393898</c:v>
                </c:pt>
                <c:pt idx="7574">
                  <c:v>2.1064874644611011</c:v>
                </c:pt>
                <c:pt idx="7575">
                  <c:v>2.093564228482812</c:v>
                </c:pt>
                <c:pt idx="7576">
                  <c:v>2.0806409925045233</c:v>
                </c:pt>
                <c:pt idx="7577">
                  <c:v>2.0677177565262341</c:v>
                </c:pt>
                <c:pt idx="7578">
                  <c:v>2.054794520547945</c:v>
                </c:pt>
                <c:pt idx="7579">
                  <c:v>2.0418712845696563</c:v>
                </c:pt>
                <c:pt idx="7580">
                  <c:v>2.0289480485913671</c:v>
                </c:pt>
                <c:pt idx="7581">
                  <c:v>2.016024812613078</c:v>
                </c:pt>
                <c:pt idx="7582">
                  <c:v>2.0031015766347893</c:v>
                </c:pt>
                <c:pt idx="7583">
                  <c:v>1.9901783406565003</c:v>
                </c:pt>
                <c:pt idx="7584">
                  <c:v>1.9707934866890671</c:v>
                </c:pt>
                <c:pt idx="7585">
                  <c:v>1.9707934866890671</c:v>
                </c:pt>
                <c:pt idx="7586">
                  <c:v>1.9514086327216333</c:v>
                </c:pt>
                <c:pt idx="7587">
                  <c:v>1.9384853967433446</c:v>
                </c:pt>
                <c:pt idx="7588">
                  <c:v>1.9255621607650555</c:v>
                </c:pt>
                <c:pt idx="7589">
                  <c:v>1.9126389247867666</c:v>
                </c:pt>
                <c:pt idx="7590">
                  <c:v>1.8997156888084776</c:v>
                </c:pt>
                <c:pt idx="7591">
                  <c:v>1.8867924528301887</c:v>
                </c:pt>
                <c:pt idx="7592">
                  <c:v>1.8738692168518998</c:v>
                </c:pt>
                <c:pt idx="7593">
                  <c:v>1.8609459808736108</c:v>
                </c:pt>
                <c:pt idx="7594">
                  <c:v>1.8480227448953217</c:v>
                </c:pt>
                <c:pt idx="7595">
                  <c:v>1.835099508917033</c:v>
                </c:pt>
                <c:pt idx="7596">
                  <c:v>1.8221762729387438</c:v>
                </c:pt>
                <c:pt idx="7597">
                  <c:v>1.8027914189713106</c:v>
                </c:pt>
                <c:pt idx="7598">
                  <c:v>1.8027914189713106</c:v>
                </c:pt>
                <c:pt idx="7599">
                  <c:v>1.7834065650038768</c:v>
                </c:pt>
                <c:pt idx="7600">
                  <c:v>1.7704833290255881</c:v>
                </c:pt>
                <c:pt idx="7601">
                  <c:v>1.757560093047299</c:v>
                </c:pt>
                <c:pt idx="7602">
                  <c:v>1.7446368570690101</c:v>
                </c:pt>
                <c:pt idx="7603">
                  <c:v>1.7317136210907211</c:v>
                </c:pt>
                <c:pt idx="7604">
                  <c:v>1.7187903851124322</c:v>
                </c:pt>
                <c:pt idx="7605">
                  <c:v>1.7058671491341431</c:v>
                </c:pt>
                <c:pt idx="7606">
                  <c:v>1.6929439131558544</c:v>
                </c:pt>
                <c:pt idx="7607">
                  <c:v>1.6800206771775652</c:v>
                </c:pt>
                <c:pt idx="7608">
                  <c:v>1.6670974411992765</c:v>
                </c:pt>
                <c:pt idx="7609">
                  <c:v>1.6541742052209873</c:v>
                </c:pt>
                <c:pt idx="7610">
                  <c:v>1.6412509692426982</c:v>
                </c:pt>
                <c:pt idx="7611">
                  <c:v>1.6283277332644095</c:v>
                </c:pt>
                <c:pt idx="7612">
                  <c:v>1.6154044972861203</c:v>
                </c:pt>
                <c:pt idx="7613">
                  <c:v>1.6024812613078314</c:v>
                </c:pt>
                <c:pt idx="7614">
                  <c:v>1.5895580253295425</c:v>
                </c:pt>
                <c:pt idx="7615">
                  <c:v>1.5766347893512536</c:v>
                </c:pt>
                <c:pt idx="7616">
                  <c:v>1.5637115533729646</c:v>
                </c:pt>
                <c:pt idx="7617">
                  <c:v>1.5507883173946757</c:v>
                </c:pt>
                <c:pt idx="7618">
                  <c:v>1.5378650814163868</c:v>
                </c:pt>
                <c:pt idx="7619">
                  <c:v>1.5184802274489533</c:v>
                </c:pt>
                <c:pt idx="7620">
                  <c:v>1.5184802274489533</c:v>
                </c:pt>
                <c:pt idx="7621">
                  <c:v>1.4990953734815198</c:v>
                </c:pt>
                <c:pt idx="7622">
                  <c:v>1.4861721375032309</c:v>
                </c:pt>
                <c:pt idx="7623">
                  <c:v>1.4732489015249417</c:v>
                </c:pt>
                <c:pt idx="7624">
                  <c:v>1.4603256655466528</c:v>
                </c:pt>
                <c:pt idx="7625">
                  <c:v>1.4474024295683638</c:v>
                </c:pt>
                <c:pt idx="7626">
                  <c:v>1.4344791935900749</c:v>
                </c:pt>
                <c:pt idx="7627">
                  <c:v>1.421555957611786</c:v>
                </c:pt>
                <c:pt idx="7628">
                  <c:v>1.4086327216334971</c:v>
                </c:pt>
                <c:pt idx="7629">
                  <c:v>1.3957094856552081</c:v>
                </c:pt>
                <c:pt idx="7630">
                  <c:v>1.3827862496769192</c:v>
                </c:pt>
                <c:pt idx="7631">
                  <c:v>1.3698630136986301</c:v>
                </c:pt>
                <c:pt idx="7632">
                  <c:v>1.3569397777203411</c:v>
                </c:pt>
                <c:pt idx="7633">
                  <c:v>1.3440165417420522</c:v>
                </c:pt>
                <c:pt idx="7634">
                  <c:v>1.3310933057637633</c:v>
                </c:pt>
                <c:pt idx="7635">
                  <c:v>1.3117084517963298</c:v>
                </c:pt>
                <c:pt idx="7636">
                  <c:v>1.3117084517963298</c:v>
                </c:pt>
                <c:pt idx="7637">
                  <c:v>1.2923235978288963</c:v>
                </c:pt>
                <c:pt idx="7638">
                  <c:v>1.272938743861463</c:v>
                </c:pt>
                <c:pt idx="7639">
                  <c:v>1.272938743861463</c:v>
                </c:pt>
                <c:pt idx="7640">
                  <c:v>1.2535538898940295</c:v>
                </c:pt>
                <c:pt idx="7641">
                  <c:v>1.2406306539157406</c:v>
                </c:pt>
                <c:pt idx="7642">
                  <c:v>1.2277074179374516</c:v>
                </c:pt>
                <c:pt idx="7643">
                  <c:v>1.2147841819591625</c:v>
                </c:pt>
                <c:pt idx="7644">
                  <c:v>1.2018609459808736</c:v>
                </c:pt>
                <c:pt idx="7645">
                  <c:v>1.1889377100025846</c:v>
                </c:pt>
                <c:pt idx="7646">
                  <c:v>1.1760144740242957</c:v>
                </c:pt>
                <c:pt idx="7647">
                  <c:v>1.1630912380460066</c:v>
                </c:pt>
                <c:pt idx="7648">
                  <c:v>1.1501680020677176</c:v>
                </c:pt>
                <c:pt idx="7649">
                  <c:v>1.1372447660894287</c:v>
                </c:pt>
                <c:pt idx="7650">
                  <c:v>1.1243215301111398</c:v>
                </c:pt>
                <c:pt idx="7651">
                  <c:v>1.1113982941328509</c:v>
                </c:pt>
                <c:pt idx="7652">
                  <c:v>1.0984750581545619</c:v>
                </c:pt>
                <c:pt idx="7653">
                  <c:v>1.085551822176273</c:v>
                </c:pt>
                <c:pt idx="7654">
                  <c:v>1.0726285861979841</c:v>
                </c:pt>
                <c:pt idx="7655">
                  <c:v>1.0597053502196949</c:v>
                </c:pt>
                <c:pt idx="7656">
                  <c:v>1.046782114241406</c:v>
                </c:pt>
                <c:pt idx="7657">
                  <c:v>1.0338588782631171</c:v>
                </c:pt>
                <c:pt idx="7658">
                  <c:v>1.0209356422848281</c:v>
                </c:pt>
                <c:pt idx="7659">
                  <c:v>1.008012406306539</c:v>
                </c:pt>
                <c:pt idx="7660">
                  <c:v>0.99508917032825017</c:v>
                </c:pt>
                <c:pt idx="7661">
                  <c:v>0.98216593434996124</c:v>
                </c:pt>
                <c:pt idx="7662">
                  <c:v>0.96924269837167232</c:v>
                </c:pt>
                <c:pt idx="7663">
                  <c:v>0.95631946239338328</c:v>
                </c:pt>
                <c:pt idx="7664">
                  <c:v>0.94339622641509435</c:v>
                </c:pt>
                <c:pt idx="7665">
                  <c:v>0.93047299043680542</c:v>
                </c:pt>
                <c:pt idx="7666">
                  <c:v>0.9175497544585165</c:v>
                </c:pt>
                <c:pt idx="7667">
                  <c:v>0.90462651848022735</c:v>
                </c:pt>
                <c:pt idx="7668">
                  <c:v>0.89170328250193842</c:v>
                </c:pt>
                <c:pt idx="7669">
                  <c:v>0.87878004652364949</c:v>
                </c:pt>
                <c:pt idx="7670">
                  <c:v>0.86585681054536057</c:v>
                </c:pt>
                <c:pt idx="7671">
                  <c:v>0.85293357456707153</c:v>
                </c:pt>
                <c:pt idx="7672">
                  <c:v>0.8400103385887826</c:v>
                </c:pt>
                <c:pt idx="7673">
                  <c:v>0.82708710261049367</c:v>
                </c:pt>
                <c:pt idx="7674">
                  <c:v>0.81416386663220475</c:v>
                </c:pt>
                <c:pt idx="7675">
                  <c:v>0.80124063065391571</c:v>
                </c:pt>
                <c:pt idx="7676">
                  <c:v>0.78831739467562678</c:v>
                </c:pt>
                <c:pt idx="7677">
                  <c:v>0.77539415869733785</c:v>
                </c:pt>
                <c:pt idx="7678">
                  <c:v>0.76247092271904882</c:v>
                </c:pt>
                <c:pt idx="7679">
                  <c:v>0.74954768674075989</c:v>
                </c:pt>
                <c:pt idx="7680">
                  <c:v>0.73662445076247085</c:v>
                </c:pt>
                <c:pt idx="7681">
                  <c:v>0.72370121478418192</c:v>
                </c:pt>
                <c:pt idx="7682">
                  <c:v>0.710777978805893</c:v>
                </c:pt>
                <c:pt idx="7683">
                  <c:v>0.69785474282760407</c:v>
                </c:pt>
                <c:pt idx="7684">
                  <c:v>0.68493150684931503</c:v>
                </c:pt>
                <c:pt idx="7685">
                  <c:v>0.6720082708710261</c:v>
                </c:pt>
                <c:pt idx="7686">
                  <c:v>0.65908503489273706</c:v>
                </c:pt>
                <c:pt idx="7687">
                  <c:v>0.64616179891444814</c:v>
                </c:pt>
                <c:pt idx="7688">
                  <c:v>0.63323856293615921</c:v>
                </c:pt>
                <c:pt idx="7689">
                  <c:v>0.62031532695787028</c:v>
                </c:pt>
                <c:pt idx="7690">
                  <c:v>0.60739209097958125</c:v>
                </c:pt>
                <c:pt idx="7691">
                  <c:v>0.59446885500129232</c:v>
                </c:pt>
                <c:pt idx="7692">
                  <c:v>0.58154561902300328</c:v>
                </c:pt>
                <c:pt idx="7693">
                  <c:v>0.56862238304471435</c:v>
                </c:pt>
                <c:pt idx="7694">
                  <c:v>0.55569914706642543</c:v>
                </c:pt>
                <c:pt idx="7695">
                  <c:v>0.5427759110881365</c:v>
                </c:pt>
                <c:pt idx="7696">
                  <c:v>0.523391057120703</c:v>
                </c:pt>
                <c:pt idx="7697">
                  <c:v>0.523391057120703</c:v>
                </c:pt>
                <c:pt idx="7698">
                  <c:v>0.50400620315326949</c:v>
                </c:pt>
                <c:pt idx="7699">
                  <c:v>0.49108296717498062</c:v>
                </c:pt>
                <c:pt idx="7700">
                  <c:v>0.47815973119669164</c:v>
                </c:pt>
                <c:pt idx="7701">
                  <c:v>0.46523649521840271</c:v>
                </c:pt>
                <c:pt idx="7702">
                  <c:v>0.45231325924011367</c:v>
                </c:pt>
                <c:pt idx="7703">
                  <c:v>0.43939002326182475</c:v>
                </c:pt>
                <c:pt idx="7704">
                  <c:v>0.42646678728353576</c:v>
                </c:pt>
                <c:pt idx="7705">
                  <c:v>0.41354355130524684</c:v>
                </c:pt>
                <c:pt idx="7706">
                  <c:v>0.40062031532695785</c:v>
                </c:pt>
                <c:pt idx="7707">
                  <c:v>0.38769707934866893</c:v>
                </c:pt>
                <c:pt idx="7708">
                  <c:v>0.37477384337037994</c:v>
                </c:pt>
                <c:pt idx="7709">
                  <c:v>0.36185060739209096</c:v>
                </c:pt>
                <c:pt idx="7710">
                  <c:v>0.34892737141380203</c:v>
                </c:pt>
                <c:pt idx="7711">
                  <c:v>0.33600413543551305</c:v>
                </c:pt>
                <c:pt idx="7712">
                  <c:v>0.32308089945722407</c:v>
                </c:pt>
                <c:pt idx="7713">
                  <c:v>0.31015766347893514</c:v>
                </c:pt>
                <c:pt idx="7714">
                  <c:v>0.29723442750064616</c:v>
                </c:pt>
                <c:pt idx="7715">
                  <c:v>0.28431119152235718</c:v>
                </c:pt>
                <c:pt idx="7716">
                  <c:v>0.27138795554406825</c:v>
                </c:pt>
                <c:pt idx="7717">
                  <c:v>0.25846471956577927</c:v>
                </c:pt>
                <c:pt idx="7718">
                  <c:v>0.24554148358749031</c:v>
                </c:pt>
                <c:pt idx="7719">
                  <c:v>0.23261824760920136</c:v>
                </c:pt>
                <c:pt idx="7720">
                  <c:v>0.21969501163091237</c:v>
                </c:pt>
                <c:pt idx="7721">
                  <c:v>0.20677177565262342</c:v>
                </c:pt>
                <c:pt idx="7722">
                  <c:v>0.19384853967433446</c:v>
                </c:pt>
                <c:pt idx="7723">
                  <c:v>0.18092530369604548</c:v>
                </c:pt>
                <c:pt idx="7724">
                  <c:v>0.16800206771775653</c:v>
                </c:pt>
                <c:pt idx="7725">
                  <c:v>0.15507883173946757</c:v>
                </c:pt>
                <c:pt idx="7726">
                  <c:v>0.14215559576117859</c:v>
                </c:pt>
                <c:pt idx="7727">
                  <c:v>0.12923235978288963</c:v>
                </c:pt>
                <c:pt idx="7728">
                  <c:v>0.11630912380460068</c:v>
                </c:pt>
                <c:pt idx="7729">
                  <c:v>0.10338588782631171</c:v>
                </c:pt>
                <c:pt idx="7730">
                  <c:v>9.046265184802274E-2</c:v>
                </c:pt>
                <c:pt idx="7731">
                  <c:v>7.7539415869733785E-2</c:v>
                </c:pt>
                <c:pt idx="7732">
                  <c:v>6.4616179891444817E-2</c:v>
                </c:pt>
                <c:pt idx="7733">
                  <c:v>5.1692943913155855E-2</c:v>
                </c:pt>
                <c:pt idx="7734">
                  <c:v>3.8769707934866893E-2</c:v>
                </c:pt>
                <c:pt idx="7735">
                  <c:v>2.5846471956577927E-2</c:v>
                </c:pt>
                <c:pt idx="7736">
                  <c:v>1.2923235978288964E-2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BD06-4600-9C34-832A1D433856}"/>
            </c:ext>
          </c:extLst>
        </c:ser>
        <c:ser>
          <c:idx val="8"/>
          <c:order val="8"/>
          <c:tx>
            <c:v>Rwizi</c:v>
          </c:tx>
          <c:spPr>
            <a:ln w="190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Rwizi!$B$2:$B$16575</c:f>
              <c:numCache>
                <c:formatCode>General</c:formatCode>
                <c:ptCount val="16574"/>
                <c:pt idx="0">
                  <c:v>0.69599999999999995</c:v>
                </c:pt>
                <c:pt idx="1">
                  <c:v>0.7</c:v>
                </c:pt>
                <c:pt idx="2">
                  <c:v>0.71499999999999997</c:v>
                </c:pt>
                <c:pt idx="3">
                  <c:v>0.73899999999999999</c:v>
                </c:pt>
                <c:pt idx="4">
                  <c:v>0.755</c:v>
                </c:pt>
                <c:pt idx="5">
                  <c:v>0.76200000000000001</c:v>
                </c:pt>
                <c:pt idx="6">
                  <c:v>0.76200000000000001</c:v>
                </c:pt>
                <c:pt idx="7">
                  <c:v>0.76200000000000001</c:v>
                </c:pt>
                <c:pt idx="8">
                  <c:v>0.76200000000000001</c:v>
                </c:pt>
                <c:pt idx="9">
                  <c:v>0.76600000000000001</c:v>
                </c:pt>
                <c:pt idx="10">
                  <c:v>0.78200000000000003</c:v>
                </c:pt>
                <c:pt idx="11">
                  <c:v>0.79100000000000004</c:v>
                </c:pt>
                <c:pt idx="12">
                  <c:v>0.79500000000000004</c:v>
                </c:pt>
                <c:pt idx="13">
                  <c:v>0.81100000000000005</c:v>
                </c:pt>
                <c:pt idx="14">
                  <c:v>0.81499999999999995</c:v>
                </c:pt>
                <c:pt idx="15">
                  <c:v>0.81599999999999995</c:v>
                </c:pt>
                <c:pt idx="16">
                  <c:v>0.82299999999999995</c:v>
                </c:pt>
                <c:pt idx="17">
                  <c:v>0.83</c:v>
                </c:pt>
                <c:pt idx="18">
                  <c:v>0.83199999999999996</c:v>
                </c:pt>
                <c:pt idx="19">
                  <c:v>0.84</c:v>
                </c:pt>
                <c:pt idx="20">
                  <c:v>0.84</c:v>
                </c:pt>
                <c:pt idx="21">
                  <c:v>0.84799999999999998</c:v>
                </c:pt>
                <c:pt idx="22">
                  <c:v>0.85199999999999998</c:v>
                </c:pt>
                <c:pt idx="23">
                  <c:v>0.85299999999999998</c:v>
                </c:pt>
                <c:pt idx="24">
                  <c:v>0.85599999999999998</c:v>
                </c:pt>
                <c:pt idx="25">
                  <c:v>0.88600000000000001</c:v>
                </c:pt>
                <c:pt idx="26">
                  <c:v>0.88600000000000001</c:v>
                </c:pt>
                <c:pt idx="27">
                  <c:v>0.90300000000000002</c:v>
                </c:pt>
                <c:pt idx="28">
                  <c:v>0.90900000000000003</c:v>
                </c:pt>
                <c:pt idx="29">
                  <c:v>0.91200000000000003</c:v>
                </c:pt>
                <c:pt idx="30">
                  <c:v>0.91200000000000003</c:v>
                </c:pt>
                <c:pt idx="31">
                  <c:v>0.94399999999999995</c:v>
                </c:pt>
                <c:pt idx="32">
                  <c:v>0.94799999999999995</c:v>
                </c:pt>
                <c:pt idx="33">
                  <c:v>0.94799999999999995</c:v>
                </c:pt>
                <c:pt idx="34">
                  <c:v>0.94799999999999995</c:v>
                </c:pt>
                <c:pt idx="35">
                  <c:v>0.94799999999999995</c:v>
                </c:pt>
                <c:pt idx="36">
                  <c:v>0.95299999999999996</c:v>
                </c:pt>
                <c:pt idx="37">
                  <c:v>0.95899999999999996</c:v>
                </c:pt>
                <c:pt idx="38">
                  <c:v>0.95899999999999996</c:v>
                </c:pt>
                <c:pt idx="39">
                  <c:v>0.98699999999999999</c:v>
                </c:pt>
                <c:pt idx="40">
                  <c:v>1.004</c:v>
                </c:pt>
                <c:pt idx="41">
                  <c:v>1.016</c:v>
                </c:pt>
                <c:pt idx="42">
                  <c:v>1.02</c:v>
                </c:pt>
                <c:pt idx="43">
                  <c:v>1.046</c:v>
                </c:pt>
                <c:pt idx="44">
                  <c:v>1.0580000000000001</c:v>
                </c:pt>
                <c:pt idx="45">
                  <c:v>1.073</c:v>
                </c:pt>
                <c:pt idx="46">
                  <c:v>1.0740000000000001</c:v>
                </c:pt>
                <c:pt idx="47">
                  <c:v>1.08</c:v>
                </c:pt>
                <c:pt idx="48">
                  <c:v>1.0840000000000001</c:v>
                </c:pt>
                <c:pt idx="49">
                  <c:v>1.0860000000000001</c:v>
                </c:pt>
                <c:pt idx="50">
                  <c:v>1.0920000000000001</c:v>
                </c:pt>
                <c:pt idx="51">
                  <c:v>1.105</c:v>
                </c:pt>
                <c:pt idx="52">
                  <c:v>1.1220000000000001</c:v>
                </c:pt>
                <c:pt idx="53">
                  <c:v>1.151</c:v>
                </c:pt>
                <c:pt idx="54">
                  <c:v>1.153</c:v>
                </c:pt>
                <c:pt idx="55">
                  <c:v>1.157</c:v>
                </c:pt>
                <c:pt idx="56">
                  <c:v>1.157</c:v>
                </c:pt>
                <c:pt idx="57">
                  <c:v>1.157</c:v>
                </c:pt>
                <c:pt idx="58">
                  <c:v>1.157</c:v>
                </c:pt>
                <c:pt idx="59">
                  <c:v>1.157</c:v>
                </c:pt>
                <c:pt idx="60">
                  <c:v>1.157</c:v>
                </c:pt>
                <c:pt idx="61">
                  <c:v>1.1619999999999999</c:v>
                </c:pt>
                <c:pt idx="62">
                  <c:v>1.163</c:v>
                </c:pt>
                <c:pt idx="63">
                  <c:v>1.163</c:v>
                </c:pt>
                <c:pt idx="64">
                  <c:v>1.163</c:v>
                </c:pt>
                <c:pt idx="65">
                  <c:v>1.1759999999999999</c:v>
                </c:pt>
                <c:pt idx="66">
                  <c:v>1.1859999999999999</c:v>
                </c:pt>
                <c:pt idx="67">
                  <c:v>1.1859999999999999</c:v>
                </c:pt>
                <c:pt idx="68">
                  <c:v>1.1910000000000001</c:v>
                </c:pt>
                <c:pt idx="69">
                  <c:v>1.1910000000000001</c:v>
                </c:pt>
                <c:pt idx="70">
                  <c:v>1.1910000000000001</c:v>
                </c:pt>
                <c:pt idx="71">
                  <c:v>1.1910000000000001</c:v>
                </c:pt>
                <c:pt idx="72">
                  <c:v>1.1910000000000001</c:v>
                </c:pt>
                <c:pt idx="73">
                  <c:v>1.194</c:v>
                </c:pt>
                <c:pt idx="74">
                  <c:v>1.194</c:v>
                </c:pt>
                <c:pt idx="75">
                  <c:v>1.196</c:v>
                </c:pt>
                <c:pt idx="76">
                  <c:v>1.196</c:v>
                </c:pt>
                <c:pt idx="77">
                  <c:v>1.196</c:v>
                </c:pt>
                <c:pt idx="78">
                  <c:v>1.2</c:v>
                </c:pt>
                <c:pt idx="79">
                  <c:v>1.206</c:v>
                </c:pt>
                <c:pt idx="80">
                  <c:v>1.206</c:v>
                </c:pt>
                <c:pt idx="81">
                  <c:v>1.2070000000000001</c:v>
                </c:pt>
                <c:pt idx="82">
                  <c:v>1.2150000000000001</c:v>
                </c:pt>
                <c:pt idx="83">
                  <c:v>1.2150000000000001</c:v>
                </c:pt>
                <c:pt idx="84">
                  <c:v>1.218</c:v>
                </c:pt>
                <c:pt idx="85">
                  <c:v>1.224</c:v>
                </c:pt>
                <c:pt idx="86">
                  <c:v>1.224</c:v>
                </c:pt>
                <c:pt idx="87">
                  <c:v>1.23</c:v>
                </c:pt>
                <c:pt idx="88">
                  <c:v>1.23</c:v>
                </c:pt>
                <c:pt idx="89">
                  <c:v>1.23</c:v>
                </c:pt>
                <c:pt idx="90">
                  <c:v>1.23</c:v>
                </c:pt>
                <c:pt idx="91">
                  <c:v>1.23</c:v>
                </c:pt>
                <c:pt idx="92">
                  <c:v>1.23</c:v>
                </c:pt>
                <c:pt idx="93">
                  <c:v>1.23</c:v>
                </c:pt>
                <c:pt idx="94">
                  <c:v>1.236</c:v>
                </c:pt>
                <c:pt idx="95">
                  <c:v>1.236</c:v>
                </c:pt>
                <c:pt idx="96">
                  <c:v>1.24</c:v>
                </c:pt>
                <c:pt idx="97">
                  <c:v>1.24</c:v>
                </c:pt>
                <c:pt idx="98">
                  <c:v>1.24</c:v>
                </c:pt>
                <c:pt idx="99">
                  <c:v>1.24</c:v>
                </c:pt>
                <c:pt idx="100">
                  <c:v>1.2450000000000001</c:v>
                </c:pt>
                <c:pt idx="101">
                  <c:v>1.2450000000000001</c:v>
                </c:pt>
                <c:pt idx="102">
                  <c:v>1.2450000000000001</c:v>
                </c:pt>
                <c:pt idx="103">
                  <c:v>1.2450000000000001</c:v>
                </c:pt>
                <c:pt idx="104">
                  <c:v>1.2450000000000001</c:v>
                </c:pt>
                <c:pt idx="105">
                  <c:v>1.25</c:v>
                </c:pt>
                <c:pt idx="106">
                  <c:v>1.25</c:v>
                </c:pt>
                <c:pt idx="107">
                  <c:v>1.25</c:v>
                </c:pt>
                <c:pt idx="108">
                  <c:v>1.2609999999999999</c:v>
                </c:pt>
                <c:pt idx="109">
                  <c:v>1.2609999999999999</c:v>
                </c:pt>
                <c:pt idx="110">
                  <c:v>1.2609999999999999</c:v>
                </c:pt>
                <c:pt idx="111">
                  <c:v>1.2609999999999999</c:v>
                </c:pt>
                <c:pt idx="112">
                  <c:v>1.2669999999999999</c:v>
                </c:pt>
                <c:pt idx="113">
                  <c:v>1.2669999999999999</c:v>
                </c:pt>
                <c:pt idx="114">
                  <c:v>1.2669999999999999</c:v>
                </c:pt>
                <c:pt idx="115">
                  <c:v>1.2669999999999999</c:v>
                </c:pt>
                <c:pt idx="116">
                  <c:v>1.2669999999999999</c:v>
                </c:pt>
                <c:pt idx="117">
                  <c:v>1.27</c:v>
                </c:pt>
                <c:pt idx="118">
                  <c:v>1.2749999999999999</c:v>
                </c:pt>
                <c:pt idx="119">
                  <c:v>1.2749999999999999</c:v>
                </c:pt>
                <c:pt idx="120">
                  <c:v>1.28</c:v>
                </c:pt>
                <c:pt idx="121">
                  <c:v>1.286</c:v>
                </c:pt>
                <c:pt idx="122">
                  <c:v>1.2949999999999999</c:v>
                </c:pt>
                <c:pt idx="123">
                  <c:v>1.2949999999999999</c:v>
                </c:pt>
                <c:pt idx="124">
                  <c:v>1.3</c:v>
                </c:pt>
                <c:pt idx="125">
                  <c:v>1.3</c:v>
                </c:pt>
                <c:pt idx="126">
                  <c:v>1.3</c:v>
                </c:pt>
                <c:pt idx="127">
                  <c:v>1.3049999999999999</c:v>
                </c:pt>
                <c:pt idx="128">
                  <c:v>1.3049999999999999</c:v>
                </c:pt>
                <c:pt idx="129">
                  <c:v>1.3049999999999999</c:v>
                </c:pt>
                <c:pt idx="130">
                  <c:v>1.3049999999999999</c:v>
                </c:pt>
                <c:pt idx="131">
                  <c:v>1.3049999999999999</c:v>
                </c:pt>
                <c:pt idx="132">
                  <c:v>1.3049999999999999</c:v>
                </c:pt>
                <c:pt idx="133">
                  <c:v>1.3049999999999999</c:v>
                </c:pt>
                <c:pt idx="134">
                  <c:v>1.3049999999999999</c:v>
                </c:pt>
                <c:pt idx="135">
                  <c:v>1.3049999999999999</c:v>
                </c:pt>
                <c:pt idx="136">
                  <c:v>1.3049999999999999</c:v>
                </c:pt>
                <c:pt idx="137">
                  <c:v>1.3049999999999999</c:v>
                </c:pt>
                <c:pt idx="138">
                  <c:v>1.3049999999999999</c:v>
                </c:pt>
                <c:pt idx="139">
                  <c:v>1.31</c:v>
                </c:pt>
                <c:pt idx="140">
                  <c:v>1.31</c:v>
                </c:pt>
                <c:pt idx="141">
                  <c:v>1.31</c:v>
                </c:pt>
                <c:pt idx="142">
                  <c:v>1.31</c:v>
                </c:pt>
                <c:pt idx="143">
                  <c:v>1.3109999999999999</c:v>
                </c:pt>
                <c:pt idx="144">
                  <c:v>1.3169999999999999</c:v>
                </c:pt>
                <c:pt idx="145">
                  <c:v>1.33</c:v>
                </c:pt>
                <c:pt idx="146">
                  <c:v>1.331</c:v>
                </c:pt>
                <c:pt idx="147">
                  <c:v>1.335</c:v>
                </c:pt>
                <c:pt idx="148">
                  <c:v>1.34</c:v>
                </c:pt>
                <c:pt idx="149">
                  <c:v>1.343</c:v>
                </c:pt>
                <c:pt idx="150">
                  <c:v>1.361</c:v>
                </c:pt>
                <c:pt idx="151">
                  <c:v>1.3660000000000001</c:v>
                </c:pt>
                <c:pt idx="152">
                  <c:v>1.3660000000000001</c:v>
                </c:pt>
                <c:pt idx="153">
                  <c:v>1.3660000000000001</c:v>
                </c:pt>
                <c:pt idx="154">
                  <c:v>1.3660000000000001</c:v>
                </c:pt>
                <c:pt idx="155">
                  <c:v>1.3660000000000001</c:v>
                </c:pt>
                <c:pt idx="156">
                  <c:v>1.3660000000000001</c:v>
                </c:pt>
                <c:pt idx="157">
                  <c:v>1.3660000000000001</c:v>
                </c:pt>
                <c:pt idx="158">
                  <c:v>1.3660000000000001</c:v>
                </c:pt>
                <c:pt idx="159">
                  <c:v>1.3660000000000001</c:v>
                </c:pt>
                <c:pt idx="160">
                  <c:v>1.3660000000000001</c:v>
                </c:pt>
                <c:pt idx="161">
                  <c:v>1.3660000000000001</c:v>
                </c:pt>
                <c:pt idx="162">
                  <c:v>1.3660000000000001</c:v>
                </c:pt>
                <c:pt idx="163">
                  <c:v>1.3660000000000001</c:v>
                </c:pt>
                <c:pt idx="164">
                  <c:v>1.3660000000000001</c:v>
                </c:pt>
                <c:pt idx="165">
                  <c:v>1.371</c:v>
                </c:pt>
                <c:pt idx="166">
                  <c:v>1.371</c:v>
                </c:pt>
                <c:pt idx="167">
                  <c:v>1.3720000000000001</c:v>
                </c:pt>
                <c:pt idx="168">
                  <c:v>1.3740000000000001</c:v>
                </c:pt>
                <c:pt idx="169">
                  <c:v>1.3759999999999999</c:v>
                </c:pt>
                <c:pt idx="170">
                  <c:v>1.3759999999999999</c:v>
                </c:pt>
                <c:pt idx="171">
                  <c:v>1.381</c:v>
                </c:pt>
                <c:pt idx="172">
                  <c:v>1.381</c:v>
                </c:pt>
                <c:pt idx="173">
                  <c:v>1.381</c:v>
                </c:pt>
                <c:pt idx="174">
                  <c:v>1.381</c:v>
                </c:pt>
                <c:pt idx="175">
                  <c:v>1.387</c:v>
                </c:pt>
                <c:pt idx="176">
                  <c:v>1.387</c:v>
                </c:pt>
                <c:pt idx="177">
                  <c:v>1.387</c:v>
                </c:pt>
                <c:pt idx="178">
                  <c:v>1.387</c:v>
                </c:pt>
                <c:pt idx="179">
                  <c:v>1.397</c:v>
                </c:pt>
                <c:pt idx="180">
                  <c:v>1.397</c:v>
                </c:pt>
                <c:pt idx="181">
                  <c:v>1.397</c:v>
                </c:pt>
                <c:pt idx="182">
                  <c:v>1.397</c:v>
                </c:pt>
                <c:pt idx="183">
                  <c:v>1.397</c:v>
                </c:pt>
                <c:pt idx="184">
                  <c:v>1.397</c:v>
                </c:pt>
                <c:pt idx="185">
                  <c:v>1.397</c:v>
                </c:pt>
                <c:pt idx="186">
                  <c:v>1.397</c:v>
                </c:pt>
                <c:pt idx="187">
                  <c:v>1.397</c:v>
                </c:pt>
                <c:pt idx="188">
                  <c:v>1.397</c:v>
                </c:pt>
                <c:pt idx="189">
                  <c:v>1.397</c:v>
                </c:pt>
                <c:pt idx="190">
                  <c:v>1.4</c:v>
                </c:pt>
                <c:pt idx="191">
                  <c:v>1.4079999999999999</c:v>
                </c:pt>
                <c:pt idx="192">
                  <c:v>1.4139999999999999</c:v>
                </c:pt>
                <c:pt idx="193">
                  <c:v>1.4179999999999999</c:v>
                </c:pt>
                <c:pt idx="194">
                  <c:v>1.419</c:v>
                </c:pt>
                <c:pt idx="195">
                  <c:v>1.419</c:v>
                </c:pt>
                <c:pt idx="196">
                  <c:v>1.419</c:v>
                </c:pt>
                <c:pt idx="197">
                  <c:v>1.419</c:v>
                </c:pt>
                <c:pt idx="198">
                  <c:v>1.423</c:v>
                </c:pt>
                <c:pt idx="199">
                  <c:v>1.4259999999999999</c:v>
                </c:pt>
                <c:pt idx="200">
                  <c:v>1.4259999999999999</c:v>
                </c:pt>
                <c:pt idx="201">
                  <c:v>1.4259999999999999</c:v>
                </c:pt>
                <c:pt idx="202">
                  <c:v>1.4279999999999999</c:v>
                </c:pt>
                <c:pt idx="203">
                  <c:v>1.4279999999999999</c:v>
                </c:pt>
                <c:pt idx="204">
                  <c:v>1.4279999999999999</c:v>
                </c:pt>
                <c:pt idx="205">
                  <c:v>1.4279999999999999</c:v>
                </c:pt>
                <c:pt idx="206">
                  <c:v>1.4279999999999999</c:v>
                </c:pt>
                <c:pt idx="207">
                  <c:v>1.4279999999999999</c:v>
                </c:pt>
                <c:pt idx="208">
                  <c:v>1.4279999999999999</c:v>
                </c:pt>
                <c:pt idx="209">
                  <c:v>1.4279999999999999</c:v>
                </c:pt>
                <c:pt idx="210">
                  <c:v>1.4279999999999999</c:v>
                </c:pt>
                <c:pt idx="211">
                  <c:v>1.4279999999999999</c:v>
                </c:pt>
                <c:pt idx="212">
                  <c:v>1.4279999999999999</c:v>
                </c:pt>
                <c:pt idx="213">
                  <c:v>1.4279999999999999</c:v>
                </c:pt>
                <c:pt idx="214">
                  <c:v>1.4279999999999999</c:v>
                </c:pt>
                <c:pt idx="215">
                  <c:v>1.429</c:v>
                </c:pt>
                <c:pt idx="216">
                  <c:v>1.4339999999999999</c:v>
                </c:pt>
                <c:pt idx="217">
                  <c:v>1.4339999999999999</c:v>
                </c:pt>
                <c:pt idx="218">
                  <c:v>1.4339999999999999</c:v>
                </c:pt>
                <c:pt idx="219">
                  <c:v>1.4339999999999999</c:v>
                </c:pt>
                <c:pt idx="220">
                  <c:v>1.4339999999999999</c:v>
                </c:pt>
                <c:pt idx="221">
                  <c:v>1.444</c:v>
                </c:pt>
                <c:pt idx="222">
                  <c:v>1.4450000000000001</c:v>
                </c:pt>
                <c:pt idx="223">
                  <c:v>1.4510000000000001</c:v>
                </c:pt>
                <c:pt idx="224">
                  <c:v>1.458</c:v>
                </c:pt>
                <c:pt idx="225">
                  <c:v>1.458</c:v>
                </c:pt>
                <c:pt idx="226">
                  <c:v>1.458</c:v>
                </c:pt>
                <c:pt idx="227">
                  <c:v>1.458</c:v>
                </c:pt>
                <c:pt idx="228">
                  <c:v>1.458</c:v>
                </c:pt>
                <c:pt idx="229">
                  <c:v>1.458</c:v>
                </c:pt>
                <c:pt idx="230">
                  <c:v>1.458</c:v>
                </c:pt>
                <c:pt idx="231">
                  <c:v>1.458</c:v>
                </c:pt>
                <c:pt idx="232">
                  <c:v>1.458</c:v>
                </c:pt>
                <c:pt idx="233">
                  <c:v>1.458</c:v>
                </c:pt>
                <c:pt idx="234">
                  <c:v>1.458</c:v>
                </c:pt>
                <c:pt idx="235">
                  <c:v>1.46</c:v>
                </c:pt>
                <c:pt idx="236">
                  <c:v>1.46</c:v>
                </c:pt>
                <c:pt idx="237">
                  <c:v>1.46</c:v>
                </c:pt>
                <c:pt idx="238">
                  <c:v>1.46</c:v>
                </c:pt>
                <c:pt idx="239">
                  <c:v>1.46</c:v>
                </c:pt>
                <c:pt idx="240">
                  <c:v>1.46</c:v>
                </c:pt>
                <c:pt idx="241">
                  <c:v>1.46</c:v>
                </c:pt>
                <c:pt idx="242">
                  <c:v>1.46</c:v>
                </c:pt>
                <c:pt idx="243">
                  <c:v>1.464</c:v>
                </c:pt>
                <c:pt idx="244">
                  <c:v>1.4710000000000001</c:v>
                </c:pt>
                <c:pt idx="245">
                  <c:v>1.4710000000000001</c:v>
                </c:pt>
                <c:pt idx="246">
                  <c:v>1.4710000000000001</c:v>
                </c:pt>
                <c:pt idx="247">
                  <c:v>1.4710000000000001</c:v>
                </c:pt>
                <c:pt idx="248">
                  <c:v>1.4770000000000001</c:v>
                </c:pt>
                <c:pt idx="249">
                  <c:v>1.478</c:v>
                </c:pt>
                <c:pt idx="250">
                  <c:v>1.4870000000000001</c:v>
                </c:pt>
                <c:pt idx="251">
                  <c:v>1.4870000000000001</c:v>
                </c:pt>
                <c:pt idx="252">
                  <c:v>1.4870000000000001</c:v>
                </c:pt>
                <c:pt idx="253">
                  <c:v>1.4870000000000001</c:v>
                </c:pt>
                <c:pt idx="254">
                  <c:v>1.4910000000000001</c:v>
                </c:pt>
                <c:pt idx="255">
                  <c:v>1.492</c:v>
                </c:pt>
                <c:pt idx="256">
                  <c:v>1.492</c:v>
                </c:pt>
                <c:pt idx="257">
                  <c:v>1.492</c:v>
                </c:pt>
                <c:pt idx="258">
                  <c:v>1.492</c:v>
                </c:pt>
                <c:pt idx="259">
                  <c:v>1.492</c:v>
                </c:pt>
                <c:pt idx="260">
                  <c:v>1.492</c:v>
                </c:pt>
                <c:pt idx="261">
                  <c:v>1.492</c:v>
                </c:pt>
                <c:pt idx="262">
                  <c:v>1.492</c:v>
                </c:pt>
                <c:pt idx="263">
                  <c:v>1.4930000000000001</c:v>
                </c:pt>
                <c:pt idx="264">
                  <c:v>1.4970000000000001</c:v>
                </c:pt>
                <c:pt idx="265">
                  <c:v>1.4970000000000001</c:v>
                </c:pt>
                <c:pt idx="266">
                  <c:v>1.4970000000000001</c:v>
                </c:pt>
                <c:pt idx="267">
                  <c:v>1.498</c:v>
                </c:pt>
                <c:pt idx="268">
                  <c:v>1.498</c:v>
                </c:pt>
                <c:pt idx="269">
                  <c:v>1.498</c:v>
                </c:pt>
                <c:pt idx="270">
                  <c:v>1.504</c:v>
                </c:pt>
                <c:pt idx="271">
                  <c:v>1.504</c:v>
                </c:pt>
                <c:pt idx="272">
                  <c:v>1.504</c:v>
                </c:pt>
                <c:pt idx="273">
                  <c:v>1.51</c:v>
                </c:pt>
                <c:pt idx="274">
                  <c:v>1.5189999999999999</c:v>
                </c:pt>
                <c:pt idx="275">
                  <c:v>1.524</c:v>
                </c:pt>
                <c:pt idx="276">
                  <c:v>1.5249999999999999</c:v>
                </c:pt>
                <c:pt idx="277">
                  <c:v>1.5249999999999999</c:v>
                </c:pt>
                <c:pt idx="278">
                  <c:v>1.5249999999999999</c:v>
                </c:pt>
                <c:pt idx="279">
                  <c:v>1.5249999999999999</c:v>
                </c:pt>
                <c:pt idx="280">
                  <c:v>1.5249999999999999</c:v>
                </c:pt>
                <c:pt idx="281">
                  <c:v>1.5249999999999999</c:v>
                </c:pt>
                <c:pt idx="282">
                  <c:v>1.53</c:v>
                </c:pt>
                <c:pt idx="283">
                  <c:v>1.53</c:v>
                </c:pt>
                <c:pt idx="284">
                  <c:v>1.53</c:v>
                </c:pt>
                <c:pt idx="285">
                  <c:v>1.53</c:v>
                </c:pt>
                <c:pt idx="286">
                  <c:v>1.5369999999999999</c:v>
                </c:pt>
                <c:pt idx="287">
                  <c:v>1.5369999999999999</c:v>
                </c:pt>
                <c:pt idx="288">
                  <c:v>1.5369999999999999</c:v>
                </c:pt>
                <c:pt idx="289">
                  <c:v>1.5369999999999999</c:v>
                </c:pt>
                <c:pt idx="290">
                  <c:v>1.5369999999999999</c:v>
                </c:pt>
                <c:pt idx="291">
                  <c:v>1.5429999999999999</c:v>
                </c:pt>
                <c:pt idx="292">
                  <c:v>1.5429999999999999</c:v>
                </c:pt>
                <c:pt idx="293">
                  <c:v>1.5469999999999999</c:v>
                </c:pt>
                <c:pt idx="294">
                  <c:v>1.548</c:v>
                </c:pt>
                <c:pt idx="295">
                  <c:v>1.5489999999999999</c:v>
                </c:pt>
                <c:pt idx="296">
                  <c:v>1.552</c:v>
                </c:pt>
                <c:pt idx="297">
                  <c:v>1.552</c:v>
                </c:pt>
                <c:pt idx="298">
                  <c:v>1.552</c:v>
                </c:pt>
                <c:pt idx="299">
                  <c:v>1.552</c:v>
                </c:pt>
                <c:pt idx="300">
                  <c:v>1.5569999999999999</c:v>
                </c:pt>
                <c:pt idx="301">
                  <c:v>1.5569999999999999</c:v>
                </c:pt>
                <c:pt idx="302">
                  <c:v>1.5569999999999999</c:v>
                </c:pt>
                <c:pt idx="303">
                  <c:v>1.5569999999999999</c:v>
                </c:pt>
                <c:pt idx="304">
                  <c:v>1.5569999999999999</c:v>
                </c:pt>
                <c:pt idx="305">
                  <c:v>1.5569999999999999</c:v>
                </c:pt>
                <c:pt idx="306">
                  <c:v>1.5569999999999999</c:v>
                </c:pt>
                <c:pt idx="307">
                  <c:v>1.5569999999999999</c:v>
                </c:pt>
                <c:pt idx="308">
                  <c:v>1.5569999999999999</c:v>
                </c:pt>
                <c:pt idx="309">
                  <c:v>1.5569999999999999</c:v>
                </c:pt>
                <c:pt idx="310">
                  <c:v>1.5569999999999999</c:v>
                </c:pt>
                <c:pt idx="311">
                  <c:v>1.5569999999999999</c:v>
                </c:pt>
                <c:pt idx="312">
                  <c:v>1.5580000000000001</c:v>
                </c:pt>
                <c:pt idx="313">
                  <c:v>1.5629999999999999</c:v>
                </c:pt>
                <c:pt idx="314">
                  <c:v>1.5629999999999999</c:v>
                </c:pt>
                <c:pt idx="315">
                  <c:v>1.5629999999999999</c:v>
                </c:pt>
                <c:pt idx="316">
                  <c:v>1.5629999999999999</c:v>
                </c:pt>
                <c:pt idx="317">
                  <c:v>1.5629999999999999</c:v>
                </c:pt>
                <c:pt idx="318">
                  <c:v>1.57</c:v>
                </c:pt>
                <c:pt idx="319">
                  <c:v>1.571</c:v>
                </c:pt>
                <c:pt idx="320">
                  <c:v>1.577</c:v>
                </c:pt>
                <c:pt idx="321">
                  <c:v>1.577</c:v>
                </c:pt>
                <c:pt idx="322">
                  <c:v>1.59</c:v>
                </c:pt>
                <c:pt idx="323">
                  <c:v>1.59</c:v>
                </c:pt>
                <c:pt idx="324">
                  <c:v>1.59</c:v>
                </c:pt>
                <c:pt idx="325">
                  <c:v>1.59</c:v>
                </c:pt>
                <c:pt idx="326">
                  <c:v>1.59</c:v>
                </c:pt>
                <c:pt idx="327">
                  <c:v>1.59</c:v>
                </c:pt>
                <c:pt idx="328">
                  <c:v>1.59</c:v>
                </c:pt>
                <c:pt idx="329">
                  <c:v>1.59</c:v>
                </c:pt>
                <c:pt idx="330">
                  <c:v>1.59</c:v>
                </c:pt>
                <c:pt idx="331">
                  <c:v>1.5960000000000001</c:v>
                </c:pt>
                <c:pt idx="332">
                  <c:v>1.5960000000000001</c:v>
                </c:pt>
                <c:pt idx="333">
                  <c:v>1.6020000000000001</c:v>
                </c:pt>
                <c:pt idx="334">
                  <c:v>1.603</c:v>
                </c:pt>
                <c:pt idx="335">
                  <c:v>1.603</c:v>
                </c:pt>
                <c:pt idx="336">
                  <c:v>1.607</c:v>
                </c:pt>
                <c:pt idx="337">
                  <c:v>1.61</c:v>
                </c:pt>
                <c:pt idx="338">
                  <c:v>1.61</c:v>
                </c:pt>
                <c:pt idx="339">
                  <c:v>1.61</c:v>
                </c:pt>
                <c:pt idx="340">
                  <c:v>1.617</c:v>
                </c:pt>
                <c:pt idx="341">
                  <c:v>1.617</c:v>
                </c:pt>
                <c:pt idx="342">
                  <c:v>1.617</c:v>
                </c:pt>
                <c:pt idx="343">
                  <c:v>1.6180000000000001</c:v>
                </c:pt>
                <c:pt idx="344">
                  <c:v>1.6180000000000001</c:v>
                </c:pt>
                <c:pt idx="345">
                  <c:v>1.6180000000000001</c:v>
                </c:pt>
                <c:pt idx="346">
                  <c:v>1.6180000000000001</c:v>
                </c:pt>
                <c:pt idx="347">
                  <c:v>1.623</c:v>
                </c:pt>
                <c:pt idx="348">
                  <c:v>1.623</c:v>
                </c:pt>
                <c:pt idx="349">
                  <c:v>1.623</c:v>
                </c:pt>
                <c:pt idx="350">
                  <c:v>1.623</c:v>
                </c:pt>
                <c:pt idx="351">
                  <c:v>1.623</c:v>
                </c:pt>
                <c:pt idx="352">
                  <c:v>1.623</c:v>
                </c:pt>
                <c:pt idx="353">
                  <c:v>1.623</c:v>
                </c:pt>
                <c:pt idx="354">
                  <c:v>1.623</c:v>
                </c:pt>
                <c:pt idx="355">
                  <c:v>1.623</c:v>
                </c:pt>
                <c:pt idx="356">
                  <c:v>1.623</c:v>
                </c:pt>
                <c:pt idx="357">
                  <c:v>1.623</c:v>
                </c:pt>
                <c:pt idx="358">
                  <c:v>1.623</c:v>
                </c:pt>
                <c:pt idx="359">
                  <c:v>1.623</c:v>
                </c:pt>
                <c:pt idx="360">
                  <c:v>1.623</c:v>
                </c:pt>
                <c:pt idx="361">
                  <c:v>1.623</c:v>
                </c:pt>
                <c:pt idx="362">
                  <c:v>1.623</c:v>
                </c:pt>
                <c:pt idx="363">
                  <c:v>1.623</c:v>
                </c:pt>
                <c:pt idx="364">
                  <c:v>1.6240000000000001</c:v>
                </c:pt>
                <c:pt idx="365">
                  <c:v>1.6240000000000001</c:v>
                </c:pt>
                <c:pt idx="366">
                  <c:v>1.6240000000000001</c:v>
                </c:pt>
                <c:pt idx="367">
                  <c:v>1.629</c:v>
                </c:pt>
                <c:pt idx="368">
                  <c:v>1.629</c:v>
                </c:pt>
                <c:pt idx="369">
                  <c:v>1.629</c:v>
                </c:pt>
                <c:pt idx="370">
                  <c:v>1.629</c:v>
                </c:pt>
                <c:pt idx="371">
                  <c:v>1.629</c:v>
                </c:pt>
                <c:pt idx="372">
                  <c:v>1.629</c:v>
                </c:pt>
                <c:pt idx="373">
                  <c:v>1.629</c:v>
                </c:pt>
                <c:pt idx="374">
                  <c:v>1.63</c:v>
                </c:pt>
                <c:pt idx="375">
                  <c:v>1.63</c:v>
                </c:pt>
                <c:pt idx="376">
                  <c:v>1.63</c:v>
                </c:pt>
                <c:pt idx="377">
                  <c:v>1.6339999999999999</c:v>
                </c:pt>
                <c:pt idx="378">
                  <c:v>1.6339999999999999</c:v>
                </c:pt>
                <c:pt idx="379">
                  <c:v>1.637</c:v>
                </c:pt>
                <c:pt idx="380">
                  <c:v>1.64</c:v>
                </c:pt>
                <c:pt idx="381">
                  <c:v>1.64</c:v>
                </c:pt>
                <c:pt idx="382">
                  <c:v>1.651</c:v>
                </c:pt>
                <c:pt idx="383">
                  <c:v>1.651</c:v>
                </c:pt>
                <c:pt idx="384">
                  <c:v>1.651</c:v>
                </c:pt>
                <c:pt idx="385">
                  <c:v>1.653</c:v>
                </c:pt>
                <c:pt idx="386">
                  <c:v>1.657</c:v>
                </c:pt>
                <c:pt idx="387">
                  <c:v>1.657</c:v>
                </c:pt>
                <c:pt idx="388">
                  <c:v>1.657</c:v>
                </c:pt>
                <c:pt idx="389">
                  <c:v>1.657</c:v>
                </c:pt>
                <c:pt idx="390">
                  <c:v>1.657</c:v>
                </c:pt>
                <c:pt idx="391">
                  <c:v>1.657</c:v>
                </c:pt>
                <c:pt idx="392">
                  <c:v>1.657</c:v>
                </c:pt>
                <c:pt idx="393">
                  <c:v>1.657</c:v>
                </c:pt>
                <c:pt idx="394">
                  <c:v>1.657</c:v>
                </c:pt>
                <c:pt idx="395">
                  <c:v>1.657</c:v>
                </c:pt>
                <c:pt idx="396">
                  <c:v>1.657</c:v>
                </c:pt>
                <c:pt idx="397">
                  <c:v>1.657</c:v>
                </c:pt>
                <c:pt idx="398">
                  <c:v>1.663</c:v>
                </c:pt>
                <c:pt idx="399">
                  <c:v>1.663</c:v>
                </c:pt>
                <c:pt idx="400">
                  <c:v>1.6639999999999999</c:v>
                </c:pt>
                <c:pt idx="401">
                  <c:v>1.6679999999999999</c:v>
                </c:pt>
                <c:pt idx="402">
                  <c:v>1.67</c:v>
                </c:pt>
                <c:pt idx="403">
                  <c:v>1.671</c:v>
                </c:pt>
                <c:pt idx="404">
                  <c:v>1.679</c:v>
                </c:pt>
                <c:pt idx="405">
                  <c:v>1.6850000000000001</c:v>
                </c:pt>
                <c:pt idx="406">
                  <c:v>1.6850000000000001</c:v>
                </c:pt>
                <c:pt idx="407">
                  <c:v>1.6850000000000001</c:v>
                </c:pt>
                <c:pt idx="408">
                  <c:v>1.6850000000000001</c:v>
                </c:pt>
                <c:pt idx="409">
                  <c:v>1.6850000000000001</c:v>
                </c:pt>
                <c:pt idx="410">
                  <c:v>1.6859999999999999</c:v>
                </c:pt>
                <c:pt idx="411">
                  <c:v>1.6910000000000001</c:v>
                </c:pt>
                <c:pt idx="412">
                  <c:v>1.6910000000000001</c:v>
                </c:pt>
                <c:pt idx="413">
                  <c:v>1.6910000000000001</c:v>
                </c:pt>
                <c:pt idx="414">
                  <c:v>1.6910000000000001</c:v>
                </c:pt>
                <c:pt idx="415">
                  <c:v>1.6910000000000001</c:v>
                </c:pt>
                <c:pt idx="416">
                  <c:v>1.6910000000000001</c:v>
                </c:pt>
                <c:pt idx="417">
                  <c:v>1.6910000000000001</c:v>
                </c:pt>
                <c:pt idx="418">
                  <c:v>1.6910000000000001</c:v>
                </c:pt>
                <c:pt idx="419">
                  <c:v>1.6910000000000001</c:v>
                </c:pt>
                <c:pt idx="420">
                  <c:v>1.6910000000000001</c:v>
                </c:pt>
                <c:pt idx="421">
                  <c:v>1.6910000000000001</c:v>
                </c:pt>
                <c:pt idx="422">
                  <c:v>1.6910000000000001</c:v>
                </c:pt>
                <c:pt idx="423">
                  <c:v>1.6910000000000001</c:v>
                </c:pt>
                <c:pt idx="424">
                  <c:v>1.6910000000000001</c:v>
                </c:pt>
                <c:pt idx="425">
                  <c:v>1.6910000000000001</c:v>
                </c:pt>
                <c:pt idx="426">
                  <c:v>1.6910000000000001</c:v>
                </c:pt>
                <c:pt idx="427">
                  <c:v>1.696</c:v>
                </c:pt>
                <c:pt idx="428">
                  <c:v>1.696</c:v>
                </c:pt>
                <c:pt idx="429">
                  <c:v>1.696</c:v>
                </c:pt>
                <c:pt idx="430">
                  <c:v>1.696</c:v>
                </c:pt>
                <c:pt idx="431">
                  <c:v>1.698</c:v>
                </c:pt>
                <c:pt idx="432">
                  <c:v>1.698</c:v>
                </c:pt>
                <c:pt idx="433">
                  <c:v>1.698</c:v>
                </c:pt>
                <c:pt idx="434">
                  <c:v>1.698</c:v>
                </c:pt>
                <c:pt idx="435">
                  <c:v>1.698</c:v>
                </c:pt>
                <c:pt idx="436">
                  <c:v>1.698</c:v>
                </c:pt>
                <c:pt idx="437">
                  <c:v>1.698</c:v>
                </c:pt>
                <c:pt idx="438">
                  <c:v>1.698</c:v>
                </c:pt>
                <c:pt idx="439">
                  <c:v>1.6990000000000001</c:v>
                </c:pt>
                <c:pt idx="440">
                  <c:v>1.7050000000000001</c:v>
                </c:pt>
                <c:pt idx="441">
                  <c:v>1.7050000000000001</c:v>
                </c:pt>
                <c:pt idx="442">
                  <c:v>1.7050000000000001</c:v>
                </c:pt>
                <c:pt idx="443">
                  <c:v>1.7050000000000001</c:v>
                </c:pt>
                <c:pt idx="444">
                  <c:v>1.708</c:v>
                </c:pt>
                <c:pt idx="445">
                  <c:v>1.714</c:v>
                </c:pt>
                <c:pt idx="446">
                  <c:v>1.7190000000000001</c:v>
                </c:pt>
                <c:pt idx="447">
                  <c:v>1.7190000000000001</c:v>
                </c:pt>
                <c:pt idx="448">
                  <c:v>1.7250000000000001</c:v>
                </c:pt>
                <c:pt idx="449">
                  <c:v>1.7250000000000001</c:v>
                </c:pt>
                <c:pt idx="450">
                  <c:v>1.7250000000000001</c:v>
                </c:pt>
                <c:pt idx="451">
                  <c:v>1.7250000000000001</c:v>
                </c:pt>
                <c:pt idx="452">
                  <c:v>1.7250000000000001</c:v>
                </c:pt>
                <c:pt idx="453">
                  <c:v>1.7250000000000001</c:v>
                </c:pt>
                <c:pt idx="454">
                  <c:v>1.7250000000000001</c:v>
                </c:pt>
                <c:pt idx="455">
                  <c:v>1.7250000000000001</c:v>
                </c:pt>
                <c:pt idx="456">
                  <c:v>1.7310000000000001</c:v>
                </c:pt>
                <c:pt idx="457">
                  <c:v>1.7330000000000001</c:v>
                </c:pt>
                <c:pt idx="458">
                  <c:v>1.74</c:v>
                </c:pt>
                <c:pt idx="459">
                  <c:v>1.74</c:v>
                </c:pt>
                <c:pt idx="460">
                  <c:v>1.74</c:v>
                </c:pt>
                <c:pt idx="461">
                  <c:v>1.7450000000000001</c:v>
                </c:pt>
                <c:pt idx="462">
                  <c:v>1.7470000000000001</c:v>
                </c:pt>
                <c:pt idx="463">
                  <c:v>1.748</c:v>
                </c:pt>
                <c:pt idx="464">
                  <c:v>1.7529999999999999</c:v>
                </c:pt>
                <c:pt idx="465">
                  <c:v>1.7529999999999999</c:v>
                </c:pt>
                <c:pt idx="466">
                  <c:v>1.7529999999999999</c:v>
                </c:pt>
                <c:pt idx="467">
                  <c:v>1.7529999999999999</c:v>
                </c:pt>
                <c:pt idx="468">
                  <c:v>1.7589999999999999</c:v>
                </c:pt>
                <c:pt idx="469">
                  <c:v>1.7589999999999999</c:v>
                </c:pt>
                <c:pt idx="470">
                  <c:v>1.7589999999999999</c:v>
                </c:pt>
                <c:pt idx="471">
                  <c:v>1.7589999999999999</c:v>
                </c:pt>
                <c:pt idx="472">
                  <c:v>1.7589999999999999</c:v>
                </c:pt>
                <c:pt idx="473">
                  <c:v>1.7589999999999999</c:v>
                </c:pt>
                <c:pt idx="474">
                  <c:v>1.7589999999999999</c:v>
                </c:pt>
                <c:pt idx="475">
                  <c:v>1.7589999999999999</c:v>
                </c:pt>
                <c:pt idx="476">
                  <c:v>1.7589999999999999</c:v>
                </c:pt>
                <c:pt idx="477">
                  <c:v>1.7589999999999999</c:v>
                </c:pt>
                <c:pt idx="478">
                  <c:v>1.7589999999999999</c:v>
                </c:pt>
                <c:pt idx="479">
                  <c:v>1.7589999999999999</c:v>
                </c:pt>
                <c:pt idx="480">
                  <c:v>1.7589999999999999</c:v>
                </c:pt>
                <c:pt idx="481">
                  <c:v>1.7589999999999999</c:v>
                </c:pt>
                <c:pt idx="482">
                  <c:v>1.7589999999999999</c:v>
                </c:pt>
                <c:pt idx="483">
                  <c:v>1.7589999999999999</c:v>
                </c:pt>
                <c:pt idx="484">
                  <c:v>1.7589999999999999</c:v>
                </c:pt>
                <c:pt idx="485">
                  <c:v>1.76</c:v>
                </c:pt>
                <c:pt idx="486">
                  <c:v>1.76</c:v>
                </c:pt>
                <c:pt idx="487">
                  <c:v>1.7649999999999999</c:v>
                </c:pt>
                <c:pt idx="488">
                  <c:v>1.7649999999999999</c:v>
                </c:pt>
                <c:pt idx="489">
                  <c:v>1.7649999999999999</c:v>
                </c:pt>
                <c:pt idx="490">
                  <c:v>1.7669999999999999</c:v>
                </c:pt>
                <c:pt idx="491">
                  <c:v>1.7669999999999999</c:v>
                </c:pt>
                <c:pt idx="492">
                  <c:v>1.7669999999999999</c:v>
                </c:pt>
                <c:pt idx="493">
                  <c:v>1.7669999999999999</c:v>
                </c:pt>
                <c:pt idx="494">
                  <c:v>1.7669999999999999</c:v>
                </c:pt>
                <c:pt idx="495">
                  <c:v>1.7709999999999999</c:v>
                </c:pt>
                <c:pt idx="496">
                  <c:v>1.7709999999999999</c:v>
                </c:pt>
                <c:pt idx="497">
                  <c:v>1.7729999999999999</c:v>
                </c:pt>
                <c:pt idx="498">
                  <c:v>1.774</c:v>
                </c:pt>
                <c:pt idx="499">
                  <c:v>1.774</c:v>
                </c:pt>
                <c:pt idx="500">
                  <c:v>1.774</c:v>
                </c:pt>
                <c:pt idx="501">
                  <c:v>1.774</c:v>
                </c:pt>
                <c:pt idx="502">
                  <c:v>1.7809999999999999</c:v>
                </c:pt>
                <c:pt idx="503">
                  <c:v>1.7809999999999999</c:v>
                </c:pt>
                <c:pt idx="504">
                  <c:v>1.7809999999999999</c:v>
                </c:pt>
                <c:pt idx="505">
                  <c:v>1.7809999999999999</c:v>
                </c:pt>
                <c:pt idx="506">
                  <c:v>1.7809999999999999</c:v>
                </c:pt>
                <c:pt idx="507">
                  <c:v>1.7809999999999999</c:v>
                </c:pt>
                <c:pt idx="508">
                  <c:v>1.7809999999999999</c:v>
                </c:pt>
                <c:pt idx="509">
                  <c:v>1.7809999999999999</c:v>
                </c:pt>
                <c:pt idx="510">
                  <c:v>1.7809999999999999</c:v>
                </c:pt>
                <c:pt idx="511">
                  <c:v>1.788</c:v>
                </c:pt>
                <c:pt idx="512">
                  <c:v>1.788</c:v>
                </c:pt>
                <c:pt idx="513">
                  <c:v>1.7889999999999999</c:v>
                </c:pt>
                <c:pt idx="514">
                  <c:v>1.792</c:v>
                </c:pt>
                <c:pt idx="515">
                  <c:v>1.794</c:v>
                </c:pt>
                <c:pt idx="516">
                  <c:v>1.794</c:v>
                </c:pt>
                <c:pt idx="517">
                  <c:v>1.794</c:v>
                </c:pt>
                <c:pt idx="518">
                  <c:v>1.794</c:v>
                </c:pt>
                <c:pt idx="519">
                  <c:v>1.794</c:v>
                </c:pt>
                <c:pt idx="520">
                  <c:v>1.794</c:v>
                </c:pt>
                <c:pt idx="521">
                  <c:v>1.794</c:v>
                </c:pt>
                <c:pt idx="522">
                  <c:v>1.794</c:v>
                </c:pt>
                <c:pt idx="523">
                  <c:v>1.794</c:v>
                </c:pt>
                <c:pt idx="524">
                  <c:v>1.794</c:v>
                </c:pt>
                <c:pt idx="525">
                  <c:v>1.794</c:v>
                </c:pt>
                <c:pt idx="526">
                  <c:v>1.794</c:v>
                </c:pt>
                <c:pt idx="527">
                  <c:v>1.7949999999999999</c:v>
                </c:pt>
                <c:pt idx="528">
                  <c:v>1.7949999999999999</c:v>
                </c:pt>
                <c:pt idx="529">
                  <c:v>1.7949999999999999</c:v>
                </c:pt>
                <c:pt idx="530">
                  <c:v>1.7949999999999999</c:v>
                </c:pt>
                <c:pt idx="531">
                  <c:v>1.802</c:v>
                </c:pt>
                <c:pt idx="532">
                  <c:v>1.806</c:v>
                </c:pt>
                <c:pt idx="533">
                  <c:v>1.806</c:v>
                </c:pt>
                <c:pt idx="534">
                  <c:v>1.8089999999999999</c:v>
                </c:pt>
                <c:pt idx="535">
                  <c:v>1.8120000000000001</c:v>
                </c:pt>
                <c:pt idx="536">
                  <c:v>1.8160000000000001</c:v>
                </c:pt>
                <c:pt idx="537">
                  <c:v>1.823</c:v>
                </c:pt>
                <c:pt idx="538">
                  <c:v>1.823</c:v>
                </c:pt>
                <c:pt idx="539">
                  <c:v>1.829</c:v>
                </c:pt>
                <c:pt idx="540">
                  <c:v>1.829</c:v>
                </c:pt>
                <c:pt idx="541">
                  <c:v>1.829</c:v>
                </c:pt>
                <c:pt idx="542">
                  <c:v>1.829</c:v>
                </c:pt>
                <c:pt idx="543">
                  <c:v>1.829</c:v>
                </c:pt>
                <c:pt idx="544">
                  <c:v>1.829</c:v>
                </c:pt>
                <c:pt idx="545">
                  <c:v>1.829</c:v>
                </c:pt>
                <c:pt idx="546">
                  <c:v>1.829</c:v>
                </c:pt>
                <c:pt idx="547">
                  <c:v>1.83</c:v>
                </c:pt>
                <c:pt idx="548">
                  <c:v>1.8320000000000001</c:v>
                </c:pt>
                <c:pt idx="549">
                  <c:v>1.835</c:v>
                </c:pt>
                <c:pt idx="550">
                  <c:v>1.835</c:v>
                </c:pt>
                <c:pt idx="551">
                  <c:v>1.835</c:v>
                </c:pt>
                <c:pt idx="552">
                  <c:v>1.835</c:v>
                </c:pt>
                <c:pt idx="553">
                  <c:v>1.835</c:v>
                </c:pt>
                <c:pt idx="554">
                  <c:v>1.8380000000000001</c:v>
                </c:pt>
                <c:pt idx="555">
                  <c:v>1.847</c:v>
                </c:pt>
                <c:pt idx="556">
                  <c:v>1.8480000000000001</c:v>
                </c:pt>
                <c:pt idx="557">
                  <c:v>1.859</c:v>
                </c:pt>
                <c:pt idx="558">
                  <c:v>1.8640000000000001</c:v>
                </c:pt>
                <c:pt idx="559">
                  <c:v>1.8640000000000001</c:v>
                </c:pt>
                <c:pt idx="560">
                  <c:v>1.8640000000000001</c:v>
                </c:pt>
                <c:pt idx="561">
                  <c:v>1.8640000000000001</c:v>
                </c:pt>
                <c:pt idx="562">
                  <c:v>1.8640000000000001</c:v>
                </c:pt>
                <c:pt idx="563">
                  <c:v>1.8640000000000001</c:v>
                </c:pt>
                <c:pt idx="564">
                  <c:v>1.8640000000000001</c:v>
                </c:pt>
                <c:pt idx="565">
                  <c:v>1.8640000000000001</c:v>
                </c:pt>
                <c:pt idx="566">
                  <c:v>1.8640000000000001</c:v>
                </c:pt>
                <c:pt idx="567">
                  <c:v>1.8640000000000001</c:v>
                </c:pt>
                <c:pt idx="568">
                  <c:v>1.8640000000000001</c:v>
                </c:pt>
                <c:pt idx="569">
                  <c:v>1.8640000000000001</c:v>
                </c:pt>
                <c:pt idx="570">
                  <c:v>1.8640000000000001</c:v>
                </c:pt>
                <c:pt idx="571">
                  <c:v>1.8640000000000001</c:v>
                </c:pt>
                <c:pt idx="572">
                  <c:v>1.8640000000000001</c:v>
                </c:pt>
                <c:pt idx="573">
                  <c:v>1.8640000000000001</c:v>
                </c:pt>
                <c:pt idx="574">
                  <c:v>1.865</c:v>
                </c:pt>
                <c:pt idx="575">
                  <c:v>1.8660000000000001</c:v>
                </c:pt>
                <c:pt idx="576">
                  <c:v>1.8660000000000001</c:v>
                </c:pt>
                <c:pt idx="577">
                  <c:v>1.8660000000000001</c:v>
                </c:pt>
                <c:pt idx="578">
                  <c:v>1.8660000000000001</c:v>
                </c:pt>
                <c:pt idx="579">
                  <c:v>1.87</c:v>
                </c:pt>
                <c:pt idx="580">
                  <c:v>1.87</c:v>
                </c:pt>
                <c:pt idx="581">
                  <c:v>1.87</c:v>
                </c:pt>
                <c:pt idx="582">
                  <c:v>1.87</c:v>
                </c:pt>
                <c:pt idx="583">
                  <c:v>1.8720000000000001</c:v>
                </c:pt>
                <c:pt idx="584">
                  <c:v>1.873</c:v>
                </c:pt>
                <c:pt idx="585">
                  <c:v>1.8759999999999999</c:v>
                </c:pt>
                <c:pt idx="586">
                  <c:v>1.8879999999999999</c:v>
                </c:pt>
                <c:pt idx="587">
                  <c:v>1.889</c:v>
                </c:pt>
                <c:pt idx="588">
                  <c:v>1.8939999999999999</c:v>
                </c:pt>
                <c:pt idx="589">
                  <c:v>1.8939999999999999</c:v>
                </c:pt>
                <c:pt idx="590">
                  <c:v>1.8939999999999999</c:v>
                </c:pt>
                <c:pt idx="591">
                  <c:v>1.8939999999999999</c:v>
                </c:pt>
                <c:pt idx="592">
                  <c:v>1.8939999999999999</c:v>
                </c:pt>
                <c:pt idx="593">
                  <c:v>1.9</c:v>
                </c:pt>
                <c:pt idx="594">
                  <c:v>1.9</c:v>
                </c:pt>
                <c:pt idx="595">
                  <c:v>1.9</c:v>
                </c:pt>
                <c:pt idx="596">
                  <c:v>1.9</c:v>
                </c:pt>
                <c:pt idx="597">
                  <c:v>1.9</c:v>
                </c:pt>
                <c:pt idx="598">
                  <c:v>1.9</c:v>
                </c:pt>
                <c:pt idx="599">
                  <c:v>1.9</c:v>
                </c:pt>
                <c:pt idx="600">
                  <c:v>1.9</c:v>
                </c:pt>
                <c:pt idx="601">
                  <c:v>1.9</c:v>
                </c:pt>
                <c:pt idx="602">
                  <c:v>1.9</c:v>
                </c:pt>
                <c:pt idx="603">
                  <c:v>1.9</c:v>
                </c:pt>
                <c:pt idx="604">
                  <c:v>1.901</c:v>
                </c:pt>
                <c:pt idx="605">
                  <c:v>1.9059999999999999</c:v>
                </c:pt>
                <c:pt idx="606">
                  <c:v>1.9059999999999999</c:v>
                </c:pt>
                <c:pt idx="607">
                  <c:v>1.9059999999999999</c:v>
                </c:pt>
                <c:pt idx="608">
                  <c:v>1.9059999999999999</c:v>
                </c:pt>
                <c:pt idx="609">
                  <c:v>1.9059999999999999</c:v>
                </c:pt>
                <c:pt idx="610">
                  <c:v>1.9059999999999999</c:v>
                </c:pt>
                <c:pt idx="611">
                  <c:v>1.915</c:v>
                </c:pt>
                <c:pt idx="612">
                  <c:v>1.92</c:v>
                </c:pt>
                <c:pt idx="613">
                  <c:v>1.9239999999999999</c:v>
                </c:pt>
                <c:pt idx="614">
                  <c:v>1.93</c:v>
                </c:pt>
                <c:pt idx="615">
                  <c:v>1.93</c:v>
                </c:pt>
                <c:pt idx="616">
                  <c:v>1.9359999999999999</c:v>
                </c:pt>
                <c:pt idx="617">
                  <c:v>1.9359999999999999</c:v>
                </c:pt>
                <c:pt idx="618">
                  <c:v>1.9359999999999999</c:v>
                </c:pt>
                <c:pt idx="619">
                  <c:v>1.9359999999999999</c:v>
                </c:pt>
                <c:pt idx="620">
                  <c:v>1.9359999999999999</c:v>
                </c:pt>
                <c:pt idx="621">
                  <c:v>1.9359999999999999</c:v>
                </c:pt>
                <c:pt idx="622">
                  <c:v>1.9359999999999999</c:v>
                </c:pt>
                <c:pt idx="623">
                  <c:v>1.9359999999999999</c:v>
                </c:pt>
                <c:pt idx="624">
                  <c:v>1.9359999999999999</c:v>
                </c:pt>
                <c:pt idx="625">
                  <c:v>1.9359999999999999</c:v>
                </c:pt>
                <c:pt idx="626">
                  <c:v>1.9359999999999999</c:v>
                </c:pt>
                <c:pt idx="627">
                  <c:v>1.9359999999999999</c:v>
                </c:pt>
                <c:pt idx="628">
                  <c:v>1.9359999999999999</c:v>
                </c:pt>
                <c:pt idx="629">
                  <c:v>1.9359999999999999</c:v>
                </c:pt>
                <c:pt idx="630">
                  <c:v>1.9359999999999999</c:v>
                </c:pt>
                <c:pt idx="631">
                  <c:v>1.9359999999999999</c:v>
                </c:pt>
                <c:pt idx="632">
                  <c:v>1.9430000000000001</c:v>
                </c:pt>
                <c:pt idx="633">
                  <c:v>1.9430000000000001</c:v>
                </c:pt>
                <c:pt idx="634">
                  <c:v>1.9510000000000001</c:v>
                </c:pt>
                <c:pt idx="635">
                  <c:v>1.9510000000000001</c:v>
                </c:pt>
                <c:pt idx="636">
                  <c:v>1.9510000000000001</c:v>
                </c:pt>
                <c:pt idx="637">
                  <c:v>1.9510000000000001</c:v>
                </c:pt>
                <c:pt idx="638">
                  <c:v>1.9510000000000001</c:v>
                </c:pt>
                <c:pt idx="639">
                  <c:v>1.9510000000000001</c:v>
                </c:pt>
                <c:pt idx="640">
                  <c:v>1.9510000000000001</c:v>
                </c:pt>
                <c:pt idx="641">
                  <c:v>1.9510000000000001</c:v>
                </c:pt>
                <c:pt idx="642">
                  <c:v>1.9510000000000001</c:v>
                </c:pt>
                <c:pt idx="643">
                  <c:v>1.9510000000000001</c:v>
                </c:pt>
                <c:pt idx="644">
                  <c:v>1.9510000000000001</c:v>
                </c:pt>
                <c:pt idx="645">
                  <c:v>1.9510000000000001</c:v>
                </c:pt>
                <c:pt idx="646">
                  <c:v>1.9510000000000001</c:v>
                </c:pt>
                <c:pt idx="647">
                  <c:v>1.9510000000000001</c:v>
                </c:pt>
                <c:pt idx="648">
                  <c:v>1.9510000000000001</c:v>
                </c:pt>
                <c:pt idx="649">
                  <c:v>1.9510000000000001</c:v>
                </c:pt>
                <c:pt idx="650">
                  <c:v>1.9510000000000001</c:v>
                </c:pt>
                <c:pt idx="651">
                  <c:v>1.9510000000000001</c:v>
                </c:pt>
                <c:pt idx="652">
                  <c:v>1.9510000000000001</c:v>
                </c:pt>
                <c:pt idx="653">
                  <c:v>1.958</c:v>
                </c:pt>
                <c:pt idx="654">
                  <c:v>1.958</c:v>
                </c:pt>
                <c:pt idx="655">
                  <c:v>1.958</c:v>
                </c:pt>
                <c:pt idx="656">
                  <c:v>1.958</c:v>
                </c:pt>
                <c:pt idx="657">
                  <c:v>1.9610000000000001</c:v>
                </c:pt>
                <c:pt idx="658">
                  <c:v>1.9650000000000001</c:v>
                </c:pt>
                <c:pt idx="659">
                  <c:v>1.9650000000000001</c:v>
                </c:pt>
                <c:pt idx="660">
                  <c:v>1.9650000000000001</c:v>
                </c:pt>
                <c:pt idx="661">
                  <c:v>1.9650000000000001</c:v>
                </c:pt>
                <c:pt idx="662">
                  <c:v>1.9650000000000001</c:v>
                </c:pt>
                <c:pt idx="663">
                  <c:v>1.966</c:v>
                </c:pt>
                <c:pt idx="664">
                  <c:v>1.966</c:v>
                </c:pt>
                <c:pt idx="665">
                  <c:v>1.966</c:v>
                </c:pt>
                <c:pt idx="666">
                  <c:v>1.966</c:v>
                </c:pt>
                <c:pt idx="667">
                  <c:v>1.972</c:v>
                </c:pt>
                <c:pt idx="668">
                  <c:v>1.972</c:v>
                </c:pt>
                <c:pt idx="669">
                  <c:v>1.972</c:v>
                </c:pt>
                <c:pt idx="670">
                  <c:v>1.972</c:v>
                </c:pt>
                <c:pt idx="671">
                  <c:v>1.972</c:v>
                </c:pt>
                <c:pt idx="672">
                  <c:v>1.972</c:v>
                </c:pt>
                <c:pt idx="673">
                  <c:v>1.972</c:v>
                </c:pt>
                <c:pt idx="674">
                  <c:v>1.972</c:v>
                </c:pt>
                <c:pt idx="675">
                  <c:v>1.972</c:v>
                </c:pt>
                <c:pt idx="676">
                  <c:v>1.972</c:v>
                </c:pt>
                <c:pt idx="677">
                  <c:v>1.972</c:v>
                </c:pt>
                <c:pt idx="678">
                  <c:v>1.972</c:v>
                </c:pt>
                <c:pt idx="679">
                  <c:v>1.972</c:v>
                </c:pt>
                <c:pt idx="680">
                  <c:v>1.972</c:v>
                </c:pt>
                <c:pt idx="681">
                  <c:v>1.9730000000000001</c:v>
                </c:pt>
                <c:pt idx="682">
                  <c:v>1.978</c:v>
                </c:pt>
                <c:pt idx="683">
                  <c:v>1.978</c:v>
                </c:pt>
                <c:pt idx="684">
                  <c:v>1.978</c:v>
                </c:pt>
                <c:pt idx="685">
                  <c:v>1.978</c:v>
                </c:pt>
                <c:pt idx="686">
                  <c:v>1.978</c:v>
                </c:pt>
                <c:pt idx="687">
                  <c:v>1.978</c:v>
                </c:pt>
                <c:pt idx="688">
                  <c:v>1.978</c:v>
                </c:pt>
                <c:pt idx="689">
                  <c:v>1.978</c:v>
                </c:pt>
                <c:pt idx="690">
                  <c:v>1.978</c:v>
                </c:pt>
                <c:pt idx="691">
                  <c:v>1.984</c:v>
                </c:pt>
                <c:pt idx="692">
                  <c:v>1.994</c:v>
                </c:pt>
                <c:pt idx="693">
                  <c:v>1.994</c:v>
                </c:pt>
                <c:pt idx="694">
                  <c:v>1.994</c:v>
                </c:pt>
                <c:pt idx="695">
                  <c:v>1.994</c:v>
                </c:pt>
                <c:pt idx="696">
                  <c:v>1.9970000000000001</c:v>
                </c:pt>
                <c:pt idx="697">
                  <c:v>2.0030000000000001</c:v>
                </c:pt>
                <c:pt idx="698">
                  <c:v>2.0030000000000001</c:v>
                </c:pt>
                <c:pt idx="699">
                  <c:v>2.0030000000000001</c:v>
                </c:pt>
                <c:pt idx="700">
                  <c:v>2.0089999999999999</c:v>
                </c:pt>
                <c:pt idx="701">
                  <c:v>2.0089999999999999</c:v>
                </c:pt>
                <c:pt idx="702">
                  <c:v>2.0089999999999999</c:v>
                </c:pt>
                <c:pt idx="703">
                  <c:v>2.0089999999999999</c:v>
                </c:pt>
                <c:pt idx="704">
                  <c:v>2.0089999999999999</c:v>
                </c:pt>
                <c:pt idx="705">
                  <c:v>2.0089999999999999</c:v>
                </c:pt>
                <c:pt idx="706">
                  <c:v>2.0089999999999999</c:v>
                </c:pt>
                <c:pt idx="707">
                  <c:v>2.0089999999999999</c:v>
                </c:pt>
                <c:pt idx="708">
                  <c:v>2.0089999999999999</c:v>
                </c:pt>
                <c:pt idx="709">
                  <c:v>2.0089999999999999</c:v>
                </c:pt>
                <c:pt idx="710">
                  <c:v>2.0150000000000001</c:v>
                </c:pt>
                <c:pt idx="711">
                  <c:v>2.0150000000000001</c:v>
                </c:pt>
                <c:pt idx="712">
                  <c:v>2.016</c:v>
                </c:pt>
                <c:pt idx="713">
                  <c:v>2.0209999999999999</c:v>
                </c:pt>
                <c:pt idx="714">
                  <c:v>2.0230000000000001</c:v>
                </c:pt>
                <c:pt idx="715">
                  <c:v>2.024</c:v>
                </c:pt>
                <c:pt idx="716">
                  <c:v>2.0289999999999999</c:v>
                </c:pt>
                <c:pt idx="717">
                  <c:v>2.0299999999999998</c:v>
                </c:pt>
                <c:pt idx="718">
                  <c:v>2.0299999999999998</c:v>
                </c:pt>
                <c:pt idx="719">
                  <c:v>2.0329999999999999</c:v>
                </c:pt>
                <c:pt idx="720">
                  <c:v>2.0369999999999999</c:v>
                </c:pt>
                <c:pt idx="721">
                  <c:v>2.0369999999999999</c:v>
                </c:pt>
                <c:pt idx="722">
                  <c:v>2.0379999999999998</c:v>
                </c:pt>
                <c:pt idx="723">
                  <c:v>2.0379999999999998</c:v>
                </c:pt>
                <c:pt idx="724">
                  <c:v>2.0390000000000001</c:v>
                </c:pt>
                <c:pt idx="725">
                  <c:v>2.0390000000000001</c:v>
                </c:pt>
                <c:pt idx="726">
                  <c:v>2.0390000000000001</c:v>
                </c:pt>
                <c:pt idx="727">
                  <c:v>2.0390000000000001</c:v>
                </c:pt>
                <c:pt idx="728">
                  <c:v>2.0390000000000001</c:v>
                </c:pt>
                <c:pt idx="729">
                  <c:v>2.0390000000000001</c:v>
                </c:pt>
                <c:pt idx="730">
                  <c:v>2.0390000000000001</c:v>
                </c:pt>
                <c:pt idx="731">
                  <c:v>2.0390000000000001</c:v>
                </c:pt>
                <c:pt idx="732">
                  <c:v>2.0390000000000001</c:v>
                </c:pt>
                <c:pt idx="733">
                  <c:v>2.0449999999999999</c:v>
                </c:pt>
                <c:pt idx="734">
                  <c:v>2.0449999999999999</c:v>
                </c:pt>
                <c:pt idx="735">
                  <c:v>2.0449999999999999</c:v>
                </c:pt>
                <c:pt idx="736">
                  <c:v>2.0449999999999999</c:v>
                </c:pt>
                <c:pt idx="737">
                  <c:v>2.0449999999999999</c:v>
                </c:pt>
                <c:pt idx="738">
                  <c:v>2.0449999999999999</c:v>
                </c:pt>
                <c:pt idx="739">
                  <c:v>2.0449999999999999</c:v>
                </c:pt>
                <c:pt idx="740">
                  <c:v>2.0449999999999999</c:v>
                </c:pt>
                <c:pt idx="741">
                  <c:v>2.0449999999999999</c:v>
                </c:pt>
                <c:pt idx="742">
                  <c:v>2.0449999999999999</c:v>
                </c:pt>
                <c:pt idx="743">
                  <c:v>2.0449999999999999</c:v>
                </c:pt>
                <c:pt idx="744">
                  <c:v>2.0449999999999999</c:v>
                </c:pt>
                <c:pt idx="745">
                  <c:v>2.0449999999999999</c:v>
                </c:pt>
                <c:pt idx="746">
                  <c:v>2.0449999999999999</c:v>
                </c:pt>
                <c:pt idx="747">
                  <c:v>2.0449999999999999</c:v>
                </c:pt>
                <c:pt idx="748">
                  <c:v>2.0449999999999999</c:v>
                </c:pt>
                <c:pt idx="749">
                  <c:v>2.0449999999999999</c:v>
                </c:pt>
                <c:pt idx="750">
                  <c:v>2.0449999999999999</c:v>
                </c:pt>
                <c:pt idx="751">
                  <c:v>2.0449999999999999</c:v>
                </c:pt>
                <c:pt idx="752">
                  <c:v>2.0449999999999999</c:v>
                </c:pt>
                <c:pt idx="753">
                  <c:v>2.0449999999999999</c:v>
                </c:pt>
                <c:pt idx="754">
                  <c:v>2.0449999999999999</c:v>
                </c:pt>
                <c:pt idx="755">
                  <c:v>2.0449999999999999</c:v>
                </c:pt>
                <c:pt idx="756">
                  <c:v>2.0449999999999999</c:v>
                </c:pt>
                <c:pt idx="757">
                  <c:v>2.0449999999999999</c:v>
                </c:pt>
                <c:pt idx="758">
                  <c:v>2.0449999999999999</c:v>
                </c:pt>
                <c:pt idx="759">
                  <c:v>2.0449999999999999</c:v>
                </c:pt>
                <c:pt idx="760">
                  <c:v>2.0449999999999999</c:v>
                </c:pt>
                <c:pt idx="761">
                  <c:v>2.0449999999999999</c:v>
                </c:pt>
                <c:pt idx="762">
                  <c:v>2.0449999999999999</c:v>
                </c:pt>
                <c:pt idx="763">
                  <c:v>2.0459999999999998</c:v>
                </c:pt>
                <c:pt idx="764">
                  <c:v>2.052</c:v>
                </c:pt>
                <c:pt idx="765">
                  <c:v>2.052</c:v>
                </c:pt>
                <c:pt idx="766">
                  <c:v>2.052</c:v>
                </c:pt>
                <c:pt idx="767">
                  <c:v>2.052</c:v>
                </c:pt>
                <c:pt idx="768">
                  <c:v>2.052</c:v>
                </c:pt>
                <c:pt idx="769">
                  <c:v>2.052</c:v>
                </c:pt>
                <c:pt idx="770">
                  <c:v>2.052</c:v>
                </c:pt>
                <c:pt idx="771">
                  <c:v>2.052</c:v>
                </c:pt>
                <c:pt idx="772">
                  <c:v>2.052</c:v>
                </c:pt>
                <c:pt idx="773">
                  <c:v>2.052</c:v>
                </c:pt>
                <c:pt idx="774">
                  <c:v>2.052</c:v>
                </c:pt>
                <c:pt idx="775">
                  <c:v>2.0579999999999998</c:v>
                </c:pt>
                <c:pt idx="776">
                  <c:v>2.0699999999999998</c:v>
                </c:pt>
                <c:pt idx="777">
                  <c:v>2.0699999999999998</c:v>
                </c:pt>
                <c:pt idx="778">
                  <c:v>2.0720000000000001</c:v>
                </c:pt>
                <c:pt idx="779">
                  <c:v>2.0739999999999998</c:v>
                </c:pt>
                <c:pt idx="780">
                  <c:v>2.0739999999999998</c:v>
                </c:pt>
                <c:pt idx="781">
                  <c:v>2.0760000000000001</c:v>
                </c:pt>
                <c:pt idx="782">
                  <c:v>2.081</c:v>
                </c:pt>
                <c:pt idx="783">
                  <c:v>2.081</c:v>
                </c:pt>
                <c:pt idx="784">
                  <c:v>2.0830000000000002</c:v>
                </c:pt>
                <c:pt idx="785">
                  <c:v>2.0830000000000002</c:v>
                </c:pt>
                <c:pt idx="786">
                  <c:v>2.0830000000000002</c:v>
                </c:pt>
                <c:pt idx="787">
                  <c:v>2.0830000000000002</c:v>
                </c:pt>
                <c:pt idx="788">
                  <c:v>2.0830000000000002</c:v>
                </c:pt>
                <c:pt idx="789">
                  <c:v>2.0830000000000002</c:v>
                </c:pt>
                <c:pt idx="790">
                  <c:v>2.0830000000000002</c:v>
                </c:pt>
                <c:pt idx="791">
                  <c:v>2.0830000000000002</c:v>
                </c:pt>
                <c:pt idx="792">
                  <c:v>2.0830000000000002</c:v>
                </c:pt>
                <c:pt idx="793">
                  <c:v>2.0830000000000002</c:v>
                </c:pt>
                <c:pt idx="794">
                  <c:v>2.0830000000000002</c:v>
                </c:pt>
                <c:pt idx="795">
                  <c:v>2.0830000000000002</c:v>
                </c:pt>
                <c:pt idx="796">
                  <c:v>2.0830000000000002</c:v>
                </c:pt>
                <c:pt idx="797">
                  <c:v>2.0830000000000002</c:v>
                </c:pt>
                <c:pt idx="798">
                  <c:v>2.0830000000000002</c:v>
                </c:pt>
                <c:pt idx="799">
                  <c:v>2.0830000000000002</c:v>
                </c:pt>
                <c:pt idx="800">
                  <c:v>2.0830000000000002</c:v>
                </c:pt>
                <c:pt idx="801">
                  <c:v>2.0830000000000002</c:v>
                </c:pt>
                <c:pt idx="802">
                  <c:v>2.0830000000000002</c:v>
                </c:pt>
                <c:pt idx="803">
                  <c:v>2.0830000000000002</c:v>
                </c:pt>
                <c:pt idx="804">
                  <c:v>2.0830000000000002</c:v>
                </c:pt>
                <c:pt idx="805">
                  <c:v>2.0830000000000002</c:v>
                </c:pt>
                <c:pt idx="806">
                  <c:v>2.0830000000000002</c:v>
                </c:pt>
                <c:pt idx="807">
                  <c:v>2.089</c:v>
                </c:pt>
                <c:pt idx="808">
                  <c:v>2.089</c:v>
                </c:pt>
                <c:pt idx="809">
                  <c:v>2.0950000000000002</c:v>
                </c:pt>
                <c:pt idx="810">
                  <c:v>2.0960000000000001</c:v>
                </c:pt>
                <c:pt idx="811">
                  <c:v>2.101</c:v>
                </c:pt>
                <c:pt idx="812">
                  <c:v>2.1019999999999999</c:v>
                </c:pt>
                <c:pt idx="813">
                  <c:v>2.109</c:v>
                </c:pt>
                <c:pt idx="814">
                  <c:v>2.1110000000000002</c:v>
                </c:pt>
                <c:pt idx="815">
                  <c:v>2.1110000000000002</c:v>
                </c:pt>
                <c:pt idx="816">
                  <c:v>2.1110000000000002</c:v>
                </c:pt>
                <c:pt idx="817">
                  <c:v>2.1110000000000002</c:v>
                </c:pt>
                <c:pt idx="818">
                  <c:v>2.1110000000000002</c:v>
                </c:pt>
                <c:pt idx="819">
                  <c:v>2.1110000000000002</c:v>
                </c:pt>
                <c:pt idx="820">
                  <c:v>2.1139999999999999</c:v>
                </c:pt>
                <c:pt idx="821">
                  <c:v>2.1139999999999999</c:v>
                </c:pt>
                <c:pt idx="822">
                  <c:v>2.1139999999999999</c:v>
                </c:pt>
                <c:pt idx="823">
                  <c:v>2.1139999999999999</c:v>
                </c:pt>
                <c:pt idx="824">
                  <c:v>2.1160000000000001</c:v>
                </c:pt>
                <c:pt idx="825">
                  <c:v>2.1179999999999999</c:v>
                </c:pt>
                <c:pt idx="826">
                  <c:v>2.1179999999999999</c:v>
                </c:pt>
                <c:pt idx="827">
                  <c:v>2.12</c:v>
                </c:pt>
                <c:pt idx="828">
                  <c:v>2.12</c:v>
                </c:pt>
                <c:pt idx="829">
                  <c:v>2.12</c:v>
                </c:pt>
                <c:pt idx="830">
                  <c:v>2.12</c:v>
                </c:pt>
                <c:pt idx="831">
                  <c:v>2.12</c:v>
                </c:pt>
                <c:pt idx="832">
                  <c:v>2.12</c:v>
                </c:pt>
                <c:pt idx="833">
                  <c:v>2.12</c:v>
                </c:pt>
                <c:pt idx="834">
                  <c:v>2.12</c:v>
                </c:pt>
                <c:pt idx="835">
                  <c:v>2.12</c:v>
                </c:pt>
                <c:pt idx="836">
                  <c:v>2.12</c:v>
                </c:pt>
                <c:pt idx="837">
                  <c:v>2.12</c:v>
                </c:pt>
                <c:pt idx="838">
                  <c:v>2.12</c:v>
                </c:pt>
                <c:pt idx="839">
                  <c:v>2.12</c:v>
                </c:pt>
                <c:pt idx="840">
                  <c:v>2.12</c:v>
                </c:pt>
                <c:pt idx="841">
                  <c:v>2.12</c:v>
                </c:pt>
                <c:pt idx="842">
                  <c:v>2.12</c:v>
                </c:pt>
                <c:pt idx="843">
                  <c:v>2.12</c:v>
                </c:pt>
                <c:pt idx="844">
                  <c:v>2.12</c:v>
                </c:pt>
                <c:pt idx="845">
                  <c:v>2.121</c:v>
                </c:pt>
                <c:pt idx="846">
                  <c:v>2.121</c:v>
                </c:pt>
                <c:pt idx="847">
                  <c:v>2.121</c:v>
                </c:pt>
                <c:pt idx="848">
                  <c:v>2.121</c:v>
                </c:pt>
                <c:pt idx="849">
                  <c:v>2.1230000000000002</c:v>
                </c:pt>
                <c:pt idx="850">
                  <c:v>2.125</c:v>
                </c:pt>
                <c:pt idx="851">
                  <c:v>2.125</c:v>
                </c:pt>
                <c:pt idx="852">
                  <c:v>2.125</c:v>
                </c:pt>
                <c:pt idx="853">
                  <c:v>2.125</c:v>
                </c:pt>
                <c:pt idx="854">
                  <c:v>2.125</c:v>
                </c:pt>
                <c:pt idx="855">
                  <c:v>2.125</c:v>
                </c:pt>
                <c:pt idx="856">
                  <c:v>2.125</c:v>
                </c:pt>
                <c:pt idx="857">
                  <c:v>2.125</c:v>
                </c:pt>
                <c:pt idx="858">
                  <c:v>2.125</c:v>
                </c:pt>
                <c:pt idx="859">
                  <c:v>2.125</c:v>
                </c:pt>
                <c:pt idx="860">
                  <c:v>2.125</c:v>
                </c:pt>
                <c:pt idx="861">
                  <c:v>2.1259999999999999</c:v>
                </c:pt>
                <c:pt idx="862">
                  <c:v>2.1259999999999999</c:v>
                </c:pt>
                <c:pt idx="863">
                  <c:v>2.1259999999999999</c:v>
                </c:pt>
                <c:pt idx="864">
                  <c:v>2.1259999999999999</c:v>
                </c:pt>
                <c:pt idx="865">
                  <c:v>2.1259999999999999</c:v>
                </c:pt>
                <c:pt idx="866">
                  <c:v>2.1259999999999999</c:v>
                </c:pt>
                <c:pt idx="867">
                  <c:v>2.1259999999999999</c:v>
                </c:pt>
                <c:pt idx="868">
                  <c:v>2.1259999999999999</c:v>
                </c:pt>
                <c:pt idx="869">
                  <c:v>2.1269999999999998</c:v>
                </c:pt>
                <c:pt idx="870">
                  <c:v>2.133</c:v>
                </c:pt>
                <c:pt idx="871">
                  <c:v>2.133</c:v>
                </c:pt>
                <c:pt idx="872">
                  <c:v>2.133</c:v>
                </c:pt>
                <c:pt idx="873">
                  <c:v>2.133</c:v>
                </c:pt>
                <c:pt idx="874">
                  <c:v>2.133</c:v>
                </c:pt>
                <c:pt idx="875">
                  <c:v>2.1349999999999998</c:v>
                </c:pt>
                <c:pt idx="876">
                  <c:v>2.14</c:v>
                </c:pt>
                <c:pt idx="877">
                  <c:v>2.14</c:v>
                </c:pt>
                <c:pt idx="878">
                  <c:v>2.14</c:v>
                </c:pt>
                <c:pt idx="879">
                  <c:v>2.14</c:v>
                </c:pt>
                <c:pt idx="880">
                  <c:v>2.1429999999999998</c:v>
                </c:pt>
                <c:pt idx="881">
                  <c:v>2.145</c:v>
                </c:pt>
                <c:pt idx="882">
                  <c:v>2.145</c:v>
                </c:pt>
                <c:pt idx="883">
                  <c:v>2.1480000000000001</c:v>
                </c:pt>
                <c:pt idx="884">
                  <c:v>2.1509999999999998</c:v>
                </c:pt>
                <c:pt idx="885">
                  <c:v>2.1509999999999998</c:v>
                </c:pt>
                <c:pt idx="886">
                  <c:v>2.1520000000000001</c:v>
                </c:pt>
                <c:pt idx="887">
                  <c:v>2.1520000000000001</c:v>
                </c:pt>
                <c:pt idx="888">
                  <c:v>2.1520000000000001</c:v>
                </c:pt>
                <c:pt idx="889">
                  <c:v>2.1520000000000001</c:v>
                </c:pt>
                <c:pt idx="890">
                  <c:v>2.1549999999999998</c:v>
                </c:pt>
                <c:pt idx="891">
                  <c:v>2.1579999999999999</c:v>
                </c:pt>
                <c:pt idx="892">
                  <c:v>2.1579999999999999</c:v>
                </c:pt>
                <c:pt idx="893">
                  <c:v>2.1579999999999999</c:v>
                </c:pt>
                <c:pt idx="894">
                  <c:v>2.1579999999999999</c:v>
                </c:pt>
                <c:pt idx="895">
                  <c:v>2.1579999999999999</c:v>
                </c:pt>
                <c:pt idx="896">
                  <c:v>2.1579999999999999</c:v>
                </c:pt>
                <c:pt idx="897">
                  <c:v>2.1579999999999999</c:v>
                </c:pt>
                <c:pt idx="898">
                  <c:v>2.1579999999999999</c:v>
                </c:pt>
                <c:pt idx="899">
                  <c:v>2.1579999999999999</c:v>
                </c:pt>
                <c:pt idx="900">
                  <c:v>2.1579999999999999</c:v>
                </c:pt>
                <c:pt idx="901">
                  <c:v>2.1579999999999999</c:v>
                </c:pt>
                <c:pt idx="902">
                  <c:v>2.1579999999999999</c:v>
                </c:pt>
                <c:pt idx="903">
                  <c:v>2.1579999999999999</c:v>
                </c:pt>
                <c:pt idx="904">
                  <c:v>2.1579999999999999</c:v>
                </c:pt>
                <c:pt idx="905">
                  <c:v>2.1579999999999999</c:v>
                </c:pt>
                <c:pt idx="906">
                  <c:v>2.1579999999999999</c:v>
                </c:pt>
                <c:pt idx="907">
                  <c:v>2.1579999999999999</c:v>
                </c:pt>
                <c:pt idx="908">
                  <c:v>2.1579999999999999</c:v>
                </c:pt>
                <c:pt idx="909">
                  <c:v>2.1579999999999999</c:v>
                </c:pt>
                <c:pt idx="910">
                  <c:v>2.1579999999999999</c:v>
                </c:pt>
                <c:pt idx="911">
                  <c:v>2.1579999999999999</c:v>
                </c:pt>
                <c:pt idx="912">
                  <c:v>2.1579999999999999</c:v>
                </c:pt>
                <c:pt idx="913">
                  <c:v>2.1579999999999999</c:v>
                </c:pt>
                <c:pt idx="914">
                  <c:v>2.1579999999999999</c:v>
                </c:pt>
                <c:pt idx="915">
                  <c:v>2.1579999999999999</c:v>
                </c:pt>
                <c:pt idx="916">
                  <c:v>2.1579999999999999</c:v>
                </c:pt>
                <c:pt idx="917">
                  <c:v>2.1579999999999999</c:v>
                </c:pt>
                <c:pt idx="918">
                  <c:v>2.1579999999999999</c:v>
                </c:pt>
                <c:pt idx="919">
                  <c:v>2.1579999999999999</c:v>
                </c:pt>
                <c:pt idx="920">
                  <c:v>2.1579999999999999</c:v>
                </c:pt>
                <c:pt idx="921">
                  <c:v>2.1579999999999999</c:v>
                </c:pt>
                <c:pt idx="922">
                  <c:v>2.1619999999999999</c:v>
                </c:pt>
                <c:pt idx="923">
                  <c:v>2.1640000000000001</c:v>
                </c:pt>
                <c:pt idx="924">
                  <c:v>2.1640000000000001</c:v>
                </c:pt>
                <c:pt idx="925">
                  <c:v>2.1640000000000001</c:v>
                </c:pt>
                <c:pt idx="926">
                  <c:v>2.17</c:v>
                </c:pt>
                <c:pt idx="927">
                  <c:v>2.17</c:v>
                </c:pt>
                <c:pt idx="928">
                  <c:v>2.17</c:v>
                </c:pt>
                <c:pt idx="929">
                  <c:v>2.17</c:v>
                </c:pt>
                <c:pt idx="930">
                  <c:v>2.17</c:v>
                </c:pt>
                <c:pt idx="931">
                  <c:v>2.17</c:v>
                </c:pt>
                <c:pt idx="932">
                  <c:v>2.17</c:v>
                </c:pt>
                <c:pt idx="933">
                  <c:v>2.1709999999999998</c:v>
                </c:pt>
                <c:pt idx="934">
                  <c:v>2.1709999999999998</c:v>
                </c:pt>
                <c:pt idx="935">
                  <c:v>2.1739999999999999</c:v>
                </c:pt>
                <c:pt idx="936">
                  <c:v>2.177</c:v>
                </c:pt>
                <c:pt idx="937">
                  <c:v>2.177</c:v>
                </c:pt>
                <c:pt idx="938">
                  <c:v>2.1779999999999999</c:v>
                </c:pt>
                <c:pt idx="939">
                  <c:v>2.1779999999999999</c:v>
                </c:pt>
                <c:pt idx="940">
                  <c:v>2.1779999999999999</c:v>
                </c:pt>
                <c:pt idx="941">
                  <c:v>2.1829999999999998</c:v>
                </c:pt>
                <c:pt idx="942">
                  <c:v>2.1829999999999998</c:v>
                </c:pt>
                <c:pt idx="943">
                  <c:v>2.1850000000000001</c:v>
                </c:pt>
                <c:pt idx="944">
                  <c:v>2.1890000000000001</c:v>
                </c:pt>
                <c:pt idx="945">
                  <c:v>2.1890000000000001</c:v>
                </c:pt>
                <c:pt idx="946">
                  <c:v>2.1890000000000001</c:v>
                </c:pt>
                <c:pt idx="947">
                  <c:v>2.1890000000000001</c:v>
                </c:pt>
                <c:pt idx="948">
                  <c:v>2.1890000000000001</c:v>
                </c:pt>
                <c:pt idx="949">
                  <c:v>2.1890000000000001</c:v>
                </c:pt>
                <c:pt idx="950">
                  <c:v>2.1890000000000001</c:v>
                </c:pt>
                <c:pt idx="951">
                  <c:v>2.1890000000000001</c:v>
                </c:pt>
                <c:pt idx="952">
                  <c:v>2.1890000000000001</c:v>
                </c:pt>
                <c:pt idx="953">
                  <c:v>2.1960000000000002</c:v>
                </c:pt>
                <c:pt idx="954">
                  <c:v>2.1960000000000002</c:v>
                </c:pt>
                <c:pt idx="955">
                  <c:v>2.1960000000000002</c:v>
                </c:pt>
                <c:pt idx="956">
                  <c:v>2.1960000000000002</c:v>
                </c:pt>
                <c:pt idx="957">
                  <c:v>2.1960000000000002</c:v>
                </c:pt>
                <c:pt idx="958">
                  <c:v>2.1960000000000002</c:v>
                </c:pt>
                <c:pt idx="959">
                  <c:v>2.1960000000000002</c:v>
                </c:pt>
                <c:pt idx="960">
                  <c:v>2.1960000000000002</c:v>
                </c:pt>
                <c:pt idx="961">
                  <c:v>2.1960000000000002</c:v>
                </c:pt>
                <c:pt idx="962">
                  <c:v>2.1960000000000002</c:v>
                </c:pt>
                <c:pt idx="963">
                  <c:v>2.1960000000000002</c:v>
                </c:pt>
                <c:pt idx="964">
                  <c:v>2.1960000000000002</c:v>
                </c:pt>
                <c:pt idx="965">
                  <c:v>2.1960000000000002</c:v>
                </c:pt>
                <c:pt idx="966">
                  <c:v>2.1960000000000002</c:v>
                </c:pt>
                <c:pt idx="967">
                  <c:v>2.1960000000000002</c:v>
                </c:pt>
                <c:pt idx="968">
                  <c:v>2.1960000000000002</c:v>
                </c:pt>
                <c:pt idx="969">
                  <c:v>2.1960000000000002</c:v>
                </c:pt>
                <c:pt idx="970">
                  <c:v>2.1960000000000002</c:v>
                </c:pt>
                <c:pt idx="971">
                  <c:v>2.1960000000000002</c:v>
                </c:pt>
                <c:pt idx="972">
                  <c:v>2.2000000000000002</c:v>
                </c:pt>
                <c:pt idx="973">
                  <c:v>2.202</c:v>
                </c:pt>
                <c:pt idx="974">
                  <c:v>2.202</c:v>
                </c:pt>
                <c:pt idx="975">
                  <c:v>2.202</c:v>
                </c:pt>
                <c:pt idx="976">
                  <c:v>2.202</c:v>
                </c:pt>
                <c:pt idx="977">
                  <c:v>2.202</c:v>
                </c:pt>
                <c:pt idx="978">
                  <c:v>2.202</c:v>
                </c:pt>
                <c:pt idx="979">
                  <c:v>2.202</c:v>
                </c:pt>
                <c:pt idx="980">
                  <c:v>2.202</c:v>
                </c:pt>
                <c:pt idx="981">
                  <c:v>2.2069999999999999</c:v>
                </c:pt>
                <c:pt idx="982">
                  <c:v>2.2069999999999999</c:v>
                </c:pt>
                <c:pt idx="983">
                  <c:v>2.2069999999999999</c:v>
                </c:pt>
                <c:pt idx="984">
                  <c:v>2.2069999999999999</c:v>
                </c:pt>
                <c:pt idx="985">
                  <c:v>2.2069999999999999</c:v>
                </c:pt>
                <c:pt idx="986">
                  <c:v>2.2069999999999999</c:v>
                </c:pt>
                <c:pt idx="987">
                  <c:v>2.2069999999999999</c:v>
                </c:pt>
                <c:pt idx="988">
                  <c:v>2.2080000000000002</c:v>
                </c:pt>
                <c:pt idx="989">
                  <c:v>2.2080000000000002</c:v>
                </c:pt>
                <c:pt idx="990">
                  <c:v>2.2149999999999999</c:v>
                </c:pt>
                <c:pt idx="991">
                  <c:v>2.2149999999999999</c:v>
                </c:pt>
                <c:pt idx="992">
                  <c:v>2.2149999999999999</c:v>
                </c:pt>
                <c:pt idx="993">
                  <c:v>2.2149999999999999</c:v>
                </c:pt>
                <c:pt idx="994">
                  <c:v>2.2149999999999999</c:v>
                </c:pt>
                <c:pt idx="995">
                  <c:v>2.2149999999999999</c:v>
                </c:pt>
                <c:pt idx="996">
                  <c:v>2.2149999999999999</c:v>
                </c:pt>
                <c:pt idx="997">
                  <c:v>2.2149999999999999</c:v>
                </c:pt>
                <c:pt idx="998">
                  <c:v>2.2149999999999999</c:v>
                </c:pt>
                <c:pt idx="999">
                  <c:v>2.2149999999999999</c:v>
                </c:pt>
                <c:pt idx="1000">
                  <c:v>2.2149999999999999</c:v>
                </c:pt>
                <c:pt idx="1001">
                  <c:v>2.2149999999999999</c:v>
                </c:pt>
                <c:pt idx="1002">
                  <c:v>2.2149999999999999</c:v>
                </c:pt>
                <c:pt idx="1003">
                  <c:v>2.222</c:v>
                </c:pt>
                <c:pt idx="1004">
                  <c:v>2.222</c:v>
                </c:pt>
                <c:pt idx="1005">
                  <c:v>2.222</c:v>
                </c:pt>
                <c:pt idx="1006">
                  <c:v>2.222</c:v>
                </c:pt>
                <c:pt idx="1007">
                  <c:v>2.222</c:v>
                </c:pt>
                <c:pt idx="1008">
                  <c:v>2.222</c:v>
                </c:pt>
                <c:pt idx="1009">
                  <c:v>2.2229999999999999</c:v>
                </c:pt>
                <c:pt idx="1010">
                  <c:v>2.2229999999999999</c:v>
                </c:pt>
                <c:pt idx="1011">
                  <c:v>2.2280000000000002</c:v>
                </c:pt>
                <c:pt idx="1012">
                  <c:v>2.2280000000000002</c:v>
                </c:pt>
                <c:pt idx="1013">
                  <c:v>2.23</c:v>
                </c:pt>
                <c:pt idx="1014">
                  <c:v>2.234</c:v>
                </c:pt>
                <c:pt idx="1015">
                  <c:v>2.234</c:v>
                </c:pt>
                <c:pt idx="1016">
                  <c:v>2.234</c:v>
                </c:pt>
                <c:pt idx="1017">
                  <c:v>2.234</c:v>
                </c:pt>
                <c:pt idx="1018">
                  <c:v>2.234</c:v>
                </c:pt>
                <c:pt idx="1019">
                  <c:v>2.234</c:v>
                </c:pt>
                <c:pt idx="1020">
                  <c:v>2.234</c:v>
                </c:pt>
                <c:pt idx="1021">
                  <c:v>2.234</c:v>
                </c:pt>
                <c:pt idx="1022">
                  <c:v>2.234</c:v>
                </c:pt>
                <c:pt idx="1023">
                  <c:v>2.234</c:v>
                </c:pt>
                <c:pt idx="1024">
                  <c:v>2.234</c:v>
                </c:pt>
                <c:pt idx="1025">
                  <c:v>2.234</c:v>
                </c:pt>
                <c:pt idx="1026">
                  <c:v>2.234</c:v>
                </c:pt>
                <c:pt idx="1027">
                  <c:v>2.234</c:v>
                </c:pt>
                <c:pt idx="1028">
                  <c:v>2.234</c:v>
                </c:pt>
                <c:pt idx="1029">
                  <c:v>2.234</c:v>
                </c:pt>
                <c:pt idx="1030">
                  <c:v>2.234</c:v>
                </c:pt>
                <c:pt idx="1031">
                  <c:v>2.234</c:v>
                </c:pt>
                <c:pt idx="1032">
                  <c:v>2.234</c:v>
                </c:pt>
                <c:pt idx="1033">
                  <c:v>2.234</c:v>
                </c:pt>
                <c:pt idx="1034">
                  <c:v>2.234</c:v>
                </c:pt>
                <c:pt idx="1035">
                  <c:v>2.234</c:v>
                </c:pt>
                <c:pt idx="1036">
                  <c:v>2.234</c:v>
                </c:pt>
                <c:pt idx="1037">
                  <c:v>2.234</c:v>
                </c:pt>
                <c:pt idx="1038">
                  <c:v>2.234</c:v>
                </c:pt>
                <c:pt idx="1039">
                  <c:v>2.234</c:v>
                </c:pt>
                <c:pt idx="1040">
                  <c:v>2.234</c:v>
                </c:pt>
                <c:pt idx="1041">
                  <c:v>2.2370000000000001</c:v>
                </c:pt>
                <c:pt idx="1042">
                  <c:v>2.2400000000000002</c:v>
                </c:pt>
                <c:pt idx="1043">
                  <c:v>2.2400000000000002</c:v>
                </c:pt>
                <c:pt idx="1044">
                  <c:v>2.2410000000000001</c:v>
                </c:pt>
                <c:pt idx="1045">
                  <c:v>2.2410000000000001</c:v>
                </c:pt>
                <c:pt idx="1046">
                  <c:v>2.2410000000000001</c:v>
                </c:pt>
                <c:pt idx="1047">
                  <c:v>2.242</c:v>
                </c:pt>
                <c:pt idx="1048">
                  <c:v>2.2450000000000001</c:v>
                </c:pt>
                <c:pt idx="1049">
                  <c:v>2.2450000000000001</c:v>
                </c:pt>
                <c:pt idx="1050">
                  <c:v>2.246</c:v>
                </c:pt>
                <c:pt idx="1051">
                  <c:v>2.2469999999999999</c:v>
                </c:pt>
                <c:pt idx="1052">
                  <c:v>2.2519999999999998</c:v>
                </c:pt>
                <c:pt idx="1053">
                  <c:v>2.2519999999999998</c:v>
                </c:pt>
                <c:pt idx="1054">
                  <c:v>2.254</c:v>
                </c:pt>
                <c:pt idx="1055">
                  <c:v>2.2599999999999998</c:v>
                </c:pt>
                <c:pt idx="1056">
                  <c:v>2.2599999999999998</c:v>
                </c:pt>
                <c:pt idx="1057">
                  <c:v>2.2599999999999998</c:v>
                </c:pt>
                <c:pt idx="1058">
                  <c:v>2.2599999999999998</c:v>
                </c:pt>
                <c:pt idx="1059">
                  <c:v>2.2599999999999998</c:v>
                </c:pt>
                <c:pt idx="1060">
                  <c:v>2.2599999999999998</c:v>
                </c:pt>
                <c:pt idx="1061">
                  <c:v>2.266</c:v>
                </c:pt>
                <c:pt idx="1062">
                  <c:v>2.266</c:v>
                </c:pt>
                <c:pt idx="1063">
                  <c:v>2.266</c:v>
                </c:pt>
                <c:pt idx="1064">
                  <c:v>2.266</c:v>
                </c:pt>
                <c:pt idx="1065">
                  <c:v>2.266</c:v>
                </c:pt>
                <c:pt idx="1066">
                  <c:v>2.266</c:v>
                </c:pt>
                <c:pt idx="1067">
                  <c:v>2.2669999999999999</c:v>
                </c:pt>
                <c:pt idx="1068">
                  <c:v>2.2669999999999999</c:v>
                </c:pt>
                <c:pt idx="1069">
                  <c:v>2.2669999999999999</c:v>
                </c:pt>
                <c:pt idx="1070">
                  <c:v>2.2709999999999999</c:v>
                </c:pt>
                <c:pt idx="1071">
                  <c:v>2.2730000000000001</c:v>
                </c:pt>
                <c:pt idx="1072">
                  <c:v>2.2730000000000001</c:v>
                </c:pt>
                <c:pt idx="1073">
                  <c:v>2.2730000000000001</c:v>
                </c:pt>
                <c:pt idx="1074">
                  <c:v>2.2730000000000001</c:v>
                </c:pt>
                <c:pt idx="1075">
                  <c:v>2.2730000000000001</c:v>
                </c:pt>
                <c:pt idx="1076">
                  <c:v>2.2730000000000001</c:v>
                </c:pt>
                <c:pt idx="1077">
                  <c:v>2.2730000000000001</c:v>
                </c:pt>
                <c:pt idx="1078">
                  <c:v>2.2730000000000001</c:v>
                </c:pt>
                <c:pt idx="1079">
                  <c:v>2.2730000000000001</c:v>
                </c:pt>
                <c:pt idx="1080">
                  <c:v>2.2730000000000001</c:v>
                </c:pt>
                <c:pt idx="1081">
                  <c:v>2.2730000000000001</c:v>
                </c:pt>
                <c:pt idx="1082">
                  <c:v>2.2730000000000001</c:v>
                </c:pt>
                <c:pt idx="1083">
                  <c:v>2.2730000000000001</c:v>
                </c:pt>
                <c:pt idx="1084">
                  <c:v>2.2730000000000001</c:v>
                </c:pt>
                <c:pt idx="1085">
                  <c:v>2.2730000000000001</c:v>
                </c:pt>
                <c:pt idx="1086">
                  <c:v>2.2730000000000001</c:v>
                </c:pt>
                <c:pt idx="1087">
                  <c:v>2.2730000000000001</c:v>
                </c:pt>
                <c:pt idx="1088">
                  <c:v>2.2730000000000001</c:v>
                </c:pt>
                <c:pt idx="1089">
                  <c:v>2.2730000000000001</c:v>
                </c:pt>
                <c:pt idx="1090">
                  <c:v>2.2730000000000001</c:v>
                </c:pt>
                <c:pt idx="1091">
                  <c:v>2.2730000000000001</c:v>
                </c:pt>
                <c:pt idx="1092">
                  <c:v>2.2730000000000001</c:v>
                </c:pt>
                <c:pt idx="1093">
                  <c:v>2.2730000000000001</c:v>
                </c:pt>
                <c:pt idx="1094">
                  <c:v>2.2730000000000001</c:v>
                </c:pt>
                <c:pt idx="1095">
                  <c:v>2.2730000000000001</c:v>
                </c:pt>
                <c:pt idx="1096">
                  <c:v>2.2789999999999999</c:v>
                </c:pt>
                <c:pt idx="1097">
                  <c:v>2.2789999999999999</c:v>
                </c:pt>
                <c:pt idx="1098">
                  <c:v>2.2789999999999999</c:v>
                </c:pt>
                <c:pt idx="1099">
                  <c:v>2.2789999999999999</c:v>
                </c:pt>
                <c:pt idx="1100">
                  <c:v>2.2789999999999999</c:v>
                </c:pt>
                <c:pt idx="1101">
                  <c:v>2.2789999999999999</c:v>
                </c:pt>
                <c:pt idx="1102">
                  <c:v>2.2789999999999999</c:v>
                </c:pt>
                <c:pt idx="1103">
                  <c:v>2.2789999999999999</c:v>
                </c:pt>
                <c:pt idx="1104">
                  <c:v>2.2789999999999999</c:v>
                </c:pt>
                <c:pt idx="1105">
                  <c:v>2.286</c:v>
                </c:pt>
                <c:pt idx="1106">
                  <c:v>2.29</c:v>
                </c:pt>
                <c:pt idx="1107">
                  <c:v>2.29</c:v>
                </c:pt>
                <c:pt idx="1108">
                  <c:v>2.2919999999999998</c:v>
                </c:pt>
                <c:pt idx="1109">
                  <c:v>2.2970000000000002</c:v>
                </c:pt>
                <c:pt idx="1110">
                  <c:v>2.2970000000000002</c:v>
                </c:pt>
                <c:pt idx="1111">
                  <c:v>2.2970000000000002</c:v>
                </c:pt>
                <c:pt idx="1112">
                  <c:v>2.2970000000000002</c:v>
                </c:pt>
                <c:pt idx="1113">
                  <c:v>2.2970000000000002</c:v>
                </c:pt>
                <c:pt idx="1114">
                  <c:v>2.2970000000000002</c:v>
                </c:pt>
                <c:pt idx="1115">
                  <c:v>2.2970000000000002</c:v>
                </c:pt>
                <c:pt idx="1116">
                  <c:v>2.2970000000000002</c:v>
                </c:pt>
                <c:pt idx="1117">
                  <c:v>2.2970000000000002</c:v>
                </c:pt>
                <c:pt idx="1118">
                  <c:v>2.2989999999999999</c:v>
                </c:pt>
                <c:pt idx="1119">
                  <c:v>2.3050000000000002</c:v>
                </c:pt>
                <c:pt idx="1120">
                  <c:v>2.3050000000000002</c:v>
                </c:pt>
                <c:pt idx="1121">
                  <c:v>2.3050000000000002</c:v>
                </c:pt>
                <c:pt idx="1122">
                  <c:v>2.3050000000000002</c:v>
                </c:pt>
                <c:pt idx="1123">
                  <c:v>2.3050000000000002</c:v>
                </c:pt>
                <c:pt idx="1124">
                  <c:v>2.3050000000000002</c:v>
                </c:pt>
                <c:pt idx="1125">
                  <c:v>2.3050000000000002</c:v>
                </c:pt>
                <c:pt idx="1126">
                  <c:v>2.3050000000000002</c:v>
                </c:pt>
                <c:pt idx="1127">
                  <c:v>2.3050000000000002</c:v>
                </c:pt>
                <c:pt idx="1128">
                  <c:v>2.3050000000000002</c:v>
                </c:pt>
                <c:pt idx="1129">
                  <c:v>2.3050000000000002</c:v>
                </c:pt>
                <c:pt idx="1130">
                  <c:v>2.3050000000000002</c:v>
                </c:pt>
                <c:pt idx="1131">
                  <c:v>2.3050000000000002</c:v>
                </c:pt>
                <c:pt idx="1132">
                  <c:v>2.3050000000000002</c:v>
                </c:pt>
                <c:pt idx="1133">
                  <c:v>2.3050000000000002</c:v>
                </c:pt>
                <c:pt idx="1134">
                  <c:v>2.3050000000000002</c:v>
                </c:pt>
                <c:pt idx="1135">
                  <c:v>2.3050000000000002</c:v>
                </c:pt>
                <c:pt idx="1136">
                  <c:v>2.3050000000000002</c:v>
                </c:pt>
                <c:pt idx="1137">
                  <c:v>2.3050000000000002</c:v>
                </c:pt>
                <c:pt idx="1138">
                  <c:v>2.3050000000000002</c:v>
                </c:pt>
                <c:pt idx="1139">
                  <c:v>2.3050000000000002</c:v>
                </c:pt>
                <c:pt idx="1140">
                  <c:v>2.3050000000000002</c:v>
                </c:pt>
                <c:pt idx="1141">
                  <c:v>2.3119999999999998</c:v>
                </c:pt>
                <c:pt idx="1142">
                  <c:v>2.3119999999999998</c:v>
                </c:pt>
                <c:pt idx="1143">
                  <c:v>2.3119999999999998</c:v>
                </c:pt>
                <c:pt idx="1144">
                  <c:v>2.3119999999999998</c:v>
                </c:pt>
                <c:pt idx="1145">
                  <c:v>2.3119999999999998</c:v>
                </c:pt>
                <c:pt idx="1146">
                  <c:v>2.3119999999999998</c:v>
                </c:pt>
                <c:pt idx="1147">
                  <c:v>2.3119999999999998</c:v>
                </c:pt>
                <c:pt idx="1148">
                  <c:v>2.3119999999999998</c:v>
                </c:pt>
                <c:pt idx="1149">
                  <c:v>2.3119999999999998</c:v>
                </c:pt>
                <c:pt idx="1150">
                  <c:v>2.3119999999999998</c:v>
                </c:pt>
                <c:pt idx="1151">
                  <c:v>2.3119999999999998</c:v>
                </c:pt>
                <c:pt idx="1152">
                  <c:v>2.3119999999999998</c:v>
                </c:pt>
                <c:pt idx="1153">
                  <c:v>2.3119999999999998</c:v>
                </c:pt>
                <c:pt idx="1154">
                  <c:v>2.3119999999999998</c:v>
                </c:pt>
                <c:pt idx="1155">
                  <c:v>2.3119999999999998</c:v>
                </c:pt>
                <c:pt idx="1156">
                  <c:v>2.3119999999999998</c:v>
                </c:pt>
                <c:pt idx="1157">
                  <c:v>2.3119999999999998</c:v>
                </c:pt>
                <c:pt idx="1158">
                  <c:v>2.3119999999999998</c:v>
                </c:pt>
                <c:pt idx="1159">
                  <c:v>2.3119999999999998</c:v>
                </c:pt>
                <c:pt idx="1160">
                  <c:v>2.3119999999999998</c:v>
                </c:pt>
                <c:pt idx="1161">
                  <c:v>2.3119999999999998</c:v>
                </c:pt>
                <c:pt idx="1162">
                  <c:v>2.3130000000000002</c:v>
                </c:pt>
                <c:pt idx="1163">
                  <c:v>2.3130000000000002</c:v>
                </c:pt>
                <c:pt idx="1164">
                  <c:v>2.3130000000000002</c:v>
                </c:pt>
                <c:pt idx="1165">
                  <c:v>2.3130000000000002</c:v>
                </c:pt>
                <c:pt idx="1166">
                  <c:v>2.3130000000000002</c:v>
                </c:pt>
                <c:pt idx="1167">
                  <c:v>2.3130000000000002</c:v>
                </c:pt>
                <c:pt idx="1168">
                  <c:v>2.3130000000000002</c:v>
                </c:pt>
                <c:pt idx="1169">
                  <c:v>2.3130000000000002</c:v>
                </c:pt>
                <c:pt idx="1170">
                  <c:v>2.3130000000000002</c:v>
                </c:pt>
                <c:pt idx="1171">
                  <c:v>2.3130000000000002</c:v>
                </c:pt>
                <c:pt idx="1172">
                  <c:v>2.3140000000000001</c:v>
                </c:pt>
                <c:pt idx="1173">
                  <c:v>2.3180000000000001</c:v>
                </c:pt>
                <c:pt idx="1174">
                  <c:v>2.3180000000000001</c:v>
                </c:pt>
                <c:pt idx="1175">
                  <c:v>2.3199999999999998</c:v>
                </c:pt>
                <c:pt idx="1176">
                  <c:v>2.3199999999999998</c:v>
                </c:pt>
                <c:pt idx="1177">
                  <c:v>2.3199999999999998</c:v>
                </c:pt>
                <c:pt idx="1178">
                  <c:v>2.3199999999999998</c:v>
                </c:pt>
                <c:pt idx="1179">
                  <c:v>2.3250000000000002</c:v>
                </c:pt>
                <c:pt idx="1180">
                  <c:v>2.3250000000000002</c:v>
                </c:pt>
                <c:pt idx="1181">
                  <c:v>2.3250000000000002</c:v>
                </c:pt>
                <c:pt idx="1182">
                  <c:v>2.3279999999999998</c:v>
                </c:pt>
                <c:pt idx="1183">
                  <c:v>2.3359999999999999</c:v>
                </c:pt>
                <c:pt idx="1184">
                  <c:v>2.3359999999999999</c:v>
                </c:pt>
                <c:pt idx="1185">
                  <c:v>2.3380000000000001</c:v>
                </c:pt>
                <c:pt idx="1186">
                  <c:v>2.343</c:v>
                </c:pt>
                <c:pt idx="1187">
                  <c:v>2.3439999999999999</c:v>
                </c:pt>
                <c:pt idx="1188">
                  <c:v>2.3439999999999999</c:v>
                </c:pt>
                <c:pt idx="1189">
                  <c:v>2.3439999999999999</c:v>
                </c:pt>
                <c:pt idx="1190">
                  <c:v>2.3439999999999999</c:v>
                </c:pt>
                <c:pt idx="1191">
                  <c:v>2.3439999999999999</c:v>
                </c:pt>
                <c:pt idx="1192">
                  <c:v>2.3439999999999999</c:v>
                </c:pt>
                <c:pt idx="1193">
                  <c:v>2.3439999999999999</c:v>
                </c:pt>
                <c:pt idx="1194">
                  <c:v>2.351</c:v>
                </c:pt>
                <c:pt idx="1195">
                  <c:v>2.351</c:v>
                </c:pt>
                <c:pt idx="1196">
                  <c:v>2.351</c:v>
                </c:pt>
                <c:pt idx="1197">
                  <c:v>2.351</c:v>
                </c:pt>
                <c:pt idx="1198">
                  <c:v>2.351</c:v>
                </c:pt>
                <c:pt idx="1199">
                  <c:v>2.351</c:v>
                </c:pt>
                <c:pt idx="1200">
                  <c:v>2.351</c:v>
                </c:pt>
                <c:pt idx="1201">
                  <c:v>2.351</c:v>
                </c:pt>
                <c:pt idx="1202">
                  <c:v>2.351</c:v>
                </c:pt>
                <c:pt idx="1203">
                  <c:v>2.351</c:v>
                </c:pt>
                <c:pt idx="1204">
                  <c:v>2.351</c:v>
                </c:pt>
                <c:pt idx="1205">
                  <c:v>2.351</c:v>
                </c:pt>
                <c:pt idx="1206">
                  <c:v>2.351</c:v>
                </c:pt>
                <c:pt idx="1207">
                  <c:v>2.351</c:v>
                </c:pt>
                <c:pt idx="1208">
                  <c:v>2.351</c:v>
                </c:pt>
                <c:pt idx="1209">
                  <c:v>2.351</c:v>
                </c:pt>
                <c:pt idx="1210">
                  <c:v>2.351</c:v>
                </c:pt>
                <c:pt idx="1211">
                  <c:v>2.351</c:v>
                </c:pt>
                <c:pt idx="1212">
                  <c:v>2.351</c:v>
                </c:pt>
                <c:pt idx="1213">
                  <c:v>2.351</c:v>
                </c:pt>
                <c:pt idx="1214">
                  <c:v>2.351</c:v>
                </c:pt>
                <c:pt idx="1215">
                  <c:v>2.351</c:v>
                </c:pt>
                <c:pt idx="1216">
                  <c:v>2.351</c:v>
                </c:pt>
                <c:pt idx="1217">
                  <c:v>2.351</c:v>
                </c:pt>
                <c:pt idx="1218">
                  <c:v>2.351</c:v>
                </c:pt>
                <c:pt idx="1219">
                  <c:v>2.351</c:v>
                </c:pt>
                <c:pt idx="1220">
                  <c:v>2.351</c:v>
                </c:pt>
                <c:pt idx="1221">
                  <c:v>2.351</c:v>
                </c:pt>
                <c:pt idx="1222">
                  <c:v>2.351</c:v>
                </c:pt>
                <c:pt idx="1223">
                  <c:v>2.351</c:v>
                </c:pt>
                <c:pt idx="1224">
                  <c:v>2.351</c:v>
                </c:pt>
                <c:pt idx="1225">
                  <c:v>2.351</c:v>
                </c:pt>
                <c:pt idx="1226">
                  <c:v>2.351</c:v>
                </c:pt>
                <c:pt idx="1227">
                  <c:v>2.3570000000000002</c:v>
                </c:pt>
                <c:pt idx="1228">
                  <c:v>2.3570000000000002</c:v>
                </c:pt>
                <c:pt idx="1229">
                  <c:v>2.3570000000000002</c:v>
                </c:pt>
                <c:pt idx="1230">
                  <c:v>2.3570000000000002</c:v>
                </c:pt>
                <c:pt idx="1231">
                  <c:v>2.3570000000000002</c:v>
                </c:pt>
                <c:pt idx="1232">
                  <c:v>2.3570000000000002</c:v>
                </c:pt>
                <c:pt idx="1233">
                  <c:v>2.3570000000000002</c:v>
                </c:pt>
                <c:pt idx="1234">
                  <c:v>2.3570000000000002</c:v>
                </c:pt>
                <c:pt idx="1235">
                  <c:v>2.3570000000000002</c:v>
                </c:pt>
                <c:pt idx="1236">
                  <c:v>2.3570000000000002</c:v>
                </c:pt>
                <c:pt idx="1237">
                  <c:v>2.3580000000000001</c:v>
                </c:pt>
                <c:pt idx="1238">
                  <c:v>2.3660000000000001</c:v>
                </c:pt>
                <c:pt idx="1239">
                  <c:v>2.3820000000000001</c:v>
                </c:pt>
                <c:pt idx="1240">
                  <c:v>2.3839999999999999</c:v>
                </c:pt>
                <c:pt idx="1241">
                  <c:v>2.3839999999999999</c:v>
                </c:pt>
                <c:pt idx="1242">
                  <c:v>2.3889999999999998</c:v>
                </c:pt>
                <c:pt idx="1243">
                  <c:v>2.3889999999999998</c:v>
                </c:pt>
                <c:pt idx="1244">
                  <c:v>2.3889999999999998</c:v>
                </c:pt>
                <c:pt idx="1245">
                  <c:v>2.3889999999999998</c:v>
                </c:pt>
                <c:pt idx="1246">
                  <c:v>2.3889999999999998</c:v>
                </c:pt>
                <c:pt idx="1247">
                  <c:v>2.3889999999999998</c:v>
                </c:pt>
                <c:pt idx="1248">
                  <c:v>2.3889999999999998</c:v>
                </c:pt>
                <c:pt idx="1249">
                  <c:v>2.3889999999999998</c:v>
                </c:pt>
                <c:pt idx="1250">
                  <c:v>2.3889999999999998</c:v>
                </c:pt>
                <c:pt idx="1251">
                  <c:v>2.3889999999999998</c:v>
                </c:pt>
                <c:pt idx="1252">
                  <c:v>2.3889999999999998</c:v>
                </c:pt>
                <c:pt idx="1253">
                  <c:v>2.3889999999999998</c:v>
                </c:pt>
                <c:pt idx="1254">
                  <c:v>2.3889999999999998</c:v>
                </c:pt>
                <c:pt idx="1255">
                  <c:v>2.39</c:v>
                </c:pt>
                <c:pt idx="1256">
                  <c:v>2.39</c:v>
                </c:pt>
                <c:pt idx="1257">
                  <c:v>2.39</c:v>
                </c:pt>
                <c:pt idx="1258">
                  <c:v>2.39</c:v>
                </c:pt>
                <c:pt idx="1259">
                  <c:v>2.39</c:v>
                </c:pt>
                <c:pt idx="1260">
                  <c:v>2.39</c:v>
                </c:pt>
                <c:pt idx="1261">
                  <c:v>2.39</c:v>
                </c:pt>
                <c:pt idx="1262">
                  <c:v>2.39</c:v>
                </c:pt>
                <c:pt idx="1263">
                  <c:v>2.39</c:v>
                </c:pt>
                <c:pt idx="1264">
                  <c:v>2.39</c:v>
                </c:pt>
                <c:pt idx="1265">
                  <c:v>2.39</c:v>
                </c:pt>
                <c:pt idx="1266">
                  <c:v>2.39</c:v>
                </c:pt>
                <c:pt idx="1267">
                  <c:v>2.39</c:v>
                </c:pt>
                <c:pt idx="1268">
                  <c:v>2.39</c:v>
                </c:pt>
                <c:pt idx="1269">
                  <c:v>2.39</c:v>
                </c:pt>
                <c:pt idx="1270">
                  <c:v>2.39</c:v>
                </c:pt>
                <c:pt idx="1271">
                  <c:v>2.39</c:v>
                </c:pt>
                <c:pt idx="1272">
                  <c:v>2.39</c:v>
                </c:pt>
                <c:pt idx="1273">
                  <c:v>2.39</c:v>
                </c:pt>
                <c:pt idx="1274">
                  <c:v>2.39</c:v>
                </c:pt>
                <c:pt idx="1275">
                  <c:v>2.39</c:v>
                </c:pt>
                <c:pt idx="1276">
                  <c:v>2.39</c:v>
                </c:pt>
                <c:pt idx="1277">
                  <c:v>2.39</c:v>
                </c:pt>
                <c:pt idx="1278">
                  <c:v>2.39</c:v>
                </c:pt>
                <c:pt idx="1279">
                  <c:v>2.39</c:v>
                </c:pt>
                <c:pt idx="1280">
                  <c:v>2.391</c:v>
                </c:pt>
                <c:pt idx="1281">
                  <c:v>2.391</c:v>
                </c:pt>
                <c:pt idx="1282">
                  <c:v>2.3969999999999998</c:v>
                </c:pt>
                <c:pt idx="1283">
                  <c:v>2.3969999999999998</c:v>
                </c:pt>
                <c:pt idx="1284">
                  <c:v>2.3969999999999998</c:v>
                </c:pt>
                <c:pt idx="1285">
                  <c:v>2.3969999999999998</c:v>
                </c:pt>
                <c:pt idx="1286">
                  <c:v>2.3969999999999998</c:v>
                </c:pt>
                <c:pt idx="1287">
                  <c:v>2.3969999999999998</c:v>
                </c:pt>
                <c:pt idx="1288">
                  <c:v>2.3969999999999998</c:v>
                </c:pt>
                <c:pt idx="1289">
                  <c:v>2.3969999999999998</c:v>
                </c:pt>
                <c:pt idx="1290">
                  <c:v>2.3969999999999998</c:v>
                </c:pt>
                <c:pt idx="1291">
                  <c:v>2.3969999999999998</c:v>
                </c:pt>
                <c:pt idx="1292">
                  <c:v>2.3969999999999998</c:v>
                </c:pt>
                <c:pt idx="1293">
                  <c:v>2.3969999999999998</c:v>
                </c:pt>
                <c:pt idx="1294">
                  <c:v>2.3969999999999998</c:v>
                </c:pt>
                <c:pt idx="1295">
                  <c:v>2.3969999999999998</c:v>
                </c:pt>
                <c:pt idx="1296">
                  <c:v>2.3969999999999998</c:v>
                </c:pt>
                <c:pt idx="1297">
                  <c:v>2.3969999999999998</c:v>
                </c:pt>
                <c:pt idx="1298">
                  <c:v>2.4039999999999999</c:v>
                </c:pt>
                <c:pt idx="1299">
                  <c:v>2.4039999999999999</c:v>
                </c:pt>
                <c:pt idx="1300">
                  <c:v>2.4039999999999999</c:v>
                </c:pt>
                <c:pt idx="1301">
                  <c:v>2.4039999999999999</c:v>
                </c:pt>
                <c:pt idx="1302">
                  <c:v>2.4039999999999999</c:v>
                </c:pt>
                <c:pt idx="1303">
                  <c:v>2.4039999999999999</c:v>
                </c:pt>
                <c:pt idx="1304">
                  <c:v>2.4039999999999999</c:v>
                </c:pt>
                <c:pt idx="1305">
                  <c:v>2.4049999999999998</c:v>
                </c:pt>
                <c:pt idx="1306">
                  <c:v>2.4049999999999998</c:v>
                </c:pt>
                <c:pt idx="1307">
                  <c:v>2.4049999999999998</c:v>
                </c:pt>
                <c:pt idx="1308">
                  <c:v>2.4049999999999998</c:v>
                </c:pt>
                <c:pt idx="1309">
                  <c:v>2.41</c:v>
                </c:pt>
                <c:pt idx="1310">
                  <c:v>2.42</c:v>
                </c:pt>
                <c:pt idx="1311">
                  <c:v>2.423</c:v>
                </c:pt>
                <c:pt idx="1312">
                  <c:v>2.423</c:v>
                </c:pt>
                <c:pt idx="1313">
                  <c:v>2.423</c:v>
                </c:pt>
                <c:pt idx="1314">
                  <c:v>2.423</c:v>
                </c:pt>
                <c:pt idx="1315">
                  <c:v>2.423</c:v>
                </c:pt>
                <c:pt idx="1316">
                  <c:v>2.423</c:v>
                </c:pt>
                <c:pt idx="1317">
                  <c:v>2.423</c:v>
                </c:pt>
                <c:pt idx="1318">
                  <c:v>2.423</c:v>
                </c:pt>
                <c:pt idx="1319">
                  <c:v>2.423</c:v>
                </c:pt>
                <c:pt idx="1320">
                  <c:v>2.4239999999999999</c:v>
                </c:pt>
                <c:pt idx="1321">
                  <c:v>2.4239999999999999</c:v>
                </c:pt>
                <c:pt idx="1322">
                  <c:v>2.4279999999999999</c:v>
                </c:pt>
                <c:pt idx="1323">
                  <c:v>2.4279999999999999</c:v>
                </c:pt>
                <c:pt idx="1324">
                  <c:v>2.4300000000000002</c:v>
                </c:pt>
                <c:pt idx="1325">
                  <c:v>2.4300000000000002</c:v>
                </c:pt>
                <c:pt idx="1326">
                  <c:v>2.4300000000000002</c:v>
                </c:pt>
                <c:pt idx="1327">
                  <c:v>2.4300000000000002</c:v>
                </c:pt>
                <c:pt idx="1328">
                  <c:v>2.4300000000000002</c:v>
                </c:pt>
                <c:pt idx="1329">
                  <c:v>2.4300000000000002</c:v>
                </c:pt>
                <c:pt idx="1330">
                  <c:v>2.4300000000000002</c:v>
                </c:pt>
                <c:pt idx="1331">
                  <c:v>2.4300000000000002</c:v>
                </c:pt>
                <c:pt idx="1332">
                  <c:v>2.4300000000000002</c:v>
                </c:pt>
                <c:pt idx="1333">
                  <c:v>2.4300000000000002</c:v>
                </c:pt>
                <c:pt idx="1334">
                  <c:v>2.4300000000000002</c:v>
                </c:pt>
                <c:pt idx="1335">
                  <c:v>2.4300000000000002</c:v>
                </c:pt>
                <c:pt idx="1336">
                  <c:v>2.4300000000000002</c:v>
                </c:pt>
                <c:pt idx="1337">
                  <c:v>2.4300000000000002</c:v>
                </c:pt>
                <c:pt idx="1338">
                  <c:v>2.4300000000000002</c:v>
                </c:pt>
                <c:pt idx="1339">
                  <c:v>2.4300000000000002</c:v>
                </c:pt>
                <c:pt idx="1340">
                  <c:v>2.4300000000000002</c:v>
                </c:pt>
                <c:pt idx="1341">
                  <c:v>2.4300000000000002</c:v>
                </c:pt>
                <c:pt idx="1342">
                  <c:v>2.4300000000000002</c:v>
                </c:pt>
                <c:pt idx="1343">
                  <c:v>2.4300000000000002</c:v>
                </c:pt>
                <c:pt idx="1344">
                  <c:v>2.4300000000000002</c:v>
                </c:pt>
                <c:pt idx="1345">
                  <c:v>2.4300000000000002</c:v>
                </c:pt>
                <c:pt idx="1346">
                  <c:v>2.4300000000000002</c:v>
                </c:pt>
                <c:pt idx="1347">
                  <c:v>2.4300000000000002</c:v>
                </c:pt>
                <c:pt idx="1348">
                  <c:v>2.4300000000000002</c:v>
                </c:pt>
                <c:pt idx="1349">
                  <c:v>2.4300000000000002</c:v>
                </c:pt>
                <c:pt idx="1350">
                  <c:v>2.4300000000000002</c:v>
                </c:pt>
                <c:pt idx="1351">
                  <c:v>2.4300000000000002</c:v>
                </c:pt>
                <c:pt idx="1352">
                  <c:v>2.4300000000000002</c:v>
                </c:pt>
                <c:pt idx="1353">
                  <c:v>2.431</c:v>
                </c:pt>
                <c:pt idx="1354">
                  <c:v>2.4319999999999999</c:v>
                </c:pt>
                <c:pt idx="1355">
                  <c:v>2.4350000000000001</c:v>
                </c:pt>
                <c:pt idx="1356">
                  <c:v>2.4350000000000001</c:v>
                </c:pt>
                <c:pt idx="1357">
                  <c:v>2.4359999999999999</c:v>
                </c:pt>
                <c:pt idx="1358">
                  <c:v>2.4359999999999999</c:v>
                </c:pt>
                <c:pt idx="1359">
                  <c:v>2.4359999999999999</c:v>
                </c:pt>
                <c:pt idx="1360">
                  <c:v>2.4430000000000001</c:v>
                </c:pt>
                <c:pt idx="1361">
                  <c:v>2.4430000000000001</c:v>
                </c:pt>
                <c:pt idx="1362">
                  <c:v>2.4430000000000001</c:v>
                </c:pt>
                <c:pt idx="1363">
                  <c:v>2.4430000000000001</c:v>
                </c:pt>
                <c:pt idx="1364">
                  <c:v>2.4510000000000001</c:v>
                </c:pt>
                <c:pt idx="1365">
                  <c:v>2.4510000000000001</c:v>
                </c:pt>
                <c:pt idx="1366">
                  <c:v>2.4510000000000001</c:v>
                </c:pt>
                <c:pt idx="1367">
                  <c:v>2.4510000000000001</c:v>
                </c:pt>
                <c:pt idx="1368">
                  <c:v>2.4569999999999999</c:v>
                </c:pt>
                <c:pt idx="1369">
                  <c:v>2.4569999999999999</c:v>
                </c:pt>
                <c:pt idx="1370">
                  <c:v>2.4569999999999999</c:v>
                </c:pt>
                <c:pt idx="1371">
                  <c:v>2.4569999999999999</c:v>
                </c:pt>
                <c:pt idx="1372">
                  <c:v>2.4569999999999999</c:v>
                </c:pt>
                <c:pt idx="1373">
                  <c:v>2.4580000000000002</c:v>
                </c:pt>
                <c:pt idx="1374">
                  <c:v>2.4630000000000001</c:v>
                </c:pt>
                <c:pt idx="1375">
                  <c:v>2.4630000000000001</c:v>
                </c:pt>
                <c:pt idx="1376">
                  <c:v>2.4630000000000001</c:v>
                </c:pt>
                <c:pt idx="1377">
                  <c:v>2.4630000000000001</c:v>
                </c:pt>
                <c:pt idx="1378">
                  <c:v>2.464</c:v>
                </c:pt>
                <c:pt idx="1379">
                  <c:v>2.464</c:v>
                </c:pt>
                <c:pt idx="1380">
                  <c:v>2.4700000000000002</c:v>
                </c:pt>
                <c:pt idx="1381">
                  <c:v>2.4700000000000002</c:v>
                </c:pt>
                <c:pt idx="1382">
                  <c:v>2.4700000000000002</c:v>
                </c:pt>
                <c:pt idx="1383">
                  <c:v>2.4700000000000002</c:v>
                </c:pt>
                <c:pt idx="1384">
                  <c:v>2.4700000000000002</c:v>
                </c:pt>
                <c:pt idx="1385">
                  <c:v>2.4700000000000002</c:v>
                </c:pt>
                <c:pt idx="1386">
                  <c:v>2.4700000000000002</c:v>
                </c:pt>
                <c:pt idx="1387">
                  <c:v>2.4700000000000002</c:v>
                </c:pt>
                <c:pt idx="1388">
                  <c:v>2.4700000000000002</c:v>
                </c:pt>
                <c:pt idx="1389">
                  <c:v>2.4700000000000002</c:v>
                </c:pt>
                <c:pt idx="1390">
                  <c:v>2.4700000000000002</c:v>
                </c:pt>
                <c:pt idx="1391">
                  <c:v>2.4700000000000002</c:v>
                </c:pt>
                <c:pt idx="1392">
                  <c:v>2.4700000000000002</c:v>
                </c:pt>
                <c:pt idx="1393">
                  <c:v>2.4700000000000002</c:v>
                </c:pt>
                <c:pt idx="1394">
                  <c:v>2.4700000000000002</c:v>
                </c:pt>
                <c:pt idx="1395">
                  <c:v>2.4700000000000002</c:v>
                </c:pt>
                <c:pt idx="1396">
                  <c:v>2.4700000000000002</c:v>
                </c:pt>
                <c:pt idx="1397">
                  <c:v>2.4700000000000002</c:v>
                </c:pt>
                <c:pt idx="1398">
                  <c:v>2.4700000000000002</c:v>
                </c:pt>
                <c:pt idx="1399">
                  <c:v>2.4700000000000002</c:v>
                </c:pt>
                <c:pt idx="1400">
                  <c:v>2.4700000000000002</c:v>
                </c:pt>
                <c:pt idx="1401">
                  <c:v>2.4700000000000002</c:v>
                </c:pt>
                <c:pt idx="1402">
                  <c:v>2.4700000000000002</c:v>
                </c:pt>
                <c:pt idx="1403">
                  <c:v>2.4700000000000002</c:v>
                </c:pt>
                <c:pt idx="1404">
                  <c:v>2.4700000000000002</c:v>
                </c:pt>
                <c:pt idx="1405">
                  <c:v>2.4700000000000002</c:v>
                </c:pt>
                <c:pt idx="1406">
                  <c:v>2.4700000000000002</c:v>
                </c:pt>
                <c:pt idx="1407">
                  <c:v>2.4700000000000002</c:v>
                </c:pt>
                <c:pt idx="1408">
                  <c:v>2.4700000000000002</c:v>
                </c:pt>
                <c:pt idx="1409">
                  <c:v>2.4700000000000002</c:v>
                </c:pt>
                <c:pt idx="1410">
                  <c:v>2.4700000000000002</c:v>
                </c:pt>
                <c:pt idx="1411">
                  <c:v>2.4700000000000002</c:v>
                </c:pt>
                <c:pt idx="1412">
                  <c:v>2.4700000000000002</c:v>
                </c:pt>
                <c:pt idx="1413">
                  <c:v>2.4700000000000002</c:v>
                </c:pt>
                <c:pt idx="1414">
                  <c:v>2.4700000000000002</c:v>
                </c:pt>
                <c:pt idx="1415">
                  <c:v>2.4700000000000002</c:v>
                </c:pt>
                <c:pt idx="1416">
                  <c:v>2.4700000000000002</c:v>
                </c:pt>
                <c:pt idx="1417">
                  <c:v>2.4740000000000002</c:v>
                </c:pt>
                <c:pt idx="1418">
                  <c:v>2.4740000000000002</c:v>
                </c:pt>
                <c:pt idx="1419">
                  <c:v>2.4740000000000002</c:v>
                </c:pt>
                <c:pt idx="1420">
                  <c:v>2.4740000000000002</c:v>
                </c:pt>
                <c:pt idx="1421">
                  <c:v>2.4740000000000002</c:v>
                </c:pt>
                <c:pt idx="1422">
                  <c:v>2.4740000000000002</c:v>
                </c:pt>
                <c:pt idx="1423">
                  <c:v>2.4769999999999999</c:v>
                </c:pt>
                <c:pt idx="1424">
                  <c:v>2.4769999999999999</c:v>
                </c:pt>
                <c:pt idx="1425">
                  <c:v>2.4769999999999999</c:v>
                </c:pt>
                <c:pt idx="1426">
                  <c:v>2.4769999999999999</c:v>
                </c:pt>
                <c:pt idx="1427">
                  <c:v>2.4820000000000002</c:v>
                </c:pt>
                <c:pt idx="1428">
                  <c:v>2.4820000000000002</c:v>
                </c:pt>
                <c:pt idx="1429">
                  <c:v>2.4820000000000002</c:v>
                </c:pt>
                <c:pt idx="1430">
                  <c:v>2.4820000000000002</c:v>
                </c:pt>
                <c:pt idx="1431">
                  <c:v>2.4820000000000002</c:v>
                </c:pt>
                <c:pt idx="1432">
                  <c:v>2.4820000000000002</c:v>
                </c:pt>
                <c:pt idx="1433">
                  <c:v>2.4830000000000001</c:v>
                </c:pt>
                <c:pt idx="1434">
                  <c:v>2.488</c:v>
                </c:pt>
                <c:pt idx="1435">
                  <c:v>2.4889999999999999</c:v>
                </c:pt>
                <c:pt idx="1436">
                  <c:v>2.4889999999999999</c:v>
                </c:pt>
                <c:pt idx="1437">
                  <c:v>2.4889999999999999</c:v>
                </c:pt>
                <c:pt idx="1438">
                  <c:v>2.4889999999999999</c:v>
                </c:pt>
                <c:pt idx="1439">
                  <c:v>2.4889999999999999</c:v>
                </c:pt>
                <c:pt idx="1440">
                  <c:v>2.4889999999999999</c:v>
                </c:pt>
                <c:pt idx="1441">
                  <c:v>2.4889999999999999</c:v>
                </c:pt>
                <c:pt idx="1442">
                  <c:v>2.4889999999999999</c:v>
                </c:pt>
                <c:pt idx="1443">
                  <c:v>2.4889999999999999</c:v>
                </c:pt>
                <c:pt idx="1444">
                  <c:v>2.4889999999999999</c:v>
                </c:pt>
                <c:pt idx="1445">
                  <c:v>2.4889999999999999</c:v>
                </c:pt>
                <c:pt idx="1446">
                  <c:v>2.4889999999999999</c:v>
                </c:pt>
                <c:pt idx="1447">
                  <c:v>2.4889999999999999</c:v>
                </c:pt>
                <c:pt idx="1448">
                  <c:v>2.4889999999999999</c:v>
                </c:pt>
                <c:pt idx="1449">
                  <c:v>2.4889999999999999</c:v>
                </c:pt>
                <c:pt idx="1450">
                  <c:v>2.4889999999999999</c:v>
                </c:pt>
                <c:pt idx="1451">
                  <c:v>2.4969999999999999</c:v>
                </c:pt>
                <c:pt idx="1452">
                  <c:v>2.4969999999999999</c:v>
                </c:pt>
                <c:pt idx="1453">
                  <c:v>2.4969999999999999</c:v>
                </c:pt>
                <c:pt idx="1454">
                  <c:v>2.4969999999999999</c:v>
                </c:pt>
                <c:pt idx="1455">
                  <c:v>2.4969999999999999</c:v>
                </c:pt>
                <c:pt idx="1456">
                  <c:v>2.4969999999999999</c:v>
                </c:pt>
                <c:pt idx="1457">
                  <c:v>2.4969999999999999</c:v>
                </c:pt>
                <c:pt idx="1458">
                  <c:v>2.4969999999999999</c:v>
                </c:pt>
                <c:pt idx="1459">
                  <c:v>2.4969999999999999</c:v>
                </c:pt>
                <c:pt idx="1460">
                  <c:v>2.4969999999999999</c:v>
                </c:pt>
                <c:pt idx="1461">
                  <c:v>2.5030000000000001</c:v>
                </c:pt>
                <c:pt idx="1462">
                  <c:v>2.5030000000000001</c:v>
                </c:pt>
                <c:pt idx="1463">
                  <c:v>2.5030000000000001</c:v>
                </c:pt>
                <c:pt idx="1464">
                  <c:v>2.5030000000000001</c:v>
                </c:pt>
                <c:pt idx="1465">
                  <c:v>2.5030000000000001</c:v>
                </c:pt>
                <c:pt idx="1466">
                  <c:v>2.5030000000000001</c:v>
                </c:pt>
                <c:pt idx="1467">
                  <c:v>2.5030000000000001</c:v>
                </c:pt>
                <c:pt idx="1468">
                  <c:v>2.5030000000000001</c:v>
                </c:pt>
                <c:pt idx="1469">
                  <c:v>2.5030000000000001</c:v>
                </c:pt>
                <c:pt idx="1470">
                  <c:v>2.5030000000000001</c:v>
                </c:pt>
                <c:pt idx="1471">
                  <c:v>2.5030000000000001</c:v>
                </c:pt>
                <c:pt idx="1472">
                  <c:v>2.5049999999999999</c:v>
                </c:pt>
                <c:pt idx="1473">
                  <c:v>2.5049999999999999</c:v>
                </c:pt>
                <c:pt idx="1474">
                  <c:v>2.5049999999999999</c:v>
                </c:pt>
                <c:pt idx="1475">
                  <c:v>2.5049999999999999</c:v>
                </c:pt>
                <c:pt idx="1476">
                  <c:v>2.5059999999999998</c:v>
                </c:pt>
                <c:pt idx="1477">
                  <c:v>2.5099999999999998</c:v>
                </c:pt>
                <c:pt idx="1478">
                  <c:v>2.5099999999999998</c:v>
                </c:pt>
                <c:pt idx="1479">
                  <c:v>2.5099999999999998</c:v>
                </c:pt>
                <c:pt idx="1480">
                  <c:v>2.5099999999999998</c:v>
                </c:pt>
                <c:pt idx="1481">
                  <c:v>2.5099999999999998</c:v>
                </c:pt>
                <c:pt idx="1482">
                  <c:v>2.5099999999999998</c:v>
                </c:pt>
                <c:pt idx="1483">
                  <c:v>2.5099999999999998</c:v>
                </c:pt>
                <c:pt idx="1484">
                  <c:v>2.5099999999999998</c:v>
                </c:pt>
                <c:pt idx="1485">
                  <c:v>2.5099999999999998</c:v>
                </c:pt>
                <c:pt idx="1486">
                  <c:v>2.5099999999999998</c:v>
                </c:pt>
                <c:pt idx="1487">
                  <c:v>2.5099999999999998</c:v>
                </c:pt>
                <c:pt idx="1488">
                  <c:v>2.5099999999999998</c:v>
                </c:pt>
                <c:pt idx="1489">
                  <c:v>2.5099999999999998</c:v>
                </c:pt>
                <c:pt idx="1490">
                  <c:v>2.5099999999999998</c:v>
                </c:pt>
                <c:pt idx="1491">
                  <c:v>2.5099999999999998</c:v>
                </c:pt>
                <c:pt idx="1492">
                  <c:v>2.5099999999999998</c:v>
                </c:pt>
                <c:pt idx="1493">
                  <c:v>2.5099999999999998</c:v>
                </c:pt>
                <c:pt idx="1494">
                  <c:v>2.5099999999999998</c:v>
                </c:pt>
                <c:pt idx="1495">
                  <c:v>2.5099999999999998</c:v>
                </c:pt>
                <c:pt idx="1496">
                  <c:v>2.5099999999999998</c:v>
                </c:pt>
                <c:pt idx="1497">
                  <c:v>2.5099999999999998</c:v>
                </c:pt>
                <c:pt idx="1498">
                  <c:v>2.5099999999999998</c:v>
                </c:pt>
                <c:pt idx="1499">
                  <c:v>2.5099999999999998</c:v>
                </c:pt>
                <c:pt idx="1500">
                  <c:v>2.5099999999999998</c:v>
                </c:pt>
                <c:pt idx="1501">
                  <c:v>2.5099999999999998</c:v>
                </c:pt>
                <c:pt idx="1502">
                  <c:v>2.5099999999999998</c:v>
                </c:pt>
                <c:pt idx="1503">
                  <c:v>2.5099999999999998</c:v>
                </c:pt>
                <c:pt idx="1504">
                  <c:v>2.5099999999999998</c:v>
                </c:pt>
                <c:pt idx="1505">
                  <c:v>2.5099999999999998</c:v>
                </c:pt>
                <c:pt idx="1506">
                  <c:v>2.5099999999999998</c:v>
                </c:pt>
                <c:pt idx="1507">
                  <c:v>2.5099999999999998</c:v>
                </c:pt>
                <c:pt idx="1508">
                  <c:v>2.5099999999999998</c:v>
                </c:pt>
                <c:pt idx="1509">
                  <c:v>2.5099999999999998</c:v>
                </c:pt>
                <c:pt idx="1510">
                  <c:v>2.5099999999999998</c:v>
                </c:pt>
                <c:pt idx="1511">
                  <c:v>2.5099999999999998</c:v>
                </c:pt>
                <c:pt idx="1512">
                  <c:v>2.5099999999999998</c:v>
                </c:pt>
                <c:pt idx="1513">
                  <c:v>2.5099999999999998</c:v>
                </c:pt>
                <c:pt idx="1514">
                  <c:v>2.5099999999999998</c:v>
                </c:pt>
                <c:pt idx="1515">
                  <c:v>2.5099999999999998</c:v>
                </c:pt>
                <c:pt idx="1516">
                  <c:v>2.5099999999999998</c:v>
                </c:pt>
                <c:pt idx="1517">
                  <c:v>2.5099999999999998</c:v>
                </c:pt>
                <c:pt idx="1518">
                  <c:v>2.5099999999999998</c:v>
                </c:pt>
                <c:pt idx="1519">
                  <c:v>2.5099999999999998</c:v>
                </c:pt>
                <c:pt idx="1520">
                  <c:v>2.5099999999999998</c:v>
                </c:pt>
                <c:pt idx="1521">
                  <c:v>2.5099999999999998</c:v>
                </c:pt>
                <c:pt idx="1522">
                  <c:v>2.5099999999999998</c:v>
                </c:pt>
                <c:pt idx="1523">
                  <c:v>2.5099999999999998</c:v>
                </c:pt>
                <c:pt idx="1524">
                  <c:v>2.5099999999999998</c:v>
                </c:pt>
                <c:pt idx="1525">
                  <c:v>2.5099999999999998</c:v>
                </c:pt>
                <c:pt idx="1526">
                  <c:v>2.5099999999999998</c:v>
                </c:pt>
                <c:pt idx="1527">
                  <c:v>2.5099999999999998</c:v>
                </c:pt>
                <c:pt idx="1528">
                  <c:v>2.5110000000000001</c:v>
                </c:pt>
                <c:pt idx="1529">
                  <c:v>2.5129999999999999</c:v>
                </c:pt>
                <c:pt idx="1530">
                  <c:v>2.5169999999999999</c:v>
                </c:pt>
                <c:pt idx="1531">
                  <c:v>2.5169999999999999</c:v>
                </c:pt>
                <c:pt idx="1532">
                  <c:v>2.5169999999999999</c:v>
                </c:pt>
                <c:pt idx="1533">
                  <c:v>2.5169999999999999</c:v>
                </c:pt>
                <c:pt idx="1534">
                  <c:v>2.5169999999999999</c:v>
                </c:pt>
                <c:pt idx="1535">
                  <c:v>2.5169999999999999</c:v>
                </c:pt>
                <c:pt idx="1536">
                  <c:v>2.5169999999999999</c:v>
                </c:pt>
                <c:pt idx="1537">
                  <c:v>2.5169999999999999</c:v>
                </c:pt>
                <c:pt idx="1538">
                  <c:v>2.5169999999999999</c:v>
                </c:pt>
                <c:pt idx="1539">
                  <c:v>2.5169999999999999</c:v>
                </c:pt>
                <c:pt idx="1540">
                  <c:v>2.5169999999999999</c:v>
                </c:pt>
                <c:pt idx="1541">
                  <c:v>2.5169999999999999</c:v>
                </c:pt>
                <c:pt idx="1542">
                  <c:v>2.5179999999999998</c:v>
                </c:pt>
                <c:pt idx="1543">
                  <c:v>2.5209999999999999</c:v>
                </c:pt>
                <c:pt idx="1544">
                  <c:v>2.5209999999999999</c:v>
                </c:pt>
                <c:pt idx="1545">
                  <c:v>2.524</c:v>
                </c:pt>
                <c:pt idx="1546">
                  <c:v>2.5289999999999999</c:v>
                </c:pt>
                <c:pt idx="1547">
                  <c:v>2.5289999999999999</c:v>
                </c:pt>
                <c:pt idx="1548">
                  <c:v>2.5310000000000001</c:v>
                </c:pt>
                <c:pt idx="1549">
                  <c:v>2.536</c:v>
                </c:pt>
                <c:pt idx="1550">
                  <c:v>2.536</c:v>
                </c:pt>
                <c:pt idx="1551">
                  <c:v>2.536</c:v>
                </c:pt>
                <c:pt idx="1552">
                  <c:v>2.536</c:v>
                </c:pt>
                <c:pt idx="1553">
                  <c:v>2.544</c:v>
                </c:pt>
                <c:pt idx="1554">
                  <c:v>2.544</c:v>
                </c:pt>
                <c:pt idx="1555">
                  <c:v>2.544</c:v>
                </c:pt>
                <c:pt idx="1556">
                  <c:v>2.544</c:v>
                </c:pt>
                <c:pt idx="1557">
                  <c:v>2.544</c:v>
                </c:pt>
                <c:pt idx="1558">
                  <c:v>2.5449999999999999</c:v>
                </c:pt>
                <c:pt idx="1559">
                  <c:v>2.5510000000000002</c:v>
                </c:pt>
                <c:pt idx="1560">
                  <c:v>2.5510000000000002</c:v>
                </c:pt>
                <c:pt idx="1561">
                  <c:v>2.5510000000000002</c:v>
                </c:pt>
                <c:pt idx="1562">
                  <c:v>2.5510000000000002</c:v>
                </c:pt>
                <c:pt idx="1563">
                  <c:v>2.5510000000000002</c:v>
                </c:pt>
                <c:pt idx="1564">
                  <c:v>2.5510000000000002</c:v>
                </c:pt>
                <c:pt idx="1565">
                  <c:v>2.5510000000000002</c:v>
                </c:pt>
                <c:pt idx="1566">
                  <c:v>2.5510000000000002</c:v>
                </c:pt>
                <c:pt idx="1567">
                  <c:v>2.5510000000000002</c:v>
                </c:pt>
                <c:pt idx="1568">
                  <c:v>2.5510000000000002</c:v>
                </c:pt>
                <c:pt idx="1569">
                  <c:v>2.5510000000000002</c:v>
                </c:pt>
                <c:pt idx="1570">
                  <c:v>2.5510000000000002</c:v>
                </c:pt>
                <c:pt idx="1571">
                  <c:v>2.5510000000000002</c:v>
                </c:pt>
                <c:pt idx="1572">
                  <c:v>2.5510000000000002</c:v>
                </c:pt>
                <c:pt idx="1573">
                  <c:v>2.5510000000000002</c:v>
                </c:pt>
                <c:pt idx="1574">
                  <c:v>2.5510000000000002</c:v>
                </c:pt>
                <c:pt idx="1575">
                  <c:v>2.5510000000000002</c:v>
                </c:pt>
                <c:pt idx="1576">
                  <c:v>2.5510000000000002</c:v>
                </c:pt>
                <c:pt idx="1577">
                  <c:v>2.5510000000000002</c:v>
                </c:pt>
                <c:pt idx="1578">
                  <c:v>2.5510000000000002</c:v>
                </c:pt>
                <c:pt idx="1579">
                  <c:v>2.5510000000000002</c:v>
                </c:pt>
                <c:pt idx="1580">
                  <c:v>2.5510000000000002</c:v>
                </c:pt>
                <c:pt idx="1581">
                  <c:v>2.5510000000000002</c:v>
                </c:pt>
                <c:pt idx="1582">
                  <c:v>2.5510000000000002</c:v>
                </c:pt>
                <c:pt idx="1583">
                  <c:v>2.5510000000000002</c:v>
                </c:pt>
                <c:pt idx="1584">
                  <c:v>2.5510000000000002</c:v>
                </c:pt>
                <c:pt idx="1585">
                  <c:v>2.5510000000000002</c:v>
                </c:pt>
                <c:pt idx="1586">
                  <c:v>2.5510000000000002</c:v>
                </c:pt>
                <c:pt idx="1587">
                  <c:v>2.5510000000000002</c:v>
                </c:pt>
                <c:pt idx="1588">
                  <c:v>2.5510000000000002</c:v>
                </c:pt>
                <c:pt idx="1589">
                  <c:v>2.5510000000000002</c:v>
                </c:pt>
                <c:pt idx="1590">
                  <c:v>2.5510000000000002</c:v>
                </c:pt>
                <c:pt idx="1591">
                  <c:v>2.5510000000000002</c:v>
                </c:pt>
                <c:pt idx="1592">
                  <c:v>2.5510000000000002</c:v>
                </c:pt>
                <c:pt idx="1593">
                  <c:v>2.5510000000000002</c:v>
                </c:pt>
                <c:pt idx="1594">
                  <c:v>2.5510000000000002</c:v>
                </c:pt>
                <c:pt idx="1595">
                  <c:v>2.5510000000000002</c:v>
                </c:pt>
                <c:pt idx="1596">
                  <c:v>2.5510000000000002</c:v>
                </c:pt>
                <c:pt idx="1597">
                  <c:v>2.5510000000000002</c:v>
                </c:pt>
                <c:pt idx="1598">
                  <c:v>2.5510000000000002</c:v>
                </c:pt>
                <c:pt idx="1599">
                  <c:v>2.5510000000000002</c:v>
                </c:pt>
                <c:pt idx="1600">
                  <c:v>2.5510000000000002</c:v>
                </c:pt>
                <c:pt idx="1601">
                  <c:v>2.5510000000000002</c:v>
                </c:pt>
                <c:pt idx="1602">
                  <c:v>2.5510000000000002</c:v>
                </c:pt>
                <c:pt idx="1603">
                  <c:v>2.5510000000000002</c:v>
                </c:pt>
                <c:pt idx="1604">
                  <c:v>2.552</c:v>
                </c:pt>
                <c:pt idx="1605">
                  <c:v>2.5579999999999998</c:v>
                </c:pt>
                <c:pt idx="1606">
                  <c:v>2.5579999999999998</c:v>
                </c:pt>
                <c:pt idx="1607">
                  <c:v>2.5579999999999998</c:v>
                </c:pt>
                <c:pt idx="1608">
                  <c:v>2.5579999999999998</c:v>
                </c:pt>
                <c:pt idx="1609">
                  <c:v>2.5579999999999998</c:v>
                </c:pt>
                <c:pt idx="1610">
                  <c:v>2.5579999999999998</c:v>
                </c:pt>
                <c:pt idx="1611">
                  <c:v>2.56</c:v>
                </c:pt>
                <c:pt idx="1612">
                  <c:v>2.5609999999999999</c:v>
                </c:pt>
                <c:pt idx="1613">
                  <c:v>2.5649999999999999</c:v>
                </c:pt>
                <c:pt idx="1614">
                  <c:v>2.5680000000000001</c:v>
                </c:pt>
                <c:pt idx="1615">
                  <c:v>2.569</c:v>
                </c:pt>
                <c:pt idx="1616">
                  <c:v>2.5760000000000001</c:v>
                </c:pt>
                <c:pt idx="1617">
                  <c:v>2.5760000000000001</c:v>
                </c:pt>
                <c:pt idx="1618">
                  <c:v>2.5760000000000001</c:v>
                </c:pt>
                <c:pt idx="1619">
                  <c:v>2.5760000000000001</c:v>
                </c:pt>
                <c:pt idx="1620">
                  <c:v>2.5760000000000001</c:v>
                </c:pt>
                <c:pt idx="1621">
                  <c:v>2.577</c:v>
                </c:pt>
                <c:pt idx="1622">
                  <c:v>2.581</c:v>
                </c:pt>
                <c:pt idx="1623">
                  <c:v>2.5830000000000002</c:v>
                </c:pt>
                <c:pt idx="1624">
                  <c:v>2.5830000000000002</c:v>
                </c:pt>
                <c:pt idx="1625">
                  <c:v>2.5830000000000002</c:v>
                </c:pt>
                <c:pt idx="1626">
                  <c:v>2.5830000000000002</c:v>
                </c:pt>
                <c:pt idx="1627">
                  <c:v>2.5830000000000002</c:v>
                </c:pt>
                <c:pt idx="1628">
                  <c:v>2.5830000000000002</c:v>
                </c:pt>
                <c:pt idx="1629">
                  <c:v>2.5830000000000002</c:v>
                </c:pt>
                <c:pt idx="1630">
                  <c:v>2.5830000000000002</c:v>
                </c:pt>
                <c:pt idx="1631">
                  <c:v>2.5830000000000002</c:v>
                </c:pt>
                <c:pt idx="1632">
                  <c:v>2.5840000000000001</c:v>
                </c:pt>
                <c:pt idx="1633">
                  <c:v>2.5840000000000001</c:v>
                </c:pt>
                <c:pt idx="1634">
                  <c:v>2.5840000000000001</c:v>
                </c:pt>
                <c:pt idx="1635">
                  <c:v>2.5840000000000001</c:v>
                </c:pt>
                <c:pt idx="1636">
                  <c:v>2.5840000000000001</c:v>
                </c:pt>
                <c:pt idx="1637">
                  <c:v>2.5840000000000001</c:v>
                </c:pt>
                <c:pt idx="1638">
                  <c:v>2.5840000000000001</c:v>
                </c:pt>
                <c:pt idx="1639">
                  <c:v>2.5840000000000001</c:v>
                </c:pt>
                <c:pt idx="1640">
                  <c:v>2.5840000000000001</c:v>
                </c:pt>
                <c:pt idx="1641">
                  <c:v>2.5840000000000001</c:v>
                </c:pt>
                <c:pt idx="1642">
                  <c:v>2.5840000000000001</c:v>
                </c:pt>
                <c:pt idx="1643">
                  <c:v>2.5840000000000001</c:v>
                </c:pt>
                <c:pt idx="1644">
                  <c:v>2.585</c:v>
                </c:pt>
                <c:pt idx="1645">
                  <c:v>2.585</c:v>
                </c:pt>
                <c:pt idx="1646">
                  <c:v>2.585</c:v>
                </c:pt>
                <c:pt idx="1647">
                  <c:v>2.585</c:v>
                </c:pt>
                <c:pt idx="1648">
                  <c:v>2.585</c:v>
                </c:pt>
                <c:pt idx="1649">
                  <c:v>2.5859999999999999</c:v>
                </c:pt>
                <c:pt idx="1650">
                  <c:v>2.5870000000000002</c:v>
                </c:pt>
                <c:pt idx="1651">
                  <c:v>2.5910000000000002</c:v>
                </c:pt>
                <c:pt idx="1652">
                  <c:v>2.5910000000000002</c:v>
                </c:pt>
                <c:pt idx="1653">
                  <c:v>2.5910000000000002</c:v>
                </c:pt>
                <c:pt idx="1654">
                  <c:v>2.5910000000000002</c:v>
                </c:pt>
                <c:pt idx="1655">
                  <c:v>2.5910000000000002</c:v>
                </c:pt>
                <c:pt idx="1656">
                  <c:v>2.5910000000000002</c:v>
                </c:pt>
                <c:pt idx="1657">
                  <c:v>2.5920000000000001</c:v>
                </c:pt>
                <c:pt idx="1658">
                  <c:v>2.5920000000000001</c:v>
                </c:pt>
                <c:pt idx="1659">
                  <c:v>2.5920000000000001</c:v>
                </c:pt>
                <c:pt idx="1660">
                  <c:v>2.5920000000000001</c:v>
                </c:pt>
                <c:pt idx="1661">
                  <c:v>2.5920000000000001</c:v>
                </c:pt>
                <c:pt idx="1662">
                  <c:v>2.5920000000000001</c:v>
                </c:pt>
                <c:pt idx="1663">
                  <c:v>2.5920000000000001</c:v>
                </c:pt>
                <c:pt idx="1664">
                  <c:v>2.5920000000000001</c:v>
                </c:pt>
                <c:pt idx="1665">
                  <c:v>2.5920000000000001</c:v>
                </c:pt>
                <c:pt idx="1666">
                  <c:v>2.5920000000000001</c:v>
                </c:pt>
                <c:pt idx="1667">
                  <c:v>2.5920000000000001</c:v>
                </c:pt>
                <c:pt idx="1668">
                  <c:v>2.5920000000000001</c:v>
                </c:pt>
                <c:pt idx="1669">
                  <c:v>2.5920000000000001</c:v>
                </c:pt>
                <c:pt idx="1670">
                  <c:v>2.5920000000000001</c:v>
                </c:pt>
                <c:pt idx="1671">
                  <c:v>2.5920000000000001</c:v>
                </c:pt>
                <c:pt idx="1672">
                  <c:v>2.5920000000000001</c:v>
                </c:pt>
                <c:pt idx="1673">
                  <c:v>2.5920000000000001</c:v>
                </c:pt>
                <c:pt idx="1674">
                  <c:v>2.5920000000000001</c:v>
                </c:pt>
                <c:pt idx="1675">
                  <c:v>2.5920000000000001</c:v>
                </c:pt>
                <c:pt idx="1676">
                  <c:v>2.5920000000000001</c:v>
                </c:pt>
                <c:pt idx="1677">
                  <c:v>2.5920000000000001</c:v>
                </c:pt>
                <c:pt idx="1678">
                  <c:v>2.5920000000000001</c:v>
                </c:pt>
                <c:pt idx="1679">
                  <c:v>2.5920000000000001</c:v>
                </c:pt>
                <c:pt idx="1680">
                  <c:v>2.5920000000000001</c:v>
                </c:pt>
                <c:pt idx="1681">
                  <c:v>2.5920000000000001</c:v>
                </c:pt>
                <c:pt idx="1682">
                  <c:v>2.5920000000000001</c:v>
                </c:pt>
                <c:pt idx="1683">
                  <c:v>2.5920000000000001</c:v>
                </c:pt>
                <c:pt idx="1684">
                  <c:v>2.5920000000000001</c:v>
                </c:pt>
                <c:pt idx="1685">
                  <c:v>2.5920000000000001</c:v>
                </c:pt>
                <c:pt idx="1686">
                  <c:v>2.5920000000000001</c:v>
                </c:pt>
                <c:pt idx="1687">
                  <c:v>2.5920000000000001</c:v>
                </c:pt>
                <c:pt idx="1688">
                  <c:v>2.5920000000000001</c:v>
                </c:pt>
                <c:pt idx="1689">
                  <c:v>2.593</c:v>
                </c:pt>
                <c:pt idx="1690">
                  <c:v>2.5939999999999999</c:v>
                </c:pt>
                <c:pt idx="1691">
                  <c:v>2.5990000000000002</c:v>
                </c:pt>
                <c:pt idx="1692">
                  <c:v>2.5990000000000002</c:v>
                </c:pt>
                <c:pt idx="1693">
                  <c:v>2.5990000000000002</c:v>
                </c:pt>
                <c:pt idx="1694">
                  <c:v>2.5990000000000002</c:v>
                </c:pt>
                <c:pt idx="1695">
                  <c:v>2.5990000000000002</c:v>
                </c:pt>
                <c:pt idx="1696">
                  <c:v>2.5990000000000002</c:v>
                </c:pt>
                <c:pt idx="1697">
                  <c:v>2.5990000000000002</c:v>
                </c:pt>
                <c:pt idx="1698">
                  <c:v>2.5990000000000002</c:v>
                </c:pt>
                <c:pt idx="1699">
                  <c:v>2.5990000000000002</c:v>
                </c:pt>
                <c:pt idx="1700">
                  <c:v>2.6070000000000002</c:v>
                </c:pt>
                <c:pt idx="1701">
                  <c:v>2.6070000000000002</c:v>
                </c:pt>
                <c:pt idx="1702">
                  <c:v>2.6080000000000001</c:v>
                </c:pt>
                <c:pt idx="1703">
                  <c:v>2.6150000000000002</c:v>
                </c:pt>
                <c:pt idx="1704">
                  <c:v>2.6190000000000002</c:v>
                </c:pt>
                <c:pt idx="1705">
                  <c:v>2.6190000000000002</c:v>
                </c:pt>
                <c:pt idx="1706">
                  <c:v>2.62</c:v>
                </c:pt>
                <c:pt idx="1707">
                  <c:v>2.6230000000000002</c:v>
                </c:pt>
                <c:pt idx="1708">
                  <c:v>2.6230000000000002</c:v>
                </c:pt>
                <c:pt idx="1709">
                  <c:v>2.6230000000000002</c:v>
                </c:pt>
                <c:pt idx="1710">
                  <c:v>2.6230000000000002</c:v>
                </c:pt>
                <c:pt idx="1711">
                  <c:v>2.6259999999999999</c:v>
                </c:pt>
                <c:pt idx="1712">
                  <c:v>2.629</c:v>
                </c:pt>
                <c:pt idx="1713">
                  <c:v>2.6309999999999998</c:v>
                </c:pt>
                <c:pt idx="1714">
                  <c:v>2.6309999999999998</c:v>
                </c:pt>
                <c:pt idx="1715">
                  <c:v>2.6309999999999998</c:v>
                </c:pt>
                <c:pt idx="1716">
                  <c:v>2.6309999999999998</c:v>
                </c:pt>
                <c:pt idx="1717">
                  <c:v>2.633</c:v>
                </c:pt>
                <c:pt idx="1718">
                  <c:v>2.633</c:v>
                </c:pt>
                <c:pt idx="1719">
                  <c:v>2.633</c:v>
                </c:pt>
                <c:pt idx="1720">
                  <c:v>2.633</c:v>
                </c:pt>
                <c:pt idx="1721">
                  <c:v>2.633</c:v>
                </c:pt>
                <c:pt idx="1722">
                  <c:v>2.633</c:v>
                </c:pt>
                <c:pt idx="1723">
                  <c:v>2.633</c:v>
                </c:pt>
                <c:pt idx="1724">
                  <c:v>2.633</c:v>
                </c:pt>
                <c:pt idx="1725">
                  <c:v>2.633</c:v>
                </c:pt>
                <c:pt idx="1726">
                  <c:v>2.633</c:v>
                </c:pt>
                <c:pt idx="1727">
                  <c:v>2.633</c:v>
                </c:pt>
                <c:pt idx="1728">
                  <c:v>2.633</c:v>
                </c:pt>
                <c:pt idx="1729">
                  <c:v>2.633</c:v>
                </c:pt>
                <c:pt idx="1730">
                  <c:v>2.633</c:v>
                </c:pt>
                <c:pt idx="1731">
                  <c:v>2.633</c:v>
                </c:pt>
                <c:pt idx="1732">
                  <c:v>2.633</c:v>
                </c:pt>
                <c:pt idx="1733">
                  <c:v>2.633</c:v>
                </c:pt>
                <c:pt idx="1734">
                  <c:v>2.633</c:v>
                </c:pt>
                <c:pt idx="1735">
                  <c:v>2.633</c:v>
                </c:pt>
                <c:pt idx="1736">
                  <c:v>2.633</c:v>
                </c:pt>
                <c:pt idx="1737">
                  <c:v>2.633</c:v>
                </c:pt>
                <c:pt idx="1738">
                  <c:v>2.633</c:v>
                </c:pt>
                <c:pt idx="1739">
                  <c:v>2.633</c:v>
                </c:pt>
                <c:pt idx="1740">
                  <c:v>2.633</c:v>
                </c:pt>
                <c:pt idx="1741">
                  <c:v>2.633</c:v>
                </c:pt>
                <c:pt idx="1742">
                  <c:v>2.633</c:v>
                </c:pt>
                <c:pt idx="1743">
                  <c:v>2.633</c:v>
                </c:pt>
                <c:pt idx="1744">
                  <c:v>2.633</c:v>
                </c:pt>
                <c:pt idx="1745">
                  <c:v>2.633</c:v>
                </c:pt>
                <c:pt idx="1746">
                  <c:v>2.633</c:v>
                </c:pt>
                <c:pt idx="1747">
                  <c:v>2.633</c:v>
                </c:pt>
                <c:pt idx="1748">
                  <c:v>2.633</c:v>
                </c:pt>
                <c:pt idx="1749">
                  <c:v>2.633</c:v>
                </c:pt>
                <c:pt idx="1750">
                  <c:v>2.633</c:v>
                </c:pt>
                <c:pt idx="1751">
                  <c:v>2.633</c:v>
                </c:pt>
                <c:pt idx="1752">
                  <c:v>2.633</c:v>
                </c:pt>
                <c:pt idx="1753">
                  <c:v>2.633</c:v>
                </c:pt>
                <c:pt idx="1754">
                  <c:v>2.633</c:v>
                </c:pt>
                <c:pt idx="1755">
                  <c:v>2.6389999999999998</c:v>
                </c:pt>
                <c:pt idx="1756">
                  <c:v>2.6389999999999998</c:v>
                </c:pt>
                <c:pt idx="1757">
                  <c:v>2.64</c:v>
                </c:pt>
                <c:pt idx="1758">
                  <c:v>2.64</c:v>
                </c:pt>
                <c:pt idx="1759">
                  <c:v>2.64</c:v>
                </c:pt>
                <c:pt idx="1760">
                  <c:v>2.6469999999999998</c:v>
                </c:pt>
                <c:pt idx="1761">
                  <c:v>2.6469999999999998</c:v>
                </c:pt>
                <c:pt idx="1762">
                  <c:v>2.6469999999999998</c:v>
                </c:pt>
                <c:pt idx="1763">
                  <c:v>2.6549999999999998</c:v>
                </c:pt>
                <c:pt idx="1764">
                  <c:v>2.6549999999999998</c:v>
                </c:pt>
                <c:pt idx="1765">
                  <c:v>2.661</c:v>
                </c:pt>
                <c:pt idx="1766">
                  <c:v>2.661</c:v>
                </c:pt>
                <c:pt idx="1767">
                  <c:v>2.6629999999999998</c:v>
                </c:pt>
                <c:pt idx="1768">
                  <c:v>2.6629999999999998</c:v>
                </c:pt>
                <c:pt idx="1769">
                  <c:v>2.6629999999999998</c:v>
                </c:pt>
                <c:pt idx="1770">
                  <c:v>2.6629999999999998</c:v>
                </c:pt>
                <c:pt idx="1771">
                  <c:v>2.6629999999999998</c:v>
                </c:pt>
                <c:pt idx="1772">
                  <c:v>2.6680000000000001</c:v>
                </c:pt>
                <c:pt idx="1773">
                  <c:v>2.6680000000000001</c:v>
                </c:pt>
                <c:pt idx="1774">
                  <c:v>2.6680000000000001</c:v>
                </c:pt>
                <c:pt idx="1775">
                  <c:v>2.6680000000000001</c:v>
                </c:pt>
                <c:pt idx="1776">
                  <c:v>2.6680000000000001</c:v>
                </c:pt>
                <c:pt idx="1777">
                  <c:v>2.6680000000000001</c:v>
                </c:pt>
                <c:pt idx="1778">
                  <c:v>2.6680000000000001</c:v>
                </c:pt>
                <c:pt idx="1779">
                  <c:v>2.6680000000000001</c:v>
                </c:pt>
                <c:pt idx="1780">
                  <c:v>2.6680000000000001</c:v>
                </c:pt>
                <c:pt idx="1781">
                  <c:v>2.6680000000000001</c:v>
                </c:pt>
                <c:pt idx="1782">
                  <c:v>2.6680000000000001</c:v>
                </c:pt>
                <c:pt idx="1783">
                  <c:v>2.67</c:v>
                </c:pt>
                <c:pt idx="1784">
                  <c:v>2.6709999999999998</c:v>
                </c:pt>
                <c:pt idx="1785">
                  <c:v>2.6709999999999998</c:v>
                </c:pt>
                <c:pt idx="1786">
                  <c:v>2.6709999999999998</c:v>
                </c:pt>
                <c:pt idx="1787">
                  <c:v>2.6709999999999998</c:v>
                </c:pt>
                <c:pt idx="1788">
                  <c:v>2.6709999999999998</c:v>
                </c:pt>
                <c:pt idx="1789">
                  <c:v>2.6739999999999999</c:v>
                </c:pt>
                <c:pt idx="1790">
                  <c:v>2.6739999999999999</c:v>
                </c:pt>
                <c:pt idx="1791">
                  <c:v>2.6739999999999999</c:v>
                </c:pt>
                <c:pt idx="1792">
                  <c:v>2.6739999999999999</c:v>
                </c:pt>
                <c:pt idx="1793">
                  <c:v>2.6739999999999999</c:v>
                </c:pt>
                <c:pt idx="1794">
                  <c:v>2.6739999999999999</c:v>
                </c:pt>
                <c:pt idx="1795">
                  <c:v>2.6739999999999999</c:v>
                </c:pt>
                <c:pt idx="1796">
                  <c:v>2.6739999999999999</c:v>
                </c:pt>
                <c:pt idx="1797">
                  <c:v>2.6739999999999999</c:v>
                </c:pt>
                <c:pt idx="1798">
                  <c:v>2.6739999999999999</c:v>
                </c:pt>
                <c:pt idx="1799">
                  <c:v>2.6739999999999999</c:v>
                </c:pt>
                <c:pt idx="1800">
                  <c:v>2.6739999999999999</c:v>
                </c:pt>
                <c:pt idx="1801">
                  <c:v>2.6739999999999999</c:v>
                </c:pt>
                <c:pt idx="1802">
                  <c:v>2.6739999999999999</c:v>
                </c:pt>
                <c:pt idx="1803">
                  <c:v>2.6739999999999999</c:v>
                </c:pt>
                <c:pt idx="1804">
                  <c:v>2.6739999999999999</c:v>
                </c:pt>
                <c:pt idx="1805">
                  <c:v>2.6739999999999999</c:v>
                </c:pt>
                <c:pt idx="1806">
                  <c:v>2.6739999999999999</c:v>
                </c:pt>
                <c:pt idx="1807">
                  <c:v>2.6739999999999999</c:v>
                </c:pt>
                <c:pt idx="1808">
                  <c:v>2.6739999999999999</c:v>
                </c:pt>
                <c:pt idx="1809">
                  <c:v>2.6739999999999999</c:v>
                </c:pt>
                <c:pt idx="1810">
                  <c:v>2.6739999999999999</c:v>
                </c:pt>
                <c:pt idx="1811">
                  <c:v>2.6739999999999999</c:v>
                </c:pt>
                <c:pt idx="1812">
                  <c:v>2.6739999999999999</c:v>
                </c:pt>
                <c:pt idx="1813">
                  <c:v>2.6739999999999999</c:v>
                </c:pt>
                <c:pt idx="1814">
                  <c:v>2.6739999999999999</c:v>
                </c:pt>
                <c:pt idx="1815">
                  <c:v>2.6739999999999999</c:v>
                </c:pt>
                <c:pt idx="1816">
                  <c:v>2.6739999999999999</c:v>
                </c:pt>
                <c:pt idx="1817">
                  <c:v>2.6739999999999999</c:v>
                </c:pt>
                <c:pt idx="1818">
                  <c:v>2.6739999999999999</c:v>
                </c:pt>
                <c:pt idx="1819">
                  <c:v>2.6739999999999999</c:v>
                </c:pt>
                <c:pt idx="1820">
                  <c:v>2.6739999999999999</c:v>
                </c:pt>
                <c:pt idx="1821">
                  <c:v>2.6739999999999999</c:v>
                </c:pt>
                <c:pt idx="1822">
                  <c:v>2.6739999999999999</c:v>
                </c:pt>
                <c:pt idx="1823">
                  <c:v>2.6739999999999999</c:v>
                </c:pt>
                <c:pt idx="1824">
                  <c:v>2.6739999999999999</c:v>
                </c:pt>
                <c:pt idx="1825">
                  <c:v>2.6739999999999999</c:v>
                </c:pt>
                <c:pt idx="1826">
                  <c:v>2.6739999999999999</c:v>
                </c:pt>
                <c:pt idx="1827">
                  <c:v>2.6789999999999998</c:v>
                </c:pt>
                <c:pt idx="1828">
                  <c:v>2.6789999999999998</c:v>
                </c:pt>
                <c:pt idx="1829">
                  <c:v>2.6789999999999998</c:v>
                </c:pt>
                <c:pt idx="1830">
                  <c:v>2.6789999999999998</c:v>
                </c:pt>
                <c:pt idx="1831">
                  <c:v>2.6789999999999998</c:v>
                </c:pt>
                <c:pt idx="1832">
                  <c:v>2.6789999999999998</c:v>
                </c:pt>
                <c:pt idx="1833">
                  <c:v>2.6789999999999998</c:v>
                </c:pt>
                <c:pt idx="1834">
                  <c:v>2.6789999999999998</c:v>
                </c:pt>
                <c:pt idx="1835">
                  <c:v>2.6789999999999998</c:v>
                </c:pt>
                <c:pt idx="1836">
                  <c:v>2.6789999999999998</c:v>
                </c:pt>
                <c:pt idx="1837">
                  <c:v>2.6789999999999998</c:v>
                </c:pt>
                <c:pt idx="1838">
                  <c:v>2.6789999999999998</c:v>
                </c:pt>
                <c:pt idx="1839">
                  <c:v>2.6789999999999998</c:v>
                </c:pt>
                <c:pt idx="1840">
                  <c:v>2.6789999999999998</c:v>
                </c:pt>
                <c:pt idx="1841">
                  <c:v>2.6789999999999998</c:v>
                </c:pt>
                <c:pt idx="1842">
                  <c:v>2.6789999999999998</c:v>
                </c:pt>
                <c:pt idx="1843">
                  <c:v>2.6789999999999998</c:v>
                </c:pt>
                <c:pt idx="1844">
                  <c:v>2.6789999999999998</c:v>
                </c:pt>
                <c:pt idx="1845">
                  <c:v>2.6789999999999998</c:v>
                </c:pt>
                <c:pt idx="1846">
                  <c:v>2.6789999999999998</c:v>
                </c:pt>
                <c:pt idx="1847">
                  <c:v>2.6789999999999998</c:v>
                </c:pt>
                <c:pt idx="1848">
                  <c:v>2.6789999999999998</c:v>
                </c:pt>
                <c:pt idx="1849">
                  <c:v>2.6789999999999998</c:v>
                </c:pt>
                <c:pt idx="1850">
                  <c:v>2.6789999999999998</c:v>
                </c:pt>
                <c:pt idx="1851">
                  <c:v>2.6789999999999998</c:v>
                </c:pt>
                <c:pt idx="1852">
                  <c:v>2.6789999999999998</c:v>
                </c:pt>
                <c:pt idx="1853">
                  <c:v>2.6789999999999998</c:v>
                </c:pt>
                <c:pt idx="1854">
                  <c:v>2.6789999999999998</c:v>
                </c:pt>
                <c:pt idx="1855">
                  <c:v>2.6789999999999998</c:v>
                </c:pt>
                <c:pt idx="1856">
                  <c:v>2.6789999999999998</c:v>
                </c:pt>
                <c:pt idx="1857">
                  <c:v>2.6789999999999998</c:v>
                </c:pt>
                <c:pt idx="1858">
                  <c:v>2.6789999999999998</c:v>
                </c:pt>
                <c:pt idx="1859">
                  <c:v>2.6789999999999998</c:v>
                </c:pt>
                <c:pt idx="1860">
                  <c:v>2.6789999999999998</c:v>
                </c:pt>
                <c:pt idx="1861">
                  <c:v>2.6789999999999998</c:v>
                </c:pt>
                <c:pt idx="1862">
                  <c:v>2.681</c:v>
                </c:pt>
                <c:pt idx="1863">
                  <c:v>2.681</c:v>
                </c:pt>
                <c:pt idx="1864">
                  <c:v>2.681</c:v>
                </c:pt>
                <c:pt idx="1865">
                  <c:v>2.681</c:v>
                </c:pt>
                <c:pt idx="1866">
                  <c:v>2.681</c:v>
                </c:pt>
                <c:pt idx="1867">
                  <c:v>2.681</c:v>
                </c:pt>
                <c:pt idx="1868">
                  <c:v>2.681</c:v>
                </c:pt>
                <c:pt idx="1869">
                  <c:v>2.681</c:v>
                </c:pt>
                <c:pt idx="1870">
                  <c:v>2.6819999999999999</c:v>
                </c:pt>
                <c:pt idx="1871">
                  <c:v>2.6869999999999998</c:v>
                </c:pt>
                <c:pt idx="1872">
                  <c:v>2.6869999999999998</c:v>
                </c:pt>
                <c:pt idx="1873">
                  <c:v>2.6869999999999998</c:v>
                </c:pt>
                <c:pt idx="1874">
                  <c:v>2.6869999999999998</c:v>
                </c:pt>
                <c:pt idx="1875">
                  <c:v>2.6869999999999998</c:v>
                </c:pt>
                <c:pt idx="1876">
                  <c:v>2.6869999999999998</c:v>
                </c:pt>
                <c:pt idx="1877">
                  <c:v>2.6869999999999998</c:v>
                </c:pt>
                <c:pt idx="1878">
                  <c:v>2.6869999999999998</c:v>
                </c:pt>
                <c:pt idx="1879">
                  <c:v>2.6869999999999998</c:v>
                </c:pt>
                <c:pt idx="1880">
                  <c:v>2.6869999999999998</c:v>
                </c:pt>
                <c:pt idx="1881">
                  <c:v>2.6869999999999998</c:v>
                </c:pt>
                <c:pt idx="1882">
                  <c:v>2.6869999999999998</c:v>
                </c:pt>
                <c:pt idx="1883">
                  <c:v>2.6880000000000002</c:v>
                </c:pt>
                <c:pt idx="1884">
                  <c:v>2.6949999999999998</c:v>
                </c:pt>
                <c:pt idx="1885">
                  <c:v>2.6949999999999998</c:v>
                </c:pt>
                <c:pt idx="1886">
                  <c:v>2.6949999999999998</c:v>
                </c:pt>
                <c:pt idx="1887">
                  <c:v>2.6949999999999998</c:v>
                </c:pt>
                <c:pt idx="1888">
                  <c:v>2.6949999999999998</c:v>
                </c:pt>
                <c:pt idx="1889">
                  <c:v>2.6960000000000002</c:v>
                </c:pt>
                <c:pt idx="1890">
                  <c:v>2.6960000000000002</c:v>
                </c:pt>
                <c:pt idx="1891">
                  <c:v>2.7029999999999998</c:v>
                </c:pt>
                <c:pt idx="1892">
                  <c:v>2.7029999999999998</c:v>
                </c:pt>
                <c:pt idx="1893">
                  <c:v>2.7090000000000001</c:v>
                </c:pt>
                <c:pt idx="1894">
                  <c:v>2.7090000000000001</c:v>
                </c:pt>
                <c:pt idx="1895">
                  <c:v>2.7090000000000001</c:v>
                </c:pt>
                <c:pt idx="1896">
                  <c:v>2.7109999999999999</c:v>
                </c:pt>
                <c:pt idx="1897">
                  <c:v>2.7109999999999999</c:v>
                </c:pt>
                <c:pt idx="1898">
                  <c:v>2.7160000000000002</c:v>
                </c:pt>
                <c:pt idx="1899">
                  <c:v>2.7160000000000002</c:v>
                </c:pt>
                <c:pt idx="1900">
                  <c:v>2.7160000000000002</c:v>
                </c:pt>
                <c:pt idx="1901">
                  <c:v>2.7160000000000002</c:v>
                </c:pt>
                <c:pt idx="1902">
                  <c:v>2.7160000000000002</c:v>
                </c:pt>
                <c:pt idx="1903">
                  <c:v>2.7160000000000002</c:v>
                </c:pt>
                <c:pt idx="1904">
                  <c:v>2.7160000000000002</c:v>
                </c:pt>
                <c:pt idx="1905">
                  <c:v>2.7160000000000002</c:v>
                </c:pt>
                <c:pt idx="1906">
                  <c:v>2.7160000000000002</c:v>
                </c:pt>
                <c:pt idx="1907">
                  <c:v>2.7160000000000002</c:v>
                </c:pt>
                <c:pt idx="1908">
                  <c:v>2.7160000000000002</c:v>
                </c:pt>
                <c:pt idx="1909">
                  <c:v>2.7160000000000002</c:v>
                </c:pt>
                <c:pt idx="1910">
                  <c:v>2.7160000000000002</c:v>
                </c:pt>
                <c:pt idx="1911">
                  <c:v>2.7160000000000002</c:v>
                </c:pt>
                <c:pt idx="1912">
                  <c:v>2.7160000000000002</c:v>
                </c:pt>
                <c:pt idx="1913">
                  <c:v>2.7160000000000002</c:v>
                </c:pt>
                <c:pt idx="1914">
                  <c:v>2.7160000000000002</c:v>
                </c:pt>
                <c:pt idx="1915">
                  <c:v>2.7160000000000002</c:v>
                </c:pt>
                <c:pt idx="1916">
                  <c:v>2.7160000000000002</c:v>
                </c:pt>
                <c:pt idx="1917">
                  <c:v>2.7160000000000002</c:v>
                </c:pt>
                <c:pt idx="1918">
                  <c:v>2.7160000000000002</c:v>
                </c:pt>
                <c:pt idx="1919">
                  <c:v>2.7160000000000002</c:v>
                </c:pt>
                <c:pt idx="1920">
                  <c:v>2.7160000000000002</c:v>
                </c:pt>
                <c:pt idx="1921">
                  <c:v>2.7160000000000002</c:v>
                </c:pt>
                <c:pt idx="1922">
                  <c:v>2.7160000000000002</c:v>
                </c:pt>
                <c:pt idx="1923">
                  <c:v>2.7160000000000002</c:v>
                </c:pt>
                <c:pt idx="1924">
                  <c:v>2.7160000000000002</c:v>
                </c:pt>
                <c:pt idx="1925">
                  <c:v>2.7160000000000002</c:v>
                </c:pt>
                <c:pt idx="1926">
                  <c:v>2.7160000000000002</c:v>
                </c:pt>
                <c:pt idx="1927">
                  <c:v>2.7160000000000002</c:v>
                </c:pt>
                <c:pt idx="1928">
                  <c:v>2.7160000000000002</c:v>
                </c:pt>
                <c:pt idx="1929">
                  <c:v>2.7160000000000002</c:v>
                </c:pt>
                <c:pt idx="1930">
                  <c:v>2.7160000000000002</c:v>
                </c:pt>
                <c:pt idx="1931">
                  <c:v>2.7160000000000002</c:v>
                </c:pt>
                <c:pt idx="1932">
                  <c:v>2.7160000000000002</c:v>
                </c:pt>
                <c:pt idx="1933">
                  <c:v>2.7160000000000002</c:v>
                </c:pt>
                <c:pt idx="1934">
                  <c:v>2.7160000000000002</c:v>
                </c:pt>
                <c:pt idx="1935">
                  <c:v>2.7160000000000002</c:v>
                </c:pt>
                <c:pt idx="1936">
                  <c:v>2.7160000000000002</c:v>
                </c:pt>
                <c:pt idx="1937">
                  <c:v>2.7160000000000002</c:v>
                </c:pt>
                <c:pt idx="1938">
                  <c:v>2.7160000000000002</c:v>
                </c:pt>
                <c:pt idx="1939">
                  <c:v>2.7160000000000002</c:v>
                </c:pt>
                <c:pt idx="1940">
                  <c:v>2.7160000000000002</c:v>
                </c:pt>
                <c:pt idx="1941">
                  <c:v>2.7160000000000002</c:v>
                </c:pt>
                <c:pt idx="1942">
                  <c:v>2.7160000000000002</c:v>
                </c:pt>
                <c:pt idx="1943">
                  <c:v>2.7160000000000002</c:v>
                </c:pt>
                <c:pt idx="1944">
                  <c:v>2.7160000000000002</c:v>
                </c:pt>
                <c:pt idx="1945">
                  <c:v>2.7170000000000001</c:v>
                </c:pt>
                <c:pt idx="1946">
                  <c:v>2.7189999999999999</c:v>
                </c:pt>
                <c:pt idx="1947">
                  <c:v>2.7189999999999999</c:v>
                </c:pt>
                <c:pt idx="1948">
                  <c:v>2.722</c:v>
                </c:pt>
                <c:pt idx="1949">
                  <c:v>2.7229999999999999</c:v>
                </c:pt>
                <c:pt idx="1950">
                  <c:v>2.7229999999999999</c:v>
                </c:pt>
                <c:pt idx="1951">
                  <c:v>2.7229999999999999</c:v>
                </c:pt>
                <c:pt idx="1952">
                  <c:v>2.7269999999999999</c:v>
                </c:pt>
                <c:pt idx="1953">
                  <c:v>2.7269999999999999</c:v>
                </c:pt>
                <c:pt idx="1954">
                  <c:v>2.7269999999999999</c:v>
                </c:pt>
                <c:pt idx="1955">
                  <c:v>2.7269999999999999</c:v>
                </c:pt>
                <c:pt idx="1956">
                  <c:v>2.7269999999999999</c:v>
                </c:pt>
                <c:pt idx="1957">
                  <c:v>2.7269999999999999</c:v>
                </c:pt>
                <c:pt idx="1958">
                  <c:v>2.7269999999999999</c:v>
                </c:pt>
                <c:pt idx="1959">
                  <c:v>2.7269999999999999</c:v>
                </c:pt>
                <c:pt idx="1960">
                  <c:v>2.73</c:v>
                </c:pt>
                <c:pt idx="1961">
                  <c:v>2.73</c:v>
                </c:pt>
                <c:pt idx="1962">
                  <c:v>2.73</c:v>
                </c:pt>
                <c:pt idx="1963">
                  <c:v>2.73</c:v>
                </c:pt>
                <c:pt idx="1964">
                  <c:v>2.73</c:v>
                </c:pt>
                <c:pt idx="1965">
                  <c:v>2.7349999999999999</c:v>
                </c:pt>
                <c:pt idx="1966">
                  <c:v>2.7349999999999999</c:v>
                </c:pt>
                <c:pt idx="1967">
                  <c:v>2.7349999999999999</c:v>
                </c:pt>
                <c:pt idx="1968">
                  <c:v>2.7349999999999999</c:v>
                </c:pt>
                <c:pt idx="1969">
                  <c:v>2.7349999999999999</c:v>
                </c:pt>
                <c:pt idx="1970">
                  <c:v>2.7370000000000001</c:v>
                </c:pt>
                <c:pt idx="1971">
                  <c:v>2.738</c:v>
                </c:pt>
                <c:pt idx="1972">
                  <c:v>2.74</c:v>
                </c:pt>
                <c:pt idx="1973">
                  <c:v>2.7440000000000002</c:v>
                </c:pt>
                <c:pt idx="1974">
                  <c:v>2.7509999999999999</c:v>
                </c:pt>
                <c:pt idx="1975">
                  <c:v>2.7509999999999999</c:v>
                </c:pt>
                <c:pt idx="1976">
                  <c:v>2.7509999999999999</c:v>
                </c:pt>
                <c:pt idx="1977">
                  <c:v>2.7509999999999999</c:v>
                </c:pt>
                <c:pt idx="1978">
                  <c:v>2.7509999999999999</c:v>
                </c:pt>
                <c:pt idx="1979">
                  <c:v>2.7509999999999999</c:v>
                </c:pt>
                <c:pt idx="1980">
                  <c:v>2.7509999999999999</c:v>
                </c:pt>
                <c:pt idx="1981">
                  <c:v>2.7509999999999999</c:v>
                </c:pt>
                <c:pt idx="1982">
                  <c:v>2.7509999999999999</c:v>
                </c:pt>
                <c:pt idx="1983">
                  <c:v>2.758</c:v>
                </c:pt>
                <c:pt idx="1984">
                  <c:v>2.758</c:v>
                </c:pt>
                <c:pt idx="1985">
                  <c:v>2.758</c:v>
                </c:pt>
                <c:pt idx="1986">
                  <c:v>2.758</c:v>
                </c:pt>
                <c:pt idx="1987">
                  <c:v>2.758</c:v>
                </c:pt>
                <c:pt idx="1988">
                  <c:v>2.758</c:v>
                </c:pt>
                <c:pt idx="1989">
                  <c:v>2.758</c:v>
                </c:pt>
                <c:pt idx="1990">
                  <c:v>2.758</c:v>
                </c:pt>
                <c:pt idx="1991">
                  <c:v>2.758</c:v>
                </c:pt>
                <c:pt idx="1992">
                  <c:v>2.758</c:v>
                </c:pt>
                <c:pt idx="1993">
                  <c:v>2.758</c:v>
                </c:pt>
                <c:pt idx="1994">
                  <c:v>2.758</c:v>
                </c:pt>
                <c:pt idx="1995">
                  <c:v>2.758</c:v>
                </c:pt>
                <c:pt idx="1996">
                  <c:v>2.758</c:v>
                </c:pt>
                <c:pt idx="1997">
                  <c:v>2.758</c:v>
                </c:pt>
                <c:pt idx="1998">
                  <c:v>2.758</c:v>
                </c:pt>
                <c:pt idx="1999">
                  <c:v>2.758</c:v>
                </c:pt>
                <c:pt idx="2000">
                  <c:v>2.758</c:v>
                </c:pt>
                <c:pt idx="2001">
                  <c:v>2.758</c:v>
                </c:pt>
                <c:pt idx="2002">
                  <c:v>2.758</c:v>
                </c:pt>
                <c:pt idx="2003">
                  <c:v>2.758</c:v>
                </c:pt>
                <c:pt idx="2004">
                  <c:v>2.758</c:v>
                </c:pt>
                <c:pt idx="2005">
                  <c:v>2.758</c:v>
                </c:pt>
                <c:pt idx="2006">
                  <c:v>2.758</c:v>
                </c:pt>
                <c:pt idx="2007">
                  <c:v>2.758</c:v>
                </c:pt>
                <c:pt idx="2008">
                  <c:v>2.758</c:v>
                </c:pt>
                <c:pt idx="2009">
                  <c:v>2.758</c:v>
                </c:pt>
                <c:pt idx="2010">
                  <c:v>2.758</c:v>
                </c:pt>
                <c:pt idx="2011">
                  <c:v>2.758</c:v>
                </c:pt>
                <c:pt idx="2012">
                  <c:v>2.758</c:v>
                </c:pt>
                <c:pt idx="2013">
                  <c:v>2.758</c:v>
                </c:pt>
                <c:pt idx="2014">
                  <c:v>2.758</c:v>
                </c:pt>
                <c:pt idx="2015">
                  <c:v>2.758</c:v>
                </c:pt>
                <c:pt idx="2016">
                  <c:v>2.758</c:v>
                </c:pt>
                <c:pt idx="2017">
                  <c:v>2.758</c:v>
                </c:pt>
                <c:pt idx="2018">
                  <c:v>2.758</c:v>
                </c:pt>
                <c:pt idx="2019">
                  <c:v>2.758</c:v>
                </c:pt>
                <c:pt idx="2020">
                  <c:v>2.758</c:v>
                </c:pt>
                <c:pt idx="2021">
                  <c:v>2.758</c:v>
                </c:pt>
                <c:pt idx="2022">
                  <c:v>2.758</c:v>
                </c:pt>
                <c:pt idx="2023">
                  <c:v>2.758</c:v>
                </c:pt>
                <c:pt idx="2024">
                  <c:v>2.758</c:v>
                </c:pt>
                <c:pt idx="2025">
                  <c:v>2.758</c:v>
                </c:pt>
                <c:pt idx="2026">
                  <c:v>2.758</c:v>
                </c:pt>
                <c:pt idx="2027">
                  <c:v>2.758</c:v>
                </c:pt>
                <c:pt idx="2028">
                  <c:v>2.758</c:v>
                </c:pt>
                <c:pt idx="2029">
                  <c:v>2.758</c:v>
                </c:pt>
                <c:pt idx="2030">
                  <c:v>2.758</c:v>
                </c:pt>
                <c:pt idx="2031">
                  <c:v>2.758</c:v>
                </c:pt>
                <c:pt idx="2032">
                  <c:v>2.758</c:v>
                </c:pt>
                <c:pt idx="2033">
                  <c:v>2.758</c:v>
                </c:pt>
                <c:pt idx="2034">
                  <c:v>2.758</c:v>
                </c:pt>
                <c:pt idx="2035">
                  <c:v>2.758</c:v>
                </c:pt>
                <c:pt idx="2036">
                  <c:v>2.758</c:v>
                </c:pt>
                <c:pt idx="2037">
                  <c:v>2.758</c:v>
                </c:pt>
                <c:pt idx="2038">
                  <c:v>2.758</c:v>
                </c:pt>
                <c:pt idx="2039">
                  <c:v>2.758</c:v>
                </c:pt>
                <c:pt idx="2040">
                  <c:v>2.7589999999999999</c:v>
                </c:pt>
                <c:pt idx="2041">
                  <c:v>2.7589999999999999</c:v>
                </c:pt>
                <c:pt idx="2042">
                  <c:v>2.7589999999999999</c:v>
                </c:pt>
                <c:pt idx="2043">
                  <c:v>2.7650000000000001</c:v>
                </c:pt>
                <c:pt idx="2044">
                  <c:v>2.7650000000000001</c:v>
                </c:pt>
                <c:pt idx="2045">
                  <c:v>2.7650000000000001</c:v>
                </c:pt>
                <c:pt idx="2046">
                  <c:v>2.7650000000000001</c:v>
                </c:pt>
                <c:pt idx="2047">
                  <c:v>2.7650000000000001</c:v>
                </c:pt>
                <c:pt idx="2048">
                  <c:v>2.7650000000000001</c:v>
                </c:pt>
                <c:pt idx="2049">
                  <c:v>2.7650000000000001</c:v>
                </c:pt>
                <c:pt idx="2050">
                  <c:v>2.7650000000000001</c:v>
                </c:pt>
                <c:pt idx="2051">
                  <c:v>2.7650000000000001</c:v>
                </c:pt>
                <c:pt idx="2052">
                  <c:v>2.7650000000000001</c:v>
                </c:pt>
                <c:pt idx="2053">
                  <c:v>2.7650000000000001</c:v>
                </c:pt>
                <c:pt idx="2054">
                  <c:v>2.7650000000000001</c:v>
                </c:pt>
                <c:pt idx="2055">
                  <c:v>2.7650000000000001</c:v>
                </c:pt>
                <c:pt idx="2056">
                  <c:v>2.7650000000000001</c:v>
                </c:pt>
                <c:pt idx="2057">
                  <c:v>2.7650000000000001</c:v>
                </c:pt>
                <c:pt idx="2058">
                  <c:v>2.7650000000000001</c:v>
                </c:pt>
                <c:pt idx="2059">
                  <c:v>2.7650000000000001</c:v>
                </c:pt>
                <c:pt idx="2060">
                  <c:v>2.7650000000000001</c:v>
                </c:pt>
                <c:pt idx="2061">
                  <c:v>2.7650000000000001</c:v>
                </c:pt>
                <c:pt idx="2062">
                  <c:v>2.766</c:v>
                </c:pt>
                <c:pt idx="2063">
                  <c:v>2.7669999999999999</c:v>
                </c:pt>
                <c:pt idx="2064">
                  <c:v>2.7669999999999999</c:v>
                </c:pt>
                <c:pt idx="2065">
                  <c:v>2.7669999999999999</c:v>
                </c:pt>
                <c:pt idx="2066">
                  <c:v>2.7669999999999999</c:v>
                </c:pt>
                <c:pt idx="2067">
                  <c:v>2.7669999999999999</c:v>
                </c:pt>
                <c:pt idx="2068">
                  <c:v>2.7669999999999999</c:v>
                </c:pt>
                <c:pt idx="2069">
                  <c:v>2.7669999999999999</c:v>
                </c:pt>
                <c:pt idx="2070">
                  <c:v>2.7669999999999999</c:v>
                </c:pt>
                <c:pt idx="2071">
                  <c:v>2.7719999999999998</c:v>
                </c:pt>
                <c:pt idx="2072">
                  <c:v>2.7730000000000001</c:v>
                </c:pt>
                <c:pt idx="2073">
                  <c:v>2.7749999999999999</c:v>
                </c:pt>
                <c:pt idx="2074">
                  <c:v>2.7749999999999999</c:v>
                </c:pt>
                <c:pt idx="2075">
                  <c:v>2.7749999999999999</c:v>
                </c:pt>
                <c:pt idx="2076">
                  <c:v>2.7749999999999999</c:v>
                </c:pt>
                <c:pt idx="2077">
                  <c:v>2.7749999999999999</c:v>
                </c:pt>
                <c:pt idx="2078">
                  <c:v>2.7749999999999999</c:v>
                </c:pt>
                <c:pt idx="2079">
                  <c:v>2.7749999999999999</c:v>
                </c:pt>
                <c:pt idx="2080">
                  <c:v>2.7749999999999999</c:v>
                </c:pt>
                <c:pt idx="2081">
                  <c:v>2.7749999999999999</c:v>
                </c:pt>
                <c:pt idx="2082">
                  <c:v>2.7749999999999999</c:v>
                </c:pt>
                <c:pt idx="2083">
                  <c:v>2.7759999999999998</c:v>
                </c:pt>
                <c:pt idx="2084">
                  <c:v>2.7759999999999998</c:v>
                </c:pt>
                <c:pt idx="2085">
                  <c:v>2.7770000000000001</c:v>
                </c:pt>
                <c:pt idx="2086">
                  <c:v>2.7829999999999999</c:v>
                </c:pt>
                <c:pt idx="2087">
                  <c:v>2.7829999999999999</c:v>
                </c:pt>
                <c:pt idx="2088">
                  <c:v>2.7829999999999999</c:v>
                </c:pt>
                <c:pt idx="2089">
                  <c:v>2.7829999999999999</c:v>
                </c:pt>
                <c:pt idx="2090">
                  <c:v>2.7829999999999999</c:v>
                </c:pt>
                <c:pt idx="2091">
                  <c:v>2.7829999999999999</c:v>
                </c:pt>
                <c:pt idx="2092">
                  <c:v>2.7829999999999999</c:v>
                </c:pt>
                <c:pt idx="2093">
                  <c:v>2.7829999999999999</c:v>
                </c:pt>
                <c:pt idx="2094">
                  <c:v>2.7829999999999999</c:v>
                </c:pt>
                <c:pt idx="2095">
                  <c:v>2.7829999999999999</c:v>
                </c:pt>
                <c:pt idx="2096">
                  <c:v>2.7829999999999999</c:v>
                </c:pt>
                <c:pt idx="2097">
                  <c:v>2.7829999999999999</c:v>
                </c:pt>
                <c:pt idx="2098">
                  <c:v>2.7829999999999999</c:v>
                </c:pt>
                <c:pt idx="2099">
                  <c:v>2.7829999999999999</c:v>
                </c:pt>
                <c:pt idx="2100">
                  <c:v>2.7839999999999998</c:v>
                </c:pt>
                <c:pt idx="2101">
                  <c:v>2.7869999999999999</c:v>
                </c:pt>
                <c:pt idx="2102">
                  <c:v>2.7869999999999999</c:v>
                </c:pt>
                <c:pt idx="2103">
                  <c:v>2.7869999999999999</c:v>
                </c:pt>
                <c:pt idx="2104">
                  <c:v>2.7869999999999999</c:v>
                </c:pt>
                <c:pt idx="2105">
                  <c:v>2.7869999999999999</c:v>
                </c:pt>
                <c:pt idx="2106">
                  <c:v>2.7869999999999999</c:v>
                </c:pt>
                <c:pt idx="2107">
                  <c:v>2.7909999999999999</c:v>
                </c:pt>
                <c:pt idx="2108">
                  <c:v>2.7909999999999999</c:v>
                </c:pt>
                <c:pt idx="2109">
                  <c:v>2.794</c:v>
                </c:pt>
                <c:pt idx="2110">
                  <c:v>2.794</c:v>
                </c:pt>
                <c:pt idx="2111">
                  <c:v>2.794</c:v>
                </c:pt>
                <c:pt idx="2112">
                  <c:v>2.794</c:v>
                </c:pt>
                <c:pt idx="2113">
                  <c:v>2.794</c:v>
                </c:pt>
                <c:pt idx="2114">
                  <c:v>2.8010000000000002</c:v>
                </c:pt>
                <c:pt idx="2115">
                  <c:v>2.8010000000000002</c:v>
                </c:pt>
                <c:pt idx="2116">
                  <c:v>2.8010000000000002</c:v>
                </c:pt>
                <c:pt idx="2117">
                  <c:v>2.8010000000000002</c:v>
                </c:pt>
                <c:pt idx="2118">
                  <c:v>2.8010000000000002</c:v>
                </c:pt>
                <c:pt idx="2119">
                  <c:v>2.8010000000000002</c:v>
                </c:pt>
                <c:pt idx="2120">
                  <c:v>2.8010000000000002</c:v>
                </c:pt>
                <c:pt idx="2121">
                  <c:v>2.8010000000000002</c:v>
                </c:pt>
                <c:pt idx="2122">
                  <c:v>2.8010000000000002</c:v>
                </c:pt>
                <c:pt idx="2123">
                  <c:v>2.8010000000000002</c:v>
                </c:pt>
                <c:pt idx="2124">
                  <c:v>2.8010000000000002</c:v>
                </c:pt>
                <c:pt idx="2125">
                  <c:v>2.8010000000000002</c:v>
                </c:pt>
                <c:pt idx="2126">
                  <c:v>2.8010000000000002</c:v>
                </c:pt>
                <c:pt idx="2127">
                  <c:v>2.8010000000000002</c:v>
                </c:pt>
                <c:pt idx="2128">
                  <c:v>2.8010000000000002</c:v>
                </c:pt>
                <c:pt idx="2129">
                  <c:v>2.8010000000000002</c:v>
                </c:pt>
                <c:pt idx="2130">
                  <c:v>2.8010000000000002</c:v>
                </c:pt>
                <c:pt idx="2131">
                  <c:v>2.8010000000000002</c:v>
                </c:pt>
                <c:pt idx="2132">
                  <c:v>2.8010000000000002</c:v>
                </c:pt>
                <c:pt idx="2133">
                  <c:v>2.8010000000000002</c:v>
                </c:pt>
                <c:pt idx="2134">
                  <c:v>2.8010000000000002</c:v>
                </c:pt>
                <c:pt idx="2135">
                  <c:v>2.8010000000000002</c:v>
                </c:pt>
                <c:pt idx="2136">
                  <c:v>2.8010000000000002</c:v>
                </c:pt>
                <c:pt idx="2137">
                  <c:v>2.8010000000000002</c:v>
                </c:pt>
                <c:pt idx="2138">
                  <c:v>2.8010000000000002</c:v>
                </c:pt>
                <c:pt idx="2139">
                  <c:v>2.8010000000000002</c:v>
                </c:pt>
                <c:pt idx="2140">
                  <c:v>2.8010000000000002</c:v>
                </c:pt>
                <c:pt idx="2141">
                  <c:v>2.8010000000000002</c:v>
                </c:pt>
                <c:pt idx="2142">
                  <c:v>2.8010000000000002</c:v>
                </c:pt>
                <c:pt idx="2143">
                  <c:v>2.8010000000000002</c:v>
                </c:pt>
                <c:pt idx="2144">
                  <c:v>2.8010000000000002</c:v>
                </c:pt>
                <c:pt idx="2145">
                  <c:v>2.8010000000000002</c:v>
                </c:pt>
                <c:pt idx="2146">
                  <c:v>2.8010000000000002</c:v>
                </c:pt>
                <c:pt idx="2147">
                  <c:v>2.8010000000000002</c:v>
                </c:pt>
                <c:pt idx="2148">
                  <c:v>2.8010000000000002</c:v>
                </c:pt>
                <c:pt idx="2149">
                  <c:v>2.8010000000000002</c:v>
                </c:pt>
                <c:pt idx="2150">
                  <c:v>2.8010000000000002</c:v>
                </c:pt>
                <c:pt idx="2151">
                  <c:v>2.8010000000000002</c:v>
                </c:pt>
                <c:pt idx="2152">
                  <c:v>2.8010000000000002</c:v>
                </c:pt>
                <c:pt idx="2153">
                  <c:v>2.8010000000000002</c:v>
                </c:pt>
                <c:pt idx="2154">
                  <c:v>2.8010000000000002</c:v>
                </c:pt>
                <c:pt idx="2155">
                  <c:v>2.8010000000000002</c:v>
                </c:pt>
                <c:pt idx="2156">
                  <c:v>2.8010000000000002</c:v>
                </c:pt>
                <c:pt idx="2157">
                  <c:v>2.8079999999999998</c:v>
                </c:pt>
                <c:pt idx="2158">
                  <c:v>2.8079999999999998</c:v>
                </c:pt>
                <c:pt idx="2159">
                  <c:v>2.8079999999999998</c:v>
                </c:pt>
                <c:pt idx="2160">
                  <c:v>2.8079999999999998</c:v>
                </c:pt>
                <c:pt idx="2161">
                  <c:v>2.8079999999999998</c:v>
                </c:pt>
                <c:pt idx="2162">
                  <c:v>2.8090000000000002</c:v>
                </c:pt>
                <c:pt idx="2163">
                  <c:v>2.8130000000000002</c:v>
                </c:pt>
                <c:pt idx="2164">
                  <c:v>2.8149999999999999</c:v>
                </c:pt>
                <c:pt idx="2165">
                  <c:v>2.8149999999999999</c:v>
                </c:pt>
                <c:pt idx="2166">
                  <c:v>2.8149999999999999</c:v>
                </c:pt>
                <c:pt idx="2167">
                  <c:v>2.8149999999999999</c:v>
                </c:pt>
                <c:pt idx="2168">
                  <c:v>2.8159999999999998</c:v>
                </c:pt>
                <c:pt idx="2169">
                  <c:v>2.8159999999999998</c:v>
                </c:pt>
                <c:pt idx="2170">
                  <c:v>2.8239999999999998</c:v>
                </c:pt>
                <c:pt idx="2171">
                  <c:v>2.8239999999999998</c:v>
                </c:pt>
                <c:pt idx="2172">
                  <c:v>2.8239999999999998</c:v>
                </c:pt>
                <c:pt idx="2173">
                  <c:v>2.8239999999999998</c:v>
                </c:pt>
                <c:pt idx="2174">
                  <c:v>2.8239999999999998</c:v>
                </c:pt>
                <c:pt idx="2175">
                  <c:v>2.8239999999999998</c:v>
                </c:pt>
                <c:pt idx="2176">
                  <c:v>2.8260000000000001</c:v>
                </c:pt>
                <c:pt idx="2177">
                  <c:v>2.8290000000000002</c:v>
                </c:pt>
                <c:pt idx="2178">
                  <c:v>2.8319999999999999</c:v>
                </c:pt>
                <c:pt idx="2179">
                  <c:v>2.8319999999999999</c:v>
                </c:pt>
                <c:pt idx="2180">
                  <c:v>2.8359999999999999</c:v>
                </c:pt>
                <c:pt idx="2181">
                  <c:v>2.8359999999999999</c:v>
                </c:pt>
                <c:pt idx="2182">
                  <c:v>2.8359999999999999</c:v>
                </c:pt>
                <c:pt idx="2183">
                  <c:v>2.8359999999999999</c:v>
                </c:pt>
                <c:pt idx="2184">
                  <c:v>2.8359999999999999</c:v>
                </c:pt>
                <c:pt idx="2185">
                  <c:v>2.8359999999999999</c:v>
                </c:pt>
                <c:pt idx="2186">
                  <c:v>2.8359999999999999</c:v>
                </c:pt>
                <c:pt idx="2187">
                  <c:v>2.8359999999999999</c:v>
                </c:pt>
                <c:pt idx="2188">
                  <c:v>2.8359999999999999</c:v>
                </c:pt>
                <c:pt idx="2189">
                  <c:v>2.8359999999999999</c:v>
                </c:pt>
                <c:pt idx="2190">
                  <c:v>2.8359999999999999</c:v>
                </c:pt>
                <c:pt idx="2191">
                  <c:v>2.8359999999999999</c:v>
                </c:pt>
                <c:pt idx="2192">
                  <c:v>2.8359999999999999</c:v>
                </c:pt>
                <c:pt idx="2193">
                  <c:v>2.8359999999999999</c:v>
                </c:pt>
                <c:pt idx="2194">
                  <c:v>2.8359999999999999</c:v>
                </c:pt>
                <c:pt idx="2195">
                  <c:v>2.8370000000000002</c:v>
                </c:pt>
                <c:pt idx="2196">
                  <c:v>2.839</c:v>
                </c:pt>
                <c:pt idx="2197">
                  <c:v>2.843</c:v>
                </c:pt>
                <c:pt idx="2198">
                  <c:v>2.843</c:v>
                </c:pt>
                <c:pt idx="2199">
                  <c:v>2.843</c:v>
                </c:pt>
                <c:pt idx="2200">
                  <c:v>2.843</c:v>
                </c:pt>
                <c:pt idx="2201">
                  <c:v>2.843</c:v>
                </c:pt>
                <c:pt idx="2202">
                  <c:v>2.843</c:v>
                </c:pt>
                <c:pt idx="2203">
                  <c:v>2.843</c:v>
                </c:pt>
                <c:pt idx="2204">
                  <c:v>2.843</c:v>
                </c:pt>
                <c:pt idx="2205">
                  <c:v>2.843</c:v>
                </c:pt>
                <c:pt idx="2206">
                  <c:v>2.843</c:v>
                </c:pt>
                <c:pt idx="2207">
                  <c:v>2.843</c:v>
                </c:pt>
                <c:pt idx="2208">
                  <c:v>2.843</c:v>
                </c:pt>
                <c:pt idx="2209">
                  <c:v>2.843</c:v>
                </c:pt>
                <c:pt idx="2210">
                  <c:v>2.843</c:v>
                </c:pt>
                <c:pt idx="2211">
                  <c:v>2.843</c:v>
                </c:pt>
                <c:pt idx="2212">
                  <c:v>2.843</c:v>
                </c:pt>
                <c:pt idx="2213">
                  <c:v>2.843</c:v>
                </c:pt>
                <c:pt idx="2214">
                  <c:v>2.843</c:v>
                </c:pt>
                <c:pt idx="2215">
                  <c:v>2.843</c:v>
                </c:pt>
                <c:pt idx="2216">
                  <c:v>2.843</c:v>
                </c:pt>
                <c:pt idx="2217">
                  <c:v>2.843</c:v>
                </c:pt>
                <c:pt idx="2218">
                  <c:v>2.843</c:v>
                </c:pt>
                <c:pt idx="2219">
                  <c:v>2.843</c:v>
                </c:pt>
                <c:pt idx="2220">
                  <c:v>2.843</c:v>
                </c:pt>
                <c:pt idx="2221">
                  <c:v>2.843</c:v>
                </c:pt>
                <c:pt idx="2222">
                  <c:v>2.843</c:v>
                </c:pt>
                <c:pt idx="2223">
                  <c:v>2.843</c:v>
                </c:pt>
                <c:pt idx="2224">
                  <c:v>2.843</c:v>
                </c:pt>
                <c:pt idx="2225">
                  <c:v>2.843</c:v>
                </c:pt>
                <c:pt idx="2226">
                  <c:v>2.843</c:v>
                </c:pt>
                <c:pt idx="2227">
                  <c:v>2.843</c:v>
                </c:pt>
                <c:pt idx="2228">
                  <c:v>2.843</c:v>
                </c:pt>
                <c:pt idx="2229">
                  <c:v>2.843</c:v>
                </c:pt>
                <c:pt idx="2230">
                  <c:v>2.843</c:v>
                </c:pt>
                <c:pt idx="2231">
                  <c:v>2.843</c:v>
                </c:pt>
                <c:pt idx="2232">
                  <c:v>2.843</c:v>
                </c:pt>
                <c:pt idx="2233">
                  <c:v>2.843</c:v>
                </c:pt>
                <c:pt idx="2234">
                  <c:v>2.843</c:v>
                </c:pt>
                <c:pt idx="2235">
                  <c:v>2.843</c:v>
                </c:pt>
                <c:pt idx="2236">
                  <c:v>2.843</c:v>
                </c:pt>
                <c:pt idx="2237">
                  <c:v>2.843</c:v>
                </c:pt>
                <c:pt idx="2238">
                  <c:v>2.843</c:v>
                </c:pt>
                <c:pt idx="2239">
                  <c:v>2.843</c:v>
                </c:pt>
                <c:pt idx="2240">
                  <c:v>2.843</c:v>
                </c:pt>
                <c:pt idx="2241">
                  <c:v>2.843</c:v>
                </c:pt>
                <c:pt idx="2242">
                  <c:v>2.843</c:v>
                </c:pt>
                <c:pt idx="2243">
                  <c:v>2.843</c:v>
                </c:pt>
                <c:pt idx="2244">
                  <c:v>2.843</c:v>
                </c:pt>
                <c:pt idx="2245">
                  <c:v>2.843</c:v>
                </c:pt>
                <c:pt idx="2246">
                  <c:v>2.843</c:v>
                </c:pt>
                <c:pt idx="2247">
                  <c:v>2.843</c:v>
                </c:pt>
                <c:pt idx="2248">
                  <c:v>2.843</c:v>
                </c:pt>
                <c:pt idx="2249">
                  <c:v>2.843</c:v>
                </c:pt>
                <c:pt idx="2250">
                  <c:v>2.843</c:v>
                </c:pt>
                <c:pt idx="2251">
                  <c:v>2.843</c:v>
                </c:pt>
                <c:pt idx="2252">
                  <c:v>2.843</c:v>
                </c:pt>
                <c:pt idx="2253">
                  <c:v>2.843</c:v>
                </c:pt>
                <c:pt idx="2254">
                  <c:v>2.843</c:v>
                </c:pt>
                <c:pt idx="2255">
                  <c:v>2.843</c:v>
                </c:pt>
                <c:pt idx="2256">
                  <c:v>2.843</c:v>
                </c:pt>
                <c:pt idx="2257">
                  <c:v>2.843</c:v>
                </c:pt>
                <c:pt idx="2258">
                  <c:v>2.843</c:v>
                </c:pt>
                <c:pt idx="2259">
                  <c:v>2.843</c:v>
                </c:pt>
                <c:pt idx="2260">
                  <c:v>2.843</c:v>
                </c:pt>
                <c:pt idx="2261">
                  <c:v>2.843</c:v>
                </c:pt>
                <c:pt idx="2262">
                  <c:v>2.843</c:v>
                </c:pt>
                <c:pt idx="2263">
                  <c:v>2.843</c:v>
                </c:pt>
                <c:pt idx="2264">
                  <c:v>2.843</c:v>
                </c:pt>
                <c:pt idx="2265">
                  <c:v>2.843</c:v>
                </c:pt>
                <c:pt idx="2266">
                  <c:v>2.843</c:v>
                </c:pt>
                <c:pt idx="2267">
                  <c:v>2.843</c:v>
                </c:pt>
                <c:pt idx="2268">
                  <c:v>2.843</c:v>
                </c:pt>
                <c:pt idx="2269">
                  <c:v>2.85</c:v>
                </c:pt>
                <c:pt idx="2270">
                  <c:v>2.85</c:v>
                </c:pt>
                <c:pt idx="2271">
                  <c:v>2.85</c:v>
                </c:pt>
                <c:pt idx="2272">
                  <c:v>2.85</c:v>
                </c:pt>
                <c:pt idx="2273">
                  <c:v>2.85</c:v>
                </c:pt>
                <c:pt idx="2274">
                  <c:v>2.85</c:v>
                </c:pt>
                <c:pt idx="2275">
                  <c:v>2.85</c:v>
                </c:pt>
                <c:pt idx="2276">
                  <c:v>2.85</c:v>
                </c:pt>
                <c:pt idx="2277">
                  <c:v>2.85</c:v>
                </c:pt>
                <c:pt idx="2278">
                  <c:v>2.85</c:v>
                </c:pt>
                <c:pt idx="2279">
                  <c:v>2.85</c:v>
                </c:pt>
                <c:pt idx="2280">
                  <c:v>2.85</c:v>
                </c:pt>
                <c:pt idx="2281">
                  <c:v>2.85</c:v>
                </c:pt>
                <c:pt idx="2282">
                  <c:v>2.85</c:v>
                </c:pt>
                <c:pt idx="2283">
                  <c:v>2.85</c:v>
                </c:pt>
                <c:pt idx="2284">
                  <c:v>2.85</c:v>
                </c:pt>
                <c:pt idx="2285">
                  <c:v>2.85</c:v>
                </c:pt>
                <c:pt idx="2286">
                  <c:v>2.85</c:v>
                </c:pt>
                <c:pt idx="2287">
                  <c:v>2.85</c:v>
                </c:pt>
                <c:pt idx="2288">
                  <c:v>2.85</c:v>
                </c:pt>
                <c:pt idx="2289">
                  <c:v>2.851</c:v>
                </c:pt>
                <c:pt idx="2290">
                  <c:v>2.8559999999999999</c:v>
                </c:pt>
                <c:pt idx="2291">
                  <c:v>2.8559999999999999</c:v>
                </c:pt>
                <c:pt idx="2292">
                  <c:v>2.8559999999999999</c:v>
                </c:pt>
                <c:pt idx="2293">
                  <c:v>2.8559999999999999</c:v>
                </c:pt>
                <c:pt idx="2294">
                  <c:v>2.8559999999999999</c:v>
                </c:pt>
                <c:pt idx="2295">
                  <c:v>2.8559999999999999</c:v>
                </c:pt>
                <c:pt idx="2296">
                  <c:v>2.8580000000000001</c:v>
                </c:pt>
                <c:pt idx="2297">
                  <c:v>2.8580000000000001</c:v>
                </c:pt>
                <c:pt idx="2298">
                  <c:v>2.8580000000000001</c:v>
                </c:pt>
                <c:pt idx="2299">
                  <c:v>2.8580000000000001</c:v>
                </c:pt>
                <c:pt idx="2300">
                  <c:v>2.8639999999999999</c:v>
                </c:pt>
                <c:pt idx="2301">
                  <c:v>2.8639999999999999</c:v>
                </c:pt>
                <c:pt idx="2302">
                  <c:v>2.8639999999999999</c:v>
                </c:pt>
                <c:pt idx="2303">
                  <c:v>2.8639999999999999</c:v>
                </c:pt>
                <c:pt idx="2304">
                  <c:v>2.8639999999999999</c:v>
                </c:pt>
                <c:pt idx="2305">
                  <c:v>2.8639999999999999</c:v>
                </c:pt>
                <c:pt idx="2306">
                  <c:v>2.8639999999999999</c:v>
                </c:pt>
                <c:pt idx="2307">
                  <c:v>2.8639999999999999</c:v>
                </c:pt>
                <c:pt idx="2308">
                  <c:v>2.8639999999999999</c:v>
                </c:pt>
                <c:pt idx="2309">
                  <c:v>2.8639999999999999</c:v>
                </c:pt>
                <c:pt idx="2310">
                  <c:v>2.8650000000000002</c:v>
                </c:pt>
                <c:pt idx="2311">
                  <c:v>2.8650000000000002</c:v>
                </c:pt>
                <c:pt idx="2312">
                  <c:v>2.8660000000000001</c:v>
                </c:pt>
                <c:pt idx="2313">
                  <c:v>2.8719999999999999</c:v>
                </c:pt>
                <c:pt idx="2314">
                  <c:v>2.8719999999999999</c:v>
                </c:pt>
                <c:pt idx="2315">
                  <c:v>2.8719999999999999</c:v>
                </c:pt>
                <c:pt idx="2316">
                  <c:v>2.8719999999999999</c:v>
                </c:pt>
                <c:pt idx="2317">
                  <c:v>2.8719999999999999</c:v>
                </c:pt>
                <c:pt idx="2318">
                  <c:v>2.8719999999999999</c:v>
                </c:pt>
                <c:pt idx="2319">
                  <c:v>2.8719999999999999</c:v>
                </c:pt>
                <c:pt idx="2320">
                  <c:v>2.8719999999999999</c:v>
                </c:pt>
                <c:pt idx="2321">
                  <c:v>2.8719999999999999</c:v>
                </c:pt>
                <c:pt idx="2322">
                  <c:v>2.8719999999999999</c:v>
                </c:pt>
                <c:pt idx="2323">
                  <c:v>2.8719999999999999</c:v>
                </c:pt>
                <c:pt idx="2324">
                  <c:v>2.8719999999999999</c:v>
                </c:pt>
                <c:pt idx="2325">
                  <c:v>2.8719999999999999</c:v>
                </c:pt>
                <c:pt idx="2326">
                  <c:v>2.8719999999999999</c:v>
                </c:pt>
                <c:pt idx="2327">
                  <c:v>2.8719999999999999</c:v>
                </c:pt>
                <c:pt idx="2328">
                  <c:v>2.8719999999999999</c:v>
                </c:pt>
                <c:pt idx="2329">
                  <c:v>2.8730000000000002</c:v>
                </c:pt>
                <c:pt idx="2330">
                  <c:v>2.8730000000000002</c:v>
                </c:pt>
                <c:pt idx="2331">
                  <c:v>2.8730000000000002</c:v>
                </c:pt>
                <c:pt idx="2332">
                  <c:v>2.8730000000000002</c:v>
                </c:pt>
                <c:pt idx="2333">
                  <c:v>2.8730000000000002</c:v>
                </c:pt>
                <c:pt idx="2334">
                  <c:v>2.8730000000000002</c:v>
                </c:pt>
                <c:pt idx="2335">
                  <c:v>2.8730000000000002</c:v>
                </c:pt>
                <c:pt idx="2336">
                  <c:v>2.8759999999999999</c:v>
                </c:pt>
                <c:pt idx="2337">
                  <c:v>2.879</c:v>
                </c:pt>
                <c:pt idx="2338">
                  <c:v>2.879</c:v>
                </c:pt>
                <c:pt idx="2339">
                  <c:v>2.879</c:v>
                </c:pt>
                <c:pt idx="2340">
                  <c:v>2.879</c:v>
                </c:pt>
                <c:pt idx="2341">
                  <c:v>2.879</c:v>
                </c:pt>
                <c:pt idx="2342">
                  <c:v>2.879</c:v>
                </c:pt>
                <c:pt idx="2343">
                  <c:v>2.8809999999999998</c:v>
                </c:pt>
                <c:pt idx="2344">
                  <c:v>2.8809999999999998</c:v>
                </c:pt>
                <c:pt idx="2345">
                  <c:v>2.8809999999999998</c:v>
                </c:pt>
                <c:pt idx="2346">
                  <c:v>2.8809999999999998</c:v>
                </c:pt>
                <c:pt idx="2347">
                  <c:v>2.8809999999999998</c:v>
                </c:pt>
                <c:pt idx="2348">
                  <c:v>2.8809999999999998</c:v>
                </c:pt>
                <c:pt idx="2349">
                  <c:v>2.8809999999999998</c:v>
                </c:pt>
                <c:pt idx="2350">
                  <c:v>2.8809999999999998</c:v>
                </c:pt>
                <c:pt idx="2351">
                  <c:v>2.8809999999999998</c:v>
                </c:pt>
                <c:pt idx="2352">
                  <c:v>2.8809999999999998</c:v>
                </c:pt>
                <c:pt idx="2353">
                  <c:v>2.8809999999999998</c:v>
                </c:pt>
                <c:pt idx="2354">
                  <c:v>2.8809999999999998</c:v>
                </c:pt>
                <c:pt idx="2355">
                  <c:v>2.8860000000000001</c:v>
                </c:pt>
                <c:pt idx="2356">
                  <c:v>2.8860000000000001</c:v>
                </c:pt>
                <c:pt idx="2357">
                  <c:v>2.8860000000000001</c:v>
                </c:pt>
                <c:pt idx="2358">
                  <c:v>2.8860000000000001</c:v>
                </c:pt>
                <c:pt idx="2359">
                  <c:v>2.8860000000000001</c:v>
                </c:pt>
                <c:pt idx="2360">
                  <c:v>2.8860000000000001</c:v>
                </c:pt>
                <c:pt idx="2361">
                  <c:v>2.8860000000000001</c:v>
                </c:pt>
                <c:pt idx="2362">
                  <c:v>2.8860000000000001</c:v>
                </c:pt>
                <c:pt idx="2363">
                  <c:v>2.8860000000000001</c:v>
                </c:pt>
                <c:pt idx="2364">
                  <c:v>2.8860000000000001</c:v>
                </c:pt>
                <c:pt idx="2365">
                  <c:v>2.8860000000000001</c:v>
                </c:pt>
                <c:pt idx="2366">
                  <c:v>2.8860000000000001</c:v>
                </c:pt>
                <c:pt idx="2367">
                  <c:v>2.8860000000000001</c:v>
                </c:pt>
                <c:pt idx="2368">
                  <c:v>2.8860000000000001</c:v>
                </c:pt>
                <c:pt idx="2369">
                  <c:v>2.8860000000000001</c:v>
                </c:pt>
                <c:pt idx="2370">
                  <c:v>2.8860000000000001</c:v>
                </c:pt>
                <c:pt idx="2371">
                  <c:v>2.8860000000000001</c:v>
                </c:pt>
                <c:pt idx="2372">
                  <c:v>2.8860000000000001</c:v>
                </c:pt>
                <c:pt idx="2373">
                  <c:v>2.8860000000000001</c:v>
                </c:pt>
                <c:pt idx="2374">
                  <c:v>2.8860000000000001</c:v>
                </c:pt>
                <c:pt idx="2375">
                  <c:v>2.8860000000000001</c:v>
                </c:pt>
                <c:pt idx="2376">
                  <c:v>2.8860000000000001</c:v>
                </c:pt>
                <c:pt idx="2377">
                  <c:v>2.8860000000000001</c:v>
                </c:pt>
                <c:pt idx="2378">
                  <c:v>2.8860000000000001</c:v>
                </c:pt>
                <c:pt idx="2379">
                  <c:v>2.8860000000000001</c:v>
                </c:pt>
                <c:pt idx="2380">
                  <c:v>2.8860000000000001</c:v>
                </c:pt>
                <c:pt idx="2381">
                  <c:v>2.8860000000000001</c:v>
                </c:pt>
                <c:pt idx="2382">
                  <c:v>2.8860000000000001</c:v>
                </c:pt>
                <c:pt idx="2383">
                  <c:v>2.8860000000000001</c:v>
                </c:pt>
                <c:pt idx="2384">
                  <c:v>2.8860000000000001</c:v>
                </c:pt>
                <c:pt idx="2385">
                  <c:v>2.8860000000000001</c:v>
                </c:pt>
                <c:pt idx="2386">
                  <c:v>2.8860000000000001</c:v>
                </c:pt>
                <c:pt idx="2387">
                  <c:v>2.8860000000000001</c:v>
                </c:pt>
                <c:pt idx="2388">
                  <c:v>2.8860000000000001</c:v>
                </c:pt>
                <c:pt idx="2389">
                  <c:v>2.887</c:v>
                </c:pt>
                <c:pt idx="2390">
                  <c:v>2.8889999999999998</c:v>
                </c:pt>
                <c:pt idx="2391">
                  <c:v>2.8889999999999998</c:v>
                </c:pt>
                <c:pt idx="2392">
                  <c:v>2.8889999999999998</c:v>
                </c:pt>
                <c:pt idx="2393">
                  <c:v>2.8889999999999998</c:v>
                </c:pt>
                <c:pt idx="2394">
                  <c:v>2.8940000000000001</c:v>
                </c:pt>
                <c:pt idx="2395">
                  <c:v>2.8940000000000001</c:v>
                </c:pt>
                <c:pt idx="2396">
                  <c:v>2.8940000000000001</c:v>
                </c:pt>
                <c:pt idx="2397">
                  <c:v>2.9009999999999998</c:v>
                </c:pt>
                <c:pt idx="2398">
                  <c:v>2.9009999999999998</c:v>
                </c:pt>
                <c:pt idx="2399">
                  <c:v>2.9009999999999998</c:v>
                </c:pt>
                <c:pt idx="2400">
                  <c:v>2.907</c:v>
                </c:pt>
                <c:pt idx="2401">
                  <c:v>2.907</c:v>
                </c:pt>
                <c:pt idx="2402">
                  <c:v>2.9079999999999999</c:v>
                </c:pt>
                <c:pt idx="2403">
                  <c:v>2.9089999999999998</c:v>
                </c:pt>
                <c:pt idx="2404">
                  <c:v>2.9140000000000001</c:v>
                </c:pt>
                <c:pt idx="2405">
                  <c:v>2.9140000000000001</c:v>
                </c:pt>
                <c:pt idx="2406">
                  <c:v>2.9140000000000001</c:v>
                </c:pt>
                <c:pt idx="2407">
                  <c:v>2.9140000000000001</c:v>
                </c:pt>
                <c:pt idx="2408">
                  <c:v>2.915</c:v>
                </c:pt>
                <c:pt idx="2409">
                  <c:v>2.915</c:v>
                </c:pt>
                <c:pt idx="2410">
                  <c:v>2.9220000000000002</c:v>
                </c:pt>
                <c:pt idx="2411">
                  <c:v>2.9220000000000002</c:v>
                </c:pt>
                <c:pt idx="2412">
                  <c:v>2.9220000000000002</c:v>
                </c:pt>
                <c:pt idx="2413">
                  <c:v>2.9220000000000002</c:v>
                </c:pt>
                <c:pt idx="2414">
                  <c:v>2.9220000000000002</c:v>
                </c:pt>
                <c:pt idx="2415">
                  <c:v>2.9220000000000002</c:v>
                </c:pt>
                <c:pt idx="2416">
                  <c:v>2.9220000000000002</c:v>
                </c:pt>
                <c:pt idx="2417">
                  <c:v>2.9220000000000002</c:v>
                </c:pt>
                <c:pt idx="2418">
                  <c:v>2.9220000000000002</c:v>
                </c:pt>
                <c:pt idx="2419">
                  <c:v>2.9220000000000002</c:v>
                </c:pt>
                <c:pt idx="2420">
                  <c:v>2.9220000000000002</c:v>
                </c:pt>
                <c:pt idx="2421">
                  <c:v>2.9220000000000002</c:v>
                </c:pt>
                <c:pt idx="2422">
                  <c:v>2.9220000000000002</c:v>
                </c:pt>
                <c:pt idx="2423">
                  <c:v>2.9220000000000002</c:v>
                </c:pt>
                <c:pt idx="2424">
                  <c:v>2.9220000000000002</c:v>
                </c:pt>
                <c:pt idx="2425">
                  <c:v>2.9220000000000002</c:v>
                </c:pt>
                <c:pt idx="2426">
                  <c:v>2.9220000000000002</c:v>
                </c:pt>
                <c:pt idx="2427">
                  <c:v>2.9220000000000002</c:v>
                </c:pt>
                <c:pt idx="2428">
                  <c:v>2.9220000000000002</c:v>
                </c:pt>
                <c:pt idx="2429">
                  <c:v>2.9220000000000002</c:v>
                </c:pt>
                <c:pt idx="2430">
                  <c:v>2.9220000000000002</c:v>
                </c:pt>
                <c:pt idx="2431">
                  <c:v>2.9220000000000002</c:v>
                </c:pt>
                <c:pt idx="2432">
                  <c:v>2.923</c:v>
                </c:pt>
                <c:pt idx="2433">
                  <c:v>2.923</c:v>
                </c:pt>
                <c:pt idx="2434">
                  <c:v>2.9289999999999998</c:v>
                </c:pt>
                <c:pt idx="2435">
                  <c:v>2.9289999999999998</c:v>
                </c:pt>
                <c:pt idx="2436">
                  <c:v>2.9289999999999998</c:v>
                </c:pt>
                <c:pt idx="2437">
                  <c:v>2.9289999999999998</c:v>
                </c:pt>
                <c:pt idx="2438">
                  <c:v>2.9289999999999998</c:v>
                </c:pt>
                <c:pt idx="2439">
                  <c:v>2.9289999999999998</c:v>
                </c:pt>
                <c:pt idx="2440">
                  <c:v>2.9289999999999998</c:v>
                </c:pt>
                <c:pt idx="2441">
                  <c:v>2.9289999999999998</c:v>
                </c:pt>
                <c:pt idx="2442">
                  <c:v>2.9289999999999998</c:v>
                </c:pt>
                <c:pt idx="2443">
                  <c:v>2.9289999999999998</c:v>
                </c:pt>
                <c:pt idx="2444">
                  <c:v>2.9289999999999998</c:v>
                </c:pt>
                <c:pt idx="2445">
                  <c:v>2.9289999999999998</c:v>
                </c:pt>
                <c:pt idx="2446">
                  <c:v>2.9289999999999998</c:v>
                </c:pt>
                <c:pt idx="2447">
                  <c:v>2.9289999999999998</c:v>
                </c:pt>
                <c:pt idx="2448">
                  <c:v>2.9289999999999998</c:v>
                </c:pt>
                <c:pt idx="2449">
                  <c:v>2.9289999999999998</c:v>
                </c:pt>
                <c:pt idx="2450">
                  <c:v>2.9289999999999998</c:v>
                </c:pt>
                <c:pt idx="2451">
                  <c:v>2.9289999999999998</c:v>
                </c:pt>
                <c:pt idx="2452">
                  <c:v>2.9289999999999998</c:v>
                </c:pt>
                <c:pt idx="2453">
                  <c:v>2.9289999999999998</c:v>
                </c:pt>
                <c:pt idx="2454">
                  <c:v>2.9289999999999998</c:v>
                </c:pt>
                <c:pt idx="2455">
                  <c:v>2.9289999999999998</c:v>
                </c:pt>
                <c:pt idx="2456">
                  <c:v>2.9289999999999998</c:v>
                </c:pt>
                <c:pt idx="2457">
                  <c:v>2.9289999999999998</c:v>
                </c:pt>
                <c:pt idx="2458">
                  <c:v>2.9289999999999998</c:v>
                </c:pt>
                <c:pt idx="2459">
                  <c:v>2.9289999999999998</c:v>
                </c:pt>
                <c:pt idx="2460">
                  <c:v>2.9289999999999998</c:v>
                </c:pt>
                <c:pt idx="2461">
                  <c:v>2.9289999999999998</c:v>
                </c:pt>
                <c:pt idx="2462">
                  <c:v>2.9289999999999998</c:v>
                </c:pt>
                <c:pt idx="2463">
                  <c:v>2.9289999999999998</c:v>
                </c:pt>
                <c:pt idx="2464">
                  <c:v>2.9289999999999998</c:v>
                </c:pt>
                <c:pt idx="2465">
                  <c:v>2.9289999999999998</c:v>
                </c:pt>
                <c:pt idx="2466">
                  <c:v>2.9289999999999998</c:v>
                </c:pt>
                <c:pt idx="2467">
                  <c:v>2.9289999999999998</c:v>
                </c:pt>
                <c:pt idx="2468">
                  <c:v>2.9289999999999998</c:v>
                </c:pt>
                <c:pt idx="2469">
                  <c:v>2.9289999999999998</c:v>
                </c:pt>
                <c:pt idx="2470">
                  <c:v>2.9289999999999998</c:v>
                </c:pt>
                <c:pt idx="2471">
                  <c:v>2.9289999999999998</c:v>
                </c:pt>
                <c:pt idx="2472">
                  <c:v>2.93</c:v>
                </c:pt>
                <c:pt idx="2473">
                  <c:v>2.93</c:v>
                </c:pt>
                <c:pt idx="2474">
                  <c:v>2.93</c:v>
                </c:pt>
                <c:pt idx="2475">
                  <c:v>2.93</c:v>
                </c:pt>
                <c:pt idx="2476">
                  <c:v>2.93</c:v>
                </c:pt>
                <c:pt idx="2477">
                  <c:v>2.93</c:v>
                </c:pt>
                <c:pt idx="2478">
                  <c:v>2.9369999999999998</c:v>
                </c:pt>
                <c:pt idx="2479">
                  <c:v>2.9369999999999998</c:v>
                </c:pt>
                <c:pt idx="2480">
                  <c:v>2.9369999999999998</c:v>
                </c:pt>
                <c:pt idx="2481">
                  <c:v>2.9369999999999998</c:v>
                </c:pt>
                <c:pt idx="2482">
                  <c:v>2.9369999999999998</c:v>
                </c:pt>
                <c:pt idx="2483">
                  <c:v>2.9369999999999998</c:v>
                </c:pt>
                <c:pt idx="2484">
                  <c:v>2.9369999999999998</c:v>
                </c:pt>
                <c:pt idx="2485">
                  <c:v>2.9369999999999998</c:v>
                </c:pt>
                <c:pt idx="2486">
                  <c:v>2.9369999999999998</c:v>
                </c:pt>
                <c:pt idx="2487">
                  <c:v>2.9369999999999998</c:v>
                </c:pt>
                <c:pt idx="2488">
                  <c:v>2.9369999999999998</c:v>
                </c:pt>
                <c:pt idx="2489">
                  <c:v>2.9369999999999998</c:v>
                </c:pt>
                <c:pt idx="2490">
                  <c:v>2.9369999999999998</c:v>
                </c:pt>
                <c:pt idx="2491">
                  <c:v>2.9369999999999998</c:v>
                </c:pt>
                <c:pt idx="2492">
                  <c:v>2.9369999999999998</c:v>
                </c:pt>
                <c:pt idx="2493">
                  <c:v>2.9369999999999998</c:v>
                </c:pt>
                <c:pt idx="2494">
                  <c:v>2.9369999999999998</c:v>
                </c:pt>
                <c:pt idx="2495">
                  <c:v>2.9380000000000002</c:v>
                </c:pt>
                <c:pt idx="2496">
                  <c:v>2.9390000000000001</c:v>
                </c:pt>
                <c:pt idx="2497">
                  <c:v>2.944</c:v>
                </c:pt>
                <c:pt idx="2498">
                  <c:v>2.944</c:v>
                </c:pt>
                <c:pt idx="2499">
                  <c:v>2.944</c:v>
                </c:pt>
                <c:pt idx="2500">
                  <c:v>2.944</c:v>
                </c:pt>
                <c:pt idx="2501">
                  <c:v>2.944</c:v>
                </c:pt>
                <c:pt idx="2502">
                  <c:v>2.944</c:v>
                </c:pt>
                <c:pt idx="2503">
                  <c:v>2.944</c:v>
                </c:pt>
                <c:pt idx="2504">
                  <c:v>2.9470000000000001</c:v>
                </c:pt>
                <c:pt idx="2505">
                  <c:v>2.9470000000000001</c:v>
                </c:pt>
                <c:pt idx="2506">
                  <c:v>2.9550000000000001</c:v>
                </c:pt>
                <c:pt idx="2507">
                  <c:v>2.9550000000000001</c:v>
                </c:pt>
                <c:pt idx="2508">
                  <c:v>2.9580000000000002</c:v>
                </c:pt>
                <c:pt idx="2509">
                  <c:v>2.9580000000000002</c:v>
                </c:pt>
                <c:pt idx="2510">
                  <c:v>2.9580000000000002</c:v>
                </c:pt>
                <c:pt idx="2511">
                  <c:v>2.9580000000000002</c:v>
                </c:pt>
                <c:pt idx="2512">
                  <c:v>2.9590000000000001</c:v>
                </c:pt>
                <c:pt idx="2513">
                  <c:v>2.96</c:v>
                </c:pt>
                <c:pt idx="2514">
                  <c:v>2.9630000000000001</c:v>
                </c:pt>
                <c:pt idx="2515">
                  <c:v>2.9630000000000001</c:v>
                </c:pt>
                <c:pt idx="2516">
                  <c:v>2.9630000000000001</c:v>
                </c:pt>
                <c:pt idx="2517">
                  <c:v>2.9630000000000001</c:v>
                </c:pt>
                <c:pt idx="2518">
                  <c:v>2.9630000000000001</c:v>
                </c:pt>
                <c:pt idx="2519">
                  <c:v>2.9630000000000001</c:v>
                </c:pt>
                <c:pt idx="2520">
                  <c:v>2.9630000000000001</c:v>
                </c:pt>
                <c:pt idx="2521">
                  <c:v>2.9630000000000001</c:v>
                </c:pt>
                <c:pt idx="2522">
                  <c:v>2.9630000000000001</c:v>
                </c:pt>
                <c:pt idx="2523">
                  <c:v>2.9630000000000001</c:v>
                </c:pt>
                <c:pt idx="2524">
                  <c:v>2.9660000000000002</c:v>
                </c:pt>
                <c:pt idx="2525">
                  <c:v>2.9660000000000002</c:v>
                </c:pt>
                <c:pt idx="2526">
                  <c:v>2.9660000000000002</c:v>
                </c:pt>
                <c:pt idx="2527">
                  <c:v>2.9660000000000002</c:v>
                </c:pt>
                <c:pt idx="2528">
                  <c:v>2.9710000000000001</c:v>
                </c:pt>
                <c:pt idx="2529">
                  <c:v>2.9710000000000001</c:v>
                </c:pt>
                <c:pt idx="2530">
                  <c:v>2.9710000000000001</c:v>
                </c:pt>
                <c:pt idx="2531">
                  <c:v>2.9710000000000001</c:v>
                </c:pt>
                <c:pt idx="2532">
                  <c:v>2.9710000000000001</c:v>
                </c:pt>
                <c:pt idx="2533">
                  <c:v>2.9710000000000001</c:v>
                </c:pt>
                <c:pt idx="2534">
                  <c:v>2.9710000000000001</c:v>
                </c:pt>
                <c:pt idx="2535">
                  <c:v>2.9710000000000001</c:v>
                </c:pt>
                <c:pt idx="2536">
                  <c:v>2.9710000000000001</c:v>
                </c:pt>
                <c:pt idx="2537">
                  <c:v>2.9710000000000001</c:v>
                </c:pt>
                <c:pt idx="2538">
                  <c:v>2.9710000000000001</c:v>
                </c:pt>
                <c:pt idx="2539">
                  <c:v>2.9710000000000001</c:v>
                </c:pt>
                <c:pt idx="2540">
                  <c:v>2.9710000000000001</c:v>
                </c:pt>
                <c:pt idx="2541">
                  <c:v>2.9710000000000001</c:v>
                </c:pt>
                <c:pt idx="2542">
                  <c:v>2.972</c:v>
                </c:pt>
                <c:pt idx="2543">
                  <c:v>2.972</c:v>
                </c:pt>
                <c:pt idx="2544">
                  <c:v>2.972</c:v>
                </c:pt>
                <c:pt idx="2545">
                  <c:v>2.972</c:v>
                </c:pt>
                <c:pt idx="2546">
                  <c:v>2.972</c:v>
                </c:pt>
                <c:pt idx="2547">
                  <c:v>2.972</c:v>
                </c:pt>
                <c:pt idx="2548">
                  <c:v>2.9729999999999999</c:v>
                </c:pt>
                <c:pt idx="2549">
                  <c:v>2.9729999999999999</c:v>
                </c:pt>
                <c:pt idx="2550">
                  <c:v>2.9729999999999999</c:v>
                </c:pt>
                <c:pt idx="2551">
                  <c:v>2.9729999999999999</c:v>
                </c:pt>
                <c:pt idx="2552">
                  <c:v>2.9729999999999999</c:v>
                </c:pt>
                <c:pt idx="2553">
                  <c:v>2.9729999999999999</c:v>
                </c:pt>
                <c:pt idx="2554">
                  <c:v>2.9729999999999999</c:v>
                </c:pt>
                <c:pt idx="2555">
                  <c:v>2.9729999999999999</c:v>
                </c:pt>
                <c:pt idx="2556">
                  <c:v>2.9729999999999999</c:v>
                </c:pt>
                <c:pt idx="2557">
                  <c:v>2.9729999999999999</c:v>
                </c:pt>
                <c:pt idx="2558">
                  <c:v>2.9729999999999999</c:v>
                </c:pt>
                <c:pt idx="2559">
                  <c:v>2.9729999999999999</c:v>
                </c:pt>
                <c:pt idx="2560">
                  <c:v>2.9729999999999999</c:v>
                </c:pt>
                <c:pt idx="2561">
                  <c:v>2.9729999999999999</c:v>
                </c:pt>
                <c:pt idx="2562">
                  <c:v>2.9729999999999999</c:v>
                </c:pt>
                <c:pt idx="2563">
                  <c:v>2.9729999999999999</c:v>
                </c:pt>
                <c:pt idx="2564">
                  <c:v>2.9729999999999999</c:v>
                </c:pt>
                <c:pt idx="2565">
                  <c:v>2.9729999999999999</c:v>
                </c:pt>
                <c:pt idx="2566">
                  <c:v>2.9729999999999999</c:v>
                </c:pt>
                <c:pt idx="2567">
                  <c:v>2.9729999999999999</c:v>
                </c:pt>
                <c:pt idx="2568">
                  <c:v>2.9729999999999999</c:v>
                </c:pt>
                <c:pt idx="2569">
                  <c:v>2.9729999999999999</c:v>
                </c:pt>
                <c:pt idx="2570">
                  <c:v>2.9729999999999999</c:v>
                </c:pt>
                <c:pt idx="2571">
                  <c:v>2.9729999999999999</c:v>
                </c:pt>
                <c:pt idx="2572">
                  <c:v>2.9729999999999999</c:v>
                </c:pt>
                <c:pt idx="2573">
                  <c:v>2.9729999999999999</c:v>
                </c:pt>
                <c:pt idx="2574">
                  <c:v>2.9729999999999999</c:v>
                </c:pt>
                <c:pt idx="2575">
                  <c:v>2.9729999999999999</c:v>
                </c:pt>
                <c:pt idx="2576">
                  <c:v>2.9729999999999999</c:v>
                </c:pt>
                <c:pt idx="2577">
                  <c:v>2.9729999999999999</c:v>
                </c:pt>
                <c:pt idx="2578">
                  <c:v>2.9729999999999999</c:v>
                </c:pt>
                <c:pt idx="2579">
                  <c:v>2.9729999999999999</c:v>
                </c:pt>
                <c:pt idx="2580">
                  <c:v>2.9729999999999999</c:v>
                </c:pt>
                <c:pt idx="2581">
                  <c:v>2.9729999999999999</c:v>
                </c:pt>
                <c:pt idx="2582">
                  <c:v>2.9729999999999999</c:v>
                </c:pt>
                <c:pt idx="2583">
                  <c:v>2.9729999999999999</c:v>
                </c:pt>
                <c:pt idx="2584">
                  <c:v>2.9729999999999999</c:v>
                </c:pt>
                <c:pt idx="2585">
                  <c:v>2.9729999999999999</c:v>
                </c:pt>
                <c:pt idx="2586">
                  <c:v>2.9729999999999999</c:v>
                </c:pt>
                <c:pt idx="2587">
                  <c:v>2.9729999999999999</c:v>
                </c:pt>
                <c:pt idx="2588">
                  <c:v>2.9729999999999999</c:v>
                </c:pt>
                <c:pt idx="2589">
                  <c:v>2.9729999999999999</c:v>
                </c:pt>
                <c:pt idx="2590">
                  <c:v>2.9729999999999999</c:v>
                </c:pt>
                <c:pt idx="2591">
                  <c:v>2.9729999999999999</c:v>
                </c:pt>
                <c:pt idx="2592">
                  <c:v>2.9729999999999999</c:v>
                </c:pt>
                <c:pt idx="2593">
                  <c:v>2.9729999999999999</c:v>
                </c:pt>
                <c:pt idx="2594">
                  <c:v>2.9729999999999999</c:v>
                </c:pt>
                <c:pt idx="2595">
                  <c:v>2.9729999999999999</c:v>
                </c:pt>
                <c:pt idx="2596">
                  <c:v>2.9729999999999999</c:v>
                </c:pt>
                <c:pt idx="2597">
                  <c:v>2.9729999999999999</c:v>
                </c:pt>
                <c:pt idx="2598">
                  <c:v>2.9729999999999999</c:v>
                </c:pt>
                <c:pt idx="2599">
                  <c:v>2.9790000000000001</c:v>
                </c:pt>
                <c:pt idx="2600">
                  <c:v>2.9790000000000001</c:v>
                </c:pt>
                <c:pt idx="2601">
                  <c:v>2.9790000000000001</c:v>
                </c:pt>
                <c:pt idx="2602">
                  <c:v>2.9790000000000001</c:v>
                </c:pt>
                <c:pt idx="2603">
                  <c:v>2.9790000000000001</c:v>
                </c:pt>
                <c:pt idx="2604">
                  <c:v>2.9790000000000001</c:v>
                </c:pt>
                <c:pt idx="2605">
                  <c:v>2.9790000000000001</c:v>
                </c:pt>
                <c:pt idx="2606">
                  <c:v>2.9790000000000001</c:v>
                </c:pt>
                <c:pt idx="2607">
                  <c:v>2.9790000000000001</c:v>
                </c:pt>
                <c:pt idx="2608">
                  <c:v>2.9790000000000001</c:v>
                </c:pt>
                <c:pt idx="2609">
                  <c:v>2.9790000000000001</c:v>
                </c:pt>
                <c:pt idx="2610">
                  <c:v>2.9790000000000001</c:v>
                </c:pt>
                <c:pt idx="2611">
                  <c:v>2.98</c:v>
                </c:pt>
                <c:pt idx="2612">
                  <c:v>2.98</c:v>
                </c:pt>
                <c:pt idx="2613">
                  <c:v>2.98</c:v>
                </c:pt>
                <c:pt idx="2614">
                  <c:v>2.98</c:v>
                </c:pt>
                <c:pt idx="2615">
                  <c:v>2.9809999999999999</c:v>
                </c:pt>
                <c:pt idx="2616">
                  <c:v>2.988</c:v>
                </c:pt>
                <c:pt idx="2617">
                  <c:v>2.988</c:v>
                </c:pt>
                <c:pt idx="2618">
                  <c:v>2.988</c:v>
                </c:pt>
                <c:pt idx="2619">
                  <c:v>2.988</c:v>
                </c:pt>
                <c:pt idx="2620">
                  <c:v>2.988</c:v>
                </c:pt>
                <c:pt idx="2621">
                  <c:v>2.988</c:v>
                </c:pt>
                <c:pt idx="2622">
                  <c:v>2.988</c:v>
                </c:pt>
                <c:pt idx="2623">
                  <c:v>2.9950000000000001</c:v>
                </c:pt>
                <c:pt idx="2624">
                  <c:v>2.996</c:v>
                </c:pt>
                <c:pt idx="2625">
                  <c:v>2.996</c:v>
                </c:pt>
                <c:pt idx="2626">
                  <c:v>2.996</c:v>
                </c:pt>
                <c:pt idx="2627">
                  <c:v>2.9969999999999999</c:v>
                </c:pt>
                <c:pt idx="2628">
                  <c:v>3.0019999999999998</c:v>
                </c:pt>
                <c:pt idx="2629">
                  <c:v>3.0019999999999998</c:v>
                </c:pt>
                <c:pt idx="2630">
                  <c:v>3.0019999999999998</c:v>
                </c:pt>
                <c:pt idx="2631">
                  <c:v>3.0019999999999998</c:v>
                </c:pt>
                <c:pt idx="2632">
                  <c:v>3.0059999999999998</c:v>
                </c:pt>
                <c:pt idx="2633">
                  <c:v>3.0089999999999999</c:v>
                </c:pt>
                <c:pt idx="2634">
                  <c:v>3.0089999999999999</c:v>
                </c:pt>
                <c:pt idx="2635">
                  <c:v>3.0089999999999999</c:v>
                </c:pt>
                <c:pt idx="2636">
                  <c:v>3.0089999999999999</c:v>
                </c:pt>
                <c:pt idx="2637">
                  <c:v>3.0089999999999999</c:v>
                </c:pt>
                <c:pt idx="2638">
                  <c:v>3.0089999999999999</c:v>
                </c:pt>
                <c:pt idx="2639">
                  <c:v>3.0089999999999999</c:v>
                </c:pt>
                <c:pt idx="2640">
                  <c:v>3.0089999999999999</c:v>
                </c:pt>
                <c:pt idx="2641">
                  <c:v>3.0089999999999999</c:v>
                </c:pt>
                <c:pt idx="2642">
                  <c:v>3.0089999999999999</c:v>
                </c:pt>
                <c:pt idx="2643">
                  <c:v>3.0089999999999999</c:v>
                </c:pt>
                <c:pt idx="2644">
                  <c:v>3.0089999999999999</c:v>
                </c:pt>
                <c:pt idx="2645">
                  <c:v>3.0089999999999999</c:v>
                </c:pt>
                <c:pt idx="2646">
                  <c:v>3.0089999999999999</c:v>
                </c:pt>
                <c:pt idx="2647">
                  <c:v>3.01</c:v>
                </c:pt>
                <c:pt idx="2648">
                  <c:v>3.0129999999999999</c:v>
                </c:pt>
                <c:pt idx="2649">
                  <c:v>3.0129999999999999</c:v>
                </c:pt>
                <c:pt idx="2650">
                  <c:v>3.0129999999999999</c:v>
                </c:pt>
                <c:pt idx="2651">
                  <c:v>3.0169999999999999</c:v>
                </c:pt>
                <c:pt idx="2652">
                  <c:v>3.0169999999999999</c:v>
                </c:pt>
                <c:pt idx="2653">
                  <c:v>3.0169999999999999</c:v>
                </c:pt>
                <c:pt idx="2654">
                  <c:v>3.0169999999999999</c:v>
                </c:pt>
                <c:pt idx="2655">
                  <c:v>3.0169999999999999</c:v>
                </c:pt>
                <c:pt idx="2656">
                  <c:v>3.0169999999999999</c:v>
                </c:pt>
                <c:pt idx="2657">
                  <c:v>3.0169999999999999</c:v>
                </c:pt>
                <c:pt idx="2658">
                  <c:v>3.0169999999999999</c:v>
                </c:pt>
                <c:pt idx="2659">
                  <c:v>3.0169999999999999</c:v>
                </c:pt>
                <c:pt idx="2660">
                  <c:v>3.0169999999999999</c:v>
                </c:pt>
                <c:pt idx="2661">
                  <c:v>3.0169999999999999</c:v>
                </c:pt>
                <c:pt idx="2662">
                  <c:v>3.0169999999999999</c:v>
                </c:pt>
                <c:pt idx="2663">
                  <c:v>3.0169999999999999</c:v>
                </c:pt>
                <c:pt idx="2664">
                  <c:v>3.0169999999999999</c:v>
                </c:pt>
                <c:pt idx="2665">
                  <c:v>3.0169999999999999</c:v>
                </c:pt>
                <c:pt idx="2666">
                  <c:v>3.0169999999999999</c:v>
                </c:pt>
                <c:pt idx="2667">
                  <c:v>3.0169999999999999</c:v>
                </c:pt>
                <c:pt idx="2668">
                  <c:v>3.0169999999999999</c:v>
                </c:pt>
                <c:pt idx="2669">
                  <c:v>3.0169999999999999</c:v>
                </c:pt>
                <c:pt idx="2670">
                  <c:v>3.0169999999999999</c:v>
                </c:pt>
                <c:pt idx="2671">
                  <c:v>3.0169999999999999</c:v>
                </c:pt>
                <c:pt idx="2672">
                  <c:v>3.0169999999999999</c:v>
                </c:pt>
                <c:pt idx="2673">
                  <c:v>3.0169999999999999</c:v>
                </c:pt>
                <c:pt idx="2674">
                  <c:v>3.0169999999999999</c:v>
                </c:pt>
                <c:pt idx="2675">
                  <c:v>3.0169999999999999</c:v>
                </c:pt>
                <c:pt idx="2676">
                  <c:v>3.0169999999999999</c:v>
                </c:pt>
                <c:pt idx="2677">
                  <c:v>3.0169999999999999</c:v>
                </c:pt>
                <c:pt idx="2678">
                  <c:v>3.0169999999999999</c:v>
                </c:pt>
                <c:pt idx="2679">
                  <c:v>3.0169999999999999</c:v>
                </c:pt>
                <c:pt idx="2680">
                  <c:v>3.0169999999999999</c:v>
                </c:pt>
                <c:pt idx="2681">
                  <c:v>3.0169999999999999</c:v>
                </c:pt>
                <c:pt idx="2682">
                  <c:v>3.0169999999999999</c:v>
                </c:pt>
                <c:pt idx="2683">
                  <c:v>3.0169999999999999</c:v>
                </c:pt>
                <c:pt idx="2684">
                  <c:v>3.0169999999999999</c:v>
                </c:pt>
                <c:pt idx="2685">
                  <c:v>3.0169999999999999</c:v>
                </c:pt>
                <c:pt idx="2686">
                  <c:v>3.0169999999999999</c:v>
                </c:pt>
                <c:pt idx="2687">
                  <c:v>3.0169999999999999</c:v>
                </c:pt>
                <c:pt idx="2688">
                  <c:v>3.0169999999999999</c:v>
                </c:pt>
                <c:pt idx="2689">
                  <c:v>3.0169999999999999</c:v>
                </c:pt>
                <c:pt idx="2690">
                  <c:v>3.0169999999999999</c:v>
                </c:pt>
                <c:pt idx="2691">
                  <c:v>3.0169999999999999</c:v>
                </c:pt>
                <c:pt idx="2692">
                  <c:v>3.0169999999999999</c:v>
                </c:pt>
                <c:pt idx="2693">
                  <c:v>3.0169999999999999</c:v>
                </c:pt>
                <c:pt idx="2694">
                  <c:v>3.0169999999999999</c:v>
                </c:pt>
                <c:pt idx="2695">
                  <c:v>3.0169999999999999</c:v>
                </c:pt>
                <c:pt idx="2696">
                  <c:v>3.0169999999999999</c:v>
                </c:pt>
                <c:pt idx="2697">
                  <c:v>3.0169999999999999</c:v>
                </c:pt>
                <c:pt idx="2698">
                  <c:v>3.0169999999999999</c:v>
                </c:pt>
                <c:pt idx="2699">
                  <c:v>3.0169999999999999</c:v>
                </c:pt>
                <c:pt idx="2700">
                  <c:v>3.0169999999999999</c:v>
                </c:pt>
                <c:pt idx="2701">
                  <c:v>3.0169999999999999</c:v>
                </c:pt>
                <c:pt idx="2702">
                  <c:v>3.0169999999999999</c:v>
                </c:pt>
                <c:pt idx="2703">
                  <c:v>3.0169999999999999</c:v>
                </c:pt>
                <c:pt idx="2704">
                  <c:v>3.0169999999999999</c:v>
                </c:pt>
                <c:pt idx="2705">
                  <c:v>3.0169999999999999</c:v>
                </c:pt>
                <c:pt idx="2706">
                  <c:v>3.0169999999999999</c:v>
                </c:pt>
                <c:pt idx="2707">
                  <c:v>3.0169999999999999</c:v>
                </c:pt>
                <c:pt idx="2708">
                  <c:v>3.0169999999999999</c:v>
                </c:pt>
                <c:pt idx="2709">
                  <c:v>3.0169999999999999</c:v>
                </c:pt>
                <c:pt idx="2710">
                  <c:v>3.0169999999999999</c:v>
                </c:pt>
                <c:pt idx="2711">
                  <c:v>3.0169999999999999</c:v>
                </c:pt>
                <c:pt idx="2712">
                  <c:v>3.0169999999999999</c:v>
                </c:pt>
                <c:pt idx="2713">
                  <c:v>3.0169999999999999</c:v>
                </c:pt>
                <c:pt idx="2714">
                  <c:v>3.0169999999999999</c:v>
                </c:pt>
                <c:pt idx="2715">
                  <c:v>3.0169999999999999</c:v>
                </c:pt>
                <c:pt idx="2716">
                  <c:v>3.0169999999999999</c:v>
                </c:pt>
                <c:pt idx="2717">
                  <c:v>3.0169999999999999</c:v>
                </c:pt>
                <c:pt idx="2718">
                  <c:v>3.0209999999999999</c:v>
                </c:pt>
                <c:pt idx="2719">
                  <c:v>3.0209999999999999</c:v>
                </c:pt>
                <c:pt idx="2720">
                  <c:v>3.0209999999999999</c:v>
                </c:pt>
                <c:pt idx="2721">
                  <c:v>3.0209999999999999</c:v>
                </c:pt>
                <c:pt idx="2722">
                  <c:v>3.024</c:v>
                </c:pt>
                <c:pt idx="2723">
                  <c:v>3.024</c:v>
                </c:pt>
                <c:pt idx="2724">
                  <c:v>3.024</c:v>
                </c:pt>
                <c:pt idx="2725">
                  <c:v>3.024</c:v>
                </c:pt>
                <c:pt idx="2726">
                  <c:v>3.024</c:v>
                </c:pt>
                <c:pt idx="2727">
                  <c:v>3.024</c:v>
                </c:pt>
                <c:pt idx="2728">
                  <c:v>3.024</c:v>
                </c:pt>
                <c:pt idx="2729">
                  <c:v>3.024</c:v>
                </c:pt>
                <c:pt idx="2730">
                  <c:v>3.024</c:v>
                </c:pt>
                <c:pt idx="2731">
                  <c:v>3.024</c:v>
                </c:pt>
                <c:pt idx="2732">
                  <c:v>3.024</c:v>
                </c:pt>
                <c:pt idx="2733">
                  <c:v>3.024</c:v>
                </c:pt>
                <c:pt idx="2734">
                  <c:v>3.024</c:v>
                </c:pt>
                <c:pt idx="2735">
                  <c:v>3.024</c:v>
                </c:pt>
                <c:pt idx="2736">
                  <c:v>3.024</c:v>
                </c:pt>
                <c:pt idx="2737">
                  <c:v>3.024</c:v>
                </c:pt>
                <c:pt idx="2738">
                  <c:v>3.024</c:v>
                </c:pt>
                <c:pt idx="2739">
                  <c:v>3.024</c:v>
                </c:pt>
                <c:pt idx="2740">
                  <c:v>3.024</c:v>
                </c:pt>
                <c:pt idx="2741">
                  <c:v>3.024</c:v>
                </c:pt>
                <c:pt idx="2742">
                  <c:v>3.024</c:v>
                </c:pt>
                <c:pt idx="2743">
                  <c:v>3.024</c:v>
                </c:pt>
                <c:pt idx="2744">
                  <c:v>3.024</c:v>
                </c:pt>
                <c:pt idx="2745">
                  <c:v>3.0249999999999999</c:v>
                </c:pt>
                <c:pt idx="2746">
                  <c:v>3.0259999999999998</c:v>
                </c:pt>
                <c:pt idx="2747">
                  <c:v>3.0289999999999999</c:v>
                </c:pt>
                <c:pt idx="2748">
                  <c:v>3.0289999999999999</c:v>
                </c:pt>
                <c:pt idx="2749">
                  <c:v>3.03</c:v>
                </c:pt>
                <c:pt idx="2750">
                  <c:v>3.0310000000000001</c:v>
                </c:pt>
                <c:pt idx="2751">
                  <c:v>3.0310000000000001</c:v>
                </c:pt>
                <c:pt idx="2752">
                  <c:v>3.0379999999999998</c:v>
                </c:pt>
                <c:pt idx="2753">
                  <c:v>3.0379999999999998</c:v>
                </c:pt>
                <c:pt idx="2754">
                  <c:v>3.0379999999999998</c:v>
                </c:pt>
                <c:pt idx="2755">
                  <c:v>3.0409999999999999</c:v>
                </c:pt>
                <c:pt idx="2756">
                  <c:v>3.0409999999999999</c:v>
                </c:pt>
                <c:pt idx="2757">
                  <c:v>3.0459999999999998</c:v>
                </c:pt>
                <c:pt idx="2758">
                  <c:v>3.0459999999999998</c:v>
                </c:pt>
                <c:pt idx="2759">
                  <c:v>3.0470000000000002</c:v>
                </c:pt>
                <c:pt idx="2760">
                  <c:v>3.052</c:v>
                </c:pt>
                <c:pt idx="2761">
                  <c:v>3.0529999999999999</c:v>
                </c:pt>
                <c:pt idx="2762">
                  <c:v>3.0529999999999999</c:v>
                </c:pt>
                <c:pt idx="2763">
                  <c:v>3.0529999999999999</c:v>
                </c:pt>
                <c:pt idx="2764">
                  <c:v>3.0529999999999999</c:v>
                </c:pt>
                <c:pt idx="2765">
                  <c:v>3.0529999999999999</c:v>
                </c:pt>
                <c:pt idx="2766">
                  <c:v>3.0529999999999999</c:v>
                </c:pt>
                <c:pt idx="2767">
                  <c:v>3.0529999999999999</c:v>
                </c:pt>
                <c:pt idx="2768">
                  <c:v>3.0529999999999999</c:v>
                </c:pt>
                <c:pt idx="2769">
                  <c:v>3.0529999999999999</c:v>
                </c:pt>
                <c:pt idx="2770">
                  <c:v>3.0539999999999998</c:v>
                </c:pt>
                <c:pt idx="2771">
                  <c:v>3.0550000000000002</c:v>
                </c:pt>
                <c:pt idx="2772">
                  <c:v>3.0550000000000002</c:v>
                </c:pt>
                <c:pt idx="2773">
                  <c:v>3.0609999999999999</c:v>
                </c:pt>
                <c:pt idx="2774">
                  <c:v>3.0609999999999999</c:v>
                </c:pt>
                <c:pt idx="2775">
                  <c:v>3.0609999999999999</c:v>
                </c:pt>
                <c:pt idx="2776">
                  <c:v>3.0609999999999999</c:v>
                </c:pt>
                <c:pt idx="2777">
                  <c:v>3.0609999999999999</c:v>
                </c:pt>
                <c:pt idx="2778">
                  <c:v>3.0609999999999999</c:v>
                </c:pt>
                <c:pt idx="2779">
                  <c:v>3.0609999999999999</c:v>
                </c:pt>
                <c:pt idx="2780">
                  <c:v>3.0609999999999999</c:v>
                </c:pt>
                <c:pt idx="2781">
                  <c:v>3.0609999999999999</c:v>
                </c:pt>
                <c:pt idx="2782">
                  <c:v>3.0609999999999999</c:v>
                </c:pt>
                <c:pt idx="2783">
                  <c:v>3.0609999999999999</c:v>
                </c:pt>
                <c:pt idx="2784">
                  <c:v>3.0609999999999999</c:v>
                </c:pt>
                <c:pt idx="2785">
                  <c:v>3.0609999999999999</c:v>
                </c:pt>
                <c:pt idx="2786">
                  <c:v>3.0609999999999999</c:v>
                </c:pt>
                <c:pt idx="2787">
                  <c:v>3.0609999999999999</c:v>
                </c:pt>
                <c:pt idx="2788">
                  <c:v>3.0609999999999999</c:v>
                </c:pt>
                <c:pt idx="2789">
                  <c:v>3.0609999999999999</c:v>
                </c:pt>
                <c:pt idx="2790">
                  <c:v>3.0609999999999999</c:v>
                </c:pt>
                <c:pt idx="2791">
                  <c:v>3.0609999999999999</c:v>
                </c:pt>
                <c:pt idx="2792">
                  <c:v>3.0609999999999999</c:v>
                </c:pt>
                <c:pt idx="2793">
                  <c:v>3.0609999999999999</c:v>
                </c:pt>
                <c:pt idx="2794">
                  <c:v>3.0609999999999999</c:v>
                </c:pt>
                <c:pt idx="2795">
                  <c:v>3.0609999999999999</c:v>
                </c:pt>
                <c:pt idx="2796">
                  <c:v>3.0609999999999999</c:v>
                </c:pt>
                <c:pt idx="2797">
                  <c:v>3.0609999999999999</c:v>
                </c:pt>
                <c:pt idx="2798">
                  <c:v>3.0609999999999999</c:v>
                </c:pt>
                <c:pt idx="2799">
                  <c:v>3.0609999999999999</c:v>
                </c:pt>
                <c:pt idx="2800">
                  <c:v>3.0609999999999999</c:v>
                </c:pt>
                <c:pt idx="2801">
                  <c:v>3.0609999999999999</c:v>
                </c:pt>
                <c:pt idx="2802">
                  <c:v>3.0609999999999999</c:v>
                </c:pt>
                <c:pt idx="2803">
                  <c:v>3.0609999999999999</c:v>
                </c:pt>
                <c:pt idx="2804">
                  <c:v>3.0609999999999999</c:v>
                </c:pt>
                <c:pt idx="2805">
                  <c:v>3.0609999999999999</c:v>
                </c:pt>
                <c:pt idx="2806">
                  <c:v>3.0609999999999999</c:v>
                </c:pt>
                <c:pt idx="2807">
                  <c:v>3.0609999999999999</c:v>
                </c:pt>
                <c:pt idx="2808">
                  <c:v>3.0609999999999999</c:v>
                </c:pt>
                <c:pt idx="2809">
                  <c:v>3.0609999999999999</c:v>
                </c:pt>
                <c:pt idx="2810">
                  <c:v>3.0609999999999999</c:v>
                </c:pt>
                <c:pt idx="2811">
                  <c:v>3.0609999999999999</c:v>
                </c:pt>
                <c:pt idx="2812">
                  <c:v>3.0619999999999998</c:v>
                </c:pt>
                <c:pt idx="2813">
                  <c:v>3.0619999999999998</c:v>
                </c:pt>
                <c:pt idx="2814">
                  <c:v>3.0619999999999998</c:v>
                </c:pt>
                <c:pt idx="2815">
                  <c:v>3.0619999999999998</c:v>
                </c:pt>
                <c:pt idx="2816">
                  <c:v>3.0619999999999998</c:v>
                </c:pt>
                <c:pt idx="2817">
                  <c:v>3.0619999999999998</c:v>
                </c:pt>
                <c:pt idx="2818">
                  <c:v>3.0619999999999998</c:v>
                </c:pt>
                <c:pt idx="2819">
                  <c:v>3.0619999999999998</c:v>
                </c:pt>
                <c:pt idx="2820">
                  <c:v>3.0619999999999998</c:v>
                </c:pt>
                <c:pt idx="2821">
                  <c:v>3.0619999999999998</c:v>
                </c:pt>
                <c:pt idx="2822">
                  <c:v>3.0619999999999998</c:v>
                </c:pt>
                <c:pt idx="2823">
                  <c:v>3.0619999999999998</c:v>
                </c:pt>
                <c:pt idx="2824">
                  <c:v>3.0619999999999998</c:v>
                </c:pt>
                <c:pt idx="2825">
                  <c:v>3.0619999999999998</c:v>
                </c:pt>
                <c:pt idx="2826">
                  <c:v>3.0619999999999998</c:v>
                </c:pt>
                <c:pt idx="2827">
                  <c:v>3.0619999999999998</c:v>
                </c:pt>
                <c:pt idx="2828">
                  <c:v>3.0619999999999998</c:v>
                </c:pt>
                <c:pt idx="2829">
                  <c:v>3.0630000000000002</c:v>
                </c:pt>
                <c:pt idx="2830">
                  <c:v>3.0630000000000002</c:v>
                </c:pt>
                <c:pt idx="2831">
                  <c:v>3.0630000000000002</c:v>
                </c:pt>
                <c:pt idx="2832">
                  <c:v>3.0640000000000001</c:v>
                </c:pt>
                <c:pt idx="2833">
                  <c:v>3.0680000000000001</c:v>
                </c:pt>
                <c:pt idx="2834">
                  <c:v>3.0680000000000001</c:v>
                </c:pt>
                <c:pt idx="2835">
                  <c:v>3.0680000000000001</c:v>
                </c:pt>
                <c:pt idx="2836">
                  <c:v>3.0680000000000001</c:v>
                </c:pt>
                <c:pt idx="2837">
                  <c:v>3.0680000000000001</c:v>
                </c:pt>
                <c:pt idx="2838">
                  <c:v>3.0680000000000001</c:v>
                </c:pt>
                <c:pt idx="2839">
                  <c:v>3.0680000000000001</c:v>
                </c:pt>
                <c:pt idx="2840">
                  <c:v>3.069</c:v>
                </c:pt>
                <c:pt idx="2841">
                  <c:v>3.069</c:v>
                </c:pt>
                <c:pt idx="2842">
                  <c:v>3.0710000000000002</c:v>
                </c:pt>
                <c:pt idx="2843">
                  <c:v>3.0710000000000002</c:v>
                </c:pt>
                <c:pt idx="2844">
                  <c:v>3.0710000000000002</c:v>
                </c:pt>
                <c:pt idx="2845">
                  <c:v>3.0710000000000002</c:v>
                </c:pt>
                <c:pt idx="2846">
                  <c:v>3.0710000000000002</c:v>
                </c:pt>
                <c:pt idx="2847">
                  <c:v>3.0710000000000002</c:v>
                </c:pt>
                <c:pt idx="2848">
                  <c:v>3.0710000000000002</c:v>
                </c:pt>
                <c:pt idx="2849">
                  <c:v>3.0710000000000002</c:v>
                </c:pt>
                <c:pt idx="2850">
                  <c:v>3.0710000000000002</c:v>
                </c:pt>
                <c:pt idx="2851">
                  <c:v>3.0710000000000002</c:v>
                </c:pt>
                <c:pt idx="2852">
                  <c:v>3.0710000000000002</c:v>
                </c:pt>
                <c:pt idx="2853">
                  <c:v>3.0710000000000002</c:v>
                </c:pt>
                <c:pt idx="2854">
                  <c:v>3.0710000000000002</c:v>
                </c:pt>
                <c:pt idx="2855">
                  <c:v>3.0710000000000002</c:v>
                </c:pt>
                <c:pt idx="2856">
                  <c:v>3.0710000000000002</c:v>
                </c:pt>
                <c:pt idx="2857">
                  <c:v>3.0710000000000002</c:v>
                </c:pt>
                <c:pt idx="2858">
                  <c:v>3.0710000000000002</c:v>
                </c:pt>
                <c:pt idx="2859">
                  <c:v>3.0710000000000002</c:v>
                </c:pt>
                <c:pt idx="2860">
                  <c:v>3.0710000000000002</c:v>
                </c:pt>
                <c:pt idx="2861">
                  <c:v>3.0710000000000002</c:v>
                </c:pt>
                <c:pt idx="2862">
                  <c:v>3.0710000000000002</c:v>
                </c:pt>
                <c:pt idx="2863">
                  <c:v>3.0710000000000002</c:v>
                </c:pt>
                <c:pt idx="2864">
                  <c:v>3.0710000000000002</c:v>
                </c:pt>
                <c:pt idx="2865">
                  <c:v>3.0710000000000002</c:v>
                </c:pt>
                <c:pt idx="2866">
                  <c:v>3.0710000000000002</c:v>
                </c:pt>
                <c:pt idx="2867">
                  <c:v>3.0710000000000002</c:v>
                </c:pt>
                <c:pt idx="2868">
                  <c:v>3.0710000000000002</c:v>
                </c:pt>
                <c:pt idx="2869">
                  <c:v>3.0710000000000002</c:v>
                </c:pt>
                <c:pt idx="2870">
                  <c:v>3.0710000000000002</c:v>
                </c:pt>
                <c:pt idx="2871">
                  <c:v>3.0710000000000002</c:v>
                </c:pt>
                <c:pt idx="2872">
                  <c:v>3.0760000000000001</c:v>
                </c:pt>
                <c:pt idx="2873">
                  <c:v>3.0760000000000001</c:v>
                </c:pt>
                <c:pt idx="2874">
                  <c:v>3.0760000000000001</c:v>
                </c:pt>
                <c:pt idx="2875">
                  <c:v>3.0790000000000002</c:v>
                </c:pt>
                <c:pt idx="2876">
                  <c:v>3.0790000000000002</c:v>
                </c:pt>
                <c:pt idx="2877">
                  <c:v>3.0790000000000002</c:v>
                </c:pt>
                <c:pt idx="2878">
                  <c:v>3.0790000000000002</c:v>
                </c:pt>
                <c:pt idx="2879">
                  <c:v>3.0790000000000002</c:v>
                </c:pt>
                <c:pt idx="2880">
                  <c:v>3.0790000000000002</c:v>
                </c:pt>
                <c:pt idx="2881">
                  <c:v>3.0790000000000002</c:v>
                </c:pt>
                <c:pt idx="2882">
                  <c:v>3.0790000000000002</c:v>
                </c:pt>
                <c:pt idx="2883">
                  <c:v>3.0790000000000002</c:v>
                </c:pt>
                <c:pt idx="2884">
                  <c:v>3.0790000000000002</c:v>
                </c:pt>
                <c:pt idx="2885">
                  <c:v>3.0830000000000002</c:v>
                </c:pt>
                <c:pt idx="2886">
                  <c:v>3.0830000000000002</c:v>
                </c:pt>
                <c:pt idx="2887">
                  <c:v>3.0880000000000001</c:v>
                </c:pt>
                <c:pt idx="2888">
                  <c:v>3.0880000000000001</c:v>
                </c:pt>
                <c:pt idx="2889">
                  <c:v>3.0880000000000001</c:v>
                </c:pt>
                <c:pt idx="2890">
                  <c:v>3.0880000000000001</c:v>
                </c:pt>
                <c:pt idx="2891">
                  <c:v>3.0880000000000001</c:v>
                </c:pt>
                <c:pt idx="2892">
                  <c:v>3.0880000000000001</c:v>
                </c:pt>
                <c:pt idx="2893">
                  <c:v>3.0880000000000001</c:v>
                </c:pt>
                <c:pt idx="2894">
                  <c:v>3.09</c:v>
                </c:pt>
                <c:pt idx="2895">
                  <c:v>3.09</c:v>
                </c:pt>
                <c:pt idx="2896">
                  <c:v>3.0910000000000002</c:v>
                </c:pt>
                <c:pt idx="2897">
                  <c:v>3.0960000000000001</c:v>
                </c:pt>
                <c:pt idx="2898">
                  <c:v>3.0960000000000001</c:v>
                </c:pt>
                <c:pt idx="2899">
                  <c:v>3.0979999999999999</c:v>
                </c:pt>
                <c:pt idx="2900">
                  <c:v>3.0979999999999999</c:v>
                </c:pt>
                <c:pt idx="2901">
                  <c:v>3.0979999999999999</c:v>
                </c:pt>
                <c:pt idx="2902">
                  <c:v>3.0979999999999999</c:v>
                </c:pt>
                <c:pt idx="2903">
                  <c:v>3.0979999999999999</c:v>
                </c:pt>
                <c:pt idx="2904">
                  <c:v>3.0979999999999999</c:v>
                </c:pt>
                <c:pt idx="2905">
                  <c:v>3.0979999999999999</c:v>
                </c:pt>
                <c:pt idx="2906">
                  <c:v>3.0979999999999999</c:v>
                </c:pt>
                <c:pt idx="2907">
                  <c:v>3.0979999999999999</c:v>
                </c:pt>
                <c:pt idx="2908">
                  <c:v>3.0979999999999999</c:v>
                </c:pt>
                <c:pt idx="2909">
                  <c:v>3.0979999999999999</c:v>
                </c:pt>
                <c:pt idx="2910">
                  <c:v>3.0979999999999999</c:v>
                </c:pt>
                <c:pt idx="2911">
                  <c:v>3.0979999999999999</c:v>
                </c:pt>
                <c:pt idx="2912">
                  <c:v>3.0979999999999999</c:v>
                </c:pt>
                <c:pt idx="2913">
                  <c:v>3.0979999999999999</c:v>
                </c:pt>
                <c:pt idx="2914">
                  <c:v>3.0979999999999999</c:v>
                </c:pt>
                <c:pt idx="2915">
                  <c:v>3.0979999999999999</c:v>
                </c:pt>
                <c:pt idx="2916">
                  <c:v>3.0979999999999999</c:v>
                </c:pt>
                <c:pt idx="2917">
                  <c:v>3.0979999999999999</c:v>
                </c:pt>
                <c:pt idx="2918">
                  <c:v>3.105</c:v>
                </c:pt>
                <c:pt idx="2919">
                  <c:v>3.105</c:v>
                </c:pt>
                <c:pt idx="2920">
                  <c:v>3.105</c:v>
                </c:pt>
                <c:pt idx="2921">
                  <c:v>3.105</c:v>
                </c:pt>
                <c:pt idx="2922">
                  <c:v>3.105</c:v>
                </c:pt>
                <c:pt idx="2923">
                  <c:v>3.105</c:v>
                </c:pt>
                <c:pt idx="2924">
                  <c:v>3.105</c:v>
                </c:pt>
                <c:pt idx="2925">
                  <c:v>3.105</c:v>
                </c:pt>
                <c:pt idx="2926">
                  <c:v>3.105</c:v>
                </c:pt>
                <c:pt idx="2927">
                  <c:v>3.105</c:v>
                </c:pt>
                <c:pt idx="2928">
                  <c:v>3.105</c:v>
                </c:pt>
                <c:pt idx="2929">
                  <c:v>3.105</c:v>
                </c:pt>
                <c:pt idx="2930">
                  <c:v>3.105</c:v>
                </c:pt>
                <c:pt idx="2931">
                  <c:v>3.105</c:v>
                </c:pt>
                <c:pt idx="2932">
                  <c:v>3.105</c:v>
                </c:pt>
                <c:pt idx="2933">
                  <c:v>3.105</c:v>
                </c:pt>
                <c:pt idx="2934">
                  <c:v>3.105</c:v>
                </c:pt>
                <c:pt idx="2935">
                  <c:v>3.105</c:v>
                </c:pt>
                <c:pt idx="2936">
                  <c:v>3.105</c:v>
                </c:pt>
                <c:pt idx="2937">
                  <c:v>3.105</c:v>
                </c:pt>
                <c:pt idx="2938">
                  <c:v>3.105</c:v>
                </c:pt>
                <c:pt idx="2939">
                  <c:v>3.105</c:v>
                </c:pt>
                <c:pt idx="2940">
                  <c:v>3.105</c:v>
                </c:pt>
                <c:pt idx="2941">
                  <c:v>3.105</c:v>
                </c:pt>
                <c:pt idx="2942">
                  <c:v>3.105</c:v>
                </c:pt>
                <c:pt idx="2943">
                  <c:v>3.105</c:v>
                </c:pt>
                <c:pt idx="2944">
                  <c:v>3.105</c:v>
                </c:pt>
                <c:pt idx="2945">
                  <c:v>3.105</c:v>
                </c:pt>
                <c:pt idx="2946">
                  <c:v>3.105</c:v>
                </c:pt>
                <c:pt idx="2947">
                  <c:v>3.105</c:v>
                </c:pt>
                <c:pt idx="2948">
                  <c:v>3.105</c:v>
                </c:pt>
                <c:pt idx="2949">
                  <c:v>3.105</c:v>
                </c:pt>
                <c:pt idx="2950">
                  <c:v>3.105</c:v>
                </c:pt>
                <c:pt idx="2951">
                  <c:v>3.105</c:v>
                </c:pt>
                <c:pt idx="2952">
                  <c:v>3.105</c:v>
                </c:pt>
                <c:pt idx="2953">
                  <c:v>3.105</c:v>
                </c:pt>
                <c:pt idx="2954">
                  <c:v>3.105</c:v>
                </c:pt>
                <c:pt idx="2955">
                  <c:v>3.105</c:v>
                </c:pt>
                <c:pt idx="2956">
                  <c:v>3.105</c:v>
                </c:pt>
                <c:pt idx="2957">
                  <c:v>3.105</c:v>
                </c:pt>
                <c:pt idx="2958">
                  <c:v>3.105</c:v>
                </c:pt>
                <c:pt idx="2959">
                  <c:v>3.105</c:v>
                </c:pt>
                <c:pt idx="2960">
                  <c:v>3.105</c:v>
                </c:pt>
                <c:pt idx="2961">
                  <c:v>3.105</c:v>
                </c:pt>
                <c:pt idx="2962">
                  <c:v>3.105</c:v>
                </c:pt>
                <c:pt idx="2963">
                  <c:v>3.105</c:v>
                </c:pt>
                <c:pt idx="2964">
                  <c:v>3.105</c:v>
                </c:pt>
                <c:pt idx="2965">
                  <c:v>3.105</c:v>
                </c:pt>
                <c:pt idx="2966">
                  <c:v>3.105</c:v>
                </c:pt>
                <c:pt idx="2967">
                  <c:v>3.105</c:v>
                </c:pt>
                <c:pt idx="2968">
                  <c:v>3.105</c:v>
                </c:pt>
                <c:pt idx="2969">
                  <c:v>3.105</c:v>
                </c:pt>
                <c:pt idx="2970">
                  <c:v>3.105</c:v>
                </c:pt>
                <c:pt idx="2971">
                  <c:v>3.105</c:v>
                </c:pt>
                <c:pt idx="2972">
                  <c:v>3.105</c:v>
                </c:pt>
                <c:pt idx="2973">
                  <c:v>3.105</c:v>
                </c:pt>
                <c:pt idx="2974">
                  <c:v>3.105</c:v>
                </c:pt>
                <c:pt idx="2975">
                  <c:v>3.1059999999999999</c:v>
                </c:pt>
                <c:pt idx="2976">
                  <c:v>3.1059999999999999</c:v>
                </c:pt>
                <c:pt idx="2977">
                  <c:v>3.1059999999999999</c:v>
                </c:pt>
                <c:pt idx="2978">
                  <c:v>3.1120000000000001</c:v>
                </c:pt>
                <c:pt idx="2979">
                  <c:v>3.1120000000000001</c:v>
                </c:pt>
                <c:pt idx="2980">
                  <c:v>3.1120000000000001</c:v>
                </c:pt>
                <c:pt idx="2981">
                  <c:v>3.1120000000000001</c:v>
                </c:pt>
                <c:pt idx="2982">
                  <c:v>3.1120000000000001</c:v>
                </c:pt>
                <c:pt idx="2983">
                  <c:v>3.1120000000000001</c:v>
                </c:pt>
                <c:pt idx="2984">
                  <c:v>3.1120000000000001</c:v>
                </c:pt>
                <c:pt idx="2985">
                  <c:v>3.1120000000000001</c:v>
                </c:pt>
                <c:pt idx="2986">
                  <c:v>3.1120000000000001</c:v>
                </c:pt>
                <c:pt idx="2987">
                  <c:v>3.1120000000000001</c:v>
                </c:pt>
                <c:pt idx="2988">
                  <c:v>3.1120000000000001</c:v>
                </c:pt>
                <c:pt idx="2989">
                  <c:v>3.1120000000000001</c:v>
                </c:pt>
                <c:pt idx="2990">
                  <c:v>3.1120000000000001</c:v>
                </c:pt>
                <c:pt idx="2991">
                  <c:v>3.1120000000000001</c:v>
                </c:pt>
                <c:pt idx="2992">
                  <c:v>3.1120000000000001</c:v>
                </c:pt>
                <c:pt idx="2993">
                  <c:v>3.1120000000000001</c:v>
                </c:pt>
                <c:pt idx="2994">
                  <c:v>3.1120000000000001</c:v>
                </c:pt>
                <c:pt idx="2995">
                  <c:v>3.1120000000000001</c:v>
                </c:pt>
                <c:pt idx="2996">
                  <c:v>3.1120000000000001</c:v>
                </c:pt>
                <c:pt idx="2997">
                  <c:v>3.1120000000000001</c:v>
                </c:pt>
                <c:pt idx="2998">
                  <c:v>3.1120000000000001</c:v>
                </c:pt>
                <c:pt idx="2999">
                  <c:v>3.1120000000000001</c:v>
                </c:pt>
                <c:pt idx="3000">
                  <c:v>3.113</c:v>
                </c:pt>
                <c:pt idx="3001">
                  <c:v>3.1139999999999999</c:v>
                </c:pt>
                <c:pt idx="3002">
                  <c:v>3.1150000000000002</c:v>
                </c:pt>
                <c:pt idx="3003">
                  <c:v>3.12</c:v>
                </c:pt>
                <c:pt idx="3004">
                  <c:v>3.12</c:v>
                </c:pt>
                <c:pt idx="3005">
                  <c:v>3.12</c:v>
                </c:pt>
                <c:pt idx="3006">
                  <c:v>3.12</c:v>
                </c:pt>
                <c:pt idx="3007">
                  <c:v>3.12</c:v>
                </c:pt>
                <c:pt idx="3008">
                  <c:v>3.12</c:v>
                </c:pt>
                <c:pt idx="3009">
                  <c:v>3.12</c:v>
                </c:pt>
                <c:pt idx="3010">
                  <c:v>3.12</c:v>
                </c:pt>
                <c:pt idx="3011">
                  <c:v>3.12</c:v>
                </c:pt>
                <c:pt idx="3012">
                  <c:v>3.12</c:v>
                </c:pt>
                <c:pt idx="3013">
                  <c:v>3.12</c:v>
                </c:pt>
                <c:pt idx="3014">
                  <c:v>3.12</c:v>
                </c:pt>
                <c:pt idx="3015">
                  <c:v>3.12</c:v>
                </c:pt>
                <c:pt idx="3016">
                  <c:v>3.121</c:v>
                </c:pt>
                <c:pt idx="3017">
                  <c:v>3.121</c:v>
                </c:pt>
                <c:pt idx="3018">
                  <c:v>3.121</c:v>
                </c:pt>
                <c:pt idx="3019">
                  <c:v>3.121</c:v>
                </c:pt>
                <c:pt idx="3020">
                  <c:v>3.121</c:v>
                </c:pt>
                <c:pt idx="3021">
                  <c:v>3.121</c:v>
                </c:pt>
                <c:pt idx="3022">
                  <c:v>3.121</c:v>
                </c:pt>
                <c:pt idx="3023">
                  <c:v>3.121</c:v>
                </c:pt>
                <c:pt idx="3024">
                  <c:v>3.121</c:v>
                </c:pt>
                <c:pt idx="3025">
                  <c:v>3.1219999999999999</c:v>
                </c:pt>
                <c:pt idx="3026">
                  <c:v>3.1269999999999998</c:v>
                </c:pt>
                <c:pt idx="3027">
                  <c:v>3.1280000000000001</c:v>
                </c:pt>
                <c:pt idx="3028">
                  <c:v>3.1280000000000001</c:v>
                </c:pt>
                <c:pt idx="3029">
                  <c:v>3.13</c:v>
                </c:pt>
                <c:pt idx="3030">
                  <c:v>3.13</c:v>
                </c:pt>
                <c:pt idx="3031">
                  <c:v>3.13</c:v>
                </c:pt>
                <c:pt idx="3032">
                  <c:v>3.13</c:v>
                </c:pt>
                <c:pt idx="3033">
                  <c:v>3.13</c:v>
                </c:pt>
                <c:pt idx="3034">
                  <c:v>3.13</c:v>
                </c:pt>
                <c:pt idx="3035">
                  <c:v>3.1349999999999998</c:v>
                </c:pt>
                <c:pt idx="3036">
                  <c:v>3.1349999999999998</c:v>
                </c:pt>
                <c:pt idx="3037">
                  <c:v>3.1349999999999998</c:v>
                </c:pt>
                <c:pt idx="3038">
                  <c:v>3.1379999999999999</c:v>
                </c:pt>
                <c:pt idx="3039">
                  <c:v>3.1389999999999998</c:v>
                </c:pt>
                <c:pt idx="3040">
                  <c:v>3.1419999999999999</c:v>
                </c:pt>
                <c:pt idx="3041">
                  <c:v>3.1419999999999999</c:v>
                </c:pt>
                <c:pt idx="3042">
                  <c:v>3.1419999999999999</c:v>
                </c:pt>
                <c:pt idx="3043">
                  <c:v>3.1419999999999999</c:v>
                </c:pt>
                <c:pt idx="3044">
                  <c:v>3.1469999999999998</c:v>
                </c:pt>
                <c:pt idx="3045">
                  <c:v>3.1480000000000001</c:v>
                </c:pt>
                <c:pt idx="3046">
                  <c:v>3.15</c:v>
                </c:pt>
                <c:pt idx="3047">
                  <c:v>3.15</c:v>
                </c:pt>
                <c:pt idx="3048">
                  <c:v>3.15</c:v>
                </c:pt>
                <c:pt idx="3049">
                  <c:v>3.15</c:v>
                </c:pt>
                <c:pt idx="3050">
                  <c:v>3.15</c:v>
                </c:pt>
                <c:pt idx="3051">
                  <c:v>3.15</c:v>
                </c:pt>
                <c:pt idx="3052">
                  <c:v>3.15</c:v>
                </c:pt>
                <c:pt idx="3053">
                  <c:v>3.15</c:v>
                </c:pt>
                <c:pt idx="3054">
                  <c:v>3.15</c:v>
                </c:pt>
                <c:pt idx="3055">
                  <c:v>3.15</c:v>
                </c:pt>
                <c:pt idx="3056">
                  <c:v>3.15</c:v>
                </c:pt>
                <c:pt idx="3057">
                  <c:v>3.15</c:v>
                </c:pt>
                <c:pt idx="3058">
                  <c:v>3.15</c:v>
                </c:pt>
                <c:pt idx="3059">
                  <c:v>3.15</c:v>
                </c:pt>
                <c:pt idx="3060">
                  <c:v>3.15</c:v>
                </c:pt>
                <c:pt idx="3061">
                  <c:v>3.15</c:v>
                </c:pt>
                <c:pt idx="3062">
                  <c:v>3.15</c:v>
                </c:pt>
                <c:pt idx="3063">
                  <c:v>3.15</c:v>
                </c:pt>
                <c:pt idx="3064">
                  <c:v>3.15</c:v>
                </c:pt>
                <c:pt idx="3065">
                  <c:v>3.15</c:v>
                </c:pt>
                <c:pt idx="3066">
                  <c:v>3.15</c:v>
                </c:pt>
                <c:pt idx="3067">
                  <c:v>3.15</c:v>
                </c:pt>
                <c:pt idx="3068">
                  <c:v>3.15</c:v>
                </c:pt>
                <c:pt idx="3069">
                  <c:v>3.15</c:v>
                </c:pt>
                <c:pt idx="3070">
                  <c:v>3.15</c:v>
                </c:pt>
                <c:pt idx="3071">
                  <c:v>3.15</c:v>
                </c:pt>
                <c:pt idx="3072">
                  <c:v>3.15</c:v>
                </c:pt>
                <c:pt idx="3073">
                  <c:v>3.15</c:v>
                </c:pt>
                <c:pt idx="3074">
                  <c:v>3.15</c:v>
                </c:pt>
                <c:pt idx="3075">
                  <c:v>3.15</c:v>
                </c:pt>
                <c:pt idx="3076">
                  <c:v>3.15</c:v>
                </c:pt>
                <c:pt idx="3077">
                  <c:v>3.15</c:v>
                </c:pt>
                <c:pt idx="3078">
                  <c:v>3.15</c:v>
                </c:pt>
                <c:pt idx="3079">
                  <c:v>3.15</c:v>
                </c:pt>
                <c:pt idx="3080">
                  <c:v>3.1549999999999998</c:v>
                </c:pt>
                <c:pt idx="3081">
                  <c:v>3.1549999999999998</c:v>
                </c:pt>
                <c:pt idx="3082">
                  <c:v>3.1549999999999998</c:v>
                </c:pt>
                <c:pt idx="3083">
                  <c:v>3.157</c:v>
                </c:pt>
                <c:pt idx="3084">
                  <c:v>3.157</c:v>
                </c:pt>
                <c:pt idx="3085">
                  <c:v>3.157</c:v>
                </c:pt>
                <c:pt idx="3086">
                  <c:v>3.157</c:v>
                </c:pt>
                <c:pt idx="3087">
                  <c:v>3.157</c:v>
                </c:pt>
                <c:pt idx="3088">
                  <c:v>3.157</c:v>
                </c:pt>
                <c:pt idx="3089">
                  <c:v>3.157</c:v>
                </c:pt>
                <c:pt idx="3090">
                  <c:v>3.157</c:v>
                </c:pt>
                <c:pt idx="3091">
                  <c:v>3.1589999999999998</c:v>
                </c:pt>
                <c:pt idx="3092">
                  <c:v>3.1629999999999998</c:v>
                </c:pt>
                <c:pt idx="3093">
                  <c:v>3.1629999999999998</c:v>
                </c:pt>
                <c:pt idx="3094">
                  <c:v>3.1629999999999998</c:v>
                </c:pt>
                <c:pt idx="3095">
                  <c:v>3.1629999999999998</c:v>
                </c:pt>
                <c:pt idx="3096">
                  <c:v>3.1629999999999998</c:v>
                </c:pt>
                <c:pt idx="3097">
                  <c:v>3.1629999999999998</c:v>
                </c:pt>
                <c:pt idx="3098">
                  <c:v>3.1629999999999998</c:v>
                </c:pt>
                <c:pt idx="3099">
                  <c:v>3.1629999999999998</c:v>
                </c:pt>
                <c:pt idx="3100">
                  <c:v>3.1629999999999998</c:v>
                </c:pt>
                <c:pt idx="3101">
                  <c:v>3.1629999999999998</c:v>
                </c:pt>
                <c:pt idx="3102">
                  <c:v>3.1629999999999998</c:v>
                </c:pt>
                <c:pt idx="3103">
                  <c:v>3.1629999999999998</c:v>
                </c:pt>
                <c:pt idx="3104">
                  <c:v>3.1629999999999998</c:v>
                </c:pt>
                <c:pt idx="3105">
                  <c:v>3.1629999999999998</c:v>
                </c:pt>
                <c:pt idx="3106">
                  <c:v>3.1629999999999998</c:v>
                </c:pt>
                <c:pt idx="3107">
                  <c:v>3.1640000000000001</c:v>
                </c:pt>
                <c:pt idx="3108">
                  <c:v>3.1640000000000001</c:v>
                </c:pt>
                <c:pt idx="3109">
                  <c:v>3.165</c:v>
                </c:pt>
                <c:pt idx="3110">
                  <c:v>3.165</c:v>
                </c:pt>
                <c:pt idx="3111">
                  <c:v>3.1680000000000001</c:v>
                </c:pt>
                <c:pt idx="3112">
                  <c:v>3.1720000000000002</c:v>
                </c:pt>
                <c:pt idx="3113">
                  <c:v>3.1720000000000002</c:v>
                </c:pt>
                <c:pt idx="3114">
                  <c:v>3.1720000000000002</c:v>
                </c:pt>
                <c:pt idx="3115">
                  <c:v>3.1720000000000002</c:v>
                </c:pt>
                <c:pt idx="3116">
                  <c:v>3.1720000000000002</c:v>
                </c:pt>
                <c:pt idx="3117">
                  <c:v>3.1720000000000002</c:v>
                </c:pt>
                <c:pt idx="3118">
                  <c:v>3.1720000000000002</c:v>
                </c:pt>
                <c:pt idx="3119">
                  <c:v>3.1720000000000002</c:v>
                </c:pt>
                <c:pt idx="3120">
                  <c:v>3.1720000000000002</c:v>
                </c:pt>
                <c:pt idx="3121">
                  <c:v>3.1720000000000002</c:v>
                </c:pt>
                <c:pt idx="3122">
                  <c:v>3.1720000000000002</c:v>
                </c:pt>
                <c:pt idx="3123">
                  <c:v>3.1720000000000002</c:v>
                </c:pt>
                <c:pt idx="3124">
                  <c:v>3.1720000000000002</c:v>
                </c:pt>
                <c:pt idx="3125">
                  <c:v>3.1720000000000002</c:v>
                </c:pt>
                <c:pt idx="3126">
                  <c:v>3.1720000000000002</c:v>
                </c:pt>
                <c:pt idx="3127">
                  <c:v>3.1720000000000002</c:v>
                </c:pt>
                <c:pt idx="3128">
                  <c:v>3.1720000000000002</c:v>
                </c:pt>
                <c:pt idx="3129">
                  <c:v>3.1720000000000002</c:v>
                </c:pt>
                <c:pt idx="3130">
                  <c:v>3.1720000000000002</c:v>
                </c:pt>
                <c:pt idx="3131">
                  <c:v>3.1720000000000002</c:v>
                </c:pt>
                <c:pt idx="3132">
                  <c:v>3.1720000000000002</c:v>
                </c:pt>
                <c:pt idx="3133">
                  <c:v>3.1720000000000002</c:v>
                </c:pt>
                <c:pt idx="3134">
                  <c:v>3.1720000000000002</c:v>
                </c:pt>
                <c:pt idx="3135">
                  <c:v>3.1720000000000002</c:v>
                </c:pt>
                <c:pt idx="3136">
                  <c:v>3.1720000000000002</c:v>
                </c:pt>
                <c:pt idx="3137">
                  <c:v>3.1720000000000002</c:v>
                </c:pt>
                <c:pt idx="3138">
                  <c:v>3.1720000000000002</c:v>
                </c:pt>
                <c:pt idx="3139">
                  <c:v>3.1749999999999998</c:v>
                </c:pt>
                <c:pt idx="3140">
                  <c:v>3.1760000000000002</c:v>
                </c:pt>
                <c:pt idx="3141">
                  <c:v>3.18</c:v>
                </c:pt>
                <c:pt idx="3142">
                  <c:v>3.18</c:v>
                </c:pt>
                <c:pt idx="3143">
                  <c:v>3.18</c:v>
                </c:pt>
                <c:pt idx="3144">
                  <c:v>3.18</c:v>
                </c:pt>
                <c:pt idx="3145">
                  <c:v>3.18</c:v>
                </c:pt>
                <c:pt idx="3146">
                  <c:v>3.18</c:v>
                </c:pt>
                <c:pt idx="3147">
                  <c:v>3.18</c:v>
                </c:pt>
                <c:pt idx="3148">
                  <c:v>3.18</c:v>
                </c:pt>
                <c:pt idx="3149">
                  <c:v>3.18</c:v>
                </c:pt>
                <c:pt idx="3150">
                  <c:v>3.18</c:v>
                </c:pt>
                <c:pt idx="3151">
                  <c:v>3.18</c:v>
                </c:pt>
                <c:pt idx="3152">
                  <c:v>3.18</c:v>
                </c:pt>
                <c:pt idx="3153">
                  <c:v>3.18</c:v>
                </c:pt>
                <c:pt idx="3154">
                  <c:v>3.181</c:v>
                </c:pt>
                <c:pt idx="3155">
                  <c:v>3.181</c:v>
                </c:pt>
                <c:pt idx="3156">
                  <c:v>3.1869999999999998</c:v>
                </c:pt>
                <c:pt idx="3157">
                  <c:v>3.1869999999999998</c:v>
                </c:pt>
                <c:pt idx="3158">
                  <c:v>3.1869999999999998</c:v>
                </c:pt>
                <c:pt idx="3159">
                  <c:v>3.1869999999999998</c:v>
                </c:pt>
                <c:pt idx="3160">
                  <c:v>3.1869999999999998</c:v>
                </c:pt>
                <c:pt idx="3161">
                  <c:v>3.1869999999999998</c:v>
                </c:pt>
                <c:pt idx="3162">
                  <c:v>3.1869999999999998</c:v>
                </c:pt>
                <c:pt idx="3163">
                  <c:v>3.1869999999999998</c:v>
                </c:pt>
                <c:pt idx="3164">
                  <c:v>3.1869999999999998</c:v>
                </c:pt>
                <c:pt idx="3165">
                  <c:v>3.1869999999999998</c:v>
                </c:pt>
                <c:pt idx="3166">
                  <c:v>3.1869999999999998</c:v>
                </c:pt>
                <c:pt idx="3167">
                  <c:v>3.1869999999999998</c:v>
                </c:pt>
                <c:pt idx="3168">
                  <c:v>3.1869999999999998</c:v>
                </c:pt>
                <c:pt idx="3169">
                  <c:v>3.1869999999999998</c:v>
                </c:pt>
                <c:pt idx="3170">
                  <c:v>3.1869999999999998</c:v>
                </c:pt>
                <c:pt idx="3171">
                  <c:v>3.1869999999999998</c:v>
                </c:pt>
                <c:pt idx="3172">
                  <c:v>3.1869999999999998</c:v>
                </c:pt>
                <c:pt idx="3173">
                  <c:v>3.1869999999999998</c:v>
                </c:pt>
                <c:pt idx="3174">
                  <c:v>3.1869999999999998</c:v>
                </c:pt>
                <c:pt idx="3175">
                  <c:v>3.1869999999999998</c:v>
                </c:pt>
                <c:pt idx="3176">
                  <c:v>3.1869999999999998</c:v>
                </c:pt>
                <c:pt idx="3177">
                  <c:v>3.1869999999999998</c:v>
                </c:pt>
                <c:pt idx="3178">
                  <c:v>3.1869999999999998</c:v>
                </c:pt>
                <c:pt idx="3179">
                  <c:v>3.1869999999999998</c:v>
                </c:pt>
                <c:pt idx="3180">
                  <c:v>3.1869999999999998</c:v>
                </c:pt>
                <c:pt idx="3181">
                  <c:v>3.1869999999999998</c:v>
                </c:pt>
                <c:pt idx="3182">
                  <c:v>3.1869999999999998</c:v>
                </c:pt>
                <c:pt idx="3183">
                  <c:v>3.1869999999999998</c:v>
                </c:pt>
                <c:pt idx="3184">
                  <c:v>3.1869999999999998</c:v>
                </c:pt>
                <c:pt idx="3185">
                  <c:v>3.1869999999999998</c:v>
                </c:pt>
                <c:pt idx="3186">
                  <c:v>3.1869999999999998</c:v>
                </c:pt>
                <c:pt idx="3187">
                  <c:v>3.1880000000000002</c:v>
                </c:pt>
                <c:pt idx="3188">
                  <c:v>3.1880000000000002</c:v>
                </c:pt>
                <c:pt idx="3189">
                  <c:v>3.1890000000000001</c:v>
                </c:pt>
                <c:pt idx="3190">
                  <c:v>3.1890000000000001</c:v>
                </c:pt>
                <c:pt idx="3191">
                  <c:v>3.1890000000000001</c:v>
                </c:pt>
                <c:pt idx="3192">
                  <c:v>3.1890000000000001</c:v>
                </c:pt>
                <c:pt idx="3193">
                  <c:v>3.194</c:v>
                </c:pt>
                <c:pt idx="3194">
                  <c:v>3.194</c:v>
                </c:pt>
                <c:pt idx="3195">
                  <c:v>3.194</c:v>
                </c:pt>
                <c:pt idx="3196">
                  <c:v>3.194</c:v>
                </c:pt>
                <c:pt idx="3197">
                  <c:v>3.194</c:v>
                </c:pt>
                <c:pt idx="3198">
                  <c:v>3.194</c:v>
                </c:pt>
                <c:pt idx="3199">
                  <c:v>3.194</c:v>
                </c:pt>
                <c:pt idx="3200">
                  <c:v>3.194</c:v>
                </c:pt>
                <c:pt idx="3201">
                  <c:v>3.194</c:v>
                </c:pt>
                <c:pt idx="3202">
                  <c:v>3.194</c:v>
                </c:pt>
                <c:pt idx="3203">
                  <c:v>3.194</c:v>
                </c:pt>
                <c:pt idx="3204">
                  <c:v>3.194</c:v>
                </c:pt>
                <c:pt idx="3205">
                  <c:v>3.194</c:v>
                </c:pt>
                <c:pt idx="3206">
                  <c:v>3.194</c:v>
                </c:pt>
                <c:pt idx="3207">
                  <c:v>3.194</c:v>
                </c:pt>
                <c:pt idx="3208">
                  <c:v>3.194</c:v>
                </c:pt>
                <c:pt idx="3209">
                  <c:v>3.194</c:v>
                </c:pt>
                <c:pt idx="3210">
                  <c:v>3.194</c:v>
                </c:pt>
                <c:pt idx="3211">
                  <c:v>3.194</c:v>
                </c:pt>
                <c:pt idx="3212">
                  <c:v>3.194</c:v>
                </c:pt>
                <c:pt idx="3213">
                  <c:v>3.194</c:v>
                </c:pt>
                <c:pt idx="3214">
                  <c:v>3.194</c:v>
                </c:pt>
                <c:pt idx="3215">
                  <c:v>3.194</c:v>
                </c:pt>
                <c:pt idx="3216">
                  <c:v>3.194</c:v>
                </c:pt>
                <c:pt idx="3217">
                  <c:v>3.194</c:v>
                </c:pt>
                <c:pt idx="3218">
                  <c:v>3.194</c:v>
                </c:pt>
                <c:pt idx="3219">
                  <c:v>3.194</c:v>
                </c:pt>
                <c:pt idx="3220">
                  <c:v>3.194</c:v>
                </c:pt>
                <c:pt idx="3221">
                  <c:v>3.194</c:v>
                </c:pt>
                <c:pt idx="3222">
                  <c:v>3.194</c:v>
                </c:pt>
                <c:pt idx="3223">
                  <c:v>3.194</c:v>
                </c:pt>
                <c:pt idx="3224">
                  <c:v>3.194</c:v>
                </c:pt>
                <c:pt idx="3225">
                  <c:v>3.194</c:v>
                </c:pt>
                <c:pt idx="3226">
                  <c:v>3.194</c:v>
                </c:pt>
                <c:pt idx="3227">
                  <c:v>3.194</c:v>
                </c:pt>
                <c:pt idx="3228">
                  <c:v>3.194</c:v>
                </c:pt>
                <c:pt idx="3229">
                  <c:v>3.194</c:v>
                </c:pt>
                <c:pt idx="3230">
                  <c:v>3.194</c:v>
                </c:pt>
                <c:pt idx="3231">
                  <c:v>3.194</c:v>
                </c:pt>
                <c:pt idx="3232">
                  <c:v>3.194</c:v>
                </c:pt>
                <c:pt idx="3233">
                  <c:v>3.194</c:v>
                </c:pt>
                <c:pt idx="3234">
                  <c:v>3.194</c:v>
                </c:pt>
                <c:pt idx="3235">
                  <c:v>3.194</c:v>
                </c:pt>
                <c:pt idx="3236">
                  <c:v>3.194</c:v>
                </c:pt>
                <c:pt idx="3237">
                  <c:v>3.194</c:v>
                </c:pt>
                <c:pt idx="3238">
                  <c:v>3.194</c:v>
                </c:pt>
                <c:pt idx="3239">
                  <c:v>3.194</c:v>
                </c:pt>
                <c:pt idx="3240">
                  <c:v>3.194</c:v>
                </c:pt>
                <c:pt idx="3241">
                  <c:v>3.194</c:v>
                </c:pt>
                <c:pt idx="3242">
                  <c:v>3.194</c:v>
                </c:pt>
                <c:pt idx="3243">
                  <c:v>3.194</c:v>
                </c:pt>
                <c:pt idx="3244">
                  <c:v>3.194</c:v>
                </c:pt>
                <c:pt idx="3245">
                  <c:v>3.194</c:v>
                </c:pt>
                <c:pt idx="3246">
                  <c:v>3.194</c:v>
                </c:pt>
                <c:pt idx="3247">
                  <c:v>3.194</c:v>
                </c:pt>
                <c:pt idx="3248">
                  <c:v>3.194</c:v>
                </c:pt>
                <c:pt idx="3249">
                  <c:v>3.194</c:v>
                </c:pt>
                <c:pt idx="3250">
                  <c:v>3.194</c:v>
                </c:pt>
                <c:pt idx="3251">
                  <c:v>3.194</c:v>
                </c:pt>
                <c:pt idx="3252">
                  <c:v>3.194</c:v>
                </c:pt>
                <c:pt idx="3253">
                  <c:v>3.194</c:v>
                </c:pt>
                <c:pt idx="3254">
                  <c:v>3.194</c:v>
                </c:pt>
                <c:pt idx="3255">
                  <c:v>3.194</c:v>
                </c:pt>
                <c:pt idx="3256">
                  <c:v>3.1949999999999998</c:v>
                </c:pt>
                <c:pt idx="3257">
                  <c:v>3.1949999999999998</c:v>
                </c:pt>
                <c:pt idx="3258">
                  <c:v>3.1949999999999998</c:v>
                </c:pt>
                <c:pt idx="3259">
                  <c:v>3.1949999999999998</c:v>
                </c:pt>
                <c:pt idx="3260">
                  <c:v>3.1949999999999998</c:v>
                </c:pt>
                <c:pt idx="3261">
                  <c:v>3.1949999999999998</c:v>
                </c:pt>
                <c:pt idx="3262">
                  <c:v>3.1949999999999998</c:v>
                </c:pt>
                <c:pt idx="3263">
                  <c:v>3.1949999999999998</c:v>
                </c:pt>
                <c:pt idx="3264">
                  <c:v>3.1949999999999998</c:v>
                </c:pt>
                <c:pt idx="3265">
                  <c:v>3.1949999999999998</c:v>
                </c:pt>
                <c:pt idx="3266">
                  <c:v>3.1970000000000001</c:v>
                </c:pt>
                <c:pt idx="3267">
                  <c:v>3.1970000000000001</c:v>
                </c:pt>
                <c:pt idx="3268">
                  <c:v>3.1970000000000001</c:v>
                </c:pt>
                <c:pt idx="3269">
                  <c:v>3.1970000000000001</c:v>
                </c:pt>
                <c:pt idx="3270">
                  <c:v>3.202</c:v>
                </c:pt>
                <c:pt idx="3271">
                  <c:v>3.202</c:v>
                </c:pt>
                <c:pt idx="3272">
                  <c:v>3.202</c:v>
                </c:pt>
                <c:pt idx="3273">
                  <c:v>3.202</c:v>
                </c:pt>
                <c:pt idx="3274">
                  <c:v>3.202</c:v>
                </c:pt>
                <c:pt idx="3275">
                  <c:v>3.202</c:v>
                </c:pt>
                <c:pt idx="3276">
                  <c:v>3.202</c:v>
                </c:pt>
                <c:pt idx="3277">
                  <c:v>3.202</c:v>
                </c:pt>
                <c:pt idx="3278">
                  <c:v>3.202</c:v>
                </c:pt>
                <c:pt idx="3279">
                  <c:v>3.202</c:v>
                </c:pt>
                <c:pt idx="3280">
                  <c:v>3.202</c:v>
                </c:pt>
                <c:pt idx="3281">
                  <c:v>3.202</c:v>
                </c:pt>
                <c:pt idx="3282">
                  <c:v>3.202</c:v>
                </c:pt>
                <c:pt idx="3283">
                  <c:v>3.202</c:v>
                </c:pt>
                <c:pt idx="3284">
                  <c:v>3.202</c:v>
                </c:pt>
                <c:pt idx="3285">
                  <c:v>3.202</c:v>
                </c:pt>
                <c:pt idx="3286">
                  <c:v>3.202</c:v>
                </c:pt>
                <c:pt idx="3287">
                  <c:v>3.202</c:v>
                </c:pt>
                <c:pt idx="3288">
                  <c:v>3.202</c:v>
                </c:pt>
                <c:pt idx="3289">
                  <c:v>3.202</c:v>
                </c:pt>
                <c:pt idx="3290">
                  <c:v>3.202</c:v>
                </c:pt>
                <c:pt idx="3291">
                  <c:v>3.202</c:v>
                </c:pt>
                <c:pt idx="3292">
                  <c:v>3.202</c:v>
                </c:pt>
                <c:pt idx="3293">
                  <c:v>3.202</c:v>
                </c:pt>
                <c:pt idx="3294">
                  <c:v>3.202</c:v>
                </c:pt>
                <c:pt idx="3295">
                  <c:v>3.202</c:v>
                </c:pt>
                <c:pt idx="3296">
                  <c:v>3.206</c:v>
                </c:pt>
                <c:pt idx="3297">
                  <c:v>3.21</c:v>
                </c:pt>
                <c:pt idx="3298">
                  <c:v>3.21</c:v>
                </c:pt>
                <c:pt idx="3299">
                  <c:v>3.21</c:v>
                </c:pt>
                <c:pt idx="3300">
                  <c:v>3.2120000000000002</c:v>
                </c:pt>
                <c:pt idx="3301">
                  <c:v>3.214</c:v>
                </c:pt>
                <c:pt idx="3302">
                  <c:v>3.214</c:v>
                </c:pt>
                <c:pt idx="3303">
                  <c:v>3.214</c:v>
                </c:pt>
                <c:pt idx="3304">
                  <c:v>3.214</c:v>
                </c:pt>
                <c:pt idx="3305">
                  <c:v>3.214</c:v>
                </c:pt>
                <c:pt idx="3306">
                  <c:v>3.2160000000000002</c:v>
                </c:pt>
                <c:pt idx="3307">
                  <c:v>3.2170000000000001</c:v>
                </c:pt>
                <c:pt idx="3308">
                  <c:v>3.218</c:v>
                </c:pt>
                <c:pt idx="3309">
                  <c:v>3.218</c:v>
                </c:pt>
                <c:pt idx="3310">
                  <c:v>3.218</c:v>
                </c:pt>
                <c:pt idx="3311">
                  <c:v>3.2229999999999999</c:v>
                </c:pt>
                <c:pt idx="3312">
                  <c:v>3.2229999999999999</c:v>
                </c:pt>
                <c:pt idx="3313">
                  <c:v>3.2229999999999999</c:v>
                </c:pt>
                <c:pt idx="3314">
                  <c:v>3.2229999999999999</c:v>
                </c:pt>
                <c:pt idx="3315">
                  <c:v>3.2229999999999999</c:v>
                </c:pt>
                <c:pt idx="3316">
                  <c:v>3.2229999999999999</c:v>
                </c:pt>
                <c:pt idx="3317">
                  <c:v>3.2229999999999999</c:v>
                </c:pt>
                <c:pt idx="3318">
                  <c:v>3.2229999999999999</c:v>
                </c:pt>
                <c:pt idx="3319">
                  <c:v>3.2250000000000001</c:v>
                </c:pt>
                <c:pt idx="3320">
                  <c:v>3.2250000000000001</c:v>
                </c:pt>
                <c:pt idx="3321">
                  <c:v>3.2250000000000001</c:v>
                </c:pt>
                <c:pt idx="3322">
                  <c:v>3.2309999999999999</c:v>
                </c:pt>
                <c:pt idx="3323">
                  <c:v>3.2309999999999999</c:v>
                </c:pt>
                <c:pt idx="3324">
                  <c:v>3.2309999999999999</c:v>
                </c:pt>
                <c:pt idx="3325">
                  <c:v>3.2309999999999999</c:v>
                </c:pt>
                <c:pt idx="3326">
                  <c:v>3.2320000000000002</c:v>
                </c:pt>
                <c:pt idx="3327">
                  <c:v>3.2320000000000002</c:v>
                </c:pt>
                <c:pt idx="3328">
                  <c:v>3.2320000000000002</c:v>
                </c:pt>
                <c:pt idx="3329">
                  <c:v>3.2320000000000002</c:v>
                </c:pt>
                <c:pt idx="3330">
                  <c:v>3.2320000000000002</c:v>
                </c:pt>
                <c:pt idx="3331">
                  <c:v>3.2320000000000002</c:v>
                </c:pt>
                <c:pt idx="3332">
                  <c:v>3.2320000000000002</c:v>
                </c:pt>
                <c:pt idx="3333">
                  <c:v>3.2370000000000001</c:v>
                </c:pt>
                <c:pt idx="3334">
                  <c:v>3.24</c:v>
                </c:pt>
                <c:pt idx="3335">
                  <c:v>3.24</c:v>
                </c:pt>
                <c:pt idx="3336">
                  <c:v>3.24</c:v>
                </c:pt>
                <c:pt idx="3337">
                  <c:v>3.24</c:v>
                </c:pt>
                <c:pt idx="3338">
                  <c:v>3.24</c:v>
                </c:pt>
                <c:pt idx="3339">
                  <c:v>3.24</c:v>
                </c:pt>
                <c:pt idx="3340">
                  <c:v>3.24</c:v>
                </c:pt>
                <c:pt idx="3341">
                  <c:v>3.24</c:v>
                </c:pt>
                <c:pt idx="3342">
                  <c:v>3.24</c:v>
                </c:pt>
                <c:pt idx="3343">
                  <c:v>3.24</c:v>
                </c:pt>
                <c:pt idx="3344">
                  <c:v>3.24</c:v>
                </c:pt>
                <c:pt idx="3345">
                  <c:v>3.24</c:v>
                </c:pt>
                <c:pt idx="3346">
                  <c:v>3.24</c:v>
                </c:pt>
                <c:pt idx="3347">
                  <c:v>3.24</c:v>
                </c:pt>
                <c:pt idx="3348">
                  <c:v>3.24</c:v>
                </c:pt>
                <c:pt idx="3349">
                  <c:v>3.24</c:v>
                </c:pt>
                <c:pt idx="3350">
                  <c:v>3.24</c:v>
                </c:pt>
                <c:pt idx="3351">
                  <c:v>3.24</c:v>
                </c:pt>
                <c:pt idx="3352">
                  <c:v>3.24</c:v>
                </c:pt>
                <c:pt idx="3353">
                  <c:v>3.24</c:v>
                </c:pt>
                <c:pt idx="3354">
                  <c:v>3.24</c:v>
                </c:pt>
                <c:pt idx="3355">
                  <c:v>3.24</c:v>
                </c:pt>
                <c:pt idx="3356">
                  <c:v>3.24</c:v>
                </c:pt>
                <c:pt idx="3357">
                  <c:v>3.24</c:v>
                </c:pt>
                <c:pt idx="3358">
                  <c:v>3.24</c:v>
                </c:pt>
                <c:pt idx="3359">
                  <c:v>3.24</c:v>
                </c:pt>
                <c:pt idx="3360">
                  <c:v>3.24</c:v>
                </c:pt>
                <c:pt idx="3361">
                  <c:v>3.24</c:v>
                </c:pt>
                <c:pt idx="3362">
                  <c:v>3.24</c:v>
                </c:pt>
                <c:pt idx="3363">
                  <c:v>3.24</c:v>
                </c:pt>
                <c:pt idx="3364">
                  <c:v>3.24</c:v>
                </c:pt>
                <c:pt idx="3365">
                  <c:v>3.24</c:v>
                </c:pt>
                <c:pt idx="3366">
                  <c:v>3.24</c:v>
                </c:pt>
                <c:pt idx="3367">
                  <c:v>3.24</c:v>
                </c:pt>
                <c:pt idx="3368">
                  <c:v>3.24</c:v>
                </c:pt>
                <c:pt idx="3369">
                  <c:v>3.24</c:v>
                </c:pt>
                <c:pt idx="3370">
                  <c:v>3.24</c:v>
                </c:pt>
                <c:pt idx="3371">
                  <c:v>3.24</c:v>
                </c:pt>
                <c:pt idx="3372">
                  <c:v>3.24</c:v>
                </c:pt>
                <c:pt idx="3373">
                  <c:v>3.24</c:v>
                </c:pt>
                <c:pt idx="3374">
                  <c:v>3.24</c:v>
                </c:pt>
                <c:pt idx="3375">
                  <c:v>3.24</c:v>
                </c:pt>
                <c:pt idx="3376">
                  <c:v>3.24</c:v>
                </c:pt>
                <c:pt idx="3377">
                  <c:v>3.24</c:v>
                </c:pt>
                <c:pt idx="3378">
                  <c:v>3.24</c:v>
                </c:pt>
                <c:pt idx="3379">
                  <c:v>3.24</c:v>
                </c:pt>
                <c:pt idx="3380">
                  <c:v>3.24</c:v>
                </c:pt>
                <c:pt idx="3381">
                  <c:v>3.24</c:v>
                </c:pt>
                <c:pt idx="3382">
                  <c:v>3.24</c:v>
                </c:pt>
                <c:pt idx="3383">
                  <c:v>3.24</c:v>
                </c:pt>
                <c:pt idx="3384">
                  <c:v>3.24</c:v>
                </c:pt>
                <c:pt idx="3385">
                  <c:v>3.24</c:v>
                </c:pt>
                <c:pt idx="3386">
                  <c:v>3.24</c:v>
                </c:pt>
                <c:pt idx="3387">
                  <c:v>3.24</c:v>
                </c:pt>
                <c:pt idx="3388">
                  <c:v>3.24</c:v>
                </c:pt>
                <c:pt idx="3389">
                  <c:v>3.2440000000000002</c:v>
                </c:pt>
                <c:pt idx="3390">
                  <c:v>3.2469999999999999</c:v>
                </c:pt>
                <c:pt idx="3391">
                  <c:v>3.2469999999999999</c:v>
                </c:pt>
                <c:pt idx="3392">
                  <c:v>3.2469999999999999</c:v>
                </c:pt>
                <c:pt idx="3393">
                  <c:v>3.2469999999999999</c:v>
                </c:pt>
                <c:pt idx="3394">
                  <c:v>3.2480000000000002</c:v>
                </c:pt>
                <c:pt idx="3395">
                  <c:v>3.2490000000000001</c:v>
                </c:pt>
                <c:pt idx="3396">
                  <c:v>3.2549999999999999</c:v>
                </c:pt>
                <c:pt idx="3397">
                  <c:v>3.2549999999999999</c:v>
                </c:pt>
                <c:pt idx="3398">
                  <c:v>3.2549999999999999</c:v>
                </c:pt>
                <c:pt idx="3399">
                  <c:v>3.2549999999999999</c:v>
                </c:pt>
                <c:pt idx="3400">
                  <c:v>3.2570000000000001</c:v>
                </c:pt>
                <c:pt idx="3401">
                  <c:v>3.2570000000000001</c:v>
                </c:pt>
                <c:pt idx="3402">
                  <c:v>3.2570000000000001</c:v>
                </c:pt>
                <c:pt idx="3403">
                  <c:v>3.2570000000000001</c:v>
                </c:pt>
                <c:pt idx="3404">
                  <c:v>3.2610000000000001</c:v>
                </c:pt>
                <c:pt idx="3405">
                  <c:v>3.2650000000000001</c:v>
                </c:pt>
                <c:pt idx="3406">
                  <c:v>3.2650000000000001</c:v>
                </c:pt>
                <c:pt idx="3407">
                  <c:v>3.2650000000000001</c:v>
                </c:pt>
                <c:pt idx="3408">
                  <c:v>3.2650000000000001</c:v>
                </c:pt>
                <c:pt idx="3409">
                  <c:v>3.2650000000000001</c:v>
                </c:pt>
                <c:pt idx="3410">
                  <c:v>3.2650000000000001</c:v>
                </c:pt>
                <c:pt idx="3411">
                  <c:v>3.2650000000000001</c:v>
                </c:pt>
                <c:pt idx="3412">
                  <c:v>3.2650000000000001</c:v>
                </c:pt>
                <c:pt idx="3413">
                  <c:v>3.2650000000000001</c:v>
                </c:pt>
                <c:pt idx="3414">
                  <c:v>3.2650000000000001</c:v>
                </c:pt>
                <c:pt idx="3415">
                  <c:v>3.2650000000000001</c:v>
                </c:pt>
                <c:pt idx="3416">
                  <c:v>3.2650000000000001</c:v>
                </c:pt>
                <c:pt idx="3417">
                  <c:v>3.27</c:v>
                </c:pt>
                <c:pt idx="3418">
                  <c:v>3.27</c:v>
                </c:pt>
                <c:pt idx="3419">
                  <c:v>3.27</c:v>
                </c:pt>
                <c:pt idx="3420">
                  <c:v>3.27</c:v>
                </c:pt>
                <c:pt idx="3421">
                  <c:v>3.27</c:v>
                </c:pt>
                <c:pt idx="3422">
                  <c:v>3.2709999999999999</c:v>
                </c:pt>
                <c:pt idx="3423">
                  <c:v>3.274</c:v>
                </c:pt>
                <c:pt idx="3424">
                  <c:v>3.274</c:v>
                </c:pt>
                <c:pt idx="3425">
                  <c:v>3.274</c:v>
                </c:pt>
                <c:pt idx="3426">
                  <c:v>3.274</c:v>
                </c:pt>
                <c:pt idx="3427">
                  <c:v>3.274</c:v>
                </c:pt>
                <c:pt idx="3428">
                  <c:v>3.274</c:v>
                </c:pt>
                <c:pt idx="3429">
                  <c:v>3.274</c:v>
                </c:pt>
                <c:pt idx="3430">
                  <c:v>3.274</c:v>
                </c:pt>
                <c:pt idx="3431">
                  <c:v>3.274</c:v>
                </c:pt>
                <c:pt idx="3432">
                  <c:v>3.274</c:v>
                </c:pt>
                <c:pt idx="3433">
                  <c:v>3.274</c:v>
                </c:pt>
                <c:pt idx="3434">
                  <c:v>3.274</c:v>
                </c:pt>
                <c:pt idx="3435">
                  <c:v>3.274</c:v>
                </c:pt>
                <c:pt idx="3436">
                  <c:v>3.274</c:v>
                </c:pt>
                <c:pt idx="3437">
                  <c:v>3.274</c:v>
                </c:pt>
                <c:pt idx="3438">
                  <c:v>3.274</c:v>
                </c:pt>
                <c:pt idx="3439">
                  <c:v>3.274</c:v>
                </c:pt>
                <c:pt idx="3440">
                  <c:v>3.274</c:v>
                </c:pt>
                <c:pt idx="3441">
                  <c:v>3.274</c:v>
                </c:pt>
                <c:pt idx="3442">
                  <c:v>3.274</c:v>
                </c:pt>
                <c:pt idx="3443">
                  <c:v>3.274</c:v>
                </c:pt>
                <c:pt idx="3444">
                  <c:v>3.274</c:v>
                </c:pt>
                <c:pt idx="3445">
                  <c:v>3.274</c:v>
                </c:pt>
                <c:pt idx="3446">
                  <c:v>3.274</c:v>
                </c:pt>
                <c:pt idx="3447">
                  <c:v>3.274</c:v>
                </c:pt>
                <c:pt idx="3448">
                  <c:v>3.274</c:v>
                </c:pt>
                <c:pt idx="3449">
                  <c:v>3.274</c:v>
                </c:pt>
                <c:pt idx="3450">
                  <c:v>3.274</c:v>
                </c:pt>
                <c:pt idx="3451">
                  <c:v>3.274</c:v>
                </c:pt>
                <c:pt idx="3452">
                  <c:v>3.274</c:v>
                </c:pt>
                <c:pt idx="3453">
                  <c:v>3.274</c:v>
                </c:pt>
                <c:pt idx="3454">
                  <c:v>3.274</c:v>
                </c:pt>
                <c:pt idx="3455">
                  <c:v>3.274</c:v>
                </c:pt>
                <c:pt idx="3456">
                  <c:v>3.274</c:v>
                </c:pt>
                <c:pt idx="3457">
                  <c:v>3.274</c:v>
                </c:pt>
                <c:pt idx="3458">
                  <c:v>3.274</c:v>
                </c:pt>
                <c:pt idx="3459">
                  <c:v>3.274</c:v>
                </c:pt>
                <c:pt idx="3460">
                  <c:v>3.274</c:v>
                </c:pt>
                <c:pt idx="3461">
                  <c:v>3.274</c:v>
                </c:pt>
                <c:pt idx="3462">
                  <c:v>3.274</c:v>
                </c:pt>
                <c:pt idx="3463">
                  <c:v>3.2759999999999998</c:v>
                </c:pt>
                <c:pt idx="3464">
                  <c:v>3.278</c:v>
                </c:pt>
                <c:pt idx="3465">
                  <c:v>3.278</c:v>
                </c:pt>
                <c:pt idx="3466">
                  <c:v>3.278</c:v>
                </c:pt>
                <c:pt idx="3467">
                  <c:v>3.278</c:v>
                </c:pt>
                <c:pt idx="3468">
                  <c:v>3.278</c:v>
                </c:pt>
                <c:pt idx="3469">
                  <c:v>3.278</c:v>
                </c:pt>
                <c:pt idx="3470">
                  <c:v>3.278</c:v>
                </c:pt>
                <c:pt idx="3471">
                  <c:v>3.278</c:v>
                </c:pt>
                <c:pt idx="3472">
                  <c:v>3.278</c:v>
                </c:pt>
                <c:pt idx="3473">
                  <c:v>3.278</c:v>
                </c:pt>
                <c:pt idx="3474">
                  <c:v>3.278</c:v>
                </c:pt>
                <c:pt idx="3475">
                  <c:v>3.278</c:v>
                </c:pt>
                <c:pt idx="3476">
                  <c:v>3.278</c:v>
                </c:pt>
                <c:pt idx="3477">
                  <c:v>3.278</c:v>
                </c:pt>
                <c:pt idx="3478">
                  <c:v>3.278</c:v>
                </c:pt>
                <c:pt idx="3479">
                  <c:v>3.278</c:v>
                </c:pt>
                <c:pt idx="3480">
                  <c:v>3.278</c:v>
                </c:pt>
                <c:pt idx="3481">
                  <c:v>3.278</c:v>
                </c:pt>
                <c:pt idx="3482">
                  <c:v>3.278</c:v>
                </c:pt>
                <c:pt idx="3483">
                  <c:v>3.278</c:v>
                </c:pt>
                <c:pt idx="3484">
                  <c:v>3.278</c:v>
                </c:pt>
                <c:pt idx="3485">
                  <c:v>3.278</c:v>
                </c:pt>
                <c:pt idx="3486">
                  <c:v>3.278</c:v>
                </c:pt>
                <c:pt idx="3487">
                  <c:v>3.282</c:v>
                </c:pt>
                <c:pt idx="3488">
                  <c:v>3.282</c:v>
                </c:pt>
                <c:pt idx="3489">
                  <c:v>3.282</c:v>
                </c:pt>
                <c:pt idx="3490">
                  <c:v>3.282</c:v>
                </c:pt>
                <c:pt idx="3491">
                  <c:v>3.282</c:v>
                </c:pt>
                <c:pt idx="3492">
                  <c:v>3.282</c:v>
                </c:pt>
                <c:pt idx="3493">
                  <c:v>3.282</c:v>
                </c:pt>
                <c:pt idx="3494">
                  <c:v>3.282</c:v>
                </c:pt>
                <c:pt idx="3495">
                  <c:v>3.282</c:v>
                </c:pt>
                <c:pt idx="3496">
                  <c:v>3.282</c:v>
                </c:pt>
                <c:pt idx="3497">
                  <c:v>3.282</c:v>
                </c:pt>
                <c:pt idx="3498">
                  <c:v>3.282</c:v>
                </c:pt>
                <c:pt idx="3499">
                  <c:v>3.282</c:v>
                </c:pt>
                <c:pt idx="3500">
                  <c:v>3.282</c:v>
                </c:pt>
                <c:pt idx="3501">
                  <c:v>3.282</c:v>
                </c:pt>
                <c:pt idx="3502">
                  <c:v>3.282</c:v>
                </c:pt>
                <c:pt idx="3503">
                  <c:v>3.282</c:v>
                </c:pt>
                <c:pt idx="3504">
                  <c:v>3.282</c:v>
                </c:pt>
                <c:pt idx="3505">
                  <c:v>3.282</c:v>
                </c:pt>
                <c:pt idx="3506">
                  <c:v>3.282</c:v>
                </c:pt>
                <c:pt idx="3507">
                  <c:v>3.282</c:v>
                </c:pt>
                <c:pt idx="3508">
                  <c:v>3.282</c:v>
                </c:pt>
                <c:pt idx="3509">
                  <c:v>3.282</c:v>
                </c:pt>
                <c:pt idx="3510">
                  <c:v>3.282</c:v>
                </c:pt>
                <c:pt idx="3511">
                  <c:v>3.282</c:v>
                </c:pt>
                <c:pt idx="3512">
                  <c:v>3.282</c:v>
                </c:pt>
                <c:pt idx="3513">
                  <c:v>3.2829999999999999</c:v>
                </c:pt>
                <c:pt idx="3514">
                  <c:v>3.2850000000000001</c:v>
                </c:pt>
                <c:pt idx="3515">
                  <c:v>3.2850000000000001</c:v>
                </c:pt>
                <c:pt idx="3516">
                  <c:v>3.2850000000000001</c:v>
                </c:pt>
                <c:pt idx="3517">
                  <c:v>3.2850000000000001</c:v>
                </c:pt>
                <c:pt idx="3518">
                  <c:v>3.2850000000000001</c:v>
                </c:pt>
                <c:pt idx="3519">
                  <c:v>3.2850000000000001</c:v>
                </c:pt>
                <c:pt idx="3520">
                  <c:v>3.2850000000000001</c:v>
                </c:pt>
                <c:pt idx="3521">
                  <c:v>3.2850000000000001</c:v>
                </c:pt>
                <c:pt idx="3522">
                  <c:v>3.2850000000000001</c:v>
                </c:pt>
                <c:pt idx="3523">
                  <c:v>3.2850000000000001</c:v>
                </c:pt>
                <c:pt idx="3524">
                  <c:v>3.2850000000000001</c:v>
                </c:pt>
                <c:pt idx="3525">
                  <c:v>3.2850000000000001</c:v>
                </c:pt>
                <c:pt idx="3526">
                  <c:v>3.2850000000000001</c:v>
                </c:pt>
                <c:pt idx="3527">
                  <c:v>3.2850000000000001</c:v>
                </c:pt>
                <c:pt idx="3528">
                  <c:v>3.2850000000000001</c:v>
                </c:pt>
                <c:pt idx="3529">
                  <c:v>3.2850000000000001</c:v>
                </c:pt>
                <c:pt idx="3530">
                  <c:v>3.2850000000000001</c:v>
                </c:pt>
                <c:pt idx="3531">
                  <c:v>3.2850000000000001</c:v>
                </c:pt>
                <c:pt idx="3532">
                  <c:v>3.2850000000000001</c:v>
                </c:pt>
                <c:pt idx="3533">
                  <c:v>3.2850000000000001</c:v>
                </c:pt>
                <c:pt idx="3534">
                  <c:v>3.2850000000000001</c:v>
                </c:pt>
                <c:pt idx="3535">
                  <c:v>3.2850000000000001</c:v>
                </c:pt>
                <c:pt idx="3536">
                  <c:v>3.2850000000000001</c:v>
                </c:pt>
                <c:pt idx="3537">
                  <c:v>3.2850000000000001</c:v>
                </c:pt>
                <c:pt idx="3538">
                  <c:v>3.2850000000000001</c:v>
                </c:pt>
                <c:pt idx="3539">
                  <c:v>3.2850000000000001</c:v>
                </c:pt>
                <c:pt idx="3540">
                  <c:v>3.2850000000000001</c:v>
                </c:pt>
                <c:pt idx="3541">
                  <c:v>3.2850000000000001</c:v>
                </c:pt>
                <c:pt idx="3542">
                  <c:v>3.2850000000000001</c:v>
                </c:pt>
                <c:pt idx="3543">
                  <c:v>3.2850000000000001</c:v>
                </c:pt>
                <c:pt idx="3544">
                  <c:v>3.2850000000000001</c:v>
                </c:pt>
                <c:pt idx="3545">
                  <c:v>3.2850000000000001</c:v>
                </c:pt>
                <c:pt idx="3546">
                  <c:v>3.2850000000000001</c:v>
                </c:pt>
                <c:pt idx="3547">
                  <c:v>3.2850000000000001</c:v>
                </c:pt>
                <c:pt idx="3548">
                  <c:v>3.2850000000000001</c:v>
                </c:pt>
                <c:pt idx="3549">
                  <c:v>3.2850000000000001</c:v>
                </c:pt>
                <c:pt idx="3550">
                  <c:v>3.2850000000000001</c:v>
                </c:pt>
                <c:pt idx="3551">
                  <c:v>3.2850000000000001</c:v>
                </c:pt>
                <c:pt idx="3552">
                  <c:v>3.2850000000000001</c:v>
                </c:pt>
                <c:pt idx="3553">
                  <c:v>3.2850000000000001</c:v>
                </c:pt>
                <c:pt idx="3554">
                  <c:v>3.2850000000000001</c:v>
                </c:pt>
                <c:pt idx="3555">
                  <c:v>3.2850000000000001</c:v>
                </c:pt>
                <c:pt idx="3556">
                  <c:v>3.2850000000000001</c:v>
                </c:pt>
                <c:pt idx="3557">
                  <c:v>3.2850000000000001</c:v>
                </c:pt>
                <c:pt idx="3558">
                  <c:v>3.2850000000000001</c:v>
                </c:pt>
                <c:pt idx="3559">
                  <c:v>3.2850000000000001</c:v>
                </c:pt>
                <c:pt idx="3560">
                  <c:v>3.2850000000000001</c:v>
                </c:pt>
                <c:pt idx="3561">
                  <c:v>3.2850000000000001</c:v>
                </c:pt>
                <c:pt idx="3562">
                  <c:v>3.286</c:v>
                </c:pt>
                <c:pt idx="3563">
                  <c:v>3.286</c:v>
                </c:pt>
                <c:pt idx="3564">
                  <c:v>3.286</c:v>
                </c:pt>
                <c:pt idx="3565">
                  <c:v>3.2909999999999999</c:v>
                </c:pt>
                <c:pt idx="3566">
                  <c:v>3.2909999999999999</c:v>
                </c:pt>
                <c:pt idx="3567">
                  <c:v>3.2909999999999999</c:v>
                </c:pt>
                <c:pt idx="3568">
                  <c:v>3.2909999999999999</c:v>
                </c:pt>
                <c:pt idx="3569">
                  <c:v>3.2909999999999999</c:v>
                </c:pt>
                <c:pt idx="3570">
                  <c:v>3.2909999999999999</c:v>
                </c:pt>
                <c:pt idx="3571">
                  <c:v>3.2909999999999999</c:v>
                </c:pt>
                <c:pt idx="3572">
                  <c:v>3.2909999999999999</c:v>
                </c:pt>
                <c:pt idx="3573">
                  <c:v>3.2909999999999999</c:v>
                </c:pt>
                <c:pt idx="3574">
                  <c:v>3.2909999999999999</c:v>
                </c:pt>
                <c:pt idx="3575">
                  <c:v>3.2909999999999999</c:v>
                </c:pt>
                <c:pt idx="3576">
                  <c:v>3.2909999999999999</c:v>
                </c:pt>
                <c:pt idx="3577">
                  <c:v>3.2909999999999999</c:v>
                </c:pt>
                <c:pt idx="3578">
                  <c:v>3.2930000000000001</c:v>
                </c:pt>
                <c:pt idx="3579">
                  <c:v>3.2930000000000001</c:v>
                </c:pt>
                <c:pt idx="3580">
                  <c:v>3.2930000000000001</c:v>
                </c:pt>
                <c:pt idx="3581">
                  <c:v>3.2930000000000001</c:v>
                </c:pt>
                <c:pt idx="3582">
                  <c:v>3.2930000000000001</c:v>
                </c:pt>
                <c:pt idx="3583">
                  <c:v>3.2930000000000001</c:v>
                </c:pt>
                <c:pt idx="3584">
                  <c:v>3.2930000000000001</c:v>
                </c:pt>
                <c:pt idx="3585">
                  <c:v>3.2930000000000001</c:v>
                </c:pt>
                <c:pt idx="3586">
                  <c:v>3.2930000000000001</c:v>
                </c:pt>
                <c:pt idx="3587">
                  <c:v>3.2930000000000001</c:v>
                </c:pt>
                <c:pt idx="3588">
                  <c:v>3.2930000000000001</c:v>
                </c:pt>
                <c:pt idx="3589">
                  <c:v>3.2930000000000001</c:v>
                </c:pt>
                <c:pt idx="3590">
                  <c:v>3.2930000000000001</c:v>
                </c:pt>
                <c:pt idx="3591">
                  <c:v>3.2930000000000001</c:v>
                </c:pt>
                <c:pt idx="3592">
                  <c:v>3.2930000000000001</c:v>
                </c:pt>
                <c:pt idx="3593">
                  <c:v>3.2930000000000001</c:v>
                </c:pt>
                <c:pt idx="3594">
                  <c:v>3.2930000000000001</c:v>
                </c:pt>
                <c:pt idx="3595">
                  <c:v>3.2930000000000001</c:v>
                </c:pt>
                <c:pt idx="3596">
                  <c:v>3.2930000000000001</c:v>
                </c:pt>
                <c:pt idx="3597">
                  <c:v>3.2930000000000001</c:v>
                </c:pt>
                <c:pt idx="3598">
                  <c:v>3.2930000000000001</c:v>
                </c:pt>
                <c:pt idx="3599">
                  <c:v>3.2930000000000001</c:v>
                </c:pt>
                <c:pt idx="3600">
                  <c:v>3.2930000000000001</c:v>
                </c:pt>
                <c:pt idx="3601">
                  <c:v>3.2930000000000001</c:v>
                </c:pt>
                <c:pt idx="3602">
                  <c:v>3.2930000000000001</c:v>
                </c:pt>
                <c:pt idx="3603">
                  <c:v>3.2930000000000001</c:v>
                </c:pt>
                <c:pt idx="3604">
                  <c:v>3.2930000000000001</c:v>
                </c:pt>
                <c:pt idx="3605">
                  <c:v>3.2930000000000001</c:v>
                </c:pt>
                <c:pt idx="3606">
                  <c:v>3.2989999999999999</c:v>
                </c:pt>
                <c:pt idx="3607">
                  <c:v>3.2989999999999999</c:v>
                </c:pt>
                <c:pt idx="3608">
                  <c:v>3.3</c:v>
                </c:pt>
                <c:pt idx="3609">
                  <c:v>3.3</c:v>
                </c:pt>
                <c:pt idx="3610">
                  <c:v>3.3</c:v>
                </c:pt>
                <c:pt idx="3611">
                  <c:v>3.3</c:v>
                </c:pt>
                <c:pt idx="3612">
                  <c:v>3.3</c:v>
                </c:pt>
                <c:pt idx="3613">
                  <c:v>3.3010000000000002</c:v>
                </c:pt>
                <c:pt idx="3614">
                  <c:v>3.3010000000000002</c:v>
                </c:pt>
                <c:pt idx="3615">
                  <c:v>3.3079999999999998</c:v>
                </c:pt>
                <c:pt idx="3616">
                  <c:v>3.3079999999999998</c:v>
                </c:pt>
                <c:pt idx="3617">
                  <c:v>3.3079999999999998</c:v>
                </c:pt>
                <c:pt idx="3618">
                  <c:v>3.3079999999999998</c:v>
                </c:pt>
                <c:pt idx="3619">
                  <c:v>3.31</c:v>
                </c:pt>
                <c:pt idx="3620">
                  <c:v>3.3159999999999998</c:v>
                </c:pt>
                <c:pt idx="3621">
                  <c:v>3.3159999999999998</c:v>
                </c:pt>
                <c:pt idx="3622">
                  <c:v>3.3159999999999998</c:v>
                </c:pt>
                <c:pt idx="3623">
                  <c:v>3.3159999999999998</c:v>
                </c:pt>
                <c:pt idx="3624">
                  <c:v>3.3170000000000002</c:v>
                </c:pt>
                <c:pt idx="3625">
                  <c:v>3.3170000000000002</c:v>
                </c:pt>
                <c:pt idx="3626">
                  <c:v>3.323</c:v>
                </c:pt>
                <c:pt idx="3627">
                  <c:v>3.323</c:v>
                </c:pt>
                <c:pt idx="3628">
                  <c:v>3.323</c:v>
                </c:pt>
                <c:pt idx="3629">
                  <c:v>3.3250000000000002</c:v>
                </c:pt>
                <c:pt idx="3630">
                  <c:v>3.3250000000000002</c:v>
                </c:pt>
                <c:pt idx="3631">
                  <c:v>3.3250000000000002</c:v>
                </c:pt>
                <c:pt idx="3632">
                  <c:v>3.3250000000000002</c:v>
                </c:pt>
                <c:pt idx="3633">
                  <c:v>3.3250000000000002</c:v>
                </c:pt>
                <c:pt idx="3634">
                  <c:v>3.3250000000000002</c:v>
                </c:pt>
                <c:pt idx="3635">
                  <c:v>3.3250000000000002</c:v>
                </c:pt>
                <c:pt idx="3636">
                  <c:v>3.3250000000000002</c:v>
                </c:pt>
                <c:pt idx="3637">
                  <c:v>3.3250000000000002</c:v>
                </c:pt>
                <c:pt idx="3638">
                  <c:v>3.3250000000000002</c:v>
                </c:pt>
                <c:pt idx="3639">
                  <c:v>3.3250000000000002</c:v>
                </c:pt>
                <c:pt idx="3640">
                  <c:v>3.3250000000000002</c:v>
                </c:pt>
                <c:pt idx="3641">
                  <c:v>3.331</c:v>
                </c:pt>
                <c:pt idx="3642">
                  <c:v>3.331</c:v>
                </c:pt>
                <c:pt idx="3643">
                  <c:v>3.331</c:v>
                </c:pt>
                <c:pt idx="3644">
                  <c:v>3.331</c:v>
                </c:pt>
                <c:pt idx="3645">
                  <c:v>3.331</c:v>
                </c:pt>
                <c:pt idx="3646">
                  <c:v>3.331</c:v>
                </c:pt>
                <c:pt idx="3647">
                  <c:v>3.331</c:v>
                </c:pt>
                <c:pt idx="3648">
                  <c:v>3.331</c:v>
                </c:pt>
                <c:pt idx="3649">
                  <c:v>3.331</c:v>
                </c:pt>
                <c:pt idx="3650">
                  <c:v>3.331</c:v>
                </c:pt>
                <c:pt idx="3651">
                  <c:v>3.331</c:v>
                </c:pt>
                <c:pt idx="3652">
                  <c:v>3.331</c:v>
                </c:pt>
                <c:pt idx="3653">
                  <c:v>3.331</c:v>
                </c:pt>
                <c:pt idx="3654">
                  <c:v>3.331</c:v>
                </c:pt>
                <c:pt idx="3655">
                  <c:v>3.331</c:v>
                </c:pt>
                <c:pt idx="3656">
                  <c:v>3.331</c:v>
                </c:pt>
                <c:pt idx="3657">
                  <c:v>3.331</c:v>
                </c:pt>
                <c:pt idx="3658">
                  <c:v>3.331</c:v>
                </c:pt>
                <c:pt idx="3659">
                  <c:v>3.331</c:v>
                </c:pt>
                <c:pt idx="3660">
                  <c:v>3.331</c:v>
                </c:pt>
                <c:pt idx="3661">
                  <c:v>3.331</c:v>
                </c:pt>
                <c:pt idx="3662">
                  <c:v>3.331</c:v>
                </c:pt>
                <c:pt idx="3663">
                  <c:v>3.331</c:v>
                </c:pt>
                <c:pt idx="3664">
                  <c:v>3.331</c:v>
                </c:pt>
                <c:pt idx="3665">
                  <c:v>3.331</c:v>
                </c:pt>
                <c:pt idx="3666">
                  <c:v>3.331</c:v>
                </c:pt>
                <c:pt idx="3667">
                  <c:v>3.331</c:v>
                </c:pt>
                <c:pt idx="3668">
                  <c:v>3.331</c:v>
                </c:pt>
                <c:pt idx="3669">
                  <c:v>3.331</c:v>
                </c:pt>
                <c:pt idx="3670">
                  <c:v>3.331</c:v>
                </c:pt>
                <c:pt idx="3671">
                  <c:v>3.331</c:v>
                </c:pt>
                <c:pt idx="3672">
                  <c:v>3.331</c:v>
                </c:pt>
                <c:pt idx="3673">
                  <c:v>3.331</c:v>
                </c:pt>
                <c:pt idx="3674">
                  <c:v>3.331</c:v>
                </c:pt>
                <c:pt idx="3675">
                  <c:v>3.331</c:v>
                </c:pt>
                <c:pt idx="3676">
                  <c:v>3.331</c:v>
                </c:pt>
                <c:pt idx="3677">
                  <c:v>3.331</c:v>
                </c:pt>
                <c:pt idx="3678">
                  <c:v>3.331</c:v>
                </c:pt>
                <c:pt idx="3679">
                  <c:v>3.331</c:v>
                </c:pt>
                <c:pt idx="3680">
                  <c:v>3.3319999999999999</c:v>
                </c:pt>
                <c:pt idx="3681">
                  <c:v>3.3340000000000001</c:v>
                </c:pt>
                <c:pt idx="3682">
                  <c:v>3.3340000000000001</c:v>
                </c:pt>
                <c:pt idx="3683">
                  <c:v>3.3340000000000001</c:v>
                </c:pt>
                <c:pt idx="3684">
                  <c:v>3.3340000000000001</c:v>
                </c:pt>
                <c:pt idx="3685">
                  <c:v>3.3340000000000001</c:v>
                </c:pt>
                <c:pt idx="3686">
                  <c:v>3.335</c:v>
                </c:pt>
                <c:pt idx="3687">
                  <c:v>3.3359999999999999</c:v>
                </c:pt>
                <c:pt idx="3688">
                  <c:v>3.3370000000000002</c:v>
                </c:pt>
                <c:pt idx="3689">
                  <c:v>3.3370000000000002</c:v>
                </c:pt>
                <c:pt idx="3690">
                  <c:v>3.339</c:v>
                </c:pt>
                <c:pt idx="3691">
                  <c:v>3.339</c:v>
                </c:pt>
                <c:pt idx="3692">
                  <c:v>3.339</c:v>
                </c:pt>
                <c:pt idx="3693">
                  <c:v>3.339</c:v>
                </c:pt>
                <c:pt idx="3694">
                  <c:v>3.34</c:v>
                </c:pt>
                <c:pt idx="3695">
                  <c:v>3.3420000000000001</c:v>
                </c:pt>
                <c:pt idx="3696">
                  <c:v>3.3420000000000001</c:v>
                </c:pt>
                <c:pt idx="3697">
                  <c:v>3.343</c:v>
                </c:pt>
                <c:pt idx="3698">
                  <c:v>3.3460000000000001</c:v>
                </c:pt>
                <c:pt idx="3699">
                  <c:v>3.3460000000000001</c:v>
                </c:pt>
                <c:pt idx="3700">
                  <c:v>3.3460000000000001</c:v>
                </c:pt>
                <c:pt idx="3701">
                  <c:v>3.351</c:v>
                </c:pt>
                <c:pt idx="3702">
                  <c:v>3.3519999999999999</c:v>
                </c:pt>
                <c:pt idx="3703">
                  <c:v>3.3540000000000001</c:v>
                </c:pt>
                <c:pt idx="3704">
                  <c:v>3.3540000000000001</c:v>
                </c:pt>
                <c:pt idx="3705">
                  <c:v>3.3540000000000001</c:v>
                </c:pt>
                <c:pt idx="3706">
                  <c:v>3.3540000000000001</c:v>
                </c:pt>
                <c:pt idx="3707">
                  <c:v>3.3540000000000001</c:v>
                </c:pt>
                <c:pt idx="3708">
                  <c:v>3.359</c:v>
                </c:pt>
                <c:pt idx="3709">
                  <c:v>3.359</c:v>
                </c:pt>
                <c:pt idx="3710">
                  <c:v>3.359</c:v>
                </c:pt>
                <c:pt idx="3711">
                  <c:v>3.359</c:v>
                </c:pt>
                <c:pt idx="3712">
                  <c:v>3.36</c:v>
                </c:pt>
                <c:pt idx="3713">
                  <c:v>3.36</c:v>
                </c:pt>
                <c:pt idx="3714">
                  <c:v>3.3610000000000002</c:v>
                </c:pt>
                <c:pt idx="3715">
                  <c:v>3.3620000000000001</c:v>
                </c:pt>
                <c:pt idx="3716">
                  <c:v>3.3620000000000001</c:v>
                </c:pt>
                <c:pt idx="3717">
                  <c:v>3.3620000000000001</c:v>
                </c:pt>
                <c:pt idx="3718">
                  <c:v>3.3679999999999999</c:v>
                </c:pt>
                <c:pt idx="3719">
                  <c:v>3.3679999999999999</c:v>
                </c:pt>
                <c:pt idx="3720">
                  <c:v>3.3679999999999999</c:v>
                </c:pt>
                <c:pt idx="3721">
                  <c:v>3.3679999999999999</c:v>
                </c:pt>
                <c:pt idx="3722">
                  <c:v>3.3679999999999999</c:v>
                </c:pt>
                <c:pt idx="3723">
                  <c:v>3.3679999999999999</c:v>
                </c:pt>
                <c:pt idx="3724">
                  <c:v>3.3679999999999999</c:v>
                </c:pt>
                <c:pt idx="3725">
                  <c:v>3.3679999999999999</c:v>
                </c:pt>
                <c:pt idx="3726">
                  <c:v>3.3679999999999999</c:v>
                </c:pt>
                <c:pt idx="3727">
                  <c:v>3.3679999999999999</c:v>
                </c:pt>
                <c:pt idx="3728">
                  <c:v>3.3679999999999999</c:v>
                </c:pt>
                <c:pt idx="3729">
                  <c:v>3.3679999999999999</c:v>
                </c:pt>
                <c:pt idx="3730">
                  <c:v>3.3679999999999999</c:v>
                </c:pt>
                <c:pt idx="3731">
                  <c:v>3.3679999999999999</c:v>
                </c:pt>
                <c:pt idx="3732">
                  <c:v>3.3679999999999999</c:v>
                </c:pt>
                <c:pt idx="3733">
                  <c:v>3.3679999999999999</c:v>
                </c:pt>
                <c:pt idx="3734">
                  <c:v>3.3679999999999999</c:v>
                </c:pt>
                <c:pt idx="3735">
                  <c:v>3.3690000000000002</c:v>
                </c:pt>
                <c:pt idx="3736">
                  <c:v>3.3690000000000002</c:v>
                </c:pt>
                <c:pt idx="3737">
                  <c:v>3.3690000000000002</c:v>
                </c:pt>
                <c:pt idx="3738">
                  <c:v>3.3690000000000002</c:v>
                </c:pt>
                <c:pt idx="3739">
                  <c:v>3.3690000000000002</c:v>
                </c:pt>
                <c:pt idx="3740">
                  <c:v>3.3690000000000002</c:v>
                </c:pt>
                <c:pt idx="3741">
                  <c:v>3.3690000000000002</c:v>
                </c:pt>
                <c:pt idx="3742">
                  <c:v>3.3690000000000002</c:v>
                </c:pt>
                <c:pt idx="3743">
                  <c:v>3.3690000000000002</c:v>
                </c:pt>
                <c:pt idx="3744">
                  <c:v>3.3690000000000002</c:v>
                </c:pt>
                <c:pt idx="3745">
                  <c:v>3.3690000000000002</c:v>
                </c:pt>
                <c:pt idx="3746">
                  <c:v>3.3690000000000002</c:v>
                </c:pt>
                <c:pt idx="3747">
                  <c:v>3.3690000000000002</c:v>
                </c:pt>
                <c:pt idx="3748">
                  <c:v>3.3690000000000002</c:v>
                </c:pt>
                <c:pt idx="3749">
                  <c:v>3.3690000000000002</c:v>
                </c:pt>
                <c:pt idx="3750">
                  <c:v>3.3690000000000002</c:v>
                </c:pt>
                <c:pt idx="3751">
                  <c:v>3.3690000000000002</c:v>
                </c:pt>
                <c:pt idx="3752">
                  <c:v>3.3690000000000002</c:v>
                </c:pt>
                <c:pt idx="3753">
                  <c:v>3.3690000000000002</c:v>
                </c:pt>
                <c:pt idx="3754">
                  <c:v>3.3690000000000002</c:v>
                </c:pt>
                <c:pt idx="3755">
                  <c:v>3.3690000000000002</c:v>
                </c:pt>
                <c:pt idx="3756">
                  <c:v>3.3690000000000002</c:v>
                </c:pt>
                <c:pt idx="3757">
                  <c:v>3.3690000000000002</c:v>
                </c:pt>
                <c:pt idx="3758">
                  <c:v>3.3690000000000002</c:v>
                </c:pt>
                <c:pt idx="3759">
                  <c:v>3.3690000000000002</c:v>
                </c:pt>
                <c:pt idx="3760">
                  <c:v>3.3690000000000002</c:v>
                </c:pt>
                <c:pt idx="3761">
                  <c:v>3.3690000000000002</c:v>
                </c:pt>
                <c:pt idx="3762">
                  <c:v>3.3719999999999999</c:v>
                </c:pt>
                <c:pt idx="3763">
                  <c:v>3.3769999999999998</c:v>
                </c:pt>
                <c:pt idx="3764">
                  <c:v>3.3769999999999998</c:v>
                </c:pt>
                <c:pt idx="3765">
                  <c:v>3.3769999999999998</c:v>
                </c:pt>
                <c:pt idx="3766">
                  <c:v>3.3769999999999998</c:v>
                </c:pt>
                <c:pt idx="3767">
                  <c:v>3.3769999999999998</c:v>
                </c:pt>
                <c:pt idx="3768">
                  <c:v>3.3769999999999998</c:v>
                </c:pt>
                <c:pt idx="3769">
                  <c:v>3.3769999999999998</c:v>
                </c:pt>
                <c:pt idx="3770">
                  <c:v>3.3769999999999998</c:v>
                </c:pt>
                <c:pt idx="3771">
                  <c:v>3.3769999999999998</c:v>
                </c:pt>
                <c:pt idx="3772">
                  <c:v>3.3769999999999998</c:v>
                </c:pt>
                <c:pt idx="3773">
                  <c:v>3.3769999999999998</c:v>
                </c:pt>
                <c:pt idx="3774">
                  <c:v>3.3769999999999998</c:v>
                </c:pt>
                <c:pt idx="3775">
                  <c:v>3.3769999999999998</c:v>
                </c:pt>
                <c:pt idx="3776">
                  <c:v>3.3769999999999998</c:v>
                </c:pt>
                <c:pt idx="3777">
                  <c:v>3.3769999999999998</c:v>
                </c:pt>
                <c:pt idx="3778">
                  <c:v>3.3769999999999998</c:v>
                </c:pt>
                <c:pt idx="3779">
                  <c:v>3.3769999999999998</c:v>
                </c:pt>
                <c:pt idx="3780">
                  <c:v>3.3769999999999998</c:v>
                </c:pt>
                <c:pt idx="3781">
                  <c:v>3.3769999999999998</c:v>
                </c:pt>
                <c:pt idx="3782">
                  <c:v>3.3769999999999998</c:v>
                </c:pt>
                <c:pt idx="3783">
                  <c:v>3.3769999999999998</c:v>
                </c:pt>
                <c:pt idx="3784">
                  <c:v>3.3769999999999998</c:v>
                </c:pt>
                <c:pt idx="3785">
                  <c:v>3.3769999999999998</c:v>
                </c:pt>
                <c:pt idx="3786">
                  <c:v>3.3769999999999998</c:v>
                </c:pt>
                <c:pt idx="3787">
                  <c:v>3.3769999999999998</c:v>
                </c:pt>
                <c:pt idx="3788">
                  <c:v>3.3769999999999998</c:v>
                </c:pt>
                <c:pt idx="3789">
                  <c:v>3.3769999999999998</c:v>
                </c:pt>
                <c:pt idx="3790">
                  <c:v>3.3769999999999998</c:v>
                </c:pt>
                <c:pt idx="3791">
                  <c:v>3.3769999999999998</c:v>
                </c:pt>
                <c:pt idx="3792">
                  <c:v>3.3769999999999998</c:v>
                </c:pt>
                <c:pt idx="3793">
                  <c:v>3.3769999999999998</c:v>
                </c:pt>
                <c:pt idx="3794">
                  <c:v>3.3769999999999998</c:v>
                </c:pt>
                <c:pt idx="3795">
                  <c:v>3.3769999999999998</c:v>
                </c:pt>
                <c:pt idx="3796">
                  <c:v>3.3769999999999998</c:v>
                </c:pt>
                <c:pt idx="3797">
                  <c:v>3.3769999999999998</c:v>
                </c:pt>
                <c:pt idx="3798">
                  <c:v>3.3769999999999998</c:v>
                </c:pt>
                <c:pt idx="3799">
                  <c:v>3.3769999999999998</c:v>
                </c:pt>
                <c:pt idx="3800">
                  <c:v>3.3769999999999998</c:v>
                </c:pt>
                <c:pt idx="3801">
                  <c:v>3.3769999999999998</c:v>
                </c:pt>
                <c:pt idx="3802">
                  <c:v>3.3769999999999998</c:v>
                </c:pt>
                <c:pt idx="3803">
                  <c:v>3.3769999999999998</c:v>
                </c:pt>
                <c:pt idx="3804">
                  <c:v>3.3769999999999998</c:v>
                </c:pt>
                <c:pt idx="3805">
                  <c:v>3.3769999999999998</c:v>
                </c:pt>
                <c:pt idx="3806">
                  <c:v>3.3769999999999998</c:v>
                </c:pt>
                <c:pt idx="3807">
                  <c:v>3.3769999999999998</c:v>
                </c:pt>
                <c:pt idx="3808">
                  <c:v>3.3769999999999998</c:v>
                </c:pt>
                <c:pt idx="3809">
                  <c:v>3.3769999999999998</c:v>
                </c:pt>
                <c:pt idx="3810">
                  <c:v>3.3769999999999998</c:v>
                </c:pt>
                <c:pt idx="3811">
                  <c:v>3.3769999999999998</c:v>
                </c:pt>
                <c:pt idx="3812">
                  <c:v>3.3769999999999998</c:v>
                </c:pt>
                <c:pt idx="3813">
                  <c:v>3.3769999999999998</c:v>
                </c:pt>
                <c:pt idx="3814">
                  <c:v>3.3769999999999998</c:v>
                </c:pt>
                <c:pt idx="3815">
                  <c:v>3.3769999999999998</c:v>
                </c:pt>
                <c:pt idx="3816">
                  <c:v>3.3769999999999998</c:v>
                </c:pt>
                <c:pt idx="3817">
                  <c:v>3.3769999999999998</c:v>
                </c:pt>
                <c:pt idx="3818">
                  <c:v>3.3769999999999998</c:v>
                </c:pt>
                <c:pt idx="3819">
                  <c:v>3.3769999999999998</c:v>
                </c:pt>
                <c:pt idx="3820">
                  <c:v>3.3769999999999998</c:v>
                </c:pt>
                <c:pt idx="3821">
                  <c:v>3.3769999999999998</c:v>
                </c:pt>
                <c:pt idx="3822">
                  <c:v>3.3769999999999998</c:v>
                </c:pt>
                <c:pt idx="3823">
                  <c:v>3.3769999999999998</c:v>
                </c:pt>
                <c:pt idx="3824">
                  <c:v>3.3769999999999998</c:v>
                </c:pt>
                <c:pt idx="3825">
                  <c:v>3.3769999999999998</c:v>
                </c:pt>
                <c:pt idx="3826">
                  <c:v>3.3769999999999998</c:v>
                </c:pt>
                <c:pt idx="3827">
                  <c:v>3.3769999999999998</c:v>
                </c:pt>
                <c:pt idx="3828">
                  <c:v>3.3769999999999998</c:v>
                </c:pt>
                <c:pt idx="3829">
                  <c:v>3.3769999999999998</c:v>
                </c:pt>
                <c:pt idx="3830">
                  <c:v>3.3769999999999998</c:v>
                </c:pt>
                <c:pt idx="3831">
                  <c:v>3.3769999999999998</c:v>
                </c:pt>
                <c:pt idx="3832">
                  <c:v>3.3769999999999998</c:v>
                </c:pt>
                <c:pt idx="3833">
                  <c:v>3.3769999999999998</c:v>
                </c:pt>
                <c:pt idx="3834">
                  <c:v>3.3769999999999998</c:v>
                </c:pt>
                <c:pt idx="3835">
                  <c:v>3.3769999999999998</c:v>
                </c:pt>
                <c:pt idx="3836">
                  <c:v>3.3769999999999998</c:v>
                </c:pt>
                <c:pt idx="3837">
                  <c:v>3.3769999999999998</c:v>
                </c:pt>
                <c:pt idx="3838">
                  <c:v>3.3769999999999998</c:v>
                </c:pt>
                <c:pt idx="3839">
                  <c:v>3.3769999999999998</c:v>
                </c:pt>
                <c:pt idx="3840">
                  <c:v>3.3769999999999998</c:v>
                </c:pt>
                <c:pt idx="3841">
                  <c:v>3.3769999999999998</c:v>
                </c:pt>
                <c:pt idx="3842">
                  <c:v>3.3769999999999998</c:v>
                </c:pt>
                <c:pt idx="3843">
                  <c:v>3.3769999999999998</c:v>
                </c:pt>
                <c:pt idx="3844">
                  <c:v>3.3769999999999998</c:v>
                </c:pt>
                <c:pt idx="3845">
                  <c:v>3.3769999999999998</c:v>
                </c:pt>
                <c:pt idx="3846">
                  <c:v>3.3769999999999998</c:v>
                </c:pt>
                <c:pt idx="3847">
                  <c:v>3.3769999999999998</c:v>
                </c:pt>
                <c:pt idx="3848">
                  <c:v>3.3769999999999998</c:v>
                </c:pt>
                <c:pt idx="3849">
                  <c:v>3.3769999999999998</c:v>
                </c:pt>
                <c:pt idx="3850">
                  <c:v>3.3769999999999998</c:v>
                </c:pt>
                <c:pt idx="3851">
                  <c:v>3.3769999999999998</c:v>
                </c:pt>
                <c:pt idx="3852">
                  <c:v>3.3769999999999998</c:v>
                </c:pt>
                <c:pt idx="3853">
                  <c:v>3.3769999999999998</c:v>
                </c:pt>
                <c:pt idx="3854">
                  <c:v>3.3769999999999998</c:v>
                </c:pt>
                <c:pt idx="3855">
                  <c:v>3.3769999999999998</c:v>
                </c:pt>
                <c:pt idx="3856">
                  <c:v>3.3769999999999998</c:v>
                </c:pt>
                <c:pt idx="3857">
                  <c:v>3.3769999999999998</c:v>
                </c:pt>
                <c:pt idx="3858">
                  <c:v>3.3769999999999998</c:v>
                </c:pt>
                <c:pt idx="3859">
                  <c:v>3.3769999999999998</c:v>
                </c:pt>
                <c:pt idx="3860">
                  <c:v>3.3769999999999998</c:v>
                </c:pt>
                <c:pt idx="3861">
                  <c:v>3.3769999999999998</c:v>
                </c:pt>
                <c:pt idx="3862">
                  <c:v>3.3769999999999998</c:v>
                </c:pt>
                <c:pt idx="3863">
                  <c:v>3.3769999999999998</c:v>
                </c:pt>
                <c:pt idx="3864">
                  <c:v>3.3769999999999998</c:v>
                </c:pt>
                <c:pt idx="3865">
                  <c:v>3.3769999999999998</c:v>
                </c:pt>
                <c:pt idx="3866">
                  <c:v>3.3769999999999998</c:v>
                </c:pt>
                <c:pt idx="3867">
                  <c:v>3.3769999999999998</c:v>
                </c:pt>
                <c:pt idx="3868">
                  <c:v>3.3769999999999998</c:v>
                </c:pt>
                <c:pt idx="3869">
                  <c:v>3.3769999999999998</c:v>
                </c:pt>
                <c:pt idx="3870">
                  <c:v>3.3769999999999998</c:v>
                </c:pt>
                <c:pt idx="3871">
                  <c:v>3.3769999999999998</c:v>
                </c:pt>
                <c:pt idx="3872">
                  <c:v>3.3769999999999998</c:v>
                </c:pt>
                <c:pt idx="3873">
                  <c:v>3.3769999999999998</c:v>
                </c:pt>
                <c:pt idx="3874">
                  <c:v>3.3769999999999998</c:v>
                </c:pt>
                <c:pt idx="3875">
                  <c:v>3.3769999999999998</c:v>
                </c:pt>
                <c:pt idx="3876">
                  <c:v>3.3769999999999998</c:v>
                </c:pt>
                <c:pt idx="3877">
                  <c:v>3.3769999999999998</c:v>
                </c:pt>
                <c:pt idx="3878">
                  <c:v>3.3780000000000001</c:v>
                </c:pt>
                <c:pt idx="3879">
                  <c:v>3.3780000000000001</c:v>
                </c:pt>
                <c:pt idx="3880">
                  <c:v>3.3849999999999998</c:v>
                </c:pt>
                <c:pt idx="3881">
                  <c:v>3.3849999999999998</c:v>
                </c:pt>
                <c:pt idx="3882">
                  <c:v>3.3849999999999998</c:v>
                </c:pt>
                <c:pt idx="3883">
                  <c:v>3.3849999999999998</c:v>
                </c:pt>
                <c:pt idx="3884">
                  <c:v>3.3849999999999998</c:v>
                </c:pt>
                <c:pt idx="3885">
                  <c:v>3.3849999999999998</c:v>
                </c:pt>
                <c:pt idx="3886">
                  <c:v>3.3849999999999998</c:v>
                </c:pt>
                <c:pt idx="3887">
                  <c:v>3.3849999999999998</c:v>
                </c:pt>
                <c:pt idx="3888">
                  <c:v>3.3849999999999998</c:v>
                </c:pt>
                <c:pt idx="3889">
                  <c:v>3.3849999999999998</c:v>
                </c:pt>
                <c:pt idx="3890">
                  <c:v>3.3849999999999998</c:v>
                </c:pt>
                <c:pt idx="3891">
                  <c:v>3.3849999999999998</c:v>
                </c:pt>
                <c:pt idx="3892">
                  <c:v>3.3849999999999998</c:v>
                </c:pt>
                <c:pt idx="3893">
                  <c:v>3.3849999999999998</c:v>
                </c:pt>
                <c:pt idx="3894">
                  <c:v>3.3849999999999998</c:v>
                </c:pt>
                <c:pt idx="3895">
                  <c:v>3.3849999999999998</c:v>
                </c:pt>
                <c:pt idx="3896">
                  <c:v>3.3849999999999998</c:v>
                </c:pt>
                <c:pt idx="3897">
                  <c:v>3.3849999999999998</c:v>
                </c:pt>
                <c:pt idx="3898">
                  <c:v>3.3849999999999998</c:v>
                </c:pt>
                <c:pt idx="3899">
                  <c:v>3.3849999999999998</c:v>
                </c:pt>
                <c:pt idx="3900">
                  <c:v>3.3849999999999998</c:v>
                </c:pt>
                <c:pt idx="3901">
                  <c:v>3.3849999999999998</c:v>
                </c:pt>
                <c:pt idx="3902">
                  <c:v>3.3849999999999998</c:v>
                </c:pt>
                <c:pt idx="3903">
                  <c:v>3.3849999999999998</c:v>
                </c:pt>
                <c:pt idx="3904">
                  <c:v>3.3849999999999998</c:v>
                </c:pt>
                <c:pt idx="3905">
                  <c:v>3.3849999999999998</c:v>
                </c:pt>
                <c:pt idx="3906">
                  <c:v>3.3849999999999998</c:v>
                </c:pt>
                <c:pt idx="3907">
                  <c:v>3.3849999999999998</c:v>
                </c:pt>
                <c:pt idx="3908">
                  <c:v>3.3849999999999998</c:v>
                </c:pt>
                <c:pt idx="3909">
                  <c:v>3.3849999999999998</c:v>
                </c:pt>
                <c:pt idx="3910">
                  <c:v>3.3849999999999998</c:v>
                </c:pt>
                <c:pt idx="3911">
                  <c:v>3.3849999999999998</c:v>
                </c:pt>
                <c:pt idx="3912">
                  <c:v>3.3849999999999998</c:v>
                </c:pt>
                <c:pt idx="3913">
                  <c:v>3.3849999999999998</c:v>
                </c:pt>
                <c:pt idx="3914">
                  <c:v>3.3849999999999998</c:v>
                </c:pt>
                <c:pt idx="3915">
                  <c:v>3.3849999999999998</c:v>
                </c:pt>
                <c:pt idx="3916">
                  <c:v>3.3849999999999998</c:v>
                </c:pt>
                <c:pt idx="3917">
                  <c:v>3.3849999999999998</c:v>
                </c:pt>
                <c:pt idx="3918">
                  <c:v>3.3849999999999998</c:v>
                </c:pt>
                <c:pt idx="3919">
                  <c:v>3.3849999999999998</c:v>
                </c:pt>
                <c:pt idx="3920">
                  <c:v>3.3849999999999998</c:v>
                </c:pt>
                <c:pt idx="3921">
                  <c:v>3.3849999999999998</c:v>
                </c:pt>
                <c:pt idx="3922">
                  <c:v>3.3849999999999998</c:v>
                </c:pt>
                <c:pt idx="3923">
                  <c:v>3.3849999999999998</c:v>
                </c:pt>
                <c:pt idx="3924">
                  <c:v>3.3849999999999998</c:v>
                </c:pt>
                <c:pt idx="3925">
                  <c:v>3.3849999999999998</c:v>
                </c:pt>
                <c:pt idx="3926">
                  <c:v>3.3849999999999998</c:v>
                </c:pt>
                <c:pt idx="3927">
                  <c:v>3.3849999999999998</c:v>
                </c:pt>
                <c:pt idx="3928">
                  <c:v>3.3849999999999998</c:v>
                </c:pt>
                <c:pt idx="3929">
                  <c:v>3.3849999999999998</c:v>
                </c:pt>
                <c:pt idx="3930">
                  <c:v>3.3849999999999998</c:v>
                </c:pt>
                <c:pt idx="3931">
                  <c:v>3.3860000000000001</c:v>
                </c:pt>
                <c:pt idx="3932">
                  <c:v>3.387</c:v>
                </c:pt>
                <c:pt idx="3933">
                  <c:v>3.3919999999999999</c:v>
                </c:pt>
                <c:pt idx="3934">
                  <c:v>3.3919999999999999</c:v>
                </c:pt>
                <c:pt idx="3935">
                  <c:v>3.3919999999999999</c:v>
                </c:pt>
                <c:pt idx="3936">
                  <c:v>3.3919999999999999</c:v>
                </c:pt>
                <c:pt idx="3937">
                  <c:v>3.3919999999999999</c:v>
                </c:pt>
                <c:pt idx="3938">
                  <c:v>3.3919999999999999</c:v>
                </c:pt>
                <c:pt idx="3939">
                  <c:v>3.3940000000000001</c:v>
                </c:pt>
                <c:pt idx="3940">
                  <c:v>3.3940000000000001</c:v>
                </c:pt>
                <c:pt idx="3941">
                  <c:v>3.3940000000000001</c:v>
                </c:pt>
                <c:pt idx="3942">
                  <c:v>3.3940000000000001</c:v>
                </c:pt>
                <c:pt idx="3943">
                  <c:v>3.3959999999999999</c:v>
                </c:pt>
                <c:pt idx="3944">
                  <c:v>3.4</c:v>
                </c:pt>
                <c:pt idx="3945">
                  <c:v>3.4</c:v>
                </c:pt>
                <c:pt idx="3946">
                  <c:v>3.4</c:v>
                </c:pt>
                <c:pt idx="3947">
                  <c:v>3.403</c:v>
                </c:pt>
                <c:pt idx="3948">
                  <c:v>3.403</c:v>
                </c:pt>
                <c:pt idx="3949">
                  <c:v>3.403</c:v>
                </c:pt>
                <c:pt idx="3950">
                  <c:v>3.403</c:v>
                </c:pt>
                <c:pt idx="3951">
                  <c:v>3.4079999999999999</c:v>
                </c:pt>
                <c:pt idx="3952">
                  <c:v>3.4079999999999999</c:v>
                </c:pt>
                <c:pt idx="3953">
                  <c:v>3.41</c:v>
                </c:pt>
                <c:pt idx="3954">
                  <c:v>3.411</c:v>
                </c:pt>
                <c:pt idx="3955">
                  <c:v>3.411</c:v>
                </c:pt>
                <c:pt idx="3956">
                  <c:v>3.411</c:v>
                </c:pt>
                <c:pt idx="3957">
                  <c:v>3.411</c:v>
                </c:pt>
                <c:pt idx="3958">
                  <c:v>3.4119999999999999</c:v>
                </c:pt>
                <c:pt idx="3959">
                  <c:v>3.4159999999999999</c:v>
                </c:pt>
                <c:pt idx="3960">
                  <c:v>3.4159999999999999</c:v>
                </c:pt>
                <c:pt idx="3961">
                  <c:v>3.4159999999999999</c:v>
                </c:pt>
                <c:pt idx="3962">
                  <c:v>3.4169999999999998</c:v>
                </c:pt>
                <c:pt idx="3963">
                  <c:v>3.42</c:v>
                </c:pt>
                <c:pt idx="3964">
                  <c:v>3.42</c:v>
                </c:pt>
                <c:pt idx="3965">
                  <c:v>3.42</c:v>
                </c:pt>
                <c:pt idx="3966">
                  <c:v>3.42</c:v>
                </c:pt>
                <c:pt idx="3967">
                  <c:v>3.42</c:v>
                </c:pt>
                <c:pt idx="3968">
                  <c:v>3.42</c:v>
                </c:pt>
                <c:pt idx="3969">
                  <c:v>3.423</c:v>
                </c:pt>
                <c:pt idx="3970">
                  <c:v>3.423</c:v>
                </c:pt>
                <c:pt idx="3971">
                  <c:v>3.423</c:v>
                </c:pt>
                <c:pt idx="3972">
                  <c:v>3.423</c:v>
                </c:pt>
                <c:pt idx="3973">
                  <c:v>3.423</c:v>
                </c:pt>
                <c:pt idx="3974">
                  <c:v>3.423</c:v>
                </c:pt>
                <c:pt idx="3975">
                  <c:v>3.423</c:v>
                </c:pt>
                <c:pt idx="3976">
                  <c:v>3.423</c:v>
                </c:pt>
                <c:pt idx="3977">
                  <c:v>3.423</c:v>
                </c:pt>
                <c:pt idx="3978">
                  <c:v>3.423</c:v>
                </c:pt>
                <c:pt idx="3979">
                  <c:v>3.423</c:v>
                </c:pt>
                <c:pt idx="3980">
                  <c:v>3.423</c:v>
                </c:pt>
                <c:pt idx="3981">
                  <c:v>3.423</c:v>
                </c:pt>
                <c:pt idx="3982">
                  <c:v>3.423</c:v>
                </c:pt>
                <c:pt idx="3983">
                  <c:v>3.423</c:v>
                </c:pt>
                <c:pt idx="3984">
                  <c:v>3.423</c:v>
                </c:pt>
                <c:pt idx="3985">
                  <c:v>3.423</c:v>
                </c:pt>
                <c:pt idx="3986">
                  <c:v>3.423</c:v>
                </c:pt>
                <c:pt idx="3987">
                  <c:v>3.423</c:v>
                </c:pt>
                <c:pt idx="3988">
                  <c:v>3.423</c:v>
                </c:pt>
                <c:pt idx="3989">
                  <c:v>3.423</c:v>
                </c:pt>
                <c:pt idx="3990">
                  <c:v>3.423</c:v>
                </c:pt>
                <c:pt idx="3991">
                  <c:v>3.423</c:v>
                </c:pt>
                <c:pt idx="3992">
                  <c:v>3.423</c:v>
                </c:pt>
                <c:pt idx="3993">
                  <c:v>3.423</c:v>
                </c:pt>
                <c:pt idx="3994">
                  <c:v>3.423</c:v>
                </c:pt>
                <c:pt idx="3995">
                  <c:v>3.423</c:v>
                </c:pt>
                <c:pt idx="3996">
                  <c:v>3.423</c:v>
                </c:pt>
                <c:pt idx="3997">
                  <c:v>3.423</c:v>
                </c:pt>
                <c:pt idx="3998">
                  <c:v>3.423</c:v>
                </c:pt>
                <c:pt idx="3999">
                  <c:v>3.423</c:v>
                </c:pt>
                <c:pt idx="4000">
                  <c:v>3.423</c:v>
                </c:pt>
                <c:pt idx="4001">
                  <c:v>3.423</c:v>
                </c:pt>
                <c:pt idx="4002">
                  <c:v>3.423</c:v>
                </c:pt>
                <c:pt idx="4003">
                  <c:v>3.4289999999999998</c:v>
                </c:pt>
                <c:pt idx="4004">
                  <c:v>3.4289999999999998</c:v>
                </c:pt>
                <c:pt idx="4005">
                  <c:v>3.4289999999999998</c:v>
                </c:pt>
                <c:pt idx="4006">
                  <c:v>3.4289999999999998</c:v>
                </c:pt>
                <c:pt idx="4007">
                  <c:v>3.4289999999999998</c:v>
                </c:pt>
                <c:pt idx="4008">
                  <c:v>3.4289999999999998</c:v>
                </c:pt>
                <c:pt idx="4009">
                  <c:v>3.4289999999999998</c:v>
                </c:pt>
                <c:pt idx="4010">
                  <c:v>3.4289999999999998</c:v>
                </c:pt>
                <c:pt idx="4011">
                  <c:v>3.4289999999999998</c:v>
                </c:pt>
                <c:pt idx="4012">
                  <c:v>3.4289999999999998</c:v>
                </c:pt>
                <c:pt idx="4013">
                  <c:v>3.4289999999999998</c:v>
                </c:pt>
                <c:pt idx="4014">
                  <c:v>3.4289999999999998</c:v>
                </c:pt>
                <c:pt idx="4015">
                  <c:v>3.4289999999999998</c:v>
                </c:pt>
                <c:pt idx="4016">
                  <c:v>3.4289999999999998</c:v>
                </c:pt>
                <c:pt idx="4017">
                  <c:v>3.4289999999999998</c:v>
                </c:pt>
                <c:pt idx="4018">
                  <c:v>3.43</c:v>
                </c:pt>
                <c:pt idx="4019">
                  <c:v>3.431</c:v>
                </c:pt>
                <c:pt idx="4020">
                  <c:v>3.431</c:v>
                </c:pt>
                <c:pt idx="4021">
                  <c:v>3.431</c:v>
                </c:pt>
                <c:pt idx="4022">
                  <c:v>3.431</c:v>
                </c:pt>
                <c:pt idx="4023">
                  <c:v>3.431</c:v>
                </c:pt>
                <c:pt idx="4024">
                  <c:v>3.431</c:v>
                </c:pt>
                <c:pt idx="4025">
                  <c:v>3.431</c:v>
                </c:pt>
                <c:pt idx="4026">
                  <c:v>3.431</c:v>
                </c:pt>
                <c:pt idx="4027">
                  <c:v>3.431</c:v>
                </c:pt>
                <c:pt idx="4028">
                  <c:v>3.431</c:v>
                </c:pt>
                <c:pt idx="4029">
                  <c:v>3.431</c:v>
                </c:pt>
                <c:pt idx="4030">
                  <c:v>3.431</c:v>
                </c:pt>
                <c:pt idx="4031">
                  <c:v>3.431</c:v>
                </c:pt>
                <c:pt idx="4032">
                  <c:v>3.4319999999999999</c:v>
                </c:pt>
                <c:pt idx="4033">
                  <c:v>3.4319999999999999</c:v>
                </c:pt>
                <c:pt idx="4034">
                  <c:v>3.4350000000000001</c:v>
                </c:pt>
                <c:pt idx="4035">
                  <c:v>3.4369999999999998</c:v>
                </c:pt>
                <c:pt idx="4036">
                  <c:v>3.4369999999999998</c:v>
                </c:pt>
                <c:pt idx="4037">
                  <c:v>3.4380000000000002</c:v>
                </c:pt>
                <c:pt idx="4038">
                  <c:v>3.4380000000000002</c:v>
                </c:pt>
                <c:pt idx="4039">
                  <c:v>3.4390000000000001</c:v>
                </c:pt>
                <c:pt idx="4040">
                  <c:v>3.4390000000000001</c:v>
                </c:pt>
                <c:pt idx="4041">
                  <c:v>3.4390000000000001</c:v>
                </c:pt>
                <c:pt idx="4042">
                  <c:v>3.4390000000000001</c:v>
                </c:pt>
                <c:pt idx="4043">
                  <c:v>3.4390000000000001</c:v>
                </c:pt>
                <c:pt idx="4044">
                  <c:v>3.4460000000000002</c:v>
                </c:pt>
                <c:pt idx="4045">
                  <c:v>3.4460000000000002</c:v>
                </c:pt>
                <c:pt idx="4046">
                  <c:v>3.4460000000000002</c:v>
                </c:pt>
                <c:pt idx="4047">
                  <c:v>3.4460000000000002</c:v>
                </c:pt>
                <c:pt idx="4048">
                  <c:v>3.4470000000000001</c:v>
                </c:pt>
                <c:pt idx="4049">
                  <c:v>3.4540000000000002</c:v>
                </c:pt>
                <c:pt idx="4050">
                  <c:v>3.4550000000000001</c:v>
                </c:pt>
                <c:pt idx="4051">
                  <c:v>3.4550000000000001</c:v>
                </c:pt>
                <c:pt idx="4052">
                  <c:v>3.4550000000000001</c:v>
                </c:pt>
                <c:pt idx="4053">
                  <c:v>3.46</c:v>
                </c:pt>
                <c:pt idx="4054">
                  <c:v>3.4620000000000002</c:v>
                </c:pt>
                <c:pt idx="4055">
                  <c:v>3.4620000000000002</c:v>
                </c:pt>
                <c:pt idx="4056">
                  <c:v>3.4620000000000002</c:v>
                </c:pt>
                <c:pt idx="4057">
                  <c:v>3.4620000000000002</c:v>
                </c:pt>
                <c:pt idx="4058">
                  <c:v>3.4620000000000002</c:v>
                </c:pt>
                <c:pt idx="4059">
                  <c:v>3.4620000000000002</c:v>
                </c:pt>
                <c:pt idx="4060">
                  <c:v>3.4620000000000002</c:v>
                </c:pt>
                <c:pt idx="4061">
                  <c:v>3.4620000000000002</c:v>
                </c:pt>
                <c:pt idx="4062">
                  <c:v>3.4620000000000002</c:v>
                </c:pt>
                <c:pt idx="4063">
                  <c:v>3.4620000000000002</c:v>
                </c:pt>
                <c:pt idx="4064">
                  <c:v>3.4620000000000002</c:v>
                </c:pt>
                <c:pt idx="4065">
                  <c:v>3.4620000000000002</c:v>
                </c:pt>
                <c:pt idx="4066">
                  <c:v>3.4620000000000002</c:v>
                </c:pt>
                <c:pt idx="4067">
                  <c:v>3.4620000000000002</c:v>
                </c:pt>
                <c:pt idx="4068">
                  <c:v>3.4620000000000002</c:v>
                </c:pt>
                <c:pt idx="4069">
                  <c:v>3.4620000000000002</c:v>
                </c:pt>
                <c:pt idx="4070">
                  <c:v>3.4620000000000002</c:v>
                </c:pt>
                <c:pt idx="4071">
                  <c:v>3.4620000000000002</c:v>
                </c:pt>
                <c:pt idx="4072">
                  <c:v>3.4620000000000002</c:v>
                </c:pt>
                <c:pt idx="4073">
                  <c:v>3.4620000000000002</c:v>
                </c:pt>
                <c:pt idx="4074">
                  <c:v>3.4620000000000002</c:v>
                </c:pt>
                <c:pt idx="4075">
                  <c:v>3.4620000000000002</c:v>
                </c:pt>
                <c:pt idx="4076">
                  <c:v>3.4620000000000002</c:v>
                </c:pt>
                <c:pt idx="4077">
                  <c:v>3.4620000000000002</c:v>
                </c:pt>
                <c:pt idx="4078">
                  <c:v>3.4630000000000001</c:v>
                </c:pt>
                <c:pt idx="4079">
                  <c:v>3.4630000000000001</c:v>
                </c:pt>
                <c:pt idx="4080">
                  <c:v>3.4630000000000001</c:v>
                </c:pt>
                <c:pt idx="4081">
                  <c:v>3.4630000000000001</c:v>
                </c:pt>
                <c:pt idx="4082">
                  <c:v>3.4630000000000001</c:v>
                </c:pt>
                <c:pt idx="4083">
                  <c:v>3.4630000000000001</c:v>
                </c:pt>
                <c:pt idx="4084">
                  <c:v>3.4630000000000001</c:v>
                </c:pt>
                <c:pt idx="4085">
                  <c:v>3.4630000000000001</c:v>
                </c:pt>
                <c:pt idx="4086">
                  <c:v>3.4630000000000001</c:v>
                </c:pt>
                <c:pt idx="4087">
                  <c:v>3.4630000000000001</c:v>
                </c:pt>
                <c:pt idx="4088">
                  <c:v>3.4630000000000001</c:v>
                </c:pt>
                <c:pt idx="4089">
                  <c:v>3.4630000000000001</c:v>
                </c:pt>
                <c:pt idx="4090">
                  <c:v>3.4630000000000001</c:v>
                </c:pt>
                <c:pt idx="4091">
                  <c:v>3.4630000000000001</c:v>
                </c:pt>
                <c:pt idx="4092">
                  <c:v>3.47</c:v>
                </c:pt>
                <c:pt idx="4093">
                  <c:v>3.47</c:v>
                </c:pt>
                <c:pt idx="4094">
                  <c:v>3.47</c:v>
                </c:pt>
                <c:pt idx="4095">
                  <c:v>3.47</c:v>
                </c:pt>
                <c:pt idx="4096">
                  <c:v>3.47</c:v>
                </c:pt>
                <c:pt idx="4097">
                  <c:v>3.47</c:v>
                </c:pt>
                <c:pt idx="4098">
                  <c:v>3.47</c:v>
                </c:pt>
                <c:pt idx="4099">
                  <c:v>3.47</c:v>
                </c:pt>
                <c:pt idx="4100">
                  <c:v>3.47</c:v>
                </c:pt>
                <c:pt idx="4101">
                  <c:v>3.47</c:v>
                </c:pt>
                <c:pt idx="4102">
                  <c:v>3.47</c:v>
                </c:pt>
                <c:pt idx="4103">
                  <c:v>3.47</c:v>
                </c:pt>
                <c:pt idx="4104">
                  <c:v>3.47</c:v>
                </c:pt>
                <c:pt idx="4105">
                  <c:v>3.47</c:v>
                </c:pt>
                <c:pt idx="4106">
                  <c:v>3.47</c:v>
                </c:pt>
                <c:pt idx="4107">
                  <c:v>3.47</c:v>
                </c:pt>
                <c:pt idx="4108">
                  <c:v>3.47</c:v>
                </c:pt>
                <c:pt idx="4109">
                  <c:v>3.47</c:v>
                </c:pt>
                <c:pt idx="4110">
                  <c:v>3.47</c:v>
                </c:pt>
                <c:pt idx="4111">
                  <c:v>3.47</c:v>
                </c:pt>
                <c:pt idx="4112">
                  <c:v>3.47</c:v>
                </c:pt>
                <c:pt idx="4113">
                  <c:v>3.47</c:v>
                </c:pt>
                <c:pt idx="4114">
                  <c:v>3.47</c:v>
                </c:pt>
                <c:pt idx="4115">
                  <c:v>3.47</c:v>
                </c:pt>
                <c:pt idx="4116">
                  <c:v>3.47</c:v>
                </c:pt>
                <c:pt idx="4117">
                  <c:v>3.47</c:v>
                </c:pt>
                <c:pt idx="4118">
                  <c:v>3.47</c:v>
                </c:pt>
                <c:pt idx="4119">
                  <c:v>3.47</c:v>
                </c:pt>
                <c:pt idx="4120">
                  <c:v>3.47</c:v>
                </c:pt>
                <c:pt idx="4121">
                  <c:v>3.47</c:v>
                </c:pt>
                <c:pt idx="4122">
                  <c:v>3.47</c:v>
                </c:pt>
                <c:pt idx="4123">
                  <c:v>3.47</c:v>
                </c:pt>
                <c:pt idx="4124">
                  <c:v>3.47</c:v>
                </c:pt>
                <c:pt idx="4125">
                  <c:v>3.47</c:v>
                </c:pt>
                <c:pt idx="4126">
                  <c:v>3.47</c:v>
                </c:pt>
                <c:pt idx="4127">
                  <c:v>3.47</c:v>
                </c:pt>
                <c:pt idx="4128">
                  <c:v>3.47</c:v>
                </c:pt>
                <c:pt idx="4129">
                  <c:v>3.47</c:v>
                </c:pt>
                <c:pt idx="4130">
                  <c:v>3.47</c:v>
                </c:pt>
                <c:pt idx="4131">
                  <c:v>3.47</c:v>
                </c:pt>
                <c:pt idx="4132">
                  <c:v>3.47</c:v>
                </c:pt>
                <c:pt idx="4133">
                  <c:v>3.47</c:v>
                </c:pt>
                <c:pt idx="4134">
                  <c:v>3.4710000000000001</c:v>
                </c:pt>
                <c:pt idx="4135">
                  <c:v>3.472</c:v>
                </c:pt>
                <c:pt idx="4136">
                  <c:v>3.472</c:v>
                </c:pt>
                <c:pt idx="4137">
                  <c:v>3.472</c:v>
                </c:pt>
                <c:pt idx="4138">
                  <c:v>3.472</c:v>
                </c:pt>
                <c:pt idx="4139">
                  <c:v>3.472</c:v>
                </c:pt>
                <c:pt idx="4140">
                  <c:v>3.472</c:v>
                </c:pt>
                <c:pt idx="4141">
                  <c:v>3.472</c:v>
                </c:pt>
                <c:pt idx="4142">
                  <c:v>3.472</c:v>
                </c:pt>
                <c:pt idx="4143">
                  <c:v>3.472</c:v>
                </c:pt>
                <c:pt idx="4144">
                  <c:v>3.472</c:v>
                </c:pt>
                <c:pt idx="4145">
                  <c:v>3.472</c:v>
                </c:pt>
                <c:pt idx="4146">
                  <c:v>3.472</c:v>
                </c:pt>
                <c:pt idx="4147">
                  <c:v>3.472</c:v>
                </c:pt>
                <c:pt idx="4148">
                  <c:v>3.472</c:v>
                </c:pt>
                <c:pt idx="4149">
                  <c:v>3.472</c:v>
                </c:pt>
                <c:pt idx="4150">
                  <c:v>3.472</c:v>
                </c:pt>
                <c:pt idx="4151">
                  <c:v>3.472</c:v>
                </c:pt>
                <c:pt idx="4152">
                  <c:v>3.472</c:v>
                </c:pt>
                <c:pt idx="4153">
                  <c:v>3.472</c:v>
                </c:pt>
                <c:pt idx="4154">
                  <c:v>3.472</c:v>
                </c:pt>
                <c:pt idx="4155">
                  <c:v>3.472</c:v>
                </c:pt>
                <c:pt idx="4156">
                  <c:v>3.472</c:v>
                </c:pt>
                <c:pt idx="4157">
                  <c:v>3.472</c:v>
                </c:pt>
                <c:pt idx="4158">
                  <c:v>3.472</c:v>
                </c:pt>
                <c:pt idx="4159">
                  <c:v>3.472</c:v>
                </c:pt>
                <c:pt idx="4160">
                  <c:v>3.472</c:v>
                </c:pt>
                <c:pt idx="4161">
                  <c:v>3.472</c:v>
                </c:pt>
                <c:pt idx="4162">
                  <c:v>3.4769999999999999</c:v>
                </c:pt>
                <c:pt idx="4163">
                  <c:v>3.4780000000000002</c:v>
                </c:pt>
                <c:pt idx="4164">
                  <c:v>3.4780000000000002</c:v>
                </c:pt>
                <c:pt idx="4165">
                  <c:v>3.4780000000000002</c:v>
                </c:pt>
                <c:pt idx="4166">
                  <c:v>3.4780000000000002</c:v>
                </c:pt>
                <c:pt idx="4167">
                  <c:v>3.4780000000000002</c:v>
                </c:pt>
                <c:pt idx="4168">
                  <c:v>3.4780000000000002</c:v>
                </c:pt>
                <c:pt idx="4169">
                  <c:v>3.4780000000000002</c:v>
                </c:pt>
                <c:pt idx="4170">
                  <c:v>3.4780000000000002</c:v>
                </c:pt>
                <c:pt idx="4171">
                  <c:v>3.4780000000000002</c:v>
                </c:pt>
                <c:pt idx="4172">
                  <c:v>3.4780000000000002</c:v>
                </c:pt>
                <c:pt idx="4173">
                  <c:v>3.4780000000000002</c:v>
                </c:pt>
                <c:pt idx="4174">
                  <c:v>3.4780000000000002</c:v>
                </c:pt>
                <c:pt idx="4175">
                  <c:v>3.4780000000000002</c:v>
                </c:pt>
                <c:pt idx="4176">
                  <c:v>3.4780000000000002</c:v>
                </c:pt>
                <c:pt idx="4177">
                  <c:v>3.4780000000000002</c:v>
                </c:pt>
                <c:pt idx="4178">
                  <c:v>3.4780000000000002</c:v>
                </c:pt>
                <c:pt idx="4179">
                  <c:v>3.4780000000000002</c:v>
                </c:pt>
                <c:pt idx="4180">
                  <c:v>3.4780000000000002</c:v>
                </c:pt>
                <c:pt idx="4181">
                  <c:v>3.4780000000000002</c:v>
                </c:pt>
                <c:pt idx="4182">
                  <c:v>3.4780000000000002</c:v>
                </c:pt>
                <c:pt idx="4183">
                  <c:v>3.4780000000000002</c:v>
                </c:pt>
                <c:pt idx="4184">
                  <c:v>3.4780000000000002</c:v>
                </c:pt>
                <c:pt idx="4185">
                  <c:v>3.4780000000000002</c:v>
                </c:pt>
                <c:pt idx="4186">
                  <c:v>3.4790000000000001</c:v>
                </c:pt>
                <c:pt idx="4187">
                  <c:v>3.4809999999999999</c:v>
                </c:pt>
                <c:pt idx="4188">
                  <c:v>3.4809999999999999</c:v>
                </c:pt>
                <c:pt idx="4189">
                  <c:v>3.4809999999999999</c:v>
                </c:pt>
                <c:pt idx="4190">
                  <c:v>3.4809999999999999</c:v>
                </c:pt>
                <c:pt idx="4191">
                  <c:v>3.4809999999999999</c:v>
                </c:pt>
                <c:pt idx="4192">
                  <c:v>3.4809999999999999</c:v>
                </c:pt>
                <c:pt idx="4193">
                  <c:v>3.4809999999999999</c:v>
                </c:pt>
                <c:pt idx="4194">
                  <c:v>3.4809999999999999</c:v>
                </c:pt>
                <c:pt idx="4195">
                  <c:v>3.4809999999999999</c:v>
                </c:pt>
                <c:pt idx="4196">
                  <c:v>3.4809999999999999</c:v>
                </c:pt>
                <c:pt idx="4197">
                  <c:v>3.4809999999999999</c:v>
                </c:pt>
                <c:pt idx="4198">
                  <c:v>3.4809999999999999</c:v>
                </c:pt>
                <c:pt idx="4199">
                  <c:v>3.4809999999999999</c:v>
                </c:pt>
                <c:pt idx="4200">
                  <c:v>3.4809999999999999</c:v>
                </c:pt>
                <c:pt idx="4201">
                  <c:v>3.4809999999999999</c:v>
                </c:pt>
                <c:pt idx="4202">
                  <c:v>3.4809999999999999</c:v>
                </c:pt>
                <c:pt idx="4203">
                  <c:v>3.4809999999999999</c:v>
                </c:pt>
                <c:pt idx="4204">
                  <c:v>3.4809999999999999</c:v>
                </c:pt>
                <c:pt idx="4205">
                  <c:v>3.4809999999999999</c:v>
                </c:pt>
                <c:pt idx="4206">
                  <c:v>3.4809999999999999</c:v>
                </c:pt>
                <c:pt idx="4207">
                  <c:v>3.4809999999999999</c:v>
                </c:pt>
                <c:pt idx="4208">
                  <c:v>3.4809999999999999</c:v>
                </c:pt>
                <c:pt idx="4209">
                  <c:v>3.4809999999999999</c:v>
                </c:pt>
                <c:pt idx="4210">
                  <c:v>3.4809999999999999</c:v>
                </c:pt>
                <c:pt idx="4211">
                  <c:v>3.4809999999999999</c:v>
                </c:pt>
                <c:pt idx="4212">
                  <c:v>3.4809999999999999</c:v>
                </c:pt>
                <c:pt idx="4213">
                  <c:v>3.4809999999999999</c:v>
                </c:pt>
                <c:pt idx="4214">
                  <c:v>3.4809999999999999</c:v>
                </c:pt>
                <c:pt idx="4215">
                  <c:v>3.4809999999999999</c:v>
                </c:pt>
                <c:pt idx="4216">
                  <c:v>3.4809999999999999</c:v>
                </c:pt>
                <c:pt idx="4217">
                  <c:v>3.4809999999999999</c:v>
                </c:pt>
                <c:pt idx="4218">
                  <c:v>3.4809999999999999</c:v>
                </c:pt>
                <c:pt idx="4219">
                  <c:v>3.4809999999999999</c:v>
                </c:pt>
                <c:pt idx="4220">
                  <c:v>3.4809999999999999</c:v>
                </c:pt>
                <c:pt idx="4221">
                  <c:v>3.4809999999999999</c:v>
                </c:pt>
                <c:pt idx="4222">
                  <c:v>3.4809999999999999</c:v>
                </c:pt>
                <c:pt idx="4223">
                  <c:v>3.4809999999999999</c:v>
                </c:pt>
                <c:pt idx="4224">
                  <c:v>3.4809999999999999</c:v>
                </c:pt>
                <c:pt idx="4225">
                  <c:v>3.4809999999999999</c:v>
                </c:pt>
                <c:pt idx="4226">
                  <c:v>3.4809999999999999</c:v>
                </c:pt>
                <c:pt idx="4227">
                  <c:v>3.4809999999999999</c:v>
                </c:pt>
                <c:pt idx="4228">
                  <c:v>3.4809999999999999</c:v>
                </c:pt>
                <c:pt idx="4229">
                  <c:v>3.4809999999999999</c:v>
                </c:pt>
                <c:pt idx="4230">
                  <c:v>3.4809999999999999</c:v>
                </c:pt>
                <c:pt idx="4231">
                  <c:v>3.4809999999999999</c:v>
                </c:pt>
                <c:pt idx="4232">
                  <c:v>3.4809999999999999</c:v>
                </c:pt>
                <c:pt idx="4233">
                  <c:v>3.4809999999999999</c:v>
                </c:pt>
                <c:pt idx="4234">
                  <c:v>3.4809999999999999</c:v>
                </c:pt>
                <c:pt idx="4235">
                  <c:v>3.4809999999999999</c:v>
                </c:pt>
                <c:pt idx="4236">
                  <c:v>3.4809999999999999</c:v>
                </c:pt>
                <c:pt idx="4237">
                  <c:v>3.4809999999999999</c:v>
                </c:pt>
                <c:pt idx="4238">
                  <c:v>3.4809999999999999</c:v>
                </c:pt>
                <c:pt idx="4239">
                  <c:v>3.4809999999999999</c:v>
                </c:pt>
                <c:pt idx="4240">
                  <c:v>3.4809999999999999</c:v>
                </c:pt>
                <c:pt idx="4241">
                  <c:v>3.4809999999999999</c:v>
                </c:pt>
                <c:pt idx="4242">
                  <c:v>3.4809999999999999</c:v>
                </c:pt>
                <c:pt idx="4243">
                  <c:v>3.4809999999999999</c:v>
                </c:pt>
                <c:pt idx="4244">
                  <c:v>3.4809999999999999</c:v>
                </c:pt>
                <c:pt idx="4245">
                  <c:v>3.4809999999999999</c:v>
                </c:pt>
                <c:pt idx="4246">
                  <c:v>3.4809999999999999</c:v>
                </c:pt>
                <c:pt idx="4247">
                  <c:v>3.4809999999999999</c:v>
                </c:pt>
                <c:pt idx="4248">
                  <c:v>3.4809999999999999</c:v>
                </c:pt>
                <c:pt idx="4249">
                  <c:v>3.4809999999999999</c:v>
                </c:pt>
                <c:pt idx="4250">
                  <c:v>3.4809999999999999</c:v>
                </c:pt>
                <c:pt idx="4251">
                  <c:v>3.4809999999999999</c:v>
                </c:pt>
                <c:pt idx="4252">
                  <c:v>3.4809999999999999</c:v>
                </c:pt>
                <c:pt idx="4253">
                  <c:v>3.4809999999999999</c:v>
                </c:pt>
                <c:pt idx="4254">
                  <c:v>3.4809999999999999</c:v>
                </c:pt>
                <c:pt idx="4255">
                  <c:v>3.4809999999999999</c:v>
                </c:pt>
                <c:pt idx="4256">
                  <c:v>3.4809999999999999</c:v>
                </c:pt>
                <c:pt idx="4257">
                  <c:v>3.4809999999999999</c:v>
                </c:pt>
                <c:pt idx="4258">
                  <c:v>3.4809999999999999</c:v>
                </c:pt>
                <c:pt idx="4259">
                  <c:v>3.4809999999999999</c:v>
                </c:pt>
                <c:pt idx="4260">
                  <c:v>3.4809999999999999</c:v>
                </c:pt>
                <c:pt idx="4261">
                  <c:v>3.4809999999999999</c:v>
                </c:pt>
                <c:pt idx="4262">
                  <c:v>3.4809999999999999</c:v>
                </c:pt>
                <c:pt idx="4263">
                  <c:v>3.4809999999999999</c:v>
                </c:pt>
                <c:pt idx="4264">
                  <c:v>3.4809999999999999</c:v>
                </c:pt>
                <c:pt idx="4265">
                  <c:v>3.4849999999999999</c:v>
                </c:pt>
                <c:pt idx="4266">
                  <c:v>3.4849999999999999</c:v>
                </c:pt>
                <c:pt idx="4267">
                  <c:v>3.4849999999999999</c:v>
                </c:pt>
                <c:pt idx="4268">
                  <c:v>3.4860000000000002</c:v>
                </c:pt>
                <c:pt idx="4269">
                  <c:v>3.4860000000000002</c:v>
                </c:pt>
                <c:pt idx="4270">
                  <c:v>3.4889999999999999</c:v>
                </c:pt>
                <c:pt idx="4271">
                  <c:v>3.4889999999999999</c:v>
                </c:pt>
                <c:pt idx="4272">
                  <c:v>3.4889999999999999</c:v>
                </c:pt>
                <c:pt idx="4273">
                  <c:v>3.4889999999999999</c:v>
                </c:pt>
                <c:pt idx="4274">
                  <c:v>3.4889999999999999</c:v>
                </c:pt>
                <c:pt idx="4275">
                  <c:v>3.4889999999999999</c:v>
                </c:pt>
                <c:pt idx="4276">
                  <c:v>3.4889999999999999</c:v>
                </c:pt>
                <c:pt idx="4277">
                  <c:v>3.4889999999999999</c:v>
                </c:pt>
                <c:pt idx="4278">
                  <c:v>3.4889999999999999</c:v>
                </c:pt>
                <c:pt idx="4279">
                  <c:v>3.4889999999999999</c:v>
                </c:pt>
                <c:pt idx="4280">
                  <c:v>3.4889999999999999</c:v>
                </c:pt>
                <c:pt idx="4281">
                  <c:v>3.4889999999999999</c:v>
                </c:pt>
                <c:pt idx="4282">
                  <c:v>3.4889999999999999</c:v>
                </c:pt>
                <c:pt idx="4283">
                  <c:v>3.4889999999999999</c:v>
                </c:pt>
                <c:pt idx="4284">
                  <c:v>3.4889999999999999</c:v>
                </c:pt>
                <c:pt idx="4285">
                  <c:v>3.4889999999999999</c:v>
                </c:pt>
                <c:pt idx="4286">
                  <c:v>3.4889999999999999</c:v>
                </c:pt>
                <c:pt idx="4287">
                  <c:v>3.4889999999999999</c:v>
                </c:pt>
                <c:pt idx="4288">
                  <c:v>3.4889999999999999</c:v>
                </c:pt>
                <c:pt idx="4289">
                  <c:v>3.4889999999999999</c:v>
                </c:pt>
                <c:pt idx="4290">
                  <c:v>3.4889999999999999</c:v>
                </c:pt>
                <c:pt idx="4291">
                  <c:v>3.4889999999999999</c:v>
                </c:pt>
                <c:pt idx="4292">
                  <c:v>3.4889999999999999</c:v>
                </c:pt>
                <c:pt idx="4293">
                  <c:v>3.4889999999999999</c:v>
                </c:pt>
                <c:pt idx="4294">
                  <c:v>3.4889999999999999</c:v>
                </c:pt>
                <c:pt idx="4295">
                  <c:v>3.4889999999999999</c:v>
                </c:pt>
                <c:pt idx="4296">
                  <c:v>3.4889999999999999</c:v>
                </c:pt>
                <c:pt idx="4297">
                  <c:v>3.4929999999999999</c:v>
                </c:pt>
                <c:pt idx="4298">
                  <c:v>3.4929999999999999</c:v>
                </c:pt>
                <c:pt idx="4299">
                  <c:v>3.4929999999999999</c:v>
                </c:pt>
                <c:pt idx="4300">
                  <c:v>3.4980000000000002</c:v>
                </c:pt>
                <c:pt idx="4301">
                  <c:v>3.4980000000000002</c:v>
                </c:pt>
                <c:pt idx="4302">
                  <c:v>3.4980000000000002</c:v>
                </c:pt>
                <c:pt idx="4303">
                  <c:v>3.4980000000000002</c:v>
                </c:pt>
                <c:pt idx="4304">
                  <c:v>3.4980000000000002</c:v>
                </c:pt>
                <c:pt idx="4305">
                  <c:v>3.4980000000000002</c:v>
                </c:pt>
                <c:pt idx="4306">
                  <c:v>3.4980000000000002</c:v>
                </c:pt>
                <c:pt idx="4307">
                  <c:v>3.4980000000000002</c:v>
                </c:pt>
                <c:pt idx="4308">
                  <c:v>3.4980000000000002</c:v>
                </c:pt>
                <c:pt idx="4309">
                  <c:v>3.4980000000000002</c:v>
                </c:pt>
                <c:pt idx="4310">
                  <c:v>3.4980000000000002</c:v>
                </c:pt>
                <c:pt idx="4311">
                  <c:v>3.4980000000000002</c:v>
                </c:pt>
                <c:pt idx="4312">
                  <c:v>3.4980000000000002</c:v>
                </c:pt>
                <c:pt idx="4313">
                  <c:v>3.4980000000000002</c:v>
                </c:pt>
                <c:pt idx="4314">
                  <c:v>3.4980000000000002</c:v>
                </c:pt>
                <c:pt idx="4315">
                  <c:v>3.5009999999999999</c:v>
                </c:pt>
                <c:pt idx="4316">
                  <c:v>3.5009999999999999</c:v>
                </c:pt>
                <c:pt idx="4317">
                  <c:v>3.5009999999999999</c:v>
                </c:pt>
                <c:pt idx="4318">
                  <c:v>3.5009999999999999</c:v>
                </c:pt>
                <c:pt idx="4319">
                  <c:v>3.5009999999999999</c:v>
                </c:pt>
                <c:pt idx="4320">
                  <c:v>3.5009999999999999</c:v>
                </c:pt>
                <c:pt idx="4321">
                  <c:v>3.5070000000000001</c:v>
                </c:pt>
                <c:pt idx="4322">
                  <c:v>3.5070000000000001</c:v>
                </c:pt>
                <c:pt idx="4323">
                  <c:v>3.5070000000000001</c:v>
                </c:pt>
                <c:pt idx="4324">
                  <c:v>3.5089999999999999</c:v>
                </c:pt>
                <c:pt idx="4325">
                  <c:v>3.5089999999999999</c:v>
                </c:pt>
                <c:pt idx="4326">
                  <c:v>3.5089999999999999</c:v>
                </c:pt>
                <c:pt idx="4327">
                  <c:v>3.5089999999999999</c:v>
                </c:pt>
                <c:pt idx="4328">
                  <c:v>3.5089999999999999</c:v>
                </c:pt>
                <c:pt idx="4329">
                  <c:v>3.5089999999999999</c:v>
                </c:pt>
                <c:pt idx="4330">
                  <c:v>3.5089999999999999</c:v>
                </c:pt>
                <c:pt idx="4331">
                  <c:v>3.51</c:v>
                </c:pt>
                <c:pt idx="4332">
                  <c:v>3.512</c:v>
                </c:pt>
                <c:pt idx="4333">
                  <c:v>3.516</c:v>
                </c:pt>
                <c:pt idx="4334">
                  <c:v>3.5169999999999999</c:v>
                </c:pt>
                <c:pt idx="4335">
                  <c:v>3.5169999999999999</c:v>
                </c:pt>
                <c:pt idx="4336">
                  <c:v>3.5169999999999999</c:v>
                </c:pt>
                <c:pt idx="4337">
                  <c:v>3.5169999999999999</c:v>
                </c:pt>
                <c:pt idx="4338">
                  <c:v>3.5169999999999999</c:v>
                </c:pt>
                <c:pt idx="4339">
                  <c:v>3.5169999999999999</c:v>
                </c:pt>
                <c:pt idx="4340">
                  <c:v>3.5169999999999999</c:v>
                </c:pt>
                <c:pt idx="4341">
                  <c:v>3.5169999999999999</c:v>
                </c:pt>
                <c:pt idx="4342">
                  <c:v>3.5169999999999999</c:v>
                </c:pt>
                <c:pt idx="4343">
                  <c:v>3.5169999999999999</c:v>
                </c:pt>
                <c:pt idx="4344">
                  <c:v>3.5169999999999999</c:v>
                </c:pt>
                <c:pt idx="4345">
                  <c:v>3.5169999999999999</c:v>
                </c:pt>
                <c:pt idx="4346">
                  <c:v>3.5169999999999999</c:v>
                </c:pt>
                <c:pt idx="4347">
                  <c:v>3.5169999999999999</c:v>
                </c:pt>
                <c:pt idx="4348">
                  <c:v>3.5169999999999999</c:v>
                </c:pt>
                <c:pt idx="4349">
                  <c:v>3.5169999999999999</c:v>
                </c:pt>
                <c:pt idx="4350">
                  <c:v>3.5169999999999999</c:v>
                </c:pt>
                <c:pt idx="4351">
                  <c:v>3.5169999999999999</c:v>
                </c:pt>
                <c:pt idx="4352">
                  <c:v>3.5169999999999999</c:v>
                </c:pt>
                <c:pt idx="4353">
                  <c:v>3.5169999999999999</c:v>
                </c:pt>
                <c:pt idx="4354">
                  <c:v>3.5169999999999999</c:v>
                </c:pt>
                <c:pt idx="4355">
                  <c:v>3.5169999999999999</c:v>
                </c:pt>
                <c:pt idx="4356">
                  <c:v>3.5169999999999999</c:v>
                </c:pt>
                <c:pt idx="4357">
                  <c:v>3.5169999999999999</c:v>
                </c:pt>
                <c:pt idx="4358">
                  <c:v>3.5169999999999999</c:v>
                </c:pt>
                <c:pt idx="4359">
                  <c:v>3.5169999999999999</c:v>
                </c:pt>
                <c:pt idx="4360">
                  <c:v>3.5169999999999999</c:v>
                </c:pt>
                <c:pt idx="4361">
                  <c:v>3.5169999999999999</c:v>
                </c:pt>
                <c:pt idx="4362">
                  <c:v>3.5169999999999999</c:v>
                </c:pt>
                <c:pt idx="4363">
                  <c:v>3.5169999999999999</c:v>
                </c:pt>
                <c:pt idx="4364">
                  <c:v>3.5179999999999998</c:v>
                </c:pt>
                <c:pt idx="4365">
                  <c:v>3.5249999999999999</c:v>
                </c:pt>
                <c:pt idx="4366">
                  <c:v>3.5249999999999999</c:v>
                </c:pt>
                <c:pt idx="4367">
                  <c:v>3.532</c:v>
                </c:pt>
                <c:pt idx="4368">
                  <c:v>3.5329999999999999</c:v>
                </c:pt>
                <c:pt idx="4369">
                  <c:v>3.5329999999999999</c:v>
                </c:pt>
                <c:pt idx="4370">
                  <c:v>3.5329999999999999</c:v>
                </c:pt>
                <c:pt idx="4371">
                  <c:v>3.5329999999999999</c:v>
                </c:pt>
                <c:pt idx="4372">
                  <c:v>3.5329999999999999</c:v>
                </c:pt>
                <c:pt idx="4373">
                  <c:v>3.5329999999999999</c:v>
                </c:pt>
                <c:pt idx="4374">
                  <c:v>3.5329999999999999</c:v>
                </c:pt>
                <c:pt idx="4375">
                  <c:v>3.5329999999999999</c:v>
                </c:pt>
                <c:pt idx="4376">
                  <c:v>3.5329999999999999</c:v>
                </c:pt>
                <c:pt idx="4377">
                  <c:v>3.5329999999999999</c:v>
                </c:pt>
                <c:pt idx="4378">
                  <c:v>3.5329999999999999</c:v>
                </c:pt>
                <c:pt idx="4379">
                  <c:v>3.5329999999999999</c:v>
                </c:pt>
                <c:pt idx="4380">
                  <c:v>3.5329999999999999</c:v>
                </c:pt>
                <c:pt idx="4381">
                  <c:v>3.5329999999999999</c:v>
                </c:pt>
                <c:pt idx="4382">
                  <c:v>3.5339999999999998</c:v>
                </c:pt>
                <c:pt idx="4383">
                  <c:v>3.54</c:v>
                </c:pt>
                <c:pt idx="4384">
                  <c:v>3.5419999999999998</c:v>
                </c:pt>
                <c:pt idx="4385">
                  <c:v>3.5419999999999998</c:v>
                </c:pt>
                <c:pt idx="4386">
                  <c:v>3.5419999999999998</c:v>
                </c:pt>
                <c:pt idx="4387">
                  <c:v>3.5419999999999998</c:v>
                </c:pt>
                <c:pt idx="4388">
                  <c:v>3.5419999999999998</c:v>
                </c:pt>
                <c:pt idx="4389">
                  <c:v>3.5419999999999998</c:v>
                </c:pt>
                <c:pt idx="4390">
                  <c:v>3.5419999999999998</c:v>
                </c:pt>
                <c:pt idx="4391">
                  <c:v>3.5419999999999998</c:v>
                </c:pt>
                <c:pt idx="4392">
                  <c:v>3.5419999999999998</c:v>
                </c:pt>
                <c:pt idx="4393">
                  <c:v>3.5419999999999998</c:v>
                </c:pt>
                <c:pt idx="4394">
                  <c:v>3.5419999999999998</c:v>
                </c:pt>
                <c:pt idx="4395">
                  <c:v>3.5419999999999998</c:v>
                </c:pt>
                <c:pt idx="4396">
                  <c:v>3.5419999999999998</c:v>
                </c:pt>
                <c:pt idx="4397">
                  <c:v>3.5419999999999998</c:v>
                </c:pt>
                <c:pt idx="4398">
                  <c:v>3.5459999999999998</c:v>
                </c:pt>
                <c:pt idx="4399">
                  <c:v>3.548</c:v>
                </c:pt>
                <c:pt idx="4400">
                  <c:v>3.548</c:v>
                </c:pt>
                <c:pt idx="4401">
                  <c:v>3.548</c:v>
                </c:pt>
                <c:pt idx="4402">
                  <c:v>3.548</c:v>
                </c:pt>
                <c:pt idx="4403">
                  <c:v>3.5510000000000002</c:v>
                </c:pt>
                <c:pt idx="4404">
                  <c:v>3.5510000000000002</c:v>
                </c:pt>
                <c:pt idx="4405">
                  <c:v>3.5510000000000002</c:v>
                </c:pt>
                <c:pt idx="4406">
                  <c:v>3.5510000000000002</c:v>
                </c:pt>
                <c:pt idx="4407">
                  <c:v>3.552</c:v>
                </c:pt>
                <c:pt idx="4408">
                  <c:v>3.556</c:v>
                </c:pt>
                <c:pt idx="4409">
                  <c:v>3.556</c:v>
                </c:pt>
                <c:pt idx="4410">
                  <c:v>3.556</c:v>
                </c:pt>
                <c:pt idx="4411">
                  <c:v>3.556</c:v>
                </c:pt>
                <c:pt idx="4412">
                  <c:v>3.556</c:v>
                </c:pt>
                <c:pt idx="4413">
                  <c:v>3.556</c:v>
                </c:pt>
                <c:pt idx="4414">
                  <c:v>3.556</c:v>
                </c:pt>
                <c:pt idx="4415">
                  <c:v>3.556</c:v>
                </c:pt>
                <c:pt idx="4416">
                  <c:v>3.556</c:v>
                </c:pt>
                <c:pt idx="4417">
                  <c:v>3.556</c:v>
                </c:pt>
                <c:pt idx="4418">
                  <c:v>3.556</c:v>
                </c:pt>
                <c:pt idx="4419">
                  <c:v>3.556</c:v>
                </c:pt>
                <c:pt idx="4420">
                  <c:v>3.556</c:v>
                </c:pt>
                <c:pt idx="4421">
                  <c:v>3.556</c:v>
                </c:pt>
                <c:pt idx="4422">
                  <c:v>3.556</c:v>
                </c:pt>
                <c:pt idx="4423">
                  <c:v>3.556</c:v>
                </c:pt>
                <c:pt idx="4424">
                  <c:v>3.556</c:v>
                </c:pt>
                <c:pt idx="4425">
                  <c:v>3.556</c:v>
                </c:pt>
                <c:pt idx="4426">
                  <c:v>3.556</c:v>
                </c:pt>
                <c:pt idx="4427">
                  <c:v>3.556</c:v>
                </c:pt>
                <c:pt idx="4428">
                  <c:v>3.5590000000000002</c:v>
                </c:pt>
                <c:pt idx="4429">
                  <c:v>3.5590000000000002</c:v>
                </c:pt>
                <c:pt idx="4430">
                  <c:v>3.5609999999999999</c:v>
                </c:pt>
                <c:pt idx="4431">
                  <c:v>3.5630000000000002</c:v>
                </c:pt>
                <c:pt idx="4432">
                  <c:v>3.5640000000000001</c:v>
                </c:pt>
                <c:pt idx="4433">
                  <c:v>3.5640000000000001</c:v>
                </c:pt>
                <c:pt idx="4434">
                  <c:v>3.5640000000000001</c:v>
                </c:pt>
                <c:pt idx="4435">
                  <c:v>3.5640000000000001</c:v>
                </c:pt>
                <c:pt idx="4436">
                  <c:v>3.5640000000000001</c:v>
                </c:pt>
                <c:pt idx="4437">
                  <c:v>3.5640000000000001</c:v>
                </c:pt>
                <c:pt idx="4438">
                  <c:v>3.5640000000000001</c:v>
                </c:pt>
                <c:pt idx="4439">
                  <c:v>3.5640000000000001</c:v>
                </c:pt>
                <c:pt idx="4440">
                  <c:v>3.5640000000000001</c:v>
                </c:pt>
                <c:pt idx="4441">
                  <c:v>3.5640000000000001</c:v>
                </c:pt>
                <c:pt idx="4442">
                  <c:v>3.5640000000000001</c:v>
                </c:pt>
                <c:pt idx="4443">
                  <c:v>3.5640000000000001</c:v>
                </c:pt>
                <c:pt idx="4444">
                  <c:v>3.5640000000000001</c:v>
                </c:pt>
                <c:pt idx="4445">
                  <c:v>3.5640000000000001</c:v>
                </c:pt>
                <c:pt idx="4446">
                  <c:v>3.5640000000000001</c:v>
                </c:pt>
                <c:pt idx="4447">
                  <c:v>3.5640000000000001</c:v>
                </c:pt>
                <c:pt idx="4448">
                  <c:v>3.5640000000000001</c:v>
                </c:pt>
                <c:pt idx="4449">
                  <c:v>3.5640000000000001</c:v>
                </c:pt>
                <c:pt idx="4450">
                  <c:v>3.5640000000000001</c:v>
                </c:pt>
                <c:pt idx="4451">
                  <c:v>3.5640000000000001</c:v>
                </c:pt>
                <c:pt idx="4452">
                  <c:v>3.5640000000000001</c:v>
                </c:pt>
                <c:pt idx="4453">
                  <c:v>3.5640000000000001</c:v>
                </c:pt>
                <c:pt idx="4454">
                  <c:v>3.5640000000000001</c:v>
                </c:pt>
                <c:pt idx="4455">
                  <c:v>3.5640000000000001</c:v>
                </c:pt>
                <c:pt idx="4456">
                  <c:v>3.5640000000000001</c:v>
                </c:pt>
                <c:pt idx="4457">
                  <c:v>3.5640000000000001</c:v>
                </c:pt>
                <c:pt idx="4458">
                  <c:v>3.5640000000000001</c:v>
                </c:pt>
                <c:pt idx="4459">
                  <c:v>3.5640000000000001</c:v>
                </c:pt>
                <c:pt idx="4460">
                  <c:v>3.5640000000000001</c:v>
                </c:pt>
                <c:pt idx="4461">
                  <c:v>3.5640000000000001</c:v>
                </c:pt>
                <c:pt idx="4462">
                  <c:v>3.5640000000000001</c:v>
                </c:pt>
                <c:pt idx="4463">
                  <c:v>3.5640000000000001</c:v>
                </c:pt>
                <c:pt idx="4464">
                  <c:v>3.5640000000000001</c:v>
                </c:pt>
                <c:pt idx="4465">
                  <c:v>3.5640000000000001</c:v>
                </c:pt>
                <c:pt idx="4466">
                  <c:v>3.5640000000000001</c:v>
                </c:pt>
                <c:pt idx="4467">
                  <c:v>3.5640000000000001</c:v>
                </c:pt>
                <c:pt idx="4468">
                  <c:v>3.5640000000000001</c:v>
                </c:pt>
                <c:pt idx="4469">
                  <c:v>3.5640000000000001</c:v>
                </c:pt>
                <c:pt idx="4470">
                  <c:v>3.5640000000000001</c:v>
                </c:pt>
                <c:pt idx="4471">
                  <c:v>3.5640000000000001</c:v>
                </c:pt>
                <c:pt idx="4472">
                  <c:v>3.5640000000000001</c:v>
                </c:pt>
                <c:pt idx="4473">
                  <c:v>3.5640000000000001</c:v>
                </c:pt>
                <c:pt idx="4474">
                  <c:v>3.5640000000000001</c:v>
                </c:pt>
                <c:pt idx="4475">
                  <c:v>3.5640000000000001</c:v>
                </c:pt>
                <c:pt idx="4476">
                  <c:v>3.5640000000000001</c:v>
                </c:pt>
                <c:pt idx="4477">
                  <c:v>3.5640000000000001</c:v>
                </c:pt>
                <c:pt idx="4478">
                  <c:v>3.5640000000000001</c:v>
                </c:pt>
                <c:pt idx="4479">
                  <c:v>3.5640000000000001</c:v>
                </c:pt>
                <c:pt idx="4480">
                  <c:v>3.5640000000000001</c:v>
                </c:pt>
                <c:pt idx="4481">
                  <c:v>3.5640000000000001</c:v>
                </c:pt>
                <c:pt idx="4482">
                  <c:v>3.5640000000000001</c:v>
                </c:pt>
                <c:pt idx="4483">
                  <c:v>3.5640000000000001</c:v>
                </c:pt>
                <c:pt idx="4484">
                  <c:v>3.5640000000000001</c:v>
                </c:pt>
                <c:pt idx="4485">
                  <c:v>3.5640000000000001</c:v>
                </c:pt>
                <c:pt idx="4486">
                  <c:v>3.5640000000000001</c:v>
                </c:pt>
                <c:pt idx="4487">
                  <c:v>3.5640000000000001</c:v>
                </c:pt>
                <c:pt idx="4488">
                  <c:v>3.5640000000000001</c:v>
                </c:pt>
                <c:pt idx="4489">
                  <c:v>3.5640000000000001</c:v>
                </c:pt>
                <c:pt idx="4490">
                  <c:v>3.5640000000000001</c:v>
                </c:pt>
                <c:pt idx="4491">
                  <c:v>3.5640000000000001</c:v>
                </c:pt>
                <c:pt idx="4492">
                  <c:v>3.5640000000000001</c:v>
                </c:pt>
                <c:pt idx="4493">
                  <c:v>3.5640000000000001</c:v>
                </c:pt>
                <c:pt idx="4494">
                  <c:v>3.5640000000000001</c:v>
                </c:pt>
                <c:pt idx="4495">
                  <c:v>3.5640000000000001</c:v>
                </c:pt>
                <c:pt idx="4496">
                  <c:v>3.5640000000000001</c:v>
                </c:pt>
                <c:pt idx="4497">
                  <c:v>3.5640000000000001</c:v>
                </c:pt>
                <c:pt idx="4498">
                  <c:v>3.5640000000000001</c:v>
                </c:pt>
                <c:pt idx="4499">
                  <c:v>3.5640000000000001</c:v>
                </c:pt>
                <c:pt idx="4500">
                  <c:v>3.5640000000000001</c:v>
                </c:pt>
                <c:pt idx="4501">
                  <c:v>3.5640000000000001</c:v>
                </c:pt>
                <c:pt idx="4502">
                  <c:v>3.5640000000000001</c:v>
                </c:pt>
                <c:pt idx="4503">
                  <c:v>3.5640000000000001</c:v>
                </c:pt>
                <c:pt idx="4504">
                  <c:v>3.5640000000000001</c:v>
                </c:pt>
                <c:pt idx="4505">
                  <c:v>3.5640000000000001</c:v>
                </c:pt>
                <c:pt idx="4506">
                  <c:v>3.5680000000000001</c:v>
                </c:pt>
                <c:pt idx="4507">
                  <c:v>3.5680000000000001</c:v>
                </c:pt>
                <c:pt idx="4508">
                  <c:v>3.5680000000000001</c:v>
                </c:pt>
                <c:pt idx="4509">
                  <c:v>3.5680000000000001</c:v>
                </c:pt>
                <c:pt idx="4510">
                  <c:v>3.569</c:v>
                </c:pt>
                <c:pt idx="4511">
                  <c:v>3.569</c:v>
                </c:pt>
                <c:pt idx="4512">
                  <c:v>3.5720000000000001</c:v>
                </c:pt>
                <c:pt idx="4513">
                  <c:v>3.5720000000000001</c:v>
                </c:pt>
                <c:pt idx="4514">
                  <c:v>3.5720000000000001</c:v>
                </c:pt>
                <c:pt idx="4515">
                  <c:v>3.5720000000000001</c:v>
                </c:pt>
                <c:pt idx="4516">
                  <c:v>3.5720000000000001</c:v>
                </c:pt>
                <c:pt idx="4517">
                  <c:v>3.5720000000000001</c:v>
                </c:pt>
                <c:pt idx="4518">
                  <c:v>3.5720000000000001</c:v>
                </c:pt>
                <c:pt idx="4519">
                  <c:v>3.5720000000000001</c:v>
                </c:pt>
                <c:pt idx="4520">
                  <c:v>3.5720000000000001</c:v>
                </c:pt>
                <c:pt idx="4521">
                  <c:v>3.5720000000000001</c:v>
                </c:pt>
                <c:pt idx="4522">
                  <c:v>3.5720000000000001</c:v>
                </c:pt>
                <c:pt idx="4523">
                  <c:v>3.5720000000000001</c:v>
                </c:pt>
                <c:pt idx="4524">
                  <c:v>3.5720000000000001</c:v>
                </c:pt>
                <c:pt idx="4525">
                  <c:v>3.5720000000000001</c:v>
                </c:pt>
                <c:pt idx="4526">
                  <c:v>3.5720000000000001</c:v>
                </c:pt>
                <c:pt idx="4527">
                  <c:v>3.5720000000000001</c:v>
                </c:pt>
                <c:pt idx="4528">
                  <c:v>3.5720000000000001</c:v>
                </c:pt>
                <c:pt idx="4529">
                  <c:v>3.5720000000000001</c:v>
                </c:pt>
                <c:pt idx="4530">
                  <c:v>3.5720000000000001</c:v>
                </c:pt>
                <c:pt idx="4531">
                  <c:v>3.5720000000000001</c:v>
                </c:pt>
                <c:pt idx="4532">
                  <c:v>3.5720000000000001</c:v>
                </c:pt>
                <c:pt idx="4533">
                  <c:v>3.5720000000000001</c:v>
                </c:pt>
                <c:pt idx="4534">
                  <c:v>3.5720000000000001</c:v>
                </c:pt>
                <c:pt idx="4535">
                  <c:v>3.5720000000000001</c:v>
                </c:pt>
                <c:pt idx="4536">
                  <c:v>3.5720000000000001</c:v>
                </c:pt>
                <c:pt idx="4537">
                  <c:v>3.5720000000000001</c:v>
                </c:pt>
                <c:pt idx="4538">
                  <c:v>3.5720000000000001</c:v>
                </c:pt>
                <c:pt idx="4539">
                  <c:v>3.5720000000000001</c:v>
                </c:pt>
                <c:pt idx="4540">
                  <c:v>3.5720000000000001</c:v>
                </c:pt>
                <c:pt idx="4541">
                  <c:v>3.5720000000000001</c:v>
                </c:pt>
                <c:pt idx="4542">
                  <c:v>3.5720000000000001</c:v>
                </c:pt>
                <c:pt idx="4543">
                  <c:v>3.5720000000000001</c:v>
                </c:pt>
                <c:pt idx="4544">
                  <c:v>3.5720000000000001</c:v>
                </c:pt>
                <c:pt idx="4545">
                  <c:v>3.5750000000000002</c:v>
                </c:pt>
                <c:pt idx="4546">
                  <c:v>3.577</c:v>
                </c:pt>
                <c:pt idx="4547">
                  <c:v>3.577</c:v>
                </c:pt>
                <c:pt idx="4548">
                  <c:v>3.577</c:v>
                </c:pt>
                <c:pt idx="4549">
                  <c:v>3.577</c:v>
                </c:pt>
                <c:pt idx="4550">
                  <c:v>3.577</c:v>
                </c:pt>
                <c:pt idx="4551">
                  <c:v>3.577</c:v>
                </c:pt>
                <c:pt idx="4552">
                  <c:v>3.577</c:v>
                </c:pt>
                <c:pt idx="4553">
                  <c:v>3.577</c:v>
                </c:pt>
                <c:pt idx="4554">
                  <c:v>3.577</c:v>
                </c:pt>
                <c:pt idx="4555">
                  <c:v>3.577</c:v>
                </c:pt>
                <c:pt idx="4556">
                  <c:v>3.577</c:v>
                </c:pt>
                <c:pt idx="4557">
                  <c:v>3.577</c:v>
                </c:pt>
                <c:pt idx="4558">
                  <c:v>3.577</c:v>
                </c:pt>
                <c:pt idx="4559">
                  <c:v>3.577</c:v>
                </c:pt>
                <c:pt idx="4560">
                  <c:v>3.577</c:v>
                </c:pt>
                <c:pt idx="4561">
                  <c:v>3.5779999999999998</c:v>
                </c:pt>
                <c:pt idx="4562">
                  <c:v>3.58</c:v>
                </c:pt>
                <c:pt idx="4563">
                  <c:v>3.58</c:v>
                </c:pt>
                <c:pt idx="4564">
                  <c:v>3.58</c:v>
                </c:pt>
                <c:pt idx="4565">
                  <c:v>3.58</c:v>
                </c:pt>
                <c:pt idx="4566">
                  <c:v>3.58</c:v>
                </c:pt>
                <c:pt idx="4567">
                  <c:v>3.58</c:v>
                </c:pt>
                <c:pt idx="4568">
                  <c:v>3.581</c:v>
                </c:pt>
                <c:pt idx="4569">
                  <c:v>3.5859999999999999</c:v>
                </c:pt>
                <c:pt idx="4570">
                  <c:v>3.5859999999999999</c:v>
                </c:pt>
                <c:pt idx="4571">
                  <c:v>3.5859999999999999</c:v>
                </c:pt>
                <c:pt idx="4572">
                  <c:v>3.5859999999999999</c:v>
                </c:pt>
                <c:pt idx="4573">
                  <c:v>3.5859999999999999</c:v>
                </c:pt>
                <c:pt idx="4574">
                  <c:v>3.5859999999999999</c:v>
                </c:pt>
                <c:pt idx="4575">
                  <c:v>3.5859999999999999</c:v>
                </c:pt>
                <c:pt idx="4576">
                  <c:v>3.5859999999999999</c:v>
                </c:pt>
                <c:pt idx="4577">
                  <c:v>3.5859999999999999</c:v>
                </c:pt>
                <c:pt idx="4578">
                  <c:v>3.5859999999999999</c:v>
                </c:pt>
                <c:pt idx="4579">
                  <c:v>3.5859999999999999</c:v>
                </c:pt>
                <c:pt idx="4580">
                  <c:v>3.5859999999999999</c:v>
                </c:pt>
                <c:pt idx="4581">
                  <c:v>3.5859999999999999</c:v>
                </c:pt>
                <c:pt idx="4582">
                  <c:v>3.5859999999999999</c:v>
                </c:pt>
                <c:pt idx="4583">
                  <c:v>3.5859999999999999</c:v>
                </c:pt>
                <c:pt idx="4584">
                  <c:v>3.5859999999999999</c:v>
                </c:pt>
                <c:pt idx="4585">
                  <c:v>3.5859999999999999</c:v>
                </c:pt>
                <c:pt idx="4586">
                  <c:v>3.5859999999999999</c:v>
                </c:pt>
                <c:pt idx="4587">
                  <c:v>3.5859999999999999</c:v>
                </c:pt>
                <c:pt idx="4588">
                  <c:v>3.5859999999999999</c:v>
                </c:pt>
                <c:pt idx="4589">
                  <c:v>3.5859999999999999</c:v>
                </c:pt>
                <c:pt idx="4590">
                  <c:v>3.5859999999999999</c:v>
                </c:pt>
                <c:pt idx="4591">
                  <c:v>3.5859999999999999</c:v>
                </c:pt>
                <c:pt idx="4592">
                  <c:v>3.5859999999999999</c:v>
                </c:pt>
                <c:pt idx="4593">
                  <c:v>3.5859999999999999</c:v>
                </c:pt>
                <c:pt idx="4594">
                  <c:v>3.5859999999999999</c:v>
                </c:pt>
                <c:pt idx="4595">
                  <c:v>3.5859999999999999</c:v>
                </c:pt>
                <c:pt idx="4596">
                  <c:v>3.5859999999999999</c:v>
                </c:pt>
                <c:pt idx="4597">
                  <c:v>3.5859999999999999</c:v>
                </c:pt>
                <c:pt idx="4598">
                  <c:v>3.5859999999999999</c:v>
                </c:pt>
                <c:pt idx="4599">
                  <c:v>3.5859999999999999</c:v>
                </c:pt>
                <c:pt idx="4600">
                  <c:v>3.5859999999999999</c:v>
                </c:pt>
                <c:pt idx="4601">
                  <c:v>3.5859999999999999</c:v>
                </c:pt>
                <c:pt idx="4602">
                  <c:v>3.5859999999999999</c:v>
                </c:pt>
                <c:pt idx="4603">
                  <c:v>3.5870000000000002</c:v>
                </c:pt>
                <c:pt idx="4604">
                  <c:v>3.5870000000000002</c:v>
                </c:pt>
                <c:pt idx="4605">
                  <c:v>3.5880000000000001</c:v>
                </c:pt>
                <c:pt idx="4606">
                  <c:v>3.5950000000000002</c:v>
                </c:pt>
                <c:pt idx="4607">
                  <c:v>3.5950000000000002</c:v>
                </c:pt>
                <c:pt idx="4608">
                  <c:v>3.5950000000000002</c:v>
                </c:pt>
                <c:pt idx="4609">
                  <c:v>3.5950000000000002</c:v>
                </c:pt>
                <c:pt idx="4610">
                  <c:v>3.5950000000000002</c:v>
                </c:pt>
                <c:pt idx="4611">
                  <c:v>3.5950000000000002</c:v>
                </c:pt>
                <c:pt idx="4612">
                  <c:v>3.5950000000000002</c:v>
                </c:pt>
                <c:pt idx="4613">
                  <c:v>3.5950000000000002</c:v>
                </c:pt>
                <c:pt idx="4614">
                  <c:v>3.5950000000000002</c:v>
                </c:pt>
                <c:pt idx="4615">
                  <c:v>3.5950000000000002</c:v>
                </c:pt>
                <c:pt idx="4616">
                  <c:v>3.5950000000000002</c:v>
                </c:pt>
                <c:pt idx="4617">
                  <c:v>3.5950000000000002</c:v>
                </c:pt>
                <c:pt idx="4618">
                  <c:v>3.5960000000000001</c:v>
                </c:pt>
                <c:pt idx="4619">
                  <c:v>3.597</c:v>
                </c:pt>
                <c:pt idx="4620">
                  <c:v>3.601</c:v>
                </c:pt>
                <c:pt idx="4621">
                  <c:v>3.6030000000000002</c:v>
                </c:pt>
                <c:pt idx="4622">
                  <c:v>3.6030000000000002</c:v>
                </c:pt>
                <c:pt idx="4623">
                  <c:v>3.6030000000000002</c:v>
                </c:pt>
                <c:pt idx="4624">
                  <c:v>3.6030000000000002</c:v>
                </c:pt>
                <c:pt idx="4625">
                  <c:v>3.6030000000000002</c:v>
                </c:pt>
                <c:pt idx="4626">
                  <c:v>3.6030000000000002</c:v>
                </c:pt>
                <c:pt idx="4627">
                  <c:v>3.6030000000000002</c:v>
                </c:pt>
                <c:pt idx="4628">
                  <c:v>3.6030000000000002</c:v>
                </c:pt>
                <c:pt idx="4629">
                  <c:v>3.6030000000000002</c:v>
                </c:pt>
                <c:pt idx="4630">
                  <c:v>3.6030000000000002</c:v>
                </c:pt>
                <c:pt idx="4631">
                  <c:v>3.6030000000000002</c:v>
                </c:pt>
                <c:pt idx="4632">
                  <c:v>3.6030000000000002</c:v>
                </c:pt>
                <c:pt idx="4633">
                  <c:v>3.6030000000000002</c:v>
                </c:pt>
                <c:pt idx="4634">
                  <c:v>3.6040000000000001</c:v>
                </c:pt>
                <c:pt idx="4635">
                  <c:v>3.6040000000000001</c:v>
                </c:pt>
                <c:pt idx="4636">
                  <c:v>3.6110000000000002</c:v>
                </c:pt>
                <c:pt idx="4637">
                  <c:v>3.6110000000000002</c:v>
                </c:pt>
                <c:pt idx="4638">
                  <c:v>3.6110000000000002</c:v>
                </c:pt>
                <c:pt idx="4639">
                  <c:v>3.6110000000000002</c:v>
                </c:pt>
                <c:pt idx="4640">
                  <c:v>3.6110000000000002</c:v>
                </c:pt>
                <c:pt idx="4641">
                  <c:v>3.6110000000000002</c:v>
                </c:pt>
                <c:pt idx="4642">
                  <c:v>3.6110000000000002</c:v>
                </c:pt>
                <c:pt idx="4643">
                  <c:v>3.6110000000000002</c:v>
                </c:pt>
                <c:pt idx="4644">
                  <c:v>3.6110000000000002</c:v>
                </c:pt>
                <c:pt idx="4645">
                  <c:v>3.6110000000000002</c:v>
                </c:pt>
                <c:pt idx="4646">
                  <c:v>3.6110000000000002</c:v>
                </c:pt>
                <c:pt idx="4647">
                  <c:v>3.6110000000000002</c:v>
                </c:pt>
                <c:pt idx="4648">
                  <c:v>3.6110000000000002</c:v>
                </c:pt>
                <c:pt idx="4649">
                  <c:v>3.6110000000000002</c:v>
                </c:pt>
                <c:pt idx="4650">
                  <c:v>3.6110000000000002</c:v>
                </c:pt>
                <c:pt idx="4651">
                  <c:v>3.6110000000000002</c:v>
                </c:pt>
                <c:pt idx="4652">
                  <c:v>3.6110000000000002</c:v>
                </c:pt>
                <c:pt idx="4653">
                  <c:v>3.6110000000000002</c:v>
                </c:pt>
                <c:pt idx="4654">
                  <c:v>3.6110000000000002</c:v>
                </c:pt>
                <c:pt idx="4655">
                  <c:v>3.6110000000000002</c:v>
                </c:pt>
                <c:pt idx="4656">
                  <c:v>3.6110000000000002</c:v>
                </c:pt>
                <c:pt idx="4657">
                  <c:v>3.6110000000000002</c:v>
                </c:pt>
                <c:pt idx="4658">
                  <c:v>3.6110000000000002</c:v>
                </c:pt>
                <c:pt idx="4659">
                  <c:v>3.6110000000000002</c:v>
                </c:pt>
                <c:pt idx="4660">
                  <c:v>3.6110000000000002</c:v>
                </c:pt>
                <c:pt idx="4661">
                  <c:v>3.6110000000000002</c:v>
                </c:pt>
                <c:pt idx="4662">
                  <c:v>3.6110000000000002</c:v>
                </c:pt>
                <c:pt idx="4663">
                  <c:v>3.6110000000000002</c:v>
                </c:pt>
                <c:pt idx="4664">
                  <c:v>3.6110000000000002</c:v>
                </c:pt>
                <c:pt idx="4665">
                  <c:v>3.6110000000000002</c:v>
                </c:pt>
                <c:pt idx="4666">
                  <c:v>3.6110000000000002</c:v>
                </c:pt>
                <c:pt idx="4667">
                  <c:v>3.6110000000000002</c:v>
                </c:pt>
                <c:pt idx="4668">
                  <c:v>3.6110000000000002</c:v>
                </c:pt>
                <c:pt idx="4669">
                  <c:v>3.6110000000000002</c:v>
                </c:pt>
                <c:pt idx="4670">
                  <c:v>3.6110000000000002</c:v>
                </c:pt>
                <c:pt idx="4671">
                  <c:v>3.6110000000000002</c:v>
                </c:pt>
                <c:pt idx="4672">
                  <c:v>3.6110000000000002</c:v>
                </c:pt>
                <c:pt idx="4673">
                  <c:v>3.6110000000000002</c:v>
                </c:pt>
                <c:pt idx="4674">
                  <c:v>3.6110000000000002</c:v>
                </c:pt>
                <c:pt idx="4675">
                  <c:v>3.6110000000000002</c:v>
                </c:pt>
                <c:pt idx="4676">
                  <c:v>3.6110000000000002</c:v>
                </c:pt>
                <c:pt idx="4677">
                  <c:v>3.6120000000000001</c:v>
                </c:pt>
                <c:pt idx="4678">
                  <c:v>3.6120000000000001</c:v>
                </c:pt>
                <c:pt idx="4679">
                  <c:v>3.6120000000000001</c:v>
                </c:pt>
                <c:pt idx="4680">
                  <c:v>3.613</c:v>
                </c:pt>
                <c:pt idx="4681">
                  <c:v>3.6190000000000002</c:v>
                </c:pt>
                <c:pt idx="4682">
                  <c:v>3.6190000000000002</c:v>
                </c:pt>
                <c:pt idx="4683">
                  <c:v>3.6190000000000002</c:v>
                </c:pt>
                <c:pt idx="4684">
                  <c:v>3.6190000000000002</c:v>
                </c:pt>
                <c:pt idx="4685">
                  <c:v>3.6190000000000002</c:v>
                </c:pt>
                <c:pt idx="4686">
                  <c:v>3.6190000000000002</c:v>
                </c:pt>
                <c:pt idx="4687">
                  <c:v>3.62</c:v>
                </c:pt>
                <c:pt idx="4688">
                  <c:v>3.621</c:v>
                </c:pt>
                <c:pt idx="4689">
                  <c:v>3.621</c:v>
                </c:pt>
                <c:pt idx="4690">
                  <c:v>3.6219999999999999</c:v>
                </c:pt>
                <c:pt idx="4691">
                  <c:v>3.6269999999999998</c:v>
                </c:pt>
                <c:pt idx="4692">
                  <c:v>3.6269999999999998</c:v>
                </c:pt>
                <c:pt idx="4693">
                  <c:v>3.6269999999999998</c:v>
                </c:pt>
                <c:pt idx="4694">
                  <c:v>3.6269999999999998</c:v>
                </c:pt>
                <c:pt idx="4695">
                  <c:v>3.6269999999999998</c:v>
                </c:pt>
                <c:pt idx="4696">
                  <c:v>3.6280000000000001</c:v>
                </c:pt>
                <c:pt idx="4697">
                  <c:v>3.63</c:v>
                </c:pt>
                <c:pt idx="4698">
                  <c:v>3.63</c:v>
                </c:pt>
                <c:pt idx="4699">
                  <c:v>3.63</c:v>
                </c:pt>
                <c:pt idx="4700">
                  <c:v>3.63</c:v>
                </c:pt>
                <c:pt idx="4701">
                  <c:v>3.63</c:v>
                </c:pt>
                <c:pt idx="4702">
                  <c:v>3.6349999999999998</c:v>
                </c:pt>
                <c:pt idx="4703">
                  <c:v>3.6389999999999998</c:v>
                </c:pt>
                <c:pt idx="4704">
                  <c:v>3.6389999999999998</c:v>
                </c:pt>
                <c:pt idx="4705">
                  <c:v>3.6389999999999998</c:v>
                </c:pt>
                <c:pt idx="4706">
                  <c:v>3.6389999999999998</c:v>
                </c:pt>
                <c:pt idx="4707">
                  <c:v>3.6389999999999998</c:v>
                </c:pt>
                <c:pt idx="4708">
                  <c:v>3.6389999999999998</c:v>
                </c:pt>
                <c:pt idx="4709">
                  <c:v>3.6389999999999998</c:v>
                </c:pt>
                <c:pt idx="4710">
                  <c:v>3.6389999999999998</c:v>
                </c:pt>
                <c:pt idx="4711">
                  <c:v>3.6389999999999998</c:v>
                </c:pt>
                <c:pt idx="4712">
                  <c:v>3.6389999999999998</c:v>
                </c:pt>
                <c:pt idx="4713">
                  <c:v>3.6389999999999998</c:v>
                </c:pt>
                <c:pt idx="4714">
                  <c:v>3.6389999999999998</c:v>
                </c:pt>
                <c:pt idx="4715">
                  <c:v>3.6389999999999998</c:v>
                </c:pt>
                <c:pt idx="4716">
                  <c:v>3.6389999999999998</c:v>
                </c:pt>
                <c:pt idx="4717">
                  <c:v>3.6389999999999998</c:v>
                </c:pt>
                <c:pt idx="4718">
                  <c:v>3.6429999999999998</c:v>
                </c:pt>
                <c:pt idx="4719">
                  <c:v>3.6429999999999998</c:v>
                </c:pt>
                <c:pt idx="4720">
                  <c:v>3.6429999999999998</c:v>
                </c:pt>
                <c:pt idx="4721">
                  <c:v>3.6429999999999998</c:v>
                </c:pt>
                <c:pt idx="4722">
                  <c:v>3.6429999999999998</c:v>
                </c:pt>
                <c:pt idx="4723">
                  <c:v>3.6480000000000001</c:v>
                </c:pt>
                <c:pt idx="4724">
                  <c:v>3.6480000000000001</c:v>
                </c:pt>
                <c:pt idx="4725">
                  <c:v>3.6480000000000001</c:v>
                </c:pt>
                <c:pt idx="4726">
                  <c:v>3.6480000000000001</c:v>
                </c:pt>
                <c:pt idx="4727">
                  <c:v>3.6480000000000001</c:v>
                </c:pt>
                <c:pt idx="4728">
                  <c:v>3.6509999999999998</c:v>
                </c:pt>
                <c:pt idx="4729">
                  <c:v>3.6509999999999998</c:v>
                </c:pt>
                <c:pt idx="4730">
                  <c:v>3.6509999999999998</c:v>
                </c:pt>
                <c:pt idx="4731">
                  <c:v>3.6509999999999998</c:v>
                </c:pt>
                <c:pt idx="4732">
                  <c:v>3.6509999999999998</c:v>
                </c:pt>
                <c:pt idx="4733">
                  <c:v>3.6509999999999998</c:v>
                </c:pt>
                <c:pt idx="4734">
                  <c:v>3.6509999999999998</c:v>
                </c:pt>
                <c:pt idx="4735">
                  <c:v>3.6509999999999998</c:v>
                </c:pt>
                <c:pt idx="4736">
                  <c:v>3.6509999999999998</c:v>
                </c:pt>
                <c:pt idx="4737">
                  <c:v>3.6509999999999998</c:v>
                </c:pt>
                <c:pt idx="4738">
                  <c:v>3.6509999999999998</c:v>
                </c:pt>
                <c:pt idx="4739">
                  <c:v>3.6509999999999998</c:v>
                </c:pt>
                <c:pt idx="4740">
                  <c:v>3.6509999999999998</c:v>
                </c:pt>
                <c:pt idx="4741">
                  <c:v>3.6509999999999998</c:v>
                </c:pt>
                <c:pt idx="4742">
                  <c:v>3.6509999999999998</c:v>
                </c:pt>
                <c:pt idx="4743">
                  <c:v>3.657</c:v>
                </c:pt>
                <c:pt idx="4744">
                  <c:v>3.6589999999999998</c:v>
                </c:pt>
                <c:pt idx="4745">
                  <c:v>3.6589999999999998</c:v>
                </c:pt>
                <c:pt idx="4746">
                  <c:v>3.6589999999999998</c:v>
                </c:pt>
                <c:pt idx="4747">
                  <c:v>3.6589999999999998</c:v>
                </c:pt>
                <c:pt idx="4748">
                  <c:v>3.6589999999999998</c:v>
                </c:pt>
                <c:pt idx="4749">
                  <c:v>3.6589999999999998</c:v>
                </c:pt>
                <c:pt idx="4750">
                  <c:v>3.6589999999999998</c:v>
                </c:pt>
                <c:pt idx="4751">
                  <c:v>3.6589999999999998</c:v>
                </c:pt>
                <c:pt idx="4752">
                  <c:v>3.6589999999999998</c:v>
                </c:pt>
                <c:pt idx="4753">
                  <c:v>3.6589999999999998</c:v>
                </c:pt>
                <c:pt idx="4754">
                  <c:v>3.6589999999999998</c:v>
                </c:pt>
                <c:pt idx="4755">
                  <c:v>3.6589999999999998</c:v>
                </c:pt>
                <c:pt idx="4756">
                  <c:v>3.6589999999999998</c:v>
                </c:pt>
                <c:pt idx="4757">
                  <c:v>3.6589999999999998</c:v>
                </c:pt>
                <c:pt idx="4758">
                  <c:v>3.6589999999999998</c:v>
                </c:pt>
                <c:pt idx="4759">
                  <c:v>3.6589999999999998</c:v>
                </c:pt>
                <c:pt idx="4760">
                  <c:v>3.6589999999999998</c:v>
                </c:pt>
                <c:pt idx="4761">
                  <c:v>3.6589999999999998</c:v>
                </c:pt>
                <c:pt idx="4762">
                  <c:v>3.6589999999999998</c:v>
                </c:pt>
                <c:pt idx="4763">
                  <c:v>3.6589999999999998</c:v>
                </c:pt>
                <c:pt idx="4764">
                  <c:v>3.6589999999999998</c:v>
                </c:pt>
                <c:pt idx="4765">
                  <c:v>3.6589999999999998</c:v>
                </c:pt>
                <c:pt idx="4766">
                  <c:v>3.6589999999999998</c:v>
                </c:pt>
                <c:pt idx="4767">
                  <c:v>3.6589999999999998</c:v>
                </c:pt>
                <c:pt idx="4768">
                  <c:v>3.6589999999999998</c:v>
                </c:pt>
                <c:pt idx="4769">
                  <c:v>3.6589999999999998</c:v>
                </c:pt>
                <c:pt idx="4770">
                  <c:v>3.6589999999999998</c:v>
                </c:pt>
                <c:pt idx="4771">
                  <c:v>3.6589999999999998</c:v>
                </c:pt>
                <c:pt idx="4772">
                  <c:v>3.6589999999999998</c:v>
                </c:pt>
                <c:pt idx="4773">
                  <c:v>3.6589999999999998</c:v>
                </c:pt>
                <c:pt idx="4774">
                  <c:v>3.6589999999999998</c:v>
                </c:pt>
                <c:pt idx="4775">
                  <c:v>3.6589999999999998</c:v>
                </c:pt>
                <c:pt idx="4776">
                  <c:v>3.6589999999999998</c:v>
                </c:pt>
                <c:pt idx="4777">
                  <c:v>3.6589999999999998</c:v>
                </c:pt>
                <c:pt idx="4778">
                  <c:v>3.6589999999999998</c:v>
                </c:pt>
                <c:pt idx="4779">
                  <c:v>3.6589999999999998</c:v>
                </c:pt>
                <c:pt idx="4780">
                  <c:v>3.6589999999999998</c:v>
                </c:pt>
                <c:pt idx="4781">
                  <c:v>3.6589999999999998</c:v>
                </c:pt>
                <c:pt idx="4782">
                  <c:v>3.6589999999999998</c:v>
                </c:pt>
                <c:pt idx="4783">
                  <c:v>3.6589999999999998</c:v>
                </c:pt>
                <c:pt idx="4784">
                  <c:v>3.6589999999999998</c:v>
                </c:pt>
                <c:pt idx="4785">
                  <c:v>3.6589999999999998</c:v>
                </c:pt>
                <c:pt idx="4786">
                  <c:v>3.6589999999999998</c:v>
                </c:pt>
                <c:pt idx="4787">
                  <c:v>3.6589999999999998</c:v>
                </c:pt>
                <c:pt idx="4788">
                  <c:v>3.6589999999999998</c:v>
                </c:pt>
                <c:pt idx="4789">
                  <c:v>3.6589999999999998</c:v>
                </c:pt>
                <c:pt idx="4790">
                  <c:v>3.6589999999999998</c:v>
                </c:pt>
                <c:pt idx="4791">
                  <c:v>3.6589999999999998</c:v>
                </c:pt>
                <c:pt idx="4792">
                  <c:v>3.6589999999999998</c:v>
                </c:pt>
                <c:pt idx="4793">
                  <c:v>3.6589999999999998</c:v>
                </c:pt>
                <c:pt idx="4794">
                  <c:v>3.6589999999999998</c:v>
                </c:pt>
                <c:pt idx="4795">
                  <c:v>3.6589999999999998</c:v>
                </c:pt>
                <c:pt idx="4796">
                  <c:v>3.6589999999999998</c:v>
                </c:pt>
                <c:pt idx="4797">
                  <c:v>3.6589999999999998</c:v>
                </c:pt>
                <c:pt idx="4798">
                  <c:v>3.6589999999999998</c:v>
                </c:pt>
                <c:pt idx="4799">
                  <c:v>3.6589999999999998</c:v>
                </c:pt>
                <c:pt idx="4800">
                  <c:v>3.6589999999999998</c:v>
                </c:pt>
                <c:pt idx="4801">
                  <c:v>3.6589999999999998</c:v>
                </c:pt>
                <c:pt idx="4802">
                  <c:v>3.6589999999999998</c:v>
                </c:pt>
                <c:pt idx="4803">
                  <c:v>3.6589999999999998</c:v>
                </c:pt>
                <c:pt idx="4804">
                  <c:v>3.6589999999999998</c:v>
                </c:pt>
                <c:pt idx="4805">
                  <c:v>3.6589999999999998</c:v>
                </c:pt>
                <c:pt idx="4806">
                  <c:v>3.6589999999999998</c:v>
                </c:pt>
                <c:pt idx="4807">
                  <c:v>3.6589999999999998</c:v>
                </c:pt>
                <c:pt idx="4808">
                  <c:v>3.6589999999999998</c:v>
                </c:pt>
                <c:pt idx="4809">
                  <c:v>3.6589999999999998</c:v>
                </c:pt>
                <c:pt idx="4810">
                  <c:v>3.6589999999999998</c:v>
                </c:pt>
                <c:pt idx="4811">
                  <c:v>3.6589999999999998</c:v>
                </c:pt>
                <c:pt idx="4812">
                  <c:v>3.6589999999999998</c:v>
                </c:pt>
                <c:pt idx="4813">
                  <c:v>3.6589999999999998</c:v>
                </c:pt>
                <c:pt idx="4814">
                  <c:v>3.6589999999999998</c:v>
                </c:pt>
                <c:pt idx="4815">
                  <c:v>3.6589999999999998</c:v>
                </c:pt>
                <c:pt idx="4816">
                  <c:v>3.6589999999999998</c:v>
                </c:pt>
                <c:pt idx="4817">
                  <c:v>3.6589999999999998</c:v>
                </c:pt>
                <c:pt idx="4818">
                  <c:v>3.6589999999999998</c:v>
                </c:pt>
                <c:pt idx="4819">
                  <c:v>3.66</c:v>
                </c:pt>
                <c:pt idx="4820">
                  <c:v>3.665</c:v>
                </c:pt>
                <c:pt idx="4821">
                  <c:v>3.665</c:v>
                </c:pt>
                <c:pt idx="4822">
                  <c:v>3.6669999999999998</c:v>
                </c:pt>
                <c:pt idx="4823">
                  <c:v>3.6669999999999998</c:v>
                </c:pt>
                <c:pt idx="4824">
                  <c:v>3.6669999999999998</c:v>
                </c:pt>
                <c:pt idx="4825">
                  <c:v>3.6669999999999998</c:v>
                </c:pt>
                <c:pt idx="4826">
                  <c:v>3.6669999999999998</c:v>
                </c:pt>
                <c:pt idx="4827">
                  <c:v>3.6669999999999998</c:v>
                </c:pt>
                <c:pt idx="4828">
                  <c:v>3.6669999999999998</c:v>
                </c:pt>
                <c:pt idx="4829">
                  <c:v>3.6669999999999998</c:v>
                </c:pt>
                <c:pt idx="4830">
                  <c:v>3.6669999999999998</c:v>
                </c:pt>
                <c:pt idx="4831">
                  <c:v>3.6669999999999998</c:v>
                </c:pt>
                <c:pt idx="4832">
                  <c:v>3.6669999999999998</c:v>
                </c:pt>
                <c:pt idx="4833">
                  <c:v>3.6669999999999998</c:v>
                </c:pt>
                <c:pt idx="4834">
                  <c:v>3.6669999999999998</c:v>
                </c:pt>
                <c:pt idx="4835">
                  <c:v>3.6669999999999998</c:v>
                </c:pt>
                <c:pt idx="4836">
                  <c:v>3.6669999999999998</c:v>
                </c:pt>
                <c:pt idx="4837">
                  <c:v>3.6669999999999998</c:v>
                </c:pt>
                <c:pt idx="4838">
                  <c:v>3.6669999999999998</c:v>
                </c:pt>
                <c:pt idx="4839">
                  <c:v>3.6669999999999998</c:v>
                </c:pt>
                <c:pt idx="4840">
                  <c:v>3.6669999999999998</c:v>
                </c:pt>
                <c:pt idx="4841">
                  <c:v>3.6669999999999998</c:v>
                </c:pt>
                <c:pt idx="4842">
                  <c:v>3.6669999999999998</c:v>
                </c:pt>
                <c:pt idx="4843">
                  <c:v>3.6669999999999998</c:v>
                </c:pt>
                <c:pt idx="4844">
                  <c:v>3.6669999999999998</c:v>
                </c:pt>
                <c:pt idx="4845">
                  <c:v>3.6669999999999998</c:v>
                </c:pt>
                <c:pt idx="4846">
                  <c:v>3.6669999999999998</c:v>
                </c:pt>
                <c:pt idx="4847">
                  <c:v>3.6669999999999998</c:v>
                </c:pt>
                <c:pt idx="4848">
                  <c:v>3.6669999999999998</c:v>
                </c:pt>
                <c:pt idx="4849">
                  <c:v>3.6669999999999998</c:v>
                </c:pt>
                <c:pt idx="4850">
                  <c:v>3.6669999999999998</c:v>
                </c:pt>
                <c:pt idx="4851">
                  <c:v>3.6680000000000001</c:v>
                </c:pt>
                <c:pt idx="4852">
                  <c:v>3.6739999999999999</c:v>
                </c:pt>
                <c:pt idx="4853">
                  <c:v>3.6739999999999999</c:v>
                </c:pt>
                <c:pt idx="4854">
                  <c:v>3.6739999999999999</c:v>
                </c:pt>
                <c:pt idx="4855">
                  <c:v>3.6739999999999999</c:v>
                </c:pt>
                <c:pt idx="4856">
                  <c:v>3.6739999999999999</c:v>
                </c:pt>
                <c:pt idx="4857">
                  <c:v>3.6739999999999999</c:v>
                </c:pt>
                <c:pt idx="4858">
                  <c:v>3.6739999999999999</c:v>
                </c:pt>
                <c:pt idx="4859">
                  <c:v>3.6739999999999999</c:v>
                </c:pt>
                <c:pt idx="4860">
                  <c:v>3.6739999999999999</c:v>
                </c:pt>
                <c:pt idx="4861">
                  <c:v>3.6739999999999999</c:v>
                </c:pt>
                <c:pt idx="4862">
                  <c:v>3.6739999999999999</c:v>
                </c:pt>
                <c:pt idx="4863">
                  <c:v>3.6739999999999999</c:v>
                </c:pt>
                <c:pt idx="4864">
                  <c:v>3.6739999999999999</c:v>
                </c:pt>
                <c:pt idx="4865">
                  <c:v>3.6739999999999999</c:v>
                </c:pt>
                <c:pt idx="4866">
                  <c:v>3.6739999999999999</c:v>
                </c:pt>
                <c:pt idx="4867">
                  <c:v>3.6749999999999998</c:v>
                </c:pt>
                <c:pt idx="4868">
                  <c:v>3.6749999999999998</c:v>
                </c:pt>
                <c:pt idx="4869">
                  <c:v>3.6829999999999998</c:v>
                </c:pt>
                <c:pt idx="4870">
                  <c:v>3.6829999999999998</c:v>
                </c:pt>
                <c:pt idx="4871">
                  <c:v>3.6829999999999998</c:v>
                </c:pt>
                <c:pt idx="4872">
                  <c:v>3.6829999999999998</c:v>
                </c:pt>
                <c:pt idx="4873">
                  <c:v>3.6829999999999998</c:v>
                </c:pt>
                <c:pt idx="4874">
                  <c:v>3.6829999999999998</c:v>
                </c:pt>
                <c:pt idx="4875">
                  <c:v>3.6829999999999998</c:v>
                </c:pt>
                <c:pt idx="4876">
                  <c:v>3.6829999999999998</c:v>
                </c:pt>
                <c:pt idx="4877">
                  <c:v>3.6829999999999998</c:v>
                </c:pt>
                <c:pt idx="4878">
                  <c:v>3.6829999999999998</c:v>
                </c:pt>
                <c:pt idx="4879">
                  <c:v>3.6829999999999998</c:v>
                </c:pt>
                <c:pt idx="4880">
                  <c:v>3.6829999999999998</c:v>
                </c:pt>
                <c:pt idx="4881">
                  <c:v>3.6829999999999998</c:v>
                </c:pt>
                <c:pt idx="4882">
                  <c:v>3.6829999999999998</c:v>
                </c:pt>
                <c:pt idx="4883">
                  <c:v>3.6829999999999998</c:v>
                </c:pt>
                <c:pt idx="4884">
                  <c:v>3.6829999999999998</c:v>
                </c:pt>
                <c:pt idx="4885">
                  <c:v>3.6829999999999998</c:v>
                </c:pt>
                <c:pt idx="4886">
                  <c:v>3.6829999999999998</c:v>
                </c:pt>
                <c:pt idx="4887">
                  <c:v>3.6829999999999998</c:v>
                </c:pt>
                <c:pt idx="4888">
                  <c:v>3.6829999999999998</c:v>
                </c:pt>
                <c:pt idx="4889">
                  <c:v>3.6829999999999998</c:v>
                </c:pt>
                <c:pt idx="4890">
                  <c:v>3.6829999999999998</c:v>
                </c:pt>
                <c:pt idx="4891">
                  <c:v>3.6829999999999998</c:v>
                </c:pt>
                <c:pt idx="4892">
                  <c:v>3.6829999999999998</c:v>
                </c:pt>
                <c:pt idx="4893">
                  <c:v>3.6829999999999998</c:v>
                </c:pt>
                <c:pt idx="4894">
                  <c:v>3.6829999999999998</c:v>
                </c:pt>
                <c:pt idx="4895">
                  <c:v>3.6829999999999998</c:v>
                </c:pt>
                <c:pt idx="4896">
                  <c:v>3.6829999999999998</c:v>
                </c:pt>
                <c:pt idx="4897">
                  <c:v>3.6829999999999998</c:v>
                </c:pt>
                <c:pt idx="4898">
                  <c:v>3.6829999999999998</c:v>
                </c:pt>
                <c:pt idx="4899">
                  <c:v>3.6909999999999998</c:v>
                </c:pt>
                <c:pt idx="4900">
                  <c:v>3.6909999999999998</c:v>
                </c:pt>
                <c:pt idx="4901">
                  <c:v>3.6909999999999998</c:v>
                </c:pt>
                <c:pt idx="4902">
                  <c:v>3.6920000000000002</c:v>
                </c:pt>
                <c:pt idx="4903">
                  <c:v>3.6920000000000002</c:v>
                </c:pt>
                <c:pt idx="4904">
                  <c:v>3.6920000000000002</c:v>
                </c:pt>
                <c:pt idx="4905">
                  <c:v>3.6920000000000002</c:v>
                </c:pt>
                <c:pt idx="4906">
                  <c:v>3.6920000000000002</c:v>
                </c:pt>
                <c:pt idx="4907">
                  <c:v>3.6920000000000002</c:v>
                </c:pt>
                <c:pt idx="4908">
                  <c:v>3.6920000000000002</c:v>
                </c:pt>
                <c:pt idx="4909">
                  <c:v>3.6920000000000002</c:v>
                </c:pt>
                <c:pt idx="4910">
                  <c:v>3.6920000000000002</c:v>
                </c:pt>
                <c:pt idx="4911">
                  <c:v>3.6920000000000002</c:v>
                </c:pt>
                <c:pt idx="4912">
                  <c:v>3.6920000000000002</c:v>
                </c:pt>
                <c:pt idx="4913">
                  <c:v>3.6920000000000002</c:v>
                </c:pt>
                <c:pt idx="4914">
                  <c:v>3.6920000000000002</c:v>
                </c:pt>
                <c:pt idx="4915">
                  <c:v>3.6920000000000002</c:v>
                </c:pt>
                <c:pt idx="4916">
                  <c:v>3.6920000000000002</c:v>
                </c:pt>
                <c:pt idx="4917">
                  <c:v>3.6920000000000002</c:v>
                </c:pt>
                <c:pt idx="4918">
                  <c:v>3.6920000000000002</c:v>
                </c:pt>
                <c:pt idx="4919">
                  <c:v>3.6920000000000002</c:v>
                </c:pt>
                <c:pt idx="4920">
                  <c:v>3.6920000000000002</c:v>
                </c:pt>
                <c:pt idx="4921">
                  <c:v>3.6920000000000002</c:v>
                </c:pt>
                <c:pt idx="4922">
                  <c:v>3.6920000000000002</c:v>
                </c:pt>
                <c:pt idx="4923">
                  <c:v>3.6920000000000002</c:v>
                </c:pt>
                <c:pt idx="4924">
                  <c:v>3.6920000000000002</c:v>
                </c:pt>
                <c:pt idx="4925">
                  <c:v>3.6920000000000002</c:v>
                </c:pt>
                <c:pt idx="4926">
                  <c:v>3.6920000000000002</c:v>
                </c:pt>
                <c:pt idx="4927">
                  <c:v>3.6920000000000002</c:v>
                </c:pt>
                <c:pt idx="4928">
                  <c:v>3.6920000000000002</c:v>
                </c:pt>
                <c:pt idx="4929">
                  <c:v>3.6920000000000002</c:v>
                </c:pt>
                <c:pt idx="4930">
                  <c:v>3.6920000000000002</c:v>
                </c:pt>
                <c:pt idx="4931">
                  <c:v>3.6920000000000002</c:v>
                </c:pt>
                <c:pt idx="4932">
                  <c:v>3.6920000000000002</c:v>
                </c:pt>
                <c:pt idx="4933">
                  <c:v>3.6920000000000002</c:v>
                </c:pt>
                <c:pt idx="4934">
                  <c:v>3.6920000000000002</c:v>
                </c:pt>
                <c:pt idx="4935">
                  <c:v>3.6920000000000002</c:v>
                </c:pt>
                <c:pt idx="4936">
                  <c:v>3.6920000000000002</c:v>
                </c:pt>
                <c:pt idx="4937">
                  <c:v>3.6920000000000002</c:v>
                </c:pt>
                <c:pt idx="4938">
                  <c:v>3.6920000000000002</c:v>
                </c:pt>
                <c:pt idx="4939">
                  <c:v>3.6920000000000002</c:v>
                </c:pt>
                <c:pt idx="4940">
                  <c:v>3.6920000000000002</c:v>
                </c:pt>
                <c:pt idx="4941">
                  <c:v>3.6920000000000002</c:v>
                </c:pt>
                <c:pt idx="4942">
                  <c:v>3.6920000000000002</c:v>
                </c:pt>
                <c:pt idx="4943">
                  <c:v>3.6920000000000002</c:v>
                </c:pt>
                <c:pt idx="4944">
                  <c:v>3.6920000000000002</c:v>
                </c:pt>
                <c:pt idx="4945">
                  <c:v>3.6920000000000002</c:v>
                </c:pt>
                <c:pt idx="4946">
                  <c:v>3.6920000000000002</c:v>
                </c:pt>
                <c:pt idx="4947">
                  <c:v>3.6920000000000002</c:v>
                </c:pt>
                <c:pt idx="4948">
                  <c:v>3.6920000000000002</c:v>
                </c:pt>
                <c:pt idx="4949">
                  <c:v>3.6920000000000002</c:v>
                </c:pt>
                <c:pt idx="4950">
                  <c:v>3.6920000000000002</c:v>
                </c:pt>
                <c:pt idx="4951">
                  <c:v>3.6920000000000002</c:v>
                </c:pt>
                <c:pt idx="4952">
                  <c:v>3.6920000000000002</c:v>
                </c:pt>
                <c:pt idx="4953">
                  <c:v>3.6920000000000002</c:v>
                </c:pt>
                <c:pt idx="4954">
                  <c:v>3.6920000000000002</c:v>
                </c:pt>
                <c:pt idx="4955">
                  <c:v>3.6920000000000002</c:v>
                </c:pt>
                <c:pt idx="4956">
                  <c:v>3.6920000000000002</c:v>
                </c:pt>
                <c:pt idx="4957">
                  <c:v>3.6920000000000002</c:v>
                </c:pt>
                <c:pt idx="4958">
                  <c:v>3.6920000000000002</c:v>
                </c:pt>
                <c:pt idx="4959">
                  <c:v>3.6920000000000002</c:v>
                </c:pt>
                <c:pt idx="4960">
                  <c:v>3.6920000000000002</c:v>
                </c:pt>
                <c:pt idx="4961">
                  <c:v>3.6920000000000002</c:v>
                </c:pt>
                <c:pt idx="4962">
                  <c:v>3.6920000000000002</c:v>
                </c:pt>
                <c:pt idx="4963">
                  <c:v>3.6920000000000002</c:v>
                </c:pt>
                <c:pt idx="4964">
                  <c:v>3.6920000000000002</c:v>
                </c:pt>
                <c:pt idx="4965">
                  <c:v>3.6920000000000002</c:v>
                </c:pt>
                <c:pt idx="4966">
                  <c:v>3.6920000000000002</c:v>
                </c:pt>
                <c:pt idx="4967">
                  <c:v>3.6920000000000002</c:v>
                </c:pt>
                <c:pt idx="4968">
                  <c:v>3.6920000000000002</c:v>
                </c:pt>
                <c:pt idx="4969">
                  <c:v>3.6920000000000002</c:v>
                </c:pt>
                <c:pt idx="4970">
                  <c:v>3.6920000000000002</c:v>
                </c:pt>
                <c:pt idx="4971">
                  <c:v>3.6920000000000002</c:v>
                </c:pt>
                <c:pt idx="4972">
                  <c:v>3.6920000000000002</c:v>
                </c:pt>
                <c:pt idx="4973">
                  <c:v>3.6920000000000002</c:v>
                </c:pt>
                <c:pt idx="4974">
                  <c:v>3.6920000000000002</c:v>
                </c:pt>
                <c:pt idx="4975">
                  <c:v>3.6920000000000002</c:v>
                </c:pt>
                <c:pt idx="4976">
                  <c:v>3.6920000000000002</c:v>
                </c:pt>
                <c:pt idx="4977">
                  <c:v>3.6920000000000002</c:v>
                </c:pt>
                <c:pt idx="4978">
                  <c:v>3.6920000000000002</c:v>
                </c:pt>
                <c:pt idx="4979">
                  <c:v>3.6920000000000002</c:v>
                </c:pt>
                <c:pt idx="4980">
                  <c:v>3.6920000000000002</c:v>
                </c:pt>
                <c:pt idx="4981">
                  <c:v>3.6920000000000002</c:v>
                </c:pt>
                <c:pt idx="4982">
                  <c:v>3.6920000000000002</c:v>
                </c:pt>
                <c:pt idx="4983">
                  <c:v>3.6920000000000002</c:v>
                </c:pt>
                <c:pt idx="4984">
                  <c:v>3.6920000000000002</c:v>
                </c:pt>
                <c:pt idx="4985">
                  <c:v>3.6920000000000002</c:v>
                </c:pt>
                <c:pt idx="4986">
                  <c:v>3.6920000000000002</c:v>
                </c:pt>
                <c:pt idx="4987">
                  <c:v>3.6920000000000002</c:v>
                </c:pt>
                <c:pt idx="4988">
                  <c:v>3.6920000000000002</c:v>
                </c:pt>
                <c:pt idx="4989">
                  <c:v>3.6920000000000002</c:v>
                </c:pt>
                <c:pt idx="4990">
                  <c:v>3.6920000000000002</c:v>
                </c:pt>
                <c:pt idx="4991">
                  <c:v>3.6920000000000002</c:v>
                </c:pt>
                <c:pt idx="4992">
                  <c:v>3.6920000000000002</c:v>
                </c:pt>
                <c:pt idx="4993">
                  <c:v>3.6920000000000002</c:v>
                </c:pt>
                <c:pt idx="4994">
                  <c:v>3.6920000000000002</c:v>
                </c:pt>
                <c:pt idx="4995">
                  <c:v>3.6920000000000002</c:v>
                </c:pt>
                <c:pt idx="4996">
                  <c:v>3.6920000000000002</c:v>
                </c:pt>
                <c:pt idx="4997">
                  <c:v>3.6920000000000002</c:v>
                </c:pt>
                <c:pt idx="4998">
                  <c:v>3.6920000000000002</c:v>
                </c:pt>
                <c:pt idx="4999">
                  <c:v>3.6920000000000002</c:v>
                </c:pt>
                <c:pt idx="5000">
                  <c:v>3.6920000000000002</c:v>
                </c:pt>
                <c:pt idx="5001">
                  <c:v>3.6920000000000002</c:v>
                </c:pt>
                <c:pt idx="5002">
                  <c:v>3.6920000000000002</c:v>
                </c:pt>
                <c:pt idx="5003">
                  <c:v>3.6920000000000002</c:v>
                </c:pt>
                <c:pt idx="5004">
                  <c:v>3.6920000000000002</c:v>
                </c:pt>
                <c:pt idx="5005">
                  <c:v>3.6920000000000002</c:v>
                </c:pt>
                <c:pt idx="5006">
                  <c:v>3.6920000000000002</c:v>
                </c:pt>
                <c:pt idx="5007">
                  <c:v>3.6989999999999998</c:v>
                </c:pt>
                <c:pt idx="5008">
                  <c:v>3.6989999999999998</c:v>
                </c:pt>
                <c:pt idx="5009">
                  <c:v>3.6989999999999998</c:v>
                </c:pt>
                <c:pt idx="5010">
                  <c:v>3.6989999999999998</c:v>
                </c:pt>
                <c:pt idx="5011">
                  <c:v>3.6989999999999998</c:v>
                </c:pt>
                <c:pt idx="5012">
                  <c:v>3.6989999999999998</c:v>
                </c:pt>
                <c:pt idx="5013">
                  <c:v>3.6989999999999998</c:v>
                </c:pt>
                <c:pt idx="5014">
                  <c:v>3.6989999999999998</c:v>
                </c:pt>
                <c:pt idx="5015">
                  <c:v>3.6989999999999998</c:v>
                </c:pt>
                <c:pt idx="5016">
                  <c:v>3.6989999999999998</c:v>
                </c:pt>
                <c:pt idx="5017">
                  <c:v>3.6989999999999998</c:v>
                </c:pt>
                <c:pt idx="5018">
                  <c:v>3.6989999999999998</c:v>
                </c:pt>
                <c:pt idx="5019">
                  <c:v>3.6989999999999998</c:v>
                </c:pt>
                <c:pt idx="5020">
                  <c:v>3.6989999999999998</c:v>
                </c:pt>
                <c:pt idx="5021">
                  <c:v>3.6989999999999998</c:v>
                </c:pt>
                <c:pt idx="5022">
                  <c:v>3.6989999999999998</c:v>
                </c:pt>
                <c:pt idx="5023">
                  <c:v>3.6989999999999998</c:v>
                </c:pt>
                <c:pt idx="5024">
                  <c:v>3.7</c:v>
                </c:pt>
                <c:pt idx="5025">
                  <c:v>3.7010000000000001</c:v>
                </c:pt>
                <c:pt idx="5026">
                  <c:v>3.7010000000000001</c:v>
                </c:pt>
                <c:pt idx="5027">
                  <c:v>3.7010000000000001</c:v>
                </c:pt>
                <c:pt idx="5028">
                  <c:v>3.7010000000000001</c:v>
                </c:pt>
                <c:pt idx="5029">
                  <c:v>3.7010000000000001</c:v>
                </c:pt>
                <c:pt idx="5030">
                  <c:v>3.7010000000000001</c:v>
                </c:pt>
                <c:pt idx="5031">
                  <c:v>3.7010000000000001</c:v>
                </c:pt>
                <c:pt idx="5032">
                  <c:v>3.7010000000000001</c:v>
                </c:pt>
                <c:pt idx="5033">
                  <c:v>3.7010000000000001</c:v>
                </c:pt>
                <c:pt idx="5034">
                  <c:v>3.7010000000000001</c:v>
                </c:pt>
                <c:pt idx="5035">
                  <c:v>3.7010000000000001</c:v>
                </c:pt>
                <c:pt idx="5036">
                  <c:v>3.7010000000000001</c:v>
                </c:pt>
                <c:pt idx="5037">
                  <c:v>3.7010000000000001</c:v>
                </c:pt>
                <c:pt idx="5038">
                  <c:v>3.7010000000000001</c:v>
                </c:pt>
                <c:pt idx="5039">
                  <c:v>3.7010000000000001</c:v>
                </c:pt>
                <c:pt idx="5040">
                  <c:v>3.7010000000000001</c:v>
                </c:pt>
                <c:pt idx="5041">
                  <c:v>3.7010000000000001</c:v>
                </c:pt>
                <c:pt idx="5042">
                  <c:v>3.7010000000000001</c:v>
                </c:pt>
                <c:pt idx="5043">
                  <c:v>3.7010000000000001</c:v>
                </c:pt>
                <c:pt idx="5044">
                  <c:v>3.7010000000000001</c:v>
                </c:pt>
                <c:pt idx="5045">
                  <c:v>3.7010000000000001</c:v>
                </c:pt>
                <c:pt idx="5046">
                  <c:v>3.7010000000000001</c:v>
                </c:pt>
                <c:pt idx="5047">
                  <c:v>3.7010000000000001</c:v>
                </c:pt>
                <c:pt idx="5048">
                  <c:v>3.7010000000000001</c:v>
                </c:pt>
                <c:pt idx="5049">
                  <c:v>3.7010000000000001</c:v>
                </c:pt>
                <c:pt idx="5050">
                  <c:v>3.7010000000000001</c:v>
                </c:pt>
                <c:pt idx="5051">
                  <c:v>3.7010000000000001</c:v>
                </c:pt>
                <c:pt idx="5052">
                  <c:v>3.7010000000000001</c:v>
                </c:pt>
                <c:pt idx="5053">
                  <c:v>3.7010000000000001</c:v>
                </c:pt>
                <c:pt idx="5054">
                  <c:v>3.7069999999999999</c:v>
                </c:pt>
                <c:pt idx="5055">
                  <c:v>3.7069999999999999</c:v>
                </c:pt>
                <c:pt idx="5056">
                  <c:v>3.7069999999999999</c:v>
                </c:pt>
                <c:pt idx="5057">
                  <c:v>3.7069999999999999</c:v>
                </c:pt>
                <c:pt idx="5058">
                  <c:v>3.7069999999999999</c:v>
                </c:pt>
                <c:pt idx="5059">
                  <c:v>3.7069999999999999</c:v>
                </c:pt>
                <c:pt idx="5060">
                  <c:v>3.7069999999999999</c:v>
                </c:pt>
                <c:pt idx="5061">
                  <c:v>3.7069999999999999</c:v>
                </c:pt>
                <c:pt idx="5062">
                  <c:v>3.7069999999999999</c:v>
                </c:pt>
                <c:pt idx="5063">
                  <c:v>3.7069999999999999</c:v>
                </c:pt>
                <c:pt idx="5064">
                  <c:v>3.7069999999999999</c:v>
                </c:pt>
                <c:pt idx="5065">
                  <c:v>3.7069999999999999</c:v>
                </c:pt>
                <c:pt idx="5066">
                  <c:v>3.7069999999999999</c:v>
                </c:pt>
                <c:pt idx="5067">
                  <c:v>3.7069999999999999</c:v>
                </c:pt>
                <c:pt idx="5068">
                  <c:v>3.7069999999999999</c:v>
                </c:pt>
                <c:pt idx="5069">
                  <c:v>3.7069999999999999</c:v>
                </c:pt>
                <c:pt idx="5070">
                  <c:v>3.7069999999999999</c:v>
                </c:pt>
                <c:pt idx="5071">
                  <c:v>3.7069999999999999</c:v>
                </c:pt>
                <c:pt idx="5072">
                  <c:v>3.7069999999999999</c:v>
                </c:pt>
                <c:pt idx="5073">
                  <c:v>3.7069999999999999</c:v>
                </c:pt>
                <c:pt idx="5074">
                  <c:v>3.7069999999999999</c:v>
                </c:pt>
                <c:pt idx="5075">
                  <c:v>3.7069999999999999</c:v>
                </c:pt>
                <c:pt idx="5076">
                  <c:v>3.7069999999999999</c:v>
                </c:pt>
                <c:pt idx="5077">
                  <c:v>3.7069999999999999</c:v>
                </c:pt>
                <c:pt idx="5078">
                  <c:v>3.7069999999999999</c:v>
                </c:pt>
                <c:pt idx="5079">
                  <c:v>3.7069999999999999</c:v>
                </c:pt>
                <c:pt idx="5080">
                  <c:v>3.7069999999999999</c:v>
                </c:pt>
                <c:pt idx="5081">
                  <c:v>3.7069999999999999</c:v>
                </c:pt>
                <c:pt idx="5082">
                  <c:v>3.7069999999999999</c:v>
                </c:pt>
                <c:pt idx="5083">
                  <c:v>3.7069999999999999</c:v>
                </c:pt>
                <c:pt idx="5084">
                  <c:v>3.7069999999999999</c:v>
                </c:pt>
                <c:pt idx="5085">
                  <c:v>3.7069999999999999</c:v>
                </c:pt>
                <c:pt idx="5086">
                  <c:v>3.7069999999999999</c:v>
                </c:pt>
                <c:pt idx="5087">
                  <c:v>3.7069999999999999</c:v>
                </c:pt>
                <c:pt idx="5088">
                  <c:v>3.7069999999999999</c:v>
                </c:pt>
                <c:pt idx="5089">
                  <c:v>3.7069999999999999</c:v>
                </c:pt>
                <c:pt idx="5090">
                  <c:v>3.7069999999999999</c:v>
                </c:pt>
                <c:pt idx="5091">
                  <c:v>3.7069999999999999</c:v>
                </c:pt>
                <c:pt idx="5092">
                  <c:v>3.7069999999999999</c:v>
                </c:pt>
                <c:pt idx="5093">
                  <c:v>3.7069999999999999</c:v>
                </c:pt>
                <c:pt idx="5094">
                  <c:v>3.7069999999999999</c:v>
                </c:pt>
                <c:pt idx="5095">
                  <c:v>3.7069999999999999</c:v>
                </c:pt>
                <c:pt idx="5096">
                  <c:v>3.7069999999999999</c:v>
                </c:pt>
                <c:pt idx="5097">
                  <c:v>3.7069999999999999</c:v>
                </c:pt>
                <c:pt idx="5098">
                  <c:v>3.7069999999999999</c:v>
                </c:pt>
                <c:pt idx="5099">
                  <c:v>3.7069999999999999</c:v>
                </c:pt>
                <c:pt idx="5100">
                  <c:v>3.71</c:v>
                </c:pt>
                <c:pt idx="5101">
                  <c:v>3.71</c:v>
                </c:pt>
                <c:pt idx="5102">
                  <c:v>3.71</c:v>
                </c:pt>
                <c:pt idx="5103">
                  <c:v>3.71</c:v>
                </c:pt>
                <c:pt idx="5104">
                  <c:v>3.71</c:v>
                </c:pt>
                <c:pt idx="5105">
                  <c:v>3.71</c:v>
                </c:pt>
                <c:pt idx="5106">
                  <c:v>3.71</c:v>
                </c:pt>
                <c:pt idx="5107">
                  <c:v>3.71</c:v>
                </c:pt>
                <c:pt idx="5108">
                  <c:v>3.71</c:v>
                </c:pt>
                <c:pt idx="5109">
                  <c:v>3.71</c:v>
                </c:pt>
                <c:pt idx="5110">
                  <c:v>3.71</c:v>
                </c:pt>
                <c:pt idx="5111">
                  <c:v>3.71</c:v>
                </c:pt>
                <c:pt idx="5112">
                  <c:v>3.71</c:v>
                </c:pt>
                <c:pt idx="5113">
                  <c:v>3.71</c:v>
                </c:pt>
                <c:pt idx="5114">
                  <c:v>3.71</c:v>
                </c:pt>
                <c:pt idx="5115">
                  <c:v>3.71</c:v>
                </c:pt>
                <c:pt idx="5116">
                  <c:v>3.71</c:v>
                </c:pt>
                <c:pt idx="5117">
                  <c:v>3.71</c:v>
                </c:pt>
                <c:pt idx="5118">
                  <c:v>3.71</c:v>
                </c:pt>
                <c:pt idx="5119">
                  <c:v>3.7109999999999999</c:v>
                </c:pt>
                <c:pt idx="5120">
                  <c:v>3.7109999999999999</c:v>
                </c:pt>
                <c:pt idx="5121">
                  <c:v>3.7130000000000001</c:v>
                </c:pt>
                <c:pt idx="5122">
                  <c:v>3.7149999999999999</c:v>
                </c:pt>
                <c:pt idx="5123">
                  <c:v>3.7149999999999999</c:v>
                </c:pt>
                <c:pt idx="5124">
                  <c:v>3.7149999999999999</c:v>
                </c:pt>
                <c:pt idx="5125">
                  <c:v>3.7149999999999999</c:v>
                </c:pt>
                <c:pt idx="5126">
                  <c:v>3.7149999999999999</c:v>
                </c:pt>
                <c:pt idx="5127">
                  <c:v>3.7149999999999999</c:v>
                </c:pt>
                <c:pt idx="5128">
                  <c:v>3.7149999999999999</c:v>
                </c:pt>
                <c:pt idx="5129">
                  <c:v>3.7149999999999999</c:v>
                </c:pt>
                <c:pt idx="5130">
                  <c:v>3.7170000000000001</c:v>
                </c:pt>
                <c:pt idx="5131">
                  <c:v>3.7189999999999999</c:v>
                </c:pt>
                <c:pt idx="5132">
                  <c:v>3.7189999999999999</c:v>
                </c:pt>
                <c:pt idx="5133">
                  <c:v>3.7189999999999999</c:v>
                </c:pt>
                <c:pt idx="5134">
                  <c:v>3.7229999999999999</c:v>
                </c:pt>
                <c:pt idx="5135">
                  <c:v>3.7229999999999999</c:v>
                </c:pt>
                <c:pt idx="5136">
                  <c:v>3.7229999999999999</c:v>
                </c:pt>
                <c:pt idx="5137">
                  <c:v>3.7229999999999999</c:v>
                </c:pt>
                <c:pt idx="5138">
                  <c:v>3.7229999999999999</c:v>
                </c:pt>
                <c:pt idx="5139">
                  <c:v>3.7280000000000002</c:v>
                </c:pt>
                <c:pt idx="5140">
                  <c:v>3.7280000000000002</c:v>
                </c:pt>
                <c:pt idx="5141">
                  <c:v>3.7280000000000002</c:v>
                </c:pt>
                <c:pt idx="5142">
                  <c:v>3.7280000000000002</c:v>
                </c:pt>
                <c:pt idx="5143">
                  <c:v>3.7309999999999999</c:v>
                </c:pt>
                <c:pt idx="5144">
                  <c:v>3.7330000000000001</c:v>
                </c:pt>
                <c:pt idx="5145">
                  <c:v>3.7370000000000001</c:v>
                </c:pt>
                <c:pt idx="5146">
                  <c:v>3.7370000000000001</c:v>
                </c:pt>
                <c:pt idx="5147">
                  <c:v>3.7370000000000001</c:v>
                </c:pt>
                <c:pt idx="5148">
                  <c:v>3.7370000000000001</c:v>
                </c:pt>
                <c:pt idx="5149">
                  <c:v>3.7370000000000001</c:v>
                </c:pt>
                <c:pt idx="5150">
                  <c:v>3.7370000000000001</c:v>
                </c:pt>
                <c:pt idx="5151">
                  <c:v>3.7370000000000001</c:v>
                </c:pt>
                <c:pt idx="5152">
                  <c:v>3.7389999999999999</c:v>
                </c:pt>
                <c:pt idx="5153">
                  <c:v>3.7389999999999999</c:v>
                </c:pt>
                <c:pt idx="5154">
                  <c:v>3.7389999999999999</c:v>
                </c:pt>
                <c:pt idx="5155">
                  <c:v>3.7389999999999999</c:v>
                </c:pt>
                <c:pt idx="5156">
                  <c:v>3.7389999999999999</c:v>
                </c:pt>
                <c:pt idx="5157">
                  <c:v>3.7389999999999999</c:v>
                </c:pt>
                <c:pt idx="5158">
                  <c:v>3.7389999999999999</c:v>
                </c:pt>
                <c:pt idx="5159">
                  <c:v>3.7389999999999999</c:v>
                </c:pt>
                <c:pt idx="5160">
                  <c:v>3.7389999999999999</c:v>
                </c:pt>
                <c:pt idx="5161">
                  <c:v>3.7450000000000001</c:v>
                </c:pt>
                <c:pt idx="5162">
                  <c:v>3.7450000000000001</c:v>
                </c:pt>
                <c:pt idx="5163">
                  <c:v>3.7450000000000001</c:v>
                </c:pt>
                <c:pt idx="5164">
                  <c:v>3.7450000000000001</c:v>
                </c:pt>
                <c:pt idx="5165">
                  <c:v>3.7450000000000001</c:v>
                </c:pt>
                <c:pt idx="5166">
                  <c:v>3.7450000000000001</c:v>
                </c:pt>
                <c:pt idx="5167">
                  <c:v>3.7450000000000001</c:v>
                </c:pt>
                <c:pt idx="5168">
                  <c:v>3.7450000000000001</c:v>
                </c:pt>
                <c:pt idx="5169">
                  <c:v>3.7450000000000001</c:v>
                </c:pt>
                <c:pt idx="5170">
                  <c:v>3.7450000000000001</c:v>
                </c:pt>
                <c:pt idx="5171">
                  <c:v>3.7450000000000001</c:v>
                </c:pt>
                <c:pt idx="5172">
                  <c:v>3.7450000000000001</c:v>
                </c:pt>
                <c:pt idx="5173">
                  <c:v>3.7450000000000001</c:v>
                </c:pt>
                <c:pt idx="5174">
                  <c:v>3.7450000000000001</c:v>
                </c:pt>
                <c:pt idx="5175">
                  <c:v>3.7450000000000001</c:v>
                </c:pt>
                <c:pt idx="5176">
                  <c:v>3.7450000000000001</c:v>
                </c:pt>
                <c:pt idx="5177">
                  <c:v>3.746</c:v>
                </c:pt>
                <c:pt idx="5178">
                  <c:v>3.746</c:v>
                </c:pt>
                <c:pt idx="5179">
                  <c:v>3.746</c:v>
                </c:pt>
                <c:pt idx="5180">
                  <c:v>3.746</c:v>
                </c:pt>
                <c:pt idx="5181">
                  <c:v>3.7469999999999999</c:v>
                </c:pt>
                <c:pt idx="5182">
                  <c:v>3.7469999999999999</c:v>
                </c:pt>
                <c:pt idx="5183">
                  <c:v>3.7469999999999999</c:v>
                </c:pt>
                <c:pt idx="5184">
                  <c:v>3.7469999999999999</c:v>
                </c:pt>
                <c:pt idx="5185">
                  <c:v>3.7469999999999999</c:v>
                </c:pt>
                <c:pt idx="5186">
                  <c:v>3.7469999999999999</c:v>
                </c:pt>
                <c:pt idx="5187">
                  <c:v>3.7469999999999999</c:v>
                </c:pt>
                <c:pt idx="5188">
                  <c:v>3.7469999999999999</c:v>
                </c:pt>
                <c:pt idx="5189">
                  <c:v>3.7469999999999999</c:v>
                </c:pt>
                <c:pt idx="5190">
                  <c:v>3.7469999999999999</c:v>
                </c:pt>
                <c:pt idx="5191">
                  <c:v>3.7469999999999999</c:v>
                </c:pt>
                <c:pt idx="5192">
                  <c:v>3.7469999999999999</c:v>
                </c:pt>
                <c:pt idx="5193">
                  <c:v>3.7469999999999999</c:v>
                </c:pt>
                <c:pt idx="5194">
                  <c:v>3.7469999999999999</c:v>
                </c:pt>
                <c:pt idx="5195">
                  <c:v>3.7469999999999999</c:v>
                </c:pt>
                <c:pt idx="5196">
                  <c:v>3.7469999999999999</c:v>
                </c:pt>
                <c:pt idx="5197">
                  <c:v>3.7469999999999999</c:v>
                </c:pt>
                <c:pt idx="5198">
                  <c:v>3.7469999999999999</c:v>
                </c:pt>
                <c:pt idx="5199">
                  <c:v>3.7469999999999999</c:v>
                </c:pt>
                <c:pt idx="5200">
                  <c:v>3.7469999999999999</c:v>
                </c:pt>
                <c:pt idx="5201">
                  <c:v>3.7469999999999999</c:v>
                </c:pt>
                <c:pt idx="5202">
                  <c:v>3.7469999999999999</c:v>
                </c:pt>
                <c:pt idx="5203">
                  <c:v>3.7469999999999999</c:v>
                </c:pt>
                <c:pt idx="5204">
                  <c:v>3.7469999999999999</c:v>
                </c:pt>
                <c:pt idx="5205">
                  <c:v>3.7469999999999999</c:v>
                </c:pt>
                <c:pt idx="5206">
                  <c:v>3.7480000000000002</c:v>
                </c:pt>
                <c:pt idx="5207">
                  <c:v>3.754</c:v>
                </c:pt>
                <c:pt idx="5208">
                  <c:v>3.754</c:v>
                </c:pt>
                <c:pt idx="5209">
                  <c:v>3.754</c:v>
                </c:pt>
                <c:pt idx="5210">
                  <c:v>3.754</c:v>
                </c:pt>
                <c:pt idx="5211">
                  <c:v>3.754</c:v>
                </c:pt>
                <c:pt idx="5212">
                  <c:v>3.754</c:v>
                </c:pt>
                <c:pt idx="5213">
                  <c:v>3.754</c:v>
                </c:pt>
                <c:pt idx="5214">
                  <c:v>3.754</c:v>
                </c:pt>
                <c:pt idx="5215">
                  <c:v>3.754</c:v>
                </c:pt>
                <c:pt idx="5216">
                  <c:v>3.754</c:v>
                </c:pt>
                <c:pt idx="5217">
                  <c:v>3.754</c:v>
                </c:pt>
                <c:pt idx="5218">
                  <c:v>3.7549999999999999</c:v>
                </c:pt>
                <c:pt idx="5219">
                  <c:v>3.7549999999999999</c:v>
                </c:pt>
                <c:pt idx="5220">
                  <c:v>3.7549999999999999</c:v>
                </c:pt>
                <c:pt idx="5221">
                  <c:v>3.7549999999999999</c:v>
                </c:pt>
                <c:pt idx="5222">
                  <c:v>3.7549999999999999</c:v>
                </c:pt>
                <c:pt idx="5223">
                  <c:v>3.7549999999999999</c:v>
                </c:pt>
                <c:pt idx="5224">
                  <c:v>3.7549999999999999</c:v>
                </c:pt>
                <c:pt idx="5225">
                  <c:v>3.7549999999999999</c:v>
                </c:pt>
                <c:pt idx="5226">
                  <c:v>3.7549999999999999</c:v>
                </c:pt>
                <c:pt idx="5227">
                  <c:v>3.7549999999999999</c:v>
                </c:pt>
                <c:pt idx="5228">
                  <c:v>3.7549999999999999</c:v>
                </c:pt>
                <c:pt idx="5229">
                  <c:v>3.7549999999999999</c:v>
                </c:pt>
                <c:pt idx="5230">
                  <c:v>3.7549999999999999</c:v>
                </c:pt>
                <c:pt idx="5231">
                  <c:v>3.7549999999999999</c:v>
                </c:pt>
                <c:pt idx="5232">
                  <c:v>3.7549999999999999</c:v>
                </c:pt>
                <c:pt idx="5233">
                  <c:v>3.7549999999999999</c:v>
                </c:pt>
                <c:pt idx="5234">
                  <c:v>3.7549999999999999</c:v>
                </c:pt>
                <c:pt idx="5235">
                  <c:v>3.7549999999999999</c:v>
                </c:pt>
                <c:pt idx="5236">
                  <c:v>3.7549999999999999</c:v>
                </c:pt>
                <c:pt idx="5237">
                  <c:v>3.7549999999999999</c:v>
                </c:pt>
                <c:pt idx="5238">
                  <c:v>3.7549999999999999</c:v>
                </c:pt>
                <c:pt idx="5239">
                  <c:v>3.7549999999999999</c:v>
                </c:pt>
                <c:pt idx="5240">
                  <c:v>3.7549999999999999</c:v>
                </c:pt>
                <c:pt idx="5241">
                  <c:v>3.7549999999999999</c:v>
                </c:pt>
                <c:pt idx="5242">
                  <c:v>3.7549999999999999</c:v>
                </c:pt>
                <c:pt idx="5243">
                  <c:v>3.7549999999999999</c:v>
                </c:pt>
                <c:pt idx="5244">
                  <c:v>3.7549999999999999</c:v>
                </c:pt>
                <c:pt idx="5245">
                  <c:v>3.7549999999999999</c:v>
                </c:pt>
                <c:pt idx="5246">
                  <c:v>3.7549999999999999</c:v>
                </c:pt>
                <c:pt idx="5247">
                  <c:v>3.7549999999999999</c:v>
                </c:pt>
                <c:pt idx="5248">
                  <c:v>3.7549999999999999</c:v>
                </c:pt>
                <c:pt idx="5249">
                  <c:v>3.7549999999999999</c:v>
                </c:pt>
                <c:pt idx="5250">
                  <c:v>3.7549999999999999</c:v>
                </c:pt>
                <c:pt idx="5251">
                  <c:v>3.7549999999999999</c:v>
                </c:pt>
                <c:pt idx="5252">
                  <c:v>3.7549999999999999</c:v>
                </c:pt>
                <c:pt idx="5253">
                  <c:v>3.7549999999999999</c:v>
                </c:pt>
                <c:pt idx="5254">
                  <c:v>3.7549999999999999</c:v>
                </c:pt>
                <c:pt idx="5255">
                  <c:v>3.7549999999999999</c:v>
                </c:pt>
                <c:pt idx="5256">
                  <c:v>3.7549999999999999</c:v>
                </c:pt>
                <c:pt idx="5257">
                  <c:v>3.7549999999999999</c:v>
                </c:pt>
                <c:pt idx="5258">
                  <c:v>3.7549999999999999</c:v>
                </c:pt>
                <c:pt idx="5259">
                  <c:v>3.7549999999999999</c:v>
                </c:pt>
                <c:pt idx="5260">
                  <c:v>3.7549999999999999</c:v>
                </c:pt>
                <c:pt idx="5261">
                  <c:v>3.7549999999999999</c:v>
                </c:pt>
                <c:pt idx="5262">
                  <c:v>3.7549999999999999</c:v>
                </c:pt>
                <c:pt idx="5263">
                  <c:v>3.7549999999999999</c:v>
                </c:pt>
                <c:pt idx="5264">
                  <c:v>3.7549999999999999</c:v>
                </c:pt>
                <c:pt idx="5265">
                  <c:v>3.7549999999999999</c:v>
                </c:pt>
                <c:pt idx="5266">
                  <c:v>3.7549999999999999</c:v>
                </c:pt>
                <c:pt idx="5267">
                  <c:v>3.7549999999999999</c:v>
                </c:pt>
                <c:pt idx="5268">
                  <c:v>3.7549999999999999</c:v>
                </c:pt>
                <c:pt idx="5269">
                  <c:v>3.7559999999999998</c:v>
                </c:pt>
                <c:pt idx="5270">
                  <c:v>3.7570000000000001</c:v>
                </c:pt>
                <c:pt idx="5271">
                  <c:v>3.7629999999999999</c:v>
                </c:pt>
                <c:pt idx="5272">
                  <c:v>3.7629999999999999</c:v>
                </c:pt>
                <c:pt idx="5273">
                  <c:v>3.7629999999999999</c:v>
                </c:pt>
                <c:pt idx="5274">
                  <c:v>3.7629999999999999</c:v>
                </c:pt>
                <c:pt idx="5275">
                  <c:v>3.7629999999999999</c:v>
                </c:pt>
                <c:pt idx="5276">
                  <c:v>3.7629999999999999</c:v>
                </c:pt>
                <c:pt idx="5277">
                  <c:v>3.7629999999999999</c:v>
                </c:pt>
                <c:pt idx="5278">
                  <c:v>3.7629999999999999</c:v>
                </c:pt>
                <c:pt idx="5279">
                  <c:v>3.7629999999999999</c:v>
                </c:pt>
                <c:pt idx="5280">
                  <c:v>3.7629999999999999</c:v>
                </c:pt>
                <c:pt idx="5281">
                  <c:v>3.7629999999999999</c:v>
                </c:pt>
                <c:pt idx="5282">
                  <c:v>3.7629999999999999</c:v>
                </c:pt>
                <c:pt idx="5283">
                  <c:v>3.7629999999999999</c:v>
                </c:pt>
                <c:pt idx="5284">
                  <c:v>3.7629999999999999</c:v>
                </c:pt>
                <c:pt idx="5285">
                  <c:v>3.7629999999999999</c:v>
                </c:pt>
                <c:pt idx="5286">
                  <c:v>3.7629999999999999</c:v>
                </c:pt>
                <c:pt idx="5287">
                  <c:v>3.7629999999999999</c:v>
                </c:pt>
                <c:pt idx="5288">
                  <c:v>3.7629999999999999</c:v>
                </c:pt>
                <c:pt idx="5289">
                  <c:v>3.7629999999999999</c:v>
                </c:pt>
                <c:pt idx="5290">
                  <c:v>3.7629999999999999</c:v>
                </c:pt>
                <c:pt idx="5291">
                  <c:v>3.7629999999999999</c:v>
                </c:pt>
                <c:pt idx="5292">
                  <c:v>3.7629999999999999</c:v>
                </c:pt>
                <c:pt idx="5293">
                  <c:v>3.7629999999999999</c:v>
                </c:pt>
                <c:pt idx="5294">
                  <c:v>3.7639999999999998</c:v>
                </c:pt>
                <c:pt idx="5295">
                  <c:v>3.7639999999999998</c:v>
                </c:pt>
                <c:pt idx="5296">
                  <c:v>3.7709999999999999</c:v>
                </c:pt>
                <c:pt idx="5297">
                  <c:v>3.7709999999999999</c:v>
                </c:pt>
                <c:pt idx="5298">
                  <c:v>3.7709999999999999</c:v>
                </c:pt>
                <c:pt idx="5299">
                  <c:v>3.7709999999999999</c:v>
                </c:pt>
                <c:pt idx="5300">
                  <c:v>3.7709999999999999</c:v>
                </c:pt>
                <c:pt idx="5301">
                  <c:v>3.7709999999999999</c:v>
                </c:pt>
                <c:pt idx="5302">
                  <c:v>3.7719999999999998</c:v>
                </c:pt>
                <c:pt idx="5303">
                  <c:v>3.7730000000000001</c:v>
                </c:pt>
                <c:pt idx="5304">
                  <c:v>3.78</c:v>
                </c:pt>
                <c:pt idx="5305">
                  <c:v>3.7810000000000001</c:v>
                </c:pt>
                <c:pt idx="5306">
                  <c:v>3.7810000000000001</c:v>
                </c:pt>
                <c:pt idx="5307">
                  <c:v>3.7810000000000001</c:v>
                </c:pt>
                <c:pt idx="5308">
                  <c:v>3.7810000000000001</c:v>
                </c:pt>
                <c:pt idx="5309">
                  <c:v>3.7810000000000001</c:v>
                </c:pt>
                <c:pt idx="5310">
                  <c:v>3.7810000000000001</c:v>
                </c:pt>
                <c:pt idx="5311">
                  <c:v>3.782</c:v>
                </c:pt>
                <c:pt idx="5312">
                  <c:v>3.7829999999999999</c:v>
                </c:pt>
                <c:pt idx="5313">
                  <c:v>3.7829999999999999</c:v>
                </c:pt>
                <c:pt idx="5314">
                  <c:v>3.7869999999999999</c:v>
                </c:pt>
                <c:pt idx="5315">
                  <c:v>3.7869999999999999</c:v>
                </c:pt>
                <c:pt idx="5316">
                  <c:v>3.7869999999999999</c:v>
                </c:pt>
                <c:pt idx="5317">
                  <c:v>3.7879999999999998</c:v>
                </c:pt>
                <c:pt idx="5318">
                  <c:v>3.79</c:v>
                </c:pt>
                <c:pt idx="5319">
                  <c:v>3.79</c:v>
                </c:pt>
                <c:pt idx="5320">
                  <c:v>3.79</c:v>
                </c:pt>
                <c:pt idx="5321">
                  <c:v>3.79</c:v>
                </c:pt>
                <c:pt idx="5322">
                  <c:v>3.79</c:v>
                </c:pt>
                <c:pt idx="5323">
                  <c:v>3.79</c:v>
                </c:pt>
                <c:pt idx="5324">
                  <c:v>3.79</c:v>
                </c:pt>
                <c:pt idx="5325">
                  <c:v>3.79</c:v>
                </c:pt>
                <c:pt idx="5326">
                  <c:v>3.79</c:v>
                </c:pt>
                <c:pt idx="5327">
                  <c:v>3.79</c:v>
                </c:pt>
                <c:pt idx="5328">
                  <c:v>3.79</c:v>
                </c:pt>
                <c:pt idx="5329">
                  <c:v>3.79</c:v>
                </c:pt>
                <c:pt idx="5330">
                  <c:v>3.79</c:v>
                </c:pt>
                <c:pt idx="5331">
                  <c:v>3.79</c:v>
                </c:pt>
                <c:pt idx="5332">
                  <c:v>3.7909999999999999</c:v>
                </c:pt>
                <c:pt idx="5333">
                  <c:v>3.7909999999999999</c:v>
                </c:pt>
                <c:pt idx="5334">
                  <c:v>3.7909999999999999</c:v>
                </c:pt>
                <c:pt idx="5335">
                  <c:v>3.7959999999999998</c:v>
                </c:pt>
                <c:pt idx="5336">
                  <c:v>3.7959999999999998</c:v>
                </c:pt>
                <c:pt idx="5337">
                  <c:v>3.7959999999999998</c:v>
                </c:pt>
                <c:pt idx="5338">
                  <c:v>3.7959999999999998</c:v>
                </c:pt>
                <c:pt idx="5339">
                  <c:v>3.7959999999999998</c:v>
                </c:pt>
                <c:pt idx="5340">
                  <c:v>3.7959999999999998</c:v>
                </c:pt>
                <c:pt idx="5341">
                  <c:v>3.7959999999999998</c:v>
                </c:pt>
                <c:pt idx="5342">
                  <c:v>3.7959999999999998</c:v>
                </c:pt>
                <c:pt idx="5343">
                  <c:v>3.7959999999999998</c:v>
                </c:pt>
                <c:pt idx="5344">
                  <c:v>3.7959999999999998</c:v>
                </c:pt>
                <c:pt idx="5345">
                  <c:v>3.7989999999999999</c:v>
                </c:pt>
                <c:pt idx="5346">
                  <c:v>3.7989999999999999</c:v>
                </c:pt>
                <c:pt idx="5347">
                  <c:v>3.7989999999999999</c:v>
                </c:pt>
                <c:pt idx="5348">
                  <c:v>3.7989999999999999</c:v>
                </c:pt>
                <c:pt idx="5349">
                  <c:v>3.7989999999999999</c:v>
                </c:pt>
                <c:pt idx="5350">
                  <c:v>3.7989999999999999</c:v>
                </c:pt>
                <c:pt idx="5351">
                  <c:v>3.7989999999999999</c:v>
                </c:pt>
                <c:pt idx="5352">
                  <c:v>3.7989999999999999</c:v>
                </c:pt>
                <c:pt idx="5353">
                  <c:v>3.7989999999999999</c:v>
                </c:pt>
                <c:pt idx="5354">
                  <c:v>3.7989999999999999</c:v>
                </c:pt>
                <c:pt idx="5355">
                  <c:v>3.7989999999999999</c:v>
                </c:pt>
                <c:pt idx="5356">
                  <c:v>3.7989999999999999</c:v>
                </c:pt>
                <c:pt idx="5357">
                  <c:v>3.7989999999999999</c:v>
                </c:pt>
                <c:pt idx="5358">
                  <c:v>3.7989999999999999</c:v>
                </c:pt>
                <c:pt idx="5359">
                  <c:v>3.7989999999999999</c:v>
                </c:pt>
                <c:pt idx="5360">
                  <c:v>3.7989999999999999</c:v>
                </c:pt>
                <c:pt idx="5361">
                  <c:v>3.7989999999999999</c:v>
                </c:pt>
                <c:pt idx="5362">
                  <c:v>3.7989999999999999</c:v>
                </c:pt>
                <c:pt idx="5363">
                  <c:v>3.7989999999999999</c:v>
                </c:pt>
                <c:pt idx="5364">
                  <c:v>3.7989999999999999</c:v>
                </c:pt>
                <c:pt idx="5365">
                  <c:v>3.7989999999999999</c:v>
                </c:pt>
                <c:pt idx="5366">
                  <c:v>3.7989999999999999</c:v>
                </c:pt>
                <c:pt idx="5367">
                  <c:v>3.7989999999999999</c:v>
                </c:pt>
                <c:pt idx="5368">
                  <c:v>3.8</c:v>
                </c:pt>
                <c:pt idx="5369">
                  <c:v>3.8</c:v>
                </c:pt>
                <c:pt idx="5370">
                  <c:v>3.8010000000000002</c:v>
                </c:pt>
                <c:pt idx="5371">
                  <c:v>3.8039999999999998</c:v>
                </c:pt>
                <c:pt idx="5372">
                  <c:v>3.8039999999999998</c:v>
                </c:pt>
                <c:pt idx="5373">
                  <c:v>3.8039999999999998</c:v>
                </c:pt>
                <c:pt idx="5374">
                  <c:v>3.8039999999999998</c:v>
                </c:pt>
                <c:pt idx="5375">
                  <c:v>3.8039999999999998</c:v>
                </c:pt>
                <c:pt idx="5376">
                  <c:v>3.8039999999999998</c:v>
                </c:pt>
                <c:pt idx="5377">
                  <c:v>3.8039999999999998</c:v>
                </c:pt>
                <c:pt idx="5378">
                  <c:v>3.8039999999999998</c:v>
                </c:pt>
                <c:pt idx="5379">
                  <c:v>3.8039999999999998</c:v>
                </c:pt>
                <c:pt idx="5380">
                  <c:v>3.8039999999999998</c:v>
                </c:pt>
                <c:pt idx="5381">
                  <c:v>3.8039999999999998</c:v>
                </c:pt>
                <c:pt idx="5382">
                  <c:v>3.8039999999999998</c:v>
                </c:pt>
                <c:pt idx="5383">
                  <c:v>3.8039999999999998</c:v>
                </c:pt>
                <c:pt idx="5384">
                  <c:v>3.8039999999999998</c:v>
                </c:pt>
                <c:pt idx="5385">
                  <c:v>3.8039999999999998</c:v>
                </c:pt>
                <c:pt idx="5386">
                  <c:v>3.8039999999999998</c:v>
                </c:pt>
                <c:pt idx="5387">
                  <c:v>3.8039999999999998</c:v>
                </c:pt>
                <c:pt idx="5388">
                  <c:v>3.8039999999999998</c:v>
                </c:pt>
                <c:pt idx="5389">
                  <c:v>3.8039999999999998</c:v>
                </c:pt>
                <c:pt idx="5390">
                  <c:v>3.8039999999999998</c:v>
                </c:pt>
                <c:pt idx="5391">
                  <c:v>3.8039999999999998</c:v>
                </c:pt>
                <c:pt idx="5392">
                  <c:v>3.8039999999999998</c:v>
                </c:pt>
                <c:pt idx="5393">
                  <c:v>3.8039999999999998</c:v>
                </c:pt>
                <c:pt idx="5394">
                  <c:v>3.8039999999999998</c:v>
                </c:pt>
                <c:pt idx="5395">
                  <c:v>3.8039999999999998</c:v>
                </c:pt>
                <c:pt idx="5396">
                  <c:v>3.8039999999999998</c:v>
                </c:pt>
                <c:pt idx="5397">
                  <c:v>3.8039999999999998</c:v>
                </c:pt>
                <c:pt idx="5398">
                  <c:v>3.8039999999999998</c:v>
                </c:pt>
                <c:pt idx="5399">
                  <c:v>3.8039999999999998</c:v>
                </c:pt>
                <c:pt idx="5400">
                  <c:v>3.8039999999999998</c:v>
                </c:pt>
                <c:pt idx="5401">
                  <c:v>3.8039999999999998</c:v>
                </c:pt>
                <c:pt idx="5402">
                  <c:v>3.8039999999999998</c:v>
                </c:pt>
                <c:pt idx="5403">
                  <c:v>3.8039999999999998</c:v>
                </c:pt>
                <c:pt idx="5404">
                  <c:v>3.8039999999999998</c:v>
                </c:pt>
                <c:pt idx="5405">
                  <c:v>3.8050000000000002</c:v>
                </c:pt>
                <c:pt idx="5406">
                  <c:v>3.8079999999999998</c:v>
                </c:pt>
                <c:pt idx="5407">
                  <c:v>3.8079999999999998</c:v>
                </c:pt>
                <c:pt idx="5408">
                  <c:v>3.8079999999999998</c:v>
                </c:pt>
                <c:pt idx="5409">
                  <c:v>3.8079999999999998</c:v>
                </c:pt>
                <c:pt idx="5410">
                  <c:v>3.8079999999999998</c:v>
                </c:pt>
                <c:pt idx="5411">
                  <c:v>3.8079999999999998</c:v>
                </c:pt>
                <c:pt idx="5412">
                  <c:v>3.8079999999999998</c:v>
                </c:pt>
                <c:pt idx="5413">
                  <c:v>3.8079999999999998</c:v>
                </c:pt>
                <c:pt idx="5414">
                  <c:v>3.8079999999999998</c:v>
                </c:pt>
                <c:pt idx="5415">
                  <c:v>3.8079999999999998</c:v>
                </c:pt>
                <c:pt idx="5416">
                  <c:v>3.8079999999999998</c:v>
                </c:pt>
                <c:pt idx="5417">
                  <c:v>3.8079999999999998</c:v>
                </c:pt>
                <c:pt idx="5418">
                  <c:v>3.8079999999999998</c:v>
                </c:pt>
                <c:pt idx="5419">
                  <c:v>3.8079999999999998</c:v>
                </c:pt>
                <c:pt idx="5420">
                  <c:v>3.8079999999999998</c:v>
                </c:pt>
                <c:pt idx="5421">
                  <c:v>3.8090000000000002</c:v>
                </c:pt>
                <c:pt idx="5422">
                  <c:v>3.8090000000000002</c:v>
                </c:pt>
                <c:pt idx="5423">
                  <c:v>3.8090000000000002</c:v>
                </c:pt>
                <c:pt idx="5424">
                  <c:v>3.8119999999999998</c:v>
                </c:pt>
                <c:pt idx="5425">
                  <c:v>3.8119999999999998</c:v>
                </c:pt>
                <c:pt idx="5426">
                  <c:v>3.8119999999999998</c:v>
                </c:pt>
                <c:pt idx="5427">
                  <c:v>3.8119999999999998</c:v>
                </c:pt>
                <c:pt idx="5428">
                  <c:v>3.8119999999999998</c:v>
                </c:pt>
                <c:pt idx="5429">
                  <c:v>3.8119999999999998</c:v>
                </c:pt>
                <c:pt idx="5430">
                  <c:v>3.8119999999999998</c:v>
                </c:pt>
                <c:pt idx="5431">
                  <c:v>3.8119999999999998</c:v>
                </c:pt>
                <c:pt idx="5432">
                  <c:v>3.8119999999999998</c:v>
                </c:pt>
                <c:pt idx="5433">
                  <c:v>3.8119999999999998</c:v>
                </c:pt>
                <c:pt idx="5434">
                  <c:v>3.8119999999999998</c:v>
                </c:pt>
                <c:pt idx="5435">
                  <c:v>3.8119999999999998</c:v>
                </c:pt>
                <c:pt idx="5436">
                  <c:v>3.8119999999999998</c:v>
                </c:pt>
                <c:pt idx="5437">
                  <c:v>3.8170000000000002</c:v>
                </c:pt>
                <c:pt idx="5438">
                  <c:v>3.8170000000000002</c:v>
                </c:pt>
                <c:pt idx="5439">
                  <c:v>3.8170000000000002</c:v>
                </c:pt>
                <c:pt idx="5440">
                  <c:v>3.8170000000000002</c:v>
                </c:pt>
                <c:pt idx="5441">
                  <c:v>3.82</c:v>
                </c:pt>
                <c:pt idx="5442">
                  <c:v>3.82</c:v>
                </c:pt>
                <c:pt idx="5443">
                  <c:v>3.8239999999999998</c:v>
                </c:pt>
                <c:pt idx="5444">
                  <c:v>3.8260000000000001</c:v>
                </c:pt>
                <c:pt idx="5445">
                  <c:v>3.8260000000000001</c:v>
                </c:pt>
                <c:pt idx="5446">
                  <c:v>3.8260000000000001</c:v>
                </c:pt>
                <c:pt idx="5447">
                  <c:v>3.8260000000000001</c:v>
                </c:pt>
                <c:pt idx="5448">
                  <c:v>3.827</c:v>
                </c:pt>
                <c:pt idx="5449">
                  <c:v>3.827</c:v>
                </c:pt>
                <c:pt idx="5450">
                  <c:v>3.8279999999999998</c:v>
                </c:pt>
                <c:pt idx="5451">
                  <c:v>3.8279999999999998</c:v>
                </c:pt>
                <c:pt idx="5452">
                  <c:v>3.83</c:v>
                </c:pt>
                <c:pt idx="5453">
                  <c:v>3.835</c:v>
                </c:pt>
                <c:pt idx="5454">
                  <c:v>3.835</c:v>
                </c:pt>
                <c:pt idx="5455">
                  <c:v>3.8359999999999999</c:v>
                </c:pt>
                <c:pt idx="5456">
                  <c:v>3.8359999999999999</c:v>
                </c:pt>
                <c:pt idx="5457">
                  <c:v>3.8359999999999999</c:v>
                </c:pt>
                <c:pt idx="5458">
                  <c:v>3.8359999999999999</c:v>
                </c:pt>
                <c:pt idx="5459">
                  <c:v>3.8370000000000002</c:v>
                </c:pt>
                <c:pt idx="5460">
                  <c:v>3.8439999999999999</c:v>
                </c:pt>
                <c:pt idx="5461">
                  <c:v>3.8439999999999999</c:v>
                </c:pt>
                <c:pt idx="5462">
                  <c:v>3.8439999999999999</c:v>
                </c:pt>
                <c:pt idx="5463">
                  <c:v>3.8439999999999999</c:v>
                </c:pt>
                <c:pt idx="5464">
                  <c:v>3.8439999999999999</c:v>
                </c:pt>
                <c:pt idx="5465">
                  <c:v>3.8439999999999999</c:v>
                </c:pt>
                <c:pt idx="5466">
                  <c:v>3.8439999999999999</c:v>
                </c:pt>
                <c:pt idx="5467">
                  <c:v>3.8439999999999999</c:v>
                </c:pt>
                <c:pt idx="5468">
                  <c:v>3.8439999999999999</c:v>
                </c:pt>
                <c:pt idx="5469">
                  <c:v>3.8439999999999999</c:v>
                </c:pt>
                <c:pt idx="5470">
                  <c:v>3.8439999999999999</c:v>
                </c:pt>
                <c:pt idx="5471">
                  <c:v>3.8439999999999999</c:v>
                </c:pt>
                <c:pt idx="5472">
                  <c:v>3.8439999999999999</c:v>
                </c:pt>
                <c:pt idx="5473">
                  <c:v>3.8439999999999999</c:v>
                </c:pt>
                <c:pt idx="5474">
                  <c:v>3.8439999999999999</c:v>
                </c:pt>
                <c:pt idx="5475">
                  <c:v>3.8439999999999999</c:v>
                </c:pt>
                <c:pt idx="5476">
                  <c:v>3.8439999999999999</c:v>
                </c:pt>
                <c:pt idx="5477">
                  <c:v>3.8439999999999999</c:v>
                </c:pt>
                <c:pt idx="5478">
                  <c:v>3.8439999999999999</c:v>
                </c:pt>
                <c:pt idx="5479">
                  <c:v>3.8439999999999999</c:v>
                </c:pt>
                <c:pt idx="5480">
                  <c:v>3.8439999999999999</c:v>
                </c:pt>
                <c:pt idx="5481">
                  <c:v>3.8439999999999999</c:v>
                </c:pt>
                <c:pt idx="5482">
                  <c:v>3.8439999999999999</c:v>
                </c:pt>
                <c:pt idx="5483">
                  <c:v>3.8450000000000002</c:v>
                </c:pt>
                <c:pt idx="5484">
                  <c:v>3.8450000000000002</c:v>
                </c:pt>
                <c:pt idx="5485">
                  <c:v>3.8450000000000002</c:v>
                </c:pt>
                <c:pt idx="5486">
                  <c:v>3.8450000000000002</c:v>
                </c:pt>
                <c:pt idx="5487">
                  <c:v>3.8519999999999999</c:v>
                </c:pt>
                <c:pt idx="5488">
                  <c:v>3.8519999999999999</c:v>
                </c:pt>
                <c:pt idx="5489">
                  <c:v>3.8519999999999999</c:v>
                </c:pt>
                <c:pt idx="5490">
                  <c:v>3.8519999999999999</c:v>
                </c:pt>
                <c:pt idx="5491">
                  <c:v>3.8519999999999999</c:v>
                </c:pt>
                <c:pt idx="5492">
                  <c:v>3.8519999999999999</c:v>
                </c:pt>
                <c:pt idx="5493">
                  <c:v>3.8519999999999999</c:v>
                </c:pt>
                <c:pt idx="5494">
                  <c:v>3.8519999999999999</c:v>
                </c:pt>
                <c:pt idx="5495">
                  <c:v>3.8519999999999999</c:v>
                </c:pt>
                <c:pt idx="5496">
                  <c:v>3.8519999999999999</c:v>
                </c:pt>
                <c:pt idx="5497">
                  <c:v>3.8519999999999999</c:v>
                </c:pt>
                <c:pt idx="5498">
                  <c:v>3.8519999999999999</c:v>
                </c:pt>
                <c:pt idx="5499">
                  <c:v>3.8519999999999999</c:v>
                </c:pt>
                <c:pt idx="5500">
                  <c:v>3.8519999999999999</c:v>
                </c:pt>
                <c:pt idx="5501">
                  <c:v>3.8519999999999999</c:v>
                </c:pt>
                <c:pt idx="5502">
                  <c:v>3.8519999999999999</c:v>
                </c:pt>
                <c:pt idx="5503">
                  <c:v>3.8519999999999999</c:v>
                </c:pt>
                <c:pt idx="5504">
                  <c:v>3.8519999999999999</c:v>
                </c:pt>
                <c:pt idx="5505">
                  <c:v>3.8519999999999999</c:v>
                </c:pt>
                <c:pt idx="5506">
                  <c:v>3.8519999999999999</c:v>
                </c:pt>
                <c:pt idx="5507">
                  <c:v>3.8519999999999999</c:v>
                </c:pt>
                <c:pt idx="5508">
                  <c:v>3.8519999999999999</c:v>
                </c:pt>
                <c:pt idx="5509">
                  <c:v>3.8519999999999999</c:v>
                </c:pt>
                <c:pt idx="5510">
                  <c:v>3.8519999999999999</c:v>
                </c:pt>
                <c:pt idx="5511">
                  <c:v>3.8519999999999999</c:v>
                </c:pt>
                <c:pt idx="5512">
                  <c:v>3.8519999999999999</c:v>
                </c:pt>
                <c:pt idx="5513">
                  <c:v>3.8519999999999999</c:v>
                </c:pt>
                <c:pt idx="5514">
                  <c:v>3.8519999999999999</c:v>
                </c:pt>
                <c:pt idx="5515">
                  <c:v>3.8519999999999999</c:v>
                </c:pt>
                <c:pt idx="5516">
                  <c:v>3.8519999999999999</c:v>
                </c:pt>
                <c:pt idx="5517">
                  <c:v>3.8519999999999999</c:v>
                </c:pt>
                <c:pt idx="5518">
                  <c:v>3.8519999999999999</c:v>
                </c:pt>
                <c:pt idx="5519">
                  <c:v>3.8519999999999999</c:v>
                </c:pt>
                <c:pt idx="5520">
                  <c:v>3.8519999999999999</c:v>
                </c:pt>
                <c:pt idx="5521">
                  <c:v>3.8519999999999999</c:v>
                </c:pt>
                <c:pt idx="5522">
                  <c:v>3.8519999999999999</c:v>
                </c:pt>
                <c:pt idx="5523">
                  <c:v>3.8519999999999999</c:v>
                </c:pt>
                <c:pt idx="5524">
                  <c:v>3.8530000000000002</c:v>
                </c:pt>
                <c:pt idx="5525">
                  <c:v>3.8530000000000002</c:v>
                </c:pt>
                <c:pt idx="5526">
                  <c:v>3.8530000000000002</c:v>
                </c:pt>
                <c:pt idx="5527">
                  <c:v>3.8530000000000002</c:v>
                </c:pt>
                <c:pt idx="5528">
                  <c:v>3.8530000000000002</c:v>
                </c:pt>
                <c:pt idx="5529">
                  <c:v>3.8530000000000002</c:v>
                </c:pt>
                <c:pt idx="5530">
                  <c:v>3.8530000000000002</c:v>
                </c:pt>
                <c:pt idx="5531">
                  <c:v>3.8530000000000002</c:v>
                </c:pt>
                <c:pt idx="5532">
                  <c:v>3.8530000000000002</c:v>
                </c:pt>
                <c:pt idx="5533">
                  <c:v>3.8530000000000002</c:v>
                </c:pt>
                <c:pt idx="5534">
                  <c:v>3.8530000000000002</c:v>
                </c:pt>
                <c:pt idx="5535">
                  <c:v>3.8530000000000002</c:v>
                </c:pt>
                <c:pt idx="5536">
                  <c:v>3.8530000000000002</c:v>
                </c:pt>
                <c:pt idx="5537">
                  <c:v>3.8530000000000002</c:v>
                </c:pt>
                <c:pt idx="5538">
                  <c:v>3.8530000000000002</c:v>
                </c:pt>
                <c:pt idx="5539">
                  <c:v>3.8530000000000002</c:v>
                </c:pt>
                <c:pt idx="5540">
                  <c:v>3.8530000000000002</c:v>
                </c:pt>
                <c:pt idx="5541">
                  <c:v>3.8530000000000002</c:v>
                </c:pt>
                <c:pt idx="5542">
                  <c:v>3.8540000000000001</c:v>
                </c:pt>
                <c:pt idx="5543">
                  <c:v>3.855</c:v>
                </c:pt>
                <c:pt idx="5544">
                  <c:v>3.8610000000000002</c:v>
                </c:pt>
                <c:pt idx="5545">
                  <c:v>3.8610000000000002</c:v>
                </c:pt>
                <c:pt idx="5546">
                  <c:v>3.8610000000000002</c:v>
                </c:pt>
                <c:pt idx="5547">
                  <c:v>3.8610000000000002</c:v>
                </c:pt>
                <c:pt idx="5548">
                  <c:v>3.8610000000000002</c:v>
                </c:pt>
                <c:pt idx="5549">
                  <c:v>3.8610000000000002</c:v>
                </c:pt>
                <c:pt idx="5550">
                  <c:v>3.8610000000000002</c:v>
                </c:pt>
                <c:pt idx="5551">
                  <c:v>3.8610000000000002</c:v>
                </c:pt>
                <c:pt idx="5552">
                  <c:v>3.8610000000000002</c:v>
                </c:pt>
                <c:pt idx="5553">
                  <c:v>3.8610000000000002</c:v>
                </c:pt>
                <c:pt idx="5554">
                  <c:v>3.8610000000000002</c:v>
                </c:pt>
                <c:pt idx="5555">
                  <c:v>3.8610000000000002</c:v>
                </c:pt>
                <c:pt idx="5556">
                  <c:v>3.8610000000000002</c:v>
                </c:pt>
                <c:pt idx="5557">
                  <c:v>3.8610000000000002</c:v>
                </c:pt>
                <c:pt idx="5558">
                  <c:v>3.8610000000000002</c:v>
                </c:pt>
                <c:pt idx="5559">
                  <c:v>3.8610000000000002</c:v>
                </c:pt>
                <c:pt idx="5560">
                  <c:v>3.8610000000000002</c:v>
                </c:pt>
                <c:pt idx="5561">
                  <c:v>3.8610000000000002</c:v>
                </c:pt>
                <c:pt idx="5562">
                  <c:v>3.8610000000000002</c:v>
                </c:pt>
                <c:pt idx="5563">
                  <c:v>3.8620000000000001</c:v>
                </c:pt>
                <c:pt idx="5564">
                  <c:v>3.8620000000000001</c:v>
                </c:pt>
                <c:pt idx="5565">
                  <c:v>3.8620000000000001</c:v>
                </c:pt>
                <c:pt idx="5566">
                  <c:v>3.8620000000000001</c:v>
                </c:pt>
                <c:pt idx="5567">
                  <c:v>3.8620000000000001</c:v>
                </c:pt>
                <c:pt idx="5568">
                  <c:v>3.8620000000000001</c:v>
                </c:pt>
                <c:pt idx="5569">
                  <c:v>3.8679999999999999</c:v>
                </c:pt>
                <c:pt idx="5570">
                  <c:v>3.8690000000000002</c:v>
                </c:pt>
                <c:pt idx="5571">
                  <c:v>3.8690000000000002</c:v>
                </c:pt>
                <c:pt idx="5572">
                  <c:v>3.8690000000000002</c:v>
                </c:pt>
                <c:pt idx="5573">
                  <c:v>3.8690000000000002</c:v>
                </c:pt>
                <c:pt idx="5574">
                  <c:v>3.8690000000000002</c:v>
                </c:pt>
                <c:pt idx="5575">
                  <c:v>3.871</c:v>
                </c:pt>
                <c:pt idx="5576">
                  <c:v>3.871</c:v>
                </c:pt>
                <c:pt idx="5577">
                  <c:v>3.871</c:v>
                </c:pt>
                <c:pt idx="5578">
                  <c:v>3.871</c:v>
                </c:pt>
                <c:pt idx="5579">
                  <c:v>3.8730000000000002</c:v>
                </c:pt>
                <c:pt idx="5580">
                  <c:v>3.8769999999999998</c:v>
                </c:pt>
                <c:pt idx="5581">
                  <c:v>3.8769999999999998</c:v>
                </c:pt>
                <c:pt idx="5582">
                  <c:v>3.8769999999999998</c:v>
                </c:pt>
                <c:pt idx="5583">
                  <c:v>3.88</c:v>
                </c:pt>
                <c:pt idx="5584">
                  <c:v>3.887</c:v>
                </c:pt>
                <c:pt idx="5585">
                  <c:v>3.8889999999999998</c:v>
                </c:pt>
                <c:pt idx="5586">
                  <c:v>3.8889999999999998</c:v>
                </c:pt>
                <c:pt idx="5587">
                  <c:v>3.8889999999999998</c:v>
                </c:pt>
                <c:pt idx="5588">
                  <c:v>3.8889999999999998</c:v>
                </c:pt>
                <c:pt idx="5589">
                  <c:v>3.8889999999999998</c:v>
                </c:pt>
                <c:pt idx="5590">
                  <c:v>3.8889999999999998</c:v>
                </c:pt>
                <c:pt idx="5591">
                  <c:v>3.8889999999999998</c:v>
                </c:pt>
                <c:pt idx="5592">
                  <c:v>3.8889999999999998</c:v>
                </c:pt>
                <c:pt idx="5593">
                  <c:v>3.8889999999999998</c:v>
                </c:pt>
                <c:pt idx="5594">
                  <c:v>3.8889999999999998</c:v>
                </c:pt>
                <c:pt idx="5595">
                  <c:v>3.8889999999999998</c:v>
                </c:pt>
                <c:pt idx="5596">
                  <c:v>3.8889999999999998</c:v>
                </c:pt>
                <c:pt idx="5597">
                  <c:v>3.89</c:v>
                </c:pt>
                <c:pt idx="5598">
                  <c:v>3.89</c:v>
                </c:pt>
                <c:pt idx="5599">
                  <c:v>3.8929999999999998</c:v>
                </c:pt>
                <c:pt idx="5600">
                  <c:v>3.8929999999999998</c:v>
                </c:pt>
                <c:pt idx="5601">
                  <c:v>3.8929999999999998</c:v>
                </c:pt>
                <c:pt idx="5602">
                  <c:v>3.8929999999999998</c:v>
                </c:pt>
                <c:pt idx="5603">
                  <c:v>3.8929999999999998</c:v>
                </c:pt>
                <c:pt idx="5604">
                  <c:v>3.8929999999999998</c:v>
                </c:pt>
                <c:pt idx="5605">
                  <c:v>3.8940000000000001</c:v>
                </c:pt>
                <c:pt idx="5606">
                  <c:v>3.895</c:v>
                </c:pt>
                <c:pt idx="5607">
                  <c:v>3.895</c:v>
                </c:pt>
                <c:pt idx="5608">
                  <c:v>3.8969999999999998</c:v>
                </c:pt>
                <c:pt idx="5609">
                  <c:v>3.8980000000000001</c:v>
                </c:pt>
                <c:pt idx="5610">
                  <c:v>3.8980000000000001</c:v>
                </c:pt>
                <c:pt idx="5611">
                  <c:v>3.8980000000000001</c:v>
                </c:pt>
                <c:pt idx="5612">
                  <c:v>3.8980000000000001</c:v>
                </c:pt>
                <c:pt idx="5613">
                  <c:v>3.8980000000000001</c:v>
                </c:pt>
                <c:pt idx="5614">
                  <c:v>3.8980000000000001</c:v>
                </c:pt>
                <c:pt idx="5615">
                  <c:v>3.8980000000000001</c:v>
                </c:pt>
                <c:pt idx="5616">
                  <c:v>3.8980000000000001</c:v>
                </c:pt>
                <c:pt idx="5617">
                  <c:v>3.8980000000000001</c:v>
                </c:pt>
                <c:pt idx="5618">
                  <c:v>3.8980000000000001</c:v>
                </c:pt>
                <c:pt idx="5619">
                  <c:v>3.8980000000000001</c:v>
                </c:pt>
                <c:pt idx="5620">
                  <c:v>3.8980000000000001</c:v>
                </c:pt>
                <c:pt idx="5621">
                  <c:v>3.8980000000000001</c:v>
                </c:pt>
                <c:pt idx="5622">
                  <c:v>3.8980000000000001</c:v>
                </c:pt>
                <c:pt idx="5623">
                  <c:v>3.8980000000000001</c:v>
                </c:pt>
                <c:pt idx="5624">
                  <c:v>3.8980000000000001</c:v>
                </c:pt>
                <c:pt idx="5625">
                  <c:v>3.8980000000000001</c:v>
                </c:pt>
                <c:pt idx="5626">
                  <c:v>3.8980000000000001</c:v>
                </c:pt>
                <c:pt idx="5627">
                  <c:v>3.8980000000000001</c:v>
                </c:pt>
                <c:pt idx="5628">
                  <c:v>3.8980000000000001</c:v>
                </c:pt>
                <c:pt idx="5629">
                  <c:v>3.8980000000000001</c:v>
                </c:pt>
                <c:pt idx="5630">
                  <c:v>3.8980000000000001</c:v>
                </c:pt>
                <c:pt idx="5631">
                  <c:v>3.8980000000000001</c:v>
                </c:pt>
                <c:pt idx="5632">
                  <c:v>3.8980000000000001</c:v>
                </c:pt>
                <c:pt idx="5633">
                  <c:v>3.8980000000000001</c:v>
                </c:pt>
                <c:pt idx="5634">
                  <c:v>3.8980000000000001</c:v>
                </c:pt>
                <c:pt idx="5635">
                  <c:v>3.899</c:v>
                </c:pt>
                <c:pt idx="5636">
                  <c:v>3.899</c:v>
                </c:pt>
                <c:pt idx="5637">
                  <c:v>3.9020000000000001</c:v>
                </c:pt>
                <c:pt idx="5638">
                  <c:v>3.9020000000000001</c:v>
                </c:pt>
                <c:pt idx="5639">
                  <c:v>3.9020000000000001</c:v>
                </c:pt>
                <c:pt idx="5640">
                  <c:v>3.9020000000000001</c:v>
                </c:pt>
                <c:pt idx="5641">
                  <c:v>3.9020000000000001</c:v>
                </c:pt>
                <c:pt idx="5642">
                  <c:v>3.9020000000000001</c:v>
                </c:pt>
                <c:pt idx="5643">
                  <c:v>3.9020000000000001</c:v>
                </c:pt>
                <c:pt idx="5644">
                  <c:v>3.9020000000000001</c:v>
                </c:pt>
                <c:pt idx="5645">
                  <c:v>3.9020000000000001</c:v>
                </c:pt>
                <c:pt idx="5646">
                  <c:v>3.9020000000000001</c:v>
                </c:pt>
                <c:pt idx="5647">
                  <c:v>3.9020000000000001</c:v>
                </c:pt>
                <c:pt idx="5648">
                  <c:v>3.9020000000000001</c:v>
                </c:pt>
                <c:pt idx="5649">
                  <c:v>3.9020000000000001</c:v>
                </c:pt>
                <c:pt idx="5650">
                  <c:v>3.9020000000000001</c:v>
                </c:pt>
                <c:pt idx="5651">
                  <c:v>3.9020000000000001</c:v>
                </c:pt>
                <c:pt idx="5652">
                  <c:v>3.9020000000000001</c:v>
                </c:pt>
                <c:pt idx="5653">
                  <c:v>3.9020000000000001</c:v>
                </c:pt>
                <c:pt idx="5654">
                  <c:v>3.9020000000000001</c:v>
                </c:pt>
                <c:pt idx="5655">
                  <c:v>3.9020000000000001</c:v>
                </c:pt>
                <c:pt idx="5656">
                  <c:v>3.9020000000000001</c:v>
                </c:pt>
                <c:pt idx="5657">
                  <c:v>3.9020000000000001</c:v>
                </c:pt>
                <c:pt idx="5658">
                  <c:v>3.9020000000000001</c:v>
                </c:pt>
                <c:pt idx="5659">
                  <c:v>3.9020000000000001</c:v>
                </c:pt>
                <c:pt idx="5660">
                  <c:v>3.9020000000000001</c:v>
                </c:pt>
                <c:pt idx="5661">
                  <c:v>3.9020000000000001</c:v>
                </c:pt>
                <c:pt idx="5662">
                  <c:v>3.9020000000000001</c:v>
                </c:pt>
                <c:pt idx="5663">
                  <c:v>3.9020000000000001</c:v>
                </c:pt>
                <c:pt idx="5664">
                  <c:v>3.9020000000000001</c:v>
                </c:pt>
                <c:pt idx="5665">
                  <c:v>3.9020000000000001</c:v>
                </c:pt>
                <c:pt idx="5666">
                  <c:v>3.9020000000000001</c:v>
                </c:pt>
                <c:pt idx="5667">
                  <c:v>3.9020000000000001</c:v>
                </c:pt>
                <c:pt idx="5668">
                  <c:v>3.9020000000000001</c:v>
                </c:pt>
                <c:pt idx="5669">
                  <c:v>3.903</c:v>
                </c:pt>
                <c:pt idx="5670">
                  <c:v>3.907</c:v>
                </c:pt>
                <c:pt idx="5671">
                  <c:v>3.907</c:v>
                </c:pt>
                <c:pt idx="5672">
                  <c:v>3.907</c:v>
                </c:pt>
                <c:pt idx="5673">
                  <c:v>3.907</c:v>
                </c:pt>
                <c:pt idx="5674">
                  <c:v>3.907</c:v>
                </c:pt>
                <c:pt idx="5675">
                  <c:v>3.907</c:v>
                </c:pt>
                <c:pt idx="5676">
                  <c:v>3.907</c:v>
                </c:pt>
                <c:pt idx="5677">
                  <c:v>3.907</c:v>
                </c:pt>
                <c:pt idx="5678">
                  <c:v>3.907</c:v>
                </c:pt>
                <c:pt idx="5679">
                  <c:v>3.907</c:v>
                </c:pt>
                <c:pt idx="5680">
                  <c:v>3.907</c:v>
                </c:pt>
                <c:pt idx="5681">
                  <c:v>3.907</c:v>
                </c:pt>
                <c:pt idx="5682">
                  <c:v>3.907</c:v>
                </c:pt>
                <c:pt idx="5683">
                  <c:v>3.907</c:v>
                </c:pt>
                <c:pt idx="5684">
                  <c:v>3.907</c:v>
                </c:pt>
                <c:pt idx="5685">
                  <c:v>3.907</c:v>
                </c:pt>
                <c:pt idx="5686">
                  <c:v>3.907</c:v>
                </c:pt>
                <c:pt idx="5687">
                  <c:v>3.907</c:v>
                </c:pt>
                <c:pt idx="5688">
                  <c:v>3.907</c:v>
                </c:pt>
                <c:pt idx="5689">
                  <c:v>3.907</c:v>
                </c:pt>
                <c:pt idx="5690">
                  <c:v>3.907</c:v>
                </c:pt>
                <c:pt idx="5691">
                  <c:v>3.907</c:v>
                </c:pt>
                <c:pt idx="5692">
                  <c:v>3.907</c:v>
                </c:pt>
                <c:pt idx="5693">
                  <c:v>3.907</c:v>
                </c:pt>
                <c:pt idx="5694">
                  <c:v>3.907</c:v>
                </c:pt>
                <c:pt idx="5695">
                  <c:v>3.907</c:v>
                </c:pt>
                <c:pt idx="5696">
                  <c:v>3.907</c:v>
                </c:pt>
                <c:pt idx="5697">
                  <c:v>3.907</c:v>
                </c:pt>
                <c:pt idx="5698">
                  <c:v>3.907</c:v>
                </c:pt>
                <c:pt idx="5699">
                  <c:v>3.907</c:v>
                </c:pt>
                <c:pt idx="5700">
                  <c:v>3.907</c:v>
                </c:pt>
                <c:pt idx="5701">
                  <c:v>3.907</c:v>
                </c:pt>
                <c:pt idx="5702">
                  <c:v>3.907</c:v>
                </c:pt>
                <c:pt idx="5703">
                  <c:v>3.907</c:v>
                </c:pt>
                <c:pt idx="5704">
                  <c:v>3.907</c:v>
                </c:pt>
                <c:pt idx="5705">
                  <c:v>3.907</c:v>
                </c:pt>
                <c:pt idx="5706">
                  <c:v>3.907</c:v>
                </c:pt>
                <c:pt idx="5707">
                  <c:v>3.907</c:v>
                </c:pt>
                <c:pt idx="5708">
                  <c:v>3.907</c:v>
                </c:pt>
                <c:pt idx="5709">
                  <c:v>3.907</c:v>
                </c:pt>
                <c:pt idx="5710">
                  <c:v>3.907</c:v>
                </c:pt>
                <c:pt idx="5711">
                  <c:v>3.907</c:v>
                </c:pt>
                <c:pt idx="5712">
                  <c:v>3.907</c:v>
                </c:pt>
                <c:pt idx="5713">
                  <c:v>3.907</c:v>
                </c:pt>
                <c:pt idx="5714">
                  <c:v>3.907</c:v>
                </c:pt>
                <c:pt idx="5715">
                  <c:v>3.907</c:v>
                </c:pt>
                <c:pt idx="5716">
                  <c:v>3.907</c:v>
                </c:pt>
                <c:pt idx="5717">
                  <c:v>3.907</c:v>
                </c:pt>
                <c:pt idx="5718">
                  <c:v>3.907</c:v>
                </c:pt>
                <c:pt idx="5719">
                  <c:v>3.907</c:v>
                </c:pt>
                <c:pt idx="5720">
                  <c:v>3.907</c:v>
                </c:pt>
                <c:pt idx="5721">
                  <c:v>3.907</c:v>
                </c:pt>
                <c:pt idx="5722">
                  <c:v>3.907</c:v>
                </c:pt>
                <c:pt idx="5723">
                  <c:v>3.907</c:v>
                </c:pt>
                <c:pt idx="5724">
                  <c:v>3.907</c:v>
                </c:pt>
                <c:pt idx="5725">
                  <c:v>3.907</c:v>
                </c:pt>
                <c:pt idx="5726">
                  <c:v>3.907</c:v>
                </c:pt>
                <c:pt idx="5727">
                  <c:v>3.907</c:v>
                </c:pt>
                <c:pt idx="5728">
                  <c:v>3.907</c:v>
                </c:pt>
                <c:pt idx="5729">
                  <c:v>3.9079999999999999</c:v>
                </c:pt>
                <c:pt idx="5730">
                  <c:v>3.9079999999999999</c:v>
                </c:pt>
                <c:pt idx="5731">
                  <c:v>3.91</c:v>
                </c:pt>
                <c:pt idx="5732">
                  <c:v>3.91</c:v>
                </c:pt>
                <c:pt idx="5733">
                  <c:v>3.91</c:v>
                </c:pt>
                <c:pt idx="5734">
                  <c:v>3.91</c:v>
                </c:pt>
                <c:pt idx="5735">
                  <c:v>3.91</c:v>
                </c:pt>
                <c:pt idx="5736">
                  <c:v>3.91</c:v>
                </c:pt>
                <c:pt idx="5737">
                  <c:v>3.91</c:v>
                </c:pt>
                <c:pt idx="5738">
                  <c:v>3.91</c:v>
                </c:pt>
                <c:pt idx="5739">
                  <c:v>3.9119999999999999</c:v>
                </c:pt>
                <c:pt idx="5740">
                  <c:v>3.9159999999999999</c:v>
                </c:pt>
                <c:pt idx="5741">
                  <c:v>3.9159999999999999</c:v>
                </c:pt>
                <c:pt idx="5742">
                  <c:v>3.9159999999999999</c:v>
                </c:pt>
                <c:pt idx="5743">
                  <c:v>3.9159999999999999</c:v>
                </c:pt>
                <c:pt idx="5744">
                  <c:v>3.9159999999999999</c:v>
                </c:pt>
                <c:pt idx="5745">
                  <c:v>3.9159999999999999</c:v>
                </c:pt>
                <c:pt idx="5746">
                  <c:v>3.9159999999999999</c:v>
                </c:pt>
                <c:pt idx="5747">
                  <c:v>3.9159999999999999</c:v>
                </c:pt>
                <c:pt idx="5748">
                  <c:v>3.9159999999999999</c:v>
                </c:pt>
                <c:pt idx="5749">
                  <c:v>3.9159999999999999</c:v>
                </c:pt>
                <c:pt idx="5750">
                  <c:v>3.9159999999999999</c:v>
                </c:pt>
                <c:pt idx="5751">
                  <c:v>3.9159999999999999</c:v>
                </c:pt>
                <c:pt idx="5752">
                  <c:v>3.9159999999999999</c:v>
                </c:pt>
                <c:pt idx="5753">
                  <c:v>3.9159999999999999</c:v>
                </c:pt>
                <c:pt idx="5754">
                  <c:v>3.9159999999999999</c:v>
                </c:pt>
                <c:pt idx="5755">
                  <c:v>3.9169999999999998</c:v>
                </c:pt>
                <c:pt idx="5756">
                  <c:v>3.9169999999999998</c:v>
                </c:pt>
                <c:pt idx="5757">
                  <c:v>3.9180000000000001</c:v>
                </c:pt>
                <c:pt idx="5758">
                  <c:v>3.9180000000000001</c:v>
                </c:pt>
                <c:pt idx="5759">
                  <c:v>3.9180000000000001</c:v>
                </c:pt>
                <c:pt idx="5760">
                  <c:v>3.9180000000000001</c:v>
                </c:pt>
                <c:pt idx="5761">
                  <c:v>3.9249999999999998</c:v>
                </c:pt>
                <c:pt idx="5762">
                  <c:v>3.9249999999999998</c:v>
                </c:pt>
                <c:pt idx="5763">
                  <c:v>3.9249999999999998</c:v>
                </c:pt>
                <c:pt idx="5764">
                  <c:v>3.9249999999999998</c:v>
                </c:pt>
                <c:pt idx="5765">
                  <c:v>3.9260000000000002</c:v>
                </c:pt>
                <c:pt idx="5766">
                  <c:v>3.9260000000000002</c:v>
                </c:pt>
                <c:pt idx="5767">
                  <c:v>3.9260000000000002</c:v>
                </c:pt>
                <c:pt idx="5768">
                  <c:v>3.9260000000000002</c:v>
                </c:pt>
                <c:pt idx="5769">
                  <c:v>3.9260000000000002</c:v>
                </c:pt>
                <c:pt idx="5770">
                  <c:v>3.9260000000000002</c:v>
                </c:pt>
                <c:pt idx="5771">
                  <c:v>3.9260000000000002</c:v>
                </c:pt>
                <c:pt idx="5772">
                  <c:v>3.9260000000000002</c:v>
                </c:pt>
                <c:pt idx="5773">
                  <c:v>3.9260000000000002</c:v>
                </c:pt>
                <c:pt idx="5774">
                  <c:v>3.9260000000000002</c:v>
                </c:pt>
                <c:pt idx="5775">
                  <c:v>3.9260000000000002</c:v>
                </c:pt>
                <c:pt idx="5776">
                  <c:v>3.9260000000000002</c:v>
                </c:pt>
                <c:pt idx="5777">
                  <c:v>3.9260000000000002</c:v>
                </c:pt>
                <c:pt idx="5778">
                  <c:v>3.927</c:v>
                </c:pt>
                <c:pt idx="5779">
                  <c:v>3.9340000000000002</c:v>
                </c:pt>
                <c:pt idx="5780">
                  <c:v>3.9340000000000002</c:v>
                </c:pt>
                <c:pt idx="5781">
                  <c:v>3.9340000000000002</c:v>
                </c:pt>
                <c:pt idx="5782">
                  <c:v>3.9340000000000002</c:v>
                </c:pt>
                <c:pt idx="5783">
                  <c:v>3.9359999999999999</c:v>
                </c:pt>
                <c:pt idx="5784">
                  <c:v>3.9369999999999998</c:v>
                </c:pt>
                <c:pt idx="5785">
                  <c:v>3.9409999999999998</c:v>
                </c:pt>
                <c:pt idx="5786">
                  <c:v>3.9430000000000001</c:v>
                </c:pt>
                <c:pt idx="5787">
                  <c:v>3.9430000000000001</c:v>
                </c:pt>
                <c:pt idx="5788">
                  <c:v>3.9430000000000001</c:v>
                </c:pt>
                <c:pt idx="5789">
                  <c:v>3.9430000000000001</c:v>
                </c:pt>
                <c:pt idx="5790">
                  <c:v>3.9430000000000001</c:v>
                </c:pt>
                <c:pt idx="5791">
                  <c:v>3.9430000000000001</c:v>
                </c:pt>
                <c:pt idx="5792">
                  <c:v>3.9430000000000001</c:v>
                </c:pt>
                <c:pt idx="5793">
                  <c:v>3.9430000000000001</c:v>
                </c:pt>
                <c:pt idx="5794">
                  <c:v>3.9430000000000001</c:v>
                </c:pt>
                <c:pt idx="5795">
                  <c:v>3.9430000000000001</c:v>
                </c:pt>
                <c:pt idx="5796">
                  <c:v>3.9430000000000001</c:v>
                </c:pt>
                <c:pt idx="5797">
                  <c:v>3.9430000000000001</c:v>
                </c:pt>
                <c:pt idx="5798">
                  <c:v>3.9430000000000001</c:v>
                </c:pt>
                <c:pt idx="5799">
                  <c:v>3.9430000000000001</c:v>
                </c:pt>
                <c:pt idx="5800">
                  <c:v>3.9430000000000001</c:v>
                </c:pt>
                <c:pt idx="5801">
                  <c:v>3.9430000000000001</c:v>
                </c:pt>
                <c:pt idx="5802">
                  <c:v>3.9430000000000001</c:v>
                </c:pt>
                <c:pt idx="5803">
                  <c:v>3.9430000000000001</c:v>
                </c:pt>
                <c:pt idx="5804">
                  <c:v>3.9430000000000001</c:v>
                </c:pt>
                <c:pt idx="5805">
                  <c:v>3.9430000000000001</c:v>
                </c:pt>
                <c:pt idx="5806">
                  <c:v>3.9430000000000001</c:v>
                </c:pt>
                <c:pt idx="5807">
                  <c:v>3.9430000000000001</c:v>
                </c:pt>
                <c:pt idx="5808">
                  <c:v>3.944</c:v>
                </c:pt>
                <c:pt idx="5809">
                  <c:v>3.944</c:v>
                </c:pt>
                <c:pt idx="5810">
                  <c:v>3.944</c:v>
                </c:pt>
                <c:pt idx="5811">
                  <c:v>3.944</c:v>
                </c:pt>
                <c:pt idx="5812">
                  <c:v>3.944</c:v>
                </c:pt>
                <c:pt idx="5813">
                  <c:v>3.944</c:v>
                </c:pt>
                <c:pt idx="5814">
                  <c:v>3.9510000000000001</c:v>
                </c:pt>
                <c:pt idx="5815">
                  <c:v>3.9510000000000001</c:v>
                </c:pt>
                <c:pt idx="5816">
                  <c:v>3.9510000000000001</c:v>
                </c:pt>
                <c:pt idx="5817">
                  <c:v>3.9510000000000001</c:v>
                </c:pt>
                <c:pt idx="5818">
                  <c:v>3.9510000000000001</c:v>
                </c:pt>
                <c:pt idx="5819">
                  <c:v>3.9510000000000001</c:v>
                </c:pt>
                <c:pt idx="5820">
                  <c:v>3.9510000000000001</c:v>
                </c:pt>
                <c:pt idx="5821">
                  <c:v>3.9510000000000001</c:v>
                </c:pt>
                <c:pt idx="5822">
                  <c:v>3.9510000000000001</c:v>
                </c:pt>
                <c:pt idx="5823">
                  <c:v>3.9510000000000001</c:v>
                </c:pt>
                <c:pt idx="5824">
                  <c:v>3.9510000000000001</c:v>
                </c:pt>
                <c:pt idx="5825">
                  <c:v>3.9510000000000001</c:v>
                </c:pt>
                <c:pt idx="5826">
                  <c:v>3.9510000000000001</c:v>
                </c:pt>
                <c:pt idx="5827">
                  <c:v>3.9510000000000001</c:v>
                </c:pt>
                <c:pt idx="5828">
                  <c:v>3.9510000000000001</c:v>
                </c:pt>
                <c:pt idx="5829">
                  <c:v>3.9510000000000001</c:v>
                </c:pt>
                <c:pt idx="5830">
                  <c:v>3.9510000000000001</c:v>
                </c:pt>
                <c:pt idx="5831">
                  <c:v>3.9510000000000001</c:v>
                </c:pt>
                <c:pt idx="5832">
                  <c:v>3.9510000000000001</c:v>
                </c:pt>
                <c:pt idx="5833">
                  <c:v>3.9510000000000001</c:v>
                </c:pt>
                <c:pt idx="5834">
                  <c:v>3.9510000000000001</c:v>
                </c:pt>
                <c:pt idx="5835">
                  <c:v>3.9510000000000001</c:v>
                </c:pt>
                <c:pt idx="5836">
                  <c:v>3.9510000000000001</c:v>
                </c:pt>
                <c:pt idx="5837">
                  <c:v>3.9510000000000001</c:v>
                </c:pt>
                <c:pt idx="5838">
                  <c:v>3.9510000000000001</c:v>
                </c:pt>
                <c:pt idx="5839">
                  <c:v>3.9510000000000001</c:v>
                </c:pt>
                <c:pt idx="5840">
                  <c:v>3.9510000000000001</c:v>
                </c:pt>
                <c:pt idx="5841">
                  <c:v>3.9510000000000001</c:v>
                </c:pt>
                <c:pt idx="5842">
                  <c:v>3.9510000000000001</c:v>
                </c:pt>
                <c:pt idx="5843">
                  <c:v>3.9510000000000001</c:v>
                </c:pt>
                <c:pt idx="5844">
                  <c:v>3.9510000000000001</c:v>
                </c:pt>
                <c:pt idx="5845">
                  <c:v>3.9510000000000001</c:v>
                </c:pt>
                <c:pt idx="5846">
                  <c:v>3.9510000000000001</c:v>
                </c:pt>
                <c:pt idx="5847">
                  <c:v>3.9510000000000001</c:v>
                </c:pt>
                <c:pt idx="5848">
                  <c:v>3.9510000000000001</c:v>
                </c:pt>
                <c:pt idx="5849">
                  <c:v>3.9510000000000001</c:v>
                </c:pt>
                <c:pt idx="5850">
                  <c:v>3.9510000000000001</c:v>
                </c:pt>
                <c:pt idx="5851">
                  <c:v>3.9510000000000001</c:v>
                </c:pt>
                <c:pt idx="5852">
                  <c:v>3.9510000000000001</c:v>
                </c:pt>
                <c:pt idx="5853">
                  <c:v>3.9510000000000001</c:v>
                </c:pt>
                <c:pt idx="5854">
                  <c:v>3.9510000000000001</c:v>
                </c:pt>
                <c:pt idx="5855">
                  <c:v>3.9510000000000001</c:v>
                </c:pt>
                <c:pt idx="5856">
                  <c:v>3.9510000000000001</c:v>
                </c:pt>
                <c:pt idx="5857">
                  <c:v>3.9510000000000001</c:v>
                </c:pt>
                <c:pt idx="5858">
                  <c:v>3.9510000000000001</c:v>
                </c:pt>
                <c:pt idx="5859">
                  <c:v>3.9510000000000001</c:v>
                </c:pt>
                <c:pt idx="5860">
                  <c:v>3.9510000000000001</c:v>
                </c:pt>
                <c:pt idx="5861">
                  <c:v>3.9510000000000001</c:v>
                </c:pt>
                <c:pt idx="5862">
                  <c:v>3.9510000000000001</c:v>
                </c:pt>
                <c:pt idx="5863">
                  <c:v>3.9529999999999998</c:v>
                </c:pt>
                <c:pt idx="5864">
                  <c:v>3.9529999999999998</c:v>
                </c:pt>
                <c:pt idx="5865">
                  <c:v>3.9529999999999998</c:v>
                </c:pt>
                <c:pt idx="5866">
                  <c:v>3.9529999999999998</c:v>
                </c:pt>
                <c:pt idx="5867">
                  <c:v>3.9529999999999998</c:v>
                </c:pt>
                <c:pt idx="5868">
                  <c:v>3.9529999999999998</c:v>
                </c:pt>
                <c:pt idx="5869">
                  <c:v>3.9529999999999998</c:v>
                </c:pt>
                <c:pt idx="5870">
                  <c:v>3.9529999999999998</c:v>
                </c:pt>
                <c:pt idx="5871">
                  <c:v>3.9540000000000002</c:v>
                </c:pt>
                <c:pt idx="5872">
                  <c:v>3.9569999999999999</c:v>
                </c:pt>
                <c:pt idx="5873">
                  <c:v>3.9590000000000001</c:v>
                </c:pt>
                <c:pt idx="5874">
                  <c:v>3.9590000000000001</c:v>
                </c:pt>
                <c:pt idx="5875">
                  <c:v>3.9590000000000001</c:v>
                </c:pt>
                <c:pt idx="5876">
                  <c:v>3.9590000000000001</c:v>
                </c:pt>
                <c:pt idx="5877">
                  <c:v>3.9590000000000001</c:v>
                </c:pt>
                <c:pt idx="5878">
                  <c:v>3.9590000000000001</c:v>
                </c:pt>
                <c:pt idx="5879">
                  <c:v>3.9590000000000001</c:v>
                </c:pt>
                <c:pt idx="5880">
                  <c:v>3.9590000000000001</c:v>
                </c:pt>
                <c:pt idx="5881">
                  <c:v>3.9590000000000001</c:v>
                </c:pt>
                <c:pt idx="5882">
                  <c:v>3.9590000000000001</c:v>
                </c:pt>
                <c:pt idx="5883">
                  <c:v>3.9590000000000001</c:v>
                </c:pt>
                <c:pt idx="5884">
                  <c:v>3.9590000000000001</c:v>
                </c:pt>
                <c:pt idx="5885">
                  <c:v>3.9590000000000001</c:v>
                </c:pt>
                <c:pt idx="5886">
                  <c:v>3.9620000000000002</c:v>
                </c:pt>
                <c:pt idx="5887">
                  <c:v>3.9620000000000002</c:v>
                </c:pt>
                <c:pt idx="5888">
                  <c:v>3.9620000000000002</c:v>
                </c:pt>
                <c:pt idx="5889">
                  <c:v>3.9620000000000002</c:v>
                </c:pt>
                <c:pt idx="5890">
                  <c:v>3.9620000000000002</c:v>
                </c:pt>
                <c:pt idx="5891">
                  <c:v>3.9620000000000002</c:v>
                </c:pt>
                <c:pt idx="5892">
                  <c:v>3.9620000000000002</c:v>
                </c:pt>
                <c:pt idx="5893">
                  <c:v>3.9620000000000002</c:v>
                </c:pt>
                <c:pt idx="5894">
                  <c:v>3.9620000000000002</c:v>
                </c:pt>
                <c:pt idx="5895">
                  <c:v>3.9620000000000002</c:v>
                </c:pt>
                <c:pt idx="5896">
                  <c:v>3.9620000000000002</c:v>
                </c:pt>
                <c:pt idx="5897">
                  <c:v>3.9620000000000002</c:v>
                </c:pt>
                <c:pt idx="5898">
                  <c:v>3.9620000000000002</c:v>
                </c:pt>
                <c:pt idx="5899">
                  <c:v>3.9620000000000002</c:v>
                </c:pt>
                <c:pt idx="5900">
                  <c:v>3.9620000000000002</c:v>
                </c:pt>
                <c:pt idx="5901">
                  <c:v>3.9620000000000002</c:v>
                </c:pt>
                <c:pt idx="5902">
                  <c:v>3.9620000000000002</c:v>
                </c:pt>
                <c:pt idx="5903">
                  <c:v>3.9630000000000001</c:v>
                </c:pt>
                <c:pt idx="5904">
                  <c:v>3.9670000000000001</c:v>
                </c:pt>
                <c:pt idx="5905">
                  <c:v>3.9670000000000001</c:v>
                </c:pt>
                <c:pt idx="5906">
                  <c:v>3.9670000000000001</c:v>
                </c:pt>
                <c:pt idx="5907">
                  <c:v>3.9670000000000001</c:v>
                </c:pt>
                <c:pt idx="5908">
                  <c:v>3.9670000000000001</c:v>
                </c:pt>
                <c:pt idx="5909">
                  <c:v>3.968</c:v>
                </c:pt>
                <c:pt idx="5910">
                  <c:v>3.968</c:v>
                </c:pt>
                <c:pt idx="5911">
                  <c:v>3.968</c:v>
                </c:pt>
                <c:pt idx="5912">
                  <c:v>3.9689999999999999</c:v>
                </c:pt>
                <c:pt idx="5913">
                  <c:v>3.9710000000000001</c:v>
                </c:pt>
                <c:pt idx="5914">
                  <c:v>3.9710000000000001</c:v>
                </c:pt>
                <c:pt idx="5915">
                  <c:v>3.9710000000000001</c:v>
                </c:pt>
                <c:pt idx="5916">
                  <c:v>3.9710000000000001</c:v>
                </c:pt>
                <c:pt idx="5917">
                  <c:v>3.9710000000000001</c:v>
                </c:pt>
                <c:pt idx="5918">
                  <c:v>3.9710000000000001</c:v>
                </c:pt>
                <c:pt idx="5919">
                  <c:v>3.9710000000000001</c:v>
                </c:pt>
                <c:pt idx="5920">
                  <c:v>3.9710000000000001</c:v>
                </c:pt>
                <c:pt idx="5921">
                  <c:v>3.9710000000000001</c:v>
                </c:pt>
                <c:pt idx="5922">
                  <c:v>3.9710000000000001</c:v>
                </c:pt>
                <c:pt idx="5923">
                  <c:v>3.9710000000000001</c:v>
                </c:pt>
                <c:pt idx="5924">
                  <c:v>3.9710000000000001</c:v>
                </c:pt>
                <c:pt idx="5925">
                  <c:v>3.9710000000000001</c:v>
                </c:pt>
                <c:pt idx="5926">
                  <c:v>3.9710000000000001</c:v>
                </c:pt>
                <c:pt idx="5927">
                  <c:v>3.9710000000000001</c:v>
                </c:pt>
                <c:pt idx="5928">
                  <c:v>3.9729999999999999</c:v>
                </c:pt>
                <c:pt idx="5929">
                  <c:v>3.9769999999999999</c:v>
                </c:pt>
                <c:pt idx="5930">
                  <c:v>3.98</c:v>
                </c:pt>
                <c:pt idx="5931">
                  <c:v>3.98</c:v>
                </c:pt>
                <c:pt idx="5932">
                  <c:v>3.98</c:v>
                </c:pt>
                <c:pt idx="5933">
                  <c:v>3.98</c:v>
                </c:pt>
                <c:pt idx="5934">
                  <c:v>3.9809999999999999</c:v>
                </c:pt>
                <c:pt idx="5935">
                  <c:v>3.9820000000000002</c:v>
                </c:pt>
                <c:pt idx="5936">
                  <c:v>3.984</c:v>
                </c:pt>
                <c:pt idx="5937">
                  <c:v>3.984</c:v>
                </c:pt>
                <c:pt idx="5938">
                  <c:v>3.9889999999999999</c:v>
                </c:pt>
                <c:pt idx="5939">
                  <c:v>3.992</c:v>
                </c:pt>
                <c:pt idx="5940">
                  <c:v>3.992</c:v>
                </c:pt>
                <c:pt idx="5941">
                  <c:v>3.992</c:v>
                </c:pt>
                <c:pt idx="5942">
                  <c:v>3.992</c:v>
                </c:pt>
                <c:pt idx="5943">
                  <c:v>3.992</c:v>
                </c:pt>
                <c:pt idx="5944">
                  <c:v>3.9980000000000002</c:v>
                </c:pt>
                <c:pt idx="5945">
                  <c:v>3.9980000000000002</c:v>
                </c:pt>
                <c:pt idx="5946">
                  <c:v>3.9980000000000002</c:v>
                </c:pt>
                <c:pt idx="5947">
                  <c:v>3.9980000000000002</c:v>
                </c:pt>
                <c:pt idx="5948">
                  <c:v>3.9990000000000001</c:v>
                </c:pt>
                <c:pt idx="5949">
                  <c:v>4</c:v>
                </c:pt>
                <c:pt idx="5950">
                  <c:v>4.0010000000000003</c:v>
                </c:pt>
                <c:pt idx="5951">
                  <c:v>4.0010000000000003</c:v>
                </c:pt>
                <c:pt idx="5952">
                  <c:v>4.0010000000000003</c:v>
                </c:pt>
                <c:pt idx="5953">
                  <c:v>4.0010000000000003</c:v>
                </c:pt>
                <c:pt idx="5954">
                  <c:v>4.0010000000000003</c:v>
                </c:pt>
                <c:pt idx="5955">
                  <c:v>4.0010000000000003</c:v>
                </c:pt>
                <c:pt idx="5956">
                  <c:v>4.0010000000000003</c:v>
                </c:pt>
                <c:pt idx="5957">
                  <c:v>4.0010000000000003</c:v>
                </c:pt>
                <c:pt idx="5958">
                  <c:v>4.0010000000000003</c:v>
                </c:pt>
                <c:pt idx="5959">
                  <c:v>4.0010000000000003</c:v>
                </c:pt>
                <c:pt idx="5960">
                  <c:v>4.0010000000000003</c:v>
                </c:pt>
                <c:pt idx="5961">
                  <c:v>4.0010000000000003</c:v>
                </c:pt>
                <c:pt idx="5962">
                  <c:v>4.0010000000000003</c:v>
                </c:pt>
                <c:pt idx="5963">
                  <c:v>4.0010000000000003</c:v>
                </c:pt>
                <c:pt idx="5964">
                  <c:v>4.0010000000000003</c:v>
                </c:pt>
                <c:pt idx="5965">
                  <c:v>4.0010000000000003</c:v>
                </c:pt>
                <c:pt idx="5966">
                  <c:v>4.0010000000000003</c:v>
                </c:pt>
                <c:pt idx="5967">
                  <c:v>4.0010000000000003</c:v>
                </c:pt>
                <c:pt idx="5968">
                  <c:v>4.0010000000000003</c:v>
                </c:pt>
                <c:pt idx="5969">
                  <c:v>4.0010000000000003</c:v>
                </c:pt>
                <c:pt idx="5970">
                  <c:v>4.0010000000000003</c:v>
                </c:pt>
                <c:pt idx="5971">
                  <c:v>4.0010000000000003</c:v>
                </c:pt>
                <c:pt idx="5972">
                  <c:v>4.0010000000000003</c:v>
                </c:pt>
                <c:pt idx="5973">
                  <c:v>4.0010000000000003</c:v>
                </c:pt>
                <c:pt idx="5974">
                  <c:v>4.0010000000000003</c:v>
                </c:pt>
                <c:pt idx="5975">
                  <c:v>4.0010000000000003</c:v>
                </c:pt>
                <c:pt idx="5976">
                  <c:v>4.0010000000000003</c:v>
                </c:pt>
                <c:pt idx="5977">
                  <c:v>4.0010000000000003</c:v>
                </c:pt>
                <c:pt idx="5978">
                  <c:v>4.0010000000000003</c:v>
                </c:pt>
                <c:pt idx="5979">
                  <c:v>4.0010000000000003</c:v>
                </c:pt>
                <c:pt idx="5980">
                  <c:v>4.0010000000000003</c:v>
                </c:pt>
                <c:pt idx="5981">
                  <c:v>4.0010000000000003</c:v>
                </c:pt>
                <c:pt idx="5982">
                  <c:v>4.0010000000000003</c:v>
                </c:pt>
                <c:pt idx="5983">
                  <c:v>4.0010000000000003</c:v>
                </c:pt>
                <c:pt idx="5984">
                  <c:v>4.0010000000000003</c:v>
                </c:pt>
                <c:pt idx="5985">
                  <c:v>4.0010000000000003</c:v>
                </c:pt>
                <c:pt idx="5986">
                  <c:v>4.0010000000000003</c:v>
                </c:pt>
                <c:pt idx="5987">
                  <c:v>4.0010000000000003</c:v>
                </c:pt>
                <c:pt idx="5988">
                  <c:v>4.0010000000000003</c:v>
                </c:pt>
                <c:pt idx="5989">
                  <c:v>4.0010000000000003</c:v>
                </c:pt>
                <c:pt idx="5990">
                  <c:v>4.0010000000000003</c:v>
                </c:pt>
                <c:pt idx="5991">
                  <c:v>4.0010000000000003</c:v>
                </c:pt>
                <c:pt idx="5992">
                  <c:v>4.0010000000000003</c:v>
                </c:pt>
                <c:pt idx="5993">
                  <c:v>4.0039999999999996</c:v>
                </c:pt>
                <c:pt idx="5994">
                  <c:v>4.0069999999999997</c:v>
                </c:pt>
                <c:pt idx="5995">
                  <c:v>4.0069999999999997</c:v>
                </c:pt>
                <c:pt idx="5996">
                  <c:v>4.0069999999999997</c:v>
                </c:pt>
                <c:pt idx="5997">
                  <c:v>4.0069999999999997</c:v>
                </c:pt>
                <c:pt idx="5998">
                  <c:v>4.0069999999999997</c:v>
                </c:pt>
                <c:pt idx="5999">
                  <c:v>4.0069999999999997</c:v>
                </c:pt>
                <c:pt idx="6000">
                  <c:v>4.0069999999999997</c:v>
                </c:pt>
                <c:pt idx="6001">
                  <c:v>4.0069999999999997</c:v>
                </c:pt>
                <c:pt idx="6002">
                  <c:v>4.008</c:v>
                </c:pt>
                <c:pt idx="6003">
                  <c:v>4.008</c:v>
                </c:pt>
                <c:pt idx="6004">
                  <c:v>4.008</c:v>
                </c:pt>
                <c:pt idx="6005">
                  <c:v>4.0090000000000003</c:v>
                </c:pt>
                <c:pt idx="6006">
                  <c:v>4.0090000000000003</c:v>
                </c:pt>
                <c:pt idx="6007">
                  <c:v>4.0090000000000003</c:v>
                </c:pt>
                <c:pt idx="6008">
                  <c:v>4.0090000000000003</c:v>
                </c:pt>
                <c:pt idx="6009">
                  <c:v>4.0090000000000003</c:v>
                </c:pt>
                <c:pt idx="6010">
                  <c:v>4.0090000000000003</c:v>
                </c:pt>
                <c:pt idx="6011">
                  <c:v>4.0090000000000003</c:v>
                </c:pt>
                <c:pt idx="6012">
                  <c:v>4.0110000000000001</c:v>
                </c:pt>
                <c:pt idx="6013">
                  <c:v>4.0170000000000003</c:v>
                </c:pt>
                <c:pt idx="6014">
                  <c:v>4.0170000000000003</c:v>
                </c:pt>
                <c:pt idx="6015">
                  <c:v>4.0170000000000003</c:v>
                </c:pt>
                <c:pt idx="6016">
                  <c:v>4.0170000000000003</c:v>
                </c:pt>
                <c:pt idx="6017">
                  <c:v>4.0170000000000003</c:v>
                </c:pt>
                <c:pt idx="6018">
                  <c:v>4.0170000000000003</c:v>
                </c:pt>
                <c:pt idx="6019">
                  <c:v>4.0170000000000003</c:v>
                </c:pt>
                <c:pt idx="6020">
                  <c:v>4.0170000000000003</c:v>
                </c:pt>
                <c:pt idx="6021">
                  <c:v>4.0170000000000003</c:v>
                </c:pt>
                <c:pt idx="6022">
                  <c:v>4.0170000000000003</c:v>
                </c:pt>
                <c:pt idx="6023">
                  <c:v>4.0170000000000003</c:v>
                </c:pt>
                <c:pt idx="6024">
                  <c:v>4.0170000000000003</c:v>
                </c:pt>
                <c:pt idx="6025">
                  <c:v>4.0170000000000003</c:v>
                </c:pt>
                <c:pt idx="6026">
                  <c:v>4.0170000000000003</c:v>
                </c:pt>
                <c:pt idx="6027">
                  <c:v>4.0170000000000003</c:v>
                </c:pt>
                <c:pt idx="6028">
                  <c:v>4.0170000000000003</c:v>
                </c:pt>
                <c:pt idx="6029">
                  <c:v>4.0170000000000003</c:v>
                </c:pt>
                <c:pt idx="6030">
                  <c:v>4.0170000000000003</c:v>
                </c:pt>
                <c:pt idx="6031">
                  <c:v>4.0170000000000003</c:v>
                </c:pt>
                <c:pt idx="6032">
                  <c:v>4.0170000000000003</c:v>
                </c:pt>
                <c:pt idx="6033">
                  <c:v>4.0170000000000003</c:v>
                </c:pt>
                <c:pt idx="6034">
                  <c:v>4.0170000000000003</c:v>
                </c:pt>
                <c:pt idx="6035">
                  <c:v>4.0170000000000003</c:v>
                </c:pt>
                <c:pt idx="6036">
                  <c:v>4.0170000000000003</c:v>
                </c:pt>
                <c:pt idx="6037">
                  <c:v>4.0170000000000003</c:v>
                </c:pt>
                <c:pt idx="6038">
                  <c:v>4.0170000000000003</c:v>
                </c:pt>
                <c:pt idx="6039">
                  <c:v>4.0170000000000003</c:v>
                </c:pt>
                <c:pt idx="6040">
                  <c:v>4.0170000000000003</c:v>
                </c:pt>
                <c:pt idx="6041">
                  <c:v>4.0170000000000003</c:v>
                </c:pt>
                <c:pt idx="6042">
                  <c:v>4.0170000000000003</c:v>
                </c:pt>
                <c:pt idx="6043">
                  <c:v>4.0170000000000003</c:v>
                </c:pt>
                <c:pt idx="6044">
                  <c:v>4.0170000000000003</c:v>
                </c:pt>
                <c:pt idx="6045">
                  <c:v>4.0170000000000003</c:v>
                </c:pt>
                <c:pt idx="6046">
                  <c:v>4.0179999999999998</c:v>
                </c:pt>
                <c:pt idx="6047">
                  <c:v>4.0179999999999998</c:v>
                </c:pt>
                <c:pt idx="6048">
                  <c:v>4.0190000000000001</c:v>
                </c:pt>
                <c:pt idx="6049">
                  <c:v>4.0190000000000001</c:v>
                </c:pt>
                <c:pt idx="6050">
                  <c:v>4.0199999999999996</c:v>
                </c:pt>
                <c:pt idx="6051">
                  <c:v>4.0250000000000004</c:v>
                </c:pt>
                <c:pt idx="6052">
                  <c:v>4.0259999999999998</c:v>
                </c:pt>
                <c:pt idx="6053">
                  <c:v>4.0259999999999998</c:v>
                </c:pt>
                <c:pt idx="6054">
                  <c:v>4.0259999999999998</c:v>
                </c:pt>
                <c:pt idx="6055">
                  <c:v>4.0259999999999998</c:v>
                </c:pt>
                <c:pt idx="6056">
                  <c:v>4.0259999999999998</c:v>
                </c:pt>
                <c:pt idx="6057">
                  <c:v>4.0259999999999998</c:v>
                </c:pt>
                <c:pt idx="6058">
                  <c:v>4.0259999999999998</c:v>
                </c:pt>
                <c:pt idx="6059">
                  <c:v>4.0259999999999998</c:v>
                </c:pt>
                <c:pt idx="6060">
                  <c:v>4.0259999999999998</c:v>
                </c:pt>
                <c:pt idx="6061">
                  <c:v>4.0259999999999998</c:v>
                </c:pt>
                <c:pt idx="6062">
                  <c:v>4.0259999999999998</c:v>
                </c:pt>
                <c:pt idx="6063">
                  <c:v>4.0259999999999998</c:v>
                </c:pt>
                <c:pt idx="6064">
                  <c:v>4.0259999999999998</c:v>
                </c:pt>
                <c:pt idx="6065">
                  <c:v>4.0259999999999998</c:v>
                </c:pt>
                <c:pt idx="6066">
                  <c:v>4.0259999999999998</c:v>
                </c:pt>
                <c:pt idx="6067">
                  <c:v>4.0259999999999998</c:v>
                </c:pt>
                <c:pt idx="6068">
                  <c:v>4.0259999999999998</c:v>
                </c:pt>
                <c:pt idx="6069">
                  <c:v>4.0259999999999998</c:v>
                </c:pt>
                <c:pt idx="6070">
                  <c:v>4.0259999999999998</c:v>
                </c:pt>
                <c:pt idx="6071">
                  <c:v>4.0259999999999998</c:v>
                </c:pt>
                <c:pt idx="6072">
                  <c:v>4.0259999999999998</c:v>
                </c:pt>
                <c:pt idx="6073">
                  <c:v>4.0259999999999998</c:v>
                </c:pt>
                <c:pt idx="6074">
                  <c:v>4.0259999999999998</c:v>
                </c:pt>
                <c:pt idx="6075">
                  <c:v>4.0259999999999998</c:v>
                </c:pt>
                <c:pt idx="6076">
                  <c:v>4.0259999999999998</c:v>
                </c:pt>
                <c:pt idx="6077">
                  <c:v>4.0279999999999996</c:v>
                </c:pt>
                <c:pt idx="6078">
                  <c:v>4.03</c:v>
                </c:pt>
                <c:pt idx="6079">
                  <c:v>4.0339999999999998</c:v>
                </c:pt>
                <c:pt idx="6080">
                  <c:v>4.0339999999999998</c:v>
                </c:pt>
                <c:pt idx="6081">
                  <c:v>4.0350000000000001</c:v>
                </c:pt>
                <c:pt idx="6082">
                  <c:v>4.0350000000000001</c:v>
                </c:pt>
                <c:pt idx="6083">
                  <c:v>4.0350000000000001</c:v>
                </c:pt>
                <c:pt idx="6084">
                  <c:v>4.0350000000000001</c:v>
                </c:pt>
                <c:pt idx="6085">
                  <c:v>4.0350000000000001</c:v>
                </c:pt>
                <c:pt idx="6086">
                  <c:v>4.0350000000000001</c:v>
                </c:pt>
                <c:pt idx="6087">
                  <c:v>4.0350000000000001</c:v>
                </c:pt>
                <c:pt idx="6088">
                  <c:v>4.0419999999999998</c:v>
                </c:pt>
                <c:pt idx="6089">
                  <c:v>4.0419999999999998</c:v>
                </c:pt>
                <c:pt idx="6090">
                  <c:v>4.0419999999999998</c:v>
                </c:pt>
                <c:pt idx="6091">
                  <c:v>4.0419999999999998</c:v>
                </c:pt>
                <c:pt idx="6092">
                  <c:v>4.0419999999999998</c:v>
                </c:pt>
                <c:pt idx="6093">
                  <c:v>4.0419999999999998</c:v>
                </c:pt>
                <c:pt idx="6094">
                  <c:v>4.0419999999999998</c:v>
                </c:pt>
                <c:pt idx="6095">
                  <c:v>4.0419999999999998</c:v>
                </c:pt>
                <c:pt idx="6096">
                  <c:v>4.0419999999999998</c:v>
                </c:pt>
                <c:pt idx="6097">
                  <c:v>4.0419999999999998</c:v>
                </c:pt>
                <c:pt idx="6098">
                  <c:v>4.0419999999999998</c:v>
                </c:pt>
                <c:pt idx="6099">
                  <c:v>4.0430000000000001</c:v>
                </c:pt>
                <c:pt idx="6100">
                  <c:v>4.0439999999999996</c:v>
                </c:pt>
                <c:pt idx="6101">
                  <c:v>4.0439999999999996</c:v>
                </c:pt>
                <c:pt idx="6102">
                  <c:v>4.0439999999999996</c:v>
                </c:pt>
                <c:pt idx="6103">
                  <c:v>4.0439999999999996</c:v>
                </c:pt>
                <c:pt idx="6104">
                  <c:v>4.0439999999999996</c:v>
                </c:pt>
                <c:pt idx="6105">
                  <c:v>4.0439999999999996</c:v>
                </c:pt>
                <c:pt idx="6106">
                  <c:v>4.0449999999999999</c:v>
                </c:pt>
                <c:pt idx="6107">
                  <c:v>4.05</c:v>
                </c:pt>
                <c:pt idx="6108">
                  <c:v>4.05</c:v>
                </c:pt>
                <c:pt idx="6109">
                  <c:v>4.05</c:v>
                </c:pt>
                <c:pt idx="6110">
                  <c:v>4.05</c:v>
                </c:pt>
                <c:pt idx="6111">
                  <c:v>4.05</c:v>
                </c:pt>
                <c:pt idx="6112">
                  <c:v>4.05</c:v>
                </c:pt>
                <c:pt idx="6113">
                  <c:v>4.05</c:v>
                </c:pt>
                <c:pt idx="6114">
                  <c:v>4.05</c:v>
                </c:pt>
                <c:pt idx="6115">
                  <c:v>4.05</c:v>
                </c:pt>
                <c:pt idx="6116">
                  <c:v>4.05</c:v>
                </c:pt>
                <c:pt idx="6117">
                  <c:v>4.05</c:v>
                </c:pt>
                <c:pt idx="6118">
                  <c:v>4.05</c:v>
                </c:pt>
                <c:pt idx="6119">
                  <c:v>4.05</c:v>
                </c:pt>
                <c:pt idx="6120">
                  <c:v>4.05</c:v>
                </c:pt>
                <c:pt idx="6121">
                  <c:v>4.05</c:v>
                </c:pt>
                <c:pt idx="6122">
                  <c:v>4.05</c:v>
                </c:pt>
                <c:pt idx="6123">
                  <c:v>4.05</c:v>
                </c:pt>
                <c:pt idx="6124">
                  <c:v>4.05</c:v>
                </c:pt>
                <c:pt idx="6125">
                  <c:v>4.05</c:v>
                </c:pt>
                <c:pt idx="6126">
                  <c:v>4.05</c:v>
                </c:pt>
                <c:pt idx="6127">
                  <c:v>4.05</c:v>
                </c:pt>
                <c:pt idx="6128">
                  <c:v>4.05</c:v>
                </c:pt>
                <c:pt idx="6129">
                  <c:v>4.05</c:v>
                </c:pt>
                <c:pt idx="6130">
                  <c:v>4.0510000000000002</c:v>
                </c:pt>
                <c:pt idx="6131">
                  <c:v>4.0510000000000002</c:v>
                </c:pt>
                <c:pt idx="6132">
                  <c:v>4.0510000000000002</c:v>
                </c:pt>
                <c:pt idx="6133">
                  <c:v>4.0519999999999996</c:v>
                </c:pt>
                <c:pt idx="6134">
                  <c:v>4.0529999999999999</c:v>
                </c:pt>
                <c:pt idx="6135">
                  <c:v>4.0529999999999999</c:v>
                </c:pt>
                <c:pt idx="6136">
                  <c:v>4.0529999999999999</c:v>
                </c:pt>
                <c:pt idx="6137">
                  <c:v>4.0540000000000003</c:v>
                </c:pt>
                <c:pt idx="6138">
                  <c:v>4.0590000000000002</c:v>
                </c:pt>
                <c:pt idx="6139">
                  <c:v>4.0590000000000002</c:v>
                </c:pt>
                <c:pt idx="6140">
                  <c:v>4.0590000000000002</c:v>
                </c:pt>
                <c:pt idx="6141">
                  <c:v>4.0590000000000002</c:v>
                </c:pt>
                <c:pt idx="6142">
                  <c:v>4.0590000000000002</c:v>
                </c:pt>
                <c:pt idx="6143">
                  <c:v>4.0590000000000002</c:v>
                </c:pt>
                <c:pt idx="6144">
                  <c:v>4.0590000000000002</c:v>
                </c:pt>
                <c:pt idx="6145">
                  <c:v>4.0590000000000002</c:v>
                </c:pt>
                <c:pt idx="6146">
                  <c:v>4.0590000000000002</c:v>
                </c:pt>
                <c:pt idx="6147">
                  <c:v>4.0590000000000002</c:v>
                </c:pt>
                <c:pt idx="6148">
                  <c:v>4.0590000000000002</c:v>
                </c:pt>
                <c:pt idx="6149">
                  <c:v>4.0590000000000002</c:v>
                </c:pt>
                <c:pt idx="6150">
                  <c:v>4.0590000000000002</c:v>
                </c:pt>
                <c:pt idx="6151">
                  <c:v>4.0590000000000002</c:v>
                </c:pt>
                <c:pt idx="6152">
                  <c:v>4.0590000000000002</c:v>
                </c:pt>
                <c:pt idx="6153">
                  <c:v>4.0620000000000003</c:v>
                </c:pt>
                <c:pt idx="6154">
                  <c:v>4.0620000000000003</c:v>
                </c:pt>
                <c:pt idx="6155">
                  <c:v>4.0629999999999997</c:v>
                </c:pt>
                <c:pt idx="6156">
                  <c:v>4.0629999999999997</c:v>
                </c:pt>
                <c:pt idx="6157">
                  <c:v>4.0629999999999997</c:v>
                </c:pt>
                <c:pt idx="6158">
                  <c:v>4.0629999999999997</c:v>
                </c:pt>
                <c:pt idx="6159">
                  <c:v>4.0629999999999997</c:v>
                </c:pt>
                <c:pt idx="6160">
                  <c:v>4.0629999999999997</c:v>
                </c:pt>
                <c:pt idx="6161">
                  <c:v>4.0629999999999997</c:v>
                </c:pt>
                <c:pt idx="6162">
                  <c:v>4.0629999999999997</c:v>
                </c:pt>
                <c:pt idx="6163">
                  <c:v>4.0629999999999997</c:v>
                </c:pt>
                <c:pt idx="6164">
                  <c:v>4.0629999999999997</c:v>
                </c:pt>
                <c:pt idx="6165">
                  <c:v>4.0659999999999998</c:v>
                </c:pt>
                <c:pt idx="6166">
                  <c:v>4.0670000000000002</c:v>
                </c:pt>
                <c:pt idx="6167">
                  <c:v>4.0670000000000002</c:v>
                </c:pt>
                <c:pt idx="6168">
                  <c:v>4.0670000000000002</c:v>
                </c:pt>
                <c:pt idx="6169">
                  <c:v>4.0670000000000002</c:v>
                </c:pt>
                <c:pt idx="6170">
                  <c:v>4.0670000000000002</c:v>
                </c:pt>
                <c:pt idx="6171">
                  <c:v>4.0679999999999996</c:v>
                </c:pt>
                <c:pt idx="6172">
                  <c:v>4.0720000000000001</c:v>
                </c:pt>
                <c:pt idx="6173">
                  <c:v>4.0720000000000001</c:v>
                </c:pt>
                <c:pt idx="6174">
                  <c:v>4.0720000000000001</c:v>
                </c:pt>
                <c:pt idx="6175">
                  <c:v>4.0720000000000001</c:v>
                </c:pt>
                <c:pt idx="6176">
                  <c:v>4.0720000000000001</c:v>
                </c:pt>
                <c:pt idx="6177">
                  <c:v>4.0720000000000001</c:v>
                </c:pt>
                <c:pt idx="6178">
                  <c:v>4.0720000000000001</c:v>
                </c:pt>
                <c:pt idx="6179">
                  <c:v>4.0720000000000001</c:v>
                </c:pt>
                <c:pt idx="6180">
                  <c:v>4.0720000000000001</c:v>
                </c:pt>
                <c:pt idx="6181">
                  <c:v>4.0720000000000001</c:v>
                </c:pt>
                <c:pt idx="6182">
                  <c:v>4.0720000000000001</c:v>
                </c:pt>
                <c:pt idx="6183">
                  <c:v>4.0720000000000001</c:v>
                </c:pt>
                <c:pt idx="6184">
                  <c:v>4.0720000000000001</c:v>
                </c:pt>
                <c:pt idx="6185">
                  <c:v>4.0720000000000001</c:v>
                </c:pt>
                <c:pt idx="6186">
                  <c:v>4.0720000000000001</c:v>
                </c:pt>
                <c:pt idx="6187">
                  <c:v>4.0720000000000001</c:v>
                </c:pt>
                <c:pt idx="6188">
                  <c:v>4.0720000000000001</c:v>
                </c:pt>
                <c:pt idx="6189">
                  <c:v>4.0720000000000001</c:v>
                </c:pt>
                <c:pt idx="6190">
                  <c:v>4.0720000000000001</c:v>
                </c:pt>
                <c:pt idx="6191">
                  <c:v>4.0720000000000001</c:v>
                </c:pt>
                <c:pt idx="6192">
                  <c:v>4.0720000000000001</c:v>
                </c:pt>
                <c:pt idx="6193">
                  <c:v>4.0720000000000001</c:v>
                </c:pt>
                <c:pt idx="6194">
                  <c:v>4.0720000000000001</c:v>
                </c:pt>
                <c:pt idx="6195">
                  <c:v>4.0720000000000001</c:v>
                </c:pt>
                <c:pt idx="6196">
                  <c:v>4.0720000000000001</c:v>
                </c:pt>
                <c:pt idx="6197">
                  <c:v>4.0720000000000001</c:v>
                </c:pt>
                <c:pt idx="6198">
                  <c:v>4.0750000000000002</c:v>
                </c:pt>
                <c:pt idx="6199">
                  <c:v>4.0750000000000002</c:v>
                </c:pt>
                <c:pt idx="6200">
                  <c:v>4.077</c:v>
                </c:pt>
                <c:pt idx="6201">
                  <c:v>4.0780000000000003</c:v>
                </c:pt>
                <c:pt idx="6202">
                  <c:v>4.0810000000000004</c:v>
                </c:pt>
                <c:pt idx="6203">
                  <c:v>4.0810000000000004</c:v>
                </c:pt>
                <c:pt idx="6204">
                  <c:v>4.0810000000000004</c:v>
                </c:pt>
                <c:pt idx="6205">
                  <c:v>4.0810000000000004</c:v>
                </c:pt>
                <c:pt idx="6206">
                  <c:v>4.0810000000000004</c:v>
                </c:pt>
                <c:pt idx="6207">
                  <c:v>4.0810000000000004</c:v>
                </c:pt>
                <c:pt idx="6208">
                  <c:v>4.0810000000000004</c:v>
                </c:pt>
                <c:pt idx="6209">
                  <c:v>4.0810000000000004</c:v>
                </c:pt>
                <c:pt idx="6210">
                  <c:v>4.0830000000000002</c:v>
                </c:pt>
                <c:pt idx="6211">
                  <c:v>4.0869999999999997</c:v>
                </c:pt>
                <c:pt idx="6212">
                  <c:v>4.09</c:v>
                </c:pt>
                <c:pt idx="6213">
                  <c:v>4.09</c:v>
                </c:pt>
                <c:pt idx="6214">
                  <c:v>4.09</c:v>
                </c:pt>
                <c:pt idx="6215">
                  <c:v>4.0919999999999996</c:v>
                </c:pt>
                <c:pt idx="6216">
                  <c:v>4.0919999999999996</c:v>
                </c:pt>
                <c:pt idx="6217">
                  <c:v>4.0919999999999996</c:v>
                </c:pt>
                <c:pt idx="6218">
                  <c:v>4.0940000000000003</c:v>
                </c:pt>
                <c:pt idx="6219">
                  <c:v>4.0960000000000001</c:v>
                </c:pt>
                <c:pt idx="6220">
                  <c:v>4.0990000000000002</c:v>
                </c:pt>
                <c:pt idx="6221">
                  <c:v>4.0990000000000002</c:v>
                </c:pt>
                <c:pt idx="6222">
                  <c:v>4.0999999999999996</c:v>
                </c:pt>
                <c:pt idx="6223">
                  <c:v>4.0999999999999996</c:v>
                </c:pt>
                <c:pt idx="6224">
                  <c:v>4.0999999999999996</c:v>
                </c:pt>
                <c:pt idx="6225">
                  <c:v>4.101</c:v>
                </c:pt>
                <c:pt idx="6226">
                  <c:v>4.101</c:v>
                </c:pt>
                <c:pt idx="6227">
                  <c:v>4.101</c:v>
                </c:pt>
                <c:pt idx="6228">
                  <c:v>4.101</c:v>
                </c:pt>
                <c:pt idx="6229">
                  <c:v>4.101</c:v>
                </c:pt>
                <c:pt idx="6230">
                  <c:v>4.101</c:v>
                </c:pt>
                <c:pt idx="6231">
                  <c:v>4.101</c:v>
                </c:pt>
                <c:pt idx="6232">
                  <c:v>4.101</c:v>
                </c:pt>
                <c:pt idx="6233">
                  <c:v>4.101</c:v>
                </c:pt>
                <c:pt idx="6234">
                  <c:v>4.101</c:v>
                </c:pt>
                <c:pt idx="6235">
                  <c:v>4.101</c:v>
                </c:pt>
                <c:pt idx="6236">
                  <c:v>4.101</c:v>
                </c:pt>
                <c:pt idx="6237">
                  <c:v>4.101</c:v>
                </c:pt>
                <c:pt idx="6238">
                  <c:v>4.101</c:v>
                </c:pt>
                <c:pt idx="6239">
                  <c:v>4.101</c:v>
                </c:pt>
                <c:pt idx="6240">
                  <c:v>4.101</c:v>
                </c:pt>
                <c:pt idx="6241">
                  <c:v>4.101</c:v>
                </c:pt>
                <c:pt idx="6242">
                  <c:v>4.101</c:v>
                </c:pt>
                <c:pt idx="6243">
                  <c:v>4.101</c:v>
                </c:pt>
                <c:pt idx="6244">
                  <c:v>4.101</c:v>
                </c:pt>
                <c:pt idx="6245">
                  <c:v>4.101</c:v>
                </c:pt>
                <c:pt idx="6246">
                  <c:v>4.101</c:v>
                </c:pt>
                <c:pt idx="6247">
                  <c:v>4.101</c:v>
                </c:pt>
                <c:pt idx="6248">
                  <c:v>4.101</c:v>
                </c:pt>
                <c:pt idx="6249">
                  <c:v>4.101</c:v>
                </c:pt>
                <c:pt idx="6250">
                  <c:v>4.101</c:v>
                </c:pt>
                <c:pt idx="6251">
                  <c:v>4.101</c:v>
                </c:pt>
                <c:pt idx="6252">
                  <c:v>4.101</c:v>
                </c:pt>
                <c:pt idx="6253">
                  <c:v>4.101</c:v>
                </c:pt>
                <c:pt idx="6254">
                  <c:v>4.101</c:v>
                </c:pt>
                <c:pt idx="6255">
                  <c:v>4.101</c:v>
                </c:pt>
                <c:pt idx="6256">
                  <c:v>4.101</c:v>
                </c:pt>
                <c:pt idx="6257">
                  <c:v>4.101</c:v>
                </c:pt>
                <c:pt idx="6258">
                  <c:v>4.101</c:v>
                </c:pt>
                <c:pt idx="6259">
                  <c:v>4.101</c:v>
                </c:pt>
                <c:pt idx="6260">
                  <c:v>4.101</c:v>
                </c:pt>
                <c:pt idx="6261">
                  <c:v>4.101</c:v>
                </c:pt>
                <c:pt idx="6262">
                  <c:v>4.101</c:v>
                </c:pt>
                <c:pt idx="6263">
                  <c:v>4.101</c:v>
                </c:pt>
                <c:pt idx="6264">
                  <c:v>4.101</c:v>
                </c:pt>
                <c:pt idx="6265">
                  <c:v>4.101</c:v>
                </c:pt>
                <c:pt idx="6266">
                  <c:v>4.1020000000000003</c:v>
                </c:pt>
                <c:pt idx="6267">
                  <c:v>4.1079999999999997</c:v>
                </c:pt>
                <c:pt idx="6268">
                  <c:v>4.1079999999999997</c:v>
                </c:pt>
                <c:pt idx="6269">
                  <c:v>4.1079999999999997</c:v>
                </c:pt>
                <c:pt idx="6270">
                  <c:v>4.1079999999999997</c:v>
                </c:pt>
                <c:pt idx="6271">
                  <c:v>4.1079999999999997</c:v>
                </c:pt>
                <c:pt idx="6272">
                  <c:v>4.1079999999999997</c:v>
                </c:pt>
                <c:pt idx="6273">
                  <c:v>4.1079999999999997</c:v>
                </c:pt>
                <c:pt idx="6274">
                  <c:v>4.1079999999999997</c:v>
                </c:pt>
                <c:pt idx="6275">
                  <c:v>4.1079999999999997</c:v>
                </c:pt>
                <c:pt idx="6276">
                  <c:v>4.1079999999999997</c:v>
                </c:pt>
                <c:pt idx="6277">
                  <c:v>4.1079999999999997</c:v>
                </c:pt>
                <c:pt idx="6278">
                  <c:v>4.1079999999999997</c:v>
                </c:pt>
                <c:pt idx="6279">
                  <c:v>4.1079999999999997</c:v>
                </c:pt>
                <c:pt idx="6280">
                  <c:v>4.109</c:v>
                </c:pt>
                <c:pt idx="6281">
                  <c:v>4.109</c:v>
                </c:pt>
                <c:pt idx="6282">
                  <c:v>4.109</c:v>
                </c:pt>
                <c:pt idx="6283">
                  <c:v>4.109</c:v>
                </c:pt>
                <c:pt idx="6284">
                  <c:v>4.109</c:v>
                </c:pt>
                <c:pt idx="6285">
                  <c:v>4.109</c:v>
                </c:pt>
                <c:pt idx="6286">
                  <c:v>4.109</c:v>
                </c:pt>
                <c:pt idx="6287">
                  <c:v>4.109</c:v>
                </c:pt>
                <c:pt idx="6288">
                  <c:v>4.109</c:v>
                </c:pt>
                <c:pt idx="6289">
                  <c:v>4.109</c:v>
                </c:pt>
                <c:pt idx="6290">
                  <c:v>4.109</c:v>
                </c:pt>
                <c:pt idx="6291">
                  <c:v>4.1120000000000001</c:v>
                </c:pt>
                <c:pt idx="6292">
                  <c:v>4.1120000000000001</c:v>
                </c:pt>
                <c:pt idx="6293">
                  <c:v>4.117</c:v>
                </c:pt>
                <c:pt idx="6294">
                  <c:v>4.117</c:v>
                </c:pt>
                <c:pt idx="6295">
                  <c:v>4.117</c:v>
                </c:pt>
                <c:pt idx="6296">
                  <c:v>4.1180000000000003</c:v>
                </c:pt>
                <c:pt idx="6297">
                  <c:v>4.1180000000000003</c:v>
                </c:pt>
                <c:pt idx="6298">
                  <c:v>4.1180000000000003</c:v>
                </c:pt>
                <c:pt idx="6299">
                  <c:v>4.1180000000000003</c:v>
                </c:pt>
                <c:pt idx="6300">
                  <c:v>4.1180000000000003</c:v>
                </c:pt>
                <c:pt idx="6301">
                  <c:v>4.1180000000000003</c:v>
                </c:pt>
                <c:pt idx="6302">
                  <c:v>4.1180000000000003</c:v>
                </c:pt>
                <c:pt idx="6303">
                  <c:v>4.1180000000000003</c:v>
                </c:pt>
                <c:pt idx="6304">
                  <c:v>4.1180000000000003</c:v>
                </c:pt>
                <c:pt idx="6305">
                  <c:v>4.1180000000000003</c:v>
                </c:pt>
                <c:pt idx="6306">
                  <c:v>4.1180000000000003</c:v>
                </c:pt>
                <c:pt idx="6307">
                  <c:v>4.1180000000000003</c:v>
                </c:pt>
                <c:pt idx="6308">
                  <c:v>4.1180000000000003</c:v>
                </c:pt>
                <c:pt idx="6309">
                  <c:v>4.1180000000000003</c:v>
                </c:pt>
                <c:pt idx="6310">
                  <c:v>4.1180000000000003</c:v>
                </c:pt>
                <c:pt idx="6311">
                  <c:v>4.1180000000000003</c:v>
                </c:pt>
                <c:pt idx="6312">
                  <c:v>4.1180000000000003</c:v>
                </c:pt>
                <c:pt idx="6313">
                  <c:v>4.1180000000000003</c:v>
                </c:pt>
                <c:pt idx="6314">
                  <c:v>4.1180000000000003</c:v>
                </c:pt>
                <c:pt idx="6315">
                  <c:v>4.1180000000000003</c:v>
                </c:pt>
                <c:pt idx="6316">
                  <c:v>4.1180000000000003</c:v>
                </c:pt>
                <c:pt idx="6317">
                  <c:v>4.12</c:v>
                </c:pt>
                <c:pt idx="6318">
                  <c:v>4.1260000000000003</c:v>
                </c:pt>
                <c:pt idx="6319">
                  <c:v>4.1269999999999998</c:v>
                </c:pt>
                <c:pt idx="6320">
                  <c:v>4.1269999999999998</c:v>
                </c:pt>
                <c:pt idx="6321">
                  <c:v>4.1269999999999998</c:v>
                </c:pt>
                <c:pt idx="6322">
                  <c:v>4.1269999999999998</c:v>
                </c:pt>
                <c:pt idx="6323">
                  <c:v>4.1269999999999998</c:v>
                </c:pt>
                <c:pt idx="6324">
                  <c:v>4.1269999999999998</c:v>
                </c:pt>
                <c:pt idx="6325">
                  <c:v>4.1269999999999998</c:v>
                </c:pt>
                <c:pt idx="6326">
                  <c:v>4.1269999999999998</c:v>
                </c:pt>
                <c:pt idx="6327">
                  <c:v>4.1269999999999998</c:v>
                </c:pt>
                <c:pt idx="6328">
                  <c:v>4.1269999999999998</c:v>
                </c:pt>
                <c:pt idx="6329">
                  <c:v>4.1269999999999998</c:v>
                </c:pt>
                <c:pt idx="6330">
                  <c:v>4.1269999999999998</c:v>
                </c:pt>
                <c:pt idx="6331">
                  <c:v>4.1269999999999998</c:v>
                </c:pt>
                <c:pt idx="6332">
                  <c:v>4.1269999999999998</c:v>
                </c:pt>
                <c:pt idx="6333">
                  <c:v>4.1269999999999998</c:v>
                </c:pt>
                <c:pt idx="6334">
                  <c:v>4.1269999999999998</c:v>
                </c:pt>
                <c:pt idx="6335">
                  <c:v>4.1269999999999998</c:v>
                </c:pt>
                <c:pt idx="6336">
                  <c:v>4.1269999999999998</c:v>
                </c:pt>
                <c:pt idx="6337">
                  <c:v>4.1269999999999998</c:v>
                </c:pt>
                <c:pt idx="6338">
                  <c:v>4.1269999999999998</c:v>
                </c:pt>
                <c:pt idx="6339">
                  <c:v>4.1269999999999998</c:v>
                </c:pt>
                <c:pt idx="6340">
                  <c:v>4.1269999999999998</c:v>
                </c:pt>
                <c:pt idx="6341">
                  <c:v>4.1269999999999998</c:v>
                </c:pt>
                <c:pt idx="6342">
                  <c:v>4.1269999999999998</c:v>
                </c:pt>
                <c:pt idx="6343">
                  <c:v>4.1269999999999998</c:v>
                </c:pt>
                <c:pt idx="6344">
                  <c:v>4.1269999999999998</c:v>
                </c:pt>
                <c:pt idx="6345">
                  <c:v>4.1269999999999998</c:v>
                </c:pt>
                <c:pt idx="6346">
                  <c:v>4.1269999999999998</c:v>
                </c:pt>
                <c:pt idx="6347">
                  <c:v>4.1269999999999998</c:v>
                </c:pt>
                <c:pt idx="6348">
                  <c:v>4.1269999999999998</c:v>
                </c:pt>
                <c:pt idx="6349">
                  <c:v>4.1269999999999998</c:v>
                </c:pt>
                <c:pt idx="6350">
                  <c:v>4.1269999999999998</c:v>
                </c:pt>
                <c:pt idx="6351">
                  <c:v>4.1269999999999998</c:v>
                </c:pt>
                <c:pt idx="6352">
                  <c:v>4.1269999999999998</c:v>
                </c:pt>
                <c:pt idx="6353">
                  <c:v>4.1269999999999998</c:v>
                </c:pt>
                <c:pt idx="6354">
                  <c:v>4.1269999999999998</c:v>
                </c:pt>
                <c:pt idx="6355">
                  <c:v>4.1269999999999998</c:v>
                </c:pt>
                <c:pt idx="6356">
                  <c:v>4.1269999999999998</c:v>
                </c:pt>
                <c:pt idx="6357">
                  <c:v>4.1269999999999998</c:v>
                </c:pt>
                <c:pt idx="6358">
                  <c:v>4.1269999999999998</c:v>
                </c:pt>
                <c:pt idx="6359">
                  <c:v>4.1269999999999998</c:v>
                </c:pt>
                <c:pt idx="6360">
                  <c:v>4.1269999999999998</c:v>
                </c:pt>
                <c:pt idx="6361">
                  <c:v>4.1269999999999998</c:v>
                </c:pt>
                <c:pt idx="6362">
                  <c:v>4.1269999999999998</c:v>
                </c:pt>
                <c:pt idx="6363">
                  <c:v>4.1269999999999998</c:v>
                </c:pt>
                <c:pt idx="6364">
                  <c:v>4.1269999999999998</c:v>
                </c:pt>
                <c:pt idx="6365">
                  <c:v>4.1269999999999998</c:v>
                </c:pt>
                <c:pt idx="6366">
                  <c:v>4.1269999999999998</c:v>
                </c:pt>
                <c:pt idx="6367">
                  <c:v>4.1269999999999998</c:v>
                </c:pt>
                <c:pt idx="6368">
                  <c:v>4.1269999999999998</c:v>
                </c:pt>
                <c:pt idx="6369">
                  <c:v>4.1269999999999998</c:v>
                </c:pt>
                <c:pt idx="6370">
                  <c:v>4.1269999999999998</c:v>
                </c:pt>
                <c:pt idx="6371">
                  <c:v>4.1269999999999998</c:v>
                </c:pt>
                <c:pt idx="6372">
                  <c:v>4.1269999999999998</c:v>
                </c:pt>
                <c:pt idx="6373">
                  <c:v>4.1340000000000003</c:v>
                </c:pt>
                <c:pt idx="6374">
                  <c:v>4.1340000000000003</c:v>
                </c:pt>
                <c:pt idx="6375">
                  <c:v>4.1340000000000003</c:v>
                </c:pt>
                <c:pt idx="6376">
                  <c:v>4.1340000000000003</c:v>
                </c:pt>
                <c:pt idx="6377">
                  <c:v>4.1360000000000001</c:v>
                </c:pt>
                <c:pt idx="6378">
                  <c:v>4.1360000000000001</c:v>
                </c:pt>
                <c:pt idx="6379">
                  <c:v>4.1360000000000001</c:v>
                </c:pt>
                <c:pt idx="6380">
                  <c:v>4.1360000000000001</c:v>
                </c:pt>
                <c:pt idx="6381">
                  <c:v>4.1360000000000001</c:v>
                </c:pt>
                <c:pt idx="6382">
                  <c:v>4.1360000000000001</c:v>
                </c:pt>
                <c:pt idx="6383">
                  <c:v>4.1360000000000001</c:v>
                </c:pt>
                <c:pt idx="6384">
                  <c:v>4.1360000000000001</c:v>
                </c:pt>
                <c:pt idx="6385">
                  <c:v>4.1360000000000001</c:v>
                </c:pt>
                <c:pt idx="6386">
                  <c:v>4.1360000000000001</c:v>
                </c:pt>
                <c:pt idx="6387">
                  <c:v>4.1360000000000001</c:v>
                </c:pt>
                <c:pt idx="6388">
                  <c:v>4.1360000000000001</c:v>
                </c:pt>
                <c:pt idx="6389">
                  <c:v>4.1360000000000001</c:v>
                </c:pt>
                <c:pt idx="6390">
                  <c:v>4.1360000000000001</c:v>
                </c:pt>
                <c:pt idx="6391">
                  <c:v>4.1360000000000001</c:v>
                </c:pt>
                <c:pt idx="6392">
                  <c:v>4.1360000000000001</c:v>
                </c:pt>
                <c:pt idx="6393">
                  <c:v>4.1360000000000001</c:v>
                </c:pt>
                <c:pt idx="6394">
                  <c:v>4.1360000000000001</c:v>
                </c:pt>
                <c:pt idx="6395">
                  <c:v>4.1360000000000001</c:v>
                </c:pt>
                <c:pt idx="6396">
                  <c:v>4.1360000000000001</c:v>
                </c:pt>
                <c:pt idx="6397">
                  <c:v>4.1360000000000001</c:v>
                </c:pt>
                <c:pt idx="6398">
                  <c:v>4.1360000000000001</c:v>
                </c:pt>
                <c:pt idx="6399">
                  <c:v>4.1360000000000001</c:v>
                </c:pt>
                <c:pt idx="6400">
                  <c:v>4.1360000000000001</c:v>
                </c:pt>
                <c:pt idx="6401">
                  <c:v>4.1360000000000001</c:v>
                </c:pt>
                <c:pt idx="6402">
                  <c:v>4.1360000000000001</c:v>
                </c:pt>
                <c:pt idx="6403">
                  <c:v>4.1360000000000001</c:v>
                </c:pt>
                <c:pt idx="6404">
                  <c:v>4.1360000000000001</c:v>
                </c:pt>
                <c:pt idx="6405">
                  <c:v>4.1360000000000001</c:v>
                </c:pt>
                <c:pt idx="6406">
                  <c:v>4.1360000000000001</c:v>
                </c:pt>
                <c:pt idx="6407">
                  <c:v>4.1360000000000001</c:v>
                </c:pt>
                <c:pt idx="6408">
                  <c:v>4.1360000000000001</c:v>
                </c:pt>
                <c:pt idx="6409">
                  <c:v>4.1360000000000001</c:v>
                </c:pt>
                <c:pt idx="6410">
                  <c:v>4.1360000000000001</c:v>
                </c:pt>
                <c:pt idx="6411">
                  <c:v>4.1360000000000001</c:v>
                </c:pt>
                <c:pt idx="6412">
                  <c:v>4.1360000000000001</c:v>
                </c:pt>
                <c:pt idx="6413">
                  <c:v>4.1360000000000001</c:v>
                </c:pt>
                <c:pt idx="6414">
                  <c:v>4.1360000000000001</c:v>
                </c:pt>
                <c:pt idx="6415">
                  <c:v>4.1369999999999996</c:v>
                </c:pt>
                <c:pt idx="6416">
                  <c:v>4.1420000000000003</c:v>
                </c:pt>
                <c:pt idx="6417">
                  <c:v>4.1420000000000003</c:v>
                </c:pt>
                <c:pt idx="6418">
                  <c:v>4.1420000000000003</c:v>
                </c:pt>
                <c:pt idx="6419">
                  <c:v>4.1420000000000003</c:v>
                </c:pt>
                <c:pt idx="6420">
                  <c:v>4.1420000000000003</c:v>
                </c:pt>
                <c:pt idx="6421">
                  <c:v>4.1420000000000003</c:v>
                </c:pt>
                <c:pt idx="6422">
                  <c:v>4.1420000000000003</c:v>
                </c:pt>
                <c:pt idx="6423">
                  <c:v>4.1420000000000003</c:v>
                </c:pt>
                <c:pt idx="6424">
                  <c:v>4.1420000000000003</c:v>
                </c:pt>
                <c:pt idx="6425">
                  <c:v>4.1420000000000003</c:v>
                </c:pt>
                <c:pt idx="6426">
                  <c:v>4.1420000000000003</c:v>
                </c:pt>
                <c:pt idx="6427">
                  <c:v>4.1429999999999998</c:v>
                </c:pt>
                <c:pt idx="6428">
                  <c:v>4.1429999999999998</c:v>
                </c:pt>
                <c:pt idx="6429">
                  <c:v>4.1449999999999996</c:v>
                </c:pt>
                <c:pt idx="6430">
                  <c:v>4.1449999999999996</c:v>
                </c:pt>
                <c:pt idx="6431">
                  <c:v>4.1449999999999996</c:v>
                </c:pt>
                <c:pt idx="6432">
                  <c:v>4.1449999999999996</c:v>
                </c:pt>
                <c:pt idx="6433">
                  <c:v>4.1449999999999996</c:v>
                </c:pt>
                <c:pt idx="6434">
                  <c:v>4.1449999999999996</c:v>
                </c:pt>
                <c:pt idx="6435">
                  <c:v>4.1449999999999996</c:v>
                </c:pt>
                <c:pt idx="6436">
                  <c:v>4.1449999999999996</c:v>
                </c:pt>
                <c:pt idx="6437">
                  <c:v>4.1449999999999996</c:v>
                </c:pt>
                <c:pt idx="6438">
                  <c:v>4.1449999999999996</c:v>
                </c:pt>
                <c:pt idx="6439">
                  <c:v>4.1449999999999996</c:v>
                </c:pt>
                <c:pt idx="6440">
                  <c:v>4.1500000000000004</c:v>
                </c:pt>
                <c:pt idx="6441">
                  <c:v>4.1509999999999998</c:v>
                </c:pt>
                <c:pt idx="6442">
                  <c:v>4.1509999999999998</c:v>
                </c:pt>
                <c:pt idx="6443">
                  <c:v>4.1509999999999998</c:v>
                </c:pt>
                <c:pt idx="6444">
                  <c:v>4.1509999999999998</c:v>
                </c:pt>
                <c:pt idx="6445">
                  <c:v>4.1509999999999998</c:v>
                </c:pt>
                <c:pt idx="6446">
                  <c:v>4.1509999999999998</c:v>
                </c:pt>
                <c:pt idx="6447">
                  <c:v>4.1509999999999998</c:v>
                </c:pt>
                <c:pt idx="6448">
                  <c:v>4.1509999999999998</c:v>
                </c:pt>
                <c:pt idx="6449">
                  <c:v>4.1509999999999998</c:v>
                </c:pt>
                <c:pt idx="6450">
                  <c:v>4.1509999999999998</c:v>
                </c:pt>
                <c:pt idx="6451">
                  <c:v>4.1509999999999998</c:v>
                </c:pt>
                <c:pt idx="6452">
                  <c:v>4.1509999999999998</c:v>
                </c:pt>
                <c:pt idx="6453">
                  <c:v>4.1509999999999998</c:v>
                </c:pt>
                <c:pt idx="6454">
                  <c:v>4.1509999999999998</c:v>
                </c:pt>
                <c:pt idx="6455">
                  <c:v>4.1509999999999998</c:v>
                </c:pt>
                <c:pt idx="6456">
                  <c:v>4.1509999999999998</c:v>
                </c:pt>
                <c:pt idx="6457">
                  <c:v>4.1509999999999998</c:v>
                </c:pt>
                <c:pt idx="6458">
                  <c:v>4.1509999999999998</c:v>
                </c:pt>
                <c:pt idx="6459">
                  <c:v>4.1509999999999998</c:v>
                </c:pt>
                <c:pt idx="6460">
                  <c:v>4.1509999999999998</c:v>
                </c:pt>
                <c:pt idx="6461">
                  <c:v>4.1509999999999998</c:v>
                </c:pt>
                <c:pt idx="6462">
                  <c:v>4.1509999999999998</c:v>
                </c:pt>
                <c:pt idx="6463">
                  <c:v>4.1509999999999998</c:v>
                </c:pt>
                <c:pt idx="6464">
                  <c:v>4.1509999999999998</c:v>
                </c:pt>
                <c:pt idx="6465">
                  <c:v>4.1509999999999998</c:v>
                </c:pt>
                <c:pt idx="6466">
                  <c:v>4.1509999999999998</c:v>
                </c:pt>
                <c:pt idx="6467">
                  <c:v>4.1509999999999998</c:v>
                </c:pt>
                <c:pt idx="6468">
                  <c:v>4.1509999999999998</c:v>
                </c:pt>
                <c:pt idx="6469">
                  <c:v>4.1509999999999998</c:v>
                </c:pt>
                <c:pt idx="6470">
                  <c:v>4.1509999999999998</c:v>
                </c:pt>
                <c:pt idx="6471">
                  <c:v>4.1509999999999998</c:v>
                </c:pt>
                <c:pt idx="6472">
                  <c:v>4.1509999999999998</c:v>
                </c:pt>
                <c:pt idx="6473">
                  <c:v>4.1509999999999998</c:v>
                </c:pt>
                <c:pt idx="6474">
                  <c:v>4.1509999999999998</c:v>
                </c:pt>
                <c:pt idx="6475">
                  <c:v>4.1509999999999998</c:v>
                </c:pt>
                <c:pt idx="6476">
                  <c:v>4.1509999999999998</c:v>
                </c:pt>
                <c:pt idx="6477">
                  <c:v>4.1509999999999998</c:v>
                </c:pt>
                <c:pt idx="6478">
                  <c:v>4.1509999999999998</c:v>
                </c:pt>
                <c:pt idx="6479">
                  <c:v>4.1509999999999998</c:v>
                </c:pt>
                <c:pt idx="6480">
                  <c:v>4.1509999999999998</c:v>
                </c:pt>
                <c:pt idx="6481">
                  <c:v>4.1509999999999998</c:v>
                </c:pt>
                <c:pt idx="6482">
                  <c:v>4.1509999999999998</c:v>
                </c:pt>
                <c:pt idx="6483">
                  <c:v>4.1529999999999996</c:v>
                </c:pt>
                <c:pt idx="6484">
                  <c:v>4.1550000000000002</c:v>
                </c:pt>
                <c:pt idx="6485">
                  <c:v>4.1550000000000002</c:v>
                </c:pt>
                <c:pt idx="6486">
                  <c:v>4.1589999999999998</c:v>
                </c:pt>
                <c:pt idx="6487">
                  <c:v>4.1589999999999998</c:v>
                </c:pt>
                <c:pt idx="6488">
                  <c:v>4.1589999999999998</c:v>
                </c:pt>
                <c:pt idx="6489">
                  <c:v>4.1589999999999998</c:v>
                </c:pt>
                <c:pt idx="6490">
                  <c:v>4.1589999999999998</c:v>
                </c:pt>
                <c:pt idx="6491">
                  <c:v>4.1589999999999998</c:v>
                </c:pt>
                <c:pt idx="6492">
                  <c:v>4.1589999999999998</c:v>
                </c:pt>
                <c:pt idx="6493">
                  <c:v>4.1589999999999998</c:v>
                </c:pt>
                <c:pt idx="6494">
                  <c:v>4.1589999999999998</c:v>
                </c:pt>
                <c:pt idx="6495">
                  <c:v>4.1589999999999998</c:v>
                </c:pt>
                <c:pt idx="6496">
                  <c:v>4.1589999999999998</c:v>
                </c:pt>
                <c:pt idx="6497">
                  <c:v>4.1589999999999998</c:v>
                </c:pt>
                <c:pt idx="6498">
                  <c:v>4.1589999999999998</c:v>
                </c:pt>
                <c:pt idx="6499">
                  <c:v>4.1589999999999998</c:v>
                </c:pt>
                <c:pt idx="6500">
                  <c:v>4.1589999999999998</c:v>
                </c:pt>
                <c:pt idx="6501">
                  <c:v>4.1589999999999998</c:v>
                </c:pt>
                <c:pt idx="6502">
                  <c:v>4.1589999999999998</c:v>
                </c:pt>
                <c:pt idx="6503">
                  <c:v>4.1589999999999998</c:v>
                </c:pt>
                <c:pt idx="6504">
                  <c:v>4.16</c:v>
                </c:pt>
                <c:pt idx="6505">
                  <c:v>4.1630000000000003</c:v>
                </c:pt>
                <c:pt idx="6506">
                  <c:v>4.1639999999999997</c:v>
                </c:pt>
                <c:pt idx="6507">
                  <c:v>4.1639999999999997</c:v>
                </c:pt>
                <c:pt idx="6508">
                  <c:v>4.1639999999999997</c:v>
                </c:pt>
                <c:pt idx="6509">
                  <c:v>4.1639999999999997</c:v>
                </c:pt>
                <c:pt idx="6510">
                  <c:v>4.1639999999999997</c:v>
                </c:pt>
                <c:pt idx="6511">
                  <c:v>4.1639999999999997</c:v>
                </c:pt>
                <c:pt idx="6512">
                  <c:v>4.1639999999999997</c:v>
                </c:pt>
                <c:pt idx="6513">
                  <c:v>4.1639999999999997</c:v>
                </c:pt>
                <c:pt idx="6514">
                  <c:v>4.1639999999999997</c:v>
                </c:pt>
                <c:pt idx="6515">
                  <c:v>4.1680000000000001</c:v>
                </c:pt>
                <c:pt idx="6516">
                  <c:v>4.1680000000000001</c:v>
                </c:pt>
                <c:pt idx="6517">
                  <c:v>4.1680000000000001</c:v>
                </c:pt>
                <c:pt idx="6518">
                  <c:v>4.1680000000000001</c:v>
                </c:pt>
                <c:pt idx="6519">
                  <c:v>4.1680000000000001</c:v>
                </c:pt>
                <c:pt idx="6520">
                  <c:v>4.1680000000000001</c:v>
                </c:pt>
                <c:pt idx="6521">
                  <c:v>4.1680000000000001</c:v>
                </c:pt>
                <c:pt idx="6522">
                  <c:v>4.1680000000000001</c:v>
                </c:pt>
                <c:pt idx="6523">
                  <c:v>4.1689999999999996</c:v>
                </c:pt>
                <c:pt idx="6524">
                  <c:v>4.1689999999999996</c:v>
                </c:pt>
                <c:pt idx="6525">
                  <c:v>4.1689999999999996</c:v>
                </c:pt>
                <c:pt idx="6526">
                  <c:v>4.173</c:v>
                </c:pt>
                <c:pt idx="6527">
                  <c:v>4.173</c:v>
                </c:pt>
                <c:pt idx="6528">
                  <c:v>4.173</c:v>
                </c:pt>
                <c:pt idx="6529">
                  <c:v>4.173</c:v>
                </c:pt>
                <c:pt idx="6530">
                  <c:v>4.173</c:v>
                </c:pt>
                <c:pt idx="6531">
                  <c:v>4.173</c:v>
                </c:pt>
                <c:pt idx="6532">
                  <c:v>4.173</c:v>
                </c:pt>
                <c:pt idx="6533">
                  <c:v>4.173</c:v>
                </c:pt>
                <c:pt idx="6534">
                  <c:v>4.1740000000000004</c:v>
                </c:pt>
                <c:pt idx="6535">
                  <c:v>4.1760000000000002</c:v>
                </c:pt>
                <c:pt idx="6536">
                  <c:v>4.1760000000000002</c:v>
                </c:pt>
                <c:pt idx="6537">
                  <c:v>4.1760000000000002</c:v>
                </c:pt>
                <c:pt idx="6538">
                  <c:v>4.1769999999999996</c:v>
                </c:pt>
                <c:pt idx="6539">
                  <c:v>4.1790000000000003</c:v>
                </c:pt>
                <c:pt idx="6540">
                  <c:v>4.1820000000000004</c:v>
                </c:pt>
                <c:pt idx="6541">
                  <c:v>4.1820000000000004</c:v>
                </c:pt>
                <c:pt idx="6542">
                  <c:v>4.1820000000000004</c:v>
                </c:pt>
                <c:pt idx="6543">
                  <c:v>4.1820000000000004</c:v>
                </c:pt>
                <c:pt idx="6544">
                  <c:v>4.1820000000000004</c:v>
                </c:pt>
                <c:pt idx="6545">
                  <c:v>4.1820000000000004</c:v>
                </c:pt>
                <c:pt idx="6546">
                  <c:v>4.1820000000000004</c:v>
                </c:pt>
                <c:pt idx="6547">
                  <c:v>4.1820000000000004</c:v>
                </c:pt>
                <c:pt idx="6548">
                  <c:v>4.1820000000000004</c:v>
                </c:pt>
                <c:pt idx="6549">
                  <c:v>4.1820000000000004</c:v>
                </c:pt>
                <c:pt idx="6550">
                  <c:v>4.1820000000000004</c:v>
                </c:pt>
                <c:pt idx="6551">
                  <c:v>4.1820000000000004</c:v>
                </c:pt>
                <c:pt idx="6552">
                  <c:v>4.1820000000000004</c:v>
                </c:pt>
                <c:pt idx="6553">
                  <c:v>4.1820000000000004</c:v>
                </c:pt>
                <c:pt idx="6554">
                  <c:v>4.1820000000000004</c:v>
                </c:pt>
                <c:pt idx="6555">
                  <c:v>4.1829999999999998</c:v>
                </c:pt>
                <c:pt idx="6556">
                  <c:v>4.1829999999999998</c:v>
                </c:pt>
                <c:pt idx="6557">
                  <c:v>4.1829999999999998</c:v>
                </c:pt>
                <c:pt idx="6558">
                  <c:v>4.1829999999999998</c:v>
                </c:pt>
                <c:pt idx="6559">
                  <c:v>4.1829999999999998</c:v>
                </c:pt>
                <c:pt idx="6560">
                  <c:v>4.1829999999999998</c:v>
                </c:pt>
                <c:pt idx="6561">
                  <c:v>4.1829999999999998</c:v>
                </c:pt>
                <c:pt idx="6562">
                  <c:v>4.1829999999999998</c:v>
                </c:pt>
                <c:pt idx="6563">
                  <c:v>4.1849999999999996</c:v>
                </c:pt>
                <c:pt idx="6564">
                  <c:v>4.1849999999999996</c:v>
                </c:pt>
                <c:pt idx="6565">
                  <c:v>4.1849999999999996</c:v>
                </c:pt>
                <c:pt idx="6566">
                  <c:v>4.1849999999999996</c:v>
                </c:pt>
                <c:pt idx="6567">
                  <c:v>4.1849999999999996</c:v>
                </c:pt>
                <c:pt idx="6568">
                  <c:v>4.1849999999999996</c:v>
                </c:pt>
                <c:pt idx="6569">
                  <c:v>4.1870000000000003</c:v>
                </c:pt>
                <c:pt idx="6570">
                  <c:v>4.1920000000000002</c:v>
                </c:pt>
                <c:pt idx="6571">
                  <c:v>4.1920000000000002</c:v>
                </c:pt>
                <c:pt idx="6572">
                  <c:v>4.1920000000000002</c:v>
                </c:pt>
                <c:pt idx="6573">
                  <c:v>4.1920000000000002</c:v>
                </c:pt>
                <c:pt idx="6574">
                  <c:v>4.1920000000000002</c:v>
                </c:pt>
                <c:pt idx="6575">
                  <c:v>4.1920000000000002</c:v>
                </c:pt>
                <c:pt idx="6576">
                  <c:v>4.1920000000000002</c:v>
                </c:pt>
                <c:pt idx="6577">
                  <c:v>4.1920000000000002</c:v>
                </c:pt>
                <c:pt idx="6578">
                  <c:v>4.1920000000000002</c:v>
                </c:pt>
                <c:pt idx="6579">
                  <c:v>4.1929999999999996</c:v>
                </c:pt>
                <c:pt idx="6580">
                  <c:v>4.1929999999999996</c:v>
                </c:pt>
                <c:pt idx="6581">
                  <c:v>4.1929999999999996</c:v>
                </c:pt>
                <c:pt idx="6582">
                  <c:v>4.1929999999999996</c:v>
                </c:pt>
                <c:pt idx="6583">
                  <c:v>4.1929999999999996</c:v>
                </c:pt>
                <c:pt idx="6584">
                  <c:v>4.1929999999999996</c:v>
                </c:pt>
                <c:pt idx="6585">
                  <c:v>4.1929999999999996</c:v>
                </c:pt>
                <c:pt idx="6586">
                  <c:v>4.1980000000000004</c:v>
                </c:pt>
                <c:pt idx="6587">
                  <c:v>4.2009999999999996</c:v>
                </c:pt>
                <c:pt idx="6588">
                  <c:v>4.2009999999999996</c:v>
                </c:pt>
                <c:pt idx="6589">
                  <c:v>4.2009999999999996</c:v>
                </c:pt>
                <c:pt idx="6590">
                  <c:v>4.2009999999999996</c:v>
                </c:pt>
                <c:pt idx="6591">
                  <c:v>4.2009999999999996</c:v>
                </c:pt>
                <c:pt idx="6592">
                  <c:v>4.202</c:v>
                </c:pt>
                <c:pt idx="6593">
                  <c:v>4.202</c:v>
                </c:pt>
                <c:pt idx="6594">
                  <c:v>4.202</c:v>
                </c:pt>
                <c:pt idx="6595">
                  <c:v>4.202</c:v>
                </c:pt>
                <c:pt idx="6596">
                  <c:v>4.202</c:v>
                </c:pt>
                <c:pt idx="6597">
                  <c:v>4.202</c:v>
                </c:pt>
                <c:pt idx="6598">
                  <c:v>4.202</c:v>
                </c:pt>
                <c:pt idx="6599">
                  <c:v>4.202</c:v>
                </c:pt>
                <c:pt idx="6600">
                  <c:v>4.202</c:v>
                </c:pt>
                <c:pt idx="6601">
                  <c:v>4.202</c:v>
                </c:pt>
                <c:pt idx="6602">
                  <c:v>4.202</c:v>
                </c:pt>
                <c:pt idx="6603">
                  <c:v>4.202</c:v>
                </c:pt>
                <c:pt idx="6604">
                  <c:v>4.202</c:v>
                </c:pt>
                <c:pt idx="6605">
                  <c:v>4.202</c:v>
                </c:pt>
                <c:pt idx="6606">
                  <c:v>4.202</c:v>
                </c:pt>
                <c:pt idx="6607">
                  <c:v>4.202</c:v>
                </c:pt>
                <c:pt idx="6608">
                  <c:v>4.202</c:v>
                </c:pt>
                <c:pt idx="6609">
                  <c:v>4.202</c:v>
                </c:pt>
                <c:pt idx="6610">
                  <c:v>4.202</c:v>
                </c:pt>
                <c:pt idx="6611">
                  <c:v>4.202</c:v>
                </c:pt>
                <c:pt idx="6612">
                  <c:v>4.202</c:v>
                </c:pt>
                <c:pt idx="6613">
                  <c:v>4.202</c:v>
                </c:pt>
                <c:pt idx="6614">
                  <c:v>4.202</c:v>
                </c:pt>
                <c:pt idx="6615">
                  <c:v>4.202</c:v>
                </c:pt>
                <c:pt idx="6616">
                  <c:v>4.202</c:v>
                </c:pt>
                <c:pt idx="6617">
                  <c:v>4.202</c:v>
                </c:pt>
                <c:pt idx="6618">
                  <c:v>4.202</c:v>
                </c:pt>
                <c:pt idx="6619">
                  <c:v>4.202</c:v>
                </c:pt>
                <c:pt idx="6620">
                  <c:v>4.202</c:v>
                </c:pt>
                <c:pt idx="6621">
                  <c:v>4.202</c:v>
                </c:pt>
                <c:pt idx="6622">
                  <c:v>4.21</c:v>
                </c:pt>
                <c:pt idx="6623">
                  <c:v>4.21</c:v>
                </c:pt>
                <c:pt idx="6624">
                  <c:v>4.21</c:v>
                </c:pt>
                <c:pt idx="6625">
                  <c:v>4.21</c:v>
                </c:pt>
                <c:pt idx="6626">
                  <c:v>4.21</c:v>
                </c:pt>
                <c:pt idx="6627">
                  <c:v>4.21</c:v>
                </c:pt>
                <c:pt idx="6628">
                  <c:v>4.21</c:v>
                </c:pt>
                <c:pt idx="6629">
                  <c:v>4.21</c:v>
                </c:pt>
                <c:pt idx="6630">
                  <c:v>4.21</c:v>
                </c:pt>
                <c:pt idx="6631">
                  <c:v>4.2119999999999997</c:v>
                </c:pt>
                <c:pt idx="6632">
                  <c:v>4.2190000000000003</c:v>
                </c:pt>
                <c:pt idx="6633">
                  <c:v>4.2190000000000003</c:v>
                </c:pt>
                <c:pt idx="6634">
                  <c:v>4.2190000000000003</c:v>
                </c:pt>
                <c:pt idx="6635">
                  <c:v>4.2190000000000003</c:v>
                </c:pt>
                <c:pt idx="6636">
                  <c:v>4.2190000000000003</c:v>
                </c:pt>
                <c:pt idx="6637">
                  <c:v>4.2190000000000003</c:v>
                </c:pt>
                <c:pt idx="6638">
                  <c:v>4.22</c:v>
                </c:pt>
                <c:pt idx="6639">
                  <c:v>4.22</c:v>
                </c:pt>
                <c:pt idx="6640">
                  <c:v>4.22</c:v>
                </c:pt>
                <c:pt idx="6641">
                  <c:v>4.22</c:v>
                </c:pt>
                <c:pt idx="6642">
                  <c:v>4.22</c:v>
                </c:pt>
                <c:pt idx="6643">
                  <c:v>4.22</c:v>
                </c:pt>
                <c:pt idx="6644">
                  <c:v>4.22</c:v>
                </c:pt>
                <c:pt idx="6645">
                  <c:v>4.22</c:v>
                </c:pt>
                <c:pt idx="6646">
                  <c:v>4.2270000000000003</c:v>
                </c:pt>
                <c:pt idx="6647">
                  <c:v>4.2279999999999998</c:v>
                </c:pt>
                <c:pt idx="6648">
                  <c:v>4.2290000000000001</c:v>
                </c:pt>
                <c:pt idx="6649">
                  <c:v>4.2290000000000001</c:v>
                </c:pt>
                <c:pt idx="6650">
                  <c:v>4.2290000000000001</c:v>
                </c:pt>
                <c:pt idx="6651">
                  <c:v>4.2290000000000001</c:v>
                </c:pt>
                <c:pt idx="6652">
                  <c:v>4.2290000000000001</c:v>
                </c:pt>
                <c:pt idx="6653">
                  <c:v>4.2290000000000001</c:v>
                </c:pt>
                <c:pt idx="6654">
                  <c:v>4.2290000000000001</c:v>
                </c:pt>
                <c:pt idx="6655">
                  <c:v>4.2290000000000001</c:v>
                </c:pt>
                <c:pt idx="6656">
                  <c:v>4.2290000000000001</c:v>
                </c:pt>
                <c:pt idx="6657">
                  <c:v>4.2290000000000001</c:v>
                </c:pt>
                <c:pt idx="6658">
                  <c:v>4.2290000000000001</c:v>
                </c:pt>
                <c:pt idx="6659">
                  <c:v>4.2290000000000001</c:v>
                </c:pt>
                <c:pt idx="6660">
                  <c:v>4.2290000000000001</c:v>
                </c:pt>
                <c:pt idx="6661">
                  <c:v>4.2290000000000001</c:v>
                </c:pt>
                <c:pt idx="6662">
                  <c:v>4.2300000000000004</c:v>
                </c:pt>
                <c:pt idx="6663">
                  <c:v>4.2380000000000004</c:v>
                </c:pt>
                <c:pt idx="6664">
                  <c:v>4.2380000000000004</c:v>
                </c:pt>
                <c:pt idx="6665">
                  <c:v>4.2380000000000004</c:v>
                </c:pt>
                <c:pt idx="6666">
                  <c:v>4.2380000000000004</c:v>
                </c:pt>
                <c:pt idx="6667">
                  <c:v>4.2380000000000004</c:v>
                </c:pt>
                <c:pt idx="6668">
                  <c:v>4.2380000000000004</c:v>
                </c:pt>
                <c:pt idx="6669">
                  <c:v>4.2380000000000004</c:v>
                </c:pt>
                <c:pt idx="6670">
                  <c:v>4.2380000000000004</c:v>
                </c:pt>
                <c:pt idx="6671">
                  <c:v>4.2380000000000004</c:v>
                </c:pt>
                <c:pt idx="6672">
                  <c:v>4.2380000000000004</c:v>
                </c:pt>
                <c:pt idx="6673">
                  <c:v>4.2380000000000004</c:v>
                </c:pt>
                <c:pt idx="6674">
                  <c:v>4.2380000000000004</c:v>
                </c:pt>
                <c:pt idx="6675">
                  <c:v>4.2380000000000004</c:v>
                </c:pt>
                <c:pt idx="6676">
                  <c:v>4.2380000000000004</c:v>
                </c:pt>
                <c:pt idx="6677">
                  <c:v>4.2380000000000004</c:v>
                </c:pt>
                <c:pt idx="6678">
                  <c:v>4.2380000000000004</c:v>
                </c:pt>
                <c:pt idx="6679">
                  <c:v>4.2380000000000004</c:v>
                </c:pt>
                <c:pt idx="6680">
                  <c:v>4.2380000000000004</c:v>
                </c:pt>
                <c:pt idx="6681">
                  <c:v>4.2380000000000004</c:v>
                </c:pt>
                <c:pt idx="6682">
                  <c:v>4.2380000000000004</c:v>
                </c:pt>
                <c:pt idx="6683">
                  <c:v>4.2380000000000004</c:v>
                </c:pt>
                <c:pt idx="6684">
                  <c:v>4.2380000000000004</c:v>
                </c:pt>
                <c:pt idx="6685">
                  <c:v>4.2380000000000004</c:v>
                </c:pt>
                <c:pt idx="6686">
                  <c:v>4.2380000000000004</c:v>
                </c:pt>
                <c:pt idx="6687">
                  <c:v>4.2389999999999999</c:v>
                </c:pt>
                <c:pt idx="6688">
                  <c:v>4.2389999999999999</c:v>
                </c:pt>
                <c:pt idx="6689">
                  <c:v>4.2389999999999999</c:v>
                </c:pt>
                <c:pt idx="6690">
                  <c:v>4.2389999999999999</c:v>
                </c:pt>
                <c:pt idx="6691">
                  <c:v>4.242</c:v>
                </c:pt>
                <c:pt idx="6692">
                  <c:v>4.2439999999999998</c:v>
                </c:pt>
                <c:pt idx="6693">
                  <c:v>4.2439999999999998</c:v>
                </c:pt>
                <c:pt idx="6694">
                  <c:v>4.2439999999999998</c:v>
                </c:pt>
                <c:pt idx="6695">
                  <c:v>4.2439999999999998</c:v>
                </c:pt>
                <c:pt idx="6696">
                  <c:v>4.2439999999999998</c:v>
                </c:pt>
                <c:pt idx="6697">
                  <c:v>4.2439999999999998</c:v>
                </c:pt>
                <c:pt idx="6698">
                  <c:v>4.2439999999999998</c:v>
                </c:pt>
                <c:pt idx="6699">
                  <c:v>4.2439999999999998</c:v>
                </c:pt>
                <c:pt idx="6700">
                  <c:v>4.2439999999999998</c:v>
                </c:pt>
                <c:pt idx="6701">
                  <c:v>4.2450000000000001</c:v>
                </c:pt>
                <c:pt idx="6702">
                  <c:v>4.2460000000000004</c:v>
                </c:pt>
                <c:pt idx="6703">
                  <c:v>4.2469999999999999</c:v>
                </c:pt>
                <c:pt idx="6704">
                  <c:v>4.2469999999999999</c:v>
                </c:pt>
                <c:pt idx="6705">
                  <c:v>4.2469999999999999</c:v>
                </c:pt>
                <c:pt idx="6706">
                  <c:v>4.2469999999999999</c:v>
                </c:pt>
                <c:pt idx="6707">
                  <c:v>4.2469999999999999</c:v>
                </c:pt>
                <c:pt idx="6708">
                  <c:v>4.2469999999999999</c:v>
                </c:pt>
                <c:pt idx="6709">
                  <c:v>4.2469999999999999</c:v>
                </c:pt>
                <c:pt idx="6710">
                  <c:v>4.2469999999999999</c:v>
                </c:pt>
                <c:pt idx="6711">
                  <c:v>4.2469999999999999</c:v>
                </c:pt>
                <c:pt idx="6712">
                  <c:v>4.2469999999999999</c:v>
                </c:pt>
                <c:pt idx="6713">
                  <c:v>4.2469999999999999</c:v>
                </c:pt>
                <c:pt idx="6714">
                  <c:v>4.2469999999999999</c:v>
                </c:pt>
                <c:pt idx="6715">
                  <c:v>4.2469999999999999</c:v>
                </c:pt>
                <c:pt idx="6716">
                  <c:v>4.2480000000000002</c:v>
                </c:pt>
                <c:pt idx="6717">
                  <c:v>4.2480000000000002</c:v>
                </c:pt>
                <c:pt idx="6718">
                  <c:v>4.2480000000000002</c:v>
                </c:pt>
                <c:pt idx="6719">
                  <c:v>4.2480000000000002</c:v>
                </c:pt>
                <c:pt idx="6720">
                  <c:v>4.2530000000000001</c:v>
                </c:pt>
                <c:pt idx="6721">
                  <c:v>4.2530000000000001</c:v>
                </c:pt>
                <c:pt idx="6722">
                  <c:v>4.2530000000000001</c:v>
                </c:pt>
                <c:pt idx="6723">
                  <c:v>4.2530000000000001</c:v>
                </c:pt>
                <c:pt idx="6724">
                  <c:v>4.2530000000000001</c:v>
                </c:pt>
                <c:pt idx="6725">
                  <c:v>4.2530000000000001</c:v>
                </c:pt>
                <c:pt idx="6726">
                  <c:v>4.2530000000000001</c:v>
                </c:pt>
                <c:pt idx="6727">
                  <c:v>4.2530000000000001</c:v>
                </c:pt>
                <c:pt idx="6728">
                  <c:v>4.2530000000000001</c:v>
                </c:pt>
                <c:pt idx="6729">
                  <c:v>4.2530000000000001</c:v>
                </c:pt>
                <c:pt idx="6730">
                  <c:v>4.2530000000000001</c:v>
                </c:pt>
                <c:pt idx="6731">
                  <c:v>4.2530000000000001</c:v>
                </c:pt>
                <c:pt idx="6732">
                  <c:v>4.2530000000000001</c:v>
                </c:pt>
                <c:pt idx="6733">
                  <c:v>4.2530000000000001</c:v>
                </c:pt>
                <c:pt idx="6734">
                  <c:v>4.2530000000000001</c:v>
                </c:pt>
                <c:pt idx="6735">
                  <c:v>4.2530000000000001</c:v>
                </c:pt>
                <c:pt idx="6736">
                  <c:v>4.2530000000000001</c:v>
                </c:pt>
                <c:pt idx="6737">
                  <c:v>4.2530000000000001</c:v>
                </c:pt>
                <c:pt idx="6738">
                  <c:v>4.2530000000000001</c:v>
                </c:pt>
                <c:pt idx="6739">
                  <c:v>4.2530000000000001</c:v>
                </c:pt>
                <c:pt idx="6740">
                  <c:v>4.2530000000000001</c:v>
                </c:pt>
                <c:pt idx="6741">
                  <c:v>4.2530000000000001</c:v>
                </c:pt>
                <c:pt idx="6742">
                  <c:v>4.2530000000000001</c:v>
                </c:pt>
                <c:pt idx="6743">
                  <c:v>4.2569999999999997</c:v>
                </c:pt>
                <c:pt idx="6744">
                  <c:v>4.2569999999999997</c:v>
                </c:pt>
                <c:pt idx="6745">
                  <c:v>4.2569999999999997</c:v>
                </c:pt>
                <c:pt idx="6746">
                  <c:v>4.2569999999999997</c:v>
                </c:pt>
                <c:pt idx="6747">
                  <c:v>4.2569999999999997</c:v>
                </c:pt>
                <c:pt idx="6748">
                  <c:v>4.2569999999999997</c:v>
                </c:pt>
                <c:pt idx="6749">
                  <c:v>4.2569999999999997</c:v>
                </c:pt>
                <c:pt idx="6750">
                  <c:v>4.258</c:v>
                </c:pt>
                <c:pt idx="6751">
                  <c:v>4.2610000000000001</c:v>
                </c:pt>
                <c:pt idx="6752">
                  <c:v>4.2610000000000001</c:v>
                </c:pt>
                <c:pt idx="6753">
                  <c:v>4.2610000000000001</c:v>
                </c:pt>
                <c:pt idx="6754">
                  <c:v>4.2610000000000001</c:v>
                </c:pt>
                <c:pt idx="6755">
                  <c:v>4.2610000000000001</c:v>
                </c:pt>
                <c:pt idx="6756">
                  <c:v>4.2610000000000001</c:v>
                </c:pt>
                <c:pt idx="6757">
                  <c:v>4.2610000000000001</c:v>
                </c:pt>
                <c:pt idx="6758">
                  <c:v>4.2610000000000001</c:v>
                </c:pt>
                <c:pt idx="6759">
                  <c:v>4.2610000000000001</c:v>
                </c:pt>
                <c:pt idx="6760">
                  <c:v>4.2610000000000001</c:v>
                </c:pt>
                <c:pt idx="6761">
                  <c:v>4.2610000000000001</c:v>
                </c:pt>
                <c:pt idx="6762">
                  <c:v>4.2610000000000001</c:v>
                </c:pt>
                <c:pt idx="6763">
                  <c:v>4.2610000000000001</c:v>
                </c:pt>
                <c:pt idx="6764">
                  <c:v>4.2610000000000001</c:v>
                </c:pt>
                <c:pt idx="6765">
                  <c:v>4.2619999999999996</c:v>
                </c:pt>
                <c:pt idx="6766">
                  <c:v>4.2619999999999996</c:v>
                </c:pt>
                <c:pt idx="6767">
                  <c:v>4.2619999999999996</c:v>
                </c:pt>
                <c:pt idx="6768">
                  <c:v>4.2619999999999996</c:v>
                </c:pt>
                <c:pt idx="6769">
                  <c:v>4.2649999999999997</c:v>
                </c:pt>
                <c:pt idx="6770">
                  <c:v>4.266</c:v>
                </c:pt>
                <c:pt idx="6771">
                  <c:v>4.2670000000000003</c:v>
                </c:pt>
                <c:pt idx="6772">
                  <c:v>4.2699999999999996</c:v>
                </c:pt>
                <c:pt idx="6773">
                  <c:v>4.2699999999999996</c:v>
                </c:pt>
                <c:pt idx="6774">
                  <c:v>4.2699999999999996</c:v>
                </c:pt>
                <c:pt idx="6775">
                  <c:v>4.2699999999999996</c:v>
                </c:pt>
                <c:pt idx="6776">
                  <c:v>4.2699999999999996</c:v>
                </c:pt>
                <c:pt idx="6777">
                  <c:v>4.2709999999999999</c:v>
                </c:pt>
                <c:pt idx="6778">
                  <c:v>4.2720000000000002</c:v>
                </c:pt>
                <c:pt idx="6779">
                  <c:v>4.2759999999999998</c:v>
                </c:pt>
                <c:pt idx="6780">
                  <c:v>4.2759999999999998</c:v>
                </c:pt>
                <c:pt idx="6781">
                  <c:v>4.2759999999999998</c:v>
                </c:pt>
                <c:pt idx="6782">
                  <c:v>4.2759999999999998</c:v>
                </c:pt>
                <c:pt idx="6783">
                  <c:v>4.2759999999999998</c:v>
                </c:pt>
                <c:pt idx="6784">
                  <c:v>4.2759999999999998</c:v>
                </c:pt>
                <c:pt idx="6785">
                  <c:v>4.2759999999999998</c:v>
                </c:pt>
                <c:pt idx="6786">
                  <c:v>4.2759999999999998</c:v>
                </c:pt>
                <c:pt idx="6787">
                  <c:v>4.2759999999999998</c:v>
                </c:pt>
                <c:pt idx="6788">
                  <c:v>4.2759999999999998</c:v>
                </c:pt>
                <c:pt idx="6789">
                  <c:v>4.2770000000000001</c:v>
                </c:pt>
                <c:pt idx="6790">
                  <c:v>4.2779999999999996</c:v>
                </c:pt>
                <c:pt idx="6791">
                  <c:v>4.2779999999999996</c:v>
                </c:pt>
                <c:pt idx="6792">
                  <c:v>4.282</c:v>
                </c:pt>
                <c:pt idx="6793">
                  <c:v>4.2850000000000001</c:v>
                </c:pt>
                <c:pt idx="6794">
                  <c:v>4.2850000000000001</c:v>
                </c:pt>
                <c:pt idx="6795">
                  <c:v>4.2850000000000001</c:v>
                </c:pt>
                <c:pt idx="6796">
                  <c:v>4.2850000000000001</c:v>
                </c:pt>
                <c:pt idx="6797">
                  <c:v>4.2850000000000001</c:v>
                </c:pt>
                <c:pt idx="6798">
                  <c:v>4.2850000000000001</c:v>
                </c:pt>
                <c:pt idx="6799">
                  <c:v>4.2850000000000001</c:v>
                </c:pt>
                <c:pt idx="6800">
                  <c:v>4.2850000000000001</c:v>
                </c:pt>
                <c:pt idx="6801">
                  <c:v>4.2850000000000001</c:v>
                </c:pt>
                <c:pt idx="6802">
                  <c:v>4.2850000000000001</c:v>
                </c:pt>
                <c:pt idx="6803">
                  <c:v>4.2850000000000001</c:v>
                </c:pt>
                <c:pt idx="6804">
                  <c:v>4.2850000000000001</c:v>
                </c:pt>
                <c:pt idx="6805">
                  <c:v>4.2850000000000001</c:v>
                </c:pt>
                <c:pt idx="6806">
                  <c:v>4.2869999999999999</c:v>
                </c:pt>
                <c:pt idx="6807">
                  <c:v>4.2869999999999999</c:v>
                </c:pt>
                <c:pt idx="6808">
                  <c:v>4.2869999999999999</c:v>
                </c:pt>
                <c:pt idx="6809">
                  <c:v>4.2869999999999999</c:v>
                </c:pt>
                <c:pt idx="6810">
                  <c:v>4.2939999999999996</c:v>
                </c:pt>
                <c:pt idx="6811">
                  <c:v>4.2939999999999996</c:v>
                </c:pt>
                <c:pt idx="6812">
                  <c:v>4.2939999999999996</c:v>
                </c:pt>
                <c:pt idx="6813">
                  <c:v>4.2939999999999996</c:v>
                </c:pt>
                <c:pt idx="6814">
                  <c:v>4.2939999999999996</c:v>
                </c:pt>
                <c:pt idx="6815">
                  <c:v>4.2939999999999996</c:v>
                </c:pt>
                <c:pt idx="6816">
                  <c:v>4.2939999999999996</c:v>
                </c:pt>
                <c:pt idx="6817">
                  <c:v>4.2939999999999996</c:v>
                </c:pt>
                <c:pt idx="6818">
                  <c:v>4.2939999999999996</c:v>
                </c:pt>
                <c:pt idx="6819">
                  <c:v>4.2939999999999996</c:v>
                </c:pt>
                <c:pt idx="6820">
                  <c:v>4.2939999999999996</c:v>
                </c:pt>
                <c:pt idx="6821">
                  <c:v>4.2939999999999996</c:v>
                </c:pt>
                <c:pt idx="6822">
                  <c:v>4.2939999999999996</c:v>
                </c:pt>
                <c:pt idx="6823">
                  <c:v>4.2939999999999996</c:v>
                </c:pt>
                <c:pt idx="6824">
                  <c:v>4.2949999999999999</c:v>
                </c:pt>
                <c:pt idx="6825">
                  <c:v>4.2949999999999999</c:v>
                </c:pt>
                <c:pt idx="6826">
                  <c:v>4.2949999999999999</c:v>
                </c:pt>
                <c:pt idx="6827">
                  <c:v>4.2949999999999999</c:v>
                </c:pt>
                <c:pt idx="6828">
                  <c:v>4.2949999999999999</c:v>
                </c:pt>
                <c:pt idx="6829">
                  <c:v>4.2949999999999999</c:v>
                </c:pt>
                <c:pt idx="6830">
                  <c:v>4.2949999999999999</c:v>
                </c:pt>
                <c:pt idx="6831">
                  <c:v>4.2949999999999999</c:v>
                </c:pt>
                <c:pt idx="6832">
                  <c:v>4.2949999999999999</c:v>
                </c:pt>
                <c:pt idx="6833">
                  <c:v>4.2960000000000003</c:v>
                </c:pt>
                <c:pt idx="6834">
                  <c:v>4.2960000000000003</c:v>
                </c:pt>
                <c:pt idx="6835">
                  <c:v>4.2969999999999997</c:v>
                </c:pt>
                <c:pt idx="6836">
                  <c:v>4.2969999999999997</c:v>
                </c:pt>
                <c:pt idx="6837">
                  <c:v>4.2990000000000004</c:v>
                </c:pt>
                <c:pt idx="6838">
                  <c:v>4.3019999999999996</c:v>
                </c:pt>
                <c:pt idx="6839">
                  <c:v>4.3040000000000003</c:v>
                </c:pt>
                <c:pt idx="6840">
                  <c:v>4.3040000000000003</c:v>
                </c:pt>
                <c:pt idx="6841">
                  <c:v>4.3040000000000003</c:v>
                </c:pt>
                <c:pt idx="6842">
                  <c:v>4.3040000000000003</c:v>
                </c:pt>
                <c:pt idx="6843">
                  <c:v>4.3040000000000003</c:v>
                </c:pt>
                <c:pt idx="6844">
                  <c:v>4.3040000000000003</c:v>
                </c:pt>
                <c:pt idx="6845">
                  <c:v>4.3040000000000003</c:v>
                </c:pt>
                <c:pt idx="6846">
                  <c:v>4.3040000000000003</c:v>
                </c:pt>
                <c:pt idx="6847">
                  <c:v>4.3040000000000003</c:v>
                </c:pt>
                <c:pt idx="6848">
                  <c:v>4.3040000000000003</c:v>
                </c:pt>
                <c:pt idx="6849">
                  <c:v>4.3040000000000003</c:v>
                </c:pt>
                <c:pt idx="6850">
                  <c:v>4.3040000000000003</c:v>
                </c:pt>
                <c:pt idx="6851">
                  <c:v>4.3040000000000003</c:v>
                </c:pt>
                <c:pt idx="6852">
                  <c:v>4.3040000000000003</c:v>
                </c:pt>
                <c:pt idx="6853">
                  <c:v>4.3040000000000003</c:v>
                </c:pt>
                <c:pt idx="6854">
                  <c:v>4.3040000000000003</c:v>
                </c:pt>
                <c:pt idx="6855">
                  <c:v>4.3040000000000003</c:v>
                </c:pt>
                <c:pt idx="6856">
                  <c:v>4.3040000000000003</c:v>
                </c:pt>
                <c:pt idx="6857">
                  <c:v>4.3040000000000003</c:v>
                </c:pt>
                <c:pt idx="6858">
                  <c:v>4.3040000000000003</c:v>
                </c:pt>
                <c:pt idx="6859">
                  <c:v>4.3040000000000003</c:v>
                </c:pt>
                <c:pt idx="6860">
                  <c:v>4.3040000000000003</c:v>
                </c:pt>
                <c:pt idx="6861">
                  <c:v>4.3040000000000003</c:v>
                </c:pt>
                <c:pt idx="6862">
                  <c:v>4.3040000000000003</c:v>
                </c:pt>
                <c:pt idx="6863">
                  <c:v>4.3040000000000003</c:v>
                </c:pt>
                <c:pt idx="6864">
                  <c:v>4.3040000000000003</c:v>
                </c:pt>
                <c:pt idx="6865">
                  <c:v>4.3040000000000003</c:v>
                </c:pt>
                <c:pt idx="6866">
                  <c:v>4.3040000000000003</c:v>
                </c:pt>
                <c:pt idx="6867">
                  <c:v>4.3040000000000003</c:v>
                </c:pt>
                <c:pt idx="6868">
                  <c:v>4.3040000000000003</c:v>
                </c:pt>
                <c:pt idx="6869">
                  <c:v>4.3040000000000003</c:v>
                </c:pt>
                <c:pt idx="6870">
                  <c:v>4.3040000000000003</c:v>
                </c:pt>
                <c:pt idx="6871">
                  <c:v>4.3040000000000003</c:v>
                </c:pt>
                <c:pt idx="6872">
                  <c:v>4.3040000000000003</c:v>
                </c:pt>
                <c:pt idx="6873">
                  <c:v>4.3040000000000003</c:v>
                </c:pt>
                <c:pt idx="6874">
                  <c:v>4.3040000000000003</c:v>
                </c:pt>
                <c:pt idx="6875">
                  <c:v>4.3040000000000003</c:v>
                </c:pt>
                <c:pt idx="6876">
                  <c:v>4.3040000000000003</c:v>
                </c:pt>
                <c:pt idx="6877">
                  <c:v>4.3120000000000003</c:v>
                </c:pt>
                <c:pt idx="6878">
                  <c:v>4.3120000000000003</c:v>
                </c:pt>
                <c:pt idx="6879">
                  <c:v>4.3120000000000003</c:v>
                </c:pt>
                <c:pt idx="6880">
                  <c:v>4.3129999999999997</c:v>
                </c:pt>
                <c:pt idx="6881">
                  <c:v>4.3129999999999997</c:v>
                </c:pt>
                <c:pt idx="6882">
                  <c:v>4.3129999999999997</c:v>
                </c:pt>
                <c:pt idx="6883">
                  <c:v>4.3129999999999997</c:v>
                </c:pt>
                <c:pt idx="6884">
                  <c:v>4.3129999999999997</c:v>
                </c:pt>
                <c:pt idx="6885">
                  <c:v>4.3129999999999997</c:v>
                </c:pt>
                <c:pt idx="6886">
                  <c:v>4.3150000000000004</c:v>
                </c:pt>
                <c:pt idx="6887">
                  <c:v>4.3170000000000002</c:v>
                </c:pt>
                <c:pt idx="6888">
                  <c:v>4.319</c:v>
                </c:pt>
                <c:pt idx="6889">
                  <c:v>4.3209999999999997</c:v>
                </c:pt>
                <c:pt idx="6890">
                  <c:v>4.3209999999999997</c:v>
                </c:pt>
                <c:pt idx="6891">
                  <c:v>4.3220000000000001</c:v>
                </c:pt>
                <c:pt idx="6892">
                  <c:v>4.3230000000000004</c:v>
                </c:pt>
                <c:pt idx="6893">
                  <c:v>4.3230000000000004</c:v>
                </c:pt>
                <c:pt idx="6894">
                  <c:v>4.3239999999999998</c:v>
                </c:pt>
                <c:pt idx="6895">
                  <c:v>4.33</c:v>
                </c:pt>
                <c:pt idx="6896">
                  <c:v>4.33</c:v>
                </c:pt>
                <c:pt idx="6897">
                  <c:v>4.3319999999999999</c:v>
                </c:pt>
                <c:pt idx="6898">
                  <c:v>4.3319999999999999</c:v>
                </c:pt>
                <c:pt idx="6899">
                  <c:v>4.3319999999999999</c:v>
                </c:pt>
                <c:pt idx="6900">
                  <c:v>4.3319999999999999</c:v>
                </c:pt>
                <c:pt idx="6901">
                  <c:v>4.3319999999999999</c:v>
                </c:pt>
                <c:pt idx="6902">
                  <c:v>4.3319999999999999</c:v>
                </c:pt>
                <c:pt idx="6903">
                  <c:v>4.3319999999999999</c:v>
                </c:pt>
                <c:pt idx="6904">
                  <c:v>4.3319999999999999</c:v>
                </c:pt>
                <c:pt idx="6905">
                  <c:v>4.3319999999999999</c:v>
                </c:pt>
                <c:pt idx="6906">
                  <c:v>4.3319999999999999</c:v>
                </c:pt>
                <c:pt idx="6907">
                  <c:v>4.3319999999999999</c:v>
                </c:pt>
                <c:pt idx="6908">
                  <c:v>4.3330000000000002</c:v>
                </c:pt>
                <c:pt idx="6909">
                  <c:v>4.3380000000000001</c:v>
                </c:pt>
                <c:pt idx="6910">
                  <c:v>4.3380000000000001</c:v>
                </c:pt>
                <c:pt idx="6911">
                  <c:v>4.3380000000000001</c:v>
                </c:pt>
                <c:pt idx="6912">
                  <c:v>4.3380000000000001</c:v>
                </c:pt>
                <c:pt idx="6913">
                  <c:v>4.3380000000000001</c:v>
                </c:pt>
                <c:pt idx="6914">
                  <c:v>4.3410000000000002</c:v>
                </c:pt>
                <c:pt idx="6915">
                  <c:v>4.3410000000000002</c:v>
                </c:pt>
                <c:pt idx="6916">
                  <c:v>4.3410000000000002</c:v>
                </c:pt>
                <c:pt idx="6917">
                  <c:v>4.3410000000000002</c:v>
                </c:pt>
                <c:pt idx="6918">
                  <c:v>4.3410000000000002</c:v>
                </c:pt>
                <c:pt idx="6919">
                  <c:v>4.3410000000000002</c:v>
                </c:pt>
                <c:pt idx="6920">
                  <c:v>4.3410000000000002</c:v>
                </c:pt>
                <c:pt idx="6921">
                  <c:v>4.3410000000000002</c:v>
                </c:pt>
                <c:pt idx="6922">
                  <c:v>4.3410000000000002</c:v>
                </c:pt>
                <c:pt idx="6923">
                  <c:v>4.3410000000000002</c:v>
                </c:pt>
                <c:pt idx="6924">
                  <c:v>4.3410000000000002</c:v>
                </c:pt>
                <c:pt idx="6925">
                  <c:v>4.3410000000000002</c:v>
                </c:pt>
                <c:pt idx="6926">
                  <c:v>4.3410000000000002</c:v>
                </c:pt>
                <c:pt idx="6927">
                  <c:v>4.3410000000000002</c:v>
                </c:pt>
                <c:pt idx="6928">
                  <c:v>4.3410000000000002</c:v>
                </c:pt>
                <c:pt idx="6929">
                  <c:v>4.3410000000000002</c:v>
                </c:pt>
                <c:pt idx="6930">
                  <c:v>4.3410000000000002</c:v>
                </c:pt>
                <c:pt idx="6931">
                  <c:v>4.3410000000000002</c:v>
                </c:pt>
                <c:pt idx="6932">
                  <c:v>4.3410000000000002</c:v>
                </c:pt>
                <c:pt idx="6933">
                  <c:v>4.3410000000000002</c:v>
                </c:pt>
                <c:pt idx="6934">
                  <c:v>4.3410000000000002</c:v>
                </c:pt>
                <c:pt idx="6935">
                  <c:v>4.3410000000000002</c:v>
                </c:pt>
                <c:pt idx="6936">
                  <c:v>4.3410000000000002</c:v>
                </c:pt>
                <c:pt idx="6937">
                  <c:v>4.3410000000000002</c:v>
                </c:pt>
                <c:pt idx="6938">
                  <c:v>4.3410000000000002</c:v>
                </c:pt>
                <c:pt idx="6939">
                  <c:v>4.3410000000000002</c:v>
                </c:pt>
                <c:pt idx="6940">
                  <c:v>4.3410000000000002</c:v>
                </c:pt>
                <c:pt idx="6941">
                  <c:v>4.3449999999999998</c:v>
                </c:pt>
                <c:pt idx="6942">
                  <c:v>4.3470000000000004</c:v>
                </c:pt>
                <c:pt idx="6943">
                  <c:v>4.3470000000000004</c:v>
                </c:pt>
                <c:pt idx="6944">
                  <c:v>4.3470000000000004</c:v>
                </c:pt>
                <c:pt idx="6945">
                  <c:v>4.3470000000000004</c:v>
                </c:pt>
                <c:pt idx="6946">
                  <c:v>4.3470000000000004</c:v>
                </c:pt>
                <c:pt idx="6947">
                  <c:v>4.3470000000000004</c:v>
                </c:pt>
                <c:pt idx="6948">
                  <c:v>4.3470000000000004</c:v>
                </c:pt>
                <c:pt idx="6949">
                  <c:v>4.3470000000000004</c:v>
                </c:pt>
                <c:pt idx="6950">
                  <c:v>4.3470000000000004</c:v>
                </c:pt>
                <c:pt idx="6951">
                  <c:v>4.3470000000000004</c:v>
                </c:pt>
                <c:pt idx="6952">
                  <c:v>4.3470000000000004</c:v>
                </c:pt>
                <c:pt idx="6953">
                  <c:v>4.3470000000000004</c:v>
                </c:pt>
                <c:pt idx="6954">
                  <c:v>4.3470000000000004</c:v>
                </c:pt>
                <c:pt idx="6955">
                  <c:v>4.3470000000000004</c:v>
                </c:pt>
                <c:pt idx="6956">
                  <c:v>4.3470000000000004</c:v>
                </c:pt>
                <c:pt idx="6957">
                  <c:v>4.3479999999999999</c:v>
                </c:pt>
                <c:pt idx="6958">
                  <c:v>4.3499999999999996</c:v>
                </c:pt>
                <c:pt idx="6959">
                  <c:v>4.3499999999999996</c:v>
                </c:pt>
                <c:pt idx="6960">
                  <c:v>4.3499999999999996</c:v>
                </c:pt>
                <c:pt idx="6961">
                  <c:v>4.3499999999999996</c:v>
                </c:pt>
                <c:pt idx="6962">
                  <c:v>4.3499999999999996</c:v>
                </c:pt>
                <c:pt idx="6963">
                  <c:v>4.3499999999999996</c:v>
                </c:pt>
                <c:pt idx="6964">
                  <c:v>4.3499999999999996</c:v>
                </c:pt>
                <c:pt idx="6965">
                  <c:v>4.3499999999999996</c:v>
                </c:pt>
                <c:pt idx="6966">
                  <c:v>4.3499999999999996</c:v>
                </c:pt>
                <c:pt idx="6967">
                  <c:v>4.3499999999999996</c:v>
                </c:pt>
                <c:pt idx="6968">
                  <c:v>4.3499999999999996</c:v>
                </c:pt>
                <c:pt idx="6969">
                  <c:v>4.3499999999999996</c:v>
                </c:pt>
                <c:pt idx="6970">
                  <c:v>4.3499999999999996</c:v>
                </c:pt>
                <c:pt idx="6971">
                  <c:v>4.3499999999999996</c:v>
                </c:pt>
                <c:pt idx="6972">
                  <c:v>4.3499999999999996</c:v>
                </c:pt>
                <c:pt idx="6973">
                  <c:v>4.3499999999999996</c:v>
                </c:pt>
                <c:pt idx="6974">
                  <c:v>4.3499999999999996</c:v>
                </c:pt>
                <c:pt idx="6975">
                  <c:v>4.3499999999999996</c:v>
                </c:pt>
                <c:pt idx="6976">
                  <c:v>4.3499999999999996</c:v>
                </c:pt>
                <c:pt idx="6977">
                  <c:v>4.3499999999999996</c:v>
                </c:pt>
                <c:pt idx="6978">
                  <c:v>4.3499999999999996</c:v>
                </c:pt>
                <c:pt idx="6979">
                  <c:v>4.3499999999999996</c:v>
                </c:pt>
                <c:pt idx="6980">
                  <c:v>4.3499999999999996</c:v>
                </c:pt>
                <c:pt idx="6981">
                  <c:v>4.3499999999999996</c:v>
                </c:pt>
                <c:pt idx="6982">
                  <c:v>4.3499999999999996</c:v>
                </c:pt>
                <c:pt idx="6983">
                  <c:v>4.3499999999999996</c:v>
                </c:pt>
                <c:pt idx="6984">
                  <c:v>4.3499999999999996</c:v>
                </c:pt>
                <c:pt idx="6985">
                  <c:v>4.3499999999999996</c:v>
                </c:pt>
                <c:pt idx="6986">
                  <c:v>4.3499999999999996</c:v>
                </c:pt>
                <c:pt idx="6987">
                  <c:v>4.3499999999999996</c:v>
                </c:pt>
                <c:pt idx="6988">
                  <c:v>4.3499999999999996</c:v>
                </c:pt>
                <c:pt idx="6989">
                  <c:v>4.3499999999999996</c:v>
                </c:pt>
                <c:pt idx="6990">
                  <c:v>4.3499999999999996</c:v>
                </c:pt>
                <c:pt idx="6991">
                  <c:v>4.3499999999999996</c:v>
                </c:pt>
                <c:pt idx="6992">
                  <c:v>4.3499999999999996</c:v>
                </c:pt>
                <c:pt idx="6993">
                  <c:v>4.3499999999999996</c:v>
                </c:pt>
                <c:pt idx="6994">
                  <c:v>4.3499999999999996</c:v>
                </c:pt>
                <c:pt idx="6995">
                  <c:v>4.3499999999999996</c:v>
                </c:pt>
                <c:pt idx="6996">
                  <c:v>4.3499999999999996</c:v>
                </c:pt>
                <c:pt idx="6997">
                  <c:v>4.3499999999999996</c:v>
                </c:pt>
                <c:pt idx="6998">
                  <c:v>4.3499999999999996</c:v>
                </c:pt>
                <c:pt idx="6999">
                  <c:v>4.3499999999999996</c:v>
                </c:pt>
                <c:pt idx="7000">
                  <c:v>4.351</c:v>
                </c:pt>
                <c:pt idx="7001">
                  <c:v>4.351</c:v>
                </c:pt>
                <c:pt idx="7002">
                  <c:v>4.351</c:v>
                </c:pt>
                <c:pt idx="7003">
                  <c:v>4.351</c:v>
                </c:pt>
                <c:pt idx="7004">
                  <c:v>4.3520000000000003</c:v>
                </c:pt>
                <c:pt idx="7005">
                  <c:v>4.3550000000000004</c:v>
                </c:pt>
                <c:pt idx="7006">
                  <c:v>4.3550000000000004</c:v>
                </c:pt>
                <c:pt idx="7007">
                  <c:v>4.3550000000000004</c:v>
                </c:pt>
                <c:pt idx="7008">
                  <c:v>4.3550000000000004</c:v>
                </c:pt>
                <c:pt idx="7009">
                  <c:v>4.3550000000000004</c:v>
                </c:pt>
                <c:pt idx="7010">
                  <c:v>4.3550000000000004</c:v>
                </c:pt>
                <c:pt idx="7011">
                  <c:v>4.3550000000000004</c:v>
                </c:pt>
                <c:pt idx="7012">
                  <c:v>4.3550000000000004</c:v>
                </c:pt>
                <c:pt idx="7013">
                  <c:v>4.3550000000000004</c:v>
                </c:pt>
                <c:pt idx="7014">
                  <c:v>4.3550000000000004</c:v>
                </c:pt>
                <c:pt idx="7015">
                  <c:v>4.3550000000000004</c:v>
                </c:pt>
                <c:pt idx="7016">
                  <c:v>4.3550000000000004</c:v>
                </c:pt>
                <c:pt idx="7017">
                  <c:v>4.3550000000000004</c:v>
                </c:pt>
                <c:pt idx="7018">
                  <c:v>4.3550000000000004</c:v>
                </c:pt>
                <c:pt idx="7019">
                  <c:v>4.3550000000000004</c:v>
                </c:pt>
                <c:pt idx="7020">
                  <c:v>4.3550000000000004</c:v>
                </c:pt>
                <c:pt idx="7021">
                  <c:v>4.3550000000000004</c:v>
                </c:pt>
                <c:pt idx="7022">
                  <c:v>4.3550000000000004</c:v>
                </c:pt>
                <c:pt idx="7023">
                  <c:v>4.3550000000000004</c:v>
                </c:pt>
                <c:pt idx="7024">
                  <c:v>4.3550000000000004</c:v>
                </c:pt>
                <c:pt idx="7025">
                  <c:v>4.3550000000000004</c:v>
                </c:pt>
                <c:pt idx="7026">
                  <c:v>4.3550000000000004</c:v>
                </c:pt>
                <c:pt idx="7027">
                  <c:v>4.3550000000000004</c:v>
                </c:pt>
                <c:pt idx="7028">
                  <c:v>4.3550000000000004</c:v>
                </c:pt>
                <c:pt idx="7029">
                  <c:v>4.3550000000000004</c:v>
                </c:pt>
                <c:pt idx="7030">
                  <c:v>4.3550000000000004</c:v>
                </c:pt>
                <c:pt idx="7031">
                  <c:v>4.3550000000000004</c:v>
                </c:pt>
                <c:pt idx="7032">
                  <c:v>4.3550000000000004</c:v>
                </c:pt>
                <c:pt idx="7033">
                  <c:v>4.3550000000000004</c:v>
                </c:pt>
                <c:pt idx="7034">
                  <c:v>4.3550000000000004</c:v>
                </c:pt>
                <c:pt idx="7035">
                  <c:v>4.3550000000000004</c:v>
                </c:pt>
                <c:pt idx="7036">
                  <c:v>4.3550000000000004</c:v>
                </c:pt>
                <c:pt idx="7037">
                  <c:v>4.3550000000000004</c:v>
                </c:pt>
                <c:pt idx="7038">
                  <c:v>4.3559999999999999</c:v>
                </c:pt>
                <c:pt idx="7039">
                  <c:v>4.3559999999999999</c:v>
                </c:pt>
                <c:pt idx="7040">
                  <c:v>4.3559999999999999</c:v>
                </c:pt>
                <c:pt idx="7041">
                  <c:v>4.3559999999999999</c:v>
                </c:pt>
                <c:pt idx="7042">
                  <c:v>4.3559999999999999</c:v>
                </c:pt>
                <c:pt idx="7043">
                  <c:v>4.3559999999999999</c:v>
                </c:pt>
                <c:pt idx="7044">
                  <c:v>4.3559999999999999</c:v>
                </c:pt>
                <c:pt idx="7045">
                  <c:v>4.3570000000000002</c:v>
                </c:pt>
                <c:pt idx="7046">
                  <c:v>4.3600000000000003</c:v>
                </c:pt>
                <c:pt idx="7047">
                  <c:v>4.3600000000000003</c:v>
                </c:pt>
                <c:pt idx="7048">
                  <c:v>4.3600000000000003</c:v>
                </c:pt>
                <c:pt idx="7049">
                  <c:v>4.3600000000000003</c:v>
                </c:pt>
                <c:pt idx="7050">
                  <c:v>4.3600000000000003</c:v>
                </c:pt>
                <c:pt idx="7051">
                  <c:v>4.3600000000000003</c:v>
                </c:pt>
                <c:pt idx="7052">
                  <c:v>4.3600000000000003</c:v>
                </c:pt>
                <c:pt idx="7053">
                  <c:v>4.3600000000000003</c:v>
                </c:pt>
                <c:pt idx="7054">
                  <c:v>4.3600000000000003</c:v>
                </c:pt>
                <c:pt idx="7055">
                  <c:v>4.3600000000000003</c:v>
                </c:pt>
                <c:pt idx="7056">
                  <c:v>4.3600000000000003</c:v>
                </c:pt>
                <c:pt idx="7057">
                  <c:v>4.3600000000000003</c:v>
                </c:pt>
                <c:pt idx="7058">
                  <c:v>4.3600000000000003</c:v>
                </c:pt>
                <c:pt idx="7059">
                  <c:v>4.3600000000000003</c:v>
                </c:pt>
                <c:pt idx="7060">
                  <c:v>4.3600000000000003</c:v>
                </c:pt>
                <c:pt idx="7061">
                  <c:v>4.3600000000000003</c:v>
                </c:pt>
                <c:pt idx="7062">
                  <c:v>4.3600000000000003</c:v>
                </c:pt>
                <c:pt idx="7063">
                  <c:v>4.3600000000000003</c:v>
                </c:pt>
                <c:pt idx="7064">
                  <c:v>4.3609999999999998</c:v>
                </c:pt>
                <c:pt idx="7065">
                  <c:v>4.3620000000000001</c:v>
                </c:pt>
                <c:pt idx="7066">
                  <c:v>4.3639999999999999</c:v>
                </c:pt>
                <c:pt idx="7067">
                  <c:v>4.3639999999999999</c:v>
                </c:pt>
                <c:pt idx="7068">
                  <c:v>4.3639999999999999</c:v>
                </c:pt>
                <c:pt idx="7069">
                  <c:v>4.3639999999999999</c:v>
                </c:pt>
                <c:pt idx="7070">
                  <c:v>4.3639999999999999</c:v>
                </c:pt>
                <c:pt idx="7071">
                  <c:v>4.3639999999999999</c:v>
                </c:pt>
                <c:pt idx="7072">
                  <c:v>4.3639999999999999</c:v>
                </c:pt>
                <c:pt idx="7073">
                  <c:v>4.3639999999999999</c:v>
                </c:pt>
                <c:pt idx="7074">
                  <c:v>4.3639999999999999</c:v>
                </c:pt>
                <c:pt idx="7075">
                  <c:v>4.3639999999999999</c:v>
                </c:pt>
                <c:pt idx="7076">
                  <c:v>4.3639999999999999</c:v>
                </c:pt>
                <c:pt idx="7077">
                  <c:v>4.3639999999999999</c:v>
                </c:pt>
                <c:pt idx="7078">
                  <c:v>4.3639999999999999</c:v>
                </c:pt>
                <c:pt idx="7079">
                  <c:v>4.3650000000000002</c:v>
                </c:pt>
                <c:pt idx="7080">
                  <c:v>4.3650000000000002</c:v>
                </c:pt>
                <c:pt idx="7081">
                  <c:v>4.3680000000000003</c:v>
                </c:pt>
                <c:pt idx="7082">
                  <c:v>4.3689999999999998</c:v>
                </c:pt>
                <c:pt idx="7083">
                  <c:v>4.3689999999999998</c:v>
                </c:pt>
                <c:pt idx="7084">
                  <c:v>4.3689999999999998</c:v>
                </c:pt>
                <c:pt idx="7085">
                  <c:v>4.3689999999999998</c:v>
                </c:pt>
                <c:pt idx="7086">
                  <c:v>4.3689999999999998</c:v>
                </c:pt>
                <c:pt idx="7087">
                  <c:v>4.3689999999999998</c:v>
                </c:pt>
                <c:pt idx="7088">
                  <c:v>4.3689999999999998</c:v>
                </c:pt>
                <c:pt idx="7089">
                  <c:v>4.3689999999999998</c:v>
                </c:pt>
                <c:pt idx="7090">
                  <c:v>4.3689999999999998</c:v>
                </c:pt>
                <c:pt idx="7091">
                  <c:v>4.3689999999999998</c:v>
                </c:pt>
                <c:pt idx="7092">
                  <c:v>4.3689999999999998</c:v>
                </c:pt>
                <c:pt idx="7093">
                  <c:v>4.3689999999999998</c:v>
                </c:pt>
                <c:pt idx="7094">
                  <c:v>4.3689999999999998</c:v>
                </c:pt>
                <c:pt idx="7095">
                  <c:v>4.37</c:v>
                </c:pt>
                <c:pt idx="7096">
                  <c:v>4.37</c:v>
                </c:pt>
                <c:pt idx="7097">
                  <c:v>4.37</c:v>
                </c:pt>
                <c:pt idx="7098">
                  <c:v>4.3730000000000002</c:v>
                </c:pt>
                <c:pt idx="7099">
                  <c:v>4.3730000000000002</c:v>
                </c:pt>
                <c:pt idx="7100">
                  <c:v>4.3730000000000002</c:v>
                </c:pt>
                <c:pt idx="7101">
                  <c:v>4.3730000000000002</c:v>
                </c:pt>
                <c:pt idx="7102">
                  <c:v>4.3760000000000003</c:v>
                </c:pt>
                <c:pt idx="7103">
                  <c:v>4.3789999999999996</c:v>
                </c:pt>
                <c:pt idx="7104">
                  <c:v>4.3789999999999996</c:v>
                </c:pt>
                <c:pt idx="7105">
                  <c:v>4.3810000000000002</c:v>
                </c:pt>
                <c:pt idx="7106">
                  <c:v>4.3810000000000002</c:v>
                </c:pt>
                <c:pt idx="7107">
                  <c:v>4.383</c:v>
                </c:pt>
                <c:pt idx="7108">
                  <c:v>4.3879999999999999</c:v>
                </c:pt>
                <c:pt idx="7109">
                  <c:v>4.3879999999999999</c:v>
                </c:pt>
                <c:pt idx="7110">
                  <c:v>4.3879999999999999</c:v>
                </c:pt>
                <c:pt idx="7111">
                  <c:v>4.3890000000000002</c:v>
                </c:pt>
                <c:pt idx="7112">
                  <c:v>4.3890000000000002</c:v>
                </c:pt>
                <c:pt idx="7113">
                  <c:v>4.3890000000000002</c:v>
                </c:pt>
                <c:pt idx="7114">
                  <c:v>4.3899999999999997</c:v>
                </c:pt>
                <c:pt idx="7115">
                  <c:v>4.3899999999999997</c:v>
                </c:pt>
                <c:pt idx="7116">
                  <c:v>4.3899999999999997</c:v>
                </c:pt>
                <c:pt idx="7117">
                  <c:v>4.3920000000000003</c:v>
                </c:pt>
                <c:pt idx="7118">
                  <c:v>4.3979999999999997</c:v>
                </c:pt>
                <c:pt idx="7119">
                  <c:v>4.3979999999999997</c:v>
                </c:pt>
                <c:pt idx="7120">
                  <c:v>4.3979999999999997</c:v>
                </c:pt>
                <c:pt idx="7121">
                  <c:v>4.3979999999999997</c:v>
                </c:pt>
                <c:pt idx="7122">
                  <c:v>4.3979999999999997</c:v>
                </c:pt>
                <c:pt idx="7123">
                  <c:v>4.3979999999999997</c:v>
                </c:pt>
                <c:pt idx="7124">
                  <c:v>4.3979999999999997</c:v>
                </c:pt>
                <c:pt idx="7125">
                  <c:v>4.399</c:v>
                </c:pt>
                <c:pt idx="7126">
                  <c:v>4.399</c:v>
                </c:pt>
                <c:pt idx="7127">
                  <c:v>4.399</c:v>
                </c:pt>
                <c:pt idx="7128">
                  <c:v>4.399</c:v>
                </c:pt>
                <c:pt idx="7129">
                  <c:v>4.399</c:v>
                </c:pt>
                <c:pt idx="7130">
                  <c:v>4.399</c:v>
                </c:pt>
                <c:pt idx="7131">
                  <c:v>4.399</c:v>
                </c:pt>
                <c:pt idx="7132">
                  <c:v>4.399</c:v>
                </c:pt>
                <c:pt idx="7133">
                  <c:v>4.399</c:v>
                </c:pt>
                <c:pt idx="7134">
                  <c:v>4.399</c:v>
                </c:pt>
                <c:pt idx="7135">
                  <c:v>4.4000000000000004</c:v>
                </c:pt>
                <c:pt idx="7136">
                  <c:v>4.407</c:v>
                </c:pt>
                <c:pt idx="7137">
                  <c:v>4.407</c:v>
                </c:pt>
                <c:pt idx="7138">
                  <c:v>4.407</c:v>
                </c:pt>
                <c:pt idx="7139">
                  <c:v>4.407</c:v>
                </c:pt>
                <c:pt idx="7140">
                  <c:v>4.407</c:v>
                </c:pt>
                <c:pt idx="7141">
                  <c:v>4.407</c:v>
                </c:pt>
                <c:pt idx="7142">
                  <c:v>4.407</c:v>
                </c:pt>
                <c:pt idx="7143">
                  <c:v>4.407</c:v>
                </c:pt>
                <c:pt idx="7144">
                  <c:v>4.407</c:v>
                </c:pt>
                <c:pt idx="7145">
                  <c:v>4.407</c:v>
                </c:pt>
                <c:pt idx="7146">
                  <c:v>4.407</c:v>
                </c:pt>
                <c:pt idx="7147">
                  <c:v>4.407</c:v>
                </c:pt>
                <c:pt idx="7148">
                  <c:v>4.407</c:v>
                </c:pt>
                <c:pt idx="7149">
                  <c:v>4.407</c:v>
                </c:pt>
                <c:pt idx="7150">
                  <c:v>4.407</c:v>
                </c:pt>
                <c:pt idx="7151">
                  <c:v>4.407</c:v>
                </c:pt>
                <c:pt idx="7152">
                  <c:v>4.407</c:v>
                </c:pt>
                <c:pt idx="7153">
                  <c:v>4.407</c:v>
                </c:pt>
                <c:pt idx="7154">
                  <c:v>4.407</c:v>
                </c:pt>
                <c:pt idx="7155">
                  <c:v>4.407</c:v>
                </c:pt>
                <c:pt idx="7156">
                  <c:v>4.407</c:v>
                </c:pt>
                <c:pt idx="7157">
                  <c:v>4.407</c:v>
                </c:pt>
                <c:pt idx="7158">
                  <c:v>4.407</c:v>
                </c:pt>
                <c:pt idx="7159">
                  <c:v>4.407</c:v>
                </c:pt>
                <c:pt idx="7160">
                  <c:v>4.407</c:v>
                </c:pt>
                <c:pt idx="7161">
                  <c:v>4.407</c:v>
                </c:pt>
                <c:pt idx="7162">
                  <c:v>4.407</c:v>
                </c:pt>
                <c:pt idx="7163">
                  <c:v>4.407</c:v>
                </c:pt>
                <c:pt idx="7164">
                  <c:v>4.407</c:v>
                </c:pt>
                <c:pt idx="7165">
                  <c:v>4.407</c:v>
                </c:pt>
                <c:pt idx="7166">
                  <c:v>4.407</c:v>
                </c:pt>
                <c:pt idx="7167">
                  <c:v>4.407</c:v>
                </c:pt>
                <c:pt idx="7168">
                  <c:v>4.407</c:v>
                </c:pt>
                <c:pt idx="7169">
                  <c:v>4.407</c:v>
                </c:pt>
                <c:pt idx="7170">
                  <c:v>4.407</c:v>
                </c:pt>
                <c:pt idx="7171">
                  <c:v>4.407</c:v>
                </c:pt>
                <c:pt idx="7172">
                  <c:v>4.407</c:v>
                </c:pt>
                <c:pt idx="7173">
                  <c:v>4.407</c:v>
                </c:pt>
                <c:pt idx="7174">
                  <c:v>4.407</c:v>
                </c:pt>
                <c:pt idx="7175">
                  <c:v>4.407</c:v>
                </c:pt>
                <c:pt idx="7176">
                  <c:v>4.407</c:v>
                </c:pt>
                <c:pt idx="7177">
                  <c:v>4.407</c:v>
                </c:pt>
                <c:pt idx="7178">
                  <c:v>4.407</c:v>
                </c:pt>
                <c:pt idx="7179">
                  <c:v>4.407</c:v>
                </c:pt>
                <c:pt idx="7180">
                  <c:v>4.407</c:v>
                </c:pt>
                <c:pt idx="7181">
                  <c:v>4.407</c:v>
                </c:pt>
                <c:pt idx="7182">
                  <c:v>4.4080000000000004</c:v>
                </c:pt>
                <c:pt idx="7183">
                  <c:v>4.4080000000000004</c:v>
                </c:pt>
                <c:pt idx="7184">
                  <c:v>4.41</c:v>
                </c:pt>
                <c:pt idx="7185">
                  <c:v>4.41</c:v>
                </c:pt>
                <c:pt idx="7186">
                  <c:v>4.4160000000000004</c:v>
                </c:pt>
                <c:pt idx="7187">
                  <c:v>4.4160000000000004</c:v>
                </c:pt>
                <c:pt idx="7188">
                  <c:v>4.4160000000000004</c:v>
                </c:pt>
                <c:pt idx="7189">
                  <c:v>4.4160000000000004</c:v>
                </c:pt>
                <c:pt idx="7190">
                  <c:v>4.4160000000000004</c:v>
                </c:pt>
                <c:pt idx="7191">
                  <c:v>4.4160000000000004</c:v>
                </c:pt>
                <c:pt idx="7192">
                  <c:v>4.4160000000000004</c:v>
                </c:pt>
                <c:pt idx="7193">
                  <c:v>4.4160000000000004</c:v>
                </c:pt>
                <c:pt idx="7194">
                  <c:v>4.4160000000000004</c:v>
                </c:pt>
                <c:pt idx="7195">
                  <c:v>4.4160000000000004</c:v>
                </c:pt>
                <c:pt idx="7196">
                  <c:v>4.4160000000000004</c:v>
                </c:pt>
                <c:pt idx="7197">
                  <c:v>4.4160000000000004</c:v>
                </c:pt>
                <c:pt idx="7198">
                  <c:v>4.4160000000000004</c:v>
                </c:pt>
                <c:pt idx="7199">
                  <c:v>4.4180000000000001</c:v>
                </c:pt>
                <c:pt idx="7200">
                  <c:v>4.4249999999999998</c:v>
                </c:pt>
                <c:pt idx="7201">
                  <c:v>4.4249999999999998</c:v>
                </c:pt>
                <c:pt idx="7202">
                  <c:v>4.4249999999999998</c:v>
                </c:pt>
                <c:pt idx="7203">
                  <c:v>4.4260000000000002</c:v>
                </c:pt>
                <c:pt idx="7204">
                  <c:v>4.4260000000000002</c:v>
                </c:pt>
                <c:pt idx="7205">
                  <c:v>4.4260000000000002</c:v>
                </c:pt>
                <c:pt idx="7206">
                  <c:v>4.4260000000000002</c:v>
                </c:pt>
                <c:pt idx="7207">
                  <c:v>4.4260000000000002</c:v>
                </c:pt>
                <c:pt idx="7208">
                  <c:v>4.4260000000000002</c:v>
                </c:pt>
                <c:pt idx="7209">
                  <c:v>4.4290000000000003</c:v>
                </c:pt>
                <c:pt idx="7210">
                  <c:v>4.4320000000000004</c:v>
                </c:pt>
                <c:pt idx="7211">
                  <c:v>4.4329999999999998</c:v>
                </c:pt>
                <c:pt idx="7212">
                  <c:v>4.4349999999999996</c:v>
                </c:pt>
                <c:pt idx="7213">
                  <c:v>4.4349999999999996</c:v>
                </c:pt>
                <c:pt idx="7214">
                  <c:v>4.4349999999999996</c:v>
                </c:pt>
                <c:pt idx="7215">
                  <c:v>4.4359999999999999</c:v>
                </c:pt>
                <c:pt idx="7216">
                  <c:v>4.4429999999999996</c:v>
                </c:pt>
                <c:pt idx="7217">
                  <c:v>4.4429999999999996</c:v>
                </c:pt>
                <c:pt idx="7218">
                  <c:v>4.4450000000000003</c:v>
                </c:pt>
                <c:pt idx="7219">
                  <c:v>4.4450000000000003</c:v>
                </c:pt>
                <c:pt idx="7220">
                  <c:v>4.4450000000000003</c:v>
                </c:pt>
                <c:pt idx="7221">
                  <c:v>4.4509999999999996</c:v>
                </c:pt>
                <c:pt idx="7222">
                  <c:v>4.4509999999999996</c:v>
                </c:pt>
                <c:pt idx="7223">
                  <c:v>4.4509999999999996</c:v>
                </c:pt>
                <c:pt idx="7224">
                  <c:v>4.4509999999999996</c:v>
                </c:pt>
                <c:pt idx="7225">
                  <c:v>4.4509999999999996</c:v>
                </c:pt>
                <c:pt idx="7226">
                  <c:v>4.4509999999999996</c:v>
                </c:pt>
                <c:pt idx="7227">
                  <c:v>4.4509999999999996</c:v>
                </c:pt>
                <c:pt idx="7228">
                  <c:v>4.4509999999999996</c:v>
                </c:pt>
                <c:pt idx="7229">
                  <c:v>4.4509999999999996</c:v>
                </c:pt>
                <c:pt idx="7230">
                  <c:v>4.452</c:v>
                </c:pt>
                <c:pt idx="7231">
                  <c:v>4.4530000000000003</c:v>
                </c:pt>
                <c:pt idx="7232">
                  <c:v>4.4539999999999997</c:v>
                </c:pt>
                <c:pt idx="7233">
                  <c:v>4.4539999999999997</c:v>
                </c:pt>
                <c:pt idx="7234">
                  <c:v>4.4539999999999997</c:v>
                </c:pt>
                <c:pt idx="7235">
                  <c:v>4.4539999999999997</c:v>
                </c:pt>
                <c:pt idx="7236">
                  <c:v>4.4539999999999997</c:v>
                </c:pt>
                <c:pt idx="7237">
                  <c:v>4.4539999999999997</c:v>
                </c:pt>
                <c:pt idx="7238">
                  <c:v>4.4539999999999997</c:v>
                </c:pt>
                <c:pt idx="7239">
                  <c:v>4.4550000000000001</c:v>
                </c:pt>
                <c:pt idx="7240">
                  <c:v>4.4550000000000001</c:v>
                </c:pt>
                <c:pt idx="7241">
                  <c:v>4.4569999999999999</c:v>
                </c:pt>
                <c:pt idx="7242">
                  <c:v>4.4589999999999996</c:v>
                </c:pt>
                <c:pt idx="7243">
                  <c:v>4.4589999999999996</c:v>
                </c:pt>
                <c:pt idx="7244">
                  <c:v>4.4589999999999996</c:v>
                </c:pt>
                <c:pt idx="7245">
                  <c:v>4.4589999999999996</c:v>
                </c:pt>
                <c:pt idx="7246">
                  <c:v>4.4589999999999996</c:v>
                </c:pt>
                <c:pt idx="7247">
                  <c:v>4.4589999999999996</c:v>
                </c:pt>
                <c:pt idx="7248">
                  <c:v>4.4589999999999996</c:v>
                </c:pt>
                <c:pt idx="7249">
                  <c:v>4.4589999999999996</c:v>
                </c:pt>
                <c:pt idx="7250">
                  <c:v>4.4589999999999996</c:v>
                </c:pt>
                <c:pt idx="7251">
                  <c:v>4.4589999999999996</c:v>
                </c:pt>
                <c:pt idx="7252">
                  <c:v>4.4589999999999996</c:v>
                </c:pt>
                <c:pt idx="7253">
                  <c:v>4.4589999999999996</c:v>
                </c:pt>
                <c:pt idx="7254">
                  <c:v>4.4589999999999996</c:v>
                </c:pt>
                <c:pt idx="7255">
                  <c:v>4.4589999999999996</c:v>
                </c:pt>
                <c:pt idx="7256">
                  <c:v>4.4589999999999996</c:v>
                </c:pt>
                <c:pt idx="7257">
                  <c:v>4.4589999999999996</c:v>
                </c:pt>
                <c:pt idx="7258">
                  <c:v>4.4589999999999996</c:v>
                </c:pt>
                <c:pt idx="7259">
                  <c:v>4.4589999999999996</c:v>
                </c:pt>
                <c:pt idx="7260">
                  <c:v>4.4589999999999996</c:v>
                </c:pt>
                <c:pt idx="7261">
                  <c:v>4.4589999999999996</c:v>
                </c:pt>
                <c:pt idx="7262">
                  <c:v>4.4589999999999996</c:v>
                </c:pt>
                <c:pt idx="7263">
                  <c:v>4.46</c:v>
                </c:pt>
                <c:pt idx="7264">
                  <c:v>4.46</c:v>
                </c:pt>
                <c:pt idx="7265">
                  <c:v>4.46</c:v>
                </c:pt>
                <c:pt idx="7266">
                  <c:v>4.46</c:v>
                </c:pt>
                <c:pt idx="7267">
                  <c:v>4.4610000000000003</c:v>
                </c:pt>
                <c:pt idx="7268">
                  <c:v>4.4640000000000004</c:v>
                </c:pt>
                <c:pt idx="7269">
                  <c:v>4.4640000000000004</c:v>
                </c:pt>
                <c:pt idx="7270">
                  <c:v>4.4640000000000004</c:v>
                </c:pt>
                <c:pt idx="7271">
                  <c:v>4.4640000000000004</c:v>
                </c:pt>
                <c:pt idx="7272">
                  <c:v>4.4640000000000004</c:v>
                </c:pt>
                <c:pt idx="7273">
                  <c:v>4.4640000000000004</c:v>
                </c:pt>
                <c:pt idx="7274">
                  <c:v>4.4640000000000004</c:v>
                </c:pt>
                <c:pt idx="7275">
                  <c:v>4.4640000000000004</c:v>
                </c:pt>
                <c:pt idx="7276">
                  <c:v>4.4640000000000004</c:v>
                </c:pt>
                <c:pt idx="7277">
                  <c:v>4.4640000000000004</c:v>
                </c:pt>
                <c:pt idx="7278">
                  <c:v>4.4640000000000004</c:v>
                </c:pt>
                <c:pt idx="7279">
                  <c:v>4.4640000000000004</c:v>
                </c:pt>
                <c:pt idx="7280">
                  <c:v>4.4640000000000004</c:v>
                </c:pt>
                <c:pt idx="7281">
                  <c:v>4.4640000000000004</c:v>
                </c:pt>
                <c:pt idx="7282">
                  <c:v>4.4640000000000004</c:v>
                </c:pt>
                <c:pt idx="7283">
                  <c:v>4.4640000000000004</c:v>
                </c:pt>
                <c:pt idx="7284">
                  <c:v>4.4640000000000004</c:v>
                </c:pt>
                <c:pt idx="7285">
                  <c:v>4.4640000000000004</c:v>
                </c:pt>
                <c:pt idx="7286">
                  <c:v>4.4640000000000004</c:v>
                </c:pt>
                <c:pt idx="7287">
                  <c:v>4.4640000000000004</c:v>
                </c:pt>
                <c:pt idx="7288">
                  <c:v>4.4640000000000004</c:v>
                </c:pt>
                <c:pt idx="7289">
                  <c:v>4.4669999999999996</c:v>
                </c:pt>
                <c:pt idx="7290">
                  <c:v>4.468</c:v>
                </c:pt>
                <c:pt idx="7291">
                  <c:v>4.468</c:v>
                </c:pt>
                <c:pt idx="7292">
                  <c:v>4.468</c:v>
                </c:pt>
                <c:pt idx="7293">
                  <c:v>4.468</c:v>
                </c:pt>
                <c:pt idx="7294">
                  <c:v>4.468</c:v>
                </c:pt>
                <c:pt idx="7295">
                  <c:v>4.468</c:v>
                </c:pt>
                <c:pt idx="7296">
                  <c:v>4.468</c:v>
                </c:pt>
                <c:pt idx="7297">
                  <c:v>4.468</c:v>
                </c:pt>
                <c:pt idx="7298">
                  <c:v>4.468</c:v>
                </c:pt>
                <c:pt idx="7299">
                  <c:v>4.4690000000000003</c:v>
                </c:pt>
                <c:pt idx="7300">
                  <c:v>4.4690000000000003</c:v>
                </c:pt>
                <c:pt idx="7301">
                  <c:v>4.4729999999999999</c:v>
                </c:pt>
                <c:pt idx="7302">
                  <c:v>4.4729999999999999</c:v>
                </c:pt>
                <c:pt idx="7303">
                  <c:v>4.4729999999999999</c:v>
                </c:pt>
                <c:pt idx="7304">
                  <c:v>4.4729999999999999</c:v>
                </c:pt>
                <c:pt idx="7305">
                  <c:v>4.4729999999999999</c:v>
                </c:pt>
                <c:pt idx="7306">
                  <c:v>4.4729999999999999</c:v>
                </c:pt>
                <c:pt idx="7307">
                  <c:v>4.4740000000000002</c:v>
                </c:pt>
                <c:pt idx="7308">
                  <c:v>4.4740000000000002</c:v>
                </c:pt>
                <c:pt idx="7309">
                  <c:v>4.4740000000000002</c:v>
                </c:pt>
                <c:pt idx="7310">
                  <c:v>4.4770000000000003</c:v>
                </c:pt>
                <c:pt idx="7311">
                  <c:v>4.4770000000000003</c:v>
                </c:pt>
                <c:pt idx="7312">
                  <c:v>4.4770000000000003</c:v>
                </c:pt>
                <c:pt idx="7313">
                  <c:v>4.4770000000000003</c:v>
                </c:pt>
                <c:pt idx="7314">
                  <c:v>4.4790000000000001</c:v>
                </c:pt>
                <c:pt idx="7315">
                  <c:v>4.4829999999999997</c:v>
                </c:pt>
                <c:pt idx="7316">
                  <c:v>4.4829999999999997</c:v>
                </c:pt>
                <c:pt idx="7317">
                  <c:v>4.4829999999999997</c:v>
                </c:pt>
                <c:pt idx="7318">
                  <c:v>4.4829999999999997</c:v>
                </c:pt>
                <c:pt idx="7319">
                  <c:v>4.4829999999999997</c:v>
                </c:pt>
                <c:pt idx="7320">
                  <c:v>4.4829999999999997</c:v>
                </c:pt>
                <c:pt idx="7321">
                  <c:v>4.484</c:v>
                </c:pt>
                <c:pt idx="7322">
                  <c:v>4.4859999999999998</c:v>
                </c:pt>
                <c:pt idx="7323">
                  <c:v>4.4859999999999998</c:v>
                </c:pt>
                <c:pt idx="7324">
                  <c:v>4.4859999999999998</c:v>
                </c:pt>
                <c:pt idx="7325">
                  <c:v>4.4859999999999998</c:v>
                </c:pt>
                <c:pt idx="7326">
                  <c:v>4.492</c:v>
                </c:pt>
                <c:pt idx="7327">
                  <c:v>4.4939999999999998</c:v>
                </c:pt>
                <c:pt idx="7328">
                  <c:v>4.4939999999999998</c:v>
                </c:pt>
                <c:pt idx="7329">
                  <c:v>4.4939999999999998</c:v>
                </c:pt>
                <c:pt idx="7330">
                  <c:v>4.4939999999999998</c:v>
                </c:pt>
                <c:pt idx="7331">
                  <c:v>4.4939999999999998</c:v>
                </c:pt>
                <c:pt idx="7332">
                  <c:v>4.4950000000000001</c:v>
                </c:pt>
                <c:pt idx="7333">
                  <c:v>4.4960000000000004</c:v>
                </c:pt>
                <c:pt idx="7334">
                  <c:v>4.4960000000000004</c:v>
                </c:pt>
                <c:pt idx="7335">
                  <c:v>4.4969999999999999</c:v>
                </c:pt>
                <c:pt idx="7336">
                  <c:v>4.5019999999999998</c:v>
                </c:pt>
                <c:pt idx="7337">
                  <c:v>4.5019999999999998</c:v>
                </c:pt>
                <c:pt idx="7338">
                  <c:v>4.5019999999999998</c:v>
                </c:pt>
                <c:pt idx="7339">
                  <c:v>4.5019999999999998</c:v>
                </c:pt>
                <c:pt idx="7340">
                  <c:v>4.5030000000000001</c:v>
                </c:pt>
                <c:pt idx="7341">
                  <c:v>4.5030000000000001</c:v>
                </c:pt>
                <c:pt idx="7342">
                  <c:v>4.5030000000000001</c:v>
                </c:pt>
                <c:pt idx="7343">
                  <c:v>4.5030000000000001</c:v>
                </c:pt>
                <c:pt idx="7344">
                  <c:v>4.5030000000000001</c:v>
                </c:pt>
                <c:pt idx="7345">
                  <c:v>4.5030000000000001</c:v>
                </c:pt>
                <c:pt idx="7346">
                  <c:v>4.5030000000000001</c:v>
                </c:pt>
                <c:pt idx="7347">
                  <c:v>4.5030000000000001</c:v>
                </c:pt>
                <c:pt idx="7348">
                  <c:v>4.5030000000000001</c:v>
                </c:pt>
                <c:pt idx="7349">
                  <c:v>4.5030000000000001</c:v>
                </c:pt>
                <c:pt idx="7350">
                  <c:v>4.5039999999999996</c:v>
                </c:pt>
                <c:pt idx="7351">
                  <c:v>4.5110000000000001</c:v>
                </c:pt>
                <c:pt idx="7352">
                  <c:v>4.5110000000000001</c:v>
                </c:pt>
                <c:pt idx="7353">
                  <c:v>4.5110000000000001</c:v>
                </c:pt>
                <c:pt idx="7354">
                  <c:v>4.5110000000000001</c:v>
                </c:pt>
                <c:pt idx="7355">
                  <c:v>4.5110000000000001</c:v>
                </c:pt>
                <c:pt idx="7356">
                  <c:v>4.5110000000000001</c:v>
                </c:pt>
                <c:pt idx="7357">
                  <c:v>4.5119999999999996</c:v>
                </c:pt>
                <c:pt idx="7358">
                  <c:v>4.5119999999999996</c:v>
                </c:pt>
                <c:pt idx="7359">
                  <c:v>4.5119999999999996</c:v>
                </c:pt>
                <c:pt idx="7360">
                  <c:v>4.5119999999999996</c:v>
                </c:pt>
                <c:pt idx="7361">
                  <c:v>4.5119999999999996</c:v>
                </c:pt>
                <c:pt idx="7362">
                  <c:v>4.5119999999999996</c:v>
                </c:pt>
                <c:pt idx="7363">
                  <c:v>4.5119999999999996</c:v>
                </c:pt>
                <c:pt idx="7364">
                  <c:v>4.5119999999999996</c:v>
                </c:pt>
                <c:pt idx="7365">
                  <c:v>4.5119999999999996</c:v>
                </c:pt>
                <c:pt idx="7366">
                  <c:v>4.5119999999999996</c:v>
                </c:pt>
                <c:pt idx="7367">
                  <c:v>4.5119999999999996</c:v>
                </c:pt>
                <c:pt idx="7368">
                  <c:v>4.5119999999999996</c:v>
                </c:pt>
                <c:pt idx="7369">
                  <c:v>4.5119999999999996</c:v>
                </c:pt>
                <c:pt idx="7370">
                  <c:v>4.5119999999999996</c:v>
                </c:pt>
                <c:pt idx="7371">
                  <c:v>4.5119999999999996</c:v>
                </c:pt>
                <c:pt idx="7372">
                  <c:v>4.5119999999999996</c:v>
                </c:pt>
                <c:pt idx="7373">
                  <c:v>4.5119999999999996</c:v>
                </c:pt>
                <c:pt idx="7374">
                  <c:v>4.5119999999999996</c:v>
                </c:pt>
                <c:pt idx="7375">
                  <c:v>4.5119999999999996</c:v>
                </c:pt>
                <c:pt idx="7376">
                  <c:v>4.5119999999999996</c:v>
                </c:pt>
                <c:pt idx="7377">
                  <c:v>4.5119999999999996</c:v>
                </c:pt>
                <c:pt idx="7378">
                  <c:v>4.5119999999999996</c:v>
                </c:pt>
                <c:pt idx="7379">
                  <c:v>4.5119999999999996</c:v>
                </c:pt>
                <c:pt idx="7380">
                  <c:v>4.5119999999999996</c:v>
                </c:pt>
                <c:pt idx="7381">
                  <c:v>4.5119999999999996</c:v>
                </c:pt>
                <c:pt idx="7382">
                  <c:v>4.5119999999999996</c:v>
                </c:pt>
                <c:pt idx="7383">
                  <c:v>4.5119999999999996</c:v>
                </c:pt>
                <c:pt idx="7384">
                  <c:v>4.5129999999999999</c:v>
                </c:pt>
                <c:pt idx="7385">
                  <c:v>4.5170000000000003</c:v>
                </c:pt>
                <c:pt idx="7386">
                  <c:v>4.5199999999999996</c:v>
                </c:pt>
                <c:pt idx="7387">
                  <c:v>4.5199999999999996</c:v>
                </c:pt>
                <c:pt idx="7388">
                  <c:v>4.5199999999999996</c:v>
                </c:pt>
                <c:pt idx="7389">
                  <c:v>4.5199999999999996</c:v>
                </c:pt>
                <c:pt idx="7390">
                  <c:v>4.5199999999999996</c:v>
                </c:pt>
                <c:pt idx="7391">
                  <c:v>4.5199999999999996</c:v>
                </c:pt>
                <c:pt idx="7392">
                  <c:v>4.5209999999999999</c:v>
                </c:pt>
                <c:pt idx="7393">
                  <c:v>4.5209999999999999</c:v>
                </c:pt>
                <c:pt idx="7394">
                  <c:v>4.5209999999999999</c:v>
                </c:pt>
                <c:pt idx="7395">
                  <c:v>4.5209999999999999</c:v>
                </c:pt>
                <c:pt idx="7396">
                  <c:v>4.5209999999999999</c:v>
                </c:pt>
                <c:pt idx="7397">
                  <c:v>4.5209999999999999</c:v>
                </c:pt>
                <c:pt idx="7398">
                  <c:v>4.5209999999999999</c:v>
                </c:pt>
                <c:pt idx="7399">
                  <c:v>4.5209999999999999</c:v>
                </c:pt>
                <c:pt idx="7400">
                  <c:v>4.5209999999999999</c:v>
                </c:pt>
                <c:pt idx="7401">
                  <c:v>4.5209999999999999</c:v>
                </c:pt>
                <c:pt idx="7402">
                  <c:v>4.5209999999999999</c:v>
                </c:pt>
                <c:pt idx="7403">
                  <c:v>4.5209999999999999</c:v>
                </c:pt>
                <c:pt idx="7404">
                  <c:v>4.5209999999999999</c:v>
                </c:pt>
                <c:pt idx="7405">
                  <c:v>4.5209999999999999</c:v>
                </c:pt>
                <c:pt idx="7406">
                  <c:v>4.5209999999999999</c:v>
                </c:pt>
                <c:pt idx="7407">
                  <c:v>4.5209999999999999</c:v>
                </c:pt>
                <c:pt idx="7408">
                  <c:v>4.5209999999999999</c:v>
                </c:pt>
                <c:pt idx="7409">
                  <c:v>4.5209999999999999</c:v>
                </c:pt>
                <c:pt idx="7410">
                  <c:v>4.5209999999999999</c:v>
                </c:pt>
                <c:pt idx="7411">
                  <c:v>4.5209999999999999</c:v>
                </c:pt>
                <c:pt idx="7412">
                  <c:v>4.5209999999999999</c:v>
                </c:pt>
                <c:pt idx="7413">
                  <c:v>4.5209999999999999</c:v>
                </c:pt>
                <c:pt idx="7414">
                  <c:v>4.5220000000000002</c:v>
                </c:pt>
                <c:pt idx="7415">
                  <c:v>4.5289999999999999</c:v>
                </c:pt>
                <c:pt idx="7416">
                  <c:v>4.53</c:v>
                </c:pt>
                <c:pt idx="7417">
                  <c:v>4.53</c:v>
                </c:pt>
                <c:pt idx="7418">
                  <c:v>4.53</c:v>
                </c:pt>
                <c:pt idx="7419">
                  <c:v>4.53</c:v>
                </c:pt>
                <c:pt idx="7420">
                  <c:v>4.53</c:v>
                </c:pt>
                <c:pt idx="7421">
                  <c:v>4.53</c:v>
                </c:pt>
                <c:pt idx="7422">
                  <c:v>4.53</c:v>
                </c:pt>
                <c:pt idx="7423">
                  <c:v>4.5309999999999997</c:v>
                </c:pt>
                <c:pt idx="7424">
                  <c:v>4.5309999999999997</c:v>
                </c:pt>
                <c:pt idx="7425">
                  <c:v>4.5339999999999998</c:v>
                </c:pt>
                <c:pt idx="7426">
                  <c:v>4.5380000000000003</c:v>
                </c:pt>
                <c:pt idx="7427">
                  <c:v>4.5380000000000003</c:v>
                </c:pt>
                <c:pt idx="7428">
                  <c:v>4.5380000000000003</c:v>
                </c:pt>
                <c:pt idx="7429">
                  <c:v>4.5380000000000003</c:v>
                </c:pt>
                <c:pt idx="7430">
                  <c:v>4.5389999999999997</c:v>
                </c:pt>
                <c:pt idx="7431">
                  <c:v>4.54</c:v>
                </c:pt>
                <c:pt idx="7432">
                  <c:v>4.5410000000000004</c:v>
                </c:pt>
                <c:pt idx="7433">
                  <c:v>4.5469999999999997</c:v>
                </c:pt>
                <c:pt idx="7434">
                  <c:v>4.5469999999999997</c:v>
                </c:pt>
                <c:pt idx="7435">
                  <c:v>4.5469999999999997</c:v>
                </c:pt>
                <c:pt idx="7436">
                  <c:v>4.5469999999999997</c:v>
                </c:pt>
                <c:pt idx="7437">
                  <c:v>4.5469999999999997</c:v>
                </c:pt>
                <c:pt idx="7438">
                  <c:v>4.548</c:v>
                </c:pt>
                <c:pt idx="7439">
                  <c:v>4.5490000000000004</c:v>
                </c:pt>
                <c:pt idx="7440">
                  <c:v>4.5490000000000004</c:v>
                </c:pt>
                <c:pt idx="7441">
                  <c:v>4.5490000000000004</c:v>
                </c:pt>
                <c:pt idx="7442">
                  <c:v>4.5490000000000004</c:v>
                </c:pt>
                <c:pt idx="7443">
                  <c:v>4.5490000000000004</c:v>
                </c:pt>
                <c:pt idx="7444">
                  <c:v>4.5490000000000004</c:v>
                </c:pt>
                <c:pt idx="7445">
                  <c:v>4.55</c:v>
                </c:pt>
                <c:pt idx="7446">
                  <c:v>4.55</c:v>
                </c:pt>
                <c:pt idx="7447">
                  <c:v>4.5519999999999996</c:v>
                </c:pt>
                <c:pt idx="7448">
                  <c:v>4.5549999999999997</c:v>
                </c:pt>
                <c:pt idx="7449">
                  <c:v>4.5549999999999997</c:v>
                </c:pt>
                <c:pt idx="7450">
                  <c:v>4.5549999999999997</c:v>
                </c:pt>
                <c:pt idx="7451">
                  <c:v>4.5549999999999997</c:v>
                </c:pt>
                <c:pt idx="7452">
                  <c:v>4.5549999999999997</c:v>
                </c:pt>
                <c:pt idx="7453">
                  <c:v>4.5549999999999997</c:v>
                </c:pt>
                <c:pt idx="7454">
                  <c:v>4.5549999999999997</c:v>
                </c:pt>
                <c:pt idx="7455">
                  <c:v>4.5549999999999997</c:v>
                </c:pt>
                <c:pt idx="7456">
                  <c:v>4.5549999999999997</c:v>
                </c:pt>
                <c:pt idx="7457">
                  <c:v>4.5549999999999997</c:v>
                </c:pt>
                <c:pt idx="7458">
                  <c:v>4.5549999999999997</c:v>
                </c:pt>
                <c:pt idx="7459">
                  <c:v>4.5549999999999997</c:v>
                </c:pt>
                <c:pt idx="7460">
                  <c:v>4.5549999999999997</c:v>
                </c:pt>
                <c:pt idx="7461">
                  <c:v>4.5549999999999997</c:v>
                </c:pt>
                <c:pt idx="7462">
                  <c:v>4.5549999999999997</c:v>
                </c:pt>
                <c:pt idx="7463">
                  <c:v>4.5590000000000002</c:v>
                </c:pt>
                <c:pt idx="7464">
                  <c:v>4.5590000000000002</c:v>
                </c:pt>
                <c:pt idx="7465">
                  <c:v>4.5590000000000002</c:v>
                </c:pt>
                <c:pt idx="7466">
                  <c:v>4.5590000000000002</c:v>
                </c:pt>
                <c:pt idx="7467">
                  <c:v>4.5590000000000002</c:v>
                </c:pt>
                <c:pt idx="7468">
                  <c:v>4.5590000000000002</c:v>
                </c:pt>
                <c:pt idx="7469">
                  <c:v>4.5590000000000002</c:v>
                </c:pt>
                <c:pt idx="7470">
                  <c:v>4.5590000000000002</c:v>
                </c:pt>
                <c:pt idx="7471">
                  <c:v>4.5590000000000002</c:v>
                </c:pt>
                <c:pt idx="7472">
                  <c:v>4.5599999999999996</c:v>
                </c:pt>
                <c:pt idx="7473">
                  <c:v>4.5599999999999996</c:v>
                </c:pt>
                <c:pt idx="7474">
                  <c:v>4.5640000000000001</c:v>
                </c:pt>
                <c:pt idx="7475">
                  <c:v>4.5640000000000001</c:v>
                </c:pt>
                <c:pt idx="7476">
                  <c:v>4.5640000000000001</c:v>
                </c:pt>
                <c:pt idx="7477">
                  <c:v>4.5640000000000001</c:v>
                </c:pt>
                <c:pt idx="7478">
                  <c:v>4.5640000000000001</c:v>
                </c:pt>
                <c:pt idx="7479">
                  <c:v>4.5640000000000001</c:v>
                </c:pt>
                <c:pt idx="7480">
                  <c:v>4.5640000000000001</c:v>
                </c:pt>
                <c:pt idx="7481">
                  <c:v>4.5640000000000001</c:v>
                </c:pt>
                <c:pt idx="7482">
                  <c:v>4.5640000000000001</c:v>
                </c:pt>
                <c:pt idx="7483">
                  <c:v>4.5640000000000001</c:v>
                </c:pt>
                <c:pt idx="7484">
                  <c:v>4.5640000000000001</c:v>
                </c:pt>
                <c:pt idx="7485">
                  <c:v>4.5640000000000001</c:v>
                </c:pt>
                <c:pt idx="7486">
                  <c:v>4.5640000000000001</c:v>
                </c:pt>
                <c:pt idx="7487">
                  <c:v>4.5640000000000001</c:v>
                </c:pt>
                <c:pt idx="7488">
                  <c:v>4.5640000000000001</c:v>
                </c:pt>
                <c:pt idx="7489">
                  <c:v>4.5640000000000001</c:v>
                </c:pt>
                <c:pt idx="7490">
                  <c:v>4.5640000000000001</c:v>
                </c:pt>
                <c:pt idx="7491">
                  <c:v>4.5640000000000001</c:v>
                </c:pt>
                <c:pt idx="7492">
                  <c:v>4.5640000000000001</c:v>
                </c:pt>
                <c:pt idx="7493">
                  <c:v>4.5640000000000001</c:v>
                </c:pt>
                <c:pt idx="7494">
                  <c:v>4.5640000000000001</c:v>
                </c:pt>
                <c:pt idx="7495">
                  <c:v>4.5640000000000001</c:v>
                </c:pt>
                <c:pt idx="7496">
                  <c:v>4.5640000000000001</c:v>
                </c:pt>
                <c:pt idx="7497">
                  <c:v>4.5640000000000001</c:v>
                </c:pt>
                <c:pt idx="7498">
                  <c:v>4.5640000000000001</c:v>
                </c:pt>
                <c:pt idx="7499">
                  <c:v>4.5640000000000001</c:v>
                </c:pt>
                <c:pt idx="7500">
                  <c:v>4.5640000000000001</c:v>
                </c:pt>
                <c:pt idx="7501">
                  <c:v>4.5640000000000001</c:v>
                </c:pt>
                <c:pt idx="7502">
                  <c:v>4.5640000000000001</c:v>
                </c:pt>
                <c:pt idx="7503">
                  <c:v>4.5640000000000001</c:v>
                </c:pt>
                <c:pt idx="7504">
                  <c:v>4.5640000000000001</c:v>
                </c:pt>
                <c:pt idx="7505">
                  <c:v>4.5640000000000001</c:v>
                </c:pt>
                <c:pt idx="7506">
                  <c:v>4.5640000000000001</c:v>
                </c:pt>
                <c:pt idx="7507">
                  <c:v>4.5640000000000001</c:v>
                </c:pt>
                <c:pt idx="7508">
                  <c:v>4.5640000000000001</c:v>
                </c:pt>
                <c:pt idx="7509">
                  <c:v>4.5640000000000001</c:v>
                </c:pt>
                <c:pt idx="7510">
                  <c:v>4.5679999999999996</c:v>
                </c:pt>
                <c:pt idx="7511">
                  <c:v>4.5679999999999996</c:v>
                </c:pt>
                <c:pt idx="7512">
                  <c:v>4.5679999999999996</c:v>
                </c:pt>
                <c:pt idx="7513">
                  <c:v>4.5679999999999996</c:v>
                </c:pt>
                <c:pt idx="7514">
                  <c:v>4.5679999999999996</c:v>
                </c:pt>
                <c:pt idx="7515">
                  <c:v>4.5679999999999996</c:v>
                </c:pt>
                <c:pt idx="7516">
                  <c:v>4.5679999999999996</c:v>
                </c:pt>
                <c:pt idx="7517">
                  <c:v>4.5679999999999996</c:v>
                </c:pt>
                <c:pt idx="7518">
                  <c:v>4.5679999999999996</c:v>
                </c:pt>
                <c:pt idx="7519">
                  <c:v>4.5679999999999996</c:v>
                </c:pt>
                <c:pt idx="7520">
                  <c:v>4.5679999999999996</c:v>
                </c:pt>
                <c:pt idx="7521">
                  <c:v>4.5679999999999996</c:v>
                </c:pt>
                <c:pt idx="7522">
                  <c:v>4.5720000000000001</c:v>
                </c:pt>
                <c:pt idx="7523">
                  <c:v>4.5730000000000004</c:v>
                </c:pt>
                <c:pt idx="7524">
                  <c:v>4.5730000000000004</c:v>
                </c:pt>
                <c:pt idx="7525">
                  <c:v>4.5730000000000004</c:v>
                </c:pt>
                <c:pt idx="7526">
                  <c:v>4.5730000000000004</c:v>
                </c:pt>
                <c:pt idx="7527">
                  <c:v>4.5730000000000004</c:v>
                </c:pt>
                <c:pt idx="7528">
                  <c:v>4.5730000000000004</c:v>
                </c:pt>
                <c:pt idx="7529">
                  <c:v>4.5730000000000004</c:v>
                </c:pt>
                <c:pt idx="7530">
                  <c:v>4.5730000000000004</c:v>
                </c:pt>
                <c:pt idx="7531">
                  <c:v>4.5730000000000004</c:v>
                </c:pt>
                <c:pt idx="7532">
                  <c:v>4.5730000000000004</c:v>
                </c:pt>
                <c:pt idx="7533">
                  <c:v>4.5730000000000004</c:v>
                </c:pt>
                <c:pt idx="7534">
                  <c:v>4.5730000000000004</c:v>
                </c:pt>
                <c:pt idx="7535">
                  <c:v>4.5730000000000004</c:v>
                </c:pt>
                <c:pt idx="7536">
                  <c:v>4.5730000000000004</c:v>
                </c:pt>
                <c:pt idx="7537">
                  <c:v>4.5730000000000004</c:v>
                </c:pt>
                <c:pt idx="7538">
                  <c:v>4.5730000000000004</c:v>
                </c:pt>
                <c:pt idx="7539">
                  <c:v>4.5730000000000004</c:v>
                </c:pt>
                <c:pt idx="7540">
                  <c:v>4.5730000000000004</c:v>
                </c:pt>
                <c:pt idx="7541">
                  <c:v>4.5730000000000004</c:v>
                </c:pt>
                <c:pt idx="7542">
                  <c:v>4.5730000000000004</c:v>
                </c:pt>
                <c:pt idx="7543">
                  <c:v>4.5739999999999998</c:v>
                </c:pt>
                <c:pt idx="7544">
                  <c:v>4.5750000000000002</c:v>
                </c:pt>
                <c:pt idx="7545">
                  <c:v>4.5780000000000003</c:v>
                </c:pt>
                <c:pt idx="7546">
                  <c:v>4.5780000000000003</c:v>
                </c:pt>
                <c:pt idx="7547">
                  <c:v>4.5780000000000003</c:v>
                </c:pt>
                <c:pt idx="7548">
                  <c:v>4.5780000000000003</c:v>
                </c:pt>
                <c:pt idx="7549">
                  <c:v>4.5780000000000003</c:v>
                </c:pt>
                <c:pt idx="7550">
                  <c:v>4.5780000000000003</c:v>
                </c:pt>
                <c:pt idx="7551">
                  <c:v>4.5780000000000003</c:v>
                </c:pt>
                <c:pt idx="7552">
                  <c:v>4.5780000000000003</c:v>
                </c:pt>
                <c:pt idx="7553">
                  <c:v>4.5780000000000003</c:v>
                </c:pt>
                <c:pt idx="7554">
                  <c:v>4.5780000000000003</c:v>
                </c:pt>
                <c:pt idx="7555">
                  <c:v>4.5780000000000003</c:v>
                </c:pt>
                <c:pt idx="7556">
                  <c:v>4.5780000000000003</c:v>
                </c:pt>
                <c:pt idx="7557">
                  <c:v>4.5780000000000003</c:v>
                </c:pt>
                <c:pt idx="7558">
                  <c:v>4.5780000000000003</c:v>
                </c:pt>
                <c:pt idx="7559">
                  <c:v>4.5780000000000003</c:v>
                </c:pt>
                <c:pt idx="7560">
                  <c:v>4.5780000000000003</c:v>
                </c:pt>
                <c:pt idx="7561">
                  <c:v>4.5780000000000003</c:v>
                </c:pt>
                <c:pt idx="7562">
                  <c:v>4.5780000000000003</c:v>
                </c:pt>
                <c:pt idx="7563">
                  <c:v>4.5780000000000003</c:v>
                </c:pt>
                <c:pt idx="7564">
                  <c:v>4.5780000000000003</c:v>
                </c:pt>
                <c:pt idx="7565">
                  <c:v>4.5780000000000003</c:v>
                </c:pt>
                <c:pt idx="7566">
                  <c:v>4.5780000000000003</c:v>
                </c:pt>
                <c:pt idx="7567">
                  <c:v>4.5780000000000003</c:v>
                </c:pt>
                <c:pt idx="7568">
                  <c:v>4.5780000000000003</c:v>
                </c:pt>
                <c:pt idx="7569">
                  <c:v>4.5780000000000003</c:v>
                </c:pt>
                <c:pt idx="7570">
                  <c:v>4.5780000000000003</c:v>
                </c:pt>
                <c:pt idx="7571">
                  <c:v>4.5780000000000003</c:v>
                </c:pt>
                <c:pt idx="7572">
                  <c:v>4.5780000000000003</c:v>
                </c:pt>
                <c:pt idx="7573">
                  <c:v>4.5780000000000003</c:v>
                </c:pt>
                <c:pt idx="7574">
                  <c:v>4.5780000000000003</c:v>
                </c:pt>
                <c:pt idx="7575">
                  <c:v>4.5780000000000003</c:v>
                </c:pt>
                <c:pt idx="7576">
                  <c:v>4.5780000000000003</c:v>
                </c:pt>
                <c:pt idx="7577">
                  <c:v>4.5780000000000003</c:v>
                </c:pt>
                <c:pt idx="7578">
                  <c:v>4.5780000000000003</c:v>
                </c:pt>
                <c:pt idx="7579">
                  <c:v>4.5780000000000003</c:v>
                </c:pt>
                <c:pt idx="7580">
                  <c:v>4.5780000000000003</c:v>
                </c:pt>
                <c:pt idx="7581">
                  <c:v>4.5780000000000003</c:v>
                </c:pt>
                <c:pt idx="7582">
                  <c:v>4.5780000000000003</c:v>
                </c:pt>
                <c:pt idx="7583">
                  <c:v>4.5780000000000003</c:v>
                </c:pt>
                <c:pt idx="7584">
                  <c:v>4.5780000000000003</c:v>
                </c:pt>
                <c:pt idx="7585">
                  <c:v>4.5780000000000003</c:v>
                </c:pt>
                <c:pt idx="7586">
                  <c:v>4.5780000000000003</c:v>
                </c:pt>
                <c:pt idx="7587">
                  <c:v>4.5780000000000003</c:v>
                </c:pt>
                <c:pt idx="7588">
                  <c:v>4.5780000000000003</c:v>
                </c:pt>
                <c:pt idx="7589">
                  <c:v>4.5789999999999997</c:v>
                </c:pt>
                <c:pt idx="7590">
                  <c:v>4.5789999999999997</c:v>
                </c:pt>
                <c:pt idx="7591">
                  <c:v>4.5810000000000004</c:v>
                </c:pt>
                <c:pt idx="7592">
                  <c:v>4.5819999999999999</c:v>
                </c:pt>
                <c:pt idx="7593">
                  <c:v>4.5819999999999999</c:v>
                </c:pt>
                <c:pt idx="7594">
                  <c:v>4.5819999999999999</c:v>
                </c:pt>
                <c:pt idx="7595">
                  <c:v>4.5819999999999999</c:v>
                </c:pt>
                <c:pt idx="7596">
                  <c:v>4.5819999999999999</c:v>
                </c:pt>
                <c:pt idx="7597">
                  <c:v>4.5819999999999999</c:v>
                </c:pt>
                <c:pt idx="7598">
                  <c:v>4.5819999999999999</c:v>
                </c:pt>
                <c:pt idx="7599">
                  <c:v>4.5819999999999999</c:v>
                </c:pt>
                <c:pt idx="7600">
                  <c:v>4.5830000000000002</c:v>
                </c:pt>
                <c:pt idx="7601">
                  <c:v>4.5830000000000002</c:v>
                </c:pt>
                <c:pt idx="7602">
                  <c:v>4.585</c:v>
                </c:pt>
                <c:pt idx="7603">
                  <c:v>4.5869999999999997</c:v>
                </c:pt>
                <c:pt idx="7604">
                  <c:v>4.5869999999999997</c:v>
                </c:pt>
                <c:pt idx="7605">
                  <c:v>4.5869999999999997</c:v>
                </c:pt>
                <c:pt idx="7606">
                  <c:v>4.5869999999999997</c:v>
                </c:pt>
                <c:pt idx="7607">
                  <c:v>4.5869999999999997</c:v>
                </c:pt>
                <c:pt idx="7608">
                  <c:v>4.5869999999999997</c:v>
                </c:pt>
                <c:pt idx="7609">
                  <c:v>4.5869999999999997</c:v>
                </c:pt>
                <c:pt idx="7610">
                  <c:v>4.5869999999999997</c:v>
                </c:pt>
                <c:pt idx="7611">
                  <c:v>4.5869999999999997</c:v>
                </c:pt>
                <c:pt idx="7612">
                  <c:v>4.5869999999999997</c:v>
                </c:pt>
                <c:pt idx="7613">
                  <c:v>4.5869999999999997</c:v>
                </c:pt>
                <c:pt idx="7614">
                  <c:v>4.5869999999999997</c:v>
                </c:pt>
                <c:pt idx="7615">
                  <c:v>4.5869999999999997</c:v>
                </c:pt>
                <c:pt idx="7616">
                  <c:v>4.5869999999999997</c:v>
                </c:pt>
                <c:pt idx="7617">
                  <c:v>4.5869999999999997</c:v>
                </c:pt>
                <c:pt idx="7618">
                  <c:v>4.5880000000000001</c:v>
                </c:pt>
                <c:pt idx="7619">
                  <c:v>4.5910000000000002</c:v>
                </c:pt>
                <c:pt idx="7620">
                  <c:v>4.5910000000000002</c:v>
                </c:pt>
                <c:pt idx="7621">
                  <c:v>4.5910000000000002</c:v>
                </c:pt>
                <c:pt idx="7622">
                  <c:v>4.5910000000000002</c:v>
                </c:pt>
                <c:pt idx="7623">
                  <c:v>4.5910000000000002</c:v>
                </c:pt>
                <c:pt idx="7624">
                  <c:v>4.5910000000000002</c:v>
                </c:pt>
                <c:pt idx="7625">
                  <c:v>4.5910000000000002</c:v>
                </c:pt>
                <c:pt idx="7626">
                  <c:v>4.5940000000000003</c:v>
                </c:pt>
                <c:pt idx="7627">
                  <c:v>4.5970000000000004</c:v>
                </c:pt>
                <c:pt idx="7628">
                  <c:v>4.5970000000000004</c:v>
                </c:pt>
                <c:pt idx="7629">
                  <c:v>4.5970000000000004</c:v>
                </c:pt>
                <c:pt idx="7630">
                  <c:v>4.5970000000000004</c:v>
                </c:pt>
                <c:pt idx="7631">
                  <c:v>4.5970000000000004</c:v>
                </c:pt>
                <c:pt idx="7632">
                  <c:v>4.5970000000000004</c:v>
                </c:pt>
                <c:pt idx="7633">
                  <c:v>4.5970000000000004</c:v>
                </c:pt>
                <c:pt idx="7634">
                  <c:v>4.5970000000000004</c:v>
                </c:pt>
                <c:pt idx="7635">
                  <c:v>4.5970000000000004</c:v>
                </c:pt>
                <c:pt idx="7636">
                  <c:v>4.5970000000000004</c:v>
                </c:pt>
                <c:pt idx="7637">
                  <c:v>4.5990000000000002</c:v>
                </c:pt>
                <c:pt idx="7638">
                  <c:v>4.5990000000000002</c:v>
                </c:pt>
                <c:pt idx="7639">
                  <c:v>4.5999999999999996</c:v>
                </c:pt>
                <c:pt idx="7640">
                  <c:v>4.5999999999999996</c:v>
                </c:pt>
                <c:pt idx="7641">
                  <c:v>4.5999999999999996</c:v>
                </c:pt>
                <c:pt idx="7642">
                  <c:v>4.5999999999999996</c:v>
                </c:pt>
                <c:pt idx="7643">
                  <c:v>4.6029999999999998</c:v>
                </c:pt>
                <c:pt idx="7644">
                  <c:v>4.6070000000000002</c:v>
                </c:pt>
                <c:pt idx="7645">
                  <c:v>4.6070000000000002</c:v>
                </c:pt>
                <c:pt idx="7646">
                  <c:v>4.6070000000000002</c:v>
                </c:pt>
                <c:pt idx="7647">
                  <c:v>4.6070000000000002</c:v>
                </c:pt>
                <c:pt idx="7648">
                  <c:v>4.6079999999999997</c:v>
                </c:pt>
                <c:pt idx="7649">
                  <c:v>4.6079999999999997</c:v>
                </c:pt>
                <c:pt idx="7650">
                  <c:v>4.6079999999999997</c:v>
                </c:pt>
                <c:pt idx="7651">
                  <c:v>4.6079999999999997</c:v>
                </c:pt>
                <c:pt idx="7652">
                  <c:v>4.6079999999999997</c:v>
                </c:pt>
                <c:pt idx="7653">
                  <c:v>4.6159999999999997</c:v>
                </c:pt>
                <c:pt idx="7654">
                  <c:v>4.6159999999999997</c:v>
                </c:pt>
                <c:pt idx="7655">
                  <c:v>4.6159999999999997</c:v>
                </c:pt>
                <c:pt idx="7656">
                  <c:v>4.617</c:v>
                </c:pt>
                <c:pt idx="7657">
                  <c:v>4.617</c:v>
                </c:pt>
                <c:pt idx="7658">
                  <c:v>4.617</c:v>
                </c:pt>
                <c:pt idx="7659">
                  <c:v>4.617</c:v>
                </c:pt>
                <c:pt idx="7660">
                  <c:v>4.617</c:v>
                </c:pt>
                <c:pt idx="7661">
                  <c:v>4.617</c:v>
                </c:pt>
                <c:pt idx="7662">
                  <c:v>4.617</c:v>
                </c:pt>
                <c:pt idx="7663">
                  <c:v>4.617</c:v>
                </c:pt>
                <c:pt idx="7664">
                  <c:v>4.617</c:v>
                </c:pt>
                <c:pt idx="7665">
                  <c:v>4.617</c:v>
                </c:pt>
                <c:pt idx="7666">
                  <c:v>4.617</c:v>
                </c:pt>
                <c:pt idx="7667">
                  <c:v>4.617</c:v>
                </c:pt>
                <c:pt idx="7668">
                  <c:v>4.617</c:v>
                </c:pt>
                <c:pt idx="7669">
                  <c:v>4.617</c:v>
                </c:pt>
                <c:pt idx="7670">
                  <c:v>4.617</c:v>
                </c:pt>
                <c:pt idx="7671">
                  <c:v>4.617</c:v>
                </c:pt>
                <c:pt idx="7672">
                  <c:v>4.617</c:v>
                </c:pt>
                <c:pt idx="7673">
                  <c:v>4.617</c:v>
                </c:pt>
                <c:pt idx="7674">
                  <c:v>4.617</c:v>
                </c:pt>
                <c:pt idx="7675">
                  <c:v>4.617</c:v>
                </c:pt>
                <c:pt idx="7676">
                  <c:v>4.617</c:v>
                </c:pt>
                <c:pt idx="7677">
                  <c:v>4.617</c:v>
                </c:pt>
                <c:pt idx="7678">
                  <c:v>4.617</c:v>
                </c:pt>
                <c:pt idx="7679">
                  <c:v>4.617</c:v>
                </c:pt>
                <c:pt idx="7680">
                  <c:v>4.617</c:v>
                </c:pt>
                <c:pt idx="7681">
                  <c:v>4.617</c:v>
                </c:pt>
                <c:pt idx="7682">
                  <c:v>4.617</c:v>
                </c:pt>
                <c:pt idx="7683">
                  <c:v>4.617</c:v>
                </c:pt>
                <c:pt idx="7684">
                  <c:v>4.617</c:v>
                </c:pt>
                <c:pt idx="7685">
                  <c:v>4.617</c:v>
                </c:pt>
                <c:pt idx="7686">
                  <c:v>4.617</c:v>
                </c:pt>
                <c:pt idx="7687">
                  <c:v>4.6180000000000003</c:v>
                </c:pt>
                <c:pt idx="7688">
                  <c:v>4.6180000000000003</c:v>
                </c:pt>
                <c:pt idx="7689">
                  <c:v>4.6180000000000003</c:v>
                </c:pt>
                <c:pt idx="7690">
                  <c:v>4.6239999999999997</c:v>
                </c:pt>
                <c:pt idx="7691">
                  <c:v>4.6260000000000003</c:v>
                </c:pt>
                <c:pt idx="7692">
                  <c:v>4.6260000000000003</c:v>
                </c:pt>
                <c:pt idx="7693">
                  <c:v>4.6260000000000003</c:v>
                </c:pt>
                <c:pt idx="7694">
                  <c:v>4.6260000000000003</c:v>
                </c:pt>
                <c:pt idx="7695">
                  <c:v>4.6260000000000003</c:v>
                </c:pt>
                <c:pt idx="7696">
                  <c:v>4.6260000000000003</c:v>
                </c:pt>
                <c:pt idx="7697">
                  <c:v>4.6260000000000003</c:v>
                </c:pt>
                <c:pt idx="7698">
                  <c:v>4.6260000000000003</c:v>
                </c:pt>
                <c:pt idx="7699">
                  <c:v>4.6260000000000003</c:v>
                </c:pt>
                <c:pt idx="7700">
                  <c:v>4.6260000000000003</c:v>
                </c:pt>
                <c:pt idx="7701">
                  <c:v>4.6260000000000003</c:v>
                </c:pt>
                <c:pt idx="7702">
                  <c:v>4.6260000000000003</c:v>
                </c:pt>
                <c:pt idx="7703">
                  <c:v>4.6260000000000003</c:v>
                </c:pt>
                <c:pt idx="7704">
                  <c:v>4.6260000000000003</c:v>
                </c:pt>
                <c:pt idx="7705">
                  <c:v>4.6260000000000003</c:v>
                </c:pt>
                <c:pt idx="7706">
                  <c:v>4.6260000000000003</c:v>
                </c:pt>
                <c:pt idx="7707">
                  <c:v>4.6260000000000003</c:v>
                </c:pt>
                <c:pt idx="7708">
                  <c:v>4.6289999999999996</c:v>
                </c:pt>
                <c:pt idx="7709">
                  <c:v>4.6349999999999998</c:v>
                </c:pt>
                <c:pt idx="7710">
                  <c:v>4.6349999999999998</c:v>
                </c:pt>
                <c:pt idx="7711">
                  <c:v>4.6349999999999998</c:v>
                </c:pt>
                <c:pt idx="7712">
                  <c:v>4.6349999999999998</c:v>
                </c:pt>
                <c:pt idx="7713">
                  <c:v>4.6349999999999998</c:v>
                </c:pt>
                <c:pt idx="7714">
                  <c:v>4.6349999999999998</c:v>
                </c:pt>
                <c:pt idx="7715">
                  <c:v>4.6349999999999998</c:v>
                </c:pt>
                <c:pt idx="7716">
                  <c:v>4.6349999999999998</c:v>
                </c:pt>
                <c:pt idx="7717">
                  <c:v>4.6349999999999998</c:v>
                </c:pt>
                <c:pt idx="7718">
                  <c:v>4.6349999999999998</c:v>
                </c:pt>
                <c:pt idx="7719">
                  <c:v>4.6349999999999998</c:v>
                </c:pt>
                <c:pt idx="7720">
                  <c:v>4.6349999999999998</c:v>
                </c:pt>
                <c:pt idx="7721">
                  <c:v>4.6349999999999998</c:v>
                </c:pt>
                <c:pt idx="7722">
                  <c:v>4.6349999999999998</c:v>
                </c:pt>
                <c:pt idx="7723">
                  <c:v>4.6349999999999998</c:v>
                </c:pt>
                <c:pt idx="7724">
                  <c:v>4.6349999999999998</c:v>
                </c:pt>
                <c:pt idx="7725">
                  <c:v>4.6349999999999998</c:v>
                </c:pt>
                <c:pt idx="7726">
                  <c:v>4.6349999999999998</c:v>
                </c:pt>
                <c:pt idx="7727">
                  <c:v>4.6349999999999998</c:v>
                </c:pt>
                <c:pt idx="7728">
                  <c:v>4.6349999999999998</c:v>
                </c:pt>
                <c:pt idx="7729">
                  <c:v>4.6349999999999998</c:v>
                </c:pt>
                <c:pt idx="7730">
                  <c:v>4.6349999999999998</c:v>
                </c:pt>
                <c:pt idx="7731">
                  <c:v>4.6349999999999998</c:v>
                </c:pt>
                <c:pt idx="7732">
                  <c:v>4.6360000000000001</c:v>
                </c:pt>
                <c:pt idx="7733">
                  <c:v>4.6360000000000001</c:v>
                </c:pt>
                <c:pt idx="7734">
                  <c:v>4.6360000000000001</c:v>
                </c:pt>
                <c:pt idx="7735">
                  <c:v>4.6399999999999997</c:v>
                </c:pt>
                <c:pt idx="7736">
                  <c:v>4.6440000000000001</c:v>
                </c:pt>
                <c:pt idx="7737">
                  <c:v>4.6440000000000001</c:v>
                </c:pt>
                <c:pt idx="7738">
                  <c:v>4.6440000000000001</c:v>
                </c:pt>
                <c:pt idx="7739">
                  <c:v>4.6440000000000001</c:v>
                </c:pt>
                <c:pt idx="7740">
                  <c:v>4.6449999999999996</c:v>
                </c:pt>
                <c:pt idx="7741">
                  <c:v>4.6449999999999996</c:v>
                </c:pt>
                <c:pt idx="7742">
                  <c:v>4.6449999999999996</c:v>
                </c:pt>
                <c:pt idx="7743">
                  <c:v>4.6449999999999996</c:v>
                </c:pt>
                <c:pt idx="7744">
                  <c:v>4.6449999999999996</c:v>
                </c:pt>
                <c:pt idx="7745">
                  <c:v>4.6449999999999996</c:v>
                </c:pt>
                <c:pt idx="7746">
                  <c:v>4.6449999999999996</c:v>
                </c:pt>
                <c:pt idx="7747">
                  <c:v>4.6449999999999996</c:v>
                </c:pt>
                <c:pt idx="7748">
                  <c:v>4.6449999999999996</c:v>
                </c:pt>
                <c:pt idx="7749">
                  <c:v>4.6459999999999999</c:v>
                </c:pt>
                <c:pt idx="7750">
                  <c:v>4.6470000000000002</c:v>
                </c:pt>
                <c:pt idx="7751">
                  <c:v>4.6470000000000002</c:v>
                </c:pt>
                <c:pt idx="7752">
                  <c:v>4.6479999999999997</c:v>
                </c:pt>
                <c:pt idx="7753">
                  <c:v>4.6520000000000001</c:v>
                </c:pt>
                <c:pt idx="7754">
                  <c:v>4.6520000000000001</c:v>
                </c:pt>
                <c:pt idx="7755">
                  <c:v>4.6529999999999996</c:v>
                </c:pt>
                <c:pt idx="7756">
                  <c:v>4.6550000000000002</c:v>
                </c:pt>
                <c:pt idx="7757">
                  <c:v>4.6550000000000002</c:v>
                </c:pt>
                <c:pt idx="7758">
                  <c:v>4.6550000000000002</c:v>
                </c:pt>
                <c:pt idx="7759">
                  <c:v>4.6550000000000002</c:v>
                </c:pt>
                <c:pt idx="7760">
                  <c:v>4.6609999999999996</c:v>
                </c:pt>
                <c:pt idx="7761">
                  <c:v>4.6609999999999996</c:v>
                </c:pt>
                <c:pt idx="7762">
                  <c:v>4.6609999999999996</c:v>
                </c:pt>
                <c:pt idx="7763">
                  <c:v>4.6609999999999996</c:v>
                </c:pt>
                <c:pt idx="7764">
                  <c:v>4.6609999999999996</c:v>
                </c:pt>
                <c:pt idx="7765">
                  <c:v>4.6609999999999996</c:v>
                </c:pt>
                <c:pt idx="7766">
                  <c:v>4.6609999999999996</c:v>
                </c:pt>
                <c:pt idx="7767">
                  <c:v>4.6609999999999996</c:v>
                </c:pt>
                <c:pt idx="7768">
                  <c:v>4.6609999999999996</c:v>
                </c:pt>
                <c:pt idx="7769">
                  <c:v>4.6609999999999996</c:v>
                </c:pt>
                <c:pt idx="7770">
                  <c:v>4.6609999999999996</c:v>
                </c:pt>
                <c:pt idx="7771">
                  <c:v>4.6639999999999997</c:v>
                </c:pt>
                <c:pt idx="7772">
                  <c:v>4.6639999999999997</c:v>
                </c:pt>
                <c:pt idx="7773">
                  <c:v>4.6639999999999997</c:v>
                </c:pt>
                <c:pt idx="7774">
                  <c:v>4.665</c:v>
                </c:pt>
                <c:pt idx="7775">
                  <c:v>4.6669999999999998</c:v>
                </c:pt>
                <c:pt idx="7776">
                  <c:v>4.6680000000000001</c:v>
                </c:pt>
                <c:pt idx="7777">
                  <c:v>4.67</c:v>
                </c:pt>
                <c:pt idx="7778">
                  <c:v>4.67</c:v>
                </c:pt>
                <c:pt idx="7779">
                  <c:v>4.67</c:v>
                </c:pt>
                <c:pt idx="7780">
                  <c:v>4.67</c:v>
                </c:pt>
                <c:pt idx="7781">
                  <c:v>4.67</c:v>
                </c:pt>
                <c:pt idx="7782">
                  <c:v>4.67</c:v>
                </c:pt>
                <c:pt idx="7783">
                  <c:v>4.67</c:v>
                </c:pt>
                <c:pt idx="7784">
                  <c:v>4.67</c:v>
                </c:pt>
                <c:pt idx="7785">
                  <c:v>4.67</c:v>
                </c:pt>
                <c:pt idx="7786">
                  <c:v>4.67</c:v>
                </c:pt>
                <c:pt idx="7787">
                  <c:v>4.67</c:v>
                </c:pt>
                <c:pt idx="7788">
                  <c:v>4.67</c:v>
                </c:pt>
                <c:pt idx="7789">
                  <c:v>4.67</c:v>
                </c:pt>
                <c:pt idx="7790">
                  <c:v>4.67</c:v>
                </c:pt>
                <c:pt idx="7791">
                  <c:v>4.67</c:v>
                </c:pt>
                <c:pt idx="7792">
                  <c:v>4.67</c:v>
                </c:pt>
                <c:pt idx="7793">
                  <c:v>4.67</c:v>
                </c:pt>
                <c:pt idx="7794">
                  <c:v>4.67</c:v>
                </c:pt>
                <c:pt idx="7795">
                  <c:v>4.67</c:v>
                </c:pt>
                <c:pt idx="7796">
                  <c:v>4.67</c:v>
                </c:pt>
                <c:pt idx="7797">
                  <c:v>4.67</c:v>
                </c:pt>
                <c:pt idx="7798">
                  <c:v>4.67</c:v>
                </c:pt>
                <c:pt idx="7799">
                  <c:v>4.67</c:v>
                </c:pt>
                <c:pt idx="7800">
                  <c:v>4.67</c:v>
                </c:pt>
                <c:pt idx="7801">
                  <c:v>4.67</c:v>
                </c:pt>
                <c:pt idx="7802">
                  <c:v>4.67</c:v>
                </c:pt>
                <c:pt idx="7803">
                  <c:v>4.6710000000000003</c:v>
                </c:pt>
                <c:pt idx="7804">
                  <c:v>4.6710000000000003</c:v>
                </c:pt>
                <c:pt idx="7805">
                  <c:v>4.6740000000000004</c:v>
                </c:pt>
                <c:pt idx="7806">
                  <c:v>4.6740000000000004</c:v>
                </c:pt>
                <c:pt idx="7807">
                  <c:v>4.6740000000000004</c:v>
                </c:pt>
                <c:pt idx="7808">
                  <c:v>4.6740000000000004</c:v>
                </c:pt>
                <c:pt idx="7809">
                  <c:v>4.6790000000000003</c:v>
                </c:pt>
                <c:pt idx="7810">
                  <c:v>4.6790000000000003</c:v>
                </c:pt>
                <c:pt idx="7811">
                  <c:v>4.6790000000000003</c:v>
                </c:pt>
                <c:pt idx="7812">
                  <c:v>4.6790000000000003</c:v>
                </c:pt>
                <c:pt idx="7813">
                  <c:v>4.6790000000000003</c:v>
                </c:pt>
                <c:pt idx="7814">
                  <c:v>4.6790000000000003</c:v>
                </c:pt>
                <c:pt idx="7815">
                  <c:v>4.6790000000000003</c:v>
                </c:pt>
                <c:pt idx="7816">
                  <c:v>4.6790000000000003</c:v>
                </c:pt>
                <c:pt idx="7817">
                  <c:v>4.6790000000000003</c:v>
                </c:pt>
                <c:pt idx="7818">
                  <c:v>4.6790000000000003</c:v>
                </c:pt>
                <c:pt idx="7819">
                  <c:v>4.6790000000000003</c:v>
                </c:pt>
                <c:pt idx="7820">
                  <c:v>4.6790000000000003</c:v>
                </c:pt>
                <c:pt idx="7821">
                  <c:v>4.6790000000000003</c:v>
                </c:pt>
                <c:pt idx="7822">
                  <c:v>4.6790000000000003</c:v>
                </c:pt>
                <c:pt idx="7823">
                  <c:v>4.6829999999999998</c:v>
                </c:pt>
                <c:pt idx="7824">
                  <c:v>4.6829999999999998</c:v>
                </c:pt>
                <c:pt idx="7825">
                  <c:v>4.6829999999999998</c:v>
                </c:pt>
                <c:pt idx="7826">
                  <c:v>4.6829999999999998</c:v>
                </c:pt>
                <c:pt idx="7827">
                  <c:v>4.6829999999999998</c:v>
                </c:pt>
                <c:pt idx="7828">
                  <c:v>4.6829999999999998</c:v>
                </c:pt>
                <c:pt idx="7829">
                  <c:v>4.6829999999999998</c:v>
                </c:pt>
                <c:pt idx="7830">
                  <c:v>4.6829999999999998</c:v>
                </c:pt>
                <c:pt idx="7831">
                  <c:v>4.6829999999999998</c:v>
                </c:pt>
                <c:pt idx="7832">
                  <c:v>4.6840000000000002</c:v>
                </c:pt>
                <c:pt idx="7833">
                  <c:v>4.6879999999999997</c:v>
                </c:pt>
                <c:pt idx="7834">
                  <c:v>4.6879999999999997</c:v>
                </c:pt>
                <c:pt idx="7835">
                  <c:v>4.6879999999999997</c:v>
                </c:pt>
                <c:pt idx="7836">
                  <c:v>4.6879999999999997</c:v>
                </c:pt>
                <c:pt idx="7837">
                  <c:v>4.6890000000000001</c:v>
                </c:pt>
                <c:pt idx="7838">
                  <c:v>4.6890000000000001</c:v>
                </c:pt>
                <c:pt idx="7839">
                  <c:v>4.6929999999999996</c:v>
                </c:pt>
                <c:pt idx="7840">
                  <c:v>4.6929999999999996</c:v>
                </c:pt>
                <c:pt idx="7841">
                  <c:v>4.6929999999999996</c:v>
                </c:pt>
                <c:pt idx="7842">
                  <c:v>4.6929999999999996</c:v>
                </c:pt>
                <c:pt idx="7843">
                  <c:v>4.6929999999999996</c:v>
                </c:pt>
                <c:pt idx="7844">
                  <c:v>4.6929999999999996</c:v>
                </c:pt>
                <c:pt idx="7845">
                  <c:v>4.6929999999999996</c:v>
                </c:pt>
                <c:pt idx="7846">
                  <c:v>4.6929999999999996</c:v>
                </c:pt>
                <c:pt idx="7847">
                  <c:v>4.6929999999999996</c:v>
                </c:pt>
                <c:pt idx="7848">
                  <c:v>4.6929999999999996</c:v>
                </c:pt>
                <c:pt idx="7849">
                  <c:v>4.6929999999999996</c:v>
                </c:pt>
                <c:pt idx="7850">
                  <c:v>4.6929999999999996</c:v>
                </c:pt>
                <c:pt idx="7851">
                  <c:v>4.6929999999999996</c:v>
                </c:pt>
                <c:pt idx="7852">
                  <c:v>4.6929999999999996</c:v>
                </c:pt>
                <c:pt idx="7853">
                  <c:v>4.6929999999999996</c:v>
                </c:pt>
                <c:pt idx="7854">
                  <c:v>4.6929999999999996</c:v>
                </c:pt>
                <c:pt idx="7855">
                  <c:v>4.6970000000000001</c:v>
                </c:pt>
                <c:pt idx="7856">
                  <c:v>4.702</c:v>
                </c:pt>
                <c:pt idx="7857">
                  <c:v>4.7030000000000003</c:v>
                </c:pt>
                <c:pt idx="7858">
                  <c:v>4.7030000000000003</c:v>
                </c:pt>
                <c:pt idx="7859">
                  <c:v>4.7030000000000003</c:v>
                </c:pt>
                <c:pt idx="7860">
                  <c:v>4.7030000000000003</c:v>
                </c:pt>
                <c:pt idx="7861">
                  <c:v>4.7030000000000003</c:v>
                </c:pt>
                <c:pt idx="7862">
                  <c:v>4.7030000000000003</c:v>
                </c:pt>
                <c:pt idx="7863">
                  <c:v>4.7030000000000003</c:v>
                </c:pt>
                <c:pt idx="7864">
                  <c:v>4.7030000000000003</c:v>
                </c:pt>
                <c:pt idx="7865">
                  <c:v>4.7060000000000004</c:v>
                </c:pt>
                <c:pt idx="7866">
                  <c:v>4.7060000000000004</c:v>
                </c:pt>
                <c:pt idx="7867">
                  <c:v>4.7060000000000004</c:v>
                </c:pt>
                <c:pt idx="7868">
                  <c:v>4.7110000000000003</c:v>
                </c:pt>
                <c:pt idx="7869">
                  <c:v>4.7119999999999997</c:v>
                </c:pt>
                <c:pt idx="7870">
                  <c:v>4.7119999999999997</c:v>
                </c:pt>
                <c:pt idx="7871">
                  <c:v>4.7119999999999997</c:v>
                </c:pt>
                <c:pt idx="7872">
                  <c:v>4.7130000000000001</c:v>
                </c:pt>
                <c:pt idx="7873">
                  <c:v>4.7130000000000001</c:v>
                </c:pt>
                <c:pt idx="7874">
                  <c:v>4.7140000000000004</c:v>
                </c:pt>
                <c:pt idx="7875">
                  <c:v>4.7149999999999999</c:v>
                </c:pt>
                <c:pt idx="7876">
                  <c:v>4.7149999999999999</c:v>
                </c:pt>
                <c:pt idx="7877">
                  <c:v>4.7149999999999999</c:v>
                </c:pt>
                <c:pt idx="7878">
                  <c:v>4.7149999999999999</c:v>
                </c:pt>
                <c:pt idx="7879">
                  <c:v>4.7149999999999999</c:v>
                </c:pt>
                <c:pt idx="7880">
                  <c:v>4.7149999999999999</c:v>
                </c:pt>
                <c:pt idx="7881">
                  <c:v>4.7149999999999999</c:v>
                </c:pt>
                <c:pt idx="7882">
                  <c:v>4.7160000000000002</c:v>
                </c:pt>
                <c:pt idx="7883">
                  <c:v>4.7169999999999996</c:v>
                </c:pt>
                <c:pt idx="7884">
                  <c:v>4.718</c:v>
                </c:pt>
                <c:pt idx="7885">
                  <c:v>4.7240000000000002</c:v>
                </c:pt>
                <c:pt idx="7886">
                  <c:v>4.7240000000000002</c:v>
                </c:pt>
                <c:pt idx="7887">
                  <c:v>4.7240000000000002</c:v>
                </c:pt>
                <c:pt idx="7888">
                  <c:v>4.7240000000000002</c:v>
                </c:pt>
                <c:pt idx="7889">
                  <c:v>4.7240000000000002</c:v>
                </c:pt>
                <c:pt idx="7890">
                  <c:v>4.7240000000000002</c:v>
                </c:pt>
                <c:pt idx="7891">
                  <c:v>4.7240000000000002</c:v>
                </c:pt>
                <c:pt idx="7892">
                  <c:v>4.7240000000000002</c:v>
                </c:pt>
                <c:pt idx="7893">
                  <c:v>4.7240000000000002</c:v>
                </c:pt>
                <c:pt idx="7894">
                  <c:v>4.7240000000000002</c:v>
                </c:pt>
                <c:pt idx="7895">
                  <c:v>4.7240000000000002</c:v>
                </c:pt>
                <c:pt idx="7896">
                  <c:v>4.7240000000000002</c:v>
                </c:pt>
                <c:pt idx="7897">
                  <c:v>4.7240000000000002</c:v>
                </c:pt>
                <c:pt idx="7898">
                  <c:v>4.7240000000000002</c:v>
                </c:pt>
                <c:pt idx="7899">
                  <c:v>4.7240000000000002</c:v>
                </c:pt>
                <c:pt idx="7900">
                  <c:v>4.7240000000000002</c:v>
                </c:pt>
                <c:pt idx="7901">
                  <c:v>4.7240000000000002</c:v>
                </c:pt>
                <c:pt idx="7902">
                  <c:v>4.7240000000000002</c:v>
                </c:pt>
                <c:pt idx="7903">
                  <c:v>4.7240000000000002</c:v>
                </c:pt>
                <c:pt idx="7904">
                  <c:v>4.7240000000000002</c:v>
                </c:pt>
                <c:pt idx="7905">
                  <c:v>4.7240000000000002</c:v>
                </c:pt>
                <c:pt idx="7906">
                  <c:v>4.7240000000000002</c:v>
                </c:pt>
                <c:pt idx="7907">
                  <c:v>4.7240000000000002</c:v>
                </c:pt>
                <c:pt idx="7908">
                  <c:v>4.7240000000000002</c:v>
                </c:pt>
                <c:pt idx="7909">
                  <c:v>4.7240000000000002</c:v>
                </c:pt>
                <c:pt idx="7910">
                  <c:v>4.7249999999999996</c:v>
                </c:pt>
                <c:pt idx="7911">
                  <c:v>4.7249999999999996</c:v>
                </c:pt>
                <c:pt idx="7912">
                  <c:v>4.7249999999999996</c:v>
                </c:pt>
                <c:pt idx="7913">
                  <c:v>4.7279999999999998</c:v>
                </c:pt>
                <c:pt idx="7914">
                  <c:v>4.7320000000000002</c:v>
                </c:pt>
                <c:pt idx="7915">
                  <c:v>4.7320000000000002</c:v>
                </c:pt>
                <c:pt idx="7916">
                  <c:v>4.7329999999999997</c:v>
                </c:pt>
                <c:pt idx="7917">
                  <c:v>4.7329999999999997</c:v>
                </c:pt>
                <c:pt idx="7918">
                  <c:v>4.7329999999999997</c:v>
                </c:pt>
                <c:pt idx="7919">
                  <c:v>4.7329999999999997</c:v>
                </c:pt>
                <c:pt idx="7920">
                  <c:v>4.7329999999999997</c:v>
                </c:pt>
                <c:pt idx="7921">
                  <c:v>4.7329999999999997</c:v>
                </c:pt>
                <c:pt idx="7922">
                  <c:v>4.7329999999999997</c:v>
                </c:pt>
                <c:pt idx="7923">
                  <c:v>4.7329999999999997</c:v>
                </c:pt>
                <c:pt idx="7924">
                  <c:v>4.7329999999999997</c:v>
                </c:pt>
                <c:pt idx="7925">
                  <c:v>4.7329999999999997</c:v>
                </c:pt>
                <c:pt idx="7926">
                  <c:v>4.7329999999999997</c:v>
                </c:pt>
                <c:pt idx="7927">
                  <c:v>4.7329999999999997</c:v>
                </c:pt>
                <c:pt idx="7928">
                  <c:v>4.7329999999999997</c:v>
                </c:pt>
                <c:pt idx="7929">
                  <c:v>4.7329999999999997</c:v>
                </c:pt>
                <c:pt idx="7930">
                  <c:v>4.7329999999999997</c:v>
                </c:pt>
                <c:pt idx="7931">
                  <c:v>4.734</c:v>
                </c:pt>
                <c:pt idx="7932">
                  <c:v>4.734</c:v>
                </c:pt>
                <c:pt idx="7933">
                  <c:v>4.7409999999999997</c:v>
                </c:pt>
                <c:pt idx="7934">
                  <c:v>4.7409999999999997</c:v>
                </c:pt>
                <c:pt idx="7935">
                  <c:v>4.7409999999999997</c:v>
                </c:pt>
                <c:pt idx="7936">
                  <c:v>4.7409999999999997</c:v>
                </c:pt>
                <c:pt idx="7937">
                  <c:v>4.7409999999999997</c:v>
                </c:pt>
                <c:pt idx="7938">
                  <c:v>4.7409999999999997</c:v>
                </c:pt>
                <c:pt idx="7939">
                  <c:v>4.7409999999999997</c:v>
                </c:pt>
                <c:pt idx="7940">
                  <c:v>4.7409999999999997</c:v>
                </c:pt>
                <c:pt idx="7941">
                  <c:v>4.7409999999999997</c:v>
                </c:pt>
                <c:pt idx="7942">
                  <c:v>4.7409999999999997</c:v>
                </c:pt>
                <c:pt idx="7943">
                  <c:v>4.7409999999999997</c:v>
                </c:pt>
                <c:pt idx="7944">
                  <c:v>4.7409999999999997</c:v>
                </c:pt>
                <c:pt idx="7945">
                  <c:v>4.7409999999999997</c:v>
                </c:pt>
                <c:pt idx="7946">
                  <c:v>4.7409999999999997</c:v>
                </c:pt>
                <c:pt idx="7947">
                  <c:v>4.7409999999999997</c:v>
                </c:pt>
                <c:pt idx="7948">
                  <c:v>4.7409999999999997</c:v>
                </c:pt>
                <c:pt idx="7949">
                  <c:v>4.742</c:v>
                </c:pt>
                <c:pt idx="7950">
                  <c:v>4.742</c:v>
                </c:pt>
                <c:pt idx="7951">
                  <c:v>4.742</c:v>
                </c:pt>
                <c:pt idx="7952">
                  <c:v>4.742</c:v>
                </c:pt>
                <c:pt idx="7953">
                  <c:v>4.742</c:v>
                </c:pt>
                <c:pt idx="7954">
                  <c:v>4.742</c:v>
                </c:pt>
                <c:pt idx="7955">
                  <c:v>4.75</c:v>
                </c:pt>
                <c:pt idx="7956">
                  <c:v>4.7510000000000003</c:v>
                </c:pt>
                <c:pt idx="7957">
                  <c:v>4.7510000000000003</c:v>
                </c:pt>
                <c:pt idx="7958">
                  <c:v>4.7510000000000003</c:v>
                </c:pt>
                <c:pt idx="7959">
                  <c:v>4.7510000000000003</c:v>
                </c:pt>
                <c:pt idx="7960">
                  <c:v>4.7510000000000003</c:v>
                </c:pt>
                <c:pt idx="7961">
                  <c:v>4.7510000000000003</c:v>
                </c:pt>
                <c:pt idx="7962">
                  <c:v>4.7510000000000003</c:v>
                </c:pt>
                <c:pt idx="7963">
                  <c:v>4.7510000000000003</c:v>
                </c:pt>
                <c:pt idx="7964">
                  <c:v>4.7510000000000003</c:v>
                </c:pt>
                <c:pt idx="7965">
                  <c:v>4.7510000000000003</c:v>
                </c:pt>
                <c:pt idx="7966">
                  <c:v>4.7510000000000003</c:v>
                </c:pt>
                <c:pt idx="7967">
                  <c:v>4.7510000000000003</c:v>
                </c:pt>
                <c:pt idx="7968">
                  <c:v>4.7510000000000003</c:v>
                </c:pt>
                <c:pt idx="7969">
                  <c:v>4.7519999999999998</c:v>
                </c:pt>
                <c:pt idx="7970">
                  <c:v>4.7519999999999998</c:v>
                </c:pt>
                <c:pt idx="7971">
                  <c:v>4.7539999999999996</c:v>
                </c:pt>
                <c:pt idx="7972">
                  <c:v>4.7549999999999999</c:v>
                </c:pt>
                <c:pt idx="7973">
                  <c:v>4.7590000000000003</c:v>
                </c:pt>
                <c:pt idx="7974">
                  <c:v>4.76</c:v>
                </c:pt>
                <c:pt idx="7975">
                  <c:v>4.76</c:v>
                </c:pt>
                <c:pt idx="7976">
                  <c:v>4.7610000000000001</c:v>
                </c:pt>
                <c:pt idx="7977">
                  <c:v>4.7610000000000001</c:v>
                </c:pt>
                <c:pt idx="7978">
                  <c:v>4.7610000000000001</c:v>
                </c:pt>
                <c:pt idx="7979">
                  <c:v>4.7610000000000001</c:v>
                </c:pt>
                <c:pt idx="7980">
                  <c:v>4.7649999999999997</c:v>
                </c:pt>
                <c:pt idx="7981">
                  <c:v>4.7679999999999998</c:v>
                </c:pt>
                <c:pt idx="7982">
                  <c:v>4.7679999999999998</c:v>
                </c:pt>
                <c:pt idx="7983">
                  <c:v>4.7679999999999998</c:v>
                </c:pt>
                <c:pt idx="7984">
                  <c:v>4.7679999999999998</c:v>
                </c:pt>
                <c:pt idx="7985">
                  <c:v>4.7679999999999998</c:v>
                </c:pt>
                <c:pt idx="7986">
                  <c:v>4.7679999999999998</c:v>
                </c:pt>
                <c:pt idx="7987">
                  <c:v>4.7679999999999998</c:v>
                </c:pt>
                <c:pt idx="7988">
                  <c:v>4.7679999999999998</c:v>
                </c:pt>
                <c:pt idx="7989">
                  <c:v>4.7679999999999998</c:v>
                </c:pt>
                <c:pt idx="7990">
                  <c:v>4.7679999999999998</c:v>
                </c:pt>
                <c:pt idx="7991">
                  <c:v>4.7679999999999998</c:v>
                </c:pt>
                <c:pt idx="7992">
                  <c:v>4.7679999999999998</c:v>
                </c:pt>
                <c:pt idx="7993">
                  <c:v>4.7679999999999998</c:v>
                </c:pt>
                <c:pt idx="7994">
                  <c:v>4.7690000000000001</c:v>
                </c:pt>
                <c:pt idx="7995">
                  <c:v>4.7690000000000001</c:v>
                </c:pt>
                <c:pt idx="7996">
                  <c:v>4.7690000000000001</c:v>
                </c:pt>
                <c:pt idx="7997">
                  <c:v>4.7699999999999996</c:v>
                </c:pt>
                <c:pt idx="7998">
                  <c:v>4.7709999999999999</c:v>
                </c:pt>
                <c:pt idx="7999">
                  <c:v>4.774</c:v>
                </c:pt>
                <c:pt idx="8000">
                  <c:v>4.7759999999999998</c:v>
                </c:pt>
                <c:pt idx="8001">
                  <c:v>4.7770000000000001</c:v>
                </c:pt>
                <c:pt idx="8002">
                  <c:v>4.7770000000000001</c:v>
                </c:pt>
                <c:pt idx="8003">
                  <c:v>4.7770000000000001</c:v>
                </c:pt>
                <c:pt idx="8004">
                  <c:v>4.7770000000000001</c:v>
                </c:pt>
                <c:pt idx="8005">
                  <c:v>4.7770000000000001</c:v>
                </c:pt>
                <c:pt idx="8006">
                  <c:v>4.7770000000000001</c:v>
                </c:pt>
                <c:pt idx="8007">
                  <c:v>4.7770000000000001</c:v>
                </c:pt>
                <c:pt idx="8008">
                  <c:v>4.7770000000000001</c:v>
                </c:pt>
                <c:pt idx="8009">
                  <c:v>4.7770000000000001</c:v>
                </c:pt>
                <c:pt idx="8010">
                  <c:v>4.7770000000000001</c:v>
                </c:pt>
                <c:pt idx="8011">
                  <c:v>4.7770000000000001</c:v>
                </c:pt>
                <c:pt idx="8012">
                  <c:v>4.7770000000000001</c:v>
                </c:pt>
                <c:pt idx="8013">
                  <c:v>4.7770000000000001</c:v>
                </c:pt>
                <c:pt idx="8014">
                  <c:v>4.7770000000000001</c:v>
                </c:pt>
                <c:pt idx="8015">
                  <c:v>4.7770000000000001</c:v>
                </c:pt>
                <c:pt idx="8016">
                  <c:v>4.7770000000000001</c:v>
                </c:pt>
                <c:pt idx="8017">
                  <c:v>4.7770000000000001</c:v>
                </c:pt>
                <c:pt idx="8018">
                  <c:v>4.7770000000000001</c:v>
                </c:pt>
                <c:pt idx="8019">
                  <c:v>4.7770000000000001</c:v>
                </c:pt>
                <c:pt idx="8020">
                  <c:v>4.7770000000000001</c:v>
                </c:pt>
                <c:pt idx="8021">
                  <c:v>4.7770000000000001</c:v>
                </c:pt>
                <c:pt idx="8022">
                  <c:v>4.7770000000000001</c:v>
                </c:pt>
                <c:pt idx="8023">
                  <c:v>4.7770000000000001</c:v>
                </c:pt>
                <c:pt idx="8024">
                  <c:v>4.7770000000000001</c:v>
                </c:pt>
                <c:pt idx="8025">
                  <c:v>4.7770000000000001</c:v>
                </c:pt>
                <c:pt idx="8026">
                  <c:v>4.7779999999999996</c:v>
                </c:pt>
                <c:pt idx="8027">
                  <c:v>4.7779999999999996</c:v>
                </c:pt>
                <c:pt idx="8028">
                  <c:v>4.78</c:v>
                </c:pt>
                <c:pt idx="8029">
                  <c:v>4.78</c:v>
                </c:pt>
                <c:pt idx="8030">
                  <c:v>4.78</c:v>
                </c:pt>
                <c:pt idx="8031">
                  <c:v>4.7859999999999996</c:v>
                </c:pt>
                <c:pt idx="8032">
                  <c:v>4.7859999999999996</c:v>
                </c:pt>
                <c:pt idx="8033">
                  <c:v>4.7859999999999996</c:v>
                </c:pt>
                <c:pt idx="8034">
                  <c:v>4.7859999999999996</c:v>
                </c:pt>
                <c:pt idx="8035">
                  <c:v>4.7859999999999996</c:v>
                </c:pt>
                <c:pt idx="8036">
                  <c:v>4.7859999999999996</c:v>
                </c:pt>
                <c:pt idx="8037">
                  <c:v>4.7859999999999996</c:v>
                </c:pt>
                <c:pt idx="8038">
                  <c:v>4.7859999999999996</c:v>
                </c:pt>
                <c:pt idx="8039">
                  <c:v>4.7859999999999996</c:v>
                </c:pt>
                <c:pt idx="8040">
                  <c:v>4.7859999999999996</c:v>
                </c:pt>
                <c:pt idx="8041">
                  <c:v>4.7859999999999996</c:v>
                </c:pt>
                <c:pt idx="8042">
                  <c:v>4.7859999999999996</c:v>
                </c:pt>
                <c:pt idx="8043">
                  <c:v>4.7859999999999996</c:v>
                </c:pt>
                <c:pt idx="8044">
                  <c:v>4.7869999999999999</c:v>
                </c:pt>
                <c:pt idx="8045">
                  <c:v>4.7869999999999999</c:v>
                </c:pt>
                <c:pt idx="8046">
                  <c:v>4.79</c:v>
                </c:pt>
                <c:pt idx="8047">
                  <c:v>4.79</c:v>
                </c:pt>
                <c:pt idx="8048">
                  <c:v>4.79</c:v>
                </c:pt>
                <c:pt idx="8049">
                  <c:v>4.79</c:v>
                </c:pt>
                <c:pt idx="8050">
                  <c:v>4.79</c:v>
                </c:pt>
                <c:pt idx="8051">
                  <c:v>4.79</c:v>
                </c:pt>
                <c:pt idx="8052">
                  <c:v>4.79</c:v>
                </c:pt>
                <c:pt idx="8053">
                  <c:v>4.79</c:v>
                </c:pt>
                <c:pt idx="8054">
                  <c:v>4.79</c:v>
                </c:pt>
                <c:pt idx="8055">
                  <c:v>4.79</c:v>
                </c:pt>
                <c:pt idx="8056">
                  <c:v>4.79</c:v>
                </c:pt>
                <c:pt idx="8057">
                  <c:v>4.7910000000000004</c:v>
                </c:pt>
                <c:pt idx="8058">
                  <c:v>4.7939999999999996</c:v>
                </c:pt>
                <c:pt idx="8059">
                  <c:v>4.7949999999999999</c:v>
                </c:pt>
                <c:pt idx="8060">
                  <c:v>4.7949999999999999</c:v>
                </c:pt>
                <c:pt idx="8061">
                  <c:v>4.7949999999999999</c:v>
                </c:pt>
                <c:pt idx="8062">
                  <c:v>4.7949999999999999</c:v>
                </c:pt>
                <c:pt idx="8063">
                  <c:v>4.7949999999999999</c:v>
                </c:pt>
                <c:pt idx="8064">
                  <c:v>4.7949999999999999</c:v>
                </c:pt>
                <c:pt idx="8065">
                  <c:v>4.7949999999999999</c:v>
                </c:pt>
                <c:pt idx="8066">
                  <c:v>4.7949999999999999</c:v>
                </c:pt>
                <c:pt idx="8067">
                  <c:v>4.7960000000000003</c:v>
                </c:pt>
                <c:pt idx="8068">
                  <c:v>4.7960000000000003</c:v>
                </c:pt>
                <c:pt idx="8069">
                  <c:v>4.7969999999999997</c:v>
                </c:pt>
                <c:pt idx="8070">
                  <c:v>4.798</c:v>
                </c:pt>
                <c:pt idx="8071">
                  <c:v>4.7990000000000004</c:v>
                </c:pt>
                <c:pt idx="8072">
                  <c:v>4.7990000000000004</c:v>
                </c:pt>
                <c:pt idx="8073">
                  <c:v>4.7990000000000004</c:v>
                </c:pt>
                <c:pt idx="8074">
                  <c:v>4.7990000000000004</c:v>
                </c:pt>
                <c:pt idx="8075">
                  <c:v>4.7990000000000004</c:v>
                </c:pt>
                <c:pt idx="8076">
                  <c:v>4.7990000000000004</c:v>
                </c:pt>
                <c:pt idx="8077">
                  <c:v>4.7990000000000004</c:v>
                </c:pt>
                <c:pt idx="8078">
                  <c:v>4.7990000000000004</c:v>
                </c:pt>
                <c:pt idx="8079">
                  <c:v>4.7990000000000004</c:v>
                </c:pt>
                <c:pt idx="8080">
                  <c:v>4.7990000000000004</c:v>
                </c:pt>
                <c:pt idx="8081">
                  <c:v>4.7990000000000004</c:v>
                </c:pt>
                <c:pt idx="8082">
                  <c:v>4.7990000000000004</c:v>
                </c:pt>
                <c:pt idx="8083">
                  <c:v>4.7990000000000004</c:v>
                </c:pt>
                <c:pt idx="8084">
                  <c:v>4.7990000000000004</c:v>
                </c:pt>
                <c:pt idx="8085">
                  <c:v>4.8</c:v>
                </c:pt>
                <c:pt idx="8086">
                  <c:v>4.8</c:v>
                </c:pt>
                <c:pt idx="8087">
                  <c:v>4.8070000000000004</c:v>
                </c:pt>
                <c:pt idx="8088">
                  <c:v>4.8079999999999998</c:v>
                </c:pt>
                <c:pt idx="8089">
                  <c:v>4.8090000000000002</c:v>
                </c:pt>
                <c:pt idx="8090">
                  <c:v>4.8090000000000002</c:v>
                </c:pt>
                <c:pt idx="8091">
                  <c:v>4.8090000000000002</c:v>
                </c:pt>
                <c:pt idx="8092">
                  <c:v>4.8090000000000002</c:v>
                </c:pt>
                <c:pt idx="8093">
                  <c:v>4.8090000000000002</c:v>
                </c:pt>
                <c:pt idx="8094">
                  <c:v>4.8090000000000002</c:v>
                </c:pt>
                <c:pt idx="8095">
                  <c:v>4.8090000000000002</c:v>
                </c:pt>
                <c:pt idx="8096">
                  <c:v>4.8090000000000002</c:v>
                </c:pt>
                <c:pt idx="8097">
                  <c:v>4.8090000000000002</c:v>
                </c:pt>
                <c:pt idx="8098">
                  <c:v>4.8090000000000002</c:v>
                </c:pt>
                <c:pt idx="8099">
                  <c:v>4.8090000000000002</c:v>
                </c:pt>
                <c:pt idx="8100">
                  <c:v>4.8090000000000002</c:v>
                </c:pt>
                <c:pt idx="8101">
                  <c:v>4.8090000000000002</c:v>
                </c:pt>
                <c:pt idx="8102">
                  <c:v>4.8090000000000002</c:v>
                </c:pt>
                <c:pt idx="8103">
                  <c:v>4.8090000000000002</c:v>
                </c:pt>
                <c:pt idx="8104">
                  <c:v>4.8090000000000002</c:v>
                </c:pt>
                <c:pt idx="8105">
                  <c:v>4.8090000000000002</c:v>
                </c:pt>
                <c:pt idx="8106">
                  <c:v>4.8090000000000002</c:v>
                </c:pt>
                <c:pt idx="8107">
                  <c:v>4.8090000000000002</c:v>
                </c:pt>
                <c:pt idx="8108">
                  <c:v>4.8090000000000002</c:v>
                </c:pt>
                <c:pt idx="8109">
                  <c:v>4.8090000000000002</c:v>
                </c:pt>
                <c:pt idx="8110">
                  <c:v>4.8090000000000002</c:v>
                </c:pt>
                <c:pt idx="8111">
                  <c:v>4.8090000000000002</c:v>
                </c:pt>
                <c:pt idx="8112">
                  <c:v>4.8090000000000002</c:v>
                </c:pt>
                <c:pt idx="8113">
                  <c:v>4.8090000000000002</c:v>
                </c:pt>
                <c:pt idx="8114">
                  <c:v>4.8090000000000002</c:v>
                </c:pt>
                <c:pt idx="8115">
                  <c:v>4.8090000000000002</c:v>
                </c:pt>
                <c:pt idx="8116">
                  <c:v>4.8090000000000002</c:v>
                </c:pt>
                <c:pt idx="8117">
                  <c:v>4.8090000000000002</c:v>
                </c:pt>
                <c:pt idx="8118">
                  <c:v>4.8090000000000002</c:v>
                </c:pt>
                <c:pt idx="8119">
                  <c:v>4.8090000000000002</c:v>
                </c:pt>
                <c:pt idx="8120">
                  <c:v>4.8090000000000002</c:v>
                </c:pt>
                <c:pt idx="8121">
                  <c:v>4.8090000000000002</c:v>
                </c:pt>
                <c:pt idx="8122">
                  <c:v>4.8090000000000002</c:v>
                </c:pt>
                <c:pt idx="8123">
                  <c:v>4.8090000000000002</c:v>
                </c:pt>
                <c:pt idx="8124">
                  <c:v>4.8090000000000002</c:v>
                </c:pt>
                <c:pt idx="8125">
                  <c:v>4.8090000000000002</c:v>
                </c:pt>
                <c:pt idx="8126">
                  <c:v>4.8090000000000002</c:v>
                </c:pt>
                <c:pt idx="8127">
                  <c:v>4.8090000000000002</c:v>
                </c:pt>
                <c:pt idx="8128">
                  <c:v>4.8090000000000002</c:v>
                </c:pt>
                <c:pt idx="8129">
                  <c:v>4.8090000000000002</c:v>
                </c:pt>
                <c:pt idx="8130">
                  <c:v>4.8099999999999996</c:v>
                </c:pt>
                <c:pt idx="8131">
                  <c:v>4.819</c:v>
                </c:pt>
                <c:pt idx="8132">
                  <c:v>4.819</c:v>
                </c:pt>
                <c:pt idx="8133">
                  <c:v>4.819</c:v>
                </c:pt>
                <c:pt idx="8134">
                  <c:v>4.819</c:v>
                </c:pt>
                <c:pt idx="8135">
                  <c:v>4.819</c:v>
                </c:pt>
                <c:pt idx="8136">
                  <c:v>4.819</c:v>
                </c:pt>
                <c:pt idx="8137">
                  <c:v>4.819</c:v>
                </c:pt>
                <c:pt idx="8138">
                  <c:v>4.819</c:v>
                </c:pt>
                <c:pt idx="8139">
                  <c:v>4.819</c:v>
                </c:pt>
                <c:pt idx="8140">
                  <c:v>4.819</c:v>
                </c:pt>
                <c:pt idx="8141">
                  <c:v>4.819</c:v>
                </c:pt>
                <c:pt idx="8142">
                  <c:v>4.819</c:v>
                </c:pt>
                <c:pt idx="8143">
                  <c:v>4.819</c:v>
                </c:pt>
                <c:pt idx="8144">
                  <c:v>4.819</c:v>
                </c:pt>
                <c:pt idx="8145">
                  <c:v>4.819</c:v>
                </c:pt>
                <c:pt idx="8146">
                  <c:v>4.819</c:v>
                </c:pt>
                <c:pt idx="8147">
                  <c:v>4.819</c:v>
                </c:pt>
                <c:pt idx="8148">
                  <c:v>4.82</c:v>
                </c:pt>
                <c:pt idx="8149">
                  <c:v>4.82</c:v>
                </c:pt>
                <c:pt idx="8150">
                  <c:v>4.8220000000000001</c:v>
                </c:pt>
                <c:pt idx="8151">
                  <c:v>4.8220000000000001</c:v>
                </c:pt>
                <c:pt idx="8152">
                  <c:v>4.8220000000000001</c:v>
                </c:pt>
                <c:pt idx="8153">
                  <c:v>4.8220000000000001</c:v>
                </c:pt>
                <c:pt idx="8154">
                  <c:v>4.8220000000000001</c:v>
                </c:pt>
                <c:pt idx="8155">
                  <c:v>4.8230000000000004</c:v>
                </c:pt>
                <c:pt idx="8156">
                  <c:v>4.8230000000000004</c:v>
                </c:pt>
                <c:pt idx="8157">
                  <c:v>4.8289999999999997</c:v>
                </c:pt>
                <c:pt idx="8158">
                  <c:v>4.8289999999999997</c:v>
                </c:pt>
                <c:pt idx="8159">
                  <c:v>4.8289999999999997</c:v>
                </c:pt>
                <c:pt idx="8160">
                  <c:v>4.8289999999999997</c:v>
                </c:pt>
                <c:pt idx="8161">
                  <c:v>4.8289999999999997</c:v>
                </c:pt>
                <c:pt idx="8162">
                  <c:v>4.8289999999999997</c:v>
                </c:pt>
                <c:pt idx="8163">
                  <c:v>4.8289999999999997</c:v>
                </c:pt>
                <c:pt idx="8164">
                  <c:v>4.8289999999999997</c:v>
                </c:pt>
                <c:pt idx="8165">
                  <c:v>4.8289999999999997</c:v>
                </c:pt>
                <c:pt idx="8166">
                  <c:v>4.8289999999999997</c:v>
                </c:pt>
                <c:pt idx="8167">
                  <c:v>4.8310000000000004</c:v>
                </c:pt>
                <c:pt idx="8168">
                  <c:v>4.8310000000000004</c:v>
                </c:pt>
                <c:pt idx="8169">
                  <c:v>4.8310000000000004</c:v>
                </c:pt>
                <c:pt idx="8170">
                  <c:v>4.8310000000000004</c:v>
                </c:pt>
                <c:pt idx="8171">
                  <c:v>4.8310000000000004</c:v>
                </c:pt>
                <c:pt idx="8172">
                  <c:v>4.8310000000000004</c:v>
                </c:pt>
                <c:pt idx="8173">
                  <c:v>4.8310000000000004</c:v>
                </c:pt>
                <c:pt idx="8174">
                  <c:v>4.8310000000000004</c:v>
                </c:pt>
                <c:pt idx="8175">
                  <c:v>4.8310000000000004</c:v>
                </c:pt>
                <c:pt idx="8176">
                  <c:v>4.8310000000000004</c:v>
                </c:pt>
                <c:pt idx="8177">
                  <c:v>4.8310000000000004</c:v>
                </c:pt>
                <c:pt idx="8178">
                  <c:v>4.8310000000000004</c:v>
                </c:pt>
                <c:pt idx="8179">
                  <c:v>4.8310000000000004</c:v>
                </c:pt>
                <c:pt idx="8180">
                  <c:v>4.8310000000000004</c:v>
                </c:pt>
                <c:pt idx="8181">
                  <c:v>4.8310000000000004</c:v>
                </c:pt>
                <c:pt idx="8182">
                  <c:v>4.8310000000000004</c:v>
                </c:pt>
                <c:pt idx="8183">
                  <c:v>4.8310000000000004</c:v>
                </c:pt>
                <c:pt idx="8184">
                  <c:v>4.8310000000000004</c:v>
                </c:pt>
                <c:pt idx="8185">
                  <c:v>4.8310000000000004</c:v>
                </c:pt>
                <c:pt idx="8186">
                  <c:v>4.8310000000000004</c:v>
                </c:pt>
                <c:pt idx="8187">
                  <c:v>4.8310000000000004</c:v>
                </c:pt>
                <c:pt idx="8188">
                  <c:v>4.8310000000000004</c:v>
                </c:pt>
                <c:pt idx="8189">
                  <c:v>4.8310000000000004</c:v>
                </c:pt>
                <c:pt idx="8190">
                  <c:v>4.8319999999999999</c:v>
                </c:pt>
                <c:pt idx="8191">
                  <c:v>4.8380000000000001</c:v>
                </c:pt>
                <c:pt idx="8192">
                  <c:v>4.8380000000000001</c:v>
                </c:pt>
                <c:pt idx="8193">
                  <c:v>4.8380000000000001</c:v>
                </c:pt>
                <c:pt idx="8194">
                  <c:v>4.8390000000000004</c:v>
                </c:pt>
                <c:pt idx="8195">
                  <c:v>4.84</c:v>
                </c:pt>
                <c:pt idx="8196">
                  <c:v>4.84</c:v>
                </c:pt>
                <c:pt idx="8197">
                  <c:v>4.84</c:v>
                </c:pt>
                <c:pt idx="8198">
                  <c:v>4.84</c:v>
                </c:pt>
                <c:pt idx="8199">
                  <c:v>4.84</c:v>
                </c:pt>
                <c:pt idx="8200">
                  <c:v>4.84</c:v>
                </c:pt>
                <c:pt idx="8201">
                  <c:v>4.84</c:v>
                </c:pt>
                <c:pt idx="8202">
                  <c:v>4.84</c:v>
                </c:pt>
                <c:pt idx="8203">
                  <c:v>4.84</c:v>
                </c:pt>
                <c:pt idx="8204">
                  <c:v>4.84</c:v>
                </c:pt>
                <c:pt idx="8205">
                  <c:v>4.8410000000000002</c:v>
                </c:pt>
                <c:pt idx="8206">
                  <c:v>4.8410000000000002</c:v>
                </c:pt>
                <c:pt idx="8207">
                  <c:v>4.8410000000000002</c:v>
                </c:pt>
                <c:pt idx="8208">
                  <c:v>4.8410000000000002</c:v>
                </c:pt>
                <c:pt idx="8209">
                  <c:v>4.8419999999999996</c:v>
                </c:pt>
                <c:pt idx="8210">
                  <c:v>4.8449999999999998</c:v>
                </c:pt>
                <c:pt idx="8211">
                  <c:v>4.8479999999999999</c:v>
                </c:pt>
                <c:pt idx="8212">
                  <c:v>4.8479999999999999</c:v>
                </c:pt>
                <c:pt idx="8213">
                  <c:v>4.8479999999999999</c:v>
                </c:pt>
                <c:pt idx="8214">
                  <c:v>4.8479999999999999</c:v>
                </c:pt>
                <c:pt idx="8215">
                  <c:v>4.8479999999999999</c:v>
                </c:pt>
                <c:pt idx="8216">
                  <c:v>4.8479999999999999</c:v>
                </c:pt>
                <c:pt idx="8217">
                  <c:v>4.8479999999999999</c:v>
                </c:pt>
                <c:pt idx="8218">
                  <c:v>4.8490000000000002</c:v>
                </c:pt>
                <c:pt idx="8219">
                  <c:v>4.8490000000000002</c:v>
                </c:pt>
                <c:pt idx="8220">
                  <c:v>4.8499999999999996</c:v>
                </c:pt>
                <c:pt idx="8221">
                  <c:v>4.8579999999999997</c:v>
                </c:pt>
                <c:pt idx="8222">
                  <c:v>4.8579999999999997</c:v>
                </c:pt>
                <c:pt idx="8223">
                  <c:v>4.8579999999999997</c:v>
                </c:pt>
                <c:pt idx="8224">
                  <c:v>4.8579999999999997</c:v>
                </c:pt>
                <c:pt idx="8225">
                  <c:v>4.8579999999999997</c:v>
                </c:pt>
                <c:pt idx="8226">
                  <c:v>4.8579999999999997</c:v>
                </c:pt>
                <c:pt idx="8227">
                  <c:v>4.8579999999999997</c:v>
                </c:pt>
                <c:pt idx="8228">
                  <c:v>4.859</c:v>
                </c:pt>
                <c:pt idx="8229">
                  <c:v>4.859</c:v>
                </c:pt>
                <c:pt idx="8230">
                  <c:v>4.859</c:v>
                </c:pt>
                <c:pt idx="8231">
                  <c:v>4.8600000000000003</c:v>
                </c:pt>
                <c:pt idx="8232">
                  <c:v>4.8600000000000003</c:v>
                </c:pt>
                <c:pt idx="8233">
                  <c:v>4.8639999999999999</c:v>
                </c:pt>
                <c:pt idx="8234">
                  <c:v>4.867</c:v>
                </c:pt>
                <c:pt idx="8235">
                  <c:v>4.8680000000000003</c:v>
                </c:pt>
                <c:pt idx="8236">
                  <c:v>4.8680000000000003</c:v>
                </c:pt>
                <c:pt idx="8237">
                  <c:v>4.8680000000000003</c:v>
                </c:pt>
                <c:pt idx="8238">
                  <c:v>4.8680000000000003</c:v>
                </c:pt>
                <c:pt idx="8239">
                  <c:v>4.8680000000000003</c:v>
                </c:pt>
                <c:pt idx="8240">
                  <c:v>4.8680000000000003</c:v>
                </c:pt>
                <c:pt idx="8241">
                  <c:v>4.8680000000000003</c:v>
                </c:pt>
                <c:pt idx="8242">
                  <c:v>4.8680000000000003</c:v>
                </c:pt>
                <c:pt idx="8243">
                  <c:v>4.8680000000000003</c:v>
                </c:pt>
                <c:pt idx="8244">
                  <c:v>4.8680000000000003</c:v>
                </c:pt>
                <c:pt idx="8245">
                  <c:v>4.8680000000000003</c:v>
                </c:pt>
                <c:pt idx="8246">
                  <c:v>4.8680000000000003</c:v>
                </c:pt>
                <c:pt idx="8247">
                  <c:v>4.8680000000000003</c:v>
                </c:pt>
                <c:pt idx="8248">
                  <c:v>4.8680000000000003</c:v>
                </c:pt>
                <c:pt idx="8249">
                  <c:v>4.8680000000000003</c:v>
                </c:pt>
                <c:pt idx="8250">
                  <c:v>4.8680000000000003</c:v>
                </c:pt>
                <c:pt idx="8251">
                  <c:v>4.8680000000000003</c:v>
                </c:pt>
                <c:pt idx="8252">
                  <c:v>4.8680000000000003</c:v>
                </c:pt>
                <c:pt idx="8253">
                  <c:v>4.87</c:v>
                </c:pt>
                <c:pt idx="8254">
                  <c:v>4.8760000000000003</c:v>
                </c:pt>
                <c:pt idx="8255">
                  <c:v>4.8760000000000003</c:v>
                </c:pt>
                <c:pt idx="8256">
                  <c:v>4.8760000000000003</c:v>
                </c:pt>
                <c:pt idx="8257">
                  <c:v>4.8760000000000003</c:v>
                </c:pt>
                <c:pt idx="8258">
                  <c:v>4.8769999999999998</c:v>
                </c:pt>
                <c:pt idx="8259">
                  <c:v>4.8769999999999998</c:v>
                </c:pt>
                <c:pt idx="8260">
                  <c:v>4.8769999999999998</c:v>
                </c:pt>
                <c:pt idx="8261">
                  <c:v>4.8769999999999998</c:v>
                </c:pt>
                <c:pt idx="8262">
                  <c:v>4.8769999999999998</c:v>
                </c:pt>
                <c:pt idx="8263">
                  <c:v>4.8769999999999998</c:v>
                </c:pt>
                <c:pt idx="8264">
                  <c:v>4.8769999999999998</c:v>
                </c:pt>
                <c:pt idx="8265">
                  <c:v>4.8769999999999998</c:v>
                </c:pt>
                <c:pt idx="8266">
                  <c:v>4.8769999999999998</c:v>
                </c:pt>
                <c:pt idx="8267">
                  <c:v>4.8769999999999998</c:v>
                </c:pt>
                <c:pt idx="8268">
                  <c:v>4.8769999999999998</c:v>
                </c:pt>
                <c:pt idx="8269">
                  <c:v>4.8780000000000001</c:v>
                </c:pt>
                <c:pt idx="8270">
                  <c:v>4.8780000000000001</c:v>
                </c:pt>
                <c:pt idx="8271">
                  <c:v>4.8780000000000001</c:v>
                </c:pt>
                <c:pt idx="8272">
                  <c:v>4.8780000000000001</c:v>
                </c:pt>
                <c:pt idx="8273">
                  <c:v>4.8780000000000001</c:v>
                </c:pt>
                <c:pt idx="8274">
                  <c:v>4.8780000000000001</c:v>
                </c:pt>
                <c:pt idx="8275">
                  <c:v>4.8819999999999997</c:v>
                </c:pt>
                <c:pt idx="8276">
                  <c:v>4.8849999999999998</c:v>
                </c:pt>
                <c:pt idx="8277">
                  <c:v>4.8849999999999998</c:v>
                </c:pt>
                <c:pt idx="8278">
                  <c:v>4.8849999999999998</c:v>
                </c:pt>
                <c:pt idx="8279">
                  <c:v>4.8849999999999998</c:v>
                </c:pt>
                <c:pt idx="8280">
                  <c:v>4.8849999999999998</c:v>
                </c:pt>
                <c:pt idx="8281">
                  <c:v>4.8849999999999998</c:v>
                </c:pt>
                <c:pt idx="8282">
                  <c:v>4.8849999999999998</c:v>
                </c:pt>
                <c:pt idx="8283">
                  <c:v>4.8849999999999998</c:v>
                </c:pt>
                <c:pt idx="8284">
                  <c:v>4.8849999999999998</c:v>
                </c:pt>
                <c:pt idx="8285">
                  <c:v>4.8849999999999998</c:v>
                </c:pt>
                <c:pt idx="8286">
                  <c:v>4.8849999999999998</c:v>
                </c:pt>
                <c:pt idx="8287">
                  <c:v>4.8849999999999998</c:v>
                </c:pt>
                <c:pt idx="8288">
                  <c:v>4.8849999999999998</c:v>
                </c:pt>
                <c:pt idx="8289">
                  <c:v>4.8849999999999998</c:v>
                </c:pt>
                <c:pt idx="8290">
                  <c:v>4.8849999999999998</c:v>
                </c:pt>
                <c:pt idx="8291">
                  <c:v>4.8849999999999998</c:v>
                </c:pt>
                <c:pt idx="8292">
                  <c:v>4.8849999999999998</c:v>
                </c:pt>
                <c:pt idx="8293">
                  <c:v>4.8849999999999998</c:v>
                </c:pt>
                <c:pt idx="8294">
                  <c:v>4.8849999999999998</c:v>
                </c:pt>
                <c:pt idx="8295">
                  <c:v>4.8849999999999998</c:v>
                </c:pt>
                <c:pt idx="8296">
                  <c:v>4.8849999999999998</c:v>
                </c:pt>
                <c:pt idx="8297">
                  <c:v>4.8849999999999998</c:v>
                </c:pt>
                <c:pt idx="8298">
                  <c:v>4.8849999999999998</c:v>
                </c:pt>
                <c:pt idx="8299">
                  <c:v>4.8849999999999998</c:v>
                </c:pt>
                <c:pt idx="8300">
                  <c:v>4.8860000000000001</c:v>
                </c:pt>
                <c:pt idx="8301">
                  <c:v>4.8860000000000001</c:v>
                </c:pt>
                <c:pt idx="8302">
                  <c:v>4.8860000000000001</c:v>
                </c:pt>
                <c:pt idx="8303">
                  <c:v>4.8860000000000001</c:v>
                </c:pt>
                <c:pt idx="8304">
                  <c:v>4.8869999999999996</c:v>
                </c:pt>
                <c:pt idx="8305">
                  <c:v>4.8869999999999996</c:v>
                </c:pt>
                <c:pt idx="8306">
                  <c:v>4.8869999999999996</c:v>
                </c:pt>
                <c:pt idx="8307">
                  <c:v>4.8869999999999996</c:v>
                </c:pt>
                <c:pt idx="8308">
                  <c:v>4.8869999999999996</c:v>
                </c:pt>
                <c:pt idx="8309">
                  <c:v>4.8890000000000002</c:v>
                </c:pt>
                <c:pt idx="8310">
                  <c:v>4.8899999999999997</c:v>
                </c:pt>
                <c:pt idx="8311">
                  <c:v>4.891</c:v>
                </c:pt>
                <c:pt idx="8312">
                  <c:v>4.8949999999999996</c:v>
                </c:pt>
                <c:pt idx="8313">
                  <c:v>4.8949999999999996</c:v>
                </c:pt>
                <c:pt idx="8314">
                  <c:v>4.8949999999999996</c:v>
                </c:pt>
                <c:pt idx="8315">
                  <c:v>4.8949999999999996</c:v>
                </c:pt>
                <c:pt idx="8316">
                  <c:v>4.8949999999999996</c:v>
                </c:pt>
                <c:pt idx="8317">
                  <c:v>4.8949999999999996</c:v>
                </c:pt>
                <c:pt idx="8318">
                  <c:v>4.8949999999999996</c:v>
                </c:pt>
                <c:pt idx="8319">
                  <c:v>4.8949999999999996</c:v>
                </c:pt>
                <c:pt idx="8320">
                  <c:v>4.8949999999999996</c:v>
                </c:pt>
                <c:pt idx="8321">
                  <c:v>4.8949999999999996</c:v>
                </c:pt>
                <c:pt idx="8322">
                  <c:v>4.8949999999999996</c:v>
                </c:pt>
                <c:pt idx="8323">
                  <c:v>4.8949999999999996</c:v>
                </c:pt>
                <c:pt idx="8324">
                  <c:v>4.8949999999999996</c:v>
                </c:pt>
                <c:pt idx="8325">
                  <c:v>4.8949999999999996</c:v>
                </c:pt>
                <c:pt idx="8326">
                  <c:v>4.8970000000000002</c:v>
                </c:pt>
                <c:pt idx="8327">
                  <c:v>4.8970000000000002</c:v>
                </c:pt>
                <c:pt idx="8328">
                  <c:v>4.8970000000000002</c:v>
                </c:pt>
                <c:pt idx="8329">
                  <c:v>4.8970000000000002</c:v>
                </c:pt>
                <c:pt idx="8330">
                  <c:v>4.9039999999999999</c:v>
                </c:pt>
                <c:pt idx="8331">
                  <c:v>4.9039999999999999</c:v>
                </c:pt>
                <c:pt idx="8332">
                  <c:v>4.9039999999999999</c:v>
                </c:pt>
                <c:pt idx="8333">
                  <c:v>4.9050000000000002</c:v>
                </c:pt>
                <c:pt idx="8334">
                  <c:v>4.9050000000000002</c:v>
                </c:pt>
                <c:pt idx="8335">
                  <c:v>4.907</c:v>
                </c:pt>
                <c:pt idx="8336">
                  <c:v>4.907</c:v>
                </c:pt>
                <c:pt idx="8337">
                  <c:v>4.907</c:v>
                </c:pt>
                <c:pt idx="8338">
                  <c:v>4.907</c:v>
                </c:pt>
                <c:pt idx="8339">
                  <c:v>4.907</c:v>
                </c:pt>
                <c:pt idx="8340">
                  <c:v>4.907</c:v>
                </c:pt>
                <c:pt idx="8341">
                  <c:v>4.907</c:v>
                </c:pt>
                <c:pt idx="8342">
                  <c:v>4.907</c:v>
                </c:pt>
                <c:pt idx="8343">
                  <c:v>4.907</c:v>
                </c:pt>
                <c:pt idx="8344">
                  <c:v>4.9080000000000004</c:v>
                </c:pt>
                <c:pt idx="8345">
                  <c:v>4.9089999999999998</c:v>
                </c:pt>
                <c:pt idx="8346">
                  <c:v>4.9109999999999996</c:v>
                </c:pt>
                <c:pt idx="8347">
                  <c:v>4.9130000000000003</c:v>
                </c:pt>
                <c:pt idx="8348">
                  <c:v>4.9130000000000003</c:v>
                </c:pt>
                <c:pt idx="8349">
                  <c:v>4.9130000000000003</c:v>
                </c:pt>
                <c:pt idx="8350">
                  <c:v>4.9160000000000004</c:v>
                </c:pt>
                <c:pt idx="8351">
                  <c:v>4.9160000000000004</c:v>
                </c:pt>
                <c:pt idx="8352">
                  <c:v>4.9160000000000004</c:v>
                </c:pt>
                <c:pt idx="8353">
                  <c:v>4.9160000000000004</c:v>
                </c:pt>
                <c:pt idx="8354">
                  <c:v>4.9160000000000004</c:v>
                </c:pt>
                <c:pt idx="8355">
                  <c:v>4.9169999999999998</c:v>
                </c:pt>
                <c:pt idx="8356">
                  <c:v>4.9169999999999998</c:v>
                </c:pt>
                <c:pt idx="8357">
                  <c:v>4.923</c:v>
                </c:pt>
                <c:pt idx="8358">
                  <c:v>4.9260000000000002</c:v>
                </c:pt>
                <c:pt idx="8359">
                  <c:v>4.9260000000000002</c:v>
                </c:pt>
                <c:pt idx="8360">
                  <c:v>4.9260000000000002</c:v>
                </c:pt>
                <c:pt idx="8361">
                  <c:v>4.9260000000000002</c:v>
                </c:pt>
                <c:pt idx="8362">
                  <c:v>4.9260000000000002</c:v>
                </c:pt>
                <c:pt idx="8363">
                  <c:v>4.9260000000000002</c:v>
                </c:pt>
                <c:pt idx="8364">
                  <c:v>4.9260000000000002</c:v>
                </c:pt>
                <c:pt idx="8365">
                  <c:v>4.9260000000000002</c:v>
                </c:pt>
                <c:pt idx="8366">
                  <c:v>4.9260000000000002</c:v>
                </c:pt>
                <c:pt idx="8367">
                  <c:v>4.9260000000000002</c:v>
                </c:pt>
                <c:pt idx="8368">
                  <c:v>4.9260000000000002</c:v>
                </c:pt>
                <c:pt idx="8369">
                  <c:v>4.9269999999999996</c:v>
                </c:pt>
                <c:pt idx="8370">
                  <c:v>4.9269999999999996</c:v>
                </c:pt>
                <c:pt idx="8371">
                  <c:v>4.9269999999999996</c:v>
                </c:pt>
                <c:pt idx="8372">
                  <c:v>4.9269999999999996</c:v>
                </c:pt>
                <c:pt idx="8373">
                  <c:v>4.9279999999999999</c:v>
                </c:pt>
                <c:pt idx="8374">
                  <c:v>4.9279999999999999</c:v>
                </c:pt>
                <c:pt idx="8375">
                  <c:v>4.93</c:v>
                </c:pt>
                <c:pt idx="8376">
                  <c:v>4.931</c:v>
                </c:pt>
                <c:pt idx="8377">
                  <c:v>4.931</c:v>
                </c:pt>
                <c:pt idx="8378">
                  <c:v>4.931</c:v>
                </c:pt>
                <c:pt idx="8379">
                  <c:v>4.931</c:v>
                </c:pt>
                <c:pt idx="8380">
                  <c:v>4.931</c:v>
                </c:pt>
                <c:pt idx="8381">
                  <c:v>4.931</c:v>
                </c:pt>
                <c:pt idx="8382">
                  <c:v>4.931</c:v>
                </c:pt>
                <c:pt idx="8383">
                  <c:v>4.931</c:v>
                </c:pt>
                <c:pt idx="8384">
                  <c:v>4.931</c:v>
                </c:pt>
                <c:pt idx="8385">
                  <c:v>4.931</c:v>
                </c:pt>
                <c:pt idx="8386">
                  <c:v>4.931</c:v>
                </c:pt>
                <c:pt idx="8387">
                  <c:v>4.9349999999999996</c:v>
                </c:pt>
                <c:pt idx="8388">
                  <c:v>4.9359999999999999</c:v>
                </c:pt>
                <c:pt idx="8389">
                  <c:v>4.9359999999999999</c:v>
                </c:pt>
                <c:pt idx="8390">
                  <c:v>4.9359999999999999</c:v>
                </c:pt>
                <c:pt idx="8391">
                  <c:v>4.9359999999999999</c:v>
                </c:pt>
                <c:pt idx="8392">
                  <c:v>4.9359999999999999</c:v>
                </c:pt>
                <c:pt idx="8393">
                  <c:v>4.9359999999999999</c:v>
                </c:pt>
                <c:pt idx="8394">
                  <c:v>4.9359999999999999</c:v>
                </c:pt>
                <c:pt idx="8395">
                  <c:v>4.9359999999999999</c:v>
                </c:pt>
                <c:pt idx="8396">
                  <c:v>4.9359999999999999</c:v>
                </c:pt>
                <c:pt idx="8397">
                  <c:v>4.9370000000000003</c:v>
                </c:pt>
                <c:pt idx="8398">
                  <c:v>4.9400000000000004</c:v>
                </c:pt>
                <c:pt idx="8399">
                  <c:v>4.9400000000000004</c:v>
                </c:pt>
                <c:pt idx="8400">
                  <c:v>4.9400000000000004</c:v>
                </c:pt>
                <c:pt idx="8401">
                  <c:v>4.9400000000000004</c:v>
                </c:pt>
                <c:pt idx="8402">
                  <c:v>4.9400000000000004</c:v>
                </c:pt>
                <c:pt idx="8403">
                  <c:v>4.9400000000000004</c:v>
                </c:pt>
                <c:pt idx="8404">
                  <c:v>4.9400000000000004</c:v>
                </c:pt>
                <c:pt idx="8405">
                  <c:v>4.9400000000000004</c:v>
                </c:pt>
                <c:pt idx="8406">
                  <c:v>4.9400000000000004</c:v>
                </c:pt>
                <c:pt idx="8407">
                  <c:v>4.9400000000000004</c:v>
                </c:pt>
                <c:pt idx="8408">
                  <c:v>4.9400000000000004</c:v>
                </c:pt>
                <c:pt idx="8409">
                  <c:v>4.9400000000000004</c:v>
                </c:pt>
                <c:pt idx="8410">
                  <c:v>4.9400000000000004</c:v>
                </c:pt>
                <c:pt idx="8411">
                  <c:v>4.9400000000000004</c:v>
                </c:pt>
                <c:pt idx="8412">
                  <c:v>4.9400000000000004</c:v>
                </c:pt>
                <c:pt idx="8413">
                  <c:v>4.9400000000000004</c:v>
                </c:pt>
                <c:pt idx="8414">
                  <c:v>4.9400000000000004</c:v>
                </c:pt>
                <c:pt idx="8415">
                  <c:v>4.9400000000000004</c:v>
                </c:pt>
                <c:pt idx="8416">
                  <c:v>4.9400000000000004</c:v>
                </c:pt>
                <c:pt idx="8417">
                  <c:v>4.9400000000000004</c:v>
                </c:pt>
                <c:pt idx="8418">
                  <c:v>4.9400000000000004</c:v>
                </c:pt>
                <c:pt idx="8419">
                  <c:v>4.9400000000000004</c:v>
                </c:pt>
                <c:pt idx="8420">
                  <c:v>4.9400000000000004</c:v>
                </c:pt>
                <c:pt idx="8421">
                  <c:v>4.9400000000000004</c:v>
                </c:pt>
                <c:pt idx="8422">
                  <c:v>4.9400000000000004</c:v>
                </c:pt>
                <c:pt idx="8423">
                  <c:v>4.9400000000000004</c:v>
                </c:pt>
                <c:pt idx="8424">
                  <c:v>4.9400000000000004</c:v>
                </c:pt>
                <c:pt idx="8425">
                  <c:v>4.9400000000000004</c:v>
                </c:pt>
                <c:pt idx="8426">
                  <c:v>4.9400000000000004</c:v>
                </c:pt>
                <c:pt idx="8427">
                  <c:v>4.9400000000000004</c:v>
                </c:pt>
                <c:pt idx="8428">
                  <c:v>4.9400000000000004</c:v>
                </c:pt>
                <c:pt idx="8429">
                  <c:v>4.9400000000000004</c:v>
                </c:pt>
                <c:pt idx="8430">
                  <c:v>4.9400000000000004</c:v>
                </c:pt>
                <c:pt idx="8431">
                  <c:v>4.9400000000000004</c:v>
                </c:pt>
                <c:pt idx="8432">
                  <c:v>4.9400000000000004</c:v>
                </c:pt>
                <c:pt idx="8433">
                  <c:v>4.9480000000000004</c:v>
                </c:pt>
                <c:pt idx="8434">
                  <c:v>4.9489999999999998</c:v>
                </c:pt>
                <c:pt idx="8435">
                  <c:v>4.9489999999999998</c:v>
                </c:pt>
                <c:pt idx="8436">
                  <c:v>4.9489999999999998</c:v>
                </c:pt>
                <c:pt idx="8437">
                  <c:v>4.9489999999999998</c:v>
                </c:pt>
                <c:pt idx="8438">
                  <c:v>4.95</c:v>
                </c:pt>
                <c:pt idx="8439">
                  <c:v>4.95</c:v>
                </c:pt>
                <c:pt idx="8440">
                  <c:v>4.952</c:v>
                </c:pt>
                <c:pt idx="8441">
                  <c:v>4.9530000000000003</c:v>
                </c:pt>
                <c:pt idx="8442">
                  <c:v>4.9560000000000004</c:v>
                </c:pt>
                <c:pt idx="8443">
                  <c:v>4.9560000000000004</c:v>
                </c:pt>
                <c:pt idx="8444">
                  <c:v>4.9560000000000004</c:v>
                </c:pt>
                <c:pt idx="8445">
                  <c:v>4.9560000000000004</c:v>
                </c:pt>
                <c:pt idx="8446">
                  <c:v>4.9560000000000004</c:v>
                </c:pt>
                <c:pt idx="8447">
                  <c:v>4.9569999999999999</c:v>
                </c:pt>
                <c:pt idx="8448">
                  <c:v>4.9580000000000002</c:v>
                </c:pt>
                <c:pt idx="8449">
                  <c:v>4.9580000000000002</c:v>
                </c:pt>
                <c:pt idx="8450">
                  <c:v>4.9580000000000002</c:v>
                </c:pt>
                <c:pt idx="8451">
                  <c:v>4.9580000000000002</c:v>
                </c:pt>
                <c:pt idx="8452">
                  <c:v>4.9580000000000002</c:v>
                </c:pt>
                <c:pt idx="8453">
                  <c:v>4.9589999999999996</c:v>
                </c:pt>
                <c:pt idx="8454">
                  <c:v>4.96</c:v>
                </c:pt>
                <c:pt idx="8455">
                  <c:v>4.9660000000000002</c:v>
                </c:pt>
                <c:pt idx="8456">
                  <c:v>4.9669999999999996</c:v>
                </c:pt>
                <c:pt idx="8457">
                  <c:v>4.9669999999999996</c:v>
                </c:pt>
                <c:pt idx="8458">
                  <c:v>4.9669999999999996</c:v>
                </c:pt>
                <c:pt idx="8459">
                  <c:v>4.968</c:v>
                </c:pt>
                <c:pt idx="8460">
                  <c:v>4.968</c:v>
                </c:pt>
                <c:pt idx="8461">
                  <c:v>4.9690000000000003</c:v>
                </c:pt>
                <c:pt idx="8462">
                  <c:v>4.9740000000000002</c:v>
                </c:pt>
                <c:pt idx="8463">
                  <c:v>4.9749999999999996</c:v>
                </c:pt>
                <c:pt idx="8464">
                  <c:v>4.9749999999999996</c:v>
                </c:pt>
                <c:pt idx="8465">
                  <c:v>4.9749999999999996</c:v>
                </c:pt>
                <c:pt idx="8466">
                  <c:v>4.9749999999999996</c:v>
                </c:pt>
                <c:pt idx="8467">
                  <c:v>4.9749999999999996</c:v>
                </c:pt>
                <c:pt idx="8468">
                  <c:v>4.9749999999999996</c:v>
                </c:pt>
                <c:pt idx="8469">
                  <c:v>4.9770000000000003</c:v>
                </c:pt>
                <c:pt idx="8470">
                  <c:v>4.9770000000000003</c:v>
                </c:pt>
                <c:pt idx="8471">
                  <c:v>4.9850000000000003</c:v>
                </c:pt>
                <c:pt idx="8472">
                  <c:v>4.9850000000000003</c:v>
                </c:pt>
                <c:pt idx="8473">
                  <c:v>4.9850000000000003</c:v>
                </c:pt>
                <c:pt idx="8474">
                  <c:v>4.9850000000000003</c:v>
                </c:pt>
                <c:pt idx="8475">
                  <c:v>4.9850000000000003</c:v>
                </c:pt>
                <c:pt idx="8476">
                  <c:v>4.9850000000000003</c:v>
                </c:pt>
                <c:pt idx="8477">
                  <c:v>4.9850000000000003</c:v>
                </c:pt>
                <c:pt idx="8478">
                  <c:v>4.9850000000000003</c:v>
                </c:pt>
                <c:pt idx="8479">
                  <c:v>4.9850000000000003</c:v>
                </c:pt>
                <c:pt idx="8480">
                  <c:v>4.9850000000000003</c:v>
                </c:pt>
                <c:pt idx="8481">
                  <c:v>4.9859999999999998</c:v>
                </c:pt>
                <c:pt idx="8482">
                  <c:v>4.9859999999999998</c:v>
                </c:pt>
                <c:pt idx="8483">
                  <c:v>4.9859999999999998</c:v>
                </c:pt>
                <c:pt idx="8484">
                  <c:v>4.9859999999999998</c:v>
                </c:pt>
                <c:pt idx="8485">
                  <c:v>4.9859999999999998</c:v>
                </c:pt>
                <c:pt idx="8486">
                  <c:v>4.9859999999999998</c:v>
                </c:pt>
                <c:pt idx="8487">
                  <c:v>4.9859999999999998</c:v>
                </c:pt>
                <c:pt idx="8488">
                  <c:v>4.9859999999999998</c:v>
                </c:pt>
                <c:pt idx="8489">
                  <c:v>4.9859999999999998</c:v>
                </c:pt>
                <c:pt idx="8490">
                  <c:v>4.9859999999999998</c:v>
                </c:pt>
                <c:pt idx="8491">
                  <c:v>4.9859999999999998</c:v>
                </c:pt>
                <c:pt idx="8492">
                  <c:v>4.9859999999999998</c:v>
                </c:pt>
                <c:pt idx="8493">
                  <c:v>4.9859999999999998</c:v>
                </c:pt>
                <c:pt idx="8494">
                  <c:v>4.9859999999999998</c:v>
                </c:pt>
                <c:pt idx="8495">
                  <c:v>4.9859999999999998</c:v>
                </c:pt>
                <c:pt idx="8496">
                  <c:v>4.9859999999999998</c:v>
                </c:pt>
                <c:pt idx="8497">
                  <c:v>4.9859999999999998</c:v>
                </c:pt>
                <c:pt idx="8498">
                  <c:v>4.9859999999999998</c:v>
                </c:pt>
                <c:pt idx="8499">
                  <c:v>4.9870000000000001</c:v>
                </c:pt>
                <c:pt idx="8500">
                  <c:v>4.9870000000000001</c:v>
                </c:pt>
                <c:pt idx="8501">
                  <c:v>4.99</c:v>
                </c:pt>
                <c:pt idx="8502">
                  <c:v>4.9950000000000001</c:v>
                </c:pt>
                <c:pt idx="8503">
                  <c:v>4.9950000000000001</c:v>
                </c:pt>
                <c:pt idx="8504">
                  <c:v>4.9950000000000001</c:v>
                </c:pt>
                <c:pt idx="8505">
                  <c:v>4.9950000000000001</c:v>
                </c:pt>
                <c:pt idx="8506">
                  <c:v>4.9950000000000001</c:v>
                </c:pt>
                <c:pt idx="8507">
                  <c:v>4.9950000000000001</c:v>
                </c:pt>
                <c:pt idx="8508">
                  <c:v>4.9950000000000001</c:v>
                </c:pt>
                <c:pt idx="8509">
                  <c:v>4.9950000000000001</c:v>
                </c:pt>
                <c:pt idx="8510">
                  <c:v>4.9950000000000001</c:v>
                </c:pt>
                <c:pt idx="8511">
                  <c:v>4.9950000000000001</c:v>
                </c:pt>
                <c:pt idx="8512">
                  <c:v>4.9950000000000001</c:v>
                </c:pt>
                <c:pt idx="8513">
                  <c:v>4.9950000000000001</c:v>
                </c:pt>
                <c:pt idx="8514">
                  <c:v>4.9950000000000001</c:v>
                </c:pt>
                <c:pt idx="8515">
                  <c:v>4.9950000000000001</c:v>
                </c:pt>
                <c:pt idx="8516">
                  <c:v>4.9950000000000001</c:v>
                </c:pt>
                <c:pt idx="8517">
                  <c:v>4.9950000000000001</c:v>
                </c:pt>
                <c:pt idx="8518">
                  <c:v>4.9950000000000001</c:v>
                </c:pt>
                <c:pt idx="8519">
                  <c:v>4.9950000000000001</c:v>
                </c:pt>
                <c:pt idx="8520">
                  <c:v>4.9950000000000001</c:v>
                </c:pt>
                <c:pt idx="8521">
                  <c:v>4.9950000000000001</c:v>
                </c:pt>
                <c:pt idx="8522">
                  <c:v>4.9950000000000001</c:v>
                </c:pt>
                <c:pt idx="8523">
                  <c:v>4.9950000000000001</c:v>
                </c:pt>
                <c:pt idx="8524">
                  <c:v>4.9950000000000001</c:v>
                </c:pt>
                <c:pt idx="8525">
                  <c:v>4.9950000000000001</c:v>
                </c:pt>
                <c:pt idx="8526">
                  <c:v>4.9950000000000001</c:v>
                </c:pt>
                <c:pt idx="8527">
                  <c:v>4.9950000000000001</c:v>
                </c:pt>
                <c:pt idx="8528">
                  <c:v>4.9950000000000001</c:v>
                </c:pt>
                <c:pt idx="8529">
                  <c:v>4.9950000000000001</c:v>
                </c:pt>
                <c:pt idx="8530">
                  <c:v>4.9950000000000001</c:v>
                </c:pt>
                <c:pt idx="8531">
                  <c:v>4.9960000000000004</c:v>
                </c:pt>
                <c:pt idx="8532">
                  <c:v>4.9980000000000002</c:v>
                </c:pt>
                <c:pt idx="8533">
                  <c:v>4.9980000000000002</c:v>
                </c:pt>
                <c:pt idx="8534">
                  <c:v>5.0039999999999996</c:v>
                </c:pt>
                <c:pt idx="8535">
                  <c:v>5.0039999999999996</c:v>
                </c:pt>
                <c:pt idx="8536">
                  <c:v>5.0039999999999996</c:v>
                </c:pt>
                <c:pt idx="8537">
                  <c:v>5.0039999999999996</c:v>
                </c:pt>
                <c:pt idx="8538">
                  <c:v>5.0039999999999996</c:v>
                </c:pt>
                <c:pt idx="8539">
                  <c:v>5.0039999999999996</c:v>
                </c:pt>
                <c:pt idx="8540">
                  <c:v>5.0039999999999996</c:v>
                </c:pt>
                <c:pt idx="8541">
                  <c:v>5.0049999999999999</c:v>
                </c:pt>
                <c:pt idx="8542">
                  <c:v>5.0060000000000002</c:v>
                </c:pt>
                <c:pt idx="8543">
                  <c:v>5.0069999999999997</c:v>
                </c:pt>
                <c:pt idx="8544">
                  <c:v>5.0069999999999997</c:v>
                </c:pt>
                <c:pt idx="8545">
                  <c:v>5.0129999999999999</c:v>
                </c:pt>
                <c:pt idx="8546">
                  <c:v>5.0129999999999999</c:v>
                </c:pt>
                <c:pt idx="8547">
                  <c:v>5.0140000000000002</c:v>
                </c:pt>
                <c:pt idx="8548">
                  <c:v>5.0149999999999997</c:v>
                </c:pt>
                <c:pt idx="8549">
                  <c:v>5.0149999999999997</c:v>
                </c:pt>
                <c:pt idx="8550">
                  <c:v>5.0149999999999997</c:v>
                </c:pt>
                <c:pt idx="8551">
                  <c:v>5.0179999999999998</c:v>
                </c:pt>
                <c:pt idx="8552">
                  <c:v>5.0220000000000002</c:v>
                </c:pt>
                <c:pt idx="8553">
                  <c:v>5.0220000000000002</c:v>
                </c:pt>
                <c:pt idx="8554">
                  <c:v>5.0250000000000004</c:v>
                </c:pt>
                <c:pt idx="8555">
                  <c:v>5.0250000000000004</c:v>
                </c:pt>
                <c:pt idx="8556">
                  <c:v>5.0250000000000004</c:v>
                </c:pt>
                <c:pt idx="8557">
                  <c:v>5.0250000000000004</c:v>
                </c:pt>
                <c:pt idx="8558">
                  <c:v>5.0250000000000004</c:v>
                </c:pt>
                <c:pt idx="8559">
                  <c:v>5.0250000000000004</c:v>
                </c:pt>
                <c:pt idx="8560">
                  <c:v>5.0250000000000004</c:v>
                </c:pt>
                <c:pt idx="8561">
                  <c:v>5.0250000000000004</c:v>
                </c:pt>
                <c:pt idx="8562">
                  <c:v>5.0250000000000004</c:v>
                </c:pt>
                <c:pt idx="8563">
                  <c:v>5.0270000000000001</c:v>
                </c:pt>
                <c:pt idx="8564">
                  <c:v>5.0309999999999997</c:v>
                </c:pt>
                <c:pt idx="8565">
                  <c:v>5.0309999999999997</c:v>
                </c:pt>
                <c:pt idx="8566">
                  <c:v>5.0309999999999997</c:v>
                </c:pt>
                <c:pt idx="8567">
                  <c:v>5.0330000000000004</c:v>
                </c:pt>
                <c:pt idx="8568">
                  <c:v>5.0339999999999998</c:v>
                </c:pt>
                <c:pt idx="8569">
                  <c:v>5.0339999999999998</c:v>
                </c:pt>
                <c:pt idx="8570">
                  <c:v>5.0339999999999998</c:v>
                </c:pt>
                <c:pt idx="8571">
                  <c:v>5.0339999999999998</c:v>
                </c:pt>
                <c:pt idx="8572">
                  <c:v>5.0339999999999998</c:v>
                </c:pt>
                <c:pt idx="8573">
                  <c:v>5.0339999999999998</c:v>
                </c:pt>
                <c:pt idx="8574">
                  <c:v>5.0339999999999998</c:v>
                </c:pt>
                <c:pt idx="8575">
                  <c:v>5.0339999999999998</c:v>
                </c:pt>
                <c:pt idx="8576">
                  <c:v>5.0339999999999998</c:v>
                </c:pt>
                <c:pt idx="8577">
                  <c:v>5.0339999999999998</c:v>
                </c:pt>
                <c:pt idx="8578">
                  <c:v>5.0339999999999998</c:v>
                </c:pt>
                <c:pt idx="8579">
                  <c:v>5.0350000000000001</c:v>
                </c:pt>
                <c:pt idx="8580">
                  <c:v>5.0369999999999999</c:v>
                </c:pt>
                <c:pt idx="8581">
                  <c:v>5.0369999999999999</c:v>
                </c:pt>
                <c:pt idx="8582">
                  <c:v>5.0410000000000004</c:v>
                </c:pt>
                <c:pt idx="8583">
                  <c:v>5.0410000000000004</c:v>
                </c:pt>
                <c:pt idx="8584">
                  <c:v>5.0410000000000004</c:v>
                </c:pt>
                <c:pt idx="8585">
                  <c:v>5.0410000000000004</c:v>
                </c:pt>
                <c:pt idx="8586">
                  <c:v>5.0410000000000004</c:v>
                </c:pt>
                <c:pt idx="8587">
                  <c:v>5.0410000000000004</c:v>
                </c:pt>
                <c:pt idx="8588">
                  <c:v>5.0410000000000004</c:v>
                </c:pt>
                <c:pt idx="8589">
                  <c:v>5.0439999999999996</c:v>
                </c:pt>
                <c:pt idx="8590">
                  <c:v>5.0439999999999996</c:v>
                </c:pt>
                <c:pt idx="8591">
                  <c:v>5.0439999999999996</c:v>
                </c:pt>
                <c:pt idx="8592">
                  <c:v>5.0439999999999996</c:v>
                </c:pt>
                <c:pt idx="8593">
                  <c:v>5.0439999999999996</c:v>
                </c:pt>
                <c:pt idx="8594">
                  <c:v>5.0439999999999996</c:v>
                </c:pt>
                <c:pt idx="8595">
                  <c:v>5.0439999999999996</c:v>
                </c:pt>
                <c:pt idx="8596">
                  <c:v>5.0439999999999996</c:v>
                </c:pt>
                <c:pt idx="8597">
                  <c:v>5.0439999999999996</c:v>
                </c:pt>
                <c:pt idx="8598">
                  <c:v>5.0439999999999996</c:v>
                </c:pt>
                <c:pt idx="8599">
                  <c:v>5.0439999999999996</c:v>
                </c:pt>
                <c:pt idx="8600">
                  <c:v>5.0439999999999996</c:v>
                </c:pt>
                <c:pt idx="8601">
                  <c:v>5.0439999999999996</c:v>
                </c:pt>
                <c:pt idx="8602">
                  <c:v>5.0439999999999996</c:v>
                </c:pt>
                <c:pt idx="8603">
                  <c:v>5.0439999999999996</c:v>
                </c:pt>
                <c:pt idx="8604">
                  <c:v>5.0439999999999996</c:v>
                </c:pt>
                <c:pt idx="8605">
                  <c:v>5.0439999999999996</c:v>
                </c:pt>
                <c:pt idx="8606">
                  <c:v>5.0439999999999996</c:v>
                </c:pt>
                <c:pt idx="8607">
                  <c:v>5.0439999999999996</c:v>
                </c:pt>
                <c:pt idx="8608">
                  <c:v>5.0439999999999996</c:v>
                </c:pt>
                <c:pt idx="8609">
                  <c:v>5.0439999999999996</c:v>
                </c:pt>
                <c:pt idx="8610">
                  <c:v>5.0439999999999996</c:v>
                </c:pt>
                <c:pt idx="8611">
                  <c:v>5.0439999999999996</c:v>
                </c:pt>
                <c:pt idx="8612">
                  <c:v>5.0439999999999996</c:v>
                </c:pt>
                <c:pt idx="8613">
                  <c:v>5.0439999999999996</c:v>
                </c:pt>
                <c:pt idx="8614">
                  <c:v>5.0439999999999996</c:v>
                </c:pt>
                <c:pt idx="8615">
                  <c:v>5.0439999999999996</c:v>
                </c:pt>
                <c:pt idx="8616">
                  <c:v>5.0439999999999996</c:v>
                </c:pt>
                <c:pt idx="8617">
                  <c:v>5.0439999999999996</c:v>
                </c:pt>
                <c:pt idx="8618">
                  <c:v>5.0439999999999996</c:v>
                </c:pt>
                <c:pt idx="8619">
                  <c:v>5.0439999999999996</c:v>
                </c:pt>
                <c:pt idx="8620">
                  <c:v>5.0439999999999996</c:v>
                </c:pt>
                <c:pt idx="8621">
                  <c:v>5.0439999999999996</c:v>
                </c:pt>
                <c:pt idx="8622">
                  <c:v>5.0439999999999996</c:v>
                </c:pt>
                <c:pt idx="8623">
                  <c:v>5.05</c:v>
                </c:pt>
                <c:pt idx="8624">
                  <c:v>5.05</c:v>
                </c:pt>
                <c:pt idx="8625">
                  <c:v>5.05</c:v>
                </c:pt>
                <c:pt idx="8626">
                  <c:v>5.05</c:v>
                </c:pt>
                <c:pt idx="8627">
                  <c:v>5.05</c:v>
                </c:pt>
                <c:pt idx="8628">
                  <c:v>5.05</c:v>
                </c:pt>
                <c:pt idx="8629">
                  <c:v>5.05</c:v>
                </c:pt>
                <c:pt idx="8630">
                  <c:v>5.05</c:v>
                </c:pt>
                <c:pt idx="8631">
                  <c:v>5.05</c:v>
                </c:pt>
                <c:pt idx="8632">
                  <c:v>5.05</c:v>
                </c:pt>
                <c:pt idx="8633">
                  <c:v>5.05</c:v>
                </c:pt>
                <c:pt idx="8634">
                  <c:v>5.05</c:v>
                </c:pt>
                <c:pt idx="8635">
                  <c:v>5.05</c:v>
                </c:pt>
                <c:pt idx="8636">
                  <c:v>5.05</c:v>
                </c:pt>
                <c:pt idx="8637">
                  <c:v>5.05</c:v>
                </c:pt>
                <c:pt idx="8638">
                  <c:v>5.05</c:v>
                </c:pt>
                <c:pt idx="8639">
                  <c:v>5.05</c:v>
                </c:pt>
                <c:pt idx="8640">
                  <c:v>5.05</c:v>
                </c:pt>
                <c:pt idx="8641">
                  <c:v>5.05</c:v>
                </c:pt>
                <c:pt idx="8642">
                  <c:v>5.05</c:v>
                </c:pt>
                <c:pt idx="8643">
                  <c:v>5.05</c:v>
                </c:pt>
                <c:pt idx="8644">
                  <c:v>5.05</c:v>
                </c:pt>
                <c:pt idx="8645">
                  <c:v>5.05</c:v>
                </c:pt>
                <c:pt idx="8646">
                  <c:v>5.05</c:v>
                </c:pt>
                <c:pt idx="8647">
                  <c:v>5.05</c:v>
                </c:pt>
                <c:pt idx="8648">
                  <c:v>5.05</c:v>
                </c:pt>
                <c:pt idx="8649">
                  <c:v>5.05</c:v>
                </c:pt>
                <c:pt idx="8650">
                  <c:v>5.05</c:v>
                </c:pt>
                <c:pt idx="8651">
                  <c:v>5.05</c:v>
                </c:pt>
                <c:pt idx="8652">
                  <c:v>5.05</c:v>
                </c:pt>
                <c:pt idx="8653">
                  <c:v>5.05</c:v>
                </c:pt>
                <c:pt idx="8654">
                  <c:v>5.05</c:v>
                </c:pt>
                <c:pt idx="8655">
                  <c:v>5.0540000000000003</c:v>
                </c:pt>
                <c:pt idx="8656">
                  <c:v>5.0540000000000003</c:v>
                </c:pt>
                <c:pt idx="8657">
                  <c:v>5.0540000000000003</c:v>
                </c:pt>
                <c:pt idx="8658">
                  <c:v>5.0540000000000003</c:v>
                </c:pt>
                <c:pt idx="8659">
                  <c:v>5.0540000000000003</c:v>
                </c:pt>
                <c:pt idx="8660">
                  <c:v>5.0540000000000003</c:v>
                </c:pt>
                <c:pt idx="8661">
                  <c:v>5.0549999999999997</c:v>
                </c:pt>
                <c:pt idx="8662">
                  <c:v>5.0549999999999997</c:v>
                </c:pt>
                <c:pt idx="8663">
                  <c:v>5.0590000000000002</c:v>
                </c:pt>
                <c:pt idx="8664">
                  <c:v>5.0590000000000002</c:v>
                </c:pt>
                <c:pt idx="8665">
                  <c:v>5.0590000000000002</c:v>
                </c:pt>
                <c:pt idx="8666">
                  <c:v>5.0590000000000002</c:v>
                </c:pt>
                <c:pt idx="8667">
                  <c:v>5.0590000000000002</c:v>
                </c:pt>
                <c:pt idx="8668">
                  <c:v>5.0590000000000002</c:v>
                </c:pt>
                <c:pt idx="8669">
                  <c:v>5.0590000000000002</c:v>
                </c:pt>
                <c:pt idx="8670">
                  <c:v>5.0590000000000002</c:v>
                </c:pt>
                <c:pt idx="8671">
                  <c:v>5.0599999999999996</c:v>
                </c:pt>
                <c:pt idx="8672">
                  <c:v>5.0599999999999996</c:v>
                </c:pt>
                <c:pt idx="8673">
                  <c:v>5.0599999999999996</c:v>
                </c:pt>
                <c:pt idx="8674">
                  <c:v>5.0629999999999997</c:v>
                </c:pt>
                <c:pt idx="8675">
                  <c:v>5.0640000000000001</c:v>
                </c:pt>
                <c:pt idx="8676">
                  <c:v>5.0640000000000001</c:v>
                </c:pt>
                <c:pt idx="8677">
                  <c:v>5.0640000000000001</c:v>
                </c:pt>
                <c:pt idx="8678">
                  <c:v>5.0640000000000001</c:v>
                </c:pt>
                <c:pt idx="8679">
                  <c:v>5.0640000000000001</c:v>
                </c:pt>
                <c:pt idx="8680">
                  <c:v>5.0640000000000001</c:v>
                </c:pt>
                <c:pt idx="8681">
                  <c:v>5.0640000000000001</c:v>
                </c:pt>
                <c:pt idx="8682">
                  <c:v>5.0640000000000001</c:v>
                </c:pt>
                <c:pt idx="8683">
                  <c:v>5.0650000000000004</c:v>
                </c:pt>
                <c:pt idx="8684">
                  <c:v>5.0679999999999996</c:v>
                </c:pt>
                <c:pt idx="8685">
                  <c:v>5.069</c:v>
                </c:pt>
                <c:pt idx="8686">
                  <c:v>5.069</c:v>
                </c:pt>
                <c:pt idx="8687">
                  <c:v>5.07</c:v>
                </c:pt>
                <c:pt idx="8688">
                  <c:v>5.0730000000000004</c:v>
                </c:pt>
                <c:pt idx="8689">
                  <c:v>5.0739999999999998</c:v>
                </c:pt>
                <c:pt idx="8690">
                  <c:v>5.0739999999999998</c:v>
                </c:pt>
                <c:pt idx="8691">
                  <c:v>5.0739999999999998</c:v>
                </c:pt>
                <c:pt idx="8692">
                  <c:v>5.0739999999999998</c:v>
                </c:pt>
                <c:pt idx="8693">
                  <c:v>5.0739999999999998</c:v>
                </c:pt>
                <c:pt idx="8694">
                  <c:v>5.0739999999999998</c:v>
                </c:pt>
                <c:pt idx="8695">
                  <c:v>5.0739999999999998</c:v>
                </c:pt>
                <c:pt idx="8696">
                  <c:v>5.0750000000000002</c:v>
                </c:pt>
                <c:pt idx="8697">
                  <c:v>5.077</c:v>
                </c:pt>
                <c:pt idx="8698">
                  <c:v>5.0780000000000003</c:v>
                </c:pt>
                <c:pt idx="8699">
                  <c:v>5.0789999999999997</c:v>
                </c:pt>
                <c:pt idx="8700">
                  <c:v>5.0810000000000004</c:v>
                </c:pt>
                <c:pt idx="8701">
                  <c:v>5.0830000000000002</c:v>
                </c:pt>
                <c:pt idx="8702">
                  <c:v>5.0839999999999996</c:v>
                </c:pt>
                <c:pt idx="8703">
                  <c:v>5.0839999999999996</c:v>
                </c:pt>
                <c:pt idx="8704">
                  <c:v>5.0839999999999996</c:v>
                </c:pt>
                <c:pt idx="8705">
                  <c:v>5.0839999999999996</c:v>
                </c:pt>
                <c:pt idx="8706">
                  <c:v>5.085</c:v>
                </c:pt>
                <c:pt idx="8707">
                  <c:v>5.0869999999999997</c:v>
                </c:pt>
                <c:pt idx="8708">
                  <c:v>5.0869999999999997</c:v>
                </c:pt>
                <c:pt idx="8709">
                  <c:v>5.0869999999999997</c:v>
                </c:pt>
                <c:pt idx="8710">
                  <c:v>5.0869999999999997</c:v>
                </c:pt>
                <c:pt idx="8711">
                  <c:v>5.0869999999999997</c:v>
                </c:pt>
                <c:pt idx="8712">
                  <c:v>5.0869999999999997</c:v>
                </c:pt>
                <c:pt idx="8713">
                  <c:v>5.0940000000000003</c:v>
                </c:pt>
                <c:pt idx="8714">
                  <c:v>5.0940000000000003</c:v>
                </c:pt>
                <c:pt idx="8715">
                  <c:v>5.0940000000000003</c:v>
                </c:pt>
                <c:pt idx="8716">
                  <c:v>5.0940000000000003</c:v>
                </c:pt>
                <c:pt idx="8717">
                  <c:v>5.0940000000000003</c:v>
                </c:pt>
                <c:pt idx="8718">
                  <c:v>5.0940000000000003</c:v>
                </c:pt>
                <c:pt idx="8719">
                  <c:v>5.0940000000000003</c:v>
                </c:pt>
                <c:pt idx="8720">
                  <c:v>5.0940000000000003</c:v>
                </c:pt>
                <c:pt idx="8721">
                  <c:v>5.0940000000000003</c:v>
                </c:pt>
                <c:pt idx="8722">
                  <c:v>5.0960000000000001</c:v>
                </c:pt>
                <c:pt idx="8723">
                  <c:v>5.0960000000000001</c:v>
                </c:pt>
                <c:pt idx="8724">
                  <c:v>5.0960000000000001</c:v>
                </c:pt>
                <c:pt idx="8725">
                  <c:v>5.0960000000000001</c:v>
                </c:pt>
                <c:pt idx="8726">
                  <c:v>5.0960000000000001</c:v>
                </c:pt>
                <c:pt idx="8727">
                  <c:v>5.0960000000000001</c:v>
                </c:pt>
                <c:pt idx="8728">
                  <c:v>5.0960000000000001</c:v>
                </c:pt>
                <c:pt idx="8729">
                  <c:v>5.0960000000000001</c:v>
                </c:pt>
                <c:pt idx="8730">
                  <c:v>5.0999999999999996</c:v>
                </c:pt>
                <c:pt idx="8731">
                  <c:v>5.1040000000000001</c:v>
                </c:pt>
                <c:pt idx="8732">
                  <c:v>5.1040000000000001</c:v>
                </c:pt>
                <c:pt idx="8733">
                  <c:v>5.1040000000000001</c:v>
                </c:pt>
                <c:pt idx="8734">
                  <c:v>5.1040000000000001</c:v>
                </c:pt>
                <c:pt idx="8735">
                  <c:v>5.1040000000000001</c:v>
                </c:pt>
                <c:pt idx="8736">
                  <c:v>5.1040000000000001</c:v>
                </c:pt>
                <c:pt idx="8737">
                  <c:v>5.1040000000000001</c:v>
                </c:pt>
                <c:pt idx="8738">
                  <c:v>5.1040000000000001</c:v>
                </c:pt>
                <c:pt idx="8739">
                  <c:v>5.1040000000000001</c:v>
                </c:pt>
                <c:pt idx="8740">
                  <c:v>5.1040000000000001</c:v>
                </c:pt>
                <c:pt idx="8741">
                  <c:v>5.1040000000000001</c:v>
                </c:pt>
                <c:pt idx="8742">
                  <c:v>5.1040000000000001</c:v>
                </c:pt>
                <c:pt idx="8743">
                  <c:v>5.1040000000000001</c:v>
                </c:pt>
                <c:pt idx="8744">
                  <c:v>5.1040000000000001</c:v>
                </c:pt>
                <c:pt idx="8745">
                  <c:v>5.1050000000000004</c:v>
                </c:pt>
                <c:pt idx="8746">
                  <c:v>5.1050000000000004</c:v>
                </c:pt>
                <c:pt idx="8747">
                  <c:v>5.1050000000000004</c:v>
                </c:pt>
                <c:pt idx="8748">
                  <c:v>5.1050000000000004</c:v>
                </c:pt>
                <c:pt idx="8749">
                  <c:v>5.1050000000000004</c:v>
                </c:pt>
                <c:pt idx="8750">
                  <c:v>5.1050000000000004</c:v>
                </c:pt>
                <c:pt idx="8751">
                  <c:v>5.1050000000000004</c:v>
                </c:pt>
                <c:pt idx="8752">
                  <c:v>5.1050000000000004</c:v>
                </c:pt>
                <c:pt idx="8753">
                  <c:v>5.1050000000000004</c:v>
                </c:pt>
                <c:pt idx="8754">
                  <c:v>5.1050000000000004</c:v>
                </c:pt>
                <c:pt idx="8755">
                  <c:v>5.1050000000000004</c:v>
                </c:pt>
                <c:pt idx="8756">
                  <c:v>5.1050000000000004</c:v>
                </c:pt>
                <c:pt idx="8757">
                  <c:v>5.1050000000000004</c:v>
                </c:pt>
                <c:pt idx="8758">
                  <c:v>5.1050000000000004</c:v>
                </c:pt>
                <c:pt idx="8759">
                  <c:v>5.1050000000000004</c:v>
                </c:pt>
                <c:pt idx="8760">
                  <c:v>5.1050000000000004</c:v>
                </c:pt>
                <c:pt idx="8761">
                  <c:v>5.1050000000000004</c:v>
                </c:pt>
                <c:pt idx="8762">
                  <c:v>5.1050000000000004</c:v>
                </c:pt>
                <c:pt idx="8763">
                  <c:v>5.1050000000000004</c:v>
                </c:pt>
                <c:pt idx="8764">
                  <c:v>5.1050000000000004</c:v>
                </c:pt>
                <c:pt idx="8765">
                  <c:v>5.1059999999999999</c:v>
                </c:pt>
                <c:pt idx="8766">
                  <c:v>5.1059999999999999</c:v>
                </c:pt>
                <c:pt idx="8767">
                  <c:v>5.1059999999999999</c:v>
                </c:pt>
                <c:pt idx="8768">
                  <c:v>5.1059999999999999</c:v>
                </c:pt>
                <c:pt idx="8769">
                  <c:v>5.1059999999999999</c:v>
                </c:pt>
                <c:pt idx="8770">
                  <c:v>5.1070000000000002</c:v>
                </c:pt>
                <c:pt idx="8771">
                  <c:v>5.1139999999999999</c:v>
                </c:pt>
                <c:pt idx="8772">
                  <c:v>5.1139999999999999</c:v>
                </c:pt>
                <c:pt idx="8773">
                  <c:v>5.1139999999999999</c:v>
                </c:pt>
                <c:pt idx="8774">
                  <c:v>5.1139999999999999</c:v>
                </c:pt>
                <c:pt idx="8775">
                  <c:v>5.1139999999999999</c:v>
                </c:pt>
                <c:pt idx="8776">
                  <c:v>5.1139999999999999</c:v>
                </c:pt>
                <c:pt idx="8777">
                  <c:v>5.1139999999999999</c:v>
                </c:pt>
                <c:pt idx="8778">
                  <c:v>5.1139999999999999</c:v>
                </c:pt>
                <c:pt idx="8779">
                  <c:v>5.1139999999999999</c:v>
                </c:pt>
                <c:pt idx="8780">
                  <c:v>5.1139999999999999</c:v>
                </c:pt>
                <c:pt idx="8781">
                  <c:v>5.1139999999999999</c:v>
                </c:pt>
                <c:pt idx="8782">
                  <c:v>5.1139999999999999</c:v>
                </c:pt>
                <c:pt idx="8783">
                  <c:v>5.1139999999999999</c:v>
                </c:pt>
                <c:pt idx="8784">
                  <c:v>5.1139999999999999</c:v>
                </c:pt>
                <c:pt idx="8785">
                  <c:v>5.1139999999999999</c:v>
                </c:pt>
                <c:pt idx="8786">
                  <c:v>5.1139999999999999</c:v>
                </c:pt>
                <c:pt idx="8787">
                  <c:v>5.1139999999999999</c:v>
                </c:pt>
                <c:pt idx="8788">
                  <c:v>5.1150000000000002</c:v>
                </c:pt>
                <c:pt idx="8789">
                  <c:v>5.1150000000000002</c:v>
                </c:pt>
                <c:pt idx="8790">
                  <c:v>5.1150000000000002</c:v>
                </c:pt>
                <c:pt idx="8791">
                  <c:v>5.1150000000000002</c:v>
                </c:pt>
                <c:pt idx="8792">
                  <c:v>5.1150000000000002</c:v>
                </c:pt>
                <c:pt idx="8793">
                  <c:v>5.1159999999999997</c:v>
                </c:pt>
                <c:pt idx="8794">
                  <c:v>5.1159999999999997</c:v>
                </c:pt>
                <c:pt idx="8795">
                  <c:v>5.117</c:v>
                </c:pt>
                <c:pt idx="8796">
                  <c:v>5.1180000000000003</c:v>
                </c:pt>
                <c:pt idx="8797">
                  <c:v>5.1239999999999997</c:v>
                </c:pt>
                <c:pt idx="8798">
                  <c:v>5.1239999999999997</c:v>
                </c:pt>
                <c:pt idx="8799">
                  <c:v>5.1269999999999998</c:v>
                </c:pt>
                <c:pt idx="8800">
                  <c:v>5.13</c:v>
                </c:pt>
                <c:pt idx="8801">
                  <c:v>5.133</c:v>
                </c:pt>
                <c:pt idx="8802">
                  <c:v>5.1340000000000003</c:v>
                </c:pt>
                <c:pt idx="8803">
                  <c:v>5.1340000000000003</c:v>
                </c:pt>
                <c:pt idx="8804">
                  <c:v>5.1349999999999998</c:v>
                </c:pt>
                <c:pt idx="8805">
                  <c:v>5.1360000000000001</c:v>
                </c:pt>
                <c:pt idx="8806">
                  <c:v>5.1420000000000003</c:v>
                </c:pt>
                <c:pt idx="8807">
                  <c:v>5.1420000000000003</c:v>
                </c:pt>
                <c:pt idx="8808">
                  <c:v>5.1429999999999998</c:v>
                </c:pt>
                <c:pt idx="8809">
                  <c:v>5.1429999999999998</c:v>
                </c:pt>
                <c:pt idx="8810">
                  <c:v>5.1429999999999998</c:v>
                </c:pt>
                <c:pt idx="8811">
                  <c:v>5.1429999999999998</c:v>
                </c:pt>
                <c:pt idx="8812">
                  <c:v>5.1440000000000001</c:v>
                </c:pt>
                <c:pt idx="8813">
                  <c:v>5.1459999999999999</c:v>
                </c:pt>
                <c:pt idx="8814">
                  <c:v>5.1509999999999998</c:v>
                </c:pt>
                <c:pt idx="8815">
                  <c:v>5.1509999999999998</c:v>
                </c:pt>
                <c:pt idx="8816">
                  <c:v>5.1509999999999998</c:v>
                </c:pt>
                <c:pt idx="8817">
                  <c:v>5.1509999999999998</c:v>
                </c:pt>
                <c:pt idx="8818">
                  <c:v>5.1509999999999998</c:v>
                </c:pt>
                <c:pt idx="8819">
                  <c:v>5.1509999999999998</c:v>
                </c:pt>
                <c:pt idx="8820">
                  <c:v>5.1509999999999998</c:v>
                </c:pt>
                <c:pt idx="8821">
                  <c:v>5.1520000000000001</c:v>
                </c:pt>
                <c:pt idx="8822">
                  <c:v>5.1520000000000001</c:v>
                </c:pt>
                <c:pt idx="8823">
                  <c:v>5.1520000000000001</c:v>
                </c:pt>
                <c:pt idx="8824">
                  <c:v>5.1520000000000001</c:v>
                </c:pt>
                <c:pt idx="8825">
                  <c:v>5.1520000000000001</c:v>
                </c:pt>
                <c:pt idx="8826">
                  <c:v>5.1529999999999996</c:v>
                </c:pt>
                <c:pt idx="8827">
                  <c:v>5.1529999999999996</c:v>
                </c:pt>
                <c:pt idx="8828">
                  <c:v>5.1529999999999996</c:v>
                </c:pt>
                <c:pt idx="8829">
                  <c:v>5.1539999999999999</c:v>
                </c:pt>
                <c:pt idx="8830">
                  <c:v>5.1539999999999999</c:v>
                </c:pt>
                <c:pt idx="8831">
                  <c:v>5.1539999999999999</c:v>
                </c:pt>
                <c:pt idx="8832">
                  <c:v>5.1539999999999999</c:v>
                </c:pt>
                <c:pt idx="8833">
                  <c:v>5.16</c:v>
                </c:pt>
                <c:pt idx="8834">
                  <c:v>5.1609999999999996</c:v>
                </c:pt>
                <c:pt idx="8835">
                  <c:v>5.1609999999999996</c:v>
                </c:pt>
                <c:pt idx="8836">
                  <c:v>5.1609999999999996</c:v>
                </c:pt>
                <c:pt idx="8837">
                  <c:v>5.1609999999999996</c:v>
                </c:pt>
                <c:pt idx="8838">
                  <c:v>5.1609999999999996</c:v>
                </c:pt>
                <c:pt idx="8839">
                  <c:v>5.1609999999999996</c:v>
                </c:pt>
                <c:pt idx="8840">
                  <c:v>5.1609999999999996</c:v>
                </c:pt>
                <c:pt idx="8841">
                  <c:v>5.1609999999999996</c:v>
                </c:pt>
                <c:pt idx="8842">
                  <c:v>5.1609999999999996</c:v>
                </c:pt>
                <c:pt idx="8843">
                  <c:v>5.1609999999999996</c:v>
                </c:pt>
                <c:pt idx="8844">
                  <c:v>5.1609999999999996</c:v>
                </c:pt>
                <c:pt idx="8845">
                  <c:v>5.1609999999999996</c:v>
                </c:pt>
                <c:pt idx="8846">
                  <c:v>5.1609999999999996</c:v>
                </c:pt>
                <c:pt idx="8847">
                  <c:v>5.1609999999999996</c:v>
                </c:pt>
                <c:pt idx="8848">
                  <c:v>5.1609999999999996</c:v>
                </c:pt>
                <c:pt idx="8849">
                  <c:v>5.1609999999999996</c:v>
                </c:pt>
                <c:pt idx="8850">
                  <c:v>5.1609999999999996</c:v>
                </c:pt>
                <c:pt idx="8851">
                  <c:v>5.1609999999999996</c:v>
                </c:pt>
                <c:pt idx="8852">
                  <c:v>5.1609999999999996</c:v>
                </c:pt>
                <c:pt idx="8853">
                  <c:v>5.1609999999999996</c:v>
                </c:pt>
                <c:pt idx="8854">
                  <c:v>5.1630000000000003</c:v>
                </c:pt>
                <c:pt idx="8855">
                  <c:v>5.1630000000000003</c:v>
                </c:pt>
                <c:pt idx="8856">
                  <c:v>5.1630000000000003</c:v>
                </c:pt>
                <c:pt idx="8857">
                  <c:v>5.1630000000000003</c:v>
                </c:pt>
                <c:pt idx="8858">
                  <c:v>5.1639999999999997</c:v>
                </c:pt>
                <c:pt idx="8859">
                  <c:v>5.1639999999999997</c:v>
                </c:pt>
                <c:pt idx="8860">
                  <c:v>5.1639999999999997</c:v>
                </c:pt>
                <c:pt idx="8861">
                  <c:v>5.1639999999999997</c:v>
                </c:pt>
                <c:pt idx="8862">
                  <c:v>5.1639999999999997</c:v>
                </c:pt>
                <c:pt idx="8863">
                  <c:v>5.1639999999999997</c:v>
                </c:pt>
                <c:pt idx="8864">
                  <c:v>5.1639999999999997</c:v>
                </c:pt>
                <c:pt idx="8865">
                  <c:v>5.1639999999999997</c:v>
                </c:pt>
                <c:pt idx="8866">
                  <c:v>5.1680000000000001</c:v>
                </c:pt>
                <c:pt idx="8867">
                  <c:v>5.17</c:v>
                </c:pt>
                <c:pt idx="8868">
                  <c:v>5.17</c:v>
                </c:pt>
                <c:pt idx="8869">
                  <c:v>5.17</c:v>
                </c:pt>
                <c:pt idx="8870">
                  <c:v>5.17</c:v>
                </c:pt>
                <c:pt idx="8871">
                  <c:v>5.17</c:v>
                </c:pt>
                <c:pt idx="8872">
                  <c:v>5.17</c:v>
                </c:pt>
                <c:pt idx="8873">
                  <c:v>5.17</c:v>
                </c:pt>
                <c:pt idx="8874">
                  <c:v>5.17</c:v>
                </c:pt>
                <c:pt idx="8875">
                  <c:v>5.17</c:v>
                </c:pt>
                <c:pt idx="8876">
                  <c:v>5.17</c:v>
                </c:pt>
                <c:pt idx="8877">
                  <c:v>5.173</c:v>
                </c:pt>
                <c:pt idx="8878">
                  <c:v>5.173</c:v>
                </c:pt>
                <c:pt idx="8879">
                  <c:v>5.173</c:v>
                </c:pt>
                <c:pt idx="8880">
                  <c:v>5.173</c:v>
                </c:pt>
                <c:pt idx="8881">
                  <c:v>5.173</c:v>
                </c:pt>
                <c:pt idx="8882">
                  <c:v>5.173</c:v>
                </c:pt>
                <c:pt idx="8883">
                  <c:v>5.173</c:v>
                </c:pt>
                <c:pt idx="8884">
                  <c:v>5.1740000000000004</c:v>
                </c:pt>
                <c:pt idx="8885">
                  <c:v>5.1740000000000004</c:v>
                </c:pt>
                <c:pt idx="8886">
                  <c:v>5.1740000000000004</c:v>
                </c:pt>
                <c:pt idx="8887">
                  <c:v>5.1740000000000004</c:v>
                </c:pt>
                <c:pt idx="8888">
                  <c:v>5.1790000000000003</c:v>
                </c:pt>
                <c:pt idx="8889">
                  <c:v>5.1790000000000003</c:v>
                </c:pt>
                <c:pt idx="8890">
                  <c:v>5.18</c:v>
                </c:pt>
                <c:pt idx="8891">
                  <c:v>5.1829999999999998</c:v>
                </c:pt>
                <c:pt idx="8892">
                  <c:v>5.1829999999999998</c:v>
                </c:pt>
                <c:pt idx="8893">
                  <c:v>5.1879999999999997</c:v>
                </c:pt>
                <c:pt idx="8894">
                  <c:v>5.1890000000000001</c:v>
                </c:pt>
                <c:pt idx="8895">
                  <c:v>5.1890000000000001</c:v>
                </c:pt>
                <c:pt idx="8896">
                  <c:v>5.1890000000000001</c:v>
                </c:pt>
                <c:pt idx="8897">
                  <c:v>5.1890000000000001</c:v>
                </c:pt>
                <c:pt idx="8898">
                  <c:v>5.19</c:v>
                </c:pt>
                <c:pt idx="8899">
                  <c:v>5.1929999999999996</c:v>
                </c:pt>
                <c:pt idx="8900">
                  <c:v>5.1929999999999996</c:v>
                </c:pt>
                <c:pt idx="8901">
                  <c:v>5.1929999999999996</c:v>
                </c:pt>
                <c:pt idx="8902">
                  <c:v>5.1950000000000003</c:v>
                </c:pt>
                <c:pt idx="8903">
                  <c:v>5.1970000000000001</c:v>
                </c:pt>
                <c:pt idx="8904">
                  <c:v>5.1980000000000004</c:v>
                </c:pt>
                <c:pt idx="8905">
                  <c:v>5.1980000000000004</c:v>
                </c:pt>
                <c:pt idx="8906">
                  <c:v>5.1980000000000004</c:v>
                </c:pt>
                <c:pt idx="8907">
                  <c:v>5.1980000000000004</c:v>
                </c:pt>
                <c:pt idx="8908">
                  <c:v>5.1980000000000004</c:v>
                </c:pt>
                <c:pt idx="8909">
                  <c:v>5.1989999999999998</c:v>
                </c:pt>
                <c:pt idx="8910">
                  <c:v>5.2</c:v>
                </c:pt>
                <c:pt idx="8911">
                  <c:v>5.2009999999999996</c:v>
                </c:pt>
                <c:pt idx="8912">
                  <c:v>5.2039999999999997</c:v>
                </c:pt>
                <c:pt idx="8913">
                  <c:v>5.2039999999999997</c:v>
                </c:pt>
                <c:pt idx="8914">
                  <c:v>5.2039999999999997</c:v>
                </c:pt>
                <c:pt idx="8915">
                  <c:v>5.2069999999999999</c:v>
                </c:pt>
                <c:pt idx="8916">
                  <c:v>5.2069999999999999</c:v>
                </c:pt>
                <c:pt idx="8917">
                  <c:v>5.2069999999999999</c:v>
                </c:pt>
                <c:pt idx="8918">
                  <c:v>5.2069999999999999</c:v>
                </c:pt>
                <c:pt idx="8919">
                  <c:v>5.2069999999999999</c:v>
                </c:pt>
                <c:pt idx="8920">
                  <c:v>5.2069999999999999</c:v>
                </c:pt>
                <c:pt idx="8921">
                  <c:v>5.2069999999999999</c:v>
                </c:pt>
                <c:pt idx="8922">
                  <c:v>5.2069999999999999</c:v>
                </c:pt>
                <c:pt idx="8923">
                  <c:v>5.2080000000000002</c:v>
                </c:pt>
                <c:pt idx="8924">
                  <c:v>5.2080000000000002</c:v>
                </c:pt>
                <c:pt idx="8925">
                  <c:v>5.2110000000000003</c:v>
                </c:pt>
                <c:pt idx="8926">
                  <c:v>5.2130000000000001</c:v>
                </c:pt>
                <c:pt idx="8927">
                  <c:v>5.2130000000000001</c:v>
                </c:pt>
                <c:pt idx="8928">
                  <c:v>5.2130000000000001</c:v>
                </c:pt>
                <c:pt idx="8929">
                  <c:v>5.2130000000000001</c:v>
                </c:pt>
                <c:pt idx="8930">
                  <c:v>5.2140000000000004</c:v>
                </c:pt>
                <c:pt idx="8931">
                  <c:v>5.2140000000000004</c:v>
                </c:pt>
                <c:pt idx="8932">
                  <c:v>5.2160000000000002</c:v>
                </c:pt>
                <c:pt idx="8933">
                  <c:v>5.2160000000000002</c:v>
                </c:pt>
                <c:pt idx="8934">
                  <c:v>5.2160000000000002</c:v>
                </c:pt>
                <c:pt idx="8935">
                  <c:v>5.2160000000000002</c:v>
                </c:pt>
                <c:pt idx="8936">
                  <c:v>5.2160000000000002</c:v>
                </c:pt>
                <c:pt idx="8937">
                  <c:v>5.2160000000000002</c:v>
                </c:pt>
                <c:pt idx="8938">
                  <c:v>5.2160000000000002</c:v>
                </c:pt>
                <c:pt idx="8939">
                  <c:v>5.2160000000000002</c:v>
                </c:pt>
                <c:pt idx="8940">
                  <c:v>5.2160000000000002</c:v>
                </c:pt>
                <c:pt idx="8941">
                  <c:v>5.2160000000000002</c:v>
                </c:pt>
                <c:pt idx="8942">
                  <c:v>5.2160000000000002</c:v>
                </c:pt>
                <c:pt idx="8943">
                  <c:v>5.2160000000000002</c:v>
                </c:pt>
                <c:pt idx="8944">
                  <c:v>5.2160000000000002</c:v>
                </c:pt>
                <c:pt idx="8945">
                  <c:v>5.2160000000000002</c:v>
                </c:pt>
                <c:pt idx="8946">
                  <c:v>5.2160000000000002</c:v>
                </c:pt>
                <c:pt idx="8947">
                  <c:v>5.2160000000000002</c:v>
                </c:pt>
                <c:pt idx="8948">
                  <c:v>5.2160000000000002</c:v>
                </c:pt>
                <c:pt idx="8949">
                  <c:v>5.2160000000000002</c:v>
                </c:pt>
                <c:pt idx="8950">
                  <c:v>5.2169999999999996</c:v>
                </c:pt>
                <c:pt idx="8951">
                  <c:v>5.2169999999999996</c:v>
                </c:pt>
                <c:pt idx="8952">
                  <c:v>5.2169999999999996</c:v>
                </c:pt>
                <c:pt idx="8953">
                  <c:v>5.2169999999999996</c:v>
                </c:pt>
                <c:pt idx="8954">
                  <c:v>5.2169999999999996</c:v>
                </c:pt>
                <c:pt idx="8955">
                  <c:v>5.2169999999999996</c:v>
                </c:pt>
                <c:pt idx="8956">
                  <c:v>5.2169999999999996</c:v>
                </c:pt>
                <c:pt idx="8957">
                  <c:v>5.2190000000000003</c:v>
                </c:pt>
                <c:pt idx="8958">
                  <c:v>5.2229999999999999</c:v>
                </c:pt>
                <c:pt idx="8959">
                  <c:v>5.2229999999999999</c:v>
                </c:pt>
                <c:pt idx="8960">
                  <c:v>5.2229999999999999</c:v>
                </c:pt>
                <c:pt idx="8961">
                  <c:v>5.2229999999999999</c:v>
                </c:pt>
                <c:pt idx="8962">
                  <c:v>5.2229999999999999</c:v>
                </c:pt>
                <c:pt idx="8963">
                  <c:v>5.2229999999999999</c:v>
                </c:pt>
                <c:pt idx="8964">
                  <c:v>5.2229999999999999</c:v>
                </c:pt>
                <c:pt idx="8965">
                  <c:v>5.2229999999999999</c:v>
                </c:pt>
                <c:pt idx="8966">
                  <c:v>5.2229999999999999</c:v>
                </c:pt>
                <c:pt idx="8967">
                  <c:v>5.2229999999999999</c:v>
                </c:pt>
                <c:pt idx="8968">
                  <c:v>5.2240000000000002</c:v>
                </c:pt>
                <c:pt idx="8969">
                  <c:v>5.226</c:v>
                </c:pt>
                <c:pt idx="8970">
                  <c:v>5.226</c:v>
                </c:pt>
                <c:pt idx="8971">
                  <c:v>5.226</c:v>
                </c:pt>
                <c:pt idx="8972">
                  <c:v>5.226</c:v>
                </c:pt>
                <c:pt idx="8973">
                  <c:v>5.2270000000000003</c:v>
                </c:pt>
                <c:pt idx="8974">
                  <c:v>5.2350000000000003</c:v>
                </c:pt>
                <c:pt idx="8975">
                  <c:v>5.2350000000000003</c:v>
                </c:pt>
                <c:pt idx="8976">
                  <c:v>5.2350000000000003</c:v>
                </c:pt>
                <c:pt idx="8977">
                  <c:v>5.2350000000000003</c:v>
                </c:pt>
                <c:pt idx="8978">
                  <c:v>5.2359999999999998</c:v>
                </c:pt>
                <c:pt idx="8979">
                  <c:v>5.2370000000000001</c:v>
                </c:pt>
                <c:pt idx="8980">
                  <c:v>5.242</c:v>
                </c:pt>
                <c:pt idx="8981">
                  <c:v>5.2439999999999998</c:v>
                </c:pt>
                <c:pt idx="8982">
                  <c:v>5.2460000000000004</c:v>
                </c:pt>
                <c:pt idx="8983">
                  <c:v>5.2460000000000004</c:v>
                </c:pt>
                <c:pt idx="8984">
                  <c:v>5.2530000000000001</c:v>
                </c:pt>
                <c:pt idx="8985">
                  <c:v>5.2530000000000001</c:v>
                </c:pt>
                <c:pt idx="8986">
                  <c:v>5.2539999999999996</c:v>
                </c:pt>
                <c:pt idx="8987">
                  <c:v>5.2539999999999996</c:v>
                </c:pt>
                <c:pt idx="8988">
                  <c:v>5.2539999999999996</c:v>
                </c:pt>
                <c:pt idx="8989">
                  <c:v>5.2549999999999999</c:v>
                </c:pt>
                <c:pt idx="8990">
                  <c:v>5.2560000000000002</c:v>
                </c:pt>
                <c:pt idx="8991">
                  <c:v>5.2629999999999999</c:v>
                </c:pt>
                <c:pt idx="8992">
                  <c:v>5.2629999999999999</c:v>
                </c:pt>
                <c:pt idx="8993">
                  <c:v>5.2629999999999999</c:v>
                </c:pt>
                <c:pt idx="8994">
                  <c:v>5.2629999999999999</c:v>
                </c:pt>
                <c:pt idx="8995">
                  <c:v>5.2629999999999999</c:v>
                </c:pt>
                <c:pt idx="8996">
                  <c:v>5.2629999999999999</c:v>
                </c:pt>
                <c:pt idx="8997">
                  <c:v>5.2629999999999999</c:v>
                </c:pt>
                <c:pt idx="8998">
                  <c:v>5.2629999999999999</c:v>
                </c:pt>
                <c:pt idx="8999">
                  <c:v>5.2629999999999999</c:v>
                </c:pt>
                <c:pt idx="9000">
                  <c:v>5.2629999999999999</c:v>
                </c:pt>
                <c:pt idx="9001">
                  <c:v>5.2629999999999999</c:v>
                </c:pt>
                <c:pt idx="9002">
                  <c:v>5.2629999999999999</c:v>
                </c:pt>
                <c:pt idx="9003">
                  <c:v>5.2629999999999999</c:v>
                </c:pt>
                <c:pt idx="9004">
                  <c:v>5.2629999999999999</c:v>
                </c:pt>
                <c:pt idx="9005">
                  <c:v>5.2629999999999999</c:v>
                </c:pt>
                <c:pt idx="9006">
                  <c:v>5.2629999999999999</c:v>
                </c:pt>
                <c:pt idx="9007">
                  <c:v>5.2629999999999999</c:v>
                </c:pt>
                <c:pt idx="9008">
                  <c:v>5.2640000000000002</c:v>
                </c:pt>
                <c:pt idx="9009">
                  <c:v>5.2649999999999997</c:v>
                </c:pt>
                <c:pt idx="9010">
                  <c:v>5.266</c:v>
                </c:pt>
                <c:pt idx="9011">
                  <c:v>5.2709999999999999</c:v>
                </c:pt>
                <c:pt idx="9012">
                  <c:v>5.2729999999999997</c:v>
                </c:pt>
                <c:pt idx="9013">
                  <c:v>5.2729999999999997</c:v>
                </c:pt>
                <c:pt idx="9014">
                  <c:v>5.2729999999999997</c:v>
                </c:pt>
                <c:pt idx="9015">
                  <c:v>5.2729999999999997</c:v>
                </c:pt>
                <c:pt idx="9016">
                  <c:v>5.2729999999999997</c:v>
                </c:pt>
                <c:pt idx="9017">
                  <c:v>5.2729999999999997</c:v>
                </c:pt>
                <c:pt idx="9018">
                  <c:v>5.2729999999999997</c:v>
                </c:pt>
                <c:pt idx="9019">
                  <c:v>5.2729999999999997</c:v>
                </c:pt>
                <c:pt idx="9020">
                  <c:v>5.2729999999999997</c:v>
                </c:pt>
                <c:pt idx="9021">
                  <c:v>5.2729999999999997</c:v>
                </c:pt>
                <c:pt idx="9022">
                  <c:v>5.2729999999999997</c:v>
                </c:pt>
                <c:pt idx="9023">
                  <c:v>5.2729999999999997</c:v>
                </c:pt>
                <c:pt idx="9024">
                  <c:v>5.2729999999999997</c:v>
                </c:pt>
                <c:pt idx="9025">
                  <c:v>5.2729999999999997</c:v>
                </c:pt>
                <c:pt idx="9026">
                  <c:v>5.2729999999999997</c:v>
                </c:pt>
                <c:pt idx="9027">
                  <c:v>5.2729999999999997</c:v>
                </c:pt>
                <c:pt idx="9028">
                  <c:v>5.2729999999999997</c:v>
                </c:pt>
                <c:pt idx="9029">
                  <c:v>5.2729999999999997</c:v>
                </c:pt>
                <c:pt idx="9030">
                  <c:v>5.2729999999999997</c:v>
                </c:pt>
                <c:pt idx="9031">
                  <c:v>5.2729999999999997</c:v>
                </c:pt>
                <c:pt idx="9032">
                  <c:v>5.2729999999999997</c:v>
                </c:pt>
                <c:pt idx="9033">
                  <c:v>5.2729999999999997</c:v>
                </c:pt>
                <c:pt idx="9034">
                  <c:v>5.2729999999999997</c:v>
                </c:pt>
                <c:pt idx="9035">
                  <c:v>5.2729999999999997</c:v>
                </c:pt>
                <c:pt idx="9036">
                  <c:v>5.2729999999999997</c:v>
                </c:pt>
                <c:pt idx="9037">
                  <c:v>5.2729999999999997</c:v>
                </c:pt>
                <c:pt idx="9038">
                  <c:v>5.2729999999999997</c:v>
                </c:pt>
                <c:pt idx="9039">
                  <c:v>5.2729999999999997</c:v>
                </c:pt>
                <c:pt idx="9040">
                  <c:v>5.2729999999999997</c:v>
                </c:pt>
                <c:pt idx="9041">
                  <c:v>5.2729999999999997</c:v>
                </c:pt>
                <c:pt idx="9042">
                  <c:v>5.274</c:v>
                </c:pt>
                <c:pt idx="9043">
                  <c:v>5.282</c:v>
                </c:pt>
                <c:pt idx="9044">
                  <c:v>5.282</c:v>
                </c:pt>
                <c:pt idx="9045">
                  <c:v>5.282</c:v>
                </c:pt>
                <c:pt idx="9046">
                  <c:v>5.282</c:v>
                </c:pt>
                <c:pt idx="9047">
                  <c:v>5.282</c:v>
                </c:pt>
                <c:pt idx="9048">
                  <c:v>5.282</c:v>
                </c:pt>
                <c:pt idx="9049">
                  <c:v>5.282</c:v>
                </c:pt>
                <c:pt idx="9050">
                  <c:v>5.282</c:v>
                </c:pt>
                <c:pt idx="9051">
                  <c:v>5.2830000000000004</c:v>
                </c:pt>
                <c:pt idx="9052">
                  <c:v>5.2830000000000004</c:v>
                </c:pt>
                <c:pt idx="9053">
                  <c:v>5.2830000000000004</c:v>
                </c:pt>
                <c:pt idx="9054">
                  <c:v>5.2830000000000004</c:v>
                </c:pt>
                <c:pt idx="9055">
                  <c:v>5.2830000000000004</c:v>
                </c:pt>
                <c:pt idx="9056">
                  <c:v>5.2830000000000004</c:v>
                </c:pt>
                <c:pt idx="9057">
                  <c:v>5.2830000000000004</c:v>
                </c:pt>
                <c:pt idx="9058">
                  <c:v>5.2830000000000004</c:v>
                </c:pt>
                <c:pt idx="9059">
                  <c:v>5.2830000000000004</c:v>
                </c:pt>
                <c:pt idx="9060">
                  <c:v>5.2830000000000004</c:v>
                </c:pt>
                <c:pt idx="9061">
                  <c:v>5.2830000000000004</c:v>
                </c:pt>
                <c:pt idx="9062">
                  <c:v>5.2830000000000004</c:v>
                </c:pt>
                <c:pt idx="9063">
                  <c:v>5.2830000000000004</c:v>
                </c:pt>
                <c:pt idx="9064">
                  <c:v>5.2830000000000004</c:v>
                </c:pt>
                <c:pt idx="9065">
                  <c:v>5.2830000000000004</c:v>
                </c:pt>
                <c:pt idx="9066">
                  <c:v>5.2830000000000004</c:v>
                </c:pt>
                <c:pt idx="9067">
                  <c:v>5.2830000000000004</c:v>
                </c:pt>
                <c:pt idx="9068">
                  <c:v>5.2830000000000004</c:v>
                </c:pt>
                <c:pt idx="9069">
                  <c:v>5.2830000000000004</c:v>
                </c:pt>
                <c:pt idx="9070">
                  <c:v>5.2830000000000004</c:v>
                </c:pt>
                <c:pt idx="9071">
                  <c:v>5.2830000000000004</c:v>
                </c:pt>
                <c:pt idx="9072">
                  <c:v>5.2830000000000004</c:v>
                </c:pt>
                <c:pt idx="9073">
                  <c:v>5.2830000000000004</c:v>
                </c:pt>
                <c:pt idx="9074">
                  <c:v>5.2830000000000004</c:v>
                </c:pt>
                <c:pt idx="9075">
                  <c:v>5.2830000000000004</c:v>
                </c:pt>
                <c:pt idx="9076">
                  <c:v>5.2830000000000004</c:v>
                </c:pt>
                <c:pt idx="9077">
                  <c:v>5.2830000000000004</c:v>
                </c:pt>
                <c:pt idx="9078">
                  <c:v>5.2830000000000004</c:v>
                </c:pt>
                <c:pt idx="9079">
                  <c:v>5.2839999999999998</c:v>
                </c:pt>
                <c:pt idx="9080">
                  <c:v>5.2850000000000001</c:v>
                </c:pt>
                <c:pt idx="9081">
                  <c:v>5.2859999999999996</c:v>
                </c:pt>
                <c:pt idx="9082">
                  <c:v>5.2910000000000004</c:v>
                </c:pt>
                <c:pt idx="9083">
                  <c:v>5.2919999999999998</c:v>
                </c:pt>
                <c:pt idx="9084">
                  <c:v>5.2919999999999998</c:v>
                </c:pt>
                <c:pt idx="9085">
                  <c:v>5.2930000000000001</c:v>
                </c:pt>
                <c:pt idx="9086">
                  <c:v>5.2930000000000001</c:v>
                </c:pt>
                <c:pt idx="9087">
                  <c:v>5.2930000000000001</c:v>
                </c:pt>
                <c:pt idx="9088">
                  <c:v>5.2930000000000001</c:v>
                </c:pt>
                <c:pt idx="9089">
                  <c:v>5.2930000000000001</c:v>
                </c:pt>
                <c:pt idx="9090">
                  <c:v>5.2930000000000001</c:v>
                </c:pt>
                <c:pt idx="9091">
                  <c:v>5.2930000000000001</c:v>
                </c:pt>
                <c:pt idx="9092">
                  <c:v>5.2930000000000001</c:v>
                </c:pt>
                <c:pt idx="9093">
                  <c:v>5.2930000000000001</c:v>
                </c:pt>
                <c:pt idx="9094">
                  <c:v>5.2930000000000001</c:v>
                </c:pt>
                <c:pt idx="9095">
                  <c:v>5.2930000000000001</c:v>
                </c:pt>
                <c:pt idx="9096">
                  <c:v>5.2930000000000001</c:v>
                </c:pt>
                <c:pt idx="9097">
                  <c:v>5.2930000000000001</c:v>
                </c:pt>
                <c:pt idx="9098">
                  <c:v>5.2930000000000001</c:v>
                </c:pt>
                <c:pt idx="9099">
                  <c:v>5.2930000000000001</c:v>
                </c:pt>
                <c:pt idx="9100">
                  <c:v>5.2930000000000001</c:v>
                </c:pt>
                <c:pt idx="9101">
                  <c:v>5.2939999999999996</c:v>
                </c:pt>
                <c:pt idx="9102">
                  <c:v>5.3010000000000002</c:v>
                </c:pt>
                <c:pt idx="9103">
                  <c:v>5.3029999999999999</c:v>
                </c:pt>
                <c:pt idx="9104">
                  <c:v>5.3029999999999999</c:v>
                </c:pt>
                <c:pt idx="9105">
                  <c:v>5.3029999999999999</c:v>
                </c:pt>
                <c:pt idx="9106">
                  <c:v>5.3029999999999999</c:v>
                </c:pt>
                <c:pt idx="9107">
                  <c:v>5.3029999999999999</c:v>
                </c:pt>
                <c:pt idx="9108">
                  <c:v>5.3029999999999999</c:v>
                </c:pt>
                <c:pt idx="9109">
                  <c:v>5.3029999999999999</c:v>
                </c:pt>
                <c:pt idx="9110">
                  <c:v>5.3029999999999999</c:v>
                </c:pt>
                <c:pt idx="9111">
                  <c:v>5.3029999999999999</c:v>
                </c:pt>
                <c:pt idx="9112">
                  <c:v>5.3040000000000003</c:v>
                </c:pt>
                <c:pt idx="9113">
                  <c:v>5.3049999999999997</c:v>
                </c:pt>
                <c:pt idx="9114">
                  <c:v>5.306</c:v>
                </c:pt>
                <c:pt idx="9115">
                  <c:v>5.3070000000000004</c:v>
                </c:pt>
                <c:pt idx="9116">
                  <c:v>5.31</c:v>
                </c:pt>
                <c:pt idx="9117">
                  <c:v>5.31</c:v>
                </c:pt>
                <c:pt idx="9118">
                  <c:v>5.3109999999999999</c:v>
                </c:pt>
                <c:pt idx="9119">
                  <c:v>5.3129999999999997</c:v>
                </c:pt>
                <c:pt idx="9120">
                  <c:v>5.3129999999999997</c:v>
                </c:pt>
                <c:pt idx="9121">
                  <c:v>5.3140000000000001</c:v>
                </c:pt>
                <c:pt idx="9122">
                  <c:v>5.3179999999999996</c:v>
                </c:pt>
                <c:pt idx="9123">
                  <c:v>5.319</c:v>
                </c:pt>
                <c:pt idx="9124">
                  <c:v>5.319</c:v>
                </c:pt>
                <c:pt idx="9125">
                  <c:v>5.319</c:v>
                </c:pt>
                <c:pt idx="9126">
                  <c:v>5.319</c:v>
                </c:pt>
                <c:pt idx="9127">
                  <c:v>5.319</c:v>
                </c:pt>
                <c:pt idx="9128">
                  <c:v>5.32</c:v>
                </c:pt>
                <c:pt idx="9129">
                  <c:v>5.32</c:v>
                </c:pt>
                <c:pt idx="9130">
                  <c:v>5.32</c:v>
                </c:pt>
                <c:pt idx="9131">
                  <c:v>5.32</c:v>
                </c:pt>
                <c:pt idx="9132">
                  <c:v>5.3220000000000001</c:v>
                </c:pt>
                <c:pt idx="9133">
                  <c:v>5.3239999999999998</c:v>
                </c:pt>
                <c:pt idx="9134">
                  <c:v>5.3239999999999998</c:v>
                </c:pt>
                <c:pt idx="9135">
                  <c:v>5.3289999999999997</c:v>
                </c:pt>
                <c:pt idx="9136">
                  <c:v>5.3289999999999997</c:v>
                </c:pt>
                <c:pt idx="9137">
                  <c:v>5.3289999999999997</c:v>
                </c:pt>
                <c:pt idx="9138">
                  <c:v>5.3289999999999997</c:v>
                </c:pt>
                <c:pt idx="9139">
                  <c:v>5.3289999999999997</c:v>
                </c:pt>
                <c:pt idx="9140">
                  <c:v>5.3289999999999997</c:v>
                </c:pt>
                <c:pt idx="9141">
                  <c:v>5.3289999999999997</c:v>
                </c:pt>
                <c:pt idx="9142">
                  <c:v>5.3289999999999997</c:v>
                </c:pt>
                <c:pt idx="9143">
                  <c:v>5.3289999999999997</c:v>
                </c:pt>
                <c:pt idx="9144">
                  <c:v>5.3289999999999997</c:v>
                </c:pt>
                <c:pt idx="9145">
                  <c:v>5.3289999999999997</c:v>
                </c:pt>
                <c:pt idx="9146">
                  <c:v>5.3289999999999997</c:v>
                </c:pt>
                <c:pt idx="9147">
                  <c:v>5.3289999999999997</c:v>
                </c:pt>
                <c:pt idx="9148">
                  <c:v>5.3289999999999997</c:v>
                </c:pt>
                <c:pt idx="9149">
                  <c:v>5.33</c:v>
                </c:pt>
                <c:pt idx="9150">
                  <c:v>5.3319999999999999</c:v>
                </c:pt>
                <c:pt idx="9151">
                  <c:v>5.3330000000000002</c:v>
                </c:pt>
                <c:pt idx="9152">
                  <c:v>5.3339999999999996</c:v>
                </c:pt>
                <c:pt idx="9153">
                  <c:v>5.3380000000000001</c:v>
                </c:pt>
                <c:pt idx="9154">
                  <c:v>5.3380000000000001</c:v>
                </c:pt>
                <c:pt idx="9155">
                  <c:v>5.3380000000000001</c:v>
                </c:pt>
                <c:pt idx="9156">
                  <c:v>5.3380000000000001</c:v>
                </c:pt>
                <c:pt idx="9157">
                  <c:v>5.3380000000000001</c:v>
                </c:pt>
                <c:pt idx="9158">
                  <c:v>5.3380000000000001</c:v>
                </c:pt>
                <c:pt idx="9159">
                  <c:v>5.3380000000000001</c:v>
                </c:pt>
                <c:pt idx="9160">
                  <c:v>5.3380000000000001</c:v>
                </c:pt>
                <c:pt idx="9161">
                  <c:v>5.3380000000000001</c:v>
                </c:pt>
                <c:pt idx="9162">
                  <c:v>5.3380000000000001</c:v>
                </c:pt>
                <c:pt idx="9163">
                  <c:v>5.3380000000000001</c:v>
                </c:pt>
                <c:pt idx="9164">
                  <c:v>5.3380000000000001</c:v>
                </c:pt>
                <c:pt idx="9165">
                  <c:v>5.3380000000000001</c:v>
                </c:pt>
                <c:pt idx="9166">
                  <c:v>5.3390000000000004</c:v>
                </c:pt>
                <c:pt idx="9167">
                  <c:v>5.3390000000000004</c:v>
                </c:pt>
                <c:pt idx="9168">
                  <c:v>5.3390000000000004</c:v>
                </c:pt>
                <c:pt idx="9169">
                  <c:v>5.3390000000000004</c:v>
                </c:pt>
                <c:pt idx="9170">
                  <c:v>5.3390000000000004</c:v>
                </c:pt>
                <c:pt idx="9171">
                  <c:v>5.3390000000000004</c:v>
                </c:pt>
                <c:pt idx="9172">
                  <c:v>5.34</c:v>
                </c:pt>
                <c:pt idx="9173">
                  <c:v>5.343</c:v>
                </c:pt>
                <c:pt idx="9174">
                  <c:v>5.343</c:v>
                </c:pt>
                <c:pt idx="9175">
                  <c:v>5.3440000000000003</c:v>
                </c:pt>
                <c:pt idx="9176">
                  <c:v>5.3440000000000003</c:v>
                </c:pt>
                <c:pt idx="9177">
                  <c:v>5.3440000000000003</c:v>
                </c:pt>
                <c:pt idx="9178">
                  <c:v>5.3440000000000003</c:v>
                </c:pt>
                <c:pt idx="9179">
                  <c:v>5.3440000000000003</c:v>
                </c:pt>
                <c:pt idx="9180">
                  <c:v>5.3440000000000003</c:v>
                </c:pt>
                <c:pt idx="9181">
                  <c:v>5.3440000000000003</c:v>
                </c:pt>
                <c:pt idx="9182">
                  <c:v>5.3440000000000003</c:v>
                </c:pt>
                <c:pt idx="9183">
                  <c:v>5.3479999999999999</c:v>
                </c:pt>
                <c:pt idx="9184">
                  <c:v>5.3479999999999999</c:v>
                </c:pt>
                <c:pt idx="9185">
                  <c:v>5.3479999999999999</c:v>
                </c:pt>
                <c:pt idx="9186">
                  <c:v>5.3479999999999999</c:v>
                </c:pt>
                <c:pt idx="9187">
                  <c:v>5.3540000000000001</c:v>
                </c:pt>
                <c:pt idx="9188">
                  <c:v>5.3540000000000001</c:v>
                </c:pt>
                <c:pt idx="9189">
                  <c:v>5.3540000000000001</c:v>
                </c:pt>
                <c:pt idx="9190">
                  <c:v>5.3540000000000001</c:v>
                </c:pt>
                <c:pt idx="9191">
                  <c:v>5.3540000000000001</c:v>
                </c:pt>
                <c:pt idx="9192">
                  <c:v>5.3540000000000001</c:v>
                </c:pt>
                <c:pt idx="9193">
                  <c:v>5.3540000000000001</c:v>
                </c:pt>
                <c:pt idx="9194">
                  <c:v>5.3540000000000001</c:v>
                </c:pt>
                <c:pt idx="9195">
                  <c:v>5.3550000000000004</c:v>
                </c:pt>
                <c:pt idx="9196">
                  <c:v>5.3570000000000002</c:v>
                </c:pt>
                <c:pt idx="9197">
                  <c:v>5.3570000000000002</c:v>
                </c:pt>
                <c:pt idx="9198">
                  <c:v>5.3579999999999997</c:v>
                </c:pt>
                <c:pt idx="9199">
                  <c:v>5.3579999999999997</c:v>
                </c:pt>
                <c:pt idx="9200">
                  <c:v>5.36</c:v>
                </c:pt>
                <c:pt idx="9201">
                  <c:v>5.3639999999999999</c:v>
                </c:pt>
                <c:pt idx="9202">
                  <c:v>5.3650000000000002</c:v>
                </c:pt>
                <c:pt idx="9203">
                  <c:v>5.367</c:v>
                </c:pt>
                <c:pt idx="9204">
                  <c:v>5.367</c:v>
                </c:pt>
                <c:pt idx="9205">
                  <c:v>5.367</c:v>
                </c:pt>
                <c:pt idx="9206">
                  <c:v>5.367</c:v>
                </c:pt>
                <c:pt idx="9207">
                  <c:v>5.367</c:v>
                </c:pt>
                <c:pt idx="9208">
                  <c:v>5.3680000000000003</c:v>
                </c:pt>
                <c:pt idx="9209">
                  <c:v>5.3680000000000003</c:v>
                </c:pt>
                <c:pt idx="9210">
                  <c:v>5.3760000000000003</c:v>
                </c:pt>
                <c:pt idx="9211">
                  <c:v>5.3760000000000003</c:v>
                </c:pt>
                <c:pt idx="9212">
                  <c:v>5.3760000000000003</c:v>
                </c:pt>
                <c:pt idx="9213">
                  <c:v>5.3760000000000003</c:v>
                </c:pt>
                <c:pt idx="9214">
                  <c:v>5.3760000000000003</c:v>
                </c:pt>
                <c:pt idx="9215">
                  <c:v>5.3760000000000003</c:v>
                </c:pt>
                <c:pt idx="9216">
                  <c:v>5.3760000000000003</c:v>
                </c:pt>
                <c:pt idx="9217">
                  <c:v>5.3769999999999998</c:v>
                </c:pt>
                <c:pt idx="9218">
                  <c:v>5.3840000000000003</c:v>
                </c:pt>
                <c:pt idx="9219">
                  <c:v>5.3840000000000003</c:v>
                </c:pt>
                <c:pt idx="9220">
                  <c:v>5.3840000000000003</c:v>
                </c:pt>
                <c:pt idx="9221">
                  <c:v>5.3840000000000003</c:v>
                </c:pt>
                <c:pt idx="9222">
                  <c:v>5.3840000000000003</c:v>
                </c:pt>
                <c:pt idx="9223">
                  <c:v>5.3849999999999998</c:v>
                </c:pt>
                <c:pt idx="9224">
                  <c:v>5.3860000000000001</c:v>
                </c:pt>
                <c:pt idx="9225">
                  <c:v>5.3860000000000001</c:v>
                </c:pt>
                <c:pt idx="9226">
                  <c:v>5.3860000000000001</c:v>
                </c:pt>
                <c:pt idx="9227">
                  <c:v>5.3860000000000001</c:v>
                </c:pt>
                <c:pt idx="9228">
                  <c:v>5.3860000000000001</c:v>
                </c:pt>
                <c:pt idx="9229">
                  <c:v>5.3860000000000001</c:v>
                </c:pt>
                <c:pt idx="9230">
                  <c:v>5.3860000000000001</c:v>
                </c:pt>
                <c:pt idx="9231">
                  <c:v>5.3860000000000001</c:v>
                </c:pt>
                <c:pt idx="9232">
                  <c:v>5.3860000000000001</c:v>
                </c:pt>
                <c:pt idx="9233">
                  <c:v>5.3860000000000001</c:v>
                </c:pt>
                <c:pt idx="9234">
                  <c:v>5.3860000000000001</c:v>
                </c:pt>
                <c:pt idx="9235">
                  <c:v>5.3860000000000001</c:v>
                </c:pt>
                <c:pt idx="9236">
                  <c:v>5.3860000000000001</c:v>
                </c:pt>
                <c:pt idx="9237">
                  <c:v>5.3860000000000001</c:v>
                </c:pt>
                <c:pt idx="9238">
                  <c:v>5.3860000000000001</c:v>
                </c:pt>
                <c:pt idx="9239">
                  <c:v>5.3879999999999999</c:v>
                </c:pt>
                <c:pt idx="9240">
                  <c:v>5.3879999999999999</c:v>
                </c:pt>
                <c:pt idx="9241">
                  <c:v>5.39</c:v>
                </c:pt>
                <c:pt idx="9242">
                  <c:v>5.391</c:v>
                </c:pt>
                <c:pt idx="9243">
                  <c:v>5.3940000000000001</c:v>
                </c:pt>
                <c:pt idx="9244">
                  <c:v>5.3940000000000001</c:v>
                </c:pt>
                <c:pt idx="9245">
                  <c:v>5.3940000000000001</c:v>
                </c:pt>
                <c:pt idx="9246">
                  <c:v>5.3940000000000001</c:v>
                </c:pt>
                <c:pt idx="9247">
                  <c:v>5.3940000000000001</c:v>
                </c:pt>
                <c:pt idx="9248">
                  <c:v>5.3940000000000001</c:v>
                </c:pt>
                <c:pt idx="9249">
                  <c:v>5.3949999999999996</c:v>
                </c:pt>
                <c:pt idx="9250">
                  <c:v>5.3949999999999996</c:v>
                </c:pt>
                <c:pt idx="9251">
                  <c:v>5.3949999999999996</c:v>
                </c:pt>
                <c:pt idx="9252">
                  <c:v>5.3949999999999996</c:v>
                </c:pt>
                <c:pt idx="9253">
                  <c:v>5.3949999999999996</c:v>
                </c:pt>
                <c:pt idx="9254">
                  <c:v>5.3949999999999996</c:v>
                </c:pt>
                <c:pt idx="9255">
                  <c:v>5.3949999999999996</c:v>
                </c:pt>
                <c:pt idx="9256">
                  <c:v>5.3949999999999996</c:v>
                </c:pt>
                <c:pt idx="9257">
                  <c:v>5.3949999999999996</c:v>
                </c:pt>
                <c:pt idx="9258">
                  <c:v>5.3959999999999999</c:v>
                </c:pt>
                <c:pt idx="9259">
                  <c:v>5.3979999999999997</c:v>
                </c:pt>
                <c:pt idx="9260">
                  <c:v>5.4</c:v>
                </c:pt>
                <c:pt idx="9261">
                  <c:v>5.4039999999999999</c:v>
                </c:pt>
                <c:pt idx="9262">
                  <c:v>5.4039999999999999</c:v>
                </c:pt>
                <c:pt idx="9263">
                  <c:v>5.4039999999999999</c:v>
                </c:pt>
                <c:pt idx="9264">
                  <c:v>5.4039999999999999</c:v>
                </c:pt>
                <c:pt idx="9265">
                  <c:v>5.4039999999999999</c:v>
                </c:pt>
                <c:pt idx="9266">
                  <c:v>5.4039999999999999</c:v>
                </c:pt>
                <c:pt idx="9267">
                  <c:v>5.4039999999999999</c:v>
                </c:pt>
                <c:pt idx="9268">
                  <c:v>5.4039999999999999</c:v>
                </c:pt>
                <c:pt idx="9269">
                  <c:v>5.4039999999999999</c:v>
                </c:pt>
                <c:pt idx="9270">
                  <c:v>5.4039999999999999</c:v>
                </c:pt>
                <c:pt idx="9271">
                  <c:v>5.4039999999999999</c:v>
                </c:pt>
                <c:pt idx="9272">
                  <c:v>5.4039999999999999</c:v>
                </c:pt>
                <c:pt idx="9273">
                  <c:v>5.4039999999999999</c:v>
                </c:pt>
                <c:pt idx="9274">
                  <c:v>5.4039999999999999</c:v>
                </c:pt>
                <c:pt idx="9275">
                  <c:v>5.4039999999999999</c:v>
                </c:pt>
                <c:pt idx="9276">
                  <c:v>5.4039999999999999</c:v>
                </c:pt>
                <c:pt idx="9277">
                  <c:v>5.4050000000000002</c:v>
                </c:pt>
                <c:pt idx="9278">
                  <c:v>5.4050000000000002</c:v>
                </c:pt>
                <c:pt idx="9279">
                  <c:v>5.4050000000000002</c:v>
                </c:pt>
                <c:pt idx="9280">
                  <c:v>5.4050000000000002</c:v>
                </c:pt>
                <c:pt idx="9281">
                  <c:v>5.4050000000000002</c:v>
                </c:pt>
                <c:pt idx="9282">
                  <c:v>5.4089999999999998</c:v>
                </c:pt>
                <c:pt idx="9283">
                  <c:v>5.4139999999999997</c:v>
                </c:pt>
                <c:pt idx="9284">
                  <c:v>5.4139999999999997</c:v>
                </c:pt>
                <c:pt idx="9285">
                  <c:v>5.4139999999999997</c:v>
                </c:pt>
                <c:pt idx="9286">
                  <c:v>5.4139999999999997</c:v>
                </c:pt>
                <c:pt idx="9287">
                  <c:v>5.4139999999999997</c:v>
                </c:pt>
                <c:pt idx="9288">
                  <c:v>5.4139999999999997</c:v>
                </c:pt>
                <c:pt idx="9289">
                  <c:v>5.4139999999999997</c:v>
                </c:pt>
                <c:pt idx="9290">
                  <c:v>5.4139999999999997</c:v>
                </c:pt>
                <c:pt idx="9291">
                  <c:v>5.415</c:v>
                </c:pt>
                <c:pt idx="9292">
                  <c:v>5.415</c:v>
                </c:pt>
                <c:pt idx="9293">
                  <c:v>5.415</c:v>
                </c:pt>
                <c:pt idx="9294">
                  <c:v>5.4169999999999998</c:v>
                </c:pt>
                <c:pt idx="9295">
                  <c:v>5.4169999999999998</c:v>
                </c:pt>
                <c:pt idx="9296">
                  <c:v>5.423</c:v>
                </c:pt>
                <c:pt idx="9297">
                  <c:v>5.423</c:v>
                </c:pt>
                <c:pt idx="9298">
                  <c:v>5.423</c:v>
                </c:pt>
                <c:pt idx="9299">
                  <c:v>5.4240000000000004</c:v>
                </c:pt>
                <c:pt idx="9300">
                  <c:v>5.4240000000000004</c:v>
                </c:pt>
                <c:pt idx="9301">
                  <c:v>5.4240000000000004</c:v>
                </c:pt>
                <c:pt idx="9302">
                  <c:v>5.4249999999999998</c:v>
                </c:pt>
                <c:pt idx="9303">
                  <c:v>5.4249999999999998</c:v>
                </c:pt>
                <c:pt idx="9304">
                  <c:v>5.4249999999999998</c:v>
                </c:pt>
                <c:pt idx="9305">
                  <c:v>5.4249999999999998</c:v>
                </c:pt>
                <c:pt idx="9306">
                  <c:v>5.4329999999999998</c:v>
                </c:pt>
                <c:pt idx="9307">
                  <c:v>5.4329999999999998</c:v>
                </c:pt>
                <c:pt idx="9308">
                  <c:v>5.4329999999999998</c:v>
                </c:pt>
                <c:pt idx="9309">
                  <c:v>5.4329999999999998</c:v>
                </c:pt>
                <c:pt idx="9310">
                  <c:v>5.4329999999999998</c:v>
                </c:pt>
                <c:pt idx="9311">
                  <c:v>5.4329999999999998</c:v>
                </c:pt>
                <c:pt idx="9312">
                  <c:v>5.4349999999999996</c:v>
                </c:pt>
                <c:pt idx="9313">
                  <c:v>5.4349999999999996</c:v>
                </c:pt>
                <c:pt idx="9314">
                  <c:v>5.44</c:v>
                </c:pt>
                <c:pt idx="9315">
                  <c:v>5.4420000000000002</c:v>
                </c:pt>
                <c:pt idx="9316">
                  <c:v>5.4420000000000002</c:v>
                </c:pt>
                <c:pt idx="9317">
                  <c:v>5.4420000000000002</c:v>
                </c:pt>
                <c:pt idx="9318">
                  <c:v>5.4420000000000002</c:v>
                </c:pt>
                <c:pt idx="9319">
                  <c:v>5.4420000000000002</c:v>
                </c:pt>
                <c:pt idx="9320">
                  <c:v>5.4420000000000002</c:v>
                </c:pt>
                <c:pt idx="9321">
                  <c:v>5.4420000000000002</c:v>
                </c:pt>
                <c:pt idx="9322">
                  <c:v>5.4420000000000002</c:v>
                </c:pt>
                <c:pt idx="9323">
                  <c:v>5.4420000000000002</c:v>
                </c:pt>
                <c:pt idx="9324">
                  <c:v>5.4429999999999996</c:v>
                </c:pt>
                <c:pt idx="9325">
                  <c:v>5.4450000000000003</c:v>
                </c:pt>
                <c:pt idx="9326">
                  <c:v>5.4450000000000003</c:v>
                </c:pt>
                <c:pt idx="9327">
                  <c:v>5.4450000000000003</c:v>
                </c:pt>
                <c:pt idx="9328">
                  <c:v>5.452</c:v>
                </c:pt>
                <c:pt idx="9329">
                  <c:v>5.452</c:v>
                </c:pt>
                <c:pt idx="9330">
                  <c:v>5.452</c:v>
                </c:pt>
                <c:pt idx="9331">
                  <c:v>5.452</c:v>
                </c:pt>
                <c:pt idx="9332">
                  <c:v>5.452</c:v>
                </c:pt>
                <c:pt idx="9333">
                  <c:v>5.452</c:v>
                </c:pt>
                <c:pt idx="9334">
                  <c:v>5.452</c:v>
                </c:pt>
                <c:pt idx="9335">
                  <c:v>5.452</c:v>
                </c:pt>
                <c:pt idx="9336">
                  <c:v>5.452</c:v>
                </c:pt>
                <c:pt idx="9337">
                  <c:v>5.452</c:v>
                </c:pt>
                <c:pt idx="9338">
                  <c:v>5.452</c:v>
                </c:pt>
                <c:pt idx="9339">
                  <c:v>5.4550000000000001</c:v>
                </c:pt>
                <c:pt idx="9340">
                  <c:v>5.4550000000000001</c:v>
                </c:pt>
                <c:pt idx="9341">
                  <c:v>5.4550000000000001</c:v>
                </c:pt>
                <c:pt idx="9342">
                  <c:v>5.4560000000000004</c:v>
                </c:pt>
                <c:pt idx="9343">
                  <c:v>5.4610000000000003</c:v>
                </c:pt>
                <c:pt idx="9344">
                  <c:v>5.4610000000000003</c:v>
                </c:pt>
                <c:pt idx="9345">
                  <c:v>5.4610000000000003</c:v>
                </c:pt>
                <c:pt idx="9346">
                  <c:v>5.4619999999999997</c:v>
                </c:pt>
                <c:pt idx="9347">
                  <c:v>5.4619999999999997</c:v>
                </c:pt>
                <c:pt idx="9348">
                  <c:v>5.4619999999999997</c:v>
                </c:pt>
                <c:pt idx="9349">
                  <c:v>5.4649999999999999</c:v>
                </c:pt>
                <c:pt idx="9350">
                  <c:v>5.4649999999999999</c:v>
                </c:pt>
                <c:pt idx="9351">
                  <c:v>5.4649999999999999</c:v>
                </c:pt>
                <c:pt idx="9352">
                  <c:v>5.4649999999999999</c:v>
                </c:pt>
                <c:pt idx="9353">
                  <c:v>5.4649999999999999</c:v>
                </c:pt>
                <c:pt idx="9354">
                  <c:v>5.4649999999999999</c:v>
                </c:pt>
                <c:pt idx="9355">
                  <c:v>5.4649999999999999</c:v>
                </c:pt>
                <c:pt idx="9356">
                  <c:v>5.4649999999999999</c:v>
                </c:pt>
                <c:pt idx="9357">
                  <c:v>5.4649999999999999</c:v>
                </c:pt>
                <c:pt idx="9358">
                  <c:v>5.4649999999999999</c:v>
                </c:pt>
                <c:pt idx="9359">
                  <c:v>5.4649999999999999</c:v>
                </c:pt>
                <c:pt idx="9360">
                  <c:v>5.4649999999999999</c:v>
                </c:pt>
                <c:pt idx="9361">
                  <c:v>5.4710000000000001</c:v>
                </c:pt>
                <c:pt idx="9362">
                  <c:v>5.4710000000000001</c:v>
                </c:pt>
                <c:pt idx="9363">
                  <c:v>5.4710000000000001</c:v>
                </c:pt>
                <c:pt idx="9364">
                  <c:v>5.4710000000000001</c:v>
                </c:pt>
                <c:pt idx="9365">
                  <c:v>5.4710000000000001</c:v>
                </c:pt>
                <c:pt idx="9366">
                  <c:v>5.4710000000000001</c:v>
                </c:pt>
                <c:pt idx="9367">
                  <c:v>5.4710000000000001</c:v>
                </c:pt>
                <c:pt idx="9368">
                  <c:v>5.4720000000000004</c:v>
                </c:pt>
                <c:pt idx="9369">
                  <c:v>5.4720000000000004</c:v>
                </c:pt>
                <c:pt idx="9370">
                  <c:v>5.4749999999999996</c:v>
                </c:pt>
                <c:pt idx="9371">
                  <c:v>5.4850000000000003</c:v>
                </c:pt>
                <c:pt idx="9372">
                  <c:v>5.49</c:v>
                </c:pt>
                <c:pt idx="9373">
                  <c:v>5.49</c:v>
                </c:pt>
                <c:pt idx="9374">
                  <c:v>5.49</c:v>
                </c:pt>
                <c:pt idx="9375">
                  <c:v>5.49</c:v>
                </c:pt>
                <c:pt idx="9376">
                  <c:v>5.49</c:v>
                </c:pt>
                <c:pt idx="9377">
                  <c:v>5.49</c:v>
                </c:pt>
                <c:pt idx="9378">
                  <c:v>5.49</c:v>
                </c:pt>
                <c:pt idx="9379">
                  <c:v>5.4909999999999997</c:v>
                </c:pt>
                <c:pt idx="9380">
                  <c:v>5.4960000000000004</c:v>
                </c:pt>
                <c:pt idx="9381">
                  <c:v>5.5</c:v>
                </c:pt>
                <c:pt idx="9382">
                  <c:v>5.5</c:v>
                </c:pt>
                <c:pt idx="9383">
                  <c:v>5.5</c:v>
                </c:pt>
                <c:pt idx="9384">
                  <c:v>5.5</c:v>
                </c:pt>
                <c:pt idx="9385">
                  <c:v>5.5</c:v>
                </c:pt>
                <c:pt idx="9386">
                  <c:v>5.5</c:v>
                </c:pt>
                <c:pt idx="9387">
                  <c:v>5.5</c:v>
                </c:pt>
                <c:pt idx="9388">
                  <c:v>5.5010000000000003</c:v>
                </c:pt>
                <c:pt idx="9389">
                  <c:v>5.5049999999999999</c:v>
                </c:pt>
                <c:pt idx="9390">
                  <c:v>5.5049999999999999</c:v>
                </c:pt>
                <c:pt idx="9391">
                  <c:v>5.5049999999999999</c:v>
                </c:pt>
                <c:pt idx="9392">
                  <c:v>5.5049999999999999</c:v>
                </c:pt>
                <c:pt idx="9393">
                  <c:v>5.5049999999999999</c:v>
                </c:pt>
                <c:pt idx="9394">
                  <c:v>5.5049999999999999</c:v>
                </c:pt>
                <c:pt idx="9395">
                  <c:v>5.5090000000000003</c:v>
                </c:pt>
                <c:pt idx="9396">
                  <c:v>5.5090000000000003</c:v>
                </c:pt>
                <c:pt idx="9397">
                  <c:v>5.5090000000000003</c:v>
                </c:pt>
                <c:pt idx="9398">
                  <c:v>5.5090000000000003</c:v>
                </c:pt>
                <c:pt idx="9399">
                  <c:v>5.5090000000000003</c:v>
                </c:pt>
                <c:pt idx="9400">
                  <c:v>5.5090000000000003</c:v>
                </c:pt>
                <c:pt idx="9401">
                  <c:v>5.5090000000000003</c:v>
                </c:pt>
                <c:pt idx="9402">
                  <c:v>5.5090000000000003</c:v>
                </c:pt>
                <c:pt idx="9403">
                  <c:v>5.5149999999999997</c:v>
                </c:pt>
                <c:pt idx="9404">
                  <c:v>5.5149999999999997</c:v>
                </c:pt>
                <c:pt idx="9405">
                  <c:v>5.5149999999999997</c:v>
                </c:pt>
                <c:pt idx="9406">
                  <c:v>5.5149999999999997</c:v>
                </c:pt>
                <c:pt idx="9407">
                  <c:v>5.516</c:v>
                </c:pt>
                <c:pt idx="9408">
                  <c:v>5.516</c:v>
                </c:pt>
                <c:pt idx="9409">
                  <c:v>5.5170000000000003</c:v>
                </c:pt>
                <c:pt idx="9410">
                  <c:v>5.5190000000000001</c:v>
                </c:pt>
                <c:pt idx="9411">
                  <c:v>5.5190000000000001</c:v>
                </c:pt>
                <c:pt idx="9412">
                  <c:v>5.5190000000000001</c:v>
                </c:pt>
                <c:pt idx="9413">
                  <c:v>5.5190000000000001</c:v>
                </c:pt>
                <c:pt idx="9414">
                  <c:v>5.5190000000000001</c:v>
                </c:pt>
                <c:pt idx="9415">
                  <c:v>5.5190000000000001</c:v>
                </c:pt>
                <c:pt idx="9416">
                  <c:v>5.524</c:v>
                </c:pt>
                <c:pt idx="9417">
                  <c:v>5.5259999999999998</c:v>
                </c:pt>
                <c:pt idx="9418">
                  <c:v>5.5259999999999998</c:v>
                </c:pt>
                <c:pt idx="9419">
                  <c:v>5.5259999999999998</c:v>
                </c:pt>
                <c:pt idx="9420">
                  <c:v>5.5259999999999998</c:v>
                </c:pt>
                <c:pt idx="9421">
                  <c:v>5.5259999999999998</c:v>
                </c:pt>
                <c:pt idx="9422">
                  <c:v>5.5259999999999998</c:v>
                </c:pt>
                <c:pt idx="9423">
                  <c:v>5.5259999999999998</c:v>
                </c:pt>
                <c:pt idx="9424">
                  <c:v>5.5259999999999998</c:v>
                </c:pt>
                <c:pt idx="9425">
                  <c:v>5.5259999999999998</c:v>
                </c:pt>
                <c:pt idx="9426">
                  <c:v>5.5259999999999998</c:v>
                </c:pt>
                <c:pt idx="9427">
                  <c:v>5.5259999999999998</c:v>
                </c:pt>
                <c:pt idx="9428">
                  <c:v>5.5259999999999998</c:v>
                </c:pt>
                <c:pt idx="9429">
                  <c:v>5.5259999999999998</c:v>
                </c:pt>
                <c:pt idx="9430">
                  <c:v>5.5259999999999998</c:v>
                </c:pt>
                <c:pt idx="9431">
                  <c:v>5.5259999999999998</c:v>
                </c:pt>
                <c:pt idx="9432">
                  <c:v>5.5259999999999998</c:v>
                </c:pt>
                <c:pt idx="9433">
                  <c:v>5.5259999999999998</c:v>
                </c:pt>
                <c:pt idx="9434">
                  <c:v>5.5279999999999996</c:v>
                </c:pt>
                <c:pt idx="9435">
                  <c:v>5.5289999999999999</c:v>
                </c:pt>
                <c:pt idx="9436">
                  <c:v>5.5289999999999999</c:v>
                </c:pt>
                <c:pt idx="9437">
                  <c:v>5.5359999999999996</c:v>
                </c:pt>
                <c:pt idx="9438">
                  <c:v>5.5359999999999996</c:v>
                </c:pt>
                <c:pt idx="9439">
                  <c:v>5.5359999999999996</c:v>
                </c:pt>
                <c:pt idx="9440">
                  <c:v>5.5359999999999996</c:v>
                </c:pt>
                <c:pt idx="9441">
                  <c:v>5.5359999999999996</c:v>
                </c:pt>
                <c:pt idx="9442">
                  <c:v>5.5359999999999996</c:v>
                </c:pt>
                <c:pt idx="9443">
                  <c:v>5.5359999999999996</c:v>
                </c:pt>
                <c:pt idx="9444">
                  <c:v>5.5359999999999996</c:v>
                </c:pt>
                <c:pt idx="9445">
                  <c:v>5.5359999999999996</c:v>
                </c:pt>
                <c:pt idx="9446">
                  <c:v>5.5369999999999999</c:v>
                </c:pt>
                <c:pt idx="9447">
                  <c:v>5.5369999999999999</c:v>
                </c:pt>
                <c:pt idx="9448">
                  <c:v>5.5380000000000003</c:v>
                </c:pt>
                <c:pt idx="9449">
                  <c:v>5.5380000000000003</c:v>
                </c:pt>
                <c:pt idx="9450">
                  <c:v>5.5380000000000003</c:v>
                </c:pt>
                <c:pt idx="9451">
                  <c:v>5.54</c:v>
                </c:pt>
                <c:pt idx="9452">
                  <c:v>5.5410000000000004</c:v>
                </c:pt>
                <c:pt idx="9453">
                  <c:v>5.5419999999999998</c:v>
                </c:pt>
                <c:pt idx="9454">
                  <c:v>5.5449999999999999</c:v>
                </c:pt>
                <c:pt idx="9455">
                  <c:v>5.5460000000000003</c:v>
                </c:pt>
                <c:pt idx="9456">
                  <c:v>5.5460000000000003</c:v>
                </c:pt>
                <c:pt idx="9457">
                  <c:v>5.5460000000000003</c:v>
                </c:pt>
                <c:pt idx="9458">
                  <c:v>5.5460000000000003</c:v>
                </c:pt>
                <c:pt idx="9459">
                  <c:v>5.5460000000000003</c:v>
                </c:pt>
                <c:pt idx="9460">
                  <c:v>5.5469999999999997</c:v>
                </c:pt>
                <c:pt idx="9461">
                  <c:v>5.5469999999999997</c:v>
                </c:pt>
                <c:pt idx="9462">
                  <c:v>5.5469999999999997</c:v>
                </c:pt>
                <c:pt idx="9463">
                  <c:v>5.548</c:v>
                </c:pt>
                <c:pt idx="9464">
                  <c:v>5.548</c:v>
                </c:pt>
                <c:pt idx="9465">
                  <c:v>5.548</c:v>
                </c:pt>
                <c:pt idx="9466">
                  <c:v>5.556</c:v>
                </c:pt>
                <c:pt idx="9467">
                  <c:v>5.556</c:v>
                </c:pt>
                <c:pt idx="9468">
                  <c:v>5.556</c:v>
                </c:pt>
                <c:pt idx="9469">
                  <c:v>5.556</c:v>
                </c:pt>
                <c:pt idx="9470">
                  <c:v>5.5570000000000004</c:v>
                </c:pt>
                <c:pt idx="9471">
                  <c:v>5.5570000000000004</c:v>
                </c:pt>
                <c:pt idx="9472">
                  <c:v>5.5570000000000004</c:v>
                </c:pt>
                <c:pt idx="9473">
                  <c:v>5.5570000000000004</c:v>
                </c:pt>
                <c:pt idx="9474">
                  <c:v>5.5570000000000004</c:v>
                </c:pt>
                <c:pt idx="9475">
                  <c:v>5.5570000000000004</c:v>
                </c:pt>
                <c:pt idx="9476">
                  <c:v>5.5570000000000004</c:v>
                </c:pt>
                <c:pt idx="9477">
                  <c:v>5.5570000000000004</c:v>
                </c:pt>
                <c:pt idx="9478">
                  <c:v>5.5579999999999998</c:v>
                </c:pt>
                <c:pt idx="9479">
                  <c:v>5.5579999999999998</c:v>
                </c:pt>
                <c:pt idx="9480">
                  <c:v>5.5579999999999998</c:v>
                </c:pt>
                <c:pt idx="9481">
                  <c:v>5.5590000000000002</c:v>
                </c:pt>
                <c:pt idx="9482">
                  <c:v>5.56</c:v>
                </c:pt>
                <c:pt idx="9483">
                  <c:v>5.56</c:v>
                </c:pt>
                <c:pt idx="9484">
                  <c:v>5.5659999999999998</c:v>
                </c:pt>
                <c:pt idx="9485">
                  <c:v>5.5659999999999998</c:v>
                </c:pt>
                <c:pt idx="9486">
                  <c:v>5.5659999999999998</c:v>
                </c:pt>
                <c:pt idx="9487">
                  <c:v>5.5670000000000002</c:v>
                </c:pt>
                <c:pt idx="9488">
                  <c:v>5.5670000000000002</c:v>
                </c:pt>
                <c:pt idx="9489">
                  <c:v>5.5670000000000002</c:v>
                </c:pt>
                <c:pt idx="9490">
                  <c:v>5.5670000000000002</c:v>
                </c:pt>
                <c:pt idx="9491">
                  <c:v>5.5670000000000002</c:v>
                </c:pt>
                <c:pt idx="9492">
                  <c:v>5.5670000000000002</c:v>
                </c:pt>
                <c:pt idx="9493">
                  <c:v>5.5679999999999996</c:v>
                </c:pt>
                <c:pt idx="9494">
                  <c:v>5.5679999999999996</c:v>
                </c:pt>
                <c:pt idx="9495">
                  <c:v>5.569</c:v>
                </c:pt>
                <c:pt idx="9496">
                  <c:v>5.57</c:v>
                </c:pt>
                <c:pt idx="9497">
                  <c:v>5.5709999999999997</c:v>
                </c:pt>
                <c:pt idx="9498">
                  <c:v>5.5720000000000001</c:v>
                </c:pt>
                <c:pt idx="9499">
                  <c:v>5.577</c:v>
                </c:pt>
                <c:pt idx="9500">
                  <c:v>5.577</c:v>
                </c:pt>
                <c:pt idx="9501">
                  <c:v>5.577</c:v>
                </c:pt>
                <c:pt idx="9502">
                  <c:v>5.5780000000000003</c:v>
                </c:pt>
                <c:pt idx="9503">
                  <c:v>5.5780000000000003</c:v>
                </c:pt>
                <c:pt idx="9504">
                  <c:v>5.5789999999999997</c:v>
                </c:pt>
                <c:pt idx="9505">
                  <c:v>5.5860000000000003</c:v>
                </c:pt>
                <c:pt idx="9506">
                  <c:v>5.5869999999999997</c:v>
                </c:pt>
                <c:pt idx="9507">
                  <c:v>5.5869999999999997</c:v>
                </c:pt>
                <c:pt idx="9508">
                  <c:v>5.5869999999999997</c:v>
                </c:pt>
                <c:pt idx="9509">
                  <c:v>5.5869999999999997</c:v>
                </c:pt>
                <c:pt idx="9510">
                  <c:v>5.5869999999999997</c:v>
                </c:pt>
                <c:pt idx="9511">
                  <c:v>5.5869999999999997</c:v>
                </c:pt>
                <c:pt idx="9512">
                  <c:v>5.5869999999999997</c:v>
                </c:pt>
                <c:pt idx="9513">
                  <c:v>5.5949999999999998</c:v>
                </c:pt>
                <c:pt idx="9514">
                  <c:v>5.5970000000000004</c:v>
                </c:pt>
                <c:pt idx="9515">
                  <c:v>5.5970000000000004</c:v>
                </c:pt>
                <c:pt idx="9516">
                  <c:v>5.5970000000000004</c:v>
                </c:pt>
                <c:pt idx="9517">
                  <c:v>5.5970000000000004</c:v>
                </c:pt>
                <c:pt idx="9518">
                  <c:v>5.5970000000000004</c:v>
                </c:pt>
                <c:pt idx="9519">
                  <c:v>5.5979999999999999</c:v>
                </c:pt>
                <c:pt idx="9520">
                  <c:v>5.5979999999999999</c:v>
                </c:pt>
                <c:pt idx="9521">
                  <c:v>5.5990000000000002</c:v>
                </c:pt>
                <c:pt idx="9522">
                  <c:v>5.6</c:v>
                </c:pt>
                <c:pt idx="9523">
                  <c:v>5.6050000000000004</c:v>
                </c:pt>
                <c:pt idx="9524">
                  <c:v>5.6050000000000004</c:v>
                </c:pt>
                <c:pt idx="9525">
                  <c:v>5.6050000000000004</c:v>
                </c:pt>
                <c:pt idx="9526">
                  <c:v>5.6050000000000004</c:v>
                </c:pt>
                <c:pt idx="9527">
                  <c:v>5.6050000000000004</c:v>
                </c:pt>
                <c:pt idx="9528">
                  <c:v>5.6070000000000002</c:v>
                </c:pt>
                <c:pt idx="9529">
                  <c:v>5.6079999999999997</c:v>
                </c:pt>
                <c:pt idx="9530">
                  <c:v>5.6079999999999997</c:v>
                </c:pt>
                <c:pt idx="9531">
                  <c:v>5.6079999999999997</c:v>
                </c:pt>
                <c:pt idx="9532">
                  <c:v>5.609</c:v>
                </c:pt>
                <c:pt idx="9533">
                  <c:v>5.6109999999999998</c:v>
                </c:pt>
                <c:pt idx="9534">
                  <c:v>5.6139999999999999</c:v>
                </c:pt>
                <c:pt idx="9535">
                  <c:v>5.6150000000000002</c:v>
                </c:pt>
                <c:pt idx="9536">
                  <c:v>5.6150000000000002</c:v>
                </c:pt>
                <c:pt idx="9537">
                  <c:v>5.6150000000000002</c:v>
                </c:pt>
                <c:pt idx="9538">
                  <c:v>5.6150000000000002</c:v>
                </c:pt>
                <c:pt idx="9539">
                  <c:v>5.6150000000000002</c:v>
                </c:pt>
                <c:pt idx="9540">
                  <c:v>5.6150000000000002</c:v>
                </c:pt>
                <c:pt idx="9541">
                  <c:v>5.6150000000000002</c:v>
                </c:pt>
                <c:pt idx="9542">
                  <c:v>5.6150000000000002</c:v>
                </c:pt>
                <c:pt idx="9543">
                  <c:v>5.6159999999999997</c:v>
                </c:pt>
                <c:pt idx="9544">
                  <c:v>5.6189999999999998</c:v>
                </c:pt>
                <c:pt idx="9545">
                  <c:v>5.6239999999999997</c:v>
                </c:pt>
                <c:pt idx="9546">
                  <c:v>5.6239999999999997</c:v>
                </c:pt>
                <c:pt idx="9547">
                  <c:v>5.6239999999999997</c:v>
                </c:pt>
                <c:pt idx="9548">
                  <c:v>5.625</c:v>
                </c:pt>
                <c:pt idx="9549">
                  <c:v>5.6269999999999998</c:v>
                </c:pt>
                <c:pt idx="9550">
                  <c:v>5.6269999999999998</c:v>
                </c:pt>
                <c:pt idx="9551">
                  <c:v>5.6280000000000001</c:v>
                </c:pt>
                <c:pt idx="9552">
                  <c:v>5.6280000000000001</c:v>
                </c:pt>
                <c:pt idx="9553">
                  <c:v>5.6340000000000003</c:v>
                </c:pt>
                <c:pt idx="9554">
                  <c:v>5.6340000000000003</c:v>
                </c:pt>
                <c:pt idx="9555">
                  <c:v>5.6340000000000003</c:v>
                </c:pt>
                <c:pt idx="9556">
                  <c:v>5.6340000000000003</c:v>
                </c:pt>
                <c:pt idx="9557">
                  <c:v>5.6349999999999998</c:v>
                </c:pt>
                <c:pt idx="9558">
                  <c:v>5.6349999999999998</c:v>
                </c:pt>
                <c:pt idx="9559">
                  <c:v>5.6379999999999999</c:v>
                </c:pt>
                <c:pt idx="9560">
                  <c:v>5.6379999999999999</c:v>
                </c:pt>
                <c:pt idx="9561">
                  <c:v>5.6379999999999999</c:v>
                </c:pt>
                <c:pt idx="9562">
                  <c:v>5.6379999999999999</c:v>
                </c:pt>
                <c:pt idx="9563">
                  <c:v>5.6379999999999999</c:v>
                </c:pt>
                <c:pt idx="9564">
                  <c:v>5.6379999999999999</c:v>
                </c:pt>
                <c:pt idx="9565">
                  <c:v>5.6379999999999999</c:v>
                </c:pt>
                <c:pt idx="9566">
                  <c:v>5.6379999999999999</c:v>
                </c:pt>
                <c:pt idx="9567">
                  <c:v>5.6390000000000002</c:v>
                </c:pt>
                <c:pt idx="9568">
                  <c:v>5.6440000000000001</c:v>
                </c:pt>
                <c:pt idx="9569">
                  <c:v>5.6440000000000001</c:v>
                </c:pt>
                <c:pt idx="9570">
                  <c:v>5.6440000000000001</c:v>
                </c:pt>
                <c:pt idx="9571">
                  <c:v>5.6440000000000001</c:v>
                </c:pt>
                <c:pt idx="9572">
                  <c:v>5.6470000000000002</c:v>
                </c:pt>
                <c:pt idx="9573">
                  <c:v>5.6479999999999997</c:v>
                </c:pt>
                <c:pt idx="9574">
                  <c:v>5.6479999999999997</c:v>
                </c:pt>
                <c:pt idx="9575">
                  <c:v>5.6479999999999997</c:v>
                </c:pt>
                <c:pt idx="9576">
                  <c:v>5.6479999999999997</c:v>
                </c:pt>
                <c:pt idx="9577">
                  <c:v>5.6479999999999997</c:v>
                </c:pt>
                <c:pt idx="9578">
                  <c:v>5.6479999999999997</c:v>
                </c:pt>
                <c:pt idx="9579">
                  <c:v>5.6479999999999997</c:v>
                </c:pt>
                <c:pt idx="9580">
                  <c:v>5.6479999999999997</c:v>
                </c:pt>
                <c:pt idx="9581">
                  <c:v>5.6479999999999997</c:v>
                </c:pt>
                <c:pt idx="9582">
                  <c:v>5.6479999999999997</c:v>
                </c:pt>
                <c:pt idx="9583">
                  <c:v>5.6479999999999997</c:v>
                </c:pt>
                <c:pt idx="9584">
                  <c:v>5.6479999999999997</c:v>
                </c:pt>
                <c:pt idx="9585">
                  <c:v>5.649</c:v>
                </c:pt>
                <c:pt idx="9586">
                  <c:v>5.649</c:v>
                </c:pt>
                <c:pt idx="9587">
                  <c:v>5.649</c:v>
                </c:pt>
                <c:pt idx="9588">
                  <c:v>5.649</c:v>
                </c:pt>
                <c:pt idx="9589">
                  <c:v>5.649</c:v>
                </c:pt>
                <c:pt idx="9590">
                  <c:v>5.649</c:v>
                </c:pt>
                <c:pt idx="9591">
                  <c:v>5.649</c:v>
                </c:pt>
                <c:pt idx="9592">
                  <c:v>5.6509999999999998</c:v>
                </c:pt>
                <c:pt idx="9593">
                  <c:v>5.6529999999999996</c:v>
                </c:pt>
                <c:pt idx="9594">
                  <c:v>5.6529999999999996</c:v>
                </c:pt>
                <c:pt idx="9595">
                  <c:v>5.6529999999999996</c:v>
                </c:pt>
                <c:pt idx="9596">
                  <c:v>5.6529999999999996</c:v>
                </c:pt>
                <c:pt idx="9597">
                  <c:v>5.6529999999999996</c:v>
                </c:pt>
                <c:pt idx="9598">
                  <c:v>5.6539999999999999</c:v>
                </c:pt>
                <c:pt idx="9599">
                  <c:v>5.6589999999999998</c:v>
                </c:pt>
                <c:pt idx="9600">
                  <c:v>5.6589999999999998</c:v>
                </c:pt>
                <c:pt idx="9601">
                  <c:v>5.6589999999999998</c:v>
                </c:pt>
                <c:pt idx="9602">
                  <c:v>5.6589999999999998</c:v>
                </c:pt>
                <c:pt idx="9603">
                  <c:v>5.6589999999999998</c:v>
                </c:pt>
                <c:pt idx="9604">
                  <c:v>5.66</c:v>
                </c:pt>
                <c:pt idx="9605">
                  <c:v>5.6630000000000003</c:v>
                </c:pt>
                <c:pt idx="9606">
                  <c:v>5.6630000000000003</c:v>
                </c:pt>
                <c:pt idx="9607">
                  <c:v>5.6630000000000003</c:v>
                </c:pt>
                <c:pt idx="9608">
                  <c:v>5.6630000000000003</c:v>
                </c:pt>
                <c:pt idx="9609">
                  <c:v>5.6630000000000003</c:v>
                </c:pt>
                <c:pt idx="9610">
                  <c:v>5.6630000000000003</c:v>
                </c:pt>
                <c:pt idx="9611">
                  <c:v>5.6630000000000003</c:v>
                </c:pt>
                <c:pt idx="9612">
                  <c:v>5.6660000000000004</c:v>
                </c:pt>
                <c:pt idx="9613">
                  <c:v>5.6660000000000004</c:v>
                </c:pt>
                <c:pt idx="9614">
                  <c:v>5.6669999999999998</c:v>
                </c:pt>
                <c:pt idx="9615">
                  <c:v>5.6689999999999996</c:v>
                </c:pt>
                <c:pt idx="9616">
                  <c:v>5.6689999999999996</c:v>
                </c:pt>
                <c:pt idx="9617">
                  <c:v>5.6689999999999996</c:v>
                </c:pt>
                <c:pt idx="9618">
                  <c:v>5.6689999999999996</c:v>
                </c:pt>
                <c:pt idx="9619">
                  <c:v>5.67</c:v>
                </c:pt>
                <c:pt idx="9620">
                  <c:v>5.6719999999999997</c:v>
                </c:pt>
                <c:pt idx="9621">
                  <c:v>5.6719999999999997</c:v>
                </c:pt>
                <c:pt idx="9622">
                  <c:v>5.6719999999999997</c:v>
                </c:pt>
                <c:pt idx="9623">
                  <c:v>5.673</c:v>
                </c:pt>
                <c:pt idx="9624">
                  <c:v>5.673</c:v>
                </c:pt>
                <c:pt idx="9625">
                  <c:v>5.673</c:v>
                </c:pt>
                <c:pt idx="9626">
                  <c:v>5.673</c:v>
                </c:pt>
                <c:pt idx="9627">
                  <c:v>5.673</c:v>
                </c:pt>
                <c:pt idx="9628">
                  <c:v>5.673</c:v>
                </c:pt>
                <c:pt idx="9629">
                  <c:v>5.673</c:v>
                </c:pt>
                <c:pt idx="9630">
                  <c:v>5.673</c:v>
                </c:pt>
                <c:pt idx="9631">
                  <c:v>5.6749999999999998</c:v>
                </c:pt>
                <c:pt idx="9632">
                  <c:v>5.68</c:v>
                </c:pt>
                <c:pt idx="9633">
                  <c:v>5.6820000000000004</c:v>
                </c:pt>
                <c:pt idx="9634">
                  <c:v>5.6820000000000004</c:v>
                </c:pt>
                <c:pt idx="9635">
                  <c:v>5.6820000000000004</c:v>
                </c:pt>
                <c:pt idx="9636">
                  <c:v>5.6820000000000004</c:v>
                </c:pt>
                <c:pt idx="9637">
                  <c:v>5.6849999999999996</c:v>
                </c:pt>
                <c:pt idx="9638">
                  <c:v>5.69</c:v>
                </c:pt>
                <c:pt idx="9639">
                  <c:v>5.6920000000000002</c:v>
                </c:pt>
                <c:pt idx="9640">
                  <c:v>5.6920000000000002</c:v>
                </c:pt>
                <c:pt idx="9641">
                  <c:v>5.6920000000000002</c:v>
                </c:pt>
                <c:pt idx="9642">
                  <c:v>5.6920000000000002</c:v>
                </c:pt>
                <c:pt idx="9643">
                  <c:v>5.6920000000000002</c:v>
                </c:pt>
                <c:pt idx="9644">
                  <c:v>5.6950000000000003</c:v>
                </c:pt>
                <c:pt idx="9645">
                  <c:v>5.7</c:v>
                </c:pt>
                <c:pt idx="9646">
                  <c:v>5.7</c:v>
                </c:pt>
                <c:pt idx="9647">
                  <c:v>5.7</c:v>
                </c:pt>
                <c:pt idx="9648">
                  <c:v>5.7</c:v>
                </c:pt>
                <c:pt idx="9649">
                  <c:v>5.7</c:v>
                </c:pt>
                <c:pt idx="9650">
                  <c:v>5.7</c:v>
                </c:pt>
                <c:pt idx="9651">
                  <c:v>5.7009999999999996</c:v>
                </c:pt>
                <c:pt idx="9652">
                  <c:v>5.702</c:v>
                </c:pt>
                <c:pt idx="9653">
                  <c:v>5.702</c:v>
                </c:pt>
                <c:pt idx="9654">
                  <c:v>5.702</c:v>
                </c:pt>
                <c:pt idx="9655">
                  <c:v>5.7030000000000003</c:v>
                </c:pt>
                <c:pt idx="9656">
                  <c:v>5.7039999999999997</c:v>
                </c:pt>
                <c:pt idx="9657">
                  <c:v>5.7089999999999996</c:v>
                </c:pt>
                <c:pt idx="9658">
                  <c:v>5.71</c:v>
                </c:pt>
                <c:pt idx="9659">
                  <c:v>5.71</c:v>
                </c:pt>
                <c:pt idx="9660">
                  <c:v>5.71</c:v>
                </c:pt>
                <c:pt idx="9661">
                  <c:v>5.71</c:v>
                </c:pt>
                <c:pt idx="9662">
                  <c:v>5.71</c:v>
                </c:pt>
                <c:pt idx="9663">
                  <c:v>5.71</c:v>
                </c:pt>
                <c:pt idx="9664">
                  <c:v>5.71</c:v>
                </c:pt>
                <c:pt idx="9665">
                  <c:v>5.71</c:v>
                </c:pt>
                <c:pt idx="9666">
                  <c:v>5.7110000000000003</c:v>
                </c:pt>
                <c:pt idx="9667">
                  <c:v>5.7110000000000003</c:v>
                </c:pt>
                <c:pt idx="9668">
                  <c:v>5.7110000000000003</c:v>
                </c:pt>
                <c:pt idx="9669">
                  <c:v>5.7119999999999997</c:v>
                </c:pt>
                <c:pt idx="9670">
                  <c:v>5.7119999999999997</c:v>
                </c:pt>
                <c:pt idx="9671">
                  <c:v>5.72</c:v>
                </c:pt>
                <c:pt idx="9672">
                  <c:v>5.7210000000000001</c:v>
                </c:pt>
                <c:pt idx="9673">
                  <c:v>5.7210000000000001</c:v>
                </c:pt>
                <c:pt idx="9674">
                  <c:v>5.7210000000000001</c:v>
                </c:pt>
                <c:pt idx="9675">
                  <c:v>5.7210000000000001</c:v>
                </c:pt>
                <c:pt idx="9676">
                  <c:v>5.7210000000000001</c:v>
                </c:pt>
                <c:pt idx="9677">
                  <c:v>5.7210000000000001</c:v>
                </c:pt>
                <c:pt idx="9678">
                  <c:v>5.7210000000000001</c:v>
                </c:pt>
                <c:pt idx="9679">
                  <c:v>5.7210000000000001</c:v>
                </c:pt>
                <c:pt idx="9680">
                  <c:v>5.7210000000000001</c:v>
                </c:pt>
                <c:pt idx="9681">
                  <c:v>5.7210000000000001</c:v>
                </c:pt>
                <c:pt idx="9682">
                  <c:v>5.7210000000000001</c:v>
                </c:pt>
                <c:pt idx="9683">
                  <c:v>5.7220000000000004</c:v>
                </c:pt>
                <c:pt idx="9684">
                  <c:v>5.7309999999999999</c:v>
                </c:pt>
                <c:pt idx="9685">
                  <c:v>5.7309999999999999</c:v>
                </c:pt>
                <c:pt idx="9686">
                  <c:v>5.7309999999999999</c:v>
                </c:pt>
                <c:pt idx="9687">
                  <c:v>5.7309999999999999</c:v>
                </c:pt>
                <c:pt idx="9688">
                  <c:v>5.7309999999999999</c:v>
                </c:pt>
                <c:pt idx="9689">
                  <c:v>5.7309999999999999</c:v>
                </c:pt>
                <c:pt idx="9690">
                  <c:v>5.7309999999999999</c:v>
                </c:pt>
                <c:pt idx="9691">
                  <c:v>5.7309999999999999</c:v>
                </c:pt>
                <c:pt idx="9692">
                  <c:v>5.7309999999999999</c:v>
                </c:pt>
                <c:pt idx="9693">
                  <c:v>5.7309999999999999</c:v>
                </c:pt>
                <c:pt idx="9694">
                  <c:v>5.7309999999999999</c:v>
                </c:pt>
                <c:pt idx="9695">
                  <c:v>5.7309999999999999</c:v>
                </c:pt>
                <c:pt idx="9696">
                  <c:v>5.7309999999999999</c:v>
                </c:pt>
                <c:pt idx="9697">
                  <c:v>5.7309999999999999</c:v>
                </c:pt>
                <c:pt idx="9698">
                  <c:v>5.7309999999999999</c:v>
                </c:pt>
                <c:pt idx="9699">
                  <c:v>5.7320000000000002</c:v>
                </c:pt>
                <c:pt idx="9700">
                  <c:v>5.734</c:v>
                </c:pt>
                <c:pt idx="9701">
                  <c:v>5.7389999999999999</c:v>
                </c:pt>
                <c:pt idx="9702">
                  <c:v>5.74</c:v>
                </c:pt>
                <c:pt idx="9703">
                  <c:v>5.74</c:v>
                </c:pt>
                <c:pt idx="9704">
                  <c:v>5.7409999999999997</c:v>
                </c:pt>
                <c:pt idx="9705">
                  <c:v>5.7409999999999997</c:v>
                </c:pt>
                <c:pt idx="9706">
                  <c:v>5.7409999999999997</c:v>
                </c:pt>
                <c:pt idx="9707">
                  <c:v>5.7409999999999997</c:v>
                </c:pt>
                <c:pt idx="9708">
                  <c:v>5.7409999999999997</c:v>
                </c:pt>
                <c:pt idx="9709">
                  <c:v>5.7409999999999997</c:v>
                </c:pt>
                <c:pt idx="9710">
                  <c:v>5.7409999999999997</c:v>
                </c:pt>
                <c:pt idx="9711">
                  <c:v>5.742</c:v>
                </c:pt>
                <c:pt idx="9712">
                  <c:v>5.742</c:v>
                </c:pt>
                <c:pt idx="9713">
                  <c:v>5.7460000000000004</c:v>
                </c:pt>
                <c:pt idx="9714">
                  <c:v>5.75</c:v>
                </c:pt>
                <c:pt idx="9715">
                  <c:v>5.75</c:v>
                </c:pt>
                <c:pt idx="9716">
                  <c:v>5.75</c:v>
                </c:pt>
                <c:pt idx="9717">
                  <c:v>5.75</c:v>
                </c:pt>
                <c:pt idx="9718">
                  <c:v>5.7510000000000003</c:v>
                </c:pt>
                <c:pt idx="9719">
                  <c:v>5.7510000000000003</c:v>
                </c:pt>
                <c:pt idx="9720">
                  <c:v>5.7510000000000003</c:v>
                </c:pt>
                <c:pt idx="9721">
                  <c:v>5.7510000000000003</c:v>
                </c:pt>
                <c:pt idx="9722">
                  <c:v>5.7510000000000003</c:v>
                </c:pt>
                <c:pt idx="9723">
                  <c:v>5.76</c:v>
                </c:pt>
                <c:pt idx="9724">
                  <c:v>5.76</c:v>
                </c:pt>
                <c:pt idx="9725">
                  <c:v>5.76</c:v>
                </c:pt>
                <c:pt idx="9726">
                  <c:v>5.76</c:v>
                </c:pt>
                <c:pt idx="9727">
                  <c:v>5.7610000000000001</c:v>
                </c:pt>
                <c:pt idx="9728">
                  <c:v>5.7619999999999996</c:v>
                </c:pt>
                <c:pt idx="9729">
                  <c:v>5.7619999999999996</c:v>
                </c:pt>
                <c:pt idx="9730">
                  <c:v>5.7619999999999996</c:v>
                </c:pt>
                <c:pt idx="9731">
                  <c:v>5.7619999999999996</c:v>
                </c:pt>
                <c:pt idx="9732">
                  <c:v>5.7619999999999996</c:v>
                </c:pt>
                <c:pt idx="9733">
                  <c:v>5.7619999999999996</c:v>
                </c:pt>
                <c:pt idx="9734">
                  <c:v>5.7619999999999996</c:v>
                </c:pt>
                <c:pt idx="9735">
                  <c:v>5.7619999999999996</c:v>
                </c:pt>
                <c:pt idx="9736">
                  <c:v>5.7619999999999996</c:v>
                </c:pt>
                <c:pt idx="9737">
                  <c:v>5.7619999999999996</c:v>
                </c:pt>
                <c:pt idx="9738">
                  <c:v>5.77</c:v>
                </c:pt>
                <c:pt idx="9739">
                  <c:v>5.77</c:v>
                </c:pt>
                <c:pt idx="9740">
                  <c:v>5.7709999999999999</c:v>
                </c:pt>
                <c:pt idx="9741">
                  <c:v>5.7709999999999999</c:v>
                </c:pt>
                <c:pt idx="9742">
                  <c:v>5.7709999999999999</c:v>
                </c:pt>
                <c:pt idx="9743">
                  <c:v>5.7720000000000002</c:v>
                </c:pt>
                <c:pt idx="9744">
                  <c:v>5.7720000000000002</c:v>
                </c:pt>
                <c:pt idx="9745">
                  <c:v>5.7720000000000002</c:v>
                </c:pt>
                <c:pt idx="9746">
                  <c:v>5.7720000000000002</c:v>
                </c:pt>
                <c:pt idx="9747">
                  <c:v>5.7720000000000002</c:v>
                </c:pt>
                <c:pt idx="9748">
                  <c:v>5.7720000000000002</c:v>
                </c:pt>
                <c:pt idx="9749">
                  <c:v>5.7720000000000002</c:v>
                </c:pt>
                <c:pt idx="9750">
                  <c:v>5.7720000000000002</c:v>
                </c:pt>
                <c:pt idx="9751">
                  <c:v>5.7720000000000002</c:v>
                </c:pt>
                <c:pt idx="9752">
                  <c:v>5.7720000000000002</c:v>
                </c:pt>
                <c:pt idx="9753">
                  <c:v>5.7720000000000002</c:v>
                </c:pt>
                <c:pt idx="9754">
                  <c:v>5.7720000000000002</c:v>
                </c:pt>
                <c:pt idx="9755">
                  <c:v>5.7720000000000002</c:v>
                </c:pt>
                <c:pt idx="9756">
                  <c:v>5.7720000000000002</c:v>
                </c:pt>
                <c:pt idx="9757">
                  <c:v>5.7720000000000002</c:v>
                </c:pt>
                <c:pt idx="9758">
                  <c:v>5.7720000000000002</c:v>
                </c:pt>
                <c:pt idx="9759">
                  <c:v>5.7720000000000002</c:v>
                </c:pt>
                <c:pt idx="9760">
                  <c:v>5.7720000000000002</c:v>
                </c:pt>
                <c:pt idx="9761">
                  <c:v>5.7720000000000002</c:v>
                </c:pt>
                <c:pt idx="9762">
                  <c:v>5.774</c:v>
                </c:pt>
                <c:pt idx="9763">
                  <c:v>5.7759999999999998</c:v>
                </c:pt>
                <c:pt idx="9764">
                  <c:v>5.7789999999999999</c:v>
                </c:pt>
                <c:pt idx="9765">
                  <c:v>5.7789999999999999</c:v>
                </c:pt>
                <c:pt idx="9766">
                  <c:v>5.7789999999999999</c:v>
                </c:pt>
                <c:pt idx="9767">
                  <c:v>5.7789999999999999</c:v>
                </c:pt>
                <c:pt idx="9768">
                  <c:v>5.7789999999999999</c:v>
                </c:pt>
                <c:pt idx="9769">
                  <c:v>5.78</c:v>
                </c:pt>
                <c:pt idx="9770">
                  <c:v>5.78</c:v>
                </c:pt>
                <c:pt idx="9771">
                  <c:v>5.7809999999999997</c:v>
                </c:pt>
                <c:pt idx="9772">
                  <c:v>5.782</c:v>
                </c:pt>
                <c:pt idx="9773">
                  <c:v>5.782</c:v>
                </c:pt>
                <c:pt idx="9774">
                  <c:v>5.782</c:v>
                </c:pt>
                <c:pt idx="9775">
                  <c:v>5.782</c:v>
                </c:pt>
                <c:pt idx="9776">
                  <c:v>5.782</c:v>
                </c:pt>
                <c:pt idx="9777">
                  <c:v>5.782</c:v>
                </c:pt>
                <c:pt idx="9778">
                  <c:v>5.782</c:v>
                </c:pt>
                <c:pt idx="9779">
                  <c:v>5.782</c:v>
                </c:pt>
                <c:pt idx="9780">
                  <c:v>5.782</c:v>
                </c:pt>
                <c:pt idx="9781">
                  <c:v>5.7830000000000004</c:v>
                </c:pt>
                <c:pt idx="9782">
                  <c:v>5.7889999999999997</c:v>
                </c:pt>
                <c:pt idx="9783">
                  <c:v>5.7889999999999997</c:v>
                </c:pt>
                <c:pt idx="9784">
                  <c:v>5.7889999999999997</c:v>
                </c:pt>
                <c:pt idx="9785">
                  <c:v>5.7889999999999997</c:v>
                </c:pt>
                <c:pt idx="9786">
                  <c:v>5.7889999999999997</c:v>
                </c:pt>
                <c:pt idx="9787">
                  <c:v>5.7889999999999997</c:v>
                </c:pt>
                <c:pt idx="9788">
                  <c:v>5.7889999999999997</c:v>
                </c:pt>
                <c:pt idx="9789">
                  <c:v>5.79</c:v>
                </c:pt>
                <c:pt idx="9790">
                  <c:v>5.7910000000000004</c:v>
                </c:pt>
                <c:pt idx="9791">
                  <c:v>5.7910000000000004</c:v>
                </c:pt>
                <c:pt idx="9792">
                  <c:v>5.7919999999999998</c:v>
                </c:pt>
                <c:pt idx="9793">
                  <c:v>5.7930000000000001</c:v>
                </c:pt>
                <c:pt idx="9794">
                  <c:v>5.7930000000000001</c:v>
                </c:pt>
                <c:pt idx="9795">
                  <c:v>5.7930000000000001</c:v>
                </c:pt>
                <c:pt idx="9796">
                  <c:v>5.7990000000000004</c:v>
                </c:pt>
                <c:pt idx="9797">
                  <c:v>5.7990000000000004</c:v>
                </c:pt>
                <c:pt idx="9798">
                  <c:v>5.7990000000000004</c:v>
                </c:pt>
                <c:pt idx="9799">
                  <c:v>5.7990000000000004</c:v>
                </c:pt>
                <c:pt idx="9800">
                  <c:v>5.7990000000000004</c:v>
                </c:pt>
                <c:pt idx="9801">
                  <c:v>5.7990000000000004</c:v>
                </c:pt>
                <c:pt idx="9802">
                  <c:v>5.8</c:v>
                </c:pt>
                <c:pt idx="9803">
                  <c:v>5.8</c:v>
                </c:pt>
                <c:pt idx="9804">
                  <c:v>5.8019999999999996</c:v>
                </c:pt>
                <c:pt idx="9805">
                  <c:v>5.8029999999999999</c:v>
                </c:pt>
                <c:pt idx="9806">
                  <c:v>5.8029999999999999</c:v>
                </c:pt>
                <c:pt idx="9807">
                  <c:v>5.8029999999999999</c:v>
                </c:pt>
                <c:pt idx="9808">
                  <c:v>5.8090000000000002</c:v>
                </c:pt>
                <c:pt idx="9809">
                  <c:v>5.8090000000000002</c:v>
                </c:pt>
                <c:pt idx="9810">
                  <c:v>5.8090000000000002</c:v>
                </c:pt>
                <c:pt idx="9811">
                  <c:v>5.8090000000000002</c:v>
                </c:pt>
                <c:pt idx="9812">
                  <c:v>5.8140000000000001</c:v>
                </c:pt>
                <c:pt idx="9813">
                  <c:v>5.8140000000000001</c:v>
                </c:pt>
                <c:pt idx="9814">
                  <c:v>5.819</c:v>
                </c:pt>
                <c:pt idx="9815">
                  <c:v>5.819</c:v>
                </c:pt>
                <c:pt idx="9816">
                  <c:v>5.8230000000000004</c:v>
                </c:pt>
                <c:pt idx="9817">
                  <c:v>5.8239999999999998</c:v>
                </c:pt>
                <c:pt idx="9818">
                  <c:v>5.8239999999999998</c:v>
                </c:pt>
                <c:pt idx="9819">
                  <c:v>5.8239999999999998</c:v>
                </c:pt>
                <c:pt idx="9820">
                  <c:v>5.8239999999999998</c:v>
                </c:pt>
                <c:pt idx="9821">
                  <c:v>5.8239999999999998</c:v>
                </c:pt>
                <c:pt idx="9822">
                  <c:v>5.8250000000000002</c:v>
                </c:pt>
                <c:pt idx="9823">
                  <c:v>5.8280000000000003</c:v>
                </c:pt>
                <c:pt idx="9824">
                  <c:v>5.8280000000000003</c:v>
                </c:pt>
                <c:pt idx="9825">
                  <c:v>5.8289999999999997</c:v>
                </c:pt>
                <c:pt idx="9826">
                  <c:v>5.8289999999999997</c:v>
                </c:pt>
                <c:pt idx="9827">
                  <c:v>5.83</c:v>
                </c:pt>
                <c:pt idx="9828">
                  <c:v>5.8339999999999996</c:v>
                </c:pt>
                <c:pt idx="9829">
                  <c:v>5.8339999999999996</c:v>
                </c:pt>
                <c:pt idx="9830">
                  <c:v>5.8339999999999996</c:v>
                </c:pt>
                <c:pt idx="9831">
                  <c:v>5.8339999999999996</c:v>
                </c:pt>
                <c:pt idx="9832">
                  <c:v>5.8339999999999996</c:v>
                </c:pt>
                <c:pt idx="9833">
                  <c:v>5.8339999999999996</c:v>
                </c:pt>
                <c:pt idx="9834">
                  <c:v>5.8369999999999997</c:v>
                </c:pt>
                <c:pt idx="9835">
                  <c:v>5.8380000000000001</c:v>
                </c:pt>
                <c:pt idx="9836">
                  <c:v>5.8380000000000001</c:v>
                </c:pt>
                <c:pt idx="9837">
                  <c:v>5.8380000000000001</c:v>
                </c:pt>
                <c:pt idx="9838">
                  <c:v>5.8380000000000001</c:v>
                </c:pt>
                <c:pt idx="9839">
                  <c:v>5.8380000000000001</c:v>
                </c:pt>
                <c:pt idx="9840">
                  <c:v>5.8390000000000004</c:v>
                </c:pt>
                <c:pt idx="9841">
                  <c:v>5.8390000000000004</c:v>
                </c:pt>
                <c:pt idx="9842">
                  <c:v>5.8410000000000002</c:v>
                </c:pt>
                <c:pt idx="9843">
                  <c:v>5.8440000000000003</c:v>
                </c:pt>
                <c:pt idx="9844">
                  <c:v>5.8440000000000003</c:v>
                </c:pt>
                <c:pt idx="9845">
                  <c:v>5.8440000000000003</c:v>
                </c:pt>
                <c:pt idx="9846">
                  <c:v>5.8440000000000003</c:v>
                </c:pt>
                <c:pt idx="9847">
                  <c:v>5.8440000000000003</c:v>
                </c:pt>
                <c:pt idx="9848">
                  <c:v>5.8440000000000003</c:v>
                </c:pt>
                <c:pt idx="9849">
                  <c:v>5.8440000000000003</c:v>
                </c:pt>
                <c:pt idx="9850">
                  <c:v>5.8460000000000001</c:v>
                </c:pt>
                <c:pt idx="9851">
                  <c:v>5.8479999999999999</c:v>
                </c:pt>
                <c:pt idx="9852">
                  <c:v>5.8479999999999999</c:v>
                </c:pt>
                <c:pt idx="9853">
                  <c:v>5.8479999999999999</c:v>
                </c:pt>
                <c:pt idx="9854">
                  <c:v>5.8479999999999999</c:v>
                </c:pt>
                <c:pt idx="9855">
                  <c:v>5.8479999999999999</c:v>
                </c:pt>
                <c:pt idx="9856">
                  <c:v>5.8479999999999999</c:v>
                </c:pt>
                <c:pt idx="9857">
                  <c:v>5.8479999999999999</c:v>
                </c:pt>
                <c:pt idx="9858">
                  <c:v>5.8479999999999999</c:v>
                </c:pt>
                <c:pt idx="9859">
                  <c:v>5.8479999999999999</c:v>
                </c:pt>
                <c:pt idx="9860">
                  <c:v>5.8479999999999999</c:v>
                </c:pt>
                <c:pt idx="9861">
                  <c:v>5.851</c:v>
                </c:pt>
                <c:pt idx="9862">
                  <c:v>5.8550000000000004</c:v>
                </c:pt>
                <c:pt idx="9863">
                  <c:v>5.8550000000000004</c:v>
                </c:pt>
                <c:pt idx="9864">
                  <c:v>5.8550000000000004</c:v>
                </c:pt>
                <c:pt idx="9865">
                  <c:v>5.8550000000000004</c:v>
                </c:pt>
                <c:pt idx="9866">
                  <c:v>5.8570000000000002</c:v>
                </c:pt>
                <c:pt idx="9867">
                  <c:v>5.8579999999999997</c:v>
                </c:pt>
                <c:pt idx="9868">
                  <c:v>5.8579999999999997</c:v>
                </c:pt>
                <c:pt idx="9869">
                  <c:v>5.8579999999999997</c:v>
                </c:pt>
                <c:pt idx="9870">
                  <c:v>5.8579999999999997</c:v>
                </c:pt>
                <c:pt idx="9871">
                  <c:v>5.8579999999999997</c:v>
                </c:pt>
                <c:pt idx="9872">
                  <c:v>5.8579999999999997</c:v>
                </c:pt>
                <c:pt idx="9873">
                  <c:v>5.8579999999999997</c:v>
                </c:pt>
                <c:pt idx="9874">
                  <c:v>5.8579999999999997</c:v>
                </c:pt>
                <c:pt idx="9875">
                  <c:v>5.8579999999999997</c:v>
                </c:pt>
                <c:pt idx="9876">
                  <c:v>5.8620000000000001</c:v>
                </c:pt>
                <c:pt idx="9877">
                  <c:v>5.8659999999999997</c:v>
                </c:pt>
                <c:pt idx="9878">
                  <c:v>5.867</c:v>
                </c:pt>
                <c:pt idx="9879">
                  <c:v>5.8680000000000003</c:v>
                </c:pt>
                <c:pt idx="9880">
                  <c:v>5.8760000000000003</c:v>
                </c:pt>
                <c:pt idx="9881">
                  <c:v>5.8760000000000003</c:v>
                </c:pt>
                <c:pt idx="9882">
                  <c:v>5.8760000000000003</c:v>
                </c:pt>
                <c:pt idx="9883">
                  <c:v>5.8769999999999998</c:v>
                </c:pt>
                <c:pt idx="9884">
                  <c:v>5.8769999999999998</c:v>
                </c:pt>
                <c:pt idx="9885">
                  <c:v>5.8780000000000001</c:v>
                </c:pt>
                <c:pt idx="9886">
                  <c:v>5.8780000000000001</c:v>
                </c:pt>
                <c:pt idx="9887">
                  <c:v>5.88</c:v>
                </c:pt>
                <c:pt idx="9888">
                  <c:v>5.8860000000000001</c:v>
                </c:pt>
                <c:pt idx="9889">
                  <c:v>5.8860000000000001</c:v>
                </c:pt>
                <c:pt idx="9890">
                  <c:v>5.8860000000000001</c:v>
                </c:pt>
                <c:pt idx="9891">
                  <c:v>5.8860000000000001</c:v>
                </c:pt>
                <c:pt idx="9892">
                  <c:v>5.8869999999999996</c:v>
                </c:pt>
                <c:pt idx="9893">
                  <c:v>5.8869999999999996</c:v>
                </c:pt>
                <c:pt idx="9894">
                  <c:v>5.8879999999999999</c:v>
                </c:pt>
                <c:pt idx="9895">
                  <c:v>5.8890000000000002</c:v>
                </c:pt>
                <c:pt idx="9896">
                  <c:v>5.8929999999999998</c:v>
                </c:pt>
                <c:pt idx="9897">
                  <c:v>5.8959999999999999</c:v>
                </c:pt>
                <c:pt idx="9898">
                  <c:v>5.8959999999999999</c:v>
                </c:pt>
                <c:pt idx="9899">
                  <c:v>5.8959999999999999</c:v>
                </c:pt>
                <c:pt idx="9900">
                  <c:v>5.8959999999999999</c:v>
                </c:pt>
                <c:pt idx="9901">
                  <c:v>5.8970000000000002</c:v>
                </c:pt>
                <c:pt idx="9902">
                  <c:v>5.8970000000000002</c:v>
                </c:pt>
                <c:pt idx="9903">
                  <c:v>5.8970000000000002</c:v>
                </c:pt>
                <c:pt idx="9904">
                  <c:v>5.8970000000000002</c:v>
                </c:pt>
                <c:pt idx="9905">
                  <c:v>5.8970000000000002</c:v>
                </c:pt>
                <c:pt idx="9906">
                  <c:v>5.8970000000000002</c:v>
                </c:pt>
                <c:pt idx="9907">
                  <c:v>5.8970000000000002</c:v>
                </c:pt>
                <c:pt idx="9908">
                  <c:v>5.8970000000000002</c:v>
                </c:pt>
                <c:pt idx="9909">
                  <c:v>5.8970000000000002</c:v>
                </c:pt>
                <c:pt idx="9910">
                  <c:v>5.8979999999999997</c:v>
                </c:pt>
                <c:pt idx="9911">
                  <c:v>5.8979999999999997</c:v>
                </c:pt>
                <c:pt idx="9912">
                  <c:v>5.8979999999999997</c:v>
                </c:pt>
                <c:pt idx="9913">
                  <c:v>5.899</c:v>
                </c:pt>
                <c:pt idx="9914">
                  <c:v>5.907</c:v>
                </c:pt>
                <c:pt idx="9915">
                  <c:v>5.907</c:v>
                </c:pt>
                <c:pt idx="9916">
                  <c:v>5.907</c:v>
                </c:pt>
                <c:pt idx="9917">
                  <c:v>5.907</c:v>
                </c:pt>
                <c:pt idx="9918">
                  <c:v>5.907</c:v>
                </c:pt>
                <c:pt idx="9919">
                  <c:v>5.907</c:v>
                </c:pt>
                <c:pt idx="9920">
                  <c:v>5.907</c:v>
                </c:pt>
                <c:pt idx="9921">
                  <c:v>5.907</c:v>
                </c:pt>
                <c:pt idx="9922">
                  <c:v>5.907</c:v>
                </c:pt>
                <c:pt idx="9923">
                  <c:v>5.907</c:v>
                </c:pt>
                <c:pt idx="9924">
                  <c:v>5.907</c:v>
                </c:pt>
                <c:pt idx="9925">
                  <c:v>5.907</c:v>
                </c:pt>
                <c:pt idx="9926">
                  <c:v>5.907</c:v>
                </c:pt>
                <c:pt idx="9927">
                  <c:v>5.9080000000000004</c:v>
                </c:pt>
                <c:pt idx="9928">
                  <c:v>5.9080000000000004</c:v>
                </c:pt>
                <c:pt idx="9929">
                  <c:v>5.9080000000000004</c:v>
                </c:pt>
                <c:pt idx="9930">
                  <c:v>5.9080000000000004</c:v>
                </c:pt>
                <c:pt idx="9931">
                  <c:v>5.9080000000000004</c:v>
                </c:pt>
                <c:pt idx="9932">
                  <c:v>5.9080000000000004</c:v>
                </c:pt>
                <c:pt idx="9933">
                  <c:v>5.9169999999999998</c:v>
                </c:pt>
                <c:pt idx="9934">
                  <c:v>5.9169999999999998</c:v>
                </c:pt>
                <c:pt idx="9935">
                  <c:v>5.9169999999999998</c:v>
                </c:pt>
                <c:pt idx="9936">
                  <c:v>5.9169999999999998</c:v>
                </c:pt>
                <c:pt idx="9937">
                  <c:v>5.9169999999999998</c:v>
                </c:pt>
                <c:pt idx="9938">
                  <c:v>5.9169999999999998</c:v>
                </c:pt>
                <c:pt idx="9939">
                  <c:v>5.9210000000000003</c:v>
                </c:pt>
                <c:pt idx="9940">
                  <c:v>5.9269999999999996</c:v>
                </c:pt>
                <c:pt idx="9941">
                  <c:v>5.9269999999999996</c:v>
                </c:pt>
                <c:pt idx="9942">
                  <c:v>5.9279999999999999</c:v>
                </c:pt>
                <c:pt idx="9943">
                  <c:v>5.9279999999999999</c:v>
                </c:pt>
                <c:pt idx="9944">
                  <c:v>5.9370000000000003</c:v>
                </c:pt>
                <c:pt idx="9945">
                  <c:v>5.9370000000000003</c:v>
                </c:pt>
                <c:pt idx="9946">
                  <c:v>5.9379999999999997</c:v>
                </c:pt>
                <c:pt idx="9947">
                  <c:v>5.9379999999999997</c:v>
                </c:pt>
                <c:pt idx="9948">
                  <c:v>5.9379999999999997</c:v>
                </c:pt>
                <c:pt idx="9949">
                  <c:v>5.9390000000000001</c:v>
                </c:pt>
                <c:pt idx="9950">
                  <c:v>5.9390000000000001</c:v>
                </c:pt>
                <c:pt idx="9951">
                  <c:v>5.9470000000000001</c:v>
                </c:pt>
                <c:pt idx="9952">
                  <c:v>5.9470000000000001</c:v>
                </c:pt>
                <c:pt idx="9953">
                  <c:v>5.9480000000000004</c:v>
                </c:pt>
                <c:pt idx="9954">
                  <c:v>5.9489999999999998</c:v>
                </c:pt>
                <c:pt idx="9955">
                  <c:v>5.9489999999999998</c:v>
                </c:pt>
                <c:pt idx="9956">
                  <c:v>5.9489999999999998</c:v>
                </c:pt>
                <c:pt idx="9957">
                  <c:v>5.9489999999999998</c:v>
                </c:pt>
                <c:pt idx="9958">
                  <c:v>5.9489999999999998</c:v>
                </c:pt>
                <c:pt idx="9959">
                  <c:v>5.9489999999999998</c:v>
                </c:pt>
                <c:pt idx="9960">
                  <c:v>5.9489999999999998</c:v>
                </c:pt>
                <c:pt idx="9961">
                  <c:v>5.9489999999999998</c:v>
                </c:pt>
                <c:pt idx="9962">
                  <c:v>5.9489999999999998</c:v>
                </c:pt>
                <c:pt idx="9963">
                  <c:v>5.9560000000000004</c:v>
                </c:pt>
                <c:pt idx="9964">
                  <c:v>5.9560000000000004</c:v>
                </c:pt>
                <c:pt idx="9965">
                  <c:v>5.9560000000000004</c:v>
                </c:pt>
                <c:pt idx="9966">
                  <c:v>5.9560000000000004</c:v>
                </c:pt>
                <c:pt idx="9967">
                  <c:v>5.9560000000000004</c:v>
                </c:pt>
                <c:pt idx="9968">
                  <c:v>5.9560000000000004</c:v>
                </c:pt>
                <c:pt idx="9969">
                  <c:v>5.9569999999999999</c:v>
                </c:pt>
                <c:pt idx="9970">
                  <c:v>5.9569999999999999</c:v>
                </c:pt>
                <c:pt idx="9971">
                  <c:v>5.9569999999999999</c:v>
                </c:pt>
                <c:pt idx="9972">
                  <c:v>5.9580000000000002</c:v>
                </c:pt>
                <c:pt idx="9973">
                  <c:v>5.9589999999999996</c:v>
                </c:pt>
                <c:pt idx="9974">
                  <c:v>5.9589999999999996</c:v>
                </c:pt>
                <c:pt idx="9975">
                  <c:v>5.9589999999999996</c:v>
                </c:pt>
                <c:pt idx="9976">
                  <c:v>5.9589999999999996</c:v>
                </c:pt>
                <c:pt idx="9977">
                  <c:v>5.9589999999999996</c:v>
                </c:pt>
                <c:pt idx="9978">
                  <c:v>5.9589999999999996</c:v>
                </c:pt>
                <c:pt idx="9979">
                  <c:v>5.9589999999999996</c:v>
                </c:pt>
                <c:pt idx="9980">
                  <c:v>5.9589999999999996</c:v>
                </c:pt>
                <c:pt idx="9981">
                  <c:v>5.9589999999999996</c:v>
                </c:pt>
                <c:pt idx="9982">
                  <c:v>5.9589999999999996</c:v>
                </c:pt>
                <c:pt idx="9983">
                  <c:v>5.96</c:v>
                </c:pt>
                <c:pt idx="9984">
                  <c:v>5.9660000000000002</c:v>
                </c:pt>
                <c:pt idx="9985">
                  <c:v>5.9660000000000002</c:v>
                </c:pt>
                <c:pt idx="9986">
                  <c:v>5.9660000000000002</c:v>
                </c:pt>
                <c:pt idx="9987">
                  <c:v>5.9660000000000002</c:v>
                </c:pt>
                <c:pt idx="9988">
                  <c:v>5.9660000000000002</c:v>
                </c:pt>
                <c:pt idx="9989">
                  <c:v>5.9660000000000002</c:v>
                </c:pt>
                <c:pt idx="9990">
                  <c:v>5.968</c:v>
                </c:pt>
                <c:pt idx="9991">
                  <c:v>5.968</c:v>
                </c:pt>
                <c:pt idx="9992">
                  <c:v>5.968</c:v>
                </c:pt>
                <c:pt idx="9993">
                  <c:v>5.9690000000000003</c:v>
                </c:pt>
                <c:pt idx="9994">
                  <c:v>5.97</c:v>
                </c:pt>
                <c:pt idx="9995">
                  <c:v>5.97</c:v>
                </c:pt>
                <c:pt idx="9996">
                  <c:v>5.97</c:v>
                </c:pt>
                <c:pt idx="9997">
                  <c:v>5.97</c:v>
                </c:pt>
                <c:pt idx="9998">
                  <c:v>5.97</c:v>
                </c:pt>
                <c:pt idx="9999">
                  <c:v>5.97</c:v>
                </c:pt>
                <c:pt idx="10000">
                  <c:v>5.9710000000000001</c:v>
                </c:pt>
                <c:pt idx="10001">
                  <c:v>5.976</c:v>
                </c:pt>
                <c:pt idx="10002">
                  <c:v>5.976</c:v>
                </c:pt>
                <c:pt idx="10003">
                  <c:v>5.976</c:v>
                </c:pt>
                <c:pt idx="10004">
                  <c:v>5.976</c:v>
                </c:pt>
                <c:pt idx="10005">
                  <c:v>5.976</c:v>
                </c:pt>
                <c:pt idx="10006">
                  <c:v>5.98</c:v>
                </c:pt>
                <c:pt idx="10007">
                  <c:v>5.98</c:v>
                </c:pt>
                <c:pt idx="10008">
                  <c:v>5.98</c:v>
                </c:pt>
                <c:pt idx="10009">
                  <c:v>5.98</c:v>
                </c:pt>
                <c:pt idx="10010">
                  <c:v>5.9820000000000002</c:v>
                </c:pt>
                <c:pt idx="10011">
                  <c:v>5.9859999999999998</c:v>
                </c:pt>
                <c:pt idx="10012">
                  <c:v>5.9859999999999998</c:v>
                </c:pt>
                <c:pt idx="10013">
                  <c:v>5.99</c:v>
                </c:pt>
                <c:pt idx="10014">
                  <c:v>5.992</c:v>
                </c:pt>
                <c:pt idx="10015">
                  <c:v>5.9939999999999998</c:v>
                </c:pt>
                <c:pt idx="10016">
                  <c:v>5.9960000000000004</c:v>
                </c:pt>
                <c:pt idx="10017">
                  <c:v>5.9960000000000004</c:v>
                </c:pt>
                <c:pt idx="10018">
                  <c:v>5.9980000000000002</c:v>
                </c:pt>
                <c:pt idx="10019">
                  <c:v>5.9980000000000002</c:v>
                </c:pt>
                <c:pt idx="10020">
                  <c:v>6.0010000000000003</c:v>
                </c:pt>
                <c:pt idx="10021">
                  <c:v>6.0010000000000003</c:v>
                </c:pt>
                <c:pt idx="10022">
                  <c:v>6.0010000000000003</c:v>
                </c:pt>
                <c:pt idx="10023">
                  <c:v>6.0010000000000003</c:v>
                </c:pt>
                <c:pt idx="10024">
                  <c:v>6.0010000000000003</c:v>
                </c:pt>
                <c:pt idx="10025">
                  <c:v>6.0010000000000003</c:v>
                </c:pt>
                <c:pt idx="10026">
                  <c:v>6.0010000000000003</c:v>
                </c:pt>
                <c:pt idx="10027">
                  <c:v>6.0060000000000002</c:v>
                </c:pt>
                <c:pt idx="10028">
                  <c:v>6.0060000000000002</c:v>
                </c:pt>
                <c:pt idx="10029">
                  <c:v>6.0069999999999997</c:v>
                </c:pt>
                <c:pt idx="10030">
                  <c:v>6.0069999999999997</c:v>
                </c:pt>
                <c:pt idx="10031">
                  <c:v>6.0110000000000001</c:v>
                </c:pt>
                <c:pt idx="10032">
                  <c:v>6.0110000000000001</c:v>
                </c:pt>
                <c:pt idx="10033">
                  <c:v>6.0110000000000001</c:v>
                </c:pt>
                <c:pt idx="10034">
                  <c:v>6.0110000000000001</c:v>
                </c:pt>
                <c:pt idx="10035">
                  <c:v>6.0110000000000001</c:v>
                </c:pt>
                <c:pt idx="10036">
                  <c:v>6.0119999999999996</c:v>
                </c:pt>
                <c:pt idx="10037">
                  <c:v>6.0119999999999996</c:v>
                </c:pt>
                <c:pt idx="10038">
                  <c:v>6.016</c:v>
                </c:pt>
                <c:pt idx="10039">
                  <c:v>6.016</c:v>
                </c:pt>
                <c:pt idx="10040">
                  <c:v>6.016</c:v>
                </c:pt>
                <c:pt idx="10041">
                  <c:v>6.016</c:v>
                </c:pt>
                <c:pt idx="10042">
                  <c:v>6.0170000000000003</c:v>
                </c:pt>
                <c:pt idx="10043">
                  <c:v>6.0220000000000002</c:v>
                </c:pt>
                <c:pt idx="10044">
                  <c:v>6.0220000000000002</c:v>
                </c:pt>
                <c:pt idx="10045">
                  <c:v>6.0220000000000002</c:v>
                </c:pt>
                <c:pt idx="10046">
                  <c:v>6.0220000000000002</c:v>
                </c:pt>
                <c:pt idx="10047">
                  <c:v>6.0220000000000002</c:v>
                </c:pt>
                <c:pt idx="10048">
                  <c:v>6.0220000000000002</c:v>
                </c:pt>
                <c:pt idx="10049">
                  <c:v>6.0220000000000002</c:v>
                </c:pt>
                <c:pt idx="10050">
                  <c:v>6.0220000000000002</c:v>
                </c:pt>
                <c:pt idx="10051">
                  <c:v>6.0220000000000002</c:v>
                </c:pt>
                <c:pt idx="10052">
                  <c:v>6.0220000000000002</c:v>
                </c:pt>
                <c:pt idx="10053">
                  <c:v>6.0220000000000002</c:v>
                </c:pt>
                <c:pt idx="10054">
                  <c:v>6.0220000000000002</c:v>
                </c:pt>
                <c:pt idx="10055">
                  <c:v>6.0220000000000002</c:v>
                </c:pt>
                <c:pt idx="10056">
                  <c:v>6.0220000000000002</c:v>
                </c:pt>
                <c:pt idx="10057">
                  <c:v>6.0220000000000002</c:v>
                </c:pt>
                <c:pt idx="10058">
                  <c:v>6.0220000000000002</c:v>
                </c:pt>
                <c:pt idx="10059">
                  <c:v>6.0220000000000002</c:v>
                </c:pt>
                <c:pt idx="10060">
                  <c:v>6.0220000000000002</c:v>
                </c:pt>
                <c:pt idx="10061">
                  <c:v>6.0250000000000004</c:v>
                </c:pt>
                <c:pt idx="10062">
                  <c:v>6.0259999999999998</c:v>
                </c:pt>
                <c:pt idx="10063">
                  <c:v>6.0259999999999998</c:v>
                </c:pt>
                <c:pt idx="10064">
                  <c:v>6.0259999999999998</c:v>
                </c:pt>
                <c:pt idx="10065">
                  <c:v>6.0259999999999998</c:v>
                </c:pt>
                <c:pt idx="10066">
                  <c:v>6.0259999999999998</c:v>
                </c:pt>
                <c:pt idx="10067">
                  <c:v>6.0259999999999998</c:v>
                </c:pt>
                <c:pt idx="10068">
                  <c:v>6.0259999999999998</c:v>
                </c:pt>
                <c:pt idx="10069">
                  <c:v>6.0259999999999998</c:v>
                </c:pt>
                <c:pt idx="10070">
                  <c:v>6.0259999999999998</c:v>
                </c:pt>
                <c:pt idx="10071">
                  <c:v>6.0270000000000001</c:v>
                </c:pt>
                <c:pt idx="10072">
                  <c:v>6.0270000000000001</c:v>
                </c:pt>
                <c:pt idx="10073">
                  <c:v>6.0279999999999996</c:v>
                </c:pt>
                <c:pt idx="10074">
                  <c:v>6.032</c:v>
                </c:pt>
                <c:pt idx="10075">
                  <c:v>6.032</c:v>
                </c:pt>
                <c:pt idx="10076">
                  <c:v>6.032</c:v>
                </c:pt>
                <c:pt idx="10077">
                  <c:v>6.032</c:v>
                </c:pt>
                <c:pt idx="10078">
                  <c:v>6.0359999999999996</c:v>
                </c:pt>
                <c:pt idx="10079">
                  <c:v>6.0359999999999996</c:v>
                </c:pt>
                <c:pt idx="10080">
                  <c:v>6.0359999999999996</c:v>
                </c:pt>
                <c:pt idx="10081">
                  <c:v>6.0359999999999996</c:v>
                </c:pt>
                <c:pt idx="10082">
                  <c:v>6.0359999999999996</c:v>
                </c:pt>
                <c:pt idx="10083">
                  <c:v>6.0380000000000003</c:v>
                </c:pt>
                <c:pt idx="10084">
                  <c:v>6.0430000000000001</c:v>
                </c:pt>
                <c:pt idx="10085">
                  <c:v>6.0430000000000001</c:v>
                </c:pt>
                <c:pt idx="10086">
                  <c:v>6.0430000000000001</c:v>
                </c:pt>
                <c:pt idx="10087">
                  <c:v>6.0430000000000001</c:v>
                </c:pt>
                <c:pt idx="10088">
                  <c:v>6.0439999999999996</c:v>
                </c:pt>
                <c:pt idx="10089">
                  <c:v>6.0460000000000003</c:v>
                </c:pt>
                <c:pt idx="10090">
                  <c:v>6.0460000000000003</c:v>
                </c:pt>
                <c:pt idx="10091">
                  <c:v>6.0469999999999997</c:v>
                </c:pt>
                <c:pt idx="10092">
                  <c:v>6.0469999999999997</c:v>
                </c:pt>
                <c:pt idx="10093">
                  <c:v>6.0469999999999997</c:v>
                </c:pt>
                <c:pt idx="10094">
                  <c:v>6.0469999999999997</c:v>
                </c:pt>
                <c:pt idx="10095">
                  <c:v>6.0529999999999999</c:v>
                </c:pt>
                <c:pt idx="10096">
                  <c:v>6.056</c:v>
                </c:pt>
                <c:pt idx="10097">
                  <c:v>6.056</c:v>
                </c:pt>
                <c:pt idx="10098">
                  <c:v>6.056</c:v>
                </c:pt>
                <c:pt idx="10099">
                  <c:v>6.0659999999999998</c:v>
                </c:pt>
                <c:pt idx="10100">
                  <c:v>6.0659999999999998</c:v>
                </c:pt>
                <c:pt idx="10101">
                  <c:v>6.0659999999999998</c:v>
                </c:pt>
                <c:pt idx="10102">
                  <c:v>6.0659999999999998</c:v>
                </c:pt>
                <c:pt idx="10103">
                  <c:v>6.0670000000000002</c:v>
                </c:pt>
                <c:pt idx="10104">
                  <c:v>6.0670000000000002</c:v>
                </c:pt>
                <c:pt idx="10105">
                  <c:v>6.069</c:v>
                </c:pt>
                <c:pt idx="10106">
                  <c:v>6.069</c:v>
                </c:pt>
                <c:pt idx="10107">
                  <c:v>6.0739999999999998</c:v>
                </c:pt>
                <c:pt idx="10108">
                  <c:v>6.0739999999999998</c:v>
                </c:pt>
                <c:pt idx="10109">
                  <c:v>6.0739999999999998</c:v>
                </c:pt>
                <c:pt idx="10110">
                  <c:v>6.0739999999999998</c:v>
                </c:pt>
                <c:pt idx="10111">
                  <c:v>6.0739999999999998</c:v>
                </c:pt>
                <c:pt idx="10112">
                  <c:v>6.0759999999999996</c:v>
                </c:pt>
                <c:pt idx="10113">
                  <c:v>6.0759999999999996</c:v>
                </c:pt>
                <c:pt idx="10114">
                  <c:v>6.0759999999999996</c:v>
                </c:pt>
                <c:pt idx="10115">
                  <c:v>6.0759999999999996</c:v>
                </c:pt>
                <c:pt idx="10116">
                  <c:v>6.0759999999999996</c:v>
                </c:pt>
                <c:pt idx="10117">
                  <c:v>6.0759999999999996</c:v>
                </c:pt>
                <c:pt idx="10118">
                  <c:v>6.0810000000000004</c:v>
                </c:pt>
                <c:pt idx="10119">
                  <c:v>6.085</c:v>
                </c:pt>
                <c:pt idx="10120">
                  <c:v>6.085</c:v>
                </c:pt>
                <c:pt idx="10121">
                  <c:v>6.085</c:v>
                </c:pt>
                <c:pt idx="10122">
                  <c:v>6.085</c:v>
                </c:pt>
                <c:pt idx="10123">
                  <c:v>6.085</c:v>
                </c:pt>
                <c:pt idx="10124">
                  <c:v>6.0860000000000003</c:v>
                </c:pt>
                <c:pt idx="10125">
                  <c:v>6.0860000000000003</c:v>
                </c:pt>
                <c:pt idx="10126">
                  <c:v>6.0860000000000003</c:v>
                </c:pt>
                <c:pt idx="10127">
                  <c:v>6.0860000000000003</c:v>
                </c:pt>
                <c:pt idx="10128">
                  <c:v>6.0860000000000003</c:v>
                </c:pt>
                <c:pt idx="10129">
                  <c:v>6.0869999999999997</c:v>
                </c:pt>
                <c:pt idx="10130">
                  <c:v>6.0869999999999997</c:v>
                </c:pt>
                <c:pt idx="10131">
                  <c:v>6.0880000000000001</c:v>
                </c:pt>
                <c:pt idx="10132">
                  <c:v>6.0949999999999998</c:v>
                </c:pt>
                <c:pt idx="10133">
                  <c:v>6.0949999999999998</c:v>
                </c:pt>
                <c:pt idx="10134">
                  <c:v>6.0949999999999998</c:v>
                </c:pt>
                <c:pt idx="10135">
                  <c:v>6.0949999999999998</c:v>
                </c:pt>
                <c:pt idx="10136">
                  <c:v>6.0960000000000001</c:v>
                </c:pt>
                <c:pt idx="10137">
                  <c:v>6.0960000000000001</c:v>
                </c:pt>
                <c:pt idx="10138">
                  <c:v>6.0960000000000001</c:v>
                </c:pt>
                <c:pt idx="10139">
                  <c:v>6.0960000000000001</c:v>
                </c:pt>
                <c:pt idx="10140">
                  <c:v>6.0960000000000001</c:v>
                </c:pt>
                <c:pt idx="10141">
                  <c:v>6.0960000000000001</c:v>
                </c:pt>
                <c:pt idx="10142">
                  <c:v>6.0960000000000001</c:v>
                </c:pt>
                <c:pt idx="10143">
                  <c:v>6.0970000000000004</c:v>
                </c:pt>
                <c:pt idx="10144">
                  <c:v>6.0979999999999999</c:v>
                </c:pt>
                <c:pt idx="10145">
                  <c:v>6.0990000000000002</c:v>
                </c:pt>
                <c:pt idx="10146">
                  <c:v>6.101</c:v>
                </c:pt>
                <c:pt idx="10147">
                  <c:v>6.1059999999999999</c:v>
                </c:pt>
                <c:pt idx="10148">
                  <c:v>6.1059999999999999</c:v>
                </c:pt>
                <c:pt idx="10149">
                  <c:v>6.1059999999999999</c:v>
                </c:pt>
                <c:pt idx="10150">
                  <c:v>6.1059999999999999</c:v>
                </c:pt>
                <c:pt idx="10151">
                  <c:v>6.1059999999999999</c:v>
                </c:pt>
                <c:pt idx="10152">
                  <c:v>6.1059999999999999</c:v>
                </c:pt>
                <c:pt idx="10153">
                  <c:v>6.1070000000000002</c:v>
                </c:pt>
                <c:pt idx="10154">
                  <c:v>6.1079999999999997</c:v>
                </c:pt>
                <c:pt idx="10155">
                  <c:v>6.1159999999999997</c:v>
                </c:pt>
                <c:pt idx="10156">
                  <c:v>6.1159999999999997</c:v>
                </c:pt>
                <c:pt idx="10157">
                  <c:v>6.1159999999999997</c:v>
                </c:pt>
                <c:pt idx="10158">
                  <c:v>6.1159999999999997</c:v>
                </c:pt>
                <c:pt idx="10159">
                  <c:v>6.1159999999999997</c:v>
                </c:pt>
                <c:pt idx="10160">
                  <c:v>6.1159999999999997</c:v>
                </c:pt>
                <c:pt idx="10161">
                  <c:v>6.117</c:v>
                </c:pt>
                <c:pt idx="10162">
                  <c:v>6.117</c:v>
                </c:pt>
                <c:pt idx="10163">
                  <c:v>6.117</c:v>
                </c:pt>
                <c:pt idx="10164">
                  <c:v>6.12</c:v>
                </c:pt>
                <c:pt idx="10165">
                  <c:v>6.125</c:v>
                </c:pt>
                <c:pt idx="10166">
                  <c:v>6.125</c:v>
                </c:pt>
                <c:pt idx="10167">
                  <c:v>6.125</c:v>
                </c:pt>
                <c:pt idx="10168">
                  <c:v>6.1260000000000003</c:v>
                </c:pt>
                <c:pt idx="10169">
                  <c:v>6.1260000000000003</c:v>
                </c:pt>
                <c:pt idx="10170">
                  <c:v>6.1269999999999998</c:v>
                </c:pt>
                <c:pt idx="10171">
                  <c:v>6.1280000000000001</c:v>
                </c:pt>
                <c:pt idx="10172">
                  <c:v>6.1280000000000001</c:v>
                </c:pt>
                <c:pt idx="10173">
                  <c:v>6.1349999999999998</c:v>
                </c:pt>
                <c:pt idx="10174">
                  <c:v>6.1349999999999998</c:v>
                </c:pt>
                <c:pt idx="10175">
                  <c:v>6.1349999999999998</c:v>
                </c:pt>
                <c:pt idx="10176">
                  <c:v>6.1349999999999998</c:v>
                </c:pt>
                <c:pt idx="10177">
                  <c:v>6.1360000000000001</c:v>
                </c:pt>
                <c:pt idx="10178">
                  <c:v>6.1360000000000001</c:v>
                </c:pt>
                <c:pt idx="10179">
                  <c:v>6.1360000000000001</c:v>
                </c:pt>
                <c:pt idx="10180">
                  <c:v>6.1379999999999999</c:v>
                </c:pt>
                <c:pt idx="10181">
                  <c:v>6.1449999999999996</c:v>
                </c:pt>
                <c:pt idx="10182">
                  <c:v>6.1449999999999996</c:v>
                </c:pt>
                <c:pt idx="10183">
                  <c:v>6.1449999999999996</c:v>
                </c:pt>
                <c:pt idx="10184">
                  <c:v>6.1449999999999996</c:v>
                </c:pt>
                <c:pt idx="10185">
                  <c:v>6.1449999999999996</c:v>
                </c:pt>
                <c:pt idx="10186">
                  <c:v>6.1449999999999996</c:v>
                </c:pt>
                <c:pt idx="10187">
                  <c:v>6.1449999999999996</c:v>
                </c:pt>
                <c:pt idx="10188">
                  <c:v>6.1449999999999996</c:v>
                </c:pt>
                <c:pt idx="10189">
                  <c:v>6.1470000000000002</c:v>
                </c:pt>
                <c:pt idx="10190">
                  <c:v>6.1479999999999997</c:v>
                </c:pt>
                <c:pt idx="10191">
                  <c:v>6.1479999999999997</c:v>
                </c:pt>
                <c:pt idx="10192">
                  <c:v>6.1479999999999997</c:v>
                </c:pt>
                <c:pt idx="10193">
                  <c:v>6.1479999999999997</c:v>
                </c:pt>
                <c:pt idx="10194">
                  <c:v>6.1479999999999997</c:v>
                </c:pt>
                <c:pt idx="10195">
                  <c:v>6.1479999999999997</c:v>
                </c:pt>
                <c:pt idx="10196">
                  <c:v>6.1479999999999997</c:v>
                </c:pt>
                <c:pt idx="10197">
                  <c:v>6.1479999999999997</c:v>
                </c:pt>
                <c:pt idx="10198">
                  <c:v>6.1479999999999997</c:v>
                </c:pt>
                <c:pt idx="10199">
                  <c:v>6.1479999999999997</c:v>
                </c:pt>
                <c:pt idx="10200">
                  <c:v>6.1479999999999997</c:v>
                </c:pt>
                <c:pt idx="10201">
                  <c:v>6.1479999999999997</c:v>
                </c:pt>
                <c:pt idx="10202">
                  <c:v>6.1479999999999997</c:v>
                </c:pt>
                <c:pt idx="10203">
                  <c:v>6.1509999999999998</c:v>
                </c:pt>
                <c:pt idx="10204">
                  <c:v>6.1509999999999998</c:v>
                </c:pt>
                <c:pt idx="10205">
                  <c:v>6.1559999999999997</c:v>
                </c:pt>
                <c:pt idx="10206">
                  <c:v>6.1559999999999997</c:v>
                </c:pt>
                <c:pt idx="10207">
                  <c:v>6.1559999999999997</c:v>
                </c:pt>
                <c:pt idx="10208">
                  <c:v>6.157</c:v>
                </c:pt>
                <c:pt idx="10209">
                  <c:v>6.157</c:v>
                </c:pt>
                <c:pt idx="10210">
                  <c:v>6.1580000000000004</c:v>
                </c:pt>
                <c:pt idx="10211">
                  <c:v>6.1580000000000004</c:v>
                </c:pt>
                <c:pt idx="10212">
                  <c:v>6.1580000000000004</c:v>
                </c:pt>
                <c:pt idx="10213">
                  <c:v>6.1589999999999998</c:v>
                </c:pt>
                <c:pt idx="10214">
                  <c:v>6.1589999999999998</c:v>
                </c:pt>
                <c:pt idx="10215">
                  <c:v>6.1589999999999998</c:v>
                </c:pt>
                <c:pt idx="10216">
                  <c:v>6.1660000000000004</c:v>
                </c:pt>
                <c:pt idx="10217">
                  <c:v>6.1660000000000004</c:v>
                </c:pt>
                <c:pt idx="10218">
                  <c:v>6.1660000000000004</c:v>
                </c:pt>
                <c:pt idx="10219">
                  <c:v>6.1660000000000004</c:v>
                </c:pt>
                <c:pt idx="10220">
                  <c:v>6.1660000000000004</c:v>
                </c:pt>
                <c:pt idx="10221">
                  <c:v>6.1669999999999998</c:v>
                </c:pt>
                <c:pt idx="10222">
                  <c:v>6.1680000000000001</c:v>
                </c:pt>
                <c:pt idx="10223">
                  <c:v>6.1689999999999996</c:v>
                </c:pt>
                <c:pt idx="10224">
                  <c:v>6.1689999999999996</c:v>
                </c:pt>
                <c:pt idx="10225">
                  <c:v>6.1689999999999996</c:v>
                </c:pt>
                <c:pt idx="10226">
                  <c:v>6.17</c:v>
                </c:pt>
                <c:pt idx="10227">
                  <c:v>6.17</c:v>
                </c:pt>
                <c:pt idx="10228">
                  <c:v>6.17</c:v>
                </c:pt>
                <c:pt idx="10229">
                  <c:v>6.17</c:v>
                </c:pt>
                <c:pt idx="10230">
                  <c:v>6.17</c:v>
                </c:pt>
                <c:pt idx="10231">
                  <c:v>6.1760000000000002</c:v>
                </c:pt>
                <c:pt idx="10232">
                  <c:v>6.1760000000000002</c:v>
                </c:pt>
                <c:pt idx="10233">
                  <c:v>6.1760000000000002</c:v>
                </c:pt>
                <c:pt idx="10234">
                  <c:v>6.1760000000000002</c:v>
                </c:pt>
                <c:pt idx="10235">
                  <c:v>6.1760000000000002</c:v>
                </c:pt>
                <c:pt idx="10236">
                  <c:v>6.1769999999999996</c:v>
                </c:pt>
                <c:pt idx="10237">
                  <c:v>6.1779999999999999</c:v>
                </c:pt>
                <c:pt idx="10238">
                  <c:v>6.1790000000000003</c:v>
                </c:pt>
                <c:pt idx="10239">
                  <c:v>6.18</c:v>
                </c:pt>
                <c:pt idx="10240">
                  <c:v>6.181</c:v>
                </c:pt>
                <c:pt idx="10241">
                  <c:v>6.181</c:v>
                </c:pt>
                <c:pt idx="10242">
                  <c:v>6.181</c:v>
                </c:pt>
                <c:pt idx="10243">
                  <c:v>6.1870000000000003</c:v>
                </c:pt>
                <c:pt idx="10244">
                  <c:v>6.19</c:v>
                </c:pt>
                <c:pt idx="10245">
                  <c:v>6.1909999999999998</c:v>
                </c:pt>
                <c:pt idx="10246">
                  <c:v>6.1909999999999998</c:v>
                </c:pt>
                <c:pt idx="10247">
                  <c:v>6.1959999999999997</c:v>
                </c:pt>
                <c:pt idx="10248">
                  <c:v>6.1959999999999997</c:v>
                </c:pt>
                <c:pt idx="10249">
                  <c:v>6.1959999999999997</c:v>
                </c:pt>
                <c:pt idx="10250">
                  <c:v>6.1959999999999997</c:v>
                </c:pt>
                <c:pt idx="10251">
                  <c:v>6.1959999999999997</c:v>
                </c:pt>
                <c:pt idx="10252">
                  <c:v>6.1980000000000004</c:v>
                </c:pt>
                <c:pt idx="10253">
                  <c:v>6.2009999999999996</c:v>
                </c:pt>
                <c:pt idx="10254">
                  <c:v>6.2009999999999996</c:v>
                </c:pt>
                <c:pt idx="10255">
                  <c:v>6.2009999999999996</c:v>
                </c:pt>
                <c:pt idx="10256">
                  <c:v>6.2009999999999996</c:v>
                </c:pt>
                <c:pt idx="10257">
                  <c:v>6.2009999999999996</c:v>
                </c:pt>
                <c:pt idx="10258">
                  <c:v>6.2009999999999996</c:v>
                </c:pt>
                <c:pt idx="10259">
                  <c:v>6.2060000000000004</c:v>
                </c:pt>
                <c:pt idx="10260">
                  <c:v>6.2060000000000004</c:v>
                </c:pt>
                <c:pt idx="10261">
                  <c:v>6.2060000000000004</c:v>
                </c:pt>
                <c:pt idx="10262">
                  <c:v>6.2060000000000004</c:v>
                </c:pt>
                <c:pt idx="10263">
                  <c:v>6.2060000000000004</c:v>
                </c:pt>
                <c:pt idx="10264">
                  <c:v>6.2060000000000004</c:v>
                </c:pt>
                <c:pt idx="10265">
                  <c:v>6.2060000000000004</c:v>
                </c:pt>
                <c:pt idx="10266">
                  <c:v>6.2069999999999999</c:v>
                </c:pt>
                <c:pt idx="10267">
                  <c:v>6.2069999999999999</c:v>
                </c:pt>
                <c:pt idx="10268">
                  <c:v>6.2069999999999999</c:v>
                </c:pt>
                <c:pt idx="10269">
                  <c:v>6.2069999999999999</c:v>
                </c:pt>
                <c:pt idx="10270">
                  <c:v>6.2069999999999999</c:v>
                </c:pt>
                <c:pt idx="10271">
                  <c:v>6.2089999999999996</c:v>
                </c:pt>
                <c:pt idx="10272">
                  <c:v>6.21</c:v>
                </c:pt>
                <c:pt idx="10273">
                  <c:v>6.2119999999999997</c:v>
                </c:pt>
                <c:pt idx="10274">
                  <c:v>6.2160000000000002</c:v>
                </c:pt>
                <c:pt idx="10275">
                  <c:v>6.2160000000000002</c:v>
                </c:pt>
                <c:pt idx="10276">
                  <c:v>6.2169999999999996</c:v>
                </c:pt>
                <c:pt idx="10277">
                  <c:v>6.2169999999999996</c:v>
                </c:pt>
                <c:pt idx="10278">
                  <c:v>6.218</c:v>
                </c:pt>
                <c:pt idx="10279">
                  <c:v>6.218</c:v>
                </c:pt>
                <c:pt idx="10280">
                  <c:v>6.2210000000000001</c:v>
                </c:pt>
                <c:pt idx="10281">
                  <c:v>6.2229999999999999</c:v>
                </c:pt>
                <c:pt idx="10282">
                  <c:v>6.2229999999999999</c:v>
                </c:pt>
                <c:pt idx="10283">
                  <c:v>6.2229999999999999</c:v>
                </c:pt>
                <c:pt idx="10284">
                  <c:v>6.2249999999999996</c:v>
                </c:pt>
                <c:pt idx="10285">
                  <c:v>6.226</c:v>
                </c:pt>
                <c:pt idx="10286">
                  <c:v>6.2270000000000003</c:v>
                </c:pt>
                <c:pt idx="10287">
                  <c:v>6.2270000000000003</c:v>
                </c:pt>
                <c:pt idx="10288">
                  <c:v>6.2279999999999998</c:v>
                </c:pt>
                <c:pt idx="10289">
                  <c:v>6.2279999999999998</c:v>
                </c:pt>
                <c:pt idx="10290">
                  <c:v>6.2329999999999997</c:v>
                </c:pt>
                <c:pt idx="10291">
                  <c:v>6.2329999999999997</c:v>
                </c:pt>
                <c:pt idx="10292">
                  <c:v>6.2329999999999997</c:v>
                </c:pt>
                <c:pt idx="10293">
                  <c:v>6.234</c:v>
                </c:pt>
                <c:pt idx="10294">
                  <c:v>6.2359999999999998</c:v>
                </c:pt>
                <c:pt idx="10295">
                  <c:v>6.2430000000000003</c:v>
                </c:pt>
                <c:pt idx="10296">
                  <c:v>6.2439999999999998</c:v>
                </c:pt>
                <c:pt idx="10297">
                  <c:v>6.2469999999999999</c:v>
                </c:pt>
                <c:pt idx="10298">
                  <c:v>6.2469999999999999</c:v>
                </c:pt>
                <c:pt idx="10299">
                  <c:v>6.2469999999999999</c:v>
                </c:pt>
                <c:pt idx="10300">
                  <c:v>6.25</c:v>
                </c:pt>
                <c:pt idx="10301">
                  <c:v>6.2539999999999996</c:v>
                </c:pt>
                <c:pt idx="10302">
                  <c:v>6.2539999999999996</c:v>
                </c:pt>
                <c:pt idx="10303">
                  <c:v>6.2539999999999996</c:v>
                </c:pt>
                <c:pt idx="10304">
                  <c:v>6.2539999999999996</c:v>
                </c:pt>
                <c:pt idx="10305">
                  <c:v>6.2539999999999996</c:v>
                </c:pt>
                <c:pt idx="10306">
                  <c:v>6.2539999999999996</c:v>
                </c:pt>
                <c:pt idx="10307">
                  <c:v>6.2569999999999997</c:v>
                </c:pt>
                <c:pt idx="10308">
                  <c:v>6.2569999999999997</c:v>
                </c:pt>
                <c:pt idx="10309">
                  <c:v>6.2569999999999997</c:v>
                </c:pt>
                <c:pt idx="10310">
                  <c:v>6.2569999999999997</c:v>
                </c:pt>
                <c:pt idx="10311">
                  <c:v>6.2640000000000002</c:v>
                </c:pt>
                <c:pt idx="10312">
                  <c:v>6.2640000000000002</c:v>
                </c:pt>
                <c:pt idx="10313">
                  <c:v>6.2640000000000002</c:v>
                </c:pt>
                <c:pt idx="10314">
                  <c:v>6.2640000000000002</c:v>
                </c:pt>
                <c:pt idx="10315">
                  <c:v>6.2649999999999997</c:v>
                </c:pt>
                <c:pt idx="10316">
                  <c:v>6.2649999999999997</c:v>
                </c:pt>
                <c:pt idx="10317">
                  <c:v>6.2649999999999997</c:v>
                </c:pt>
                <c:pt idx="10318">
                  <c:v>6.266</c:v>
                </c:pt>
                <c:pt idx="10319">
                  <c:v>6.266</c:v>
                </c:pt>
                <c:pt idx="10320">
                  <c:v>6.266</c:v>
                </c:pt>
                <c:pt idx="10321">
                  <c:v>6.266</c:v>
                </c:pt>
                <c:pt idx="10322">
                  <c:v>6.2670000000000003</c:v>
                </c:pt>
                <c:pt idx="10323">
                  <c:v>6.2670000000000003</c:v>
                </c:pt>
                <c:pt idx="10324">
                  <c:v>6.2670000000000003</c:v>
                </c:pt>
                <c:pt idx="10325">
                  <c:v>6.2670000000000003</c:v>
                </c:pt>
                <c:pt idx="10326">
                  <c:v>6.2670000000000003</c:v>
                </c:pt>
                <c:pt idx="10327">
                  <c:v>6.2679999999999998</c:v>
                </c:pt>
                <c:pt idx="10328">
                  <c:v>6.2690000000000001</c:v>
                </c:pt>
                <c:pt idx="10329">
                  <c:v>6.2750000000000004</c:v>
                </c:pt>
                <c:pt idx="10330">
                  <c:v>6.2750000000000004</c:v>
                </c:pt>
                <c:pt idx="10331">
                  <c:v>6.2750000000000004</c:v>
                </c:pt>
                <c:pt idx="10332">
                  <c:v>6.2750000000000004</c:v>
                </c:pt>
                <c:pt idx="10333">
                  <c:v>6.2750000000000004</c:v>
                </c:pt>
                <c:pt idx="10334">
                  <c:v>6.2750000000000004</c:v>
                </c:pt>
                <c:pt idx="10335">
                  <c:v>6.2750000000000004</c:v>
                </c:pt>
                <c:pt idx="10336">
                  <c:v>6.2759999999999998</c:v>
                </c:pt>
                <c:pt idx="10337">
                  <c:v>6.2759999999999998</c:v>
                </c:pt>
                <c:pt idx="10338">
                  <c:v>6.2759999999999998</c:v>
                </c:pt>
                <c:pt idx="10339">
                  <c:v>6.2770000000000001</c:v>
                </c:pt>
                <c:pt idx="10340">
                  <c:v>6.2779999999999996</c:v>
                </c:pt>
                <c:pt idx="10341">
                  <c:v>6.2779999999999996</c:v>
                </c:pt>
                <c:pt idx="10342">
                  <c:v>6.2779999999999996</c:v>
                </c:pt>
                <c:pt idx="10343">
                  <c:v>6.2859999999999996</c:v>
                </c:pt>
                <c:pt idx="10344">
                  <c:v>6.2859999999999996</c:v>
                </c:pt>
                <c:pt idx="10345">
                  <c:v>6.2859999999999996</c:v>
                </c:pt>
                <c:pt idx="10346">
                  <c:v>6.2859999999999996</c:v>
                </c:pt>
                <c:pt idx="10347">
                  <c:v>6.2869999999999999</c:v>
                </c:pt>
                <c:pt idx="10348">
                  <c:v>6.2869999999999999</c:v>
                </c:pt>
                <c:pt idx="10349">
                  <c:v>6.2869999999999999</c:v>
                </c:pt>
                <c:pt idx="10350">
                  <c:v>6.2880000000000003</c:v>
                </c:pt>
                <c:pt idx="10351">
                  <c:v>6.2880000000000003</c:v>
                </c:pt>
                <c:pt idx="10352">
                  <c:v>6.2889999999999997</c:v>
                </c:pt>
                <c:pt idx="10353">
                  <c:v>6.2919999999999998</c:v>
                </c:pt>
                <c:pt idx="10354">
                  <c:v>6.2960000000000003</c:v>
                </c:pt>
                <c:pt idx="10355">
                  <c:v>6.2960000000000003</c:v>
                </c:pt>
                <c:pt idx="10356">
                  <c:v>6.2960000000000003</c:v>
                </c:pt>
                <c:pt idx="10357">
                  <c:v>6.2960000000000003</c:v>
                </c:pt>
                <c:pt idx="10358">
                  <c:v>6.2960000000000003</c:v>
                </c:pt>
                <c:pt idx="10359">
                  <c:v>6.2960000000000003</c:v>
                </c:pt>
                <c:pt idx="10360">
                  <c:v>6.2969999999999997</c:v>
                </c:pt>
                <c:pt idx="10361">
                  <c:v>6.2969999999999997</c:v>
                </c:pt>
                <c:pt idx="10362">
                  <c:v>6.2969999999999997</c:v>
                </c:pt>
                <c:pt idx="10363">
                  <c:v>6.2969999999999997</c:v>
                </c:pt>
                <c:pt idx="10364">
                  <c:v>6.2969999999999997</c:v>
                </c:pt>
                <c:pt idx="10365">
                  <c:v>6.3</c:v>
                </c:pt>
                <c:pt idx="10366">
                  <c:v>6.3090000000000002</c:v>
                </c:pt>
                <c:pt idx="10367">
                  <c:v>6.3170000000000002</c:v>
                </c:pt>
                <c:pt idx="10368">
                  <c:v>6.3170000000000002</c:v>
                </c:pt>
                <c:pt idx="10369">
                  <c:v>6.3170000000000002</c:v>
                </c:pt>
                <c:pt idx="10370">
                  <c:v>6.3179999999999996</c:v>
                </c:pt>
                <c:pt idx="10371">
                  <c:v>6.3179999999999996</c:v>
                </c:pt>
                <c:pt idx="10372">
                  <c:v>6.3179999999999996</c:v>
                </c:pt>
                <c:pt idx="10373">
                  <c:v>6.319</c:v>
                </c:pt>
                <c:pt idx="10374">
                  <c:v>6.319</c:v>
                </c:pt>
                <c:pt idx="10375">
                  <c:v>6.3220000000000001</c:v>
                </c:pt>
                <c:pt idx="10376">
                  <c:v>6.327</c:v>
                </c:pt>
                <c:pt idx="10377">
                  <c:v>6.327</c:v>
                </c:pt>
                <c:pt idx="10378">
                  <c:v>6.327</c:v>
                </c:pt>
                <c:pt idx="10379">
                  <c:v>6.327</c:v>
                </c:pt>
                <c:pt idx="10380">
                  <c:v>6.327</c:v>
                </c:pt>
                <c:pt idx="10381">
                  <c:v>6.3280000000000003</c:v>
                </c:pt>
                <c:pt idx="10382">
                  <c:v>6.3280000000000003</c:v>
                </c:pt>
                <c:pt idx="10383">
                  <c:v>6.3280000000000003</c:v>
                </c:pt>
                <c:pt idx="10384">
                  <c:v>6.3280000000000003</c:v>
                </c:pt>
                <c:pt idx="10385">
                  <c:v>6.3280000000000003</c:v>
                </c:pt>
                <c:pt idx="10386">
                  <c:v>6.3280000000000003</c:v>
                </c:pt>
                <c:pt idx="10387">
                  <c:v>6.3280000000000003</c:v>
                </c:pt>
                <c:pt idx="10388">
                  <c:v>6.3280000000000003</c:v>
                </c:pt>
                <c:pt idx="10389">
                  <c:v>6.3289999999999997</c:v>
                </c:pt>
                <c:pt idx="10390">
                  <c:v>6.3319999999999999</c:v>
                </c:pt>
                <c:pt idx="10391">
                  <c:v>6.3369999999999997</c:v>
                </c:pt>
                <c:pt idx="10392">
                  <c:v>6.3369999999999997</c:v>
                </c:pt>
                <c:pt idx="10393">
                  <c:v>6.3380000000000001</c:v>
                </c:pt>
                <c:pt idx="10394">
                  <c:v>6.3380000000000001</c:v>
                </c:pt>
                <c:pt idx="10395">
                  <c:v>6.3380000000000001</c:v>
                </c:pt>
                <c:pt idx="10396">
                  <c:v>6.3380000000000001</c:v>
                </c:pt>
                <c:pt idx="10397">
                  <c:v>6.3380000000000001</c:v>
                </c:pt>
                <c:pt idx="10398">
                  <c:v>6.3390000000000004</c:v>
                </c:pt>
                <c:pt idx="10399">
                  <c:v>6.3390000000000004</c:v>
                </c:pt>
                <c:pt idx="10400">
                  <c:v>6.3390000000000004</c:v>
                </c:pt>
                <c:pt idx="10401">
                  <c:v>6.3390000000000004</c:v>
                </c:pt>
                <c:pt idx="10402">
                  <c:v>6.3390000000000004</c:v>
                </c:pt>
                <c:pt idx="10403">
                  <c:v>6.3479999999999999</c:v>
                </c:pt>
                <c:pt idx="10404">
                  <c:v>6.3479999999999999</c:v>
                </c:pt>
                <c:pt idx="10405">
                  <c:v>6.3479999999999999</c:v>
                </c:pt>
                <c:pt idx="10406">
                  <c:v>6.3490000000000002</c:v>
                </c:pt>
                <c:pt idx="10407">
                  <c:v>6.3490000000000002</c:v>
                </c:pt>
                <c:pt idx="10408">
                  <c:v>6.35</c:v>
                </c:pt>
                <c:pt idx="10409">
                  <c:v>6.35</c:v>
                </c:pt>
                <c:pt idx="10410">
                  <c:v>6.35</c:v>
                </c:pt>
                <c:pt idx="10411">
                  <c:v>6.35</c:v>
                </c:pt>
                <c:pt idx="10412">
                  <c:v>6.35</c:v>
                </c:pt>
                <c:pt idx="10413">
                  <c:v>6.35</c:v>
                </c:pt>
                <c:pt idx="10414">
                  <c:v>6.35</c:v>
                </c:pt>
                <c:pt idx="10415">
                  <c:v>6.351</c:v>
                </c:pt>
                <c:pt idx="10416">
                  <c:v>6.36</c:v>
                </c:pt>
                <c:pt idx="10417">
                  <c:v>6.3609999999999998</c:v>
                </c:pt>
                <c:pt idx="10418">
                  <c:v>6.3620000000000001</c:v>
                </c:pt>
                <c:pt idx="10419">
                  <c:v>6.3680000000000003</c:v>
                </c:pt>
                <c:pt idx="10420">
                  <c:v>6.3680000000000003</c:v>
                </c:pt>
                <c:pt idx="10421">
                  <c:v>6.3680000000000003</c:v>
                </c:pt>
                <c:pt idx="10422">
                  <c:v>6.3710000000000004</c:v>
                </c:pt>
                <c:pt idx="10423">
                  <c:v>6.3719999999999999</c:v>
                </c:pt>
                <c:pt idx="10424">
                  <c:v>6.375</c:v>
                </c:pt>
                <c:pt idx="10425">
                  <c:v>6.3780000000000001</c:v>
                </c:pt>
                <c:pt idx="10426">
                  <c:v>6.3780000000000001</c:v>
                </c:pt>
                <c:pt idx="10427">
                  <c:v>6.3789999999999996</c:v>
                </c:pt>
                <c:pt idx="10428">
                  <c:v>6.3789999999999996</c:v>
                </c:pt>
                <c:pt idx="10429">
                  <c:v>6.38</c:v>
                </c:pt>
                <c:pt idx="10430">
                  <c:v>6.38</c:v>
                </c:pt>
                <c:pt idx="10431">
                  <c:v>6.3810000000000002</c:v>
                </c:pt>
                <c:pt idx="10432">
                  <c:v>6.3810000000000002</c:v>
                </c:pt>
                <c:pt idx="10433">
                  <c:v>6.3819999999999997</c:v>
                </c:pt>
                <c:pt idx="10434">
                  <c:v>6.3819999999999997</c:v>
                </c:pt>
                <c:pt idx="10435">
                  <c:v>6.3819999999999997</c:v>
                </c:pt>
                <c:pt idx="10436">
                  <c:v>6.3819999999999997</c:v>
                </c:pt>
                <c:pt idx="10437">
                  <c:v>6.3819999999999997</c:v>
                </c:pt>
                <c:pt idx="10438">
                  <c:v>6.3879999999999999</c:v>
                </c:pt>
                <c:pt idx="10439">
                  <c:v>6.3879999999999999</c:v>
                </c:pt>
                <c:pt idx="10440">
                  <c:v>6.3879999999999999</c:v>
                </c:pt>
                <c:pt idx="10441">
                  <c:v>6.3879999999999999</c:v>
                </c:pt>
                <c:pt idx="10442">
                  <c:v>6.3879999999999999</c:v>
                </c:pt>
                <c:pt idx="10443">
                  <c:v>6.3879999999999999</c:v>
                </c:pt>
                <c:pt idx="10444">
                  <c:v>6.3879999999999999</c:v>
                </c:pt>
                <c:pt idx="10445">
                  <c:v>6.3879999999999999</c:v>
                </c:pt>
                <c:pt idx="10446">
                  <c:v>6.3879999999999999</c:v>
                </c:pt>
                <c:pt idx="10447">
                  <c:v>6.3879999999999999</c:v>
                </c:pt>
                <c:pt idx="10448">
                  <c:v>6.3890000000000002</c:v>
                </c:pt>
                <c:pt idx="10449">
                  <c:v>6.3920000000000003</c:v>
                </c:pt>
                <c:pt idx="10450">
                  <c:v>6.3929999999999998</c:v>
                </c:pt>
                <c:pt idx="10451">
                  <c:v>6.3929999999999998</c:v>
                </c:pt>
                <c:pt idx="10452">
                  <c:v>6.3979999999999997</c:v>
                </c:pt>
                <c:pt idx="10453">
                  <c:v>6.3979999999999997</c:v>
                </c:pt>
                <c:pt idx="10454">
                  <c:v>6.399</c:v>
                </c:pt>
                <c:pt idx="10455">
                  <c:v>6.399</c:v>
                </c:pt>
                <c:pt idx="10456">
                  <c:v>6.4</c:v>
                </c:pt>
                <c:pt idx="10457">
                  <c:v>6.4029999999999996</c:v>
                </c:pt>
                <c:pt idx="10458">
                  <c:v>6.4029999999999996</c:v>
                </c:pt>
                <c:pt idx="10459">
                  <c:v>6.4029999999999996</c:v>
                </c:pt>
                <c:pt idx="10460">
                  <c:v>6.4029999999999996</c:v>
                </c:pt>
                <c:pt idx="10461">
                  <c:v>6.4029999999999996</c:v>
                </c:pt>
                <c:pt idx="10462">
                  <c:v>6.4039999999999999</c:v>
                </c:pt>
                <c:pt idx="10463">
                  <c:v>6.4039999999999999</c:v>
                </c:pt>
                <c:pt idx="10464">
                  <c:v>6.4039999999999999</c:v>
                </c:pt>
                <c:pt idx="10465">
                  <c:v>6.4039999999999999</c:v>
                </c:pt>
                <c:pt idx="10466">
                  <c:v>6.4050000000000002</c:v>
                </c:pt>
                <c:pt idx="10467">
                  <c:v>6.4050000000000002</c:v>
                </c:pt>
                <c:pt idx="10468">
                  <c:v>6.4050000000000002</c:v>
                </c:pt>
                <c:pt idx="10469">
                  <c:v>6.407</c:v>
                </c:pt>
                <c:pt idx="10470">
                  <c:v>6.4089999999999998</c:v>
                </c:pt>
                <c:pt idx="10471">
                  <c:v>6.4089999999999998</c:v>
                </c:pt>
                <c:pt idx="10472">
                  <c:v>6.4089999999999998</c:v>
                </c:pt>
                <c:pt idx="10473">
                  <c:v>6.41</c:v>
                </c:pt>
                <c:pt idx="10474">
                  <c:v>6.4109999999999996</c:v>
                </c:pt>
                <c:pt idx="10475">
                  <c:v>6.4139999999999997</c:v>
                </c:pt>
                <c:pt idx="10476">
                  <c:v>6.4139999999999997</c:v>
                </c:pt>
                <c:pt idx="10477">
                  <c:v>6.4139999999999997</c:v>
                </c:pt>
                <c:pt idx="10478">
                  <c:v>6.4139999999999997</c:v>
                </c:pt>
                <c:pt idx="10479">
                  <c:v>6.4139999999999997</c:v>
                </c:pt>
                <c:pt idx="10480">
                  <c:v>6.4139999999999997</c:v>
                </c:pt>
                <c:pt idx="10481">
                  <c:v>6.4139999999999997</c:v>
                </c:pt>
                <c:pt idx="10482">
                  <c:v>6.4139999999999997</c:v>
                </c:pt>
                <c:pt idx="10483">
                  <c:v>6.4169999999999998</c:v>
                </c:pt>
                <c:pt idx="10484">
                  <c:v>6.4189999999999996</c:v>
                </c:pt>
                <c:pt idx="10485">
                  <c:v>6.4189999999999996</c:v>
                </c:pt>
                <c:pt idx="10486">
                  <c:v>6.42</c:v>
                </c:pt>
                <c:pt idx="10487">
                  <c:v>6.42</c:v>
                </c:pt>
                <c:pt idx="10488">
                  <c:v>6.4210000000000003</c:v>
                </c:pt>
                <c:pt idx="10489">
                  <c:v>6.4240000000000004</c:v>
                </c:pt>
                <c:pt idx="10490">
                  <c:v>6.4249999999999998</c:v>
                </c:pt>
                <c:pt idx="10491">
                  <c:v>6.4249999999999998</c:v>
                </c:pt>
                <c:pt idx="10492">
                  <c:v>6.4290000000000003</c:v>
                </c:pt>
                <c:pt idx="10493">
                  <c:v>6.4290000000000003</c:v>
                </c:pt>
                <c:pt idx="10494">
                  <c:v>6.4290000000000003</c:v>
                </c:pt>
                <c:pt idx="10495">
                  <c:v>6.4349999999999996</c:v>
                </c:pt>
                <c:pt idx="10496">
                  <c:v>6.4349999999999996</c:v>
                </c:pt>
                <c:pt idx="10497">
                  <c:v>6.4359999999999999</c:v>
                </c:pt>
                <c:pt idx="10498">
                  <c:v>6.4420000000000002</c:v>
                </c:pt>
                <c:pt idx="10499">
                  <c:v>6.4459999999999997</c:v>
                </c:pt>
                <c:pt idx="10500">
                  <c:v>6.4459999999999997</c:v>
                </c:pt>
                <c:pt idx="10501">
                  <c:v>6.45</c:v>
                </c:pt>
                <c:pt idx="10502">
                  <c:v>6.45</c:v>
                </c:pt>
                <c:pt idx="10503">
                  <c:v>6.45</c:v>
                </c:pt>
                <c:pt idx="10504">
                  <c:v>6.45</c:v>
                </c:pt>
                <c:pt idx="10505">
                  <c:v>6.45</c:v>
                </c:pt>
                <c:pt idx="10506">
                  <c:v>6.45</c:v>
                </c:pt>
                <c:pt idx="10507">
                  <c:v>6.45</c:v>
                </c:pt>
                <c:pt idx="10508">
                  <c:v>6.45</c:v>
                </c:pt>
                <c:pt idx="10509">
                  <c:v>6.45</c:v>
                </c:pt>
                <c:pt idx="10510">
                  <c:v>6.4509999999999996</c:v>
                </c:pt>
                <c:pt idx="10511">
                  <c:v>6.4509999999999996</c:v>
                </c:pt>
                <c:pt idx="10512">
                  <c:v>6.4569999999999999</c:v>
                </c:pt>
                <c:pt idx="10513">
                  <c:v>6.4569999999999999</c:v>
                </c:pt>
                <c:pt idx="10514">
                  <c:v>6.4569999999999999</c:v>
                </c:pt>
                <c:pt idx="10515">
                  <c:v>6.4569999999999999</c:v>
                </c:pt>
                <c:pt idx="10516">
                  <c:v>6.4580000000000002</c:v>
                </c:pt>
                <c:pt idx="10517">
                  <c:v>6.46</c:v>
                </c:pt>
                <c:pt idx="10518">
                  <c:v>6.46</c:v>
                </c:pt>
                <c:pt idx="10519">
                  <c:v>6.46</c:v>
                </c:pt>
                <c:pt idx="10520">
                  <c:v>6.46</c:v>
                </c:pt>
                <c:pt idx="10521">
                  <c:v>6.4669999999999996</c:v>
                </c:pt>
                <c:pt idx="10522">
                  <c:v>6.4669999999999996</c:v>
                </c:pt>
                <c:pt idx="10523">
                  <c:v>6.4669999999999996</c:v>
                </c:pt>
                <c:pt idx="10524">
                  <c:v>6.4669999999999996</c:v>
                </c:pt>
                <c:pt idx="10525">
                  <c:v>6.468</c:v>
                </c:pt>
                <c:pt idx="10526">
                  <c:v>6.468</c:v>
                </c:pt>
                <c:pt idx="10527">
                  <c:v>6.4710000000000001</c:v>
                </c:pt>
                <c:pt idx="10528">
                  <c:v>6.4720000000000004</c:v>
                </c:pt>
                <c:pt idx="10529">
                  <c:v>6.4779999999999998</c:v>
                </c:pt>
                <c:pt idx="10530">
                  <c:v>6.4779999999999998</c:v>
                </c:pt>
                <c:pt idx="10531">
                  <c:v>6.4790000000000001</c:v>
                </c:pt>
                <c:pt idx="10532">
                  <c:v>6.48</c:v>
                </c:pt>
                <c:pt idx="10533">
                  <c:v>6.4829999999999997</c:v>
                </c:pt>
                <c:pt idx="10534">
                  <c:v>6.4889999999999999</c:v>
                </c:pt>
                <c:pt idx="10535">
                  <c:v>6.4889999999999999</c:v>
                </c:pt>
                <c:pt idx="10536">
                  <c:v>6.4889999999999999</c:v>
                </c:pt>
                <c:pt idx="10537">
                  <c:v>6.4889999999999999</c:v>
                </c:pt>
                <c:pt idx="10538">
                  <c:v>6.4889999999999999</c:v>
                </c:pt>
                <c:pt idx="10539">
                  <c:v>6.49</c:v>
                </c:pt>
                <c:pt idx="10540">
                  <c:v>6.4909999999999997</c:v>
                </c:pt>
                <c:pt idx="10541">
                  <c:v>6.4909999999999997</c:v>
                </c:pt>
                <c:pt idx="10542">
                  <c:v>6.4909999999999997</c:v>
                </c:pt>
                <c:pt idx="10543">
                  <c:v>6.4909999999999997</c:v>
                </c:pt>
                <c:pt idx="10544">
                  <c:v>6.492</c:v>
                </c:pt>
                <c:pt idx="10545">
                  <c:v>6.492</c:v>
                </c:pt>
                <c:pt idx="10546">
                  <c:v>6.4930000000000003</c:v>
                </c:pt>
                <c:pt idx="10547">
                  <c:v>6.5</c:v>
                </c:pt>
                <c:pt idx="10548">
                  <c:v>6.5010000000000003</c:v>
                </c:pt>
                <c:pt idx="10549">
                  <c:v>6.5019999999999998</c:v>
                </c:pt>
                <c:pt idx="10550">
                  <c:v>6.5019999999999998</c:v>
                </c:pt>
                <c:pt idx="10551">
                  <c:v>6.5019999999999998</c:v>
                </c:pt>
                <c:pt idx="10552">
                  <c:v>6.5030000000000001</c:v>
                </c:pt>
                <c:pt idx="10553">
                  <c:v>6.5030000000000001</c:v>
                </c:pt>
                <c:pt idx="10554">
                  <c:v>6.5049999999999999</c:v>
                </c:pt>
                <c:pt idx="10555">
                  <c:v>6.51</c:v>
                </c:pt>
                <c:pt idx="10556">
                  <c:v>6.51</c:v>
                </c:pt>
                <c:pt idx="10557">
                  <c:v>6.5110000000000001</c:v>
                </c:pt>
                <c:pt idx="10558">
                  <c:v>6.5110000000000001</c:v>
                </c:pt>
                <c:pt idx="10559">
                  <c:v>6.5110000000000001</c:v>
                </c:pt>
                <c:pt idx="10560">
                  <c:v>6.5110000000000001</c:v>
                </c:pt>
                <c:pt idx="10561">
                  <c:v>6.5110000000000001</c:v>
                </c:pt>
                <c:pt idx="10562">
                  <c:v>6.5110000000000001</c:v>
                </c:pt>
                <c:pt idx="10563">
                  <c:v>6.5110000000000001</c:v>
                </c:pt>
                <c:pt idx="10564">
                  <c:v>6.5110000000000001</c:v>
                </c:pt>
                <c:pt idx="10565">
                  <c:v>6.5119999999999996</c:v>
                </c:pt>
                <c:pt idx="10566">
                  <c:v>6.5119999999999996</c:v>
                </c:pt>
                <c:pt idx="10567">
                  <c:v>6.5119999999999996</c:v>
                </c:pt>
                <c:pt idx="10568">
                  <c:v>6.5119999999999996</c:v>
                </c:pt>
                <c:pt idx="10569">
                  <c:v>6.5119999999999996</c:v>
                </c:pt>
                <c:pt idx="10570">
                  <c:v>6.5129999999999999</c:v>
                </c:pt>
                <c:pt idx="10571">
                  <c:v>6.5209999999999999</c:v>
                </c:pt>
                <c:pt idx="10572">
                  <c:v>6.5209999999999999</c:v>
                </c:pt>
                <c:pt idx="10573">
                  <c:v>6.5209999999999999</c:v>
                </c:pt>
                <c:pt idx="10574">
                  <c:v>6.5209999999999999</c:v>
                </c:pt>
                <c:pt idx="10575">
                  <c:v>6.5209999999999999</c:v>
                </c:pt>
                <c:pt idx="10576">
                  <c:v>6.5209999999999999</c:v>
                </c:pt>
                <c:pt idx="10577">
                  <c:v>6.5209999999999999</c:v>
                </c:pt>
                <c:pt idx="10578">
                  <c:v>6.5220000000000002</c:v>
                </c:pt>
                <c:pt idx="10579">
                  <c:v>6.5220000000000002</c:v>
                </c:pt>
                <c:pt idx="10580">
                  <c:v>6.5220000000000002</c:v>
                </c:pt>
                <c:pt idx="10581">
                  <c:v>6.5229999999999997</c:v>
                </c:pt>
                <c:pt idx="10582">
                  <c:v>6.532</c:v>
                </c:pt>
                <c:pt idx="10583">
                  <c:v>6.532</c:v>
                </c:pt>
                <c:pt idx="10584">
                  <c:v>6.532</c:v>
                </c:pt>
                <c:pt idx="10585">
                  <c:v>6.532</c:v>
                </c:pt>
                <c:pt idx="10586">
                  <c:v>6.532</c:v>
                </c:pt>
                <c:pt idx="10587">
                  <c:v>6.532</c:v>
                </c:pt>
                <c:pt idx="10588">
                  <c:v>6.532</c:v>
                </c:pt>
                <c:pt idx="10589">
                  <c:v>6.532</c:v>
                </c:pt>
                <c:pt idx="10590">
                  <c:v>6.532</c:v>
                </c:pt>
                <c:pt idx="10591">
                  <c:v>6.532</c:v>
                </c:pt>
                <c:pt idx="10592">
                  <c:v>6.532</c:v>
                </c:pt>
                <c:pt idx="10593">
                  <c:v>6.532</c:v>
                </c:pt>
                <c:pt idx="10594">
                  <c:v>6.532</c:v>
                </c:pt>
                <c:pt idx="10595">
                  <c:v>6.532</c:v>
                </c:pt>
                <c:pt idx="10596">
                  <c:v>6.532</c:v>
                </c:pt>
                <c:pt idx="10597">
                  <c:v>6.532</c:v>
                </c:pt>
                <c:pt idx="10598">
                  <c:v>6.532</c:v>
                </c:pt>
                <c:pt idx="10599">
                  <c:v>6.5330000000000004</c:v>
                </c:pt>
                <c:pt idx="10600">
                  <c:v>6.5330000000000004</c:v>
                </c:pt>
                <c:pt idx="10601">
                  <c:v>6.5330000000000004</c:v>
                </c:pt>
                <c:pt idx="10602">
                  <c:v>6.5339999999999998</c:v>
                </c:pt>
                <c:pt idx="10603">
                  <c:v>6.5339999999999998</c:v>
                </c:pt>
                <c:pt idx="10604">
                  <c:v>6.5350000000000001</c:v>
                </c:pt>
                <c:pt idx="10605">
                  <c:v>6.5430000000000001</c:v>
                </c:pt>
                <c:pt idx="10606">
                  <c:v>6.5430000000000001</c:v>
                </c:pt>
                <c:pt idx="10607">
                  <c:v>6.5430000000000001</c:v>
                </c:pt>
                <c:pt idx="10608">
                  <c:v>6.5430000000000001</c:v>
                </c:pt>
                <c:pt idx="10609">
                  <c:v>6.5430000000000001</c:v>
                </c:pt>
                <c:pt idx="10610">
                  <c:v>6.5519999999999996</c:v>
                </c:pt>
                <c:pt idx="10611">
                  <c:v>6.5529999999999999</c:v>
                </c:pt>
                <c:pt idx="10612">
                  <c:v>6.5529999999999999</c:v>
                </c:pt>
                <c:pt idx="10613">
                  <c:v>6.5529999999999999</c:v>
                </c:pt>
                <c:pt idx="10614">
                  <c:v>6.5529999999999999</c:v>
                </c:pt>
                <c:pt idx="10615">
                  <c:v>6.5529999999999999</c:v>
                </c:pt>
                <c:pt idx="10616">
                  <c:v>6.5529999999999999</c:v>
                </c:pt>
                <c:pt idx="10617">
                  <c:v>6.5540000000000003</c:v>
                </c:pt>
                <c:pt idx="10618">
                  <c:v>6.5540000000000003</c:v>
                </c:pt>
                <c:pt idx="10619">
                  <c:v>6.5540000000000003</c:v>
                </c:pt>
                <c:pt idx="10620">
                  <c:v>6.5629999999999997</c:v>
                </c:pt>
                <c:pt idx="10621">
                  <c:v>6.5629999999999997</c:v>
                </c:pt>
                <c:pt idx="10622">
                  <c:v>6.5629999999999997</c:v>
                </c:pt>
                <c:pt idx="10623">
                  <c:v>6.5629999999999997</c:v>
                </c:pt>
                <c:pt idx="10624">
                  <c:v>6.5629999999999997</c:v>
                </c:pt>
                <c:pt idx="10625">
                  <c:v>6.5629999999999997</c:v>
                </c:pt>
                <c:pt idx="10626">
                  <c:v>6.5629999999999997</c:v>
                </c:pt>
                <c:pt idx="10627">
                  <c:v>6.5640000000000001</c:v>
                </c:pt>
                <c:pt idx="10628">
                  <c:v>6.5640000000000001</c:v>
                </c:pt>
                <c:pt idx="10629">
                  <c:v>6.5640000000000001</c:v>
                </c:pt>
                <c:pt idx="10630">
                  <c:v>6.5730000000000004</c:v>
                </c:pt>
                <c:pt idx="10631">
                  <c:v>6.5730000000000004</c:v>
                </c:pt>
                <c:pt idx="10632">
                  <c:v>6.5730000000000004</c:v>
                </c:pt>
                <c:pt idx="10633">
                  <c:v>6.5730000000000004</c:v>
                </c:pt>
                <c:pt idx="10634">
                  <c:v>6.5730000000000004</c:v>
                </c:pt>
                <c:pt idx="10635">
                  <c:v>6.5730000000000004</c:v>
                </c:pt>
                <c:pt idx="10636">
                  <c:v>6.5730000000000004</c:v>
                </c:pt>
                <c:pt idx="10637">
                  <c:v>6.5730000000000004</c:v>
                </c:pt>
                <c:pt idx="10638">
                  <c:v>6.5730000000000004</c:v>
                </c:pt>
                <c:pt idx="10639">
                  <c:v>6.5730000000000004</c:v>
                </c:pt>
                <c:pt idx="10640">
                  <c:v>6.5730000000000004</c:v>
                </c:pt>
                <c:pt idx="10641">
                  <c:v>6.5730000000000004</c:v>
                </c:pt>
                <c:pt idx="10642">
                  <c:v>6.5730000000000004</c:v>
                </c:pt>
                <c:pt idx="10643">
                  <c:v>6.5739999999999998</c:v>
                </c:pt>
                <c:pt idx="10644">
                  <c:v>6.5739999999999998</c:v>
                </c:pt>
                <c:pt idx="10645">
                  <c:v>6.5750000000000002</c:v>
                </c:pt>
                <c:pt idx="10646">
                  <c:v>6.5750000000000002</c:v>
                </c:pt>
                <c:pt idx="10647">
                  <c:v>6.5750000000000002</c:v>
                </c:pt>
                <c:pt idx="10648">
                  <c:v>6.5830000000000002</c:v>
                </c:pt>
                <c:pt idx="10649">
                  <c:v>6.5830000000000002</c:v>
                </c:pt>
                <c:pt idx="10650">
                  <c:v>6.5839999999999996</c:v>
                </c:pt>
                <c:pt idx="10651">
                  <c:v>6.5839999999999996</c:v>
                </c:pt>
                <c:pt idx="10652">
                  <c:v>6.5839999999999996</c:v>
                </c:pt>
                <c:pt idx="10653">
                  <c:v>6.5839999999999996</c:v>
                </c:pt>
                <c:pt idx="10654">
                  <c:v>6.5839999999999996</c:v>
                </c:pt>
                <c:pt idx="10655">
                  <c:v>6.585</c:v>
                </c:pt>
                <c:pt idx="10656">
                  <c:v>6.5860000000000003</c:v>
                </c:pt>
                <c:pt idx="10657">
                  <c:v>6.5860000000000003</c:v>
                </c:pt>
                <c:pt idx="10658">
                  <c:v>6.5860000000000003</c:v>
                </c:pt>
                <c:pt idx="10659">
                  <c:v>6.5860000000000003</c:v>
                </c:pt>
                <c:pt idx="10660">
                  <c:v>6.5860000000000003</c:v>
                </c:pt>
                <c:pt idx="10661">
                  <c:v>6.5919999999999996</c:v>
                </c:pt>
                <c:pt idx="10662">
                  <c:v>6.5940000000000003</c:v>
                </c:pt>
                <c:pt idx="10663">
                  <c:v>6.5940000000000003</c:v>
                </c:pt>
                <c:pt idx="10664">
                  <c:v>6.5940000000000003</c:v>
                </c:pt>
                <c:pt idx="10665">
                  <c:v>6.5940000000000003</c:v>
                </c:pt>
                <c:pt idx="10666">
                  <c:v>6.5970000000000004</c:v>
                </c:pt>
                <c:pt idx="10667">
                  <c:v>6.5970000000000004</c:v>
                </c:pt>
                <c:pt idx="10668">
                  <c:v>6.5970000000000004</c:v>
                </c:pt>
                <c:pt idx="10669">
                  <c:v>6.5970000000000004</c:v>
                </c:pt>
                <c:pt idx="10670">
                  <c:v>6.5970000000000004</c:v>
                </c:pt>
                <c:pt idx="10671">
                  <c:v>6.5970000000000004</c:v>
                </c:pt>
                <c:pt idx="10672">
                  <c:v>6.5970000000000004</c:v>
                </c:pt>
                <c:pt idx="10673">
                  <c:v>6.5970000000000004</c:v>
                </c:pt>
                <c:pt idx="10674">
                  <c:v>6.5970000000000004</c:v>
                </c:pt>
                <c:pt idx="10675">
                  <c:v>6.6040000000000001</c:v>
                </c:pt>
                <c:pt idx="10676">
                  <c:v>6.6040000000000001</c:v>
                </c:pt>
                <c:pt idx="10677">
                  <c:v>6.6040000000000001</c:v>
                </c:pt>
                <c:pt idx="10678">
                  <c:v>6.6050000000000004</c:v>
                </c:pt>
                <c:pt idx="10679">
                  <c:v>6.6050000000000004</c:v>
                </c:pt>
                <c:pt idx="10680">
                  <c:v>6.6050000000000004</c:v>
                </c:pt>
                <c:pt idx="10681">
                  <c:v>6.6070000000000002</c:v>
                </c:pt>
                <c:pt idx="10682">
                  <c:v>6.6070000000000002</c:v>
                </c:pt>
                <c:pt idx="10683">
                  <c:v>6.6070000000000002</c:v>
                </c:pt>
                <c:pt idx="10684">
                  <c:v>6.6070000000000002</c:v>
                </c:pt>
                <c:pt idx="10685">
                  <c:v>6.6139999999999999</c:v>
                </c:pt>
                <c:pt idx="10686">
                  <c:v>6.6139999999999999</c:v>
                </c:pt>
                <c:pt idx="10687">
                  <c:v>6.6139999999999999</c:v>
                </c:pt>
                <c:pt idx="10688">
                  <c:v>6.6139999999999999</c:v>
                </c:pt>
                <c:pt idx="10689">
                  <c:v>6.6139999999999999</c:v>
                </c:pt>
                <c:pt idx="10690">
                  <c:v>6.6150000000000002</c:v>
                </c:pt>
                <c:pt idx="10691">
                  <c:v>6.6159999999999997</c:v>
                </c:pt>
                <c:pt idx="10692">
                  <c:v>6.6159999999999997</c:v>
                </c:pt>
                <c:pt idx="10693">
                  <c:v>6.6180000000000003</c:v>
                </c:pt>
                <c:pt idx="10694">
                  <c:v>6.6180000000000003</c:v>
                </c:pt>
                <c:pt idx="10695">
                  <c:v>6.6189999999999998</c:v>
                </c:pt>
                <c:pt idx="10696">
                  <c:v>6.6189999999999998</c:v>
                </c:pt>
                <c:pt idx="10697">
                  <c:v>6.6189999999999998</c:v>
                </c:pt>
                <c:pt idx="10698">
                  <c:v>6.62</c:v>
                </c:pt>
                <c:pt idx="10699">
                  <c:v>6.625</c:v>
                </c:pt>
                <c:pt idx="10700">
                  <c:v>6.625</c:v>
                </c:pt>
                <c:pt idx="10701">
                  <c:v>6.625</c:v>
                </c:pt>
                <c:pt idx="10702">
                  <c:v>6.6260000000000003</c:v>
                </c:pt>
                <c:pt idx="10703">
                  <c:v>6.63</c:v>
                </c:pt>
                <c:pt idx="10704">
                  <c:v>6.6319999999999997</c:v>
                </c:pt>
                <c:pt idx="10705">
                  <c:v>6.6349999999999998</c:v>
                </c:pt>
                <c:pt idx="10706">
                  <c:v>6.6349999999999998</c:v>
                </c:pt>
                <c:pt idx="10707">
                  <c:v>6.6349999999999998</c:v>
                </c:pt>
                <c:pt idx="10708">
                  <c:v>6.6349999999999998</c:v>
                </c:pt>
                <c:pt idx="10709">
                  <c:v>6.6349999999999998</c:v>
                </c:pt>
                <c:pt idx="10710">
                  <c:v>6.6349999999999998</c:v>
                </c:pt>
                <c:pt idx="10711">
                  <c:v>6.6360000000000001</c:v>
                </c:pt>
                <c:pt idx="10712">
                  <c:v>6.6360000000000001</c:v>
                </c:pt>
                <c:pt idx="10713">
                  <c:v>6.6360000000000001</c:v>
                </c:pt>
                <c:pt idx="10714">
                  <c:v>6.6360000000000001</c:v>
                </c:pt>
                <c:pt idx="10715">
                  <c:v>6.6390000000000002</c:v>
                </c:pt>
                <c:pt idx="10716">
                  <c:v>6.64</c:v>
                </c:pt>
                <c:pt idx="10717">
                  <c:v>6.64</c:v>
                </c:pt>
                <c:pt idx="10718">
                  <c:v>6.641</c:v>
                </c:pt>
                <c:pt idx="10719">
                  <c:v>6.6449999999999996</c:v>
                </c:pt>
                <c:pt idx="10720">
                  <c:v>6.6449999999999996</c:v>
                </c:pt>
                <c:pt idx="10721">
                  <c:v>6.6449999999999996</c:v>
                </c:pt>
                <c:pt idx="10722">
                  <c:v>6.6459999999999999</c:v>
                </c:pt>
                <c:pt idx="10723">
                  <c:v>6.6470000000000002</c:v>
                </c:pt>
                <c:pt idx="10724">
                  <c:v>6.649</c:v>
                </c:pt>
                <c:pt idx="10725">
                  <c:v>6.6509999999999998</c:v>
                </c:pt>
                <c:pt idx="10726">
                  <c:v>6.6509999999999998</c:v>
                </c:pt>
                <c:pt idx="10727">
                  <c:v>6.6509999999999998</c:v>
                </c:pt>
                <c:pt idx="10728">
                  <c:v>6.6520000000000001</c:v>
                </c:pt>
                <c:pt idx="10729">
                  <c:v>6.6559999999999997</c:v>
                </c:pt>
                <c:pt idx="10730">
                  <c:v>6.6559999999999997</c:v>
                </c:pt>
                <c:pt idx="10731">
                  <c:v>6.6580000000000004</c:v>
                </c:pt>
                <c:pt idx="10732">
                  <c:v>6.6589999999999998</c:v>
                </c:pt>
                <c:pt idx="10733">
                  <c:v>6.6589999999999998</c:v>
                </c:pt>
                <c:pt idx="10734">
                  <c:v>6.6609999999999996</c:v>
                </c:pt>
                <c:pt idx="10735">
                  <c:v>6.6609999999999996</c:v>
                </c:pt>
                <c:pt idx="10736">
                  <c:v>6.6619999999999999</c:v>
                </c:pt>
                <c:pt idx="10737">
                  <c:v>6.6619999999999999</c:v>
                </c:pt>
                <c:pt idx="10738">
                  <c:v>6.6619999999999999</c:v>
                </c:pt>
                <c:pt idx="10739">
                  <c:v>6.6619999999999999</c:v>
                </c:pt>
                <c:pt idx="10740">
                  <c:v>6.6630000000000003</c:v>
                </c:pt>
                <c:pt idx="10741">
                  <c:v>6.6660000000000004</c:v>
                </c:pt>
                <c:pt idx="10742">
                  <c:v>6.6669999999999998</c:v>
                </c:pt>
                <c:pt idx="10743">
                  <c:v>6.6719999999999997</c:v>
                </c:pt>
                <c:pt idx="10744">
                  <c:v>6.6719999999999997</c:v>
                </c:pt>
                <c:pt idx="10745">
                  <c:v>6.6719999999999997</c:v>
                </c:pt>
                <c:pt idx="10746">
                  <c:v>6.6719999999999997</c:v>
                </c:pt>
                <c:pt idx="10747">
                  <c:v>6.6719999999999997</c:v>
                </c:pt>
                <c:pt idx="10748">
                  <c:v>6.673</c:v>
                </c:pt>
                <c:pt idx="10749">
                  <c:v>6.673</c:v>
                </c:pt>
                <c:pt idx="10750">
                  <c:v>6.673</c:v>
                </c:pt>
                <c:pt idx="10751">
                  <c:v>6.673</c:v>
                </c:pt>
                <c:pt idx="10752">
                  <c:v>6.6769999999999996</c:v>
                </c:pt>
                <c:pt idx="10753">
                  <c:v>6.6769999999999996</c:v>
                </c:pt>
                <c:pt idx="10754">
                  <c:v>6.6769999999999996</c:v>
                </c:pt>
                <c:pt idx="10755">
                  <c:v>6.6769999999999996</c:v>
                </c:pt>
                <c:pt idx="10756">
                  <c:v>6.681</c:v>
                </c:pt>
                <c:pt idx="10757">
                  <c:v>6.6829999999999998</c:v>
                </c:pt>
                <c:pt idx="10758">
                  <c:v>6.6840000000000002</c:v>
                </c:pt>
                <c:pt idx="10759">
                  <c:v>6.6840000000000002</c:v>
                </c:pt>
                <c:pt idx="10760">
                  <c:v>6.6870000000000003</c:v>
                </c:pt>
                <c:pt idx="10761">
                  <c:v>6.6870000000000003</c:v>
                </c:pt>
                <c:pt idx="10762">
                  <c:v>6.6870000000000003</c:v>
                </c:pt>
                <c:pt idx="10763">
                  <c:v>6.6879999999999997</c:v>
                </c:pt>
                <c:pt idx="10764">
                  <c:v>6.6879999999999997</c:v>
                </c:pt>
                <c:pt idx="10765">
                  <c:v>6.6890000000000001</c:v>
                </c:pt>
                <c:pt idx="10766">
                  <c:v>6.694</c:v>
                </c:pt>
                <c:pt idx="10767">
                  <c:v>6.694</c:v>
                </c:pt>
                <c:pt idx="10768">
                  <c:v>6.694</c:v>
                </c:pt>
                <c:pt idx="10769">
                  <c:v>6.6950000000000003</c:v>
                </c:pt>
                <c:pt idx="10770">
                  <c:v>6.6980000000000004</c:v>
                </c:pt>
                <c:pt idx="10771">
                  <c:v>6.6980000000000004</c:v>
                </c:pt>
                <c:pt idx="10772">
                  <c:v>6.6980000000000004</c:v>
                </c:pt>
                <c:pt idx="10773">
                  <c:v>6.6980000000000004</c:v>
                </c:pt>
                <c:pt idx="10774">
                  <c:v>6.6980000000000004</c:v>
                </c:pt>
                <c:pt idx="10775">
                  <c:v>6.6980000000000004</c:v>
                </c:pt>
                <c:pt idx="10776">
                  <c:v>6.6980000000000004</c:v>
                </c:pt>
                <c:pt idx="10777">
                  <c:v>6.6980000000000004</c:v>
                </c:pt>
                <c:pt idx="10778">
                  <c:v>6.6989999999999998</c:v>
                </c:pt>
                <c:pt idx="10779">
                  <c:v>6.6989999999999998</c:v>
                </c:pt>
                <c:pt idx="10780">
                  <c:v>6.7050000000000001</c:v>
                </c:pt>
                <c:pt idx="10781">
                  <c:v>6.7060000000000004</c:v>
                </c:pt>
                <c:pt idx="10782">
                  <c:v>6.7080000000000002</c:v>
                </c:pt>
                <c:pt idx="10783">
                  <c:v>6.7080000000000002</c:v>
                </c:pt>
                <c:pt idx="10784">
                  <c:v>6.7160000000000002</c:v>
                </c:pt>
                <c:pt idx="10785">
                  <c:v>6.7160000000000002</c:v>
                </c:pt>
                <c:pt idx="10786">
                  <c:v>6.7160000000000002</c:v>
                </c:pt>
                <c:pt idx="10787">
                  <c:v>6.7160000000000002</c:v>
                </c:pt>
                <c:pt idx="10788">
                  <c:v>6.7160000000000002</c:v>
                </c:pt>
                <c:pt idx="10789">
                  <c:v>6.7160000000000002</c:v>
                </c:pt>
                <c:pt idx="10790">
                  <c:v>6.7169999999999996</c:v>
                </c:pt>
                <c:pt idx="10791">
                  <c:v>6.7190000000000003</c:v>
                </c:pt>
                <c:pt idx="10792">
                  <c:v>6.7190000000000003</c:v>
                </c:pt>
                <c:pt idx="10793">
                  <c:v>6.7190000000000003</c:v>
                </c:pt>
                <c:pt idx="10794">
                  <c:v>6.7190000000000003</c:v>
                </c:pt>
                <c:pt idx="10795">
                  <c:v>6.7190000000000003</c:v>
                </c:pt>
                <c:pt idx="10796">
                  <c:v>6.7229999999999999</c:v>
                </c:pt>
                <c:pt idx="10797">
                  <c:v>6.7270000000000003</c:v>
                </c:pt>
                <c:pt idx="10798">
                  <c:v>6.7270000000000003</c:v>
                </c:pt>
                <c:pt idx="10799">
                  <c:v>6.7270000000000003</c:v>
                </c:pt>
                <c:pt idx="10800">
                  <c:v>6.7270000000000003</c:v>
                </c:pt>
                <c:pt idx="10801">
                  <c:v>6.7270000000000003</c:v>
                </c:pt>
                <c:pt idx="10802">
                  <c:v>6.7270000000000003</c:v>
                </c:pt>
                <c:pt idx="10803">
                  <c:v>6.7270000000000003</c:v>
                </c:pt>
                <c:pt idx="10804">
                  <c:v>6.7270000000000003</c:v>
                </c:pt>
                <c:pt idx="10805">
                  <c:v>6.73</c:v>
                </c:pt>
                <c:pt idx="10806">
                  <c:v>6.73</c:v>
                </c:pt>
                <c:pt idx="10807">
                  <c:v>6.7380000000000004</c:v>
                </c:pt>
                <c:pt idx="10808">
                  <c:v>6.7380000000000004</c:v>
                </c:pt>
                <c:pt idx="10809">
                  <c:v>6.7380000000000004</c:v>
                </c:pt>
                <c:pt idx="10810">
                  <c:v>6.7380000000000004</c:v>
                </c:pt>
                <c:pt idx="10811">
                  <c:v>6.7380000000000004</c:v>
                </c:pt>
                <c:pt idx="10812">
                  <c:v>6.7380000000000004</c:v>
                </c:pt>
                <c:pt idx="10813">
                  <c:v>6.7389999999999999</c:v>
                </c:pt>
                <c:pt idx="10814">
                  <c:v>6.74</c:v>
                </c:pt>
                <c:pt idx="10815">
                  <c:v>6.7409999999999997</c:v>
                </c:pt>
                <c:pt idx="10816">
                  <c:v>6.7409999999999997</c:v>
                </c:pt>
                <c:pt idx="10817">
                  <c:v>6.7409999999999997</c:v>
                </c:pt>
                <c:pt idx="10818">
                  <c:v>6.7409999999999997</c:v>
                </c:pt>
                <c:pt idx="10819">
                  <c:v>6.7480000000000002</c:v>
                </c:pt>
                <c:pt idx="10820">
                  <c:v>6.7489999999999997</c:v>
                </c:pt>
                <c:pt idx="10821">
                  <c:v>6.7489999999999997</c:v>
                </c:pt>
                <c:pt idx="10822">
                  <c:v>6.7489999999999997</c:v>
                </c:pt>
                <c:pt idx="10823">
                  <c:v>6.75</c:v>
                </c:pt>
                <c:pt idx="10824">
                  <c:v>6.75</c:v>
                </c:pt>
                <c:pt idx="10825">
                  <c:v>6.75</c:v>
                </c:pt>
                <c:pt idx="10826">
                  <c:v>6.75</c:v>
                </c:pt>
                <c:pt idx="10827">
                  <c:v>6.75</c:v>
                </c:pt>
                <c:pt idx="10828">
                  <c:v>6.7510000000000003</c:v>
                </c:pt>
                <c:pt idx="10829">
                  <c:v>6.7530000000000001</c:v>
                </c:pt>
                <c:pt idx="10830">
                  <c:v>6.7590000000000003</c:v>
                </c:pt>
                <c:pt idx="10831">
                  <c:v>6.7590000000000003</c:v>
                </c:pt>
                <c:pt idx="10832">
                  <c:v>6.76</c:v>
                </c:pt>
                <c:pt idx="10833">
                  <c:v>6.76</c:v>
                </c:pt>
                <c:pt idx="10834">
                  <c:v>6.76</c:v>
                </c:pt>
                <c:pt idx="10835">
                  <c:v>6.76</c:v>
                </c:pt>
                <c:pt idx="10836">
                  <c:v>6.76</c:v>
                </c:pt>
                <c:pt idx="10837">
                  <c:v>6.76</c:v>
                </c:pt>
                <c:pt idx="10838">
                  <c:v>6.76</c:v>
                </c:pt>
                <c:pt idx="10839">
                  <c:v>6.76</c:v>
                </c:pt>
                <c:pt idx="10840">
                  <c:v>6.7610000000000001</c:v>
                </c:pt>
                <c:pt idx="10841">
                  <c:v>6.7610000000000001</c:v>
                </c:pt>
                <c:pt idx="10842">
                  <c:v>6.7610000000000001</c:v>
                </c:pt>
                <c:pt idx="10843">
                  <c:v>6.7610000000000001</c:v>
                </c:pt>
                <c:pt idx="10844">
                  <c:v>6.7610000000000001</c:v>
                </c:pt>
                <c:pt idx="10845">
                  <c:v>6.7610000000000001</c:v>
                </c:pt>
                <c:pt idx="10846">
                  <c:v>6.7629999999999999</c:v>
                </c:pt>
                <c:pt idx="10847">
                  <c:v>6.766</c:v>
                </c:pt>
                <c:pt idx="10848">
                  <c:v>6.77</c:v>
                </c:pt>
                <c:pt idx="10849">
                  <c:v>6.77</c:v>
                </c:pt>
                <c:pt idx="10850">
                  <c:v>6.77</c:v>
                </c:pt>
                <c:pt idx="10851">
                  <c:v>6.7709999999999999</c:v>
                </c:pt>
                <c:pt idx="10852">
                  <c:v>6.7709999999999999</c:v>
                </c:pt>
                <c:pt idx="10853">
                  <c:v>6.7709999999999999</c:v>
                </c:pt>
                <c:pt idx="10854">
                  <c:v>6.7709999999999999</c:v>
                </c:pt>
                <c:pt idx="10855">
                  <c:v>6.7709999999999999</c:v>
                </c:pt>
                <c:pt idx="10856">
                  <c:v>6.78</c:v>
                </c:pt>
                <c:pt idx="10857">
                  <c:v>6.7809999999999997</c:v>
                </c:pt>
                <c:pt idx="10858">
                  <c:v>6.7809999999999997</c:v>
                </c:pt>
                <c:pt idx="10859">
                  <c:v>6.7809999999999997</c:v>
                </c:pt>
                <c:pt idx="10860">
                  <c:v>6.7809999999999997</c:v>
                </c:pt>
                <c:pt idx="10861">
                  <c:v>6.7809999999999997</c:v>
                </c:pt>
                <c:pt idx="10862">
                  <c:v>6.7809999999999997</c:v>
                </c:pt>
                <c:pt idx="10863">
                  <c:v>6.7809999999999997</c:v>
                </c:pt>
                <c:pt idx="10864">
                  <c:v>6.782</c:v>
                </c:pt>
                <c:pt idx="10865">
                  <c:v>6.782</c:v>
                </c:pt>
                <c:pt idx="10866">
                  <c:v>6.782</c:v>
                </c:pt>
                <c:pt idx="10867">
                  <c:v>6.782</c:v>
                </c:pt>
                <c:pt idx="10868">
                  <c:v>6.782</c:v>
                </c:pt>
                <c:pt idx="10869">
                  <c:v>6.782</c:v>
                </c:pt>
                <c:pt idx="10870">
                  <c:v>6.782</c:v>
                </c:pt>
                <c:pt idx="10871">
                  <c:v>6.782</c:v>
                </c:pt>
                <c:pt idx="10872">
                  <c:v>6.7839999999999998</c:v>
                </c:pt>
                <c:pt idx="10873">
                  <c:v>6.7880000000000003</c:v>
                </c:pt>
                <c:pt idx="10874">
                  <c:v>6.7919999999999998</c:v>
                </c:pt>
                <c:pt idx="10875">
                  <c:v>6.7919999999999998</c:v>
                </c:pt>
                <c:pt idx="10876">
                  <c:v>6.7919999999999998</c:v>
                </c:pt>
                <c:pt idx="10877">
                  <c:v>6.7919999999999998</c:v>
                </c:pt>
                <c:pt idx="10878">
                  <c:v>6.7919999999999998</c:v>
                </c:pt>
                <c:pt idx="10879">
                  <c:v>6.7919999999999998</c:v>
                </c:pt>
                <c:pt idx="10880">
                  <c:v>6.7919999999999998</c:v>
                </c:pt>
                <c:pt idx="10881">
                  <c:v>6.7919999999999998</c:v>
                </c:pt>
                <c:pt idx="10882">
                  <c:v>6.7919999999999998</c:v>
                </c:pt>
                <c:pt idx="10883">
                  <c:v>6.7919999999999998</c:v>
                </c:pt>
                <c:pt idx="10884">
                  <c:v>6.8019999999999996</c:v>
                </c:pt>
                <c:pt idx="10885">
                  <c:v>6.8019999999999996</c:v>
                </c:pt>
                <c:pt idx="10886">
                  <c:v>6.8029999999999999</c:v>
                </c:pt>
                <c:pt idx="10887">
                  <c:v>6.8029999999999999</c:v>
                </c:pt>
                <c:pt idx="10888">
                  <c:v>6.8040000000000003</c:v>
                </c:pt>
                <c:pt idx="10889">
                  <c:v>6.8040000000000003</c:v>
                </c:pt>
                <c:pt idx="10890">
                  <c:v>6.8070000000000004</c:v>
                </c:pt>
                <c:pt idx="10891">
                  <c:v>6.8129999999999997</c:v>
                </c:pt>
                <c:pt idx="10892">
                  <c:v>6.8129999999999997</c:v>
                </c:pt>
                <c:pt idx="10893">
                  <c:v>6.8129999999999997</c:v>
                </c:pt>
                <c:pt idx="10894">
                  <c:v>6.8129999999999997</c:v>
                </c:pt>
                <c:pt idx="10895">
                  <c:v>6.8129999999999997</c:v>
                </c:pt>
                <c:pt idx="10896">
                  <c:v>6.8129999999999997</c:v>
                </c:pt>
                <c:pt idx="10897">
                  <c:v>6.8129999999999997</c:v>
                </c:pt>
                <c:pt idx="10898">
                  <c:v>6.8140000000000001</c:v>
                </c:pt>
                <c:pt idx="10899">
                  <c:v>6.8140000000000001</c:v>
                </c:pt>
                <c:pt idx="10900">
                  <c:v>6.8140000000000001</c:v>
                </c:pt>
                <c:pt idx="10901">
                  <c:v>6.8140000000000001</c:v>
                </c:pt>
                <c:pt idx="10902">
                  <c:v>6.8140000000000001</c:v>
                </c:pt>
                <c:pt idx="10903">
                  <c:v>6.8140000000000001</c:v>
                </c:pt>
                <c:pt idx="10904">
                  <c:v>6.8140000000000001</c:v>
                </c:pt>
                <c:pt idx="10905">
                  <c:v>6.8140000000000001</c:v>
                </c:pt>
                <c:pt idx="10906">
                  <c:v>6.8140000000000001</c:v>
                </c:pt>
                <c:pt idx="10907">
                  <c:v>6.8150000000000004</c:v>
                </c:pt>
                <c:pt idx="10908">
                  <c:v>6.8230000000000004</c:v>
                </c:pt>
                <c:pt idx="10909">
                  <c:v>6.8230000000000004</c:v>
                </c:pt>
                <c:pt idx="10910">
                  <c:v>6.8230000000000004</c:v>
                </c:pt>
                <c:pt idx="10911">
                  <c:v>6.8230000000000004</c:v>
                </c:pt>
                <c:pt idx="10912">
                  <c:v>6.8230000000000004</c:v>
                </c:pt>
                <c:pt idx="10913">
                  <c:v>6.8230000000000004</c:v>
                </c:pt>
                <c:pt idx="10914">
                  <c:v>6.8230000000000004</c:v>
                </c:pt>
                <c:pt idx="10915">
                  <c:v>6.8250000000000002</c:v>
                </c:pt>
                <c:pt idx="10916">
                  <c:v>6.8250000000000002</c:v>
                </c:pt>
                <c:pt idx="10917">
                  <c:v>6.8250000000000002</c:v>
                </c:pt>
                <c:pt idx="10918">
                  <c:v>6.8250000000000002</c:v>
                </c:pt>
                <c:pt idx="10919">
                  <c:v>6.8250000000000002</c:v>
                </c:pt>
                <c:pt idx="10920">
                  <c:v>6.8339999999999996</c:v>
                </c:pt>
                <c:pt idx="10921">
                  <c:v>6.8339999999999996</c:v>
                </c:pt>
                <c:pt idx="10922">
                  <c:v>6.8339999999999996</c:v>
                </c:pt>
                <c:pt idx="10923">
                  <c:v>6.8339999999999996</c:v>
                </c:pt>
                <c:pt idx="10924">
                  <c:v>6.835</c:v>
                </c:pt>
                <c:pt idx="10925">
                  <c:v>6.8360000000000003</c:v>
                </c:pt>
                <c:pt idx="10926">
                  <c:v>6.8360000000000003</c:v>
                </c:pt>
                <c:pt idx="10927">
                  <c:v>6.8360000000000003</c:v>
                </c:pt>
                <c:pt idx="10928">
                  <c:v>6.8360000000000003</c:v>
                </c:pt>
                <c:pt idx="10929">
                  <c:v>6.8360000000000003</c:v>
                </c:pt>
                <c:pt idx="10930">
                  <c:v>6.8369999999999997</c:v>
                </c:pt>
                <c:pt idx="10931">
                  <c:v>6.8369999999999997</c:v>
                </c:pt>
                <c:pt idx="10932">
                  <c:v>6.8440000000000003</c:v>
                </c:pt>
                <c:pt idx="10933">
                  <c:v>6.8440000000000003</c:v>
                </c:pt>
                <c:pt idx="10934">
                  <c:v>6.8440000000000003</c:v>
                </c:pt>
                <c:pt idx="10935">
                  <c:v>6.8449999999999998</c:v>
                </c:pt>
                <c:pt idx="10936">
                  <c:v>6.8449999999999998</c:v>
                </c:pt>
                <c:pt idx="10937">
                  <c:v>6.8470000000000004</c:v>
                </c:pt>
                <c:pt idx="10938">
                  <c:v>6.8470000000000004</c:v>
                </c:pt>
                <c:pt idx="10939">
                  <c:v>6.8470000000000004</c:v>
                </c:pt>
                <c:pt idx="10940">
                  <c:v>6.8470000000000004</c:v>
                </c:pt>
                <c:pt idx="10941">
                  <c:v>6.8470000000000004</c:v>
                </c:pt>
                <c:pt idx="10942">
                  <c:v>6.8470000000000004</c:v>
                </c:pt>
                <c:pt idx="10943">
                  <c:v>6.8470000000000004</c:v>
                </c:pt>
                <c:pt idx="10944">
                  <c:v>6.8470000000000004</c:v>
                </c:pt>
                <c:pt idx="10945">
                  <c:v>6.8470000000000004</c:v>
                </c:pt>
                <c:pt idx="10946">
                  <c:v>6.8550000000000004</c:v>
                </c:pt>
                <c:pt idx="10947">
                  <c:v>6.8579999999999997</c:v>
                </c:pt>
                <c:pt idx="10948">
                  <c:v>6.8579999999999997</c:v>
                </c:pt>
                <c:pt idx="10949">
                  <c:v>6.8579999999999997</c:v>
                </c:pt>
                <c:pt idx="10950">
                  <c:v>6.8579999999999997</c:v>
                </c:pt>
                <c:pt idx="10951">
                  <c:v>6.8620000000000001</c:v>
                </c:pt>
                <c:pt idx="10952">
                  <c:v>6.8650000000000002</c:v>
                </c:pt>
                <c:pt idx="10953">
                  <c:v>6.8659999999999997</c:v>
                </c:pt>
                <c:pt idx="10954">
                  <c:v>6.8680000000000003</c:v>
                </c:pt>
                <c:pt idx="10955">
                  <c:v>6.8689999999999998</c:v>
                </c:pt>
                <c:pt idx="10956">
                  <c:v>6.8689999999999998</c:v>
                </c:pt>
                <c:pt idx="10957">
                  <c:v>6.8689999999999998</c:v>
                </c:pt>
                <c:pt idx="10958">
                  <c:v>6.8689999999999998</c:v>
                </c:pt>
                <c:pt idx="10959">
                  <c:v>6.87</c:v>
                </c:pt>
                <c:pt idx="10960">
                  <c:v>6.8760000000000003</c:v>
                </c:pt>
                <c:pt idx="10961">
                  <c:v>6.8760000000000003</c:v>
                </c:pt>
                <c:pt idx="10962">
                  <c:v>6.8760000000000003</c:v>
                </c:pt>
                <c:pt idx="10963">
                  <c:v>6.8760000000000003</c:v>
                </c:pt>
                <c:pt idx="10964">
                  <c:v>6.8760000000000003</c:v>
                </c:pt>
                <c:pt idx="10965">
                  <c:v>6.8769999999999998</c:v>
                </c:pt>
                <c:pt idx="10966">
                  <c:v>6.8789999999999996</c:v>
                </c:pt>
                <c:pt idx="10967">
                  <c:v>6.88</c:v>
                </c:pt>
                <c:pt idx="10968">
                  <c:v>6.88</c:v>
                </c:pt>
                <c:pt idx="10969">
                  <c:v>6.88</c:v>
                </c:pt>
                <c:pt idx="10970">
                  <c:v>6.883</c:v>
                </c:pt>
                <c:pt idx="10971">
                  <c:v>6.8849999999999998</c:v>
                </c:pt>
                <c:pt idx="10972">
                  <c:v>6.8860000000000001</c:v>
                </c:pt>
                <c:pt idx="10973">
                  <c:v>6.8860000000000001</c:v>
                </c:pt>
                <c:pt idx="10974">
                  <c:v>6.8860000000000001</c:v>
                </c:pt>
                <c:pt idx="10975">
                  <c:v>6.8860000000000001</c:v>
                </c:pt>
                <c:pt idx="10976">
                  <c:v>6.8879999999999999</c:v>
                </c:pt>
                <c:pt idx="10977">
                  <c:v>6.8879999999999999</c:v>
                </c:pt>
                <c:pt idx="10978">
                  <c:v>6.8890000000000002</c:v>
                </c:pt>
                <c:pt idx="10979">
                  <c:v>6.8929999999999998</c:v>
                </c:pt>
                <c:pt idx="10980">
                  <c:v>6.8970000000000002</c:v>
                </c:pt>
                <c:pt idx="10981">
                  <c:v>6.8970000000000002</c:v>
                </c:pt>
                <c:pt idx="10982">
                  <c:v>6.8970000000000002</c:v>
                </c:pt>
                <c:pt idx="10983">
                  <c:v>6.8979999999999997</c:v>
                </c:pt>
                <c:pt idx="10984">
                  <c:v>6.8979999999999997</c:v>
                </c:pt>
                <c:pt idx="10985">
                  <c:v>6.8979999999999997</c:v>
                </c:pt>
                <c:pt idx="10986">
                  <c:v>6.8979999999999997</c:v>
                </c:pt>
                <c:pt idx="10987">
                  <c:v>6.9009999999999998</c:v>
                </c:pt>
                <c:pt idx="10988">
                  <c:v>6.9020000000000001</c:v>
                </c:pt>
                <c:pt idx="10989">
                  <c:v>6.9029999999999996</c:v>
                </c:pt>
                <c:pt idx="10990">
                  <c:v>6.907</c:v>
                </c:pt>
                <c:pt idx="10991">
                  <c:v>6.907</c:v>
                </c:pt>
                <c:pt idx="10992">
                  <c:v>6.907</c:v>
                </c:pt>
                <c:pt idx="10993">
                  <c:v>6.907</c:v>
                </c:pt>
                <c:pt idx="10994">
                  <c:v>6.9119999999999999</c:v>
                </c:pt>
                <c:pt idx="10995">
                  <c:v>6.9119999999999999</c:v>
                </c:pt>
                <c:pt idx="10996">
                  <c:v>6.9139999999999997</c:v>
                </c:pt>
                <c:pt idx="10997">
                  <c:v>6.9169999999999998</c:v>
                </c:pt>
                <c:pt idx="10998">
                  <c:v>6.9180000000000001</c:v>
                </c:pt>
                <c:pt idx="10999">
                  <c:v>6.9210000000000003</c:v>
                </c:pt>
                <c:pt idx="11000">
                  <c:v>6.923</c:v>
                </c:pt>
                <c:pt idx="11001">
                  <c:v>6.923</c:v>
                </c:pt>
                <c:pt idx="11002">
                  <c:v>6.923</c:v>
                </c:pt>
                <c:pt idx="11003">
                  <c:v>6.9240000000000004</c:v>
                </c:pt>
                <c:pt idx="11004">
                  <c:v>6.9240000000000004</c:v>
                </c:pt>
                <c:pt idx="11005">
                  <c:v>6.9240000000000004</c:v>
                </c:pt>
                <c:pt idx="11006">
                  <c:v>6.9240000000000004</c:v>
                </c:pt>
                <c:pt idx="11007">
                  <c:v>6.9240000000000004</c:v>
                </c:pt>
                <c:pt idx="11008">
                  <c:v>6.9240000000000004</c:v>
                </c:pt>
                <c:pt idx="11009">
                  <c:v>6.9290000000000003</c:v>
                </c:pt>
                <c:pt idx="11010">
                  <c:v>6.9290000000000003</c:v>
                </c:pt>
                <c:pt idx="11011">
                  <c:v>6.9290000000000003</c:v>
                </c:pt>
                <c:pt idx="11012">
                  <c:v>6.93</c:v>
                </c:pt>
                <c:pt idx="11013">
                  <c:v>6.93</c:v>
                </c:pt>
                <c:pt idx="11014">
                  <c:v>6.9349999999999996</c:v>
                </c:pt>
                <c:pt idx="11015">
                  <c:v>6.9349999999999996</c:v>
                </c:pt>
                <c:pt idx="11016">
                  <c:v>6.9349999999999996</c:v>
                </c:pt>
                <c:pt idx="11017">
                  <c:v>6.9349999999999996</c:v>
                </c:pt>
                <c:pt idx="11018">
                  <c:v>6.9390000000000001</c:v>
                </c:pt>
                <c:pt idx="11019">
                  <c:v>6.9390000000000001</c:v>
                </c:pt>
                <c:pt idx="11020">
                  <c:v>6.9390000000000001</c:v>
                </c:pt>
                <c:pt idx="11021">
                  <c:v>6.94</c:v>
                </c:pt>
                <c:pt idx="11022">
                  <c:v>6.9429999999999996</c:v>
                </c:pt>
                <c:pt idx="11023">
                  <c:v>6.9429999999999996</c:v>
                </c:pt>
                <c:pt idx="11024">
                  <c:v>6.9459999999999997</c:v>
                </c:pt>
                <c:pt idx="11025">
                  <c:v>6.9459999999999997</c:v>
                </c:pt>
                <c:pt idx="11026">
                  <c:v>6.9459999999999997</c:v>
                </c:pt>
                <c:pt idx="11027">
                  <c:v>6.9459999999999997</c:v>
                </c:pt>
                <c:pt idx="11028">
                  <c:v>6.95</c:v>
                </c:pt>
                <c:pt idx="11029">
                  <c:v>6.95</c:v>
                </c:pt>
                <c:pt idx="11030">
                  <c:v>6.95</c:v>
                </c:pt>
                <c:pt idx="11031">
                  <c:v>6.95</c:v>
                </c:pt>
                <c:pt idx="11032">
                  <c:v>6.9550000000000001</c:v>
                </c:pt>
                <c:pt idx="11033">
                  <c:v>6.96</c:v>
                </c:pt>
                <c:pt idx="11034">
                  <c:v>6.96</c:v>
                </c:pt>
                <c:pt idx="11035">
                  <c:v>6.96</c:v>
                </c:pt>
                <c:pt idx="11036">
                  <c:v>6.9610000000000003</c:v>
                </c:pt>
                <c:pt idx="11037">
                  <c:v>6.9669999999999996</c:v>
                </c:pt>
                <c:pt idx="11038">
                  <c:v>6.968</c:v>
                </c:pt>
                <c:pt idx="11039">
                  <c:v>6.968</c:v>
                </c:pt>
                <c:pt idx="11040">
                  <c:v>6.97</c:v>
                </c:pt>
                <c:pt idx="11041">
                  <c:v>6.9710000000000001</c:v>
                </c:pt>
                <c:pt idx="11042">
                  <c:v>6.9710000000000001</c:v>
                </c:pt>
                <c:pt idx="11043">
                  <c:v>6.9710000000000001</c:v>
                </c:pt>
                <c:pt idx="11044">
                  <c:v>6.9779999999999998</c:v>
                </c:pt>
                <c:pt idx="11045">
                  <c:v>6.9779999999999998</c:v>
                </c:pt>
                <c:pt idx="11046">
                  <c:v>6.9790000000000001</c:v>
                </c:pt>
                <c:pt idx="11047">
                  <c:v>6.9790000000000001</c:v>
                </c:pt>
                <c:pt idx="11048">
                  <c:v>6.9790000000000001</c:v>
                </c:pt>
                <c:pt idx="11049">
                  <c:v>6.9790000000000001</c:v>
                </c:pt>
                <c:pt idx="11050">
                  <c:v>6.9790000000000001</c:v>
                </c:pt>
                <c:pt idx="11051">
                  <c:v>6.9809999999999999</c:v>
                </c:pt>
                <c:pt idx="11052">
                  <c:v>6.9820000000000002</c:v>
                </c:pt>
                <c:pt idx="11053">
                  <c:v>6.9820000000000002</c:v>
                </c:pt>
                <c:pt idx="11054">
                  <c:v>6.99</c:v>
                </c:pt>
                <c:pt idx="11055">
                  <c:v>6.99</c:v>
                </c:pt>
                <c:pt idx="11056">
                  <c:v>6.99</c:v>
                </c:pt>
                <c:pt idx="11057">
                  <c:v>6.99</c:v>
                </c:pt>
                <c:pt idx="11058">
                  <c:v>6.992</c:v>
                </c:pt>
                <c:pt idx="11059">
                  <c:v>6.992</c:v>
                </c:pt>
                <c:pt idx="11060">
                  <c:v>6.9930000000000003</c:v>
                </c:pt>
                <c:pt idx="11061">
                  <c:v>6.9930000000000003</c:v>
                </c:pt>
                <c:pt idx="11062">
                  <c:v>7.0010000000000003</c:v>
                </c:pt>
                <c:pt idx="11063">
                  <c:v>7.0010000000000003</c:v>
                </c:pt>
                <c:pt idx="11064">
                  <c:v>7.0010000000000003</c:v>
                </c:pt>
                <c:pt idx="11065">
                  <c:v>7.0010000000000003</c:v>
                </c:pt>
                <c:pt idx="11066">
                  <c:v>7.0010000000000003</c:v>
                </c:pt>
                <c:pt idx="11067">
                  <c:v>7.0010000000000003</c:v>
                </c:pt>
                <c:pt idx="11068">
                  <c:v>7.0010000000000003</c:v>
                </c:pt>
                <c:pt idx="11069">
                  <c:v>7.0010000000000003</c:v>
                </c:pt>
                <c:pt idx="11070">
                  <c:v>7.0010000000000003</c:v>
                </c:pt>
                <c:pt idx="11071">
                  <c:v>7.0010000000000003</c:v>
                </c:pt>
                <c:pt idx="11072">
                  <c:v>7.0010000000000003</c:v>
                </c:pt>
                <c:pt idx="11073">
                  <c:v>7.0030000000000001</c:v>
                </c:pt>
                <c:pt idx="11074">
                  <c:v>7.0030000000000001</c:v>
                </c:pt>
                <c:pt idx="11075">
                  <c:v>7.0030000000000001</c:v>
                </c:pt>
                <c:pt idx="11076">
                  <c:v>7.0030000000000001</c:v>
                </c:pt>
                <c:pt idx="11077">
                  <c:v>7.0030000000000001</c:v>
                </c:pt>
                <c:pt idx="11078">
                  <c:v>7.0030000000000001</c:v>
                </c:pt>
                <c:pt idx="11079">
                  <c:v>7.0039999999999996</c:v>
                </c:pt>
                <c:pt idx="11080">
                  <c:v>7.0119999999999996</c:v>
                </c:pt>
                <c:pt idx="11081">
                  <c:v>7.0119999999999996</c:v>
                </c:pt>
                <c:pt idx="11082">
                  <c:v>7.0119999999999996</c:v>
                </c:pt>
                <c:pt idx="11083">
                  <c:v>7.0129999999999999</c:v>
                </c:pt>
                <c:pt idx="11084">
                  <c:v>7.0129999999999999</c:v>
                </c:pt>
                <c:pt idx="11085">
                  <c:v>7.0129999999999999</c:v>
                </c:pt>
                <c:pt idx="11086">
                  <c:v>7.0129999999999999</c:v>
                </c:pt>
                <c:pt idx="11087">
                  <c:v>7.0140000000000002</c:v>
                </c:pt>
                <c:pt idx="11088">
                  <c:v>7.0140000000000002</c:v>
                </c:pt>
                <c:pt idx="11089">
                  <c:v>7.0140000000000002</c:v>
                </c:pt>
                <c:pt idx="11090">
                  <c:v>7.0140000000000002</c:v>
                </c:pt>
                <c:pt idx="11091">
                  <c:v>7.0140000000000002</c:v>
                </c:pt>
                <c:pt idx="11092">
                  <c:v>7.0140000000000002</c:v>
                </c:pt>
                <c:pt idx="11093">
                  <c:v>7.0229999999999997</c:v>
                </c:pt>
                <c:pt idx="11094">
                  <c:v>7.024</c:v>
                </c:pt>
                <c:pt idx="11095">
                  <c:v>7.024</c:v>
                </c:pt>
                <c:pt idx="11096">
                  <c:v>7.0250000000000004</c:v>
                </c:pt>
                <c:pt idx="11097">
                  <c:v>7.0250000000000004</c:v>
                </c:pt>
                <c:pt idx="11098">
                  <c:v>7.0259999999999998</c:v>
                </c:pt>
                <c:pt idx="11099">
                  <c:v>7.0270000000000001</c:v>
                </c:pt>
                <c:pt idx="11100">
                  <c:v>7.0289999999999999</c:v>
                </c:pt>
                <c:pt idx="11101">
                  <c:v>7.0339999999999998</c:v>
                </c:pt>
                <c:pt idx="11102">
                  <c:v>7.0339999999999998</c:v>
                </c:pt>
                <c:pt idx="11103">
                  <c:v>7.0339999999999998</c:v>
                </c:pt>
                <c:pt idx="11104">
                  <c:v>7.0339999999999998</c:v>
                </c:pt>
                <c:pt idx="11105">
                  <c:v>7.0339999999999998</c:v>
                </c:pt>
                <c:pt idx="11106">
                  <c:v>7.0339999999999998</c:v>
                </c:pt>
                <c:pt idx="11107">
                  <c:v>7.0350000000000001</c:v>
                </c:pt>
                <c:pt idx="11108">
                  <c:v>7.0350000000000001</c:v>
                </c:pt>
                <c:pt idx="11109">
                  <c:v>7.0350000000000001</c:v>
                </c:pt>
                <c:pt idx="11110">
                  <c:v>7.0350000000000001</c:v>
                </c:pt>
                <c:pt idx="11111">
                  <c:v>7.0359999999999996</c:v>
                </c:pt>
                <c:pt idx="11112">
                  <c:v>7.0359999999999996</c:v>
                </c:pt>
                <c:pt idx="11113">
                  <c:v>7.0369999999999999</c:v>
                </c:pt>
                <c:pt idx="11114">
                  <c:v>7.0380000000000003</c:v>
                </c:pt>
                <c:pt idx="11115">
                  <c:v>7.0449999999999999</c:v>
                </c:pt>
                <c:pt idx="11116">
                  <c:v>7.0449999999999999</c:v>
                </c:pt>
                <c:pt idx="11117">
                  <c:v>7.0460000000000003</c:v>
                </c:pt>
                <c:pt idx="11118">
                  <c:v>7.0469999999999997</c:v>
                </c:pt>
                <c:pt idx="11119">
                  <c:v>7.0469999999999997</c:v>
                </c:pt>
                <c:pt idx="11120">
                  <c:v>7.048</c:v>
                </c:pt>
                <c:pt idx="11121">
                  <c:v>7.0540000000000003</c:v>
                </c:pt>
                <c:pt idx="11122">
                  <c:v>7.056</c:v>
                </c:pt>
                <c:pt idx="11123">
                  <c:v>7.056</c:v>
                </c:pt>
                <c:pt idx="11124">
                  <c:v>7.056</c:v>
                </c:pt>
                <c:pt idx="11125">
                  <c:v>7.056</c:v>
                </c:pt>
                <c:pt idx="11126">
                  <c:v>7.056</c:v>
                </c:pt>
                <c:pt idx="11127">
                  <c:v>7.056</c:v>
                </c:pt>
                <c:pt idx="11128">
                  <c:v>7.056</c:v>
                </c:pt>
                <c:pt idx="11129">
                  <c:v>7.056</c:v>
                </c:pt>
                <c:pt idx="11130">
                  <c:v>7.056</c:v>
                </c:pt>
                <c:pt idx="11131">
                  <c:v>7.056</c:v>
                </c:pt>
                <c:pt idx="11132">
                  <c:v>7.056</c:v>
                </c:pt>
                <c:pt idx="11133">
                  <c:v>7.056</c:v>
                </c:pt>
                <c:pt idx="11134">
                  <c:v>7.056</c:v>
                </c:pt>
                <c:pt idx="11135">
                  <c:v>7.056</c:v>
                </c:pt>
                <c:pt idx="11136">
                  <c:v>7.056</c:v>
                </c:pt>
                <c:pt idx="11137">
                  <c:v>7.056</c:v>
                </c:pt>
                <c:pt idx="11138">
                  <c:v>7.056</c:v>
                </c:pt>
                <c:pt idx="11139">
                  <c:v>7.056</c:v>
                </c:pt>
                <c:pt idx="11140">
                  <c:v>7.056</c:v>
                </c:pt>
                <c:pt idx="11141">
                  <c:v>7.056</c:v>
                </c:pt>
                <c:pt idx="11142">
                  <c:v>7.056</c:v>
                </c:pt>
                <c:pt idx="11143">
                  <c:v>7.0570000000000004</c:v>
                </c:pt>
                <c:pt idx="11144">
                  <c:v>7.0670000000000002</c:v>
                </c:pt>
                <c:pt idx="11145">
                  <c:v>7.0670000000000002</c:v>
                </c:pt>
                <c:pt idx="11146">
                  <c:v>7.0670000000000002</c:v>
                </c:pt>
                <c:pt idx="11147">
                  <c:v>7.0670000000000002</c:v>
                </c:pt>
                <c:pt idx="11148">
                  <c:v>7.0670000000000002</c:v>
                </c:pt>
                <c:pt idx="11149">
                  <c:v>7.0670000000000002</c:v>
                </c:pt>
                <c:pt idx="11150">
                  <c:v>7.0670000000000002</c:v>
                </c:pt>
                <c:pt idx="11151">
                  <c:v>7.0670000000000002</c:v>
                </c:pt>
                <c:pt idx="11152">
                  <c:v>7.0670000000000002</c:v>
                </c:pt>
                <c:pt idx="11153">
                  <c:v>7.0670000000000002</c:v>
                </c:pt>
                <c:pt idx="11154">
                  <c:v>7.0670000000000002</c:v>
                </c:pt>
                <c:pt idx="11155">
                  <c:v>7.0670000000000002</c:v>
                </c:pt>
                <c:pt idx="11156">
                  <c:v>7.0679999999999996</c:v>
                </c:pt>
                <c:pt idx="11157">
                  <c:v>7.0679999999999996</c:v>
                </c:pt>
                <c:pt idx="11158">
                  <c:v>7.0679999999999996</c:v>
                </c:pt>
                <c:pt idx="11159">
                  <c:v>7.069</c:v>
                </c:pt>
                <c:pt idx="11160">
                  <c:v>7.07</c:v>
                </c:pt>
                <c:pt idx="11161">
                  <c:v>7.0739999999999998</c:v>
                </c:pt>
                <c:pt idx="11162">
                  <c:v>7.077</c:v>
                </c:pt>
                <c:pt idx="11163">
                  <c:v>7.077</c:v>
                </c:pt>
                <c:pt idx="11164">
                  <c:v>7.0780000000000003</c:v>
                </c:pt>
                <c:pt idx="11165">
                  <c:v>7.0780000000000003</c:v>
                </c:pt>
                <c:pt idx="11166">
                  <c:v>7.0780000000000003</c:v>
                </c:pt>
                <c:pt idx="11167">
                  <c:v>7.0780000000000003</c:v>
                </c:pt>
                <c:pt idx="11168">
                  <c:v>7.08</c:v>
                </c:pt>
                <c:pt idx="11169">
                  <c:v>7.0810000000000004</c:v>
                </c:pt>
                <c:pt idx="11170">
                  <c:v>7.0810000000000004</c:v>
                </c:pt>
                <c:pt idx="11171">
                  <c:v>7.0810000000000004</c:v>
                </c:pt>
                <c:pt idx="11172">
                  <c:v>7.0880000000000001</c:v>
                </c:pt>
                <c:pt idx="11173">
                  <c:v>7.0880000000000001</c:v>
                </c:pt>
                <c:pt idx="11174">
                  <c:v>7.0880000000000001</c:v>
                </c:pt>
                <c:pt idx="11175">
                  <c:v>7.0880000000000001</c:v>
                </c:pt>
                <c:pt idx="11176">
                  <c:v>7.0880000000000001</c:v>
                </c:pt>
                <c:pt idx="11177">
                  <c:v>7.09</c:v>
                </c:pt>
                <c:pt idx="11178">
                  <c:v>7.093</c:v>
                </c:pt>
                <c:pt idx="11179">
                  <c:v>7.0990000000000002</c:v>
                </c:pt>
                <c:pt idx="11180">
                  <c:v>7.1</c:v>
                </c:pt>
                <c:pt idx="11181">
                  <c:v>7.101</c:v>
                </c:pt>
                <c:pt idx="11182">
                  <c:v>7.101</c:v>
                </c:pt>
                <c:pt idx="11183">
                  <c:v>7.11</c:v>
                </c:pt>
                <c:pt idx="11184">
                  <c:v>7.1109999999999998</c:v>
                </c:pt>
                <c:pt idx="11185">
                  <c:v>7.1109999999999998</c:v>
                </c:pt>
                <c:pt idx="11186">
                  <c:v>7.1109999999999998</c:v>
                </c:pt>
                <c:pt idx="11187">
                  <c:v>7.1109999999999998</c:v>
                </c:pt>
                <c:pt idx="11188">
                  <c:v>7.1109999999999998</c:v>
                </c:pt>
                <c:pt idx="11189">
                  <c:v>7.1109999999999998</c:v>
                </c:pt>
                <c:pt idx="11190">
                  <c:v>7.1109999999999998</c:v>
                </c:pt>
                <c:pt idx="11191">
                  <c:v>7.1120000000000001</c:v>
                </c:pt>
                <c:pt idx="11192">
                  <c:v>7.12</c:v>
                </c:pt>
                <c:pt idx="11193">
                  <c:v>7.12</c:v>
                </c:pt>
                <c:pt idx="11194">
                  <c:v>7.12</c:v>
                </c:pt>
                <c:pt idx="11195">
                  <c:v>7.12</c:v>
                </c:pt>
                <c:pt idx="11196">
                  <c:v>7.1219999999999999</c:v>
                </c:pt>
                <c:pt idx="11197">
                  <c:v>7.1219999999999999</c:v>
                </c:pt>
                <c:pt idx="11198">
                  <c:v>7.1219999999999999</c:v>
                </c:pt>
                <c:pt idx="11199">
                  <c:v>7.1219999999999999</c:v>
                </c:pt>
                <c:pt idx="11200">
                  <c:v>7.1219999999999999</c:v>
                </c:pt>
                <c:pt idx="11201">
                  <c:v>7.1230000000000002</c:v>
                </c:pt>
                <c:pt idx="11202">
                  <c:v>7.1230000000000002</c:v>
                </c:pt>
                <c:pt idx="11203">
                  <c:v>7.1230000000000002</c:v>
                </c:pt>
                <c:pt idx="11204">
                  <c:v>7.1239999999999997</c:v>
                </c:pt>
                <c:pt idx="11205">
                  <c:v>7.1310000000000002</c:v>
                </c:pt>
                <c:pt idx="11206">
                  <c:v>7.1310000000000002</c:v>
                </c:pt>
                <c:pt idx="11207">
                  <c:v>7.1310000000000002</c:v>
                </c:pt>
                <c:pt idx="11208">
                  <c:v>7.1310000000000002</c:v>
                </c:pt>
                <c:pt idx="11209">
                  <c:v>7.133</c:v>
                </c:pt>
                <c:pt idx="11210">
                  <c:v>7.133</c:v>
                </c:pt>
                <c:pt idx="11211">
                  <c:v>7.1340000000000003</c:v>
                </c:pt>
                <c:pt idx="11212">
                  <c:v>7.1379999999999999</c:v>
                </c:pt>
                <c:pt idx="11213">
                  <c:v>7.141</c:v>
                </c:pt>
                <c:pt idx="11214">
                  <c:v>7.141</c:v>
                </c:pt>
                <c:pt idx="11215">
                  <c:v>7.1420000000000003</c:v>
                </c:pt>
                <c:pt idx="11216">
                  <c:v>7.1420000000000003</c:v>
                </c:pt>
                <c:pt idx="11217">
                  <c:v>7.1420000000000003</c:v>
                </c:pt>
                <c:pt idx="11218">
                  <c:v>7.1440000000000001</c:v>
                </c:pt>
                <c:pt idx="11219">
                  <c:v>7.1449999999999996</c:v>
                </c:pt>
                <c:pt idx="11220">
                  <c:v>7.1449999999999996</c:v>
                </c:pt>
                <c:pt idx="11221">
                  <c:v>7.1520000000000001</c:v>
                </c:pt>
                <c:pt idx="11222">
                  <c:v>7.1520000000000001</c:v>
                </c:pt>
                <c:pt idx="11223">
                  <c:v>7.1520000000000001</c:v>
                </c:pt>
                <c:pt idx="11224">
                  <c:v>7.1559999999999997</c:v>
                </c:pt>
                <c:pt idx="11225">
                  <c:v>7.1559999999999997</c:v>
                </c:pt>
                <c:pt idx="11226">
                  <c:v>7.1589999999999998</c:v>
                </c:pt>
                <c:pt idx="11227">
                  <c:v>7.1619999999999999</c:v>
                </c:pt>
                <c:pt idx="11228">
                  <c:v>7.1630000000000003</c:v>
                </c:pt>
                <c:pt idx="11229">
                  <c:v>7.1630000000000003</c:v>
                </c:pt>
                <c:pt idx="11230">
                  <c:v>7.1630000000000003</c:v>
                </c:pt>
                <c:pt idx="11231">
                  <c:v>7.1630000000000003</c:v>
                </c:pt>
                <c:pt idx="11232">
                  <c:v>7.1630000000000003</c:v>
                </c:pt>
                <c:pt idx="11233">
                  <c:v>7.1630000000000003</c:v>
                </c:pt>
                <c:pt idx="11234">
                  <c:v>7.1630000000000003</c:v>
                </c:pt>
                <c:pt idx="11235">
                  <c:v>7.165</c:v>
                </c:pt>
                <c:pt idx="11236">
                  <c:v>7.1669999999999998</c:v>
                </c:pt>
                <c:pt idx="11237">
                  <c:v>7.1669999999999998</c:v>
                </c:pt>
                <c:pt idx="11238">
                  <c:v>7.1669999999999998</c:v>
                </c:pt>
                <c:pt idx="11239">
                  <c:v>7.1680000000000001</c:v>
                </c:pt>
                <c:pt idx="11240">
                  <c:v>7.1740000000000004</c:v>
                </c:pt>
                <c:pt idx="11241">
                  <c:v>7.1749999999999998</c:v>
                </c:pt>
                <c:pt idx="11242">
                  <c:v>7.1749999999999998</c:v>
                </c:pt>
                <c:pt idx="11243">
                  <c:v>7.1779999999999999</c:v>
                </c:pt>
                <c:pt idx="11244">
                  <c:v>7.1779999999999999</c:v>
                </c:pt>
                <c:pt idx="11245">
                  <c:v>7.1779999999999999</c:v>
                </c:pt>
                <c:pt idx="11246">
                  <c:v>7.1779999999999999</c:v>
                </c:pt>
                <c:pt idx="11247">
                  <c:v>7.18</c:v>
                </c:pt>
                <c:pt idx="11248">
                  <c:v>7.1849999999999996</c:v>
                </c:pt>
                <c:pt idx="11249">
                  <c:v>7.1859999999999999</c:v>
                </c:pt>
                <c:pt idx="11250">
                  <c:v>7.1870000000000003</c:v>
                </c:pt>
                <c:pt idx="11251">
                  <c:v>7.1890000000000001</c:v>
                </c:pt>
                <c:pt idx="11252">
                  <c:v>7.1890000000000001</c:v>
                </c:pt>
                <c:pt idx="11253">
                  <c:v>7.1890000000000001</c:v>
                </c:pt>
                <c:pt idx="11254">
                  <c:v>7.1890000000000001</c:v>
                </c:pt>
                <c:pt idx="11255">
                  <c:v>7.1890000000000001</c:v>
                </c:pt>
                <c:pt idx="11256">
                  <c:v>7.19</c:v>
                </c:pt>
                <c:pt idx="11257">
                  <c:v>7.19</c:v>
                </c:pt>
                <c:pt idx="11258">
                  <c:v>7.19</c:v>
                </c:pt>
                <c:pt idx="11259">
                  <c:v>7.1950000000000003</c:v>
                </c:pt>
                <c:pt idx="11260">
                  <c:v>7.2009999999999996</c:v>
                </c:pt>
                <c:pt idx="11261">
                  <c:v>7.2009999999999996</c:v>
                </c:pt>
                <c:pt idx="11262">
                  <c:v>7.2009999999999996</c:v>
                </c:pt>
                <c:pt idx="11263">
                  <c:v>7.2050000000000001</c:v>
                </c:pt>
                <c:pt idx="11264">
                  <c:v>7.2060000000000004</c:v>
                </c:pt>
                <c:pt idx="11265">
                  <c:v>7.2060000000000004</c:v>
                </c:pt>
                <c:pt idx="11266">
                  <c:v>7.2060000000000004</c:v>
                </c:pt>
                <c:pt idx="11267">
                  <c:v>7.2060000000000004</c:v>
                </c:pt>
                <c:pt idx="11268">
                  <c:v>7.2060000000000004</c:v>
                </c:pt>
                <c:pt idx="11269">
                  <c:v>7.2060000000000004</c:v>
                </c:pt>
                <c:pt idx="11270">
                  <c:v>7.2069999999999999</c:v>
                </c:pt>
                <c:pt idx="11271">
                  <c:v>7.2110000000000003</c:v>
                </c:pt>
                <c:pt idx="11272">
                  <c:v>7.2110000000000003</c:v>
                </c:pt>
                <c:pt idx="11273">
                  <c:v>7.2119999999999997</c:v>
                </c:pt>
                <c:pt idx="11274">
                  <c:v>7.2119999999999997</c:v>
                </c:pt>
                <c:pt idx="11275">
                  <c:v>7.2130000000000001</c:v>
                </c:pt>
                <c:pt idx="11276">
                  <c:v>7.2169999999999996</c:v>
                </c:pt>
                <c:pt idx="11277">
                  <c:v>7.2169999999999996</c:v>
                </c:pt>
                <c:pt idx="11278">
                  <c:v>7.2169999999999996</c:v>
                </c:pt>
                <c:pt idx="11279">
                  <c:v>7.2169999999999996</c:v>
                </c:pt>
                <c:pt idx="11280">
                  <c:v>7.218</c:v>
                </c:pt>
                <c:pt idx="11281">
                  <c:v>7.2210000000000001</c:v>
                </c:pt>
                <c:pt idx="11282">
                  <c:v>7.2229999999999999</c:v>
                </c:pt>
                <c:pt idx="11283">
                  <c:v>7.2229999999999999</c:v>
                </c:pt>
                <c:pt idx="11284">
                  <c:v>7.2270000000000003</c:v>
                </c:pt>
                <c:pt idx="11285">
                  <c:v>7.2270000000000003</c:v>
                </c:pt>
                <c:pt idx="11286">
                  <c:v>7.2270000000000003</c:v>
                </c:pt>
                <c:pt idx="11287">
                  <c:v>7.2270000000000003</c:v>
                </c:pt>
                <c:pt idx="11288">
                  <c:v>7.23</c:v>
                </c:pt>
                <c:pt idx="11289">
                  <c:v>7.2329999999999997</c:v>
                </c:pt>
                <c:pt idx="11290">
                  <c:v>7.234</c:v>
                </c:pt>
                <c:pt idx="11291">
                  <c:v>7.2350000000000003</c:v>
                </c:pt>
                <c:pt idx="11292">
                  <c:v>7.2350000000000003</c:v>
                </c:pt>
                <c:pt idx="11293">
                  <c:v>7.2350000000000003</c:v>
                </c:pt>
                <c:pt idx="11294">
                  <c:v>7.2350000000000003</c:v>
                </c:pt>
                <c:pt idx="11295">
                  <c:v>7.2359999999999998</c:v>
                </c:pt>
                <c:pt idx="11296">
                  <c:v>7.2380000000000004</c:v>
                </c:pt>
                <c:pt idx="11297">
                  <c:v>7.2380000000000004</c:v>
                </c:pt>
                <c:pt idx="11298">
                  <c:v>7.2380000000000004</c:v>
                </c:pt>
                <c:pt idx="11299">
                  <c:v>7.2389999999999999</c:v>
                </c:pt>
                <c:pt idx="11300">
                  <c:v>7.24</c:v>
                </c:pt>
                <c:pt idx="11301">
                  <c:v>7.2409999999999997</c:v>
                </c:pt>
                <c:pt idx="11302">
                  <c:v>7.242</c:v>
                </c:pt>
                <c:pt idx="11303">
                  <c:v>7.2430000000000003</c:v>
                </c:pt>
                <c:pt idx="11304">
                  <c:v>7.2450000000000001</c:v>
                </c:pt>
                <c:pt idx="11305">
                  <c:v>7.2450000000000001</c:v>
                </c:pt>
                <c:pt idx="11306">
                  <c:v>7.2450000000000001</c:v>
                </c:pt>
                <c:pt idx="11307">
                  <c:v>7.2450000000000001</c:v>
                </c:pt>
                <c:pt idx="11308">
                  <c:v>7.2460000000000004</c:v>
                </c:pt>
                <c:pt idx="11309">
                  <c:v>7.25</c:v>
                </c:pt>
                <c:pt idx="11310">
                  <c:v>7.25</c:v>
                </c:pt>
                <c:pt idx="11311">
                  <c:v>7.25</c:v>
                </c:pt>
                <c:pt idx="11312">
                  <c:v>7.25</c:v>
                </c:pt>
                <c:pt idx="11313">
                  <c:v>7.2560000000000002</c:v>
                </c:pt>
                <c:pt idx="11314">
                  <c:v>7.2560000000000002</c:v>
                </c:pt>
                <c:pt idx="11315">
                  <c:v>7.2560000000000002</c:v>
                </c:pt>
                <c:pt idx="11316">
                  <c:v>7.2560000000000002</c:v>
                </c:pt>
                <c:pt idx="11317">
                  <c:v>7.2560000000000002</c:v>
                </c:pt>
                <c:pt idx="11318">
                  <c:v>7.258</c:v>
                </c:pt>
                <c:pt idx="11319">
                  <c:v>7.2610000000000001</c:v>
                </c:pt>
                <c:pt idx="11320">
                  <c:v>7.2670000000000003</c:v>
                </c:pt>
                <c:pt idx="11321">
                  <c:v>7.2670000000000003</c:v>
                </c:pt>
                <c:pt idx="11322">
                  <c:v>7.2670000000000003</c:v>
                </c:pt>
                <c:pt idx="11323">
                  <c:v>7.2690000000000001</c:v>
                </c:pt>
                <c:pt idx="11324">
                  <c:v>7.27</c:v>
                </c:pt>
                <c:pt idx="11325">
                  <c:v>7.27</c:v>
                </c:pt>
                <c:pt idx="11326">
                  <c:v>7.27</c:v>
                </c:pt>
                <c:pt idx="11327">
                  <c:v>7.27</c:v>
                </c:pt>
                <c:pt idx="11328">
                  <c:v>7.2709999999999999</c:v>
                </c:pt>
                <c:pt idx="11329">
                  <c:v>7.2709999999999999</c:v>
                </c:pt>
                <c:pt idx="11330">
                  <c:v>7.2709999999999999</c:v>
                </c:pt>
                <c:pt idx="11331">
                  <c:v>7.2709999999999999</c:v>
                </c:pt>
                <c:pt idx="11332">
                  <c:v>7.274</c:v>
                </c:pt>
                <c:pt idx="11333">
                  <c:v>7.2770000000000001</c:v>
                </c:pt>
                <c:pt idx="11334">
                  <c:v>7.2779999999999996</c:v>
                </c:pt>
                <c:pt idx="11335">
                  <c:v>7.2779999999999996</c:v>
                </c:pt>
                <c:pt idx="11336">
                  <c:v>7.2779999999999996</c:v>
                </c:pt>
                <c:pt idx="11337">
                  <c:v>7.28</c:v>
                </c:pt>
                <c:pt idx="11338">
                  <c:v>7.2830000000000004</c:v>
                </c:pt>
                <c:pt idx="11339">
                  <c:v>7.2839999999999998</c:v>
                </c:pt>
                <c:pt idx="11340">
                  <c:v>7.2889999999999997</c:v>
                </c:pt>
                <c:pt idx="11341">
                  <c:v>7.2889999999999997</c:v>
                </c:pt>
                <c:pt idx="11342">
                  <c:v>7.2889999999999997</c:v>
                </c:pt>
                <c:pt idx="11343">
                  <c:v>7.29</c:v>
                </c:pt>
                <c:pt idx="11344">
                  <c:v>7.2930000000000001</c:v>
                </c:pt>
                <c:pt idx="11345">
                  <c:v>7.3</c:v>
                </c:pt>
                <c:pt idx="11346">
                  <c:v>7.3</c:v>
                </c:pt>
                <c:pt idx="11347">
                  <c:v>7.3</c:v>
                </c:pt>
                <c:pt idx="11348">
                  <c:v>7.3</c:v>
                </c:pt>
                <c:pt idx="11349">
                  <c:v>7.3</c:v>
                </c:pt>
                <c:pt idx="11350">
                  <c:v>7.3</c:v>
                </c:pt>
                <c:pt idx="11351">
                  <c:v>7.3</c:v>
                </c:pt>
                <c:pt idx="11352">
                  <c:v>7.3</c:v>
                </c:pt>
                <c:pt idx="11353">
                  <c:v>7.3010000000000002</c:v>
                </c:pt>
                <c:pt idx="11354">
                  <c:v>7.3010000000000002</c:v>
                </c:pt>
                <c:pt idx="11355">
                  <c:v>7.3010000000000002</c:v>
                </c:pt>
                <c:pt idx="11356">
                  <c:v>7.3029999999999999</c:v>
                </c:pt>
                <c:pt idx="11357">
                  <c:v>7.3029999999999999</c:v>
                </c:pt>
                <c:pt idx="11358">
                  <c:v>7.306</c:v>
                </c:pt>
                <c:pt idx="11359">
                  <c:v>7.3070000000000004</c:v>
                </c:pt>
                <c:pt idx="11360">
                  <c:v>7.3109999999999999</c:v>
                </c:pt>
                <c:pt idx="11361">
                  <c:v>7.3109999999999999</c:v>
                </c:pt>
                <c:pt idx="11362">
                  <c:v>7.3109999999999999</c:v>
                </c:pt>
                <c:pt idx="11363">
                  <c:v>7.3120000000000003</c:v>
                </c:pt>
                <c:pt idx="11364">
                  <c:v>7.3120000000000003</c:v>
                </c:pt>
                <c:pt idx="11365">
                  <c:v>7.3120000000000003</c:v>
                </c:pt>
                <c:pt idx="11366">
                  <c:v>7.3129999999999997</c:v>
                </c:pt>
                <c:pt idx="11367">
                  <c:v>7.3140000000000001</c:v>
                </c:pt>
                <c:pt idx="11368">
                  <c:v>7.3140000000000001</c:v>
                </c:pt>
                <c:pt idx="11369">
                  <c:v>7.3150000000000004</c:v>
                </c:pt>
                <c:pt idx="11370">
                  <c:v>7.3179999999999996</c:v>
                </c:pt>
                <c:pt idx="11371">
                  <c:v>7.3179999999999996</c:v>
                </c:pt>
                <c:pt idx="11372">
                  <c:v>7.3230000000000004</c:v>
                </c:pt>
                <c:pt idx="11373">
                  <c:v>7.3230000000000004</c:v>
                </c:pt>
                <c:pt idx="11374">
                  <c:v>7.3230000000000004</c:v>
                </c:pt>
                <c:pt idx="11375">
                  <c:v>7.3230000000000004</c:v>
                </c:pt>
                <c:pt idx="11376">
                  <c:v>7.3230000000000004</c:v>
                </c:pt>
                <c:pt idx="11377">
                  <c:v>7.3230000000000004</c:v>
                </c:pt>
                <c:pt idx="11378">
                  <c:v>7.3230000000000004</c:v>
                </c:pt>
                <c:pt idx="11379">
                  <c:v>7.3230000000000004</c:v>
                </c:pt>
                <c:pt idx="11380">
                  <c:v>7.3230000000000004</c:v>
                </c:pt>
                <c:pt idx="11381">
                  <c:v>7.3230000000000004</c:v>
                </c:pt>
                <c:pt idx="11382">
                  <c:v>7.3230000000000004</c:v>
                </c:pt>
                <c:pt idx="11383">
                  <c:v>7.3239999999999998</c:v>
                </c:pt>
                <c:pt idx="11384">
                  <c:v>7.3250000000000002</c:v>
                </c:pt>
                <c:pt idx="11385">
                  <c:v>7.3250000000000002</c:v>
                </c:pt>
                <c:pt idx="11386">
                  <c:v>7.3250000000000002</c:v>
                </c:pt>
                <c:pt idx="11387">
                  <c:v>7.3250000000000002</c:v>
                </c:pt>
                <c:pt idx="11388">
                  <c:v>7.3250000000000002</c:v>
                </c:pt>
                <c:pt idx="11389">
                  <c:v>7.3250000000000002</c:v>
                </c:pt>
                <c:pt idx="11390">
                  <c:v>7.3259999999999996</c:v>
                </c:pt>
                <c:pt idx="11391">
                  <c:v>7.3339999999999996</c:v>
                </c:pt>
                <c:pt idx="11392">
                  <c:v>7.3339999999999996</c:v>
                </c:pt>
                <c:pt idx="11393">
                  <c:v>7.3339999999999996</c:v>
                </c:pt>
                <c:pt idx="11394">
                  <c:v>7.335</c:v>
                </c:pt>
                <c:pt idx="11395">
                  <c:v>7.3360000000000003</c:v>
                </c:pt>
                <c:pt idx="11396">
                  <c:v>7.3360000000000003</c:v>
                </c:pt>
                <c:pt idx="11397">
                  <c:v>7.3360000000000003</c:v>
                </c:pt>
                <c:pt idx="11398">
                  <c:v>7.3360000000000003</c:v>
                </c:pt>
                <c:pt idx="11399">
                  <c:v>7.3369999999999997</c:v>
                </c:pt>
                <c:pt idx="11400">
                  <c:v>7.3449999999999998</c:v>
                </c:pt>
                <c:pt idx="11401">
                  <c:v>7.3449999999999998</c:v>
                </c:pt>
                <c:pt idx="11402">
                  <c:v>7.3449999999999998</c:v>
                </c:pt>
                <c:pt idx="11403">
                  <c:v>7.3449999999999998</c:v>
                </c:pt>
                <c:pt idx="11404">
                  <c:v>7.3449999999999998</c:v>
                </c:pt>
                <c:pt idx="11405">
                  <c:v>7.3449999999999998</c:v>
                </c:pt>
                <c:pt idx="11406">
                  <c:v>7.3460000000000001</c:v>
                </c:pt>
                <c:pt idx="11407">
                  <c:v>7.3460000000000001</c:v>
                </c:pt>
                <c:pt idx="11408">
                  <c:v>7.3470000000000004</c:v>
                </c:pt>
                <c:pt idx="11409">
                  <c:v>7.3470000000000004</c:v>
                </c:pt>
                <c:pt idx="11410">
                  <c:v>7.3540000000000001</c:v>
                </c:pt>
                <c:pt idx="11411">
                  <c:v>7.3559999999999999</c:v>
                </c:pt>
                <c:pt idx="11412">
                  <c:v>7.3570000000000002</c:v>
                </c:pt>
                <c:pt idx="11413">
                  <c:v>7.3570000000000002</c:v>
                </c:pt>
                <c:pt idx="11414">
                  <c:v>7.3570000000000002</c:v>
                </c:pt>
                <c:pt idx="11415">
                  <c:v>7.3579999999999997</c:v>
                </c:pt>
                <c:pt idx="11416">
                  <c:v>7.3579999999999997</c:v>
                </c:pt>
                <c:pt idx="11417">
                  <c:v>7.3579999999999997</c:v>
                </c:pt>
                <c:pt idx="11418">
                  <c:v>7.36</c:v>
                </c:pt>
                <c:pt idx="11419">
                  <c:v>7.36</c:v>
                </c:pt>
                <c:pt idx="11420">
                  <c:v>7.3609999999999998</c:v>
                </c:pt>
                <c:pt idx="11421">
                  <c:v>7.3630000000000004</c:v>
                </c:pt>
                <c:pt idx="11422">
                  <c:v>7.3639999999999999</c:v>
                </c:pt>
                <c:pt idx="11423">
                  <c:v>7.3659999999999997</c:v>
                </c:pt>
                <c:pt idx="11424">
                  <c:v>7.3680000000000003</c:v>
                </c:pt>
                <c:pt idx="11425">
                  <c:v>7.3680000000000003</c:v>
                </c:pt>
                <c:pt idx="11426">
                  <c:v>7.3689999999999998</c:v>
                </c:pt>
                <c:pt idx="11427">
                  <c:v>7.37</c:v>
                </c:pt>
                <c:pt idx="11428">
                  <c:v>7.37</c:v>
                </c:pt>
                <c:pt idx="11429">
                  <c:v>7.3739999999999997</c:v>
                </c:pt>
                <c:pt idx="11430">
                  <c:v>7.3769999999999998</c:v>
                </c:pt>
                <c:pt idx="11431">
                  <c:v>7.3789999999999996</c:v>
                </c:pt>
                <c:pt idx="11432">
                  <c:v>7.3789999999999996</c:v>
                </c:pt>
                <c:pt idx="11433">
                  <c:v>7.38</c:v>
                </c:pt>
                <c:pt idx="11434">
                  <c:v>7.38</c:v>
                </c:pt>
                <c:pt idx="11435">
                  <c:v>7.39</c:v>
                </c:pt>
                <c:pt idx="11436">
                  <c:v>7.39</c:v>
                </c:pt>
                <c:pt idx="11437">
                  <c:v>7.39</c:v>
                </c:pt>
                <c:pt idx="11438">
                  <c:v>7.39</c:v>
                </c:pt>
                <c:pt idx="11439">
                  <c:v>7.39</c:v>
                </c:pt>
                <c:pt idx="11440">
                  <c:v>7.39</c:v>
                </c:pt>
                <c:pt idx="11441">
                  <c:v>7.39</c:v>
                </c:pt>
                <c:pt idx="11442">
                  <c:v>7.39</c:v>
                </c:pt>
                <c:pt idx="11443">
                  <c:v>7.39</c:v>
                </c:pt>
                <c:pt idx="11444">
                  <c:v>7.391</c:v>
                </c:pt>
                <c:pt idx="11445">
                  <c:v>7.4009999999999998</c:v>
                </c:pt>
                <c:pt idx="11446">
                  <c:v>7.4009999999999998</c:v>
                </c:pt>
                <c:pt idx="11447">
                  <c:v>7.4009999999999998</c:v>
                </c:pt>
                <c:pt idx="11448">
                  <c:v>7.4009999999999998</c:v>
                </c:pt>
                <c:pt idx="11449">
                  <c:v>7.4009999999999998</c:v>
                </c:pt>
                <c:pt idx="11450">
                  <c:v>7.4009999999999998</c:v>
                </c:pt>
                <c:pt idx="11451">
                  <c:v>7.4009999999999998</c:v>
                </c:pt>
                <c:pt idx="11452">
                  <c:v>7.4009999999999998</c:v>
                </c:pt>
                <c:pt idx="11453">
                  <c:v>7.4020000000000001</c:v>
                </c:pt>
                <c:pt idx="11454">
                  <c:v>7.4020000000000001</c:v>
                </c:pt>
                <c:pt idx="11455">
                  <c:v>7.4020000000000001</c:v>
                </c:pt>
                <c:pt idx="11456">
                  <c:v>7.4020000000000001</c:v>
                </c:pt>
                <c:pt idx="11457">
                  <c:v>7.4020000000000001</c:v>
                </c:pt>
                <c:pt idx="11458">
                  <c:v>7.407</c:v>
                </c:pt>
                <c:pt idx="11459">
                  <c:v>7.4119999999999999</c:v>
                </c:pt>
                <c:pt idx="11460">
                  <c:v>7.4130000000000003</c:v>
                </c:pt>
                <c:pt idx="11461">
                  <c:v>7.4130000000000003</c:v>
                </c:pt>
                <c:pt idx="11462">
                  <c:v>7.4219999999999997</c:v>
                </c:pt>
                <c:pt idx="11463">
                  <c:v>7.4219999999999997</c:v>
                </c:pt>
                <c:pt idx="11464">
                  <c:v>7.423</c:v>
                </c:pt>
                <c:pt idx="11465">
                  <c:v>7.423</c:v>
                </c:pt>
                <c:pt idx="11466">
                  <c:v>7.423</c:v>
                </c:pt>
                <c:pt idx="11467">
                  <c:v>7.4249999999999998</c:v>
                </c:pt>
                <c:pt idx="11468">
                  <c:v>7.4320000000000004</c:v>
                </c:pt>
                <c:pt idx="11469">
                  <c:v>7.4329999999999998</c:v>
                </c:pt>
                <c:pt idx="11470">
                  <c:v>7.4340000000000002</c:v>
                </c:pt>
                <c:pt idx="11471">
                  <c:v>7.4349999999999996</c:v>
                </c:pt>
                <c:pt idx="11472">
                  <c:v>7.4349999999999996</c:v>
                </c:pt>
                <c:pt idx="11473">
                  <c:v>7.4349999999999996</c:v>
                </c:pt>
                <c:pt idx="11474">
                  <c:v>7.4349999999999996</c:v>
                </c:pt>
                <c:pt idx="11475">
                  <c:v>7.4359999999999999</c:v>
                </c:pt>
                <c:pt idx="11476">
                  <c:v>7.4359999999999999</c:v>
                </c:pt>
                <c:pt idx="11477">
                  <c:v>7.4359999999999999</c:v>
                </c:pt>
                <c:pt idx="11478">
                  <c:v>7.4370000000000003</c:v>
                </c:pt>
                <c:pt idx="11479">
                  <c:v>7.444</c:v>
                </c:pt>
                <c:pt idx="11480">
                  <c:v>7.444</c:v>
                </c:pt>
                <c:pt idx="11481">
                  <c:v>7.4459999999999997</c:v>
                </c:pt>
                <c:pt idx="11482">
                  <c:v>7.4459999999999997</c:v>
                </c:pt>
                <c:pt idx="11483">
                  <c:v>7.4470000000000001</c:v>
                </c:pt>
                <c:pt idx="11484">
                  <c:v>7.4470000000000001</c:v>
                </c:pt>
                <c:pt idx="11485">
                  <c:v>7.4470000000000001</c:v>
                </c:pt>
                <c:pt idx="11486">
                  <c:v>7.4470000000000001</c:v>
                </c:pt>
                <c:pt idx="11487">
                  <c:v>7.4470000000000001</c:v>
                </c:pt>
                <c:pt idx="11488">
                  <c:v>7.4470000000000001</c:v>
                </c:pt>
                <c:pt idx="11489">
                  <c:v>7.4569999999999999</c:v>
                </c:pt>
                <c:pt idx="11490">
                  <c:v>7.4569999999999999</c:v>
                </c:pt>
                <c:pt idx="11491">
                  <c:v>7.4569999999999999</c:v>
                </c:pt>
                <c:pt idx="11492">
                  <c:v>7.4569999999999999</c:v>
                </c:pt>
                <c:pt idx="11493">
                  <c:v>7.4569999999999999</c:v>
                </c:pt>
                <c:pt idx="11494">
                  <c:v>7.4569999999999999</c:v>
                </c:pt>
                <c:pt idx="11495">
                  <c:v>7.4569999999999999</c:v>
                </c:pt>
                <c:pt idx="11496">
                  <c:v>7.4580000000000002</c:v>
                </c:pt>
                <c:pt idx="11497">
                  <c:v>7.4580000000000002</c:v>
                </c:pt>
                <c:pt idx="11498">
                  <c:v>7.4580000000000002</c:v>
                </c:pt>
                <c:pt idx="11499">
                  <c:v>7.4580000000000002</c:v>
                </c:pt>
                <c:pt idx="11500">
                  <c:v>7.4610000000000003</c:v>
                </c:pt>
                <c:pt idx="11501">
                  <c:v>7.4660000000000002</c:v>
                </c:pt>
                <c:pt idx="11502">
                  <c:v>7.4660000000000002</c:v>
                </c:pt>
                <c:pt idx="11503">
                  <c:v>7.4660000000000002</c:v>
                </c:pt>
                <c:pt idx="11504">
                  <c:v>7.4660000000000002</c:v>
                </c:pt>
                <c:pt idx="11505">
                  <c:v>7.4660000000000002</c:v>
                </c:pt>
                <c:pt idx="11506">
                  <c:v>7.4669999999999996</c:v>
                </c:pt>
                <c:pt idx="11507">
                  <c:v>7.4669999999999996</c:v>
                </c:pt>
                <c:pt idx="11508">
                  <c:v>7.468</c:v>
                </c:pt>
                <c:pt idx="11509">
                  <c:v>7.4690000000000003</c:v>
                </c:pt>
                <c:pt idx="11510">
                  <c:v>7.4690000000000003</c:v>
                </c:pt>
                <c:pt idx="11511">
                  <c:v>7.4690000000000003</c:v>
                </c:pt>
                <c:pt idx="11512">
                  <c:v>7.4690000000000003</c:v>
                </c:pt>
                <c:pt idx="11513">
                  <c:v>7.4690000000000003</c:v>
                </c:pt>
                <c:pt idx="11514">
                  <c:v>7.4790000000000001</c:v>
                </c:pt>
                <c:pt idx="11515">
                  <c:v>7.4809999999999999</c:v>
                </c:pt>
                <c:pt idx="11516">
                  <c:v>7.4809999999999999</c:v>
                </c:pt>
                <c:pt idx="11517">
                  <c:v>7.4809999999999999</c:v>
                </c:pt>
                <c:pt idx="11518">
                  <c:v>7.484</c:v>
                </c:pt>
                <c:pt idx="11519">
                  <c:v>7.4880000000000004</c:v>
                </c:pt>
                <c:pt idx="11520">
                  <c:v>7.4909999999999997</c:v>
                </c:pt>
                <c:pt idx="11521">
                  <c:v>7.4989999999999997</c:v>
                </c:pt>
                <c:pt idx="11522">
                  <c:v>7.5019999999999998</c:v>
                </c:pt>
                <c:pt idx="11523">
                  <c:v>7.5090000000000003</c:v>
                </c:pt>
                <c:pt idx="11524">
                  <c:v>7.51</c:v>
                </c:pt>
                <c:pt idx="11525">
                  <c:v>7.51</c:v>
                </c:pt>
                <c:pt idx="11526">
                  <c:v>7.5110000000000001</c:v>
                </c:pt>
                <c:pt idx="11527">
                  <c:v>7.5110000000000001</c:v>
                </c:pt>
                <c:pt idx="11528">
                  <c:v>7.5140000000000002</c:v>
                </c:pt>
                <c:pt idx="11529">
                  <c:v>7.5149999999999997</c:v>
                </c:pt>
                <c:pt idx="11530">
                  <c:v>7.5190000000000001</c:v>
                </c:pt>
                <c:pt idx="11531">
                  <c:v>7.5209999999999999</c:v>
                </c:pt>
                <c:pt idx="11532">
                  <c:v>7.5209999999999999</c:v>
                </c:pt>
                <c:pt idx="11533">
                  <c:v>7.5209999999999999</c:v>
                </c:pt>
                <c:pt idx="11534">
                  <c:v>7.5220000000000002</c:v>
                </c:pt>
                <c:pt idx="11535">
                  <c:v>7.5220000000000002</c:v>
                </c:pt>
                <c:pt idx="11536">
                  <c:v>7.5220000000000002</c:v>
                </c:pt>
                <c:pt idx="11537">
                  <c:v>7.5250000000000004</c:v>
                </c:pt>
                <c:pt idx="11538">
                  <c:v>7.5250000000000004</c:v>
                </c:pt>
                <c:pt idx="11539">
                  <c:v>7.5250000000000004</c:v>
                </c:pt>
                <c:pt idx="11540">
                  <c:v>7.5250000000000004</c:v>
                </c:pt>
                <c:pt idx="11541">
                  <c:v>7.5259999999999998</c:v>
                </c:pt>
                <c:pt idx="11542">
                  <c:v>7.5259999999999998</c:v>
                </c:pt>
                <c:pt idx="11543">
                  <c:v>7.5309999999999997</c:v>
                </c:pt>
                <c:pt idx="11544">
                  <c:v>7.532</c:v>
                </c:pt>
                <c:pt idx="11545">
                  <c:v>7.532</c:v>
                </c:pt>
                <c:pt idx="11546">
                  <c:v>7.5330000000000004</c:v>
                </c:pt>
                <c:pt idx="11547">
                  <c:v>7.5330000000000004</c:v>
                </c:pt>
                <c:pt idx="11548">
                  <c:v>7.5330000000000004</c:v>
                </c:pt>
                <c:pt idx="11549">
                  <c:v>7.5330000000000004</c:v>
                </c:pt>
                <c:pt idx="11550">
                  <c:v>7.5369999999999999</c:v>
                </c:pt>
                <c:pt idx="11551">
                  <c:v>7.5369999999999999</c:v>
                </c:pt>
                <c:pt idx="11552">
                  <c:v>7.5369999999999999</c:v>
                </c:pt>
                <c:pt idx="11553">
                  <c:v>7.5369999999999999</c:v>
                </c:pt>
                <c:pt idx="11554">
                  <c:v>7.5369999999999999</c:v>
                </c:pt>
                <c:pt idx="11555">
                  <c:v>7.5369999999999999</c:v>
                </c:pt>
                <c:pt idx="11556">
                  <c:v>7.5369999999999999</c:v>
                </c:pt>
                <c:pt idx="11557">
                  <c:v>7.5389999999999997</c:v>
                </c:pt>
                <c:pt idx="11558">
                  <c:v>7.5439999999999996</c:v>
                </c:pt>
                <c:pt idx="11559">
                  <c:v>7.548</c:v>
                </c:pt>
                <c:pt idx="11560">
                  <c:v>7.5540000000000003</c:v>
                </c:pt>
                <c:pt idx="11561">
                  <c:v>7.5540000000000003</c:v>
                </c:pt>
                <c:pt idx="11562">
                  <c:v>7.5540000000000003</c:v>
                </c:pt>
                <c:pt idx="11563">
                  <c:v>7.556</c:v>
                </c:pt>
                <c:pt idx="11564">
                  <c:v>7.5570000000000004</c:v>
                </c:pt>
                <c:pt idx="11565">
                  <c:v>7.5590000000000002</c:v>
                </c:pt>
                <c:pt idx="11566">
                  <c:v>7.5590000000000002</c:v>
                </c:pt>
                <c:pt idx="11567">
                  <c:v>7.5620000000000003</c:v>
                </c:pt>
                <c:pt idx="11568">
                  <c:v>7.5650000000000004</c:v>
                </c:pt>
                <c:pt idx="11569">
                  <c:v>7.5670000000000002</c:v>
                </c:pt>
                <c:pt idx="11570">
                  <c:v>7.5679999999999996</c:v>
                </c:pt>
                <c:pt idx="11571">
                  <c:v>7.5679999999999996</c:v>
                </c:pt>
                <c:pt idx="11572">
                  <c:v>7.569</c:v>
                </c:pt>
                <c:pt idx="11573">
                  <c:v>7.57</c:v>
                </c:pt>
                <c:pt idx="11574">
                  <c:v>7.57</c:v>
                </c:pt>
                <c:pt idx="11575">
                  <c:v>7.57</c:v>
                </c:pt>
                <c:pt idx="11576">
                  <c:v>7.5709999999999997</c:v>
                </c:pt>
                <c:pt idx="11577">
                  <c:v>7.5709999999999997</c:v>
                </c:pt>
                <c:pt idx="11578">
                  <c:v>7.5759999999999996</c:v>
                </c:pt>
                <c:pt idx="11579">
                  <c:v>7.5780000000000003</c:v>
                </c:pt>
                <c:pt idx="11580">
                  <c:v>7.5819999999999999</c:v>
                </c:pt>
                <c:pt idx="11581">
                  <c:v>7.5819999999999999</c:v>
                </c:pt>
                <c:pt idx="11582">
                  <c:v>7.5839999999999996</c:v>
                </c:pt>
                <c:pt idx="11583">
                  <c:v>7.5910000000000002</c:v>
                </c:pt>
                <c:pt idx="11584">
                  <c:v>7.593</c:v>
                </c:pt>
                <c:pt idx="11585">
                  <c:v>7.593</c:v>
                </c:pt>
                <c:pt idx="11586">
                  <c:v>7.593</c:v>
                </c:pt>
                <c:pt idx="11587">
                  <c:v>7.593</c:v>
                </c:pt>
                <c:pt idx="11588">
                  <c:v>7.593</c:v>
                </c:pt>
                <c:pt idx="11589">
                  <c:v>7.593</c:v>
                </c:pt>
                <c:pt idx="11590">
                  <c:v>7.593</c:v>
                </c:pt>
                <c:pt idx="11591">
                  <c:v>7.5940000000000003</c:v>
                </c:pt>
                <c:pt idx="11592">
                  <c:v>7.5940000000000003</c:v>
                </c:pt>
                <c:pt idx="11593">
                  <c:v>7.5940000000000003</c:v>
                </c:pt>
                <c:pt idx="11594">
                  <c:v>7.5949999999999998</c:v>
                </c:pt>
                <c:pt idx="11595">
                  <c:v>7.5970000000000004</c:v>
                </c:pt>
                <c:pt idx="11596">
                  <c:v>7.5979999999999999</c:v>
                </c:pt>
                <c:pt idx="11597">
                  <c:v>7.5979999999999999</c:v>
                </c:pt>
                <c:pt idx="11598">
                  <c:v>7.5979999999999999</c:v>
                </c:pt>
                <c:pt idx="11599">
                  <c:v>7.5979999999999999</c:v>
                </c:pt>
                <c:pt idx="11600">
                  <c:v>7.5979999999999999</c:v>
                </c:pt>
                <c:pt idx="11601">
                  <c:v>7.5990000000000002</c:v>
                </c:pt>
                <c:pt idx="11602">
                  <c:v>7.6</c:v>
                </c:pt>
                <c:pt idx="11603">
                  <c:v>7.601</c:v>
                </c:pt>
                <c:pt idx="11604">
                  <c:v>7.6040000000000001</c:v>
                </c:pt>
                <c:pt idx="11605">
                  <c:v>7.6040000000000001</c:v>
                </c:pt>
                <c:pt idx="11606">
                  <c:v>7.6050000000000004</c:v>
                </c:pt>
                <c:pt idx="11607">
                  <c:v>7.6050000000000004</c:v>
                </c:pt>
                <c:pt idx="11608">
                  <c:v>7.609</c:v>
                </c:pt>
                <c:pt idx="11609">
                  <c:v>7.609</c:v>
                </c:pt>
                <c:pt idx="11610">
                  <c:v>7.609</c:v>
                </c:pt>
                <c:pt idx="11611">
                  <c:v>7.609</c:v>
                </c:pt>
                <c:pt idx="11612">
                  <c:v>7.61</c:v>
                </c:pt>
                <c:pt idx="11613">
                  <c:v>7.6109999999999998</c:v>
                </c:pt>
                <c:pt idx="11614">
                  <c:v>7.6150000000000002</c:v>
                </c:pt>
                <c:pt idx="11615">
                  <c:v>7.6159999999999997</c:v>
                </c:pt>
                <c:pt idx="11616">
                  <c:v>7.62</c:v>
                </c:pt>
                <c:pt idx="11617">
                  <c:v>7.6269999999999998</c:v>
                </c:pt>
                <c:pt idx="11618">
                  <c:v>7.6269999999999998</c:v>
                </c:pt>
                <c:pt idx="11619">
                  <c:v>7.6269999999999998</c:v>
                </c:pt>
                <c:pt idx="11620">
                  <c:v>7.6280000000000001</c:v>
                </c:pt>
                <c:pt idx="11621">
                  <c:v>7.6310000000000002</c:v>
                </c:pt>
                <c:pt idx="11622">
                  <c:v>7.6390000000000002</c:v>
                </c:pt>
                <c:pt idx="11623">
                  <c:v>7.6420000000000003</c:v>
                </c:pt>
                <c:pt idx="11624">
                  <c:v>7.6420000000000003</c:v>
                </c:pt>
                <c:pt idx="11625">
                  <c:v>7.65</c:v>
                </c:pt>
                <c:pt idx="11626">
                  <c:v>7.65</c:v>
                </c:pt>
                <c:pt idx="11627">
                  <c:v>7.6509999999999998</c:v>
                </c:pt>
                <c:pt idx="11628">
                  <c:v>7.6529999999999996</c:v>
                </c:pt>
                <c:pt idx="11629">
                  <c:v>7.6529999999999996</c:v>
                </c:pt>
                <c:pt idx="11630">
                  <c:v>7.657</c:v>
                </c:pt>
                <c:pt idx="11631">
                  <c:v>7.6609999999999996</c:v>
                </c:pt>
                <c:pt idx="11632">
                  <c:v>7.6609999999999996</c:v>
                </c:pt>
                <c:pt idx="11633">
                  <c:v>7.6609999999999996</c:v>
                </c:pt>
                <c:pt idx="11634">
                  <c:v>7.6609999999999996</c:v>
                </c:pt>
                <c:pt idx="11635">
                  <c:v>7.6609999999999996</c:v>
                </c:pt>
                <c:pt idx="11636">
                  <c:v>7.6609999999999996</c:v>
                </c:pt>
                <c:pt idx="11637">
                  <c:v>7.6609999999999996</c:v>
                </c:pt>
                <c:pt idx="11638">
                  <c:v>7.6639999999999997</c:v>
                </c:pt>
                <c:pt idx="11639">
                  <c:v>7.6639999999999997</c:v>
                </c:pt>
                <c:pt idx="11640">
                  <c:v>7.6639999999999997</c:v>
                </c:pt>
                <c:pt idx="11641">
                  <c:v>7.6639999999999997</c:v>
                </c:pt>
                <c:pt idx="11642">
                  <c:v>7.6639999999999997</c:v>
                </c:pt>
                <c:pt idx="11643">
                  <c:v>7.6639999999999997</c:v>
                </c:pt>
                <c:pt idx="11644">
                  <c:v>7.673</c:v>
                </c:pt>
                <c:pt idx="11645">
                  <c:v>7.673</c:v>
                </c:pt>
                <c:pt idx="11646">
                  <c:v>7.6740000000000004</c:v>
                </c:pt>
                <c:pt idx="11647">
                  <c:v>7.6749999999999998</c:v>
                </c:pt>
                <c:pt idx="11648">
                  <c:v>7.6760000000000002</c:v>
                </c:pt>
                <c:pt idx="11649">
                  <c:v>7.6760000000000002</c:v>
                </c:pt>
                <c:pt idx="11650">
                  <c:v>7.6760000000000002</c:v>
                </c:pt>
                <c:pt idx="11651">
                  <c:v>7.6790000000000003</c:v>
                </c:pt>
                <c:pt idx="11652">
                  <c:v>7.6790000000000003</c:v>
                </c:pt>
                <c:pt idx="11653">
                  <c:v>7.6840000000000002</c:v>
                </c:pt>
                <c:pt idx="11654">
                  <c:v>7.6840000000000002</c:v>
                </c:pt>
                <c:pt idx="11655">
                  <c:v>7.6849999999999996</c:v>
                </c:pt>
                <c:pt idx="11656">
                  <c:v>7.6849999999999996</c:v>
                </c:pt>
                <c:pt idx="11657">
                  <c:v>7.6859999999999999</c:v>
                </c:pt>
                <c:pt idx="11658">
                  <c:v>7.6859999999999999</c:v>
                </c:pt>
                <c:pt idx="11659">
                  <c:v>7.6870000000000003</c:v>
                </c:pt>
                <c:pt idx="11660">
                  <c:v>7.6870000000000003</c:v>
                </c:pt>
                <c:pt idx="11661">
                  <c:v>7.6879999999999997</c:v>
                </c:pt>
                <c:pt idx="11662">
                  <c:v>7.69</c:v>
                </c:pt>
                <c:pt idx="11663">
                  <c:v>7.6959999999999997</c:v>
                </c:pt>
                <c:pt idx="11664">
                  <c:v>7.6959999999999997</c:v>
                </c:pt>
                <c:pt idx="11665">
                  <c:v>7.6970000000000001</c:v>
                </c:pt>
                <c:pt idx="11666">
                  <c:v>7.6970000000000001</c:v>
                </c:pt>
                <c:pt idx="11667">
                  <c:v>7.6970000000000001</c:v>
                </c:pt>
                <c:pt idx="11668">
                  <c:v>7.6970000000000001</c:v>
                </c:pt>
                <c:pt idx="11669">
                  <c:v>7.6980000000000004</c:v>
                </c:pt>
                <c:pt idx="11670">
                  <c:v>7.7</c:v>
                </c:pt>
                <c:pt idx="11671">
                  <c:v>7.7069999999999999</c:v>
                </c:pt>
                <c:pt idx="11672">
                  <c:v>7.7069999999999999</c:v>
                </c:pt>
                <c:pt idx="11673">
                  <c:v>7.7069999999999999</c:v>
                </c:pt>
                <c:pt idx="11674">
                  <c:v>7.7069999999999999</c:v>
                </c:pt>
                <c:pt idx="11675">
                  <c:v>7.7080000000000002</c:v>
                </c:pt>
                <c:pt idx="11676">
                  <c:v>7.7089999999999996</c:v>
                </c:pt>
                <c:pt idx="11677">
                  <c:v>7.7110000000000003</c:v>
                </c:pt>
                <c:pt idx="11678">
                  <c:v>7.7140000000000004</c:v>
                </c:pt>
                <c:pt idx="11679">
                  <c:v>7.7190000000000003</c:v>
                </c:pt>
                <c:pt idx="11680">
                  <c:v>7.7190000000000003</c:v>
                </c:pt>
                <c:pt idx="11681">
                  <c:v>7.72</c:v>
                </c:pt>
                <c:pt idx="11682">
                  <c:v>7.7220000000000004</c:v>
                </c:pt>
                <c:pt idx="11683">
                  <c:v>7.7290000000000001</c:v>
                </c:pt>
                <c:pt idx="11684">
                  <c:v>7.7290000000000001</c:v>
                </c:pt>
                <c:pt idx="11685">
                  <c:v>7.7290000000000001</c:v>
                </c:pt>
                <c:pt idx="11686">
                  <c:v>7.73</c:v>
                </c:pt>
                <c:pt idx="11687">
                  <c:v>7.73</c:v>
                </c:pt>
                <c:pt idx="11688">
                  <c:v>7.73</c:v>
                </c:pt>
                <c:pt idx="11689">
                  <c:v>7.7309999999999999</c:v>
                </c:pt>
                <c:pt idx="11690">
                  <c:v>7.7309999999999999</c:v>
                </c:pt>
                <c:pt idx="11691">
                  <c:v>7.7329999999999997</c:v>
                </c:pt>
                <c:pt idx="11692">
                  <c:v>7.7350000000000003</c:v>
                </c:pt>
                <c:pt idx="11693">
                  <c:v>7.7409999999999997</c:v>
                </c:pt>
                <c:pt idx="11694">
                  <c:v>7.7409999999999997</c:v>
                </c:pt>
                <c:pt idx="11695">
                  <c:v>7.742</c:v>
                </c:pt>
                <c:pt idx="11696">
                  <c:v>7.742</c:v>
                </c:pt>
                <c:pt idx="11697">
                  <c:v>7.742</c:v>
                </c:pt>
                <c:pt idx="11698">
                  <c:v>7.742</c:v>
                </c:pt>
                <c:pt idx="11699">
                  <c:v>7.742</c:v>
                </c:pt>
                <c:pt idx="11700">
                  <c:v>7.7430000000000003</c:v>
                </c:pt>
                <c:pt idx="11701">
                  <c:v>7.7430000000000003</c:v>
                </c:pt>
                <c:pt idx="11702">
                  <c:v>7.7469999999999999</c:v>
                </c:pt>
                <c:pt idx="11703">
                  <c:v>7.7469999999999999</c:v>
                </c:pt>
                <c:pt idx="11704">
                  <c:v>7.7489999999999997</c:v>
                </c:pt>
                <c:pt idx="11705">
                  <c:v>7.7530000000000001</c:v>
                </c:pt>
                <c:pt idx="11706">
                  <c:v>7.7530000000000001</c:v>
                </c:pt>
                <c:pt idx="11707">
                  <c:v>7.7530000000000001</c:v>
                </c:pt>
                <c:pt idx="11708">
                  <c:v>7.7530000000000001</c:v>
                </c:pt>
                <c:pt idx="11709">
                  <c:v>7.7539999999999996</c:v>
                </c:pt>
                <c:pt idx="11710">
                  <c:v>7.758</c:v>
                </c:pt>
                <c:pt idx="11711">
                  <c:v>7.758</c:v>
                </c:pt>
                <c:pt idx="11712">
                  <c:v>7.7640000000000002</c:v>
                </c:pt>
                <c:pt idx="11713">
                  <c:v>7.7640000000000002</c:v>
                </c:pt>
                <c:pt idx="11714">
                  <c:v>7.7640000000000002</c:v>
                </c:pt>
                <c:pt idx="11715">
                  <c:v>7.7670000000000003</c:v>
                </c:pt>
                <c:pt idx="11716">
                  <c:v>7.7750000000000004</c:v>
                </c:pt>
                <c:pt idx="11717">
                  <c:v>7.7759999999999998</c:v>
                </c:pt>
                <c:pt idx="11718">
                  <c:v>7.7759999999999998</c:v>
                </c:pt>
                <c:pt idx="11719">
                  <c:v>7.7770000000000001</c:v>
                </c:pt>
                <c:pt idx="11720">
                  <c:v>7.7770000000000001</c:v>
                </c:pt>
                <c:pt idx="11721">
                  <c:v>7.7779999999999996</c:v>
                </c:pt>
                <c:pt idx="11722">
                  <c:v>7.78</c:v>
                </c:pt>
                <c:pt idx="11723">
                  <c:v>7.7859999999999996</c:v>
                </c:pt>
                <c:pt idx="11724">
                  <c:v>7.7859999999999996</c:v>
                </c:pt>
                <c:pt idx="11725">
                  <c:v>7.7859999999999996</c:v>
                </c:pt>
                <c:pt idx="11726">
                  <c:v>7.7869999999999999</c:v>
                </c:pt>
                <c:pt idx="11727">
                  <c:v>7.7869999999999999</c:v>
                </c:pt>
                <c:pt idx="11728">
                  <c:v>7.7869999999999999</c:v>
                </c:pt>
                <c:pt idx="11729">
                  <c:v>7.7869999999999999</c:v>
                </c:pt>
                <c:pt idx="11730">
                  <c:v>7.7880000000000003</c:v>
                </c:pt>
                <c:pt idx="11731">
                  <c:v>7.79</c:v>
                </c:pt>
                <c:pt idx="11732">
                  <c:v>7.7969999999999997</c:v>
                </c:pt>
                <c:pt idx="11733">
                  <c:v>7.7969999999999997</c:v>
                </c:pt>
                <c:pt idx="11734">
                  <c:v>7.7969999999999997</c:v>
                </c:pt>
                <c:pt idx="11735">
                  <c:v>7.798</c:v>
                </c:pt>
                <c:pt idx="11736">
                  <c:v>7.798</c:v>
                </c:pt>
                <c:pt idx="11737">
                  <c:v>7.798</c:v>
                </c:pt>
                <c:pt idx="11738">
                  <c:v>7.798</c:v>
                </c:pt>
                <c:pt idx="11739">
                  <c:v>7.798</c:v>
                </c:pt>
                <c:pt idx="11740">
                  <c:v>7.798</c:v>
                </c:pt>
                <c:pt idx="11741">
                  <c:v>7.798</c:v>
                </c:pt>
                <c:pt idx="11742">
                  <c:v>7.798</c:v>
                </c:pt>
                <c:pt idx="11743">
                  <c:v>7.798</c:v>
                </c:pt>
                <c:pt idx="11744">
                  <c:v>7.798</c:v>
                </c:pt>
                <c:pt idx="11745">
                  <c:v>7.798</c:v>
                </c:pt>
                <c:pt idx="11746">
                  <c:v>7.8</c:v>
                </c:pt>
                <c:pt idx="11747">
                  <c:v>7.8090000000000002</c:v>
                </c:pt>
                <c:pt idx="11748">
                  <c:v>7.8090000000000002</c:v>
                </c:pt>
                <c:pt idx="11749">
                  <c:v>7.8090000000000002</c:v>
                </c:pt>
                <c:pt idx="11750">
                  <c:v>7.8090000000000002</c:v>
                </c:pt>
                <c:pt idx="11751">
                  <c:v>7.8090000000000002</c:v>
                </c:pt>
                <c:pt idx="11752">
                  <c:v>7.81</c:v>
                </c:pt>
                <c:pt idx="11753">
                  <c:v>7.81</c:v>
                </c:pt>
                <c:pt idx="11754">
                  <c:v>7.8109999999999999</c:v>
                </c:pt>
                <c:pt idx="11755">
                  <c:v>7.8129999999999997</c:v>
                </c:pt>
                <c:pt idx="11756">
                  <c:v>7.8209999999999997</c:v>
                </c:pt>
                <c:pt idx="11757">
                  <c:v>7.8209999999999997</c:v>
                </c:pt>
                <c:pt idx="11758">
                  <c:v>7.8209999999999997</c:v>
                </c:pt>
                <c:pt idx="11759">
                  <c:v>7.8230000000000004</c:v>
                </c:pt>
                <c:pt idx="11760">
                  <c:v>7.8310000000000004</c:v>
                </c:pt>
                <c:pt idx="11761">
                  <c:v>7.8319999999999999</c:v>
                </c:pt>
                <c:pt idx="11762">
                  <c:v>7.8319999999999999</c:v>
                </c:pt>
                <c:pt idx="11763">
                  <c:v>7.8339999999999996</c:v>
                </c:pt>
                <c:pt idx="11764">
                  <c:v>7.8419999999999996</c:v>
                </c:pt>
                <c:pt idx="11765">
                  <c:v>7.8419999999999996</c:v>
                </c:pt>
                <c:pt idx="11766">
                  <c:v>7.8440000000000003</c:v>
                </c:pt>
                <c:pt idx="11767">
                  <c:v>7.8440000000000003</c:v>
                </c:pt>
                <c:pt idx="11768">
                  <c:v>7.8440000000000003</c:v>
                </c:pt>
                <c:pt idx="11769">
                  <c:v>7.8440000000000003</c:v>
                </c:pt>
                <c:pt idx="11770">
                  <c:v>7.8460000000000001</c:v>
                </c:pt>
                <c:pt idx="11771">
                  <c:v>7.8529999999999998</c:v>
                </c:pt>
                <c:pt idx="11772">
                  <c:v>7.8529999999999998</c:v>
                </c:pt>
                <c:pt idx="11773">
                  <c:v>7.8529999999999998</c:v>
                </c:pt>
                <c:pt idx="11774">
                  <c:v>7.8550000000000004</c:v>
                </c:pt>
                <c:pt idx="11775">
                  <c:v>7.8550000000000004</c:v>
                </c:pt>
                <c:pt idx="11776">
                  <c:v>7.8559999999999999</c:v>
                </c:pt>
                <c:pt idx="11777">
                  <c:v>7.8639999999999999</c:v>
                </c:pt>
                <c:pt idx="11778">
                  <c:v>7.8639999999999999</c:v>
                </c:pt>
                <c:pt idx="11779">
                  <c:v>7.8639999999999999</c:v>
                </c:pt>
                <c:pt idx="11780">
                  <c:v>7.867</c:v>
                </c:pt>
                <c:pt idx="11781">
                  <c:v>7.867</c:v>
                </c:pt>
                <c:pt idx="11782">
                  <c:v>7.867</c:v>
                </c:pt>
                <c:pt idx="11783">
                  <c:v>7.867</c:v>
                </c:pt>
                <c:pt idx="11784">
                  <c:v>7.867</c:v>
                </c:pt>
                <c:pt idx="11785">
                  <c:v>7.867</c:v>
                </c:pt>
                <c:pt idx="11786">
                  <c:v>7.867</c:v>
                </c:pt>
                <c:pt idx="11787">
                  <c:v>7.867</c:v>
                </c:pt>
                <c:pt idx="11788">
                  <c:v>7.867</c:v>
                </c:pt>
                <c:pt idx="11789">
                  <c:v>7.8760000000000003</c:v>
                </c:pt>
                <c:pt idx="11790">
                  <c:v>7.8780000000000001</c:v>
                </c:pt>
                <c:pt idx="11791">
                  <c:v>7.8780000000000001</c:v>
                </c:pt>
                <c:pt idx="11792">
                  <c:v>7.8780000000000001</c:v>
                </c:pt>
                <c:pt idx="11793">
                  <c:v>7.8780000000000001</c:v>
                </c:pt>
                <c:pt idx="11794">
                  <c:v>7.8780000000000001</c:v>
                </c:pt>
                <c:pt idx="11795">
                  <c:v>7.8780000000000001</c:v>
                </c:pt>
                <c:pt idx="11796">
                  <c:v>7.8869999999999996</c:v>
                </c:pt>
                <c:pt idx="11797">
                  <c:v>7.8869999999999996</c:v>
                </c:pt>
                <c:pt idx="11798">
                  <c:v>7.8890000000000002</c:v>
                </c:pt>
                <c:pt idx="11799">
                  <c:v>7.89</c:v>
                </c:pt>
                <c:pt idx="11800">
                  <c:v>7.89</c:v>
                </c:pt>
                <c:pt idx="11801">
                  <c:v>7.89</c:v>
                </c:pt>
                <c:pt idx="11802">
                  <c:v>7.89</c:v>
                </c:pt>
                <c:pt idx="11803">
                  <c:v>7.89</c:v>
                </c:pt>
                <c:pt idx="11804">
                  <c:v>7.89</c:v>
                </c:pt>
                <c:pt idx="11805">
                  <c:v>7.89</c:v>
                </c:pt>
                <c:pt idx="11806">
                  <c:v>7.8920000000000003</c:v>
                </c:pt>
                <c:pt idx="11807">
                  <c:v>7.8970000000000002</c:v>
                </c:pt>
                <c:pt idx="11808">
                  <c:v>7.8979999999999997</c:v>
                </c:pt>
                <c:pt idx="11809">
                  <c:v>7.9050000000000002</c:v>
                </c:pt>
                <c:pt idx="11810">
                  <c:v>7.9050000000000002</c:v>
                </c:pt>
                <c:pt idx="11811">
                  <c:v>7.91</c:v>
                </c:pt>
                <c:pt idx="11812">
                  <c:v>7.9130000000000003</c:v>
                </c:pt>
                <c:pt idx="11813">
                  <c:v>7.9130000000000003</c:v>
                </c:pt>
                <c:pt idx="11814">
                  <c:v>7.9130000000000003</c:v>
                </c:pt>
                <c:pt idx="11815">
                  <c:v>7.9139999999999997</c:v>
                </c:pt>
                <c:pt idx="11816">
                  <c:v>7.9139999999999997</c:v>
                </c:pt>
                <c:pt idx="11817">
                  <c:v>7.92</c:v>
                </c:pt>
                <c:pt idx="11818">
                  <c:v>7.9210000000000003</c:v>
                </c:pt>
                <c:pt idx="11819">
                  <c:v>7.9240000000000004</c:v>
                </c:pt>
                <c:pt idx="11820">
                  <c:v>7.931</c:v>
                </c:pt>
                <c:pt idx="11821">
                  <c:v>7.931</c:v>
                </c:pt>
                <c:pt idx="11822">
                  <c:v>7.931</c:v>
                </c:pt>
                <c:pt idx="11823">
                  <c:v>7.931</c:v>
                </c:pt>
                <c:pt idx="11824">
                  <c:v>7.9320000000000004</c:v>
                </c:pt>
                <c:pt idx="11825">
                  <c:v>7.9359999999999999</c:v>
                </c:pt>
                <c:pt idx="11826">
                  <c:v>7.9359999999999999</c:v>
                </c:pt>
                <c:pt idx="11827">
                  <c:v>7.9359999999999999</c:v>
                </c:pt>
                <c:pt idx="11828">
                  <c:v>7.9359999999999999</c:v>
                </c:pt>
                <c:pt idx="11829">
                  <c:v>7.9359999999999999</c:v>
                </c:pt>
                <c:pt idx="11830">
                  <c:v>7.9359999999999999</c:v>
                </c:pt>
                <c:pt idx="11831">
                  <c:v>7.9370000000000003</c:v>
                </c:pt>
                <c:pt idx="11832">
                  <c:v>7.9379999999999997</c:v>
                </c:pt>
                <c:pt idx="11833">
                  <c:v>7.9409999999999998</c:v>
                </c:pt>
                <c:pt idx="11834">
                  <c:v>7.9420000000000002</c:v>
                </c:pt>
                <c:pt idx="11835">
                  <c:v>7.9420000000000002</c:v>
                </c:pt>
                <c:pt idx="11836">
                  <c:v>7.9420000000000002</c:v>
                </c:pt>
                <c:pt idx="11837">
                  <c:v>7.9420000000000002</c:v>
                </c:pt>
                <c:pt idx="11838">
                  <c:v>7.9429999999999996</c:v>
                </c:pt>
                <c:pt idx="11839">
                  <c:v>7.9429999999999996</c:v>
                </c:pt>
                <c:pt idx="11840">
                  <c:v>7.9470000000000001</c:v>
                </c:pt>
                <c:pt idx="11841">
                  <c:v>7.9470000000000001</c:v>
                </c:pt>
                <c:pt idx="11842">
                  <c:v>7.9470000000000001</c:v>
                </c:pt>
                <c:pt idx="11843">
                  <c:v>7.9539999999999997</c:v>
                </c:pt>
                <c:pt idx="11844">
                  <c:v>7.9539999999999997</c:v>
                </c:pt>
                <c:pt idx="11845">
                  <c:v>7.9539999999999997</c:v>
                </c:pt>
                <c:pt idx="11846">
                  <c:v>7.9539999999999997</c:v>
                </c:pt>
                <c:pt idx="11847">
                  <c:v>7.9589999999999996</c:v>
                </c:pt>
                <c:pt idx="11848">
                  <c:v>7.9589999999999996</c:v>
                </c:pt>
                <c:pt idx="11849">
                  <c:v>7.9589999999999996</c:v>
                </c:pt>
                <c:pt idx="11850">
                  <c:v>7.9589999999999996</c:v>
                </c:pt>
                <c:pt idx="11851">
                  <c:v>7.9589999999999996</c:v>
                </c:pt>
                <c:pt idx="11852">
                  <c:v>7.9649999999999999</c:v>
                </c:pt>
                <c:pt idx="11853">
                  <c:v>7.9710000000000001</c:v>
                </c:pt>
                <c:pt idx="11854">
                  <c:v>7.9770000000000003</c:v>
                </c:pt>
                <c:pt idx="11855">
                  <c:v>7.9829999999999997</c:v>
                </c:pt>
                <c:pt idx="11856">
                  <c:v>7.9880000000000004</c:v>
                </c:pt>
                <c:pt idx="11857">
                  <c:v>7.9880000000000004</c:v>
                </c:pt>
                <c:pt idx="11858">
                  <c:v>7.9880000000000004</c:v>
                </c:pt>
                <c:pt idx="11859">
                  <c:v>7.9930000000000003</c:v>
                </c:pt>
                <c:pt idx="11860">
                  <c:v>7.9930000000000003</c:v>
                </c:pt>
                <c:pt idx="11861">
                  <c:v>7.9939999999999998</c:v>
                </c:pt>
                <c:pt idx="11862">
                  <c:v>7.9939999999999998</c:v>
                </c:pt>
                <c:pt idx="11863">
                  <c:v>7.9980000000000002</c:v>
                </c:pt>
                <c:pt idx="11864">
                  <c:v>7.9989999999999997</c:v>
                </c:pt>
                <c:pt idx="11865">
                  <c:v>8.0009999999999994</c:v>
                </c:pt>
                <c:pt idx="11866">
                  <c:v>8.0009999999999994</c:v>
                </c:pt>
                <c:pt idx="11867">
                  <c:v>8.0050000000000008</c:v>
                </c:pt>
                <c:pt idx="11868">
                  <c:v>8.0050000000000008</c:v>
                </c:pt>
                <c:pt idx="11869">
                  <c:v>8.0050000000000008</c:v>
                </c:pt>
                <c:pt idx="11870">
                  <c:v>8.0050000000000008</c:v>
                </c:pt>
                <c:pt idx="11871">
                  <c:v>8.0050000000000008</c:v>
                </c:pt>
                <c:pt idx="11872">
                  <c:v>8.0090000000000003</c:v>
                </c:pt>
                <c:pt idx="11873">
                  <c:v>8.0109999999999992</c:v>
                </c:pt>
                <c:pt idx="11874">
                  <c:v>8.0109999999999992</c:v>
                </c:pt>
                <c:pt idx="11875">
                  <c:v>8.016</c:v>
                </c:pt>
                <c:pt idx="11876">
                  <c:v>8.016</c:v>
                </c:pt>
                <c:pt idx="11877">
                  <c:v>8.0169999999999995</c:v>
                </c:pt>
                <c:pt idx="11878">
                  <c:v>8.0169999999999995</c:v>
                </c:pt>
                <c:pt idx="11879">
                  <c:v>8.0169999999999995</c:v>
                </c:pt>
                <c:pt idx="11880">
                  <c:v>8.0169999999999995</c:v>
                </c:pt>
                <c:pt idx="11881">
                  <c:v>8.0220000000000002</c:v>
                </c:pt>
                <c:pt idx="11882">
                  <c:v>8.0280000000000005</c:v>
                </c:pt>
                <c:pt idx="11883">
                  <c:v>8.0280000000000005</c:v>
                </c:pt>
                <c:pt idx="11884">
                  <c:v>8.0370000000000008</c:v>
                </c:pt>
                <c:pt idx="11885">
                  <c:v>8.0389999999999997</c:v>
                </c:pt>
                <c:pt idx="11886">
                  <c:v>8.0399999999999991</c:v>
                </c:pt>
                <c:pt idx="11887">
                  <c:v>8.0410000000000004</c:v>
                </c:pt>
                <c:pt idx="11888">
                  <c:v>8.0449999999999999</c:v>
                </c:pt>
                <c:pt idx="11889">
                  <c:v>8.0449999999999999</c:v>
                </c:pt>
                <c:pt idx="11890">
                  <c:v>8.0489999999999995</c:v>
                </c:pt>
                <c:pt idx="11891">
                  <c:v>8.0510000000000002</c:v>
                </c:pt>
                <c:pt idx="11892">
                  <c:v>8.0510000000000002</c:v>
                </c:pt>
                <c:pt idx="11893">
                  <c:v>8.0510000000000002</c:v>
                </c:pt>
                <c:pt idx="11894">
                  <c:v>8.0510000000000002</c:v>
                </c:pt>
                <c:pt idx="11895">
                  <c:v>8.0559999999999992</c:v>
                </c:pt>
                <c:pt idx="11896">
                  <c:v>8.0559999999999992</c:v>
                </c:pt>
                <c:pt idx="11897">
                  <c:v>8.0570000000000004</c:v>
                </c:pt>
                <c:pt idx="11898">
                  <c:v>8.0579999999999998</c:v>
                </c:pt>
                <c:pt idx="11899">
                  <c:v>8.0589999999999993</c:v>
                </c:pt>
                <c:pt idx="11900">
                  <c:v>8.0589999999999993</c:v>
                </c:pt>
                <c:pt idx="11901">
                  <c:v>8.0630000000000006</c:v>
                </c:pt>
                <c:pt idx="11902">
                  <c:v>8.0630000000000006</c:v>
                </c:pt>
                <c:pt idx="11903">
                  <c:v>8.0630000000000006</c:v>
                </c:pt>
                <c:pt idx="11904">
                  <c:v>8.0630000000000006</c:v>
                </c:pt>
                <c:pt idx="11905">
                  <c:v>8.0630000000000006</c:v>
                </c:pt>
                <c:pt idx="11906">
                  <c:v>8.0640000000000001</c:v>
                </c:pt>
                <c:pt idx="11907">
                  <c:v>8.0660000000000007</c:v>
                </c:pt>
                <c:pt idx="11908">
                  <c:v>8.0660000000000007</c:v>
                </c:pt>
                <c:pt idx="11909">
                  <c:v>8.0660000000000007</c:v>
                </c:pt>
                <c:pt idx="11910">
                  <c:v>8.0670000000000002</c:v>
                </c:pt>
                <c:pt idx="11911">
                  <c:v>8.0670000000000002</c:v>
                </c:pt>
                <c:pt idx="11912">
                  <c:v>8.0670000000000002</c:v>
                </c:pt>
                <c:pt idx="11913">
                  <c:v>8.0670000000000002</c:v>
                </c:pt>
                <c:pt idx="11914">
                  <c:v>8.0670000000000002</c:v>
                </c:pt>
                <c:pt idx="11915">
                  <c:v>8.0679999999999996</c:v>
                </c:pt>
                <c:pt idx="11916">
                  <c:v>8.0719999999999992</c:v>
                </c:pt>
                <c:pt idx="11917">
                  <c:v>8.0739999999999998</c:v>
                </c:pt>
                <c:pt idx="11918">
                  <c:v>8.0739999999999998</c:v>
                </c:pt>
                <c:pt idx="11919">
                  <c:v>8.0739999999999998</c:v>
                </c:pt>
                <c:pt idx="11920">
                  <c:v>8.0739999999999998</c:v>
                </c:pt>
                <c:pt idx="11921">
                  <c:v>8.0749999999999993</c:v>
                </c:pt>
                <c:pt idx="11922">
                  <c:v>8.0760000000000005</c:v>
                </c:pt>
                <c:pt idx="11923">
                  <c:v>8.0779999999999994</c:v>
                </c:pt>
                <c:pt idx="11924">
                  <c:v>8.0779999999999994</c:v>
                </c:pt>
                <c:pt idx="11925">
                  <c:v>8.0779999999999994</c:v>
                </c:pt>
                <c:pt idx="11926">
                  <c:v>8.0790000000000006</c:v>
                </c:pt>
                <c:pt idx="11927">
                  <c:v>8.0790000000000006</c:v>
                </c:pt>
                <c:pt idx="11928">
                  <c:v>8.0860000000000003</c:v>
                </c:pt>
                <c:pt idx="11929">
                  <c:v>8.0860000000000003</c:v>
                </c:pt>
                <c:pt idx="11930">
                  <c:v>8.0860000000000003</c:v>
                </c:pt>
                <c:pt idx="11931">
                  <c:v>8.0860000000000003</c:v>
                </c:pt>
                <c:pt idx="11932">
                  <c:v>8.0860000000000003</c:v>
                </c:pt>
                <c:pt idx="11933">
                  <c:v>8.0879999999999992</c:v>
                </c:pt>
                <c:pt idx="11934">
                  <c:v>8.0890000000000004</c:v>
                </c:pt>
                <c:pt idx="11935">
                  <c:v>8.0909999999999993</c:v>
                </c:pt>
                <c:pt idx="11936">
                  <c:v>8.0969999999999995</c:v>
                </c:pt>
                <c:pt idx="11937">
                  <c:v>8.0969999999999995</c:v>
                </c:pt>
                <c:pt idx="11938">
                  <c:v>8.0969999999999995</c:v>
                </c:pt>
                <c:pt idx="11939">
                  <c:v>8.0990000000000002</c:v>
                </c:pt>
                <c:pt idx="11940">
                  <c:v>8.0990000000000002</c:v>
                </c:pt>
                <c:pt idx="11941">
                  <c:v>8.109</c:v>
                </c:pt>
                <c:pt idx="11942">
                  <c:v>8.109</c:v>
                </c:pt>
                <c:pt idx="11943">
                  <c:v>8.1170000000000009</c:v>
                </c:pt>
                <c:pt idx="11944">
                  <c:v>8.1199999999999992</c:v>
                </c:pt>
                <c:pt idx="11945">
                  <c:v>8.1199999999999992</c:v>
                </c:pt>
                <c:pt idx="11946">
                  <c:v>8.1199999999999992</c:v>
                </c:pt>
                <c:pt idx="11947">
                  <c:v>8.1210000000000004</c:v>
                </c:pt>
                <c:pt idx="11948">
                  <c:v>8.1219999999999999</c:v>
                </c:pt>
                <c:pt idx="11949">
                  <c:v>8.1240000000000006</c:v>
                </c:pt>
                <c:pt idx="11950">
                  <c:v>8.125</c:v>
                </c:pt>
                <c:pt idx="11951">
                  <c:v>8.1319999999999997</c:v>
                </c:pt>
                <c:pt idx="11952">
                  <c:v>8.1349999999999998</c:v>
                </c:pt>
                <c:pt idx="11953">
                  <c:v>8.1349999999999998</c:v>
                </c:pt>
                <c:pt idx="11954">
                  <c:v>8.1370000000000005</c:v>
                </c:pt>
                <c:pt idx="11955">
                  <c:v>8.1430000000000007</c:v>
                </c:pt>
                <c:pt idx="11956">
                  <c:v>8.1440000000000001</c:v>
                </c:pt>
                <c:pt idx="11957">
                  <c:v>8.1440000000000001</c:v>
                </c:pt>
                <c:pt idx="11958">
                  <c:v>8.1440000000000001</c:v>
                </c:pt>
                <c:pt idx="11959">
                  <c:v>8.1440000000000001</c:v>
                </c:pt>
                <c:pt idx="11960">
                  <c:v>8.1440000000000001</c:v>
                </c:pt>
                <c:pt idx="11961">
                  <c:v>8.1449999999999996</c:v>
                </c:pt>
                <c:pt idx="11962">
                  <c:v>8.1470000000000002</c:v>
                </c:pt>
                <c:pt idx="11963">
                  <c:v>8.1549999999999994</c:v>
                </c:pt>
                <c:pt idx="11964">
                  <c:v>8.1560000000000006</c:v>
                </c:pt>
                <c:pt idx="11965">
                  <c:v>8.1590000000000007</c:v>
                </c:pt>
                <c:pt idx="11966">
                  <c:v>8.1590000000000007</c:v>
                </c:pt>
                <c:pt idx="11967">
                  <c:v>8.16</c:v>
                </c:pt>
                <c:pt idx="11968">
                  <c:v>8.1669999999999998</c:v>
                </c:pt>
                <c:pt idx="11969">
                  <c:v>8.1690000000000005</c:v>
                </c:pt>
                <c:pt idx="11970">
                  <c:v>8.1690000000000005</c:v>
                </c:pt>
                <c:pt idx="11971">
                  <c:v>8.1690000000000005</c:v>
                </c:pt>
                <c:pt idx="11972">
                  <c:v>8.17</c:v>
                </c:pt>
                <c:pt idx="11973">
                  <c:v>8.17</c:v>
                </c:pt>
                <c:pt idx="11974">
                  <c:v>8.17</c:v>
                </c:pt>
                <c:pt idx="11975">
                  <c:v>8.1709999999999994</c:v>
                </c:pt>
                <c:pt idx="11976">
                  <c:v>8.1790000000000003</c:v>
                </c:pt>
                <c:pt idx="11977">
                  <c:v>8.18</c:v>
                </c:pt>
                <c:pt idx="11978">
                  <c:v>8.19</c:v>
                </c:pt>
                <c:pt idx="11979">
                  <c:v>8.19</c:v>
                </c:pt>
                <c:pt idx="11980">
                  <c:v>8.1910000000000007</c:v>
                </c:pt>
                <c:pt idx="11981">
                  <c:v>8.1910000000000007</c:v>
                </c:pt>
                <c:pt idx="11982">
                  <c:v>8.1910000000000007</c:v>
                </c:pt>
                <c:pt idx="11983">
                  <c:v>8.1929999999999996</c:v>
                </c:pt>
                <c:pt idx="11984">
                  <c:v>8.1959999999999997</c:v>
                </c:pt>
                <c:pt idx="11985">
                  <c:v>8.202</c:v>
                </c:pt>
                <c:pt idx="11986">
                  <c:v>8.202</c:v>
                </c:pt>
                <c:pt idx="11987">
                  <c:v>8.202</c:v>
                </c:pt>
                <c:pt idx="11988">
                  <c:v>8.202</c:v>
                </c:pt>
                <c:pt idx="11989">
                  <c:v>8.202</c:v>
                </c:pt>
                <c:pt idx="11990">
                  <c:v>8.2029999999999994</c:v>
                </c:pt>
                <c:pt idx="11991">
                  <c:v>8.2029999999999994</c:v>
                </c:pt>
                <c:pt idx="11992">
                  <c:v>8.2029999999999994</c:v>
                </c:pt>
                <c:pt idx="11993">
                  <c:v>8.2029999999999994</c:v>
                </c:pt>
                <c:pt idx="11994">
                  <c:v>8.2029999999999994</c:v>
                </c:pt>
                <c:pt idx="11995">
                  <c:v>8.2029999999999994</c:v>
                </c:pt>
                <c:pt idx="11996">
                  <c:v>8.2059999999999995</c:v>
                </c:pt>
                <c:pt idx="11997">
                  <c:v>8.2070000000000007</c:v>
                </c:pt>
                <c:pt idx="11998">
                  <c:v>8.2089999999999996</c:v>
                </c:pt>
                <c:pt idx="11999">
                  <c:v>8.2100000000000009</c:v>
                </c:pt>
                <c:pt idx="12000">
                  <c:v>8.2100000000000009</c:v>
                </c:pt>
                <c:pt idx="12001">
                  <c:v>8.2129999999999992</c:v>
                </c:pt>
                <c:pt idx="12002">
                  <c:v>8.2140000000000004</c:v>
                </c:pt>
                <c:pt idx="12003">
                  <c:v>8.2140000000000004</c:v>
                </c:pt>
                <c:pt idx="12004">
                  <c:v>8.2140000000000004</c:v>
                </c:pt>
                <c:pt idx="12005">
                  <c:v>8.2140000000000004</c:v>
                </c:pt>
                <c:pt idx="12006">
                  <c:v>8.2140000000000004</c:v>
                </c:pt>
                <c:pt idx="12007">
                  <c:v>8.2170000000000005</c:v>
                </c:pt>
                <c:pt idx="12008">
                  <c:v>8.2249999999999996</c:v>
                </c:pt>
                <c:pt idx="12009">
                  <c:v>8.2249999999999996</c:v>
                </c:pt>
                <c:pt idx="12010">
                  <c:v>8.2249999999999996</c:v>
                </c:pt>
                <c:pt idx="12011">
                  <c:v>8.2270000000000003</c:v>
                </c:pt>
                <c:pt idx="12012">
                  <c:v>8.2370000000000001</c:v>
                </c:pt>
                <c:pt idx="12013">
                  <c:v>8.2379999999999995</c:v>
                </c:pt>
                <c:pt idx="12014">
                  <c:v>8.2479999999999993</c:v>
                </c:pt>
                <c:pt idx="12015">
                  <c:v>8.2490000000000006</c:v>
                </c:pt>
                <c:pt idx="12016">
                  <c:v>8.2490000000000006</c:v>
                </c:pt>
                <c:pt idx="12017">
                  <c:v>8.2490000000000006</c:v>
                </c:pt>
                <c:pt idx="12018">
                  <c:v>8.2490000000000006</c:v>
                </c:pt>
                <c:pt idx="12019">
                  <c:v>8.2490000000000006</c:v>
                </c:pt>
                <c:pt idx="12020">
                  <c:v>8.2530000000000001</c:v>
                </c:pt>
                <c:pt idx="12021">
                  <c:v>8.26</c:v>
                </c:pt>
                <c:pt idx="12022">
                  <c:v>8.26</c:v>
                </c:pt>
                <c:pt idx="12023">
                  <c:v>8.26</c:v>
                </c:pt>
                <c:pt idx="12024">
                  <c:v>8.2609999999999992</c:v>
                </c:pt>
                <c:pt idx="12025">
                  <c:v>8.2620000000000005</c:v>
                </c:pt>
                <c:pt idx="12026">
                  <c:v>8.2639999999999993</c:v>
                </c:pt>
                <c:pt idx="12027">
                  <c:v>8.2650000000000006</c:v>
                </c:pt>
                <c:pt idx="12028">
                  <c:v>8.2710000000000008</c:v>
                </c:pt>
                <c:pt idx="12029">
                  <c:v>8.2710000000000008</c:v>
                </c:pt>
                <c:pt idx="12030">
                  <c:v>8.2710000000000008</c:v>
                </c:pt>
                <c:pt idx="12031">
                  <c:v>8.2710000000000008</c:v>
                </c:pt>
                <c:pt idx="12032">
                  <c:v>8.2710000000000008</c:v>
                </c:pt>
                <c:pt idx="12033">
                  <c:v>8.2720000000000002</c:v>
                </c:pt>
                <c:pt idx="12034">
                  <c:v>8.2789999999999999</c:v>
                </c:pt>
                <c:pt idx="12035">
                  <c:v>8.2829999999999995</c:v>
                </c:pt>
                <c:pt idx="12036">
                  <c:v>8.2829999999999995</c:v>
                </c:pt>
                <c:pt idx="12037">
                  <c:v>8.2829999999999995</c:v>
                </c:pt>
                <c:pt idx="12038">
                  <c:v>8.2829999999999995</c:v>
                </c:pt>
                <c:pt idx="12039">
                  <c:v>8.2829999999999995</c:v>
                </c:pt>
                <c:pt idx="12040">
                  <c:v>8.2829999999999995</c:v>
                </c:pt>
                <c:pt idx="12041">
                  <c:v>8.2840000000000007</c:v>
                </c:pt>
                <c:pt idx="12042">
                  <c:v>8.2840000000000007</c:v>
                </c:pt>
                <c:pt idx="12043">
                  <c:v>8.2840000000000007</c:v>
                </c:pt>
                <c:pt idx="12044">
                  <c:v>8.2850000000000001</c:v>
                </c:pt>
                <c:pt idx="12045">
                  <c:v>8.2880000000000003</c:v>
                </c:pt>
                <c:pt idx="12046">
                  <c:v>8.2940000000000005</c:v>
                </c:pt>
                <c:pt idx="12047">
                  <c:v>8.2949999999999999</c:v>
                </c:pt>
                <c:pt idx="12048">
                  <c:v>8.2959999999999994</c:v>
                </c:pt>
                <c:pt idx="12049">
                  <c:v>8.298</c:v>
                </c:pt>
                <c:pt idx="12050">
                  <c:v>8.298</c:v>
                </c:pt>
                <c:pt idx="12051">
                  <c:v>8.3059999999999992</c:v>
                </c:pt>
                <c:pt idx="12052">
                  <c:v>8.3059999999999992</c:v>
                </c:pt>
                <c:pt idx="12053">
                  <c:v>8.3070000000000004</c:v>
                </c:pt>
                <c:pt idx="12054">
                  <c:v>8.3070000000000004</c:v>
                </c:pt>
                <c:pt idx="12055">
                  <c:v>8.3070000000000004</c:v>
                </c:pt>
                <c:pt idx="12056">
                  <c:v>8.3079999999999998</c:v>
                </c:pt>
                <c:pt idx="12057">
                  <c:v>8.3089999999999993</c:v>
                </c:pt>
                <c:pt idx="12058">
                  <c:v>8.3109999999999999</c:v>
                </c:pt>
                <c:pt idx="12059">
                  <c:v>8.3119999999999994</c:v>
                </c:pt>
                <c:pt idx="12060">
                  <c:v>8.3179999999999996</c:v>
                </c:pt>
                <c:pt idx="12061">
                  <c:v>8.3179999999999996</c:v>
                </c:pt>
                <c:pt idx="12062">
                  <c:v>8.3179999999999996</c:v>
                </c:pt>
                <c:pt idx="12063">
                  <c:v>8.3179999999999996</c:v>
                </c:pt>
                <c:pt idx="12064">
                  <c:v>8.3190000000000008</c:v>
                </c:pt>
                <c:pt idx="12065">
                  <c:v>8.3279999999999994</c:v>
                </c:pt>
                <c:pt idx="12066">
                  <c:v>8.3290000000000006</c:v>
                </c:pt>
                <c:pt idx="12067">
                  <c:v>8.3290000000000006</c:v>
                </c:pt>
                <c:pt idx="12068">
                  <c:v>8.33</c:v>
                </c:pt>
                <c:pt idx="12069">
                  <c:v>8.3320000000000007</c:v>
                </c:pt>
                <c:pt idx="12070">
                  <c:v>8.3330000000000002</c:v>
                </c:pt>
                <c:pt idx="12071">
                  <c:v>8.34</c:v>
                </c:pt>
                <c:pt idx="12072">
                  <c:v>8.34</c:v>
                </c:pt>
                <c:pt idx="12073">
                  <c:v>8.34</c:v>
                </c:pt>
                <c:pt idx="12074">
                  <c:v>8.34</c:v>
                </c:pt>
                <c:pt idx="12075">
                  <c:v>8.34</c:v>
                </c:pt>
                <c:pt idx="12076">
                  <c:v>8.34</c:v>
                </c:pt>
                <c:pt idx="12077">
                  <c:v>8.3409999999999993</c:v>
                </c:pt>
                <c:pt idx="12078">
                  <c:v>8.3409999999999993</c:v>
                </c:pt>
                <c:pt idx="12079">
                  <c:v>8.3420000000000005</c:v>
                </c:pt>
                <c:pt idx="12080">
                  <c:v>8.3420000000000005</c:v>
                </c:pt>
                <c:pt idx="12081">
                  <c:v>8.3420000000000005</c:v>
                </c:pt>
                <c:pt idx="12082">
                  <c:v>8.3420000000000005</c:v>
                </c:pt>
                <c:pt idx="12083">
                  <c:v>8.3420000000000005</c:v>
                </c:pt>
                <c:pt idx="12084">
                  <c:v>8.3420000000000005</c:v>
                </c:pt>
                <c:pt idx="12085">
                  <c:v>8.343</c:v>
                </c:pt>
                <c:pt idx="12086">
                  <c:v>8.343</c:v>
                </c:pt>
                <c:pt idx="12087">
                  <c:v>8.3510000000000009</c:v>
                </c:pt>
                <c:pt idx="12088">
                  <c:v>8.3510000000000009</c:v>
                </c:pt>
                <c:pt idx="12089">
                  <c:v>8.3520000000000003</c:v>
                </c:pt>
                <c:pt idx="12090">
                  <c:v>8.3539999999999992</c:v>
                </c:pt>
                <c:pt idx="12091">
                  <c:v>8.3550000000000004</c:v>
                </c:pt>
                <c:pt idx="12092">
                  <c:v>8.3629999999999995</c:v>
                </c:pt>
                <c:pt idx="12093">
                  <c:v>8.3629999999999995</c:v>
                </c:pt>
                <c:pt idx="12094">
                  <c:v>8.3640000000000008</c:v>
                </c:pt>
                <c:pt idx="12095">
                  <c:v>8.3650000000000002</c:v>
                </c:pt>
                <c:pt idx="12096">
                  <c:v>8.3650000000000002</c:v>
                </c:pt>
                <c:pt idx="12097">
                  <c:v>8.3650000000000002</c:v>
                </c:pt>
                <c:pt idx="12098">
                  <c:v>8.3659999999999997</c:v>
                </c:pt>
                <c:pt idx="12099">
                  <c:v>8.3670000000000009</c:v>
                </c:pt>
                <c:pt idx="12100">
                  <c:v>8.375</c:v>
                </c:pt>
                <c:pt idx="12101">
                  <c:v>8.375</c:v>
                </c:pt>
                <c:pt idx="12102">
                  <c:v>8.375</c:v>
                </c:pt>
                <c:pt idx="12103">
                  <c:v>8.3759999999999994</c:v>
                </c:pt>
                <c:pt idx="12104">
                  <c:v>8.3759999999999994</c:v>
                </c:pt>
                <c:pt idx="12105">
                  <c:v>8.3800000000000008</c:v>
                </c:pt>
                <c:pt idx="12106">
                  <c:v>8.3859999999999992</c:v>
                </c:pt>
                <c:pt idx="12107">
                  <c:v>8.3859999999999992</c:v>
                </c:pt>
                <c:pt idx="12108">
                  <c:v>8.3859999999999992</c:v>
                </c:pt>
                <c:pt idx="12109">
                  <c:v>8.3879999999999999</c:v>
                </c:pt>
                <c:pt idx="12110">
                  <c:v>8.3879999999999999</c:v>
                </c:pt>
                <c:pt idx="12111">
                  <c:v>8.3889999999999993</c:v>
                </c:pt>
                <c:pt idx="12112">
                  <c:v>8.3889999999999993</c:v>
                </c:pt>
                <c:pt idx="12113">
                  <c:v>8.3949999999999996</c:v>
                </c:pt>
                <c:pt idx="12114">
                  <c:v>8.3979999999999997</c:v>
                </c:pt>
                <c:pt idx="12115">
                  <c:v>8.3979999999999997</c:v>
                </c:pt>
                <c:pt idx="12116">
                  <c:v>8.3989999999999991</c:v>
                </c:pt>
                <c:pt idx="12117">
                  <c:v>8.4</c:v>
                </c:pt>
                <c:pt idx="12118">
                  <c:v>8.4</c:v>
                </c:pt>
                <c:pt idx="12119">
                  <c:v>8.4009999999999998</c:v>
                </c:pt>
                <c:pt idx="12120">
                  <c:v>8.4019999999999992</c:v>
                </c:pt>
                <c:pt idx="12121">
                  <c:v>8.4090000000000007</c:v>
                </c:pt>
                <c:pt idx="12122">
                  <c:v>8.4090000000000007</c:v>
                </c:pt>
                <c:pt idx="12123">
                  <c:v>8.4120000000000008</c:v>
                </c:pt>
                <c:pt idx="12124">
                  <c:v>8.4120000000000008</c:v>
                </c:pt>
                <c:pt idx="12125">
                  <c:v>8.4120000000000008</c:v>
                </c:pt>
                <c:pt idx="12126">
                  <c:v>8.4130000000000003</c:v>
                </c:pt>
                <c:pt idx="12127">
                  <c:v>8.4209999999999994</c:v>
                </c:pt>
                <c:pt idx="12128">
                  <c:v>8.4209999999999994</c:v>
                </c:pt>
                <c:pt idx="12129">
                  <c:v>8.423</c:v>
                </c:pt>
                <c:pt idx="12130">
                  <c:v>8.4239999999999995</c:v>
                </c:pt>
                <c:pt idx="12131">
                  <c:v>8.4239999999999995</c:v>
                </c:pt>
                <c:pt idx="12132">
                  <c:v>8.4239999999999995</c:v>
                </c:pt>
                <c:pt idx="12133">
                  <c:v>8.4239999999999995</c:v>
                </c:pt>
                <c:pt idx="12134">
                  <c:v>8.4239999999999995</c:v>
                </c:pt>
                <c:pt idx="12135">
                  <c:v>8.4320000000000004</c:v>
                </c:pt>
                <c:pt idx="12136">
                  <c:v>8.4359999999999999</c:v>
                </c:pt>
                <c:pt idx="12137">
                  <c:v>8.4359999999999999</c:v>
                </c:pt>
                <c:pt idx="12138">
                  <c:v>8.4359999999999999</c:v>
                </c:pt>
                <c:pt idx="12139">
                  <c:v>8.4440000000000008</c:v>
                </c:pt>
                <c:pt idx="12140">
                  <c:v>8.4450000000000003</c:v>
                </c:pt>
                <c:pt idx="12141">
                  <c:v>8.4469999999999992</c:v>
                </c:pt>
                <c:pt idx="12142">
                  <c:v>8.4469999999999992</c:v>
                </c:pt>
                <c:pt idx="12143">
                  <c:v>8.4469999999999992</c:v>
                </c:pt>
                <c:pt idx="12144">
                  <c:v>8.4469999999999992</c:v>
                </c:pt>
                <c:pt idx="12145">
                  <c:v>8.4489999999999998</c:v>
                </c:pt>
                <c:pt idx="12146">
                  <c:v>8.4589999999999996</c:v>
                </c:pt>
                <c:pt idx="12147">
                  <c:v>8.4649999999999999</c:v>
                </c:pt>
                <c:pt idx="12148">
                  <c:v>8.4670000000000005</c:v>
                </c:pt>
                <c:pt idx="12149">
                  <c:v>8.4710000000000001</c:v>
                </c:pt>
                <c:pt idx="12150">
                  <c:v>8.4719999999999995</c:v>
                </c:pt>
                <c:pt idx="12151">
                  <c:v>8.4779999999999998</c:v>
                </c:pt>
                <c:pt idx="12152">
                  <c:v>8.4779999999999998</c:v>
                </c:pt>
                <c:pt idx="12153">
                  <c:v>8.48</c:v>
                </c:pt>
                <c:pt idx="12154">
                  <c:v>8.48</c:v>
                </c:pt>
                <c:pt idx="12155">
                  <c:v>8.4830000000000005</c:v>
                </c:pt>
                <c:pt idx="12156">
                  <c:v>8.4830000000000005</c:v>
                </c:pt>
                <c:pt idx="12157">
                  <c:v>8.4830000000000005</c:v>
                </c:pt>
                <c:pt idx="12158">
                  <c:v>8.4830000000000005</c:v>
                </c:pt>
                <c:pt idx="12159">
                  <c:v>8.49</c:v>
                </c:pt>
                <c:pt idx="12160">
                  <c:v>8.49</c:v>
                </c:pt>
                <c:pt idx="12161">
                  <c:v>8.49</c:v>
                </c:pt>
                <c:pt idx="12162">
                  <c:v>8.4909999999999997</c:v>
                </c:pt>
                <c:pt idx="12163">
                  <c:v>8.4939999999999998</c:v>
                </c:pt>
                <c:pt idx="12164">
                  <c:v>8.4939999999999998</c:v>
                </c:pt>
                <c:pt idx="12165">
                  <c:v>8.4939999999999998</c:v>
                </c:pt>
                <c:pt idx="12166">
                  <c:v>8.4949999999999992</c:v>
                </c:pt>
                <c:pt idx="12167">
                  <c:v>8.4949999999999992</c:v>
                </c:pt>
                <c:pt idx="12168">
                  <c:v>8.4949999999999992</c:v>
                </c:pt>
                <c:pt idx="12169">
                  <c:v>8.5060000000000002</c:v>
                </c:pt>
                <c:pt idx="12170">
                  <c:v>8.5060000000000002</c:v>
                </c:pt>
                <c:pt idx="12171">
                  <c:v>8.5060000000000002</c:v>
                </c:pt>
                <c:pt idx="12172">
                  <c:v>8.5060000000000002</c:v>
                </c:pt>
                <c:pt idx="12173">
                  <c:v>8.5060000000000002</c:v>
                </c:pt>
                <c:pt idx="12174">
                  <c:v>8.5060000000000002</c:v>
                </c:pt>
                <c:pt idx="12175">
                  <c:v>8.5069999999999997</c:v>
                </c:pt>
                <c:pt idx="12176">
                  <c:v>8.5069999999999997</c:v>
                </c:pt>
                <c:pt idx="12177">
                  <c:v>8.5090000000000003</c:v>
                </c:pt>
                <c:pt idx="12178">
                  <c:v>8.5139999999999993</c:v>
                </c:pt>
                <c:pt idx="12179">
                  <c:v>8.5180000000000007</c:v>
                </c:pt>
                <c:pt idx="12180">
                  <c:v>8.5180000000000007</c:v>
                </c:pt>
                <c:pt idx="12181">
                  <c:v>8.5180000000000007</c:v>
                </c:pt>
                <c:pt idx="12182">
                  <c:v>8.5250000000000004</c:v>
                </c:pt>
                <c:pt idx="12183">
                  <c:v>8.5259999999999998</c:v>
                </c:pt>
                <c:pt idx="12184">
                  <c:v>8.5299999999999994</c:v>
                </c:pt>
                <c:pt idx="12185">
                  <c:v>8.5359999999999996</c:v>
                </c:pt>
                <c:pt idx="12186">
                  <c:v>8.5380000000000003</c:v>
                </c:pt>
                <c:pt idx="12187">
                  <c:v>8.5380000000000003</c:v>
                </c:pt>
                <c:pt idx="12188">
                  <c:v>8.5399999999999991</c:v>
                </c:pt>
                <c:pt idx="12189">
                  <c:v>8.5410000000000004</c:v>
                </c:pt>
                <c:pt idx="12190">
                  <c:v>8.5419999999999998</c:v>
                </c:pt>
                <c:pt idx="12191">
                  <c:v>8.5419999999999998</c:v>
                </c:pt>
                <c:pt idx="12192">
                  <c:v>8.5440000000000005</c:v>
                </c:pt>
                <c:pt idx="12193">
                  <c:v>8.548</c:v>
                </c:pt>
                <c:pt idx="12194">
                  <c:v>8.548</c:v>
                </c:pt>
                <c:pt idx="12195">
                  <c:v>8.5589999999999993</c:v>
                </c:pt>
                <c:pt idx="12196">
                  <c:v>8.56</c:v>
                </c:pt>
                <c:pt idx="12197">
                  <c:v>8.5649999999999995</c:v>
                </c:pt>
                <c:pt idx="12198">
                  <c:v>8.5649999999999995</c:v>
                </c:pt>
                <c:pt idx="12199">
                  <c:v>8.5649999999999995</c:v>
                </c:pt>
                <c:pt idx="12200">
                  <c:v>8.5649999999999995</c:v>
                </c:pt>
                <c:pt idx="12201">
                  <c:v>8.57</c:v>
                </c:pt>
                <c:pt idx="12202">
                  <c:v>8.5709999999999997</c:v>
                </c:pt>
                <c:pt idx="12203">
                  <c:v>8.5709999999999997</c:v>
                </c:pt>
                <c:pt idx="12204">
                  <c:v>8.577</c:v>
                </c:pt>
                <c:pt idx="12205">
                  <c:v>8.577</c:v>
                </c:pt>
                <c:pt idx="12206">
                  <c:v>8.5869999999999997</c:v>
                </c:pt>
                <c:pt idx="12207">
                  <c:v>8.5890000000000004</c:v>
                </c:pt>
                <c:pt idx="12208">
                  <c:v>8.5890000000000004</c:v>
                </c:pt>
                <c:pt idx="12209">
                  <c:v>8.5909999999999993</c:v>
                </c:pt>
                <c:pt idx="12210">
                  <c:v>8.5939999999999994</c:v>
                </c:pt>
                <c:pt idx="12211">
                  <c:v>8.5960000000000001</c:v>
                </c:pt>
                <c:pt idx="12212">
                  <c:v>8.5980000000000008</c:v>
                </c:pt>
                <c:pt idx="12213">
                  <c:v>8.6020000000000003</c:v>
                </c:pt>
                <c:pt idx="12214">
                  <c:v>8.6020000000000003</c:v>
                </c:pt>
                <c:pt idx="12215">
                  <c:v>8.6059999999999999</c:v>
                </c:pt>
                <c:pt idx="12216">
                  <c:v>8.6069999999999993</c:v>
                </c:pt>
                <c:pt idx="12217">
                  <c:v>8.6069999999999993</c:v>
                </c:pt>
                <c:pt idx="12218">
                  <c:v>8.6069999999999993</c:v>
                </c:pt>
                <c:pt idx="12219">
                  <c:v>8.6110000000000007</c:v>
                </c:pt>
                <c:pt idx="12220">
                  <c:v>8.6129999999999995</c:v>
                </c:pt>
                <c:pt idx="12221">
                  <c:v>8.6170000000000009</c:v>
                </c:pt>
                <c:pt idx="12222">
                  <c:v>8.6180000000000003</c:v>
                </c:pt>
                <c:pt idx="12223">
                  <c:v>8.6180000000000003</c:v>
                </c:pt>
                <c:pt idx="12224">
                  <c:v>8.6180000000000003</c:v>
                </c:pt>
                <c:pt idx="12225">
                  <c:v>8.6240000000000006</c:v>
                </c:pt>
                <c:pt idx="12226">
                  <c:v>8.6240000000000006</c:v>
                </c:pt>
                <c:pt idx="12227">
                  <c:v>8.6300000000000008</c:v>
                </c:pt>
                <c:pt idx="12228">
                  <c:v>8.6359999999999992</c:v>
                </c:pt>
                <c:pt idx="12229">
                  <c:v>8.6359999999999992</c:v>
                </c:pt>
                <c:pt idx="12230">
                  <c:v>8.6359999999999992</c:v>
                </c:pt>
                <c:pt idx="12231">
                  <c:v>8.6359999999999992</c:v>
                </c:pt>
                <c:pt idx="12232">
                  <c:v>8.6359999999999992</c:v>
                </c:pt>
                <c:pt idx="12233">
                  <c:v>8.6359999999999992</c:v>
                </c:pt>
                <c:pt idx="12234">
                  <c:v>8.64</c:v>
                </c:pt>
                <c:pt idx="12235">
                  <c:v>8.6419999999999995</c:v>
                </c:pt>
                <c:pt idx="12236">
                  <c:v>8.6419999999999995</c:v>
                </c:pt>
                <c:pt idx="12237">
                  <c:v>8.6470000000000002</c:v>
                </c:pt>
                <c:pt idx="12238">
                  <c:v>8.6479999999999997</c:v>
                </c:pt>
                <c:pt idx="12239">
                  <c:v>8.6479999999999997</c:v>
                </c:pt>
                <c:pt idx="12240">
                  <c:v>8.6479999999999997</c:v>
                </c:pt>
                <c:pt idx="12241">
                  <c:v>8.6539999999999999</c:v>
                </c:pt>
                <c:pt idx="12242">
                  <c:v>8.66</c:v>
                </c:pt>
                <c:pt idx="12243">
                  <c:v>8.6739999999999995</c:v>
                </c:pt>
                <c:pt idx="12244">
                  <c:v>8.6829999999999998</c:v>
                </c:pt>
                <c:pt idx="12245">
                  <c:v>8.6839999999999993</c:v>
                </c:pt>
                <c:pt idx="12246">
                  <c:v>8.6839999999999993</c:v>
                </c:pt>
                <c:pt idx="12247">
                  <c:v>8.6880000000000006</c:v>
                </c:pt>
                <c:pt idx="12248">
                  <c:v>8.6880000000000006</c:v>
                </c:pt>
                <c:pt idx="12249">
                  <c:v>8.6880000000000006</c:v>
                </c:pt>
                <c:pt idx="12250">
                  <c:v>8.6880000000000006</c:v>
                </c:pt>
                <c:pt idx="12251">
                  <c:v>8.6890000000000001</c:v>
                </c:pt>
                <c:pt idx="12252">
                  <c:v>8.6890000000000001</c:v>
                </c:pt>
                <c:pt idx="12253">
                  <c:v>8.69</c:v>
                </c:pt>
                <c:pt idx="12254">
                  <c:v>8.6940000000000008</c:v>
                </c:pt>
                <c:pt idx="12255">
                  <c:v>8.6950000000000003</c:v>
                </c:pt>
                <c:pt idx="12256">
                  <c:v>8.6959999999999997</c:v>
                </c:pt>
                <c:pt idx="12257">
                  <c:v>8.6989999999999998</c:v>
                </c:pt>
                <c:pt idx="12258">
                  <c:v>8.6989999999999998</c:v>
                </c:pt>
                <c:pt idx="12259">
                  <c:v>8.6999999999999993</c:v>
                </c:pt>
                <c:pt idx="12260">
                  <c:v>8.702</c:v>
                </c:pt>
                <c:pt idx="12261">
                  <c:v>8.7029999999999994</c:v>
                </c:pt>
                <c:pt idx="12262">
                  <c:v>8.7029999999999994</c:v>
                </c:pt>
                <c:pt idx="12263">
                  <c:v>8.7070000000000007</c:v>
                </c:pt>
                <c:pt idx="12264">
                  <c:v>8.7070000000000007</c:v>
                </c:pt>
                <c:pt idx="12265">
                  <c:v>8.7070000000000007</c:v>
                </c:pt>
                <c:pt idx="12266">
                  <c:v>8.7070000000000007</c:v>
                </c:pt>
                <c:pt idx="12267">
                  <c:v>8.7070000000000007</c:v>
                </c:pt>
                <c:pt idx="12268">
                  <c:v>8.7070000000000007</c:v>
                </c:pt>
                <c:pt idx="12269">
                  <c:v>8.7080000000000002</c:v>
                </c:pt>
                <c:pt idx="12270">
                  <c:v>8.7100000000000009</c:v>
                </c:pt>
                <c:pt idx="12271">
                  <c:v>8.7129999999999992</c:v>
                </c:pt>
                <c:pt idx="12272">
                  <c:v>8.7189999999999994</c:v>
                </c:pt>
                <c:pt idx="12273">
                  <c:v>8.7189999999999994</c:v>
                </c:pt>
                <c:pt idx="12274">
                  <c:v>8.7230000000000008</c:v>
                </c:pt>
                <c:pt idx="12275">
                  <c:v>8.7230000000000008</c:v>
                </c:pt>
                <c:pt idx="12276">
                  <c:v>8.7240000000000002</c:v>
                </c:pt>
                <c:pt idx="12277">
                  <c:v>8.7249999999999996</c:v>
                </c:pt>
                <c:pt idx="12278">
                  <c:v>8.7260000000000009</c:v>
                </c:pt>
                <c:pt idx="12279">
                  <c:v>8.7309999999999999</c:v>
                </c:pt>
                <c:pt idx="12280">
                  <c:v>8.7309999999999999</c:v>
                </c:pt>
                <c:pt idx="12281">
                  <c:v>8.7349999999999994</c:v>
                </c:pt>
                <c:pt idx="12282">
                  <c:v>8.7420000000000009</c:v>
                </c:pt>
                <c:pt idx="12283">
                  <c:v>8.7430000000000003</c:v>
                </c:pt>
                <c:pt idx="12284">
                  <c:v>8.7439999999999998</c:v>
                </c:pt>
                <c:pt idx="12285">
                  <c:v>8.7460000000000004</c:v>
                </c:pt>
                <c:pt idx="12286">
                  <c:v>8.7460000000000004</c:v>
                </c:pt>
                <c:pt idx="12287">
                  <c:v>8.7460000000000004</c:v>
                </c:pt>
                <c:pt idx="12288">
                  <c:v>8.7469999999999999</c:v>
                </c:pt>
                <c:pt idx="12289">
                  <c:v>8.7539999999999996</c:v>
                </c:pt>
                <c:pt idx="12290">
                  <c:v>8.7539999999999996</c:v>
                </c:pt>
                <c:pt idx="12291">
                  <c:v>8.7550000000000008</c:v>
                </c:pt>
                <c:pt idx="12292">
                  <c:v>8.7579999999999991</c:v>
                </c:pt>
                <c:pt idx="12293">
                  <c:v>8.7579999999999991</c:v>
                </c:pt>
                <c:pt idx="12294">
                  <c:v>8.7579999999999991</c:v>
                </c:pt>
                <c:pt idx="12295">
                  <c:v>8.7579999999999991</c:v>
                </c:pt>
                <c:pt idx="12296">
                  <c:v>8.7590000000000003</c:v>
                </c:pt>
                <c:pt idx="12297">
                  <c:v>8.7609999999999992</c:v>
                </c:pt>
                <c:pt idx="12298">
                  <c:v>8.766</c:v>
                </c:pt>
                <c:pt idx="12299">
                  <c:v>8.766</c:v>
                </c:pt>
                <c:pt idx="12300">
                  <c:v>8.766</c:v>
                </c:pt>
                <c:pt idx="12301">
                  <c:v>8.766</c:v>
                </c:pt>
                <c:pt idx="12302">
                  <c:v>8.77</c:v>
                </c:pt>
                <c:pt idx="12303">
                  <c:v>8.77</c:v>
                </c:pt>
                <c:pt idx="12304">
                  <c:v>8.77</c:v>
                </c:pt>
                <c:pt idx="12305">
                  <c:v>8.7710000000000008</c:v>
                </c:pt>
                <c:pt idx="12306">
                  <c:v>8.7729999999999997</c:v>
                </c:pt>
                <c:pt idx="12307">
                  <c:v>8.7780000000000005</c:v>
                </c:pt>
                <c:pt idx="12308">
                  <c:v>8.7780000000000005</c:v>
                </c:pt>
                <c:pt idx="12309">
                  <c:v>8.7810000000000006</c:v>
                </c:pt>
                <c:pt idx="12310">
                  <c:v>8.7899999999999991</c:v>
                </c:pt>
                <c:pt idx="12311">
                  <c:v>8.7899999999999991</c:v>
                </c:pt>
                <c:pt idx="12312">
                  <c:v>8.7929999999999993</c:v>
                </c:pt>
                <c:pt idx="12313">
                  <c:v>8.7929999999999993</c:v>
                </c:pt>
                <c:pt idx="12314">
                  <c:v>8.7940000000000005</c:v>
                </c:pt>
                <c:pt idx="12315">
                  <c:v>8.7949999999999999</c:v>
                </c:pt>
                <c:pt idx="12316">
                  <c:v>8.8019999999999996</c:v>
                </c:pt>
                <c:pt idx="12317">
                  <c:v>8.8030000000000008</c:v>
                </c:pt>
                <c:pt idx="12318">
                  <c:v>8.8049999999999997</c:v>
                </c:pt>
                <c:pt idx="12319">
                  <c:v>8.8070000000000004</c:v>
                </c:pt>
                <c:pt idx="12320">
                  <c:v>8.8109999999999999</c:v>
                </c:pt>
                <c:pt idx="12321">
                  <c:v>8.8140000000000001</c:v>
                </c:pt>
                <c:pt idx="12322">
                  <c:v>8.8149999999999995</c:v>
                </c:pt>
                <c:pt idx="12323">
                  <c:v>8.8170000000000002</c:v>
                </c:pt>
                <c:pt idx="12324">
                  <c:v>8.8170000000000002</c:v>
                </c:pt>
                <c:pt idx="12325">
                  <c:v>8.8170000000000002</c:v>
                </c:pt>
                <c:pt idx="12326">
                  <c:v>8.8170000000000002</c:v>
                </c:pt>
                <c:pt idx="12327">
                  <c:v>8.8179999999999996</c:v>
                </c:pt>
                <c:pt idx="12328">
                  <c:v>8.8260000000000005</c:v>
                </c:pt>
                <c:pt idx="12329">
                  <c:v>8.8260000000000005</c:v>
                </c:pt>
                <c:pt idx="12330">
                  <c:v>8.8279999999999994</c:v>
                </c:pt>
                <c:pt idx="12331">
                  <c:v>8.8290000000000006</c:v>
                </c:pt>
                <c:pt idx="12332">
                  <c:v>8.8290000000000006</c:v>
                </c:pt>
                <c:pt idx="12333">
                  <c:v>8.8290000000000006</c:v>
                </c:pt>
                <c:pt idx="12334">
                  <c:v>8.8350000000000009</c:v>
                </c:pt>
                <c:pt idx="12335">
                  <c:v>8.8379999999999992</c:v>
                </c:pt>
                <c:pt idx="12336">
                  <c:v>8.8379999999999992</c:v>
                </c:pt>
                <c:pt idx="12337">
                  <c:v>8.8390000000000004</c:v>
                </c:pt>
                <c:pt idx="12338">
                  <c:v>8.8409999999999993</c:v>
                </c:pt>
                <c:pt idx="12339">
                  <c:v>8.8420000000000005</c:v>
                </c:pt>
                <c:pt idx="12340">
                  <c:v>8.8420000000000005</c:v>
                </c:pt>
                <c:pt idx="12341">
                  <c:v>8.85</c:v>
                </c:pt>
                <c:pt idx="12342">
                  <c:v>8.85</c:v>
                </c:pt>
                <c:pt idx="12343">
                  <c:v>8.85</c:v>
                </c:pt>
                <c:pt idx="12344">
                  <c:v>8.85</c:v>
                </c:pt>
                <c:pt idx="12345">
                  <c:v>8.85</c:v>
                </c:pt>
                <c:pt idx="12346">
                  <c:v>8.8539999999999992</c:v>
                </c:pt>
                <c:pt idx="12347">
                  <c:v>8.8610000000000007</c:v>
                </c:pt>
                <c:pt idx="12348">
                  <c:v>8.8620000000000001</c:v>
                </c:pt>
                <c:pt idx="12349">
                  <c:v>8.8620000000000001</c:v>
                </c:pt>
                <c:pt idx="12350">
                  <c:v>8.8620000000000001</c:v>
                </c:pt>
                <c:pt idx="12351">
                  <c:v>8.8620000000000001</c:v>
                </c:pt>
                <c:pt idx="12352">
                  <c:v>8.8620000000000001</c:v>
                </c:pt>
                <c:pt idx="12353">
                  <c:v>8.8650000000000002</c:v>
                </c:pt>
                <c:pt idx="12354">
                  <c:v>8.8650000000000002</c:v>
                </c:pt>
                <c:pt idx="12355">
                  <c:v>8.8680000000000003</c:v>
                </c:pt>
                <c:pt idx="12356">
                  <c:v>8.875</c:v>
                </c:pt>
                <c:pt idx="12357">
                  <c:v>8.8759999999999994</c:v>
                </c:pt>
                <c:pt idx="12358">
                  <c:v>8.8859999999999992</c:v>
                </c:pt>
                <c:pt idx="12359">
                  <c:v>8.8859999999999992</c:v>
                </c:pt>
                <c:pt idx="12360">
                  <c:v>8.8859999999999992</c:v>
                </c:pt>
                <c:pt idx="12361">
                  <c:v>8.8859999999999992</c:v>
                </c:pt>
                <c:pt idx="12362">
                  <c:v>8.8870000000000005</c:v>
                </c:pt>
                <c:pt idx="12363">
                  <c:v>8.8870000000000005</c:v>
                </c:pt>
                <c:pt idx="12364">
                  <c:v>8.8879999999999999</c:v>
                </c:pt>
                <c:pt idx="12365">
                  <c:v>8.8879999999999999</c:v>
                </c:pt>
                <c:pt idx="12366">
                  <c:v>8.8889999999999993</c:v>
                </c:pt>
                <c:pt idx="12367">
                  <c:v>8.89</c:v>
                </c:pt>
                <c:pt idx="12368">
                  <c:v>8.8919999999999995</c:v>
                </c:pt>
                <c:pt idx="12369">
                  <c:v>8.8970000000000002</c:v>
                </c:pt>
                <c:pt idx="12370">
                  <c:v>8.8970000000000002</c:v>
                </c:pt>
                <c:pt idx="12371">
                  <c:v>8.8989999999999991</c:v>
                </c:pt>
                <c:pt idx="12372">
                  <c:v>8.8989999999999991</c:v>
                </c:pt>
                <c:pt idx="12373">
                  <c:v>8.8989999999999991</c:v>
                </c:pt>
                <c:pt idx="12374">
                  <c:v>8.9</c:v>
                </c:pt>
                <c:pt idx="12375">
                  <c:v>8.9</c:v>
                </c:pt>
                <c:pt idx="12376">
                  <c:v>8.9090000000000007</c:v>
                </c:pt>
                <c:pt idx="12377">
                  <c:v>8.9109999999999996</c:v>
                </c:pt>
                <c:pt idx="12378">
                  <c:v>8.9209999999999994</c:v>
                </c:pt>
                <c:pt idx="12379">
                  <c:v>8.9209999999999994</c:v>
                </c:pt>
                <c:pt idx="12380">
                  <c:v>8.923</c:v>
                </c:pt>
                <c:pt idx="12381">
                  <c:v>8.923</c:v>
                </c:pt>
                <c:pt idx="12382">
                  <c:v>8.9239999999999995</c:v>
                </c:pt>
                <c:pt idx="12383">
                  <c:v>8.9329999999999998</c:v>
                </c:pt>
                <c:pt idx="12384">
                  <c:v>8.9329999999999998</c:v>
                </c:pt>
                <c:pt idx="12385">
                  <c:v>8.9329999999999998</c:v>
                </c:pt>
                <c:pt idx="12386">
                  <c:v>8.9329999999999998</c:v>
                </c:pt>
                <c:pt idx="12387">
                  <c:v>8.9339999999999993</c:v>
                </c:pt>
                <c:pt idx="12388">
                  <c:v>8.9350000000000005</c:v>
                </c:pt>
                <c:pt idx="12389">
                  <c:v>8.9359999999999999</c:v>
                </c:pt>
                <c:pt idx="12390">
                  <c:v>8.9359999999999999</c:v>
                </c:pt>
                <c:pt idx="12391">
                  <c:v>8.9459999999999997</c:v>
                </c:pt>
                <c:pt idx="12392">
                  <c:v>8.9459999999999997</c:v>
                </c:pt>
                <c:pt idx="12393">
                  <c:v>8.9459999999999997</c:v>
                </c:pt>
                <c:pt idx="12394">
                  <c:v>8.9459999999999997</c:v>
                </c:pt>
                <c:pt idx="12395">
                  <c:v>8.9580000000000002</c:v>
                </c:pt>
                <c:pt idx="12396">
                  <c:v>8.9580000000000002</c:v>
                </c:pt>
                <c:pt idx="12397">
                  <c:v>8.9580000000000002</c:v>
                </c:pt>
                <c:pt idx="12398">
                  <c:v>8.9700000000000006</c:v>
                </c:pt>
                <c:pt idx="12399">
                  <c:v>8.9700000000000006</c:v>
                </c:pt>
                <c:pt idx="12400">
                  <c:v>8.9700000000000006</c:v>
                </c:pt>
                <c:pt idx="12401">
                  <c:v>8.9730000000000008</c:v>
                </c:pt>
                <c:pt idx="12402">
                  <c:v>8.9809999999999999</c:v>
                </c:pt>
                <c:pt idx="12403">
                  <c:v>8.9819999999999993</c:v>
                </c:pt>
                <c:pt idx="12404">
                  <c:v>8.9830000000000005</c:v>
                </c:pt>
                <c:pt idx="12405">
                  <c:v>8.984</c:v>
                </c:pt>
                <c:pt idx="12406">
                  <c:v>8.984</c:v>
                </c:pt>
                <c:pt idx="12407">
                  <c:v>8.984</c:v>
                </c:pt>
                <c:pt idx="12408">
                  <c:v>8.9849999999999994</c:v>
                </c:pt>
                <c:pt idx="12409">
                  <c:v>8.9860000000000007</c:v>
                </c:pt>
                <c:pt idx="12410">
                  <c:v>8.9930000000000003</c:v>
                </c:pt>
                <c:pt idx="12411">
                  <c:v>8.9930000000000003</c:v>
                </c:pt>
                <c:pt idx="12412">
                  <c:v>8.9939999999999998</c:v>
                </c:pt>
                <c:pt idx="12413">
                  <c:v>8.9939999999999998</c:v>
                </c:pt>
                <c:pt idx="12414">
                  <c:v>8.9949999999999992</c:v>
                </c:pt>
                <c:pt idx="12415">
                  <c:v>8.9949999999999992</c:v>
                </c:pt>
                <c:pt idx="12416">
                  <c:v>9.0060000000000002</c:v>
                </c:pt>
                <c:pt idx="12417">
                  <c:v>9.0060000000000002</c:v>
                </c:pt>
                <c:pt idx="12418">
                  <c:v>9.0069999999999997</c:v>
                </c:pt>
                <c:pt idx="12419">
                  <c:v>9.0069999999999997</c:v>
                </c:pt>
                <c:pt idx="12420">
                  <c:v>9.0079999999999991</c:v>
                </c:pt>
                <c:pt idx="12421">
                  <c:v>9.0109999999999992</c:v>
                </c:pt>
                <c:pt idx="12422">
                  <c:v>9.0169999999999995</c:v>
                </c:pt>
                <c:pt idx="12423">
                  <c:v>9.0169999999999995</c:v>
                </c:pt>
                <c:pt idx="12424">
                  <c:v>9.0180000000000007</c:v>
                </c:pt>
                <c:pt idx="12425">
                  <c:v>9.0180000000000007</c:v>
                </c:pt>
                <c:pt idx="12426">
                  <c:v>9.0190000000000001</c:v>
                </c:pt>
                <c:pt idx="12427">
                  <c:v>9.0210000000000008</c:v>
                </c:pt>
                <c:pt idx="12428">
                  <c:v>9.0269999999999992</c:v>
                </c:pt>
                <c:pt idx="12429">
                  <c:v>9.0280000000000005</c:v>
                </c:pt>
                <c:pt idx="12430">
                  <c:v>9.0299999999999994</c:v>
                </c:pt>
                <c:pt idx="12431">
                  <c:v>9.0310000000000006</c:v>
                </c:pt>
                <c:pt idx="12432">
                  <c:v>9.0329999999999995</c:v>
                </c:pt>
                <c:pt idx="12433">
                  <c:v>9.0340000000000007</c:v>
                </c:pt>
                <c:pt idx="12434">
                  <c:v>9.0410000000000004</c:v>
                </c:pt>
                <c:pt idx="12435">
                  <c:v>9.0410000000000004</c:v>
                </c:pt>
                <c:pt idx="12436">
                  <c:v>9.0410000000000004</c:v>
                </c:pt>
                <c:pt idx="12437">
                  <c:v>9.0410000000000004</c:v>
                </c:pt>
                <c:pt idx="12438">
                  <c:v>9.0429999999999993</c:v>
                </c:pt>
                <c:pt idx="12439">
                  <c:v>9.0489999999999995</c:v>
                </c:pt>
                <c:pt idx="12440">
                  <c:v>9.0530000000000008</c:v>
                </c:pt>
                <c:pt idx="12441">
                  <c:v>9.0530000000000008</c:v>
                </c:pt>
                <c:pt idx="12442">
                  <c:v>9.0540000000000003</c:v>
                </c:pt>
                <c:pt idx="12443">
                  <c:v>9.0570000000000004</c:v>
                </c:pt>
                <c:pt idx="12444">
                  <c:v>9.0579999999999998</c:v>
                </c:pt>
                <c:pt idx="12445">
                  <c:v>9.0649999999999995</c:v>
                </c:pt>
                <c:pt idx="12446">
                  <c:v>9.0649999999999995</c:v>
                </c:pt>
                <c:pt idx="12447">
                  <c:v>9.0649999999999995</c:v>
                </c:pt>
                <c:pt idx="12448">
                  <c:v>9.0660000000000007</c:v>
                </c:pt>
                <c:pt idx="12449">
                  <c:v>9.0660000000000007</c:v>
                </c:pt>
                <c:pt idx="12450">
                  <c:v>9.0670000000000002</c:v>
                </c:pt>
                <c:pt idx="12451">
                  <c:v>9.0670000000000002</c:v>
                </c:pt>
                <c:pt idx="12452">
                  <c:v>9.0719999999999992</c:v>
                </c:pt>
                <c:pt idx="12453">
                  <c:v>9.077</c:v>
                </c:pt>
                <c:pt idx="12454">
                  <c:v>9.077</c:v>
                </c:pt>
                <c:pt idx="12455">
                  <c:v>9.077</c:v>
                </c:pt>
                <c:pt idx="12456">
                  <c:v>9.0779999999999994</c:v>
                </c:pt>
                <c:pt idx="12457">
                  <c:v>9.0890000000000004</c:v>
                </c:pt>
                <c:pt idx="12458">
                  <c:v>9.0890000000000004</c:v>
                </c:pt>
                <c:pt idx="12459">
                  <c:v>9.09</c:v>
                </c:pt>
                <c:pt idx="12460">
                  <c:v>9.1010000000000009</c:v>
                </c:pt>
                <c:pt idx="12461">
                  <c:v>9.1010000000000009</c:v>
                </c:pt>
                <c:pt idx="12462">
                  <c:v>9.1010000000000009</c:v>
                </c:pt>
                <c:pt idx="12463">
                  <c:v>9.1129999999999995</c:v>
                </c:pt>
                <c:pt idx="12464">
                  <c:v>9.1129999999999995</c:v>
                </c:pt>
                <c:pt idx="12465">
                  <c:v>9.1140000000000008</c:v>
                </c:pt>
                <c:pt idx="12466">
                  <c:v>9.1140000000000008</c:v>
                </c:pt>
                <c:pt idx="12467">
                  <c:v>9.1140000000000008</c:v>
                </c:pt>
                <c:pt idx="12468">
                  <c:v>9.1180000000000003</c:v>
                </c:pt>
                <c:pt idx="12469">
                  <c:v>9.1189999999999998</c:v>
                </c:pt>
                <c:pt idx="12470">
                  <c:v>9.1259999999999994</c:v>
                </c:pt>
                <c:pt idx="12471">
                  <c:v>9.1259999999999994</c:v>
                </c:pt>
                <c:pt idx="12472">
                  <c:v>9.1319999999999997</c:v>
                </c:pt>
                <c:pt idx="12473">
                  <c:v>9.1370000000000005</c:v>
                </c:pt>
                <c:pt idx="12474">
                  <c:v>9.1370000000000005</c:v>
                </c:pt>
                <c:pt idx="12475">
                  <c:v>9.1370000000000005</c:v>
                </c:pt>
                <c:pt idx="12476">
                  <c:v>9.1379999999999999</c:v>
                </c:pt>
                <c:pt idx="12477">
                  <c:v>9.1379999999999999</c:v>
                </c:pt>
                <c:pt idx="12478">
                  <c:v>9.1379999999999999</c:v>
                </c:pt>
                <c:pt idx="12479">
                  <c:v>9.1379999999999999</c:v>
                </c:pt>
                <c:pt idx="12480">
                  <c:v>9.14</c:v>
                </c:pt>
                <c:pt idx="12481">
                  <c:v>9.1430000000000007</c:v>
                </c:pt>
                <c:pt idx="12482">
                  <c:v>9.1430000000000007</c:v>
                </c:pt>
                <c:pt idx="12483">
                  <c:v>9.1489999999999991</c:v>
                </c:pt>
                <c:pt idx="12484">
                  <c:v>9.1489999999999991</c:v>
                </c:pt>
                <c:pt idx="12485">
                  <c:v>9.15</c:v>
                </c:pt>
                <c:pt idx="12486">
                  <c:v>9.15</c:v>
                </c:pt>
                <c:pt idx="12487">
                  <c:v>9.1509999999999998</c:v>
                </c:pt>
                <c:pt idx="12488">
                  <c:v>9.1609999999999996</c:v>
                </c:pt>
                <c:pt idx="12489">
                  <c:v>9.1620000000000008</c:v>
                </c:pt>
                <c:pt idx="12490">
                  <c:v>9.1630000000000003</c:v>
                </c:pt>
                <c:pt idx="12491">
                  <c:v>9.1669999999999998</c:v>
                </c:pt>
                <c:pt idx="12492">
                  <c:v>9.173</c:v>
                </c:pt>
                <c:pt idx="12493">
                  <c:v>9.1780000000000008</c:v>
                </c:pt>
                <c:pt idx="12494">
                  <c:v>9.18</c:v>
                </c:pt>
                <c:pt idx="12495">
                  <c:v>9.1809999999999992</c:v>
                </c:pt>
                <c:pt idx="12496">
                  <c:v>9.1850000000000005</c:v>
                </c:pt>
                <c:pt idx="12497">
                  <c:v>9.1859999999999999</c:v>
                </c:pt>
                <c:pt idx="12498">
                  <c:v>9.1859999999999999</c:v>
                </c:pt>
                <c:pt idx="12499">
                  <c:v>9.1869999999999994</c:v>
                </c:pt>
                <c:pt idx="12500">
                  <c:v>9.1869999999999994</c:v>
                </c:pt>
                <c:pt idx="12501">
                  <c:v>9.1929999999999996</c:v>
                </c:pt>
                <c:pt idx="12502">
                  <c:v>9.1969999999999992</c:v>
                </c:pt>
                <c:pt idx="12503">
                  <c:v>9.1980000000000004</c:v>
                </c:pt>
                <c:pt idx="12504">
                  <c:v>9.202</c:v>
                </c:pt>
                <c:pt idx="12505">
                  <c:v>9.2050000000000001</c:v>
                </c:pt>
                <c:pt idx="12506">
                  <c:v>9.2080000000000002</c:v>
                </c:pt>
                <c:pt idx="12507">
                  <c:v>9.2100000000000009</c:v>
                </c:pt>
                <c:pt idx="12508">
                  <c:v>9.2129999999999992</c:v>
                </c:pt>
                <c:pt idx="12509">
                  <c:v>9.2129999999999992</c:v>
                </c:pt>
                <c:pt idx="12510">
                  <c:v>9.2149999999999999</c:v>
                </c:pt>
                <c:pt idx="12511">
                  <c:v>9.2170000000000005</c:v>
                </c:pt>
                <c:pt idx="12512">
                  <c:v>9.2189999999999994</c:v>
                </c:pt>
                <c:pt idx="12513">
                  <c:v>9.2210000000000001</c:v>
                </c:pt>
                <c:pt idx="12514">
                  <c:v>9.2219999999999995</c:v>
                </c:pt>
                <c:pt idx="12515">
                  <c:v>9.2230000000000008</c:v>
                </c:pt>
                <c:pt idx="12516">
                  <c:v>9.2230000000000008</c:v>
                </c:pt>
                <c:pt idx="12517">
                  <c:v>9.2240000000000002</c:v>
                </c:pt>
                <c:pt idx="12518">
                  <c:v>9.2319999999999993</c:v>
                </c:pt>
                <c:pt idx="12519">
                  <c:v>9.234</c:v>
                </c:pt>
                <c:pt idx="12520">
                  <c:v>9.234</c:v>
                </c:pt>
                <c:pt idx="12521">
                  <c:v>9.2349999999999994</c:v>
                </c:pt>
                <c:pt idx="12522">
                  <c:v>9.2370000000000001</c:v>
                </c:pt>
                <c:pt idx="12523">
                  <c:v>9.2370000000000001</c:v>
                </c:pt>
                <c:pt idx="12524">
                  <c:v>9.2409999999999997</c:v>
                </c:pt>
                <c:pt idx="12525">
                  <c:v>9.2460000000000004</c:v>
                </c:pt>
                <c:pt idx="12526">
                  <c:v>9.2479999999999993</c:v>
                </c:pt>
                <c:pt idx="12527">
                  <c:v>9.2520000000000007</c:v>
                </c:pt>
                <c:pt idx="12528">
                  <c:v>9.2569999999999997</c:v>
                </c:pt>
                <c:pt idx="12529">
                  <c:v>9.2569999999999997</c:v>
                </c:pt>
                <c:pt idx="12530">
                  <c:v>9.2569999999999997</c:v>
                </c:pt>
                <c:pt idx="12531">
                  <c:v>9.2569999999999997</c:v>
                </c:pt>
                <c:pt idx="12532">
                  <c:v>9.2579999999999991</c:v>
                </c:pt>
                <c:pt idx="12533">
                  <c:v>9.2579999999999991</c:v>
                </c:pt>
                <c:pt idx="12534">
                  <c:v>9.2590000000000003</c:v>
                </c:pt>
                <c:pt idx="12535">
                  <c:v>9.2590000000000003</c:v>
                </c:pt>
                <c:pt idx="12536">
                  <c:v>9.27</c:v>
                </c:pt>
                <c:pt idx="12537">
                  <c:v>9.27</c:v>
                </c:pt>
                <c:pt idx="12538">
                  <c:v>9.2729999999999997</c:v>
                </c:pt>
                <c:pt idx="12539">
                  <c:v>9.2789999999999999</c:v>
                </c:pt>
                <c:pt idx="12540">
                  <c:v>9.2829999999999995</c:v>
                </c:pt>
                <c:pt idx="12541">
                  <c:v>9.2829999999999995</c:v>
                </c:pt>
                <c:pt idx="12542">
                  <c:v>9.2829999999999995</c:v>
                </c:pt>
                <c:pt idx="12543">
                  <c:v>9.2829999999999995</c:v>
                </c:pt>
                <c:pt idx="12544">
                  <c:v>9.2829999999999995</c:v>
                </c:pt>
                <c:pt idx="12545">
                  <c:v>9.2840000000000007</c:v>
                </c:pt>
                <c:pt idx="12546">
                  <c:v>9.2850000000000001</c:v>
                </c:pt>
                <c:pt idx="12547">
                  <c:v>9.2870000000000008</c:v>
                </c:pt>
                <c:pt idx="12548">
                  <c:v>9.2949999999999999</c:v>
                </c:pt>
                <c:pt idx="12549">
                  <c:v>9.2949999999999999</c:v>
                </c:pt>
                <c:pt idx="12550">
                  <c:v>9.2970000000000006</c:v>
                </c:pt>
                <c:pt idx="12551">
                  <c:v>9.3010000000000002</c:v>
                </c:pt>
                <c:pt idx="12552">
                  <c:v>9.3049999999999997</c:v>
                </c:pt>
                <c:pt idx="12553">
                  <c:v>9.3070000000000004</c:v>
                </c:pt>
                <c:pt idx="12554">
                  <c:v>9.3079999999999998</c:v>
                </c:pt>
                <c:pt idx="12555">
                  <c:v>9.3079999999999998</c:v>
                </c:pt>
                <c:pt idx="12556">
                  <c:v>9.3190000000000008</c:v>
                </c:pt>
                <c:pt idx="12557">
                  <c:v>9.3190000000000008</c:v>
                </c:pt>
                <c:pt idx="12558">
                  <c:v>9.3209999999999997</c:v>
                </c:pt>
                <c:pt idx="12559">
                  <c:v>9.3219999999999992</c:v>
                </c:pt>
                <c:pt idx="12560">
                  <c:v>9.3290000000000006</c:v>
                </c:pt>
                <c:pt idx="12561">
                  <c:v>9.3290000000000006</c:v>
                </c:pt>
                <c:pt idx="12562">
                  <c:v>9.3290000000000006</c:v>
                </c:pt>
                <c:pt idx="12563">
                  <c:v>9.3320000000000007</c:v>
                </c:pt>
                <c:pt idx="12564">
                  <c:v>9.3420000000000005</c:v>
                </c:pt>
                <c:pt idx="12565">
                  <c:v>9.3550000000000004</c:v>
                </c:pt>
                <c:pt idx="12566">
                  <c:v>9.3550000000000004</c:v>
                </c:pt>
                <c:pt idx="12567">
                  <c:v>9.3559999999999999</c:v>
                </c:pt>
                <c:pt idx="12568">
                  <c:v>9.3559999999999999</c:v>
                </c:pt>
                <c:pt idx="12569">
                  <c:v>9.3559999999999999</c:v>
                </c:pt>
                <c:pt idx="12570">
                  <c:v>9.3580000000000005</c:v>
                </c:pt>
                <c:pt idx="12571">
                  <c:v>9.3680000000000003</c:v>
                </c:pt>
                <c:pt idx="12572">
                  <c:v>9.3680000000000003</c:v>
                </c:pt>
                <c:pt idx="12573">
                  <c:v>9.3680000000000003</c:v>
                </c:pt>
                <c:pt idx="12574">
                  <c:v>9.3800000000000008</c:v>
                </c:pt>
                <c:pt idx="12575">
                  <c:v>9.3829999999999991</c:v>
                </c:pt>
                <c:pt idx="12576">
                  <c:v>9.3889999999999993</c:v>
                </c:pt>
                <c:pt idx="12577">
                  <c:v>9.3889999999999993</c:v>
                </c:pt>
                <c:pt idx="12578">
                  <c:v>9.39</c:v>
                </c:pt>
                <c:pt idx="12579">
                  <c:v>9.391</c:v>
                </c:pt>
                <c:pt idx="12580">
                  <c:v>9.391</c:v>
                </c:pt>
                <c:pt idx="12581">
                  <c:v>9.3919999999999995</c:v>
                </c:pt>
                <c:pt idx="12582">
                  <c:v>9.3919999999999995</c:v>
                </c:pt>
                <c:pt idx="12583">
                  <c:v>9.3940000000000001</c:v>
                </c:pt>
                <c:pt idx="12584">
                  <c:v>9.4019999999999992</c:v>
                </c:pt>
                <c:pt idx="12585">
                  <c:v>9.4030000000000005</c:v>
                </c:pt>
                <c:pt idx="12586">
                  <c:v>9.4049999999999994</c:v>
                </c:pt>
                <c:pt idx="12587">
                  <c:v>9.4049999999999994</c:v>
                </c:pt>
                <c:pt idx="12588">
                  <c:v>9.4060000000000006</c:v>
                </c:pt>
                <c:pt idx="12589">
                  <c:v>9.4060000000000006</c:v>
                </c:pt>
                <c:pt idx="12590">
                  <c:v>9.4139999999999997</c:v>
                </c:pt>
                <c:pt idx="12591">
                  <c:v>9.4149999999999991</c:v>
                </c:pt>
                <c:pt idx="12592">
                  <c:v>9.4220000000000006</c:v>
                </c:pt>
                <c:pt idx="12593">
                  <c:v>9.4269999999999996</c:v>
                </c:pt>
                <c:pt idx="12594">
                  <c:v>9.4280000000000008</c:v>
                </c:pt>
                <c:pt idx="12595">
                  <c:v>9.4290000000000003</c:v>
                </c:pt>
                <c:pt idx="12596">
                  <c:v>9.4290000000000003</c:v>
                </c:pt>
                <c:pt idx="12597">
                  <c:v>9.4290000000000003</c:v>
                </c:pt>
                <c:pt idx="12598">
                  <c:v>9.4290000000000003</c:v>
                </c:pt>
                <c:pt idx="12599">
                  <c:v>9.4290000000000003</c:v>
                </c:pt>
                <c:pt idx="12600">
                  <c:v>9.4309999999999992</c:v>
                </c:pt>
                <c:pt idx="12601">
                  <c:v>9.4410000000000007</c:v>
                </c:pt>
                <c:pt idx="12602">
                  <c:v>9.4420000000000002</c:v>
                </c:pt>
                <c:pt idx="12603">
                  <c:v>9.4420000000000002</c:v>
                </c:pt>
                <c:pt idx="12604">
                  <c:v>9.4440000000000008</c:v>
                </c:pt>
                <c:pt idx="12605">
                  <c:v>9.4489999999999998</c:v>
                </c:pt>
                <c:pt idx="12606">
                  <c:v>9.4499999999999993</c:v>
                </c:pt>
                <c:pt idx="12607">
                  <c:v>9.4529999999999994</c:v>
                </c:pt>
                <c:pt idx="12608">
                  <c:v>9.4529999999999994</c:v>
                </c:pt>
                <c:pt idx="12609">
                  <c:v>9.4540000000000006</c:v>
                </c:pt>
                <c:pt idx="12610">
                  <c:v>9.4550000000000001</c:v>
                </c:pt>
                <c:pt idx="12611">
                  <c:v>9.4619999999999997</c:v>
                </c:pt>
                <c:pt idx="12612">
                  <c:v>9.4619999999999997</c:v>
                </c:pt>
                <c:pt idx="12613">
                  <c:v>9.4649999999999999</c:v>
                </c:pt>
                <c:pt idx="12614">
                  <c:v>9.4740000000000002</c:v>
                </c:pt>
                <c:pt idx="12615">
                  <c:v>9.4749999999999996</c:v>
                </c:pt>
                <c:pt idx="12616">
                  <c:v>9.4770000000000003</c:v>
                </c:pt>
                <c:pt idx="12617">
                  <c:v>9.4809999999999999</c:v>
                </c:pt>
                <c:pt idx="12618">
                  <c:v>9.4819999999999993</c:v>
                </c:pt>
                <c:pt idx="12619">
                  <c:v>9.4860000000000007</c:v>
                </c:pt>
                <c:pt idx="12620">
                  <c:v>9.4860000000000007</c:v>
                </c:pt>
                <c:pt idx="12621">
                  <c:v>9.4860000000000007</c:v>
                </c:pt>
                <c:pt idx="12622">
                  <c:v>9.4870000000000001</c:v>
                </c:pt>
                <c:pt idx="12623">
                  <c:v>9.49</c:v>
                </c:pt>
                <c:pt idx="12624">
                  <c:v>9.49</c:v>
                </c:pt>
                <c:pt idx="12625">
                  <c:v>9.4909999999999997</c:v>
                </c:pt>
                <c:pt idx="12626">
                  <c:v>9.4909999999999997</c:v>
                </c:pt>
                <c:pt idx="12627">
                  <c:v>9.4949999999999992</c:v>
                </c:pt>
                <c:pt idx="12628">
                  <c:v>9.4990000000000006</c:v>
                </c:pt>
                <c:pt idx="12629">
                  <c:v>9.5009999999999994</c:v>
                </c:pt>
                <c:pt idx="12630">
                  <c:v>9.5020000000000007</c:v>
                </c:pt>
                <c:pt idx="12631">
                  <c:v>9.5030000000000001</c:v>
                </c:pt>
                <c:pt idx="12632">
                  <c:v>9.5039999999999996</c:v>
                </c:pt>
                <c:pt idx="12633">
                  <c:v>9.5039999999999996</c:v>
                </c:pt>
                <c:pt idx="12634">
                  <c:v>9.5079999999999991</c:v>
                </c:pt>
                <c:pt idx="12635">
                  <c:v>9.5139999999999993</c:v>
                </c:pt>
                <c:pt idx="12636">
                  <c:v>9.5139999999999993</c:v>
                </c:pt>
                <c:pt idx="12637">
                  <c:v>9.5150000000000006</c:v>
                </c:pt>
                <c:pt idx="12638">
                  <c:v>9.5229999999999997</c:v>
                </c:pt>
                <c:pt idx="12639">
                  <c:v>9.5259999999999998</c:v>
                </c:pt>
                <c:pt idx="12640">
                  <c:v>9.5259999999999998</c:v>
                </c:pt>
                <c:pt idx="12641">
                  <c:v>9.5269999999999992</c:v>
                </c:pt>
                <c:pt idx="12642">
                  <c:v>9.5310000000000006</c:v>
                </c:pt>
                <c:pt idx="12643">
                  <c:v>9.5510000000000002</c:v>
                </c:pt>
                <c:pt idx="12644">
                  <c:v>9.5510000000000002</c:v>
                </c:pt>
                <c:pt idx="12645">
                  <c:v>9.5530000000000008</c:v>
                </c:pt>
                <c:pt idx="12646">
                  <c:v>9.5570000000000004</c:v>
                </c:pt>
                <c:pt idx="12647">
                  <c:v>9.5630000000000006</c:v>
                </c:pt>
                <c:pt idx="12648">
                  <c:v>9.5630000000000006</c:v>
                </c:pt>
                <c:pt idx="12649">
                  <c:v>9.5630000000000006</c:v>
                </c:pt>
                <c:pt idx="12650">
                  <c:v>9.5640000000000001</c:v>
                </c:pt>
                <c:pt idx="12651">
                  <c:v>9.5640000000000001</c:v>
                </c:pt>
                <c:pt idx="12652">
                  <c:v>9.5709999999999997</c:v>
                </c:pt>
                <c:pt idx="12653">
                  <c:v>9.5749999999999993</c:v>
                </c:pt>
                <c:pt idx="12654">
                  <c:v>9.5749999999999993</c:v>
                </c:pt>
                <c:pt idx="12655">
                  <c:v>9.5749999999999993</c:v>
                </c:pt>
                <c:pt idx="12656">
                  <c:v>9.5749999999999993</c:v>
                </c:pt>
                <c:pt idx="12657">
                  <c:v>9.5760000000000005</c:v>
                </c:pt>
                <c:pt idx="12658">
                  <c:v>9.5869999999999997</c:v>
                </c:pt>
                <c:pt idx="12659">
                  <c:v>9.5879999999999992</c:v>
                </c:pt>
                <c:pt idx="12660">
                  <c:v>9.5960000000000001</c:v>
                </c:pt>
                <c:pt idx="12661">
                  <c:v>9.5960000000000001</c:v>
                </c:pt>
                <c:pt idx="12662">
                  <c:v>9.6</c:v>
                </c:pt>
                <c:pt idx="12663">
                  <c:v>9.6</c:v>
                </c:pt>
                <c:pt idx="12664">
                  <c:v>9.6</c:v>
                </c:pt>
                <c:pt idx="12665">
                  <c:v>9.6010000000000009</c:v>
                </c:pt>
                <c:pt idx="12666">
                  <c:v>9.6020000000000003</c:v>
                </c:pt>
                <c:pt idx="12667">
                  <c:v>9.6080000000000005</c:v>
                </c:pt>
                <c:pt idx="12668">
                  <c:v>9.61</c:v>
                </c:pt>
                <c:pt idx="12669">
                  <c:v>9.6120000000000001</c:v>
                </c:pt>
                <c:pt idx="12670">
                  <c:v>9.6120000000000001</c:v>
                </c:pt>
                <c:pt idx="12671">
                  <c:v>9.6180000000000003</c:v>
                </c:pt>
                <c:pt idx="12672">
                  <c:v>9.6199999999999992</c:v>
                </c:pt>
                <c:pt idx="12673">
                  <c:v>9.6199999999999992</c:v>
                </c:pt>
                <c:pt idx="12674">
                  <c:v>9.6199999999999992</c:v>
                </c:pt>
                <c:pt idx="12675">
                  <c:v>9.6199999999999992</c:v>
                </c:pt>
                <c:pt idx="12676">
                  <c:v>9.6240000000000006</c:v>
                </c:pt>
                <c:pt idx="12677">
                  <c:v>9.6289999999999996</c:v>
                </c:pt>
                <c:pt idx="12678">
                  <c:v>9.6319999999999997</c:v>
                </c:pt>
                <c:pt idx="12679">
                  <c:v>9.6319999999999997</c:v>
                </c:pt>
                <c:pt idx="12680">
                  <c:v>9.6359999999999992</c:v>
                </c:pt>
                <c:pt idx="12681">
                  <c:v>9.6370000000000005</c:v>
                </c:pt>
                <c:pt idx="12682">
                  <c:v>9.6370000000000005</c:v>
                </c:pt>
                <c:pt idx="12683">
                  <c:v>9.6370000000000005</c:v>
                </c:pt>
                <c:pt idx="12684">
                  <c:v>9.6370000000000005</c:v>
                </c:pt>
                <c:pt idx="12685">
                  <c:v>9.6370000000000005</c:v>
                </c:pt>
                <c:pt idx="12686">
                  <c:v>9.6419999999999995</c:v>
                </c:pt>
                <c:pt idx="12687">
                  <c:v>9.6489999999999991</c:v>
                </c:pt>
                <c:pt idx="12688">
                  <c:v>9.6489999999999991</c:v>
                </c:pt>
                <c:pt idx="12689">
                  <c:v>9.6489999999999991</c:v>
                </c:pt>
                <c:pt idx="12690">
                  <c:v>9.65</c:v>
                </c:pt>
                <c:pt idx="12691">
                  <c:v>9.65</c:v>
                </c:pt>
                <c:pt idx="12692">
                  <c:v>9.6519999999999992</c:v>
                </c:pt>
                <c:pt idx="12693">
                  <c:v>9.6579999999999995</c:v>
                </c:pt>
                <c:pt idx="12694">
                  <c:v>9.66</c:v>
                </c:pt>
                <c:pt idx="12695">
                  <c:v>9.6609999999999996</c:v>
                </c:pt>
                <c:pt idx="12696">
                  <c:v>9.6639999999999997</c:v>
                </c:pt>
                <c:pt idx="12697">
                  <c:v>9.6639999999999997</c:v>
                </c:pt>
                <c:pt idx="12698">
                  <c:v>9.6690000000000005</c:v>
                </c:pt>
                <c:pt idx="12699">
                  <c:v>9.6690000000000005</c:v>
                </c:pt>
                <c:pt idx="12700">
                  <c:v>9.67</c:v>
                </c:pt>
                <c:pt idx="12701">
                  <c:v>9.6750000000000007</c:v>
                </c:pt>
                <c:pt idx="12702">
                  <c:v>9.6750000000000007</c:v>
                </c:pt>
                <c:pt idx="12703">
                  <c:v>9.6820000000000004</c:v>
                </c:pt>
                <c:pt idx="12704">
                  <c:v>9.6820000000000004</c:v>
                </c:pt>
                <c:pt idx="12705">
                  <c:v>9.6829999999999998</c:v>
                </c:pt>
                <c:pt idx="12706">
                  <c:v>9.6829999999999998</c:v>
                </c:pt>
                <c:pt idx="12707">
                  <c:v>9.6839999999999993</c:v>
                </c:pt>
                <c:pt idx="12708">
                  <c:v>9.6859999999999999</c:v>
                </c:pt>
                <c:pt idx="12709">
                  <c:v>9.6859999999999999</c:v>
                </c:pt>
                <c:pt idx="12710">
                  <c:v>9.6859999999999999</c:v>
                </c:pt>
                <c:pt idx="12711">
                  <c:v>9.6869999999999994</c:v>
                </c:pt>
                <c:pt idx="12712">
                  <c:v>9.6940000000000008</c:v>
                </c:pt>
                <c:pt idx="12713">
                  <c:v>9.6940000000000008</c:v>
                </c:pt>
                <c:pt idx="12714">
                  <c:v>9.6940000000000008</c:v>
                </c:pt>
                <c:pt idx="12715">
                  <c:v>9.6940000000000008</c:v>
                </c:pt>
                <c:pt idx="12716">
                  <c:v>9.7029999999999994</c:v>
                </c:pt>
                <c:pt idx="12717">
                  <c:v>9.7059999999999995</c:v>
                </c:pt>
                <c:pt idx="12718">
                  <c:v>9.7059999999999995</c:v>
                </c:pt>
                <c:pt idx="12719">
                  <c:v>9.7059999999999995</c:v>
                </c:pt>
                <c:pt idx="12720">
                  <c:v>9.7059999999999995</c:v>
                </c:pt>
                <c:pt idx="12721">
                  <c:v>9.7089999999999996</c:v>
                </c:pt>
                <c:pt idx="12722">
                  <c:v>9.7110000000000003</c:v>
                </c:pt>
                <c:pt idx="12723">
                  <c:v>9.7140000000000004</c:v>
                </c:pt>
                <c:pt idx="12724">
                  <c:v>9.718</c:v>
                </c:pt>
                <c:pt idx="12725">
                  <c:v>9.7200000000000006</c:v>
                </c:pt>
                <c:pt idx="12726">
                  <c:v>9.7200000000000006</c:v>
                </c:pt>
                <c:pt idx="12727">
                  <c:v>9.7219999999999995</c:v>
                </c:pt>
                <c:pt idx="12728">
                  <c:v>9.7230000000000008</c:v>
                </c:pt>
                <c:pt idx="12729">
                  <c:v>9.7230000000000008</c:v>
                </c:pt>
                <c:pt idx="12730">
                  <c:v>9.7230000000000008</c:v>
                </c:pt>
                <c:pt idx="12731">
                  <c:v>9.7270000000000003</c:v>
                </c:pt>
                <c:pt idx="12732">
                  <c:v>9.7309999999999999</c:v>
                </c:pt>
                <c:pt idx="12733">
                  <c:v>9.7309999999999999</c:v>
                </c:pt>
                <c:pt idx="12734">
                  <c:v>9.7319999999999993</c:v>
                </c:pt>
                <c:pt idx="12735">
                  <c:v>9.7360000000000007</c:v>
                </c:pt>
                <c:pt idx="12736">
                  <c:v>9.74</c:v>
                </c:pt>
                <c:pt idx="12737">
                  <c:v>9.7430000000000003</c:v>
                </c:pt>
                <c:pt idx="12738">
                  <c:v>9.7430000000000003</c:v>
                </c:pt>
                <c:pt idx="12739">
                  <c:v>9.7439999999999998</c:v>
                </c:pt>
                <c:pt idx="12740">
                  <c:v>9.7449999999999992</c:v>
                </c:pt>
                <c:pt idx="12741">
                  <c:v>9.7479999999999993</c:v>
                </c:pt>
                <c:pt idx="12742">
                  <c:v>9.7479999999999993</c:v>
                </c:pt>
                <c:pt idx="12743">
                  <c:v>9.7520000000000007</c:v>
                </c:pt>
                <c:pt idx="12744">
                  <c:v>9.7560000000000002</c:v>
                </c:pt>
                <c:pt idx="12745">
                  <c:v>9.7560000000000002</c:v>
                </c:pt>
                <c:pt idx="12746">
                  <c:v>9.7579999999999991</c:v>
                </c:pt>
                <c:pt idx="12747">
                  <c:v>9.7590000000000003</c:v>
                </c:pt>
                <c:pt idx="12748">
                  <c:v>9.76</c:v>
                </c:pt>
                <c:pt idx="12749">
                  <c:v>9.7609999999999992</c:v>
                </c:pt>
                <c:pt idx="12750">
                  <c:v>9.7629999999999999</c:v>
                </c:pt>
                <c:pt idx="12751">
                  <c:v>9.7680000000000007</c:v>
                </c:pt>
                <c:pt idx="12752">
                  <c:v>9.7720000000000002</c:v>
                </c:pt>
                <c:pt idx="12753">
                  <c:v>9.7729999999999997</c:v>
                </c:pt>
                <c:pt idx="12754">
                  <c:v>9.7750000000000004</c:v>
                </c:pt>
                <c:pt idx="12755">
                  <c:v>9.7810000000000006</c:v>
                </c:pt>
                <c:pt idx="12756">
                  <c:v>9.782</c:v>
                </c:pt>
                <c:pt idx="12757">
                  <c:v>9.7840000000000007</c:v>
                </c:pt>
                <c:pt idx="12758">
                  <c:v>9.7850000000000001</c:v>
                </c:pt>
                <c:pt idx="12759">
                  <c:v>9.7850000000000001</c:v>
                </c:pt>
                <c:pt idx="12760">
                  <c:v>9.7859999999999996</c:v>
                </c:pt>
                <c:pt idx="12761">
                  <c:v>9.7859999999999996</c:v>
                </c:pt>
                <c:pt idx="12762">
                  <c:v>9.7929999999999993</c:v>
                </c:pt>
                <c:pt idx="12763">
                  <c:v>9.7959999999999994</c:v>
                </c:pt>
                <c:pt idx="12764">
                  <c:v>9.7970000000000006</c:v>
                </c:pt>
                <c:pt idx="12765">
                  <c:v>9.7970000000000006</c:v>
                </c:pt>
                <c:pt idx="12766">
                  <c:v>9.8049999999999997</c:v>
                </c:pt>
                <c:pt idx="12767">
                  <c:v>9.8059999999999992</c:v>
                </c:pt>
                <c:pt idx="12768">
                  <c:v>9.8089999999999993</c:v>
                </c:pt>
                <c:pt idx="12769">
                  <c:v>9.8089999999999993</c:v>
                </c:pt>
                <c:pt idx="12770">
                  <c:v>9.81</c:v>
                </c:pt>
                <c:pt idx="12771">
                  <c:v>9.8109999999999999</c:v>
                </c:pt>
                <c:pt idx="12772">
                  <c:v>9.8119999999999994</c:v>
                </c:pt>
                <c:pt idx="12773">
                  <c:v>9.8190000000000008</c:v>
                </c:pt>
                <c:pt idx="12774">
                  <c:v>9.8209999999999997</c:v>
                </c:pt>
                <c:pt idx="12775">
                  <c:v>9.8209999999999997</c:v>
                </c:pt>
                <c:pt idx="12776">
                  <c:v>9.8209999999999997</c:v>
                </c:pt>
                <c:pt idx="12777">
                  <c:v>9.8219999999999992</c:v>
                </c:pt>
                <c:pt idx="12778">
                  <c:v>9.8239999999999998</c:v>
                </c:pt>
                <c:pt idx="12779">
                  <c:v>9.8249999999999993</c:v>
                </c:pt>
                <c:pt idx="12780">
                  <c:v>9.8290000000000006</c:v>
                </c:pt>
                <c:pt idx="12781">
                  <c:v>9.83</c:v>
                </c:pt>
                <c:pt idx="12782">
                  <c:v>9.8339999999999996</c:v>
                </c:pt>
                <c:pt idx="12783">
                  <c:v>9.8360000000000003</c:v>
                </c:pt>
                <c:pt idx="12784">
                  <c:v>9.8420000000000005</c:v>
                </c:pt>
                <c:pt idx="12785">
                  <c:v>9.8460000000000001</c:v>
                </c:pt>
                <c:pt idx="12786">
                  <c:v>9.8580000000000005</c:v>
                </c:pt>
                <c:pt idx="12787">
                  <c:v>9.8580000000000005</c:v>
                </c:pt>
                <c:pt idx="12788">
                  <c:v>9.8650000000000002</c:v>
                </c:pt>
                <c:pt idx="12789">
                  <c:v>9.8659999999999997</c:v>
                </c:pt>
                <c:pt idx="12790">
                  <c:v>9.8710000000000004</c:v>
                </c:pt>
                <c:pt idx="12791">
                  <c:v>9.8719999999999999</c:v>
                </c:pt>
                <c:pt idx="12792">
                  <c:v>9.8740000000000006</c:v>
                </c:pt>
                <c:pt idx="12793">
                  <c:v>9.8759999999999994</c:v>
                </c:pt>
                <c:pt idx="12794">
                  <c:v>9.8800000000000008</c:v>
                </c:pt>
                <c:pt idx="12795">
                  <c:v>9.8829999999999991</c:v>
                </c:pt>
                <c:pt idx="12796">
                  <c:v>9.8849999999999998</c:v>
                </c:pt>
                <c:pt idx="12797">
                  <c:v>9.8870000000000005</c:v>
                </c:pt>
                <c:pt idx="12798">
                  <c:v>9.891</c:v>
                </c:pt>
                <c:pt idx="12799">
                  <c:v>9.8949999999999996</c:v>
                </c:pt>
                <c:pt idx="12800">
                  <c:v>9.8949999999999996</c:v>
                </c:pt>
                <c:pt idx="12801">
                  <c:v>9.8960000000000008</c:v>
                </c:pt>
                <c:pt idx="12802">
                  <c:v>9.8960000000000008</c:v>
                </c:pt>
                <c:pt idx="12803">
                  <c:v>9.9</c:v>
                </c:pt>
                <c:pt idx="12804">
                  <c:v>9.9</c:v>
                </c:pt>
                <c:pt idx="12805">
                  <c:v>9.9060000000000006</c:v>
                </c:pt>
                <c:pt idx="12806">
                  <c:v>9.9079999999999995</c:v>
                </c:pt>
                <c:pt idx="12807">
                  <c:v>9.9079999999999995</c:v>
                </c:pt>
                <c:pt idx="12808">
                  <c:v>9.9079999999999995</c:v>
                </c:pt>
                <c:pt idx="12809">
                  <c:v>9.9090000000000007</c:v>
                </c:pt>
                <c:pt idx="12810">
                  <c:v>9.9160000000000004</c:v>
                </c:pt>
                <c:pt idx="12811">
                  <c:v>9.9169999999999998</c:v>
                </c:pt>
                <c:pt idx="12812">
                  <c:v>9.9169999999999998</c:v>
                </c:pt>
                <c:pt idx="12813">
                  <c:v>9.92</c:v>
                </c:pt>
                <c:pt idx="12814">
                  <c:v>9.92</c:v>
                </c:pt>
                <c:pt idx="12815">
                  <c:v>9.9209999999999994</c:v>
                </c:pt>
                <c:pt idx="12816">
                  <c:v>9.9280000000000008</c:v>
                </c:pt>
                <c:pt idx="12817">
                  <c:v>9.9280000000000008</c:v>
                </c:pt>
                <c:pt idx="12818">
                  <c:v>9.9280000000000008</c:v>
                </c:pt>
                <c:pt idx="12819">
                  <c:v>9.93</c:v>
                </c:pt>
                <c:pt idx="12820">
                  <c:v>9.9309999999999992</c:v>
                </c:pt>
                <c:pt idx="12821">
                  <c:v>9.9329999999999998</c:v>
                </c:pt>
                <c:pt idx="12822">
                  <c:v>9.9339999999999993</c:v>
                </c:pt>
                <c:pt idx="12823">
                  <c:v>9.94</c:v>
                </c:pt>
                <c:pt idx="12824">
                  <c:v>9.94</c:v>
                </c:pt>
                <c:pt idx="12825">
                  <c:v>9.9420000000000002</c:v>
                </c:pt>
                <c:pt idx="12826">
                  <c:v>9.9450000000000003</c:v>
                </c:pt>
                <c:pt idx="12827">
                  <c:v>9.9450000000000003</c:v>
                </c:pt>
                <c:pt idx="12828">
                  <c:v>9.9580000000000002</c:v>
                </c:pt>
                <c:pt idx="12829">
                  <c:v>9.9649999999999999</c:v>
                </c:pt>
                <c:pt idx="12830">
                  <c:v>9.9670000000000005</c:v>
                </c:pt>
                <c:pt idx="12831">
                  <c:v>9.968</c:v>
                </c:pt>
                <c:pt idx="12832">
                  <c:v>9.9689999999999994</c:v>
                </c:pt>
                <c:pt idx="12833">
                  <c:v>9.9710000000000001</c:v>
                </c:pt>
                <c:pt idx="12834">
                  <c:v>9.9710000000000001</c:v>
                </c:pt>
                <c:pt idx="12835">
                  <c:v>9.9789999999999992</c:v>
                </c:pt>
                <c:pt idx="12836">
                  <c:v>9.9830000000000005</c:v>
                </c:pt>
                <c:pt idx="12837">
                  <c:v>9.99</c:v>
                </c:pt>
                <c:pt idx="12838">
                  <c:v>9.99</c:v>
                </c:pt>
                <c:pt idx="12839">
                  <c:v>9.99</c:v>
                </c:pt>
                <c:pt idx="12840">
                  <c:v>9.9949999999999992</c:v>
                </c:pt>
                <c:pt idx="12841">
                  <c:v>9.9949999999999992</c:v>
                </c:pt>
                <c:pt idx="12842">
                  <c:v>9.9960000000000004</c:v>
                </c:pt>
                <c:pt idx="12843">
                  <c:v>10.004</c:v>
                </c:pt>
                <c:pt idx="12844">
                  <c:v>10.005000000000001</c:v>
                </c:pt>
                <c:pt idx="12845">
                  <c:v>10.007999999999999</c:v>
                </c:pt>
                <c:pt idx="12846">
                  <c:v>10.018000000000001</c:v>
                </c:pt>
                <c:pt idx="12847">
                  <c:v>10.019</c:v>
                </c:pt>
                <c:pt idx="12848">
                  <c:v>10.02</c:v>
                </c:pt>
                <c:pt idx="12849">
                  <c:v>10.02</c:v>
                </c:pt>
                <c:pt idx="12850">
                  <c:v>10.02</c:v>
                </c:pt>
                <c:pt idx="12851">
                  <c:v>10.02</c:v>
                </c:pt>
                <c:pt idx="12852">
                  <c:v>10.021000000000001</c:v>
                </c:pt>
                <c:pt idx="12853">
                  <c:v>10.021000000000001</c:v>
                </c:pt>
                <c:pt idx="12854">
                  <c:v>10.022</c:v>
                </c:pt>
                <c:pt idx="12855">
                  <c:v>10.023999999999999</c:v>
                </c:pt>
                <c:pt idx="12856">
                  <c:v>10.026999999999999</c:v>
                </c:pt>
                <c:pt idx="12857">
                  <c:v>10.032</c:v>
                </c:pt>
                <c:pt idx="12858">
                  <c:v>10.032999999999999</c:v>
                </c:pt>
                <c:pt idx="12859">
                  <c:v>10.034000000000001</c:v>
                </c:pt>
                <c:pt idx="12860">
                  <c:v>10.042999999999999</c:v>
                </c:pt>
                <c:pt idx="12861">
                  <c:v>10.045</c:v>
                </c:pt>
                <c:pt idx="12862">
                  <c:v>10.052</c:v>
                </c:pt>
                <c:pt idx="12863">
                  <c:v>10.054</c:v>
                </c:pt>
                <c:pt idx="12864">
                  <c:v>10.055999999999999</c:v>
                </c:pt>
                <c:pt idx="12865">
                  <c:v>10.065</c:v>
                </c:pt>
                <c:pt idx="12866">
                  <c:v>10.065</c:v>
                </c:pt>
                <c:pt idx="12867">
                  <c:v>10.066000000000001</c:v>
                </c:pt>
                <c:pt idx="12868">
                  <c:v>10.066000000000001</c:v>
                </c:pt>
                <c:pt idx="12869">
                  <c:v>10.069000000000001</c:v>
                </c:pt>
                <c:pt idx="12870">
                  <c:v>10.069000000000001</c:v>
                </c:pt>
                <c:pt idx="12871">
                  <c:v>10.07</c:v>
                </c:pt>
                <c:pt idx="12872">
                  <c:v>10.077</c:v>
                </c:pt>
                <c:pt idx="12873">
                  <c:v>10.077999999999999</c:v>
                </c:pt>
                <c:pt idx="12874">
                  <c:v>10.077999999999999</c:v>
                </c:pt>
                <c:pt idx="12875">
                  <c:v>10.081</c:v>
                </c:pt>
                <c:pt idx="12876">
                  <c:v>10.082000000000001</c:v>
                </c:pt>
                <c:pt idx="12877">
                  <c:v>10.083</c:v>
                </c:pt>
                <c:pt idx="12878">
                  <c:v>10.09</c:v>
                </c:pt>
                <c:pt idx="12879">
                  <c:v>10.093999999999999</c:v>
                </c:pt>
                <c:pt idx="12880">
                  <c:v>10.095000000000001</c:v>
                </c:pt>
                <c:pt idx="12881">
                  <c:v>10.103999999999999</c:v>
                </c:pt>
                <c:pt idx="12882">
                  <c:v>10.106999999999999</c:v>
                </c:pt>
                <c:pt idx="12883">
                  <c:v>10.106999999999999</c:v>
                </c:pt>
                <c:pt idx="12884">
                  <c:v>10.109</c:v>
                </c:pt>
                <c:pt idx="12885">
                  <c:v>10.115</c:v>
                </c:pt>
                <c:pt idx="12886">
                  <c:v>10.115</c:v>
                </c:pt>
                <c:pt idx="12887">
                  <c:v>10.119</c:v>
                </c:pt>
                <c:pt idx="12888">
                  <c:v>10.119999999999999</c:v>
                </c:pt>
                <c:pt idx="12889">
                  <c:v>10.122999999999999</c:v>
                </c:pt>
                <c:pt idx="12890">
                  <c:v>10.127000000000001</c:v>
                </c:pt>
                <c:pt idx="12891">
                  <c:v>10.128</c:v>
                </c:pt>
                <c:pt idx="12892">
                  <c:v>10.129</c:v>
                </c:pt>
                <c:pt idx="12893">
                  <c:v>10.132</c:v>
                </c:pt>
                <c:pt idx="12894">
                  <c:v>10.132999999999999</c:v>
                </c:pt>
                <c:pt idx="12895">
                  <c:v>10.14</c:v>
                </c:pt>
                <c:pt idx="12896">
                  <c:v>10.141</c:v>
                </c:pt>
                <c:pt idx="12897">
                  <c:v>10.144</c:v>
                </c:pt>
                <c:pt idx="12898">
                  <c:v>10.144</c:v>
                </c:pt>
                <c:pt idx="12899">
                  <c:v>10.157</c:v>
                </c:pt>
                <c:pt idx="12900">
                  <c:v>10.164999999999999</c:v>
                </c:pt>
                <c:pt idx="12901">
                  <c:v>10.164999999999999</c:v>
                </c:pt>
                <c:pt idx="12902">
                  <c:v>10.169</c:v>
                </c:pt>
                <c:pt idx="12903">
                  <c:v>10.169</c:v>
                </c:pt>
                <c:pt idx="12904">
                  <c:v>10.169</c:v>
                </c:pt>
                <c:pt idx="12905">
                  <c:v>10.169</c:v>
                </c:pt>
                <c:pt idx="12906">
                  <c:v>10.169</c:v>
                </c:pt>
                <c:pt idx="12907">
                  <c:v>10.169</c:v>
                </c:pt>
                <c:pt idx="12908">
                  <c:v>10.17</c:v>
                </c:pt>
                <c:pt idx="12909">
                  <c:v>10.17</c:v>
                </c:pt>
                <c:pt idx="12910">
                  <c:v>10.17</c:v>
                </c:pt>
                <c:pt idx="12911">
                  <c:v>10.170999999999999</c:v>
                </c:pt>
                <c:pt idx="12912">
                  <c:v>10.172000000000001</c:v>
                </c:pt>
                <c:pt idx="12913">
                  <c:v>10.177</c:v>
                </c:pt>
                <c:pt idx="12914">
                  <c:v>10.182</c:v>
                </c:pt>
                <c:pt idx="12915">
                  <c:v>10.182</c:v>
                </c:pt>
                <c:pt idx="12916">
                  <c:v>10.191000000000001</c:v>
                </c:pt>
                <c:pt idx="12917">
                  <c:v>10.195</c:v>
                </c:pt>
                <c:pt idx="12918">
                  <c:v>10.195</c:v>
                </c:pt>
                <c:pt idx="12919">
                  <c:v>10.195</c:v>
                </c:pt>
                <c:pt idx="12920">
                  <c:v>10.202999999999999</c:v>
                </c:pt>
                <c:pt idx="12921">
                  <c:v>10.202999999999999</c:v>
                </c:pt>
                <c:pt idx="12922">
                  <c:v>10.202999999999999</c:v>
                </c:pt>
                <c:pt idx="12923">
                  <c:v>10.202999999999999</c:v>
                </c:pt>
                <c:pt idx="12924">
                  <c:v>10.207000000000001</c:v>
                </c:pt>
                <c:pt idx="12925">
                  <c:v>10.215999999999999</c:v>
                </c:pt>
                <c:pt idx="12926">
                  <c:v>10.218999999999999</c:v>
                </c:pt>
                <c:pt idx="12927">
                  <c:v>10.220000000000001</c:v>
                </c:pt>
                <c:pt idx="12928">
                  <c:v>10.222</c:v>
                </c:pt>
                <c:pt idx="12929">
                  <c:v>10.222</c:v>
                </c:pt>
                <c:pt idx="12930">
                  <c:v>10.225</c:v>
                </c:pt>
                <c:pt idx="12931">
                  <c:v>10.228</c:v>
                </c:pt>
                <c:pt idx="12932">
                  <c:v>10.228</c:v>
                </c:pt>
                <c:pt idx="12933">
                  <c:v>10.228999999999999</c:v>
                </c:pt>
                <c:pt idx="12934">
                  <c:v>10.228999999999999</c:v>
                </c:pt>
                <c:pt idx="12935">
                  <c:v>10.231</c:v>
                </c:pt>
                <c:pt idx="12936">
                  <c:v>10.231999999999999</c:v>
                </c:pt>
                <c:pt idx="12937">
                  <c:v>10.231999999999999</c:v>
                </c:pt>
                <c:pt idx="12938">
                  <c:v>10.231999999999999</c:v>
                </c:pt>
                <c:pt idx="12939">
                  <c:v>10.231999999999999</c:v>
                </c:pt>
                <c:pt idx="12940">
                  <c:v>10.237</c:v>
                </c:pt>
                <c:pt idx="12941">
                  <c:v>10.241</c:v>
                </c:pt>
                <c:pt idx="12942">
                  <c:v>10.244999999999999</c:v>
                </c:pt>
                <c:pt idx="12943">
                  <c:v>10.246</c:v>
                </c:pt>
                <c:pt idx="12944">
                  <c:v>10.246</c:v>
                </c:pt>
                <c:pt idx="12945">
                  <c:v>10.250999999999999</c:v>
                </c:pt>
                <c:pt idx="12946">
                  <c:v>10.253</c:v>
                </c:pt>
                <c:pt idx="12947">
                  <c:v>10.257</c:v>
                </c:pt>
                <c:pt idx="12948">
                  <c:v>10.257</c:v>
                </c:pt>
                <c:pt idx="12949">
                  <c:v>10.26</c:v>
                </c:pt>
                <c:pt idx="12950">
                  <c:v>10.265000000000001</c:v>
                </c:pt>
                <c:pt idx="12951">
                  <c:v>10.266</c:v>
                </c:pt>
                <c:pt idx="12952">
                  <c:v>10.266</c:v>
                </c:pt>
                <c:pt idx="12953">
                  <c:v>10.271000000000001</c:v>
                </c:pt>
                <c:pt idx="12954">
                  <c:v>10.278</c:v>
                </c:pt>
                <c:pt idx="12955">
                  <c:v>10.279</c:v>
                </c:pt>
                <c:pt idx="12956">
                  <c:v>10.282999999999999</c:v>
                </c:pt>
                <c:pt idx="12957">
                  <c:v>10.284000000000001</c:v>
                </c:pt>
                <c:pt idx="12958">
                  <c:v>10.291</c:v>
                </c:pt>
                <c:pt idx="12959">
                  <c:v>10.291</c:v>
                </c:pt>
                <c:pt idx="12960">
                  <c:v>10.292</c:v>
                </c:pt>
                <c:pt idx="12961">
                  <c:v>10.292999999999999</c:v>
                </c:pt>
                <c:pt idx="12962">
                  <c:v>10.295</c:v>
                </c:pt>
                <c:pt idx="12963">
                  <c:v>10.295</c:v>
                </c:pt>
                <c:pt idx="12964">
                  <c:v>10.295</c:v>
                </c:pt>
                <c:pt idx="12965">
                  <c:v>10.295</c:v>
                </c:pt>
                <c:pt idx="12966">
                  <c:v>10.298</c:v>
                </c:pt>
                <c:pt idx="12967">
                  <c:v>10.298</c:v>
                </c:pt>
                <c:pt idx="12968">
                  <c:v>10.304</c:v>
                </c:pt>
                <c:pt idx="12969">
                  <c:v>10.305999999999999</c:v>
                </c:pt>
                <c:pt idx="12970">
                  <c:v>10.308999999999999</c:v>
                </c:pt>
                <c:pt idx="12971">
                  <c:v>10.318</c:v>
                </c:pt>
                <c:pt idx="12972">
                  <c:v>10.32</c:v>
                </c:pt>
                <c:pt idx="12973">
                  <c:v>10.32</c:v>
                </c:pt>
                <c:pt idx="12974">
                  <c:v>10.331</c:v>
                </c:pt>
                <c:pt idx="12975">
                  <c:v>10.333</c:v>
                </c:pt>
                <c:pt idx="12976">
                  <c:v>10.333</c:v>
                </c:pt>
                <c:pt idx="12977">
                  <c:v>10.342000000000001</c:v>
                </c:pt>
                <c:pt idx="12978">
                  <c:v>10.343</c:v>
                </c:pt>
                <c:pt idx="12979">
                  <c:v>10.345000000000001</c:v>
                </c:pt>
                <c:pt idx="12980">
                  <c:v>10.346</c:v>
                </c:pt>
                <c:pt idx="12981">
                  <c:v>10.347</c:v>
                </c:pt>
                <c:pt idx="12982">
                  <c:v>10.351000000000001</c:v>
                </c:pt>
                <c:pt idx="12983">
                  <c:v>10.353999999999999</c:v>
                </c:pt>
                <c:pt idx="12984">
                  <c:v>10.353999999999999</c:v>
                </c:pt>
                <c:pt idx="12985">
                  <c:v>10.356</c:v>
                </c:pt>
                <c:pt idx="12986">
                  <c:v>10.358000000000001</c:v>
                </c:pt>
                <c:pt idx="12987">
                  <c:v>10.358000000000001</c:v>
                </c:pt>
                <c:pt idx="12988">
                  <c:v>10.366</c:v>
                </c:pt>
                <c:pt idx="12989">
                  <c:v>10.367000000000001</c:v>
                </c:pt>
                <c:pt idx="12990">
                  <c:v>10.367000000000001</c:v>
                </c:pt>
                <c:pt idx="12991">
                  <c:v>10.369</c:v>
                </c:pt>
                <c:pt idx="12992">
                  <c:v>10.37</c:v>
                </c:pt>
                <c:pt idx="12993">
                  <c:v>10.371</c:v>
                </c:pt>
                <c:pt idx="12994">
                  <c:v>10.371</c:v>
                </c:pt>
                <c:pt idx="12995">
                  <c:v>10.371</c:v>
                </c:pt>
                <c:pt idx="12996">
                  <c:v>10.371</c:v>
                </c:pt>
                <c:pt idx="12997">
                  <c:v>10.372</c:v>
                </c:pt>
                <c:pt idx="12998">
                  <c:v>10.38</c:v>
                </c:pt>
                <c:pt idx="12999">
                  <c:v>10.382999999999999</c:v>
                </c:pt>
                <c:pt idx="13000">
                  <c:v>10.382999999999999</c:v>
                </c:pt>
                <c:pt idx="13001">
                  <c:v>10.384</c:v>
                </c:pt>
                <c:pt idx="13002">
                  <c:v>10.385</c:v>
                </c:pt>
                <c:pt idx="13003">
                  <c:v>10.388</c:v>
                </c:pt>
                <c:pt idx="13004">
                  <c:v>10.391999999999999</c:v>
                </c:pt>
                <c:pt idx="13005">
                  <c:v>10.391999999999999</c:v>
                </c:pt>
                <c:pt idx="13006">
                  <c:v>10.395</c:v>
                </c:pt>
                <c:pt idx="13007">
                  <c:v>10.395</c:v>
                </c:pt>
                <c:pt idx="13008">
                  <c:v>10.395</c:v>
                </c:pt>
                <c:pt idx="13009">
                  <c:v>10.396000000000001</c:v>
                </c:pt>
                <c:pt idx="13010">
                  <c:v>10.407999999999999</c:v>
                </c:pt>
                <c:pt idx="13011">
                  <c:v>10.417</c:v>
                </c:pt>
                <c:pt idx="13012">
                  <c:v>10.420999999999999</c:v>
                </c:pt>
                <c:pt idx="13013">
                  <c:v>10.433</c:v>
                </c:pt>
                <c:pt idx="13014">
                  <c:v>10.433</c:v>
                </c:pt>
                <c:pt idx="13015">
                  <c:v>10.446</c:v>
                </c:pt>
                <c:pt idx="13016">
                  <c:v>10.446</c:v>
                </c:pt>
                <c:pt idx="13017">
                  <c:v>10.451000000000001</c:v>
                </c:pt>
                <c:pt idx="13018">
                  <c:v>10.455</c:v>
                </c:pt>
                <c:pt idx="13019">
                  <c:v>10.457000000000001</c:v>
                </c:pt>
                <c:pt idx="13020">
                  <c:v>10.459</c:v>
                </c:pt>
                <c:pt idx="13021">
                  <c:v>10.459</c:v>
                </c:pt>
                <c:pt idx="13022">
                  <c:v>10.464</c:v>
                </c:pt>
                <c:pt idx="13023">
                  <c:v>10.471</c:v>
                </c:pt>
                <c:pt idx="13024">
                  <c:v>10.471</c:v>
                </c:pt>
                <c:pt idx="13025">
                  <c:v>10.471</c:v>
                </c:pt>
                <c:pt idx="13026">
                  <c:v>10.471</c:v>
                </c:pt>
                <c:pt idx="13027">
                  <c:v>10.471</c:v>
                </c:pt>
                <c:pt idx="13028">
                  <c:v>10.471</c:v>
                </c:pt>
                <c:pt idx="13029">
                  <c:v>10.471</c:v>
                </c:pt>
                <c:pt idx="13030">
                  <c:v>10.472</c:v>
                </c:pt>
                <c:pt idx="13031">
                  <c:v>10.472</c:v>
                </c:pt>
                <c:pt idx="13032">
                  <c:v>10.472</c:v>
                </c:pt>
                <c:pt idx="13033">
                  <c:v>10.473000000000001</c:v>
                </c:pt>
                <c:pt idx="13034">
                  <c:v>10.476000000000001</c:v>
                </c:pt>
                <c:pt idx="13035">
                  <c:v>10.483000000000001</c:v>
                </c:pt>
                <c:pt idx="13036">
                  <c:v>10.483000000000001</c:v>
                </c:pt>
                <c:pt idx="13037">
                  <c:v>10.483000000000001</c:v>
                </c:pt>
                <c:pt idx="13038">
                  <c:v>10.484</c:v>
                </c:pt>
                <c:pt idx="13039">
                  <c:v>10.484999999999999</c:v>
                </c:pt>
                <c:pt idx="13040">
                  <c:v>10.494999999999999</c:v>
                </c:pt>
                <c:pt idx="13041">
                  <c:v>10.496</c:v>
                </c:pt>
                <c:pt idx="13042">
                  <c:v>10.496</c:v>
                </c:pt>
                <c:pt idx="13043">
                  <c:v>10.496</c:v>
                </c:pt>
                <c:pt idx="13044">
                  <c:v>10.496</c:v>
                </c:pt>
                <c:pt idx="13045">
                  <c:v>10.497</c:v>
                </c:pt>
                <c:pt idx="13046">
                  <c:v>10.497999999999999</c:v>
                </c:pt>
                <c:pt idx="13047">
                  <c:v>10.506</c:v>
                </c:pt>
                <c:pt idx="13048">
                  <c:v>10.507</c:v>
                </c:pt>
                <c:pt idx="13049">
                  <c:v>10.509</c:v>
                </c:pt>
                <c:pt idx="13050">
                  <c:v>10.510999999999999</c:v>
                </c:pt>
                <c:pt idx="13051">
                  <c:v>10.518000000000001</c:v>
                </c:pt>
                <c:pt idx="13052">
                  <c:v>10.518000000000001</c:v>
                </c:pt>
                <c:pt idx="13053">
                  <c:v>10.523</c:v>
                </c:pt>
                <c:pt idx="13054">
                  <c:v>10.525</c:v>
                </c:pt>
                <c:pt idx="13055">
                  <c:v>10.526999999999999</c:v>
                </c:pt>
                <c:pt idx="13056">
                  <c:v>10.532999999999999</c:v>
                </c:pt>
                <c:pt idx="13057">
                  <c:v>10.534000000000001</c:v>
                </c:pt>
                <c:pt idx="13058">
                  <c:v>10.535</c:v>
                </c:pt>
                <c:pt idx="13059">
                  <c:v>10.535</c:v>
                </c:pt>
                <c:pt idx="13060">
                  <c:v>10.545</c:v>
                </c:pt>
                <c:pt idx="13061">
                  <c:v>10.547000000000001</c:v>
                </c:pt>
                <c:pt idx="13062">
                  <c:v>10.547000000000001</c:v>
                </c:pt>
                <c:pt idx="13063">
                  <c:v>10.548</c:v>
                </c:pt>
                <c:pt idx="13064">
                  <c:v>10.548999999999999</c:v>
                </c:pt>
                <c:pt idx="13065">
                  <c:v>10.548999999999999</c:v>
                </c:pt>
                <c:pt idx="13066">
                  <c:v>10.553000000000001</c:v>
                </c:pt>
                <c:pt idx="13067">
                  <c:v>10.557</c:v>
                </c:pt>
                <c:pt idx="13068">
                  <c:v>10.558</c:v>
                </c:pt>
                <c:pt idx="13069">
                  <c:v>10.56</c:v>
                </c:pt>
                <c:pt idx="13070">
                  <c:v>10.561</c:v>
                </c:pt>
                <c:pt idx="13071">
                  <c:v>10.57</c:v>
                </c:pt>
                <c:pt idx="13072">
                  <c:v>10.571999999999999</c:v>
                </c:pt>
                <c:pt idx="13073">
                  <c:v>10.585000000000001</c:v>
                </c:pt>
                <c:pt idx="13074">
                  <c:v>10.586</c:v>
                </c:pt>
                <c:pt idx="13075">
                  <c:v>10.595000000000001</c:v>
                </c:pt>
                <c:pt idx="13076">
                  <c:v>10.595000000000001</c:v>
                </c:pt>
                <c:pt idx="13077">
                  <c:v>10.595000000000001</c:v>
                </c:pt>
                <c:pt idx="13078">
                  <c:v>10.595000000000001</c:v>
                </c:pt>
                <c:pt idx="13079">
                  <c:v>10.596</c:v>
                </c:pt>
                <c:pt idx="13080">
                  <c:v>10.597</c:v>
                </c:pt>
                <c:pt idx="13081">
                  <c:v>10.598000000000001</c:v>
                </c:pt>
                <c:pt idx="13082">
                  <c:v>10.599</c:v>
                </c:pt>
                <c:pt idx="13083">
                  <c:v>10.6</c:v>
                </c:pt>
                <c:pt idx="13084">
                  <c:v>10.609</c:v>
                </c:pt>
                <c:pt idx="13085">
                  <c:v>10.615</c:v>
                </c:pt>
                <c:pt idx="13086">
                  <c:v>10.622999999999999</c:v>
                </c:pt>
                <c:pt idx="13087">
                  <c:v>10.622999999999999</c:v>
                </c:pt>
                <c:pt idx="13088">
                  <c:v>10.622999999999999</c:v>
                </c:pt>
                <c:pt idx="13089">
                  <c:v>10.622999999999999</c:v>
                </c:pt>
                <c:pt idx="13090">
                  <c:v>10.622999999999999</c:v>
                </c:pt>
                <c:pt idx="13091">
                  <c:v>10.625</c:v>
                </c:pt>
                <c:pt idx="13092">
                  <c:v>10.625999999999999</c:v>
                </c:pt>
                <c:pt idx="13093">
                  <c:v>10.632999999999999</c:v>
                </c:pt>
                <c:pt idx="13094">
                  <c:v>10.635999999999999</c:v>
                </c:pt>
                <c:pt idx="13095">
                  <c:v>10.637</c:v>
                </c:pt>
                <c:pt idx="13096">
                  <c:v>10.646000000000001</c:v>
                </c:pt>
                <c:pt idx="13097">
                  <c:v>10.646000000000001</c:v>
                </c:pt>
                <c:pt idx="13098">
                  <c:v>10.647</c:v>
                </c:pt>
                <c:pt idx="13099">
                  <c:v>10.648</c:v>
                </c:pt>
                <c:pt idx="13100">
                  <c:v>10.648</c:v>
                </c:pt>
                <c:pt idx="13101">
                  <c:v>10.648</c:v>
                </c:pt>
                <c:pt idx="13102">
                  <c:v>10.648999999999999</c:v>
                </c:pt>
                <c:pt idx="13103">
                  <c:v>10.648999999999999</c:v>
                </c:pt>
                <c:pt idx="13104">
                  <c:v>10.654</c:v>
                </c:pt>
                <c:pt idx="13105">
                  <c:v>10.654999999999999</c:v>
                </c:pt>
                <c:pt idx="13106">
                  <c:v>10.661</c:v>
                </c:pt>
                <c:pt idx="13107">
                  <c:v>10.672000000000001</c:v>
                </c:pt>
                <c:pt idx="13108">
                  <c:v>10.672000000000001</c:v>
                </c:pt>
                <c:pt idx="13109">
                  <c:v>10.672000000000001</c:v>
                </c:pt>
                <c:pt idx="13110">
                  <c:v>10.672000000000001</c:v>
                </c:pt>
                <c:pt idx="13111">
                  <c:v>10.672000000000001</c:v>
                </c:pt>
                <c:pt idx="13112">
                  <c:v>10.672000000000001</c:v>
                </c:pt>
                <c:pt idx="13113">
                  <c:v>10.673999999999999</c:v>
                </c:pt>
                <c:pt idx="13114">
                  <c:v>10.673999999999999</c:v>
                </c:pt>
                <c:pt idx="13115">
                  <c:v>10.68</c:v>
                </c:pt>
                <c:pt idx="13116">
                  <c:v>10.683999999999999</c:v>
                </c:pt>
                <c:pt idx="13117">
                  <c:v>10.683999999999999</c:v>
                </c:pt>
                <c:pt idx="13118">
                  <c:v>10.685</c:v>
                </c:pt>
                <c:pt idx="13119">
                  <c:v>10.686</c:v>
                </c:pt>
                <c:pt idx="13120">
                  <c:v>10.686</c:v>
                </c:pt>
                <c:pt idx="13121">
                  <c:v>10.698</c:v>
                </c:pt>
                <c:pt idx="13122">
                  <c:v>10.698</c:v>
                </c:pt>
                <c:pt idx="13123">
                  <c:v>10.7</c:v>
                </c:pt>
                <c:pt idx="13124">
                  <c:v>10.71</c:v>
                </c:pt>
                <c:pt idx="13125">
                  <c:v>10.71</c:v>
                </c:pt>
                <c:pt idx="13126">
                  <c:v>10.712</c:v>
                </c:pt>
                <c:pt idx="13127">
                  <c:v>10.712999999999999</c:v>
                </c:pt>
                <c:pt idx="13128">
                  <c:v>10.712999999999999</c:v>
                </c:pt>
                <c:pt idx="13129">
                  <c:v>10.725</c:v>
                </c:pt>
                <c:pt idx="13130">
                  <c:v>10.728</c:v>
                </c:pt>
                <c:pt idx="13131">
                  <c:v>10.728</c:v>
                </c:pt>
                <c:pt idx="13132">
                  <c:v>10.737</c:v>
                </c:pt>
                <c:pt idx="13133">
                  <c:v>10.738</c:v>
                </c:pt>
                <c:pt idx="13134">
                  <c:v>10.739000000000001</c:v>
                </c:pt>
                <c:pt idx="13135">
                  <c:v>10.742000000000001</c:v>
                </c:pt>
                <c:pt idx="13136">
                  <c:v>10.744999999999999</c:v>
                </c:pt>
                <c:pt idx="13137">
                  <c:v>10.75</c:v>
                </c:pt>
                <c:pt idx="13138">
                  <c:v>10.75</c:v>
                </c:pt>
                <c:pt idx="13139">
                  <c:v>10.750999999999999</c:v>
                </c:pt>
                <c:pt idx="13140">
                  <c:v>10.750999999999999</c:v>
                </c:pt>
                <c:pt idx="13141">
                  <c:v>10.752000000000001</c:v>
                </c:pt>
                <c:pt idx="13142">
                  <c:v>10.755000000000001</c:v>
                </c:pt>
                <c:pt idx="13143">
                  <c:v>10.755000000000001</c:v>
                </c:pt>
                <c:pt idx="13144">
                  <c:v>10.762</c:v>
                </c:pt>
                <c:pt idx="13145">
                  <c:v>10.762</c:v>
                </c:pt>
                <c:pt idx="13146">
                  <c:v>10.762</c:v>
                </c:pt>
                <c:pt idx="13147">
                  <c:v>10.763</c:v>
                </c:pt>
                <c:pt idx="13148">
                  <c:v>10.768000000000001</c:v>
                </c:pt>
                <c:pt idx="13149">
                  <c:v>10.773999999999999</c:v>
                </c:pt>
                <c:pt idx="13150">
                  <c:v>10.775</c:v>
                </c:pt>
                <c:pt idx="13151">
                  <c:v>10.775</c:v>
                </c:pt>
                <c:pt idx="13152">
                  <c:v>10.776</c:v>
                </c:pt>
                <c:pt idx="13153">
                  <c:v>10.776999999999999</c:v>
                </c:pt>
                <c:pt idx="13154">
                  <c:v>10.778</c:v>
                </c:pt>
                <c:pt idx="13155">
                  <c:v>10.779</c:v>
                </c:pt>
                <c:pt idx="13156">
                  <c:v>10.788</c:v>
                </c:pt>
                <c:pt idx="13157">
                  <c:v>10.791</c:v>
                </c:pt>
                <c:pt idx="13158">
                  <c:v>10.813000000000001</c:v>
                </c:pt>
                <c:pt idx="13159">
                  <c:v>10.814</c:v>
                </c:pt>
                <c:pt idx="13160">
                  <c:v>10.824</c:v>
                </c:pt>
                <c:pt idx="13161">
                  <c:v>10.826000000000001</c:v>
                </c:pt>
                <c:pt idx="13162">
                  <c:v>10.826000000000001</c:v>
                </c:pt>
                <c:pt idx="13163">
                  <c:v>10.827</c:v>
                </c:pt>
                <c:pt idx="13164">
                  <c:v>10.827</c:v>
                </c:pt>
                <c:pt idx="13165">
                  <c:v>10.827</c:v>
                </c:pt>
                <c:pt idx="13166">
                  <c:v>10.827</c:v>
                </c:pt>
                <c:pt idx="13167">
                  <c:v>10.827</c:v>
                </c:pt>
                <c:pt idx="13168">
                  <c:v>10.83</c:v>
                </c:pt>
                <c:pt idx="13169">
                  <c:v>10.839</c:v>
                </c:pt>
                <c:pt idx="13170">
                  <c:v>10.839</c:v>
                </c:pt>
                <c:pt idx="13171">
                  <c:v>10.839</c:v>
                </c:pt>
                <c:pt idx="13172">
                  <c:v>10.839</c:v>
                </c:pt>
                <c:pt idx="13173">
                  <c:v>10.839</c:v>
                </c:pt>
                <c:pt idx="13174">
                  <c:v>10.839</c:v>
                </c:pt>
                <c:pt idx="13175">
                  <c:v>10.84</c:v>
                </c:pt>
                <c:pt idx="13176">
                  <c:v>10.84</c:v>
                </c:pt>
                <c:pt idx="13177">
                  <c:v>10.848000000000001</c:v>
                </c:pt>
                <c:pt idx="13178">
                  <c:v>10.852</c:v>
                </c:pt>
                <c:pt idx="13179">
                  <c:v>10.852</c:v>
                </c:pt>
                <c:pt idx="13180">
                  <c:v>10.852</c:v>
                </c:pt>
                <c:pt idx="13181">
                  <c:v>10.856</c:v>
                </c:pt>
                <c:pt idx="13182">
                  <c:v>10.856999999999999</c:v>
                </c:pt>
                <c:pt idx="13183">
                  <c:v>10.859</c:v>
                </c:pt>
                <c:pt idx="13184">
                  <c:v>10.865</c:v>
                </c:pt>
                <c:pt idx="13185">
                  <c:v>10.87</c:v>
                </c:pt>
                <c:pt idx="13186">
                  <c:v>10.878</c:v>
                </c:pt>
                <c:pt idx="13187">
                  <c:v>10.878</c:v>
                </c:pt>
                <c:pt idx="13188">
                  <c:v>10.878</c:v>
                </c:pt>
                <c:pt idx="13189">
                  <c:v>10.878</c:v>
                </c:pt>
                <c:pt idx="13190">
                  <c:v>10.878</c:v>
                </c:pt>
                <c:pt idx="13191">
                  <c:v>10.878</c:v>
                </c:pt>
                <c:pt idx="13192">
                  <c:v>10.88</c:v>
                </c:pt>
                <c:pt idx="13193">
                  <c:v>10.881</c:v>
                </c:pt>
                <c:pt idx="13194">
                  <c:v>10.881</c:v>
                </c:pt>
                <c:pt idx="13195">
                  <c:v>10.885</c:v>
                </c:pt>
                <c:pt idx="13196">
                  <c:v>10.887</c:v>
                </c:pt>
                <c:pt idx="13197">
                  <c:v>10.89</c:v>
                </c:pt>
                <c:pt idx="13198">
                  <c:v>10.891</c:v>
                </c:pt>
                <c:pt idx="13199">
                  <c:v>10.891</c:v>
                </c:pt>
                <c:pt idx="13200">
                  <c:v>10.897</c:v>
                </c:pt>
                <c:pt idx="13201">
                  <c:v>10.903</c:v>
                </c:pt>
                <c:pt idx="13202">
                  <c:v>10.903</c:v>
                </c:pt>
                <c:pt idx="13203">
                  <c:v>10.904</c:v>
                </c:pt>
                <c:pt idx="13204">
                  <c:v>10.904</c:v>
                </c:pt>
                <c:pt idx="13205">
                  <c:v>10.904</c:v>
                </c:pt>
                <c:pt idx="13206">
                  <c:v>10.904</c:v>
                </c:pt>
                <c:pt idx="13207">
                  <c:v>10.916</c:v>
                </c:pt>
                <c:pt idx="13208">
                  <c:v>10.929</c:v>
                </c:pt>
                <c:pt idx="13209">
                  <c:v>10.929</c:v>
                </c:pt>
                <c:pt idx="13210">
                  <c:v>10.929</c:v>
                </c:pt>
                <c:pt idx="13211">
                  <c:v>10.93</c:v>
                </c:pt>
                <c:pt idx="13212">
                  <c:v>10.93</c:v>
                </c:pt>
                <c:pt idx="13213">
                  <c:v>10.933</c:v>
                </c:pt>
                <c:pt idx="13214">
                  <c:v>10.938000000000001</c:v>
                </c:pt>
                <c:pt idx="13215">
                  <c:v>10.942</c:v>
                </c:pt>
                <c:pt idx="13216">
                  <c:v>10.943</c:v>
                </c:pt>
                <c:pt idx="13217">
                  <c:v>10.943</c:v>
                </c:pt>
                <c:pt idx="13218">
                  <c:v>10.944000000000001</c:v>
                </c:pt>
                <c:pt idx="13219">
                  <c:v>10.949</c:v>
                </c:pt>
                <c:pt idx="13220">
                  <c:v>10.954000000000001</c:v>
                </c:pt>
                <c:pt idx="13221">
                  <c:v>10.954000000000001</c:v>
                </c:pt>
                <c:pt idx="13222">
                  <c:v>10.955</c:v>
                </c:pt>
                <c:pt idx="13223">
                  <c:v>10.956</c:v>
                </c:pt>
                <c:pt idx="13224">
                  <c:v>10.956</c:v>
                </c:pt>
                <c:pt idx="13225">
                  <c:v>10.962</c:v>
                </c:pt>
                <c:pt idx="13226">
                  <c:v>10.967000000000001</c:v>
                </c:pt>
                <c:pt idx="13227">
                  <c:v>10.968</c:v>
                </c:pt>
                <c:pt idx="13228">
                  <c:v>10.968999999999999</c:v>
                </c:pt>
                <c:pt idx="13229">
                  <c:v>10.968999999999999</c:v>
                </c:pt>
                <c:pt idx="13230">
                  <c:v>10.968999999999999</c:v>
                </c:pt>
                <c:pt idx="13231">
                  <c:v>10.971</c:v>
                </c:pt>
                <c:pt idx="13232">
                  <c:v>10.98</c:v>
                </c:pt>
                <c:pt idx="13233">
                  <c:v>10.981</c:v>
                </c:pt>
                <c:pt idx="13234">
                  <c:v>10.981</c:v>
                </c:pt>
                <c:pt idx="13235">
                  <c:v>10.981999999999999</c:v>
                </c:pt>
                <c:pt idx="13236">
                  <c:v>10.981999999999999</c:v>
                </c:pt>
                <c:pt idx="13237">
                  <c:v>10.983000000000001</c:v>
                </c:pt>
                <c:pt idx="13238">
                  <c:v>10.986000000000001</c:v>
                </c:pt>
                <c:pt idx="13239">
                  <c:v>10.99</c:v>
                </c:pt>
                <c:pt idx="13240">
                  <c:v>10.993</c:v>
                </c:pt>
                <c:pt idx="13241">
                  <c:v>10.993</c:v>
                </c:pt>
                <c:pt idx="13242">
                  <c:v>10.994</c:v>
                </c:pt>
                <c:pt idx="13243">
                  <c:v>11.006</c:v>
                </c:pt>
                <c:pt idx="13244">
                  <c:v>11.006</c:v>
                </c:pt>
                <c:pt idx="13245">
                  <c:v>11.006</c:v>
                </c:pt>
                <c:pt idx="13246">
                  <c:v>11.006</c:v>
                </c:pt>
                <c:pt idx="13247">
                  <c:v>11.006</c:v>
                </c:pt>
                <c:pt idx="13248">
                  <c:v>11.006</c:v>
                </c:pt>
                <c:pt idx="13249">
                  <c:v>11.007</c:v>
                </c:pt>
                <c:pt idx="13250">
                  <c:v>11.007</c:v>
                </c:pt>
                <c:pt idx="13251">
                  <c:v>11.007</c:v>
                </c:pt>
                <c:pt idx="13252">
                  <c:v>11.032</c:v>
                </c:pt>
                <c:pt idx="13253">
                  <c:v>11.032999999999999</c:v>
                </c:pt>
                <c:pt idx="13254">
                  <c:v>11.037000000000001</c:v>
                </c:pt>
                <c:pt idx="13255">
                  <c:v>11.044</c:v>
                </c:pt>
                <c:pt idx="13256">
                  <c:v>11.045999999999999</c:v>
                </c:pt>
                <c:pt idx="13257">
                  <c:v>11.045999999999999</c:v>
                </c:pt>
                <c:pt idx="13258">
                  <c:v>11.048</c:v>
                </c:pt>
                <c:pt idx="13259">
                  <c:v>11.057</c:v>
                </c:pt>
                <c:pt idx="13260">
                  <c:v>11.058999999999999</c:v>
                </c:pt>
                <c:pt idx="13261">
                  <c:v>11.058999999999999</c:v>
                </c:pt>
                <c:pt idx="13262">
                  <c:v>11.058999999999999</c:v>
                </c:pt>
                <c:pt idx="13263">
                  <c:v>11.058999999999999</c:v>
                </c:pt>
                <c:pt idx="13264">
                  <c:v>11.058999999999999</c:v>
                </c:pt>
                <c:pt idx="13265">
                  <c:v>11.06</c:v>
                </c:pt>
                <c:pt idx="13266">
                  <c:v>11.061</c:v>
                </c:pt>
                <c:pt idx="13267">
                  <c:v>11.07</c:v>
                </c:pt>
                <c:pt idx="13268">
                  <c:v>11.07</c:v>
                </c:pt>
                <c:pt idx="13269">
                  <c:v>11.071</c:v>
                </c:pt>
                <c:pt idx="13270">
                  <c:v>11.071999999999999</c:v>
                </c:pt>
                <c:pt idx="13271">
                  <c:v>11.071999999999999</c:v>
                </c:pt>
                <c:pt idx="13272">
                  <c:v>11.071999999999999</c:v>
                </c:pt>
                <c:pt idx="13273">
                  <c:v>11.071999999999999</c:v>
                </c:pt>
                <c:pt idx="13274">
                  <c:v>11.071999999999999</c:v>
                </c:pt>
                <c:pt idx="13275">
                  <c:v>11.071999999999999</c:v>
                </c:pt>
                <c:pt idx="13276">
                  <c:v>11.073</c:v>
                </c:pt>
                <c:pt idx="13277">
                  <c:v>11.073</c:v>
                </c:pt>
                <c:pt idx="13278">
                  <c:v>11.077</c:v>
                </c:pt>
                <c:pt idx="13279">
                  <c:v>11.077999999999999</c:v>
                </c:pt>
                <c:pt idx="13280">
                  <c:v>11.083</c:v>
                </c:pt>
                <c:pt idx="13281">
                  <c:v>11.084</c:v>
                </c:pt>
                <c:pt idx="13282">
                  <c:v>11.085000000000001</c:v>
                </c:pt>
                <c:pt idx="13283">
                  <c:v>11.086</c:v>
                </c:pt>
                <c:pt idx="13284">
                  <c:v>11.092000000000001</c:v>
                </c:pt>
                <c:pt idx="13285">
                  <c:v>11.096</c:v>
                </c:pt>
                <c:pt idx="13286">
                  <c:v>11.096</c:v>
                </c:pt>
                <c:pt idx="13287">
                  <c:v>11.108000000000001</c:v>
                </c:pt>
                <c:pt idx="13288">
                  <c:v>11.111000000000001</c:v>
                </c:pt>
                <c:pt idx="13289">
                  <c:v>11.115</c:v>
                </c:pt>
                <c:pt idx="13290">
                  <c:v>11.121</c:v>
                </c:pt>
                <c:pt idx="13291">
                  <c:v>11.121</c:v>
                </c:pt>
                <c:pt idx="13292">
                  <c:v>11.124000000000001</c:v>
                </c:pt>
                <c:pt idx="13293">
                  <c:v>11.124000000000001</c:v>
                </c:pt>
                <c:pt idx="13294">
                  <c:v>11.124000000000001</c:v>
                </c:pt>
                <c:pt idx="13295">
                  <c:v>11.125</c:v>
                </c:pt>
                <c:pt idx="13296">
                  <c:v>11.125</c:v>
                </c:pt>
                <c:pt idx="13297">
                  <c:v>11.125999999999999</c:v>
                </c:pt>
                <c:pt idx="13298">
                  <c:v>11.134</c:v>
                </c:pt>
                <c:pt idx="13299">
                  <c:v>11.134</c:v>
                </c:pt>
                <c:pt idx="13300">
                  <c:v>11.137</c:v>
                </c:pt>
                <c:pt idx="13301">
                  <c:v>11.137</c:v>
                </c:pt>
                <c:pt idx="13302">
                  <c:v>11.137</c:v>
                </c:pt>
                <c:pt idx="13303">
                  <c:v>11.143000000000001</c:v>
                </c:pt>
                <c:pt idx="13304">
                  <c:v>11.147</c:v>
                </c:pt>
                <c:pt idx="13305">
                  <c:v>11.15</c:v>
                </c:pt>
                <c:pt idx="13306">
                  <c:v>11.151</c:v>
                </c:pt>
                <c:pt idx="13307">
                  <c:v>11.157999999999999</c:v>
                </c:pt>
                <c:pt idx="13308">
                  <c:v>11.16</c:v>
                </c:pt>
                <c:pt idx="13309">
                  <c:v>11.16</c:v>
                </c:pt>
                <c:pt idx="13310">
                  <c:v>11.163</c:v>
                </c:pt>
                <c:pt idx="13311">
                  <c:v>11.164</c:v>
                </c:pt>
                <c:pt idx="13312">
                  <c:v>11.166</c:v>
                </c:pt>
                <c:pt idx="13313">
                  <c:v>11.170999999999999</c:v>
                </c:pt>
                <c:pt idx="13314">
                  <c:v>11.173</c:v>
                </c:pt>
                <c:pt idx="13315">
                  <c:v>11.173999999999999</c:v>
                </c:pt>
                <c:pt idx="13316">
                  <c:v>11.186</c:v>
                </c:pt>
                <c:pt idx="13317">
                  <c:v>11.186999999999999</c:v>
                </c:pt>
                <c:pt idx="13318">
                  <c:v>11.188000000000001</c:v>
                </c:pt>
                <c:pt idx="13319">
                  <c:v>11.189</c:v>
                </c:pt>
                <c:pt idx="13320">
                  <c:v>11.199</c:v>
                </c:pt>
                <c:pt idx="13321">
                  <c:v>11.201000000000001</c:v>
                </c:pt>
                <c:pt idx="13322">
                  <c:v>11.202</c:v>
                </c:pt>
                <c:pt idx="13323">
                  <c:v>11.204000000000001</c:v>
                </c:pt>
                <c:pt idx="13324">
                  <c:v>11.205</c:v>
                </c:pt>
                <c:pt idx="13325">
                  <c:v>11.207000000000001</c:v>
                </c:pt>
                <c:pt idx="13326">
                  <c:v>11.212</c:v>
                </c:pt>
                <c:pt idx="13327">
                  <c:v>11.215</c:v>
                </c:pt>
                <c:pt idx="13328">
                  <c:v>11.215</c:v>
                </c:pt>
                <c:pt idx="13329">
                  <c:v>11.228</c:v>
                </c:pt>
                <c:pt idx="13330">
                  <c:v>11.228</c:v>
                </c:pt>
                <c:pt idx="13331">
                  <c:v>11.228999999999999</c:v>
                </c:pt>
                <c:pt idx="13332">
                  <c:v>11.233000000000001</c:v>
                </c:pt>
                <c:pt idx="13333">
                  <c:v>11.238</c:v>
                </c:pt>
                <c:pt idx="13334">
                  <c:v>11.238</c:v>
                </c:pt>
                <c:pt idx="13335">
                  <c:v>11.238</c:v>
                </c:pt>
                <c:pt idx="13336">
                  <c:v>11.238</c:v>
                </c:pt>
                <c:pt idx="13337">
                  <c:v>11.238</c:v>
                </c:pt>
                <c:pt idx="13338">
                  <c:v>11.238</c:v>
                </c:pt>
                <c:pt idx="13339">
                  <c:v>11.242000000000001</c:v>
                </c:pt>
                <c:pt idx="13340">
                  <c:v>11.250999999999999</c:v>
                </c:pt>
                <c:pt idx="13341">
                  <c:v>11.255000000000001</c:v>
                </c:pt>
                <c:pt idx="13342">
                  <c:v>11.26</c:v>
                </c:pt>
                <c:pt idx="13343">
                  <c:v>11.263999999999999</c:v>
                </c:pt>
                <c:pt idx="13344">
                  <c:v>11.263999999999999</c:v>
                </c:pt>
                <c:pt idx="13345">
                  <c:v>11.263999999999999</c:v>
                </c:pt>
                <c:pt idx="13346">
                  <c:v>11.263999999999999</c:v>
                </c:pt>
                <c:pt idx="13347">
                  <c:v>11.268000000000001</c:v>
                </c:pt>
                <c:pt idx="13348">
                  <c:v>11.276</c:v>
                </c:pt>
                <c:pt idx="13349">
                  <c:v>11.279</c:v>
                </c:pt>
                <c:pt idx="13350">
                  <c:v>11.281000000000001</c:v>
                </c:pt>
                <c:pt idx="13351">
                  <c:v>11.281000000000001</c:v>
                </c:pt>
                <c:pt idx="13352">
                  <c:v>11.281000000000001</c:v>
                </c:pt>
                <c:pt idx="13353">
                  <c:v>11.285</c:v>
                </c:pt>
                <c:pt idx="13354">
                  <c:v>11.289</c:v>
                </c:pt>
                <c:pt idx="13355">
                  <c:v>11.289</c:v>
                </c:pt>
                <c:pt idx="13356">
                  <c:v>11.29</c:v>
                </c:pt>
                <c:pt idx="13357">
                  <c:v>11.29</c:v>
                </c:pt>
                <c:pt idx="13358">
                  <c:v>11.29</c:v>
                </c:pt>
                <c:pt idx="13359">
                  <c:v>11.291</c:v>
                </c:pt>
                <c:pt idx="13360">
                  <c:v>11.291</c:v>
                </c:pt>
                <c:pt idx="13361">
                  <c:v>11.294</c:v>
                </c:pt>
                <c:pt idx="13362">
                  <c:v>11.294</c:v>
                </c:pt>
                <c:pt idx="13363">
                  <c:v>11.294</c:v>
                </c:pt>
                <c:pt idx="13364">
                  <c:v>11.294</c:v>
                </c:pt>
                <c:pt idx="13365">
                  <c:v>11.294</c:v>
                </c:pt>
                <c:pt idx="13366">
                  <c:v>11.295</c:v>
                </c:pt>
                <c:pt idx="13367">
                  <c:v>11.295</c:v>
                </c:pt>
                <c:pt idx="13368">
                  <c:v>11.295</c:v>
                </c:pt>
                <c:pt idx="13369">
                  <c:v>11.295</c:v>
                </c:pt>
                <c:pt idx="13370">
                  <c:v>11.302</c:v>
                </c:pt>
                <c:pt idx="13371">
                  <c:v>11.302</c:v>
                </c:pt>
                <c:pt idx="13372">
                  <c:v>11.302</c:v>
                </c:pt>
                <c:pt idx="13373">
                  <c:v>11.307</c:v>
                </c:pt>
                <c:pt idx="13374">
                  <c:v>11.308</c:v>
                </c:pt>
                <c:pt idx="13375">
                  <c:v>11.311999999999999</c:v>
                </c:pt>
                <c:pt idx="13376">
                  <c:v>11.315</c:v>
                </c:pt>
                <c:pt idx="13377">
                  <c:v>11.315</c:v>
                </c:pt>
                <c:pt idx="13378">
                  <c:v>11.317</c:v>
                </c:pt>
                <c:pt idx="13379">
                  <c:v>11.321</c:v>
                </c:pt>
                <c:pt idx="13380">
                  <c:v>11.324999999999999</c:v>
                </c:pt>
                <c:pt idx="13381">
                  <c:v>11.327999999999999</c:v>
                </c:pt>
                <c:pt idx="13382">
                  <c:v>11.327999999999999</c:v>
                </c:pt>
                <c:pt idx="13383">
                  <c:v>11.327999999999999</c:v>
                </c:pt>
                <c:pt idx="13384">
                  <c:v>11.333</c:v>
                </c:pt>
                <c:pt idx="13385">
                  <c:v>11.334</c:v>
                </c:pt>
                <c:pt idx="13386">
                  <c:v>11.334</c:v>
                </c:pt>
                <c:pt idx="13387">
                  <c:v>11.340999999999999</c:v>
                </c:pt>
                <c:pt idx="13388">
                  <c:v>11.340999999999999</c:v>
                </c:pt>
                <c:pt idx="13389">
                  <c:v>11.342000000000001</c:v>
                </c:pt>
                <c:pt idx="13390">
                  <c:v>11.342000000000001</c:v>
                </c:pt>
                <c:pt idx="13391">
                  <c:v>11.342000000000001</c:v>
                </c:pt>
                <c:pt idx="13392">
                  <c:v>11.343</c:v>
                </c:pt>
                <c:pt idx="13393">
                  <c:v>11.343999999999999</c:v>
                </c:pt>
                <c:pt idx="13394">
                  <c:v>11.345000000000001</c:v>
                </c:pt>
                <c:pt idx="13395">
                  <c:v>11.353999999999999</c:v>
                </c:pt>
                <c:pt idx="13396">
                  <c:v>11.359</c:v>
                </c:pt>
                <c:pt idx="13397">
                  <c:v>11.36</c:v>
                </c:pt>
                <c:pt idx="13398">
                  <c:v>11.36</c:v>
                </c:pt>
                <c:pt idx="13399">
                  <c:v>11.36</c:v>
                </c:pt>
                <c:pt idx="13400">
                  <c:v>11.36</c:v>
                </c:pt>
                <c:pt idx="13401">
                  <c:v>11.361000000000001</c:v>
                </c:pt>
                <c:pt idx="13402">
                  <c:v>11.367000000000001</c:v>
                </c:pt>
                <c:pt idx="13403">
                  <c:v>11.369</c:v>
                </c:pt>
                <c:pt idx="13404">
                  <c:v>11.38</c:v>
                </c:pt>
                <c:pt idx="13405">
                  <c:v>11.381</c:v>
                </c:pt>
                <c:pt idx="13406">
                  <c:v>11.381</c:v>
                </c:pt>
                <c:pt idx="13407">
                  <c:v>11.382999999999999</c:v>
                </c:pt>
                <c:pt idx="13408">
                  <c:v>11.385999999999999</c:v>
                </c:pt>
                <c:pt idx="13409">
                  <c:v>11.385999999999999</c:v>
                </c:pt>
                <c:pt idx="13410">
                  <c:v>11.385999999999999</c:v>
                </c:pt>
                <c:pt idx="13411">
                  <c:v>11.387</c:v>
                </c:pt>
                <c:pt idx="13412">
                  <c:v>11.393000000000001</c:v>
                </c:pt>
                <c:pt idx="13413">
                  <c:v>11.393000000000001</c:v>
                </c:pt>
                <c:pt idx="13414">
                  <c:v>11.393000000000001</c:v>
                </c:pt>
                <c:pt idx="13415">
                  <c:v>11.395</c:v>
                </c:pt>
                <c:pt idx="13416">
                  <c:v>11.397</c:v>
                </c:pt>
                <c:pt idx="13417">
                  <c:v>11.398999999999999</c:v>
                </c:pt>
                <c:pt idx="13418">
                  <c:v>11.406000000000001</c:v>
                </c:pt>
                <c:pt idx="13419">
                  <c:v>11.406000000000001</c:v>
                </c:pt>
                <c:pt idx="13420">
                  <c:v>11.407</c:v>
                </c:pt>
                <c:pt idx="13421">
                  <c:v>11.419</c:v>
                </c:pt>
                <c:pt idx="13422">
                  <c:v>11.42</c:v>
                </c:pt>
                <c:pt idx="13423">
                  <c:v>11.427</c:v>
                </c:pt>
                <c:pt idx="13424">
                  <c:v>11.432</c:v>
                </c:pt>
                <c:pt idx="13425">
                  <c:v>11.432</c:v>
                </c:pt>
                <c:pt idx="13426">
                  <c:v>11.436</c:v>
                </c:pt>
                <c:pt idx="13427">
                  <c:v>11.436</c:v>
                </c:pt>
                <c:pt idx="13428">
                  <c:v>11.439</c:v>
                </c:pt>
                <c:pt idx="13429">
                  <c:v>11.439</c:v>
                </c:pt>
                <c:pt idx="13430">
                  <c:v>11.445</c:v>
                </c:pt>
                <c:pt idx="13431">
                  <c:v>11.446</c:v>
                </c:pt>
                <c:pt idx="13432">
                  <c:v>11.446999999999999</c:v>
                </c:pt>
                <c:pt idx="13433">
                  <c:v>11.452</c:v>
                </c:pt>
                <c:pt idx="13434">
                  <c:v>11.454000000000001</c:v>
                </c:pt>
                <c:pt idx="13435">
                  <c:v>11.462999999999999</c:v>
                </c:pt>
                <c:pt idx="13436">
                  <c:v>11.465999999999999</c:v>
                </c:pt>
                <c:pt idx="13437">
                  <c:v>11.467000000000001</c:v>
                </c:pt>
                <c:pt idx="13438">
                  <c:v>11.471</c:v>
                </c:pt>
                <c:pt idx="13439">
                  <c:v>11.48</c:v>
                </c:pt>
                <c:pt idx="13440">
                  <c:v>11.481999999999999</c:v>
                </c:pt>
                <c:pt idx="13441">
                  <c:v>11.481999999999999</c:v>
                </c:pt>
                <c:pt idx="13442">
                  <c:v>11.484</c:v>
                </c:pt>
                <c:pt idx="13443">
                  <c:v>11.486000000000001</c:v>
                </c:pt>
                <c:pt idx="13444">
                  <c:v>11.487</c:v>
                </c:pt>
                <c:pt idx="13445">
                  <c:v>11.493</c:v>
                </c:pt>
                <c:pt idx="13446">
                  <c:v>11.497</c:v>
                </c:pt>
                <c:pt idx="13447">
                  <c:v>11.497</c:v>
                </c:pt>
                <c:pt idx="13448">
                  <c:v>11.497999999999999</c:v>
                </c:pt>
                <c:pt idx="13449">
                  <c:v>11.499000000000001</c:v>
                </c:pt>
                <c:pt idx="13450">
                  <c:v>11.51</c:v>
                </c:pt>
                <c:pt idx="13451">
                  <c:v>11.513</c:v>
                </c:pt>
                <c:pt idx="13452">
                  <c:v>11.513</c:v>
                </c:pt>
                <c:pt idx="13453">
                  <c:v>11.516</c:v>
                </c:pt>
                <c:pt idx="13454">
                  <c:v>11.522</c:v>
                </c:pt>
                <c:pt idx="13455">
                  <c:v>11.523999999999999</c:v>
                </c:pt>
                <c:pt idx="13456">
                  <c:v>11.523999999999999</c:v>
                </c:pt>
                <c:pt idx="13457">
                  <c:v>11.526</c:v>
                </c:pt>
                <c:pt idx="13458">
                  <c:v>11.532999999999999</c:v>
                </c:pt>
                <c:pt idx="13459">
                  <c:v>11.536</c:v>
                </c:pt>
                <c:pt idx="13460">
                  <c:v>11.536</c:v>
                </c:pt>
                <c:pt idx="13461">
                  <c:v>11.537000000000001</c:v>
                </c:pt>
                <c:pt idx="13462">
                  <c:v>11.537000000000001</c:v>
                </c:pt>
                <c:pt idx="13463">
                  <c:v>11.537000000000001</c:v>
                </c:pt>
                <c:pt idx="13464">
                  <c:v>11.55</c:v>
                </c:pt>
                <c:pt idx="13465">
                  <c:v>11.55</c:v>
                </c:pt>
                <c:pt idx="13466">
                  <c:v>11.55</c:v>
                </c:pt>
                <c:pt idx="13467">
                  <c:v>11.551</c:v>
                </c:pt>
                <c:pt idx="13468">
                  <c:v>11.554</c:v>
                </c:pt>
                <c:pt idx="13469">
                  <c:v>11.558</c:v>
                </c:pt>
                <c:pt idx="13470">
                  <c:v>11.563000000000001</c:v>
                </c:pt>
                <c:pt idx="13471">
                  <c:v>11.563000000000001</c:v>
                </c:pt>
                <c:pt idx="13472">
                  <c:v>11.563000000000001</c:v>
                </c:pt>
                <c:pt idx="13473">
                  <c:v>11.569000000000001</c:v>
                </c:pt>
                <c:pt idx="13474">
                  <c:v>11.571</c:v>
                </c:pt>
                <c:pt idx="13475">
                  <c:v>11.573</c:v>
                </c:pt>
                <c:pt idx="13476">
                  <c:v>11.574999999999999</c:v>
                </c:pt>
                <c:pt idx="13477">
                  <c:v>11.576000000000001</c:v>
                </c:pt>
                <c:pt idx="13478">
                  <c:v>11.585000000000001</c:v>
                </c:pt>
                <c:pt idx="13479">
                  <c:v>11.585000000000001</c:v>
                </c:pt>
                <c:pt idx="13480">
                  <c:v>11.586</c:v>
                </c:pt>
                <c:pt idx="13481">
                  <c:v>11.586</c:v>
                </c:pt>
                <c:pt idx="13482">
                  <c:v>11.587</c:v>
                </c:pt>
                <c:pt idx="13483">
                  <c:v>11.589</c:v>
                </c:pt>
                <c:pt idx="13484">
                  <c:v>11.589</c:v>
                </c:pt>
                <c:pt idx="13485">
                  <c:v>11.598000000000001</c:v>
                </c:pt>
                <c:pt idx="13486">
                  <c:v>11.602</c:v>
                </c:pt>
                <c:pt idx="13487">
                  <c:v>11.603</c:v>
                </c:pt>
                <c:pt idx="13488">
                  <c:v>11.611000000000001</c:v>
                </c:pt>
                <c:pt idx="13489">
                  <c:v>11.611000000000001</c:v>
                </c:pt>
                <c:pt idx="13490">
                  <c:v>11.612</c:v>
                </c:pt>
                <c:pt idx="13491">
                  <c:v>11.612</c:v>
                </c:pt>
                <c:pt idx="13492">
                  <c:v>11.615</c:v>
                </c:pt>
                <c:pt idx="13493">
                  <c:v>11.616</c:v>
                </c:pt>
                <c:pt idx="13494">
                  <c:v>11.616</c:v>
                </c:pt>
                <c:pt idx="13495">
                  <c:v>11.624000000000001</c:v>
                </c:pt>
                <c:pt idx="13496">
                  <c:v>11.625</c:v>
                </c:pt>
                <c:pt idx="13497">
                  <c:v>11.628</c:v>
                </c:pt>
                <c:pt idx="13498">
                  <c:v>11.628</c:v>
                </c:pt>
                <c:pt idx="13499">
                  <c:v>11.638</c:v>
                </c:pt>
                <c:pt idx="13500">
                  <c:v>11.64</c:v>
                </c:pt>
                <c:pt idx="13501">
                  <c:v>11.641</c:v>
                </c:pt>
                <c:pt idx="13502">
                  <c:v>11.641</c:v>
                </c:pt>
                <c:pt idx="13503">
                  <c:v>11.641</c:v>
                </c:pt>
                <c:pt idx="13504">
                  <c:v>11.641</c:v>
                </c:pt>
                <c:pt idx="13505">
                  <c:v>11.648999999999999</c:v>
                </c:pt>
                <c:pt idx="13506">
                  <c:v>11.654</c:v>
                </c:pt>
                <c:pt idx="13507">
                  <c:v>11.654</c:v>
                </c:pt>
                <c:pt idx="13508">
                  <c:v>11.657999999999999</c:v>
                </c:pt>
                <c:pt idx="13509">
                  <c:v>11.66</c:v>
                </c:pt>
                <c:pt idx="13510">
                  <c:v>11.664</c:v>
                </c:pt>
                <c:pt idx="13511">
                  <c:v>11.678000000000001</c:v>
                </c:pt>
                <c:pt idx="13512">
                  <c:v>11.679</c:v>
                </c:pt>
                <c:pt idx="13513">
                  <c:v>11.68</c:v>
                </c:pt>
                <c:pt idx="13514">
                  <c:v>11.68</c:v>
                </c:pt>
                <c:pt idx="13515">
                  <c:v>11.68</c:v>
                </c:pt>
                <c:pt idx="13516">
                  <c:v>11.68</c:v>
                </c:pt>
                <c:pt idx="13517">
                  <c:v>11.68</c:v>
                </c:pt>
                <c:pt idx="13518">
                  <c:v>11.685</c:v>
                </c:pt>
                <c:pt idx="13519">
                  <c:v>11.691000000000001</c:v>
                </c:pt>
                <c:pt idx="13520">
                  <c:v>11.691000000000001</c:v>
                </c:pt>
                <c:pt idx="13521">
                  <c:v>11.692</c:v>
                </c:pt>
                <c:pt idx="13522">
                  <c:v>11.693</c:v>
                </c:pt>
                <c:pt idx="13523">
                  <c:v>11.693</c:v>
                </c:pt>
                <c:pt idx="13524">
                  <c:v>11.698</c:v>
                </c:pt>
                <c:pt idx="13525">
                  <c:v>11.705</c:v>
                </c:pt>
                <c:pt idx="13526">
                  <c:v>11.706</c:v>
                </c:pt>
                <c:pt idx="13527">
                  <c:v>11.706</c:v>
                </c:pt>
                <c:pt idx="13528">
                  <c:v>11.707000000000001</c:v>
                </c:pt>
                <c:pt idx="13529">
                  <c:v>11.718999999999999</c:v>
                </c:pt>
                <c:pt idx="13530">
                  <c:v>11.718999999999999</c:v>
                </c:pt>
                <c:pt idx="13531">
                  <c:v>11.718999999999999</c:v>
                </c:pt>
                <c:pt idx="13532">
                  <c:v>11.718999999999999</c:v>
                </c:pt>
                <c:pt idx="13533">
                  <c:v>11.72</c:v>
                </c:pt>
                <c:pt idx="13534">
                  <c:v>11.72</c:v>
                </c:pt>
                <c:pt idx="13535">
                  <c:v>11.731999999999999</c:v>
                </c:pt>
                <c:pt idx="13536">
                  <c:v>11.731999999999999</c:v>
                </c:pt>
                <c:pt idx="13537">
                  <c:v>11.731999999999999</c:v>
                </c:pt>
                <c:pt idx="13538">
                  <c:v>11.731999999999999</c:v>
                </c:pt>
                <c:pt idx="13539">
                  <c:v>11.733000000000001</c:v>
                </c:pt>
                <c:pt idx="13540">
                  <c:v>11.734</c:v>
                </c:pt>
                <c:pt idx="13541">
                  <c:v>11.744999999999999</c:v>
                </c:pt>
                <c:pt idx="13542">
                  <c:v>11.757</c:v>
                </c:pt>
                <c:pt idx="13543">
                  <c:v>11.759</c:v>
                </c:pt>
                <c:pt idx="13544">
                  <c:v>11.759</c:v>
                </c:pt>
                <c:pt idx="13545">
                  <c:v>11.763999999999999</c:v>
                </c:pt>
                <c:pt idx="13546">
                  <c:v>11.768000000000001</c:v>
                </c:pt>
                <c:pt idx="13547">
                  <c:v>11.771000000000001</c:v>
                </c:pt>
                <c:pt idx="13548">
                  <c:v>11.772</c:v>
                </c:pt>
                <c:pt idx="13549">
                  <c:v>11.772</c:v>
                </c:pt>
                <c:pt idx="13550">
                  <c:v>11.786</c:v>
                </c:pt>
                <c:pt idx="13551">
                  <c:v>11.787000000000001</c:v>
                </c:pt>
                <c:pt idx="13552">
                  <c:v>11.787000000000001</c:v>
                </c:pt>
                <c:pt idx="13553">
                  <c:v>11.792</c:v>
                </c:pt>
                <c:pt idx="13554">
                  <c:v>11.798</c:v>
                </c:pt>
                <c:pt idx="13555">
                  <c:v>11.798</c:v>
                </c:pt>
                <c:pt idx="13556">
                  <c:v>11.798999999999999</c:v>
                </c:pt>
                <c:pt idx="13557">
                  <c:v>11.798999999999999</c:v>
                </c:pt>
                <c:pt idx="13558">
                  <c:v>11.811999999999999</c:v>
                </c:pt>
                <c:pt idx="13559">
                  <c:v>11.811999999999999</c:v>
                </c:pt>
                <c:pt idx="13560">
                  <c:v>11.813000000000001</c:v>
                </c:pt>
                <c:pt idx="13561">
                  <c:v>11.815</c:v>
                </c:pt>
                <c:pt idx="13562">
                  <c:v>11.816000000000001</c:v>
                </c:pt>
                <c:pt idx="13563">
                  <c:v>11.824999999999999</c:v>
                </c:pt>
                <c:pt idx="13564">
                  <c:v>11.824999999999999</c:v>
                </c:pt>
                <c:pt idx="13565">
                  <c:v>11.824999999999999</c:v>
                </c:pt>
                <c:pt idx="13566">
                  <c:v>11.827</c:v>
                </c:pt>
                <c:pt idx="13567">
                  <c:v>11.827</c:v>
                </c:pt>
                <c:pt idx="13568">
                  <c:v>11.837999999999999</c:v>
                </c:pt>
                <c:pt idx="13569">
                  <c:v>11.837999999999999</c:v>
                </c:pt>
                <c:pt idx="13570">
                  <c:v>11.837999999999999</c:v>
                </c:pt>
                <c:pt idx="13571">
                  <c:v>11.837999999999999</c:v>
                </c:pt>
                <c:pt idx="13572">
                  <c:v>11.837999999999999</c:v>
                </c:pt>
                <c:pt idx="13573">
                  <c:v>11.839</c:v>
                </c:pt>
                <c:pt idx="13574">
                  <c:v>11.851000000000001</c:v>
                </c:pt>
                <c:pt idx="13575">
                  <c:v>11.851000000000001</c:v>
                </c:pt>
                <c:pt idx="13576">
                  <c:v>11.851000000000001</c:v>
                </c:pt>
                <c:pt idx="13577">
                  <c:v>11.851000000000001</c:v>
                </c:pt>
                <c:pt idx="13578">
                  <c:v>11.851000000000001</c:v>
                </c:pt>
                <c:pt idx="13579">
                  <c:v>11.852</c:v>
                </c:pt>
                <c:pt idx="13580">
                  <c:v>11.852</c:v>
                </c:pt>
                <c:pt idx="13581">
                  <c:v>11.853</c:v>
                </c:pt>
                <c:pt idx="13582">
                  <c:v>11.856999999999999</c:v>
                </c:pt>
                <c:pt idx="13583">
                  <c:v>11.864000000000001</c:v>
                </c:pt>
                <c:pt idx="13584">
                  <c:v>11.864000000000001</c:v>
                </c:pt>
                <c:pt idx="13585">
                  <c:v>11.864000000000001</c:v>
                </c:pt>
                <c:pt idx="13586">
                  <c:v>11.864000000000001</c:v>
                </c:pt>
                <c:pt idx="13587">
                  <c:v>11.865</c:v>
                </c:pt>
                <c:pt idx="13588">
                  <c:v>11.865</c:v>
                </c:pt>
                <c:pt idx="13589">
                  <c:v>11.865</c:v>
                </c:pt>
                <c:pt idx="13590">
                  <c:v>11.877000000000001</c:v>
                </c:pt>
                <c:pt idx="13591">
                  <c:v>11.878</c:v>
                </c:pt>
                <c:pt idx="13592">
                  <c:v>11.878</c:v>
                </c:pt>
                <c:pt idx="13593">
                  <c:v>11.88</c:v>
                </c:pt>
                <c:pt idx="13594">
                  <c:v>11.882999999999999</c:v>
                </c:pt>
                <c:pt idx="13595">
                  <c:v>11.891</c:v>
                </c:pt>
                <c:pt idx="13596">
                  <c:v>11.891</c:v>
                </c:pt>
                <c:pt idx="13597">
                  <c:v>11.891</c:v>
                </c:pt>
                <c:pt idx="13598">
                  <c:v>11.891999999999999</c:v>
                </c:pt>
                <c:pt idx="13599">
                  <c:v>11.91</c:v>
                </c:pt>
                <c:pt idx="13600">
                  <c:v>11.917999999999999</c:v>
                </c:pt>
                <c:pt idx="13601">
                  <c:v>11.93</c:v>
                </c:pt>
                <c:pt idx="13602">
                  <c:v>11.932</c:v>
                </c:pt>
                <c:pt idx="13603">
                  <c:v>11.932</c:v>
                </c:pt>
                <c:pt idx="13604">
                  <c:v>11.933</c:v>
                </c:pt>
                <c:pt idx="13605">
                  <c:v>11.938000000000001</c:v>
                </c:pt>
                <c:pt idx="13606">
                  <c:v>11.943</c:v>
                </c:pt>
                <c:pt idx="13607">
                  <c:v>11.943</c:v>
                </c:pt>
                <c:pt idx="13608">
                  <c:v>11.944000000000001</c:v>
                </c:pt>
                <c:pt idx="13609">
                  <c:v>11.945</c:v>
                </c:pt>
                <c:pt idx="13610">
                  <c:v>11.946</c:v>
                </c:pt>
                <c:pt idx="13611">
                  <c:v>11.946</c:v>
                </c:pt>
                <c:pt idx="13612">
                  <c:v>11.946999999999999</c:v>
                </c:pt>
                <c:pt idx="13613">
                  <c:v>11.956</c:v>
                </c:pt>
                <c:pt idx="13614">
                  <c:v>11.96</c:v>
                </c:pt>
                <c:pt idx="13615">
                  <c:v>11.97</c:v>
                </c:pt>
                <c:pt idx="13616">
                  <c:v>11.971</c:v>
                </c:pt>
                <c:pt idx="13617">
                  <c:v>11.983000000000001</c:v>
                </c:pt>
                <c:pt idx="13618">
                  <c:v>11.986000000000001</c:v>
                </c:pt>
                <c:pt idx="13619">
                  <c:v>11.986000000000001</c:v>
                </c:pt>
                <c:pt idx="13620">
                  <c:v>11.986000000000001</c:v>
                </c:pt>
                <c:pt idx="13621">
                  <c:v>11.996</c:v>
                </c:pt>
                <c:pt idx="13622">
                  <c:v>11.996</c:v>
                </c:pt>
                <c:pt idx="13623">
                  <c:v>11.996</c:v>
                </c:pt>
                <c:pt idx="13624">
                  <c:v>12.000999999999999</c:v>
                </c:pt>
                <c:pt idx="13625">
                  <c:v>12.007999999999999</c:v>
                </c:pt>
                <c:pt idx="13626">
                  <c:v>12.009</c:v>
                </c:pt>
                <c:pt idx="13627">
                  <c:v>12.013</c:v>
                </c:pt>
                <c:pt idx="13628">
                  <c:v>12.013</c:v>
                </c:pt>
                <c:pt idx="13629">
                  <c:v>12.018000000000001</c:v>
                </c:pt>
                <c:pt idx="13630">
                  <c:v>12.022</c:v>
                </c:pt>
                <c:pt idx="13631">
                  <c:v>12.031000000000001</c:v>
                </c:pt>
                <c:pt idx="13632">
                  <c:v>12.032999999999999</c:v>
                </c:pt>
                <c:pt idx="13633">
                  <c:v>12.036</c:v>
                </c:pt>
                <c:pt idx="13634">
                  <c:v>12.036</c:v>
                </c:pt>
                <c:pt idx="13635">
                  <c:v>12.042</c:v>
                </c:pt>
                <c:pt idx="13636">
                  <c:v>12.048999999999999</c:v>
                </c:pt>
                <c:pt idx="13637">
                  <c:v>12.054</c:v>
                </c:pt>
                <c:pt idx="13638">
                  <c:v>12.055999999999999</c:v>
                </c:pt>
                <c:pt idx="13639">
                  <c:v>12.057</c:v>
                </c:pt>
                <c:pt idx="13640">
                  <c:v>12.061999999999999</c:v>
                </c:pt>
                <c:pt idx="13641">
                  <c:v>12.069000000000001</c:v>
                </c:pt>
                <c:pt idx="13642">
                  <c:v>12.076000000000001</c:v>
                </c:pt>
                <c:pt idx="13643">
                  <c:v>12.077</c:v>
                </c:pt>
                <c:pt idx="13644">
                  <c:v>12.077999999999999</c:v>
                </c:pt>
                <c:pt idx="13645">
                  <c:v>12.079000000000001</c:v>
                </c:pt>
                <c:pt idx="13646">
                  <c:v>12.082000000000001</c:v>
                </c:pt>
                <c:pt idx="13647">
                  <c:v>12.089</c:v>
                </c:pt>
                <c:pt idx="13648">
                  <c:v>12.089</c:v>
                </c:pt>
                <c:pt idx="13649">
                  <c:v>12.089</c:v>
                </c:pt>
                <c:pt idx="13650">
                  <c:v>12.089</c:v>
                </c:pt>
                <c:pt idx="13651">
                  <c:v>12.09</c:v>
                </c:pt>
                <c:pt idx="13652">
                  <c:v>12.09</c:v>
                </c:pt>
                <c:pt idx="13653">
                  <c:v>12.093999999999999</c:v>
                </c:pt>
                <c:pt idx="13654">
                  <c:v>12.093999999999999</c:v>
                </c:pt>
                <c:pt idx="13655">
                  <c:v>12.102</c:v>
                </c:pt>
                <c:pt idx="13656">
                  <c:v>12.102</c:v>
                </c:pt>
                <c:pt idx="13657">
                  <c:v>12.102</c:v>
                </c:pt>
                <c:pt idx="13658">
                  <c:v>12.106999999999999</c:v>
                </c:pt>
                <c:pt idx="13659">
                  <c:v>12.108000000000001</c:v>
                </c:pt>
                <c:pt idx="13660">
                  <c:v>12.109</c:v>
                </c:pt>
                <c:pt idx="13661">
                  <c:v>12.111000000000001</c:v>
                </c:pt>
                <c:pt idx="13662">
                  <c:v>12.115</c:v>
                </c:pt>
                <c:pt idx="13663">
                  <c:v>12.121</c:v>
                </c:pt>
                <c:pt idx="13664">
                  <c:v>12.129</c:v>
                </c:pt>
                <c:pt idx="13665">
                  <c:v>12.135</c:v>
                </c:pt>
                <c:pt idx="13666">
                  <c:v>12.135</c:v>
                </c:pt>
                <c:pt idx="13667">
                  <c:v>12.141999999999999</c:v>
                </c:pt>
                <c:pt idx="13668">
                  <c:v>12.141999999999999</c:v>
                </c:pt>
                <c:pt idx="13669">
                  <c:v>12.147</c:v>
                </c:pt>
                <c:pt idx="13670">
                  <c:v>12.15</c:v>
                </c:pt>
                <c:pt idx="13671">
                  <c:v>12.151</c:v>
                </c:pt>
                <c:pt idx="13672">
                  <c:v>12.154999999999999</c:v>
                </c:pt>
                <c:pt idx="13673">
                  <c:v>12.154999999999999</c:v>
                </c:pt>
                <c:pt idx="13674">
                  <c:v>12.154999999999999</c:v>
                </c:pt>
                <c:pt idx="13675">
                  <c:v>12.161</c:v>
                </c:pt>
                <c:pt idx="13676">
                  <c:v>12.162000000000001</c:v>
                </c:pt>
                <c:pt idx="13677">
                  <c:v>12.162000000000001</c:v>
                </c:pt>
                <c:pt idx="13678">
                  <c:v>12.163</c:v>
                </c:pt>
                <c:pt idx="13679">
                  <c:v>12.176</c:v>
                </c:pt>
                <c:pt idx="13680">
                  <c:v>12.177</c:v>
                </c:pt>
                <c:pt idx="13681">
                  <c:v>12.177</c:v>
                </c:pt>
                <c:pt idx="13682">
                  <c:v>12.18</c:v>
                </c:pt>
                <c:pt idx="13683">
                  <c:v>12.182</c:v>
                </c:pt>
                <c:pt idx="13684">
                  <c:v>12.182</c:v>
                </c:pt>
                <c:pt idx="13685">
                  <c:v>12.182</c:v>
                </c:pt>
                <c:pt idx="13686">
                  <c:v>12.182</c:v>
                </c:pt>
                <c:pt idx="13687">
                  <c:v>12.183</c:v>
                </c:pt>
                <c:pt idx="13688">
                  <c:v>12.183999999999999</c:v>
                </c:pt>
                <c:pt idx="13689">
                  <c:v>12.183999999999999</c:v>
                </c:pt>
                <c:pt idx="13690">
                  <c:v>12.19</c:v>
                </c:pt>
                <c:pt idx="13691">
                  <c:v>12.19</c:v>
                </c:pt>
                <c:pt idx="13692">
                  <c:v>12.191000000000001</c:v>
                </c:pt>
                <c:pt idx="13693">
                  <c:v>12.195</c:v>
                </c:pt>
                <c:pt idx="13694">
                  <c:v>12.195</c:v>
                </c:pt>
                <c:pt idx="13695">
                  <c:v>12.195</c:v>
                </c:pt>
                <c:pt idx="13696">
                  <c:v>12.196999999999999</c:v>
                </c:pt>
                <c:pt idx="13697">
                  <c:v>12.198</c:v>
                </c:pt>
                <c:pt idx="13698">
                  <c:v>12.199</c:v>
                </c:pt>
                <c:pt idx="13699">
                  <c:v>12.202</c:v>
                </c:pt>
                <c:pt idx="13700">
                  <c:v>12.202999999999999</c:v>
                </c:pt>
                <c:pt idx="13701">
                  <c:v>12.215999999999999</c:v>
                </c:pt>
                <c:pt idx="13702">
                  <c:v>12.217000000000001</c:v>
                </c:pt>
                <c:pt idx="13703">
                  <c:v>12.221</c:v>
                </c:pt>
                <c:pt idx="13704">
                  <c:v>12.234999999999999</c:v>
                </c:pt>
                <c:pt idx="13705">
                  <c:v>12.243</c:v>
                </c:pt>
                <c:pt idx="13706">
                  <c:v>12.243</c:v>
                </c:pt>
                <c:pt idx="13707">
                  <c:v>12.244</c:v>
                </c:pt>
                <c:pt idx="13708">
                  <c:v>12.244</c:v>
                </c:pt>
                <c:pt idx="13709">
                  <c:v>12.244</c:v>
                </c:pt>
                <c:pt idx="13710">
                  <c:v>12.249000000000001</c:v>
                </c:pt>
                <c:pt idx="13711">
                  <c:v>12.249000000000001</c:v>
                </c:pt>
                <c:pt idx="13712">
                  <c:v>12.25</c:v>
                </c:pt>
                <c:pt idx="13713">
                  <c:v>12.257</c:v>
                </c:pt>
                <c:pt idx="13714">
                  <c:v>12.257</c:v>
                </c:pt>
                <c:pt idx="13715">
                  <c:v>12.262</c:v>
                </c:pt>
                <c:pt idx="13716">
                  <c:v>12.265000000000001</c:v>
                </c:pt>
                <c:pt idx="13717">
                  <c:v>12.27</c:v>
                </c:pt>
                <c:pt idx="13718">
                  <c:v>12.275</c:v>
                </c:pt>
                <c:pt idx="13719">
                  <c:v>12.276</c:v>
                </c:pt>
                <c:pt idx="13720">
                  <c:v>12.284000000000001</c:v>
                </c:pt>
                <c:pt idx="13721">
                  <c:v>12.291</c:v>
                </c:pt>
                <c:pt idx="13722">
                  <c:v>12.292</c:v>
                </c:pt>
                <c:pt idx="13723">
                  <c:v>12.294</c:v>
                </c:pt>
                <c:pt idx="13724">
                  <c:v>12.301</c:v>
                </c:pt>
                <c:pt idx="13725">
                  <c:v>12.301</c:v>
                </c:pt>
                <c:pt idx="13726">
                  <c:v>12.308</c:v>
                </c:pt>
                <c:pt idx="13727">
                  <c:v>12.311999999999999</c:v>
                </c:pt>
                <c:pt idx="13728">
                  <c:v>12.315</c:v>
                </c:pt>
                <c:pt idx="13729">
                  <c:v>12.316000000000001</c:v>
                </c:pt>
                <c:pt idx="13730">
                  <c:v>12.321</c:v>
                </c:pt>
                <c:pt idx="13731">
                  <c:v>12.324999999999999</c:v>
                </c:pt>
                <c:pt idx="13732">
                  <c:v>12.324999999999999</c:v>
                </c:pt>
                <c:pt idx="13733">
                  <c:v>12.324999999999999</c:v>
                </c:pt>
                <c:pt idx="13734">
                  <c:v>12.326000000000001</c:v>
                </c:pt>
                <c:pt idx="13735">
                  <c:v>12.327999999999999</c:v>
                </c:pt>
                <c:pt idx="13736">
                  <c:v>12.331</c:v>
                </c:pt>
                <c:pt idx="13737">
                  <c:v>12.332000000000001</c:v>
                </c:pt>
                <c:pt idx="13738">
                  <c:v>12.337999999999999</c:v>
                </c:pt>
                <c:pt idx="13739">
                  <c:v>12.337999999999999</c:v>
                </c:pt>
                <c:pt idx="13740">
                  <c:v>12.339</c:v>
                </c:pt>
                <c:pt idx="13741">
                  <c:v>12.34</c:v>
                </c:pt>
                <c:pt idx="13742">
                  <c:v>12.340999999999999</c:v>
                </c:pt>
                <c:pt idx="13743">
                  <c:v>12.340999999999999</c:v>
                </c:pt>
                <c:pt idx="13744">
                  <c:v>12.340999999999999</c:v>
                </c:pt>
                <c:pt idx="13745">
                  <c:v>12.342000000000001</c:v>
                </c:pt>
                <c:pt idx="13746">
                  <c:v>12.347</c:v>
                </c:pt>
                <c:pt idx="13747">
                  <c:v>12.353</c:v>
                </c:pt>
                <c:pt idx="13748">
                  <c:v>12.353999999999999</c:v>
                </c:pt>
                <c:pt idx="13749">
                  <c:v>12.353999999999999</c:v>
                </c:pt>
                <c:pt idx="13750">
                  <c:v>12.355</c:v>
                </c:pt>
                <c:pt idx="13751">
                  <c:v>12.355</c:v>
                </c:pt>
                <c:pt idx="13752">
                  <c:v>12.355</c:v>
                </c:pt>
                <c:pt idx="13753">
                  <c:v>12.355</c:v>
                </c:pt>
                <c:pt idx="13754">
                  <c:v>12.356</c:v>
                </c:pt>
                <c:pt idx="13755">
                  <c:v>12.369</c:v>
                </c:pt>
                <c:pt idx="13756">
                  <c:v>12.37</c:v>
                </c:pt>
                <c:pt idx="13757">
                  <c:v>12.381</c:v>
                </c:pt>
                <c:pt idx="13758">
                  <c:v>12.381</c:v>
                </c:pt>
                <c:pt idx="13759">
                  <c:v>12.381</c:v>
                </c:pt>
                <c:pt idx="13760">
                  <c:v>12.382</c:v>
                </c:pt>
                <c:pt idx="13761">
                  <c:v>12.394</c:v>
                </c:pt>
                <c:pt idx="13762">
                  <c:v>12.396000000000001</c:v>
                </c:pt>
                <c:pt idx="13763">
                  <c:v>12.397</c:v>
                </c:pt>
                <c:pt idx="13764">
                  <c:v>12.398</c:v>
                </c:pt>
                <c:pt idx="13765">
                  <c:v>12.407</c:v>
                </c:pt>
                <c:pt idx="13766">
                  <c:v>12.407</c:v>
                </c:pt>
                <c:pt idx="13767">
                  <c:v>12.407999999999999</c:v>
                </c:pt>
                <c:pt idx="13768">
                  <c:v>12.407999999999999</c:v>
                </c:pt>
                <c:pt idx="13769">
                  <c:v>12.409000000000001</c:v>
                </c:pt>
                <c:pt idx="13770">
                  <c:v>12.420999999999999</c:v>
                </c:pt>
                <c:pt idx="13771">
                  <c:v>12.422000000000001</c:v>
                </c:pt>
                <c:pt idx="13772">
                  <c:v>12.423999999999999</c:v>
                </c:pt>
                <c:pt idx="13773">
                  <c:v>12.425000000000001</c:v>
                </c:pt>
                <c:pt idx="13774">
                  <c:v>12.433999999999999</c:v>
                </c:pt>
                <c:pt idx="13775">
                  <c:v>12.433999999999999</c:v>
                </c:pt>
                <c:pt idx="13776">
                  <c:v>12.435</c:v>
                </c:pt>
                <c:pt idx="13777">
                  <c:v>12.439</c:v>
                </c:pt>
                <c:pt idx="13778">
                  <c:v>12.44</c:v>
                </c:pt>
                <c:pt idx="13779">
                  <c:v>12.441000000000001</c:v>
                </c:pt>
                <c:pt idx="13780">
                  <c:v>12.448</c:v>
                </c:pt>
                <c:pt idx="13781">
                  <c:v>12.449</c:v>
                </c:pt>
                <c:pt idx="13782">
                  <c:v>12.462</c:v>
                </c:pt>
                <c:pt idx="13783">
                  <c:v>12.462</c:v>
                </c:pt>
                <c:pt idx="13784">
                  <c:v>12.462</c:v>
                </c:pt>
                <c:pt idx="13785">
                  <c:v>12.462</c:v>
                </c:pt>
                <c:pt idx="13786">
                  <c:v>12.468999999999999</c:v>
                </c:pt>
                <c:pt idx="13787">
                  <c:v>12.475</c:v>
                </c:pt>
                <c:pt idx="13788">
                  <c:v>12.475</c:v>
                </c:pt>
                <c:pt idx="13789">
                  <c:v>12.475</c:v>
                </c:pt>
                <c:pt idx="13790">
                  <c:v>12.475</c:v>
                </c:pt>
                <c:pt idx="13791">
                  <c:v>12.477</c:v>
                </c:pt>
                <c:pt idx="13792">
                  <c:v>12.493</c:v>
                </c:pt>
                <c:pt idx="13793">
                  <c:v>12.494</c:v>
                </c:pt>
                <c:pt idx="13794">
                  <c:v>12.502000000000001</c:v>
                </c:pt>
                <c:pt idx="13795">
                  <c:v>12.502000000000001</c:v>
                </c:pt>
                <c:pt idx="13796">
                  <c:v>12.502000000000001</c:v>
                </c:pt>
                <c:pt idx="13797">
                  <c:v>12.502000000000001</c:v>
                </c:pt>
                <c:pt idx="13798">
                  <c:v>12.502000000000001</c:v>
                </c:pt>
                <c:pt idx="13799">
                  <c:v>12.502000000000001</c:v>
                </c:pt>
                <c:pt idx="13800">
                  <c:v>12.502000000000001</c:v>
                </c:pt>
                <c:pt idx="13801">
                  <c:v>12.503</c:v>
                </c:pt>
                <c:pt idx="13802">
                  <c:v>12.503</c:v>
                </c:pt>
                <c:pt idx="13803">
                  <c:v>12.503</c:v>
                </c:pt>
                <c:pt idx="13804">
                  <c:v>12.504</c:v>
                </c:pt>
                <c:pt idx="13805">
                  <c:v>12.516</c:v>
                </c:pt>
                <c:pt idx="13806">
                  <c:v>12.516999999999999</c:v>
                </c:pt>
                <c:pt idx="13807">
                  <c:v>12.519</c:v>
                </c:pt>
                <c:pt idx="13808">
                  <c:v>12.519</c:v>
                </c:pt>
                <c:pt idx="13809">
                  <c:v>12.525</c:v>
                </c:pt>
                <c:pt idx="13810">
                  <c:v>12.529</c:v>
                </c:pt>
                <c:pt idx="13811">
                  <c:v>12.529</c:v>
                </c:pt>
                <c:pt idx="13812">
                  <c:v>12.537000000000001</c:v>
                </c:pt>
                <c:pt idx="13813">
                  <c:v>12.542</c:v>
                </c:pt>
                <c:pt idx="13814">
                  <c:v>12.545</c:v>
                </c:pt>
                <c:pt idx="13815">
                  <c:v>12.56</c:v>
                </c:pt>
                <c:pt idx="13816">
                  <c:v>12.56</c:v>
                </c:pt>
                <c:pt idx="13817">
                  <c:v>12.561</c:v>
                </c:pt>
                <c:pt idx="13818">
                  <c:v>12.564</c:v>
                </c:pt>
                <c:pt idx="13819">
                  <c:v>12.569000000000001</c:v>
                </c:pt>
                <c:pt idx="13820">
                  <c:v>12.569000000000001</c:v>
                </c:pt>
                <c:pt idx="13821">
                  <c:v>12.57</c:v>
                </c:pt>
                <c:pt idx="13822">
                  <c:v>12.57</c:v>
                </c:pt>
                <c:pt idx="13823">
                  <c:v>12.571</c:v>
                </c:pt>
                <c:pt idx="13824">
                  <c:v>12.571</c:v>
                </c:pt>
                <c:pt idx="13825">
                  <c:v>12.571999999999999</c:v>
                </c:pt>
                <c:pt idx="13826">
                  <c:v>12.571999999999999</c:v>
                </c:pt>
                <c:pt idx="13827">
                  <c:v>12.571999999999999</c:v>
                </c:pt>
                <c:pt idx="13828">
                  <c:v>12.573</c:v>
                </c:pt>
                <c:pt idx="13829">
                  <c:v>12.573</c:v>
                </c:pt>
                <c:pt idx="13830">
                  <c:v>12.58</c:v>
                </c:pt>
                <c:pt idx="13831">
                  <c:v>12.582000000000001</c:v>
                </c:pt>
                <c:pt idx="13832">
                  <c:v>12.582000000000001</c:v>
                </c:pt>
                <c:pt idx="13833">
                  <c:v>12.585000000000001</c:v>
                </c:pt>
                <c:pt idx="13834">
                  <c:v>12.586</c:v>
                </c:pt>
                <c:pt idx="13835">
                  <c:v>12.59</c:v>
                </c:pt>
                <c:pt idx="13836">
                  <c:v>12.598000000000001</c:v>
                </c:pt>
                <c:pt idx="13837">
                  <c:v>12.6</c:v>
                </c:pt>
                <c:pt idx="13838">
                  <c:v>12.609</c:v>
                </c:pt>
                <c:pt idx="13839">
                  <c:v>12.609</c:v>
                </c:pt>
                <c:pt idx="13840">
                  <c:v>12.609</c:v>
                </c:pt>
                <c:pt idx="13841">
                  <c:v>12.609</c:v>
                </c:pt>
                <c:pt idx="13842">
                  <c:v>12.61</c:v>
                </c:pt>
                <c:pt idx="13843">
                  <c:v>12.613</c:v>
                </c:pt>
                <c:pt idx="13844">
                  <c:v>12.614000000000001</c:v>
                </c:pt>
                <c:pt idx="13845">
                  <c:v>12.617000000000001</c:v>
                </c:pt>
                <c:pt idx="13846">
                  <c:v>12.622999999999999</c:v>
                </c:pt>
                <c:pt idx="13847">
                  <c:v>12.625</c:v>
                </c:pt>
                <c:pt idx="13848">
                  <c:v>12.627000000000001</c:v>
                </c:pt>
                <c:pt idx="13849">
                  <c:v>12.635999999999999</c:v>
                </c:pt>
                <c:pt idx="13850">
                  <c:v>12.648999999999999</c:v>
                </c:pt>
                <c:pt idx="13851">
                  <c:v>12.654</c:v>
                </c:pt>
                <c:pt idx="13852">
                  <c:v>12.654</c:v>
                </c:pt>
                <c:pt idx="13853">
                  <c:v>12.654</c:v>
                </c:pt>
                <c:pt idx="13854">
                  <c:v>12.66</c:v>
                </c:pt>
                <c:pt idx="13855">
                  <c:v>12.663</c:v>
                </c:pt>
                <c:pt idx="13856">
                  <c:v>12.663</c:v>
                </c:pt>
                <c:pt idx="13857">
                  <c:v>12.663</c:v>
                </c:pt>
                <c:pt idx="13858">
                  <c:v>12.663</c:v>
                </c:pt>
                <c:pt idx="13859">
                  <c:v>12.664</c:v>
                </c:pt>
                <c:pt idx="13860">
                  <c:v>12.664999999999999</c:v>
                </c:pt>
                <c:pt idx="13861">
                  <c:v>12.667999999999999</c:v>
                </c:pt>
                <c:pt idx="13862">
                  <c:v>12.667999999999999</c:v>
                </c:pt>
                <c:pt idx="13863">
                  <c:v>12.670999999999999</c:v>
                </c:pt>
                <c:pt idx="13864">
                  <c:v>12.676</c:v>
                </c:pt>
                <c:pt idx="13865">
                  <c:v>12.676</c:v>
                </c:pt>
                <c:pt idx="13866">
                  <c:v>12.680999999999999</c:v>
                </c:pt>
                <c:pt idx="13867">
                  <c:v>12.682</c:v>
                </c:pt>
                <c:pt idx="13868">
                  <c:v>12.682</c:v>
                </c:pt>
                <c:pt idx="13869">
                  <c:v>12.69</c:v>
                </c:pt>
                <c:pt idx="13870">
                  <c:v>12.69</c:v>
                </c:pt>
                <c:pt idx="13871">
                  <c:v>12.69</c:v>
                </c:pt>
                <c:pt idx="13872">
                  <c:v>12.691000000000001</c:v>
                </c:pt>
                <c:pt idx="13873">
                  <c:v>12.691000000000001</c:v>
                </c:pt>
                <c:pt idx="13874">
                  <c:v>12.696</c:v>
                </c:pt>
                <c:pt idx="13875">
                  <c:v>12.699</c:v>
                </c:pt>
                <c:pt idx="13876">
                  <c:v>12.702999999999999</c:v>
                </c:pt>
                <c:pt idx="13877">
                  <c:v>12.717000000000001</c:v>
                </c:pt>
                <c:pt idx="13878">
                  <c:v>12.717000000000001</c:v>
                </c:pt>
                <c:pt idx="13879">
                  <c:v>12.718</c:v>
                </c:pt>
                <c:pt idx="13880">
                  <c:v>12.718</c:v>
                </c:pt>
                <c:pt idx="13881">
                  <c:v>12.728</c:v>
                </c:pt>
                <c:pt idx="13882">
                  <c:v>12.728</c:v>
                </c:pt>
                <c:pt idx="13883">
                  <c:v>12.73</c:v>
                </c:pt>
                <c:pt idx="13884">
                  <c:v>12.73</c:v>
                </c:pt>
                <c:pt idx="13885">
                  <c:v>12.73</c:v>
                </c:pt>
                <c:pt idx="13886">
                  <c:v>12.73</c:v>
                </c:pt>
                <c:pt idx="13887">
                  <c:v>12.731</c:v>
                </c:pt>
                <c:pt idx="13888">
                  <c:v>12.731999999999999</c:v>
                </c:pt>
                <c:pt idx="13889">
                  <c:v>12.731999999999999</c:v>
                </c:pt>
                <c:pt idx="13890">
                  <c:v>12.733000000000001</c:v>
                </c:pt>
                <c:pt idx="13891">
                  <c:v>12.744999999999999</c:v>
                </c:pt>
                <c:pt idx="13892">
                  <c:v>12.750999999999999</c:v>
                </c:pt>
                <c:pt idx="13893">
                  <c:v>12.750999999999999</c:v>
                </c:pt>
                <c:pt idx="13894">
                  <c:v>12.757</c:v>
                </c:pt>
                <c:pt idx="13895">
                  <c:v>12.757</c:v>
                </c:pt>
                <c:pt idx="13896">
                  <c:v>12.759</c:v>
                </c:pt>
                <c:pt idx="13897">
                  <c:v>12.765000000000001</c:v>
                </c:pt>
                <c:pt idx="13898">
                  <c:v>12.765000000000001</c:v>
                </c:pt>
                <c:pt idx="13899">
                  <c:v>12.766999999999999</c:v>
                </c:pt>
                <c:pt idx="13900">
                  <c:v>12.771000000000001</c:v>
                </c:pt>
                <c:pt idx="13901">
                  <c:v>12.771000000000001</c:v>
                </c:pt>
                <c:pt idx="13902">
                  <c:v>12.771000000000001</c:v>
                </c:pt>
                <c:pt idx="13903">
                  <c:v>12.775</c:v>
                </c:pt>
                <c:pt idx="13904">
                  <c:v>12.779</c:v>
                </c:pt>
                <c:pt idx="13905">
                  <c:v>12.784000000000001</c:v>
                </c:pt>
                <c:pt idx="13906">
                  <c:v>12.784000000000001</c:v>
                </c:pt>
                <c:pt idx="13907">
                  <c:v>12.794</c:v>
                </c:pt>
                <c:pt idx="13908">
                  <c:v>12.798</c:v>
                </c:pt>
                <c:pt idx="13909">
                  <c:v>12.798</c:v>
                </c:pt>
                <c:pt idx="13910">
                  <c:v>12.804</c:v>
                </c:pt>
                <c:pt idx="13911">
                  <c:v>12.807</c:v>
                </c:pt>
                <c:pt idx="13912">
                  <c:v>12.811999999999999</c:v>
                </c:pt>
                <c:pt idx="13913">
                  <c:v>12.813000000000001</c:v>
                </c:pt>
                <c:pt idx="13914">
                  <c:v>12.821999999999999</c:v>
                </c:pt>
                <c:pt idx="13915">
                  <c:v>12.824999999999999</c:v>
                </c:pt>
                <c:pt idx="13916">
                  <c:v>12.824999999999999</c:v>
                </c:pt>
                <c:pt idx="13917">
                  <c:v>12.824999999999999</c:v>
                </c:pt>
                <c:pt idx="13918">
                  <c:v>12.827999999999999</c:v>
                </c:pt>
                <c:pt idx="13919">
                  <c:v>12.829000000000001</c:v>
                </c:pt>
                <c:pt idx="13920">
                  <c:v>12.834</c:v>
                </c:pt>
                <c:pt idx="13921">
                  <c:v>12.834</c:v>
                </c:pt>
                <c:pt idx="13922">
                  <c:v>12.834</c:v>
                </c:pt>
                <c:pt idx="13923">
                  <c:v>12.837999999999999</c:v>
                </c:pt>
                <c:pt idx="13924">
                  <c:v>12.839</c:v>
                </c:pt>
                <c:pt idx="13925">
                  <c:v>12.849</c:v>
                </c:pt>
                <c:pt idx="13926">
                  <c:v>12.852</c:v>
                </c:pt>
                <c:pt idx="13927">
                  <c:v>12.852</c:v>
                </c:pt>
                <c:pt idx="13928">
                  <c:v>12.852</c:v>
                </c:pt>
                <c:pt idx="13929">
                  <c:v>12.862</c:v>
                </c:pt>
                <c:pt idx="13930">
                  <c:v>12.865</c:v>
                </c:pt>
                <c:pt idx="13931">
                  <c:v>12.867000000000001</c:v>
                </c:pt>
                <c:pt idx="13932">
                  <c:v>12.879</c:v>
                </c:pt>
                <c:pt idx="13933">
                  <c:v>12.881</c:v>
                </c:pt>
                <c:pt idx="13934">
                  <c:v>12.891</c:v>
                </c:pt>
                <c:pt idx="13935">
                  <c:v>12.896000000000001</c:v>
                </c:pt>
                <c:pt idx="13936">
                  <c:v>12.904</c:v>
                </c:pt>
                <c:pt idx="13937">
                  <c:v>12.906000000000001</c:v>
                </c:pt>
                <c:pt idx="13938">
                  <c:v>12.906000000000001</c:v>
                </c:pt>
                <c:pt idx="13939">
                  <c:v>12.907</c:v>
                </c:pt>
                <c:pt idx="13940">
                  <c:v>12.907999999999999</c:v>
                </c:pt>
                <c:pt idx="13941">
                  <c:v>12.907999999999999</c:v>
                </c:pt>
                <c:pt idx="13942">
                  <c:v>12.917999999999999</c:v>
                </c:pt>
                <c:pt idx="13943">
                  <c:v>12.92</c:v>
                </c:pt>
                <c:pt idx="13944">
                  <c:v>12.932</c:v>
                </c:pt>
                <c:pt idx="13945">
                  <c:v>12.933</c:v>
                </c:pt>
                <c:pt idx="13946">
                  <c:v>12.933</c:v>
                </c:pt>
                <c:pt idx="13947">
                  <c:v>12.933</c:v>
                </c:pt>
                <c:pt idx="13948">
                  <c:v>12.933</c:v>
                </c:pt>
                <c:pt idx="13949">
                  <c:v>12.935</c:v>
                </c:pt>
                <c:pt idx="13950">
                  <c:v>12.935</c:v>
                </c:pt>
                <c:pt idx="13951">
                  <c:v>12.941000000000001</c:v>
                </c:pt>
                <c:pt idx="13952">
                  <c:v>12.946999999999999</c:v>
                </c:pt>
                <c:pt idx="13953">
                  <c:v>12.949</c:v>
                </c:pt>
                <c:pt idx="13954">
                  <c:v>12.959</c:v>
                </c:pt>
                <c:pt idx="13955">
                  <c:v>12.96</c:v>
                </c:pt>
                <c:pt idx="13956">
                  <c:v>12.96</c:v>
                </c:pt>
                <c:pt idx="13957">
                  <c:v>12.96</c:v>
                </c:pt>
                <c:pt idx="13958">
                  <c:v>12.96</c:v>
                </c:pt>
                <c:pt idx="13959">
                  <c:v>12.961</c:v>
                </c:pt>
                <c:pt idx="13960">
                  <c:v>12.962</c:v>
                </c:pt>
                <c:pt idx="13961">
                  <c:v>12.974</c:v>
                </c:pt>
                <c:pt idx="13962">
                  <c:v>12.974</c:v>
                </c:pt>
                <c:pt idx="13963">
                  <c:v>12.974</c:v>
                </c:pt>
                <c:pt idx="13964">
                  <c:v>12.978999999999999</c:v>
                </c:pt>
                <c:pt idx="13965">
                  <c:v>12.987</c:v>
                </c:pt>
                <c:pt idx="13966">
                  <c:v>12.987</c:v>
                </c:pt>
                <c:pt idx="13967">
                  <c:v>12.987</c:v>
                </c:pt>
                <c:pt idx="13968">
                  <c:v>12.987</c:v>
                </c:pt>
                <c:pt idx="13969">
                  <c:v>12.988</c:v>
                </c:pt>
                <c:pt idx="13970">
                  <c:v>12.988</c:v>
                </c:pt>
                <c:pt idx="13971">
                  <c:v>12.988</c:v>
                </c:pt>
                <c:pt idx="13972">
                  <c:v>12.988</c:v>
                </c:pt>
                <c:pt idx="13973">
                  <c:v>12.989000000000001</c:v>
                </c:pt>
                <c:pt idx="13974">
                  <c:v>12.989000000000001</c:v>
                </c:pt>
                <c:pt idx="13975">
                  <c:v>13.000999999999999</c:v>
                </c:pt>
                <c:pt idx="13976">
                  <c:v>13.000999999999999</c:v>
                </c:pt>
                <c:pt idx="13977">
                  <c:v>13.000999999999999</c:v>
                </c:pt>
                <c:pt idx="13978">
                  <c:v>13.002000000000001</c:v>
                </c:pt>
                <c:pt idx="13979">
                  <c:v>13.003</c:v>
                </c:pt>
                <c:pt idx="13980">
                  <c:v>13.013999999999999</c:v>
                </c:pt>
                <c:pt idx="13981">
                  <c:v>13.015000000000001</c:v>
                </c:pt>
                <c:pt idx="13982">
                  <c:v>13.016</c:v>
                </c:pt>
                <c:pt idx="13983">
                  <c:v>13.016999999999999</c:v>
                </c:pt>
                <c:pt idx="13984">
                  <c:v>13.016999999999999</c:v>
                </c:pt>
                <c:pt idx="13985">
                  <c:v>13.02</c:v>
                </c:pt>
                <c:pt idx="13986">
                  <c:v>13.023</c:v>
                </c:pt>
                <c:pt idx="13987">
                  <c:v>13.03</c:v>
                </c:pt>
                <c:pt idx="13988">
                  <c:v>13.03</c:v>
                </c:pt>
                <c:pt idx="13989">
                  <c:v>13.042999999999999</c:v>
                </c:pt>
                <c:pt idx="13990">
                  <c:v>13.044</c:v>
                </c:pt>
                <c:pt idx="13991">
                  <c:v>13.055</c:v>
                </c:pt>
                <c:pt idx="13992">
                  <c:v>13.055</c:v>
                </c:pt>
                <c:pt idx="13993">
                  <c:v>13.058</c:v>
                </c:pt>
                <c:pt idx="13994">
                  <c:v>13.058</c:v>
                </c:pt>
                <c:pt idx="13995">
                  <c:v>13.061999999999999</c:v>
                </c:pt>
                <c:pt idx="13996">
                  <c:v>13.066000000000001</c:v>
                </c:pt>
                <c:pt idx="13997">
                  <c:v>13.069000000000001</c:v>
                </c:pt>
                <c:pt idx="13998">
                  <c:v>13.069000000000001</c:v>
                </c:pt>
                <c:pt idx="13999">
                  <c:v>13.071</c:v>
                </c:pt>
                <c:pt idx="14000">
                  <c:v>13.071999999999999</c:v>
                </c:pt>
                <c:pt idx="14001">
                  <c:v>13.071999999999999</c:v>
                </c:pt>
                <c:pt idx="14002">
                  <c:v>13.076000000000001</c:v>
                </c:pt>
                <c:pt idx="14003">
                  <c:v>13.082000000000001</c:v>
                </c:pt>
                <c:pt idx="14004">
                  <c:v>13.083</c:v>
                </c:pt>
                <c:pt idx="14005">
                  <c:v>13.084</c:v>
                </c:pt>
                <c:pt idx="14006">
                  <c:v>13.086</c:v>
                </c:pt>
                <c:pt idx="14007">
                  <c:v>13.090999999999999</c:v>
                </c:pt>
                <c:pt idx="14008">
                  <c:v>13.096</c:v>
                </c:pt>
                <c:pt idx="14009">
                  <c:v>13.097</c:v>
                </c:pt>
                <c:pt idx="14010">
                  <c:v>13.11</c:v>
                </c:pt>
                <c:pt idx="14011">
                  <c:v>13.111000000000001</c:v>
                </c:pt>
                <c:pt idx="14012">
                  <c:v>13.122999999999999</c:v>
                </c:pt>
                <c:pt idx="14013">
                  <c:v>13.122999999999999</c:v>
                </c:pt>
                <c:pt idx="14014">
                  <c:v>13.122999999999999</c:v>
                </c:pt>
                <c:pt idx="14015">
                  <c:v>13.124000000000001</c:v>
                </c:pt>
                <c:pt idx="14016">
                  <c:v>13.125</c:v>
                </c:pt>
                <c:pt idx="14017">
                  <c:v>13.138</c:v>
                </c:pt>
                <c:pt idx="14018">
                  <c:v>13.14</c:v>
                </c:pt>
                <c:pt idx="14019">
                  <c:v>13.141</c:v>
                </c:pt>
                <c:pt idx="14020">
                  <c:v>13.15</c:v>
                </c:pt>
                <c:pt idx="14021">
                  <c:v>13.151</c:v>
                </c:pt>
                <c:pt idx="14022">
                  <c:v>13.151</c:v>
                </c:pt>
                <c:pt idx="14023">
                  <c:v>13.157999999999999</c:v>
                </c:pt>
                <c:pt idx="14024">
                  <c:v>13.164999999999999</c:v>
                </c:pt>
                <c:pt idx="14025">
                  <c:v>13.166</c:v>
                </c:pt>
                <c:pt idx="14026">
                  <c:v>13.166</c:v>
                </c:pt>
                <c:pt idx="14027">
                  <c:v>13.169</c:v>
                </c:pt>
                <c:pt idx="14028">
                  <c:v>13.169</c:v>
                </c:pt>
                <c:pt idx="14029">
                  <c:v>13.169</c:v>
                </c:pt>
                <c:pt idx="14030">
                  <c:v>13.173999999999999</c:v>
                </c:pt>
                <c:pt idx="14031">
                  <c:v>13.178000000000001</c:v>
                </c:pt>
                <c:pt idx="14032">
                  <c:v>13.179</c:v>
                </c:pt>
                <c:pt idx="14033">
                  <c:v>13.18</c:v>
                </c:pt>
                <c:pt idx="14034">
                  <c:v>13.183999999999999</c:v>
                </c:pt>
                <c:pt idx="14035">
                  <c:v>13.185</c:v>
                </c:pt>
                <c:pt idx="14036">
                  <c:v>13.192</c:v>
                </c:pt>
                <c:pt idx="14037">
                  <c:v>13.205</c:v>
                </c:pt>
                <c:pt idx="14038">
                  <c:v>13.205</c:v>
                </c:pt>
                <c:pt idx="14039">
                  <c:v>13.206</c:v>
                </c:pt>
                <c:pt idx="14040">
                  <c:v>13.207000000000001</c:v>
                </c:pt>
                <c:pt idx="14041">
                  <c:v>13.218999999999999</c:v>
                </c:pt>
                <c:pt idx="14042">
                  <c:v>13.227</c:v>
                </c:pt>
                <c:pt idx="14043">
                  <c:v>13.231999999999999</c:v>
                </c:pt>
                <c:pt idx="14044">
                  <c:v>13.234999999999999</c:v>
                </c:pt>
                <c:pt idx="14045">
                  <c:v>13.24</c:v>
                </c:pt>
                <c:pt idx="14046">
                  <c:v>13.241</c:v>
                </c:pt>
                <c:pt idx="14047">
                  <c:v>13.244999999999999</c:v>
                </c:pt>
                <c:pt idx="14048">
                  <c:v>13.247</c:v>
                </c:pt>
                <c:pt idx="14049">
                  <c:v>13.254</c:v>
                </c:pt>
                <c:pt idx="14050">
                  <c:v>13.254</c:v>
                </c:pt>
                <c:pt idx="14051">
                  <c:v>13.255000000000001</c:v>
                </c:pt>
                <c:pt idx="14052">
                  <c:v>13.255000000000001</c:v>
                </c:pt>
                <c:pt idx="14053">
                  <c:v>13.255000000000001</c:v>
                </c:pt>
                <c:pt idx="14054">
                  <c:v>13.26</c:v>
                </c:pt>
                <c:pt idx="14055">
                  <c:v>13.26</c:v>
                </c:pt>
                <c:pt idx="14056">
                  <c:v>13.260999999999999</c:v>
                </c:pt>
                <c:pt idx="14057">
                  <c:v>13.273999999999999</c:v>
                </c:pt>
                <c:pt idx="14058">
                  <c:v>13.276</c:v>
                </c:pt>
                <c:pt idx="14059">
                  <c:v>13.282999999999999</c:v>
                </c:pt>
                <c:pt idx="14060">
                  <c:v>13.285</c:v>
                </c:pt>
                <c:pt idx="14061">
                  <c:v>13.286</c:v>
                </c:pt>
                <c:pt idx="14062">
                  <c:v>13.287000000000001</c:v>
                </c:pt>
                <c:pt idx="14063">
                  <c:v>13.287000000000001</c:v>
                </c:pt>
                <c:pt idx="14064">
                  <c:v>13.287000000000001</c:v>
                </c:pt>
                <c:pt idx="14065">
                  <c:v>13.287000000000001</c:v>
                </c:pt>
                <c:pt idx="14066">
                  <c:v>13.287000000000001</c:v>
                </c:pt>
                <c:pt idx="14067">
                  <c:v>13.287000000000001</c:v>
                </c:pt>
                <c:pt idx="14068">
                  <c:v>13.289</c:v>
                </c:pt>
                <c:pt idx="14069">
                  <c:v>13.295999999999999</c:v>
                </c:pt>
                <c:pt idx="14070">
                  <c:v>13.297000000000001</c:v>
                </c:pt>
                <c:pt idx="14071">
                  <c:v>13.298999999999999</c:v>
                </c:pt>
                <c:pt idx="14072">
                  <c:v>13.301</c:v>
                </c:pt>
                <c:pt idx="14073">
                  <c:v>13.303000000000001</c:v>
                </c:pt>
                <c:pt idx="14074">
                  <c:v>13.31</c:v>
                </c:pt>
                <c:pt idx="14075">
                  <c:v>13.31</c:v>
                </c:pt>
                <c:pt idx="14076">
                  <c:v>13.314</c:v>
                </c:pt>
                <c:pt idx="14077">
                  <c:v>13.314</c:v>
                </c:pt>
                <c:pt idx="14078">
                  <c:v>13.314</c:v>
                </c:pt>
                <c:pt idx="14079">
                  <c:v>13.314</c:v>
                </c:pt>
                <c:pt idx="14080">
                  <c:v>13.314</c:v>
                </c:pt>
                <c:pt idx="14081">
                  <c:v>13.314</c:v>
                </c:pt>
                <c:pt idx="14082">
                  <c:v>13.314</c:v>
                </c:pt>
                <c:pt idx="14083">
                  <c:v>13.314</c:v>
                </c:pt>
                <c:pt idx="14084">
                  <c:v>13.314</c:v>
                </c:pt>
                <c:pt idx="14085">
                  <c:v>13.314</c:v>
                </c:pt>
                <c:pt idx="14086">
                  <c:v>13.314</c:v>
                </c:pt>
                <c:pt idx="14087">
                  <c:v>13.315</c:v>
                </c:pt>
                <c:pt idx="14088">
                  <c:v>13.315</c:v>
                </c:pt>
                <c:pt idx="14089">
                  <c:v>13.324</c:v>
                </c:pt>
                <c:pt idx="14090">
                  <c:v>13.327999999999999</c:v>
                </c:pt>
                <c:pt idx="14091">
                  <c:v>13.327999999999999</c:v>
                </c:pt>
                <c:pt idx="14092">
                  <c:v>13.327999999999999</c:v>
                </c:pt>
                <c:pt idx="14093">
                  <c:v>13.327999999999999</c:v>
                </c:pt>
                <c:pt idx="14094">
                  <c:v>13.331</c:v>
                </c:pt>
                <c:pt idx="14095">
                  <c:v>13.339</c:v>
                </c:pt>
                <c:pt idx="14096">
                  <c:v>13.339</c:v>
                </c:pt>
                <c:pt idx="14097">
                  <c:v>13.339</c:v>
                </c:pt>
                <c:pt idx="14098">
                  <c:v>13.339</c:v>
                </c:pt>
                <c:pt idx="14099">
                  <c:v>13.342000000000001</c:v>
                </c:pt>
                <c:pt idx="14100">
                  <c:v>13.342000000000001</c:v>
                </c:pt>
                <c:pt idx="14101">
                  <c:v>13.342000000000001</c:v>
                </c:pt>
                <c:pt idx="14102">
                  <c:v>13.342000000000001</c:v>
                </c:pt>
                <c:pt idx="14103">
                  <c:v>13.342000000000001</c:v>
                </c:pt>
                <c:pt idx="14104">
                  <c:v>13.342000000000001</c:v>
                </c:pt>
                <c:pt idx="14105">
                  <c:v>13.343</c:v>
                </c:pt>
                <c:pt idx="14106">
                  <c:v>13.353</c:v>
                </c:pt>
                <c:pt idx="14107">
                  <c:v>13.353</c:v>
                </c:pt>
                <c:pt idx="14108">
                  <c:v>13.353</c:v>
                </c:pt>
                <c:pt idx="14109">
                  <c:v>13.353999999999999</c:v>
                </c:pt>
                <c:pt idx="14110">
                  <c:v>13.356</c:v>
                </c:pt>
                <c:pt idx="14111">
                  <c:v>13.356</c:v>
                </c:pt>
                <c:pt idx="14112">
                  <c:v>13.356999999999999</c:v>
                </c:pt>
                <c:pt idx="14113">
                  <c:v>13.358000000000001</c:v>
                </c:pt>
                <c:pt idx="14114">
                  <c:v>13.367000000000001</c:v>
                </c:pt>
                <c:pt idx="14115">
                  <c:v>13.369</c:v>
                </c:pt>
                <c:pt idx="14116">
                  <c:v>13.37</c:v>
                </c:pt>
                <c:pt idx="14117">
                  <c:v>13.37</c:v>
                </c:pt>
                <c:pt idx="14118">
                  <c:v>13.371</c:v>
                </c:pt>
                <c:pt idx="14119">
                  <c:v>13.382999999999999</c:v>
                </c:pt>
                <c:pt idx="14120">
                  <c:v>13.382999999999999</c:v>
                </c:pt>
                <c:pt idx="14121">
                  <c:v>13.384</c:v>
                </c:pt>
                <c:pt idx="14122">
                  <c:v>13.396000000000001</c:v>
                </c:pt>
                <c:pt idx="14123">
                  <c:v>13.397</c:v>
                </c:pt>
                <c:pt idx="14124">
                  <c:v>13.397</c:v>
                </c:pt>
                <c:pt idx="14125">
                  <c:v>13.398</c:v>
                </c:pt>
                <c:pt idx="14126">
                  <c:v>13.41</c:v>
                </c:pt>
                <c:pt idx="14127">
                  <c:v>13.423</c:v>
                </c:pt>
                <c:pt idx="14128">
                  <c:v>13.423999999999999</c:v>
                </c:pt>
                <c:pt idx="14129">
                  <c:v>13.423999999999999</c:v>
                </c:pt>
                <c:pt idx="14130">
                  <c:v>13.423999999999999</c:v>
                </c:pt>
                <c:pt idx="14131">
                  <c:v>13.423999999999999</c:v>
                </c:pt>
                <c:pt idx="14132">
                  <c:v>13.423999999999999</c:v>
                </c:pt>
                <c:pt idx="14133">
                  <c:v>13.425000000000001</c:v>
                </c:pt>
                <c:pt idx="14134">
                  <c:v>13.438000000000001</c:v>
                </c:pt>
                <c:pt idx="14135">
                  <c:v>13.438000000000001</c:v>
                </c:pt>
                <c:pt idx="14136">
                  <c:v>13.439</c:v>
                </c:pt>
                <c:pt idx="14137">
                  <c:v>13.452</c:v>
                </c:pt>
                <c:pt idx="14138">
                  <c:v>13.452999999999999</c:v>
                </c:pt>
                <c:pt idx="14139">
                  <c:v>13.452999999999999</c:v>
                </c:pt>
                <c:pt idx="14140">
                  <c:v>13.465999999999999</c:v>
                </c:pt>
                <c:pt idx="14141">
                  <c:v>13.478999999999999</c:v>
                </c:pt>
                <c:pt idx="14142">
                  <c:v>13.478999999999999</c:v>
                </c:pt>
                <c:pt idx="14143">
                  <c:v>13.48</c:v>
                </c:pt>
                <c:pt idx="14144">
                  <c:v>13.488</c:v>
                </c:pt>
                <c:pt idx="14145">
                  <c:v>13.507</c:v>
                </c:pt>
                <c:pt idx="14146">
                  <c:v>13.509</c:v>
                </c:pt>
                <c:pt idx="14147">
                  <c:v>13.509</c:v>
                </c:pt>
                <c:pt idx="14148">
                  <c:v>13.509</c:v>
                </c:pt>
                <c:pt idx="14149">
                  <c:v>13.510999999999999</c:v>
                </c:pt>
                <c:pt idx="14150">
                  <c:v>13.510999999999999</c:v>
                </c:pt>
                <c:pt idx="14151">
                  <c:v>13.513999999999999</c:v>
                </c:pt>
                <c:pt idx="14152">
                  <c:v>13.516</c:v>
                </c:pt>
                <c:pt idx="14153">
                  <c:v>13.521000000000001</c:v>
                </c:pt>
                <c:pt idx="14154">
                  <c:v>13.523</c:v>
                </c:pt>
                <c:pt idx="14155">
                  <c:v>13.523</c:v>
                </c:pt>
                <c:pt idx="14156">
                  <c:v>13.523</c:v>
                </c:pt>
                <c:pt idx="14157">
                  <c:v>13.526</c:v>
                </c:pt>
                <c:pt idx="14158">
                  <c:v>13.534000000000001</c:v>
                </c:pt>
                <c:pt idx="14159">
                  <c:v>13.534000000000001</c:v>
                </c:pt>
                <c:pt idx="14160">
                  <c:v>13.539</c:v>
                </c:pt>
                <c:pt idx="14161">
                  <c:v>13.547000000000001</c:v>
                </c:pt>
                <c:pt idx="14162">
                  <c:v>13.548</c:v>
                </c:pt>
                <c:pt idx="14163">
                  <c:v>13.548</c:v>
                </c:pt>
                <c:pt idx="14164">
                  <c:v>13.552</c:v>
                </c:pt>
                <c:pt idx="14165">
                  <c:v>13.557</c:v>
                </c:pt>
                <c:pt idx="14166">
                  <c:v>13.558</c:v>
                </c:pt>
                <c:pt idx="14167">
                  <c:v>13.566000000000001</c:v>
                </c:pt>
                <c:pt idx="14168">
                  <c:v>13.58</c:v>
                </c:pt>
                <c:pt idx="14169">
                  <c:v>13.58</c:v>
                </c:pt>
                <c:pt idx="14170">
                  <c:v>13.59</c:v>
                </c:pt>
                <c:pt idx="14171">
                  <c:v>13.592000000000001</c:v>
                </c:pt>
                <c:pt idx="14172">
                  <c:v>13.593</c:v>
                </c:pt>
                <c:pt idx="14173">
                  <c:v>13.595000000000001</c:v>
                </c:pt>
                <c:pt idx="14174">
                  <c:v>13.595000000000001</c:v>
                </c:pt>
                <c:pt idx="14175">
                  <c:v>13.595000000000001</c:v>
                </c:pt>
                <c:pt idx="14176">
                  <c:v>13.603</c:v>
                </c:pt>
                <c:pt idx="14177">
                  <c:v>13.603999999999999</c:v>
                </c:pt>
                <c:pt idx="14178">
                  <c:v>13.605</c:v>
                </c:pt>
                <c:pt idx="14179">
                  <c:v>13.609</c:v>
                </c:pt>
                <c:pt idx="14180">
                  <c:v>13.609</c:v>
                </c:pt>
                <c:pt idx="14181">
                  <c:v>13.613</c:v>
                </c:pt>
                <c:pt idx="14182">
                  <c:v>13.617000000000001</c:v>
                </c:pt>
                <c:pt idx="14183">
                  <c:v>13.617000000000001</c:v>
                </c:pt>
                <c:pt idx="14184">
                  <c:v>13.62</c:v>
                </c:pt>
                <c:pt idx="14185">
                  <c:v>13.622</c:v>
                </c:pt>
                <c:pt idx="14186">
                  <c:v>13.622</c:v>
                </c:pt>
                <c:pt idx="14187">
                  <c:v>13.622</c:v>
                </c:pt>
                <c:pt idx="14188">
                  <c:v>13.625999999999999</c:v>
                </c:pt>
                <c:pt idx="14189">
                  <c:v>13.631</c:v>
                </c:pt>
                <c:pt idx="14190">
                  <c:v>13.632</c:v>
                </c:pt>
                <c:pt idx="14191">
                  <c:v>13.634</c:v>
                </c:pt>
                <c:pt idx="14192">
                  <c:v>13.64</c:v>
                </c:pt>
                <c:pt idx="14193">
                  <c:v>13.644</c:v>
                </c:pt>
                <c:pt idx="14194">
                  <c:v>13.644</c:v>
                </c:pt>
                <c:pt idx="14195">
                  <c:v>13.645</c:v>
                </c:pt>
                <c:pt idx="14196">
                  <c:v>13.645</c:v>
                </c:pt>
                <c:pt idx="14197">
                  <c:v>13.651</c:v>
                </c:pt>
                <c:pt idx="14198">
                  <c:v>13.653</c:v>
                </c:pt>
                <c:pt idx="14199">
                  <c:v>13.657999999999999</c:v>
                </c:pt>
                <c:pt idx="14200">
                  <c:v>13.66</c:v>
                </c:pt>
                <c:pt idx="14201">
                  <c:v>13.661</c:v>
                </c:pt>
                <c:pt idx="14202">
                  <c:v>13.664999999999999</c:v>
                </c:pt>
                <c:pt idx="14203">
                  <c:v>13.667</c:v>
                </c:pt>
                <c:pt idx="14204">
                  <c:v>13.669</c:v>
                </c:pt>
                <c:pt idx="14205">
                  <c:v>13.672000000000001</c:v>
                </c:pt>
                <c:pt idx="14206">
                  <c:v>13.68</c:v>
                </c:pt>
                <c:pt idx="14207">
                  <c:v>13.689</c:v>
                </c:pt>
                <c:pt idx="14208">
                  <c:v>13.694000000000001</c:v>
                </c:pt>
                <c:pt idx="14209">
                  <c:v>13.694000000000001</c:v>
                </c:pt>
                <c:pt idx="14210">
                  <c:v>13.696</c:v>
                </c:pt>
                <c:pt idx="14211">
                  <c:v>13.7</c:v>
                </c:pt>
                <c:pt idx="14212">
                  <c:v>13.7</c:v>
                </c:pt>
                <c:pt idx="14213">
                  <c:v>13.7</c:v>
                </c:pt>
                <c:pt idx="14214">
                  <c:v>13.708</c:v>
                </c:pt>
                <c:pt idx="14215">
                  <c:v>13.708</c:v>
                </c:pt>
                <c:pt idx="14216">
                  <c:v>13.71</c:v>
                </c:pt>
                <c:pt idx="14217">
                  <c:v>13.712999999999999</c:v>
                </c:pt>
                <c:pt idx="14218">
                  <c:v>13.712999999999999</c:v>
                </c:pt>
                <c:pt idx="14219">
                  <c:v>13.714</c:v>
                </c:pt>
                <c:pt idx="14220">
                  <c:v>13.714</c:v>
                </c:pt>
                <c:pt idx="14221">
                  <c:v>13.727</c:v>
                </c:pt>
                <c:pt idx="14222">
                  <c:v>13.728</c:v>
                </c:pt>
                <c:pt idx="14223">
                  <c:v>13.734999999999999</c:v>
                </c:pt>
                <c:pt idx="14224">
                  <c:v>13.737</c:v>
                </c:pt>
                <c:pt idx="14225">
                  <c:v>13.738</c:v>
                </c:pt>
                <c:pt idx="14226">
                  <c:v>13.743</c:v>
                </c:pt>
                <c:pt idx="14227">
                  <c:v>13.755000000000001</c:v>
                </c:pt>
                <c:pt idx="14228">
                  <c:v>13.757</c:v>
                </c:pt>
                <c:pt idx="14229">
                  <c:v>13.757999999999999</c:v>
                </c:pt>
                <c:pt idx="14230">
                  <c:v>13.766999999999999</c:v>
                </c:pt>
                <c:pt idx="14231">
                  <c:v>13.768000000000001</c:v>
                </c:pt>
                <c:pt idx="14232">
                  <c:v>13.769</c:v>
                </c:pt>
                <c:pt idx="14233">
                  <c:v>13.77</c:v>
                </c:pt>
                <c:pt idx="14234">
                  <c:v>13.776</c:v>
                </c:pt>
                <c:pt idx="14235">
                  <c:v>13.78</c:v>
                </c:pt>
                <c:pt idx="14236">
                  <c:v>13.784000000000001</c:v>
                </c:pt>
                <c:pt idx="14237">
                  <c:v>13.788</c:v>
                </c:pt>
                <c:pt idx="14238">
                  <c:v>13.794</c:v>
                </c:pt>
                <c:pt idx="14239">
                  <c:v>13.795999999999999</c:v>
                </c:pt>
                <c:pt idx="14240">
                  <c:v>13.797000000000001</c:v>
                </c:pt>
                <c:pt idx="14241">
                  <c:v>13.798</c:v>
                </c:pt>
                <c:pt idx="14242">
                  <c:v>13.808999999999999</c:v>
                </c:pt>
                <c:pt idx="14243">
                  <c:v>13.81</c:v>
                </c:pt>
                <c:pt idx="14244">
                  <c:v>13.811</c:v>
                </c:pt>
                <c:pt idx="14245">
                  <c:v>13.811999999999999</c:v>
                </c:pt>
                <c:pt idx="14246">
                  <c:v>13.816000000000001</c:v>
                </c:pt>
                <c:pt idx="14247">
                  <c:v>13.823</c:v>
                </c:pt>
                <c:pt idx="14248">
                  <c:v>13.823</c:v>
                </c:pt>
                <c:pt idx="14249">
                  <c:v>13.824</c:v>
                </c:pt>
                <c:pt idx="14250">
                  <c:v>13.824999999999999</c:v>
                </c:pt>
                <c:pt idx="14251">
                  <c:v>13.824999999999999</c:v>
                </c:pt>
                <c:pt idx="14252">
                  <c:v>13.83</c:v>
                </c:pt>
                <c:pt idx="14253">
                  <c:v>13.839</c:v>
                </c:pt>
                <c:pt idx="14254">
                  <c:v>13.840999999999999</c:v>
                </c:pt>
                <c:pt idx="14255">
                  <c:v>13.852</c:v>
                </c:pt>
                <c:pt idx="14256">
                  <c:v>13.874000000000001</c:v>
                </c:pt>
                <c:pt idx="14257">
                  <c:v>13.875</c:v>
                </c:pt>
                <c:pt idx="14258">
                  <c:v>13.88</c:v>
                </c:pt>
                <c:pt idx="14259">
                  <c:v>13.88</c:v>
                </c:pt>
                <c:pt idx="14260">
                  <c:v>13.88</c:v>
                </c:pt>
                <c:pt idx="14261">
                  <c:v>13.881</c:v>
                </c:pt>
                <c:pt idx="14262">
                  <c:v>13.895</c:v>
                </c:pt>
                <c:pt idx="14263">
                  <c:v>13.9</c:v>
                </c:pt>
                <c:pt idx="14264">
                  <c:v>13.91</c:v>
                </c:pt>
                <c:pt idx="14265">
                  <c:v>13.911</c:v>
                </c:pt>
                <c:pt idx="14266">
                  <c:v>13.912000000000001</c:v>
                </c:pt>
                <c:pt idx="14267">
                  <c:v>13.922000000000001</c:v>
                </c:pt>
                <c:pt idx="14268">
                  <c:v>13.923</c:v>
                </c:pt>
                <c:pt idx="14269">
                  <c:v>13.932</c:v>
                </c:pt>
                <c:pt idx="14270">
                  <c:v>13.938000000000001</c:v>
                </c:pt>
                <c:pt idx="14271">
                  <c:v>13.938000000000001</c:v>
                </c:pt>
                <c:pt idx="14272">
                  <c:v>13.938000000000001</c:v>
                </c:pt>
                <c:pt idx="14273">
                  <c:v>13.938000000000001</c:v>
                </c:pt>
                <c:pt idx="14274">
                  <c:v>13.938000000000001</c:v>
                </c:pt>
                <c:pt idx="14275">
                  <c:v>13.939</c:v>
                </c:pt>
                <c:pt idx="14276">
                  <c:v>13.945</c:v>
                </c:pt>
                <c:pt idx="14277">
                  <c:v>13.951000000000001</c:v>
                </c:pt>
                <c:pt idx="14278">
                  <c:v>13.952</c:v>
                </c:pt>
                <c:pt idx="14279">
                  <c:v>13.952999999999999</c:v>
                </c:pt>
                <c:pt idx="14280">
                  <c:v>13.962999999999999</c:v>
                </c:pt>
                <c:pt idx="14281">
                  <c:v>13.962999999999999</c:v>
                </c:pt>
                <c:pt idx="14282">
                  <c:v>13.965</c:v>
                </c:pt>
                <c:pt idx="14283">
                  <c:v>13.968</c:v>
                </c:pt>
                <c:pt idx="14284">
                  <c:v>13.977</c:v>
                </c:pt>
                <c:pt idx="14285">
                  <c:v>13.987</c:v>
                </c:pt>
                <c:pt idx="14286">
                  <c:v>13.991</c:v>
                </c:pt>
                <c:pt idx="14287">
                  <c:v>13.996</c:v>
                </c:pt>
                <c:pt idx="14288">
                  <c:v>13.996</c:v>
                </c:pt>
                <c:pt idx="14289">
                  <c:v>14.005000000000001</c:v>
                </c:pt>
                <c:pt idx="14290">
                  <c:v>14.009</c:v>
                </c:pt>
                <c:pt idx="14291">
                  <c:v>14.015000000000001</c:v>
                </c:pt>
                <c:pt idx="14292">
                  <c:v>14.018000000000001</c:v>
                </c:pt>
                <c:pt idx="14293">
                  <c:v>14.028</c:v>
                </c:pt>
                <c:pt idx="14294">
                  <c:v>14.032999999999999</c:v>
                </c:pt>
                <c:pt idx="14295">
                  <c:v>14.039</c:v>
                </c:pt>
                <c:pt idx="14296">
                  <c:v>14.047000000000001</c:v>
                </c:pt>
                <c:pt idx="14297">
                  <c:v>14.047000000000001</c:v>
                </c:pt>
                <c:pt idx="14298">
                  <c:v>14.047000000000001</c:v>
                </c:pt>
                <c:pt idx="14299">
                  <c:v>14.048</c:v>
                </c:pt>
                <c:pt idx="14300">
                  <c:v>14.058</c:v>
                </c:pt>
                <c:pt idx="14301">
                  <c:v>14.061</c:v>
                </c:pt>
                <c:pt idx="14302">
                  <c:v>14.074999999999999</c:v>
                </c:pt>
                <c:pt idx="14303">
                  <c:v>14.089</c:v>
                </c:pt>
                <c:pt idx="14304">
                  <c:v>14.09</c:v>
                </c:pt>
                <c:pt idx="14305">
                  <c:v>14.093999999999999</c:v>
                </c:pt>
                <c:pt idx="14306">
                  <c:v>14.097</c:v>
                </c:pt>
                <c:pt idx="14307">
                  <c:v>14.111000000000001</c:v>
                </c:pt>
                <c:pt idx="14308">
                  <c:v>14.112</c:v>
                </c:pt>
                <c:pt idx="14309">
                  <c:v>14.114000000000001</c:v>
                </c:pt>
                <c:pt idx="14310">
                  <c:v>14.117000000000001</c:v>
                </c:pt>
                <c:pt idx="14311">
                  <c:v>14.117000000000001</c:v>
                </c:pt>
                <c:pt idx="14312">
                  <c:v>14.12</c:v>
                </c:pt>
                <c:pt idx="14313">
                  <c:v>14.13</c:v>
                </c:pt>
                <c:pt idx="14314">
                  <c:v>14.14</c:v>
                </c:pt>
                <c:pt idx="14315">
                  <c:v>14.143000000000001</c:v>
                </c:pt>
                <c:pt idx="14316">
                  <c:v>14.143000000000001</c:v>
                </c:pt>
                <c:pt idx="14317">
                  <c:v>14.144</c:v>
                </c:pt>
                <c:pt idx="14318">
                  <c:v>14.145</c:v>
                </c:pt>
                <c:pt idx="14319">
                  <c:v>14.147</c:v>
                </c:pt>
                <c:pt idx="14320">
                  <c:v>14.148999999999999</c:v>
                </c:pt>
                <c:pt idx="14321">
                  <c:v>14.154</c:v>
                </c:pt>
                <c:pt idx="14322">
                  <c:v>14.154999999999999</c:v>
                </c:pt>
                <c:pt idx="14323">
                  <c:v>14.161</c:v>
                </c:pt>
                <c:pt idx="14324">
                  <c:v>14.164999999999999</c:v>
                </c:pt>
                <c:pt idx="14325">
                  <c:v>14.169</c:v>
                </c:pt>
                <c:pt idx="14326">
                  <c:v>14.172000000000001</c:v>
                </c:pt>
                <c:pt idx="14327">
                  <c:v>14.172000000000001</c:v>
                </c:pt>
                <c:pt idx="14328">
                  <c:v>14.173</c:v>
                </c:pt>
                <c:pt idx="14329">
                  <c:v>14.173</c:v>
                </c:pt>
                <c:pt idx="14330">
                  <c:v>14.173</c:v>
                </c:pt>
                <c:pt idx="14331">
                  <c:v>14.178000000000001</c:v>
                </c:pt>
                <c:pt idx="14332">
                  <c:v>14.180999999999999</c:v>
                </c:pt>
                <c:pt idx="14333">
                  <c:v>14.183999999999999</c:v>
                </c:pt>
                <c:pt idx="14334">
                  <c:v>14.186</c:v>
                </c:pt>
                <c:pt idx="14335">
                  <c:v>14.188000000000001</c:v>
                </c:pt>
                <c:pt idx="14336">
                  <c:v>14.199</c:v>
                </c:pt>
                <c:pt idx="14337">
                  <c:v>14.201000000000001</c:v>
                </c:pt>
                <c:pt idx="14338">
                  <c:v>14.202</c:v>
                </c:pt>
                <c:pt idx="14339">
                  <c:v>14.202999999999999</c:v>
                </c:pt>
                <c:pt idx="14340">
                  <c:v>14.204000000000001</c:v>
                </c:pt>
                <c:pt idx="14341">
                  <c:v>14.214</c:v>
                </c:pt>
                <c:pt idx="14342">
                  <c:v>14.214</c:v>
                </c:pt>
                <c:pt idx="14343">
                  <c:v>14.214</c:v>
                </c:pt>
                <c:pt idx="14344">
                  <c:v>14.217000000000001</c:v>
                </c:pt>
                <c:pt idx="14345">
                  <c:v>14.227</c:v>
                </c:pt>
                <c:pt idx="14346">
                  <c:v>14.256</c:v>
                </c:pt>
                <c:pt idx="14347">
                  <c:v>14.262</c:v>
                </c:pt>
                <c:pt idx="14348">
                  <c:v>14.271000000000001</c:v>
                </c:pt>
                <c:pt idx="14349">
                  <c:v>14.271000000000001</c:v>
                </c:pt>
                <c:pt idx="14350">
                  <c:v>14.284000000000001</c:v>
                </c:pt>
                <c:pt idx="14351">
                  <c:v>14.286</c:v>
                </c:pt>
                <c:pt idx="14352">
                  <c:v>14.286</c:v>
                </c:pt>
                <c:pt idx="14353">
                  <c:v>14.286</c:v>
                </c:pt>
                <c:pt idx="14354">
                  <c:v>14.288</c:v>
                </c:pt>
                <c:pt idx="14355">
                  <c:v>14.288</c:v>
                </c:pt>
                <c:pt idx="14356">
                  <c:v>14.298</c:v>
                </c:pt>
                <c:pt idx="14357">
                  <c:v>14.298999999999999</c:v>
                </c:pt>
                <c:pt idx="14358">
                  <c:v>14.3</c:v>
                </c:pt>
                <c:pt idx="14359">
                  <c:v>14.301</c:v>
                </c:pt>
                <c:pt idx="14360">
                  <c:v>14.302</c:v>
                </c:pt>
                <c:pt idx="14361">
                  <c:v>14.308</c:v>
                </c:pt>
                <c:pt idx="14362">
                  <c:v>14.311999999999999</c:v>
                </c:pt>
                <c:pt idx="14363">
                  <c:v>14.313000000000001</c:v>
                </c:pt>
                <c:pt idx="14364">
                  <c:v>14.318</c:v>
                </c:pt>
                <c:pt idx="14365">
                  <c:v>14.326000000000001</c:v>
                </c:pt>
                <c:pt idx="14366">
                  <c:v>14.326000000000001</c:v>
                </c:pt>
                <c:pt idx="14367">
                  <c:v>14.327</c:v>
                </c:pt>
                <c:pt idx="14368">
                  <c:v>14.33</c:v>
                </c:pt>
                <c:pt idx="14369">
                  <c:v>14.340999999999999</c:v>
                </c:pt>
                <c:pt idx="14370">
                  <c:v>14.340999999999999</c:v>
                </c:pt>
                <c:pt idx="14371">
                  <c:v>14.343</c:v>
                </c:pt>
                <c:pt idx="14372">
                  <c:v>14.351000000000001</c:v>
                </c:pt>
                <c:pt idx="14373">
                  <c:v>14.356</c:v>
                </c:pt>
                <c:pt idx="14374">
                  <c:v>14.359</c:v>
                </c:pt>
                <c:pt idx="14375">
                  <c:v>14.36</c:v>
                </c:pt>
                <c:pt idx="14376">
                  <c:v>14.361000000000001</c:v>
                </c:pt>
                <c:pt idx="14377">
                  <c:v>14.369</c:v>
                </c:pt>
                <c:pt idx="14378">
                  <c:v>14.372999999999999</c:v>
                </c:pt>
                <c:pt idx="14379">
                  <c:v>14.372999999999999</c:v>
                </c:pt>
                <c:pt idx="14380">
                  <c:v>14.374000000000001</c:v>
                </c:pt>
                <c:pt idx="14381">
                  <c:v>14.375</c:v>
                </c:pt>
                <c:pt idx="14382">
                  <c:v>14.382999999999999</c:v>
                </c:pt>
                <c:pt idx="14383">
                  <c:v>14.395</c:v>
                </c:pt>
                <c:pt idx="14384">
                  <c:v>14.397</c:v>
                </c:pt>
                <c:pt idx="14385">
                  <c:v>14.398999999999999</c:v>
                </c:pt>
                <c:pt idx="14386">
                  <c:v>14.401999999999999</c:v>
                </c:pt>
                <c:pt idx="14387">
                  <c:v>14.404999999999999</c:v>
                </c:pt>
                <c:pt idx="14388">
                  <c:v>14.407</c:v>
                </c:pt>
                <c:pt idx="14389">
                  <c:v>14.411</c:v>
                </c:pt>
                <c:pt idx="14390">
                  <c:v>14.417</c:v>
                </c:pt>
                <c:pt idx="14391">
                  <c:v>14.417999999999999</c:v>
                </c:pt>
                <c:pt idx="14392">
                  <c:v>14.425000000000001</c:v>
                </c:pt>
                <c:pt idx="14393">
                  <c:v>14.430999999999999</c:v>
                </c:pt>
                <c:pt idx="14394">
                  <c:v>14.432</c:v>
                </c:pt>
                <c:pt idx="14395">
                  <c:v>14.432</c:v>
                </c:pt>
                <c:pt idx="14396">
                  <c:v>14.433999999999999</c:v>
                </c:pt>
                <c:pt idx="14397">
                  <c:v>14.438000000000001</c:v>
                </c:pt>
                <c:pt idx="14398">
                  <c:v>14.439</c:v>
                </c:pt>
                <c:pt idx="14399">
                  <c:v>14.44</c:v>
                </c:pt>
                <c:pt idx="14400">
                  <c:v>14.452999999999999</c:v>
                </c:pt>
                <c:pt idx="14401">
                  <c:v>14.454000000000001</c:v>
                </c:pt>
                <c:pt idx="14402">
                  <c:v>14.462</c:v>
                </c:pt>
                <c:pt idx="14403">
                  <c:v>14.462</c:v>
                </c:pt>
                <c:pt idx="14404">
                  <c:v>14.465</c:v>
                </c:pt>
                <c:pt idx="14405">
                  <c:v>14.467000000000001</c:v>
                </c:pt>
                <c:pt idx="14406">
                  <c:v>14.467000000000001</c:v>
                </c:pt>
                <c:pt idx="14407">
                  <c:v>14.467000000000001</c:v>
                </c:pt>
                <c:pt idx="14408">
                  <c:v>14.481</c:v>
                </c:pt>
                <c:pt idx="14409">
                  <c:v>14.481</c:v>
                </c:pt>
                <c:pt idx="14410">
                  <c:v>14.481</c:v>
                </c:pt>
                <c:pt idx="14411">
                  <c:v>14.491</c:v>
                </c:pt>
                <c:pt idx="14412">
                  <c:v>14.494999999999999</c:v>
                </c:pt>
                <c:pt idx="14413">
                  <c:v>14.494999999999999</c:v>
                </c:pt>
                <c:pt idx="14414">
                  <c:v>14.497</c:v>
                </c:pt>
                <c:pt idx="14415">
                  <c:v>14.51</c:v>
                </c:pt>
                <c:pt idx="14416">
                  <c:v>14.51</c:v>
                </c:pt>
                <c:pt idx="14417">
                  <c:v>14.513999999999999</c:v>
                </c:pt>
                <c:pt idx="14418">
                  <c:v>14.52</c:v>
                </c:pt>
                <c:pt idx="14419">
                  <c:v>14.52</c:v>
                </c:pt>
                <c:pt idx="14420">
                  <c:v>14.523</c:v>
                </c:pt>
                <c:pt idx="14421">
                  <c:v>14.523</c:v>
                </c:pt>
                <c:pt idx="14422">
                  <c:v>14.523</c:v>
                </c:pt>
                <c:pt idx="14423">
                  <c:v>14.523</c:v>
                </c:pt>
                <c:pt idx="14424">
                  <c:v>14.526</c:v>
                </c:pt>
                <c:pt idx="14425">
                  <c:v>14.548</c:v>
                </c:pt>
                <c:pt idx="14426">
                  <c:v>14.551</c:v>
                </c:pt>
                <c:pt idx="14427">
                  <c:v>14.565</c:v>
                </c:pt>
                <c:pt idx="14428">
                  <c:v>14.577</c:v>
                </c:pt>
                <c:pt idx="14429">
                  <c:v>14.58</c:v>
                </c:pt>
                <c:pt idx="14430">
                  <c:v>14.58</c:v>
                </c:pt>
                <c:pt idx="14431">
                  <c:v>14.583</c:v>
                </c:pt>
                <c:pt idx="14432">
                  <c:v>14.593</c:v>
                </c:pt>
                <c:pt idx="14433">
                  <c:v>14.593999999999999</c:v>
                </c:pt>
                <c:pt idx="14434">
                  <c:v>14.593999999999999</c:v>
                </c:pt>
                <c:pt idx="14435">
                  <c:v>14.593999999999999</c:v>
                </c:pt>
                <c:pt idx="14436">
                  <c:v>14.596</c:v>
                </c:pt>
                <c:pt idx="14437">
                  <c:v>14.599</c:v>
                </c:pt>
                <c:pt idx="14438">
                  <c:v>14.609</c:v>
                </c:pt>
                <c:pt idx="14439">
                  <c:v>14.632999999999999</c:v>
                </c:pt>
                <c:pt idx="14440">
                  <c:v>14.637</c:v>
                </c:pt>
                <c:pt idx="14441">
                  <c:v>14.637</c:v>
                </c:pt>
                <c:pt idx="14442">
                  <c:v>14.637</c:v>
                </c:pt>
                <c:pt idx="14443">
                  <c:v>14.638999999999999</c:v>
                </c:pt>
                <c:pt idx="14444">
                  <c:v>14.641999999999999</c:v>
                </c:pt>
                <c:pt idx="14445">
                  <c:v>14.65</c:v>
                </c:pt>
                <c:pt idx="14446">
                  <c:v>14.651999999999999</c:v>
                </c:pt>
                <c:pt idx="14447">
                  <c:v>14.653</c:v>
                </c:pt>
                <c:pt idx="14448">
                  <c:v>14.664999999999999</c:v>
                </c:pt>
                <c:pt idx="14449">
                  <c:v>14.666</c:v>
                </c:pt>
                <c:pt idx="14450">
                  <c:v>14.667</c:v>
                </c:pt>
                <c:pt idx="14451">
                  <c:v>14.667</c:v>
                </c:pt>
                <c:pt idx="14452">
                  <c:v>14.669</c:v>
                </c:pt>
                <c:pt idx="14453">
                  <c:v>14.679</c:v>
                </c:pt>
                <c:pt idx="14454">
                  <c:v>14.683</c:v>
                </c:pt>
                <c:pt idx="14455">
                  <c:v>14.688000000000001</c:v>
                </c:pt>
                <c:pt idx="14456">
                  <c:v>14.693</c:v>
                </c:pt>
                <c:pt idx="14457">
                  <c:v>14.693</c:v>
                </c:pt>
                <c:pt idx="14458">
                  <c:v>14.693</c:v>
                </c:pt>
                <c:pt idx="14459">
                  <c:v>14.694000000000001</c:v>
                </c:pt>
                <c:pt idx="14460">
                  <c:v>14.699</c:v>
                </c:pt>
                <c:pt idx="14461">
                  <c:v>14.705</c:v>
                </c:pt>
                <c:pt idx="14462">
                  <c:v>14.711</c:v>
                </c:pt>
                <c:pt idx="14463">
                  <c:v>14.721</c:v>
                </c:pt>
                <c:pt idx="14464">
                  <c:v>14.721</c:v>
                </c:pt>
                <c:pt idx="14465">
                  <c:v>14.722</c:v>
                </c:pt>
                <c:pt idx="14466">
                  <c:v>14.723000000000001</c:v>
                </c:pt>
                <c:pt idx="14467">
                  <c:v>14.726000000000001</c:v>
                </c:pt>
                <c:pt idx="14468">
                  <c:v>14.728</c:v>
                </c:pt>
                <c:pt idx="14469">
                  <c:v>14.736000000000001</c:v>
                </c:pt>
                <c:pt idx="14470">
                  <c:v>14.737</c:v>
                </c:pt>
                <c:pt idx="14471">
                  <c:v>14.759</c:v>
                </c:pt>
                <c:pt idx="14472">
                  <c:v>14.763999999999999</c:v>
                </c:pt>
                <c:pt idx="14473">
                  <c:v>14.763999999999999</c:v>
                </c:pt>
                <c:pt idx="14474">
                  <c:v>14.763999999999999</c:v>
                </c:pt>
                <c:pt idx="14475">
                  <c:v>14.765000000000001</c:v>
                </c:pt>
                <c:pt idx="14476">
                  <c:v>14.768000000000001</c:v>
                </c:pt>
                <c:pt idx="14477">
                  <c:v>14.775</c:v>
                </c:pt>
                <c:pt idx="14478">
                  <c:v>14.778</c:v>
                </c:pt>
                <c:pt idx="14479">
                  <c:v>14.782</c:v>
                </c:pt>
                <c:pt idx="14480">
                  <c:v>14.788</c:v>
                </c:pt>
                <c:pt idx="14481">
                  <c:v>14.792</c:v>
                </c:pt>
                <c:pt idx="14482">
                  <c:v>14.792999999999999</c:v>
                </c:pt>
                <c:pt idx="14483">
                  <c:v>14.805999999999999</c:v>
                </c:pt>
                <c:pt idx="14484">
                  <c:v>14.808</c:v>
                </c:pt>
                <c:pt idx="14485">
                  <c:v>14.814</c:v>
                </c:pt>
                <c:pt idx="14486">
                  <c:v>14.82</c:v>
                </c:pt>
                <c:pt idx="14487">
                  <c:v>14.835000000000001</c:v>
                </c:pt>
                <c:pt idx="14488">
                  <c:v>14.835000000000001</c:v>
                </c:pt>
                <c:pt idx="14489">
                  <c:v>14.837999999999999</c:v>
                </c:pt>
                <c:pt idx="14490">
                  <c:v>14.848000000000001</c:v>
                </c:pt>
                <c:pt idx="14491">
                  <c:v>14.849</c:v>
                </c:pt>
                <c:pt idx="14492">
                  <c:v>14.849</c:v>
                </c:pt>
                <c:pt idx="14493">
                  <c:v>14.85</c:v>
                </c:pt>
                <c:pt idx="14494">
                  <c:v>14.863</c:v>
                </c:pt>
                <c:pt idx="14495">
                  <c:v>14.864000000000001</c:v>
                </c:pt>
                <c:pt idx="14496">
                  <c:v>14.877000000000001</c:v>
                </c:pt>
                <c:pt idx="14497">
                  <c:v>14.878</c:v>
                </c:pt>
                <c:pt idx="14498">
                  <c:v>14.878</c:v>
                </c:pt>
                <c:pt idx="14499">
                  <c:v>14.888</c:v>
                </c:pt>
                <c:pt idx="14500">
                  <c:v>14.888999999999999</c:v>
                </c:pt>
                <c:pt idx="14501">
                  <c:v>14.903</c:v>
                </c:pt>
                <c:pt idx="14502">
                  <c:v>14.904999999999999</c:v>
                </c:pt>
                <c:pt idx="14503">
                  <c:v>14.907</c:v>
                </c:pt>
                <c:pt idx="14504">
                  <c:v>14.913</c:v>
                </c:pt>
                <c:pt idx="14505">
                  <c:v>14.92</c:v>
                </c:pt>
                <c:pt idx="14506">
                  <c:v>14.927</c:v>
                </c:pt>
                <c:pt idx="14507">
                  <c:v>14.928000000000001</c:v>
                </c:pt>
                <c:pt idx="14508">
                  <c:v>14.933999999999999</c:v>
                </c:pt>
                <c:pt idx="14509">
                  <c:v>14.936</c:v>
                </c:pt>
                <c:pt idx="14510">
                  <c:v>14.939</c:v>
                </c:pt>
                <c:pt idx="14511">
                  <c:v>14.952999999999999</c:v>
                </c:pt>
                <c:pt idx="14512">
                  <c:v>14.958</c:v>
                </c:pt>
                <c:pt idx="14513">
                  <c:v>14.962</c:v>
                </c:pt>
                <c:pt idx="14514">
                  <c:v>14.962999999999999</c:v>
                </c:pt>
                <c:pt idx="14515">
                  <c:v>14.962999999999999</c:v>
                </c:pt>
                <c:pt idx="14516">
                  <c:v>14.962999999999999</c:v>
                </c:pt>
                <c:pt idx="14517">
                  <c:v>14.977</c:v>
                </c:pt>
                <c:pt idx="14518">
                  <c:v>14.978</c:v>
                </c:pt>
                <c:pt idx="14519">
                  <c:v>14.991</c:v>
                </c:pt>
                <c:pt idx="14520">
                  <c:v>14.992000000000001</c:v>
                </c:pt>
                <c:pt idx="14521">
                  <c:v>14.992000000000001</c:v>
                </c:pt>
                <c:pt idx="14522">
                  <c:v>14.994</c:v>
                </c:pt>
                <c:pt idx="14523">
                  <c:v>14.994999999999999</c:v>
                </c:pt>
                <c:pt idx="14524">
                  <c:v>15.003</c:v>
                </c:pt>
                <c:pt idx="14525">
                  <c:v>15.006</c:v>
                </c:pt>
                <c:pt idx="14526">
                  <c:v>15.02</c:v>
                </c:pt>
                <c:pt idx="14527">
                  <c:v>15.026</c:v>
                </c:pt>
                <c:pt idx="14528">
                  <c:v>15.036</c:v>
                </c:pt>
                <c:pt idx="14529">
                  <c:v>15.048</c:v>
                </c:pt>
                <c:pt idx="14530">
                  <c:v>15.05</c:v>
                </c:pt>
                <c:pt idx="14531">
                  <c:v>15.05</c:v>
                </c:pt>
                <c:pt idx="14532">
                  <c:v>15.054</c:v>
                </c:pt>
                <c:pt idx="14533">
                  <c:v>15.054</c:v>
                </c:pt>
                <c:pt idx="14534">
                  <c:v>15.055999999999999</c:v>
                </c:pt>
                <c:pt idx="14535">
                  <c:v>15.057</c:v>
                </c:pt>
                <c:pt idx="14536">
                  <c:v>15.063000000000001</c:v>
                </c:pt>
                <c:pt idx="14537">
                  <c:v>15.071999999999999</c:v>
                </c:pt>
                <c:pt idx="14538">
                  <c:v>15.082000000000001</c:v>
                </c:pt>
                <c:pt idx="14539">
                  <c:v>15.084</c:v>
                </c:pt>
                <c:pt idx="14540">
                  <c:v>15.09</c:v>
                </c:pt>
                <c:pt idx="14541">
                  <c:v>15.090999999999999</c:v>
                </c:pt>
                <c:pt idx="14542">
                  <c:v>15.092000000000001</c:v>
                </c:pt>
                <c:pt idx="14543">
                  <c:v>15.097</c:v>
                </c:pt>
                <c:pt idx="14544">
                  <c:v>15.097</c:v>
                </c:pt>
                <c:pt idx="14545">
                  <c:v>15.098000000000001</c:v>
                </c:pt>
                <c:pt idx="14546">
                  <c:v>15.108000000000001</c:v>
                </c:pt>
                <c:pt idx="14547">
                  <c:v>15.112</c:v>
                </c:pt>
                <c:pt idx="14548">
                  <c:v>15.114000000000001</c:v>
                </c:pt>
                <c:pt idx="14549">
                  <c:v>15.12</c:v>
                </c:pt>
                <c:pt idx="14550">
                  <c:v>15.125999999999999</c:v>
                </c:pt>
                <c:pt idx="14551">
                  <c:v>15.127000000000001</c:v>
                </c:pt>
                <c:pt idx="14552">
                  <c:v>15.127000000000001</c:v>
                </c:pt>
                <c:pt idx="14553">
                  <c:v>15.134</c:v>
                </c:pt>
                <c:pt idx="14554">
                  <c:v>15.134</c:v>
                </c:pt>
                <c:pt idx="14555">
                  <c:v>15.134</c:v>
                </c:pt>
                <c:pt idx="14556">
                  <c:v>15.148</c:v>
                </c:pt>
                <c:pt idx="14557">
                  <c:v>15.162000000000001</c:v>
                </c:pt>
                <c:pt idx="14558">
                  <c:v>15.162000000000001</c:v>
                </c:pt>
                <c:pt idx="14559">
                  <c:v>15.162000000000001</c:v>
                </c:pt>
                <c:pt idx="14560">
                  <c:v>15.162000000000001</c:v>
                </c:pt>
                <c:pt idx="14561">
                  <c:v>15.163</c:v>
                </c:pt>
                <c:pt idx="14562">
                  <c:v>15.170999999999999</c:v>
                </c:pt>
                <c:pt idx="14563">
                  <c:v>15.172000000000001</c:v>
                </c:pt>
                <c:pt idx="14564">
                  <c:v>15.186999999999999</c:v>
                </c:pt>
                <c:pt idx="14565">
                  <c:v>15.186999999999999</c:v>
                </c:pt>
                <c:pt idx="14566">
                  <c:v>15.191000000000001</c:v>
                </c:pt>
                <c:pt idx="14567">
                  <c:v>15.194000000000001</c:v>
                </c:pt>
                <c:pt idx="14568">
                  <c:v>15.204000000000001</c:v>
                </c:pt>
                <c:pt idx="14569">
                  <c:v>15.231</c:v>
                </c:pt>
                <c:pt idx="14570">
                  <c:v>15.234</c:v>
                </c:pt>
                <c:pt idx="14571">
                  <c:v>15.234</c:v>
                </c:pt>
                <c:pt idx="14572">
                  <c:v>15.243</c:v>
                </c:pt>
                <c:pt idx="14573">
                  <c:v>15.243</c:v>
                </c:pt>
                <c:pt idx="14574">
                  <c:v>15.247999999999999</c:v>
                </c:pt>
                <c:pt idx="14575">
                  <c:v>15.250999999999999</c:v>
                </c:pt>
                <c:pt idx="14576">
                  <c:v>15.252000000000001</c:v>
                </c:pt>
                <c:pt idx="14577">
                  <c:v>15.260999999999999</c:v>
                </c:pt>
                <c:pt idx="14578">
                  <c:v>15.260999999999999</c:v>
                </c:pt>
                <c:pt idx="14579">
                  <c:v>15.262</c:v>
                </c:pt>
                <c:pt idx="14580">
                  <c:v>15.263</c:v>
                </c:pt>
                <c:pt idx="14581">
                  <c:v>15.276999999999999</c:v>
                </c:pt>
                <c:pt idx="14582">
                  <c:v>15.276999999999999</c:v>
                </c:pt>
                <c:pt idx="14583">
                  <c:v>15.28</c:v>
                </c:pt>
                <c:pt idx="14584">
                  <c:v>15.282</c:v>
                </c:pt>
                <c:pt idx="14585">
                  <c:v>15.291</c:v>
                </c:pt>
                <c:pt idx="14586">
                  <c:v>15.305999999999999</c:v>
                </c:pt>
                <c:pt idx="14587">
                  <c:v>15.307</c:v>
                </c:pt>
                <c:pt idx="14588">
                  <c:v>15.307</c:v>
                </c:pt>
                <c:pt idx="14589">
                  <c:v>15.32</c:v>
                </c:pt>
                <c:pt idx="14590">
                  <c:v>15.32</c:v>
                </c:pt>
                <c:pt idx="14591">
                  <c:v>15.321</c:v>
                </c:pt>
                <c:pt idx="14592">
                  <c:v>15.321999999999999</c:v>
                </c:pt>
                <c:pt idx="14593">
                  <c:v>15.334</c:v>
                </c:pt>
                <c:pt idx="14594">
                  <c:v>15.334</c:v>
                </c:pt>
                <c:pt idx="14595">
                  <c:v>15.334</c:v>
                </c:pt>
                <c:pt idx="14596">
                  <c:v>15.335000000000001</c:v>
                </c:pt>
                <c:pt idx="14597">
                  <c:v>15.337999999999999</c:v>
                </c:pt>
                <c:pt idx="14598">
                  <c:v>15.349</c:v>
                </c:pt>
                <c:pt idx="14599">
                  <c:v>15.351000000000001</c:v>
                </c:pt>
                <c:pt idx="14600">
                  <c:v>15.351000000000001</c:v>
                </c:pt>
                <c:pt idx="14601">
                  <c:v>15.351000000000001</c:v>
                </c:pt>
                <c:pt idx="14602">
                  <c:v>15.351000000000001</c:v>
                </c:pt>
                <c:pt idx="14603">
                  <c:v>15.353</c:v>
                </c:pt>
                <c:pt idx="14604">
                  <c:v>15.356</c:v>
                </c:pt>
                <c:pt idx="14605">
                  <c:v>15.363</c:v>
                </c:pt>
                <c:pt idx="14606">
                  <c:v>15.365</c:v>
                </c:pt>
                <c:pt idx="14607">
                  <c:v>15.366</c:v>
                </c:pt>
                <c:pt idx="14608">
                  <c:v>15.366</c:v>
                </c:pt>
                <c:pt idx="14609">
                  <c:v>15.366</c:v>
                </c:pt>
                <c:pt idx="14610">
                  <c:v>15.366</c:v>
                </c:pt>
                <c:pt idx="14611">
                  <c:v>15.366</c:v>
                </c:pt>
                <c:pt idx="14612">
                  <c:v>15.382999999999999</c:v>
                </c:pt>
                <c:pt idx="14613">
                  <c:v>15.384</c:v>
                </c:pt>
                <c:pt idx="14614">
                  <c:v>15.391999999999999</c:v>
                </c:pt>
                <c:pt idx="14615">
                  <c:v>15.391999999999999</c:v>
                </c:pt>
                <c:pt idx="14616">
                  <c:v>15.397</c:v>
                </c:pt>
                <c:pt idx="14617">
                  <c:v>15.407</c:v>
                </c:pt>
                <c:pt idx="14618">
                  <c:v>15.41</c:v>
                </c:pt>
                <c:pt idx="14619">
                  <c:v>15.42</c:v>
                </c:pt>
                <c:pt idx="14620">
                  <c:v>15.42</c:v>
                </c:pt>
                <c:pt idx="14621">
                  <c:v>15.420999999999999</c:v>
                </c:pt>
                <c:pt idx="14622">
                  <c:v>15.422000000000001</c:v>
                </c:pt>
                <c:pt idx="14623">
                  <c:v>15.435</c:v>
                </c:pt>
                <c:pt idx="14624">
                  <c:v>15.435</c:v>
                </c:pt>
                <c:pt idx="14625">
                  <c:v>15.436999999999999</c:v>
                </c:pt>
                <c:pt idx="14626">
                  <c:v>15.442</c:v>
                </c:pt>
                <c:pt idx="14627">
                  <c:v>15.442</c:v>
                </c:pt>
                <c:pt idx="14628">
                  <c:v>15.444000000000001</c:v>
                </c:pt>
                <c:pt idx="14629">
                  <c:v>15.451000000000001</c:v>
                </c:pt>
                <c:pt idx="14630">
                  <c:v>15.454000000000001</c:v>
                </c:pt>
                <c:pt idx="14631">
                  <c:v>15.464</c:v>
                </c:pt>
                <c:pt idx="14632">
                  <c:v>15.464</c:v>
                </c:pt>
                <c:pt idx="14633">
                  <c:v>15.476000000000001</c:v>
                </c:pt>
                <c:pt idx="14634">
                  <c:v>15.478</c:v>
                </c:pt>
                <c:pt idx="14635">
                  <c:v>15.478</c:v>
                </c:pt>
                <c:pt idx="14636">
                  <c:v>15.48</c:v>
                </c:pt>
                <c:pt idx="14637">
                  <c:v>15.487</c:v>
                </c:pt>
                <c:pt idx="14638">
                  <c:v>15.487</c:v>
                </c:pt>
                <c:pt idx="14639">
                  <c:v>15.488</c:v>
                </c:pt>
                <c:pt idx="14640">
                  <c:v>15.506</c:v>
                </c:pt>
                <c:pt idx="14641">
                  <c:v>15.507</c:v>
                </c:pt>
                <c:pt idx="14642">
                  <c:v>15.510999999999999</c:v>
                </c:pt>
                <c:pt idx="14643">
                  <c:v>15.521000000000001</c:v>
                </c:pt>
                <c:pt idx="14644">
                  <c:v>15.521000000000001</c:v>
                </c:pt>
                <c:pt idx="14645">
                  <c:v>15.528</c:v>
                </c:pt>
                <c:pt idx="14646">
                  <c:v>15.532</c:v>
                </c:pt>
                <c:pt idx="14647">
                  <c:v>15.532</c:v>
                </c:pt>
                <c:pt idx="14648">
                  <c:v>15.535</c:v>
                </c:pt>
                <c:pt idx="14649">
                  <c:v>15.536</c:v>
                </c:pt>
                <c:pt idx="14650">
                  <c:v>15.544</c:v>
                </c:pt>
                <c:pt idx="14651">
                  <c:v>15.565</c:v>
                </c:pt>
                <c:pt idx="14652">
                  <c:v>15.579000000000001</c:v>
                </c:pt>
                <c:pt idx="14653">
                  <c:v>15.58</c:v>
                </c:pt>
                <c:pt idx="14654">
                  <c:v>15.581</c:v>
                </c:pt>
                <c:pt idx="14655">
                  <c:v>15.593999999999999</c:v>
                </c:pt>
                <c:pt idx="14656">
                  <c:v>15.593999999999999</c:v>
                </c:pt>
                <c:pt idx="14657">
                  <c:v>15.598000000000001</c:v>
                </c:pt>
                <c:pt idx="14658">
                  <c:v>15.6</c:v>
                </c:pt>
                <c:pt idx="14659">
                  <c:v>15.608000000000001</c:v>
                </c:pt>
                <c:pt idx="14660">
                  <c:v>15.609</c:v>
                </c:pt>
                <c:pt idx="14661">
                  <c:v>15.622999999999999</c:v>
                </c:pt>
                <c:pt idx="14662">
                  <c:v>15.622999999999999</c:v>
                </c:pt>
                <c:pt idx="14663">
                  <c:v>15.622999999999999</c:v>
                </c:pt>
                <c:pt idx="14664">
                  <c:v>15.625</c:v>
                </c:pt>
                <c:pt idx="14665">
                  <c:v>15.637</c:v>
                </c:pt>
                <c:pt idx="14666">
                  <c:v>15.638</c:v>
                </c:pt>
                <c:pt idx="14667">
                  <c:v>15.638</c:v>
                </c:pt>
                <c:pt idx="14668">
                  <c:v>15.641</c:v>
                </c:pt>
                <c:pt idx="14669">
                  <c:v>15.651999999999999</c:v>
                </c:pt>
                <c:pt idx="14670">
                  <c:v>15.654</c:v>
                </c:pt>
                <c:pt idx="14671">
                  <c:v>15.654999999999999</c:v>
                </c:pt>
                <c:pt idx="14672">
                  <c:v>15.666</c:v>
                </c:pt>
                <c:pt idx="14673">
                  <c:v>15.666</c:v>
                </c:pt>
                <c:pt idx="14674">
                  <c:v>15.667</c:v>
                </c:pt>
                <c:pt idx="14675">
                  <c:v>15.68</c:v>
                </c:pt>
                <c:pt idx="14676">
                  <c:v>15.68</c:v>
                </c:pt>
                <c:pt idx="14677">
                  <c:v>15.68</c:v>
                </c:pt>
                <c:pt idx="14678">
                  <c:v>15.680999999999999</c:v>
                </c:pt>
                <c:pt idx="14679">
                  <c:v>15.682</c:v>
                </c:pt>
                <c:pt idx="14680">
                  <c:v>15.682</c:v>
                </c:pt>
                <c:pt idx="14681">
                  <c:v>15.683999999999999</c:v>
                </c:pt>
                <c:pt idx="14682">
                  <c:v>15.694000000000001</c:v>
                </c:pt>
                <c:pt idx="14683">
                  <c:v>15.695</c:v>
                </c:pt>
                <c:pt idx="14684">
                  <c:v>15.699</c:v>
                </c:pt>
                <c:pt idx="14685">
                  <c:v>15.699</c:v>
                </c:pt>
                <c:pt idx="14686">
                  <c:v>15.7</c:v>
                </c:pt>
                <c:pt idx="14687">
                  <c:v>15.709</c:v>
                </c:pt>
                <c:pt idx="14688">
                  <c:v>15.711</c:v>
                </c:pt>
                <c:pt idx="14689">
                  <c:v>15.714</c:v>
                </c:pt>
                <c:pt idx="14690">
                  <c:v>15.715999999999999</c:v>
                </c:pt>
                <c:pt idx="14691">
                  <c:v>15.715999999999999</c:v>
                </c:pt>
                <c:pt idx="14692">
                  <c:v>15.728999999999999</c:v>
                </c:pt>
                <c:pt idx="14693">
                  <c:v>15.738</c:v>
                </c:pt>
                <c:pt idx="14694">
                  <c:v>15.739000000000001</c:v>
                </c:pt>
                <c:pt idx="14695">
                  <c:v>15.752000000000001</c:v>
                </c:pt>
                <c:pt idx="14696">
                  <c:v>15.753</c:v>
                </c:pt>
                <c:pt idx="14697">
                  <c:v>15.757</c:v>
                </c:pt>
                <c:pt idx="14698">
                  <c:v>15.766999999999999</c:v>
                </c:pt>
                <c:pt idx="14699">
                  <c:v>15.766999999999999</c:v>
                </c:pt>
                <c:pt idx="14700">
                  <c:v>15.775</c:v>
                </c:pt>
                <c:pt idx="14701">
                  <c:v>15.776999999999999</c:v>
                </c:pt>
                <c:pt idx="14702">
                  <c:v>15.778</c:v>
                </c:pt>
                <c:pt idx="14703">
                  <c:v>15.784000000000001</c:v>
                </c:pt>
                <c:pt idx="14704">
                  <c:v>15.791</c:v>
                </c:pt>
                <c:pt idx="14705">
                  <c:v>15.795999999999999</c:v>
                </c:pt>
                <c:pt idx="14706">
                  <c:v>15.798</c:v>
                </c:pt>
                <c:pt idx="14707">
                  <c:v>15.805999999999999</c:v>
                </c:pt>
                <c:pt idx="14708">
                  <c:v>15.811</c:v>
                </c:pt>
                <c:pt idx="14709">
                  <c:v>15.821</c:v>
                </c:pt>
                <c:pt idx="14710">
                  <c:v>15.824999999999999</c:v>
                </c:pt>
                <c:pt idx="14711">
                  <c:v>15.824999999999999</c:v>
                </c:pt>
                <c:pt idx="14712">
                  <c:v>15.837999999999999</c:v>
                </c:pt>
                <c:pt idx="14713">
                  <c:v>15.840999999999999</c:v>
                </c:pt>
                <c:pt idx="14714">
                  <c:v>15.851000000000001</c:v>
                </c:pt>
                <c:pt idx="14715">
                  <c:v>15.853999999999999</c:v>
                </c:pt>
                <c:pt idx="14716">
                  <c:v>15.853999999999999</c:v>
                </c:pt>
                <c:pt idx="14717">
                  <c:v>15.853999999999999</c:v>
                </c:pt>
                <c:pt idx="14718">
                  <c:v>15.853999999999999</c:v>
                </c:pt>
                <c:pt idx="14719">
                  <c:v>15.864000000000001</c:v>
                </c:pt>
                <c:pt idx="14720">
                  <c:v>15.867000000000001</c:v>
                </c:pt>
                <c:pt idx="14721">
                  <c:v>15.882999999999999</c:v>
                </c:pt>
                <c:pt idx="14722">
                  <c:v>15.882999999999999</c:v>
                </c:pt>
                <c:pt idx="14723">
                  <c:v>15.888</c:v>
                </c:pt>
                <c:pt idx="14724">
                  <c:v>15.897</c:v>
                </c:pt>
                <c:pt idx="14725">
                  <c:v>15.898</c:v>
                </c:pt>
                <c:pt idx="14726">
                  <c:v>15.912000000000001</c:v>
                </c:pt>
                <c:pt idx="14727">
                  <c:v>15.912000000000001</c:v>
                </c:pt>
                <c:pt idx="14728">
                  <c:v>15.912000000000001</c:v>
                </c:pt>
                <c:pt idx="14729">
                  <c:v>15.912000000000001</c:v>
                </c:pt>
                <c:pt idx="14730">
                  <c:v>15.916</c:v>
                </c:pt>
                <c:pt idx="14731">
                  <c:v>15.927</c:v>
                </c:pt>
                <c:pt idx="14732">
                  <c:v>15.928000000000001</c:v>
                </c:pt>
                <c:pt idx="14733">
                  <c:v>15.929</c:v>
                </c:pt>
                <c:pt idx="14734">
                  <c:v>15.93</c:v>
                </c:pt>
                <c:pt idx="14735">
                  <c:v>15.939</c:v>
                </c:pt>
                <c:pt idx="14736">
                  <c:v>15.941000000000001</c:v>
                </c:pt>
                <c:pt idx="14737">
                  <c:v>15.943</c:v>
                </c:pt>
                <c:pt idx="14738">
                  <c:v>15.945</c:v>
                </c:pt>
                <c:pt idx="14739">
                  <c:v>15.956</c:v>
                </c:pt>
                <c:pt idx="14740">
                  <c:v>15.956</c:v>
                </c:pt>
                <c:pt idx="14741">
                  <c:v>15.956</c:v>
                </c:pt>
                <c:pt idx="14742">
                  <c:v>15.956</c:v>
                </c:pt>
                <c:pt idx="14743">
                  <c:v>15.973000000000001</c:v>
                </c:pt>
                <c:pt idx="14744">
                  <c:v>15.973000000000001</c:v>
                </c:pt>
                <c:pt idx="14745">
                  <c:v>15.984999999999999</c:v>
                </c:pt>
                <c:pt idx="14746">
                  <c:v>15.986000000000001</c:v>
                </c:pt>
                <c:pt idx="14747">
                  <c:v>15.989000000000001</c:v>
                </c:pt>
                <c:pt idx="14748">
                  <c:v>16</c:v>
                </c:pt>
                <c:pt idx="14749">
                  <c:v>16.016999999999999</c:v>
                </c:pt>
                <c:pt idx="14750">
                  <c:v>16.018999999999998</c:v>
                </c:pt>
                <c:pt idx="14751">
                  <c:v>16.02</c:v>
                </c:pt>
                <c:pt idx="14752">
                  <c:v>16.021000000000001</c:v>
                </c:pt>
                <c:pt idx="14753">
                  <c:v>16.027999999999999</c:v>
                </c:pt>
                <c:pt idx="14754">
                  <c:v>16.027999999999999</c:v>
                </c:pt>
                <c:pt idx="14755">
                  <c:v>16.029</c:v>
                </c:pt>
                <c:pt idx="14756">
                  <c:v>16.035</c:v>
                </c:pt>
                <c:pt idx="14757">
                  <c:v>16.04</c:v>
                </c:pt>
                <c:pt idx="14758">
                  <c:v>16.04</c:v>
                </c:pt>
                <c:pt idx="14759">
                  <c:v>16.042999999999999</c:v>
                </c:pt>
                <c:pt idx="14760">
                  <c:v>16.047000000000001</c:v>
                </c:pt>
                <c:pt idx="14761">
                  <c:v>16.050999999999998</c:v>
                </c:pt>
                <c:pt idx="14762">
                  <c:v>16.058</c:v>
                </c:pt>
                <c:pt idx="14763">
                  <c:v>16.058</c:v>
                </c:pt>
                <c:pt idx="14764">
                  <c:v>16.058</c:v>
                </c:pt>
                <c:pt idx="14765">
                  <c:v>16.064</c:v>
                </c:pt>
                <c:pt idx="14766">
                  <c:v>16.081</c:v>
                </c:pt>
                <c:pt idx="14767">
                  <c:v>16.081</c:v>
                </c:pt>
                <c:pt idx="14768">
                  <c:v>16.082999999999998</c:v>
                </c:pt>
                <c:pt idx="14769">
                  <c:v>16.084</c:v>
                </c:pt>
                <c:pt idx="14770">
                  <c:v>16.093</c:v>
                </c:pt>
                <c:pt idx="14771">
                  <c:v>16.103000000000002</c:v>
                </c:pt>
                <c:pt idx="14772">
                  <c:v>16.131</c:v>
                </c:pt>
                <c:pt idx="14773">
                  <c:v>16.131</c:v>
                </c:pt>
                <c:pt idx="14774">
                  <c:v>16.131</c:v>
                </c:pt>
                <c:pt idx="14775">
                  <c:v>16.132000000000001</c:v>
                </c:pt>
                <c:pt idx="14776">
                  <c:v>16.143999999999998</c:v>
                </c:pt>
                <c:pt idx="14777">
                  <c:v>16.155999999999999</c:v>
                </c:pt>
                <c:pt idx="14778">
                  <c:v>16.187999999999999</c:v>
                </c:pt>
                <c:pt idx="14779">
                  <c:v>16.189</c:v>
                </c:pt>
                <c:pt idx="14780">
                  <c:v>16.193999999999999</c:v>
                </c:pt>
                <c:pt idx="14781">
                  <c:v>16.204000000000001</c:v>
                </c:pt>
                <c:pt idx="14782">
                  <c:v>16.206</c:v>
                </c:pt>
                <c:pt idx="14783">
                  <c:v>16.219000000000001</c:v>
                </c:pt>
                <c:pt idx="14784">
                  <c:v>16.224</c:v>
                </c:pt>
                <c:pt idx="14785">
                  <c:v>16.228000000000002</c:v>
                </c:pt>
                <c:pt idx="14786">
                  <c:v>16.248000000000001</c:v>
                </c:pt>
                <c:pt idx="14787">
                  <c:v>16.248000000000001</c:v>
                </c:pt>
                <c:pt idx="14788">
                  <c:v>16.25</c:v>
                </c:pt>
                <c:pt idx="14789">
                  <c:v>16.254000000000001</c:v>
                </c:pt>
                <c:pt idx="14790">
                  <c:v>16.262</c:v>
                </c:pt>
                <c:pt idx="14791">
                  <c:v>16.266999999999999</c:v>
                </c:pt>
                <c:pt idx="14792">
                  <c:v>16.277000000000001</c:v>
                </c:pt>
                <c:pt idx="14793">
                  <c:v>16.277000000000001</c:v>
                </c:pt>
                <c:pt idx="14794">
                  <c:v>16.28</c:v>
                </c:pt>
                <c:pt idx="14795">
                  <c:v>16.292000000000002</c:v>
                </c:pt>
                <c:pt idx="14796">
                  <c:v>16.292999999999999</c:v>
                </c:pt>
                <c:pt idx="14797">
                  <c:v>16.309000000000001</c:v>
                </c:pt>
                <c:pt idx="14798">
                  <c:v>16.309999999999999</c:v>
                </c:pt>
                <c:pt idx="14799">
                  <c:v>16.321000000000002</c:v>
                </c:pt>
                <c:pt idx="14800">
                  <c:v>16.329999999999998</c:v>
                </c:pt>
                <c:pt idx="14801">
                  <c:v>16.337</c:v>
                </c:pt>
                <c:pt idx="14802">
                  <c:v>16.338000000000001</c:v>
                </c:pt>
                <c:pt idx="14803">
                  <c:v>16.34</c:v>
                </c:pt>
                <c:pt idx="14804">
                  <c:v>16.341999999999999</c:v>
                </c:pt>
                <c:pt idx="14805">
                  <c:v>16.343</c:v>
                </c:pt>
                <c:pt idx="14806">
                  <c:v>16.343</c:v>
                </c:pt>
                <c:pt idx="14807">
                  <c:v>16.350000000000001</c:v>
                </c:pt>
                <c:pt idx="14808">
                  <c:v>16.352</c:v>
                </c:pt>
                <c:pt idx="14809">
                  <c:v>16.358000000000001</c:v>
                </c:pt>
                <c:pt idx="14810">
                  <c:v>16.359000000000002</c:v>
                </c:pt>
                <c:pt idx="14811">
                  <c:v>16.364999999999998</c:v>
                </c:pt>
                <c:pt idx="14812">
                  <c:v>16.373999999999999</c:v>
                </c:pt>
                <c:pt idx="14813">
                  <c:v>16.38</c:v>
                </c:pt>
                <c:pt idx="14814">
                  <c:v>16.39</c:v>
                </c:pt>
                <c:pt idx="14815">
                  <c:v>16.393000000000001</c:v>
                </c:pt>
                <c:pt idx="14816">
                  <c:v>16.395</c:v>
                </c:pt>
                <c:pt idx="14817">
                  <c:v>16.404</c:v>
                </c:pt>
                <c:pt idx="14818">
                  <c:v>16.408999999999999</c:v>
                </c:pt>
                <c:pt idx="14819">
                  <c:v>16.408999999999999</c:v>
                </c:pt>
                <c:pt idx="14820">
                  <c:v>16.445</c:v>
                </c:pt>
                <c:pt idx="14821">
                  <c:v>16.451000000000001</c:v>
                </c:pt>
                <c:pt idx="14822">
                  <c:v>16.451000000000001</c:v>
                </c:pt>
                <c:pt idx="14823">
                  <c:v>16.452999999999999</c:v>
                </c:pt>
                <c:pt idx="14824">
                  <c:v>16.452999999999999</c:v>
                </c:pt>
                <c:pt idx="14825">
                  <c:v>16.456</c:v>
                </c:pt>
                <c:pt idx="14826">
                  <c:v>16.466000000000001</c:v>
                </c:pt>
                <c:pt idx="14827">
                  <c:v>16.466999999999999</c:v>
                </c:pt>
                <c:pt idx="14828">
                  <c:v>16.468</c:v>
                </c:pt>
                <c:pt idx="14829">
                  <c:v>16.472000000000001</c:v>
                </c:pt>
                <c:pt idx="14830">
                  <c:v>16.475999999999999</c:v>
                </c:pt>
                <c:pt idx="14831">
                  <c:v>16.488</c:v>
                </c:pt>
                <c:pt idx="14832">
                  <c:v>16.489000000000001</c:v>
                </c:pt>
                <c:pt idx="14833">
                  <c:v>16.489000000000001</c:v>
                </c:pt>
                <c:pt idx="14834">
                  <c:v>16.497</c:v>
                </c:pt>
                <c:pt idx="14835">
                  <c:v>16.498000000000001</c:v>
                </c:pt>
                <c:pt idx="14836">
                  <c:v>16.498999999999999</c:v>
                </c:pt>
                <c:pt idx="14837">
                  <c:v>16.498999999999999</c:v>
                </c:pt>
                <c:pt idx="14838">
                  <c:v>16.512</c:v>
                </c:pt>
                <c:pt idx="14839">
                  <c:v>16.539000000000001</c:v>
                </c:pt>
                <c:pt idx="14840">
                  <c:v>16.547000000000001</c:v>
                </c:pt>
                <c:pt idx="14841">
                  <c:v>16.556000000000001</c:v>
                </c:pt>
                <c:pt idx="14842">
                  <c:v>16.556000000000001</c:v>
                </c:pt>
                <c:pt idx="14843">
                  <c:v>16.559999999999999</c:v>
                </c:pt>
                <c:pt idx="14844">
                  <c:v>16.565000000000001</c:v>
                </c:pt>
                <c:pt idx="14845">
                  <c:v>16.571999999999999</c:v>
                </c:pt>
                <c:pt idx="14846">
                  <c:v>16.585999999999999</c:v>
                </c:pt>
                <c:pt idx="14847">
                  <c:v>16.585999999999999</c:v>
                </c:pt>
                <c:pt idx="14848">
                  <c:v>16.585999999999999</c:v>
                </c:pt>
                <c:pt idx="14849">
                  <c:v>16.585999999999999</c:v>
                </c:pt>
                <c:pt idx="14850">
                  <c:v>16.585999999999999</c:v>
                </c:pt>
                <c:pt idx="14851">
                  <c:v>16.591000000000001</c:v>
                </c:pt>
                <c:pt idx="14852">
                  <c:v>16.591000000000001</c:v>
                </c:pt>
                <c:pt idx="14853">
                  <c:v>16.614999999999998</c:v>
                </c:pt>
                <c:pt idx="14854">
                  <c:v>16.617000000000001</c:v>
                </c:pt>
                <c:pt idx="14855">
                  <c:v>16.637</c:v>
                </c:pt>
                <c:pt idx="14856">
                  <c:v>16.638999999999999</c:v>
                </c:pt>
                <c:pt idx="14857">
                  <c:v>16.640999999999998</c:v>
                </c:pt>
                <c:pt idx="14858">
                  <c:v>16.649999999999999</c:v>
                </c:pt>
                <c:pt idx="14859">
                  <c:v>16.654</c:v>
                </c:pt>
                <c:pt idx="14860">
                  <c:v>16.661999999999999</c:v>
                </c:pt>
                <c:pt idx="14861">
                  <c:v>16.670000000000002</c:v>
                </c:pt>
                <c:pt idx="14862">
                  <c:v>16.672999999999998</c:v>
                </c:pt>
                <c:pt idx="14863">
                  <c:v>16.68</c:v>
                </c:pt>
                <c:pt idx="14864">
                  <c:v>16.681999999999999</c:v>
                </c:pt>
                <c:pt idx="14865">
                  <c:v>16.690999999999999</c:v>
                </c:pt>
                <c:pt idx="14866">
                  <c:v>16.693999999999999</c:v>
                </c:pt>
                <c:pt idx="14867">
                  <c:v>16.7</c:v>
                </c:pt>
                <c:pt idx="14868">
                  <c:v>16.7</c:v>
                </c:pt>
                <c:pt idx="14869">
                  <c:v>16.702999999999999</c:v>
                </c:pt>
                <c:pt idx="14870">
                  <c:v>16.704000000000001</c:v>
                </c:pt>
                <c:pt idx="14871">
                  <c:v>16.718</c:v>
                </c:pt>
                <c:pt idx="14872">
                  <c:v>16.72</c:v>
                </c:pt>
                <c:pt idx="14873">
                  <c:v>16.72</c:v>
                </c:pt>
                <c:pt idx="14874">
                  <c:v>16.722999999999999</c:v>
                </c:pt>
                <c:pt idx="14875">
                  <c:v>16.728000000000002</c:v>
                </c:pt>
                <c:pt idx="14876">
                  <c:v>16.731000000000002</c:v>
                </c:pt>
                <c:pt idx="14877">
                  <c:v>16.731000000000002</c:v>
                </c:pt>
                <c:pt idx="14878">
                  <c:v>16.733000000000001</c:v>
                </c:pt>
                <c:pt idx="14879">
                  <c:v>16.733000000000001</c:v>
                </c:pt>
                <c:pt idx="14880">
                  <c:v>16.733000000000001</c:v>
                </c:pt>
                <c:pt idx="14881">
                  <c:v>16.748000000000001</c:v>
                </c:pt>
                <c:pt idx="14882">
                  <c:v>16.75</c:v>
                </c:pt>
                <c:pt idx="14883">
                  <c:v>16.763999999999999</c:v>
                </c:pt>
                <c:pt idx="14884">
                  <c:v>16.777000000000001</c:v>
                </c:pt>
                <c:pt idx="14885">
                  <c:v>16.777999999999999</c:v>
                </c:pt>
                <c:pt idx="14886">
                  <c:v>16.777999999999999</c:v>
                </c:pt>
                <c:pt idx="14887">
                  <c:v>16.792999999999999</c:v>
                </c:pt>
                <c:pt idx="14888">
                  <c:v>16.795000000000002</c:v>
                </c:pt>
                <c:pt idx="14889">
                  <c:v>16.795999999999999</c:v>
                </c:pt>
                <c:pt idx="14890">
                  <c:v>16.826000000000001</c:v>
                </c:pt>
                <c:pt idx="14891">
                  <c:v>16.827000000000002</c:v>
                </c:pt>
                <c:pt idx="14892">
                  <c:v>16.837</c:v>
                </c:pt>
                <c:pt idx="14893">
                  <c:v>16.837</c:v>
                </c:pt>
                <c:pt idx="14894">
                  <c:v>16.84</c:v>
                </c:pt>
                <c:pt idx="14895">
                  <c:v>16.841000000000001</c:v>
                </c:pt>
                <c:pt idx="14896">
                  <c:v>16.850999999999999</c:v>
                </c:pt>
                <c:pt idx="14897">
                  <c:v>16.872</c:v>
                </c:pt>
                <c:pt idx="14898">
                  <c:v>16.876000000000001</c:v>
                </c:pt>
                <c:pt idx="14899">
                  <c:v>16.881</c:v>
                </c:pt>
                <c:pt idx="14900">
                  <c:v>16.885999999999999</c:v>
                </c:pt>
                <c:pt idx="14901">
                  <c:v>16.896999999999998</c:v>
                </c:pt>
                <c:pt idx="14902">
                  <c:v>16.905999999999999</c:v>
                </c:pt>
                <c:pt idx="14903">
                  <c:v>16.911000000000001</c:v>
                </c:pt>
                <c:pt idx="14904">
                  <c:v>16.919</c:v>
                </c:pt>
                <c:pt idx="14905">
                  <c:v>16.922000000000001</c:v>
                </c:pt>
                <c:pt idx="14906">
                  <c:v>16.922999999999998</c:v>
                </c:pt>
                <c:pt idx="14907">
                  <c:v>16.923999999999999</c:v>
                </c:pt>
                <c:pt idx="14908">
                  <c:v>16.934000000000001</c:v>
                </c:pt>
                <c:pt idx="14909">
                  <c:v>16.940999999999999</c:v>
                </c:pt>
                <c:pt idx="14910">
                  <c:v>16.943000000000001</c:v>
                </c:pt>
                <c:pt idx="14911">
                  <c:v>16.948</c:v>
                </c:pt>
                <c:pt idx="14912">
                  <c:v>16.949000000000002</c:v>
                </c:pt>
                <c:pt idx="14913">
                  <c:v>16.951000000000001</c:v>
                </c:pt>
                <c:pt idx="14914">
                  <c:v>16.954999999999998</c:v>
                </c:pt>
                <c:pt idx="14915">
                  <c:v>16.954999999999998</c:v>
                </c:pt>
                <c:pt idx="14916">
                  <c:v>16.97</c:v>
                </c:pt>
                <c:pt idx="14917">
                  <c:v>16.978999999999999</c:v>
                </c:pt>
                <c:pt idx="14918">
                  <c:v>16.984999999999999</c:v>
                </c:pt>
                <c:pt idx="14919">
                  <c:v>16.986000000000001</c:v>
                </c:pt>
                <c:pt idx="14920">
                  <c:v>17.004999999999999</c:v>
                </c:pt>
                <c:pt idx="14921">
                  <c:v>17.007000000000001</c:v>
                </c:pt>
                <c:pt idx="14922">
                  <c:v>17.010000000000002</c:v>
                </c:pt>
                <c:pt idx="14923">
                  <c:v>17.015999999999998</c:v>
                </c:pt>
                <c:pt idx="14924">
                  <c:v>17.016999999999999</c:v>
                </c:pt>
                <c:pt idx="14925">
                  <c:v>17.021999999999998</c:v>
                </c:pt>
                <c:pt idx="14926">
                  <c:v>17.033000000000001</c:v>
                </c:pt>
                <c:pt idx="14927">
                  <c:v>17.042999999999999</c:v>
                </c:pt>
                <c:pt idx="14928">
                  <c:v>17.044</c:v>
                </c:pt>
                <c:pt idx="14929">
                  <c:v>17.045000000000002</c:v>
                </c:pt>
                <c:pt idx="14930">
                  <c:v>17.059000000000001</c:v>
                </c:pt>
                <c:pt idx="14931">
                  <c:v>17.059000000000001</c:v>
                </c:pt>
                <c:pt idx="14932">
                  <c:v>17.062999999999999</c:v>
                </c:pt>
                <c:pt idx="14933">
                  <c:v>17.062999999999999</c:v>
                </c:pt>
                <c:pt idx="14934">
                  <c:v>17.079000000000001</c:v>
                </c:pt>
                <c:pt idx="14935">
                  <c:v>17.088999999999999</c:v>
                </c:pt>
                <c:pt idx="14936">
                  <c:v>17.091999999999999</c:v>
                </c:pt>
                <c:pt idx="14937">
                  <c:v>17.108000000000001</c:v>
                </c:pt>
                <c:pt idx="14938">
                  <c:v>17.108000000000001</c:v>
                </c:pt>
                <c:pt idx="14939">
                  <c:v>17.111999999999998</c:v>
                </c:pt>
                <c:pt idx="14940">
                  <c:v>17.119</c:v>
                </c:pt>
                <c:pt idx="14941">
                  <c:v>17.12</c:v>
                </c:pt>
                <c:pt idx="14942">
                  <c:v>17.120999999999999</c:v>
                </c:pt>
                <c:pt idx="14943">
                  <c:v>17.123999999999999</c:v>
                </c:pt>
                <c:pt idx="14944">
                  <c:v>17.125</c:v>
                </c:pt>
                <c:pt idx="14945">
                  <c:v>17.135000000000002</c:v>
                </c:pt>
                <c:pt idx="14946">
                  <c:v>17.14</c:v>
                </c:pt>
                <c:pt idx="14947">
                  <c:v>17.140999999999998</c:v>
                </c:pt>
                <c:pt idx="14948">
                  <c:v>17.155000000000001</c:v>
                </c:pt>
                <c:pt idx="14949">
                  <c:v>17.158000000000001</c:v>
                </c:pt>
                <c:pt idx="14950">
                  <c:v>17.163</c:v>
                </c:pt>
                <c:pt idx="14951">
                  <c:v>17.164000000000001</c:v>
                </c:pt>
                <c:pt idx="14952">
                  <c:v>17.178999999999998</c:v>
                </c:pt>
                <c:pt idx="14953">
                  <c:v>17.178999999999998</c:v>
                </c:pt>
                <c:pt idx="14954">
                  <c:v>17.209</c:v>
                </c:pt>
                <c:pt idx="14955">
                  <c:v>17.216999999999999</c:v>
                </c:pt>
                <c:pt idx="14956">
                  <c:v>17.224</c:v>
                </c:pt>
                <c:pt idx="14957">
                  <c:v>17.238</c:v>
                </c:pt>
                <c:pt idx="14958">
                  <c:v>17.242000000000001</c:v>
                </c:pt>
                <c:pt idx="14959">
                  <c:v>17.242999999999999</c:v>
                </c:pt>
                <c:pt idx="14960">
                  <c:v>17.242999999999999</c:v>
                </c:pt>
                <c:pt idx="14961">
                  <c:v>17.245999999999999</c:v>
                </c:pt>
                <c:pt idx="14962">
                  <c:v>17.253</c:v>
                </c:pt>
                <c:pt idx="14963">
                  <c:v>17.254000000000001</c:v>
                </c:pt>
                <c:pt idx="14964">
                  <c:v>17.265999999999998</c:v>
                </c:pt>
                <c:pt idx="14965">
                  <c:v>17.268000000000001</c:v>
                </c:pt>
                <c:pt idx="14966">
                  <c:v>17.268000000000001</c:v>
                </c:pt>
                <c:pt idx="14967">
                  <c:v>17.27</c:v>
                </c:pt>
                <c:pt idx="14968">
                  <c:v>17.271999999999998</c:v>
                </c:pt>
                <c:pt idx="14969">
                  <c:v>17.271999999999998</c:v>
                </c:pt>
                <c:pt idx="14970">
                  <c:v>17.286000000000001</c:v>
                </c:pt>
                <c:pt idx="14971">
                  <c:v>17.297999999999998</c:v>
                </c:pt>
                <c:pt idx="14972">
                  <c:v>17.300999999999998</c:v>
                </c:pt>
                <c:pt idx="14973">
                  <c:v>17.314</c:v>
                </c:pt>
                <c:pt idx="14974">
                  <c:v>17.321000000000002</c:v>
                </c:pt>
                <c:pt idx="14975">
                  <c:v>17.327999999999999</c:v>
                </c:pt>
                <c:pt idx="14976">
                  <c:v>17.334</c:v>
                </c:pt>
                <c:pt idx="14977">
                  <c:v>17.344999999999999</c:v>
                </c:pt>
                <c:pt idx="14978">
                  <c:v>17.373000000000001</c:v>
                </c:pt>
                <c:pt idx="14979">
                  <c:v>17.373000000000001</c:v>
                </c:pt>
                <c:pt idx="14980">
                  <c:v>17.384</c:v>
                </c:pt>
                <c:pt idx="14981">
                  <c:v>17.393999999999998</c:v>
                </c:pt>
                <c:pt idx="14982">
                  <c:v>17.395</c:v>
                </c:pt>
                <c:pt idx="14983">
                  <c:v>17.398</c:v>
                </c:pt>
                <c:pt idx="14984">
                  <c:v>17.405999999999999</c:v>
                </c:pt>
                <c:pt idx="14985">
                  <c:v>17.417999999999999</c:v>
                </c:pt>
                <c:pt idx="14986">
                  <c:v>17.425000000000001</c:v>
                </c:pt>
                <c:pt idx="14987">
                  <c:v>17.433</c:v>
                </c:pt>
                <c:pt idx="14988">
                  <c:v>17.434999999999999</c:v>
                </c:pt>
                <c:pt idx="14989">
                  <c:v>17.434999999999999</c:v>
                </c:pt>
                <c:pt idx="14990">
                  <c:v>17.448</c:v>
                </c:pt>
                <c:pt idx="14991">
                  <c:v>17.448</c:v>
                </c:pt>
                <c:pt idx="14992">
                  <c:v>17.448</c:v>
                </c:pt>
                <c:pt idx="14993">
                  <c:v>17.451000000000001</c:v>
                </c:pt>
                <c:pt idx="14994">
                  <c:v>17.492999999999999</c:v>
                </c:pt>
                <c:pt idx="14995">
                  <c:v>17.523</c:v>
                </c:pt>
                <c:pt idx="14996">
                  <c:v>17.526</c:v>
                </c:pt>
                <c:pt idx="14997">
                  <c:v>17.53</c:v>
                </c:pt>
                <c:pt idx="14998">
                  <c:v>17.538</c:v>
                </c:pt>
                <c:pt idx="14999">
                  <c:v>17.538</c:v>
                </c:pt>
                <c:pt idx="15000">
                  <c:v>17.542999999999999</c:v>
                </c:pt>
                <c:pt idx="15001">
                  <c:v>17.552</c:v>
                </c:pt>
                <c:pt idx="15002">
                  <c:v>17.553000000000001</c:v>
                </c:pt>
                <c:pt idx="15003">
                  <c:v>17.553000000000001</c:v>
                </c:pt>
                <c:pt idx="15004">
                  <c:v>17.558</c:v>
                </c:pt>
                <c:pt idx="15005">
                  <c:v>17.568000000000001</c:v>
                </c:pt>
                <c:pt idx="15006">
                  <c:v>17.584</c:v>
                </c:pt>
                <c:pt idx="15007">
                  <c:v>17.587</c:v>
                </c:pt>
                <c:pt idx="15008">
                  <c:v>17.599</c:v>
                </c:pt>
                <c:pt idx="15009">
                  <c:v>17.599</c:v>
                </c:pt>
                <c:pt idx="15010">
                  <c:v>17.600000000000001</c:v>
                </c:pt>
                <c:pt idx="15011">
                  <c:v>17.613</c:v>
                </c:pt>
                <c:pt idx="15012">
                  <c:v>17.628</c:v>
                </c:pt>
                <c:pt idx="15013">
                  <c:v>17.63</c:v>
                </c:pt>
                <c:pt idx="15014">
                  <c:v>17.652000000000001</c:v>
                </c:pt>
                <c:pt idx="15015">
                  <c:v>17.664999999999999</c:v>
                </c:pt>
                <c:pt idx="15016">
                  <c:v>17.667000000000002</c:v>
                </c:pt>
                <c:pt idx="15017">
                  <c:v>17.687000000000001</c:v>
                </c:pt>
                <c:pt idx="15018">
                  <c:v>17.696999999999999</c:v>
                </c:pt>
                <c:pt idx="15019">
                  <c:v>17.698</c:v>
                </c:pt>
                <c:pt idx="15020">
                  <c:v>17.707000000000001</c:v>
                </c:pt>
                <c:pt idx="15021">
                  <c:v>17.715</c:v>
                </c:pt>
                <c:pt idx="15022">
                  <c:v>17.718</c:v>
                </c:pt>
                <c:pt idx="15023">
                  <c:v>17.733000000000001</c:v>
                </c:pt>
                <c:pt idx="15024">
                  <c:v>17.760000000000002</c:v>
                </c:pt>
                <c:pt idx="15025">
                  <c:v>17.760999999999999</c:v>
                </c:pt>
                <c:pt idx="15026">
                  <c:v>17.763999999999999</c:v>
                </c:pt>
                <c:pt idx="15027">
                  <c:v>17.776</c:v>
                </c:pt>
                <c:pt idx="15028">
                  <c:v>17.776</c:v>
                </c:pt>
                <c:pt idx="15029">
                  <c:v>17.776</c:v>
                </c:pt>
                <c:pt idx="15030">
                  <c:v>17.78</c:v>
                </c:pt>
                <c:pt idx="15031">
                  <c:v>17.780999999999999</c:v>
                </c:pt>
                <c:pt idx="15032">
                  <c:v>17.792000000000002</c:v>
                </c:pt>
                <c:pt idx="15033">
                  <c:v>17.794</c:v>
                </c:pt>
                <c:pt idx="15034">
                  <c:v>17.809000000000001</c:v>
                </c:pt>
                <c:pt idx="15035">
                  <c:v>17.809000000000001</c:v>
                </c:pt>
                <c:pt idx="15036">
                  <c:v>17.811</c:v>
                </c:pt>
                <c:pt idx="15037">
                  <c:v>17.815999999999999</c:v>
                </c:pt>
                <c:pt idx="15038">
                  <c:v>17.824000000000002</c:v>
                </c:pt>
                <c:pt idx="15039">
                  <c:v>17.826000000000001</c:v>
                </c:pt>
                <c:pt idx="15040">
                  <c:v>17.838999999999999</c:v>
                </c:pt>
                <c:pt idx="15041">
                  <c:v>17.841000000000001</c:v>
                </c:pt>
                <c:pt idx="15042">
                  <c:v>17.850000000000001</c:v>
                </c:pt>
                <c:pt idx="15043">
                  <c:v>17.850999999999999</c:v>
                </c:pt>
                <c:pt idx="15044">
                  <c:v>17.856000000000002</c:v>
                </c:pt>
                <c:pt idx="15045">
                  <c:v>17.864000000000001</c:v>
                </c:pt>
                <c:pt idx="15046">
                  <c:v>17.873000000000001</c:v>
                </c:pt>
                <c:pt idx="15047">
                  <c:v>17.878</c:v>
                </c:pt>
                <c:pt idx="15048">
                  <c:v>17.885000000000002</c:v>
                </c:pt>
                <c:pt idx="15049">
                  <c:v>17.885999999999999</c:v>
                </c:pt>
                <c:pt idx="15050">
                  <c:v>17.888000000000002</c:v>
                </c:pt>
                <c:pt idx="15051">
                  <c:v>17.901</c:v>
                </c:pt>
                <c:pt idx="15052">
                  <c:v>17.914999999999999</c:v>
                </c:pt>
                <c:pt idx="15053">
                  <c:v>17.914999999999999</c:v>
                </c:pt>
                <c:pt idx="15054">
                  <c:v>17.917999999999999</c:v>
                </c:pt>
                <c:pt idx="15055">
                  <c:v>17.937999999999999</c:v>
                </c:pt>
                <c:pt idx="15056">
                  <c:v>17.939</c:v>
                </c:pt>
                <c:pt idx="15057">
                  <c:v>17.945</c:v>
                </c:pt>
                <c:pt idx="15058">
                  <c:v>17.960999999999999</c:v>
                </c:pt>
                <c:pt idx="15059">
                  <c:v>17.969000000000001</c:v>
                </c:pt>
                <c:pt idx="15060">
                  <c:v>17.969000000000001</c:v>
                </c:pt>
                <c:pt idx="15061">
                  <c:v>17.975000000000001</c:v>
                </c:pt>
                <c:pt idx="15062">
                  <c:v>17.975000000000001</c:v>
                </c:pt>
                <c:pt idx="15063">
                  <c:v>17.978999999999999</c:v>
                </c:pt>
                <c:pt idx="15064">
                  <c:v>17.991</c:v>
                </c:pt>
                <c:pt idx="15065">
                  <c:v>17.997</c:v>
                </c:pt>
                <c:pt idx="15066">
                  <c:v>18.003</c:v>
                </c:pt>
                <c:pt idx="15067">
                  <c:v>18.004999999999999</c:v>
                </c:pt>
                <c:pt idx="15068">
                  <c:v>18.021000000000001</c:v>
                </c:pt>
                <c:pt idx="15069">
                  <c:v>18.036999999999999</c:v>
                </c:pt>
                <c:pt idx="15070">
                  <c:v>18.041</c:v>
                </c:pt>
                <c:pt idx="15071">
                  <c:v>18.05</c:v>
                </c:pt>
                <c:pt idx="15072">
                  <c:v>18.053000000000001</c:v>
                </c:pt>
                <c:pt idx="15073">
                  <c:v>18.065999999999999</c:v>
                </c:pt>
                <c:pt idx="15074">
                  <c:v>18.068000000000001</c:v>
                </c:pt>
                <c:pt idx="15075">
                  <c:v>18.071999999999999</c:v>
                </c:pt>
                <c:pt idx="15076">
                  <c:v>18.085000000000001</c:v>
                </c:pt>
                <c:pt idx="15077">
                  <c:v>18.093</c:v>
                </c:pt>
                <c:pt idx="15078">
                  <c:v>18.103999999999999</c:v>
                </c:pt>
                <c:pt idx="15079">
                  <c:v>18.111000000000001</c:v>
                </c:pt>
                <c:pt idx="15080">
                  <c:v>18.111999999999998</c:v>
                </c:pt>
                <c:pt idx="15081">
                  <c:v>18.141999999999999</c:v>
                </c:pt>
                <c:pt idx="15082">
                  <c:v>18.149999999999999</c:v>
                </c:pt>
                <c:pt idx="15083">
                  <c:v>18.157</c:v>
                </c:pt>
                <c:pt idx="15084">
                  <c:v>18.157</c:v>
                </c:pt>
                <c:pt idx="15085">
                  <c:v>18.16</c:v>
                </c:pt>
                <c:pt idx="15086">
                  <c:v>18.163</c:v>
                </c:pt>
                <c:pt idx="15087">
                  <c:v>18.164000000000001</c:v>
                </c:pt>
                <c:pt idx="15088">
                  <c:v>18.166</c:v>
                </c:pt>
                <c:pt idx="15089">
                  <c:v>18.175000000000001</c:v>
                </c:pt>
                <c:pt idx="15090">
                  <c:v>18.199000000000002</c:v>
                </c:pt>
                <c:pt idx="15091">
                  <c:v>18.202999999999999</c:v>
                </c:pt>
                <c:pt idx="15092">
                  <c:v>18.202999999999999</c:v>
                </c:pt>
                <c:pt idx="15093">
                  <c:v>18.228999999999999</c:v>
                </c:pt>
                <c:pt idx="15094">
                  <c:v>18.234000000000002</c:v>
                </c:pt>
                <c:pt idx="15095">
                  <c:v>18.260000000000002</c:v>
                </c:pt>
                <c:pt idx="15096">
                  <c:v>18.260999999999999</c:v>
                </c:pt>
                <c:pt idx="15097">
                  <c:v>18.263000000000002</c:v>
                </c:pt>
                <c:pt idx="15098">
                  <c:v>18.263999999999999</c:v>
                </c:pt>
                <c:pt idx="15099">
                  <c:v>18.265999999999998</c:v>
                </c:pt>
                <c:pt idx="15100">
                  <c:v>18.277999999999999</c:v>
                </c:pt>
                <c:pt idx="15101">
                  <c:v>18.279</c:v>
                </c:pt>
                <c:pt idx="15102">
                  <c:v>18.295000000000002</c:v>
                </c:pt>
                <c:pt idx="15103">
                  <c:v>18.295999999999999</c:v>
                </c:pt>
                <c:pt idx="15104">
                  <c:v>18.312000000000001</c:v>
                </c:pt>
                <c:pt idx="15105">
                  <c:v>18.32</c:v>
                </c:pt>
                <c:pt idx="15106">
                  <c:v>18.324999999999999</c:v>
                </c:pt>
                <c:pt idx="15107">
                  <c:v>18.324999999999999</c:v>
                </c:pt>
                <c:pt idx="15108">
                  <c:v>18.326000000000001</c:v>
                </c:pt>
                <c:pt idx="15109">
                  <c:v>18.329999999999998</c:v>
                </c:pt>
                <c:pt idx="15110">
                  <c:v>18.356000000000002</c:v>
                </c:pt>
                <c:pt idx="15111">
                  <c:v>18.356000000000002</c:v>
                </c:pt>
                <c:pt idx="15112">
                  <c:v>18.358000000000001</c:v>
                </c:pt>
                <c:pt idx="15113">
                  <c:v>18.358000000000001</c:v>
                </c:pt>
                <c:pt idx="15114">
                  <c:v>18.367999999999999</c:v>
                </c:pt>
                <c:pt idx="15115">
                  <c:v>18.370999999999999</c:v>
                </c:pt>
                <c:pt idx="15116">
                  <c:v>18.375</c:v>
                </c:pt>
                <c:pt idx="15117">
                  <c:v>18.375</c:v>
                </c:pt>
                <c:pt idx="15118">
                  <c:v>18.385999999999999</c:v>
                </c:pt>
                <c:pt idx="15119">
                  <c:v>18.385999999999999</c:v>
                </c:pt>
                <c:pt idx="15120">
                  <c:v>18.393000000000001</c:v>
                </c:pt>
                <c:pt idx="15121">
                  <c:v>18.401</c:v>
                </c:pt>
                <c:pt idx="15122">
                  <c:v>18.408999999999999</c:v>
                </c:pt>
                <c:pt idx="15123">
                  <c:v>18.446999999999999</c:v>
                </c:pt>
                <c:pt idx="15124">
                  <c:v>18.457000000000001</c:v>
                </c:pt>
                <c:pt idx="15125">
                  <c:v>18.478000000000002</c:v>
                </c:pt>
                <c:pt idx="15126">
                  <c:v>18.478999999999999</c:v>
                </c:pt>
                <c:pt idx="15127">
                  <c:v>18.494</c:v>
                </c:pt>
                <c:pt idx="15128">
                  <c:v>18.509</c:v>
                </c:pt>
                <c:pt idx="15129">
                  <c:v>18.510999999999999</c:v>
                </c:pt>
                <c:pt idx="15130">
                  <c:v>18.523</c:v>
                </c:pt>
                <c:pt idx="15131">
                  <c:v>18.533999999999999</c:v>
                </c:pt>
                <c:pt idx="15132">
                  <c:v>18.536000000000001</c:v>
                </c:pt>
                <c:pt idx="15133">
                  <c:v>18.536999999999999</c:v>
                </c:pt>
                <c:pt idx="15134">
                  <c:v>18.538</c:v>
                </c:pt>
                <c:pt idx="15135">
                  <c:v>18.568999999999999</c:v>
                </c:pt>
                <c:pt idx="15136">
                  <c:v>18.603000000000002</c:v>
                </c:pt>
                <c:pt idx="15137">
                  <c:v>18.609000000000002</c:v>
                </c:pt>
                <c:pt idx="15138">
                  <c:v>18.63</c:v>
                </c:pt>
                <c:pt idx="15139">
                  <c:v>18.635999999999999</c:v>
                </c:pt>
                <c:pt idx="15140">
                  <c:v>18.652999999999999</c:v>
                </c:pt>
                <c:pt idx="15141">
                  <c:v>18.661999999999999</c:v>
                </c:pt>
                <c:pt idx="15142">
                  <c:v>18.666</c:v>
                </c:pt>
                <c:pt idx="15143">
                  <c:v>18.667999999999999</c:v>
                </c:pt>
                <c:pt idx="15144">
                  <c:v>18.693000000000001</c:v>
                </c:pt>
                <c:pt idx="15145">
                  <c:v>18.702000000000002</c:v>
                </c:pt>
                <c:pt idx="15146">
                  <c:v>18.709</c:v>
                </c:pt>
                <c:pt idx="15147">
                  <c:v>18.713000000000001</c:v>
                </c:pt>
                <c:pt idx="15148">
                  <c:v>18.722999999999999</c:v>
                </c:pt>
                <c:pt idx="15149">
                  <c:v>18.727</c:v>
                </c:pt>
                <c:pt idx="15150">
                  <c:v>18.728000000000002</c:v>
                </c:pt>
                <c:pt idx="15151">
                  <c:v>18.736000000000001</c:v>
                </c:pt>
                <c:pt idx="15152">
                  <c:v>18.75</c:v>
                </c:pt>
                <c:pt idx="15153">
                  <c:v>18.751000000000001</c:v>
                </c:pt>
                <c:pt idx="15154">
                  <c:v>18.753</c:v>
                </c:pt>
                <c:pt idx="15155">
                  <c:v>18.783999999999999</c:v>
                </c:pt>
                <c:pt idx="15156">
                  <c:v>18.785</c:v>
                </c:pt>
                <c:pt idx="15157">
                  <c:v>18.815000000000001</c:v>
                </c:pt>
                <c:pt idx="15158">
                  <c:v>18.82</c:v>
                </c:pt>
                <c:pt idx="15159">
                  <c:v>18.824000000000002</c:v>
                </c:pt>
                <c:pt idx="15160">
                  <c:v>18.832999999999998</c:v>
                </c:pt>
                <c:pt idx="15161">
                  <c:v>18.847000000000001</c:v>
                </c:pt>
                <c:pt idx="15162">
                  <c:v>18.847999999999999</c:v>
                </c:pt>
                <c:pt idx="15163">
                  <c:v>18.849</c:v>
                </c:pt>
                <c:pt idx="15164">
                  <c:v>18.852</c:v>
                </c:pt>
                <c:pt idx="15165">
                  <c:v>18.863</c:v>
                </c:pt>
                <c:pt idx="15166">
                  <c:v>18.867000000000001</c:v>
                </c:pt>
                <c:pt idx="15167">
                  <c:v>18.882999999999999</c:v>
                </c:pt>
                <c:pt idx="15168">
                  <c:v>18.893999999999998</c:v>
                </c:pt>
                <c:pt idx="15169">
                  <c:v>18.893999999999998</c:v>
                </c:pt>
                <c:pt idx="15170">
                  <c:v>18.893999999999998</c:v>
                </c:pt>
                <c:pt idx="15171">
                  <c:v>18.896999999999998</c:v>
                </c:pt>
                <c:pt idx="15172">
                  <c:v>18.899000000000001</c:v>
                </c:pt>
                <c:pt idx="15173">
                  <c:v>18.931999999999999</c:v>
                </c:pt>
                <c:pt idx="15174">
                  <c:v>18.931999999999999</c:v>
                </c:pt>
                <c:pt idx="15175">
                  <c:v>18.943999999999999</c:v>
                </c:pt>
                <c:pt idx="15176">
                  <c:v>18.96</c:v>
                </c:pt>
                <c:pt idx="15177">
                  <c:v>18.963999999999999</c:v>
                </c:pt>
                <c:pt idx="15178">
                  <c:v>18.965</c:v>
                </c:pt>
                <c:pt idx="15179">
                  <c:v>18.981999999999999</c:v>
                </c:pt>
                <c:pt idx="15180">
                  <c:v>18.984000000000002</c:v>
                </c:pt>
                <c:pt idx="15181">
                  <c:v>18.998999999999999</c:v>
                </c:pt>
                <c:pt idx="15182">
                  <c:v>19</c:v>
                </c:pt>
                <c:pt idx="15183">
                  <c:v>19</c:v>
                </c:pt>
                <c:pt idx="15184">
                  <c:v>19.015999999999998</c:v>
                </c:pt>
                <c:pt idx="15185">
                  <c:v>19.016999999999999</c:v>
                </c:pt>
                <c:pt idx="15186">
                  <c:v>19.03</c:v>
                </c:pt>
                <c:pt idx="15187">
                  <c:v>19.038</c:v>
                </c:pt>
                <c:pt idx="15188">
                  <c:v>19.047000000000001</c:v>
                </c:pt>
                <c:pt idx="15189">
                  <c:v>19.064</c:v>
                </c:pt>
                <c:pt idx="15190">
                  <c:v>19.077000000000002</c:v>
                </c:pt>
                <c:pt idx="15191">
                  <c:v>19.077000000000002</c:v>
                </c:pt>
                <c:pt idx="15192">
                  <c:v>19.093</c:v>
                </c:pt>
                <c:pt idx="15193">
                  <c:v>19.094999999999999</c:v>
                </c:pt>
                <c:pt idx="15194">
                  <c:v>19.117000000000001</c:v>
                </c:pt>
                <c:pt idx="15195">
                  <c:v>19.123999999999999</c:v>
                </c:pt>
                <c:pt idx="15196">
                  <c:v>19.13</c:v>
                </c:pt>
                <c:pt idx="15197">
                  <c:v>19.134</c:v>
                </c:pt>
                <c:pt idx="15198">
                  <c:v>19.145</c:v>
                </c:pt>
                <c:pt idx="15199">
                  <c:v>19.146999999999998</c:v>
                </c:pt>
                <c:pt idx="15200">
                  <c:v>19.148</c:v>
                </c:pt>
                <c:pt idx="15201">
                  <c:v>19.154</c:v>
                </c:pt>
                <c:pt idx="15202">
                  <c:v>19.154</c:v>
                </c:pt>
                <c:pt idx="15203">
                  <c:v>19.167999999999999</c:v>
                </c:pt>
                <c:pt idx="15204">
                  <c:v>19.169</c:v>
                </c:pt>
                <c:pt idx="15205">
                  <c:v>19.170999999999999</c:v>
                </c:pt>
                <c:pt idx="15206">
                  <c:v>19.186</c:v>
                </c:pt>
                <c:pt idx="15207">
                  <c:v>19.195</c:v>
                </c:pt>
                <c:pt idx="15208">
                  <c:v>19.196999999999999</c:v>
                </c:pt>
                <c:pt idx="15209">
                  <c:v>19.213000000000001</c:v>
                </c:pt>
                <c:pt idx="15210">
                  <c:v>19.213000000000001</c:v>
                </c:pt>
                <c:pt idx="15211">
                  <c:v>19.219000000000001</c:v>
                </c:pt>
                <c:pt idx="15212">
                  <c:v>19.23</c:v>
                </c:pt>
                <c:pt idx="15213">
                  <c:v>19.231999999999999</c:v>
                </c:pt>
                <c:pt idx="15214">
                  <c:v>19.245999999999999</c:v>
                </c:pt>
                <c:pt idx="15215">
                  <c:v>19.245999999999999</c:v>
                </c:pt>
                <c:pt idx="15216">
                  <c:v>19.247</c:v>
                </c:pt>
                <c:pt idx="15217">
                  <c:v>19.253</c:v>
                </c:pt>
                <c:pt idx="15218">
                  <c:v>19.254999999999999</c:v>
                </c:pt>
                <c:pt idx="15219">
                  <c:v>19.263000000000002</c:v>
                </c:pt>
                <c:pt idx="15220">
                  <c:v>19.263000000000002</c:v>
                </c:pt>
                <c:pt idx="15221">
                  <c:v>19.28</c:v>
                </c:pt>
                <c:pt idx="15222">
                  <c:v>19.294</c:v>
                </c:pt>
                <c:pt idx="15223">
                  <c:v>19.297999999999998</c:v>
                </c:pt>
                <c:pt idx="15224">
                  <c:v>19.303999999999998</c:v>
                </c:pt>
                <c:pt idx="15225">
                  <c:v>19.309000000000001</c:v>
                </c:pt>
                <c:pt idx="15226">
                  <c:v>19.312000000000001</c:v>
                </c:pt>
                <c:pt idx="15227">
                  <c:v>19.327000000000002</c:v>
                </c:pt>
                <c:pt idx="15228">
                  <c:v>19.356000000000002</c:v>
                </c:pt>
                <c:pt idx="15229">
                  <c:v>19.363</c:v>
                </c:pt>
                <c:pt idx="15230">
                  <c:v>19.367000000000001</c:v>
                </c:pt>
                <c:pt idx="15231">
                  <c:v>19.370999999999999</c:v>
                </c:pt>
                <c:pt idx="15232">
                  <c:v>19.379000000000001</c:v>
                </c:pt>
                <c:pt idx="15233">
                  <c:v>19.381</c:v>
                </c:pt>
                <c:pt idx="15234">
                  <c:v>19.387</c:v>
                </c:pt>
                <c:pt idx="15235">
                  <c:v>19.387</c:v>
                </c:pt>
                <c:pt idx="15236">
                  <c:v>19.431000000000001</c:v>
                </c:pt>
                <c:pt idx="15237">
                  <c:v>19.431000000000001</c:v>
                </c:pt>
                <c:pt idx="15238">
                  <c:v>19.434999999999999</c:v>
                </c:pt>
                <c:pt idx="15239">
                  <c:v>19.446000000000002</c:v>
                </c:pt>
                <c:pt idx="15240">
                  <c:v>19.466999999999999</c:v>
                </c:pt>
                <c:pt idx="15241">
                  <c:v>19.471</c:v>
                </c:pt>
                <c:pt idx="15242">
                  <c:v>19.472999999999999</c:v>
                </c:pt>
                <c:pt idx="15243">
                  <c:v>19.474</c:v>
                </c:pt>
                <c:pt idx="15244">
                  <c:v>19.474</c:v>
                </c:pt>
                <c:pt idx="15245">
                  <c:v>19.484000000000002</c:v>
                </c:pt>
                <c:pt idx="15246">
                  <c:v>19.513000000000002</c:v>
                </c:pt>
                <c:pt idx="15247">
                  <c:v>19.518000000000001</c:v>
                </c:pt>
                <c:pt idx="15248">
                  <c:v>19.53</c:v>
                </c:pt>
                <c:pt idx="15249">
                  <c:v>19.530999999999999</c:v>
                </c:pt>
                <c:pt idx="15250">
                  <c:v>19.542000000000002</c:v>
                </c:pt>
                <c:pt idx="15251">
                  <c:v>19.550999999999998</c:v>
                </c:pt>
                <c:pt idx="15252">
                  <c:v>19.558</c:v>
                </c:pt>
                <c:pt idx="15253">
                  <c:v>19.559000000000001</c:v>
                </c:pt>
                <c:pt idx="15254">
                  <c:v>19.574000000000002</c:v>
                </c:pt>
                <c:pt idx="15255">
                  <c:v>19.591999999999999</c:v>
                </c:pt>
                <c:pt idx="15256">
                  <c:v>19.600000000000001</c:v>
                </c:pt>
                <c:pt idx="15257">
                  <c:v>19.614999999999998</c:v>
                </c:pt>
                <c:pt idx="15258">
                  <c:v>19.619</c:v>
                </c:pt>
                <c:pt idx="15259">
                  <c:v>19.62</c:v>
                </c:pt>
                <c:pt idx="15260">
                  <c:v>19.641999999999999</c:v>
                </c:pt>
                <c:pt idx="15261">
                  <c:v>19.651</c:v>
                </c:pt>
                <c:pt idx="15262">
                  <c:v>19.661999999999999</c:v>
                </c:pt>
                <c:pt idx="15263">
                  <c:v>19.666</c:v>
                </c:pt>
                <c:pt idx="15264">
                  <c:v>19.667000000000002</c:v>
                </c:pt>
                <c:pt idx="15265">
                  <c:v>19.667999999999999</c:v>
                </c:pt>
                <c:pt idx="15266">
                  <c:v>19.681000000000001</c:v>
                </c:pt>
                <c:pt idx="15267">
                  <c:v>19.731000000000002</c:v>
                </c:pt>
                <c:pt idx="15268">
                  <c:v>19.760000000000002</c:v>
                </c:pt>
                <c:pt idx="15269">
                  <c:v>19.760999999999999</c:v>
                </c:pt>
                <c:pt idx="15270">
                  <c:v>19.763999999999999</c:v>
                </c:pt>
                <c:pt idx="15271">
                  <c:v>19.765000000000001</c:v>
                </c:pt>
                <c:pt idx="15272">
                  <c:v>19.777000000000001</c:v>
                </c:pt>
                <c:pt idx="15273">
                  <c:v>19.779</c:v>
                </c:pt>
                <c:pt idx="15274">
                  <c:v>19.797000000000001</c:v>
                </c:pt>
                <c:pt idx="15275">
                  <c:v>19.803000000000001</c:v>
                </c:pt>
                <c:pt idx="15276">
                  <c:v>19.808</c:v>
                </c:pt>
                <c:pt idx="15277">
                  <c:v>19.812000000000001</c:v>
                </c:pt>
                <c:pt idx="15278">
                  <c:v>19.841000000000001</c:v>
                </c:pt>
                <c:pt idx="15279">
                  <c:v>19.850000000000001</c:v>
                </c:pt>
                <c:pt idx="15280">
                  <c:v>19.852</c:v>
                </c:pt>
                <c:pt idx="15281">
                  <c:v>19.855</c:v>
                </c:pt>
                <c:pt idx="15282">
                  <c:v>19.87</c:v>
                </c:pt>
                <c:pt idx="15283">
                  <c:v>19.870999999999999</c:v>
                </c:pt>
                <c:pt idx="15284">
                  <c:v>19.882000000000001</c:v>
                </c:pt>
                <c:pt idx="15285">
                  <c:v>19.882999999999999</c:v>
                </c:pt>
                <c:pt idx="15286">
                  <c:v>19.885999999999999</c:v>
                </c:pt>
                <c:pt idx="15287">
                  <c:v>19.887</c:v>
                </c:pt>
                <c:pt idx="15288">
                  <c:v>19.901</c:v>
                </c:pt>
                <c:pt idx="15289">
                  <c:v>19.920000000000002</c:v>
                </c:pt>
                <c:pt idx="15290">
                  <c:v>19.920999999999999</c:v>
                </c:pt>
                <c:pt idx="15291">
                  <c:v>19.922000000000001</c:v>
                </c:pt>
                <c:pt idx="15292">
                  <c:v>19.933</c:v>
                </c:pt>
                <c:pt idx="15293">
                  <c:v>19.933</c:v>
                </c:pt>
                <c:pt idx="15294">
                  <c:v>19.933</c:v>
                </c:pt>
                <c:pt idx="15295">
                  <c:v>19.934000000000001</c:v>
                </c:pt>
                <c:pt idx="15296">
                  <c:v>19.934999999999999</c:v>
                </c:pt>
                <c:pt idx="15297">
                  <c:v>19.956</c:v>
                </c:pt>
                <c:pt idx="15298">
                  <c:v>19.965</c:v>
                </c:pt>
                <c:pt idx="15299">
                  <c:v>19.969000000000001</c:v>
                </c:pt>
                <c:pt idx="15300">
                  <c:v>19.969000000000001</c:v>
                </c:pt>
                <c:pt idx="15301">
                  <c:v>19.971</c:v>
                </c:pt>
                <c:pt idx="15302">
                  <c:v>19.994</c:v>
                </c:pt>
                <c:pt idx="15303">
                  <c:v>19.995999999999999</c:v>
                </c:pt>
                <c:pt idx="15304">
                  <c:v>20.001000000000001</c:v>
                </c:pt>
                <c:pt idx="15305">
                  <c:v>20.012</c:v>
                </c:pt>
                <c:pt idx="15306">
                  <c:v>20.013999999999999</c:v>
                </c:pt>
                <c:pt idx="15307">
                  <c:v>20.035</c:v>
                </c:pt>
                <c:pt idx="15308">
                  <c:v>20.041</c:v>
                </c:pt>
                <c:pt idx="15309">
                  <c:v>20.050999999999998</c:v>
                </c:pt>
                <c:pt idx="15310">
                  <c:v>20.068999999999999</c:v>
                </c:pt>
                <c:pt idx="15311">
                  <c:v>20.082000000000001</c:v>
                </c:pt>
                <c:pt idx="15312">
                  <c:v>20.09</c:v>
                </c:pt>
                <c:pt idx="15313">
                  <c:v>20.091000000000001</c:v>
                </c:pt>
                <c:pt idx="15314">
                  <c:v>20.100000000000001</c:v>
                </c:pt>
                <c:pt idx="15315">
                  <c:v>20.103999999999999</c:v>
                </c:pt>
                <c:pt idx="15316">
                  <c:v>20.12</c:v>
                </c:pt>
                <c:pt idx="15317">
                  <c:v>20.126999999999999</c:v>
                </c:pt>
                <c:pt idx="15318">
                  <c:v>20.128</c:v>
                </c:pt>
                <c:pt idx="15319">
                  <c:v>20.154</c:v>
                </c:pt>
                <c:pt idx="15320">
                  <c:v>20.163</c:v>
                </c:pt>
                <c:pt idx="15321">
                  <c:v>20.169</c:v>
                </c:pt>
                <c:pt idx="15322">
                  <c:v>20.170000000000002</c:v>
                </c:pt>
                <c:pt idx="15323">
                  <c:v>20.170000000000002</c:v>
                </c:pt>
                <c:pt idx="15324">
                  <c:v>20.170999999999999</c:v>
                </c:pt>
                <c:pt idx="15325">
                  <c:v>20.175000000000001</c:v>
                </c:pt>
                <c:pt idx="15326">
                  <c:v>20.184999999999999</c:v>
                </c:pt>
                <c:pt idx="15327">
                  <c:v>20.186</c:v>
                </c:pt>
                <c:pt idx="15328">
                  <c:v>20.2</c:v>
                </c:pt>
                <c:pt idx="15329">
                  <c:v>20.2</c:v>
                </c:pt>
                <c:pt idx="15330">
                  <c:v>20.210999999999999</c:v>
                </c:pt>
                <c:pt idx="15331">
                  <c:v>20.216000000000001</c:v>
                </c:pt>
                <c:pt idx="15332">
                  <c:v>20.219000000000001</c:v>
                </c:pt>
                <c:pt idx="15333">
                  <c:v>20.222000000000001</c:v>
                </c:pt>
                <c:pt idx="15334">
                  <c:v>20.234000000000002</c:v>
                </c:pt>
                <c:pt idx="15335">
                  <c:v>20.238</c:v>
                </c:pt>
                <c:pt idx="15336">
                  <c:v>20.248000000000001</c:v>
                </c:pt>
                <c:pt idx="15337">
                  <c:v>20.27</c:v>
                </c:pt>
                <c:pt idx="15338">
                  <c:v>20.279</c:v>
                </c:pt>
                <c:pt idx="15339">
                  <c:v>20.297000000000001</c:v>
                </c:pt>
                <c:pt idx="15340">
                  <c:v>20.309999999999999</c:v>
                </c:pt>
                <c:pt idx="15341">
                  <c:v>20.355</c:v>
                </c:pt>
                <c:pt idx="15342">
                  <c:v>20.363</c:v>
                </c:pt>
                <c:pt idx="15343">
                  <c:v>20.373000000000001</c:v>
                </c:pt>
                <c:pt idx="15344">
                  <c:v>20.378</c:v>
                </c:pt>
                <c:pt idx="15345">
                  <c:v>20.396999999999998</c:v>
                </c:pt>
                <c:pt idx="15346">
                  <c:v>20.405000000000001</c:v>
                </c:pt>
                <c:pt idx="15347">
                  <c:v>20.405000000000001</c:v>
                </c:pt>
                <c:pt idx="15348">
                  <c:v>20.411999999999999</c:v>
                </c:pt>
                <c:pt idx="15349">
                  <c:v>20.427</c:v>
                </c:pt>
                <c:pt idx="15350">
                  <c:v>20.437000000000001</c:v>
                </c:pt>
                <c:pt idx="15351">
                  <c:v>20.446000000000002</c:v>
                </c:pt>
                <c:pt idx="15352">
                  <c:v>20.448</c:v>
                </c:pt>
                <c:pt idx="15353">
                  <c:v>20.451000000000001</c:v>
                </c:pt>
                <c:pt idx="15354">
                  <c:v>20.469000000000001</c:v>
                </c:pt>
                <c:pt idx="15355">
                  <c:v>20.47</c:v>
                </c:pt>
                <c:pt idx="15356">
                  <c:v>20.504000000000001</c:v>
                </c:pt>
                <c:pt idx="15357">
                  <c:v>20.510999999999999</c:v>
                </c:pt>
                <c:pt idx="15358">
                  <c:v>20.515000000000001</c:v>
                </c:pt>
                <c:pt idx="15359">
                  <c:v>20.530999999999999</c:v>
                </c:pt>
                <c:pt idx="15360">
                  <c:v>20.532</c:v>
                </c:pt>
                <c:pt idx="15361">
                  <c:v>20.533000000000001</c:v>
                </c:pt>
                <c:pt idx="15362">
                  <c:v>20.545000000000002</c:v>
                </c:pt>
                <c:pt idx="15363">
                  <c:v>20.565999999999999</c:v>
                </c:pt>
                <c:pt idx="15364">
                  <c:v>20.579000000000001</c:v>
                </c:pt>
                <c:pt idx="15365">
                  <c:v>20.58</c:v>
                </c:pt>
                <c:pt idx="15366">
                  <c:v>20.594999999999999</c:v>
                </c:pt>
                <c:pt idx="15367">
                  <c:v>20.611999999999998</c:v>
                </c:pt>
                <c:pt idx="15368">
                  <c:v>20.626999999999999</c:v>
                </c:pt>
                <c:pt idx="15369">
                  <c:v>20.626999999999999</c:v>
                </c:pt>
                <c:pt idx="15370">
                  <c:v>20.631</c:v>
                </c:pt>
                <c:pt idx="15371">
                  <c:v>20.643000000000001</c:v>
                </c:pt>
                <c:pt idx="15372">
                  <c:v>20.648</c:v>
                </c:pt>
                <c:pt idx="15373">
                  <c:v>20.65</c:v>
                </c:pt>
                <c:pt idx="15374">
                  <c:v>20.667000000000002</c:v>
                </c:pt>
                <c:pt idx="15375">
                  <c:v>20.684999999999999</c:v>
                </c:pt>
                <c:pt idx="15376">
                  <c:v>20.716999999999999</c:v>
                </c:pt>
                <c:pt idx="15377">
                  <c:v>20.722000000000001</c:v>
                </c:pt>
                <c:pt idx="15378">
                  <c:v>20.725999999999999</c:v>
                </c:pt>
                <c:pt idx="15379">
                  <c:v>20.725999999999999</c:v>
                </c:pt>
                <c:pt idx="15380">
                  <c:v>20.738</c:v>
                </c:pt>
                <c:pt idx="15381">
                  <c:v>20.738</c:v>
                </c:pt>
                <c:pt idx="15382">
                  <c:v>20.75</c:v>
                </c:pt>
                <c:pt idx="15383">
                  <c:v>20.802</c:v>
                </c:pt>
                <c:pt idx="15384">
                  <c:v>20.802</c:v>
                </c:pt>
                <c:pt idx="15385">
                  <c:v>20.82</c:v>
                </c:pt>
                <c:pt idx="15386">
                  <c:v>20.832000000000001</c:v>
                </c:pt>
                <c:pt idx="15387">
                  <c:v>20.838000000000001</c:v>
                </c:pt>
                <c:pt idx="15388">
                  <c:v>20.84</c:v>
                </c:pt>
                <c:pt idx="15389">
                  <c:v>20.856999999999999</c:v>
                </c:pt>
                <c:pt idx="15390">
                  <c:v>20.867999999999999</c:v>
                </c:pt>
                <c:pt idx="15391">
                  <c:v>20.869</c:v>
                </c:pt>
                <c:pt idx="15392">
                  <c:v>20.876000000000001</c:v>
                </c:pt>
                <c:pt idx="15393">
                  <c:v>20.881</c:v>
                </c:pt>
                <c:pt idx="15394">
                  <c:v>20.891999999999999</c:v>
                </c:pt>
                <c:pt idx="15395">
                  <c:v>20.905999999999999</c:v>
                </c:pt>
                <c:pt idx="15396">
                  <c:v>20.913</c:v>
                </c:pt>
                <c:pt idx="15397">
                  <c:v>20.922000000000001</c:v>
                </c:pt>
                <c:pt idx="15398">
                  <c:v>20.922999999999998</c:v>
                </c:pt>
                <c:pt idx="15399">
                  <c:v>20.945</c:v>
                </c:pt>
                <c:pt idx="15400">
                  <c:v>20.96</c:v>
                </c:pt>
                <c:pt idx="15401">
                  <c:v>20.960999999999999</c:v>
                </c:pt>
                <c:pt idx="15402">
                  <c:v>20.974</c:v>
                </c:pt>
                <c:pt idx="15403">
                  <c:v>20.975000000000001</c:v>
                </c:pt>
                <c:pt idx="15404">
                  <c:v>20.975000000000001</c:v>
                </c:pt>
                <c:pt idx="15405">
                  <c:v>20.977</c:v>
                </c:pt>
                <c:pt idx="15406">
                  <c:v>20.983000000000001</c:v>
                </c:pt>
                <c:pt idx="15407">
                  <c:v>20.992000000000001</c:v>
                </c:pt>
                <c:pt idx="15408">
                  <c:v>21.010999999999999</c:v>
                </c:pt>
                <c:pt idx="15409">
                  <c:v>21.024999999999999</c:v>
                </c:pt>
                <c:pt idx="15410">
                  <c:v>21.032</c:v>
                </c:pt>
                <c:pt idx="15411">
                  <c:v>21.039000000000001</c:v>
                </c:pt>
                <c:pt idx="15412">
                  <c:v>21.056999999999999</c:v>
                </c:pt>
                <c:pt idx="15413">
                  <c:v>21.058</c:v>
                </c:pt>
                <c:pt idx="15414">
                  <c:v>21.073</c:v>
                </c:pt>
                <c:pt idx="15415">
                  <c:v>21.081</c:v>
                </c:pt>
                <c:pt idx="15416">
                  <c:v>21.082999999999998</c:v>
                </c:pt>
                <c:pt idx="15417">
                  <c:v>21.088000000000001</c:v>
                </c:pt>
                <c:pt idx="15418">
                  <c:v>21.088999999999999</c:v>
                </c:pt>
                <c:pt idx="15419">
                  <c:v>21.091000000000001</c:v>
                </c:pt>
                <c:pt idx="15420">
                  <c:v>21.099</c:v>
                </c:pt>
                <c:pt idx="15421">
                  <c:v>21.106000000000002</c:v>
                </c:pt>
                <c:pt idx="15422">
                  <c:v>21.123000000000001</c:v>
                </c:pt>
                <c:pt idx="15423">
                  <c:v>21.126000000000001</c:v>
                </c:pt>
                <c:pt idx="15424">
                  <c:v>21.14</c:v>
                </c:pt>
                <c:pt idx="15425">
                  <c:v>21.149000000000001</c:v>
                </c:pt>
                <c:pt idx="15426">
                  <c:v>21.15</c:v>
                </c:pt>
                <c:pt idx="15427">
                  <c:v>21.163</c:v>
                </c:pt>
                <c:pt idx="15428">
                  <c:v>21.164999999999999</c:v>
                </c:pt>
                <c:pt idx="15429">
                  <c:v>21.167999999999999</c:v>
                </c:pt>
                <c:pt idx="15430">
                  <c:v>21.187000000000001</c:v>
                </c:pt>
                <c:pt idx="15431">
                  <c:v>21.199000000000002</c:v>
                </c:pt>
                <c:pt idx="15432">
                  <c:v>21.2</c:v>
                </c:pt>
                <c:pt idx="15433">
                  <c:v>21.201000000000001</c:v>
                </c:pt>
                <c:pt idx="15434">
                  <c:v>21.222000000000001</c:v>
                </c:pt>
                <c:pt idx="15435">
                  <c:v>21.234000000000002</c:v>
                </c:pt>
                <c:pt idx="15436">
                  <c:v>21.236999999999998</c:v>
                </c:pt>
                <c:pt idx="15437">
                  <c:v>21.236999999999998</c:v>
                </c:pt>
                <c:pt idx="15438">
                  <c:v>21.251000000000001</c:v>
                </c:pt>
                <c:pt idx="15439">
                  <c:v>21.268999999999998</c:v>
                </c:pt>
                <c:pt idx="15440">
                  <c:v>21.271999999999998</c:v>
                </c:pt>
                <c:pt idx="15441">
                  <c:v>21.282</c:v>
                </c:pt>
                <c:pt idx="15442">
                  <c:v>21.291</c:v>
                </c:pt>
                <c:pt idx="15443">
                  <c:v>21.356000000000002</c:v>
                </c:pt>
                <c:pt idx="15444">
                  <c:v>21.361000000000001</c:v>
                </c:pt>
                <c:pt idx="15445">
                  <c:v>21.376999999999999</c:v>
                </c:pt>
                <c:pt idx="15446">
                  <c:v>21.393000000000001</c:v>
                </c:pt>
                <c:pt idx="15447">
                  <c:v>21.393000000000001</c:v>
                </c:pt>
                <c:pt idx="15448">
                  <c:v>21.393999999999998</c:v>
                </c:pt>
                <c:pt idx="15449">
                  <c:v>21.408000000000001</c:v>
                </c:pt>
                <c:pt idx="15450">
                  <c:v>21.408000000000001</c:v>
                </c:pt>
                <c:pt idx="15451">
                  <c:v>21.41</c:v>
                </c:pt>
                <c:pt idx="15452">
                  <c:v>21.417999999999999</c:v>
                </c:pt>
                <c:pt idx="15453">
                  <c:v>21.439</c:v>
                </c:pt>
                <c:pt idx="15454">
                  <c:v>21.440999999999999</c:v>
                </c:pt>
                <c:pt idx="15455">
                  <c:v>21.443999999999999</c:v>
                </c:pt>
                <c:pt idx="15456">
                  <c:v>21.457000000000001</c:v>
                </c:pt>
                <c:pt idx="15457">
                  <c:v>21.46</c:v>
                </c:pt>
                <c:pt idx="15458">
                  <c:v>21.478999999999999</c:v>
                </c:pt>
                <c:pt idx="15459">
                  <c:v>21.478999999999999</c:v>
                </c:pt>
                <c:pt idx="15460">
                  <c:v>21.489000000000001</c:v>
                </c:pt>
                <c:pt idx="15461">
                  <c:v>21.498000000000001</c:v>
                </c:pt>
                <c:pt idx="15462">
                  <c:v>21.515000000000001</c:v>
                </c:pt>
                <c:pt idx="15463">
                  <c:v>21.521000000000001</c:v>
                </c:pt>
                <c:pt idx="15464">
                  <c:v>21.521999999999998</c:v>
                </c:pt>
                <c:pt idx="15465">
                  <c:v>21.555</c:v>
                </c:pt>
                <c:pt idx="15466">
                  <c:v>21.561</c:v>
                </c:pt>
                <c:pt idx="15467">
                  <c:v>21.588999999999999</c:v>
                </c:pt>
                <c:pt idx="15468">
                  <c:v>21.602</c:v>
                </c:pt>
                <c:pt idx="15469">
                  <c:v>21.616</c:v>
                </c:pt>
                <c:pt idx="15470">
                  <c:v>21.635000000000002</c:v>
                </c:pt>
                <c:pt idx="15471">
                  <c:v>21.635000000000002</c:v>
                </c:pt>
                <c:pt idx="15472">
                  <c:v>21.635000000000002</c:v>
                </c:pt>
                <c:pt idx="15473">
                  <c:v>21.641999999999999</c:v>
                </c:pt>
                <c:pt idx="15474">
                  <c:v>21.652999999999999</c:v>
                </c:pt>
                <c:pt idx="15475">
                  <c:v>21.683</c:v>
                </c:pt>
                <c:pt idx="15476">
                  <c:v>21.689</c:v>
                </c:pt>
                <c:pt idx="15477">
                  <c:v>21.704999999999998</c:v>
                </c:pt>
                <c:pt idx="15478">
                  <c:v>21.722999999999999</c:v>
                </c:pt>
                <c:pt idx="15479">
                  <c:v>21.724</c:v>
                </c:pt>
                <c:pt idx="15480">
                  <c:v>21.725999999999999</c:v>
                </c:pt>
                <c:pt idx="15481">
                  <c:v>21.747</c:v>
                </c:pt>
                <c:pt idx="15482">
                  <c:v>21.751999999999999</c:v>
                </c:pt>
                <c:pt idx="15483">
                  <c:v>21.788</c:v>
                </c:pt>
                <c:pt idx="15484">
                  <c:v>21.792999999999999</c:v>
                </c:pt>
                <c:pt idx="15485">
                  <c:v>21.811</c:v>
                </c:pt>
                <c:pt idx="15486">
                  <c:v>21.812000000000001</c:v>
                </c:pt>
                <c:pt idx="15487">
                  <c:v>21.812000000000001</c:v>
                </c:pt>
                <c:pt idx="15488">
                  <c:v>21.846</c:v>
                </c:pt>
                <c:pt idx="15489">
                  <c:v>21.846</c:v>
                </c:pt>
                <c:pt idx="15490">
                  <c:v>21.861000000000001</c:v>
                </c:pt>
                <c:pt idx="15491">
                  <c:v>21.875</c:v>
                </c:pt>
                <c:pt idx="15492">
                  <c:v>21.89</c:v>
                </c:pt>
                <c:pt idx="15493">
                  <c:v>21.891999999999999</c:v>
                </c:pt>
                <c:pt idx="15494">
                  <c:v>21.893000000000001</c:v>
                </c:pt>
                <c:pt idx="15495">
                  <c:v>21.908999999999999</c:v>
                </c:pt>
                <c:pt idx="15496">
                  <c:v>21.91</c:v>
                </c:pt>
                <c:pt idx="15497">
                  <c:v>21.928000000000001</c:v>
                </c:pt>
                <c:pt idx="15498">
                  <c:v>21.934999999999999</c:v>
                </c:pt>
                <c:pt idx="15499">
                  <c:v>21.937000000000001</c:v>
                </c:pt>
                <c:pt idx="15500">
                  <c:v>21.952999999999999</c:v>
                </c:pt>
                <c:pt idx="15501">
                  <c:v>22.015999999999998</c:v>
                </c:pt>
                <c:pt idx="15502">
                  <c:v>22.015999999999998</c:v>
                </c:pt>
                <c:pt idx="15503">
                  <c:v>22.021999999999998</c:v>
                </c:pt>
                <c:pt idx="15504">
                  <c:v>22.026</c:v>
                </c:pt>
                <c:pt idx="15505">
                  <c:v>22.03</c:v>
                </c:pt>
                <c:pt idx="15506">
                  <c:v>22.04</c:v>
                </c:pt>
                <c:pt idx="15507">
                  <c:v>22.04</c:v>
                </c:pt>
                <c:pt idx="15508">
                  <c:v>22.058</c:v>
                </c:pt>
                <c:pt idx="15509">
                  <c:v>22.071000000000002</c:v>
                </c:pt>
                <c:pt idx="15510">
                  <c:v>22.076000000000001</c:v>
                </c:pt>
                <c:pt idx="15511">
                  <c:v>22.094999999999999</c:v>
                </c:pt>
                <c:pt idx="15512">
                  <c:v>22.105</c:v>
                </c:pt>
                <c:pt idx="15513">
                  <c:v>22.106999999999999</c:v>
                </c:pt>
                <c:pt idx="15514">
                  <c:v>22.120999999999999</c:v>
                </c:pt>
                <c:pt idx="15515">
                  <c:v>22.131</c:v>
                </c:pt>
                <c:pt idx="15516">
                  <c:v>22.149000000000001</c:v>
                </c:pt>
                <c:pt idx="15517">
                  <c:v>22.167999999999999</c:v>
                </c:pt>
                <c:pt idx="15518">
                  <c:v>22.181000000000001</c:v>
                </c:pt>
                <c:pt idx="15519">
                  <c:v>22.189</c:v>
                </c:pt>
                <c:pt idx="15520">
                  <c:v>22.2</c:v>
                </c:pt>
                <c:pt idx="15521">
                  <c:v>22.2</c:v>
                </c:pt>
                <c:pt idx="15522">
                  <c:v>22.202000000000002</c:v>
                </c:pt>
                <c:pt idx="15523">
                  <c:v>22.206</c:v>
                </c:pt>
                <c:pt idx="15524">
                  <c:v>22.216000000000001</c:v>
                </c:pt>
                <c:pt idx="15525">
                  <c:v>22.218</c:v>
                </c:pt>
                <c:pt idx="15526">
                  <c:v>22.233000000000001</c:v>
                </c:pt>
                <c:pt idx="15527">
                  <c:v>22.242000000000001</c:v>
                </c:pt>
                <c:pt idx="15528">
                  <c:v>22.268999999999998</c:v>
                </c:pt>
                <c:pt idx="15529">
                  <c:v>22.289000000000001</c:v>
                </c:pt>
                <c:pt idx="15530">
                  <c:v>22.292999999999999</c:v>
                </c:pt>
                <c:pt idx="15531">
                  <c:v>22.344000000000001</c:v>
                </c:pt>
                <c:pt idx="15532">
                  <c:v>22.347000000000001</c:v>
                </c:pt>
                <c:pt idx="15533">
                  <c:v>22.347000000000001</c:v>
                </c:pt>
                <c:pt idx="15534">
                  <c:v>22.36</c:v>
                </c:pt>
                <c:pt idx="15535">
                  <c:v>22.367999999999999</c:v>
                </c:pt>
                <c:pt idx="15536">
                  <c:v>22.384</c:v>
                </c:pt>
                <c:pt idx="15537">
                  <c:v>22.411999999999999</c:v>
                </c:pt>
                <c:pt idx="15538">
                  <c:v>22.413</c:v>
                </c:pt>
                <c:pt idx="15539">
                  <c:v>22.446000000000002</c:v>
                </c:pt>
                <c:pt idx="15540">
                  <c:v>22.446999999999999</c:v>
                </c:pt>
                <c:pt idx="15541">
                  <c:v>22.448</c:v>
                </c:pt>
                <c:pt idx="15542">
                  <c:v>22.448</c:v>
                </c:pt>
                <c:pt idx="15543">
                  <c:v>22.462</c:v>
                </c:pt>
                <c:pt idx="15544">
                  <c:v>22.463000000000001</c:v>
                </c:pt>
                <c:pt idx="15545">
                  <c:v>22.481999999999999</c:v>
                </c:pt>
                <c:pt idx="15546">
                  <c:v>22.483000000000001</c:v>
                </c:pt>
                <c:pt idx="15547">
                  <c:v>22.486000000000001</c:v>
                </c:pt>
                <c:pt idx="15548">
                  <c:v>22.510999999999999</c:v>
                </c:pt>
                <c:pt idx="15549">
                  <c:v>22.510999999999999</c:v>
                </c:pt>
                <c:pt idx="15550">
                  <c:v>22.541</c:v>
                </c:pt>
                <c:pt idx="15551">
                  <c:v>22.550999999999998</c:v>
                </c:pt>
                <c:pt idx="15552">
                  <c:v>22.553999999999998</c:v>
                </c:pt>
                <c:pt idx="15553">
                  <c:v>22.553999999999998</c:v>
                </c:pt>
                <c:pt idx="15554">
                  <c:v>22.555</c:v>
                </c:pt>
                <c:pt idx="15555">
                  <c:v>22.591999999999999</c:v>
                </c:pt>
                <c:pt idx="15556">
                  <c:v>22.594000000000001</c:v>
                </c:pt>
                <c:pt idx="15557">
                  <c:v>22.626999999999999</c:v>
                </c:pt>
                <c:pt idx="15558">
                  <c:v>22.643000000000001</c:v>
                </c:pt>
                <c:pt idx="15559">
                  <c:v>22.661000000000001</c:v>
                </c:pt>
                <c:pt idx="15560">
                  <c:v>22.678999999999998</c:v>
                </c:pt>
                <c:pt idx="15561">
                  <c:v>22.678999999999998</c:v>
                </c:pt>
                <c:pt idx="15562">
                  <c:v>22.686</c:v>
                </c:pt>
                <c:pt idx="15563">
                  <c:v>22.698</c:v>
                </c:pt>
                <c:pt idx="15564">
                  <c:v>22.716000000000001</c:v>
                </c:pt>
                <c:pt idx="15565">
                  <c:v>22.724</c:v>
                </c:pt>
                <c:pt idx="15566">
                  <c:v>22.741</c:v>
                </c:pt>
                <c:pt idx="15567">
                  <c:v>22.754999999999999</c:v>
                </c:pt>
                <c:pt idx="15568">
                  <c:v>22.757999999999999</c:v>
                </c:pt>
                <c:pt idx="15569">
                  <c:v>22.768000000000001</c:v>
                </c:pt>
                <c:pt idx="15570">
                  <c:v>22.774000000000001</c:v>
                </c:pt>
                <c:pt idx="15571">
                  <c:v>22.777999999999999</c:v>
                </c:pt>
                <c:pt idx="15572">
                  <c:v>22.805</c:v>
                </c:pt>
                <c:pt idx="15573">
                  <c:v>22.873999999999999</c:v>
                </c:pt>
                <c:pt idx="15574">
                  <c:v>22.876999999999999</c:v>
                </c:pt>
                <c:pt idx="15575">
                  <c:v>22.898</c:v>
                </c:pt>
                <c:pt idx="15576">
                  <c:v>22.905000000000001</c:v>
                </c:pt>
                <c:pt idx="15577">
                  <c:v>22.922999999999998</c:v>
                </c:pt>
                <c:pt idx="15578">
                  <c:v>22.925000000000001</c:v>
                </c:pt>
                <c:pt idx="15579">
                  <c:v>22.931000000000001</c:v>
                </c:pt>
                <c:pt idx="15580">
                  <c:v>22.969000000000001</c:v>
                </c:pt>
                <c:pt idx="15581">
                  <c:v>22.983000000000001</c:v>
                </c:pt>
                <c:pt idx="15582">
                  <c:v>22.988</c:v>
                </c:pt>
                <c:pt idx="15583">
                  <c:v>22.99</c:v>
                </c:pt>
                <c:pt idx="15584">
                  <c:v>23.001000000000001</c:v>
                </c:pt>
                <c:pt idx="15585">
                  <c:v>23.003</c:v>
                </c:pt>
                <c:pt idx="15586">
                  <c:v>23.018999999999998</c:v>
                </c:pt>
                <c:pt idx="15587">
                  <c:v>23.021000000000001</c:v>
                </c:pt>
                <c:pt idx="15588">
                  <c:v>23.035</c:v>
                </c:pt>
                <c:pt idx="15589">
                  <c:v>23.042999999999999</c:v>
                </c:pt>
                <c:pt idx="15590">
                  <c:v>23.056000000000001</c:v>
                </c:pt>
                <c:pt idx="15591">
                  <c:v>23.071000000000002</c:v>
                </c:pt>
                <c:pt idx="15592">
                  <c:v>23.077999999999999</c:v>
                </c:pt>
                <c:pt idx="15593">
                  <c:v>23.081</c:v>
                </c:pt>
                <c:pt idx="15594">
                  <c:v>23.085000000000001</c:v>
                </c:pt>
                <c:pt idx="15595">
                  <c:v>23.091000000000001</c:v>
                </c:pt>
                <c:pt idx="15596">
                  <c:v>23.094999999999999</c:v>
                </c:pt>
                <c:pt idx="15597">
                  <c:v>23.102</c:v>
                </c:pt>
                <c:pt idx="15598">
                  <c:v>23.111000000000001</c:v>
                </c:pt>
                <c:pt idx="15599">
                  <c:v>23.119</c:v>
                </c:pt>
                <c:pt idx="15600">
                  <c:v>23.119</c:v>
                </c:pt>
                <c:pt idx="15601">
                  <c:v>23.151</c:v>
                </c:pt>
                <c:pt idx="15602">
                  <c:v>23.155000000000001</c:v>
                </c:pt>
                <c:pt idx="15603">
                  <c:v>23.167000000000002</c:v>
                </c:pt>
                <c:pt idx="15604">
                  <c:v>23.184000000000001</c:v>
                </c:pt>
                <c:pt idx="15605">
                  <c:v>23.202999999999999</c:v>
                </c:pt>
                <c:pt idx="15606">
                  <c:v>23.204999999999998</c:v>
                </c:pt>
                <c:pt idx="15607">
                  <c:v>23.207999999999998</c:v>
                </c:pt>
                <c:pt idx="15608">
                  <c:v>23.216999999999999</c:v>
                </c:pt>
                <c:pt idx="15609">
                  <c:v>23.236000000000001</c:v>
                </c:pt>
                <c:pt idx="15610">
                  <c:v>23.244</c:v>
                </c:pt>
                <c:pt idx="15611">
                  <c:v>23.251000000000001</c:v>
                </c:pt>
                <c:pt idx="15612">
                  <c:v>23.254000000000001</c:v>
                </c:pt>
                <c:pt idx="15613">
                  <c:v>23.302</c:v>
                </c:pt>
                <c:pt idx="15614">
                  <c:v>23.308</c:v>
                </c:pt>
                <c:pt idx="15615">
                  <c:v>23.309000000000001</c:v>
                </c:pt>
                <c:pt idx="15616">
                  <c:v>23.326000000000001</c:v>
                </c:pt>
                <c:pt idx="15617">
                  <c:v>23.327000000000002</c:v>
                </c:pt>
                <c:pt idx="15618">
                  <c:v>23.338000000000001</c:v>
                </c:pt>
                <c:pt idx="15619">
                  <c:v>23.344999999999999</c:v>
                </c:pt>
                <c:pt idx="15620">
                  <c:v>23.35</c:v>
                </c:pt>
                <c:pt idx="15621">
                  <c:v>23.387</c:v>
                </c:pt>
                <c:pt idx="15622">
                  <c:v>23.398</c:v>
                </c:pt>
                <c:pt idx="15623">
                  <c:v>23.436</c:v>
                </c:pt>
                <c:pt idx="15624">
                  <c:v>23.463999999999999</c:v>
                </c:pt>
                <c:pt idx="15625">
                  <c:v>23.463999999999999</c:v>
                </c:pt>
                <c:pt idx="15626">
                  <c:v>23.466000000000001</c:v>
                </c:pt>
                <c:pt idx="15627">
                  <c:v>23.471</c:v>
                </c:pt>
                <c:pt idx="15628">
                  <c:v>23.488</c:v>
                </c:pt>
                <c:pt idx="15629">
                  <c:v>23.501000000000001</c:v>
                </c:pt>
                <c:pt idx="15630">
                  <c:v>23.513000000000002</c:v>
                </c:pt>
                <c:pt idx="15631">
                  <c:v>23.515000000000001</c:v>
                </c:pt>
                <c:pt idx="15632">
                  <c:v>23.516999999999999</c:v>
                </c:pt>
                <c:pt idx="15633">
                  <c:v>23.530999999999999</c:v>
                </c:pt>
                <c:pt idx="15634">
                  <c:v>23.544</c:v>
                </c:pt>
                <c:pt idx="15635">
                  <c:v>23.545999999999999</c:v>
                </c:pt>
                <c:pt idx="15636">
                  <c:v>23.545999999999999</c:v>
                </c:pt>
                <c:pt idx="15637">
                  <c:v>23.55</c:v>
                </c:pt>
                <c:pt idx="15638">
                  <c:v>23.562000000000001</c:v>
                </c:pt>
                <c:pt idx="15639">
                  <c:v>23.582999999999998</c:v>
                </c:pt>
                <c:pt idx="15640">
                  <c:v>23.591000000000001</c:v>
                </c:pt>
                <c:pt idx="15641">
                  <c:v>23.600999999999999</c:v>
                </c:pt>
                <c:pt idx="15642">
                  <c:v>23.614999999999998</c:v>
                </c:pt>
                <c:pt idx="15643">
                  <c:v>23.614999999999998</c:v>
                </c:pt>
                <c:pt idx="15644">
                  <c:v>23.617999999999999</c:v>
                </c:pt>
                <c:pt idx="15645">
                  <c:v>23.634</c:v>
                </c:pt>
                <c:pt idx="15646">
                  <c:v>23.686</c:v>
                </c:pt>
                <c:pt idx="15647">
                  <c:v>23.689</c:v>
                </c:pt>
                <c:pt idx="15648">
                  <c:v>23.692</c:v>
                </c:pt>
                <c:pt idx="15649">
                  <c:v>23.696999999999999</c:v>
                </c:pt>
                <c:pt idx="15650">
                  <c:v>23.716999999999999</c:v>
                </c:pt>
                <c:pt idx="15651">
                  <c:v>23.725999999999999</c:v>
                </c:pt>
                <c:pt idx="15652">
                  <c:v>23.731000000000002</c:v>
                </c:pt>
                <c:pt idx="15653">
                  <c:v>23.744</c:v>
                </c:pt>
                <c:pt idx="15654">
                  <c:v>23.747</c:v>
                </c:pt>
                <c:pt idx="15655">
                  <c:v>23.751000000000001</c:v>
                </c:pt>
                <c:pt idx="15656">
                  <c:v>23.765000000000001</c:v>
                </c:pt>
                <c:pt idx="15657">
                  <c:v>23.780999999999999</c:v>
                </c:pt>
                <c:pt idx="15658">
                  <c:v>23.783999999999999</c:v>
                </c:pt>
                <c:pt idx="15659">
                  <c:v>23.812999999999999</c:v>
                </c:pt>
                <c:pt idx="15660">
                  <c:v>23.815000000000001</c:v>
                </c:pt>
                <c:pt idx="15661">
                  <c:v>23.83</c:v>
                </c:pt>
                <c:pt idx="15662">
                  <c:v>23.847999999999999</c:v>
                </c:pt>
                <c:pt idx="15663">
                  <c:v>23.882999999999999</c:v>
                </c:pt>
                <c:pt idx="15664">
                  <c:v>23.9</c:v>
                </c:pt>
                <c:pt idx="15665">
                  <c:v>23.93</c:v>
                </c:pt>
                <c:pt idx="15666">
                  <c:v>23.963000000000001</c:v>
                </c:pt>
                <c:pt idx="15667">
                  <c:v>23.965</c:v>
                </c:pt>
                <c:pt idx="15668">
                  <c:v>23.97</c:v>
                </c:pt>
                <c:pt idx="15669">
                  <c:v>23.986000000000001</c:v>
                </c:pt>
                <c:pt idx="15670">
                  <c:v>23.992999999999999</c:v>
                </c:pt>
                <c:pt idx="15671">
                  <c:v>24.001999999999999</c:v>
                </c:pt>
                <c:pt idx="15672">
                  <c:v>24.018999999999998</c:v>
                </c:pt>
                <c:pt idx="15673">
                  <c:v>24.021000000000001</c:v>
                </c:pt>
                <c:pt idx="15674">
                  <c:v>24.045000000000002</c:v>
                </c:pt>
                <c:pt idx="15675">
                  <c:v>24.05</c:v>
                </c:pt>
                <c:pt idx="15676">
                  <c:v>24.059000000000001</c:v>
                </c:pt>
                <c:pt idx="15677">
                  <c:v>24.064</c:v>
                </c:pt>
                <c:pt idx="15678">
                  <c:v>24.065000000000001</c:v>
                </c:pt>
                <c:pt idx="15679">
                  <c:v>24.082000000000001</c:v>
                </c:pt>
                <c:pt idx="15680">
                  <c:v>24.114999999999998</c:v>
                </c:pt>
                <c:pt idx="15681">
                  <c:v>24.148</c:v>
                </c:pt>
                <c:pt idx="15682">
                  <c:v>24.166</c:v>
                </c:pt>
                <c:pt idx="15683">
                  <c:v>24.178999999999998</c:v>
                </c:pt>
                <c:pt idx="15684">
                  <c:v>24.181000000000001</c:v>
                </c:pt>
                <c:pt idx="15685">
                  <c:v>24.184000000000001</c:v>
                </c:pt>
                <c:pt idx="15686">
                  <c:v>24.213999999999999</c:v>
                </c:pt>
                <c:pt idx="15687">
                  <c:v>24.225000000000001</c:v>
                </c:pt>
                <c:pt idx="15688">
                  <c:v>24.228999999999999</c:v>
                </c:pt>
                <c:pt idx="15689">
                  <c:v>24.24</c:v>
                </c:pt>
                <c:pt idx="15690">
                  <c:v>24.242000000000001</c:v>
                </c:pt>
                <c:pt idx="15691">
                  <c:v>24.259</c:v>
                </c:pt>
                <c:pt idx="15692">
                  <c:v>24.273</c:v>
                </c:pt>
                <c:pt idx="15693">
                  <c:v>24.292999999999999</c:v>
                </c:pt>
                <c:pt idx="15694">
                  <c:v>24.347999999999999</c:v>
                </c:pt>
                <c:pt idx="15695">
                  <c:v>24.402000000000001</c:v>
                </c:pt>
                <c:pt idx="15696">
                  <c:v>24.414000000000001</c:v>
                </c:pt>
                <c:pt idx="15697">
                  <c:v>24.425999999999998</c:v>
                </c:pt>
                <c:pt idx="15698">
                  <c:v>24.437999999999999</c:v>
                </c:pt>
                <c:pt idx="15699">
                  <c:v>24.443000000000001</c:v>
                </c:pt>
                <c:pt idx="15700">
                  <c:v>24.449000000000002</c:v>
                </c:pt>
                <c:pt idx="15701">
                  <c:v>24.449000000000002</c:v>
                </c:pt>
                <c:pt idx="15702">
                  <c:v>24.457000000000001</c:v>
                </c:pt>
                <c:pt idx="15703">
                  <c:v>24.460999999999999</c:v>
                </c:pt>
                <c:pt idx="15704">
                  <c:v>24.5</c:v>
                </c:pt>
                <c:pt idx="15705">
                  <c:v>24.527999999999999</c:v>
                </c:pt>
                <c:pt idx="15706">
                  <c:v>24.533999999999999</c:v>
                </c:pt>
                <c:pt idx="15707">
                  <c:v>24.553000000000001</c:v>
                </c:pt>
                <c:pt idx="15708">
                  <c:v>24.553000000000001</c:v>
                </c:pt>
                <c:pt idx="15709">
                  <c:v>24.584</c:v>
                </c:pt>
                <c:pt idx="15710">
                  <c:v>24.600999999999999</c:v>
                </c:pt>
                <c:pt idx="15711">
                  <c:v>24.611000000000001</c:v>
                </c:pt>
                <c:pt idx="15712">
                  <c:v>24.616</c:v>
                </c:pt>
                <c:pt idx="15713">
                  <c:v>24.617000000000001</c:v>
                </c:pt>
                <c:pt idx="15714">
                  <c:v>24.649000000000001</c:v>
                </c:pt>
                <c:pt idx="15715">
                  <c:v>24.66</c:v>
                </c:pt>
                <c:pt idx="15716">
                  <c:v>24.66</c:v>
                </c:pt>
                <c:pt idx="15717">
                  <c:v>24.702000000000002</c:v>
                </c:pt>
                <c:pt idx="15718">
                  <c:v>24.702000000000002</c:v>
                </c:pt>
                <c:pt idx="15719">
                  <c:v>24.722000000000001</c:v>
                </c:pt>
                <c:pt idx="15720">
                  <c:v>24.722000000000001</c:v>
                </c:pt>
                <c:pt idx="15721">
                  <c:v>24.74</c:v>
                </c:pt>
                <c:pt idx="15722">
                  <c:v>24.745000000000001</c:v>
                </c:pt>
                <c:pt idx="15723">
                  <c:v>24.745000000000001</c:v>
                </c:pt>
                <c:pt idx="15724">
                  <c:v>24.763999999999999</c:v>
                </c:pt>
                <c:pt idx="15725">
                  <c:v>24.779</c:v>
                </c:pt>
                <c:pt idx="15726">
                  <c:v>24.802</c:v>
                </c:pt>
                <c:pt idx="15727">
                  <c:v>24.803000000000001</c:v>
                </c:pt>
                <c:pt idx="15728">
                  <c:v>24.818999999999999</c:v>
                </c:pt>
                <c:pt idx="15729">
                  <c:v>24.87</c:v>
                </c:pt>
                <c:pt idx="15730">
                  <c:v>24.876999999999999</c:v>
                </c:pt>
                <c:pt idx="15731">
                  <c:v>24.896000000000001</c:v>
                </c:pt>
                <c:pt idx="15732">
                  <c:v>24.905999999999999</c:v>
                </c:pt>
                <c:pt idx="15733">
                  <c:v>24.925000000000001</c:v>
                </c:pt>
                <c:pt idx="15734">
                  <c:v>24.939</c:v>
                </c:pt>
                <c:pt idx="15735">
                  <c:v>24.957999999999998</c:v>
                </c:pt>
                <c:pt idx="15736">
                  <c:v>24.972000000000001</c:v>
                </c:pt>
                <c:pt idx="15737">
                  <c:v>24.984000000000002</c:v>
                </c:pt>
                <c:pt idx="15738">
                  <c:v>24.984999999999999</c:v>
                </c:pt>
                <c:pt idx="15739">
                  <c:v>24.99</c:v>
                </c:pt>
                <c:pt idx="15740">
                  <c:v>25.09</c:v>
                </c:pt>
                <c:pt idx="15741">
                  <c:v>25.111999999999998</c:v>
                </c:pt>
                <c:pt idx="15742">
                  <c:v>25.140999999999998</c:v>
                </c:pt>
                <c:pt idx="15743">
                  <c:v>25.204999999999998</c:v>
                </c:pt>
                <c:pt idx="15744">
                  <c:v>25.204999999999998</c:v>
                </c:pt>
                <c:pt idx="15745">
                  <c:v>25.225999999999999</c:v>
                </c:pt>
                <c:pt idx="15746">
                  <c:v>25.242999999999999</c:v>
                </c:pt>
                <c:pt idx="15747">
                  <c:v>25.262</c:v>
                </c:pt>
                <c:pt idx="15748">
                  <c:v>25.263999999999999</c:v>
                </c:pt>
                <c:pt idx="15749">
                  <c:v>25.279</c:v>
                </c:pt>
                <c:pt idx="15750">
                  <c:v>25.297999999999998</c:v>
                </c:pt>
                <c:pt idx="15751">
                  <c:v>25.327000000000002</c:v>
                </c:pt>
                <c:pt idx="15752">
                  <c:v>25.341000000000001</c:v>
                </c:pt>
                <c:pt idx="15753">
                  <c:v>25.347000000000001</c:v>
                </c:pt>
                <c:pt idx="15754">
                  <c:v>25.35</c:v>
                </c:pt>
                <c:pt idx="15755">
                  <c:v>25.361999999999998</c:v>
                </c:pt>
                <c:pt idx="15756">
                  <c:v>25.379000000000001</c:v>
                </c:pt>
                <c:pt idx="15757">
                  <c:v>25.382000000000001</c:v>
                </c:pt>
                <c:pt idx="15758">
                  <c:v>25.428999999999998</c:v>
                </c:pt>
                <c:pt idx="15759">
                  <c:v>25.440999999999999</c:v>
                </c:pt>
                <c:pt idx="15760">
                  <c:v>25.47</c:v>
                </c:pt>
                <c:pt idx="15761">
                  <c:v>25.494</c:v>
                </c:pt>
                <c:pt idx="15762">
                  <c:v>25.498999999999999</c:v>
                </c:pt>
                <c:pt idx="15763">
                  <c:v>25.504999999999999</c:v>
                </c:pt>
                <c:pt idx="15764">
                  <c:v>25.524000000000001</c:v>
                </c:pt>
                <c:pt idx="15765">
                  <c:v>25.548999999999999</c:v>
                </c:pt>
                <c:pt idx="15766">
                  <c:v>25.550999999999998</c:v>
                </c:pt>
                <c:pt idx="15767">
                  <c:v>25.565999999999999</c:v>
                </c:pt>
                <c:pt idx="15768">
                  <c:v>25.587</c:v>
                </c:pt>
                <c:pt idx="15769">
                  <c:v>25.602</c:v>
                </c:pt>
                <c:pt idx="15770">
                  <c:v>25.619</c:v>
                </c:pt>
                <c:pt idx="15771">
                  <c:v>25.626000000000001</c:v>
                </c:pt>
                <c:pt idx="15772">
                  <c:v>25.634</c:v>
                </c:pt>
                <c:pt idx="15773">
                  <c:v>25.634</c:v>
                </c:pt>
                <c:pt idx="15774">
                  <c:v>25.637</c:v>
                </c:pt>
                <c:pt idx="15775">
                  <c:v>25.648</c:v>
                </c:pt>
                <c:pt idx="15776">
                  <c:v>25.66</c:v>
                </c:pt>
                <c:pt idx="15777">
                  <c:v>25.670999999999999</c:v>
                </c:pt>
                <c:pt idx="15778">
                  <c:v>25.689</c:v>
                </c:pt>
                <c:pt idx="15779">
                  <c:v>25.696999999999999</c:v>
                </c:pt>
                <c:pt idx="15780">
                  <c:v>25.707999999999998</c:v>
                </c:pt>
                <c:pt idx="15781">
                  <c:v>25.712</c:v>
                </c:pt>
                <c:pt idx="15782">
                  <c:v>25.722000000000001</c:v>
                </c:pt>
                <c:pt idx="15783">
                  <c:v>25.736999999999998</c:v>
                </c:pt>
                <c:pt idx="15784">
                  <c:v>25.77</c:v>
                </c:pt>
                <c:pt idx="15785">
                  <c:v>25.81</c:v>
                </c:pt>
                <c:pt idx="15786">
                  <c:v>25.823</c:v>
                </c:pt>
                <c:pt idx="15787">
                  <c:v>25.83</c:v>
                </c:pt>
                <c:pt idx="15788">
                  <c:v>25.844999999999999</c:v>
                </c:pt>
                <c:pt idx="15789">
                  <c:v>25.846</c:v>
                </c:pt>
                <c:pt idx="15790">
                  <c:v>25.858000000000001</c:v>
                </c:pt>
                <c:pt idx="15791">
                  <c:v>25.864000000000001</c:v>
                </c:pt>
                <c:pt idx="15792">
                  <c:v>25.873000000000001</c:v>
                </c:pt>
                <c:pt idx="15793">
                  <c:v>25.873999999999999</c:v>
                </c:pt>
                <c:pt idx="15794">
                  <c:v>25.884</c:v>
                </c:pt>
                <c:pt idx="15795">
                  <c:v>25.891999999999999</c:v>
                </c:pt>
                <c:pt idx="15796">
                  <c:v>25.911999999999999</c:v>
                </c:pt>
                <c:pt idx="15797">
                  <c:v>25.914999999999999</c:v>
                </c:pt>
                <c:pt idx="15798">
                  <c:v>25.925000000000001</c:v>
                </c:pt>
                <c:pt idx="15799">
                  <c:v>25.946999999999999</c:v>
                </c:pt>
                <c:pt idx="15800">
                  <c:v>25.98</c:v>
                </c:pt>
                <c:pt idx="15801">
                  <c:v>25.997</c:v>
                </c:pt>
                <c:pt idx="15802">
                  <c:v>26.001000000000001</c:v>
                </c:pt>
                <c:pt idx="15803">
                  <c:v>26.01</c:v>
                </c:pt>
                <c:pt idx="15804">
                  <c:v>26.045999999999999</c:v>
                </c:pt>
                <c:pt idx="15805">
                  <c:v>26.053999999999998</c:v>
                </c:pt>
                <c:pt idx="15806">
                  <c:v>26.073</c:v>
                </c:pt>
                <c:pt idx="15807">
                  <c:v>26.091999999999999</c:v>
                </c:pt>
                <c:pt idx="15808">
                  <c:v>26.094000000000001</c:v>
                </c:pt>
                <c:pt idx="15809">
                  <c:v>26.097000000000001</c:v>
                </c:pt>
                <c:pt idx="15810">
                  <c:v>26.1</c:v>
                </c:pt>
                <c:pt idx="15811">
                  <c:v>26.13</c:v>
                </c:pt>
                <c:pt idx="15812">
                  <c:v>26.132000000000001</c:v>
                </c:pt>
                <c:pt idx="15813">
                  <c:v>26.132999999999999</c:v>
                </c:pt>
                <c:pt idx="15814">
                  <c:v>26.148</c:v>
                </c:pt>
                <c:pt idx="15815">
                  <c:v>26.151</c:v>
                </c:pt>
                <c:pt idx="15816">
                  <c:v>26.154</c:v>
                </c:pt>
                <c:pt idx="15817">
                  <c:v>26.184000000000001</c:v>
                </c:pt>
                <c:pt idx="15818">
                  <c:v>26.187000000000001</c:v>
                </c:pt>
                <c:pt idx="15819">
                  <c:v>26.187000000000001</c:v>
                </c:pt>
                <c:pt idx="15820">
                  <c:v>26.201000000000001</c:v>
                </c:pt>
                <c:pt idx="15821">
                  <c:v>26.209</c:v>
                </c:pt>
                <c:pt idx="15822">
                  <c:v>26.225999999999999</c:v>
                </c:pt>
                <c:pt idx="15823">
                  <c:v>26.251999999999999</c:v>
                </c:pt>
                <c:pt idx="15824">
                  <c:v>26.285</c:v>
                </c:pt>
                <c:pt idx="15825">
                  <c:v>26.306000000000001</c:v>
                </c:pt>
                <c:pt idx="15826">
                  <c:v>26.324000000000002</c:v>
                </c:pt>
                <c:pt idx="15827">
                  <c:v>26.356999999999999</c:v>
                </c:pt>
                <c:pt idx="15828">
                  <c:v>26.372</c:v>
                </c:pt>
                <c:pt idx="15829">
                  <c:v>26.382000000000001</c:v>
                </c:pt>
                <c:pt idx="15830">
                  <c:v>26.396000000000001</c:v>
                </c:pt>
                <c:pt idx="15831">
                  <c:v>26.428999999999998</c:v>
                </c:pt>
                <c:pt idx="15832">
                  <c:v>26.431000000000001</c:v>
                </c:pt>
                <c:pt idx="15833">
                  <c:v>26.478000000000002</c:v>
                </c:pt>
                <c:pt idx="15834">
                  <c:v>26.494</c:v>
                </c:pt>
                <c:pt idx="15835">
                  <c:v>26.5</c:v>
                </c:pt>
                <c:pt idx="15836">
                  <c:v>26.552</c:v>
                </c:pt>
                <c:pt idx="15837">
                  <c:v>26.562000000000001</c:v>
                </c:pt>
                <c:pt idx="15838">
                  <c:v>26.58</c:v>
                </c:pt>
                <c:pt idx="15839">
                  <c:v>26.619</c:v>
                </c:pt>
                <c:pt idx="15840">
                  <c:v>26.631</c:v>
                </c:pt>
                <c:pt idx="15841">
                  <c:v>26.638999999999999</c:v>
                </c:pt>
                <c:pt idx="15842">
                  <c:v>26.646999999999998</c:v>
                </c:pt>
                <c:pt idx="15843">
                  <c:v>26.648</c:v>
                </c:pt>
                <c:pt idx="15844">
                  <c:v>26.648</c:v>
                </c:pt>
                <c:pt idx="15845">
                  <c:v>26.666</c:v>
                </c:pt>
                <c:pt idx="15846">
                  <c:v>26.681999999999999</c:v>
                </c:pt>
                <c:pt idx="15847">
                  <c:v>26.704999999999998</c:v>
                </c:pt>
                <c:pt idx="15848">
                  <c:v>26.716999999999999</c:v>
                </c:pt>
                <c:pt idx="15849">
                  <c:v>26.716999999999999</c:v>
                </c:pt>
                <c:pt idx="15850">
                  <c:v>26.719000000000001</c:v>
                </c:pt>
                <c:pt idx="15851">
                  <c:v>26.72</c:v>
                </c:pt>
                <c:pt idx="15852">
                  <c:v>26.763000000000002</c:v>
                </c:pt>
                <c:pt idx="15853">
                  <c:v>26.798999999999999</c:v>
                </c:pt>
                <c:pt idx="15854">
                  <c:v>26.8</c:v>
                </c:pt>
                <c:pt idx="15855">
                  <c:v>26.803999999999998</c:v>
                </c:pt>
                <c:pt idx="15856">
                  <c:v>26.806000000000001</c:v>
                </c:pt>
                <c:pt idx="15857">
                  <c:v>26.826000000000001</c:v>
                </c:pt>
                <c:pt idx="15858">
                  <c:v>26.841000000000001</c:v>
                </c:pt>
                <c:pt idx="15859">
                  <c:v>26.846</c:v>
                </c:pt>
                <c:pt idx="15860">
                  <c:v>26.849</c:v>
                </c:pt>
                <c:pt idx="15861">
                  <c:v>26.890999999999998</c:v>
                </c:pt>
                <c:pt idx="15862">
                  <c:v>26.902000000000001</c:v>
                </c:pt>
                <c:pt idx="15863">
                  <c:v>26.908999999999999</c:v>
                </c:pt>
                <c:pt idx="15864">
                  <c:v>26.939</c:v>
                </c:pt>
                <c:pt idx="15865">
                  <c:v>26.943000000000001</c:v>
                </c:pt>
                <c:pt idx="15866">
                  <c:v>26.96</c:v>
                </c:pt>
                <c:pt idx="15867">
                  <c:v>26.977</c:v>
                </c:pt>
                <c:pt idx="15868">
                  <c:v>26.98</c:v>
                </c:pt>
                <c:pt idx="15869">
                  <c:v>26.984000000000002</c:v>
                </c:pt>
                <c:pt idx="15870">
                  <c:v>26.994</c:v>
                </c:pt>
                <c:pt idx="15871">
                  <c:v>27.064</c:v>
                </c:pt>
                <c:pt idx="15872">
                  <c:v>27.064</c:v>
                </c:pt>
                <c:pt idx="15873">
                  <c:v>27.07</c:v>
                </c:pt>
                <c:pt idx="15874">
                  <c:v>27.08</c:v>
                </c:pt>
                <c:pt idx="15875">
                  <c:v>27.093</c:v>
                </c:pt>
                <c:pt idx="15876">
                  <c:v>27.109000000000002</c:v>
                </c:pt>
                <c:pt idx="15877">
                  <c:v>27.138999999999999</c:v>
                </c:pt>
                <c:pt idx="15878">
                  <c:v>27.169</c:v>
                </c:pt>
                <c:pt idx="15879">
                  <c:v>27.184999999999999</c:v>
                </c:pt>
                <c:pt idx="15880">
                  <c:v>27.187000000000001</c:v>
                </c:pt>
                <c:pt idx="15881">
                  <c:v>27.212</c:v>
                </c:pt>
                <c:pt idx="15882">
                  <c:v>27.218</c:v>
                </c:pt>
                <c:pt idx="15883">
                  <c:v>27.239000000000001</c:v>
                </c:pt>
                <c:pt idx="15884">
                  <c:v>27.271999999999998</c:v>
                </c:pt>
                <c:pt idx="15885">
                  <c:v>27.273</c:v>
                </c:pt>
                <c:pt idx="15886">
                  <c:v>27.283999999999999</c:v>
                </c:pt>
                <c:pt idx="15887">
                  <c:v>27.294</c:v>
                </c:pt>
                <c:pt idx="15888">
                  <c:v>27.300999999999998</c:v>
                </c:pt>
                <c:pt idx="15889">
                  <c:v>27.324999999999999</c:v>
                </c:pt>
                <c:pt idx="15890">
                  <c:v>27.334</c:v>
                </c:pt>
                <c:pt idx="15891">
                  <c:v>27.343</c:v>
                </c:pt>
                <c:pt idx="15892">
                  <c:v>27.343</c:v>
                </c:pt>
                <c:pt idx="15893">
                  <c:v>27.395</c:v>
                </c:pt>
                <c:pt idx="15894">
                  <c:v>27.463999999999999</c:v>
                </c:pt>
                <c:pt idx="15895">
                  <c:v>27.466000000000001</c:v>
                </c:pt>
                <c:pt idx="15896">
                  <c:v>27.497</c:v>
                </c:pt>
                <c:pt idx="15897">
                  <c:v>27.503</c:v>
                </c:pt>
                <c:pt idx="15898">
                  <c:v>27.533000000000001</c:v>
                </c:pt>
                <c:pt idx="15899">
                  <c:v>27.535</c:v>
                </c:pt>
                <c:pt idx="15900">
                  <c:v>27.587</c:v>
                </c:pt>
                <c:pt idx="15901">
                  <c:v>27.596</c:v>
                </c:pt>
                <c:pt idx="15902">
                  <c:v>27.605</c:v>
                </c:pt>
                <c:pt idx="15903">
                  <c:v>27.614999999999998</c:v>
                </c:pt>
                <c:pt idx="15904">
                  <c:v>27.62</c:v>
                </c:pt>
                <c:pt idx="15905">
                  <c:v>27.675999999999998</c:v>
                </c:pt>
                <c:pt idx="15906">
                  <c:v>27.684000000000001</c:v>
                </c:pt>
                <c:pt idx="15907">
                  <c:v>27.693000000000001</c:v>
                </c:pt>
                <c:pt idx="15908">
                  <c:v>27.71</c:v>
                </c:pt>
                <c:pt idx="15909">
                  <c:v>27.744</c:v>
                </c:pt>
                <c:pt idx="15910">
                  <c:v>27.744</c:v>
                </c:pt>
                <c:pt idx="15911">
                  <c:v>27.756</c:v>
                </c:pt>
                <c:pt idx="15912">
                  <c:v>27.762</c:v>
                </c:pt>
                <c:pt idx="15913">
                  <c:v>27.763000000000002</c:v>
                </c:pt>
                <c:pt idx="15914">
                  <c:v>27.792999999999999</c:v>
                </c:pt>
                <c:pt idx="15915">
                  <c:v>27.814</c:v>
                </c:pt>
                <c:pt idx="15916">
                  <c:v>27.815000000000001</c:v>
                </c:pt>
                <c:pt idx="15917">
                  <c:v>27.831</c:v>
                </c:pt>
                <c:pt idx="15918">
                  <c:v>27.832000000000001</c:v>
                </c:pt>
                <c:pt idx="15919">
                  <c:v>27.85</c:v>
                </c:pt>
                <c:pt idx="15920">
                  <c:v>27.867000000000001</c:v>
                </c:pt>
                <c:pt idx="15921">
                  <c:v>27.869</c:v>
                </c:pt>
                <c:pt idx="15922">
                  <c:v>27.88</c:v>
                </c:pt>
                <c:pt idx="15923">
                  <c:v>27.885000000000002</c:v>
                </c:pt>
                <c:pt idx="15924">
                  <c:v>27.902999999999999</c:v>
                </c:pt>
                <c:pt idx="15925">
                  <c:v>27.931999999999999</c:v>
                </c:pt>
                <c:pt idx="15926">
                  <c:v>27.946000000000002</c:v>
                </c:pt>
                <c:pt idx="15927">
                  <c:v>27.95</c:v>
                </c:pt>
                <c:pt idx="15928">
                  <c:v>27.952999999999999</c:v>
                </c:pt>
                <c:pt idx="15929">
                  <c:v>27.966000000000001</c:v>
                </c:pt>
                <c:pt idx="15930">
                  <c:v>27.968</c:v>
                </c:pt>
                <c:pt idx="15931">
                  <c:v>27.972000000000001</c:v>
                </c:pt>
                <c:pt idx="15932">
                  <c:v>28.010999999999999</c:v>
                </c:pt>
                <c:pt idx="15933">
                  <c:v>28.033999999999999</c:v>
                </c:pt>
                <c:pt idx="15934">
                  <c:v>28.039000000000001</c:v>
                </c:pt>
                <c:pt idx="15935">
                  <c:v>28.064</c:v>
                </c:pt>
                <c:pt idx="15936">
                  <c:v>28.068000000000001</c:v>
                </c:pt>
                <c:pt idx="15937">
                  <c:v>28.173999999999999</c:v>
                </c:pt>
                <c:pt idx="15938">
                  <c:v>28.201000000000001</c:v>
                </c:pt>
                <c:pt idx="15939">
                  <c:v>28.227</c:v>
                </c:pt>
                <c:pt idx="15940">
                  <c:v>28.242999999999999</c:v>
                </c:pt>
                <c:pt idx="15941">
                  <c:v>28.315999999999999</c:v>
                </c:pt>
                <c:pt idx="15942">
                  <c:v>28.343</c:v>
                </c:pt>
                <c:pt idx="15943">
                  <c:v>28.353999999999999</c:v>
                </c:pt>
                <c:pt idx="15944">
                  <c:v>28.361000000000001</c:v>
                </c:pt>
                <c:pt idx="15945">
                  <c:v>28.366</c:v>
                </c:pt>
                <c:pt idx="15946">
                  <c:v>28.370999999999999</c:v>
                </c:pt>
                <c:pt idx="15947">
                  <c:v>28.382000000000001</c:v>
                </c:pt>
                <c:pt idx="15948">
                  <c:v>28.384</c:v>
                </c:pt>
                <c:pt idx="15949">
                  <c:v>28.393000000000001</c:v>
                </c:pt>
                <c:pt idx="15950">
                  <c:v>28.445</c:v>
                </c:pt>
                <c:pt idx="15951">
                  <c:v>28.536999999999999</c:v>
                </c:pt>
                <c:pt idx="15952">
                  <c:v>28.548999999999999</c:v>
                </c:pt>
                <c:pt idx="15953">
                  <c:v>28.553999999999998</c:v>
                </c:pt>
                <c:pt idx="15954">
                  <c:v>28.661000000000001</c:v>
                </c:pt>
                <c:pt idx="15955">
                  <c:v>28.661999999999999</c:v>
                </c:pt>
                <c:pt idx="15956">
                  <c:v>28.728999999999999</c:v>
                </c:pt>
                <c:pt idx="15957">
                  <c:v>28.733000000000001</c:v>
                </c:pt>
                <c:pt idx="15958">
                  <c:v>28.751999999999999</c:v>
                </c:pt>
                <c:pt idx="15959">
                  <c:v>28.766999999999999</c:v>
                </c:pt>
                <c:pt idx="15960">
                  <c:v>28.805</c:v>
                </c:pt>
                <c:pt idx="15961">
                  <c:v>28.806000000000001</c:v>
                </c:pt>
                <c:pt idx="15962">
                  <c:v>28.821000000000002</c:v>
                </c:pt>
                <c:pt idx="15963">
                  <c:v>28.843</c:v>
                </c:pt>
                <c:pt idx="15964">
                  <c:v>28.861000000000001</c:v>
                </c:pt>
                <c:pt idx="15965">
                  <c:v>28.893000000000001</c:v>
                </c:pt>
                <c:pt idx="15966">
                  <c:v>28.908999999999999</c:v>
                </c:pt>
                <c:pt idx="15967">
                  <c:v>28.911000000000001</c:v>
                </c:pt>
                <c:pt idx="15968">
                  <c:v>28.911000000000001</c:v>
                </c:pt>
                <c:pt idx="15969">
                  <c:v>28.911000000000001</c:v>
                </c:pt>
                <c:pt idx="15970">
                  <c:v>28.917999999999999</c:v>
                </c:pt>
                <c:pt idx="15971">
                  <c:v>28.928999999999998</c:v>
                </c:pt>
                <c:pt idx="15972">
                  <c:v>28.948</c:v>
                </c:pt>
                <c:pt idx="15973">
                  <c:v>28.965</c:v>
                </c:pt>
                <c:pt idx="15974">
                  <c:v>28.984999999999999</c:v>
                </c:pt>
                <c:pt idx="15975">
                  <c:v>29.013000000000002</c:v>
                </c:pt>
                <c:pt idx="15976">
                  <c:v>29.044</c:v>
                </c:pt>
                <c:pt idx="15977">
                  <c:v>29.081</c:v>
                </c:pt>
                <c:pt idx="15978">
                  <c:v>29.094000000000001</c:v>
                </c:pt>
                <c:pt idx="15979">
                  <c:v>29.094999999999999</c:v>
                </c:pt>
                <c:pt idx="15980">
                  <c:v>29.125</c:v>
                </c:pt>
                <c:pt idx="15981">
                  <c:v>29.146999999999998</c:v>
                </c:pt>
                <c:pt idx="15982">
                  <c:v>29.196000000000002</c:v>
                </c:pt>
                <c:pt idx="15983">
                  <c:v>29.204000000000001</c:v>
                </c:pt>
                <c:pt idx="15984">
                  <c:v>29.216000000000001</c:v>
                </c:pt>
                <c:pt idx="15985">
                  <c:v>29.241</c:v>
                </c:pt>
                <c:pt idx="15986">
                  <c:v>29.271999999999998</c:v>
                </c:pt>
                <c:pt idx="15987">
                  <c:v>29.279</c:v>
                </c:pt>
                <c:pt idx="15988">
                  <c:v>29.292999999999999</c:v>
                </c:pt>
                <c:pt idx="15989">
                  <c:v>29.302</c:v>
                </c:pt>
                <c:pt idx="15990">
                  <c:v>29.312999999999999</c:v>
                </c:pt>
                <c:pt idx="15991">
                  <c:v>29.318999999999999</c:v>
                </c:pt>
                <c:pt idx="15992">
                  <c:v>29.39</c:v>
                </c:pt>
                <c:pt idx="15993">
                  <c:v>29.391999999999999</c:v>
                </c:pt>
                <c:pt idx="15994">
                  <c:v>29.425000000000001</c:v>
                </c:pt>
                <c:pt idx="15995">
                  <c:v>29.425999999999998</c:v>
                </c:pt>
                <c:pt idx="15996">
                  <c:v>29.462</c:v>
                </c:pt>
                <c:pt idx="15997">
                  <c:v>29.504999999999999</c:v>
                </c:pt>
                <c:pt idx="15998">
                  <c:v>29.506</c:v>
                </c:pt>
                <c:pt idx="15999">
                  <c:v>29.555</c:v>
                </c:pt>
                <c:pt idx="16000">
                  <c:v>29.573</c:v>
                </c:pt>
                <c:pt idx="16001">
                  <c:v>29.611999999999998</c:v>
                </c:pt>
                <c:pt idx="16002">
                  <c:v>29.715</c:v>
                </c:pt>
                <c:pt idx="16003">
                  <c:v>29.716999999999999</c:v>
                </c:pt>
                <c:pt idx="16004">
                  <c:v>29.734999999999999</c:v>
                </c:pt>
                <c:pt idx="16005">
                  <c:v>29.748000000000001</c:v>
                </c:pt>
                <c:pt idx="16006">
                  <c:v>29.782</c:v>
                </c:pt>
                <c:pt idx="16007">
                  <c:v>29.797000000000001</c:v>
                </c:pt>
                <c:pt idx="16008">
                  <c:v>29.803999999999998</c:v>
                </c:pt>
                <c:pt idx="16009">
                  <c:v>29.808</c:v>
                </c:pt>
                <c:pt idx="16010">
                  <c:v>29.823</c:v>
                </c:pt>
                <c:pt idx="16011">
                  <c:v>29.837</c:v>
                </c:pt>
                <c:pt idx="16012">
                  <c:v>29.838000000000001</c:v>
                </c:pt>
                <c:pt idx="16013">
                  <c:v>29.879000000000001</c:v>
                </c:pt>
                <c:pt idx="16014">
                  <c:v>29.88</c:v>
                </c:pt>
                <c:pt idx="16015">
                  <c:v>29.923999999999999</c:v>
                </c:pt>
                <c:pt idx="16016">
                  <c:v>29.928000000000001</c:v>
                </c:pt>
                <c:pt idx="16017">
                  <c:v>29.939</c:v>
                </c:pt>
                <c:pt idx="16018">
                  <c:v>29.998999999999999</c:v>
                </c:pt>
                <c:pt idx="16019">
                  <c:v>30.004000000000001</c:v>
                </c:pt>
                <c:pt idx="16020">
                  <c:v>30.055</c:v>
                </c:pt>
                <c:pt idx="16021">
                  <c:v>30.109000000000002</c:v>
                </c:pt>
                <c:pt idx="16022">
                  <c:v>30.126000000000001</c:v>
                </c:pt>
                <c:pt idx="16023">
                  <c:v>30.131</c:v>
                </c:pt>
                <c:pt idx="16024">
                  <c:v>30.187000000000001</c:v>
                </c:pt>
                <c:pt idx="16025">
                  <c:v>30.201000000000001</c:v>
                </c:pt>
                <c:pt idx="16026">
                  <c:v>30.251999999999999</c:v>
                </c:pt>
                <c:pt idx="16027">
                  <c:v>30.263000000000002</c:v>
                </c:pt>
                <c:pt idx="16028">
                  <c:v>30.27</c:v>
                </c:pt>
                <c:pt idx="16029">
                  <c:v>30.303999999999998</c:v>
                </c:pt>
                <c:pt idx="16030">
                  <c:v>30.309000000000001</c:v>
                </c:pt>
                <c:pt idx="16031">
                  <c:v>30.321000000000002</c:v>
                </c:pt>
                <c:pt idx="16032">
                  <c:v>30.321000000000002</c:v>
                </c:pt>
                <c:pt idx="16033">
                  <c:v>30.337</c:v>
                </c:pt>
                <c:pt idx="16034">
                  <c:v>30.34</c:v>
                </c:pt>
                <c:pt idx="16035">
                  <c:v>30.343</c:v>
                </c:pt>
                <c:pt idx="16036">
                  <c:v>30.433</c:v>
                </c:pt>
                <c:pt idx="16037">
                  <c:v>30.451000000000001</c:v>
                </c:pt>
                <c:pt idx="16038">
                  <c:v>30.469000000000001</c:v>
                </c:pt>
                <c:pt idx="16039">
                  <c:v>30.486999999999998</c:v>
                </c:pt>
                <c:pt idx="16040">
                  <c:v>30.488</c:v>
                </c:pt>
                <c:pt idx="16041">
                  <c:v>30.504000000000001</c:v>
                </c:pt>
                <c:pt idx="16042">
                  <c:v>30.524999999999999</c:v>
                </c:pt>
                <c:pt idx="16043">
                  <c:v>30.571000000000002</c:v>
                </c:pt>
                <c:pt idx="16044">
                  <c:v>30.573</c:v>
                </c:pt>
                <c:pt idx="16045">
                  <c:v>30.597999999999999</c:v>
                </c:pt>
                <c:pt idx="16046">
                  <c:v>30.648</c:v>
                </c:pt>
                <c:pt idx="16047">
                  <c:v>30.667999999999999</c:v>
                </c:pt>
                <c:pt idx="16048">
                  <c:v>30.699000000000002</c:v>
                </c:pt>
                <c:pt idx="16049">
                  <c:v>30.707000000000001</c:v>
                </c:pt>
                <c:pt idx="16050">
                  <c:v>30.725000000000001</c:v>
                </c:pt>
                <c:pt idx="16051">
                  <c:v>30.733000000000001</c:v>
                </c:pt>
                <c:pt idx="16052">
                  <c:v>30.734000000000002</c:v>
                </c:pt>
                <c:pt idx="16053">
                  <c:v>30.736000000000001</c:v>
                </c:pt>
                <c:pt idx="16054">
                  <c:v>30.741</c:v>
                </c:pt>
                <c:pt idx="16055">
                  <c:v>30.759</c:v>
                </c:pt>
                <c:pt idx="16056">
                  <c:v>30.76</c:v>
                </c:pt>
                <c:pt idx="16057">
                  <c:v>30.79</c:v>
                </c:pt>
                <c:pt idx="16058">
                  <c:v>30.815999999999999</c:v>
                </c:pt>
                <c:pt idx="16059">
                  <c:v>30.85</c:v>
                </c:pt>
                <c:pt idx="16060">
                  <c:v>30.856000000000002</c:v>
                </c:pt>
                <c:pt idx="16061">
                  <c:v>30.861999999999998</c:v>
                </c:pt>
                <c:pt idx="16062">
                  <c:v>30.872</c:v>
                </c:pt>
                <c:pt idx="16063">
                  <c:v>30.873000000000001</c:v>
                </c:pt>
                <c:pt idx="16064">
                  <c:v>30.904</c:v>
                </c:pt>
                <c:pt idx="16065">
                  <c:v>30.960999999999999</c:v>
                </c:pt>
                <c:pt idx="16066">
                  <c:v>30.975999999999999</c:v>
                </c:pt>
                <c:pt idx="16067">
                  <c:v>30.978000000000002</c:v>
                </c:pt>
                <c:pt idx="16068">
                  <c:v>30.978999999999999</c:v>
                </c:pt>
                <c:pt idx="16069">
                  <c:v>30.98</c:v>
                </c:pt>
                <c:pt idx="16070">
                  <c:v>30.995000000000001</c:v>
                </c:pt>
                <c:pt idx="16071">
                  <c:v>30.995000000000001</c:v>
                </c:pt>
                <c:pt idx="16072">
                  <c:v>31.056999999999999</c:v>
                </c:pt>
                <c:pt idx="16073">
                  <c:v>31.068000000000001</c:v>
                </c:pt>
                <c:pt idx="16074">
                  <c:v>31.085000000000001</c:v>
                </c:pt>
                <c:pt idx="16075">
                  <c:v>31.085999999999999</c:v>
                </c:pt>
                <c:pt idx="16076">
                  <c:v>31.097999999999999</c:v>
                </c:pt>
                <c:pt idx="16077">
                  <c:v>31.146000000000001</c:v>
                </c:pt>
                <c:pt idx="16078">
                  <c:v>31.178999999999998</c:v>
                </c:pt>
                <c:pt idx="16079">
                  <c:v>31.193999999999999</c:v>
                </c:pt>
                <c:pt idx="16080">
                  <c:v>31.2</c:v>
                </c:pt>
                <c:pt idx="16081">
                  <c:v>31.207999999999998</c:v>
                </c:pt>
                <c:pt idx="16082">
                  <c:v>31.242999999999999</c:v>
                </c:pt>
                <c:pt idx="16083">
                  <c:v>31.283999999999999</c:v>
                </c:pt>
                <c:pt idx="16084">
                  <c:v>31.292999999999999</c:v>
                </c:pt>
                <c:pt idx="16085">
                  <c:v>31.396000000000001</c:v>
                </c:pt>
                <c:pt idx="16086">
                  <c:v>31.398</c:v>
                </c:pt>
                <c:pt idx="16087">
                  <c:v>31.4</c:v>
                </c:pt>
                <c:pt idx="16088">
                  <c:v>31.469000000000001</c:v>
                </c:pt>
                <c:pt idx="16089">
                  <c:v>31.486999999999998</c:v>
                </c:pt>
                <c:pt idx="16090">
                  <c:v>31.491</c:v>
                </c:pt>
                <c:pt idx="16091">
                  <c:v>31.504999999999999</c:v>
                </c:pt>
                <c:pt idx="16092">
                  <c:v>31.518999999999998</c:v>
                </c:pt>
                <c:pt idx="16093">
                  <c:v>31.556999999999999</c:v>
                </c:pt>
                <c:pt idx="16094">
                  <c:v>31.582000000000001</c:v>
                </c:pt>
                <c:pt idx="16095">
                  <c:v>31.626000000000001</c:v>
                </c:pt>
                <c:pt idx="16096">
                  <c:v>31.698</c:v>
                </c:pt>
                <c:pt idx="16097">
                  <c:v>31.744</c:v>
                </c:pt>
                <c:pt idx="16098">
                  <c:v>31.835999999999999</c:v>
                </c:pt>
                <c:pt idx="16099">
                  <c:v>31.853999999999999</c:v>
                </c:pt>
                <c:pt idx="16100">
                  <c:v>31.855</c:v>
                </c:pt>
                <c:pt idx="16101">
                  <c:v>31.856999999999999</c:v>
                </c:pt>
                <c:pt idx="16102">
                  <c:v>31.873999999999999</c:v>
                </c:pt>
                <c:pt idx="16103">
                  <c:v>31.881</c:v>
                </c:pt>
                <c:pt idx="16104">
                  <c:v>31.901</c:v>
                </c:pt>
                <c:pt idx="16105">
                  <c:v>31.925999999999998</c:v>
                </c:pt>
                <c:pt idx="16106">
                  <c:v>31.933</c:v>
                </c:pt>
                <c:pt idx="16107">
                  <c:v>31.946000000000002</c:v>
                </c:pt>
                <c:pt idx="16108">
                  <c:v>31.965</c:v>
                </c:pt>
                <c:pt idx="16109">
                  <c:v>31.983000000000001</c:v>
                </c:pt>
                <c:pt idx="16110">
                  <c:v>32.008000000000003</c:v>
                </c:pt>
                <c:pt idx="16111">
                  <c:v>32.040999999999997</c:v>
                </c:pt>
                <c:pt idx="16112">
                  <c:v>32.075000000000003</c:v>
                </c:pt>
                <c:pt idx="16113">
                  <c:v>32.085000000000001</c:v>
                </c:pt>
                <c:pt idx="16114">
                  <c:v>32.093000000000004</c:v>
                </c:pt>
                <c:pt idx="16115">
                  <c:v>32.093000000000004</c:v>
                </c:pt>
                <c:pt idx="16116">
                  <c:v>32.094999999999999</c:v>
                </c:pt>
                <c:pt idx="16117">
                  <c:v>32.149000000000001</c:v>
                </c:pt>
                <c:pt idx="16118">
                  <c:v>32.15</c:v>
                </c:pt>
                <c:pt idx="16119">
                  <c:v>32.151000000000003</c:v>
                </c:pt>
                <c:pt idx="16120">
                  <c:v>32.235999999999997</c:v>
                </c:pt>
                <c:pt idx="16121">
                  <c:v>32.24</c:v>
                </c:pt>
                <c:pt idx="16122">
                  <c:v>32.259</c:v>
                </c:pt>
                <c:pt idx="16123">
                  <c:v>32.289000000000001</c:v>
                </c:pt>
                <c:pt idx="16124">
                  <c:v>32.295000000000002</c:v>
                </c:pt>
                <c:pt idx="16125">
                  <c:v>32.320999999999998</c:v>
                </c:pt>
                <c:pt idx="16126">
                  <c:v>32.332999999999998</c:v>
                </c:pt>
                <c:pt idx="16127">
                  <c:v>32.332999999999998</c:v>
                </c:pt>
                <c:pt idx="16128">
                  <c:v>32.350999999999999</c:v>
                </c:pt>
                <c:pt idx="16129">
                  <c:v>32.353000000000002</c:v>
                </c:pt>
                <c:pt idx="16130">
                  <c:v>32.389000000000003</c:v>
                </c:pt>
                <c:pt idx="16131">
                  <c:v>32.408000000000001</c:v>
                </c:pt>
                <c:pt idx="16132">
                  <c:v>32.427</c:v>
                </c:pt>
                <c:pt idx="16133">
                  <c:v>32.445999999999998</c:v>
                </c:pt>
                <c:pt idx="16134">
                  <c:v>32.460999999999999</c:v>
                </c:pt>
                <c:pt idx="16135">
                  <c:v>32.463999999999999</c:v>
                </c:pt>
                <c:pt idx="16136">
                  <c:v>32.499000000000002</c:v>
                </c:pt>
                <c:pt idx="16137">
                  <c:v>32.499000000000002</c:v>
                </c:pt>
                <c:pt idx="16138">
                  <c:v>32.5</c:v>
                </c:pt>
                <c:pt idx="16139">
                  <c:v>32.573</c:v>
                </c:pt>
                <c:pt idx="16140">
                  <c:v>32.573</c:v>
                </c:pt>
                <c:pt idx="16141">
                  <c:v>32.631999999999998</c:v>
                </c:pt>
                <c:pt idx="16142">
                  <c:v>32.664999999999999</c:v>
                </c:pt>
                <c:pt idx="16143">
                  <c:v>32.686999999999998</c:v>
                </c:pt>
                <c:pt idx="16144">
                  <c:v>32.706000000000003</c:v>
                </c:pt>
                <c:pt idx="16145">
                  <c:v>32.718000000000004</c:v>
                </c:pt>
                <c:pt idx="16146">
                  <c:v>32.779000000000003</c:v>
                </c:pt>
                <c:pt idx="16147">
                  <c:v>32.795999999999999</c:v>
                </c:pt>
                <c:pt idx="16148">
                  <c:v>32.799999999999997</c:v>
                </c:pt>
                <c:pt idx="16149">
                  <c:v>32.804000000000002</c:v>
                </c:pt>
                <c:pt idx="16150">
                  <c:v>32.850999999999999</c:v>
                </c:pt>
                <c:pt idx="16151">
                  <c:v>32.883000000000003</c:v>
                </c:pt>
                <c:pt idx="16152">
                  <c:v>32.906999999999996</c:v>
                </c:pt>
                <c:pt idx="16153">
                  <c:v>33.036000000000001</c:v>
                </c:pt>
                <c:pt idx="16154">
                  <c:v>33.055999999999997</c:v>
                </c:pt>
                <c:pt idx="16155">
                  <c:v>33.06</c:v>
                </c:pt>
                <c:pt idx="16156">
                  <c:v>33.08</c:v>
                </c:pt>
                <c:pt idx="16157">
                  <c:v>33.094000000000001</c:v>
                </c:pt>
                <c:pt idx="16158">
                  <c:v>33.097000000000001</c:v>
                </c:pt>
                <c:pt idx="16159">
                  <c:v>33.113</c:v>
                </c:pt>
                <c:pt idx="16160">
                  <c:v>33.113</c:v>
                </c:pt>
                <c:pt idx="16161">
                  <c:v>33.113</c:v>
                </c:pt>
                <c:pt idx="16162">
                  <c:v>33.122999999999998</c:v>
                </c:pt>
                <c:pt idx="16163">
                  <c:v>33.130000000000003</c:v>
                </c:pt>
                <c:pt idx="16164">
                  <c:v>33.149000000000001</c:v>
                </c:pt>
                <c:pt idx="16165">
                  <c:v>33.164000000000001</c:v>
                </c:pt>
                <c:pt idx="16166">
                  <c:v>33.189</c:v>
                </c:pt>
                <c:pt idx="16167">
                  <c:v>33.209000000000003</c:v>
                </c:pt>
                <c:pt idx="16168">
                  <c:v>33.238999999999997</c:v>
                </c:pt>
                <c:pt idx="16169">
                  <c:v>33.253</c:v>
                </c:pt>
                <c:pt idx="16170">
                  <c:v>33.253999999999998</c:v>
                </c:pt>
                <c:pt idx="16171">
                  <c:v>33.253999999999998</c:v>
                </c:pt>
                <c:pt idx="16172">
                  <c:v>33.256999999999998</c:v>
                </c:pt>
                <c:pt idx="16173">
                  <c:v>33.261000000000003</c:v>
                </c:pt>
                <c:pt idx="16174">
                  <c:v>33.264000000000003</c:v>
                </c:pt>
                <c:pt idx="16175">
                  <c:v>33.271000000000001</c:v>
                </c:pt>
                <c:pt idx="16176">
                  <c:v>33.296999999999997</c:v>
                </c:pt>
                <c:pt idx="16177">
                  <c:v>33.332000000000001</c:v>
                </c:pt>
                <c:pt idx="16178">
                  <c:v>33.335000000000001</c:v>
                </c:pt>
                <c:pt idx="16179">
                  <c:v>33.354999999999997</c:v>
                </c:pt>
                <c:pt idx="16180">
                  <c:v>33.354999999999997</c:v>
                </c:pt>
                <c:pt idx="16181">
                  <c:v>33.39</c:v>
                </c:pt>
                <c:pt idx="16182">
                  <c:v>33.408999999999999</c:v>
                </c:pt>
                <c:pt idx="16183">
                  <c:v>33.418999999999997</c:v>
                </c:pt>
                <c:pt idx="16184">
                  <c:v>33.420999999999999</c:v>
                </c:pt>
                <c:pt idx="16185">
                  <c:v>33.427999999999997</c:v>
                </c:pt>
                <c:pt idx="16186">
                  <c:v>33.430999999999997</c:v>
                </c:pt>
                <c:pt idx="16187">
                  <c:v>33.438000000000002</c:v>
                </c:pt>
                <c:pt idx="16188">
                  <c:v>33.466999999999999</c:v>
                </c:pt>
                <c:pt idx="16189">
                  <c:v>33.493000000000002</c:v>
                </c:pt>
                <c:pt idx="16190">
                  <c:v>33.545000000000002</c:v>
                </c:pt>
                <c:pt idx="16191">
                  <c:v>33.572000000000003</c:v>
                </c:pt>
                <c:pt idx="16192">
                  <c:v>33.582000000000001</c:v>
                </c:pt>
                <c:pt idx="16193">
                  <c:v>33.616</c:v>
                </c:pt>
                <c:pt idx="16194">
                  <c:v>33.637</c:v>
                </c:pt>
                <c:pt idx="16195">
                  <c:v>33.651000000000003</c:v>
                </c:pt>
                <c:pt idx="16196">
                  <c:v>33.707999999999998</c:v>
                </c:pt>
                <c:pt idx="16197">
                  <c:v>33.713999999999999</c:v>
                </c:pt>
                <c:pt idx="16198">
                  <c:v>33.728000000000002</c:v>
                </c:pt>
                <c:pt idx="16199">
                  <c:v>33.74</c:v>
                </c:pt>
                <c:pt idx="16200">
                  <c:v>33.747</c:v>
                </c:pt>
                <c:pt idx="16201">
                  <c:v>33.756999999999998</c:v>
                </c:pt>
                <c:pt idx="16202">
                  <c:v>33.801000000000002</c:v>
                </c:pt>
                <c:pt idx="16203">
                  <c:v>33.802999999999997</c:v>
                </c:pt>
                <c:pt idx="16204">
                  <c:v>33.814</c:v>
                </c:pt>
                <c:pt idx="16205">
                  <c:v>33.82</c:v>
                </c:pt>
                <c:pt idx="16206">
                  <c:v>33.820999999999998</c:v>
                </c:pt>
                <c:pt idx="16207">
                  <c:v>33.845999999999997</c:v>
                </c:pt>
                <c:pt idx="16208">
                  <c:v>33.857999999999997</c:v>
                </c:pt>
                <c:pt idx="16209">
                  <c:v>33.939</c:v>
                </c:pt>
                <c:pt idx="16210">
                  <c:v>33.970999999999997</c:v>
                </c:pt>
                <c:pt idx="16211">
                  <c:v>33.991999999999997</c:v>
                </c:pt>
                <c:pt idx="16212">
                  <c:v>34.006999999999998</c:v>
                </c:pt>
                <c:pt idx="16213">
                  <c:v>34.066000000000003</c:v>
                </c:pt>
                <c:pt idx="16214">
                  <c:v>34.073</c:v>
                </c:pt>
                <c:pt idx="16215">
                  <c:v>34.091999999999999</c:v>
                </c:pt>
                <c:pt idx="16216">
                  <c:v>34.119999999999997</c:v>
                </c:pt>
                <c:pt idx="16217">
                  <c:v>34.128</c:v>
                </c:pt>
                <c:pt idx="16218">
                  <c:v>34.139000000000003</c:v>
                </c:pt>
                <c:pt idx="16219">
                  <c:v>34.140999999999998</c:v>
                </c:pt>
                <c:pt idx="16220">
                  <c:v>34.200000000000003</c:v>
                </c:pt>
                <c:pt idx="16221">
                  <c:v>34.206000000000003</c:v>
                </c:pt>
                <c:pt idx="16222">
                  <c:v>34.234000000000002</c:v>
                </c:pt>
                <c:pt idx="16223">
                  <c:v>34.252000000000002</c:v>
                </c:pt>
                <c:pt idx="16224">
                  <c:v>34.314999999999998</c:v>
                </c:pt>
                <c:pt idx="16225">
                  <c:v>34.329000000000001</c:v>
                </c:pt>
                <c:pt idx="16226">
                  <c:v>34.337000000000003</c:v>
                </c:pt>
                <c:pt idx="16227">
                  <c:v>34.347999999999999</c:v>
                </c:pt>
                <c:pt idx="16228">
                  <c:v>34.420999999999999</c:v>
                </c:pt>
                <c:pt idx="16229">
                  <c:v>34.421999999999997</c:v>
                </c:pt>
                <c:pt idx="16230">
                  <c:v>34.534999999999997</c:v>
                </c:pt>
                <c:pt idx="16231">
                  <c:v>34.554000000000002</c:v>
                </c:pt>
                <c:pt idx="16232">
                  <c:v>34.591000000000001</c:v>
                </c:pt>
                <c:pt idx="16233">
                  <c:v>34.627000000000002</c:v>
                </c:pt>
                <c:pt idx="16234">
                  <c:v>34.654000000000003</c:v>
                </c:pt>
                <c:pt idx="16235">
                  <c:v>34.658000000000001</c:v>
                </c:pt>
                <c:pt idx="16236">
                  <c:v>34.673000000000002</c:v>
                </c:pt>
                <c:pt idx="16237">
                  <c:v>34.68</c:v>
                </c:pt>
                <c:pt idx="16238">
                  <c:v>34.694000000000003</c:v>
                </c:pt>
                <c:pt idx="16239">
                  <c:v>34.722000000000001</c:v>
                </c:pt>
                <c:pt idx="16240">
                  <c:v>34.741999999999997</c:v>
                </c:pt>
                <c:pt idx="16241">
                  <c:v>34.747</c:v>
                </c:pt>
                <c:pt idx="16242">
                  <c:v>34.762999999999998</c:v>
                </c:pt>
                <c:pt idx="16243">
                  <c:v>34.786999999999999</c:v>
                </c:pt>
                <c:pt idx="16244">
                  <c:v>34.799999999999997</c:v>
                </c:pt>
                <c:pt idx="16245">
                  <c:v>34.838999999999999</c:v>
                </c:pt>
                <c:pt idx="16246">
                  <c:v>34.893999999999998</c:v>
                </c:pt>
                <c:pt idx="16247">
                  <c:v>34.893999999999998</c:v>
                </c:pt>
                <c:pt idx="16248">
                  <c:v>34.895000000000003</c:v>
                </c:pt>
                <c:pt idx="16249">
                  <c:v>34.895000000000003</c:v>
                </c:pt>
                <c:pt idx="16250">
                  <c:v>34.896999999999998</c:v>
                </c:pt>
                <c:pt idx="16251">
                  <c:v>34.941000000000003</c:v>
                </c:pt>
                <c:pt idx="16252">
                  <c:v>34.975000000000001</c:v>
                </c:pt>
                <c:pt idx="16253">
                  <c:v>35.049999999999997</c:v>
                </c:pt>
                <c:pt idx="16254">
                  <c:v>35.07</c:v>
                </c:pt>
                <c:pt idx="16255">
                  <c:v>35.201999999999998</c:v>
                </c:pt>
                <c:pt idx="16256">
                  <c:v>35.22</c:v>
                </c:pt>
                <c:pt idx="16257">
                  <c:v>35.253999999999998</c:v>
                </c:pt>
                <c:pt idx="16258">
                  <c:v>35.253999999999998</c:v>
                </c:pt>
                <c:pt idx="16259">
                  <c:v>35.267000000000003</c:v>
                </c:pt>
                <c:pt idx="16260">
                  <c:v>35.286999999999999</c:v>
                </c:pt>
                <c:pt idx="16261">
                  <c:v>35.46</c:v>
                </c:pt>
                <c:pt idx="16262">
                  <c:v>35.462000000000003</c:v>
                </c:pt>
                <c:pt idx="16263">
                  <c:v>35.512999999999998</c:v>
                </c:pt>
                <c:pt idx="16264">
                  <c:v>35.514000000000003</c:v>
                </c:pt>
                <c:pt idx="16265">
                  <c:v>35.618000000000002</c:v>
                </c:pt>
                <c:pt idx="16266">
                  <c:v>35.625999999999998</c:v>
                </c:pt>
                <c:pt idx="16267">
                  <c:v>35.625999999999998</c:v>
                </c:pt>
                <c:pt idx="16268">
                  <c:v>35.710999999999999</c:v>
                </c:pt>
                <c:pt idx="16269">
                  <c:v>35.786999999999999</c:v>
                </c:pt>
                <c:pt idx="16270">
                  <c:v>35.902999999999999</c:v>
                </c:pt>
                <c:pt idx="16271">
                  <c:v>36.002000000000002</c:v>
                </c:pt>
                <c:pt idx="16272">
                  <c:v>36.031999999999996</c:v>
                </c:pt>
                <c:pt idx="16273">
                  <c:v>36.055999999999997</c:v>
                </c:pt>
                <c:pt idx="16274">
                  <c:v>36.073999999999998</c:v>
                </c:pt>
                <c:pt idx="16275">
                  <c:v>36.093000000000004</c:v>
                </c:pt>
                <c:pt idx="16276">
                  <c:v>36.118000000000002</c:v>
                </c:pt>
                <c:pt idx="16277">
                  <c:v>36.167999999999999</c:v>
                </c:pt>
                <c:pt idx="16278">
                  <c:v>36.19</c:v>
                </c:pt>
                <c:pt idx="16279">
                  <c:v>36.191000000000003</c:v>
                </c:pt>
                <c:pt idx="16280">
                  <c:v>36.249000000000002</c:v>
                </c:pt>
                <c:pt idx="16281">
                  <c:v>36.267000000000003</c:v>
                </c:pt>
                <c:pt idx="16282">
                  <c:v>36.307000000000002</c:v>
                </c:pt>
                <c:pt idx="16283">
                  <c:v>36.313000000000002</c:v>
                </c:pt>
                <c:pt idx="16284">
                  <c:v>36.356999999999999</c:v>
                </c:pt>
                <c:pt idx="16285">
                  <c:v>36.363</c:v>
                </c:pt>
                <c:pt idx="16286">
                  <c:v>36.402999999999999</c:v>
                </c:pt>
                <c:pt idx="16287">
                  <c:v>36.408000000000001</c:v>
                </c:pt>
                <c:pt idx="16288">
                  <c:v>36.448999999999998</c:v>
                </c:pt>
                <c:pt idx="16289">
                  <c:v>36.462000000000003</c:v>
                </c:pt>
                <c:pt idx="16290">
                  <c:v>36.517000000000003</c:v>
                </c:pt>
                <c:pt idx="16291">
                  <c:v>36.680999999999997</c:v>
                </c:pt>
                <c:pt idx="16292">
                  <c:v>36.694000000000003</c:v>
                </c:pt>
                <c:pt idx="16293">
                  <c:v>36.731999999999999</c:v>
                </c:pt>
                <c:pt idx="16294">
                  <c:v>36.746000000000002</c:v>
                </c:pt>
                <c:pt idx="16295">
                  <c:v>36.755000000000003</c:v>
                </c:pt>
                <c:pt idx="16296">
                  <c:v>36.786999999999999</c:v>
                </c:pt>
                <c:pt idx="16297">
                  <c:v>36.792000000000002</c:v>
                </c:pt>
                <c:pt idx="16298">
                  <c:v>36.850999999999999</c:v>
                </c:pt>
                <c:pt idx="16299">
                  <c:v>36.883000000000003</c:v>
                </c:pt>
                <c:pt idx="16300">
                  <c:v>36.9</c:v>
                </c:pt>
                <c:pt idx="16301">
                  <c:v>36.909999999999997</c:v>
                </c:pt>
                <c:pt idx="16302">
                  <c:v>36.942999999999998</c:v>
                </c:pt>
                <c:pt idx="16303">
                  <c:v>37.109000000000002</c:v>
                </c:pt>
                <c:pt idx="16304">
                  <c:v>37.158000000000001</c:v>
                </c:pt>
                <c:pt idx="16305">
                  <c:v>37.176000000000002</c:v>
                </c:pt>
                <c:pt idx="16306">
                  <c:v>37.192999999999998</c:v>
                </c:pt>
                <c:pt idx="16307">
                  <c:v>37.215000000000003</c:v>
                </c:pt>
                <c:pt idx="16308">
                  <c:v>37.24</c:v>
                </c:pt>
                <c:pt idx="16309">
                  <c:v>37.241</c:v>
                </c:pt>
                <c:pt idx="16310">
                  <c:v>37.244</c:v>
                </c:pt>
                <c:pt idx="16311">
                  <c:v>37.253999999999998</c:v>
                </c:pt>
                <c:pt idx="16312">
                  <c:v>37.281999999999996</c:v>
                </c:pt>
                <c:pt idx="16313">
                  <c:v>37.375999999999998</c:v>
                </c:pt>
                <c:pt idx="16314">
                  <c:v>37.386000000000003</c:v>
                </c:pt>
                <c:pt idx="16315">
                  <c:v>37.5</c:v>
                </c:pt>
                <c:pt idx="16316">
                  <c:v>37.533000000000001</c:v>
                </c:pt>
                <c:pt idx="16317">
                  <c:v>37.543999999999997</c:v>
                </c:pt>
                <c:pt idx="16318">
                  <c:v>37.578000000000003</c:v>
                </c:pt>
                <c:pt idx="16319">
                  <c:v>37.628</c:v>
                </c:pt>
                <c:pt idx="16320">
                  <c:v>37.639000000000003</c:v>
                </c:pt>
                <c:pt idx="16321">
                  <c:v>37.643999999999998</c:v>
                </c:pt>
                <c:pt idx="16322">
                  <c:v>37.709000000000003</c:v>
                </c:pt>
                <c:pt idx="16323">
                  <c:v>37.85</c:v>
                </c:pt>
                <c:pt idx="16324">
                  <c:v>37.904000000000003</c:v>
                </c:pt>
                <c:pt idx="16325">
                  <c:v>37.908999999999999</c:v>
                </c:pt>
                <c:pt idx="16326">
                  <c:v>37.936</c:v>
                </c:pt>
                <c:pt idx="16327">
                  <c:v>37.975999999999999</c:v>
                </c:pt>
                <c:pt idx="16328">
                  <c:v>37.993000000000002</c:v>
                </c:pt>
                <c:pt idx="16329">
                  <c:v>38.048000000000002</c:v>
                </c:pt>
                <c:pt idx="16330">
                  <c:v>38.091999999999999</c:v>
                </c:pt>
                <c:pt idx="16331">
                  <c:v>38.094999999999999</c:v>
                </c:pt>
                <c:pt idx="16332">
                  <c:v>38.15</c:v>
                </c:pt>
                <c:pt idx="16333">
                  <c:v>38.241999999999997</c:v>
                </c:pt>
                <c:pt idx="16334">
                  <c:v>38.374000000000002</c:v>
                </c:pt>
                <c:pt idx="16335">
                  <c:v>38.448999999999998</c:v>
                </c:pt>
                <c:pt idx="16336">
                  <c:v>38.506</c:v>
                </c:pt>
                <c:pt idx="16337">
                  <c:v>38.567</c:v>
                </c:pt>
                <c:pt idx="16338">
                  <c:v>38.572000000000003</c:v>
                </c:pt>
                <c:pt idx="16339">
                  <c:v>38.576000000000001</c:v>
                </c:pt>
                <c:pt idx="16340">
                  <c:v>38.656999999999996</c:v>
                </c:pt>
                <c:pt idx="16341">
                  <c:v>38.671999999999997</c:v>
                </c:pt>
                <c:pt idx="16342">
                  <c:v>38.69</c:v>
                </c:pt>
                <c:pt idx="16343">
                  <c:v>38.776000000000003</c:v>
                </c:pt>
                <c:pt idx="16344">
                  <c:v>38.801000000000002</c:v>
                </c:pt>
                <c:pt idx="16345">
                  <c:v>38.817</c:v>
                </c:pt>
                <c:pt idx="16346">
                  <c:v>38.866</c:v>
                </c:pt>
                <c:pt idx="16347">
                  <c:v>38.872999999999998</c:v>
                </c:pt>
                <c:pt idx="16348">
                  <c:v>38.890999999999998</c:v>
                </c:pt>
                <c:pt idx="16349">
                  <c:v>38.898000000000003</c:v>
                </c:pt>
                <c:pt idx="16350">
                  <c:v>38.954000000000001</c:v>
                </c:pt>
                <c:pt idx="16351">
                  <c:v>38.994999999999997</c:v>
                </c:pt>
                <c:pt idx="16352">
                  <c:v>38.997</c:v>
                </c:pt>
                <c:pt idx="16353">
                  <c:v>39.006999999999998</c:v>
                </c:pt>
                <c:pt idx="16354">
                  <c:v>39.015000000000001</c:v>
                </c:pt>
                <c:pt idx="16355">
                  <c:v>39.027999999999999</c:v>
                </c:pt>
                <c:pt idx="16356">
                  <c:v>39.036999999999999</c:v>
                </c:pt>
                <c:pt idx="16357">
                  <c:v>39.103000000000002</c:v>
                </c:pt>
                <c:pt idx="16358">
                  <c:v>39.137</c:v>
                </c:pt>
                <c:pt idx="16359">
                  <c:v>39.182000000000002</c:v>
                </c:pt>
                <c:pt idx="16360">
                  <c:v>39.22</c:v>
                </c:pt>
                <c:pt idx="16361">
                  <c:v>39.262999999999998</c:v>
                </c:pt>
                <c:pt idx="16362">
                  <c:v>39.340000000000003</c:v>
                </c:pt>
                <c:pt idx="16363">
                  <c:v>39.377000000000002</c:v>
                </c:pt>
                <c:pt idx="16364">
                  <c:v>39.389000000000003</c:v>
                </c:pt>
                <c:pt idx="16365">
                  <c:v>39.475000000000001</c:v>
                </c:pt>
                <c:pt idx="16366">
                  <c:v>39.543999999999997</c:v>
                </c:pt>
                <c:pt idx="16367">
                  <c:v>39.543999999999997</c:v>
                </c:pt>
                <c:pt idx="16368">
                  <c:v>39.558999999999997</c:v>
                </c:pt>
                <c:pt idx="16369">
                  <c:v>39.56</c:v>
                </c:pt>
                <c:pt idx="16370">
                  <c:v>39.600999999999999</c:v>
                </c:pt>
                <c:pt idx="16371">
                  <c:v>39.649000000000001</c:v>
                </c:pt>
                <c:pt idx="16372">
                  <c:v>39.661000000000001</c:v>
                </c:pt>
                <c:pt idx="16373">
                  <c:v>39.68</c:v>
                </c:pt>
                <c:pt idx="16374">
                  <c:v>39.773000000000003</c:v>
                </c:pt>
                <c:pt idx="16375">
                  <c:v>39.807000000000002</c:v>
                </c:pt>
                <c:pt idx="16376">
                  <c:v>39.938000000000002</c:v>
                </c:pt>
                <c:pt idx="16377">
                  <c:v>40.052999999999997</c:v>
                </c:pt>
                <c:pt idx="16378">
                  <c:v>40.118000000000002</c:v>
                </c:pt>
                <c:pt idx="16379">
                  <c:v>40.173000000000002</c:v>
                </c:pt>
                <c:pt idx="16380">
                  <c:v>40.189</c:v>
                </c:pt>
                <c:pt idx="16381">
                  <c:v>40.195999999999998</c:v>
                </c:pt>
                <c:pt idx="16382">
                  <c:v>40.259</c:v>
                </c:pt>
                <c:pt idx="16383">
                  <c:v>40.28</c:v>
                </c:pt>
                <c:pt idx="16384">
                  <c:v>40.369999999999997</c:v>
                </c:pt>
                <c:pt idx="16385">
                  <c:v>40.371000000000002</c:v>
                </c:pt>
                <c:pt idx="16386">
                  <c:v>40.378999999999998</c:v>
                </c:pt>
                <c:pt idx="16387">
                  <c:v>40.389000000000003</c:v>
                </c:pt>
                <c:pt idx="16388">
                  <c:v>40.530999999999999</c:v>
                </c:pt>
                <c:pt idx="16389">
                  <c:v>40.555999999999997</c:v>
                </c:pt>
                <c:pt idx="16390">
                  <c:v>40.677999999999997</c:v>
                </c:pt>
                <c:pt idx="16391">
                  <c:v>40.692</c:v>
                </c:pt>
                <c:pt idx="16392">
                  <c:v>40.744</c:v>
                </c:pt>
                <c:pt idx="16393">
                  <c:v>40.750999999999998</c:v>
                </c:pt>
                <c:pt idx="16394">
                  <c:v>40.767000000000003</c:v>
                </c:pt>
                <c:pt idx="16395">
                  <c:v>40.793999999999997</c:v>
                </c:pt>
                <c:pt idx="16396">
                  <c:v>40.860999999999997</c:v>
                </c:pt>
                <c:pt idx="16397">
                  <c:v>40.918999999999997</c:v>
                </c:pt>
                <c:pt idx="16398">
                  <c:v>41.006</c:v>
                </c:pt>
                <c:pt idx="16399">
                  <c:v>41.042000000000002</c:v>
                </c:pt>
                <c:pt idx="16400">
                  <c:v>41.087000000000003</c:v>
                </c:pt>
                <c:pt idx="16401">
                  <c:v>41.146999999999998</c:v>
                </c:pt>
                <c:pt idx="16402">
                  <c:v>41.206000000000003</c:v>
                </c:pt>
                <c:pt idx="16403">
                  <c:v>41.31</c:v>
                </c:pt>
                <c:pt idx="16404">
                  <c:v>41.320999999999998</c:v>
                </c:pt>
                <c:pt idx="16405">
                  <c:v>41.481999999999999</c:v>
                </c:pt>
                <c:pt idx="16406">
                  <c:v>41.508000000000003</c:v>
                </c:pt>
                <c:pt idx="16407">
                  <c:v>41.543999999999997</c:v>
                </c:pt>
                <c:pt idx="16408">
                  <c:v>41.546999999999997</c:v>
                </c:pt>
                <c:pt idx="16409">
                  <c:v>41.585999999999999</c:v>
                </c:pt>
                <c:pt idx="16410">
                  <c:v>41.587000000000003</c:v>
                </c:pt>
                <c:pt idx="16411">
                  <c:v>41.61</c:v>
                </c:pt>
                <c:pt idx="16412">
                  <c:v>41.651000000000003</c:v>
                </c:pt>
                <c:pt idx="16413">
                  <c:v>41.69</c:v>
                </c:pt>
                <c:pt idx="16414">
                  <c:v>41.72</c:v>
                </c:pt>
                <c:pt idx="16415">
                  <c:v>41.720999999999997</c:v>
                </c:pt>
                <c:pt idx="16416">
                  <c:v>41.728999999999999</c:v>
                </c:pt>
                <c:pt idx="16417">
                  <c:v>41.829000000000001</c:v>
                </c:pt>
                <c:pt idx="16418">
                  <c:v>41.841000000000001</c:v>
                </c:pt>
                <c:pt idx="16419">
                  <c:v>41.853000000000002</c:v>
                </c:pt>
                <c:pt idx="16420">
                  <c:v>41.953000000000003</c:v>
                </c:pt>
                <c:pt idx="16421">
                  <c:v>41.957999999999998</c:v>
                </c:pt>
                <c:pt idx="16422">
                  <c:v>41.97</c:v>
                </c:pt>
                <c:pt idx="16423">
                  <c:v>41.970999999999997</c:v>
                </c:pt>
                <c:pt idx="16424">
                  <c:v>42.003</c:v>
                </c:pt>
                <c:pt idx="16425">
                  <c:v>42.171999999999997</c:v>
                </c:pt>
                <c:pt idx="16426">
                  <c:v>42.313000000000002</c:v>
                </c:pt>
                <c:pt idx="16427">
                  <c:v>42.366999999999997</c:v>
                </c:pt>
                <c:pt idx="16428">
                  <c:v>42.381999999999998</c:v>
                </c:pt>
                <c:pt idx="16429">
                  <c:v>42.387</c:v>
                </c:pt>
                <c:pt idx="16430">
                  <c:v>42.424999999999997</c:v>
                </c:pt>
                <c:pt idx="16431">
                  <c:v>42.436999999999998</c:v>
                </c:pt>
                <c:pt idx="16432">
                  <c:v>42.548999999999999</c:v>
                </c:pt>
                <c:pt idx="16433">
                  <c:v>42.779000000000003</c:v>
                </c:pt>
                <c:pt idx="16434">
                  <c:v>42.854999999999997</c:v>
                </c:pt>
                <c:pt idx="16435">
                  <c:v>42.905000000000001</c:v>
                </c:pt>
                <c:pt idx="16436">
                  <c:v>42.927999999999997</c:v>
                </c:pt>
                <c:pt idx="16437">
                  <c:v>43</c:v>
                </c:pt>
                <c:pt idx="16438">
                  <c:v>43.005000000000003</c:v>
                </c:pt>
                <c:pt idx="16439">
                  <c:v>43.040999999999997</c:v>
                </c:pt>
                <c:pt idx="16440">
                  <c:v>43.082999999999998</c:v>
                </c:pt>
                <c:pt idx="16441">
                  <c:v>43.085999999999999</c:v>
                </c:pt>
                <c:pt idx="16442">
                  <c:v>43.14</c:v>
                </c:pt>
                <c:pt idx="16443">
                  <c:v>43.180999999999997</c:v>
                </c:pt>
                <c:pt idx="16444">
                  <c:v>43.191000000000003</c:v>
                </c:pt>
                <c:pt idx="16445">
                  <c:v>43.204999999999998</c:v>
                </c:pt>
                <c:pt idx="16446">
                  <c:v>43.228999999999999</c:v>
                </c:pt>
                <c:pt idx="16447">
                  <c:v>43.247999999999998</c:v>
                </c:pt>
                <c:pt idx="16448">
                  <c:v>43.252000000000002</c:v>
                </c:pt>
                <c:pt idx="16449">
                  <c:v>43.277000000000001</c:v>
                </c:pt>
                <c:pt idx="16450">
                  <c:v>43.277000000000001</c:v>
                </c:pt>
                <c:pt idx="16451">
                  <c:v>43.283999999999999</c:v>
                </c:pt>
                <c:pt idx="16452">
                  <c:v>43.284999999999997</c:v>
                </c:pt>
                <c:pt idx="16453">
                  <c:v>43.292999999999999</c:v>
                </c:pt>
                <c:pt idx="16454">
                  <c:v>43.307000000000002</c:v>
                </c:pt>
                <c:pt idx="16455">
                  <c:v>43.408000000000001</c:v>
                </c:pt>
                <c:pt idx="16456">
                  <c:v>43.42</c:v>
                </c:pt>
                <c:pt idx="16457">
                  <c:v>43.427999999999997</c:v>
                </c:pt>
                <c:pt idx="16458">
                  <c:v>43.436</c:v>
                </c:pt>
                <c:pt idx="16459">
                  <c:v>43.436999999999998</c:v>
                </c:pt>
                <c:pt idx="16460">
                  <c:v>43.5</c:v>
                </c:pt>
                <c:pt idx="16461">
                  <c:v>43.515999999999998</c:v>
                </c:pt>
                <c:pt idx="16462">
                  <c:v>43.543999999999997</c:v>
                </c:pt>
                <c:pt idx="16463">
                  <c:v>43.594000000000001</c:v>
                </c:pt>
                <c:pt idx="16464">
                  <c:v>43.618000000000002</c:v>
                </c:pt>
                <c:pt idx="16465">
                  <c:v>43.718000000000004</c:v>
                </c:pt>
                <c:pt idx="16466">
                  <c:v>43.73</c:v>
                </c:pt>
                <c:pt idx="16467">
                  <c:v>43.804000000000002</c:v>
                </c:pt>
                <c:pt idx="16468">
                  <c:v>43.898000000000003</c:v>
                </c:pt>
                <c:pt idx="16469">
                  <c:v>43.945999999999998</c:v>
                </c:pt>
                <c:pt idx="16470">
                  <c:v>44.048999999999999</c:v>
                </c:pt>
                <c:pt idx="16471">
                  <c:v>44.134999999999998</c:v>
                </c:pt>
                <c:pt idx="16472">
                  <c:v>44.146999999999998</c:v>
                </c:pt>
                <c:pt idx="16473">
                  <c:v>44.21</c:v>
                </c:pt>
                <c:pt idx="16474">
                  <c:v>44.268000000000001</c:v>
                </c:pt>
                <c:pt idx="16475">
                  <c:v>44.326000000000001</c:v>
                </c:pt>
                <c:pt idx="16476">
                  <c:v>44.33</c:v>
                </c:pt>
                <c:pt idx="16477">
                  <c:v>44.350999999999999</c:v>
                </c:pt>
                <c:pt idx="16478">
                  <c:v>44.384</c:v>
                </c:pt>
                <c:pt idx="16479">
                  <c:v>44.436</c:v>
                </c:pt>
                <c:pt idx="16480">
                  <c:v>44.451000000000001</c:v>
                </c:pt>
                <c:pt idx="16481">
                  <c:v>44.472999999999999</c:v>
                </c:pt>
                <c:pt idx="16482">
                  <c:v>44.554000000000002</c:v>
                </c:pt>
                <c:pt idx="16483">
                  <c:v>44.682000000000002</c:v>
                </c:pt>
                <c:pt idx="16484">
                  <c:v>44.945</c:v>
                </c:pt>
                <c:pt idx="16485">
                  <c:v>44.984999999999999</c:v>
                </c:pt>
                <c:pt idx="16486">
                  <c:v>45.093000000000004</c:v>
                </c:pt>
                <c:pt idx="16487">
                  <c:v>45.223999999999997</c:v>
                </c:pt>
                <c:pt idx="16488">
                  <c:v>45.317</c:v>
                </c:pt>
                <c:pt idx="16489">
                  <c:v>45.384</c:v>
                </c:pt>
                <c:pt idx="16490">
                  <c:v>45.442</c:v>
                </c:pt>
                <c:pt idx="16491">
                  <c:v>45.470999999999997</c:v>
                </c:pt>
                <c:pt idx="16492">
                  <c:v>45.491</c:v>
                </c:pt>
                <c:pt idx="16493">
                  <c:v>45.515000000000001</c:v>
                </c:pt>
                <c:pt idx="16494">
                  <c:v>45.582999999999998</c:v>
                </c:pt>
                <c:pt idx="16495">
                  <c:v>45.64</c:v>
                </c:pt>
                <c:pt idx="16496">
                  <c:v>45.69</c:v>
                </c:pt>
                <c:pt idx="16497">
                  <c:v>45.692</c:v>
                </c:pt>
                <c:pt idx="16498">
                  <c:v>45.750999999999998</c:v>
                </c:pt>
                <c:pt idx="16499">
                  <c:v>45.884</c:v>
                </c:pt>
                <c:pt idx="16500">
                  <c:v>46.084000000000003</c:v>
                </c:pt>
                <c:pt idx="16501">
                  <c:v>46.125</c:v>
                </c:pt>
                <c:pt idx="16502">
                  <c:v>46.158999999999999</c:v>
                </c:pt>
                <c:pt idx="16503">
                  <c:v>46.21</c:v>
                </c:pt>
                <c:pt idx="16504">
                  <c:v>46.284999999999997</c:v>
                </c:pt>
                <c:pt idx="16505">
                  <c:v>46.3</c:v>
                </c:pt>
                <c:pt idx="16506">
                  <c:v>46.317999999999998</c:v>
                </c:pt>
                <c:pt idx="16507">
                  <c:v>46.323</c:v>
                </c:pt>
                <c:pt idx="16508">
                  <c:v>46.366</c:v>
                </c:pt>
                <c:pt idx="16509">
                  <c:v>46.396000000000001</c:v>
                </c:pt>
                <c:pt idx="16510">
                  <c:v>46.427999999999997</c:v>
                </c:pt>
                <c:pt idx="16511">
                  <c:v>46.460999999999999</c:v>
                </c:pt>
                <c:pt idx="16512">
                  <c:v>46.615000000000002</c:v>
                </c:pt>
                <c:pt idx="16513">
                  <c:v>46.646999999999998</c:v>
                </c:pt>
                <c:pt idx="16514">
                  <c:v>46.688000000000002</c:v>
                </c:pt>
                <c:pt idx="16515">
                  <c:v>46.786999999999999</c:v>
                </c:pt>
                <c:pt idx="16516">
                  <c:v>46.835999999999999</c:v>
                </c:pt>
                <c:pt idx="16517">
                  <c:v>46.838000000000001</c:v>
                </c:pt>
                <c:pt idx="16518">
                  <c:v>46.896000000000001</c:v>
                </c:pt>
                <c:pt idx="16519">
                  <c:v>46.904000000000003</c:v>
                </c:pt>
                <c:pt idx="16520">
                  <c:v>46.938000000000002</c:v>
                </c:pt>
                <c:pt idx="16521">
                  <c:v>46.954000000000001</c:v>
                </c:pt>
                <c:pt idx="16522">
                  <c:v>46.981000000000002</c:v>
                </c:pt>
                <c:pt idx="16523">
                  <c:v>46.984000000000002</c:v>
                </c:pt>
                <c:pt idx="16524">
                  <c:v>47.082999999999998</c:v>
                </c:pt>
                <c:pt idx="16525">
                  <c:v>47.087000000000003</c:v>
                </c:pt>
                <c:pt idx="16526">
                  <c:v>47.158000000000001</c:v>
                </c:pt>
                <c:pt idx="16527">
                  <c:v>47.259</c:v>
                </c:pt>
                <c:pt idx="16528">
                  <c:v>47.362000000000002</c:v>
                </c:pt>
                <c:pt idx="16529">
                  <c:v>47.381</c:v>
                </c:pt>
                <c:pt idx="16530">
                  <c:v>47.470999999999997</c:v>
                </c:pt>
                <c:pt idx="16531">
                  <c:v>47.566000000000003</c:v>
                </c:pt>
                <c:pt idx="16532">
                  <c:v>47.723999999999997</c:v>
                </c:pt>
                <c:pt idx="16533">
                  <c:v>47.807000000000002</c:v>
                </c:pt>
                <c:pt idx="16534">
                  <c:v>47.91</c:v>
                </c:pt>
                <c:pt idx="16535">
                  <c:v>47.917999999999999</c:v>
                </c:pt>
                <c:pt idx="16536">
                  <c:v>47.930999999999997</c:v>
                </c:pt>
                <c:pt idx="16537">
                  <c:v>47.968000000000004</c:v>
                </c:pt>
                <c:pt idx="16538">
                  <c:v>48.304000000000002</c:v>
                </c:pt>
                <c:pt idx="16539">
                  <c:v>48.326000000000001</c:v>
                </c:pt>
                <c:pt idx="16540">
                  <c:v>48.417000000000002</c:v>
                </c:pt>
                <c:pt idx="16541">
                  <c:v>48.51</c:v>
                </c:pt>
                <c:pt idx="16542">
                  <c:v>48.738999999999997</c:v>
                </c:pt>
                <c:pt idx="16543">
                  <c:v>48.750999999999998</c:v>
                </c:pt>
                <c:pt idx="16544">
                  <c:v>48.814</c:v>
                </c:pt>
                <c:pt idx="16545">
                  <c:v>48.966000000000001</c:v>
                </c:pt>
                <c:pt idx="16546">
                  <c:v>49.082999999999998</c:v>
                </c:pt>
                <c:pt idx="16547">
                  <c:v>49.31</c:v>
                </c:pt>
                <c:pt idx="16548">
                  <c:v>49.411999999999999</c:v>
                </c:pt>
                <c:pt idx="16549">
                  <c:v>49.581000000000003</c:v>
                </c:pt>
                <c:pt idx="16550">
                  <c:v>49.637</c:v>
                </c:pt>
                <c:pt idx="16551">
                  <c:v>49.835000000000001</c:v>
                </c:pt>
                <c:pt idx="16552">
                  <c:v>49.912999999999997</c:v>
                </c:pt>
                <c:pt idx="16553">
                  <c:v>49.918999999999997</c:v>
                </c:pt>
                <c:pt idx="16554">
                  <c:v>50.218000000000004</c:v>
                </c:pt>
                <c:pt idx="16555">
                  <c:v>50.283000000000001</c:v>
                </c:pt>
                <c:pt idx="16556">
                  <c:v>50.316000000000003</c:v>
                </c:pt>
                <c:pt idx="16557">
                  <c:v>50.350999999999999</c:v>
                </c:pt>
                <c:pt idx="16558">
                  <c:v>50.37</c:v>
                </c:pt>
                <c:pt idx="16559">
                  <c:v>50.423000000000002</c:v>
                </c:pt>
                <c:pt idx="16560">
                  <c:v>50.462000000000003</c:v>
                </c:pt>
                <c:pt idx="16561">
                  <c:v>50.469000000000001</c:v>
                </c:pt>
                <c:pt idx="16562">
                  <c:v>50.57</c:v>
                </c:pt>
                <c:pt idx="16563">
                  <c:v>50.597000000000001</c:v>
                </c:pt>
                <c:pt idx="16564">
                  <c:v>50.902000000000001</c:v>
                </c:pt>
                <c:pt idx="16565">
                  <c:v>50.905000000000001</c:v>
                </c:pt>
                <c:pt idx="16566">
                  <c:v>50.927999999999997</c:v>
                </c:pt>
                <c:pt idx="16567">
                  <c:v>52.460999999999999</c:v>
                </c:pt>
                <c:pt idx="16568">
                  <c:v>52.463999999999999</c:v>
                </c:pt>
                <c:pt idx="16569">
                  <c:v>52.478000000000002</c:v>
                </c:pt>
                <c:pt idx="16570">
                  <c:v>52.701000000000001</c:v>
                </c:pt>
                <c:pt idx="16571">
                  <c:v>53.226999999999997</c:v>
                </c:pt>
                <c:pt idx="16572">
                  <c:v>53.55</c:v>
                </c:pt>
                <c:pt idx="16573">
                  <c:v>53.921999999999997</c:v>
                </c:pt>
              </c:numCache>
            </c:numRef>
          </c:xVal>
          <c:yVal>
            <c:numRef>
              <c:f>Rwizi!$F$2:$F$16575</c:f>
              <c:numCache>
                <c:formatCode>General</c:formatCode>
                <c:ptCount val="16574"/>
                <c:pt idx="0">
                  <c:v>99.993966817496229</c:v>
                </c:pt>
                <c:pt idx="1">
                  <c:v>99.987933634992459</c:v>
                </c:pt>
                <c:pt idx="2">
                  <c:v>99.981900452488688</c:v>
                </c:pt>
                <c:pt idx="3">
                  <c:v>99.975867269984917</c:v>
                </c:pt>
                <c:pt idx="4">
                  <c:v>99.969834087481146</c:v>
                </c:pt>
                <c:pt idx="5">
                  <c:v>99.954751131221713</c:v>
                </c:pt>
                <c:pt idx="6">
                  <c:v>99.954751131221713</c:v>
                </c:pt>
                <c:pt idx="7">
                  <c:v>99.954751131221713</c:v>
                </c:pt>
                <c:pt idx="8">
                  <c:v>99.954751131221713</c:v>
                </c:pt>
                <c:pt idx="9">
                  <c:v>99.939668174962293</c:v>
                </c:pt>
                <c:pt idx="10">
                  <c:v>99.933634992458522</c:v>
                </c:pt>
                <c:pt idx="11">
                  <c:v>99.927601809954751</c:v>
                </c:pt>
                <c:pt idx="12">
                  <c:v>99.921568627450981</c:v>
                </c:pt>
                <c:pt idx="13">
                  <c:v>99.91553544494721</c:v>
                </c:pt>
                <c:pt idx="14">
                  <c:v>99.909502262443439</c:v>
                </c:pt>
                <c:pt idx="15">
                  <c:v>99.903469079939669</c:v>
                </c:pt>
                <c:pt idx="16">
                  <c:v>99.897435897435898</c:v>
                </c:pt>
                <c:pt idx="17">
                  <c:v>99.891402714932127</c:v>
                </c:pt>
                <c:pt idx="18">
                  <c:v>99.885369532428356</c:v>
                </c:pt>
                <c:pt idx="19">
                  <c:v>99.876319758672707</c:v>
                </c:pt>
                <c:pt idx="20">
                  <c:v>99.876319758672707</c:v>
                </c:pt>
                <c:pt idx="21">
                  <c:v>99.867269984917044</c:v>
                </c:pt>
                <c:pt idx="22">
                  <c:v>99.861236802413273</c:v>
                </c:pt>
                <c:pt idx="23">
                  <c:v>99.855203619909503</c:v>
                </c:pt>
                <c:pt idx="24">
                  <c:v>99.849170437405732</c:v>
                </c:pt>
                <c:pt idx="25">
                  <c:v>99.840120663650083</c:v>
                </c:pt>
                <c:pt idx="26">
                  <c:v>99.840120663650083</c:v>
                </c:pt>
                <c:pt idx="27">
                  <c:v>99.83107088989442</c:v>
                </c:pt>
                <c:pt idx="28">
                  <c:v>99.825037707390649</c:v>
                </c:pt>
                <c:pt idx="29">
                  <c:v>99.815987933635</c:v>
                </c:pt>
                <c:pt idx="30">
                  <c:v>99.815987933635</c:v>
                </c:pt>
                <c:pt idx="31">
                  <c:v>99.806938159879337</c:v>
                </c:pt>
                <c:pt idx="32">
                  <c:v>99.791855203619903</c:v>
                </c:pt>
                <c:pt idx="33">
                  <c:v>99.791855203619903</c:v>
                </c:pt>
                <c:pt idx="34">
                  <c:v>99.791855203619903</c:v>
                </c:pt>
                <c:pt idx="35">
                  <c:v>99.791855203619903</c:v>
                </c:pt>
                <c:pt idx="36">
                  <c:v>99.776772247360483</c:v>
                </c:pt>
                <c:pt idx="37">
                  <c:v>99.76772247360482</c:v>
                </c:pt>
                <c:pt idx="38">
                  <c:v>99.76772247360482</c:v>
                </c:pt>
                <c:pt idx="39">
                  <c:v>99.758672699849171</c:v>
                </c:pt>
                <c:pt idx="40">
                  <c:v>99.752639517345401</c:v>
                </c:pt>
                <c:pt idx="41">
                  <c:v>99.74660633484163</c:v>
                </c:pt>
                <c:pt idx="42">
                  <c:v>99.740573152337859</c:v>
                </c:pt>
                <c:pt idx="43">
                  <c:v>99.734539969834088</c:v>
                </c:pt>
                <c:pt idx="44">
                  <c:v>99.728506787330318</c:v>
                </c:pt>
                <c:pt idx="45">
                  <c:v>99.722473604826547</c:v>
                </c:pt>
                <c:pt idx="46">
                  <c:v>99.716440422322776</c:v>
                </c:pt>
                <c:pt idx="47">
                  <c:v>99.710407239819006</c:v>
                </c:pt>
                <c:pt idx="48">
                  <c:v>99.704374057315235</c:v>
                </c:pt>
                <c:pt idx="49">
                  <c:v>99.698340874811464</c:v>
                </c:pt>
                <c:pt idx="50">
                  <c:v>99.692307692307693</c:v>
                </c:pt>
                <c:pt idx="51">
                  <c:v>99.686274509803923</c:v>
                </c:pt>
                <c:pt idx="52">
                  <c:v>99.680241327300152</c:v>
                </c:pt>
                <c:pt idx="53">
                  <c:v>99.674208144796381</c:v>
                </c:pt>
                <c:pt idx="54">
                  <c:v>99.668174962292611</c:v>
                </c:pt>
                <c:pt idx="55">
                  <c:v>99.647058823529406</c:v>
                </c:pt>
                <c:pt idx="56">
                  <c:v>99.647058823529406</c:v>
                </c:pt>
                <c:pt idx="57">
                  <c:v>99.647058823529406</c:v>
                </c:pt>
                <c:pt idx="58">
                  <c:v>99.647058823529406</c:v>
                </c:pt>
                <c:pt idx="59">
                  <c:v>99.647058823529406</c:v>
                </c:pt>
                <c:pt idx="60">
                  <c:v>99.647058823529406</c:v>
                </c:pt>
                <c:pt idx="61">
                  <c:v>99.625942684766216</c:v>
                </c:pt>
                <c:pt idx="62">
                  <c:v>99.613876319758674</c:v>
                </c:pt>
                <c:pt idx="63">
                  <c:v>99.613876319758674</c:v>
                </c:pt>
                <c:pt idx="64">
                  <c:v>99.613876319758674</c:v>
                </c:pt>
                <c:pt idx="65">
                  <c:v>99.601809954751133</c:v>
                </c:pt>
                <c:pt idx="66">
                  <c:v>99.592760180995469</c:v>
                </c:pt>
                <c:pt idx="67">
                  <c:v>99.592760180995469</c:v>
                </c:pt>
                <c:pt idx="68">
                  <c:v>99.571644042232279</c:v>
                </c:pt>
                <c:pt idx="69">
                  <c:v>99.571644042232279</c:v>
                </c:pt>
                <c:pt idx="70">
                  <c:v>99.571644042232279</c:v>
                </c:pt>
                <c:pt idx="71">
                  <c:v>99.571644042232279</c:v>
                </c:pt>
                <c:pt idx="72">
                  <c:v>99.571644042232279</c:v>
                </c:pt>
                <c:pt idx="73">
                  <c:v>99.550527903469074</c:v>
                </c:pt>
                <c:pt idx="74">
                  <c:v>99.550527903469074</c:v>
                </c:pt>
                <c:pt idx="75">
                  <c:v>99.535444947209655</c:v>
                </c:pt>
                <c:pt idx="76">
                  <c:v>99.535444947209655</c:v>
                </c:pt>
                <c:pt idx="77">
                  <c:v>99.535444947209655</c:v>
                </c:pt>
                <c:pt idx="78">
                  <c:v>99.523378582202113</c:v>
                </c:pt>
                <c:pt idx="79">
                  <c:v>99.51432880844645</c:v>
                </c:pt>
                <c:pt idx="80">
                  <c:v>99.51432880844645</c:v>
                </c:pt>
                <c:pt idx="81">
                  <c:v>99.505279034690801</c:v>
                </c:pt>
                <c:pt idx="82">
                  <c:v>99.496229260935138</c:v>
                </c:pt>
                <c:pt idx="83">
                  <c:v>99.496229260935138</c:v>
                </c:pt>
                <c:pt idx="84">
                  <c:v>99.487179487179489</c:v>
                </c:pt>
                <c:pt idx="85">
                  <c:v>99.47812971342384</c:v>
                </c:pt>
                <c:pt idx="86">
                  <c:v>99.47812971342384</c:v>
                </c:pt>
                <c:pt idx="87">
                  <c:v>99.450980392156865</c:v>
                </c:pt>
                <c:pt idx="88">
                  <c:v>99.450980392156865</c:v>
                </c:pt>
                <c:pt idx="89">
                  <c:v>99.450980392156865</c:v>
                </c:pt>
                <c:pt idx="90">
                  <c:v>99.450980392156865</c:v>
                </c:pt>
                <c:pt idx="91">
                  <c:v>99.450980392156865</c:v>
                </c:pt>
                <c:pt idx="92">
                  <c:v>99.450980392156865</c:v>
                </c:pt>
                <c:pt idx="93">
                  <c:v>99.450980392156865</c:v>
                </c:pt>
                <c:pt idx="94">
                  <c:v>99.423831070889889</c:v>
                </c:pt>
                <c:pt idx="95">
                  <c:v>99.423831070889889</c:v>
                </c:pt>
                <c:pt idx="96">
                  <c:v>99.405731523378577</c:v>
                </c:pt>
                <c:pt idx="97">
                  <c:v>99.405731523378577</c:v>
                </c:pt>
                <c:pt idx="98">
                  <c:v>99.405731523378577</c:v>
                </c:pt>
                <c:pt idx="99">
                  <c:v>99.405731523378577</c:v>
                </c:pt>
                <c:pt idx="100">
                  <c:v>99.378582202111616</c:v>
                </c:pt>
                <c:pt idx="101">
                  <c:v>99.378582202111616</c:v>
                </c:pt>
                <c:pt idx="102">
                  <c:v>99.378582202111616</c:v>
                </c:pt>
                <c:pt idx="103">
                  <c:v>99.378582202111616</c:v>
                </c:pt>
                <c:pt idx="104">
                  <c:v>99.378582202111616</c:v>
                </c:pt>
                <c:pt idx="105">
                  <c:v>99.354449472096533</c:v>
                </c:pt>
                <c:pt idx="106">
                  <c:v>99.354449472096533</c:v>
                </c:pt>
                <c:pt idx="107">
                  <c:v>99.354449472096533</c:v>
                </c:pt>
                <c:pt idx="108">
                  <c:v>99.333333333333329</c:v>
                </c:pt>
                <c:pt idx="109">
                  <c:v>99.333333333333329</c:v>
                </c:pt>
                <c:pt idx="110">
                  <c:v>99.333333333333329</c:v>
                </c:pt>
                <c:pt idx="111">
                  <c:v>99.333333333333329</c:v>
                </c:pt>
                <c:pt idx="112">
                  <c:v>99.306184012066367</c:v>
                </c:pt>
                <c:pt idx="113">
                  <c:v>99.306184012066367</c:v>
                </c:pt>
                <c:pt idx="114">
                  <c:v>99.306184012066367</c:v>
                </c:pt>
                <c:pt idx="115">
                  <c:v>99.306184012066367</c:v>
                </c:pt>
                <c:pt idx="116">
                  <c:v>99.306184012066367</c:v>
                </c:pt>
                <c:pt idx="117">
                  <c:v>99.288084464555055</c:v>
                </c:pt>
                <c:pt idx="118">
                  <c:v>99.279034690799392</c:v>
                </c:pt>
                <c:pt idx="119">
                  <c:v>99.279034690799392</c:v>
                </c:pt>
                <c:pt idx="120">
                  <c:v>99.269984917043743</c:v>
                </c:pt>
                <c:pt idx="121">
                  <c:v>99.263951734539972</c:v>
                </c:pt>
                <c:pt idx="122">
                  <c:v>99.254901960784309</c:v>
                </c:pt>
                <c:pt idx="123">
                  <c:v>99.254901960784309</c:v>
                </c:pt>
                <c:pt idx="124">
                  <c:v>99.23981900452489</c:v>
                </c:pt>
                <c:pt idx="125">
                  <c:v>99.23981900452489</c:v>
                </c:pt>
                <c:pt idx="126">
                  <c:v>99.23981900452489</c:v>
                </c:pt>
                <c:pt idx="127">
                  <c:v>99.194570135746602</c:v>
                </c:pt>
                <c:pt idx="128">
                  <c:v>99.194570135746602</c:v>
                </c:pt>
                <c:pt idx="129">
                  <c:v>99.194570135746602</c:v>
                </c:pt>
                <c:pt idx="130">
                  <c:v>99.194570135746602</c:v>
                </c:pt>
                <c:pt idx="131">
                  <c:v>99.194570135746602</c:v>
                </c:pt>
                <c:pt idx="132">
                  <c:v>99.194570135746602</c:v>
                </c:pt>
                <c:pt idx="133">
                  <c:v>99.194570135746602</c:v>
                </c:pt>
                <c:pt idx="134">
                  <c:v>99.194570135746602</c:v>
                </c:pt>
                <c:pt idx="135">
                  <c:v>99.194570135746602</c:v>
                </c:pt>
                <c:pt idx="136">
                  <c:v>99.194570135746602</c:v>
                </c:pt>
                <c:pt idx="137">
                  <c:v>99.194570135746602</c:v>
                </c:pt>
                <c:pt idx="138">
                  <c:v>99.194570135746602</c:v>
                </c:pt>
                <c:pt idx="139">
                  <c:v>99.146304675716451</c:v>
                </c:pt>
                <c:pt idx="140">
                  <c:v>99.146304675716451</c:v>
                </c:pt>
                <c:pt idx="141">
                  <c:v>99.146304675716451</c:v>
                </c:pt>
                <c:pt idx="142">
                  <c:v>99.146304675716451</c:v>
                </c:pt>
                <c:pt idx="143">
                  <c:v>99.131221719457017</c:v>
                </c:pt>
                <c:pt idx="144">
                  <c:v>99.125188536953246</c:v>
                </c:pt>
                <c:pt idx="145">
                  <c:v>99.119155354449475</c:v>
                </c:pt>
                <c:pt idx="146">
                  <c:v>99.113122171945705</c:v>
                </c:pt>
                <c:pt idx="147">
                  <c:v>99.107088989441934</c:v>
                </c:pt>
                <c:pt idx="148">
                  <c:v>99.101055806938163</c:v>
                </c:pt>
                <c:pt idx="149">
                  <c:v>99.095022624434392</c:v>
                </c:pt>
                <c:pt idx="150">
                  <c:v>99.088989441930622</c:v>
                </c:pt>
                <c:pt idx="151">
                  <c:v>99.043740573152334</c:v>
                </c:pt>
                <c:pt idx="152">
                  <c:v>99.043740573152334</c:v>
                </c:pt>
                <c:pt idx="153">
                  <c:v>99.043740573152334</c:v>
                </c:pt>
                <c:pt idx="154">
                  <c:v>99.043740573152334</c:v>
                </c:pt>
                <c:pt idx="155">
                  <c:v>99.043740573152334</c:v>
                </c:pt>
                <c:pt idx="156">
                  <c:v>99.043740573152334</c:v>
                </c:pt>
                <c:pt idx="157">
                  <c:v>99.043740573152334</c:v>
                </c:pt>
                <c:pt idx="158">
                  <c:v>99.043740573152334</c:v>
                </c:pt>
                <c:pt idx="159">
                  <c:v>99.043740573152334</c:v>
                </c:pt>
                <c:pt idx="160">
                  <c:v>99.043740573152334</c:v>
                </c:pt>
                <c:pt idx="161">
                  <c:v>99.043740573152334</c:v>
                </c:pt>
                <c:pt idx="162">
                  <c:v>99.043740573152334</c:v>
                </c:pt>
                <c:pt idx="163">
                  <c:v>99.043740573152334</c:v>
                </c:pt>
                <c:pt idx="164">
                  <c:v>99.043740573152334</c:v>
                </c:pt>
                <c:pt idx="165">
                  <c:v>98.995475113122168</c:v>
                </c:pt>
                <c:pt idx="166">
                  <c:v>98.995475113122168</c:v>
                </c:pt>
                <c:pt idx="167">
                  <c:v>98.986425339366519</c:v>
                </c:pt>
                <c:pt idx="168">
                  <c:v>98.980392156862735</c:v>
                </c:pt>
                <c:pt idx="169">
                  <c:v>98.971342383107086</c:v>
                </c:pt>
                <c:pt idx="170">
                  <c:v>98.971342383107086</c:v>
                </c:pt>
                <c:pt idx="171">
                  <c:v>98.953242835595773</c:v>
                </c:pt>
                <c:pt idx="172">
                  <c:v>98.953242835595773</c:v>
                </c:pt>
                <c:pt idx="173">
                  <c:v>98.953242835595773</c:v>
                </c:pt>
                <c:pt idx="174">
                  <c:v>98.953242835595773</c:v>
                </c:pt>
                <c:pt idx="175">
                  <c:v>98.929110105580691</c:v>
                </c:pt>
                <c:pt idx="176">
                  <c:v>98.929110105580691</c:v>
                </c:pt>
                <c:pt idx="177">
                  <c:v>98.929110105580691</c:v>
                </c:pt>
                <c:pt idx="178">
                  <c:v>98.929110105580691</c:v>
                </c:pt>
                <c:pt idx="179">
                  <c:v>98.883861236802417</c:v>
                </c:pt>
                <c:pt idx="180">
                  <c:v>98.883861236802417</c:v>
                </c:pt>
                <c:pt idx="181">
                  <c:v>98.883861236802417</c:v>
                </c:pt>
                <c:pt idx="182">
                  <c:v>98.883861236802417</c:v>
                </c:pt>
                <c:pt idx="183">
                  <c:v>98.883861236802417</c:v>
                </c:pt>
                <c:pt idx="184">
                  <c:v>98.883861236802417</c:v>
                </c:pt>
                <c:pt idx="185">
                  <c:v>98.883861236802417</c:v>
                </c:pt>
                <c:pt idx="186">
                  <c:v>98.883861236802417</c:v>
                </c:pt>
                <c:pt idx="187">
                  <c:v>98.883861236802417</c:v>
                </c:pt>
                <c:pt idx="188">
                  <c:v>98.883861236802417</c:v>
                </c:pt>
                <c:pt idx="189">
                  <c:v>98.883861236802417</c:v>
                </c:pt>
                <c:pt idx="190">
                  <c:v>98.847662141779793</c:v>
                </c:pt>
                <c:pt idx="191">
                  <c:v>98.841628959276022</c:v>
                </c:pt>
                <c:pt idx="192">
                  <c:v>98.835595776772251</c:v>
                </c:pt>
                <c:pt idx="193">
                  <c:v>98.829562594268467</c:v>
                </c:pt>
                <c:pt idx="194">
                  <c:v>98.814479638009047</c:v>
                </c:pt>
                <c:pt idx="195">
                  <c:v>98.814479638009047</c:v>
                </c:pt>
                <c:pt idx="196">
                  <c:v>98.814479638009047</c:v>
                </c:pt>
                <c:pt idx="197">
                  <c:v>98.814479638009047</c:v>
                </c:pt>
                <c:pt idx="198">
                  <c:v>98.799396681749613</c:v>
                </c:pt>
                <c:pt idx="199">
                  <c:v>98.787330316742086</c:v>
                </c:pt>
                <c:pt idx="200">
                  <c:v>98.787330316742086</c:v>
                </c:pt>
                <c:pt idx="201">
                  <c:v>98.787330316742086</c:v>
                </c:pt>
                <c:pt idx="202">
                  <c:v>98.739064856711906</c:v>
                </c:pt>
                <c:pt idx="203">
                  <c:v>98.739064856711906</c:v>
                </c:pt>
                <c:pt idx="204">
                  <c:v>98.739064856711906</c:v>
                </c:pt>
                <c:pt idx="205">
                  <c:v>98.739064856711906</c:v>
                </c:pt>
                <c:pt idx="206">
                  <c:v>98.739064856711906</c:v>
                </c:pt>
                <c:pt idx="207">
                  <c:v>98.739064856711906</c:v>
                </c:pt>
                <c:pt idx="208">
                  <c:v>98.739064856711906</c:v>
                </c:pt>
                <c:pt idx="209">
                  <c:v>98.739064856711906</c:v>
                </c:pt>
                <c:pt idx="210">
                  <c:v>98.739064856711906</c:v>
                </c:pt>
                <c:pt idx="211">
                  <c:v>98.739064856711906</c:v>
                </c:pt>
                <c:pt idx="212">
                  <c:v>98.739064856711906</c:v>
                </c:pt>
                <c:pt idx="213">
                  <c:v>98.739064856711906</c:v>
                </c:pt>
                <c:pt idx="214">
                  <c:v>98.739064856711906</c:v>
                </c:pt>
                <c:pt idx="215">
                  <c:v>98.696832579185525</c:v>
                </c:pt>
                <c:pt idx="216">
                  <c:v>98.678733031674199</c:v>
                </c:pt>
                <c:pt idx="217">
                  <c:v>98.678733031674199</c:v>
                </c:pt>
                <c:pt idx="218">
                  <c:v>98.678733031674199</c:v>
                </c:pt>
                <c:pt idx="219">
                  <c:v>98.678733031674199</c:v>
                </c:pt>
                <c:pt idx="220">
                  <c:v>98.678733031674199</c:v>
                </c:pt>
                <c:pt idx="221">
                  <c:v>98.660633484162901</c:v>
                </c:pt>
                <c:pt idx="222">
                  <c:v>98.65460030165913</c:v>
                </c:pt>
                <c:pt idx="223">
                  <c:v>98.648567119155345</c:v>
                </c:pt>
                <c:pt idx="224">
                  <c:v>98.612368024132735</c:v>
                </c:pt>
                <c:pt idx="225">
                  <c:v>98.612368024132735</c:v>
                </c:pt>
                <c:pt idx="226">
                  <c:v>98.612368024132735</c:v>
                </c:pt>
                <c:pt idx="227">
                  <c:v>98.612368024132735</c:v>
                </c:pt>
                <c:pt idx="228">
                  <c:v>98.612368024132735</c:v>
                </c:pt>
                <c:pt idx="229">
                  <c:v>98.612368024132735</c:v>
                </c:pt>
                <c:pt idx="230">
                  <c:v>98.612368024132735</c:v>
                </c:pt>
                <c:pt idx="231">
                  <c:v>98.612368024132735</c:v>
                </c:pt>
                <c:pt idx="232">
                  <c:v>98.612368024132735</c:v>
                </c:pt>
                <c:pt idx="233">
                  <c:v>98.612368024132735</c:v>
                </c:pt>
                <c:pt idx="234">
                  <c:v>98.612368024132735</c:v>
                </c:pt>
                <c:pt idx="235">
                  <c:v>98.555052790346906</c:v>
                </c:pt>
                <c:pt idx="236">
                  <c:v>98.555052790346906</c:v>
                </c:pt>
                <c:pt idx="237">
                  <c:v>98.555052790346906</c:v>
                </c:pt>
                <c:pt idx="238">
                  <c:v>98.555052790346906</c:v>
                </c:pt>
                <c:pt idx="239">
                  <c:v>98.555052790346906</c:v>
                </c:pt>
                <c:pt idx="240">
                  <c:v>98.555052790346906</c:v>
                </c:pt>
                <c:pt idx="241">
                  <c:v>98.555052790346906</c:v>
                </c:pt>
                <c:pt idx="242">
                  <c:v>98.555052790346906</c:v>
                </c:pt>
                <c:pt idx="243">
                  <c:v>98.527903469079931</c:v>
                </c:pt>
                <c:pt idx="244">
                  <c:v>98.512820512820511</c:v>
                </c:pt>
                <c:pt idx="245">
                  <c:v>98.512820512820511</c:v>
                </c:pt>
                <c:pt idx="246">
                  <c:v>98.512820512820511</c:v>
                </c:pt>
                <c:pt idx="247">
                  <c:v>98.512820512820511</c:v>
                </c:pt>
                <c:pt idx="248">
                  <c:v>98.497737556561077</c:v>
                </c:pt>
                <c:pt idx="249">
                  <c:v>98.491704374057321</c:v>
                </c:pt>
                <c:pt idx="250">
                  <c:v>98.476621417797901</c:v>
                </c:pt>
                <c:pt idx="251">
                  <c:v>98.476621417797901</c:v>
                </c:pt>
                <c:pt idx="252">
                  <c:v>98.476621417797901</c:v>
                </c:pt>
                <c:pt idx="253">
                  <c:v>98.476621417797901</c:v>
                </c:pt>
                <c:pt idx="254">
                  <c:v>98.461538461538467</c:v>
                </c:pt>
                <c:pt idx="255">
                  <c:v>98.434389140271492</c:v>
                </c:pt>
                <c:pt idx="256">
                  <c:v>98.434389140271492</c:v>
                </c:pt>
                <c:pt idx="257">
                  <c:v>98.434389140271492</c:v>
                </c:pt>
                <c:pt idx="258">
                  <c:v>98.434389140271492</c:v>
                </c:pt>
                <c:pt idx="259">
                  <c:v>98.434389140271492</c:v>
                </c:pt>
                <c:pt idx="260">
                  <c:v>98.434389140271492</c:v>
                </c:pt>
                <c:pt idx="261">
                  <c:v>98.434389140271492</c:v>
                </c:pt>
                <c:pt idx="262">
                  <c:v>98.434389140271492</c:v>
                </c:pt>
                <c:pt idx="263">
                  <c:v>98.407239819004516</c:v>
                </c:pt>
                <c:pt idx="264">
                  <c:v>98.395173453996989</c:v>
                </c:pt>
                <c:pt idx="265">
                  <c:v>98.395173453996989</c:v>
                </c:pt>
                <c:pt idx="266">
                  <c:v>98.395173453996989</c:v>
                </c:pt>
                <c:pt idx="267">
                  <c:v>98.377073906485663</c:v>
                </c:pt>
                <c:pt idx="268">
                  <c:v>98.377073906485663</c:v>
                </c:pt>
                <c:pt idx="269">
                  <c:v>98.377073906485663</c:v>
                </c:pt>
                <c:pt idx="270">
                  <c:v>98.358974358974365</c:v>
                </c:pt>
                <c:pt idx="271">
                  <c:v>98.358974358974365</c:v>
                </c:pt>
                <c:pt idx="272">
                  <c:v>98.358974358974365</c:v>
                </c:pt>
                <c:pt idx="273">
                  <c:v>98.346907993966809</c:v>
                </c:pt>
                <c:pt idx="274">
                  <c:v>98.340874811463038</c:v>
                </c:pt>
                <c:pt idx="275">
                  <c:v>98.334841628959282</c:v>
                </c:pt>
                <c:pt idx="276">
                  <c:v>98.313725490196077</c:v>
                </c:pt>
                <c:pt idx="277">
                  <c:v>98.313725490196077</c:v>
                </c:pt>
                <c:pt idx="278">
                  <c:v>98.313725490196077</c:v>
                </c:pt>
                <c:pt idx="279">
                  <c:v>98.313725490196077</c:v>
                </c:pt>
                <c:pt idx="280">
                  <c:v>98.313725490196077</c:v>
                </c:pt>
                <c:pt idx="281">
                  <c:v>98.313725490196077</c:v>
                </c:pt>
                <c:pt idx="282">
                  <c:v>98.283559577677224</c:v>
                </c:pt>
                <c:pt idx="283">
                  <c:v>98.283559577677224</c:v>
                </c:pt>
                <c:pt idx="284">
                  <c:v>98.283559577677224</c:v>
                </c:pt>
                <c:pt idx="285">
                  <c:v>98.283559577677224</c:v>
                </c:pt>
                <c:pt idx="286">
                  <c:v>98.256410256410248</c:v>
                </c:pt>
                <c:pt idx="287">
                  <c:v>98.256410256410248</c:v>
                </c:pt>
                <c:pt idx="288">
                  <c:v>98.256410256410248</c:v>
                </c:pt>
                <c:pt idx="289">
                  <c:v>98.256410256410248</c:v>
                </c:pt>
                <c:pt idx="290">
                  <c:v>98.256410256410248</c:v>
                </c:pt>
                <c:pt idx="291">
                  <c:v>98.235294117647058</c:v>
                </c:pt>
                <c:pt idx="292">
                  <c:v>98.235294117647058</c:v>
                </c:pt>
                <c:pt idx="293">
                  <c:v>98.226244343891395</c:v>
                </c:pt>
                <c:pt idx="294">
                  <c:v>98.220211161387624</c:v>
                </c:pt>
                <c:pt idx="295">
                  <c:v>98.214177978883868</c:v>
                </c:pt>
                <c:pt idx="296">
                  <c:v>98.199095022624434</c:v>
                </c:pt>
                <c:pt idx="297">
                  <c:v>98.199095022624434</c:v>
                </c:pt>
                <c:pt idx="298">
                  <c:v>98.199095022624434</c:v>
                </c:pt>
                <c:pt idx="299">
                  <c:v>98.199095022624434</c:v>
                </c:pt>
                <c:pt idx="300">
                  <c:v>98.150829562594268</c:v>
                </c:pt>
                <c:pt idx="301">
                  <c:v>98.150829562594268</c:v>
                </c:pt>
                <c:pt idx="302">
                  <c:v>98.150829562594268</c:v>
                </c:pt>
                <c:pt idx="303">
                  <c:v>98.150829562594268</c:v>
                </c:pt>
                <c:pt idx="304">
                  <c:v>98.150829562594268</c:v>
                </c:pt>
                <c:pt idx="305">
                  <c:v>98.150829562594268</c:v>
                </c:pt>
                <c:pt idx="306">
                  <c:v>98.150829562594268</c:v>
                </c:pt>
                <c:pt idx="307">
                  <c:v>98.150829562594268</c:v>
                </c:pt>
                <c:pt idx="308">
                  <c:v>98.150829562594268</c:v>
                </c:pt>
                <c:pt idx="309">
                  <c:v>98.150829562594268</c:v>
                </c:pt>
                <c:pt idx="310">
                  <c:v>98.150829562594268</c:v>
                </c:pt>
                <c:pt idx="311">
                  <c:v>98.150829562594268</c:v>
                </c:pt>
                <c:pt idx="312">
                  <c:v>98.111613876319765</c:v>
                </c:pt>
                <c:pt idx="313">
                  <c:v>98.093514328808453</c:v>
                </c:pt>
                <c:pt idx="314">
                  <c:v>98.093514328808453</c:v>
                </c:pt>
                <c:pt idx="315">
                  <c:v>98.093514328808453</c:v>
                </c:pt>
                <c:pt idx="316">
                  <c:v>98.093514328808453</c:v>
                </c:pt>
                <c:pt idx="317">
                  <c:v>98.093514328808453</c:v>
                </c:pt>
                <c:pt idx="318">
                  <c:v>98.075414781297127</c:v>
                </c:pt>
                <c:pt idx="319">
                  <c:v>98.069381598793356</c:v>
                </c:pt>
                <c:pt idx="320">
                  <c:v>98.060331825037707</c:v>
                </c:pt>
                <c:pt idx="321">
                  <c:v>98.060331825037707</c:v>
                </c:pt>
                <c:pt idx="322">
                  <c:v>98.027149321266975</c:v>
                </c:pt>
                <c:pt idx="323">
                  <c:v>98.027149321266975</c:v>
                </c:pt>
                <c:pt idx="324">
                  <c:v>98.027149321266975</c:v>
                </c:pt>
                <c:pt idx="325">
                  <c:v>98.027149321266975</c:v>
                </c:pt>
                <c:pt idx="326">
                  <c:v>98.027149321266975</c:v>
                </c:pt>
                <c:pt idx="327">
                  <c:v>98.027149321266975</c:v>
                </c:pt>
                <c:pt idx="328">
                  <c:v>98.027149321266975</c:v>
                </c:pt>
                <c:pt idx="329">
                  <c:v>98.027149321266975</c:v>
                </c:pt>
                <c:pt idx="330">
                  <c:v>98.027149321266975</c:v>
                </c:pt>
                <c:pt idx="331">
                  <c:v>97.993966817496229</c:v>
                </c:pt>
                <c:pt idx="332">
                  <c:v>97.993966817496229</c:v>
                </c:pt>
                <c:pt idx="333">
                  <c:v>97.984917043740566</c:v>
                </c:pt>
                <c:pt idx="334">
                  <c:v>97.975867269984917</c:v>
                </c:pt>
                <c:pt idx="335">
                  <c:v>97.975867269984917</c:v>
                </c:pt>
                <c:pt idx="336">
                  <c:v>97.966817496229268</c:v>
                </c:pt>
                <c:pt idx="337">
                  <c:v>97.954751131221713</c:v>
                </c:pt>
                <c:pt idx="338">
                  <c:v>97.954751131221713</c:v>
                </c:pt>
                <c:pt idx="339">
                  <c:v>97.954751131221713</c:v>
                </c:pt>
                <c:pt idx="340">
                  <c:v>97.936651583710415</c:v>
                </c:pt>
                <c:pt idx="341">
                  <c:v>97.936651583710415</c:v>
                </c:pt>
                <c:pt idx="342">
                  <c:v>97.936651583710415</c:v>
                </c:pt>
                <c:pt idx="343">
                  <c:v>97.91553544494721</c:v>
                </c:pt>
                <c:pt idx="344">
                  <c:v>97.91553544494721</c:v>
                </c:pt>
                <c:pt idx="345">
                  <c:v>97.91553544494721</c:v>
                </c:pt>
                <c:pt idx="346">
                  <c:v>97.91553544494721</c:v>
                </c:pt>
                <c:pt idx="347">
                  <c:v>97.852187028657625</c:v>
                </c:pt>
                <c:pt idx="348">
                  <c:v>97.852187028657625</c:v>
                </c:pt>
                <c:pt idx="349">
                  <c:v>97.852187028657625</c:v>
                </c:pt>
                <c:pt idx="350">
                  <c:v>97.852187028657625</c:v>
                </c:pt>
                <c:pt idx="351">
                  <c:v>97.852187028657625</c:v>
                </c:pt>
                <c:pt idx="352">
                  <c:v>97.852187028657625</c:v>
                </c:pt>
                <c:pt idx="353">
                  <c:v>97.852187028657625</c:v>
                </c:pt>
                <c:pt idx="354">
                  <c:v>97.852187028657625</c:v>
                </c:pt>
                <c:pt idx="355">
                  <c:v>97.852187028657625</c:v>
                </c:pt>
                <c:pt idx="356">
                  <c:v>97.852187028657625</c:v>
                </c:pt>
                <c:pt idx="357">
                  <c:v>97.852187028657625</c:v>
                </c:pt>
                <c:pt idx="358">
                  <c:v>97.852187028657625</c:v>
                </c:pt>
                <c:pt idx="359">
                  <c:v>97.852187028657625</c:v>
                </c:pt>
                <c:pt idx="360">
                  <c:v>97.852187028657625</c:v>
                </c:pt>
                <c:pt idx="361">
                  <c:v>97.852187028657625</c:v>
                </c:pt>
                <c:pt idx="362">
                  <c:v>97.852187028657625</c:v>
                </c:pt>
                <c:pt idx="363">
                  <c:v>97.852187028657625</c:v>
                </c:pt>
                <c:pt idx="364">
                  <c:v>97.791855203619903</c:v>
                </c:pt>
                <c:pt idx="365">
                  <c:v>97.791855203619903</c:v>
                </c:pt>
                <c:pt idx="366">
                  <c:v>97.791855203619903</c:v>
                </c:pt>
                <c:pt idx="367">
                  <c:v>97.76168929110105</c:v>
                </c:pt>
                <c:pt idx="368">
                  <c:v>97.76168929110105</c:v>
                </c:pt>
                <c:pt idx="369">
                  <c:v>97.76168929110105</c:v>
                </c:pt>
                <c:pt idx="370">
                  <c:v>97.76168929110105</c:v>
                </c:pt>
                <c:pt idx="371">
                  <c:v>97.76168929110105</c:v>
                </c:pt>
                <c:pt idx="372">
                  <c:v>97.76168929110105</c:v>
                </c:pt>
                <c:pt idx="373">
                  <c:v>97.76168929110105</c:v>
                </c:pt>
                <c:pt idx="374">
                  <c:v>97.731523378582196</c:v>
                </c:pt>
                <c:pt idx="375">
                  <c:v>97.731523378582196</c:v>
                </c:pt>
                <c:pt idx="376">
                  <c:v>97.731523378582196</c:v>
                </c:pt>
                <c:pt idx="377">
                  <c:v>97.716440422322776</c:v>
                </c:pt>
                <c:pt idx="378">
                  <c:v>97.716440422322776</c:v>
                </c:pt>
                <c:pt idx="379">
                  <c:v>97.707390648567113</c:v>
                </c:pt>
                <c:pt idx="380">
                  <c:v>97.698340874811464</c:v>
                </c:pt>
                <c:pt idx="381">
                  <c:v>97.698340874811464</c:v>
                </c:pt>
                <c:pt idx="382">
                  <c:v>97.68325791855203</c:v>
                </c:pt>
                <c:pt idx="383">
                  <c:v>97.68325791855203</c:v>
                </c:pt>
                <c:pt idx="384">
                  <c:v>97.68325791855203</c:v>
                </c:pt>
                <c:pt idx="385">
                  <c:v>97.671191553544489</c:v>
                </c:pt>
                <c:pt idx="386">
                  <c:v>97.631975867269986</c:v>
                </c:pt>
                <c:pt idx="387">
                  <c:v>97.631975867269986</c:v>
                </c:pt>
                <c:pt idx="388">
                  <c:v>97.631975867269986</c:v>
                </c:pt>
                <c:pt idx="389">
                  <c:v>97.631975867269986</c:v>
                </c:pt>
                <c:pt idx="390">
                  <c:v>97.631975867269986</c:v>
                </c:pt>
                <c:pt idx="391">
                  <c:v>97.631975867269986</c:v>
                </c:pt>
                <c:pt idx="392">
                  <c:v>97.631975867269986</c:v>
                </c:pt>
                <c:pt idx="393">
                  <c:v>97.631975867269986</c:v>
                </c:pt>
                <c:pt idx="394">
                  <c:v>97.631975867269986</c:v>
                </c:pt>
                <c:pt idx="395">
                  <c:v>97.631975867269986</c:v>
                </c:pt>
                <c:pt idx="396">
                  <c:v>97.631975867269986</c:v>
                </c:pt>
                <c:pt idx="397">
                  <c:v>97.631975867269986</c:v>
                </c:pt>
                <c:pt idx="398">
                  <c:v>97.589743589743591</c:v>
                </c:pt>
                <c:pt idx="399">
                  <c:v>97.589743589743591</c:v>
                </c:pt>
                <c:pt idx="400">
                  <c:v>97.580693815987928</c:v>
                </c:pt>
                <c:pt idx="401">
                  <c:v>97.574660633484172</c:v>
                </c:pt>
                <c:pt idx="402">
                  <c:v>97.568627450980401</c:v>
                </c:pt>
                <c:pt idx="403">
                  <c:v>97.562594268476616</c:v>
                </c:pt>
                <c:pt idx="404">
                  <c:v>97.556561085972845</c:v>
                </c:pt>
                <c:pt idx="405">
                  <c:v>97.538461538461547</c:v>
                </c:pt>
                <c:pt idx="406">
                  <c:v>97.538461538461547</c:v>
                </c:pt>
                <c:pt idx="407">
                  <c:v>97.538461538461547</c:v>
                </c:pt>
                <c:pt idx="408">
                  <c:v>97.538461538461547</c:v>
                </c:pt>
                <c:pt idx="409">
                  <c:v>97.538461538461547</c:v>
                </c:pt>
                <c:pt idx="410">
                  <c:v>97.520361990950221</c:v>
                </c:pt>
                <c:pt idx="411">
                  <c:v>97.469079939668177</c:v>
                </c:pt>
                <c:pt idx="412">
                  <c:v>97.469079939668177</c:v>
                </c:pt>
                <c:pt idx="413">
                  <c:v>97.469079939668177</c:v>
                </c:pt>
                <c:pt idx="414">
                  <c:v>97.469079939668177</c:v>
                </c:pt>
                <c:pt idx="415">
                  <c:v>97.469079939668177</c:v>
                </c:pt>
                <c:pt idx="416">
                  <c:v>97.469079939668177</c:v>
                </c:pt>
                <c:pt idx="417">
                  <c:v>97.469079939668177</c:v>
                </c:pt>
                <c:pt idx="418">
                  <c:v>97.469079939668177</c:v>
                </c:pt>
                <c:pt idx="419">
                  <c:v>97.469079939668177</c:v>
                </c:pt>
                <c:pt idx="420">
                  <c:v>97.469079939668177</c:v>
                </c:pt>
                <c:pt idx="421">
                  <c:v>97.469079939668177</c:v>
                </c:pt>
                <c:pt idx="422">
                  <c:v>97.469079939668177</c:v>
                </c:pt>
                <c:pt idx="423">
                  <c:v>97.469079939668177</c:v>
                </c:pt>
                <c:pt idx="424">
                  <c:v>97.469079939668177</c:v>
                </c:pt>
                <c:pt idx="425">
                  <c:v>97.469079939668177</c:v>
                </c:pt>
                <c:pt idx="426">
                  <c:v>97.469079939668177</c:v>
                </c:pt>
                <c:pt idx="427">
                  <c:v>97.40874811463047</c:v>
                </c:pt>
                <c:pt idx="428">
                  <c:v>97.40874811463047</c:v>
                </c:pt>
                <c:pt idx="429">
                  <c:v>97.40874811463047</c:v>
                </c:pt>
                <c:pt idx="430">
                  <c:v>97.40874811463047</c:v>
                </c:pt>
                <c:pt idx="431">
                  <c:v>97.372549019607845</c:v>
                </c:pt>
                <c:pt idx="432">
                  <c:v>97.372549019607845</c:v>
                </c:pt>
                <c:pt idx="433">
                  <c:v>97.372549019607845</c:v>
                </c:pt>
                <c:pt idx="434">
                  <c:v>97.372549019607845</c:v>
                </c:pt>
                <c:pt idx="435">
                  <c:v>97.372549019607845</c:v>
                </c:pt>
                <c:pt idx="436">
                  <c:v>97.372549019607845</c:v>
                </c:pt>
                <c:pt idx="437">
                  <c:v>97.372549019607845</c:v>
                </c:pt>
                <c:pt idx="438">
                  <c:v>97.372549019607845</c:v>
                </c:pt>
                <c:pt idx="439">
                  <c:v>97.34539969834087</c:v>
                </c:pt>
                <c:pt idx="440">
                  <c:v>97.33031674208145</c:v>
                </c:pt>
                <c:pt idx="441">
                  <c:v>97.33031674208145</c:v>
                </c:pt>
                <c:pt idx="442">
                  <c:v>97.33031674208145</c:v>
                </c:pt>
                <c:pt idx="443">
                  <c:v>97.33031674208145</c:v>
                </c:pt>
                <c:pt idx="444">
                  <c:v>97.315233785822016</c:v>
                </c:pt>
                <c:pt idx="445">
                  <c:v>97.309200603318246</c:v>
                </c:pt>
                <c:pt idx="446">
                  <c:v>97.300150829562597</c:v>
                </c:pt>
                <c:pt idx="447">
                  <c:v>97.300150829562597</c:v>
                </c:pt>
                <c:pt idx="448">
                  <c:v>97.269984917043743</c:v>
                </c:pt>
                <c:pt idx="449">
                  <c:v>97.269984917043743</c:v>
                </c:pt>
                <c:pt idx="450">
                  <c:v>97.269984917043743</c:v>
                </c:pt>
                <c:pt idx="451">
                  <c:v>97.269984917043743</c:v>
                </c:pt>
                <c:pt idx="452">
                  <c:v>97.269984917043743</c:v>
                </c:pt>
                <c:pt idx="453">
                  <c:v>97.269984917043743</c:v>
                </c:pt>
                <c:pt idx="454">
                  <c:v>97.269984917043743</c:v>
                </c:pt>
                <c:pt idx="455">
                  <c:v>97.269984917043743</c:v>
                </c:pt>
                <c:pt idx="456">
                  <c:v>97.242835595776782</c:v>
                </c:pt>
                <c:pt idx="457">
                  <c:v>97.236802413273011</c:v>
                </c:pt>
                <c:pt idx="458">
                  <c:v>97.224736048265456</c:v>
                </c:pt>
                <c:pt idx="459">
                  <c:v>97.224736048265456</c:v>
                </c:pt>
                <c:pt idx="460">
                  <c:v>97.224736048265456</c:v>
                </c:pt>
                <c:pt idx="461">
                  <c:v>97.212669683257928</c:v>
                </c:pt>
                <c:pt idx="462">
                  <c:v>97.206636500754158</c:v>
                </c:pt>
                <c:pt idx="463">
                  <c:v>97.200603318250373</c:v>
                </c:pt>
                <c:pt idx="464">
                  <c:v>97.185520361990953</c:v>
                </c:pt>
                <c:pt idx="465">
                  <c:v>97.185520361990953</c:v>
                </c:pt>
                <c:pt idx="466">
                  <c:v>97.185520361990953</c:v>
                </c:pt>
                <c:pt idx="467">
                  <c:v>97.185520361990953</c:v>
                </c:pt>
                <c:pt idx="468">
                  <c:v>97.122171945701353</c:v>
                </c:pt>
                <c:pt idx="469">
                  <c:v>97.122171945701353</c:v>
                </c:pt>
                <c:pt idx="470">
                  <c:v>97.122171945701353</c:v>
                </c:pt>
                <c:pt idx="471">
                  <c:v>97.122171945701353</c:v>
                </c:pt>
                <c:pt idx="472">
                  <c:v>97.122171945701353</c:v>
                </c:pt>
                <c:pt idx="473">
                  <c:v>97.122171945701353</c:v>
                </c:pt>
                <c:pt idx="474">
                  <c:v>97.122171945701353</c:v>
                </c:pt>
                <c:pt idx="475">
                  <c:v>97.122171945701353</c:v>
                </c:pt>
                <c:pt idx="476">
                  <c:v>97.122171945701353</c:v>
                </c:pt>
                <c:pt idx="477">
                  <c:v>97.122171945701353</c:v>
                </c:pt>
                <c:pt idx="478">
                  <c:v>97.122171945701353</c:v>
                </c:pt>
                <c:pt idx="479">
                  <c:v>97.122171945701353</c:v>
                </c:pt>
                <c:pt idx="480">
                  <c:v>97.122171945701353</c:v>
                </c:pt>
                <c:pt idx="481">
                  <c:v>97.122171945701353</c:v>
                </c:pt>
                <c:pt idx="482">
                  <c:v>97.122171945701353</c:v>
                </c:pt>
                <c:pt idx="483">
                  <c:v>97.122171945701353</c:v>
                </c:pt>
                <c:pt idx="484">
                  <c:v>97.122171945701353</c:v>
                </c:pt>
                <c:pt idx="485">
                  <c:v>97.064856711915539</c:v>
                </c:pt>
                <c:pt idx="486">
                  <c:v>97.064856711915539</c:v>
                </c:pt>
                <c:pt idx="487">
                  <c:v>97.049773755656105</c:v>
                </c:pt>
                <c:pt idx="488">
                  <c:v>97.049773755656105</c:v>
                </c:pt>
                <c:pt idx="489">
                  <c:v>97.049773755656105</c:v>
                </c:pt>
                <c:pt idx="490">
                  <c:v>97.025641025641036</c:v>
                </c:pt>
                <c:pt idx="491">
                  <c:v>97.025641025641036</c:v>
                </c:pt>
                <c:pt idx="492">
                  <c:v>97.025641025641036</c:v>
                </c:pt>
                <c:pt idx="493">
                  <c:v>97.025641025641036</c:v>
                </c:pt>
                <c:pt idx="494">
                  <c:v>97.025641025641036</c:v>
                </c:pt>
                <c:pt idx="495">
                  <c:v>97.004524886877832</c:v>
                </c:pt>
                <c:pt idx="496">
                  <c:v>97.004524886877832</c:v>
                </c:pt>
                <c:pt idx="497">
                  <c:v>96.995475113122183</c:v>
                </c:pt>
                <c:pt idx="498">
                  <c:v>96.980392156862749</c:v>
                </c:pt>
                <c:pt idx="499">
                  <c:v>96.980392156862749</c:v>
                </c:pt>
                <c:pt idx="500">
                  <c:v>96.980392156862749</c:v>
                </c:pt>
                <c:pt idx="501">
                  <c:v>96.980392156862749</c:v>
                </c:pt>
                <c:pt idx="502">
                  <c:v>96.941176470588232</c:v>
                </c:pt>
                <c:pt idx="503">
                  <c:v>96.941176470588232</c:v>
                </c:pt>
                <c:pt idx="504">
                  <c:v>96.941176470588232</c:v>
                </c:pt>
                <c:pt idx="505">
                  <c:v>96.941176470588232</c:v>
                </c:pt>
                <c:pt idx="506">
                  <c:v>96.941176470588232</c:v>
                </c:pt>
                <c:pt idx="507">
                  <c:v>96.941176470588232</c:v>
                </c:pt>
                <c:pt idx="508">
                  <c:v>96.941176470588232</c:v>
                </c:pt>
                <c:pt idx="509">
                  <c:v>96.941176470588232</c:v>
                </c:pt>
                <c:pt idx="510">
                  <c:v>96.941176470588232</c:v>
                </c:pt>
                <c:pt idx="511">
                  <c:v>96.9079939668175</c:v>
                </c:pt>
                <c:pt idx="512">
                  <c:v>96.9079939668175</c:v>
                </c:pt>
                <c:pt idx="513">
                  <c:v>96.898944193061837</c:v>
                </c:pt>
                <c:pt idx="514">
                  <c:v>96.892911010558066</c:v>
                </c:pt>
                <c:pt idx="515">
                  <c:v>96.853695324283564</c:v>
                </c:pt>
                <c:pt idx="516">
                  <c:v>96.853695324283564</c:v>
                </c:pt>
                <c:pt idx="517">
                  <c:v>96.853695324283564</c:v>
                </c:pt>
                <c:pt idx="518">
                  <c:v>96.853695324283564</c:v>
                </c:pt>
                <c:pt idx="519">
                  <c:v>96.853695324283564</c:v>
                </c:pt>
                <c:pt idx="520">
                  <c:v>96.853695324283564</c:v>
                </c:pt>
                <c:pt idx="521">
                  <c:v>96.853695324283564</c:v>
                </c:pt>
                <c:pt idx="522">
                  <c:v>96.853695324283564</c:v>
                </c:pt>
                <c:pt idx="523">
                  <c:v>96.853695324283564</c:v>
                </c:pt>
                <c:pt idx="524">
                  <c:v>96.853695324283564</c:v>
                </c:pt>
                <c:pt idx="525">
                  <c:v>96.853695324283564</c:v>
                </c:pt>
                <c:pt idx="526">
                  <c:v>96.853695324283564</c:v>
                </c:pt>
                <c:pt idx="527">
                  <c:v>96.805429864253384</c:v>
                </c:pt>
                <c:pt idx="528">
                  <c:v>96.805429864253384</c:v>
                </c:pt>
                <c:pt idx="529">
                  <c:v>96.805429864253384</c:v>
                </c:pt>
                <c:pt idx="530">
                  <c:v>96.805429864253384</c:v>
                </c:pt>
                <c:pt idx="531">
                  <c:v>96.790346907993964</c:v>
                </c:pt>
                <c:pt idx="532">
                  <c:v>96.781297134238315</c:v>
                </c:pt>
                <c:pt idx="533">
                  <c:v>96.781297134238315</c:v>
                </c:pt>
                <c:pt idx="534">
                  <c:v>96.772247360482652</c:v>
                </c:pt>
                <c:pt idx="535">
                  <c:v>96.766214177978881</c:v>
                </c:pt>
                <c:pt idx="536">
                  <c:v>96.76018099547511</c:v>
                </c:pt>
                <c:pt idx="537">
                  <c:v>96.751131221719461</c:v>
                </c:pt>
                <c:pt idx="538">
                  <c:v>96.751131221719461</c:v>
                </c:pt>
                <c:pt idx="539">
                  <c:v>96.720965309200608</c:v>
                </c:pt>
                <c:pt idx="540">
                  <c:v>96.720965309200608</c:v>
                </c:pt>
                <c:pt idx="541">
                  <c:v>96.720965309200608</c:v>
                </c:pt>
                <c:pt idx="542">
                  <c:v>96.720965309200608</c:v>
                </c:pt>
                <c:pt idx="543">
                  <c:v>96.720965309200608</c:v>
                </c:pt>
                <c:pt idx="544">
                  <c:v>96.720965309200608</c:v>
                </c:pt>
                <c:pt idx="545">
                  <c:v>96.720965309200608</c:v>
                </c:pt>
                <c:pt idx="546">
                  <c:v>96.720965309200608</c:v>
                </c:pt>
                <c:pt idx="547">
                  <c:v>96.693815987933647</c:v>
                </c:pt>
                <c:pt idx="548">
                  <c:v>96.687782805429862</c:v>
                </c:pt>
                <c:pt idx="549">
                  <c:v>96.66968325791855</c:v>
                </c:pt>
                <c:pt idx="550">
                  <c:v>96.66968325791855</c:v>
                </c:pt>
                <c:pt idx="551">
                  <c:v>96.66968325791855</c:v>
                </c:pt>
                <c:pt idx="552">
                  <c:v>96.66968325791855</c:v>
                </c:pt>
                <c:pt idx="553">
                  <c:v>96.66968325791855</c:v>
                </c:pt>
                <c:pt idx="554">
                  <c:v>96.651583710407238</c:v>
                </c:pt>
                <c:pt idx="555">
                  <c:v>96.645550527903467</c:v>
                </c:pt>
                <c:pt idx="556">
                  <c:v>96.639517345399696</c:v>
                </c:pt>
                <c:pt idx="557">
                  <c:v>96.63348416289594</c:v>
                </c:pt>
                <c:pt idx="558">
                  <c:v>96.582202111613881</c:v>
                </c:pt>
                <c:pt idx="559">
                  <c:v>96.582202111613881</c:v>
                </c:pt>
                <c:pt idx="560">
                  <c:v>96.582202111613881</c:v>
                </c:pt>
                <c:pt idx="561">
                  <c:v>96.582202111613881</c:v>
                </c:pt>
                <c:pt idx="562">
                  <c:v>96.582202111613881</c:v>
                </c:pt>
                <c:pt idx="563">
                  <c:v>96.582202111613881</c:v>
                </c:pt>
                <c:pt idx="564">
                  <c:v>96.582202111613881</c:v>
                </c:pt>
                <c:pt idx="565">
                  <c:v>96.582202111613881</c:v>
                </c:pt>
                <c:pt idx="566">
                  <c:v>96.582202111613881</c:v>
                </c:pt>
                <c:pt idx="567">
                  <c:v>96.582202111613881</c:v>
                </c:pt>
                <c:pt idx="568">
                  <c:v>96.582202111613881</c:v>
                </c:pt>
                <c:pt idx="569">
                  <c:v>96.582202111613881</c:v>
                </c:pt>
                <c:pt idx="570">
                  <c:v>96.582202111613881</c:v>
                </c:pt>
                <c:pt idx="571">
                  <c:v>96.582202111613881</c:v>
                </c:pt>
                <c:pt idx="572">
                  <c:v>96.582202111613881</c:v>
                </c:pt>
                <c:pt idx="573">
                  <c:v>96.582202111613881</c:v>
                </c:pt>
                <c:pt idx="574">
                  <c:v>96.530920060331823</c:v>
                </c:pt>
                <c:pt idx="575">
                  <c:v>96.515837104072403</c:v>
                </c:pt>
                <c:pt idx="576">
                  <c:v>96.515837104072403</c:v>
                </c:pt>
                <c:pt idx="577">
                  <c:v>96.515837104072403</c:v>
                </c:pt>
                <c:pt idx="578">
                  <c:v>96.515837104072403</c:v>
                </c:pt>
                <c:pt idx="579">
                  <c:v>96.491704374057321</c:v>
                </c:pt>
                <c:pt idx="580">
                  <c:v>96.491704374057321</c:v>
                </c:pt>
                <c:pt idx="581">
                  <c:v>96.491704374057321</c:v>
                </c:pt>
                <c:pt idx="582">
                  <c:v>96.491704374057321</c:v>
                </c:pt>
                <c:pt idx="583">
                  <c:v>96.476621417797887</c:v>
                </c:pt>
                <c:pt idx="584">
                  <c:v>96.470588235294116</c:v>
                </c:pt>
                <c:pt idx="585">
                  <c:v>96.464555052790345</c:v>
                </c:pt>
                <c:pt idx="586">
                  <c:v>96.458521870286575</c:v>
                </c:pt>
                <c:pt idx="587">
                  <c:v>96.452488687782804</c:v>
                </c:pt>
                <c:pt idx="588">
                  <c:v>96.434389140271492</c:v>
                </c:pt>
                <c:pt idx="589">
                  <c:v>96.434389140271492</c:v>
                </c:pt>
                <c:pt idx="590">
                  <c:v>96.434389140271492</c:v>
                </c:pt>
                <c:pt idx="591">
                  <c:v>96.434389140271492</c:v>
                </c:pt>
                <c:pt idx="592">
                  <c:v>96.434389140271492</c:v>
                </c:pt>
                <c:pt idx="593">
                  <c:v>96.386123680241326</c:v>
                </c:pt>
                <c:pt idx="594">
                  <c:v>96.386123680241326</c:v>
                </c:pt>
                <c:pt idx="595">
                  <c:v>96.386123680241326</c:v>
                </c:pt>
                <c:pt idx="596">
                  <c:v>96.386123680241326</c:v>
                </c:pt>
                <c:pt idx="597">
                  <c:v>96.386123680241326</c:v>
                </c:pt>
                <c:pt idx="598">
                  <c:v>96.386123680241326</c:v>
                </c:pt>
                <c:pt idx="599">
                  <c:v>96.386123680241326</c:v>
                </c:pt>
                <c:pt idx="600">
                  <c:v>96.386123680241326</c:v>
                </c:pt>
                <c:pt idx="601">
                  <c:v>96.386123680241326</c:v>
                </c:pt>
                <c:pt idx="602">
                  <c:v>96.386123680241326</c:v>
                </c:pt>
                <c:pt idx="603">
                  <c:v>96.386123680241326</c:v>
                </c:pt>
                <c:pt idx="604">
                  <c:v>96.349924585218702</c:v>
                </c:pt>
                <c:pt idx="605">
                  <c:v>96.328808446455511</c:v>
                </c:pt>
                <c:pt idx="606">
                  <c:v>96.328808446455511</c:v>
                </c:pt>
                <c:pt idx="607">
                  <c:v>96.328808446455511</c:v>
                </c:pt>
                <c:pt idx="608">
                  <c:v>96.328808446455511</c:v>
                </c:pt>
                <c:pt idx="609">
                  <c:v>96.328808446455511</c:v>
                </c:pt>
                <c:pt idx="610">
                  <c:v>96.328808446455511</c:v>
                </c:pt>
                <c:pt idx="611">
                  <c:v>96.307692307692307</c:v>
                </c:pt>
                <c:pt idx="612">
                  <c:v>96.301659125188536</c:v>
                </c:pt>
                <c:pt idx="613">
                  <c:v>96.295625942684765</c:v>
                </c:pt>
                <c:pt idx="614">
                  <c:v>96.286576168929102</c:v>
                </c:pt>
                <c:pt idx="615">
                  <c:v>96.286576168929102</c:v>
                </c:pt>
                <c:pt idx="616">
                  <c:v>96.232277526395166</c:v>
                </c:pt>
                <c:pt idx="617">
                  <c:v>96.232277526395166</c:v>
                </c:pt>
                <c:pt idx="618">
                  <c:v>96.232277526395166</c:v>
                </c:pt>
                <c:pt idx="619">
                  <c:v>96.232277526395166</c:v>
                </c:pt>
                <c:pt idx="620">
                  <c:v>96.232277526395166</c:v>
                </c:pt>
                <c:pt idx="621">
                  <c:v>96.232277526395166</c:v>
                </c:pt>
                <c:pt idx="622">
                  <c:v>96.232277526395166</c:v>
                </c:pt>
                <c:pt idx="623">
                  <c:v>96.232277526395166</c:v>
                </c:pt>
                <c:pt idx="624">
                  <c:v>96.232277526395166</c:v>
                </c:pt>
                <c:pt idx="625">
                  <c:v>96.232277526395166</c:v>
                </c:pt>
                <c:pt idx="626">
                  <c:v>96.232277526395166</c:v>
                </c:pt>
                <c:pt idx="627">
                  <c:v>96.232277526395166</c:v>
                </c:pt>
                <c:pt idx="628">
                  <c:v>96.232277526395166</c:v>
                </c:pt>
                <c:pt idx="629">
                  <c:v>96.232277526395166</c:v>
                </c:pt>
                <c:pt idx="630">
                  <c:v>96.232277526395166</c:v>
                </c:pt>
                <c:pt idx="631">
                  <c:v>96.232277526395166</c:v>
                </c:pt>
                <c:pt idx="632">
                  <c:v>96.177978883861243</c:v>
                </c:pt>
                <c:pt idx="633">
                  <c:v>96.177978883861243</c:v>
                </c:pt>
                <c:pt idx="634">
                  <c:v>96.114630467571644</c:v>
                </c:pt>
                <c:pt idx="635">
                  <c:v>96.114630467571644</c:v>
                </c:pt>
                <c:pt idx="636">
                  <c:v>96.114630467571644</c:v>
                </c:pt>
                <c:pt idx="637">
                  <c:v>96.114630467571644</c:v>
                </c:pt>
                <c:pt idx="638">
                  <c:v>96.114630467571644</c:v>
                </c:pt>
                <c:pt idx="639">
                  <c:v>96.114630467571644</c:v>
                </c:pt>
                <c:pt idx="640">
                  <c:v>96.114630467571644</c:v>
                </c:pt>
                <c:pt idx="641">
                  <c:v>96.114630467571644</c:v>
                </c:pt>
                <c:pt idx="642">
                  <c:v>96.114630467571644</c:v>
                </c:pt>
                <c:pt idx="643">
                  <c:v>96.114630467571644</c:v>
                </c:pt>
                <c:pt idx="644">
                  <c:v>96.114630467571644</c:v>
                </c:pt>
                <c:pt idx="645">
                  <c:v>96.114630467571644</c:v>
                </c:pt>
                <c:pt idx="646">
                  <c:v>96.114630467571644</c:v>
                </c:pt>
                <c:pt idx="647">
                  <c:v>96.114630467571644</c:v>
                </c:pt>
                <c:pt idx="648">
                  <c:v>96.114630467571644</c:v>
                </c:pt>
                <c:pt idx="649">
                  <c:v>96.114630467571644</c:v>
                </c:pt>
                <c:pt idx="650">
                  <c:v>96.114630467571644</c:v>
                </c:pt>
                <c:pt idx="651">
                  <c:v>96.114630467571644</c:v>
                </c:pt>
                <c:pt idx="652">
                  <c:v>96.114630467571644</c:v>
                </c:pt>
                <c:pt idx="653">
                  <c:v>96.045248868778273</c:v>
                </c:pt>
                <c:pt idx="654">
                  <c:v>96.045248868778273</c:v>
                </c:pt>
                <c:pt idx="655">
                  <c:v>96.045248868778273</c:v>
                </c:pt>
                <c:pt idx="656">
                  <c:v>96.045248868778273</c:v>
                </c:pt>
                <c:pt idx="657">
                  <c:v>96.030165912518854</c:v>
                </c:pt>
                <c:pt idx="658">
                  <c:v>96.012066365007541</c:v>
                </c:pt>
                <c:pt idx="659">
                  <c:v>96.012066365007541</c:v>
                </c:pt>
                <c:pt idx="660">
                  <c:v>96.012066365007541</c:v>
                </c:pt>
                <c:pt idx="661">
                  <c:v>96.012066365007541</c:v>
                </c:pt>
                <c:pt idx="662">
                  <c:v>96.012066365007541</c:v>
                </c:pt>
                <c:pt idx="663">
                  <c:v>95.984917043740566</c:v>
                </c:pt>
                <c:pt idx="664">
                  <c:v>95.984917043740566</c:v>
                </c:pt>
                <c:pt idx="665">
                  <c:v>95.984917043740566</c:v>
                </c:pt>
                <c:pt idx="666">
                  <c:v>95.984917043740566</c:v>
                </c:pt>
                <c:pt idx="667">
                  <c:v>95.93061840120663</c:v>
                </c:pt>
                <c:pt idx="668">
                  <c:v>95.93061840120663</c:v>
                </c:pt>
                <c:pt idx="669">
                  <c:v>95.93061840120663</c:v>
                </c:pt>
                <c:pt idx="670">
                  <c:v>95.93061840120663</c:v>
                </c:pt>
                <c:pt idx="671">
                  <c:v>95.93061840120663</c:v>
                </c:pt>
                <c:pt idx="672">
                  <c:v>95.93061840120663</c:v>
                </c:pt>
                <c:pt idx="673">
                  <c:v>95.93061840120663</c:v>
                </c:pt>
                <c:pt idx="674">
                  <c:v>95.93061840120663</c:v>
                </c:pt>
                <c:pt idx="675">
                  <c:v>95.93061840120663</c:v>
                </c:pt>
                <c:pt idx="676">
                  <c:v>95.93061840120663</c:v>
                </c:pt>
                <c:pt idx="677">
                  <c:v>95.93061840120663</c:v>
                </c:pt>
                <c:pt idx="678">
                  <c:v>95.93061840120663</c:v>
                </c:pt>
                <c:pt idx="679">
                  <c:v>95.93061840120663</c:v>
                </c:pt>
                <c:pt idx="680">
                  <c:v>95.93061840120663</c:v>
                </c:pt>
                <c:pt idx="681">
                  <c:v>95.885369532428356</c:v>
                </c:pt>
                <c:pt idx="682">
                  <c:v>95.855203619909503</c:v>
                </c:pt>
                <c:pt idx="683">
                  <c:v>95.855203619909503</c:v>
                </c:pt>
                <c:pt idx="684">
                  <c:v>95.855203619909503</c:v>
                </c:pt>
                <c:pt idx="685">
                  <c:v>95.855203619909503</c:v>
                </c:pt>
                <c:pt idx="686">
                  <c:v>95.855203619909503</c:v>
                </c:pt>
                <c:pt idx="687">
                  <c:v>95.855203619909503</c:v>
                </c:pt>
                <c:pt idx="688">
                  <c:v>95.855203619909503</c:v>
                </c:pt>
                <c:pt idx="689">
                  <c:v>95.855203619909503</c:v>
                </c:pt>
                <c:pt idx="690">
                  <c:v>95.855203619909503</c:v>
                </c:pt>
                <c:pt idx="691">
                  <c:v>95.825037707390649</c:v>
                </c:pt>
                <c:pt idx="692">
                  <c:v>95.809954751131215</c:v>
                </c:pt>
                <c:pt idx="693">
                  <c:v>95.809954751131215</c:v>
                </c:pt>
                <c:pt idx="694">
                  <c:v>95.809954751131215</c:v>
                </c:pt>
                <c:pt idx="695">
                  <c:v>95.809954751131215</c:v>
                </c:pt>
                <c:pt idx="696">
                  <c:v>95.794871794871796</c:v>
                </c:pt>
                <c:pt idx="697">
                  <c:v>95.782805429864254</c:v>
                </c:pt>
                <c:pt idx="698">
                  <c:v>95.782805429864254</c:v>
                </c:pt>
                <c:pt idx="699">
                  <c:v>95.782805429864254</c:v>
                </c:pt>
                <c:pt idx="700">
                  <c:v>95.743589743589737</c:v>
                </c:pt>
                <c:pt idx="701">
                  <c:v>95.743589743589737</c:v>
                </c:pt>
                <c:pt idx="702">
                  <c:v>95.743589743589737</c:v>
                </c:pt>
                <c:pt idx="703">
                  <c:v>95.743589743589737</c:v>
                </c:pt>
                <c:pt idx="704">
                  <c:v>95.743589743589737</c:v>
                </c:pt>
                <c:pt idx="705">
                  <c:v>95.743589743589737</c:v>
                </c:pt>
                <c:pt idx="706">
                  <c:v>95.743589743589737</c:v>
                </c:pt>
                <c:pt idx="707">
                  <c:v>95.743589743589737</c:v>
                </c:pt>
                <c:pt idx="708">
                  <c:v>95.743589743589737</c:v>
                </c:pt>
                <c:pt idx="709">
                  <c:v>95.743589743589737</c:v>
                </c:pt>
                <c:pt idx="710">
                  <c:v>95.707390648567113</c:v>
                </c:pt>
                <c:pt idx="711">
                  <c:v>95.707390648567113</c:v>
                </c:pt>
                <c:pt idx="712">
                  <c:v>95.698340874811464</c:v>
                </c:pt>
                <c:pt idx="713">
                  <c:v>95.692307692307693</c:v>
                </c:pt>
                <c:pt idx="714">
                  <c:v>95.686274509803923</c:v>
                </c:pt>
                <c:pt idx="715">
                  <c:v>95.680241327300152</c:v>
                </c:pt>
                <c:pt idx="716">
                  <c:v>95.674208144796381</c:v>
                </c:pt>
                <c:pt idx="717">
                  <c:v>95.665158371040732</c:v>
                </c:pt>
                <c:pt idx="718">
                  <c:v>95.665158371040732</c:v>
                </c:pt>
                <c:pt idx="719">
                  <c:v>95.656108597285069</c:v>
                </c:pt>
                <c:pt idx="720">
                  <c:v>95.647058823529406</c:v>
                </c:pt>
                <c:pt idx="721">
                  <c:v>95.647058823529406</c:v>
                </c:pt>
                <c:pt idx="722">
                  <c:v>95.634992458521879</c:v>
                </c:pt>
                <c:pt idx="723">
                  <c:v>95.634992458521879</c:v>
                </c:pt>
                <c:pt idx="724">
                  <c:v>95.601809954751133</c:v>
                </c:pt>
                <c:pt idx="725">
                  <c:v>95.601809954751133</c:v>
                </c:pt>
                <c:pt idx="726">
                  <c:v>95.601809954751133</c:v>
                </c:pt>
                <c:pt idx="727">
                  <c:v>95.601809954751133</c:v>
                </c:pt>
                <c:pt idx="728">
                  <c:v>95.601809954751133</c:v>
                </c:pt>
                <c:pt idx="729">
                  <c:v>95.601809954751133</c:v>
                </c:pt>
                <c:pt idx="730">
                  <c:v>95.601809954751133</c:v>
                </c:pt>
                <c:pt idx="731">
                  <c:v>95.601809954751133</c:v>
                </c:pt>
                <c:pt idx="732">
                  <c:v>95.601809954751133</c:v>
                </c:pt>
                <c:pt idx="733">
                  <c:v>95.484162895927611</c:v>
                </c:pt>
                <c:pt idx="734">
                  <c:v>95.484162895927611</c:v>
                </c:pt>
                <c:pt idx="735">
                  <c:v>95.484162895927611</c:v>
                </c:pt>
                <c:pt idx="736">
                  <c:v>95.484162895927611</c:v>
                </c:pt>
                <c:pt idx="737">
                  <c:v>95.484162895927611</c:v>
                </c:pt>
                <c:pt idx="738">
                  <c:v>95.484162895927611</c:v>
                </c:pt>
                <c:pt idx="739">
                  <c:v>95.484162895927611</c:v>
                </c:pt>
                <c:pt idx="740">
                  <c:v>95.484162895927611</c:v>
                </c:pt>
                <c:pt idx="741">
                  <c:v>95.484162895927611</c:v>
                </c:pt>
                <c:pt idx="742">
                  <c:v>95.484162895927611</c:v>
                </c:pt>
                <c:pt idx="743">
                  <c:v>95.484162895927611</c:v>
                </c:pt>
                <c:pt idx="744">
                  <c:v>95.484162895927611</c:v>
                </c:pt>
                <c:pt idx="745">
                  <c:v>95.484162895927611</c:v>
                </c:pt>
                <c:pt idx="746">
                  <c:v>95.484162895927611</c:v>
                </c:pt>
                <c:pt idx="747">
                  <c:v>95.484162895927611</c:v>
                </c:pt>
                <c:pt idx="748">
                  <c:v>95.484162895927611</c:v>
                </c:pt>
                <c:pt idx="749">
                  <c:v>95.484162895927611</c:v>
                </c:pt>
                <c:pt idx="750">
                  <c:v>95.484162895927611</c:v>
                </c:pt>
                <c:pt idx="751">
                  <c:v>95.484162895927611</c:v>
                </c:pt>
                <c:pt idx="752">
                  <c:v>95.484162895927611</c:v>
                </c:pt>
                <c:pt idx="753">
                  <c:v>95.484162895927611</c:v>
                </c:pt>
                <c:pt idx="754">
                  <c:v>95.484162895927611</c:v>
                </c:pt>
                <c:pt idx="755">
                  <c:v>95.484162895927611</c:v>
                </c:pt>
                <c:pt idx="756">
                  <c:v>95.484162895927611</c:v>
                </c:pt>
                <c:pt idx="757">
                  <c:v>95.484162895927611</c:v>
                </c:pt>
                <c:pt idx="758">
                  <c:v>95.484162895927611</c:v>
                </c:pt>
                <c:pt idx="759">
                  <c:v>95.484162895927611</c:v>
                </c:pt>
                <c:pt idx="760">
                  <c:v>95.484162895927611</c:v>
                </c:pt>
                <c:pt idx="761">
                  <c:v>95.484162895927611</c:v>
                </c:pt>
                <c:pt idx="762">
                  <c:v>95.484162895927611</c:v>
                </c:pt>
                <c:pt idx="763">
                  <c:v>95.390648567119158</c:v>
                </c:pt>
                <c:pt idx="764">
                  <c:v>95.354449472096533</c:v>
                </c:pt>
                <c:pt idx="765">
                  <c:v>95.354449472096533</c:v>
                </c:pt>
                <c:pt idx="766">
                  <c:v>95.354449472096533</c:v>
                </c:pt>
                <c:pt idx="767">
                  <c:v>95.354449472096533</c:v>
                </c:pt>
                <c:pt idx="768">
                  <c:v>95.354449472096533</c:v>
                </c:pt>
                <c:pt idx="769">
                  <c:v>95.354449472096533</c:v>
                </c:pt>
                <c:pt idx="770">
                  <c:v>95.354449472096533</c:v>
                </c:pt>
                <c:pt idx="771">
                  <c:v>95.354449472096533</c:v>
                </c:pt>
                <c:pt idx="772">
                  <c:v>95.354449472096533</c:v>
                </c:pt>
                <c:pt idx="773">
                  <c:v>95.354449472096533</c:v>
                </c:pt>
                <c:pt idx="774">
                  <c:v>95.354449472096533</c:v>
                </c:pt>
                <c:pt idx="775">
                  <c:v>95.318250377073909</c:v>
                </c:pt>
                <c:pt idx="776">
                  <c:v>95.309200603318246</c:v>
                </c:pt>
                <c:pt idx="777">
                  <c:v>95.309200603318246</c:v>
                </c:pt>
                <c:pt idx="778">
                  <c:v>95.300150829562597</c:v>
                </c:pt>
                <c:pt idx="779">
                  <c:v>95.291101055806934</c:v>
                </c:pt>
                <c:pt idx="780">
                  <c:v>95.291101055806934</c:v>
                </c:pt>
                <c:pt idx="781">
                  <c:v>95.282051282051285</c:v>
                </c:pt>
                <c:pt idx="782">
                  <c:v>95.273001508295636</c:v>
                </c:pt>
                <c:pt idx="783">
                  <c:v>95.273001508295636</c:v>
                </c:pt>
                <c:pt idx="784">
                  <c:v>95.197586726998495</c:v>
                </c:pt>
                <c:pt idx="785">
                  <c:v>95.197586726998495</c:v>
                </c:pt>
                <c:pt idx="786">
                  <c:v>95.197586726998495</c:v>
                </c:pt>
                <c:pt idx="787">
                  <c:v>95.197586726998495</c:v>
                </c:pt>
                <c:pt idx="788">
                  <c:v>95.197586726998495</c:v>
                </c:pt>
                <c:pt idx="789">
                  <c:v>95.197586726998495</c:v>
                </c:pt>
                <c:pt idx="790">
                  <c:v>95.197586726998495</c:v>
                </c:pt>
                <c:pt idx="791">
                  <c:v>95.197586726998495</c:v>
                </c:pt>
                <c:pt idx="792">
                  <c:v>95.197586726998495</c:v>
                </c:pt>
                <c:pt idx="793">
                  <c:v>95.197586726998495</c:v>
                </c:pt>
                <c:pt idx="794">
                  <c:v>95.197586726998495</c:v>
                </c:pt>
                <c:pt idx="795">
                  <c:v>95.197586726998495</c:v>
                </c:pt>
                <c:pt idx="796">
                  <c:v>95.197586726998495</c:v>
                </c:pt>
                <c:pt idx="797">
                  <c:v>95.197586726998495</c:v>
                </c:pt>
                <c:pt idx="798">
                  <c:v>95.197586726998495</c:v>
                </c:pt>
                <c:pt idx="799">
                  <c:v>95.197586726998495</c:v>
                </c:pt>
                <c:pt idx="800">
                  <c:v>95.197586726998495</c:v>
                </c:pt>
                <c:pt idx="801">
                  <c:v>95.197586726998495</c:v>
                </c:pt>
                <c:pt idx="802">
                  <c:v>95.197586726998495</c:v>
                </c:pt>
                <c:pt idx="803">
                  <c:v>95.197586726998495</c:v>
                </c:pt>
                <c:pt idx="804">
                  <c:v>95.197586726998495</c:v>
                </c:pt>
                <c:pt idx="805">
                  <c:v>95.197586726998495</c:v>
                </c:pt>
                <c:pt idx="806">
                  <c:v>95.197586726998495</c:v>
                </c:pt>
                <c:pt idx="807">
                  <c:v>95.122171945701368</c:v>
                </c:pt>
                <c:pt idx="808">
                  <c:v>95.122171945701368</c:v>
                </c:pt>
                <c:pt idx="809">
                  <c:v>95.11312217194569</c:v>
                </c:pt>
                <c:pt idx="810">
                  <c:v>95.107088989441934</c:v>
                </c:pt>
                <c:pt idx="811">
                  <c:v>95.101055806938163</c:v>
                </c:pt>
                <c:pt idx="812">
                  <c:v>95.095022624434392</c:v>
                </c:pt>
                <c:pt idx="813">
                  <c:v>95.088989441930622</c:v>
                </c:pt>
                <c:pt idx="814">
                  <c:v>95.067873303167417</c:v>
                </c:pt>
                <c:pt idx="815">
                  <c:v>95.067873303167417</c:v>
                </c:pt>
                <c:pt idx="816">
                  <c:v>95.067873303167417</c:v>
                </c:pt>
                <c:pt idx="817">
                  <c:v>95.067873303167417</c:v>
                </c:pt>
                <c:pt idx="818">
                  <c:v>95.067873303167417</c:v>
                </c:pt>
                <c:pt idx="819">
                  <c:v>95.067873303167417</c:v>
                </c:pt>
                <c:pt idx="820">
                  <c:v>95.037707390648563</c:v>
                </c:pt>
                <c:pt idx="821">
                  <c:v>95.037707390648563</c:v>
                </c:pt>
                <c:pt idx="822">
                  <c:v>95.037707390648563</c:v>
                </c:pt>
                <c:pt idx="823">
                  <c:v>95.037707390648563</c:v>
                </c:pt>
                <c:pt idx="824">
                  <c:v>95.02262443438913</c:v>
                </c:pt>
                <c:pt idx="825">
                  <c:v>95.013574660633481</c:v>
                </c:pt>
                <c:pt idx="826">
                  <c:v>95.013574660633481</c:v>
                </c:pt>
                <c:pt idx="827">
                  <c:v>94.953242835595773</c:v>
                </c:pt>
                <c:pt idx="828">
                  <c:v>94.953242835595773</c:v>
                </c:pt>
                <c:pt idx="829">
                  <c:v>94.953242835595773</c:v>
                </c:pt>
                <c:pt idx="830">
                  <c:v>94.953242835595773</c:v>
                </c:pt>
                <c:pt idx="831">
                  <c:v>94.953242835595773</c:v>
                </c:pt>
                <c:pt idx="832">
                  <c:v>94.953242835595773</c:v>
                </c:pt>
                <c:pt idx="833">
                  <c:v>94.953242835595773</c:v>
                </c:pt>
                <c:pt idx="834">
                  <c:v>94.953242835595773</c:v>
                </c:pt>
                <c:pt idx="835">
                  <c:v>94.953242835595773</c:v>
                </c:pt>
                <c:pt idx="836">
                  <c:v>94.953242835595773</c:v>
                </c:pt>
                <c:pt idx="837">
                  <c:v>94.953242835595773</c:v>
                </c:pt>
                <c:pt idx="838">
                  <c:v>94.953242835595773</c:v>
                </c:pt>
                <c:pt idx="839">
                  <c:v>94.953242835595773</c:v>
                </c:pt>
                <c:pt idx="840">
                  <c:v>94.953242835595773</c:v>
                </c:pt>
                <c:pt idx="841">
                  <c:v>94.953242835595773</c:v>
                </c:pt>
                <c:pt idx="842">
                  <c:v>94.953242835595773</c:v>
                </c:pt>
                <c:pt idx="843">
                  <c:v>94.953242835595773</c:v>
                </c:pt>
                <c:pt idx="844">
                  <c:v>94.953242835595773</c:v>
                </c:pt>
                <c:pt idx="845">
                  <c:v>94.886877828054295</c:v>
                </c:pt>
                <c:pt idx="846">
                  <c:v>94.886877828054295</c:v>
                </c:pt>
                <c:pt idx="847">
                  <c:v>94.886877828054295</c:v>
                </c:pt>
                <c:pt idx="848">
                  <c:v>94.886877828054295</c:v>
                </c:pt>
                <c:pt idx="849">
                  <c:v>94.871794871794862</c:v>
                </c:pt>
                <c:pt idx="850">
                  <c:v>94.835595776772251</c:v>
                </c:pt>
                <c:pt idx="851">
                  <c:v>94.835595776772251</c:v>
                </c:pt>
                <c:pt idx="852">
                  <c:v>94.835595776772251</c:v>
                </c:pt>
                <c:pt idx="853">
                  <c:v>94.835595776772251</c:v>
                </c:pt>
                <c:pt idx="854">
                  <c:v>94.835595776772251</c:v>
                </c:pt>
                <c:pt idx="855">
                  <c:v>94.835595776772251</c:v>
                </c:pt>
                <c:pt idx="856">
                  <c:v>94.835595776772251</c:v>
                </c:pt>
                <c:pt idx="857">
                  <c:v>94.835595776772251</c:v>
                </c:pt>
                <c:pt idx="858">
                  <c:v>94.835595776772251</c:v>
                </c:pt>
                <c:pt idx="859">
                  <c:v>94.835595776772251</c:v>
                </c:pt>
                <c:pt idx="860">
                  <c:v>94.835595776772251</c:v>
                </c:pt>
                <c:pt idx="861">
                  <c:v>94.778280542986423</c:v>
                </c:pt>
                <c:pt idx="862">
                  <c:v>94.778280542986423</c:v>
                </c:pt>
                <c:pt idx="863">
                  <c:v>94.778280542986423</c:v>
                </c:pt>
                <c:pt idx="864">
                  <c:v>94.778280542986423</c:v>
                </c:pt>
                <c:pt idx="865">
                  <c:v>94.778280542986423</c:v>
                </c:pt>
                <c:pt idx="866">
                  <c:v>94.778280542986423</c:v>
                </c:pt>
                <c:pt idx="867">
                  <c:v>94.778280542986423</c:v>
                </c:pt>
                <c:pt idx="868">
                  <c:v>94.778280542986423</c:v>
                </c:pt>
                <c:pt idx="869">
                  <c:v>94.751131221719447</c:v>
                </c:pt>
                <c:pt idx="870">
                  <c:v>94.733031674208149</c:v>
                </c:pt>
                <c:pt idx="871">
                  <c:v>94.733031674208149</c:v>
                </c:pt>
                <c:pt idx="872">
                  <c:v>94.733031674208149</c:v>
                </c:pt>
                <c:pt idx="873">
                  <c:v>94.733031674208149</c:v>
                </c:pt>
                <c:pt idx="874">
                  <c:v>94.733031674208149</c:v>
                </c:pt>
                <c:pt idx="875">
                  <c:v>94.714932126696837</c:v>
                </c:pt>
                <c:pt idx="876">
                  <c:v>94.699849170437417</c:v>
                </c:pt>
                <c:pt idx="877">
                  <c:v>94.699849170437417</c:v>
                </c:pt>
                <c:pt idx="878">
                  <c:v>94.699849170437417</c:v>
                </c:pt>
                <c:pt idx="879">
                  <c:v>94.699849170437417</c:v>
                </c:pt>
                <c:pt idx="880">
                  <c:v>94.684766214177969</c:v>
                </c:pt>
                <c:pt idx="881">
                  <c:v>94.67571644042232</c:v>
                </c:pt>
                <c:pt idx="882">
                  <c:v>94.67571644042232</c:v>
                </c:pt>
                <c:pt idx="883">
                  <c:v>94.666666666666671</c:v>
                </c:pt>
                <c:pt idx="884">
                  <c:v>94.657616892911008</c:v>
                </c:pt>
                <c:pt idx="885">
                  <c:v>94.657616892911008</c:v>
                </c:pt>
                <c:pt idx="886">
                  <c:v>94.639517345399696</c:v>
                </c:pt>
                <c:pt idx="887">
                  <c:v>94.639517345399696</c:v>
                </c:pt>
                <c:pt idx="888">
                  <c:v>94.639517345399696</c:v>
                </c:pt>
                <c:pt idx="889">
                  <c:v>94.639517345399696</c:v>
                </c:pt>
                <c:pt idx="890">
                  <c:v>94.624434389140262</c:v>
                </c:pt>
                <c:pt idx="891">
                  <c:v>94.527903469079945</c:v>
                </c:pt>
                <c:pt idx="892">
                  <c:v>94.527903469079945</c:v>
                </c:pt>
                <c:pt idx="893">
                  <c:v>94.527903469079945</c:v>
                </c:pt>
                <c:pt idx="894">
                  <c:v>94.527903469079945</c:v>
                </c:pt>
                <c:pt idx="895">
                  <c:v>94.527903469079945</c:v>
                </c:pt>
                <c:pt idx="896">
                  <c:v>94.527903469079945</c:v>
                </c:pt>
                <c:pt idx="897">
                  <c:v>94.527903469079945</c:v>
                </c:pt>
                <c:pt idx="898">
                  <c:v>94.527903469079945</c:v>
                </c:pt>
                <c:pt idx="899">
                  <c:v>94.527903469079945</c:v>
                </c:pt>
                <c:pt idx="900">
                  <c:v>94.527903469079945</c:v>
                </c:pt>
                <c:pt idx="901">
                  <c:v>94.527903469079945</c:v>
                </c:pt>
                <c:pt idx="902">
                  <c:v>94.527903469079945</c:v>
                </c:pt>
                <c:pt idx="903">
                  <c:v>94.527903469079945</c:v>
                </c:pt>
                <c:pt idx="904">
                  <c:v>94.527903469079945</c:v>
                </c:pt>
                <c:pt idx="905">
                  <c:v>94.527903469079945</c:v>
                </c:pt>
                <c:pt idx="906">
                  <c:v>94.527903469079945</c:v>
                </c:pt>
                <c:pt idx="907">
                  <c:v>94.527903469079945</c:v>
                </c:pt>
                <c:pt idx="908">
                  <c:v>94.527903469079945</c:v>
                </c:pt>
                <c:pt idx="909">
                  <c:v>94.527903469079945</c:v>
                </c:pt>
                <c:pt idx="910">
                  <c:v>94.527903469079945</c:v>
                </c:pt>
                <c:pt idx="911">
                  <c:v>94.527903469079945</c:v>
                </c:pt>
                <c:pt idx="912">
                  <c:v>94.527903469079945</c:v>
                </c:pt>
                <c:pt idx="913">
                  <c:v>94.527903469079945</c:v>
                </c:pt>
                <c:pt idx="914">
                  <c:v>94.527903469079945</c:v>
                </c:pt>
                <c:pt idx="915">
                  <c:v>94.527903469079945</c:v>
                </c:pt>
                <c:pt idx="916">
                  <c:v>94.527903469079945</c:v>
                </c:pt>
                <c:pt idx="917">
                  <c:v>94.527903469079945</c:v>
                </c:pt>
                <c:pt idx="918">
                  <c:v>94.527903469079945</c:v>
                </c:pt>
                <c:pt idx="919">
                  <c:v>94.527903469079945</c:v>
                </c:pt>
                <c:pt idx="920">
                  <c:v>94.527903469079945</c:v>
                </c:pt>
                <c:pt idx="921">
                  <c:v>94.527903469079945</c:v>
                </c:pt>
                <c:pt idx="922">
                  <c:v>94.431372549019613</c:v>
                </c:pt>
                <c:pt idx="923">
                  <c:v>94.419306184012058</c:v>
                </c:pt>
                <c:pt idx="924">
                  <c:v>94.419306184012058</c:v>
                </c:pt>
                <c:pt idx="925">
                  <c:v>94.419306184012058</c:v>
                </c:pt>
                <c:pt idx="926">
                  <c:v>94.389140271493204</c:v>
                </c:pt>
                <c:pt idx="927">
                  <c:v>94.389140271493204</c:v>
                </c:pt>
                <c:pt idx="928">
                  <c:v>94.389140271493204</c:v>
                </c:pt>
                <c:pt idx="929">
                  <c:v>94.389140271493204</c:v>
                </c:pt>
                <c:pt idx="930">
                  <c:v>94.389140271493204</c:v>
                </c:pt>
                <c:pt idx="931">
                  <c:v>94.389140271493204</c:v>
                </c:pt>
                <c:pt idx="932">
                  <c:v>94.389140271493204</c:v>
                </c:pt>
                <c:pt idx="933">
                  <c:v>94.361990950226243</c:v>
                </c:pt>
                <c:pt idx="934">
                  <c:v>94.361990950226243</c:v>
                </c:pt>
                <c:pt idx="935">
                  <c:v>94.35294117647058</c:v>
                </c:pt>
                <c:pt idx="936">
                  <c:v>94.343891402714931</c:v>
                </c:pt>
                <c:pt idx="937">
                  <c:v>94.343891402714931</c:v>
                </c:pt>
                <c:pt idx="938">
                  <c:v>94.328808446455497</c:v>
                </c:pt>
                <c:pt idx="939">
                  <c:v>94.328808446455497</c:v>
                </c:pt>
                <c:pt idx="940">
                  <c:v>94.328808446455497</c:v>
                </c:pt>
                <c:pt idx="941">
                  <c:v>94.313725490196077</c:v>
                </c:pt>
                <c:pt idx="942">
                  <c:v>94.313725490196077</c:v>
                </c:pt>
                <c:pt idx="943">
                  <c:v>94.304675716440428</c:v>
                </c:pt>
                <c:pt idx="944">
                  <c:v>94.274509803921575</c:v>
                </c:pt>
                <c:pt idx="945">
                  <c:v>94.274509803921575</c:v>
                </c:pt>
                <c:pt idx="946">
                  <c:v>94.274509803921575</c:v>
                </c:pt>
                <c:pt idx="947">
                  <c:v>94.274509803921575</c:v>
                </c:pt>
                <c:pt idx="948">
                  <c:v>94.274509803921575</c:v>
                </c:pt>
                <c:pt idx="949">
                  <c:v>94.274509803921575</c:v>
                </c:pt>
                <c:pt idx="950">
                  <c:v>94.274509803921575</c:v>
                </c:pt>
                <c:pt idx="951">
                  <c:v>94.274509803921575</c:v>
                </c:pt>
                <c:pt idx="952">
                  <c:v>94.274509803921575</c:v>
                </c:pt>
                <c:pt idx="953">
                  <c:v>94.190045248868785</c:v>
                </c:pt>
                <c:pt idx="954">
                  <c:v>94.190045248868785</c:v>
                </c:pt>
                <c:pt idx="955">
                  <c:v>94.190045248868785</c:v>
                </c:pt>
                <c:pt idx="956">
                  <c:v>94.190045248868785</c:v>
                </c:pt>
                <c:pt idx="957">
                  <c:v>94.190045248868785</c:v>
                </c:pt>
                <c:pt idx="958">
                  <c:v>94.190045248868785</c:v>
                </c:pt>
                <c:pt idx="959">
                  <c:v>94.190045248868785</c:v>
                </c:pt>
                <c:pt idx="960">
                  <c:v>94.190045248868785</c:v>
                </c:pt>
                <c:pt idx="961">
                  <c:v>94.190045248868785</c:v>
                </c:pt>
                <c:pt idx="962">
                  <c:v>94.190045248868785</c:v>
                </c:pt>
                <c:pt idx="963">
                  <c:v>94.190045248868785</c:v>
                </c:pt>
                <c:pt idx="964">
                  <c:v>94.190045248868785</c:v>
                </c:pt>
                <c:pt idx="965">
                  <c:v>94.190045248868785</c:v>
                </c:pt>
                <c:pt idx="966">
                  <c:v>94.190045248868785</c:v>
                </c:pt>
                <c:pt idx="967">
                  <c:v>94.190045248868785</c:v>
                </c:pt>
                <c:pt idx="968">
                  <c:v>94.190045248868785</c:v>
                </c:pt>
                <c:pt idx="969">
                  <c:v>94.190045248868785</c:v>
                </c:pt>
                <c:pt idx="970">
                  <c:v>94.190045248868785</c:v>
                </c:pt>
                <c:pt idx="971">
                  <c:v>94.190045248868785</c:v>
                </c:pt>
                <c:pt idx="972">
                  <c:v>94.129713423831078</c:v>
                </c:pt>
                <c:pt idx="973">
                  <c:v>94.102564102564102</c:v>
                </c:pt>
                <c:pt idx="974">
                  <c:v>94.102564102564102</c:v>
                </c:pt>
                <c:pt idx="975">
                  <c:v>94.102564102564102</c:v>
                </c:pt>
                <c:pt idx="976">
                  <c:v>94.102564102564102</c:v>
                </c:pt>
                <c:pt idx="977">
                  <c:v>94.102564102564102</c:v>
                </c:pt>
                <c:pt idx="978">
                  <c:v>94.102564102564102</c:v>
                </c:pt>
                <c:pt idx="979">
                  <c:v>94.102564102564102</c:v>
                </c:pt>
                <c:pt idx="980">
                  <c:v>94.102564102564102</c:v>
                </c:pt>
                <c:pt idx="981">
                  <c:v>94.057315233785815</c:v>
                </c:pt>
                <c:pt idx="982">
                  <c:v>94.057315233785815</c:v>
                </c:pt>
                <c:pt idx="983">
                  <c:v>94.057315233785815</c:v>
                </c:pt>
                <c:pt idx="984">
                  <c:v>94.057315233785815</c:v>
                </c:pt>
                <c:pt idx="985">
                  <c:v>94.057315233785815</c:v>
                </c:pt>
                <c:pt idx="986">
                  <c:v>94.057315233785815</c:v>
                </c:pt>
                <c:pt idx="987">
                  <c:v>94.057315233785815</c:v>
                </c:pt>
                <c:pt idx="988">
                  <c:v>94.030165912518854</c:v>
                </c:pt>
                <c:pt idx="989">
                  <c:v>94.030165912518854</c:v>
                </c:pt>
                <c:pt idx="990">
                  <c:v>93.984917043740566</c:v>
                </c:pt>
                <c:pt idx="991">
                  <c:v>93.984917043740566</c:v>
                </c:pt>
                <c:pt idx="992">
                  <c:v>93.984917043740566</c:v>
                </c:pt>
                <c:pt idx="993">
                  <c:v>93.984917043740566</c:v>
                </c:pt>
                <c:pt idx="994">
                  <c:v>93.984917043740566</c:v>
                </c:pt>
                <c:pt idx="995">
                  <c:v>93.984917043740566</c:v>
                </c:pt>
                <c:pt idx="996">
                  <c:v>93.984917043740566</c:v>
                </c:pt>
                <c:pt idx="997">
                  <c:v>93.984917043740566</c:v>
                </c:pt>
                <c:pt idx="998">
                  <c:v>93.984917043740566</c:v>
                </c:pt>
                <c:pt idx="999">
                  <c:v>93.984917043740566</c:v>
                </c:pt>
                <c:pt idx="1000">
                  <c:v>93.984917043740566</c:v>
                </c:pt>
                <c:pt idx="1001">
                  <c:v>93.984917043740566</c:v>
                </c:pt>
                <c:pt idx="1002">
                  <c:v>93.984917043740566</c:v>
                </c:pt>
                <c:pt idx="1003">
                  <c:v>93.927601809954751</c:v>
                </c:pt>
                <c:pt idx="1004">
                  <c:v>93.927601809954751</c:v>
                </c:pt>
                <c:pt idx="1005">
                  <c:v>93.927601809954751</c:v>
                </c:pt>
                <c:pt idx="1006">
                  <c:v>93.927601809954751</c:v>
                </c:pt>
                <c:pt idx="1007">
                  <c:v>93.927601809954751</c:v>
                </c:pt>
                <c:pt idx="1008">
                  <c:v>93.927601809954751</c:v>
                </c:pt>
                <c:pt idx="1009">
                  <c:v>93.903469079939669</c:v>
                </c:pt>
                <c:pt idx="1010">
                  <c:v>93.903469079939669</c:v>
                </c:pt>
                <c:pt idx="1011">
                  <c:v>93.891402714932127</c:v>
                </c:pt>
                <c:pt idx="1012">
                  <c:v>93.891402714932127</c:v>
                </c:pt>
                <c:pt idx="1013">
                  <c:v>93.882352941176478</c:v>
                </c:pt>
                <c:pt idx="1014">
                  <c:v>93.797888386123688</c:v>
                </c:pt>
                <c:pt idx="1015">
                  <c:v>93.797888386123688</c:v>
                </c:pt>
                <c:pt idx="1016">
                  <c:v>93.797888386123688</c:v>
                </c:pt>
                <c:pt idx="1017">
                  <c:v>93.797888386123688</c:v>
                </c:pt>
                <c:pt idx="1018">
                  <c:v>93.797888386123688</c:v>
                </c:pt>
                <c:pt idx="1019">
                  <c:v>93.797888386123688</c:v>
                </c:pt>
                <c:pt idx="1020">
                  <c:v>93.797888386123688</c:v>
                </c:pt>
                <c:pt idx="1021">
                  <c:v>93.797888386123688</c:v>
                </c:pt>
                <c:pt idx="1022">
                  <c:v>93.797888386123688</c:v>
                </c:pt>
                <c:pt idx="1023">
                  <c:v>93.797888386123688</c:v>
                </c:pt>
                <c:pt idx="1024">
                  <c:v>93.797888386123688</c:v>
                </c:pt>
                <c:pt idx="1025">
                  <c:v>93.797888386123688</c:v>
                </c:pt>
                <c:pt idx="1026">
                  <c:v>93.797888386123688</c:v>
                </c:pt>
                <c:pt idx="1027">
                  <c:v>93.797888386123688</c:v>
                </c:pt>
                <c:pt idx="1028">
                  <c:v>93.797888386123688</c:v>
                </c:pt>
                <c:pt idx="1029">
                  <c:v>93.797888386123688</c:v>
                </c:pt>
                <c:pt idx="1030">
                  <c:v>93.797888386123688</c:v>
                </c:pt>
                <c:pt idx="1031">
                  <c:v>93.797888386123688</c:v>
                </c:pt>
                <c:pt idx="1032">
                  <c:v>93.797888386123688</c:v>
                </c:pt>
                <c:pt idx="1033">
                  <c:v>93.797888386123688</c:v>
                </c:pt>
                <c:pt idx="1034">
                  <c:v>93.797888386123688</c:v>
                </c:pt>
                <c:pt idx="1035">
                  <c:v>93.797888386123688</c:v>
                </c:pt>
                <c:pt idx="1036">
                  <c:v>93.797888386123688</c:v>
                </c:pt>
                <c:pt idx="1037">
                  <c:v>93.797888386123688</c:v>
                </c:pt>
                <c:pt idx="1038">
                  <c:v>93.797888386123688</c:v>
                </c:pt>
                <c:pt idx="1039">
                  <c:v>93.797888386123688</c:v>
                </c:pt>
                <c:pt idx="1040">
                  <c:v>93.797888386123688</c:v>
                </c:pt>
                <c:pt idx="1041">
                  <c:v>93.713423831070884</c:v>
                </c:pt>
                <c:pt idx="1042">
                  <c:v>93.704374057315235</c:v>
                </c:pt>
                <c:pt idx="1043">
                  <c:v>93.704374057315235</c:v>
                </c:pt>
                <c:pt idx="1044">
                  <c:v>93.689291101055801</c:v>
                </c:pt>
                <c:pt idx="1045">
                  <c:v>93.689291101055801</c:v>
                </c:pt>
                <c:pt idx="1046">
                  <c:v>93.689291101055801</c:v>
                </c:pt>
                <c:pt idx="1047">
                  <c:v>93.677224736048274</c:v>
                </c:pt>
                <c:pt idx="1048">
                  <c:v>93.668174962292611</c:v>
                </c:pt>
                <c:pt idx="1049">
                  <c:v>93.668174962292611</c:v>
                </c:pt>
                <c:pt idx="1050">
                  <c:v>93.659125188536947</c:v>
                </c:pt>
                <c:pt idx="1051">
                  <c:v>93.653092006033177</c:v>
                </c:pt>
                <c:pt idx="1052">
                  <c:v>93.644042232277528</c:v>
                </c:pt>
                <c:pt idx="1053">
                  <c:v>93.644042232277528</c:v>
                </c:pt>
                <c:pt idx="1054">
                  <c:v>93.634992458521864</c:v>
                </c:pt>
                <c:pt idx="1055">
                  <c:v>93.613876319758674</c:v>
                </c:pt>
                <c:pt idx="1056">
                  <c:v>93.613876319758674</c:v>
                </c:pt>
                <c:pt idx="1057">
                  <c:v>93.613876319758674</c:v>
                </c:pt>
                <c:pt idx="1058">
                  <c:v>93.613876319758674</c:v>
                </c:pt>
                <c:pt idx="1059">
                  <c:v>93.613876319758674</c:v>
                </c:pt>
                <c:pt idx="1060">
                  <c:v>93.613876319758674</c:v>
                </c:pt>
                <c:pt idx="1061">
                  <c:v>93.57767722473605</c:v>
                </c:pt>
                <c:pt idx="1062">
                  <c:v>93.57767722473605</c:v>
                </c:pt>
                <c:pt idx="1063">
                  <c:v>93.57767722473605</c:v>
                </c:pt>
                <c:pt idx="1064">
                  <c:v>93.57767722473605</c:v>
                </c:pt>
                <c:pt idx="1065">
                  <c:v>93.57767722473605</c:v>
                </c:pt>
                <c:pt idx="1066">
                  <c:v>93.57767722473605</c:v>
                </c:pt>
                <c:pt idx="1067">
                  <c:v>93.550527903469089</c:v>
                </c:pt>
                <c:pt idx="1068">
                  <c:v>93.550527903469089</c:v>
                </c:pt>
                <c:pt idx="1069">
                  <c:v>93.550527903469089</c:v>
                </c:pt>
                <c:pt idx="1070">
                  <c:v>93.538461538461533</c:v>
                </c:pt>
                <c:pt idx="1071">
                  <c:v>93.460030165912528</c:v>
                </c:pt>
                <c:pt idx="1072">
                  <c:v>93.460030165912528</c:v>
                </c:pt>
                <c:pt idx="1073">
                  <c:v>93.460030165912528</c:v>
                </c:pt>
                <c:pt idx="1074">
                  <c:v>93.460030165912528</c:v>
                </c:pt>
                <c:pt idx="1075">
                  <c:v>93.460030165912528</c:v>
                </c:pt>
                <c:pt idx="1076">
                  <c:v>93.460030165912528</c:v>
                </c:pt>
                <c:pt idx="1077">
                  <c:v>93.460030165912528</c:v>
                </c:pt>
                <c:pt idx="1078">
                  <c:v>93.460030165912528</c:v>
                </c:pt>
                <c:pt idx="1079">
                  <c:v>93.460030165912528</c:v>
                </c:pt>
                <c:pt idx="1080">
                  <c:v>93.460030165912528</c:v>
                </c:pt>
                <c:pt idx="1081">
                  <c:v>93.460030165912528</c:v>
                </c:pt>
                <c:pt idx="1082">
                  <c:v>93.460030165912528</c:v>
                </c:pt>
                <c:pt idx="1083">
                  <c:v>93.460030165912528</c:v>
                </c:pt>
                <c:pt idx="1084">
                  <c:v>93.460030165912528</c:v>
                </c:pt>
                <c:pt idx="1085">
                  <c:v>93.460030165912528</c:v>
                </c:pt>
                <c:pt idx="1086">
                  <c:v>93.460030165912528</c:v>
                </c:pt>
                <c:pt idx="1087">
                  <c:v>93.460030165912528</c:v>
                </c:pt>
                <c:pt idx="1088">
                  <c:v>93.460030165912528</c:v>
                </c:pt>
                <c:pt idx="1089">
                  <c:v>93.460030165912528</c:v>
                </c:pt>
                <c:pt idx="1090">
                  <c:v>93.460030165912528</c:v>
                </c:pt>
                <c:pt idx="1091">
                  <c:v>93.460030165912528</c:v>
                </c:pt>
                <c:pt idx="1092">
                  <c:v>93.460030165912528</c:v>
                </c:pt>
                <c:pt idx="1093">
                  <c:v>93.460030165912528</c:v>
                </c:pt>
                <c:pt idx="1094">
                  <c:v>93.460030165912528</c:v>
                </c:pt>
                <c:pt idx="1095">
                  <c:v>93.460030165912528</c:v>
                </c:pt>
                <c:pt idx="1096">
                  <c:v>93.357466063348411</c:v>
                </c:pt>
                <c:pt idx="1097">
                  <c:v>93.357466063348411</c:v>
                </c:pt>
                <c:pt idx="1098">
                  <c:v>93.357466063348411</c:v>
                </c:pt>
                <c:pt idx="1099">
                  <c:v>93.357466063348411</c:v>
                </c:pt>
                <c:pt idx="1100">
                  <c:v>93.357466063348411</c:v>
                </c:pt>
                <c:pt idx="1101">
                  <c:v>93.357466063348411</c:v>
                </c:pt>
                <c:pt idx="1102">
                  <c:v>93.357466063348411</c:v>
                </c:pt>
                <c:pt idx="1103">
                  <c:v>93.357466063348411</c:v>
                </c:pt>
                <c:pt idx="1104">
                  <c:v>93.357466063348411</c:v>
                </c:pt>
                <c:pt idx="1105">
                  <c:v>93.327300150829558</c:v>
                </c:pt>
                <c:pt idx="1106">
                  <c:v>93.318250377073909</c:v>
                </c:pt>
                <c:pt idx="1107">
                  <c:v>93.318250377073909</c:v>
                </c:pt>
                <c:pt idx="1108">
                  <c:v>93.30920060331826</c:v>
                </c:pt>
                <c:pt idx="1109">
                  <c:v>93.279034690799406</c:v>
                </c:pt>
                <c:pt idx="1110">
                  <c:v>93.279034690799406</c:v>
                </c:pt>
                <c:pt idx="1111">
                  <c:v>93.279034690799406</c:v>
                </c:pt>
                <c:pt idx="1112">
                  <c:v>93.279034690799406</c:v>
                </c:pt>
                <c:pt idx="1113">
                  <c:v>93.279034690799406</c:v>
                </c:pt>
                <c:pt idx="1114">
                  <c:v>93.279034690799406</c:v>
                </c:pt>
                <c:pt idx="1115">
                  <c:v>93.279034690799406</c:v>
                </c:pt>
                <c:pt idx="1116">
                  <c:v>93.279034690799406</c:v>
                </c:pt>
                <c:pt idx="1117">
                  <c:v>93.279034690799406</c:v>
                </c:pt>
                <c:pt idx="1118">
                  <c:v>93.248868778280553</c:v>
                </c:pt>
                <c:pt idx="1119">
                  <c:v>93.179487179487168</c:v>
                </c:pt>
                <c:pt idx="1120">
                  <c:v>93.179487179487168</c:v>
                </c:pt>
                <c:pt idx="1121">
                  <c:v>93.179487179487168</c:v>
                </c:pt>
                <c:pt idx="1122">
                  <c:v>93.179487179487168</c:v>
                </c:pt>
                <c:pt idx="1123">
                  <c:v>93.179487179487168</c:v>
                </c:pt>
                <c:pt idx="1124">
                  <c:v>93.179487179487168</c:v>
                </c:pt>
                <c:pt idx="1125">
                  <c:v>93.179487179487168</c:v>
                </c:pt>
                <c:pt idx="1126">
                  <c:v>93.179487179487168</c:v>
                </c:pt>
                <c:pt idx="1127">
                  <c:v>93.179487179487168</c:v>
                </c:pt>
                <c:pt idx="1128">
                  <c:v>93.179487179487168</c:v>
                </c:pt>
                <c:pt idx="1129">
                  <c:v>93.179487179487168</c:v>
                </c:pt>
                <c:pt idx="1130">
                  <c:v>93.179487179487168</c:v>
                </c:pt>
                <c:pt idx="1131">
                  <c:v>93.179487179487168</c:v>
                </c:pt>
                <c:pt idx="1132">
                  <c:v>93.179487179487168</c:v>
                </c:pt>
                <c:pt idx="1133">
                  <c:v>93.179487179487168</c:v>
                </c:pt>
                <c:pt idx="1134">
                  <c:v>93.179487179487168</c:v>
                </c:pt>
                <c:pt idx="1135">
                  <c:v>93.179487179487168</c:v>
                </c:pt>
                <c:pt idx="1136">
                  <c:v>93.179487179487168</c:v>
                </c:pt>
                <c:pt idx="1137">
                  <c:v>93.179487179487168</c:v>
                </c:pt>
                <c:pt idx="1138">
                  <c:v>93.179487179487168</c:v>
                </c:pt>
                <c:pt idx="1139">
                  <c:v>93.179487179487168</c:v>
                </c:pt>
                <c:pt idx="1140">
                  <c:v>93.179487179487168</c:v>
                </c:pt>
                <c:pt idx="1141">
                  <c:v>93.049773755656105</c:v>
                </c:pt>
                <c:pt idx="1142">
                  <c:v>93.049773755656105</c:v>
                </c:pt>
                <c:pt idx="1143">
                  <c:v>93.049773755656105</c:v>
                </c:pt>
                <c:pt idx="1144">
                  <c:v>93.049773755656105</c:v>
                </c:pt>
                <c:pt idx="1145">
                  <c:v>93.049773755656105</c:v>
                </c:pt>
                <c:pt idx="1146">
                  <c:v>93.049773755656105</c:v>
                </c:pt>
                <c:pt idx="1147">
                  <c:v>93.049773755656105</c:v>
                </c:pt>
                <c:pt idx="1148">
                  <c:v>93.049773755656105</c:v>
                </c:pt>
                <c:pt idx="1149">
                  <c:v>93.049773755656105</c:v>
                </c:pt>
                <c:pt idx="1150">
                  <c:v>93.049773755656105</c:v>
                </c:pt>
                <c:pt idx="1151">
                  <c:v>93.049773755656105</c:v>
                </c:pt>
                <c:pt idx="1152">
                  <c:v>93.049773755656105</c:v>
                </c:pt>
                <c:pt idx="1153">
                  <c:v>93.049773755656105</c:v>
                </c:pt>
                <c:pt idx="1154">
                  <c:v>93.049773755656105</c:v>
                </c:pt>
                <c:pt idx="1155">
                  <c:v>93.049773755656105</c:v>
                </c:pt>
                <c:pt idx="1156">
                  <c:v>93.049773755656105</c:v>
                </c:pt>
                <c:pt idx="1157">
                  <c:v>93.049773755656105</c:v>
                </c:pt>
                <c:pt idx="1158">
                  <c:v>93.049773755656105</c:v>
                </c:pt>
                <c:pt idx="1159">
                  <c:v>93.049773755656105</c:v>
                </c:pt>
                <c:pt idx="1160">
                  <c:v>93.049773755656105</c:v>
                </c:pt>
                <c:pt idx="1161">
                  <c:v>93.049773755656105</c:v>
                </c:pt>
                <c:pt idx="1162">
                  <c:v>92.956259426847666</c:v>
                </c:pt>
                <c:pt idx="1163">
                  <c:v>92.956259426847666</c:v>
                </c:pt>
                <c:pt idx="1164">
                  <c:v>92.956259426847666</c:v>
                </c:pt>
                <c:pt idx="1165">
                  <c:v>92.956259426847666</c:v>
                </c:pt>
                <c:pt idx="1166">
                  <c:v>92.956259426847666</c:v>
                </c:pt>
                <c:pt idx="1167">
                  <c:v>92.956259426847666</c:v>
                </c:pt>
                <c:pt idx="1168">
                  <c:v>92.956259426847666</c:v>
                </c:pt>
                <c:pt idx="1169">
                  <c:v>92.956259426847666</c:v>
                </c:pt>
                <c:pt idx="1170">
                  <c:v>92.956259426847666</c:v>
                </c:pt>
                <c:pt idx="1171">
                  <c:v>92.956259426847666</c:v>
                </c:pt>
                <c:pt idx="1172">
                  <c:v>92.92307692307692</c:v>
                </c:pt>
                <c:pt idx="1173">
                  <c:v>92.914027149321271</c:v>
                </c:pt>
                <c:pt idx="1174">
                  <c:v>92.914027149321271</c:v>
                </c:pt>
                <c:pt idx="1175">
                  <c:v>92.895927601809959</c:v>
                </c:pt>
                <c:pt idx="1176">
                  <c:v>92.895927601809959</c:v>
                </c:pt>
                <c:pt idx="1177">
                  <c:v>92.895927601809959</c:v>
                </c:pt>
                <c:pt idx="1178">
                  <c:v>92.895927601809959</c:v>
                </c:pt>
                <c:pt idx="1179">
                  <c:v>92.874811463046754</c:v>
                </c:pt>
                <c:pt idx="1180">
                  <c:v>92.874811463046754</c:v>
                </c:pt>
                <c:pt idx="1181">
                  <c:v>92.874811463046754</c:v>
                </c:pt>
                <c:pt idx="1182">
                  <c:v>92.862745098039213</c:v>
                </c:pt>
                <c:pt idx="1183">
                  <c:v>92.853695324283564</c:v>
                </c:pt>
                <c:pt idx="1184">
                  <c:v>92.853695324283564</c:v>
                </c:pt>
                <c:pt idx="1185">
                  <c:v>92.8446455505279</c:v>
                </c:pt>
                <c:pt idx="1186">
                  <c:v>92.83861236802413</c:v>
                </c:pt>
                <c:pt idx="1187">
                  <c:v>92.814479638009047</c:v>
                </c:pt>
                <c:pt idx="1188">
                  <c:v>92.814479638009047</c:v>
                </c:pt>
                <c:pt idx="1189">
                  <c:v>92.814479638009047</c:v>
                </c:pt>
                <c:pt idx="1190">
                  <c:v>92.814479638009047</c:v>
                </c:pt>
                <c:pt idx="1191">
                  <c:v>92.814479638009047</c:v>
                </c:pt>
                <c:pt idx="1192">
                  <c:v>92.814479638009047</c:v>
                </c:pt>
                <c:pt idx="1193">
                  <c:v>92.814479638009047</c:v>
                </c:pt>
                <c:pt idx="1194">
                  <c:v>92.693815987933633</c:v>
                </c:pt>
                <c:pt idx="1195">
                  <c:v>92.693815987933633</c:v>
                </c:pt>
                <c:pt idx="1196">
                  <c:v>92.693815987933633</c:v>
                </c:pt>
                <c:pt idx="1197">
                  <c:v>92.693815987933633</c:v>
                </c:pt>
                <c:pt idx="1198">
                  <c:v>92.693815987933633</c:v>
                </c:pt>
                <c:pt idx="1199">
                  <c:v>92.693815987933633</c:v>
                </c:pt>
                <c:pt idx="1200">
                  <c:v>92.693815987933633</c:v>
                </c:pt>
                <c:pt idx="1201">
                  <c:v>92.693815987933633</c:v>
                </c:pt>
                <c:pt idx="1202">
                  <c:v>92.693815987933633</c:v>
                </c:pt>
                <c:pt idx="1203">
                  <c:v>92.693815987933633</c:v>
                </c:pt>
                <c:pt idx="1204">
                  <c:v>92.693815987933633</c:v>
                </c:pt>
                <c:pt idx="1205">
                  <c:v>92.693815987933633</c:v>
                </c:pt>
                <c:pt idx="1206">
                  <c:v>92.693815987933633</c:v>
                </c:pt>
                <c:pt idx="1207">
                  <c:v>92.693815987933633</c:v>
                </c:pt>
                <c:pt idx="1208">
                  <c:v>92.693815987933633</c:v>
                </c:pt>
                <c:pt idx="1209">
                  <c:v>92.693815987933633</c:v>
                </c:pt>
                <c:pt idx="1210">
                  <c:v>92.693815987933633</c:v>
                </c:pt>
                <c:pt idx="1211">
                  <c:v>92.693815987933633</c:v>
                </c:pt>
                <c:pt idx="1212">
                  <c:v>92.693815987933633</c:v>
                </c:pt>
                <c:pt idx="1213">
                  <c:v>92.693815987933633</c:v>
                </c:pt>
                <c:pt idx="1214">
                  <c:v>92.693815987933633</c:v>
                </c:pt>
                <c:pt idx="1215">
                  <c:v>92.693815987933633</c:v>
                </c:pt>
                <c:pt idx="1216">
                  <c:v>92.693815987933633</c:v>
                </c:pt>
                <c:pt idx="1217">
                  <c:v>92.693815987933633</c:v>
                </c:pt>
                <c:pt idx="1218">
                  <c:v>92.693815987933633</c:v>
                </c:pt>
                <c:pt idx="1219">
                  <c:v>92.693815987933633</c:v>
                </c:pt>
                <c:pt idx="1220">
                  <c:v>92.693815987933633</c:v>
                </c:pt>
                <c:pt idx="1221">
                  <c:v>92.693815987933633</c:v>
                </c:pt>
                <c:pt idx="1222">
                  <c:v>92.693815987933633</c:v>
                </c:pt>
                <c:pt idx="1223">
                  <c:v>92.693815987933633</c:v>
                </c:pt>
                <c:pt idx="1224">
                  <c:v>92.693815987933633</c:v>
                </c:pt>
                <c:pt idx="1225">
                  <c:v>92.693815987933633</c:v>
                </c:pt>
                <c:pt idx="1226">
                  <c:v>92.693815987933633</c:v>
                </c:pt>
                <c:pt idx="1227">
                  <c:v>92.564102564102569</c:v>
                </c:pt>
                <c:pt idx="1228">
                  <c:v>92.564102564102569</c:v>
                </c:pt>
                <c:pt idx="1229">
                  <c:v>92.564102564102569</c:v>
                </c:pt>
                <c:pt idx="1230">
                  <c:v>92.564102564102569</c:v>
                </c:pt>
                <c:pt idx="1231">
                  <c:v>92.564102564102569</c:v>
                </c:pt>
                <c:pt idx="1232">
                  <c:v>92.564102564102569</c:v>
                </c:pt>
                <c:pt idx="1233">
                  <c:v>92.564102564102569</c:v>
                </c:pt>
                <c:pt idx="1234">
                  <c:v>92.564102564102569</c:v>
                </c:pt>
                <c:pt idx="1235">
                  <c:v>92.564102564102569</c:v>
                </c:pt>
                <c:pt idx="1236">
                  <c:v>92.564102564102569</c:v>
                </c:pt>
                <c:pt idx="1237">
                  <c:v>92.530920060331823</c:v>
                </c:pt>
                <c:pt idx="1238">
                  <c:v>92.524886877828052</c:v>
                </c:pt>
                <c:pt idx="1239">
                  <c:v>92.518853695324282</c:v>
                </c:pt>
                <c:pt idx="1240">
                  <c:v>92.509803921568619</c:v>
                </c:pt>
                <c:pt idx="1241">
                  <c:v>92.509803921568619</c:v>
                </c:pt>
                <c:pt idx="1242">
                  <c:v>92.464555052790345</c:v>
                </c:pt>
                <c:pt idx="1243">
                  <c:v>92.464555052790345</c:v>
                </c:pt>
                <c:pt idx="1244">
                  <c:v>92.464555052790345</c:v>
                </c:pt>
                <c:pt idx="1245">
                  <c:v>92.464555052790345</c:v>
                </c:pt>
                <c:pt idx="1246">
                  <c:v>92.464555052790345</c:v>
                </c:pt>
                <c:pt idx="1247">
                  <c:v>92.464555052790345</c:v>
                </c:pt>
                <c:pt idx="1248">
                  <c:v>92.464555052790345</c:v>
                </c:pt>
                <c:pt idx="1249">
                  <c:v>92.464555052790345</c:v>
                </c:pt>
                <c:pt idx="1250">
                  <c:v>92.464555052790345</c:v>
                </c:pt>
                <c:pt idx="1251">
                  <c:v>92.464555052790345</c:v>
                </c:pt>
                <c:pt idx="1252">
                  <c:v>92.464555052790345</c:v>
                </c:pt>
                <c:pt idx="1253">
                  <c:v>92.464555052790345</c:v>
                </c:pt>
                <c:pt idx="1254">
                  <c:v>92.464555052790345</c:v>
                </c:pt>
                <c:pt idx="1255">
                  <c:v>92.349924585218702</c:v>
                </c:pt>
                <c:pt idx="1256">
                  <c:v>92.349924585218702</c:v>
                </c:pt>
                <c:pt idx="1257">
                  <c:v>92.349924585218702</c:v>
                </c:pt>
                <c:pt idx="1258">
                  <c:v>92.349924585218702</c:v>
                </c:pt>
                <c:pt idx="1259">
                  <c:v>92.349924585218702</c:v>
                </c:pt>
                <c:pt idx="1260">
                  <c:v>92.349924585218702</c:v>
                </c:pt>
                <c:pt idx="1261">
                  <c:v>92.349924585218702</c:v>
                </c:pt>
                <c:pt idx="1262">
                  <c:v>92.349924585218702</c:v>
                </c:pt>
                <c:pt idx="1263">
                  <c:v>92.349924585218702</c:v>
                </c:pt>
                <c:pt idx="1264">
                  <c:v>92.349924585218702</c:v>
                </c:pt>
                <c:pt idx="1265">
                  <c:v>92.349924585218702</c:v>
                </c:pt>
                <c:pt idx="1266">
                  <c:v>92.349924585218702</c:v>
                </c:pt>
                <c:pt idx="1267">
                  <c:v>92.349924585218702</c:v>
                </c:pt>
                <c:pt idx="1268">
                  <c:v>92.349924585218702</c:v>
                </c:pt>
                <c:pt idx="1269">
                  <c:v>92.349924585218702</c:v>
                </c:pt>
                <c:pt idx="1270">
                  <c:v>92.349924585218702</c:v>
                </c:pt>
                <c:pt idx="1271">
                  <c:v>92.349924585218702</c:v>
                </c:pt>
                <c:pt idx="1272">
                  <c:v>92.349924585218702</c:v>
                </c:pt>
                <c:pt idx="1273">
                  <c:v>92.349924585218702</c:v>
                </c:pt>
                <c:pt idx="1274">
                  <c:v>92.349924585218702</c:v>
                </c:pt>
                <c:pt idx="1275">
                  <c:v>92.349924585218702</c:v>
                </c:pt>
                <c:pt idx="1276">
                  <c:v>92.349924585218702</c:v>
                </c:pt>
                <c:pt idx="1277">
                  <c:v>92.349924585218702</c:v>
                </c:pt>
                <c:pt idx="1278">
                  <c:v>92.349924585218702</c:v>
                </c:pt>
                <c:pt idx="1279">
                  <c:v>92.349924585218702</c:v>
                </c:pt>
                <c:pt idx="1280">
                  <c:v>92.26847662141779</c:v>
                </c:pt>
                <c:pt idx="1281">
                  <c:v>92.26847662141779</c:v>
                </c:pt>
                <c:pt idx="1282">
                  <c:v>92.214177978883853</c:v>
                </c:pt>
                <c:pt idx="1283">
                  <c:v>92.214177978883853</c:v>
                </c:pt>
                <c:pt idx="1284">
                  <c:v>92.214177978883853</c:v>
                </c:pt>
                <c:pt idx="1285">
                  <c:v>92.214177978883853</c:v>
                </c:pt>
                <c:pt idx="1286">
                  <c:v>92.214177978883853</c:v>
                </c:pt>
                <c:pt idx="1287">
                  <c:v>92.214177978883853</c:v>
                </c:pt>
                <c:pt idx="1288">
                  <c:v>92.214177978883853</c:v>
                </c:pt>
                <c:pt idx="1289">
                  <c:v>92.214177978883853</c:v>
                </c:pt>
                <c:pt idx="1290">
                  <c:v>92.214177978883853</c:v>
                </c:pt>
                <c:pt idx="1291">
                  <c:v>92.214177978883853</c:v>
                </c:pt>
                <c:pt idx="1292">
                  <c:v>92.214177978883853</c:v>
                </c:pt>
                <c:pt idx="1293">
                  <c:v>92.214177978883853</c:v>
                </c:pt>
                <c:pt idx="1294">
                  <c:v>92.214177978883853</c:v>
                </c:pt>
                <c:pt idx="1295">
                  <c:v>92.214177978883853</c:v>
                </c:pt>
                <c:pt idx="1296">
                  <c:v>92.214177978883853</c:v>
                </c:pt>
                <c:pt idx="1297">
                  <c:v>92.214177978883853</c:v>
                </c:pt>
                <c:pt idx="1298">
                  <c:v>92.144796380090497</c:v>
                </c:pt>
                <c:pt idx="1299">
                  <c:v>92.144796380090497</c:v>
                </c:pt>
                <c:pt idx="1300">
                  <c:v>92.144796380090497</c:v>
                </c:pt>
                <c:pt idx="1301">
                  <c:v>92.144796380090497</c:v>
                </c:pt>
                <c:pt idx="1302">
                  <c:v>92.144796380090497</c:v>
                </c:pt>
                <c:pt idx="1303">
                  <c:v>92.144796380090497</c:v>
                </c:pt>
                <c:pt idx="1304">
                  <c:v>92.144796380090497</c:v>
                </c:pt>
                <c:pt idx="1305">
                  <c:v>92.111613876319751</c:v>
                </c:pt>
                <c:pt idx="1306">
                  <c:v>92.111613876319751</c:v>
                </c:pt>
                <c:pt idx="1307">
                  <c:v>92.111613876319751</c:v>
                </c:pt>
                <c:pt idx="1308">
                  <c:v>92.111613876319751</c:v>
                </c:pt>
                <c:pt idx="1309">
                  <c:v>92.096530920060331</c:v>
                </c:pt>
                <c:pt idx="1310">
                  <c:v>92.090497737556561</c:v>
                </c:pt>
                <c:pt idx="1311">
                  <c:v>92.060331825037707</c:v>
                </c:pt>
                <c:pt idx="1312">
                  <c:v>92.060331825037707</c:v>
                </c:pt>
                <c:pt idx="1313">
                  <c:v>92.060331825037707</c:v>
                </c:pt>
                <c:pt idx="1314">
                  <c:v>92.060331825037707</c:v>
                </c:pt>
                <c:pt idx="1315">
                  <c:v>92.060331825037707</c:v>
                </c:pt>
                <c:pt idx="1316">
                  <c:v>92.060331825037707</c:v>
                </c:pt>
                <c:pt idx="1317">
                  <c:v>92.060331825037707</c:v>
                </c:pt>
                <c:pt idx="1318">
                  <c:v>92.060331825037707</c:v>
                </c:pt>
                <c:pt idx="1319">
                  <c:v>92.060331825037707</c:v>
                </c:pt>
                <c:pt idx="1320">
                  <c:v>92.027149321266961</c:v>
                </c:pt>
                <c:pt idx="1321">
                  <c:v>92.027149321266961</c:v>
                </c:pt>
                <c:pt idx="1322">
                  <c:v>92.015082956259434</c:v>
                </c:pt>
                <c:pt idx="1323">
                  <c:v>92.015082956259434</c:v>
                </c:pt>
                <c:pt idx="1324">
                  <c:v>91.921568627450981</c:v>
                </c:pt>
                <c:pt idx="1325">
                  <c:v>91.921568627450981</c:v>
                </c:pt>
                <c:pt idx="1326">
                  <c:v>91.921568627450981</c:v>
                </c:pt>
                <c:pt idx="1327">
                  <c:v>91.921568627450981</c:v>
                </c:pt>
                <c:pt idx="1328">
                  <c:v>91.921568627450981</c:v>
                </c:pt>
                <c:pt idx="1329">
                  <c:v>91.921568627450981</c:v>
                </c:pt>
                <c:pt idx="1330">
                  <c:v>91.921568627450981</c:v>
                </c:pt>
                <c:pt idx="1331">
                  <c:v>91.921568627450981</c:v>
                </c:pt>
                <c:pt idx="1332">
                  <c:v>91.921568627450981</c:v>
                </c:pt>
                <c:pt idx="1333">
                  <c:v>91.921568627450981</c:v>
                </c:pt>
                <c:pt idx="1334">
                  <c:v>91.921568627450981</c:v>
                </c:pt>
                <c:pt idx="1335">
                  <c:v>91.921568627450981</c:v>
                </c:pt>
                <c:pt idx="1336">
                  <c:v>91.921568627450981</c:v>
                </c:pt>
                <c:pt idx="1337">
                  <c:v>91.921568627450981</c:v>
                </c:pt>
                <c:pt idx="1338">
                  <c:v>91.921568627450981</c:v>
                </c:pt>
                <c:pt idx="1339">
                  <c:v>91.921568627450981</c:v>
                </c:pt>
                <c:pt idx="1340">
                  <c:v>91.921568627450981</c:v>
                </c:pt>
                <c:pt idx="1341">
                  <c:v>91.921568627450981</c:v>
                </c:pt>
                <c:pt idx="1342">
                  <c:v>91.921568627450981</c:v>
                </c:pt>
                <c:pt idx="1343">
                  <c:v>91.921568627450981</c:v>
                </c:pt>
                <c:pt idx="1344">
                  <c:v>91.921568627450981</c:v>
                </c:pt>
                <c:pt idx="1345">
                  <c:v>91.921568627450981</c:v>
                </c:pt>
                <c:pt idx="1346">
                  <c:v>91.921568627450981</c:v>
                </c:pt>
                <c:pt idx="1347">
                  <c:v>91.921568627450981</c:v>
                </c:pt>
                <c:pt idx="1348">
                  <c:v>91.921568627450981</c:v>
                </c:pt>
                <c:pt idx="1349">
                  <c:v>91.921568627450981</c:v>
                </c:pt>
                <c:pt idx="1350">
                  <c:v>91.921568627450981</c:v>
                </c:pt>
                <c:pt idx="1351">
                  <c:v>91.921568627450981</c:v>
                </c:pt>
                <c:pt idx="1352">
                  <c:v>91.921568627450981</c:v>
                </c:pt>
                <c:pt idx="1353">
                  <c:v>91.83107088989442</c:v>
                </c:pt>
                <c:pt idx="1354">
                  <c:v>91.825037707390649</c:v>
                </c:pt>
                <c:pt idx="1355">
                  <c:v>91.815987933634986</c:v>
                </c:pt>
                <c:pt idx="1356">
                  <c:v>91.815987933634986</c:v>
                </c:pt>
                <c:pt idx="1357">
                  <c:v>91.800904977375566</c:v>
                </c:pt>
                <c:pt idx="1358">
                  <c:v>91.800904977375566</c:v>
                </c:pt>
                <c:pt idx="1359">
                  <c:v>91.800904977375566</c:v>
                </c:pt>
                <c:pt idx="1360">
                  <c:v>91.779788838612362</c:v>
                </c:pt>
                <c:pt idx="1361">
                  <c:v>91.779788838612362</c:v>
                </c:pt>
                <c:pt idx="1362">
                  <c:v>91.779788838612362</c:v>
                </c:pt>
                <c:pt idx="1363">
                  <c:v>91.779788838612362</c:v>
                </c:pt>
                <c:pt idx="1364">
                  <c:v>91.755656108597279</c:v>
                </c:pt>
                <c:pt idx="1365">
                  <c:v>91.755656108597279</c:v>
                </c:pt>
                <c:pt idx="1366">
                  <c:v>91.755656108597279</c:v>
                </c:pt>
                <c:pt idx="1367">
                  <c:v>91.755656108597279</c:v>
                </c:pt>
                <c:pt idx="1368">
                  <c:v>91.728506787330318</c:v>
                </c:pt>
                <c:pt idx="1369">
                  <c:v>91.728506787330318</c:v>
                </c:pt>
                <c:pt idx="1370">
                  <c:v>91.728506787330318</c:v>
                </c:pt>
                <c:pt idx="1371">
                  <c:v>91.728506787330318</c:v>
                </c:pt>
                <c:pt idx="1372">
                  <c:v>91.728506787330318</c:v>
                </c:pt>
                <c:pt idx="1373">
                  <c:v>91.710407239819006</c:v>
                </c:pt>
                <c:pt idx="1374">
                  <c:v>91.695324283559572</c:v>
                </c:pt>
                <c:pt idx="1375">
                  <c:v>91.695324283559572</c:v>
                </c:pt>
                <c:pt idx="1376">
                  <c:v>91.695324283559572</c:v>
                </c:pt>
                <c:pt idx="1377">
                  <c:v>91.695324283559572</c:v>
                </c:pt>
                <c:pt idx="1378">
                  <c:v>91.677224736048274</c:v>
                </c:pt>
                <c:pt idx="1379">
                  <c:v>91.677224736048274</c:v>
                </c:pt>
                <c:pt idx="1380">
                  <c:v>91.559577677224738</c:v>
                </c:pt>
                <c:pt idx="1381">
                  <c:v>91.559577677224738</c:v>
                </c:pt>
                <c:pt idx="1382">
                  <c:v>91.559577677224738</c:v>
                </c:pt>
                <c:pt idx="1383">
                  <c:v>91.559577677224738</c:v>
                </c:pt>
                <c:pt idx="1384">
                  <c:v>91.559577677224738</c:v>
                </c:pt>
                <c:pt idx="1385">
                  <c:v>91.559577677224738</c:v>
                </c:pt>
                <c:pt idx="1386">
                  <c:v>91.559577677224738</c:v>
                </c:pt>
                <c:pt idx="1387">
                  <c:v>91.559577677224738</c:v>
                </c:pt>
                <c:pt idx="1388">
                  <c:v>91.559577677224738</c:v>
                </c:pt>
                <c:pt idx="1389">
                  <c:v>91.559577677224738</c:v>
                </c:pt>
                <c:pt idx="1390">
                  <c:v>91.559577677224738</c:v>
                </c:pt>
                <c:pt idx="1391">
                  <c:v>91.559577677224738</c:v>
                </c:pt>
                <c:pt idx="1392">
                  <c:v>91.559577677224738</c:v>
                </c:pt>
                <c:pt idx="1393">
                  <c:v>91.559577677224738</c:v>
                </c:pt>
                <c:pt idx="1394">
                  <c:v>91.559577677224738</c:v>
                </c:pt>
                <c:pt idx="1395">
                  <c:v>91.559577677224738</c:v>
                </c:pt>
                <c:pt idx="1396">
                  <c:v>91.559577677224738</c:v>
                </c:pt>
                <c:pt idx="1397">
                  <c:v>91.559577677224738</c:v>
                </c:pt>
                <c:pt idx="1398">
                  <c:v>91.559577677224738</c:v>
                </c:pt>
                <c:pt idx="1399">
                  <c:v>91.559577677224738</c:v>
                </c:pt>
                <c:pt idx="1400">
                  <c:v>91.559577677224738</c:v>
                </c:pt>
                <c:pt idx="1401">
                  <c:v>91.559577677224738</c:v>
                </c:pt>
                <c:pt idx="1402">
                  <c:v>91.559577677224738</c:v>
                </c:pt>
                <c:pt idx="1403">
                  <c:v>91.559577677224738</c:v>
                </c:pt>
                <c:pt idx="1404">
                  <c:v>91.559577677224738</c:v>
                </c:pt>
                <c:pt idx="1405">
                  <c:v>91.559577677224738</c:v>
                </c:pt>
                <c:pt idx="1406">
                  <c:v>91.559577677224738</c:v>
                </c:pt>
                <c:pt idx="1407">
                  <c:v>91.559577677224738</c:v>
                </c:pt>
                <c:pt idx="1408">
                  <c:v>91.559577677224738</c:v>
                </c:pt>
                <c:pt idx="1409">
                  <c:v>91.559577677224738</c:v>
                </c:pt>
                <c:pt idx="1410">
                  <c:v>91.559577677224738</c:v>
                </c:pt>
                <c:pt idx="1411">
                  <c:v>91.559577677224738</c:v>
                </c:pt>
                <c:pt idx="1412">
                  <c:v>91.559577677224738</c:v>
                </c:pt>
                <c:pt idx="1413">
                  <c:v>91.559577677224738</c:v>
                </c:pt>
                <c:pt idx="1414">
                  <c:v>91.559577677224738</c:v>
                </c:pt>
                <c:pt idx="1415">
                  <c:v>91.559577677224738</c:v>
                </c:pt>
                <c:pt idx="1416">
                  <c:v>91.559577677224738</c:v>
                </c:pt>
                <c:pt idx="1417">
                  <c:v>91.42986425339366</c:v>
                </c:pt>
                <c:pt idx="1418">
                  <c:v>91.42986425339366</c:v>
                </c:pt>
                <c:pt idx="1419">
                  <c:v>91.42986425339366</c:v>
                </c:pt>
                <c:pt idx="1420">
                  <c:v>91.42986425339366</c:v>
                </c:pt>
                <c:pt idx="1421">
                  <c:v>91.42986425339366</c:v>
                </c:pt>
                <c:pt idx="1422">
                  <c:v>91.42986425339366</c:v>
                </c:pt>
                <c:pt idx="1423">
                  <c:v>91.399698340874806</c:v>
                </c:pt>
                <c:pt idx="1424">
                  <c:v>91.399698340874806</c:v>
                </c:pt>
                <c:pt idx="1425">
                  <c:v>91.399698340874806</c:v>
                </c:pt>
                <c:pt idx="1426">
                  <c:v>91.399698340874806</c:v>
                </c:pt>
                <c:pt idx="1427">
                  <c:v>91.369532428355953</c:v>
                </c:pt>
                <c:pt idx="1428">
                  <c:v>91.369532428355953</c:v>
                </c:pt>
                <c:pt idx="1429">
                  <c:v>91.369532428355953</c:v>
                </c:pt>
                <c:pt idx="1430">
                  <c:v>91.369532428355953</c:v>
                </c:pt>
                <c:pt idx="1431">
                  <c:v>91.369532428355953</c:v>
                </c:pt>
                <c:pt idx="1432">
                  <c:v>91.369532428355953</c:v>
                </c:pt>
                <c:pt idx="1433">
                  <c:v>91.348416289592762</c:v>
                </c:pt>
                <c:pt idx="1434">
                  <c:v>91.342383107088992</c:v>
                </c:pt>
                <c:pt idx="1435">
                  <c:v>91.291101055806934</c:v>
                </c:pt>
                <c:pt idx="1436">
                  <c:v>91.291101055806934</c:v>
                </c:pt>
                <c:pt idx="1437">
                  <c:v>91.291101055806934</c:v>
                </c:pt>
                <c:pt idx="1438">
                  <c:v>91.291101055806934</c:v>
                </c:pt>
                <c:pt idx="1439">
                  <c:v>91.291101055806934</c:v>
                </c:pt>
                <c:pt idx="1440">
                  <c:v>91.291101055806934</c:v>
                </c:pt>
                <c:pt idx="1441">
                  <c:v>91.291101055806934</c:v>
                </c:pt>
                <c:pt idx="1442">
                  <c:v>91.291101055806934</c:v>
                </c:pt>
                <c:pt idx="1443">
                  <c:v>91.291101055806934</c:v>
                </c:pt>
                <c:pt idx="1444">
                  <c:v>91.291101055806934</c:v>
                </c:pt>
                <c:pt idx="1445">
                  <c:v>91.291101055806934</c:v>
                </c:pt>
                <c:pt idx="1446">
                  <c:v>91.291101055806934</c:v>
                </c:pt>
                <c:pt idx="1447">
                  <c:v>91.291101055806934</c:v>
                </c:pt>
                <c:pt idx="1448">
                  <c:v>91.291101055806934</c:v>
                </c:pt>
                <c:pt idx="1449">
                  <c:v>91.291101055806934</c:v>
                </c:pt>
                <c:pt idx="1450">
                  <c:v>91.291101055806934</c:v>
                </c:pt>
                <c:pt idx="1451">
                  <c:v>91.212669683257914</c:v>
                </c:pt>
                <c:pt idx="1452">
                  <c:v>91.212669683257914</c:v>
                </c:pt>
                <c:pt idx="1453">
                  <c:v>91.212669683257914</c:v>
                </c:pt>
                <c:pt idx="1454">
                  <c:v>91.212669683257914</c:v>
                </c:pt>
                <c:pt idx="1455">
                  <c:v>91.212669683257914</c:v>
                </c:pt>
                <c:pt idx="1456">
                  <c:v>91.212669683257914</c:v>
                </c:pt>
                <c:pt idx="1457">
                  <c:v>91.212669683257914</c:v>
                </c:pt>
                <c:pt idx="1458">
                  <c:v>91.212669683257914</c:v>
                </c:pt>
                <c:pt idx="1459">
                  <c:v>91.212669683257914</c:v>
                </c:pt>
                <c:pt idx="1460">
                  <c:v>91.212669683257914</c:v>
                </c:pt>
                <c:pt idx="1461">
                  <c:v>91.149321266968329</c:v>
                </c:pt>
                <c:pt idx="1462">
                  <c:v>91.149321266968329</c:v>
                </c:pt>
                <c:pt idx="1463">
                  <c:v>91.149321266968329</c:v>
                </c:pt>
                <c:pt idx="1464">
                  <c:v>91.149321266968329</c:v>
                </c:pt>
                <c:pt idx="1465">
                  <c:v>91.149321266968329</c:v>
                </c:pt>
                <c:pt idx="1466">
                  <c:v>91.149321266968329</c:v>
                </c:pt>
                <c:pt idx="1467">
                  <c:v>91.149321266968329</c:v>
                </c:pt>
                <c:pt idx="1468">
                  <c:v>91.149321266968329</c:v>
                </c:pt>
                <c:pt idx="1469">
                  <c:v>91.149321266968329</c:v>
                </c:pt>
                <c:pt idx="1470">
                  <c:v>91.149321266968329</c:v>
                </c:pt>
                <c:pt idx="1471">
                  <c:v>91.149321266968329</c:v>
                </c:pt>
                <c:pt idx="1472">
                  <c:v>91.104072398190056</c:v>
                </c:pt>
                <c:pt idx="1473">
                  <c:v>91.104072398190056</c:v>
                </c:pt>
                <c:pt idx="1474">
                  <c:v>91.104072398190056</c:v>
                </c:pt>
                <c:pt idx="1475">
                  <c:v>91.104072398190056</c:v>
                </c:pt>
                <c:pt idx="1476">
                  <c:v>91.088989441930622</c:v>
                </c:pt>
                <c:pt idx="1477">
                  <c:v>90.932126696832583</c:v>
                </c:pt>
                <c:pt idx="1478">
                  <c:v>90.932126696832583</c:v>
                </c:pt>
                <c:pt idx="1479">
                  <c:v>90.932126696832583</c:v>
                </c:pt>
                <c:pt idx="1480">
                  <c:v>90.932126696832583</c:v>
                </c:pt>
                <c:pt idx="1481">
                  <c:v>90.932126696832583</c:v>
                </c:pt>
                <c:pt idx="1482">
                  <c:v>90.932126696832583</c:v>
                </c:pt>
                <c:pt idx="1483">
                  <c:v>90.932126696832583</c:v>
                </c:pt>
                <c:pt idx="1484">
                  <c:v>90.932126696832583</c:v>
                </c:pt>
                <c:pt idx="1485">
                  <c:v>90.932126696832583</c:v>
                </c:pt>
                <c:pt idx="1486">
                  <c:v>90.932126696832583</c:v>
                </c:pt>
                <c:pt idx="1487">
                  <c:v>90.932126696832583</c:v>
                </c:pt>
                <c:pt idx="1488">
                  <c:v>90.932126696832583</c:v>
                </c:pt>
                <c:pt idx="1489">
                  <c:v>90.932126696832583</c:v>
                </c:pt>
                <c:pt idx="1490">
                  <c:v>90.932126696832583</c:v>
                </c:pt>
                <c:pt idx="1491">
                  <c:v>90.932126696832583</c:v>
                </c:pt>
                <c:pt idx="1492">
                  <c:v>90.932126696832583</c:v>
                </c:pt>
                <c:pt idx="1493">
                  <c:v>90.932126696832583</c:v>
                </c:pt>
                <c:pt idx="1494">
                  <c:v>90.932126696832583</c:v>
                </c:pt>
                <c:pt idx="1495">
                  <c:v>90.932126696832583</c:v>
                </c:pt>
                <c:pt idx="1496">
                  <c:v>90.932126696832583</c:v>
                </c:pt>
                <c:pt idx="1497">
                  <c:v>90.932126696832583</c:v>
                </c:pt>
                <c:pt idx="1498">
                  <c:v>90.932126696832583</c:v>
                </c:pt>
                <c:pt idx="1499">
                  <c:v>90.932126696832583</c:v>
                </c:pt>
                <c:pt idx="1500">
                  <c:v>90.932126696832583</c:v>
                </c:pt>
                <c:pt idx="1501">
                  <c:v>90.932126696832583</c:v>
                </c:pt>
                <c:pt idx="1502">
                  <c:v>90.932126696832583</c:v>
                </c:pt>
                <c:pt idx="1503">
                  <c:v>90.932126696832583</c:v>
                </c:pt>
                <c:pt idx="1504">
                  <c:v>90.932126696832583</c:v>
                </c:pt>
                <c:pt idx="1505">
                  <c:v>90.932126696832583</c:v>
                </c:pt>
                <c:pt idx="1506">
                  <c:v>90.932126696832583</c:v>
                </c:pt>
                <c:pt idx="1507">
                  <c:v>90.932126696832583</c:v>
                </c:pt>
                <c:pt idx="1508">
                  <c:v>90.932126696832583</c:v>
                </c:pt>
                <c:pt idx="1509">
                  <c:v>90.932126696832583</c:v>
                </c:pt>
                <c:pt idx="1510">
                  <c:v>90.932126696832583</c:v>
                </c:pt>
                <c:pt idx="1511">
                  <c:v>90.932126696832583</c:v>
                </c:pt>
                <c:pt idx="1512">
                  <c:v>90.932126696832583</c:v>
                </c:pt>
                <c:pt idx="1513">
                  <c:v>90.932126696832583</c:v>
                </c:pt>
                <c:pt idx="1514">
                  <c:v>90.932126696832583</c:v>
                </c:pt>
                <c:pt idx="1515">
                  <c:v>90.932126696832583</c:v>
                </c:pt>
                <c:pt idx="1516">
                  <c:v>90.932126696832583</c:v>
                </c:pt>
                <c:pt idx="1517">
                  <c:v>90.932126696832583</c:v>
                </c:pt>
                <c:pt idx="1518">
                  <c:v>90.932126696832583</c:v>
                </c:pt>
                <c:pt idx="1519">
                  <c:v>90.932126696832583</c:v>
                </c:pt>
                <c:pt idx="1520">
                  <c:v>90.932126696832583</c:v>
                </c:pt>
                <c:pt idx="1521">
                  <c:v>90.932126696832583</c:v>
                </c:pt>
                <c:pt idx="1522">
                  <c:v>90.932126696832583</c:v>
                </c:pt>
                <c:pt idx="1523">
                  <c:v>90.932126696832583</c:v>
                </c:pt>
                <c:pt idx="1524">
                  <c:v>90.932126696832583</c:v>
                </c:pt>
                <c:pt idx="1525">
                  <c:v>90.932126696832583</c:v>
                </c:pt>
                <c:pt idx="1526">
                  <c:v>90.932126696832583</c:v>
                </c:pt>
                <c:pt idx="1527">
                  <c:v>90.932126696832583</c:v>
                </c:pt>
                <c:pt idx="1528">
                  <c:v>90.775263951734544</c:v>
                </c:pt>
                <c:pt idx="1529">
                  <c:v>90.769230769230774</c:v>
                </c:pt>
                <c:pt idx="1530">
                  <c:v>90.730015082956257</c:v>
                </c:pt>
                <c:pt idx="1531">
                  <c:v>90.730015082956257</c:v>
                </c:pt>
                <c:pt idx="1532">
                  <c:v>90.730015082956257</c:v>
                </c:pt>
                <c:pt idx="1533">
                  <c:v>90.730015082956257</c:v>
                </c:pt>
                <c:pt idx="1534">
                  <c:v>90.730015082956257</c:v>
                </c:pt>
                <c:pt idx="1535">
                  <c:v>90.730015082956257</c:v>
                </c:pt>
                <c:pt idx="1536">
                  <c:v>90.730015082956257</c:v>
                </c:pt>
                <c:pt idx="1537">
                  <c:v>90.730015082956257</c:v>
                </c:pt>
                <c:pt idx="1538">
                  <c:v>90.730015082956257</c:v>
                </c:pt>
                <c:pt idx="1539">
                  <c:v>90.730015082956257</c:v>
                </c:pt>
                <c:pt idx="1540">
                  <c:v>90.730015082956257</c:v>
                </c:pt>
                <c:pt idx="1541">
                  <c:v>90.730015082956257</c:v>
                </c:pt>
                <c:pt idx="1542">
                  <c:v>90.690799396681754</c:v>
                </c:pt>
                <c:pt idx="1543">
                  <c:v>90.681749622926091</c:v>
                </c:pt>
                <c:pt idx="1544">
                  <c:v>90.681749622926091</c:v>
                </c:pt>
                <c:pt idx="1545">
                  <c:v>90.672699849170442</c:v>
                </c:pt>
                <c:pt idx="1546">
                  <c:v>90.663650075414779</c:v>
                </c:pt>
                <c:pt idx="1547">
                  <c:v>90.663650075414779</c:v>
                </c:pt>
                <c:pt idx="1548">
                  <c:v>90.65460030165913</c:v>
                </c:pt>
                <c:pt idx="1549">
                  <c:v>90.639517345399696</c:v>
                </c:pt>
                <c:pt idx="1550">
                  <c:v>90.639517345399696</c:v>
                </c:pt>
                <c:pt idx="1551">
                  <c:v>90.639517345399696</c:v>
                </c:pt>
                <c:pt idx="1552">
                  <c:v>90.639517345399696</c:v>
                </c:pt>
                <c:pt idx="1553">
                  <c:v>90.612368024132735</c:v>
                </c:pt>
                <c:pt idx="1554">
                  <c:v>90.612368024132735</c:v>
                </c:pt>
                <c:pt idx="1555">
                  <c:v>90.612368024132735</c:v>
                </c:pt>
                <c:pt idx="1556">
                  <c:v>90.612368024132735</c:v>
                </c:pt>
                <c:pt idx="1557">
                  <c:v>90.612368024132735</c:v>
                </c:pt>
                <c:pt idx="1558">
                  <c:v>90.594268476621423</c:v>
                </c:pt>
                <c:pt idx="1559">
                  <c:v>90.455505279034682</c:v>
                </c:pt>
                <c:pt idx="1560">
                  <c:v>90.455505279034682</c:v>
                </c:pt>
                <c:pt idx="1561">
                  <c:v>90.455505279034682</c:v>
                </c:pt>
                <c:pt idx="1562">
                  <c:v>90.455505279034682</c:v>
                </c:pt>
                <c:pt idx="1563">
                  <c:v>90.455505279034682</c:v>
                </c:pt>
                <c:pt idx="1564">
                  <c:v>90.455505279034682</c:v>
                </c:pt>
                <c:pt idx="1565">
                  <c:v>90.455505279034682</c:v>
                </c:pt>
                <c:pt idx="1566">
                  <c:v>90.455505279034682</c:v>
                </c:pt>
                <c:pt idx="1567">
                  <c:v>90.455505279034682</c:v>
                </c:pt>
                <c:pt idx="1568">
                  <c:v>90.455505279034682</c:v>
                </c:pt>
                <c:pt idx="1569">
                  <c:v>90.455505279034682</c:v>
                </c:pt>
                <c:pt idx="1570">
                  <c:v>90.455505279034682</c:v>
                </c:pt>
                <c:pt idx="1571">
                  <c:v>90.455505279034682</c:v>
                </c:pt>
                <c:pt idx="1572">
                  <c:v>90.455505279034682</c:v>
                </c:pt>
                <c:pt idx="1573">
                  <c:v>90.455505279034682</c:v>
                </c:pt>
                <c:pt idx="1574">
                  <c:v>90.455505279034682</c:v>
                </c:pt>
                <c:pt idx="1575">
                  <c:v>90.455505279034682</c:v>
                </c:pt>
                <c:pt idx="1576">
                  <c:v>90.455505279034682</c:v>
                </c:pt>
                <c:pt idx="1577">
                  <c:v>90.455505279034682</c:v>
                </c:pt>
                <c:pt idx="1578">
                  <c:v>90.455505279034682</c:v>
                </c:pt>
                <c:pt idx="1579">
                  <c:v>90.455505279034682</c:v>
                </c:pt>
                <c:pt idx="1580">
                  <c:v>90.455505279034682</c:v>
                </c:pt>
                <c:pt idx="1581">
                  <c:v>90.455505279034682</c:v>
                </c:pt>
                <c:pt idx="1582">
                  <c:v>90.455505279034682</c:v>
                </c:pt>
                <c:pt idx="1583">
                  <c:v>90.455505279034682</c:v>
                </c:pt>
                <c:pt idx="1584">
                  <c:v>90.455505279034682</c:v>
                </c:pt>
                <c:pt idx="1585">
                  <c:v>90.455505279034682</c:v>
                </c:pt>
                <c:pt idx="1586">
                  <c:v>90.455505279034682</c:v>
                </c:pt>
                <c:pt idx="1587">
                  <c:v>90.455505279034682</c:v>
                </c:pt>
                <c:pt idx="1588">
                  <c:v>90.455505279034682</c:v>
                </c:pt>
                <c:pt idx="1589">
                  <c:v>90.455505279034682</c:v>
                </c:pt>
                <c:pt idx="1590">
                  <c:v>90.455505279034682</c:v>
                </c:pt>
                <c:pt idx="1591">
                  <c:v>90.455505279034682</c:v>
                </c:pt>
                <c:pt idx="1592">
                  <c:v>90.455505279034682</c:v>
                </c:pt>
                <c:pt idx="1593">
                  <c:v>90.455505279034682</c:v>
                </c:pt>
                <c:pt idx="1594">
                  <c:v>90.455505279034682</c:v>
                </c:pt>
                <c:pt idx="1595">
                  <c:v>90.455505279034682</c:v>
                </c:pt>
                <c:pt idx="1596">
                  <c:v>90.455505279034682</c:v>
                </c:pt>
                <c:pt idx="1597">
                  <c:v>90.455505279034682</c:v>
                </c:pt>
                <c:pt idx="1598">
                  <c:v>90.455505279034682</c:v>
                </c:pt>
                <c:pt idx="1599">
                  <c:v>90.455505279034682</c:v>
                </c:pt>
                <c:pt idx="1600">
                  <c:v>90.455505279034682</c:v>
                </c:pt>
                <c:pt idx="1601">
                  <c:v>90.455505279034682</c:v>
                </c:pt>
                <c:pt idx="1602">
                  <c:v>90.455505279034682</c:v>
                </c:pt>
                <c:pt idx="1603">
                  <c:v>90.455505279034682</c:v>
                </c:pt>
                <c:pt idx="1604">
                  <c:v>90.31674208144797</c:v>
                </c:pt>
                <c:pt idx="1605">
                  <c:v>90.295625942684765</c:v>
                </c:pt>
                <c:pt idx="1606">
                  <c:v>90.295625942684765</c:v>
                </c:pt>
                <c:pt idx="1607">
                  <c:v>90.295625942684765</c:v>
                </c:pt>
                <c:pt idx="1608">
                  <c:v>90.295625942684765</c:v>
                </c:pt>
                <c:pt idx="1609">
                  <c:v>90.295625942684765</c:v>
                </c:pt>
                <c:pt idx="1610">
                  <c:v>90.295625942684765</c:v>
                </c:pt>
                <c:pt idx="1611">
                  <c:v>90.274509803921561</c:v>
                </c:pt>
                <c:pt idx="1612">
                  <c:v>90.26847662141779</c:v>
                </c:pt>
                <c:pt idx="1613">
                  <c:v>90.262443438914033</c:v>
                </c:pt>
                <c:pt idx="1614">
                  <c:v>90.256410256410263</c:v>
                </c:pt>
                <c:pt idx="1615">
                  <c:v>90.250377073906492</c:v>
                </c:pt>
                <c:pt idx="1616">
                  <c:v>90.23227752639518</c:v>
                </c:pt>
                <c:pt idx="1617">
                  <c:v>90.23227752639518</c:v>
                </c:pt>
                <c:pt idx="1618">
                  <c:v>90.23227752639518</c:v>
                </c:pt>
                <c:pt idx="1619">
                  <c:v>90.23227752639518</c:v>
                </c:pt>
                <c:pt idx="1620">
                  <c:v>90.23227752639518</c:v>
                </c:pt>
                <c:pt idx="1621">
                  <c:v>90.214177978883853</c:v>
                </c:pt>
                <c:pt idx="1622">
                  <c:v>90.208144796380083</c:v>
                </c:pt>
                <c:pt idx="1623">
                  <c:v>90.177978883861229</c:v>
                </c:pt>
                <c:pt idx="1624">
                  <c:v>90.177978883861229</c:v>
                </c:pt>
                <c:pt idx="1625">
                  <c:v>90.177978883861229</c:v>
                </c:pt>
                <c:pt idx="1626">
                  <c:v>90.177978883861229</c:v>
                </c:pt>
                <c:pt idx="1627">
                  <c:v>90.177978883861229</c:v>
                </c:pt>
                <c:pt idx="1628">
                  <c:v>90.177978883861229</c:v>
                </c:pt>
                <c:pt idx="1629">
                  <c:v>90.177978883861229</c:v>
                </c:pt>
                <c:pt idx="1630">
                  <c:v>90.177978883861229</c:v>
                </c:pt>
                <c:pt idx="1631">
                  <c:v>90.177978883861229</c:v>
                </c:pt>
                <c:pt idx="1632">
                  <c:v>90.114630467571644</c:v>
                </c:pt>
                <c:pt idx="1633">
                  <c:v>90.114630467571644</c:v>
                </c:pt>
                <c:pt idx="1634">
                  <c:v>90.114630467571644</c:v>
                </c:pt>
                <c:pt idx="1635">
                  <c:v>90.114630467571644</c:v>
                </c:pt>
                <c:pt idx="1636">
                  <c:v>90.114630467571644</c:v>
                </c:pt>
                <c:pt idx="1637">
                  <c:v>90.114630467571644</c:v>
                </c:pt>
                <c:pt idx="1638">
                  <c:v>90.114630467571644</c:v>
                </c:pt>
                <c:pt idx="1639">
                  <c:v>90.114630467571644</c:v>
                </c:pt>
                <c:pt idx="1640">
                  <c:v>90.114630467571644</c:v>
                </c:pt>
                <c:pt idx="1641">
                  <c:v>90.114630467571644</c:v>
                </c:pt>
                <c:pt idx="1642">
                  <c:v>90.114630467571644</c:v>
                </c:pt>
                <c:pt idx="1643">
                  <c:v>90.114630467571644</c:v>
                </c:pt>
                <c:pt idx="1644">
                  <c:v>90.063348416289585</c:v>
                </c:pt>
                <c:pt idx="1645">
                  <c:v>90.063348416289585</c:v>
                </c:pt>
                <c:pt idx="1646">
                  <c:v>90.063348416289585</c:v>
                </c:pt>
                <c:pt idx="1647">
                  <c:v>90.063348416289585</c:v>
                </c:pt>
                <c:pt idx="1648">
                  <c:v>90.063348416289585</c:v>
                </c:pt>
                <c:pt idx="1649">
                  <c:v>90.045248868778287</c:v>
                </c:pt>
                <c:pt idx="1650">
                  <c:v>90.039215686274503</c:v>
                </c:pt>
                <c:pt idx="1651">
                  <c:v>90.018099547511312</c:v>
                </c:pt>
                <c:pt idx="1652">
                  <c:v>90.018099547511312</c:v>
                </c:pt>
                <c:pt idx="1653">
                  <c:v>90.018099547511312</c:v>
                </c:pt>
                <c:pt idx="1654">
                  <c:v>90.018099547511312</c:v>
                </c:pt>
                <c:pt idx="1655">
                  <c:v>90.018099547511312</c:v>
                </c:pt>
                <c:pt idx="1656">
                  <c:v>90.018099547511312</c:v>
                </c:pt>
                <c:pt idx="1657">
                  <c:v>89.903469079939669</c:v>
                </c:pt>
                <c:pt idx="1658">
                  <c:v>89.903469079939669</c:v>
                </c:pt>
                <c:pt idx="1659">
                  <c:v>89.903469079939669</c:v>
                </c:pt>
                <c:pt idx="1660">
                  <c:v>89.903469079939669</c:v>
                </c:pt>
                <c:pt idx="1661">
                  <c:v>89.903469079939669</c:v>
                </c:pt>
                <c:pt idx="1662">
                  <c:v>89.903469079939669</c:v>
                </c:pt>
                <c:pt idx="1663">
                  <c:v>89.903469079939669</c:v>
                </c:pt>
                <c:pt idx="1664">
                  <c:v>89.903469079939669</c:v>
                </c:pt>
                <c:pt idx="1665">
                  <c:v>89.903469079939669</c:v>
                </c:pt>
                <c:pt idx="1666">
                  <c:v>89.903469079939669</c:v>
                </c:pt>
                <c:pt idx="1667">
                  <c:v>89.903469079939669</c:v>
                </c:pt>
                <c:pt idx="1668">
                  <c:v>89.903469079939669</c:v>
                </c:pt>
                <c:pt idx="1669">
                  <c:v>89.903469079939669</c:v>
                </c:pt>
                <c:pt idx="1670">
                  <c:v>89.903469079939669</c:v>
                </c:pt>
                <c:pt idx="1671">
                  <c:v>89.903469079939669</c:v>
                </c:pt>
                <c:pt idx="1672">
                  <c:v>89.903469079939669</c:v>
                </c:pt>
                <c:pt idx="1673">
                  <c:v>89.903469079939669</c:v>
                </c:pt>
                <c:pt idx="1674">
                  <c:v>89.903469079939669</c:v>
                </c:pt>
                <c:pt idx="1675">
                  <c:v>89.903469079939669</c:v>
                </c:pt>
                <c:pt idx="1676">
                  <c:v>89.903469079939669</c:v>
                </c:pt>
                <c:pt idx="1677">
                  <c:v>89.903469079939669</c:v>
                </c:pt>
                <c:pt idx="1678">
                  <c:v>89.903469079939669</c:v>
                </c:pt>
                <c:pt idx="1679">
                  <c:v>89.903469079939669</c:v>
                </c:pt>
                <c:pt idx="1680">
                  <c:v>89.903469079939669</c:v>
                </c:pt>
                <c:pt idx="1681">
                  <c:v>89.903469079939669</c:v>
                </c:pt>
                <c:pt idx="1682">
                  <c:v>89.903469079939669</c:v>
                </c:pt>
                <c:pt idx="1683">
                  <c:v>89.903469079939669</c:v>
                </c:pt>
                <c:pt idx="1684">
                  <c:v>89.903469079939669</c:v>
                </c:pt>
                <c:pt idx="1685">
                  <c:v>89.903469079939669</c:v>
                </c:pt>
                <c:pt idx="1686">
                  <c:v>89.903469079939669</c:v>
                </c:pt>
                <c:pt idx="1687">
                  <c:v>89.903469079939669</c:v>
                </c:pt>
                <c:pt idx="1688">
                  <c:v>89.903469079939669</c:v>
                </c:pt>
                <c:pt idx="1689">
                  <c:v>89.803921568627459</c:v>
                </c:pt>
                <c:pt idx="1690">
                  <c:v>89.797888386123674</c:v>
                </c:pt>
                <c:pt idx="1691">
                  <c:v>89.767722473604834</c:v>
                </c:pt>
                <c:pt idx="1692">
                  <c:v>89.767722473604834</c:v>
                </c:pt>
                <c:pt idx="1693">
                  <c:v>89.767722473604834</c:v>
                </c:pt>
                <c:pt idx="1694">
                  <c:v>89.767722473604834</c:v>
                </c:pt>
                <c:pt idx="1695">
                  <c:v>89.767722473604834</c:v>
                </c:pt>
                <c:pt idx="1696">
                  <c:v>89.767722473604834</c:v>
                </c:pt>
                <c:pt idx="1697">
                  <c:v>89.767722473604834</c:v>
                </c:pt>
                <c:pt idx="1698">
                  <c:v>89.767722473604834</c:v>
                </c:pt>
                <c:pt idx="1699">
                  <c:v>89.767722473604834</c:v>
                </c:pt>
                <c:pt idx="1700">
                  <c:v>89.734539969834088</c:v>
                </c:pt>
                <c:pt idx="1701">
                  <c:v>89.734539969834088</c:v>
                </c:pt>
                <c:pt idx="1702">
                  <c:v>89.725490196078425</c:v>
                </c:pt>
                <c:pt idx="1703">
                  <c:v>89.719457013574669</c:v>
                </c:pt>
                <c:pt idx="1704">
                  <c:v>89.710407239819006</c:v>
                </c:pt>
                <c:pt idx="1705">
                  <c:v>89.710407239819006</c:v>
                </c:pt>
                <c:pt idx="1706">
                  <c:v>89.701357466063342</c:v>
                </c:pt>
                <c:pt idx="1707">
                  <c:v>89.686274509803923</c:v>
                </c:pt>
                <c:pt idx="1708">
                  <c:v>89.686274509803923</c:v>
                </c:pt>
                <c:pt idx="1709">
                  <c:v>89.686274509803923</c:v>
                </c:pt>
                <c:pt idx="1710">
                  <c:v>89.686274509803923</c:v>
                </c:pt>
                <c:pt idx="1711">
                  <c:v>89.671191553544489</c:v>
                </c:pt>
                <c:pt idx="1712">
                  <c:v>89.665158371040718</c:v>
                </c:pt>
                <c:pt idx="1713">
                  <c:v>89.650075414781298</c:v>
                </c:pt>
                <c:pt idx="1714">
                  <c:v>89.650075414781298</c:v>
                </c:pt>
                <c:pt idx="1715">
                  <c:v>89.650075414781298</c:v>
                </c:pt>
                <c:pt idx="1716">
                  <c:v>89.650075414781298</c:v>
                </c:pt>
                <c:pt idx="1717">
                  <c:v>89.523378582202113</c:v>
                </c:pt>
                <c:pt idx="1718">
                  <c:v>89.523378582202113</c:v>
                </c:pt>
                <c:pt idx="1719">
                  <c:v>89.523378582202113</c:v>
                </c:pt>
                <c:pt idx="1720">
                  <c:v>89.523378582202113</c:v>
                </c:pt>
                <c:pt idx="1721">
                  <c:v>89.523378582202113</c:v>
                </c:pt>
                <c:pt idx="1722">
                  <c:v>89.523378582202113</c:v>
                </c:pt>
                <c:pt idx="1723">
                  <c:v>89.523378582202113</c:v>
                </c:pt>
                <c:pt idx="1724">
                  <c:v>89.523378582202113</c:v>
                </c:pt>
                <c:pt idx="1725">
                  <c:v>89.523378582202113</c:v>
                </c:pt>
                <c:pt idx="1726">
                  <c:v>89.523378582202113</c:v>
                </c:pt>
                <c:pt idx="1727">
                  <c:v>89.523378582202113</c:v>
                </c:pt>
                <c:pt idx="1728">
                  <c:v>89.523378582202113</c:v>
                </c:pt>
                <c:pt idx="1729">
                  <c:v>89.523378582202113</c:v>
                </c:pt>
                <c:pt idx="1730">
                  <c:v>89.523378582202113</c:v>
                </c:pt>
                <c:pt idx="1731">
                  <c:v>89.523378582202113</c:v>
                </c:pt>
                <c:pt idx="1732">
                  <c:v>89.523378582202113</c:v>
                </c:pt>
                <c:pt idx="1733">
                  <c:v>89.523378582202113</c:v>
                </c:pt>
                <c:pt idx="1734">
                  <c:v>89.523378582202113</c:v>
                </c:pt>
                <c:pt idx="1735">
                  <c:v>89.523378582202113</c:v>
                </c:pt>
                <c:pt idx="1736">
                  <c:v>89.523378582202113</c:v>
                </c:pt>
                <c:pt idx="1737">
                  <c:v>89.523378582202113</c:v>
                </c:pt>
                <c:pt idx="1738">
                  <c:v>89.523378582202113</c:v>
                </c:pt>
                <c:pt idx="1739">
                  <c:v>89.523378582202113</c:v>
                </c:pt>
                <c:pt idx="1740">
                  <c:v>89.523378582202113</c:v>
                </c:pt>
                <c:pt idx="1741">
                  <c:v>89.523378582202113</c:v>
                </c:pt>
                <c:pt idx="1742">
                  <c:v>89.523378582202113</c:v>
                </c:pt>
                <c:pt idx="1743">
                  <c:v>89.523378582202113</c:v>
                </c:pt>
                <c:pt idx="1744">
                  <c:v>89.523378582202113</c:v>
                </c:pt>
                <c:pt idx="1745">
                  <c:v>89.523378582202113</c:v>
                </c:pt>
                <c:pt idx="1746">
                  <c:v>89.523378582202113</c:v>
                </c:pt>
                <c:pt idx="1747">
                  <c:v>89.523378582202113</c:v>
                </c:pt>
                <c:pt idx="1748">
                  <c:v>89.523378582202113</c:v>
                </c:pt>
                <c:pt idx="1749">
                  <c:v>89.523378582202113</c:v>
                </c:pt>
                <c:pt idx="1750">
                  <c:v>89.523378582202113</c:v>
                </c:pt>
                <c:pt idx="1751">
                  <c:v>89.523378582202113</c:v>
                </c:pt>
                <c:pt idx="1752">
                  <c:v>89.523378582202113</c:v>
                </c:pt>
                <c:pt idx="1753">
                  <c:v>89.523378582202113</c:v>
                </c:pt>
                <c:pt idx="1754">
                  <c:v>89.523378582202113</c:v>
                </c:pt>
                <c:pt idx="1755">
                  <c:v>89.402714932126699</c:v>
                </c:pt>
                <c:pt idx="1756">
                  <c:v>89.402714932126699</c:v>
                </c:pt>
                <c:pt idx="1757">
                  <c:v>89.387631975867265</c:v>
                </c:pt>
                <c:pt idx="1758">
                  <c:v>89.387631975867265</c:v>
                </c:pt>
                <c:pt idx="1759">
                  <c:v>89.387631975867265</c:v>
                </c:pt>
                <c:pt idx="1760">
                  <c:v>89.369532428355953</c:v>
                </c:pt>
                <c:pt idx="1761">
                  <c:v>89.369532428355953</c:v>
                </c:pt>
                <c:pt idx="1762">
                  <c:v>89.369532428355953</c:v>
                </c:pt>
                <c:pt idx="1763">
                  <c:v>89.354449472096533</c:v>
                </c:pt>
                <c:pt idx="1764">
                  <c:v>89.354449472096533</c:v>
                </c:pt>
                <c:pt idx="1765">
                  <c:v>89.342383107088992</c:v>
                </c:pt>
                <c:pt idx="1766">
                  <c:v>89.342383107088992</c:v>
                </c:pt>
                <c:pt idx="1767">
                  <c:v>89.321266968325801</c:v>
                </c:pt>
                <c:pt idx="1768">
                  <c:v>89.321266968325801</c:v>
                </c:pt>
                <c:pt idx="1769">
                  <c:v>89.321266968325801</c:v>
                </c:pt>
                <c:pt idx="1770">
                  <c:v>89.321266968325801</c:v>
                </c:pt>
                <c:pt idx="1771">
                  <c:v>89.321266968325801</c:v>
                </c:pt>
                <c:pt idx="1772">
                  <c:v>89.273001508295621</c:v>
                </c:pt>
                <c:pt idx="1773">
                  <c:v>89.273001508295621</c:v>
                </c:pt>
                <c:pt idx="1774">
                  <c:v>89.273001508295621</c:v>
                </c:pt>
                <c:pt idx="1775">
                  <c:v>89.273001508295621</c:v>
                </c:pt>
                <c:pt idx="1776">
                  <c:v>89.273001508295621</c:v>
                </c:pt>
                <c:pt idx="1777">
                  <c:v>89.273001508295621</c:v>
                </c:pt>
                <c:pt idx="1778">
                  <c:v>89.273001508295621</c:v>
                </c:pt>
                <c:pt idx="1779">
                  <c:v>89.273001508295621</c:v>
                </c:pt>
                <c:pt idx="1780">
                  <c:v>89.273001508295621</c:v>
                </c:pt>
                <c:pt idx="1781">
                  <c:v>89.273001508295621</c:v>
                </c:pt>
                <c:pt idx="1782">
                  <c:v>89.273001508295621</c:v>
                </c:pt>
                <c:pt idx="1783">
                  <c:v>89.236802413272997</c:v>
                </c:pt>
                <c:pt idx="1784">
                  <c:v>89.218702865761685</c:v>
                </c:pt>
                <c:pt idx="1785">
                  <c:v>89.218702865761685</c:v>
                </c:pt>
                <c:pt idx="1786">
                  <c:v>89.218702865761685</c:v>
                </c:pt>
                <c:pt idx="1787">
                  <c:v>89.218702865761685</c:v>
                </c:pt>
                <c:pt idx="1788">
                  <c:v>89.218702865761685</c:v>
                </c:pt>
                <c:pt idx="1789">
                  <c:v>89.088989441930622</c:v>
                </c:pt>
                <c:pt idx="1790">
                  <c:v>89.088989441930622</c:v>
                </c:pt>
                <c:pt idx="1791">
                  <c:v>89.088989441930622</c:v>
                </c:pt>
                <c:pt idx="1792">
                  <c:v>89.088989441930622</c:v>
                </c:pt>
                <c:pt idx="1793">
                  <c:v>89.088989441930622</c:v>
                </c:pt>
                <c:pt idx="1794">
                  <c:v>89.088989441930622</c:v>
                </c:pt>
                <c:pt idx="1795">
                  <c:v>89.088989441930622</c:v>
                </c:pt>
                <c:pt idx="1796">
                  <c:v>89.088989441930622</c:v>
                </c:pt>
                <c:pt idx="1797">
                  <c:v>89.088989441930622</c:v>
                </c:pt>
                <c:pt idx="1798">
                  <c:v>89.088989441930622</c:v>
                </c:pt>
                <c:pt idx="1799">
                  <c:v>89.088989441930622</c:v>
                </c:pt>
                <c:pt idx="1800">
                  <c:v>89.088989441930622</c:v>
                </c:pt>
                <c:pt idx="1801">
                  <c:v>89.088989441930622</c:v>
                </c:pt>
                <c:pt idx="1802">
                  <c:v>89.088989441930622</c:v>
                </c:pt>
                <c:pt idx="1803">
                  <c:v>89.088989441930622</c:v>
                </c:pt>
                <c:pt idx="1804">
                  <c:v>89.088989441930622</c:v>
                </c:pt>
                <c:pt idx="1805">
                  <c:v>89.088989441930622</c:v>
                </c:pt>
                <c:pt idx="1806">
                  <c:v>89.088989441930622</c:v>
                </c:pt>
                <c:pt idx="1807">
                  <c:v>89.088989441930622</c:v>
                </c:pt>
                <c:pt idx="1808">
                  <c:v>89.088989441930622</c:v>
                </c:pt>
                <c:pt idx="1809">
                  <c:v>89.088989441930622</c:v>
                </c:pt>
                <c:pt idx="1810">
                  <c:v>89.088989441930622</c:v>
                </c:pt>
                <c:pt idx="1811">
                  <c:v>89.088989441930622</c:v>
                </c:pt>
                <c:pt idx="1812">
                  <c:v>89.088989441930622</c:v>
                </c:pt>
                <c:pt idx="1813">
                  <c:v>89.088989441930622</c:v>
                </c:pt>
                <c:pt idx="1814">
                  <c:v>89.088989441930622</c:v>
                </c:pt>
                <c:pt idx="1815">
                  <c:v>89.088989441930622</c:v>
                </c:pt>
                <c:pt idx="1816">
                  <c:v>89.088989441930622</c:v>
                </c:pt>
                <c:pt idx="1817">
                  <c:v>89.088989441930622</c:v>
                </c:pt>
                <c:pt idx="1818">
                  <c:v>89.088989441930622</c:v>
                </c:pt>
                <c:pt idx="1819">
                  <c:v>89.088989441930622</c:v>
                </c:pt>
                <c:pt idx="1820">
                  <c:v>89.088989441930622</c:v>
                </c:pt>
                <c:pt idx="1821">
                  <c:v>89.088989441930622</c:v>
                </c:pt>
                <c:pt idx="1822">
                  <c:v>89.088989441930622</c:v>
                </c:pt>
                <c:pt idx="1823">
                  <c:v>89.088989441930622</c:v>
                </c:pt>
                <c:pt idx="1824">
                  <c:v>89.088989441930622</c:v>
                </c:pt>
                <c:pt idx="1825">
                  <c:v>89.088989441930622</c:v>
                </c:pt>
                <c:pt idx="1826">
                  <c:v>89.088989441930622</c:v>
                </c:pt>
                <c:pt idx="1827">
                  <c:v>88.868778280542983</c:v>
                </c:pt>
                <c:pt idx="1828">
                  <c:v>88.868778280542983</c:v>
                </c:pt>
                <c:pt idx="1829">
                  <c:v>88.868778280542983</c:v>
                </c:pt>
                <c:pt idx="1830">
                  <c:v>88.868778280542983</c:v>
                </c:pt>
                <c:pt idx="1831">
                  <c:v>88.868778280542983</c:v>
                </c:pt>
                <c:pt idx="1832">
                  <c:v>88.868778280542983</c:v>
                </c:pt>
                <c:pt idx="1833">
                  <c:v>88.868778280542983</c:v>
                </c:pt>
                <c:pt idx="1834">
                  <c:v>88.868778280542983</c:v>
                </c:pt>
                <c:pt idx="1835">
                  <c:v>88.868778280542983</c:v>
                </c:pt>
                <c:pt idx="1836">
                  <c:v>88.868778280542983</c:v>
                </c:pt>
                <c:pt idx="1837">
                  <c:v>88.868778280542983</c:v>
                </c:pt>
                <c:pt idx="1838">
                  <c:v>88.868778280542983</c:v>
                </c:pt>
                <c:pt idx="1839">
                  <c:v>88.868778280542983</c:v>
                </c:pt>
                <c:pt idx="1840">
                  <c:v>88.868778280542983</c:v>
                </c:pt>
                <c:pt idx="1841">
                  <c:v>88.868778280542983</c:v>
                </c:pt>
                <c:pt idx="1842">
                  <c:v>88.868778280542983</c:v>
                </c:pt>
                <c:pt idx="1843">
                  <c:v>88.868778280542983</c:v>
                </c:pt>
                <c:pt idx="1844">
                  <c:v>88.868778280542983</c:v>
                </c:pt>
                <c:pt idx="1845">
                  <c:v>88.868778280542983</c:v>
                </c:pt>
                <c:pt idx="1846">
                  <c:v>88.868778280542983</c:v>
                </c:pt>
                <c:pt idx="1847">
                  <c:v>88.868778280542983</c:v>
                </c:pt>
                <c:pt idx="1848">
                  <c:v>88.868778280542983</c:v>
                </c:pt>
                <c:pt idx="1849">
                  <c:v>88.868778280542983</c:v>
                </c:pt>
                <c:pt idx="1850">
                  <c:v>88.868778280542983</c:v>
                </c:pt>
                <c:pt idx="1851">
                  <c:v>88.868778280542983</c:v>
                </c:pt>
                <c:pt idx="1852">
                  <c:v>88.868778280542983</c:v>
                </c:pt>
                <c:pt idx="1853">
                  <c:v>88.868778280542983</c:v>
                </c:pt>
                <c:pt idx="1854">
                  <c:v>88.868778280542983</c:v>
                </c:pt>
                <c:pt idx="1855">
                  <c:v>88.868778280542983</c:v>
                </c:pt>
                <c:pt idx="1856">
                  <c:v>88.868778280542983</c:v>
                </c:pt>
                <c:pt idx="1857">
                  <c:v>88.868778280542983</c:v>
                </c:pt>
                <c:pt idx="1858">
                  <c:v>88.868778280542983</c:v>
                </c:pt>
                <c:pt idx="1859">
                  <c:v>88.868778280542983</c:v>
                </c:pt>
                <c:pt idx="1860">
                  <c:v>88.868778280542983</c:v>
                </c:pt>
                <c:pt idx="1861">
                  <c:v>88.868778280542983</c:v>
                </c:pt>
                <c:pt idx="1862">
                  <c:v>88.73906485671192</c:v>
                </c:pt>
                <c:pt idx="1863">
                  <c:v>88.73906485671192</c:v>
                </c:pt>
                <c:pt idx="1864">
                  <c:v>88.73906485671192</c:v>
                </c:pt>
                <c:pt idx="1865">
                  <c:v>88.73906485671192</c:v>
                </c:pt>
                <c:pt idx="1866">
                  <c:v>88.73906485671192</c:v>
                </c:pt>
                <c:pt idx="1867">
                  <c:v>88.73906485671192</c:v>
                </c:pt>
                <c:pt idx="1868">
                  <c:v>88.73906485671192</c:v>
                </c:pt>
                <c:pt idx="1869">
                  <c:v>88.73906485671192</c:v>
                </c:pt>
                <c:pt idx="1870">
                  <c:v>88.711915535444945</c:v>
                </c:pt>
                <c:pt idx="1871">
                  <c:v>88.672699849170428</c:v>
                </c:pt>
                <c:pt idx="1872">
                  <c:v>88.672699849170428</c:v>
                </c:pt>
                <c:pt idx="1873">
                  <c:v>88.672699849170428</c:v>
                </c:pt>
                <c:pt idx="1874">
                  <c:v>88.672699849170428</c:v>
                </c:pt>
                <c:pt idx="1875">
                  <c:v>88.672699849170428</c:v>
                </c:pt>
                <c:pt idx="1876">
                  <c:v>88.672699849170428</c:v>
                </c:pt>
                <c:pt idx="1877">
                  <c:v>88.672699849170428</c:v>
                </c:pt>
                <c:pt idx="1878">
                  <c:v>88.672699849170428</c:v>
                </c:pt>
                <c:pt idx="1879">
                  <c:v>88.672699849170428</c:v>
                </c:pt>
                <c:pt idx="1880">
                  <c:v>88.672699849170428</c:v>
                </c:pt>
                <c:pt idx="1881">
                  <c:v>88.672699849170428</c:v>
                </c:pt>
                <c:pt idx="1882">
                  <c:v>88.672699849170428</c:v>
                </c:pt>
                <c:pt idx="1883">
                  <c:v>88.633484162895925</c:v>
                </c:pt>
                <c:pt idx="1884">
                  <c:v>88.615384615384613</c:v>
                </c:pt>
                <c:pt idx="1885">
                  <c:v>88.615384615384613</c:v>
                </c:pt>
                <c:pt idx="1886">
                  <c:v>88.615384615384613</c:v>
                </c:pt>
                <c:pt idx="1887">
                  <c:v>88.615384615384613</c:v>
                </c:pt>
                <c:pt idx="1888">
                  <c:v>88.615384615384613</c:v>
                </c:pt>
                <c:pt idx="1889">
                  <c:v>88.594268476621423</c:v>
                </c:pt>
                <c:pt idx="1890">
                  <c:v>88.594268476621423</c:v>
                </c:pt>
                <c:pt idx="1891">
                  <c:v>88.582202111613867</c:v>
                </c:pt>
                <c:pt idx="1892">
                  <c:v>88.582202111613867</c:v>
                </c:pt>
                <c:pt idx="1893">
                  <c:v>88.567119155354447</c:v>
                </c:pt>
                <c:pt idx="1894">
                  <c:v>88.567119155354447</c:v>
                </c:pt>
                <c:pt idx="1895">
                  <c:v>88.567119155354447</c:v>
                </c:pt>
                <c:pt idx="1896">
                  <c:v>88.552036199095014</c:v>
                </c:pt>
                <c:pt idx="1897">
                  <c:v>88.552036199095014</c:v>
                </c:pt>
                <c:pt idx="1898">
                  <c:v>88.404223227752638</c:v>
                </c:pt>
                <c:pt idx="1899">
                  <c:v>88.404223227752638</c:v>
                </c:pt>
                <c:pt idx="1900">
                  <c:v>88.404223227752638</c:v>
                </c:pt>
                <c:pt idx="1901">
                  <c:v>88.404223227752638</c:v>
                </c:pt>
                <c:pt idx="1902">
                  <c:v>88.404223227752638</c:v>
                </c:pt>
                <c:pt idx="1903">
                  <c:v>88.404223227752638</c:v>
                </c:pt>
                <c:pt idx="1904">
                  <c:v>88.404223227752638</c:v>
                </c:pt>
                <c:pt idx="1905">
                  <c:v>88.404223227752638</c:v>
                </c:pt>
                <c:pt idx="1906">
                  <c:v>88.404223227752638</c:v>
                </c:pt>
                <c:pt idx="1907">
                  <c:v>88.404223227752638</c:v>
                </c:pt>
                <c:pt idx="1908">
                  <c:v>88.404223227752638</c:v>
                </c:pt>
                <c:pt idx="1909">
                  <c:v>88.404223227752638</c:v>
                </c:pt>
                <c:pt idx="1910">
                  <c:v>88.404223227752638</c:v>
                </c:pt>
                <c:pt idx="1911">
                  <c:v>88.404223227752638</c:v>
                </c:pt>
                <c:pt idx="1912">
                  <c:v>88.404223227752638</c:v>
                </c:pt>
                <c:pt idx="1913">
                  <c:v>88.404223227752638</c:v>
                </c:pt>
                <c:pt idx="1914">
                  <c:v>88.404223227752638</c:v>
                </c:pt>
                <c:pt idx="1915">
                  <c:v>88.404223227752638</c:v>
                </c:pt>
                <c:pt idx="1916">
                  <c:v>88.404223227752638</c:v>
                </c:pt>
                <c:pt idx="1917">
                  <c:v>88.404223227752638</c:v>
                </c:pt>
                <c:pt idx="1918">
                  <c:v>88.404223227752638</c:v>
                </c:pt>
                <c:pt idx="1919">
                  <c:v>88.404223227752638</c:v>
                </c:pt>
                <c:pt idx="1920">
                  <c:v>88.404223227752638</c:v>
                </c:pt>
                <c:pt idx="1921">
                  <c:v>88.404223227752638</c:v>
                </c:pt>
                <c:pt idx="1922">
                  <c:v>88.404223227752638</c:v>
                </c:pt>
                <c:pt idx="1923">
                  <c:v>88.404223227752638</c:v>
                </c:pt>
                <c:pt idx="1924">
                  <c:v>88.404223227752638</c:v>
                </c:pt>
                <c:pt idx="1925">
                  <c:v>88.404223227752638</c:v>
                </c:pt>
                <c:pt idx="1926">
                  <c:v>88.404223227752638</c:v>
                </c:pt>
                <c:pt idx="1927">
                  <c:v>88.404223227752638</c:v>
                </c:pt>
                <c:pt idx="1928">
                  <c:v>88.404223227752638</c:v>
                </c:pt>
                <c:pt idx="1929">
                  <c:v>88.404223227752638</c:v>
                </c:pt>
                <c:pt idx="1930">
                  <c:v>88.404223227752638</c:v>
                </c:pt>
                <c:pt idx="1931">
                  <c:v>88.404223227752638</c:v>
                </c:pt>
                <c:pt idx="1932">
                  <c:v>88.404223227752638</c:v>
                </c:pt>
                <c:pt idx="1933">
                  <c:v>88.404223227752638</c:v>
                </c:pt>
                <c:pt idx="1934">
                  <c:v>88.404223227752638</c:v>
                </c:pt>
                <c:pt idx="1935">
                  <c:v>88.404223227752638</c:v>
                </c:pt>
                <c:pt idx="1936">
                  <c:v>88.404223227752638</c:v>
                </c:pt>
                <c:pt idx="1937">
                  <c:v>88.404223227752638</c:v>
                </c:pt>
                <c:pt idx="1938">
                  <c:v>88.404223227752638</c:v>
                </c:pt>
                <c:pt idx="1939">
                  <c:v>88.404223227752638</c:v>
                </c:pt>
                <c:pt idx="1940">
                  <c:v>88.404223227752638</c:v>
                </c:pt>
                <c:pt idx="1941">
                  <c:v>88.404223227752638</c:v>
                </c:pt>
                <c:pt idx="1942">
                  <c:v>88.404223227752638</c:v>
                </c:pt>
                <c:pt idx="1943">
                  <c:v>88.404223227752638</c:v>
                </c:pt>
                <c:pt idx="1944">
                  <c:v>88.404223227752638</c:v>
                </c:pt>
                <c:pt idx="1945">
                  <c:v>88.259426847662141</c:v>
                </c:pt>
                <c:pt idx="1946">
                  <c:v>88.250377073906478</c:v>
                </c:pt>
                <c:pt idx="1947">
                  <c:v>88.250377073906478</c:v>
                </c:pt>
                <c:pt idx="1948">
                  <c:v>88.241327300150829</c:v>
                </c:pt>
                <c:pt idx="1949">
                  <c:v>88.229260935143287</c:v>
                </c:pt>
                <c:pt idx="1950">
                  <c:v>88.229260935143287</c:v>
                </c:pt>
                <c:pt idx="1951">
                  <c:v>88.229260935143287</c:v>
                </c:pt>
                <c:pt idx="1952">
                  <c:v>88.196078431372555</c:v>
                </c:pt>
                <c:pt idx="1953">
                  <c:v>88.196078431372555</c:v>
                </c:pt>
                <c:pt idx="1954">
                  <c:v>88.196078431372555</c:v>
                </c:pt>
                <c:pt idx="1955">
                  <c:v>88.196078431372555</c:v>
                </c:pt>
                <c:pt idx="1956">
                  <c:v>88.196078431372555</c:v>
                </c:pt>
                <c:pt idx="1957">
                  <c:v>88.196078431372555</c:v>
                </c:pt>
                <c:pt idx="1958">
                  <c:v>88.196078431372555</c:v>
                </c:pt>
                <c:pt idx="1959">
                  <c:v>88.196078431372555</c:v>
                </c:pt>
                <c:pt idx="1960">
                  <c:v>88.156862745098039</c:v>
                </c:pt>
                <c:pt idx="1961">
                  <c:v>88.156862745098039</c:v>
                </c:pt>
                <c:pt idx="1962">
                  <c:v>88.156862745098039</c:v>
                </c:pt>
                <c:pt idx="1963">
                  <c:v>88.156862745098039</c:v>
                </c:pt>
                <c:pt idx="1964">
                  <c:v>88.156862745098039</c:v>
                </c:pt>
                <c:pt idx="1965">
                  <c:v>88.126696832579185</c:v>
                </c:pt>
                <c:pt idx="1966">
                  <c:v>88.126696832579185</c:v>
                </c:pt>
                <c:pt idx="1967">
                  <c:v>88.126696832579185</c:v>
                </c:pt>
                <c:pt idx="1968">
                  <c:v>88.126696832579185</c:v>
                </c:pt>
                <c:pt idx="1969">
                  <c:v>88.126696832579185</c:v>
                </c:pt>
                <c:pt idx="1970">
                  <c:v>88.108597285067873</c:v>
                </c:pt>
                <c:pt idx="1971">
                  <c:v>88.102564102564102</c:v>
                </c:pt>
                <c:pt idx="1972">
                  <c:v>88.096530920060331</c:v>
                </c:pt>
                <c:pt idx="1973">
                  <c:v>88.090497737556561</c:v>
                </c:pt>
                <c:pt idx="1974">
                  <c:v>88.060331825037707</c:v>
                </c:pt>
                <c:pt idx="1975">
                  <c:v>88.060331825037707</c:v>
                </c:pt>
                <c:pt idx="1976">
                  <c:v>88.060331825037707</c:v>
                </c:pt>
                <c:pt idx="1977">
                  <c:v>88.060331825037707</c:v>
                </c:pt>
                <c:pt idx="1978">
                  <c:v>88.060331825037707</c:v>
                </c:pt>
                <c:pt idx="1979">
                  <c:v>88.060331825037707</c:v>
                </c:pt>
                <c:pt idx="1980">
                  <c:v>88.060331825037707</c:v>
                </c:pt>
                <c:pt idx="1981">
                  <c:v>88.060331825037707</c:v>
                </c:pt>
                <c:pt idx="1982">
                  <c:v>88.060331825037707</c:v>
                </c:pt>
                <c:pt idx="1983">
                  <c:v>87.861236802413273</c:v>
                </c:pt>
                <c:pt idx="1984">
                  <c:v>87.861236802413273</c:v>
                </c:pt>
                <c:pt idx="1985">
                  <c:v>87.861236802413273</c:v>
                </c:pt>
                <c:pt idx="1986">
                  <c:v>87.861236802413273</c:v>
                </c:pt>
                <c:pt idx="1987">
                  <c:v>87.861236802413273</c:v>
                </c:pt>
                <c:pt idx="1988">
                  <c:v>87.861236802413273</c:v>
                </c:pt>
                <c:pt idx="1989">
                  <c:v>87.861236802413273</c:v>
                </c:pt>
                <c:pt idx="1990">
                  <c:v>87.861236802413273</c:v>
                </c:pt>
                <c:pt idx="1991">
                  <c:v>87.861236802413273</c:v>
                </c:pt>
                <c:pt idx="1992">
                  <c:v>87.861236802413273</c:v>
                </c:pt>
                <c:pt idx="1993">
                  <c:v>87.861236802413273</c:v>
                </c:pt>
                <c:pt idx="1994">
                  <c:v>87.861236802413273</c:v>
                </c:pt>
                <c:pt idx="1995">
                  <c:v>87.861236802413273</c:v>
                </c:pt>
                <c:pt idx="1996">
                  <c:v>87.861236802413273</c:v>
                </c:pt>
                <c:pt idx="1997">
                  <c:v>87.861236802413273</c:v>
                </c:pt>
                <c:pt idx="1998">
                  <c:v>87.861236802413273</c:v>
                </c:pt>
                <c:pt idx="1999">
                  <c:v>87.861236802413273</c:v>
                </c:pt>
                <c:pt idx="2000">
                  <c:v>87.861236802413273</c:v>
                </c:pt>
                <c:pt idx="2001">
                  <c:v>87.861236802413273</c:v>
                </c:pt>
                <c:pt idx="2002">
                  <c:v>87.861236802413273</c:v>
                </c:pt>
                <c:pt idx="2003">
                  <c:v>87.861236802413273</c:v>
                </c:pt>
                <c:pt idx="2004">
                  <c:v>87.861236802413273</c:v>
                </c:pt>
                <c:pt idx="2005">
                  <c:v>87.861236802413273</c:v>
                </c:pt>
                <c:pt idx="2006">
                  <c:v>87.861236802413273</c:v>
                </c:pt>
                <c:pt idx="2007">
                  <c:v>87.861236802413273</c:v>
                </c:pt>
                <c:pt idx="2008">
                  <c:v>87.861236802413273</c:v>
                </c:pt>
                <c:pt idx="2009">
                  <c:v>87.861236802413273</c:v>
                </c:pt>
                <c:pt idx="2010">
                  <c:v>87.861236802413273</c:v>
                </c:pt>
                <c:pt idx="2011">
                  <c:v>87.861236802413273</c:v>
                </c:pt>
                <c:pt idx="2012">
                  <c:v>87.861236802413273</c:v>
                </c:pt>
                <c:pt idx="2013">
                  <c:v>87.861236802413273</c:v>
                </c:pt>
                <c:pt idx="2014">
                  <c:v>87.861236802413273</c:v>
                </c:pt>
                <c:pt idx="2015">
                  <c:v>87.861236802413273</c:v>
                </c:pt>
                <c:pt idx="2016">
                  <c:v>87.861236802413273</c:v>
                </c:pt>
                <c:pt idx="2017">
                  <c:v>87.861236802413273</c:v>
                </c:pt>
                <c:pt idx="2018">
                  <c:v>87.861236802413273</c:v>
                </c:pt>
                <c:pt idx="2019">
                  <c:v>87.861236802413273</c:v>
                </c:pt>
                <c:pt idx="2020">
                  <c:v>87.861236802413273</c:v>
                </c:pt>
                <c:pt idx="2021">
                  <c:v>87.861236802413273</c:v>
                </c:pt>
                <c:pt idx="2022">
                  <c:v>87.861236802413273</c:v>
                </c:pt>
                <c:pt idx="2023">
                  <c:v>87.861236802413273</c:v>
                </c:pt>
                <c:pt idx="2024">
                  <c:v>87.861236802413273</c:v>
                </c:pt>
                <c:pt idx="2025">
                  <c:v>87.861236802413273</c:v>
                </c:pt>
                <c:pt idx="2026">
                  <c:v>87.861236802413273</c:v>
                </c:pt>
                <c:pt idx="2027">
                  <c:v>87.861236802413273</c:v>
                </c:pt>
                <c:pt idx="2028">
                  <c:v>87.861236802413273</c:v>
                </c:pt>
                <c:pt idx="2029">
                  <c:v>87.861236802413273</c:v>
                </c:pt>
                <c:pt idx="2030">
                  <c:v>87.861236802413273</c:v>
                </c:pt>
                <c:pt idx="2031">
                  <c:v>87.861236802413273</c:v>
                </c:pt>
                <c:pt idx="2032">
                  <c:v>87.861236802413273</c:v>
                </c:pt>
                <c:pt idx="2033">
                  <c:v>87.861236802413273</c:v>
                </c:pt>
                <c:pt idx="2034">
                  <c:v>87.861236802413273</c:v>
                </c:pt>
                <c:pt idx="2035">
                  <c:v>87.861236802413273</c:v>
                </c:pt>
                <c:pt idx="2036">
                  <c:v>87.861236802413273</c:v>
                </c:pt>
                <c:pt idx="2037">
                  <c:v>87.861236802413273</c:v>
                </c:pt>
                <c:pt idx="2038">
                  <c:v>87.861236802413273</c:v>
                </c:pt>
                <c:pt idx="2039">
                  <c:v>87.861236802413273</c:v>
                </c:pt>
                <c:pt idx="2040">
                  <c:v>87.680241327300152</c:v>
                </c:pt>
                <c:pt idx="2041">
                  <c:v>87.680241327300152</c:v>
                </c:pt>
                <c:pt idx="2042">
                  <c:v>87.680241327300152</c:v>
                </c:pt>
                <c:pt idx="2043">
                  <c:v>87.613876319758674</c:v>
                </c:pt>
                <c:pt idx="2044">
                  <c:v>87.613876319758674</c:v>
                </c:pt>
                <c:pt idx="2045">
                  <c:v>87.613876319758674</c:v>
                </c:pt>
                <c:pt idx="2046">
                  <c:v>87.613876319758674</c:v>
                </c:pt>
                <c:pt idx="2047">
                  <c:v>87.613876319758674</c:v>
                </c:pt>
                <c:pt idx="2048">
                  <c:v>87.613876319758674</c:v>
                </c:pt>
                <c:pt idx="2049">
                  <c:v>87.613876319758674</c:v>
                </c:pt>
                <c:pt idx="2050">
                  <c:v>87.613876319758674</c:v>
                </c:pt>
                <c:pt idx="2051">
                  <c:v>87.613876319758674</c:v>
                </c:pt>
                <c:pt idx="2052">
                  <c:v>87.613876319758674</c:v>
                </c:pt>
                <c:pt idx="2053">
                  <c:v>87.613876319758674</c:v>
                </c:pt>
                <c:pt idx="2054">
                  <c:v>87.613876319758674</c:v>
                </c:pt>
                <c:pt idx="2055">
                  <c:v>87.613876319758674</c:v>
                </c:pt>
                <c:pt idx="2056">
                  <c:v>87.613876319758674</c:v>
                </c:pt>
                <c:pt idx="2057">
                  <c:v>87.613876319758674</c:v>
                </c:pt>
                <c:pt idx="2058">
                  <c:v>87.613876319758674</c:v>
                </c:pt>
                <c:pt idx="2059">
                  <c:v>87.613876319758674</c:v>
                </c:pt>
                <c:pt idx="2060">
                  <c:v>87.613876319758674</c:v>
                </c:pt>
                <c:pt idx="2061">
                  <c:v>87.613876319758674</c:v>
                </c:pt>
                <c:pt idx="2062">
                  <c:v>87.553544494720967</c:v>
                </c:pt>
                <c:pt idx="2063">
                  <c:v>87.526395173453992</c:v>
                </c:pt>
                <c:pt idx="2064">
                  <c:v>87.526395173453992</c:v>
                </c:pt>
                <c:pt idx="2065">
                  <c:v>87.526395173453992</c:v>
                </c:pt>
                <c:pt idx="2066">
                  <c:v>87.526395173453992</c:v>
                </c:pt>
                <c:pt idx="2067">
                  <c:v>87.526395173453992</c:v>
                </c:pt>
                <c:pt idx="2068">
                  <c:v>87.526395173453992</c:v>
                </c:pt>
                <c:pt idx="2069">
                  <c:v>87.526395173453992</c:v>
                </c:pt>
                <c:pt idx="2070">
                  <c:v>87.526395173453992</c:v>
                </c:pt>
                <c:pt idx="2071">
                  <c:v>87.49924585218703</c:v>
                </c:pt>
                <c:pt idx="2072">
                  <c:v>87.49321266968326</c:v>
                </c:pt>
                <c:pt idx="2073">
                  <c:v>87.460030165912514</c:v>
                </c:pt>
                <c:pt idx="2074">
                  <c:v>87.460030165912514</c:v>
                </c:pt>
                <c:pt idx="2075">
                  <c:v>87.460030165912514</c:v>
                </c:pt>
                <c:pt idx="2076">
                  <c:v>87.460030165912514</c:v>
                </c:pt>
                <c:pt idx="2077">
                  <c:v>87.460030165912514</c:v>
                </c:pt>
                <c:pt idx="2078">
                  <c:v>87.460030165912514</c:v>
                </c:pt>
                <c:pt idx="2079">
                  <c:v>87.460030165912514</c:v>
                </c:pt>
                <c:pt idx="2080">
                  <c:v>87.460030165912514</c:v>
                </c:pt>
                <c:pt idx="2081">
                  <c:v>87.460030165912514</c:v>
                </c:pt>
                <c:pt idx="2082">
                  <c:v>87.460030165912514</c:v>
                </c:pt>
                <c:pt idx="2083">
                  <c:v>87.423831070889889</c:v>
                </c:pt>
                <c:pt idx="2084">
                  <c:v>87.423831070889889</c:v>
                </c:pt>
                <c:pt idx="2085">
                  <c:v>87.41478129713424</c:v>
                </c:pt>
                <c:pt idx="2086">
                  <c:v>87.369532428355953</c:v>
                </c:pt>
                <c:pt idx="2087">
                  <c:v>87.369532428355953</c:v>
                </c:pt>
                <c:pt idx="2088">
                  <c:v>87.369532428355953</c:v>
                </c:pt>
                <c:pt idx="2089">
                  <c:v>87.369532428355953</c:v>
                </c:pt>
                <c:pt idx="2090">
                  <c:v>87.369532428355953</c:v>
                </c:pt>
                <c:pt idx="2091">
                  <c:v>87.369532428355953</c:v>
                </c:pt>
                <c:pt idx="2092">
                  <c:v>87.369532428355953</c:v>
                </c:pt>
                <c:pt idx="2093">
                  <c:v>87.369532428355953</c:v>
                </c:pt>
                <c:pt idx="2094">
                  <c:v>87.369532428355953</c:v>
                </c:pt>
                <c:pt idx="2095">
                  <c:v>87.369532428355953</c:v>
                </c:pt>
                <c:pt idx="2096">
                  <c:v>87.369532428355953</c:v>
                </c:pt>
                <c:pt idx="2097">
                  <c:v>87.369532428355953</c:v>
                </c:pt>
                <c:pt idx="2098">
                  <c:v>87.369532428355953</c:v>
                </c:pt>
                <c:pt idx="2099">
                  <c:v>87.369532428355953</c:v>
                </c:pt>
                <c:pt idx="2100">
                  <c:v>87.32428355957768</c:v>
                </c:pt>
                <c:pt idx="2101">
                  <c:v>87.303167420814475</c:v>
                </c:pt>
                <c:pt idx="2102">
                  <c:v>87.303167420814475</c:v>
                </c:pt>
                <c:pt idx="2103">
                  <c:v>87.303167420814475</c:v>
                </c:pt>
                <c:pt idx="2104">
                  <c:v>87.303167420814475</c:v>
                </c:pt>
                <c:pt idx="2105">
                  <c:v>87.303167420814475</c:v>
                </c:pt>
                <c:pt idx="2106">
                  <c:v>87.303167420814475</c:v>
                </c:pt>
                <c:pt idx="2107">
                  <c:v>87.279034690799392</c:v>
                </c:pt>
                <c:pt idx="2108">
                  <c:v>87.279034690799392</c:v>
                </c:pt>
                <c:pt idx="2109">
                  <c:v>87.257918552036202</c:v>
                </c:pt>
                <c:pt idx="2110">
                  <c:v>87.257918552036202</c:v>
                </c:pt>
                <c:pt idx="2111">
                  <c:v>87.257918552036202</c:v>
                </c:pt>
                <c:pt idx="2112">
                  <c:v>87.257918552036202</c:v>
                </c:pt>
                <c:pt idx="2113">
                  <c:v>87.257918552036202</c:v>
                </c:pt>
                <c:pt idx="2114">
                  <c:v>87.113122171945705</c:v>
                </c:pt>
                <c:pt idx="2115">
                  <c:v>87.113122171945705</c:v>
                </c:pt>
                <c:pt idx="2116">
                  <c:v>87.113122171945705</c:v>
                </c:pt>
                <c:pt idx="2117">
                  <c:v>87.113122171945705</c:v>
                </c:pt>
                <c:pt idx="2118">
                  <c:v>87.113122171945705</c:v>
                </c:pt>
                <c:pt idx="2119">
                  <c:v>87.113122171945705</c:v>
                </c:pt>
                <c:pt idx="2120">
                  <c:v>87.113122171945705</c:v>
                </c:pt>
                <c:pt idx="2121">
                  <c:v>87.113122171945705</c:v>
                </c:pt>
                <c:pt idx="2122">
                  <c:v>87.113122171945705</c:v>
                </c:pt>
                <c:pt idx="2123">
                  <c:v>87.113122171945705</c:v>
                </c:pt>
                <c:pt idx="2124">
                  <c:v>87.113122171945705</c:v>
                </c:pt>
                <c:pt idx="2125">
                  <c:v>87.113122171945705</c:v>
                </c:pt>
                <c:pt idx="2126">
                  <c:v>87.113122171945705</c:v>
                </c:pt>
                <c:pt idx="2127">
                  <c:v>87.113122171945705</c:v>
                </c:pt>
                <c:pt idx="2128">
                  <c:v>87.113122171945705</c:v>
                </c:pt>
                <c:pt idx="2129">
                  <c:v>87.113122171945705</c:v>
                </c:pt>
                <c:pt idx="2130">
                  <c:v>87.113122171945705</c:v>
                </c:pt>
                <c:pt idx="2131">
                  <c:v>87.113122171945705</c:v>
                </c:pt>
                <c:pt idx="2132">
                  <c:v>87.113122171945705</c:v>
                </c:pt>
                <c:pt idx="2133">
                  <c:v>87.113122171945705</c:v>
                </c:pt>
                <c:pt idx="2134">
                  <c:v>87.113122171945705</c:v>
                </c:pt>
                <c:pt idx="2135">
                  <c:v>87.113122171945705</c:v>
                </c:pt>
                <c:pt idx="2136">
                  <c:v>87.113122171945705</c:v>
                </c:pt>
                <c:pt idx="2137">
                  <c:v>87.113122171945705</c:v>
                </c:pt>
                <c:pt idx="2138">
                  <c:v>87.113122171945705</c:v>
                </c:pt>
                <c:pt idx="2139">
                  <c:v>87.113122171945705</c:v>
                </c:pt>
                <c:pt idx="2140">
                  <c:v>87.113122171945705</c:v>
                </c:pt>
                <c:pt idx="2141">
                  <c:v>87.113122171945705</c:v>
                </c:pt>
                <c:pt idx="2142">
                  <c:v>87.113122171945705</c:v>
                </c:pt>
                <c:pt idx="2143">
                  <c:v>87.113122171945705</c:v>
                </c:pt>
                <c:pt idx="2144">
                  <c:v>87.113122171945705</c:v>
                </c:pt>
                <c:pt idx="2145">
                  <c:v>87.113122171945705</c:v>
                </c:pt>
                <c:pt idx="2146">
                  <c:v>87.113122171945705</c:v>
                </c:pt>
                <c:pt idx="2147">
                  <c:v>87.113122171945705</c:v>
                </c:pt>
                <c:pt idx="2148">
                  <c:v>87.113122171945705</c:v>
                </c:pt>
                <c:pt idx="2149">
                  <c:v>87.113122171945705</c:v>
                </c:pt>
                <c:pt idx="2150">
                  <c:v>87.113122171945705</c:v>
                </c:pt>
                <c:pt idx="2151">
                  <c:v>87.113122171945705</c:v>
                </c:pt>
                <c:pt idx="2152">
                  <c:v>87.113122171945705</c:v>
                </c:pt>
                <c:pt idx="2153">
                  <c:v>87.113122171945705</c:v>
                </c:pt>
                <c:pt idx="2154">
                  <c:v>87.113122171945705</c:v>
                </c:pt>
                <c:pt idx="2155">
                  <c:v>87.113122171945705</c:v>
                </c:pt>
                <c:pt idx="2156">
                  <c:v>87.113122171945705</c:v>
                </c:pt>
                <c:pt idx="2157">
                  <c:v>86.968325791855207</c:v>
                </c:pt>
                <c:pt idx="2158">
                  <c:v>86.968325791855207</c:v>
                </c:pt>
                <c:pt idx="2159">
                  <c:v>86.968325791855207</c:v>
                </c:pt>
                <c:pt idx="2160">
                  <c:v>86.968325791855207</c:v>
                </c:pt>
                <c:pt idx="2161">
                  <c:v>86.968325791855207</c:v>
                </c:pt>
                <c:pt idx="2162">
                  <c:v>86.950226244343881</c:v>
                </c:pt>
                <c:pt idx="2163">
                  <c:v>86.944193061840124</c:v>
                </c:pt>
                <c:pt idx="2164">
                  <c:v>86.929110105580705</c:v>
                </c:pt>
                <c:pt idx="2165">
                  <c:v>86.929110105580705</c:v>
                </c:pt>
                <c:pt idx="2166">
                  <c:v>86.929110105580705</c:v>
                </c:pt>
                <c:pt idx="2167">
                  <c:v>86.929110105580705</c:v>
                </c:pt>
                <c:pt idx="2168">
                  <c:v>86.911010558069378</c:v>
                </c:pt>
                <c:pt idx="2169">
                  <c:v>86.911010558069378</c:v>
                </c:pt>
                <c:pt idx="2170">
                  <c:v>86.886877828054295</c:v>
                </c:pt>
                <c:pt idx="2171">
                  <c:v>86.886877828054295</c:v>
                </c:pt>
                <c:pt idx="2172">
                  <c:v>86.886877828054295</c:v>
                </c:pt>
                <c:pt idx="2173">
                  <c:v>86.886877828054295</c:v>
                </c:pt>
                <c:pt idx="2174">
                  <c:v>86.886877828054295</c:v>
                </c:pt>
                <c:pt idx="2175">
                  <c:v>86.886877828054295</c:v>
                </c:pt>
                <c:pt idx="2176">
                  <c:v>86.865761689291105</c:v>
                </c:pt>
                <c:pt idx="2177">
                  <c:v>86.85972850678732</c:v>
                </c:pt>
                <c:pt idx="2178">
                  <c:v>86.850678733031671</c:v>
                </c:pt>
                <c:pt idx="2179">
                  <c:v>86.850678733031671</c:v>
                </c:pt>
                <c:pt idx="2180">
                  <c:v>86.799396681749613</c:v>
                </c:pt>
                <c:pt idx="2181">
                  <c:v>86.799396681749613</c:v>
                </c:pt>
                <c:pt idx="2182">
                  <c:v>86.799396681749613</c:v>
                </c:pt>
                <c:pt idx="2183">
                  <c:v>86.799396681749613</c:v>
                </c:pt>
                <c:pt idx="2184">
                  <c:v>86.799396681749613</c:v>
                </c:pt>
                <c:pt idx="2185">
                  <c:v>86.799396681749613</c:v>
                </c:pt>
                <c:pt idx="2186">
                  <c:v>86.799396681749613</c:v>
                </c:pt>
                <c:pt idx="2187">
                  <c:v>86.799396681749613</c:v>
                </c:pt>
                <c:pt idx="2188">
                  <c:v>86.799396681749613</c:v>
                </c:pt>
                <c:pt idx="2189">
                  <c:v>86.799396681749613</c:v>
                </c:pt>
                <c:pt idx="2190">
                  <c:v>86.799396681749613</c:v>
                </c:pt>
                <c:pt idx="2191">
                  <c:v>86.799396681749613</c:v>
                </c:pt>
                <c:pt idx="2192">
                  <c:v>86.799396681749613</c:v>
                </c:pt>
                <c:pt idx="2193">
                  <c:v>86.799396681749613</c:v>
                </c:pt>
                <c:pt idx="2194">
                  <c:v>86.799396681749613</c:v>
                </c:pt>
                <c:pt idx="2195">
                  <c:v>86.751131221719461</c:v>
                </c:pt>
                <c:pt idx="2196">
                  <c:v>86.745098039215691</c:v>
                </c:pt>
                <c:pt idx="2197">
                  <c:v>86.524886877828052</c:v>
                </c:pt>
                <c:pt idx="2198">
                  <c:v>86.524886877828052</c:v>
                </c:pt>
                <c:pt idx="2199">
                  <c:v>86.524886877828052</c:v>
                </c:pt>
                <c:pt idx="2200">
                  <c:v>86.524886877828052</c:v>
                </c:pt>
                <c:pt idx="2201">
                  <c:v>86.524886877828052</c:v>
                </c:pt>
                <c:pt idx="2202">
                  <c:v>86.524886877828052</c:v>
                </c:pt>
                <c:pt idx="2203">
                  <c:v>86.524886877828052</c:v>
                </c:pt>
                <c:pt idx="2204">
                  <c:v>86.524886877828052</c:v>
                </c:pt>
                <c:pt idx="2205">
                  <c:v>86.524886877828052</c:v>
                </c:pt>
                <c:pt idx="2206">
                  <c:v>86.524886877828052</c:v>
                </c:pt>
                <c:pt idx="2207">
                  <c:v>86.524886877828052</c:v>
                </c:pt>
                <c:pt idx="2208">
                  <c:v>86.524886877828052</c:v>
                </c:pt>
                <c:pt idx="2209">
                  <c:v>86.524886877828052</c:v>
                </c:pt>
                <c:pt idx="2210">
                  <c:v>86.524886877828052</c:v>
                </c:pt>
                <c:pt idx="2211">
                  <c:v>86.524886877828052</c:v>
                </c:pt>
                <c:pt idx="2212">
                  <c:v>86.524886877828052</c:v>
                </c:pt>
                <c:pt idx="2213">
                  <c:v>86.524886877828052</c:v>
                </c:pt>
                <c:pt idx="2214">
                  <c:v>86.524886877828052</c:v>
                </c:pt>
                <c:pt idx="2215">
                  <c:v>86.524886877828052</c:v>
                </c:pt>
                <c:pt idx="2216">
                  <c:v>86.524886877828052</c:v>
                </c:pt>
                <c:pt idx="2217">
                  <c:v>86.524886877828052</c:v>
                </c:pt>
                <c:pt idx="2218">
                  <c:v>86.524886877828052</c:v>
                </c:pt>
                <c:pt idx="2219">
                  <c:v>86.524886877828052</c:v>
                </c:pt>
                <c:pt idx="2220">
                  <c:v>86.524886877828052</c:v>
                </c:pt>
                <c:pt idx="2221">
                  <c:v>86.524886877828052</c:v>
                </c:pt>
                <c:pt idx="2222">
                  <c:v>86.524886877828052</c:v>
                </c:pt>
                <c:pt idx="2223">
                  <c:v>86.524886877828052</c:v>
                </c:pt>
                <c:pt idx="2224">
                  <c:v>86.524886877828052</c:v>
                </c:pt>
                <c:pt idx="2225">
                  <c:v>86.524886877828052</c:v>
                </c:pt>
                <c:pt idx="2226">
                  <c:v>86.524886877828052</c:v>
                </c:pt>
                <c:pt idx="2227">
                  <c:v>86.524886877828052</c:v>
                </c:pt>
                <c:pt idx="2228">
                  <c:v>86.524886877828052</c:v>
                </c:pt>
                <c:pt idx="2229">
                  <c:v>86.524886877828052</c:v>
                </c:pt>
                <c:pt idx="2230">
                  <c:v>86.524886877828052</c:v>
                </c:pt>
                <c:pt idx="2231">
                  <c:v>86.524886877828052</c:v>
                </c:pt>
                <c:pt idx="2232">
                  <c:v>86.524886877828052</c:v>
                </c:pt>
                <c:pt idx="2233">
                  <c:v>86.524886877828052</c:v>
                </c:pt>
                <c:pt idx="2234">
                  <c:v>86.524886877828052</c:v>
                </c:pt>
                <c:pt idx="2235">
                  <c:v>86.524886877828052</c:v>
                </c:pt>
                <c:pt idx="2236">
                  <c:v>86.524886877828052</c:v>
                </c:pt>
                <c:pt idx="2237">
                  <c:v>86.524886877828052</c:v>
                </c:pt>
                <c:pt idx="2238">
                  <c:v>86.524886877828052</c:v>
                </c:pt>
                <c:pt idx="2239">
                  <c:v>86.524886877828052</c:v>
                </c:pt>
                <c:pt idx="2240">
                  <c:v>86.524886877828052</c:v>
                </c:pt>
                <c:pt idx="2241">
                  <c:v>86.524886877828052</c:v>
                </c:pt>
                <c:pt idx="2242">
                  <c:v>86.524886877828052</c:v>
                </c:pt>
                <c:pt idx="2243">
                  <c:v>86.524886877828052</c:v>
                </c:pt>
                <c:pt idx="2244">
                  <c:v>86.524886877828052</c:v>
                </c:pt>
                <c:pt idx="2245">
                  <c:v>86.524886877828052</c:v>
                </c:pt>
                <c:pt idx="2246">
                  <c:v>86.524886877828052</c:v>
                </c:pt>
                <c:pt idx="2247">
                  <c:v>86.524886877828052</c:v>
                </c:pt>
                <c:pt idx="2248">
                  <c:v>86.524886877828052</c:v>
                </c:pt>
                <c:pt idx="2249">
                  <c:v>86.524886877828052</c:v>
                </c:pt>
                <c:pt idx="2250">
                  <c:v>86.524886877828052</c:v>
                </c:pt>
                <c:pt idx="2251">
                  <c:v>86.524886877828052</c:v>
                </c:pt>
                <c:pt idx="2252">
                  <c:v>86.524886877828052</c:v>
                </c:pt>
                <c:pt idx="2253">
                  <c:v>86.524886877828052</c:v>
                </c:pt>
                <c:pt idx="2254">
                  <c:v>86.524886877828052</c:v>
                </c:pt>
                <c:pt idx="2255">
                  <c:v>86.524886877828052</c:v>
                </c:pt>
                <c:pt idx="2256">
                  <c:v>86.524886877828052</c:v>
                </c:pt>
                <c:pt idx="2257">
                  <c:v>86.524886877828052</c:v>
                </c:pt>
                <c:pt idx="2258">
                  <c:v>86.524886877828052</c:v>
                </c:pt>
                <c:pt idx="2259">
                  <c:v>86.524886877828052</c:v>
                </c:pt>
                <c:pt idx="2260">
                  <c:v>86.524886877828052</c:v>
                </c:pt>
                <c:pt idx="2261">
                  <c:v>86.524886877828052</c:v>
                </c:pt>
                <c:pt idx="2262">
                  <c:v>86.524886877828052</c:v>
                </c:pt>
                <c:pt idx="2263">
                  <c:v>86.524886877828052</c:v>
                </c:pt>
                <c:pt idx="2264">
                  <c:v>86.524886877828052</c:v>
                </c:pt>
                <c:pt idx="2265">
                  <c:v>86.524886877828052</c:v>
                </c:pt>
                <c:pt idx="2266">
                  <c:v>86.524886877828052</c:v>
                </c:pt>
                <c:pt idx="2267">
                  <c:v>86.524886877828052</c:v>
                </c:pt>
                <c:pt idx="2268">
                  <c:v>86.524886877828052</c:v>
                </c:pt>
                <c:pt idx="2269">
                  <c:v>86.247360482654599</c:v>
                </c:pt>
                <c:pt idx="2270">
                  <c:v>86.247360482654599</c:v>
                </c:pt>
                <c:pt idx="2271">
                  <c:v>86.247360482654599</c:v>
                </c:pt>
                <c:pt idx="2272">
                  <c:v>86.247360482654599</c:v>
                </c:pt>
                <c:pt idx="2273">
                  <c:v>86.247360482654599</c:v>
                </c:pt>
                <c:pt idx="2274">
                  <c:v>86.247360482654599</c:v>
                </c:pt>
                <c:pt idx="2275">
                  <c:v>86.247360482654599</c:v>
                </c:pt>
                <c:pt idx="2276">
                  <c:v>86.247360482654599</c:v>
                </c:pt>
                <c:pt idx="2277">
                  <c:v>86.247360482654599</c:v>
                </c:pt>
                <c:pt idx="2278">
                  <c:v>86.247360482654599</c:v>
                </c:pt>
                <c:pt idx="2279">
                  <c:v>86.247360482654599</c:v>
                </c:pt>
                <c:pt idx="2280">
                  <c:v>86.247360482654599</c:v>
                </c:pt>
                <c:pt idx="2281">
                  <c:v>86.247360482654599</c:v>
                </c:pt>
                <c:pt idx="2282">
                  <c:v>86.247360482654599</c:v>
                </c:pt>
                <c:pt idx="2283">
                  <c:v>86.247360482654599</c:v>
                </c:pt>
                <c:pt idx="2284">
                  <c:v>86.247360482654599</c:v>
                </c:pt>
                <c:pt idx="2285">
                  <c:v>86.247360482654599</c:v>
                </c:pt>
                <c:pt idx="2286">
                  <c:v>86.247360482654599</c:v>
                </c:pt>
                <c:pt idx="2287">
                  <c:v>86.247360482654599</c:v>
                </c:pt>
                <c:pt idx="2288">
                  <c:v>86.247360482654599</c:v>
                </c:pt>
                <c:pt idx="2289">
                  <c:v>86.184012066365014</c:v>
                </c:pt>
                <c:pt idx="2290">
                  <c:v>86.162895927601809</c:v>
                </c:pt>
                <c:pt idx="2291">
                  <c:v>86.162895927601809</c:v>
                </c:pt>
                <c:pt idx="2292">
                  <c:v>86.162895927601809</c:v>
                </c:pt>
                <c:pt idx="2293">
                  <c:v>86.162895927601809</c:v>
                </c:pt>
                <c:pt idx="2294">
                  <c:v>86.162895927601809</c:v>
                </c:pt>
                <c:pt idx="2295">
                  <c:v>86.162895927601809</c:v>
                </c:pt>
                <c:pt idx="2296">
                  <c:v>86.132730015082956</c:v>
                </c:pt>
                <c:pt idx="2297">
                  <c:v>86.132730015082956</c:v>
                </c:pt>
                <c:pt idx="2298">
                  <c:v>86.132730015082956</c:v>
                </c:pt>
                <c:pt idx="2299">
                  <c:v>86.132730015082956</c:v>
                </c:pt>
                <c:pt idx="2300">
                  <c:v>86.090497737556561</c:v>
                </c:pt>
                <c:pt idx="2301">
                  <c:v>86.090497737556561</c:v>
                </c:pt>
                <c:pt idx="2302">
                  <c:v>86.090497737556561</c:v>
                </c:pt>
                <c:pt idx="2303">
                  <c:v>86.090497737556561</c:v>
                </c:pt>
                <c:pt idx="2304">
                  <c:v>86.090497737556561</c:v>
                </c:pt>
                <c:pt idx="2305">
                  <c:v>86.090497737556561</c:v>
                </c:pt>
                <c:pt idx="2306">
                  <c:v>86.090497737556561</c:v>
                </c:pt>
                <c:pt idx="2307">
                  <c:v>86.090497737556561</c:v>
                </c:pt>
                <c:pt idx="2308">
                  <c:v>86.090497737556561</c:v>
                </c:pt>
                <c:pt idx="2309">
                  <c:v>86.090497737556561</c:v>
                </c:pt>
                <c:pt idx="2310">
                  <c:v>86.054298642533936</c:v>
                </c:pt>
                <c:pt idx="2311">
                  <c:v>86.054298642533936</c:v>
                </c:pt>
                <c:pt idx="2312">
                  <c:v>86.045248868778273</c:v>
                </c:pt>
                <c:pt idx="2313">
                  <c:v>85.993966817496229</c:v>
                </c:pt>
                <c:pt idx="2314">
                  <c:v>85.993966817496229</c:v>
                </c:pt>
                <c:pt idx="2315">
                  <c:v>85.993966817496229</c:v>
                </c:pt>
                <c:pt idx="2316">
                  <c:v>85.993966817496229</c:v>
                </c:pt>
                <c:pt idx="2317">
                  <c:v>85.993966817496229</c:v>
                </c:pt>
                <c:pt idx="2318">
                  <c:v>85.993966817496229</c:v>
                </c:pt>
                <c:pt idx="2319">
                  <c:v>85.993966817496229</c:v>
                </c:pt>
                <c:pt idx="2320">
                  <c:v>85.993966817496229</c:v>
                </c:pt>
                <c:pt idx="2321">
                  <c:v>85.993966817496229</c:v>
                </c:pt>
                <c:pt idx="2322">
                  <c:v>85.993966817496229</c:v>
                </c:pt>
                <c:pt idx="2323">
                  <c:v>85.993966817496229</c:v>
                </c:pt>
                <c:pt idx="2324">
                  <c:v>85.993966817496229</c:v>
                </c:pt>
                <c:pt idx="2325">
                  <c:v>85.993966817496229</c:v>
                </c:pt>
                <c:pt idx="2326">
                  <c:v>85.993966817496229</c:v>
                </c:pt>
                <c:pt idx="2327">
                  <c:v>85.993966817496229</c:v>
                </c:pt>
                <c:pt idx="2328">
                  <c:v>85.993966817496229</c:v>
                </c:pt>
                <c:pt idx="2329">
                  <c:v>85.924585218702859</c:v>
                </c:pt>
                <c:pt idx="2330">
                  <c:v>85.924585218702859</c:v>
                </c:pt>
                <c:pt idx="2331">
                  <c:v>85.924585218702859</c:v>
                </c:pt>
                <c:pt idx="2332">
                  <c:v>85.924585218702859</c:v>
                </c:pt>
                <c:pt idx="2333">
                  <c:v>85.924585218702859</c:v>
                </c:pt>
                <c:pt idx="2334">
                  <c:v>85.924585218702859</c:v>
                </c:pt>
                <c:pt idx="2335">
                  <c:v>85.924585218702859</c:v>
                </c:pt>
                <c:pt idx="2336">
                  <c:v>85.90045248868779</c:v>
                </c:pt>
                <c:pt idx="2337">
                  <c:v>85.879336349924586</c:v>
                </c:pt>
                <c:pt idx="2338">
                  <c:v>85.879336349924586</c:v>
                </c:pt>
                <c:pt idx="2339">
                  <c:v>85.879336349924586</c:v>
                </c:pt>
                <c:pt idx="2340">
                  <c:v>85.879336349924586</c:v>
                </c:pt>
                <c:pt idx="2341">
                  <c:v>85.879336349924586</c:v>
                </c:pt>
                <c:pt idx="2342">
                  <c:v>85.879336349924586</c:v>
                </c:pt>
                <c:pt idx="2343">
                  <c:v>85.825037707390649</c:v>
                </c:pt>
                <c:pt idx="2344">
                  <c:v>85.825037707390649</c:v>
                </c:pt>
                <c:pt idx="2345">
                  <c:v>85.825037707390649</c:v>
                </c:pt>
                <c:pt idx="2346">
                  <c:v>85.825037707390649</c:v>
                </c:pt>
                <c:pt idx="2347">
                  <c:v>85.825037707390649</c:v>
                </c:pt>
                <c:pt idx="2348">
                  <c:v>85.825037707390649</c:v>
                </c:pt>
                <c:pt idx="2349">
                  <c:v>85.825037707390649</c:v>
                </c:pt>
                <c:pt idx="2350">
                  <c:v>85.825037707390649</c:v>
                </c:pt>
                <c:pt idx="2351">
                  <c:v>85.825037707390649</c:v>
                </c:pt>
                <c:pt idx="2352">
                  <c:v>85.825037707390649</c:v>
                </c:pt>
                <c:pt idx="2353">
                  <c:v>85.825037707390649</c:v>
                </c:pt>
                <c:pt idx="2354">
                  <c:v>85.825037707390649</c:v>
                </c:pt>
                <c:pt idx="2355">
                  <c:v>85.686274509803923</c:v>
                </c:pt>
                <c:pt idx="2356">
                  <c:v>85.686274509803923</c:v>
                </c:pt>
                <c:pt idx="2357">
                  <c:v>85.686274509803923</c:v>
                </c:pt>
                <c:pt idx="2358">
                  <c:v>85.686274509803923</c:v>
                </c:pt>
                <c:pt idx="2359">
                  <c:v>85.686274509803923</c:v>
                </c:pt>
                <c:pt idx="2360">
                  <c:v>85.686274509803923</c:v>
                </c:pt>
                <c:pt idx="2361">
                  <c:v>85.686274509803923</c:v>
                </c:pt>
                <c:pt idx="2362">
                  <c:v>85.686274509803923</c:v>
                </c:pt>
                <c:pt idx="2363">
                  <c:v>85.686274509803923</c:v>
                </c:pt>
                <c:pt idx="2364">
                  <c:v>85.686274509803923</c:v>
                </c:pt>
                <c:pt idx="2365">
                  <c:v>85.686274509803923</c:v>
                </c:pt>
                <c:pt idx="2366">
                  <c:v>85.686274509803923</c:v>
                </c:pt>
                <c:pt idx="2367">
                  <c:v>85.686274509803923</c:v>
                </c:pt>
                <c:pt idx="2368">
                  <c:v>85.686274509803923</c:v>
                </c:pt>
                <c:pt idx="2369">
                  <c:v>85.686274509803923</c:v>
                </c:pt>
                <c:pt idx="2370">
                  <c:v>85.686274509803923</c:v>
                </c:pt>
                <c:pt idx="2371">
                  <c:v>85.686274509803923</c:v>
                </c:pt>
                <c:pt idx="2372">
                  <c:v>85.686274509803923</c:v>
                </c:pt>
                <c:pt idx="2373">
                  <c:v>85.686274509803923</c:v>
                </c:pt>
                <c:pt idx="2374">
                  <c:v>85.686274509803923</c:v>
                </c:pt>
                <c:pt idx="2375">
                  <c:v>85.686274509803923</c:v>
                </c:pt>
                <c:pt idx="2376">
                  <c:v>85.686274509803923</c:v>
                </c:pt>
                <c:pt idx="2377">
                  <c:v>85.686274509803923</c:v>
                </c:pt>
                <c:pt idx="2378">
                  <c:v>85.686274509803923</c:v>
                </c:pt>
                <c:pt idx="2379">
                  <c:v>85.686274509803923</c:v>
                </c:pt>
                <c:pt idx="2380">
                  <c:v>85.686274509803923</c:v>
                </c:pt>
                <c:pt idx="2381">
                  <c:v>85.686274509803923</c:v>
                </c:pt>
                <c:pt idx="2382">
                  <c:v>85.686274509803923</c:v>
                </c:pt>
                <c:pt idx="2383">
                  <c:v>85.686274509803923</c:v>
                </c:pt>
                <c:pt idx="2384">
                  <c:v>85.686274509803923</c:v>
                </c:pt>
                <c:pt idx="2385">
                  <c:v>85.686274509803923</c:v>
                </c:pt>
                <c:pt idx="2386">
                  <c:v>85.686274509803923</c:v>
                </c:pt>
                <c:pt idx="2387">
                  <c:v>85.686274509803923</c:v>
                </c:pt>
                <c:pt idx="2388">
                  <c:v>85.686274509803923</c:v>
                </c:pt>
                <c:pt idx="2389">
                  <c:v>85.580693815987928</c:v>
                </c:pt>
                <c:pt idx="2390">
                  <c:v>85.565610859728508</c:v>
                </c:pt>
                <c:pt idx="2391">
                  <c:v>85.565610859728508</c:v>
                </c:pt>
                <c:pt idx="2392">
                  <c:v>85.565610859728508</c:v>
                </c:pt>
                <c:pt idx="2393">
                  <c:v>85.565610859728508</c:v>
                </c:pt>
                <c:pt idx="2394">
                  <c:v>85.544494720965318</c:v>
                </c:pt>
                <c:pt idx="2395">
                  <c:v>85.544494720965318</c:v>
                </c:pt>
                <c:pt idx="2396">
                  <c:v>85.544494720965318</c:v>
                </c:pt>
                <c:pt idx="2397">
                  <c:v>85.526395173453992</c:v>
                </c:pt>
                <c:pt idx="2398">
                  <c:v>85.526395173453992</c:v>
                </c:pt>
                <c:pt idx="2399">
                  <c:v>85.526395173453992</c:v>
                </c:pt>
                <c:pt idx="2400">
                  <c:v>85.511312217194572</c:v>
                </c:pt>
                <c:pt idx="2401">
                  <c:v>85.511312217194572</c:v>
                </c:pt>
                <c:pt idx="2402">
                  <c:v>85.502262443438909</c:v>
                </c:pt>
                <c:pt idx="2403">
                  <c:v>85.496229260935138</c:v>
                </c:pt>
                <c:pt idx="2404">
                  <c:v>85.481146304675718</c:v>
                </c:pt>
                <c:pt idx="2405">
                  <c:v>85.481146304675718</c:v>
                </c:pt>
                <c:pt idx="2406">
                  <c:v>85.481146304675718</c:v>
                </c:pt>
                <c:pt idx="2407">
                  <c:v>85.481146304675718</c:v>
                </c:pt>
                <c:pt idx="2408">
                  <c:v>85.463046757164406</c:v>
                </c:pt>
                <c:pt idx="2409">
                  <c:v>85.463046757164406</c:v>
                </c:pt>
                <c:pt idx="2410">
                  <c:v>85.390648567119158</c:v>
                </c:pt>
                <c:pt idx="2411">
                  <c:v>85.390648567119158</c:v>
                </c:pt>
                <c:pt idx="2412">
                  <c:v>85.390648567119158</c:v>
                </c:pt>
                <c:pt idx="2413">
                  <c:v>85.390648567119158</c:v>
                </c:pt>
                <c:pt idx="2414">
                  <c:v>85.390648567119158</c:v>
                </c:pt>
                <c:pt idx="2415">
                  <c:v>85.390648567119158</c:v>
                </c:pt>
                <c:pt idx="2416">
                  <c:v>85.390648567119158</c:v>
                </c:pt>
                <c:pt idx="2417">
                  <c:v>85.390648567119158</c:v>
                </c:pt>
                <c:pt idx="2418">
                  <c:v>85.390648567119158</c:v>
                </c:pt>
                <c:pt idx="2419">
                  <c:v>85.390648567119158</c:v>
                </c:pt>
                <c:pt idx="2420">
                  <c:v>85.390648567119158</c:v>
                </c:pt>
                <c:pt idx="2421">
                  <c:v>85.390648567119158</c:v>
                </c:pt>
                <c:pt idx="2422">
                  <c:v>85.390648567119158</c:v>
                </c:pt>
                <c:pt idx="2423">
                  <c:v>85.390648567119158</c:v>
                </c:pt>
                <c:pt idx="2424">
                  <c:v>85.390648567119158</c:v>
                </c:pt>
                <c:pt idx="2425">
                  <c:v>85.390648567119158</c:v>
                </c:pt>
                <c:pt idx="2426">
                  <c:v>85.390648567119158</c:v>
                </c:pt>
                <c:pt idx="2427">
                  <c:v>85.390648567119158</c:v>
                </c:pt>
                <c:pt idx="2428">
                  <c:v>85.390648567119158</c:v>
                </c:pt>
                <c:pt idx="2429">
                  <c:v>85.390648567119158</c:v>
                </c:pt>
                <c:pt idx="2430">
                  <c:v>85.390648567119158</c:v>
                </c:pt>
                <c:pt idx="2431">
                  <c:v>85.390648567119158</c:v>
                </c:pt>
                <c:pt idx="2432">
                  <c:v>85.318250377073909</c:v>
                </c:pt>
                <c:pt idx="2433">
                  <c:v>85.318250377073909</c:v>
                </c:pt>
                <c:pt idx="2434">
                  <c:v>85.19758672699848</c:v>
                </c:pt>
                <c:pt idx="2435">
                  <c:v>85.19758672699848</c:v>
                </c:pt>
                <c:pt idx="2436">
                  <c:v>85.19758672699848</c:v>
                </c:pt>
                <c:pt idx="2437">
                  <c:v>85.19758672699848</c:v>
                </c:pt>
                <c:pt idx="2438">
                  <c:v>85.19758672699848</c:v>
                </c:pt>
                <c:pt idx="2439">
                  <c:v>85.19758672699848</c:v>
                </c:pt>
                <c:pt idx="2440">
                  <c:v>85.19758672699848</c:v>
                </c:pt>
                <c:pt idx="2441">
                  <c:v>85.19758672699848</c:v>
                </c:pt>
                <c:pt idx="2442">
                  <c:v>85.19758672699848</c:v>
                </c:pt>
                <c:pt idx="2443">
                  <c:v>85.19758672699848</c:v>
                </c:pt>
                <c:pt idx="2444">
                  <c:v>85.19758672699848</c:v>
                </c:pt>
                <c:pt idx="2445">
                  <c:v>85.19758672699848</c:v>
                </c:pt>
                <c:pt idx="2446">
                  <c:v>85.19758672699848</c:v>
                </c:pt>
                <c:pt idx="2447">
                  <c:v>85.19758672699848</c:v>
                </c:pt>
                <c:pt idx="2448">
                  <c:v>85.19758672699848</c:v>
                </c:pt>
                <c:pt idx="2449">
                  <c:v>85.19758672699848</c:v>
                </c:pt>
                <c:pt idx="2450">
                  <c:v>85.19758672699848</c:v>
                </c:pt>
                <c:pt idx="2451">
                  <c:v>85.19758672699848</c:v>
                </c:pt>
                <c:pt idx="2452">
                  <c:v>85.19758672699848</c:v>
                </c:pt>
                <c:pt idx="2453">
                  <c:v>85.19758672699848</c:v>
                </c:pt>
                <c:pt idx="2454">
                  <c:v>85.19758672699848</c:v>
                </c:pt>
                <c:pt idx="2455">
                  <c:v>85.19758672699848</c:v>
                </c:pt>
                <c:pt idx="2456">
                  <c:v>85.19758672699848</c:v>
                </c:pt>
                <c:pt idx="2457">
                  <c:v>85.19758672699848</c:v>
                </c:pt>
                <c:pt idx="2458">
                  <c:v>85.19758672699848</c:v>
                </c:pt>
                <c:pt idx="2459">
                  <c:v>85.19758672699848</c:v>
                </c:pt>
                <c:pt idx="2460">
                  <c:v>85.19758672699848</c:v>
                </c:pt>
                <c:pt idx="2461">
                  <c:v>85.19758672699848</c:v>
                </c:pt>
                <c:pt idx="2462">
                  <c:v>85.19758672699848</c:v>
                </c:pt>
                <c:pt idx="2463">
                  <c:v>85.19758672699848</c:v>
                </c:pt>
                <c:pt idx="2464">
                  <c:v>85.19758672699848</c:v>
                </c:pt>
                <c:pt idx="2465">
                  <c:v>85.19758672699848</c:v>
                </c:pt>
                <c:pt idx="2466">
                  <c:v>85.19758672699848</c:v>
                </c:pt>
                <c:pt idx="2467">
                  <c:v>85.19758672699848</c:v>
                </c:pt>
                <c:pt idx="2468">
                  <c:v>85.19758672699848</c:v>
                </c:pt>
                <c:pt idx="2469">
                  <c:v>85.19758672699848</c:v>
                </c:pt>
                <c:pt idx="2470">
                  <c:v>85.19758672699848</c:v>
                </c:pt>
                <c:pt idx="2471">
                  <c:v>85.19758672699848</c:v>
                </c:pt>
                <c:pt idx="2472">
                  <c:v>85.064856711915539</c:v>
                </c:pt>
                <c:pt idx="2473">
                  <c:v>85.064856711915539</c:v>
                </c:pt>
                <c:pt idx="2474">
                  <c:v>85.064856711915539</c:v>
                </c:pt>
                <c:pt idx="2475">
                  <c:v>85.064856711915539</c:v>
                </c:pt>
                <c:pt idx="2476">
                  <c:v>85.064856711915539</c:v>
                </c:pt>
                <c:pt idx="2477">
                  <c:v>85.064856711915539</c:v>
                </c:pt>
                <c:pt idx="2478">
                  <c:v>84.995475113122183</c:v>
                </c:pt>
                <c:pt idx="2479">
                  <c:v>84.995475113122183</c:v>
                </c:pt>
                <c:pt idx="2480">
                  <c:v>84.995475113122183</c:v>
                </c:pt>
                <c:pt idx="2481">
                  <c:v>84.995475113122183</c:v>
                </c:pt>
                <c:pt idx="2482">
                  <c:v>84.995475113122183</c:v>
                </c:pt>
                <c:pt idx="2483">
                  <c:v>84.995475113122183</c:v>
                </c:pt>
                <c:pt idx="2484">
                  <c:v>84.995475113122183</c:v>
                </c:pt>
                <c:pt idx="2485">
                  <c:v>84.995475113122183</c:v>
                </c:pt>
                <c:pt idx="2486">
                  <c:v>84.995475113122183</c:v>
                </c:pt>
                <c:pt idx="2487">
                  <c:v>84.995475113122183</c:v>
                </c:pt>
                <c:pt idx="2488">
                  <c:v>84.995475113122183</c:v>
                </c:pt>
                <c:pt idx="2489">
                  <c:v>84.995475113122183</c:v>
                </c:pt>
                <c:pt idx="2490">
                  <c:v>84.995475113122183</c:v>
                </c:pt>
                <c:pt idx="2491">
                  <c:v>84.995475113122183</c:v>
                </c:pt>
                <c:pt idx="2492">
                  <c:v>84.995475113122183</c:v>
                </c:pt>
                <c:pt idx="2493">
                  <c:v>84.995475113122183</c:v>
                </c:pt>
                <c:pt idx="2494">
                  <c:v>84.995475113122183</c:v>
                </c:pt>
                <c:pt idx="2495">
                  <c:v>84.941176470588232</c:v>
                </c:pt>
                <c:pt idx="2496">
                  <c:v>84.935143288084475</c:v>
                </c:pt>
                <c:pt idx="2497">
                  <c:v>84.911010558069378</c:v>
                </c:pt>
                <c:pt idx="2498">
                  <c:v>84.911010558069378</c:v>
                </c:pt>
                <c:pt idx="2499">
                  <c:v>84.911010558069378</c:v>
                </c:pt>
                <c:pt idx="2500">
                  <c:v>84.911010558069378</c:v>
                </c:pt>
                <c:pt idx="2501">
                  <c:v>84.911010558069378</c:v>
                </c:pt>
                <c:pt idx="2502">
                  <c:v>84.911010558069378</c:v>
                </c:pt>
                <c:pt idx="2503">
                  <c:v>84.911010558069378</c:v>
                </c:pt>
                <c:pt idx="2504">
                  <c:v>84.883861236802417</c:v>
                </c:pt>
                <c:pt idx="2505">
                  <c:v>84.883861236802417</c:v>
                </c:pt>
                <c:pt idx="2506">
                  <c:v>84.871794871794876</c:v>
                </c:pt>
                <c:pt idx="2507">
                  <c:v>84.871794871794876</c:v>
                </c:pt>
                <c:pt idx="2508">
                  <c:v>84.853695324283564</c:v>
                </c:pt>
                <c:pt idx="2509">
                  <c:v>84.853695324283564</c:v>
                </c:pt>
                <c:pt idx="2510">
                  <c:v>84.853695324283564</c:v>
                </c:pt>
                <c:pt idx="2511">
                  <c:v>84.853695324283564</c:v>
                </c:pt>
                <c:pt idx="2512">
                  <c:v>84.83861236802413</c:v>
                </c:pt>
                <c:pt idx="2513">
                  <c:v>84.832579185520359</c:v>
                </c:pt>
                <c:pt idx="2514">
                  <c:v>84.799396681749627</c:v>
                </c:pt>
                <c:pt idx="2515">
                  <c:v>84.799396681749627</c:v>
                </c:pt>
                <c:pt idx="2516">
                  <c:v>84.799396681749627</c:v>
                </c:pt>
                <c:pt idx="2517">
                  <c:v>84.799396681749627</c:v>
                </c:pt>
                <c:pt idx="2518">
                  <c:v>84.799396681749627</c:v>
                </c:pt>
                <c:pt idx="2519">
                  <c:v>84.799396681749627</c:v>
                </c:pt>
                <c:pt idx="2520">
                  <c:v>84.799396681749627</c:v>
                </c:pt>
                <c:pt idx="2521">
                  <c:v>84.799396681749627</c:v>
                </c:pt>
                <c:pt idx="2522">
                  <c:v>84.799396681749627</c:v>
                </c:pt>
                <c:pt idx="2523">
                  <c:v>84.799396681749627</c:v>
                </c:pt>
                <c:pt idx="2524">
                  <c:v>84.757164404223232</c:v>
                </c:pt>
                <c:pt idx="2525">
                  <c:v>84.757164404223232</c:v>
                </c:pt>
                <c:pt idx="2526">
                  <c:v>84.757164404223232</c:v>
                </c:pt>
                <c:pt idx="2527">
                  <c:v>84.757164404223232</c:v>
                </c:pt>
                <c:pt idx="2528">
                  <c:v>84.702865761689296</c:v>
                </c:pt>
                <c:pt idx="2529">
                  <c:v>84.702865761689296</c:v>
                </c:pt>
                <c:pt idx="2530">
                  <c:v>84.702865761689296</c:v>
                </c:pt>
                <c:pt idx="2531">
                  <c:v>84.702865761689296</c:v>
                </c:pt>
                <c:pt idx="2532">
                  <c:v>84.702865761689296</c:v>
                </c:pt>
                <c:pt idx="2533">
                  <c:v>84.702865761689296</c:v>
                </c:pt>
                <c:pt idx="2534">
                  <c:v>84.702865761689296</c:v>
                </c:pt>
                <c:pt idx="2535">
                  <c:v>84.702865761689296</c:v>
                </c:pt>
                <c:pt idx="2536">
                  <c:v>84.702865761689296</c:v>
                </c:pt>
                <c:pt idx="2537">
                  <c:v>84.702865761689296</c:v>
                </c:pt>
                <c:pt idx="2538">
                  <c:v>84.702865761689296</c:v>
                </c:pt>
                <c:pt idx="2539">
                  <c:v>84.702865761689296</c:v>
                </c:pt>
                <c:pt idx="2540">
                  <c:v>84.702865761689296</c:v>
                </c:pt>
                <c:pt idx="2541">
                  <c:v>84.702865761689296</c:v>
                </c:pt>
                <c:pt idx="2542">
                  <c:v>84.642533936651589</c:v>
                </c:pt>
                <c:pt idx="2543">
                  <c:v>84.642533936651589</c:v>
                </c:pt>
                <c:pt idx="2544">
                  <c:v>84.642533936651589</c:v>
                </c:pt>
                <c:pt idx="2545">
                  <c:v>84.642533936651589</c:v>
                </c:pt>
                <c:pt idx="2546">
                  <c:v>84.642533936651589</c:v>
                </c:pt>
                <c:pt idx="2547">
                  <c:v>84.642533936651589</c:v>
                </c:pt>
                <c:pt idx="2548">
                  <c:v>84.470588235294116</c:v>
                </c:pt>
                <c:pt idx="2549">
                  <c:v>84.470588235294116</c:v>
                </c:pt>
                <c:pt idx="2550">
                  <c:v>84.470588235294116</c:v>
                </c:pt>
                <c:pt idx="2551">
                  <c:v>84.470588235294116</c:v>
                </c:pt>
                <c:pt idx="2552">
                  <c:v>84.470588235294116</c:v>
                </c:pt>
                <c:pt idx="2553">
                  <c:v>84.470588235294116</c:v>
                </c:pt>
                <c:pt idx="2554">
                  <c:v>84.470588235294116</c:v>
                </c:pt>
                <c:pt idx="2555">
                  <c:v>84.470588235294116</c:v>
                </c:pt>
                <c:pt idx="2556">
                  <c:v>84.470588235294116</c:v>
                </c:pt>
                <c:pt idx="2557">
                  <c:v>84.470588235294116</c:v>
                </c:pt>
                <c:pt idx="2558">
                  <c:v>84.470588235294116</c:v>
                </c:pt>
                <c:pt idx="2559">
                  <c:v>84.470588235294116</c:v>
                </c:pt>
                <c:pt idx="2560">
                  <c:v>84.470588235294116</c:v>
                </c:pt>
                <c:pt idx="2561">
                  <c:v>84.470588235294116</c:v>
                </c:pt>
                <c:pt idx="2562">
                  <c:v>84.470588235294116</c:v>
                </c:pt>
                <c:pt idx="2563">
                  <c:v>84.470588235294116</c:v>
                </c:pt>
                <c:pt idx="2564">
                  <c:v>84.470588235294116</c:v>
                </c:pt>
                <c:pt idx="2565">
                  <c:v>84.470588235294116</c:v>
                </c:pt>
                <c:pt idx="2566">
                  <c:v>84.470588235294116</c:v>
                </c:pt>
                <c:pt idx="2567">
                  <c:v>84.470588235294116</c:v>
                </c:pt>
                <c:pt idx="2568">
                  <c:v>84.470588235294116</c:v>
                </c:pt>
                <c:pt idx="2569">
                  <c:v>84.470588235294116</c:v>
                </c:pt>
                <c:pt idx="2570">
                  <c:v>84.470588235294116</c:v>
                </c:pt>
                <c:pt idx="2571">
                  <c:v>84.470588235294116</c:v>
                </c:pt>
                <c:pt idx="2572">
                  <c:v>84.470588235294116</c:v>
                </c:pt>
                <c:pt idx="2573">
                  <c:v>84.470588235294116</c:v>
                </c:pt>
                <c:pt idx="2574">
                  <c:v>84.470588235294116</c:v>
                </c:pt>
                <c:pt idx="2575">
                  <c:v>84.470588235294116</c:v>
                </c:pt>
                <c:pt idx="2576">
                  <c:v>84.470588235294116</c:v>
                </c:pt>
                <c:pt idx="2577">
                  <c:v>84.470588235294116</c:v>
                </c:pt>
                <c:pt idx="2578">
                  <c:v>84.470588235294116</c:v>
                </c:pt>
                <c:pt idx="2579">
                  <c:v>84.470588235294116</c:v>
                </c:pt>
                <c:pt idx="2580">
                  <c:v>84.470588235294116</c:v>
                </c:pt>
                <c:pt idx="2581">
                  <c:v>84.470588235294116</c:v>
                </c:pt>
                <c:pt idx="2582">
                  <c:v>84.470588235294116</c:v>
                </c:pt>
                <c:pt idx="2583">
                  <c:v>84.470588235294116</c:v>
                </c:pt>
                <c:pt idx="2584">
                  <c:v>84.470588235294116</c:v>
                </c:pt>
                <c:pt idx="2585">
                  <c:v>84.470588235294116</c:v>
                </c:pt>
                <c:pt idx="2586">
                  <c:v>84.470588235294116</c:v>
                </c:pt>
                <c:pt idx="2587">
                  <c:v>84.470588235294116</c:v>
                </c:pt>
                <c:pt idx="2588">
                  <c:v>84.470588235294116</c:v>
                </c:pt>
                <c:pt idx="2589">
                  <c:v>84.470588235294116</c:v>
                </c:pt>
                <c:pt idx="2590">
                  <c:v>84.470588235294116</c:v>
                </c:pt>
                <c:pt idx="2591">
                  <c:v>84.470588235294116</c:v>
                </c:pt>
                <c:pt idx="2592">
                  <c:v>84.470588235294116</c:v>
                </c:pt>
                <c:pt idx="2593">
                  <c:v>84.470588235294116</c:v>
                </c:pt>
                <c:pt idx="2594">
                  <c:v>84.470588235294116</c:v>
                </c:pt>
                <c:pt idx="2595">
                  <c:v>84.470588235294116</c:v>
                </c:pt>
                <c:pt idx="2596">
                  <c:v>84.470588235294116</c:v>
                </c:pt>
                <c:pt idx="2597">
                  <c:v>84.470588235294116</c:v>
                </c:pt>
                <c:pt idx="2598">
                  <c:v>84.470588235294116</c:v>
                </c:pt>
                <c:pt idx="2599">
                  <c:v>84.280542986425345</c:v>
                </c:pt>
                <c:pt idx="2600">
                  <c:v>84.280542986425345</c:v>
                </c:pt>
                <c:pt idx="2601">
                  <c:v>84.280542986425345</c:v>
                </c:pt>
                <c:pt idx="2602">
                  <c:v>84.280542986425345</c:v>
                </c:pt>
                <c:pt idx="2603">
                  <c:v>84.280542986425345</c:v>
                </c:pt>
                <c:pt idx="2604">
                  <c:v>84.280542986425345</c:v>
                </c:pt>
                <c:pt idx="2605">
                  <c:v>84.280542986425345</c:v>
                </c:pt>
                <c:pt idx="2606">
                  <c:v>84.280542986425345</c:v>
                </c:pt>
                <c:pt idx="2607">
                  <c:v>84.280542986425345</c:v>
                </c:pt>
                <c:pt idx="2608">
                  <c:v>84.280542986425345</c:v>
                </c:pt>
                <c:pt idx="2609">
                  <c:v>84.280542986425345</c:v>
                </c:pt>
                <c:pt idx="2610">
                  <c:v>84.280542986425345</c:v>
                </c:pt>
                <c:pt idx="2611">
                  <c:v>84.232277526395166</c:v>
                </c:pt>
                <c:pt idx="2612">
                  <c:v>84.232277526395166</c:v>
                </c:pt>
                <c:pt idx="2613">
                  <c:v>84.232277526395166</c:v>
                </c:pt>
                <c:pt idx="2614">
                  <c:v>84.232277526395166</c:v>
                </c:pt>
                <c:pt idx="2615">
                  <c:v>84.217194570135746</c:v>
                </c:pt>
                <c:pt idx="2616">
                  <c:v>84.193061840120663</c:v>
                </c:pt>
                <c:pt idx="2617">
                  <c:v>84.193061840120663</c:v>
                </c:pt>
                <c:pt idx="2618">
                  <c:v>84.193061840120663</c:v>
                </c:pt>
                <c:pt idx="2619">
                  <c:v>84.193061840120663</c:v>
                </c:pt>
                <c:pt idx="2620">
                  <c:v>84.193061840120663</c:v>
                </c:pt>
                <c:pt idx="2621">
                  <c:v>84.193061840120663</c:v>
                </c:pt>
                <c:pt idx="2622">
                  <c:v>84.193061840120663</c:v>
                </c:pt>
                <c:pt idx="2623">
                  <c:v>84.16892911010558</c:v>
                </c:pt>
                <c:pt idx="2624">
                  <c:v>84.156862745098039</c:v>
                </c:pt>
                <c:pt idx="2625">
                  <c:v>84.156862745098039</c:v>
                </c:pt>
                <c:pt idx="2626">
                  <c:v>84.156862745098039</c:v>
                </c:pt>
                <c:pt idx="2627">
                  <c:v>84.144796380090497</c:v>
                </c:pt>
                <c:pt idx="2628">
                  <c:v>84.129713423831078</c:v>
                </c:pt>
                <c:pt idx="2629">
                  <c:v>84.129713423831078</c:v>
                </c:pt>
                <c:pt idx="2630">
                  <c:v>84.129713423831078</c:v>
                </c:pt>
                <c:pt idx="2631">
                  <c:v>84.129713423831078</c:v>
                </c:pt>
                <c:pt idx="2632">
                  <c:v>84.114630467571644</c:v>
                </c:pt>
                <c:pt idx="2633">
                  <c:v>84.06938159879337</c:v>
                </c:pt>
                <c:pt idx="2634">
                  <c:v>84.06938159879337</c:v>
                </c:pt>
                <c:pt idx="2635">
                  <c:v>84.06938159879337</c:v>
                </c:pt>
                <c:pt idx="2636">
                  <c:v>84.06938159879337</c:v>
                </c:pt>
                <c:pt idx="2637">
                  <c:v>84.06938159879337</c:v>
                </c:pt>
                <c:pt idx="2638">
                  <c:v>84.06938159879337</c:v>
                </c:pt>
                <c:pt idx="2639">
                  <c:v>84.06938159879337</c:v>
                </c:pt>
                <c:pt idx="2640">
                  <c:v>84.06938159879337</c:v>
                </c:pt>
                <c:pt idx="2641">
                  <c:v>84.06938159879337</c:v>
                </c:pt>
                <c:pt idx="2642">
                  <c:v>84.06938159879337</c:v>
                </c:pt>
                <c:pt idx="2643">
                  <c:v>84.06938159879337</c:v>
                </c:pt>
                <c:pt idx="2644">
                  <c:v>84.06938159879337</c:v>
                </c:pt>
                <c:pt idx="2645">
                  <c:v>84.06938159879337</c:v>
                </c:pt>
                <c:pt idx="2646">
                  <c:v>84.06938159879337</c:v>
                </c:pt>
                <c:pt idx="2647">
                  <c:v>84.024132730015083</c:v>
                </c:pt>
                <c:pt idx="2648">
                  <c:v>84.012066365007541</c:v>
                </c:pt>
                <c:pt idx="2649">
                  <c:v>84.012066365007541</c:v>
                </c:pt>
                <c:pt idx="2650">
                  <c:v>84.012066365007541</c:v>
                </c:pt>
                <c:pt idx="2651">
                  <c:v>83.800904977375566</c:v>
                </c:pt>
                <c:pt idx="2652">
                  <c:v>83.800904977375566</c:v>
                </c:pt>
                <c:pt idx="2653">
                  <c:v>83.800904977375566</c:v>
                </c:pt>
                <c:pt idx="2654">
                  <c:v>83.800904977375566</c:v>
                </c:pt>
                <c:pt idx="2655">
                  <c:v>83.800904977375566</c:v>
                </c:pt>
                <c:pt idx="2656">
                  <c:v>83.800904977375566</c:v>
                </c:pt>
                <c:pt idx="2657">
                  <c:v>83.800904977375566</c:v>
                </c:pt>
                <c:pt idx="2658">
                  <c:v>83.800904977375566</c:v>
                </c:pt>
                <c:pt idx="2659">
                  <c:v>83.800904977375566</c:v>
                </c:pt>
                <c:pt idx="2660">
                  <c:v>83.800904977375566</c:v>
                </c:pt>
                <c:pt idx="2661">
                  <c:v>83.800904977375566</c:v>
                </c:pt>
                <c:pt idx="2662">
                  <c:v>83.800904977375566</c:v>
                </c:pt>
                <c:pt idx="2663">
                  <c:v>83.800904977375566</c:v>
                </c:pt>
                <c:pt idx="2664">
                  <c:v>83.800904977375566</c:v>
                </c:pt>
                <c:pt idx="2665">
                  <c:v>83.800904977375566</c:v>
                </c:pt>
                <c:pt idx="2666">
                  <c:v>83.800904977375566</c:v>
                </c:pt>
                <c:pt idx="2667">
                  <c:v>83.800904977375566</c:v>
                </c:pt>
                <c:pt idx="2668">
                  <c:v>83.800904977375566</c:v>
                </c:pt>
                <c:pt idx="2669">
                  <c:v>83.800904977375566</c:v>
                </c:pt>
                <c:pt idx="2670">
                  <c:v>83.800904977375566</c:v>
                </c:pt>
                <c:pt idx="2671">
                  <c:v>83.800904977375566</c:v>
                </c:pt>
                <c:pt idx="2672">
                  <c:v>83.800904977375566</c:v>
                </c:pt>
                <c:pt idx="2673">
                  <c:v>83.800904977375566</c:v>
                </c:pt>
                <c:pt idx="2674">
                  <c:v>83.800904977375566</c:v>
                </c:pt>
                <c:pt idx="2675">
                  <c:v>83.800904977375566</c:v>
                </c:pt>
                <c:pt idx="2676">
                  <c:v>83.800904977375566</c:v>
                </c:pt>
                <c:pt idx="2677">
                  <c:v>83.800904977375566</c:v>
                </c:pt>
                <c:pt idx="2678">
                  <c:v>83.800904977375566</c:v>
                </c:pt>
                <c:pt idx="2679">
                  <c:v>83.800904977375566</c:v>
                </c:pt>
                <c:pt idx="2680">
                  <c:v>83.800904977375566</c:v>
                </c:pt>
                <c:pt idx="2681">
                  <c:v>83.800904977375566</c:v>
                </c:pt>
                <c:pt idx="2682">
                  <c:v>83.800904977375566</c:v>
                </c:pt>
                <c:pt idx="2683">
                  <c:v>83.800904977375566</c:v>
                </c:pt>
                <c:pt idx="2684">
                  <c:v>83.800904977375566</c:v>
                </c:pt>
                <c:pt idx="2685">
                  <c:v>83.800904977375566</c:v>
                </c:pt>
                <c:pt idx="2686">
                  <c:v>83.800904977375566</c:v>
                </c:pt>
                <c:pt idx="2687">
                  <c:v>83.800904977375566</c:v>
                </c:pt>
                <c:pt idx="2688">
                  <c:v>83.800904977375566</c:v>
                </c:pt>
                <c:pt idx="2689">
                  <c:v>83.800904977375566</c:v>
                </c:pt>
                <c:pt idx="2690">
                  <c:v>83.800904977375566</c:v>
                </c:pt>
                <c:pt idx="2691">
                  <c:v>83.800904977375566</c:v>
                </c:pt>
                <c:pt idx="2692">
                  <c:v>83.800904977375566</c:v>
                </c:pt>
                <c:pt idx="2693">
                  <c:v>83.800904977375566</c:v>
                </c:pt>
                <c:pt idx="2694">
                  <c:v>83.800904977375566</c:v>
                </c:pt>
                <c:pt idx="2695">
                  <c:v>83.800904977375566</c:v>
                </c:pt>
                <c:pt idx="2696">
                  <c:v>83.800904977375566</c:v>
                </c:pt>
                <c:pt idx="2697">
                  <c:v>83.800904977375566</c:v>
                </c:pt>
                <c:pt idx="2698">
                  <c:v>83.800904977375566</c:v>
                </c:pt>
                <c:pt idx="2699">
                  <c:v>83.800904977375566</c:v>
                </c:pt>
                <c:pt idx="2700">
                  <c:v>83.800904977375566</c:v>
                </c:pt>
                <c:pt idx="2701">
                  <c:v>83.800904977375566</c:v>
                </c:pt>
                <c:pt idx="2702">
                  <c:v>83.800904977375566</c:v>
                </c:pt>
                <c:pt idx="2703">
                  <c:v>83.800904977375566</c:v>
                </c:pt>
                <c:pt idx="2704">
                  <c:v>83.800904977375566</c:v>
                </c:pt>
                <c:pt idx="2705">
                  <c:v>83.800904977375566</c:v>
                </c:pt>
                <c:pt idx="2706">
                  <c:v>83.800904977375566</c:v>
                </c:pt>
                <c:pt idx="2707">
                  <c:v>83.800904977375566</c:v>
                </c:pt>
                <c:pt idx="2708">
                  <c:v>83.800904977375566</c:v>
                </c:pt>
                <c:pt idx="2709">
                  <c:v>83.800904977375566</c:v>
                </c:pt>
                <c:pt idx="2710">
                  <c:v>83.800904977375566</c:v>
                </c:pt>
                <c:pt idx="2711">
                  <c:v>83.800904977375566</c:v>
                </c:pt>
                <c:pt idx="2712">
                  <c:v>83.800904977375566</c:v>
                </c:pt>
                <c:pt idx="2713">
                  <c:v>83.800904977375566</c:v>
                </c:pt>
                <c:pt idx="2714">
                  <c:v>83.800904977375566</c:v>
                </c:pt>
                <c:pt idx="2715">
                  <c:v>83.800904977375566</c:v>
                </c:pt>
                <c:pt idx="2716">
                  <c:v>83.800904977375566</c:v>
                </c:pt>
                <c:pt idx="2717">
                  <c:v>83.800904977375566</c:v>
                </c:pt>
                <c:pt idx="2718">
                  <c:v>83.586726998491699</c:v>
                </c:pt>
                <c:pt idx="2719">
                  <c:v>83.586726998491699</c:v>
                </c:pt>
                <c:pt idx="2720">
                  <c:v>83.586726998491699</c:v>
                </c:pt>
                <c:pt idx="2721">
                  <c:v>83.586726998491699</c:v>
                </c:pt>
                <c:pt idx="2722">
                  <c:v>83.505279034690801</c:v>
                </c:pt>
                <c:pt idx="2723">
                  <c:v>83.505279034690801</c:v>
                </c:pt>
                <c:pt idx="2724">
                  <c:v>83.505279034690801</c:v>
                </c:pt>
                <c:pt idx="2725">
                  <c:v>83.505279034690801</c:v>
                </c:pt>
                <c:pt idx="2726">
                  <c:v>83.505279034690801</c:v>
                </c:pt>
                <c:pt idx="2727">
                  <c:v>83.505279034690801</c:v>
                </c:pt>
                <c:pt idx="2728">
                  <c:v>83.505279034690801</c:v>
                </c:pt>
                <c:pt idx="2729">
                  <c:v>83.505279034690801</c:v>
                </c:pt>
                <c:pt idx="2730">
                  <c:v>83.505279034690801</c:v>
                </c:pt>
                <c:pt idx="2731">
                  <c:v>83.505279034690801</c:v>
                </c:pt>
                <c:pt idx="2732">
                  <c:v>83.505279034690801</c:v>
                </c:pt>
                <c:pt idx="2733">
                  <c:v>83.505279034690801</c:v>
                </c:pt>
                <c:pt idx="2734">
                  <c:v>83.505279034690801</c:v>
                </c:pt>
                <c:pt idx="2735">
                  <c:v>83.505279034690801</c:v>
                </c:pt>
                <c:pt idx="2736">
                  <c:v>83.505279034690801</c:v>
                </c:pt>
                <c:pt idx="2737">
                  <c:v>83.505279034690801</c:v>
                </c:pt>
                <c:pt idx="2738">
                  <c:v>83.505279034690801</c:v>
                </c:pt>
                <c:pt idx="2739">
                  <c:v>83.505279034690801</c:v>
                </c:pt>
                <c:pt idx="2740">
                  <c:v>83.505279034690801</c:v>
                </c:pt>
                <c:pt idx="2741">
                  <c:v>83.505279034690801</c:v>
                </c:pt>
                <c:pt idx="2742">
                  <c:v>83.505279034690801</c:v>
                </c:pt>
                <c:pt idx="2743">
                  <c:v>83.505279034690801</c:v>
                </c:pt>
                <c:pt idx="2744">
                  <c:v>83.505279034690801</c:v>
                </c:pt>
                <c:pt idx="2745">
                  <c:v>83.432880844645553</c:v>
                </c:pt>
                <c:pt idx="2746">
                  <c:v>83.426847662141782</c:v>
                </c:pt>
                <c:pt idx="2747">
                  <c:v>83.417797888386119</c:v>
                </c:pt>
                <c:pt idx="2748">
                  <c:v>83.417797888386119</c:v>
                </c:pt>
                <c:pt idx="2749">
                  <c:v>83.40874811463047</c:v>
                </c:pt>
                <c:pt idx="2750">
                  <c:v>83.399698340874806</c:v>
                </c:pt>
                <c:pt idx="2751">
                  <c:v>83.399698340874806</c:v>
                </c:pt>
                <c:pt idx="2752">
                  <c:v>83.384615384615373</c:v>
                </c:pt>
                <c:pt idx="2753">
                  <c:v>83.384615384615373</c:v>
                </c:pt>
                <c:pt idx="2754">
                  <c:v>83.384615384615373</c:v>
                </c:pt>
                <c:pt idx="2755">
                  <c:v>83.369532428355953</c:v>
                </c:pt>
                <c:pt idx="2756">
                  <c:v>83.369532428355953</c:v>
                </c:pt>
                <c:pt idx="2757">
                  <c:v>83.357466063348411</c:v>
                </c:pt>
                <c:pt idx="2758">
                  <c:v>83.357466063348411</c:v>
                </c:pt>
                <c:pt idx="2759">
                  <c:v>83.348416289592762</c:v>
                </c:pt>
                <c:pt idx="2760">
                  <c:v>83.342383107088992</c:v>
                </c:pt>
                <c:pt idx="2761">
                  <c:v>83.312217194570138</c:v>
                </c:pt>
                <c:pt idx="2762">
                  <c:v>83.312217194570138</c:v>
                </c:pt>
                <c:pt idx="2763">
                  <c:v>83.312217194570138</c:v>
                </c:pt>
                <c:pt idx="2764">
                  <c:v>83.312217194570138</c:v>
                </c:pt>
                <c:pt idx="2765">
                  <c:v>83.312217194570138</c:v>
                </c:pt>
                <c:pt idx="2766">
                  <c:v>83.312217194570138</c:v>
                </c:pt>
                <c:pt idx="2767">
                  <c:v>83.312217194570138</c:v>
                </c:pt>
                <c:pt idx="2768">
                  <c:v>83.312217194570138</c:v>
                </c:pt>
                <c:pt idx="2769">
                  <c:v>83.312217194570138</c:v>
                </c:pt>
                <c:pt idx="2770">
                  <c:v>83.282051282051285</c:v>
                </c:pt>
                <c:pt idx="2771">
                  <c:v>83.273001508295636</c:v>
                </c:pt>
                <c:pt idx="2772">
                  <c:v>83.273001508295636</c:v>
                </c:pt>
                <c:pt idx="2773">
                  <c:v>83.149321266968329</c:v>
                </c:pt>
                <c:pt idx="2774">
                  <c:v>83.149321266968329</c:v>
                </c:pt>
                <c:pt idx="2775">
                  <c:v>83.149321266968329</c:v>
                </c:pt>
                <c:pt idx="2776">
                  <c:v>83.149321266968329</c:v>
                </c:pt>
                <c:pt idx="2777">
                  <c:v>83.149321266968329</c:v>
                </c:pt>
                <c:pt idx="2778">
                  <c:v>83.149321266968329</c:v>
                </c:pt>
                <c:pt idx="2779">
                  <c:v>83.149321266968329</c:v>
                </c:pt>
                <c:pt idx="2780">
                  <c:v>83.149321266968329</c:v>
                </c:pt>
                <c:pt idx="2781">
                  <c:v>83.149321266968329</c:v>
                </c:pt>
                <c:pt idx="2782">
                  <c:v>83.149321266968329</c:v>
                </c:pt>
                <c:pt idx="2783">
                  <c:v>83.149321266968329</c:v>
                </c:pt>
                <c:pt idx="2784">
                  <c:v>83.149321266968329</c:v>
                </c:pt>
                <c:pt idx="2785">
                  <c:v>83.149321266968329</c:v>
                </c:pt>
                <c:pt idx="2786">
                  <c:v>83.149321266968329</c:v>
                </c:pt>
                <c:pt idx="2787">
                  <c:v>83.149321266968329</c:v>
                </c:pt>
                <c:pt idx="2788">
                  <c:v>83.149321266968329</c:v>
                </c:pt>
                <c:pt idx="2789">
                  <c:v>83.149321266968329</c:v>
                </c:pt>
                <c:pt idx="2790">
                  <c:v>83.149321266968329</c:v>
                </c:pt>
                <c:pt idx="2791">
                  <c:v>83.149321266968329</c:v>
                </c:pt>
                <c:pt idx="2792">
                  <c:v>83.149321266968329</c:v>
                </c:pt>
                <c:pt idx="2793">
                  <c:v>83.149321266968329</c:v>
                </c:pt>
                <c:pt idx="2794">
                  <c:v>83.149321266968329</c:v>
                </c:pt>
                <c:pt idx="2795">
                  <c:v>83.149321266968329</c:v>
                </c:pt>
                <c:pt idx="2796">
                  <c:v>83.149321266968329</c:v>
                </c:pt>
                <c:pt idx="2797">
                  <c:v>83.149321266968329</c:v>
                </c:pt>
                <c:pt idx="2798">
                  <c:v>83.149321266968329</c:v>
                </c:pt>
                <c:pt idx="2799">
                  <c:v>83.149321266968329</c:v>
                </c:pt>
                <c:pt idx="2800">
                  <c:v>83.149321266968329</c:v>
                </c:pt>
                <c:pt idx="2801">
                  <c:v>83.149321266968329</c:v>
                </c:pt>
                <c:pt idx="2802">
                  <c:v>83.149321266968329</c:v>
                </c:pt>
                <c:pt idx="2803">
                  <c:v>83.149321266968329</c:v>
                </c:pt>
                <c:pt idx="2804">
                  <c:v>83.149321266968329</c:v>
                </c:pt>
                <c:pt idx="2805">
                  <c:v>83.149321266968329</c:v>
                </c:pt>
                <c:pt idx="2806">
                  <c:v>83.149321266968329</c:v>
                </c:pt>
                <c:pt idx="2807">
                  <c:v>83.149321266968329</c:v>
                </c:pt>
                <c:pt idx="2808">
                  <c:v>83.149321266968329</c:v>
                </c:pt>
                <c:pt idx="2809">
                  <c:v>83.149321266968329</c:v>
                </c:pt>
                <c:pt idx="2810">
                  <c:v>83.149321266968329</c:v>
                </c:pt>
                <c:pt idx="2811">
                  <c:v>83.149321266968329</c:v>
                </c:pt>
                <c:pt idx="2812">
                  <c:v>82.980392156862749</c:v>
                </c:pt>
                <c:pt idx="2813">
                  <c:v>82.980392156862749</c:v>
                </c:pt>
                <c:pt idx="2814">
                  <c:v>82.980392156862749</c:v>
                </c:pt>
                <c:pt idx="2815">
                  <c:v>82.980392156862749</c:v>
                </c:pt>
                <c:pt idx="2816">
                  <c:v>82.980392156862749</c:v>
                </c:pt>
                <c:pt idx="2817">
                  <c:v>82.980392156862749</c:v>
                </c:pt>
                <c:pt idx="2818">
                  <c:v>82.980392156862749</c:v>
                </c:pt>
                <c:pt idx="2819">
                  <c:v>82.980392156862749</c:v>
                </c:pt>
                <c:pt idx="2820">
                  <c:v>82.980392156862749</c:v>
                </c:pt>
                <c:pt idx="2821">
                  <c:v>82.980392156862749</c:v>
                </c:pt>
                <c:pt idx="2822">
                  <c:v>82.980392156862749</c:v>
                </c:pt>
                <c:pt idx="2823">
                  <c:v>82.980392156862749</c:v>
                </c:pt>
                <c:pt idx="2824">
                  <c:v>82.980392156862749</c:v>
                </c:pt>
                <c:pt idx="2825">
                  <c:v>82.980392156862749</c:v>
                </c:pt>
                <c:pt idx="2826">
                  <c:v>82.980392156862749</c:v>
                </c:pt>
                <c:pt idx="2827">
                  <c:v>82.980392156862749</c:v>
                </c:pt>
                <c:pt idx="2828">
                  <c:v>82.980392156862749</c:v>
                </c:pt>
                <c:pt idx="2829">
                  <c:v>82.920060331825042</c:v>
                </c:pt>
                <c:pt idx="2830">
                  <c:v>82.920060331825042</c:v>
                </c:pt>
                <c:pt idx="2831">
                  <c:v>82.920060331825042</c:v>
                </c:pt>
                <c:pt idx="2832">
                  <c:v>82.9079939668175</c:v>
                </c:pt>
                <c:pt idx="2833">
                  <c:v>82.883861236802417</c:v>
                </c:pt>
                <c:pt idx="2834">
                  <c:v>82.883861236802417</c:v>
                </c:pt>
                <c:pt idx="2835">
                  <c:v>82.883861236802417</c:v>
                </c:pt>
                <c:pt idx="2836">
                  <c:v>82.883861236802417</c:v>
                </c:pt>
                <c:pt idx="2837">
                  <c:v>82.883861236802417</c:v>
                </c:pt>
                <c:pt idx="2838">
                  <c:v>82.883861236802417</c:v>
                </c:pt>
                <c:pt idx="2839">
                  <c:v>82.883861236802417</c:v>
                </c:pt>
                <c:pt idx="2840">
                  <c:v>82.856711915535442</c:v>
                </c:pt>
                <c:pt idx="2841">
                  <c:v>82.856711915535442</c:v>
                </c:pt>
                <c:pt idx="2842">
                  <c:v>82.76018099547511</c:v>
                </c:pt>
                <c:pt idx="2843">
                  <c:v>82.76018099547511</c:v>
                </c:pt>
                <c:pt idx="2844">
                  <c:v>82.76018099547511</c:v>
                </c:pt>
                <c:pt idx="2845">
                  <c:v>82.76018099547511</c:v>
                </c:pt>
                <c:pt idx="2846">
                  <c:v>82.76018099547511</c:v>
                </c:pt>
                <c:pt idx="2847">
                  <c:v>82.76018099547511</c:v>
                </c:pt>
                <c:pt idx="2848">
                  <c:v>82.76018099547511</c:v>
                </c:pt>
                <c:pt idx="2849">
                  <c:v>82.76018099547511</c:v>
                </c:pt>
                <c:pt idx="2850">
                  <c:v>82.76018099547511</c:v>
                </c:pt>
                <c:pt idx="2851">
                  <c:v>82.76018099547511</c:v>
                </c:pt>
                <c:pt idx="2852">
                  <c:v>82.76018099547511</c:v>
                </c:pt>
                <c:pt idx="2853">
                  <c:v>82.76018099547511</c:v>
                </c:pt>
                <c:pt idx="2854">
                  <c:v>82.76018099547511</c:v>
                </c:pt>
                <c:pt idx="2855">
                  <c:v>82.76018099547511</c:v>
                </c:pt>
                <c:pt idx="2856">
                  <c:v>82.76018099547511</c:v>
                </c:pt>
                <c:pt idx="2857">
                  <c:v>82.76018099547511</c:v>
                </c:pt>
                <c:pt idx="2858">
                  <c:v>82.76018099547511</c:v>
                </c:pt>
                <c:pt idx="2859">
                  <c:v>82.76018099547511</c:v>
                </c:pt>
                <c:pt idx="2860">
                  <c:v>82.76018099547511</c:v>
                </c:pt>
                <c:pt idx="2861">
                  <c:v>82.76018099547511</c:v>
                </c:pt>
                <c:pt idx="2862">
                  <c:v>82.76018099547511</c:v>
                </c:pt>
                <c:pt idx="2863">
                  <c:v>82.76018099547511</c:v>
                </c:pt>
                <c:pt idx="2864">
                  <c:v>82.76018099547511</c:v>
                </c:pt>
                <c:pt idx="2865">
                  <c:v>82.76018099547511</c:v>
                </c:pt>
                <c:pt idx="2866">
                  <c:v>82.76018099547511</c:v>
                </c:pt>
                <c:pt idx="2867">
                  <c:v>82.76018099547511</c:v>
                </c:pt>
                <c:pt idx="2868">
                  <c:v>82.76018099547511</c:v>
                </c:pt>
                <c:pt idx="2869">
                  <c:v>82.76018099547511</c:v>
                </c:pt>
                <c:pt idx="2870">
                  <c:v>82.76018099547511</c:v>
                </c:pt>
                <c:pt idx="2871">
                  <c:v>82.76018099547511</c:v>
                </c:pt>
                <c:pt idx="2872">
                  <c:v>82.660633484162886</c:v>
                </c:pt>
                <c:pt idx="2873">
                  <c:v>82.660633484162886</c:v>
                </c:pt>
                <c:pt idx="2874">
                  <c:v>82.660633484162886</c:v>
                </c:pt>
                <c:pt idx="2875">
                  <c:v>82.621417797888384</c:v>
                </c:pt>
                <c:pt idx="2876">
                  <c:v>82.621417797888384</c:v>
                </c:pt>
                <c:pt idx="2877">
                  <c:v>82.621417797888384</c:v>
                </c:pt>
                <c:pt idx="2878">
                  <c:v>82.621417797888384</c:v>
                </c:pt>
                <c:pt idx="2879">
                  <c:v>82.621417797888384</c:v>
                </c:pt>
                <c:pt idx="2880">
                  <c:v>82.621417797888384</c:v>
                </c:pt>
                <c:pt idx="2881">
                  <c:v>82.621417797888384</c:v>
                </c:pt>
                <c:pt idx="2882">
                  <c:v>82.621417797888384</c:v>
                </c:pt>
                <c:pt idx="2883">
                  <c:v>82.621417797888384</c:v>
                </c:pt>
                <c:pt idx="2884">
                  <c:v>82.621417797888384</c:v>
                </c:pt>
                <c:pt idx="2885">
                  <c:v>82.58521870286576</c:v>
                </c:pt>
                <c:pt idx="2886">
                  <c:v>82.58521870286576</c:v>
                </c:pt>
                <c:pt idx="2887">
                  <c:v>82.558069381598798</c:v>
                </c:pt>
                <c:pt idx="2888">
                  <c:v>82.558069381598798</c:v>
                </c:pt>
                <c:pt idx="2889">
                  <c:v>82.558069381598798</c:v>
                </c:pt>
                <c:pt idx="2890">
                  <c:v>82.558069381598798</c:v>
                </c:pt>
                <c:pt idx="2891">
                  <c:v>82.558069381598798</c:v>
                </c:pt>
                <c:pt idx="2892">
                  <c:v>82.558069381598798</c:v>
                </c:pt>
                <c:pt idx="2893">
                  <c:v>82.558069381598798</c:v>
                </c:pt>
                <c:pt idx="2894">
                  <c:v>82.530920060331823</c:v>
                </c:pt>
                <c:pt idx="2895">
                  <c:v>82.530920060331823</c:v>
                </c:pt>
                <c:pt idx="2896">
                  <c:v>82.521870286576174</c:v>
                </c:pt>
                <c:pt idx="2897">
                  <c:v>82.512820512820511</c:v>
                </c:pt>
                <c:pt idx="2898">
                  <c:v>82.512820512820511</c:v>
                </c:pt>
                <c:pt idx="2899">
                  <c:v>82.449472096530911</c:v>
                </c:pt>
                <c:pt idx="2900">
                  <c:v>82.449472096530911</c:v>
                </c:pt>
                <c:pt idx="2901">
                  <c:v>82.449472096530911</c:v>
                </c:pt>
                <c:pt idx="2902">
                  <c:v>82.449472096530911</c:v>
                </c:pt>
                <c:pt idx="2903">
                  <c:v>82.449472096530911</c:v>
                </c:pt>
                <c:pt idx="2904">
                  <c:v>82.449472096530911</c:v>
                </c:pt>
                <c:pt idx="2905">
                  <c:v>82.449472096530911</c:v>
                </c:pt>
                <c:pt idx="2906">
                  <c:v>82.449472096530911</c:v>
                </c:pt>
                <c:pt idx="2907">
                  <c:v>82.449472096530911</c:v>
                </c:pt>
                <c:pt idx="2908">
                  <c:v>82.449472096530911</c:v>
                </c:pt>
                <c:pt idx="2909">
                  <c:v>82.449472096530911</c:v>
                </c:pt>
                <c:pt idx="2910">
                  <c:v>82.449472096530911</c:v>
                </c:pt>
                <c:pt idx="2911">
                  <c:v>82.449472096530911</c:v>
                </c:pt>
                <c:pt idx="2912">
                  <c:v>82.449472096530911</c:v>
                </c:pt>
                <c:pt idx="2913">
                  <c:v>82.449472096530911</c:v>
                </c:pt>
                <c:pt idx="2914">
                  <c:v>82.449472096530911</c:v>
                </c:pt>
                <c:pt idx="2915">
                  <c:v>82.449472096530911</c:v>
                </c:pt>
                <c:pt idx="2916">
                  <c:v>82.449472096530911</c:v>
                </c:pt>
                <c:pt idx="2917">
                  <c:v>82.449472096530911</c:v>
                </c:pt>
                <c:pt idx="2918">
                  <c:v>82.220211161387638</c:v>
                </c:pt>
                <c:pt idx="2919">
                  <c:v>82.220211161387638</c:v>
                </c:pt>
                <c:pt idx="2920">
                  <c:v>82.220211161387638</c:v>
                </c:pt>
                <c:pt idx="2921">
                  <c:v>82.220211161387638</c:v>
                </c:pt>
                <c:pt idx="2922">
                  <c:v>82.220211161387638</c:v>
                </c:pt>
                <c:pt idx="2923">
                  <c:v>82.220211161387638</c:v>
                </c:pt>
                <c:pt idx="2924">
                  <c:v>82.220211161387638</c:v>
                </c:pt>
                <c:pt idx="2925">
                  <c:v>82.220211161387638</c:v>
                </c:pt>
                <c:pt idx="2926">
                  <c:v>82.220211161387638</c:v>
                </c:pt>
                <c:pt idx="2927">
                  <c:v>82.220211161387638</c:v>
                </c:pt>
                <c:pt idx="2928">
                  <c:v>82.220211161387638</c:v>
                </c:pt>
                <c:pt idx="2929">
                  <c:v>82.220211161387638</c:v>
                </c:pt>
                <c:pt idx="2930">
                  <c:v>82.220211161387638</c:v>
                </c:pt>
                <c:pt idx="2931">
                  <c:v>82.220211161387638</c:v>
                </c:pt>
                <c:pt idx="2932">
                  <c:v>82.220211161387638</c:v>
                </c:pt>
                <c:pt idx="2933">
                  <c:v>82.220211161387638</c:v>
                </c:pt>
                <c:pt idx="2934">
                  <c:v>82.220211161387638</c:v>
                </c:pt>
                <c:pt idx="2935">
                  <c:v>82.220211161387638</c:v>
                </c:pt>
                <c:pt idx="2936">
                  <c:v>82.220211161387638</c:v>
                </c:pt>
                <c:pt idx="2937">
                  <c:v>82.220211161387638</c:v>
                </c:pt>
                <c:pt idx="2938">
                  <c:v>82.220211161387638</c:v>
                </c:pt>
                <c:pt idx="2939">
                  <c:v>82.220211161387638</c:v>
                </c:pt>
                <c:pt idx="2940">
                  <c:v>82.220211161387638</c:v>
                </c:pt>
                <c:pt idx="2941">
                  <c:v>82.220211161387638</c:v>
                </c:pt>
                <c:pt idx="2942">
                  <c:v>82.220211161387638</c:v>
                </c:pt>
                <c:pt idx="2943">
                  <c:v>82.220211161387638</c:v>
                </c:pt>
                <c:pt idx="2944">
                  <c:v>82.220211161387638</c:v>
                </c:pt>
                <c:pt idx="2945">
                  <c:v>82.220211161387638</c:v>
                </c:pt>
                <c:pt idx="2946">
                  <c:v>82.220211161387638</c:v>
                </c:pt>
                <c:pt idx="2947">
                  <c:v>82.220211161387638</c:v>
                </c:pt>
                <c:pt idx="2948">
                  <c:v>82.220211161387638</c:v>
                </c:pt>
                <c:pt idx="2949">
                  <c:v>82.220211161387638</c:v>
                </c:pt>
                <c:pt idx="2950">
                  <c:v>82.220211161387638</c:v>
                </c:pt>
                <c:pt idx="2951">
                  <c:v>82.220211161387638</c:v>
                </c:pt>
                <c:pt idx="2952">
                  <c:v>82.220211161387638</c:v>
                </c:pt>
                <c:pt idx="2953">
                  <c:v>82.220211161387638</c:v>
                </c:pt>
                <c:pt idx="2954">
                  <c:v>82.220211161387638</c:v>
                </c:pt>
                <c:pt idx="2955">
                  <c:v>82.220211161387638</c:v>
                </c:pt>
                <c:pt idx="2956">
                  <c:v>82.220211161387638</c:v>
                </c:pt>
                <c:pt idx="2957">
                  <c:v>82.220211161387638</c:v>
                </c:pt>
                <c:pt idx="2958">
                  <c:v>82.220211161387638</c:v>
                </c:pt>
                <c:pt idx="2959">
                  <c:v>82.220211161387638</c:v>
                </c:pt>
                <c:pt idx="2960">
                  <c:v>82.220211161387638</c:v>
                </c:pt>
                <c:pt idx="2961">
                  <c:v>82.220211161387638</c:v>
                </c:pt>
                <c:pt idx="2962">
                  <c:v>82.220211161387638</c:v>
                </c:pt>
                <c:pt idx="2963">
                  <c:v>82.220211161387638</c:v>
                </c:pt>
                <c:pt idx="2964">
                  <c:v>82.220211161387638</c:v>
                </c:pt>
                <c:pt idx="2965">
                  <c:v>82.220211161387638</c:v>
                </c:pt>
                <c:pt idx="2966">
                  <c:v>82.220211161387638</c:v>
                </c:pt>
                <c:pt idx="2967">
                  <c:v>82.220211161387638</c:v>
                </c:pt>
                <c:pt idx="2968">
                  <c:v>82.220211161387638</c:v>
                </c:pt>
                <c:pt idx="2969">
                  <c:v>82.220211161387638</c:v>
                </c:pt>
                <c:pt idx="2970">
                  <c:v>82.220211161387638</c:v>
                </c:pt>
                <c:pt idx="2971">
                  <c:v>82.220211161387638</c:v>
                </c:pt>
                <c:pt idx="2972">
                  <c:v>82.220211161387638</c:v>
                </c:pt>
                <c:pt idx="2973">
                  <c:v>82.220211161387638</c:v>
                </c:pt>
                <c:pt idx="2974">
                  <c:v>82.220211161387638</c:v>
                </c:pt>
                <c:pt idx="2975">
                  <c:v>82.039215686274517</c:v>
                </c:pt>
                <c:pt idx="2976">
                  <c:v>82.039215686274517</c:v>
                </c:pt>
                <c:pt idx="2977">
                  <c:v>82.039215686274517</c:v>
                </c:pt>
                <c:pt idx="2978">
                  <c:v>81.963800904977376</c:v>
                </c:pt>
                <c:pt idx="2979">
                  <c:v>81.963800904977376</c:v>
                </c:pt>
                <c:pt idx="2980">
                  <c:v>81.963800904977376</c:v>
                </c:pt>
                <c:pt idx="2981">
                  <c:v>81.963800904977376</c:v>
                </c:pt>
                <c:pt idx="2982">
                  <c:v>81.963800904977376</c:v>
                </c:pt>
                <c:pt idx="2983">
                  <c:v>81.963800904977376</c:v>
                </c:pt>
                <c:pt idx="2984">
                  <c:v>81.963800904977376</c:v>
                </c:pt>
                <c:pt idx="2985">
                  <c:v>81.963800904977376</c:v>
                </c:pt>
                <c:pt idx="2986">
                  <c:v>81.963800904977376</c:v>
                </c:pt>
                <c:pt idx="2987">
                  <c:v>81.963800904977376</c:v>
                </c:pt>
                <c:pt idx="2988">
                  <c:v>81.963800904977376</c:v>
                </c:pt>
                <c:pt idx="2989">
                  <c:v>81.963800904977376</c:v>
                </c:pt>
                <c:pt idx="2990">
                  <c:v>81.963800904977376</c:v>
                </c:pt>
                <c:pt idx="2991">
                  <c:v>81.963800904977376</c:v>
                </c:pt>
                <c:pt idx="2992">
                  <c:v>81.963800904977376</c:v>
                </c:pt>
                <c:pt idx="2993">
                  <c:v>81.963800904977376</c:v>
                </c:pt>
                <c:pt idx="2994">
                  <c:v>81.963800904977376</c:v>
                </c:pt>
                <c:pt idx="2995">
                  <c:v>81.963800904977376</c:v>
                </c:pt>
                <c:pt idx="2996">
                  <c:v>81.963800904977376</c:v>
                </c:pt>
                <c:pt idx="2997">
                  <c:v>81.963800904977376</c:v>
                </c:pt>
                <c:pt idx="2998">
                  <c:v>81.963800904977376</c:v>
                </c:pt>
                <c:pt idx="2999">
                  <c:v>81.963800904977376</c:v>
                </c:pt>
                <c:pt idx="3000">
                  <c:v>81.894419306184005</c:v>
                </c:pt>
                <c:pt idx="3001">
                  <c:v>81.888386123680249</c:v>
                </c:pt>
                <c:pt idx="3002">
                  <c:v>81.882352941176478</c:v>
                </c:pt>
                <c:pt idx="3003">
                  <c:v>81.840120663650069</c:v>
                </c:pt>
                <c:pt idx="3004">
                  <c:v>81.840120663650069</c:v>
                </c:pt>
                <c:pt idx="3005">
                  <c:v>81.840120663650069</c:v>
                </c:pt>
                <c:pt idx="3006">
                  <c:v>81.840120663650069</c:v>
                </c:pt>
                <c:pt idx="3007">
                  <c:v>81.840120663650069</c:v>
                </c:pt>
                <c:pt idx="3008">
                  <c:v>81.840120663650069</c:v>
                </c:pt>
                <c:pt idx="3009">
                  <c:v>81.840120663650069</c:v>
                </c:pt>
                <c:pt idx="3010">
                  <c:v>81.840120663650069</c:v>
                </c:pt>
                <c:pt idx="3011">
                  <c:v>81.840120663650069</c:v>
                </c:pt>
                <c:pt idx="3012">
                  <c:v>81.840120663650069</c:v>
                </c:pt>
                <c:pt idx="3013">
                  <c:v>81.840120663650069</c:v>
                </c:pt>
                <c:pt idx="3014">
                  <c:v>81.840120663650069</c:v>
                </c:pt>
                <c:pt idx="3015">
                  <c:v>81.840120663650069</c:v>
                </c:pt>
                <c:pt idx="3016">
                  <c:v>81.773755656108591</c:v>
                </c:pt>
                <c:pt idx="3017">
                  <c:v>81.773755656108591</c:v>
                </c:pt>
                <c:pt idx="3018">
                  <c:v>81.773755656108591</c:v>
                </c:pt>
                <c:pt idx="3019">
                  <c:v>81.773755656108591</c:v>
                </c:pt>
                <c:pt idx="3020">
                  <c:v>81.773755656108591</c:v>
                </c:pt>
                <c:pt idx="3021">
                  <c:v>81.773755656108591</c:v>
                </c:pt>
                <c:pt idx="3022">
                  <c:v>81.773755656108591</c:v>
                </c:pt>
                <c:pt idx="3023">
                  <c:v>81.773755656108591</c:v>
                </c:pt>
                <c:pt idx="3024">
                  <c:v>81.773755656108591</c:v>
                </c:pt>
                <c:pt idx="3025">
                  <c:v>81.743589743589737</c:v>
                </c:pt>
                <c:pt idx="3026">
                  <c:v>81.737556561085981</c:v>
                </c:pt>
                <c:pt idx="3027">
                  <c:v>81.728506787330318</c:v>
                </c:pt>
                <c:pt idx="3028">
                  <c:v>81.728506787330318</c:v>
                </c:pt>
                <c:pt idx="3029">
                  <c:v>81.704374057315235</c:v>
                </c:pt>
                <c:pt idx="3030">
                  <c:v>81.704374057315235</c:v>
                </c:pt>
                <c:pt idx="3031">
                  <c:v>81.704374057315235</c:v>
                </c:pt>
                <c:pt idx="3032">
                  <c:v>81.704374057315235</c:v>
                </c:pt>
                <c:pt idx="3033">
                  <c:v>81.704374057315235</c:v>
                </c:pt>
                <c:pt idx="3034">
                  <c:v>81.704374057315235</c:v>
                </c:pt>
                <c:pt idx="3035">
                  <c:v>81.677224736048274</c:v>
                </c:pt>
                <c:pt idx="3036">
                  <c:v>81.677224736048274</c:v>
                </c:pt>
                <c:pt idx="3037">
                  <c:v>81.677224736048274</c:v>
                </c:pt>
                <c:pt idx="3038">
                  <c:v>81.665158371040718</c:v>
                </c:pt>
                <c:pt idx="3039">
                  <c:v>81.659125188536947</c:v>
                </c:pt>
                <c:pt idx="3040">
                  <c:v>81.644042232277528</c:v>
                </c:pt>
                <c:pt idx="3041">
                  <c:v>81.644042232277528</c:v>
                </c:pt>
                <c:pt idx="3042">
                  <c:v>81.644042232277528</c:v>
                </c:pt>
                <c:pt idx="3043">
                  <c:v>81.644042232277528</c:v>
                </c:pt>
                <c:pt idx="3044">
                  <c:v>81.628959276018094</c:v>
                </c:pt>
                <c:pt idx="3045">
                  <c:v>81.622926093514323</c:v>
                </c:pt>
                <c:pt idx="3046">
                  <c:v>81.517345399698343</c:v>
                </c:pt>
                <c:pt idx="3047">
                  <c:v>81.517345399698343</c:v>
                </c:pt>
                <c:pt idx="3048">
                  <c:v>81.517345399698343</c:v>
                </c:pt>
                <c:pt idx="3049">
                  <c:v>81.517345399698343</c:v>
                </c:pt>
                <c:pt idx="3050">
                  <c:v>81.517345399698343</c:v>
                </c:pt>
                <c:pt idx="3051">
                  <c:v>81.517345399698343</c:v>
                </c:pt>
                <c:pt idx="3052">
                  <c:v>81.517345399698343</c:v>
                </c:pt>
                <c:pt idx="3053">
                  <c:v>81.517345399698343</c:v>
                </c:pt>
                <c:pt idx="3054">
                  <c:v>81.517345399698343</c:v>
                </c:pt>
                <c:pt idx="3055">
                  <c:v>81.517345399698343</c:v>
                </c:pt>
                <c:pt idx="3056">
                  <c:v>81.517345399698343</c:v>
                </c:pt>
                <c:pt idx="3057">
                  <c:v>81.517345399698343</c:v>
                </c:pt>
                <c:pt idx="3058">
                  <c:v>81.517345399698343</c:v>
                </c:pt>
                <c:pt idx="3059">
                  <c:v>81.517345399698343</c:v>
                </c:pt>
                <c:pt idx="3060">
                  <c:v>81.517345399698343</c:v>
                </c:pt>
                <c:pt idx="3061">
                  <c:v>81.517345399698343</c:v>
                </c:pt>
                <c:pt idx="3062">
                  <c:v>81.517345399698343</c:v>
                </c:pt>
                <c:pt idx="3063">
                  <c:v>81.517345399698343</c:v>
                </c:pt>
                <c:pt idx="3064">
                  <c:v>81.517345399698343</c:v>
                </c:pt>
                <c:pt idx="3065">
                  <c:v>81.517345399698343</c:v>
                </c:pt>
                <c:pt idx="3066">
                  <c:v>81.517345399698343</c:v>
                </c:pt>
                <c:pt idx="3067">
                  <c:v>81.517345399698343</c:v>
                </c:pt>
                <c:pt idx="3068">
                  <c:v>81.517345399698343</c:v>
                </c:pt>
                <c:pt idx="3069">
                  <c:v>81.517345399698343</c:v>
                </c:pt>
                <c:pt idx="3070">
                  <c:v>81.517345399698343</c:v>
                </c:pt>
                <c:pt idx="3071">
                  <c:v>81.517345399698343</c:v>
                </c:pt>
                <c:pt idx="3072">
                  <c:v>81.517345399698343</c:v>
                </c:pt>
                <c:pt idx="3073">
                  <c:v>81.517345399698343</c:v>
                </c:pt>
                <c:pt idx="3074">
                  <c:v>81.517345399698343</c:v>
                </c:pt>
                <c:pt idx="3075">
                  <c:v>81.517345399698343</c:v>
                </c:pt>
                <c:pt idx="3076">
                  <c:v>81.517345399698343</c:v>
                </c:pt>
                <c:pt idx="3077">
                  <c:v>81.517345399698343</c:v>
                </c:pt>
                <c:pt idx="3078">
                  <c:v>81.517345399698343</c:v>
                </c:pt>
                <c:pt idx="3079">
                  <c:v>81.517345399698343</c:v>
                </c:pt>
                <c:pt idx="3080">
                  <c:v>81.405731523378577</c:v>
                </c:pt>
                <c:pt idx="3081">
                  <c:v>81.405731523378577</c:v>
                </c:pt>
                <c:pt idx="3082">
                  <c:v>81.405731523378577</c:v>
                </c:pt>
                <c:pt idx="3083">
                  <c:v>81.372549019607845</c:v>
                </c:pt>
                <c:pt idx="3084">
                  <c:v>81.372549019607845</c:v>
                </c:pt>
                <c:pt idx="3085">
                  <c:v>81.372549019607845</c:v>
                </c:pt>
                <c:pt idx="3086">
                  <c:v>81.372549019607845</c:v>
                </c:pt>
                <c:pt idx="3087">
                  <c:v>81.372549019607845</c:v>
                </c:pt>
                <c:pt idx="3088">
                  <c:v>81.372549019607845</c:v>
                </c:pt>
                <c:pt idx="3089">
                  <c:v>81.372549019607845</c:v>
                </c:pt>
                <c:pt idx="3090">
                  <c:v>81.372549019607845</c:v>
                </c:pt>
                <c:pt idx="3091">
                  <c:v>81.34539969834087</c:v>
                </c:pt>
                <c:pt idx="3092">
                  <c:v>81.297134238310704</c:v>
                </c:pt>
                <c:pt idx="3093">
                  <c:v>81.297134238310704</c:v>
                </c:pt>
                <c:pt idx="3094">
                  <c:v>81.297134238310704</c:v>
                </c:pt>
                <c:pt idx="3095">
                  <c:v>81.297134238310704</c:v>
                </c:pt>
                <c:pt idx="3096">
                  <c:v>81.297134238310704</c:v>
                </c:pt>
                <c:pt idx="3097">
                  <c:v>81.297134238310704</c:v>
                </c:pt>
                <c:pt idx="3098">
                  <c:v>81.297134238310704</c:v>
                </c:pt>
                <c:pt idx="3099">
                  <c:v>81.297134238310704</c:v>
                </c:pt>
                <c:pt idx="3100">
                  <c:v>81.297134238310704</c:v>
                </c:pt>
                <c:pt idx="3101">
                  <c:v>81.297134238310704</c:v>
                </c:pt>
                <c:pt idx="3102">
                  <c:v>81.297134238310704</c:v>
                </c:pt>
                <c:pt idx="3103">
                  <c:v>81.297134238310704</c:v>
                </c:pt>
                <c:pt idx="3104">
                  <c:v>81.297134238310704</c:v>
                </c:pt>
                <c:pt idx="3105">
                  <c:v>81.297134238310704</c:v>
                </c:pt>
                <c:pt idx="3106">
                  <c:v>81.297134238310704</c:v>
                </c:pt>
                <c:pt idx="3107">
                  <c:v>81.24585218702866</c:v>
                </c:pt>
                <c:pt idx="3108">
                  <c:v>81.24585218702866</c:v>
                </c:pt>
                <c:pt idx="3109">
                  <c:v>81.233785822021119</c:v>
                </c:pt>
                <c:pt idx="3110">
                  <c:v>81.233785822021119</c:v>
                </c:pt>
                <c:pt idx="3111">
                  <c:v>81.224736048265456</c:v>
                </c:pt>
                <c:pt idx="3112">
                  <c:v>81.140271493212666</c:v>
                </c:pt>
                <c:pt idx="3113">
                  <c:v>81.140271493212666</c:v>
                </c:pt>
                <c:pt idx="3114">
                  <c:v>81.140271493212666</c:v>
                </c:pt>
                <c:pt idx="3115">
                  <c:v>81.140271493212666</c:v>
                </c:pt>
                <c:pt idx="3116">
                  <c:v>81.140271493212666</c:v>
                </c:pt>
                <c:pt idx="3117">
                  <c:v>81.140271493212666</c:v>
                </c:pt>
                <c:pt idx="3118">
                  <c:v>81.140271493212666</c:v>
                </c:pt>
                <c:pt idx="3119">
                  <c:v>81.140271493212666</c:v>
                </c:pt>
                <c:pt idx="3120">
                  <c:v>81.140271493212666</c:v>
                </c:pt>
                <c:pt idx="3121">
                  <c:v>81.140271493212666</c:v>
                </c:pt>
                <c:pt idx="3122">
                  <c:v>81.140271493212666</c:v>
                </c:pt>
                <c:pt idx="3123">
                  <c:v>81.140271493212666</c:v>
                </c:pt>
                <c:pt idx="3124">
                  <c:v>81.140271493212666</c:v>
                </c:pt>
                <c:pt idx="3125">
                  <c:v>81.140271493212666</c:v>
                </c:pt>
                <c:pt idx="3126">
                  <c:v>81.140271493212666</c:v>
                </c:pt>
                <c:pt idx="3127">
                  <c:v>81.140271493212666</c:v>
                </c:pt>
                <c:pt idx="3128">
                  <c:v>81.140271493212666</c:v>
                </c:pt>
                <c:pt idx="3129">
                  <c:v>81.140271493212666</c:v>
                </c:pt>
                <c:pt idx="3130">
                  <c:v>81.140271493212666</c:v>
                </c:pt>
                <c:pt idx="3131">
                  <c:v>81.140271493212666</c:v>
                </c:pt>
                <c:pt idx="3132">
                  <c:v>81.140271493212666</c:v>
                </c:pt>
                <c:pt idx="3133">
                  <c:v>81.140271493212666</c:v>
                </c:pt>
                <c:pt idx="3134">
                  <c:v>81.140271493212666</c:v>
                </c:pt>
                <c:pt idx="3135">
                  <c:v>81.140271493212666</c:v>
                </c:pt>
                <c:pt idx="3136">
                  <c:v>81.140271493212666</c:v>
                </c:pt>
                <c:pt idx="3137">
                  <c:v>81.140271493212666</c:v>
                </c:pt>
                <c:pt idx="3138">
                  <c:v>81.140271493212666</c:v>
                </c:pt>
                <c:pt idx="3139">
                  <c:v>81.055806938159876</c:v>
                </c:pt>
                <c:pt idx="3140">
                  <c:v>81.049773755656105</c:v>
                </c:pt>
                <c:pt idx="3141">
                  <c:v>81.007541478129724</c:v>
                </c:pt>
                <c:pt idx="3142">
                  <c:v>81.007541478129724</c:v>
                </c:pt>
                <c:pt idx="3143">
                  <c:v>81.007541478129724</c:v>
                </c:pt>
                <c:pt idx="3144">
                  <c:v>81.007541478129724</c:v>
                </c:pt>
                <c:pt idx="3145">
                  <c:v>81.007541478129724</c:v>
                </c:pt>
                <c:pt idx="3146">
                  <c:v>81.007541478129724</c:v>
                </c:pt>
                <c:pt idx="3147">
                  <c:v>81.007541478129724</c:v>
                </c:pt>
                <c:pt idx="3148">
                  <c:v>81.007541478129724</c:v>
                </c:pt>
                <c:pt idx="3149">
                  <c:v>81.007541478129724</c:v>
                </c:pt>
                <c:pt idx="3150">
                  <c:v>81.007541478129724</c:v>
                </c:pt>
                <c:pt idx="3151">
                  <c:v>81.007541478129724</c:v>
                </c:pt>
                <c:pt idx="3152">
                  <c:v>81.007541478129724</c:v>
                </c:pt>
                <c:pt idx="3153">
                  <c:v>81.007541478129724</c:v>
                </c:pt>
                <c:pt idx="3154">
                  <c:v>80.962292609351437</c:v>
                </c:pt>
                <c:pt idx="3155">
                  <c:v>80.962292609351437</c:v>
                </c:pt>
                <c:pt idx="3156">
                  <c:v>80.862745098039213</c:v>
                </c:pt>
                <c:pt idx="3157">
                  <c:v>80.862745098039213</c:v>
                </c:pt>
                <c:pt idx="3158">
                  <c:v>80.862745098039213</c:v>
                </c:pt>
                <c:pt idx="3159">
                  <c:v>80.862745098039213</c:v>
                </c:pt>
                <c:pt idx="3160">
                  <c:v>80.862745098039213</c:v>
                </c:pt>
                <c:pt idx="3161">
                  <c:v>80.862745098039213</c:v>
                </c:pt>
                <c:pt idx="3162">
                  <c:v>80.862745098039213</c:v>
                </c:pt>
                <c:pt idx="3163">
                  <c:v>80.862745098039213</c:v>
                </c:pt>
                <c:pt idx="3164">
                  <c:v>80.862745098039213</c:v>
                </c:pt>
                <c:pt idx="3165">
                  <c:v>80.862745098039213</c:v>
                </c:pt>
                <c:pt idx="3166">
                  <c:v>80.862745098039213</c:v>
                </c:pt>
                <c:pt idx="3167">
                  <c:v>80.862745098039213</c:v>
                </c:pt>
                <c:pt idx="3168">
                  <c:v>80.862745098039213</c:v>
                </c:pt>
                <c:pt idx="3169">
                  <c:v>80.862745098039213</c:v>
                </c:pt>
                <c:pt idx="3170">
                  <c:v>80.862745098039213</c:v>
                </c:pt>
                <c:pt idx="3171">
                  <c:v>80.862745098039213</c:v>
                </c:pt>
                <c:pt idx="3172">
                  <c:v>80.862745098039213</c:v>
                </c:pt>
                <c:pt idx="3173">
                  <c:v>80.862745098039213</c:v>
                </c:pt>
                <c:pt idx="3174">
                  <c:v>80.862745098039213</c:v>
                </c:pt>
                <c:pt idx="3175">
                  <c:v>80.862745098039213</c:v>
                </c:pt>
                <c:pt idx="3176">
                  <c:v>80.862745098039213</c:v>
                </c:pt>
                <c:pt idx="3177">
                  <c:v>80.862745098039213</c:v>
                </c:pt>
                <c:pt idx="3178">
                  <c:v>80.862745098039213</c:v>
                </c:pt>
                <c:pt idx="3179">
                  <c:v>80.862745098039213</c:v>
                </c:pt>
                <c:pt idx="3180">
                  <c:v>80.862745098039213</c:v>
                </c:pt>
                <c:pt idx="3181">
                  <c:v>80.862745098039213</c:v>
                </c:pt>
                <c:pt idx="3182">
                  <c:v>80.862745098039213</c:v>
                </c:pt>
                <c:pt idx="3183">
                  <c:v>80.862745098039213</c:v>
                </c:pt>
                <c:pt idx="3184">
                  <c:v>80.862745098039213</c:v>
                </c:pt>
                <c:pt idx="3185">
                  <c:v>80.862745098039213</c:v>
                </c:pt>
                <c:pt idx="3186">
                  <c:v>80.862745098039213</c:v>
                </c:pt>
                <c:pt idx="3187">
                  <c:v>80.763197586727003</c:v>
                </c:pt>
                <c:pt idx="3188">
                  <c:v>80.763197586727003</c:v>
                </c:pt>
                <c:pt idx="3189">
                  <c:v>80.745098039215691</c:v>
                </c:pt>
                <c:pt idx="3190">
                  <c:v>80.745098039215691</c:v>
                </c:pt>
                <c:pt idx="3191">
                  <c:v>80.745098039215691</c:v>
                </c:pt>
                <c:pt idx="3192">
                  <c:v>80.745098039215691</c:v>
                </c:pt>
                <c:pt idx="3193">
                  <c:v>80.542986425339365</c:v>
                </c:pt>
                <c:pt idx="3194">
                  <c:v>80.542986425339365</c:v>
                </c:pt>
                <c:pt idx="3195">
                  <c:v>80.542986425339365</c:v>
                </c:pt>
                <c:pt idx="3196">
                  <c:v>80.542986425339365</c:v>
                </c:pt>
                <c:pt idx="3197">
                  <c:v>80.542986425339365</c:v>
                </c:pt>
                <c:pt idx="3198">
                  <c:v>80.542986425339365</c:v>
                </c:pt>
                <c:pt idx="3199">
                  <c:v>80.542986425339365</c:v>
                </c:pt>
                <c:pt idx="3200">
                  <c:v>80.542986425339365</c:v>
                </c:pt>
                <c:pt idx="3201">
                  <c:v>80.542986425339365</c:v>
                </c:pt>
                <c:pt idx="3202">
                  <c:v>80.542986425339365</c:v>
                </c:pt>
                <c:pt idx="3203">
                  <c:v>80.542986425339365</c:v>
                </c:pt>
                <c:pt idx="3204">
                  <c:v>80.542986425339365</c:v>
                </c:pt>
                <c:pt idx="3205">
                  <c:v>80.542986425339365</c:v>
                </c:pt>
                <c:pt idx="3206">
                  <c:v>80.542986425339365</c:v>
                </c:pt>
                <c:pt idx="3207">
                  <c:v>80.542986425339365</c:v>
                </c:pt>
                <c:pt idx="3208">
                  <c:v>80.542986425339365</c:v>
                </c:pt>
                <c:pt idx="3209">
                  <c:v>80.542986425339365</c:v>
                </c:pt>
                <c:pt idx="3210">
                  <c:v>80.542986425339365</c:v>
                </c:pt>
                <c:pt idx="3211">
                  <c:v>80.542986425339365</c:v>
                </c:pt>
                <c:pt idx="3212">
                  <c:v>80.542986425339365</c:v>
                </c:pt>
                <c:pt idx="3213">
                  <c:v>80.542986425339365</c:v>
                </c:pt>
                <c:pt idx="3214">
                  <c:v>80.542986425339365</c:v>
                </c:pt>
                <c:pt idx="3215">
                  <c:v>80.542986425339365</c:v>
                </c:pt>
                <c:pt idx="3216">
                  <c:v>80.542986425339365</c:v>
                </c:pt>
                <c:pt idx="3217">
                  <c:v>80.542986425339365</c:v>
                </c:pt>
                <c:pt idx="3218">
                  <c:v>80.542986425339365</c:v>
                </c:pt>
                <c:pt idx="3219">
                  <c:v>80.542986425339365</c:v>
                </c:pt>
                <c:pt idx="3220">
                  <c:v>80.542986425339365</c:v>
                </c:pt>
                <c:pt idx="3221">
                  <c:v>80.542986425339365</c:v>
                </c:pt>
                <c:pt idx="3222">
                  <c:v>80.542986425339365</c:v>
                </c:pt>
                <c:pt idx="3223">
                  <c:v>80.542986425339365</c:v>
                </c:pt>
                <c:pt idx="3224">
                  <c:v>80.542986425339365</c:v>
                </c:pt>
                <c:pt idx="3225">
                  <c:v>80.542986425339365</c:v>
                </c:pt>
                <c:pt idx="3226">
                  <c:v>80.542986425339365</c:v>
                </c:pt>
                <c:pt idx="3227">
                  <c:v>80.542986425339365</c:v>
                </c:pt>
                <c:pt idx="3228">
                  <c:v>80.542986425339365</c:v>
                </c:pt>
                <c:pt idx="3229">
                  <c:v>80.542986425339365</c:v>
                </c:pt>
                <c:pt idx="3230">
                  <c:v>80.542986425339365</c:v>
                </c:pt>
                <c:pt idx="3231">
                  <c:v>80.542986425339365</c:v>
                </c:pt>
                <c:pt idx="3232">
                  <c:v>80.542986425339365</c:v>
                </c:pt>
                <c:pt idx="3233">
                  <c:v>80.542986425339365</c:v>
                </c:pt>
                <c:pt idx="3234">
                  <c:v>80.542986425339365</c:v>
                </c:pt>
                <c:pt idx="3235">
                  <c:v>80.542986425339365</c:v>
                </c:pt>
                <c:pt idx="3236">
                  <c:v>80.542986425339365</c:v>
                </c:pt>
                <c:pt idx="3237">
                  <c:v>80.542986425339365</c:v>
                </c:pt>
                <c:pt idx="3238">
                  <c:v>80.542986425339365</c:v>
                </c:pt>
                <c:pt idx="3239">
                  <c:v>80.542986425339365</c:v>
                </c:pt>
                <c:pt idx="3240">
                  <c:v>80.542986425339365</c:v>
                </c:pt>
                <c:pt idx="3241">
                  <c:v>80.542986425339365</c:v>
                </c:pt>
                <c:pt idx="3242">
                  <c:v>80.542986425339365</c:v>
                </c:pt>
                <c:pt idx="3243">
                  <c:v>80.542986425339365</c:v>
                </c:pt>
                <c:pt idx="3244">
                  <c:v>80.542986425339365</c:v>
                </c:pt>
                <c:pt idx="3245">
                  <c:v>80.542986425339365</c:v>
                </c:pt>
                <c:pt idx="3246">
                  <c:v>80.542986425339365</c:v>
                </c:pt>
                <c:pt idx="3247">
                  <c:v>80.542986425339365</c:v>
                </c:pt>
                <c:pt idx="3248">
                  <c:v>80.542986425339365</c:v>
                </c:pt>
                <c:pt idx="3249">
                  <c:v>80.542986425339365</c:v>
                </c:pt>
                <c:pt idx="3250">
                  <c:v>80.542986425339365</c:v>
                </c:pt>
                <c:pt idx="3251">
                  <c:v>80.542986425339365</c:v>
                </c:pt>
                <c:pt idx="3252">
                  <c:v>80.542986425339365</c:v>
                </c:pt>
                <c:pt idx="3253">
                  <c:v>80.542986425339365</c:v>
                </c:pt>
                <c:pt idx="3254">
                  <c:v>80.542986425339365</c:v>
                </c:pt>
                <c:pt idx="3255">
                  <c:v>80.542986425339365</c:v>
                </c:pt>
                <c:pt idx="3256">
                  <c:v>80.32277526395174</c:v>
                </c:pt>
                <c:pt idx="3257">
                  <c:v>80.32277526395174</c:v>
                </c:pt>
                <c:pt idx="3258">
                  <c:v>80.32277526395174</c:v>
                </c:pt>
                <c:pt idx="3259">
                  <c:v>80.32277526395174</c:v>
                </c:pt>
                <c:pt idx="3260">
                  <c:v>80.32277526395174</c:v>
                </c:pt>
                <c:pt idx="3261">
                  <c:v>80.32277526395174</c:v>
                </c:pt>
                <c:pt idx="3262">
                  <c:v>80.32277526395174</c:v>
                </c:pt>
                <c:pt idx="3263">
                  <c:v>80.32277526395174</c:v>
                </c:pt>
                <c:pt idx="3264">
                  <c:v>80.32277526395174</c:v>
                </c:pt>
                <c:pt idx="3265">
                  <c:v>80.32277526395174</c:v>
                </c:pt>
                <c:pt idx="3266">
                  <c:v>80.280542986425345</c:v>
                </c:pt>
                <c:pt idx="3267">
                  <c:v>80.280542986425345</c:v>
                </c:pt>
                <c:pt idx="3268">
                  <c:v>80.280542986425345</c:v>
                </c:pt>
                <c:pt idx="3269">
                  <c:v>80.280542986425345</c:v>
                </c:pt>
                <c:pt idx="3270">
                  <c:v>80.190045248868785</c:v>
                </c:pt>
                <c:pt idx="3271">
                  <c:v>80.190045248868785</c:v>
                </c:pt>
                <c:pt idx="3272">
                  <c:v>80.190045248868785</c:v>
                </c:pt>
                <c:pt idx="3273">
                  <c:v>80.190045248868785</c:v>
                </c:pt>
                <c:pt idx="3274">
                  <c:v>80.190045248868785</c:v>
                </c:pt>
                <c:pt idx="3275">
                  <c:v>80.190045248868785</c:v>
                </c:pt>
                <c:pt idx="3276">
                  <c:v>80.190045248868785</c:v>
                </c:pt>
                <c:pt idx="3277">
                  <c:v>80.190045248868785</c:v>
                </c:pt>
                <c:pt idx="3278">
                  <c:v>80.190045248868785</c:v>
                </c:pt>
                <c:pt idx="3279">
                  <c:v>80.190045248868785</c:v>
                </c:pt>
                <c:pt idx="3280">
                  <c:v>80.190045248868785</c:v>
                </c:pt>
                <c:pt idx="3281">
                  <c:v>80.190045248868785</c:v>
                </c:pt>
                <c:pt idx="3282">
                  <c:v>80.190045248868785</c:v>
                </c:pt>
                <c:pt idx="3283">
                  <c:v>80.190045248868785</c:v>
                </c:pt>
                <c:pt idx="3284">
                  <c:v>80.190045248868785</c:v>
                </c:pt>
                <c:pt idx="3285">
                  <c:v>80.190045248868785</c:v>
                </c:pt>
                <c:pt idx="3286">
                  <c:v>80.190045248868785</c:v>
                </c:pt>
                <c:pt idx="3287">
                  <c:v>80.190045248868785</c:v>
                </c:pt>
                <c:pt idx="3288">
                  <c:v>80.190045248868785</c:v>
                </c:pt>
                <c:pt idx="3289">
                  <c:v>80.190045248868785</c:v>
                </c:pt>
                <c:pt idx="3290">
                  <c:v>80.190045248868785</c:v>
                </c:pt>
                <c:pt idx="3291">
                  <c:v>80.190045248868785</c:v>
                </c:pt>
                <c:pt idx="3292">
                  <c:v>80.190045248868785</c:v>
                </c:pt>
                <c:pt idx="3293">
                  <c:v>80.190045248868785</c:v>
                </c:pt>
                <c:pt idx="3294">
                  <c:v>80.190045248868785</c:v>
                </c:pt>
                <c:pt idx="3295">
                  <c:v>80.190045248868785</c:v>
                </c:pt>
                <c:pt idx="3296">
                  <c:v>80.108597285067873</c:v>
                </c:pt>
                <c:pt idx="3297">
                  <c:v>80.096530920060331</c:v>
                </c:pt>
                <c:pt idx="3298">
                  <c:v>80.096530920060331</c:v>
                </c:pt>
                <c:pt idx="3299">
                  <c:v>80.096530920060331</c:v>
                </c:pt>
                <c:pt idx="3300">
                  <c:v>80.08446455505279</c:v>
                </c:pt>
                <c:pt idx="3301">
                  <c:v>80.066365007541478</c:v>
                </c:pt>
                <c:pt idx="3302">
                  <c:v>80.066365007541478</c:v>
                </c:pt>
                <c:pt idx="3303">
                  <c:v>80.066365007541478</c:v>
                </c:pt>
                <c:pt idx="3304">
                  <c:v>80.066365007541478</c:v>
                </c:pt>
                <c:pt idx="3305">
                  <c:v>80.066365007541478</c:v>
                </c:pt>
                <c:pt idx="3306">
                  <c:v>80.048265460030166</c:v>
                </c:pt>
                <c:pt idx="3307">
                  <c:v>80.042232277526395</c:v>
                </c:pt>
                <c:pt idx="3308">
                  <c:v>80.030165912518854</c:v>
                </c:pt>
                <c:pt idx="3309">
                  <c:v>80.030165912518854</c:v>
                </c:pt>
                <c:pt idx="3310">
                  <c:v>80.030165912518854</c:v>
                </c:pt>
                <c:pt idx="3311">
                  <c:v>79.996983408748108</c:v>
                </c:pt>
                <c:pt idx="3312">
                  <c:v>79.996983408748108</c:v>
                </c:pt>
                <c:pt idx="3313">
                  <c:v>79.996983408748108</c:v>
                </c:pt>
                <c:pt idx="3314">
                  <c:v>79.996983408748108</c:v>
                </c:pt>
                <c:pt idx="3315">
                  <c:v>79.996983408748108</c:v>
                </c:pt>
                <c:pt idx="3316">
                  <c:v>79.996983408748108</c:v>
                </c:pt>
                <c:pt idx="3317">
                  <c:v>79.996983408748108</c:v>
                </c:pt>
                <c:pt idx="3318">
                  <c:v>79.996983408748108</c:v>
                </c:pt>
                <c:pt idx="3319">
                  <c:v>79.963800904977376</c:v>
                </c:pt>
                <c:pt idx="3320">
                  <c:v>79.963800904977376</c:v>
                </c:pt>
                <c:pt idx="3321">
                  <c:v>79.963800904977376</c:v>
                </c:pt>
                <c:pt idx="3322">
                  <c:v>79.942684766214171</c:v>
                </c:pt>
                <c:pt idx="3323">
                  <c:v>79.942684766214171</c:v>
                </c:pt>
                <c:pt idx="3324">
                  <c:v>79.942684766214171</c:v>
                </c:pt>
                <c:pt idx="3325">
                  <c:v>79.942684766214171</c:v>
                </c:pt>
                <c:pt idx="3326">
                  <c:v>79.909502262443439</c:v>
                </c:pt>
                <c:pt idx="3327">
                  <c:v>79.909502262443439</c:v>
                </c:pt>
                <c:pt idx="3328">
                  <c:v>79.909502262443439</c:v>
                </c:pt>
                <c:pt idx="3329">
                  <c:v>79.909502262443439</c:v>
                </c:pt>
                <c:pt idx="3330">
                  <c:v>79.909502262443439</c:v>
                </c:pt>
                <c:pt idx="3331">
                  <c:v>79.909502262443439</c:v>
                </c:pt>
                <c:pt idx="3332">
                  <c:v>79.909502262443439</c:v>
                </c:pt>
                <c:pt idx="3333">
                  <c:v>79.885369532428356</c:v>
                </c:pt>
                <c:pt idx="3334">
                  <c:v>79.716440422322776</c:v>
                </c:pt>
                <c:pt idx="3335">
                  <c:v>79.716440422322776</c:v>
                </c:pt>
                <c:pt idx="3336">
                  <c:v>79.716440422322776</c:v>
                </c:pt>
                <c:pt idx="3337">
                  <c:v>79.716440422322776</c:v>
                </c:pt>
                <c:pt idx="3338">
                  <c:v>79.716440422322776</c:v>
                </c:pt>
                <c:pt idx="3339">
                  <c:v>79.716440422322776</c:v>
                </c:pt>
                <c:pt idx="3340">
                  <c:v>79.716440422322776</c:v>
                </c:pt>
                <c:pt idx="3341">
                  <c:v>79.716440422322776</c:v>
                </c:pt>
                <c:pt idx="3342">
                  <c:v>79.716440422322776</c:v>
                </c:pt>
                <c:pt idx="3343">
                  <c:v>79.716440422322776</c:v>
                </c:pt>
                <c:pt idx="3344">
                  <c:v>79.716440422322776</c:v>
                </c:pt>
                <c:pt idx="3345">
                  <c:v>79.716440422322776</c:v>
                </c:pt>
                <c:pt idx="3346">
                  <c:v>79.716440422322776</c:v>
                </c:pt>
                <c:pt idx="3347">
                  <c:v>79.716440422322776</c:v>
                </c:pt>
                <c:pt idx="3348">
                  <c:v>79.716440422322776</c:v>
                </c:pt>
                <c:pt idx="3349">
                  <c:v>79.716440422322776</c:v>
                </c:pt>
                <c:pt idx="3350">
                  <c:v>79.716440422322776</c:v>
                </c:pt>
                <c:pt idx="3351">
                  <c:v>79.716440422322776</c:v>
                </c:pt>
                <c:pt idx="3352">
                  <c:v>79.716440422322776</c:v>
                </c:pt>
                <c:pt idx="3353">
                  <c:v>79.716440422322776</c:v>
                </c:pt>
                <c:pt idx="3354">
                  <c:v>79.716440422322776</c:v>
                </c:pt>
                <c:pt idx="3355">
                  <c:v>79.716440422322776</c:v>
                </c:pt>
                <c:pt idx="3356">
                  <c:v>79.716440422322776</c:v>
                </c:pt>
                <c:pt idx="3357">
                  <c:v>79.716440422322776</c:v>
                </c:pt>
                <c:pt idx="3358">
                  <c:v>79.716440422322776</c:v>
                </c:pt>
                <c:pt idx="3359">
                  <c:v>79.716440422322776</c:v>
                </c:pt>
                <c:pt idx="3360">
                  <c:v>79.716440422322776</c:v>
                </c:pt>
                <c:pt idx="3361">
                  <c:v>79.716440422322776</c:v>
                </c:pt>
                <c:pt idx="3362">
                  <c:v>79.716440422322776</c:v>
                </c:pt>
                <c:pt idx="3363">
                  <c:v>79.716440422322776</c:v>
                </c:pt>
                <c:pt idx="3364">
                  <c:v>79.716440422322776</c:v>
                </c:pt>
                <c:pt idx="3365">
                  <c:v>79.716440422322776</c:v>
                </c:pt>
                <c:pt idx="3366">
                  <c:v>79.716440422322776</c:v>
                </c:pt>
                <c:pt idx="3367">
                  <c:v>79.716440422322776</c:v>
                </c:pt>
                <c:pt idx="3368">
                  <c:v>79.716440422322776</c:v>
                </c:pt>
                <c:pt idx="3369">
                  <c:v>79.716440422322776</c:v>
                </c:pt>
                <c:pt idx="3370">
                  <c:v>79.716440422322776</c:v>
                </c:pt>
                <c:pt idx="3371">
                  <c:v>79.716440422322776</c:v>
                </c:pt>
                <c:pt idx="3372">
                  <c:v>79.716440422322776</c:v>
                </c:pt>
                <c:pt idx="3373">
                  <c:v>79.716440422322776</c:v>
                </c:pt>
                <c:pt idx="3374">
                  <c:v>79.716440422322776</c:v>
                </c:pt>
                <c:pt idx="3375">
                  <c:v>79.716440422322776</c:v>
                </c:pt>
                <c:pt idx="3376">
                  <c:v>79.716440422322776</c:v>
                </c:pt>
                <c:pt idx="3377">
                  <c:v>79.716440422322776</c:v>
                </c:pt>
                <c:pt idx="3378">
                  <c:v>79.716440422322776</c:v>
                </c:pt>
                <c:pt idx="3379">
                  <c:v>79.716440422322776</c:v>
                </c:pt>
                <c:pt idx="3380">
                  <c:v>79.716440422322776</c:v>
                </c:pt>
                <c:pt idx="3381">
                  <c:v>79.716440422322776</c:v>
                </c:pt>
                <c:pt idx="3382">
                  <c:v>79.716440422322776</c:v>
                </c:pt>
                <c:pt idx="3383">
                  <c:v>79.716440422322776</c:v>
                </c:pt>
                <c:pt idx="3384">
                  <c:v>79.716440422322776</c:v>
                </c:pt>
                <c:pt idx="3385">
                  <c:v>79.716440422322776</c:v>
                </c:pt>
                <c:pt idx="3386">
                  <c:v>79.716440422322776</c:v>
                </c:pt>
                <c:pt idx="3387">
                  <c:v>79.716440422322776</c:v>
                </c:pt>
                <c:pt idx="3388">
                  <c:v>79.716440422322776</c:v>
                </c:pt>
                <c:pt idx="3389">
                  <c:v>79.547511312217196</c:v>
                </c:pt>
                <c:pt idx="3390">
                  <c:v>79.532428355957762</c:v>
                </c:pt>
                <c:pt idx="3391">
                  <c:v>79.532428355957762</c:v>
                </c:pt>
                <c:pt idx="3392">
                  <c:v>79.532428355957762</c:v>
                </c:pt>
                <c:pt idx="3393">
                  <c:v>79.532428355957762</c:v>
                </c:pt>
                <c:pt idx="3394">
                  <c:v>79.517345399698343</c:v>
                </c:pt>
                <c:pt idx="3395">
                  <c:v>79.511312217194572</c:v>
                </c:pt>
                <c:pt idx="3396">
                  <c:v>79.496229260935152</c:v>
                </c:pt>
                <c:pt idx="3397">
                  <c:v>79.496229260935152</c:v>
                </c:pt>
                <c:pt idx="3398">
                  <c:v>79.496229260935152</c:v>
                </c:pt>
                <c:pt idx="3399">
                  <c:v>79.496229260935152</c:v>
                </c:pt>
                <c:pt idx="3400">
                  <c:v>79.472096530920055</c:v>
                </c:pt>
                <c:pt idx="3401">
                  <c:v>79.472096530920055</c:v>
                </c:pt>
                <c:pt idx="3402">
                  <c:v>79.472096530920055</c:v>
                </c:pt>
                <c:pt idx="3403">
                  <c:v>79.472096530920055</c:v>
                </c:pt>
                <c:pt idx="3404">
                  <c:v>79.457013574660635</c:v>
                </c:pt>
                <c:pt idx="3405">
                  <c:v>79.417797888386119</c:v>
                </c:pt>
                <c:pt idx="3406">
                  <c:v>79.417797888386119</c:v>
                </c:pt>
                <c:pt idx="3407">
                  <c:v>79.417797888386119</c:v>
                </c:pt>
                <c:pt idx="3408">
                  <c:v>79.417797888386119</c:v>
                </c:pt>
                <c:pt idx="3409">
                  <c:v>79.417797888386119</c:v>
                </c:pt>
                <c:pt idx="3410">
                  <c:v>79.417797888386119</c:v>
                </c:pt>
                <c:pt idx="3411">
                  <c:v>79.417797888386119</c:v>
                </c:pt>
                <c:pt idx="3412">
                  <c:v>79.417797888386119</c:v>
                </c:pt>
                <c:pt idx="3413">
                  <c:v>79.417797888386119</c:v>
                </c:pt>
                <c:pt idx="3414">
                  <c:v>79.417797888386119</c:v>
                </c:pt>
                <c:pt idx="3415">
                  <c:v>79.417797888386119</c:v>
                </c:pt>
                <c:pt idx="3416">
                  <c:v>79.417797888386119</c:v>
                </c:pt>
                <c:pt idx="3417">
                  <c:v>79.366515837104075</c:v>
                </c:pt>
                <c:pt idx="3418">
                  <c:v>79.366515837104075</c:v>
                </c:pt>
                <c:pt idx="3419">
                  <c:v>79.366515837104075</c:v>
                </c:pt>
                <c:pt idx="3420">
                  <c:v>79.366515837104075</c:v>
                </c:pt>
                <c:pt idx="3421">
                  <c:v>79.366515837104075</c:v>
                </c:pt>
                <c:pt idx="3422">
                  <c:v>79.348416289592762</c:v>
                </c:pt>
                <c:pt idx="3423">
                  <c:v>79.22473604826547</c:v>
                </c:pt>
                <c:pt idx="3424">
                  <c:v>79.22473604826547</c:v>
                </c:pt>
                <c:pt idx="3425">
                  <c:v>79.22473604826547</c:v>
                </c:pt>
                <c:pt idx="3426">
                  <c:v>79.22473604826547</c:v>
                </c:pt>
                <c:pt idx="3427">
                  <c:v>79.22473604826547</c:v>
                </c:pt>
                <c:pt idx="3428">
                  <c:v>79.22473604826547</c:v>
                </c:pt>
                <c:pt idx="3429">
                  <c:v>79.22473604826547</c:v>
                </c:pt>
                <c:pt idx="3430">
                  <c:v>79.22473604826547</c:v>
                </c:pt>
                <c:pt idx="3431">
                  <c:v>79.22473604826547</c:v>
                </c:pt>
                <c:pt idx="3432">
                  <c:v>79.22473604826547</c:v>
                </c:pt>
                <c:pt idx="3433">
                  <c:v>79.22473604826547</c:v>
                </c:pt>
                <c:pt idx="3434">
                  <c:v>79.22473604826547</c:v>
                </c:pt>
                <c:pt idx="3435">
                  <c:v>79.22473604826547</c:v>
                </c:pt>
                <c:pt idx="3436">
                  <c:v>79.22473604826547</c:v>
                </c:pt>
                <c:pt idx="3437">
                  <c:v>79.22473604826547</c:v>
                </c:pt>
                <c:pt idx="3438">
                  <c:v>79.22473604826547</c:v>
                </c:pt>
                <c:pt idx="3439">
                  <c:v>79.22473604826547</c:v>
                </c:pt>
                <c:pt idx="3440">
                  <c:v>79.22473604826547</c:v>
                </c:pt>
                <c:pt idx="3441">
                  <c:v>79.22473604826547</c:v>
                </c:pt>
                <c:pt idx="3442">
                  <c:v>79.22473604826547</c:v>
                </c:pt>
                <c:pt idx="3443">
                  <c:v>79.22473604826547</c:v>
                </c:pt>
                <c:pt idx="3444">
                  <c:v>79.22473604826547</c:v>
                </c:pt>
                <c:pt idx="3445">
                  <c:v>79.22473604826547</c:v>
                </c:pt>
                <c:pt idx="3446">
                  <c:v>79.22473604826547</c:v>
                </c:pt>
                <c:pt idx="3447">
                  <c:v>79.22473604826547</c:v>
                </c:pt>
                <c:pt idx="3448">
                  <c:v>79.22473604826547</c:v>
                </c:pt>
                <c:pt idx="3449">
                  <c:v>79.22473604826547</c:v>
                </c:pt>
                <c:pt idx="3450">
                  <c:v>79.22473604826547</c:v>
                </c:pt>
                <c:pt idx="3451">
                  <c:v>79.22473604826547</c:v>
                </c:pt>
                <c:pt idx="3452">
                  <c:v>79.22473604826547</c:v>
                </c:pt>
                <c:pt idx="3453">
                  <c:v>79.22473604826547</c:v>
                </c:pt>
                <c:pt idx="3454">
                  <c:v>79.22473604826547</c:v>
                </c:pt>
                <c:pt idx="3455">
                  <c:v>79.22473604826547</c:v>
                </c:pt>
                <c:pt idx="3456">
                  <c:v>79.22473604826547</c:v>
                </c:pt>
                <c:pt idx="3457">
                  <c:v>79.22473604826547</c:v>
                </c:pt>
                <c:pt idx="3458">
                  <c:v>79.22473604826547</c:v>
                </c:pt>
                <c:pt idx="3459">
                  <c:v>79.22473604826547</c:v>
                </c:pt>
                <c:pt idx="3460">
                  <c:v>79.22473604826547</c:v>
                </c:pt>
                <c:pt idx="3461">
                  <c:v>79.22473604826547</c:v>
                </c:pt>
                <c:pt idx="3462">
                  <c:v>79.22473604826547</c:v>
                </c:pt>
                <c:pt idx="3463">
                  <c:v>79.101055806938163</c:v>
                </c:pt>
                <c:pt idx="3464">
                  <c:v>79.0286576168929</c:v>
                </c:pt>
                <c:pt idx="3465">
                  <c:v>79.0286576168929</c:v>
                </c:pt>
                <c:pt idx="3466">
                  <c:v>79.0286576168929</c:v>
                </c:pt>
                <c:pt idx="3467">
                  <c:v>79.0286576168929</c:v>
                </c:pt>
                <c:pt idx="3468">
                  <c:v>79.0286576168929</c:v>
                </c:pt>
                <c:pt idx="3469">
                  <c:v>79.0286576168929</c:v>
                </c:pt>
                <c:pt idx="3470">
                  <c:v>79.0286576168929</c:v>
                </c:pt>
                <c:pt idx="3471">
                  <c:v>79.0286576168929</c:v>
                </c:pt>
                <c:pt idx="3472">
                  <c:v>79.0286576168929</c:v>
                </c:pt>
                <c:pt idx="3473">
                  <c:v>79.0286576168929</c:v>
                </c:pt>
                <c:pt idx="3474">
                  <c:v>79.0286576168929</c:v>
                </c:pt>
                <c:pt idx="3475">
                  <c:v>79.0286576168929</c:v>
                </c:pt>
                <c:pt idx="3476">
                  <c:v>79.0286576168929</c:v>
                </c:pt>
                <c:pt idx="3477">
                  <c:v>79.0286576168929</c:v>
                </c:pt>
                <c:pt idx="3478">
                  <c:v>79.0286576168929</c:v>
                </c:pt>
                <c:pt idx="3479">
                  <c:v>79.0286576168929</c:v>
                </c:pt>
                <c:pt idx="3480">
                  <c:v>79.0286576168929</c:v>
                </c:pt>
                <c:pt idx="3481">
                  <c:v>79.0286576168929</c:v>
                </c:pt>
                <c:pt idx="3482">
                  <c:v>79.0286576168929</c:v>
                </c:pt>
                <c:pt idx="3483">
                  <c:v>79.0286576168929</c:v>
                </c:pt>
                <c:pt idx="3484">
                  <c:v>79.0286576168929</c:v>
                </c:pt>
                <c:pt idx="3485">
                  <c:v>79.0286576168929</c:v>
                </c:pt>
                <c:pt idx="3486">
                  <c:v>79.0286576168929</c:v>
                </c:pt>
                <c:pt idx="3487">
                  <c:v>78.880844645550525</c:v>
                </c:pt>
                <c:pt idx="3488">
                  <c:v>78.880844645550525</c:v>
                </c:pt>
                <c:pt idx="3489">
                  <c:v>78.880844645550525</c:v>
                </c:pt>
                <c:pt idx="3490">
                  <c:v>78.880844645550525</c:v>
                </c:pt>
                <c:pt idx="3491">
                  <c:v>78.880844645550525</c:v>
                </c:pt>
                <c:pt idx="3492">
                  <c:v>78.880844645550525</c:v>
                </c:pt>
                <c:pt idx="3493">
                  <c:v>78.880844645550525</c:v>
                </c:pt>
                <c:pt idx="3494">
                  <c:v>78.880844645550525</c:v>
                </c:pt>
                <c:pt idx="3495">
                  <c:v>78.880844645550525</c:v>
                </c:pt>
                <c:pt idx="3496">
                  <c:v>78.880844645550525</c:v>
                </c:pt>
                <c:pt idx="3497">
                  <c:v>78.880844645550525</c:v>
                </c:pt>
                <c:pt idx="3498">
                  <c:v>78.880844645550525</c:v>
                </c:pt>
                <c:pt idx="3499">
                  <c:v>78.880844645550525</c:v>
                </c:pt>
                <c:pt idx="3500">
                  <c:v>78.880844645550525</c:v>
                </c:pt>
                <c:pt idx="3501">
                  <c:v>78.880844645550525</c:v>
                </c:pt>
                <c:pt idx="3502">
                  <c:v>78.880844645550525</c:v>
                </c:pt>
                <c:pt idx="3503">
                  <c:v>78.880844645550525</c:v>
                </c:pt>
                <c:pt idx="3504">
                  <c:v>78.880844645550525</c:v>
                </c:pt>
                <c:pt idx="3505">
                  <c:v>78.880844645550525</c:v>
                </c:pt>
                <c:pt idx="3506">
                  <c:v>78.880844645550525</c:v>
                </c:pt>
                <c:pt idx="3507">
                  <c:v>78.880844645550525</c:v>
                </c:pt>
                <c:pt idx="3508">
                  <c:v>78.880844645550525</c:v>
                </c:pt>
                <c:pt idx="3509">
                  <c:v>78.880844645550525</c:v>
                </c:pt>
                <c:pt idx="3510">
                  <c:v>78.880844645550525</c:v>
                </c:pt>
                <c:pt idx="3511">
                  <c:v>78.880844645550525</c:v>
                </c:pt>
                <c:pt idx="3512">
                  <c:v>78.880844645550525</c:v>
                </c:pt>
                <c:pt idx="3513">
                  <c:v>78.799396681749627</c:v>
                </c:pt>
                <c:pt idx="3514">
                  <c:v>78.651583710407238</c:v>
                </c:pt>
                <c:pt idx="3515">
                  <c:v>78.651583710407238</c:v>
                </c:pt>
                <c:pt idx="3516">
                  <c:v>78.651583710407238</c:v>
                </c:pt>
                <c:pt idx="3517">
                  <c:v>78.651583710407238</c:v>
                </c:pt>
                <c:pt idx="3518">
                  <c:v>78.651583710407238</c:v>
                </c:pt>
                <c:pt idx="3519">
                  <c:v>78.651583710407238</c:v>
                </c:pt>
                <c:pt idx="3520">
                  <c:v>78.651583710407238</c:v>
                </c:pt>
                <c:pt idx="3521">
                  <c:v>78.651583710407238</c:v>
                </c:pt>
                <c:pt idx="3522">
                  <c:v>78.651583710407238</c:v>
                </c:pt>
                <c:pt idx="3523">
                  <c:v>78.651583710407238</c:v>
                </c:pt>
                <c:pt idx="3524">
                  <c:v>78.651583710407238</c:v>
                </c:pt>
                <c:pt idx="3525">
                  <c:v>78.651583710407238</c:v>
                </c:pt>
                <c:pt idx="3526">
                  <c:v>78.651583710407238</c:v>
                </c:pt>
                <c:pt idx="3527">
                  <c:v>78.651583710407238</c:v>
                </c:pt>
                <c:pt idx="3528">
                  <c:v>78.651583710407238</c:v>
                </c:pt>
                <c:pt idx="3529">
                  <c:v>78.651583710407238</c:v>
                </c:pt>
                <c:pt idx="3530">
                  <c:v>78.651583710407238</c:v>
                </c:pt>
                <c:pt idx="3531">
                  <c:v>78.651583710407238</c:v>
                </c:pt>
                <c:pt idx="3532">
                  <c:v>78.651583710407238</c:v>
                </c:pt>
                <c:pt idx="3533">
                  <c:v>78.651583710407238</c:v>
                </c:pt>
                <c:pt idx="3534">
                  <c:v>78.651583710407238</c:v>
                </c:pt>
                <c:pt idx="3535">
                  <c:v>78.651583710407238</c:v>
                </c:pt>
                <c:pt idx="3536">
                  <c:v>78.651583710407238</c:v>
                </c:pt>
                <c:pt idx="3537">
                  <c:v>78.651583710407238</c:v>
                </c:pt>
                <c:pt idx="3538">
                  <c:v>78.651583710407238</c:v>
                </c:pt>
                <c:pt idx="3539">
                  <c:v>78.651583710407238</c:v>
                </c:pt>
                <c:pt idx="3540">
                  <c:v>78.651583710407238</c:v>
                </c:pt>
                <c:pt idx="3541">
                  <c:v>78.651583710407238</c:v>
                </c:pt>
                <c:pt idx="3542">
                  <c:v>78.651583710407238</c:v>
                </c:pt>
                <c:pt idx="3543">
                  <c:v>78.651583710407238</c:v>
                </c:pt>
                <c:pt idx="3544">
                  <c:v>78.651583710407238</c:v>
                </c:pt>
                <c:pt idx="3545">
                  <c:v>78.651583710407238</c:v>
                </c:pt>
                <c:pt idx="3546">
                  <c:v>78.651583710407238</c:v>
                </c:pt>
                <c:pt idx="3547">
                  <c:v>78.651583710407238</c:v>
                </c:pt>
                <c:pt idx="3548">
                  <c:v>78.651583710407238</c:v>
                </c:pt>
                <c:pt idx="3549">
                  <c:v>78.651583710407238</c:v>
                </c:pt>
                <c:pt idx="3550">
                  <c:v>78.651583710407238</c:v>
                </c:pt>
                <c:pt idx="3551">
                  <c:v>78.651583710407238</c:v>
                </c:pt>
                <c:pt idx="3552">
                  <c:v>78.651583710407238</c:v>
                </c:pt>
                <c:pt idx="3553">
                  <c:v>78.651583710407238</c:v>
                </c:pt>
                <c:pt idx="3554">
                  <c:v>78.651583710407238</c:v>
                </c:pt>
                <c:pt idx="3555">
                  <c:v>78.651583710407238</c:v>
                </c:pt>
                <c:pt idx="3556">
                  <c:v>78.651583710407238</c:v>
                </c:pt>
                <c:pt idx="3557">
                  <c:v>78.651583710407238</c:v>
                </c:pt>
                <c:pt idx="3558">
                  <c:v>78.651583710407238</c:v>
                </c:pt>
                <c:pt idx="3559">
                  <c:v>78.651583710407238</c:v>
                </c:pt>
                <c:pt idx="3560">
                  <c:v>78.651583710407238</c:v>
                </c:pt>
                <c:pt idx="3561">
                  <c:v>78.651583710407238</c:v>
                </c:pt>
                <c:pt idx="3562">
                  <c:v>78.497737556561091</c:v>
                </c:pt>
                <c:pt idx="3563">
                  <c:v>78.497737556561091</c:v>
                </c:pt>
                <c:pt idx="3564">
                  <c:v>78.497737556561091</c:v>
                </c:pt>
                <c:pt idx="3565">
                  <c:v>78.449472096530926</c:v>
                </c:pt>
                <c:pt idx="3566">
                  <c:v>78.449472096530926</c:v>
                </c:pt>
                <c:pt idx="3567">
                  <c:v>78.449472096530926</c:v>
                </c:pt>
                <c:pt idx="3568">
                  <c:v>78.449472096530926</c:v>
                </c:pt>
                <c:pt idx="3569">
                  <c:v>78.449472096530926</c:v>
                </c:pt>
                <c:pt idx="3570">
                  <c:v>78.449472096530926</c:v>
                </c:pt>
                <c:pt idx="3571">
                  <c:v>78.449472096530926</c:v>
                </c:pt>
                <c:pt idx="3572">
                  <c:v>78.449472096530926</c:v>
                </c:pt>
                <c:pt idx="3573">
                  <c:v>78.449472096530926</c:v>
                </c:pt>
                <c:pt idx="3574">
                  <c:v>78.449472096530926</c:v>
                </c:pt>
                <c:pt idx="3575">
                  <c:v>78.449472096530926</c:v>
                </c:pt>
                <c:pt idx="3576">
                  <c:v>78.449472096530926</c:v>
                </c:pt>
                <c:pt idx="3577">
                  <c:v>78.449472096530926</c:v>
                </c:pt>
                <c:pt idx="3578">
                  <c:v>78.325791855203619</c:v>
                </c:pt>
                <c:pt idx="3579">
                  <c:v>78.325791855203619</c:v>
                </c:pt>
                <c:pt idx="3580">
                  <c:v>78.325791855203619</c:v>
                </c:pt>
                <c:pt idx="3581">
                  <c:v>78.325791855203619</c:v>
                </c:pt>
                <c:pt idx="3582">
                  <c:v>78.325791855203619</c:v>
                </c:pt>
                <c:pt idx="3583">
                  <c:v>78.325791855203619</c:v>
                </c:pt>
                <c:pt idx="3584">
                  <c:v>78.325791855203619</c:v>
                </c:pt>
                <c:pt idx="3585">
                  <c:v>78.325791855203619</c:v>
                </c:pt>
                <c:pt idx="3586">
                  <c:v>78.325791855203619</c:v>
                </c:pt>
                <c:pt idx="3587">
                  <c:v>78.325791855203619</c:v>
                </c:pt>
                <c:pt idx="3588">
                  <c:v>78.325791855203619</c:v>
                </c:pt>
                <c:pt idx="3589">
                  <c:v>78.325791855203619</c:v>
                </c:pt>
                <c:pt idx="3590">
                  <c:v>78.325791855203619</c:v>
                </c:pt>
                <c:pt idx="3591">
                  <c:v>78.325791855203619</c:v>
                </c:pt>
                <c:pt idx="3592">
                  <c:v>78.325791855203619</c:v>
                </c:pt>
                <c:pt idx="3593">
                  <c:v>78.325791855203619</c:v>
                </c:pt>
                <c:pt idx="3594">
                  <c:v>78.325791855203619</c:v>
                </c:pt>
                <c:pt idx="3595">
                  <c:v>78.325791855203619</c:v>
                </c:pt>
                <c:pt idx="3596">
                  <c:v>78.325791855203619</c:v>
                </c:pt>
                <c:pt idx="3597">
                  <c:v>78.325791855203619</c:v>
                </c:pt>
                <c:pt idx="3598">
                  <c:v>78.325791855203619</c:v>
                </c:pt>
                <c:pt idx="3599">
                  <c:v>78.325791855203619</c:v>
                </c:pt>
                <c:pt idx="3600">
                  <c:v>78.325791855203619</c:v>
                </c:pt>
                <c:pt idx="3601">
                  <c:v>78.325791855203619</c:v>
                </c:pt>
                <c:pt idx="3602">
                  <c:v>78.325791855203619</c:v>
                </c:pt>
                <c:pt idx="3603">
                  <c:v>78.325791855203619</c:v>
                </c:pt>
                <c:pt idx="3604">
                  <c:v>78.325791855203619</c:v>
                </c:pt>
                <c:pt idx="3605">
                  <c:v>78.325791855203619</c:v>
                </c:pt>
                <c:pt idx="3606">
                  <c:v>78.235294117647058</c:v>
                </c:pt>
                <c:pt idx="3607">
                  <c:v>78.235294117647058</c:v>
                </c:pt>
                <c:pt idx="3608">
                  <c:v>78.214177978883853</c:v>
                </c:pt>
                <c:pt idx="3609">
                  <c:v>78.214177978883853</c:v>
                </c:pt>
                <c:pt idx="3610">
                  <c:v>78.214177978883853</c:v>
                </c:pt>
                <c:pt idx="3611">
                  <c:v>78.214177978883853</c:v>
                </c:pt>
                <c:pt idx="3612">
                  <c:v>78.214177978883853</c:v>
                </c:pt>
                <c:pt idx="3613">
                  <c:v>78.193061840120663</c:v>
                </c:pt>
                <c:pt idx="3614">
                  <c:v>78.193061840120663</c:v>
                </c:pt>
                <c:pt idx="3615">
                  <c:v>78.174962292609351</c:v>
                </c:pt>
                <c:pt idx="3616">
                  <c:v>78.174962292609351</c:v>
                </c:pt>
                <c:pt idx="3617">
                  <c:v>78.174962292609351</c:v>
                </c:pt>
                <c:pt idx="3618">
                  <c:v>78.174962292609351</c:v>
                </c:pt>
                <c:pt idx="3619">
                  <c:v>78.159879336349931</c:v>
                </c:pt>
                <c:pt idx="3620">
                  <c:v>78.144796380090497</c:v>
                </c:pt>
                <c:pt idx="3621">
                  <c:v>78.144796380090497</c:v>
                </c:pt>
                <c:pt idx="3622">
                  <c:v>78.144796380090497</c:v>
                </c:pt>
                <c:pt idx="3623">
                  <c:v>78.144796380090497</c:v>
                </c:pt>
                <c:pt idx="3624">
                  <c:v>78.126696832579185</c:v>
                </c:pt>
                <c:pt idx="3625">
                  <c:v>78.126696832579185</c:v>
                </c:pt>
                <c:pt idx="3626">
                  <c:v>78.111613876319765</c:v>
                </c:pt>
                <c:pt idx="3627">
                  <c:v>78.111613876319765</c:v>
                </c:pt>
                <c:pt idx="3628">
                  <c:v>78.111613876319765</c:v>
                </c:pt>
                <c:pt idx="3629">
                  <c:v>78.066365007541478</c:v>
                </c:pt>
                <c:pt idx="3630">
                  <c:v>78.066365007541478</c:v>
                </c:pt>
                <c:pt idx="3631">
                  <c:v>78.066365007541478</c:v>
                </c:pt>
                <c:pt idx="3632">
                  <c:v>78.066365007541478</c:v>
                </c:pt>
                <c:pt idx="3633">
                  <c:v>78.066365007541478</c:v>
                </c:pt>
                <c:pt idx="3634">
                  <c:v>78.066365007541478</c:v>
                </c:pt>
                <c:pt idx="3635">
                  <c:v>78.066365007541478</c:v>
                </c:pt>
                <c:pt idx="3636">
                  <c:v>78.066365007541478</c:v>
                </c:pt>
                <c:pt idx="3637">
                  <c:v>78.066365007541478</c:v>
                </c:pt>
                <c:pt idx="3638">
                  <c:v>78.066365007541478</c:v>
                </c:pt>
                <c:pt idx="3639">
                  <c:v>78.066365007541478</c:v>
                </c:pt>
                <c:pt idx="3640">
                  <c:v>78.066365007541478</c:v>
                </c:pt>
                <c:pt idx="3641">
                  <c:v>77.912518853695317</c:v>
                </c:pt>
                <c:pt idx="3642">
                  <c:v>77.912518853695317</c:v>
                </c:pt>
                <c:pt idx="3643">
                  <c:v>77.912518853695317</c:v>
                </c:pt>
                <c:pt idx="3644">
                  <c:v>77.912518853695317</c:v>
                </c:pt>
                <c:pt idx="3645">
                  <c:v>77.912518853695317</c:v>
                </c:pt>
                <c:pt idx="3646">
                  <c:v>77.912518853695317</c:v>
                </c:pt>
                <c:pt idx="3647">
                  <c:v>77.912518853695317</c:v>
                </c:pt>
                <c:pt idx="3648">
                  <c:v>77.912518853695317</c:v>
                </c:pt>
                <c:pt idx="3649">
                  <c:v>77.912518853695317</c:v>
                </c:pt>
                <c:pt idx="3650">
                  <c:v>77.912518853695317</c:v>
                </c:pt>
                <c:pt idx="3651">
                  <c:v>77.912518853695317</c:v>
                </c:pt>
                <c:pt idx="3652">
                  <c:v>77.912518853695317</c:v>
                </c:pt>
                <c:pt idx="3653">
                  <c:v>77.912518853695317</c:v>
                </c:pt>
                <c:pt idx="3654">
                  <c:v>77.912518853695317</c:v>
                </c:pt>
                <c:pt idx="3655">
                  <c:v>77.912518853695317</c:v>
                </c:pt>
                <c:pt idx="3656">
                  <c:v>77.912518853695317</c:v>
                </c:pt>
                <c:pt idx="3657">
                  <c:v>77.912518853695317</c:v>
                </c:pt>
                <c:pt idx="3658">
                  <c:v>77.912518853695317</c:v>
                </c:pt>
                <c:pt idx="3659">
                  <c:v>77.912518853695317</c:v>
                </c:pt>
                <c:pt idx="3660">
                  <c:v>77.912518853695317</c:v>
                </c:pt>
                <c:pt idx="3661">
                  <c:v>77.912518853695317</c:v>
                </c:pt>
                <c:pt idx="3662">
                  <c:v>77.912518853695317</c:v>
                </c:pt>
                <c:pt idx="3663">
                  <c:v>77.912518853695317</c:v>
                </c:pt>
                <c:pt idx="3664">
                  <c:v>77.912518853695317</c:v>
                </c:pt>
                <c:pt idx="3665">
                  <c:v>77.912518853695317</c:v>
                </c:pt>
                <c:pt idx="3666">
                  <c:v>77.912518853695317</c:v>
                </c:pt>
                <c:pt idx="3667">
                  <c:v>77.912518853695317</c:v>
                </c:pt>
                <c:pt idx="3668">
                  <c:v>77.912518853695317</c:v>
                </c:pt>
                <c:pt idx="3669">
                  <c:v>77.912518853695317</c:v>
                </c:pt>
                <c:pt idx="3670">
                  <c:v>77.912518853695317</c:v>
                </c:pt>
                <c:pt idx="3671">
                  <c:v>77.912518853695317</c:v>
                </c:pt>
                <c:pt idx="3672">
                  <c:v>77.912518853695317</c:v>
                </c:pt>
                <c:pt idx="3673">
                  <c:v>77.912518853695317</c:v>
                </c:pt>
                <c:pt idx="3674">
                  <c:v>77.912518853695317</c:v>
                </c:pt>
                <c:pt idx="3675">
                  <c:v>77.912518853695317</c:v>
                </c:pt>
                <c:pt idx="3676">
                  <c:v>77.912518853695317</c:v>
                </c:pt>
                <c:pt idx="3677">
                  <c:v>77.912518853695317</c:v>
                </c:pt>
                <c:pt idx="3678">
                  <c:v>77.912518853695317</c:v>
                </c:pt>
                <c:pt idx="3679">
                  <c:v>77.912518853695317</c:v>
                </c:pt>
                <c:pt idx="3680">
                  <c:v>77.791855203619903</c:v>
                </c:pt>
                <c:pt idx="3681">
                  <c:v>77.773755656108605</c:v>
                </c:pt>
                <c:pt idx="3682">
                  <c:v>77.773755656108605</c:v>
                </c:pt>
                <c:pt idx="3683">
                  <c:v>77.773755656108605</c:v>
                </c:pt>
                <c:pt idx="3684">
                  <c:v>77.773755656108605</c:v>
                </c:pt>
                <c:pt idx="3685">
                  <c:v>77.773755656108605</c:v>
                </c:pt>
                <c:pt idx="3686">
                  <c:v>77.755656108597279</c:v>
                </c:pt>
                <c:pt idx="3687">
                  <c:v>77.749622926093508</c:v>
                </c:pt>
                <c:pt idx="3688">
                  <c:v>77.740573152337859</c:v>
                </c:pt>
                <c:pt idx="3689">
                  <c:v>77.740573152337859</c:v>
                </c:pt>
                <c:pt idx="3690">
                  <c:v>77.722473604826547</c:v>
                </c:pt>
                <c:pt idx="3691">
                  <c:v>77.722473604826547</c:v>
                </c:pt>
                <c:pt idx="3692">
                  <c:v>77.722473604826547</c:v>
                </c:pt>
                <c:pt idx="3693">
                  <c:v>77.722473604826547</c:v>
                </c:pt>
                <c:pt idx="3694">
                  <c:v>77.707390648567127</c:v>
                </c:pt>
                <c:pt idx="3695">
                  <c:v>77.698340874811464</c:v>
                </c:pt>
                <c:pt idx="3696">
                  <c:v>77.698340874811464</c:v>
                </c:pt>
                <c:pt idx="3697">
                  <c:v>77.689291101055801</c:v>
                </c:pt>
                <c:pt idx="3698">
                  <c:v>77.677224736048274</c:v>
                </c:pt>
                <c:pt idx="3699">
                  <c:v>77.677224736048274</c:v>
                </c:pt>
                <c:pt idx="3700">
                  <c:v>77.677224736048274</c:v>
                </c:pt>
                <c:pt idx="3701">
                  <c:v>77.665158371040718</c:v>
                </c:pt>
                <c:pt idx="3702">
                  <c:v>77.659125188536947</c:v>
                </c:pt>
                <c:pt idx="3703">
                  <c:v>77.641025641025635</c:v>
                </c:pt>
                <c:pt idx="3704">
                  <c:v>77.641025641025635</c:v>
                </c:pt>
                <c:pt idx="3705">
                  <c:v>77.641025641025635</c:v>
                </c:pt>
                <c:pt idx="3706">
                  <c:v>77.641025641025635</c:v>
                </c:pt>
                <c:pt idx="3707">
                  <c:v>77.641025641025635</c:v>
                </c:pt>
                <c:pt idx="3708">
                  <c:v>77.613876319758674</c:v>
                </c:pt>
                <c:pt idx="3709">
                  <c:v>77.613876319758674</c:v>
                </c:pt>
                <c:pt idx="3710">
                  <c:v>77.613876319758674</c:v>
                </c:pt>
                <c:pt idx="3711">
                  <c:v>77.613876319758674</c:v>
                </c:pt>
                <c:pt idx="3712">
                  <c:v>77.595776772247362</c:v>
                </c:pt>
                <c:pt idx="3713">
                  <c:v>77.595776772247362</c:v>
                </c:pt>
                <c:pt idx="3714">
                  <c:v>77.586726998491713</c:v>
                </c:pt>
                <c:pt idx="3715">
                  <c:v>77.574660633484157</c:v>
                </c:pt>
                <c:pt idx="3716">
                  <c:v>77.574660633484157</c:v>
                </c:pt>
                <c:pt idx="3717">
                  <c:v>77.574660633484157</c:v>
                </c:pt>
                <c:pt idx="3718">
                  <c:v>77.51432880844645</c:v>
                </c:pt>
                <c:pt idx="3719">
                  <c:v>77.51432880844645</c:v>
                </c:pt>
                <c:pt idx="3720">
                  <c:v>77.51432880844645</c:v>
                </c:pt>
                <c:pt idx="3721">
                  <c:v>77.51432880844645</c:v>
                </c:pt>
                <c:pt idx="3722">
                  <c:v>77.51432880844645</c:v>
                </c:pt>
                <c:pt idx="3723">
                  <c:v>77.51432880844645</c:v>
                </c:pt>
                <c:pt idx="3724">
                  <c:v>77.51432880844645</c:v>
                </c:pt>
                <c:pt idx="3725">
                  <c:v>77.51432880844645</c:v>
                </c:pt>
                <c:pt idx="3726">
                  <c:v>77.51432880844645</c:v>
                </c:pt>
                <c:pt idx="3727">
                  <c:v>77.51432880844645</c:v>
                </c:pt>
                <c:pt idx="3728">
                  <c:v>77.51432880844645</c:v>
                </c:pt>
                <c:pt idx="3729">
                  <c:v>77.51432880844645</c:v>
                </c:pt>
                <c:pt idx="3730">
                  <c:v>77.51432880844645</c:v>
                </c:pt>
                <c:pt idx="3731">
                  <c:v>77.51432880844645</c:v>
                </c:pt>
                <c:pt idx="3732">
                  <c:v>77.51432880844645</c:v>
                </c:pt>
                <c:pt idx="3733">
                  <c:v>77.51432880844645</c:v>
                </c:pt>
                <c:pt idx="3734">
                  <c:v>77.51432880844645</c:v>
                </c:pt>
                <c:pt idx="3735">
                  <c:v>77.381598793363509</c:v>
                </c:pt>
                <c:pt idx="3736">
                  <c:v>77.381598793363509</c:v>
                </c:pt>
                <c:pt idx="3737">
                  <c:v>77.381598793363509</c:v>
                </c:pt>
                <c:pt idx="3738">
                  <c:v>77.381598793363509</c:v>
                </c:pt>
                <c:pt idx="3739">
                  <c:v>77.381598793363509</c:v>
                </c:pt>
                <c:pt idx="3740">
                  <c:v>77.381598793363509</c:v>
                </c:pt>
                <c:pt idx="3741">
                  <c:v>77.381598793363509</c:v>
                </c:pt>
                <c:pt idx="3742">
                  <c:v>77.381598793363509</c:v>
                </c:pt>
                <c:pt idx="3743">
                  <c:v>77.381598793363509</c:v>
                </c:pt>
                <c:pt idx="3744">
                  <c:v>77.381598793363509</c:v>
                </c:pt>
                <c:pt idx="3745">
                  <c:v>77.381598793363509</c:v>
                </c:pt>
                <c:pt idx="3746">
                  <c:v>77.381598793363509</c:v>
                </c:pt>
                <c:pt idx="3747">
                  <c:v>77.381598793363509</c:v>
                </c:pt>
                <c:pt idx="3748">
                  <c:v>77.381598793363509</c:v>
                </c:pt>
                <c:pt idx="3749">
                  <c:v>77.381598793363509</c:v>
                </c:pt>
                <c:pt idx="3750">
                  <c:v>77.381598793363509</c:v>
                </c:pt>
                <c:pt idx="3751">
                  <c:v>77.381598793363509</c:v>
                </c:pt>
                <c:pt idx="3752">
                  <c:v>77.381598793363509</c:v>
                </c:pt>
                <c:pt idx="3753">
                  <c:v>77.381598793363509</c:v>
                </c:pt>
                <c:pt idx="3754">
                  <c:v>77.381598793363509</c:v>
                </c:pt>
                <c:pt idx="3755">
                  <c:v>77.381598793363509</c:v>
                </c:pt>
                <c:pt idx="3756">
                  <c:v>77.381598793363509</c:v>
                </c:pt>
                <c:pt idx="3757">
                  <c:v>77.381598793363509</c:v>
                </c:pt>
                <c:pt idx="3758">
                  <c:v>77.381598793363509</c:v>
                </c:pt>
                <c:pt idx="3759">
                  <c:v>77.381598793363509</c:v>
                </c:pt>
                <c:pt idx="3760">
                  <c:v>77.381598793363509</c:v>
                </c:pt>
                <c:pt idx="3761">
                  <c:v>77.381598793363509</c:v>
                </c:pt>
                <c:pt idx="3762">
                  <c:v>77.297134238310704</c:v>
                </c:pt>
                <c:pt idx="3763">
                  <c:v>76.947209653092003</c:v>
                </c:pt>
                <c:pt idx="3764">
                  <c:v>76.947209653092003</c:v>
                </c:pt>
                <c:pt idx="3765">
                  <c:v>76.947209653092003</c:v>
                </c:pt>
                <c:pt idx="3766">
                  <c:v>76.947209653092003</c:v>
                </c:pt>
                <c:pt idx="3767">
                  <c:v>76.947209653092003</c:v>
                </c:pt>
                <c:pt idx="3768">
                  <c:v>76.947209653092003</c:v>
                </c:pt>
                <c:pt idx="3769">
                  <c:v>76.947209653092003</c:v>
                </c:pt>
                <c:pt idx="3770">
                  <c:v>76.947209653092003</c:v>
                </c:pt>
                <c:pt idx="3771">
                  <c:v>76.947209653092003</c:v>
                </c:pt>
                <c:pt idx="3772">
                  <c:v>76.947209653092003</c:v>
                </c:pt>
                <c:pt idx="3773">
                  <c:v>76.947209653092003</c:v>
                </c:pt>
                <c:pt idx="3774">
                  <c:v>76.947209653092003</c:v>
                </c:pt>
                <c:pt idx="3775">
                  <c:v>76.947209653092003</c:v>
                </c:pt>
                <c:pt idx="3776">
                  <c:v>76.947209653092003</c:v>
                </c:pt>
                <c:pt idx="3777">
                  <c:v>76.947209653092003</c:v>
                </c:pt>
                <c:pt idx="3778">
                  <c:v>76.947209653092003</c:v>
                </c:pt>
                <c:pt idx="3779">
                  <c:v>76.947209653092003</c:v>
                </c:pt>
                <c:pt idx="3780">
                  <c:v>76.947209653092003</c:v>
                </c:pt>
                <c:pt idx="3781">
                  <c:v>76.947209653092003</c:v>
                </c:pt>
                <c:pt idx="3782">
                  <c:v>76.947209653092003</c:v>
                </c:pt>
                <c:pt idx="3783">
                  <c:v>76.947209653092003</c:v>
                </c:pt>
                <c:pt idx="3784">
                  <c:v>76.947209653092003</c:v>
                </c:pt>
                <c:pt idx="3785">
                  <c:v>76.947209653092003</c:v>
                </c:pt>
                <c:pt idx="3786">
                  <c:v>76.947209653092003</c:v>
                </c:pt>
                <c:pt idx="3787">
                  <c:v>76.947209653092003</c:v>
                </c:pt>
                <c:pt idx="3788">
                  <c:v>76.947209653092003</c:v>
                </c:pt>
                <c:pt idx="3789">
                  <c:v>76.947209653092003</c:v>
                </c:pt>
                <c:pt idx="3790">
                  <c:v>76.947209653092003</c:v>
                </c:pt>
                <c:pt idx="3791">
                  <c:v>76.947209653092003</c:v>
                </c:pt>
                <c:pt idx="3792">
                  <c:v>76.947209653092003</c:v>
                </c:pt>
                <c:pt idx="3793">
                  <c:v>76.947209653092003</c:v>
                </c:pt>
                <c:pt idx="3794">
                  <c:v>76.947209653092003</c:v>
                </c:pt>
                <c:pt idx="3795">
                  <c:v>76.947209653092003</c:v>
                </c:pt>
                <c:pt idx="3796">
                  <c:v>76.947209653092003</c:v>
                </c:pt>
                <c:pt idx="3797">
                  <c:v>76.947209653092003</c:v>
                </c:pt>
                <c:pt idx="3798">
                  <c:v>76.947209653092003</c:v>
                </c:pt>
                <c:pt idx="3799">
                  <c:v>76.947209653092003</c:v>
                </c:pt>
                <c:pt idx="3800">
                  <c:v>76.947209653092003</c:v>
                </c:pt>
                <c:pt idx="3801">
                  <c:v>76.947209653092003</c:v>
                </c:pt>
                <c:pt idx="3802">
                  <c:v>76.947209653092003</c:v>
                </c:pt>
                <c:pt idx="3803">
                  <c:v>76.947209653092003</c:v>
                </c:pt>
                <c:pt idx="3804">
                  <c:v>76.947209653092003</c:v>
                </c:pt>
                <c:pt idx="3805">
                  <c:v>76.947209653092003</c:v>
                </c:pt>
                <c:pt idx="3806">
                  <c:v>76.947209653092003</c:v>
                </c:pt>
                <c:pt idx="3807">
                  <c:v>76.947209653092003</c:v>
                </c:pt>
                <c:pt idx="3808">
                  <c:v>76.947209653092003</c:v>
                </c:pt>
                <c:pt idx="3809">
                  <c:v>76.947209653092003</c:v>
                </c:pt>
                <c:pt idx="3810">
                  <c:v>76.947209653092003</c:v>
                </c:pt>
                <c:pt idx="3811">
                  <c:v>76.947209653092003</c:v>
                </c:pt>
                <c:pt idx="3812">
                  <c:v>76.947209653092003</c:v>
                </c:pt>
                <c:pt idx="3813">
                  <c:v>76.947209653092003</c:v>
                </c:pt>
                <c:pt idx="3814">
                  <c:v>76.947209653092003</c:v>
                </c:pt>
                <c:pt idx="3815">
                  <c:v>76.947209653092003</c:v>
                </c:pt>
                <c:pt idx="3816">
                  <c:v>76.947209653092003</c:v>
                </c:pt>
                <c:pt idx="3817">
                  <c:v>76.947209653092003</c:v>
                </c:pt>
                <c:pt idx="3818">
                  <c:v>76.947209653092003</c:v>
                </c:pt>
                <c:pt idx="3819">
                  <c:v>76.947209653092003</c:v>
                </c:pt>
                <c:pt idx="3820">
                  <c:v>76.947209653092003</c:v>
                </c:pt>
                <c:pt idx="3821">
                  <c:v>76.947209653092003</c:v>
                </c:pt>
                <c:pt idx="3822">
                  <c:v>76.947209653092003</c:v>
                </c:pt>
                <c:pt idx="3823">
                  <c:v>76.947209653092003</c:v>
                </c:pt>
                <c:pt idx="3824">
                  <c:v>76.947209653092003</c:v>
                </c:pt>
                <c:pt idx="3825">
                  <c:v>76.947209653092003</c:v>
                </c:pt>
                <c:pt idx="3826">
                  <c:v>76.947209653092003</c:v>
                </c:pt>
                <c:pt idx="3827">
                  <c:v>76.947209653092003</c:v>
                </c:pt>
                <c:pt idx="3828">
                  <c:v>76.947209653092003</c:v>
                </c:pt>
                <c:pt idx="3829">
                  <c:v>76.947209653092003</c:v>
                </c:pt>
                <c:pt idx="3830">
                  <c:v>76.947209653092003</c:v>
                </c:pt>
                <c:pt idx="3831">
                  <c:v>76.947209653092003</c:v>
                </c:pt>
                <c:pt idx="3832">
                  <c:v>76.947209653092003</c:v>
                </c:pt>
                <c:pt idx="3833">
                  <c:v>76.947209653092003</c:v>
                </c:pt>
                <c:pt idx="3834">
                  <c:v>76.947209653092003</c:v>
                </c:pt>
                <c:pt idx="3835">
                  <c:v>76.947209653092003</c:v>
                </c:pt>
                <c:pt idx="3836">
                  <c:v>76.947209653092003</c:v>
                </c:pt>
                <c:pt idx="3837">
                  <c:v>76.947209653092003</c:v>
                </c:pt>
                <c:pt idx="3838">
                  <c:v>76.947209653092003</c:v>
                </c:pt>
                <c:pt idx="3839">
                  <c:v>76.947209653092003</c:v>
                </c:pt>
                <c:pt idx="3840">
                  <c:v>76.947209653092003</c:v>
                </c:pt>
                <c:pt idx="3841">
                  <c:v>76.947209653092003</c:v>
                </c:pt>
                <c:pt idx="3842">
                  <c:v>76.947209653092003</c:v>
                </c:pt>
                <c:pt idx="3843">
                  <c:v>76.947209653092003</c:v>
                </c:pt>
                <c:pt idx="3844">
                  <c:v>76.947209653092003</c:v>
                </c:pt>
                <c:pt idx="3845">
                  <c:v>76.947209653092003</c:v>
                </c:pt>
                <c:pt idx="3846">
                  <c:v>76.947209653092003</c:v>
                </c:pt>
                <c:pt idx="3847">
                  <c:v>76.947209653092003</c:v>
                </c:pt>
                <c:pt idx="3848">
                  <c:v>76.947209653092003</c:v>
                </c:pt>
                <c:pt idx="3849">
                  <c:v>76.947209653092003</c:v>
                </c:pt>
                <c:pt idx="3850">
                  <c:v>76.947209653092003</c:v>
                </c:pt>
                <c:pt idx="3851">
                  <c:v>76.947209653092003</c:v>
                </c:pt>
                <c:pt idx="3852">
                  <c:v>76.947209653092003</c:v>
                </c:pt>
                <c:pt idx="3853">
                  <c:v>76.947209653092003</c:v>
                </c:pt>
                <c:pt idx="3854">
                  <c:v>76.947209653092003</c:v>
                </c:pt>
                <c:pt idx="3855">
                  <c:v>76.947209653092003</c:v>
                </c:pt>
                <c:pt idx="3856">
                  <c:v>76.947209653092003</c:v>
                </c:pt>
                <c:pt idx="3857">
                  <c:v>76.947209653092003</c:v>
                </c:pt>
                <c:pt idx="3858">
                  <c:v>76.947209653092003</c:v>
                </c:pt>
                <c:pt idx="3859">
                  <c:v>76.947209653092003</c:v>
                </c:pt>
                <c:pt idx="3860">
                  <c:v>76.947209653092003</c:v>
                </c:pt>
                <c:pt idx="3861">
                  <c:v>76.947209653092003</c:v>
                </c:pt>
                <c:pt idx="3862">
                  <c:v>76.947209653092003</c:v>
                </c:pt>
                <c:pt idx="3863">
                  <c:v>76.947209653092003</c:v>
                </c:pt>
                <c:pt idx="3864">
                  <c:v>76.947209653092003</c:v>
                </c:pt>
                <c:pt idx="3865">
                  <c:v>76.947209653092003</c:v>
                </c:pt>
                <c:pt idx="3866">
                  <c:v>76.947209653092003</c:v>
                </c:pt>
                <c:pt idx="3867">
                  <c:v>76.947209653092003</c:v>
                </c:pt>
                <c:pt idx="3868">
                  <c:v>76.947209653092003</c:v>
                </c:pt>
                <c:pt idx="3869">
                  <c:v>76.947209653092003</c:v>
                </c:pt>
                <c:pt idx="3870">
                  <c:v>76.947209653092003</c:v>
                </c:pt>
                <c:pt idx="3871">
                  <c:v>76.947209653092003</c:v>
                </c:pt>
                <c:pt idx="3872">
                  <c:v>76.947209653092003</c:v>
                </c:pt>
                <c:pt idx="3873">
                  <c:v>76.947209653092003</c:v>
                </c:pt>
                <c:pt idx="3874">
                  <c:v>76.947209653092003</c:v>
                </c:pt>
                <c:pt idx="3875">
                  <c:v>76.947209653092003</c:v>
                </c:pt>
                <c:pt idx="3876">
                  <c:v>76.947209653092003</c:v>
                </c:pt>
                <c:pt idx="3877">
                  <c:v>76.947209653092003</c:v>
                </c:pt>
                <c:pt idx="3878">
                  <c:v>76.594268476621423</c:v>
                </c:pt>
                <c:pt idx="3879">
                  <c:v>76.594268476621423</c:v>
                </c:pt>
                <c:pt idx="3880">
                  <c:v>76.434389140271492</c:v>
                </c:pt>
                <c:pt idx="3881">
                  <c:v>76.434389140271492</c:v>
                </c:pt>
                <c:pt idx="3882">
                  <c:v>76.434389140271492</c:v>
                </c:pt>
                <c:pt idx="3883">
                  <c:v>76.434389140271492</c:v>
                </c:pt>
                <c:pt idx="3884">
                  <c:v>76.434389140271492</c:v>
                </c:pt>
                <c:pt idx="3885">
                  <c:v>76.434389140271492</c:v>
                </c:pt>
                <c:pt idx="3886">
                  <c:v>76.434389140271492</c:v>
                </c:pt>
                <c:pt idx="3887">
                  <c:v>76.434389140271492</c:v>
                </c:pt>
                <c:pt idx="3888">
                  <c:v>76.434389140271492</c:v>
                </c:pt>
                <c:pt idx="3889">
                  <c:v>76.434389140271492</c:v>
                </c:pt>
                <c:pt idx="3890">
                  <c:v>76.434389140271492</c:v>
                </c:pt>
                <c:pt idx="3891">
                  <c:v>76.434389140271492</c:v>
                </c:pt>
                <c:pt idx="3892">
                  <c:v>76.434389140271492</c:v>
                </c:pt>
                <c:pt idx="3893">
                  <c:v>76.434389140271492</c:v>
                </c:pt>
                <c:pt idx="3894">
                  <c:v>76.434389140271492</c:v>
                </c:pt>
                <c:pt idx="3895">
                  <c:v>76.434389140271492</c:v>
                </c:pt>
                <c:pt idx="3896">
                  <c:v>76.434389140271492</c:v>
                </c:pt>
                <c:pt idx="3897">
                  <c:v>76.434389140271492</c:v>
                </c:pt>
                <c:pt idx="3898">
                  <c:v>76.434389140271492</c:v>
                </c:pt>
                <c:pt idx="3899">
                  <c:v>76.434389140271492</c:v>
                </c:pt>
                <c:pt idx="3900">
                  <c:v>76.434389140271492</c:v>
                </c:pt>
                <c:pt idx="3901">
                  <c:v>76.434389140271492</c:v>
                </c:pt>
                <c:pt idx="3902">
                  <c:v>76.434389140271492</c:v>
                </c:pt>
                <c:pt idx="3903">
                  <c:v>76.434389140271492</c:v>
                </c:pt>
                <c:pt idx="3904">
                  <c:v>76.434389140271492</c:v>
                </c:pt>
                <c:pt idx="3905">
                  <c:v>76.434389140271492</c:v>
                </c:pt>
                <c:pt idx="3906">
                  <c:v>76.434389140271492</c:v>
                </c:pt>
                <c:pt idx="3907">
                  <c:v>76.434389140271492</c:v>
                </c:pt>
                <c:pt idx="3908">
                  <c:v>76.434389140271492</c:v>
                </c:pt>
                <c:pt idx="3909">
                  <c:v>76.434389140271492</c:v>
                </c:pt>
                <c:pt idx="3910">
                  <c:v>76.434389140271492</c:v>
                </c:pt>
                <c:pt idx="3911">
                  <c:v>76.434389140271492</c:v>
                </c:pt>
                <c:pt idx="3912">
                  <c:v>76.434389140271492</c:v>
                </c:pt>
                <c:pt idx="3913">
                  <c:v>76.434389140271492</c:v>
                </c:pt>
                <c:pt idx="3914">
                  <c:v>76.434389140271492</c:v>
                </c:pt>
                <c:pt idx="3915">
                  <c:v>76.434389140271492</c:v>
                </c:pt>
                <c:pt idx="3916">
                  <c:v>76.434389140271492</c:v>
                </c:pt>
                <c:pt idx="3917">
                  <c:v>76.434389140271492</c:v>
                </c:pt>
                <c:pt idx="3918">
                  <c:v>76.434389140271492</c:v>
                </c:pt>
                <c:pt idx="3919">
                  <c:v>76.434389140271492</c:v>
                </c:pt>
                <c:pt idx="3920">
                  <c:v>76.434389140271492</c:v>
                </c:pt>
                <c:pt idx="3921">
                  <c:v>76.434389140271492</c:v>
                </c:pt>
                <c:pt idx="3922">
                  <c:v>76.434389140271492</c:v>
                </c:pt>
                <c:pt idx="3923">
                  <c:v>76.434389140271492</c:v>
                </c:pt>
                <c:pt idx="3924">
                  <c:v>76.434389140271492</c:v>
                </c:pt>
                <c:pt idx="3925">
                  <c:v>76.434389140271492</c:v>
                </c:pt>
                <c:pt idx="3926">
                  <c:v>76.434389140271492</c:v>
                </c:pt>
                <c:pt idx="3927">
                  <c:v>76.434389140271492</c:v>
                </c:pt>
                <c:pt idx="3928">
                  <c:v>76.434389140271492</c:v>
                </c:pt>
                <c:pt idx="3929">
                  <c:v>76.434389140271492</c:v>
                </c:pt>
                <c:pt idx="3930">
                  <c:v>76.434389140271492</c:v>
                </c:pt>
                <c:pt idx="3931">
                  <c:v>76.277526395173453</c:v>
                </c:pt>
                <c:pt idx="3932">
                  <c:v>76.271493212669682</c:v>
                </c:pt>
                <c:pt idx="3933">
                  <c:v>76.250377073906478</c:v>
                </c:pt>
                <c:pt idx="3934">
                  <c:v>76.250377073906478</c:v>
                </c:pt>
                <c:pt idx="3935">
                  <c:v>76.250377073906478</c:v>
                </c:pt>
                <c:pt idx="3936">
                  <c:v>76.250377073906478</c:v>
                </c:pt>
                <c:pt idx="3937">
                  <c:v>76.250377073906478</c:v>
                </c:pt>
                <c:pt idx="3938">
                  <c:v>76.250377073906478</c:v>
                </c:pt>
                <c:pt idx="3939">
                  <c:v>76.220211161387624</c:v>
                </c:pt>
                <c:pt idx="3940">
                  <c:v>76.220211161387624</c:v>
                </c:pt>
                <c:pt idx="3941">
                  <c:v>76.220211161387624</c:v>
                </c:pt>
                <c:pt idx="3942">
                  <c:v>76.220211161387624</c:v>
                </c:pt>
                <c:pt idx="3943">
                  <c:v>76.205128205128204</c:v>
                </c:pt>
                <c:pt idx="3944">
                  <c:v>76.193061840120663</c:v>
                </c:pt>
                <c:pt idx="3945">
                  <c:v>76.193061840120663</c:v>
                </c:pt>
                <c:pt idx="3946">
                  <c:v>76.193061840120663</c:v>
                </c:pt>
                <c:pt idx="3947">
                  <c:v>76.171945701357473</c:v>
                </c:pt>
                <c:pt idx="3948">
                  <c:v>76.171945701357473</c:v>
                </c:pt>
                <c:pt idx="3949">
                  <c:v>76.171945701357473</c:v>
                </c:pt>
                <c:pt idx="3950">
                  <c:v>76.171945701357473</c:v>
                </c:pt>
                <c:pt idx="3951">
                  <c:v>76.153846153846146</c:v>
                </c:pt>
                <c:pt idx="3952">
                  <c:v>76.153846153846146</c:v>
                </c:pt>
                <c:pt idx="3953">
                  <c:v>76.144796380090497</c:v>
                </c:pt>
                <c:pt idx="3954">
                  <c:v>76.129713423831063</c:v>
                </c:pt>
                <c:pt idx="3955">
                  <c:v>76.129713423831063</c:v>
                </c:pt>
                <c:pt idx="3956">
                  <c:v>76.129713423831063</c:v>
                </c:pt>
                <c:pt idx="3957">
                  <c:v>76.129713423831063</c:v>
                </c:pt>
                <c:pt idx="3958">
                  <c:v>76.114630467571644</c:v>
                </c:pt>
                <c:pt idx="3959">
                  <c:v>76.102564102564102</c:v>
                </c:pt>
                <c:pt idx="3960">
                  <c:v>76.102564102564102</c:v>
                </c:pt>
                <c:pt idx="3961">
                  <c:v>76.102564102564102</c:v>
                </c:pt>
                <c:pt idx="3962">
                  <c:v>76.090497737556561</c:v>
                </c:pt>
                <c:pt idx="3963">
                  <c:v>76.069381598793356</c:v>
                </c:pt>
                <c:pt idx="3964">
                  <c:v>76.069381598793356</c:v>
                </c:pt>
                <c:pt idx="3965">
                  <c:v>76.069381598793356</c:v>
                </c:pt>
                <c:pt idx="3966">
                  <c:v>76.069381598793356</c:v>
                </c:pt>
                <c:pt idx="3967">
                  <c:v>76.069381598793356</c:v>
                </c:pt>
                <c:pt idx="3968">
                  <c:v>76.069381598793356</c:v>
                </c:pt>
                <c:pt idx="3969">
                  <c:v>75.948717948717942</c:v>
                </c:pt>
                <c:pt idx="3970">
                  <c:v>75.948717948717942</c:v>
                </c:pt>
                <c:pt idx="3971">
                  <c:v>75.948717948717942</c:v>
                </c:pt>
                <c:pt idx="3972">
                  <c:v>75.948717948717942</c:v>
                </c:pt>
                <c:pt idx="3973">
                  <c:v>75.948717948717942</c:v>
                </c:pt>
                <c:pt idx="3974">
                  <c:v>75.948717948717942</c:v>
                </c:pt>
                <c:pt idx="3975">
                  <c:v>75.948717948717942</c:v>
                </c:pt>
                <c:pt idx="3976">
                  <c:v>75.948717948717942</c:v>
                </c:pt>
                <c:pt idx="3977">
                  <c:v>75.948717948717942</c:v>
                </c:pt>
                <c:pt idx="3978">
                  <c:v>75.948717948717942</c:v>
                </c:pt>
                <c:pt idx="3979">
                  <c:v>75.948717948717942</c:v>
                </c:pt>
                <c:pt idx="3980">
                  <c:v>75.948717948717942</c:v>
                </c:pt>
                <c:pt idx="3981">
                  <c:v>75.948717948717942</c:v>
                </c:pt>
                <c:pt idx="3982">
                  <c:v>75.948717948717942</c:v>
                </c:pt>
                <c:pt idx="3983">
                  <c:v>75.948717948717942</c:v>
                </c:pt>
                <c:pt idx="3984">
                  <c:v>75.948717948717942</c:v>
                </c:pt>
                <c:pt idx="3985">
                  <c:v>75.948717948717942</c:v>
                </c:pt>
                <c:pt idx="3986">
                  <c:v>75.948717948717942</c:v>
                </c:pt>
                <c:pt idx="3987">
                  <c:v>75.948717948717942</c:v>
                </c:pt>
                <c:pt idx="3988">
                  <c:v>75.948717948717942</c:v>
                </c:pt>
                <c:pt idx="3989">
                  <c:v>75.948717948717942</c:v>
                </c:pt>
                <c:pt idx="3990">
                  <c:v>75.948717948717942</c:v>
                </c:pt>
                <c:pt idx="3991">
                  <c:v>75.948717948717942</c:v>
                </c:pt>
                <c:pt idx="3992">
                  <c:v>75.948717948717942</c:v>
                </c:pt>
                <c:pt idx="3993">
                  <c:v>75.948717948717942</c:v>
                </c:pt>
                <c:pt idx="3994">
                  <c:v>75.948717948717942</c:v>
                </c:pt>
                <c:pt idx="3995">
                  <c:v>75.948717948717942</c:v>
                </c:pt>
                <c:pt idx="3996">
                  <c:v>75.948717948717942</c:v>
                </c:pt>
                <c:pt idx="3997">
                  <c:v>75.948717948717942</c:v>
                </c:pt>
                <c:pt idx="3998">
                  <c:v>75.948717948717942</c:v>
                </c:pt>
                <c:pt idx="3999">
                  <c:v>75.948717948717942</c:v>
                </c:pt>
                <c:pt idx="4000">
                  <c:v>75.948717948717942</c:v>
                </c:pt>
                <c:pt idx="4001">
                  <c:v>75.948717948717942</c:v>
                </c:pt>
                <c:pt idx="4002">
                  <c:v>75.948717948717942</c:v>
                </c:pt>
                <c:pt idx="4003">
                  <c:v>75.800904977375566</c:v>
                </c:pt>
                <c:pt idx="4004">
                  <c:v>75.800904977375566</c:v>
                </c:pt>
                <c:pt idx="4005">
                  <c:v>75.800904977375566</c:v>
                </c:pt>
                <c:pt idx="4006">
                  <c:v>75.800904977375566</c:v>
                </c:pt>
                <c:pt idx="4007">
                  <c:v>75.800904977375566</c:v>
                </c:pt>
                <c:pt idx="4008">
                  <c:v>75.800904977375566</c:v>
                </c:pt>
                <c:pt idx="4009">
                  <c:v>75.800904977375566</c:v>
                </c:pt>
                <c:pt idx="4010">
                  <c:v>75.800904977375566</c:v>
                </c:pt>
                <c:pt idx="4011">
                  <c:v>75.800904977375566</c:v>
                </c:pt>
                <c:pt idx="4012">
                  <c:v>75.800904977375566</c:v>
                </c:pt>
                <c:pt idx="4013">
                  <c:v>75.800904977375566</c:v>
                </c:pt>
                <c:pt idx="4014">
                  <c:v>75.800904977375566</c:v>
                </c:pt>
                <c:pt idx="4015">
                  <c:v>75.800904977375566</c:v>
                </c:pt>
                <c:pt idx="4016">
                  <c:v>75.800904977375566</c:v>
                </c:pt>
                <c:pt idx="4017">
                  <c:v>75.800904977375566</c:v>
                </c:pt>
                <c:pt idx="4018">
                  <c:v>75.752639517345401</c:v>
                </c:pt>
                <c:pt idx="4019">
                  <c:v>75.710407239819006</c:v>
                </c:pt>
                <c:pt idx="4020">
                  <c:v>75.710407239819006</c:v>
                </c:pt>
                <c:pt idx="4021">
                  <c:v>75.710407239819006</c:v>
                </c:pt>
                <c:pt idx="4022">
                  <c:v>75.710407239819006</c:v>
                </c:pt>
                <c:pt idx="4023">
                  <c:v>75.710407239819006</c:v>
                </c:pt>
                <c:pt idx="4024">
                  <c:v>75.710407239819006</c:v>
                </c:pt>
                <c:pt idx="4025">
                  <c:v>75.710407239819006</c:v>
                </c:pt>
                <c:pt idx="4026">
                  <c:v>75.710407239819006</c:v>
                </c:pt>
                <c:pt idx="4027">
                  <c:v>75.710407239819006</c:v>
                </c:pt>
                <c:pt idx="4028">
                  <c:v>75.710407239819006</c:v>
                </c:pt>
                <c:pt idx="4029">
                  <c:v>75.710407239819006</c:v>
                </c:pt>
                <c:pt idx="4030">
                  <c:v>75.710407239819006</c:v>
                </c:pt>
                <c:pt idx="4031">
                  <c:v>75.710407239819006</c:v>
                </c:pt>
                <c:pt idx="4032">
                  <c:v>75.665158371040718</c:v>
                </c:pt>
                <c:pt idx="4033">
                  <c:v>75.665158371040718</c:v>
                </c:pt>
                <c:pt idx="4034">
                  <c:v>75.656108597285069</c:v>
                </c:pt>
                <c:pt idx="4035">
                  <c:v>75.647058823529406</c:v>
                </c:pt>
                <c:pt idx="4036">
                  <c:v>75.647058823529406</c:v>
                </c:pt>
                <c:pt idx="4037">
                  <c:v>75.634992458521864</c:v>
                </c:pt>
                <c:pt idx="4038">
                  <c:v>75.634992458521864</c:v>
                </c:pt>
                <c:pt idx="4039">
                  <c:v>75.613876319758674</c:v>
                </c:pt>
                <c:pt idx="4040">
                  <c:v>75.613876319758674</c:v>
                </c:pt>
                <c:pt idx="4041">
                  <c:v>75.613876319758674</c:v>
                </c:pt>
                <c:pt idx="4042">
                  <c:v>75.613876319758674</c:v>
                </c:pt>
                <c:pt idx="4043">
                  <c:v>75.613876319758674</c:v>
                </c:pt>
                <c:pt idx="4044">
                  <c:v>75.586726998491699</c:v>
                </c:pt>
                <c:pt idx="4045">
                  <c:v>75.586726998491699</c:v>
                </c:pt>
                <c:pt idx="4046">
                  <c:v>75.586726998491699</c:v>
                </c:pt>
                <c:pt idx="4047">
                  <c:v>75.586726998491699</c:v>
                </c:pt>
                <c:pt idx="4048">
                  <c:v>75.571644042232279</c:v>
                </c:pt>
                <c:pt idx="4049">
                  <c:v>75.565610859728508</c:v>
                </c:pt>
                <c:pt idx="4050">
                  <c:v>75.553544494720967</c:v>
                </c:pt>
                <c:pt idx="4051">
                  <c:v>75.553544494720967</c:v>
                </c:pt>
                <c:pt idx="4052">
                  <c:v>75.553544494720967</c:v>
                </c:pt>
                <c:pt idx="4053">
                  <c:v>75.541478129713425</c:v>
                </c:pt>
                <c:pt idx="4054">
                  <c:v>75.466063348416284</c:v>
                </c:pt>
                <c:pt idx="4055">
                  <c:v>75.466063348416284</c:v>
                </c:pt>
                <c:pt idx="4056">
                  <c:v>75.466063348416284</c:v>
                </c:pt>
                <c:pt idx="4057">
                  <c:v>75.466063348416284</c:v>
                </c:pt>
                <c:pt idx="4058">
                  <c:v>75.466063348416284</c:v>
                </c:pt>
                <c:pt idx="4059">
                  <c:v>75.466063348416284</c:v>
                </c:pt>
                <c:pt idx="4060">
                  <c:v>75.466063348416284</c:v>
                </c:pt>
                <c:pt idx="4061">
                  <c:v>75.466063348416284</c:v>
                </c:pt>
                <c:pt idx="4062">
                  <c:v>75.466063348416284</c:v>
                </c:pt>
                <c:pt idx="4063">
                  <c:v>75.466063348416284</c:v>
                </c:pt>
                <c:pt idx="4064">
                  <c:v>75.466063348416284</c:v>
                </c:pt>
                <c:pt idx="4065">
                  <c:v>75.466063348416284</c:v>
                </c:pt>
                <c:pt idx="4066">
                  <c:v>75.466063348416284</c:v>
                </c:pt>
                <c:pt idx="4067">
                  <c:v>75.466063348416284</c:v>
                </c:pt>
                <c:pt idx="4068">
                  <c:v>75.466063348416284</c:v>
                </c:pt>
                <c:pt idx="4069">
                  <c:v>75.466063348416284</c:v>
                </c:pt>
                <c:pt idx="4070">
                  <c:v>75.466063348416284</c:v>
                </c:pt>
                <c:pt idx="4071">
                  <c:v>75.466063348416284</c:v>
                </c:pt>
                <c:pt idx="4072">
                  <c:v>75.466063348416284</c:v>
                </c:pt>
                <c:pt idx="4073">
                  <c:v>75.466063348416284</c:v>
                </c:pt>
                <c:pt idx="4074">
                  <c:v>75.466063348416284</c:v>
                </c:pt>
                <c:pt idx="4075">
                  <c:v>75.466063348416284</c:v>
                </c:pt>
                <c:pt idx="4076">
                  <c:v>75.466063348416284</c:v>
                </c:pt>
                <c:pt idx="4077">
                  <c:v>75.466063348416284</c:v>
                </c:pt>
                <c:pt idx="4078">
                  <c:v>75.351432880844655</c:v>
                </c:pt>
                <c:pt idx="4079">
                  <c:v>75.351432880844655</c:v>
                </c:pt>
                <c:pt idx="4080">
                  <c:v>75.351432880844655</c:v>
                </c:pt>
                <c:pt idx="4081">
                  <c:v>75.351432880844655</c:v>
                </c:pt>
                <c:pt idx="4082">
                  <c:v>75.351432880844655</c:v>
                </c:pt>
                <c:pt idx="4083">
                  <c:v>75.351432880844655</c:v>
                </c:pt>
                <c:pt idx="4084">
                  <c:v>75.351432880844655</c:v>
                </c:pt>
                <c:pt idx="4085">
                  <c:v>75.351432880844655</c:v>
                </c:pt>
                <c:pt idx="4086">
                  <c:v>75.351432880844655</c:v>
                </c:pt>
                <c:pt idx="4087">
                  <c:v>75.351432880844655</c:v>
                </c:pt>
                <c:pt idx="4088">
                  <c:v>75.351432880844655</c:v>
                </c:pt>
                <c:pt idx="4089">
                  <c:v>75.351432880844655</c:v>
                </c:pt>
                <c:pt idx="4090">
                  <c:v>75.351432880844655</c:v>
                </c:pt>
                <c:pt idx="4091">
                  <c:v>75.351432880844655</c:v>
                </c:pt>
                <c:pt idx="4092">
                  <c:v>75.182503770739061</c:v>
                </c:pt>
                <c:pt idx="4093">
                  <c:v>75.182503770739061</c:v>
                </c:pt>
                <c:pt idx="4094">
                  <c:v>75.182503770739061</c:v>
                </c:pt>
                <c:pt idx="4095">
                  <c:v>75.182503770739061</c:v>
                </c:pt>
                <c:pt idx="4096">
                  <c:v>75.182503770739061</c:v>
                </c:pt>
                <c:pt idx="4097">
                  <c:v>75.182503770739061</c:v>
                </c:pt>
                <c:pt idx="4098">
                  <c:v>75.182503770739061</c:v>
                </c:pt>
                <c:pt idx="4099">
                  <c:v>75.182503770739061</c:v>
                </c:pt>
                <c:pt idx="4100">
                  <c:v>75.182503770739061</c:v>
                </c:pt>
                <c:pt idx="4101">
                  <c:v>75.182503770739061</c:v>
                </c:pt>
                <c:pt idx="4102">
                  <c:v>75.182503770739061</c:v>
                </c:pt>
                <c:pt idx="4103">
                  <c:v>75.182503770739061</c:v>
                </c:pt>
                <c:pt idx="4104">
                  <c:v>75.182503770739061</c:v>
                </c:pt>
                <c:pt idx="4105">
                  <c:v>75.182503770739061</c:v>
                </c:pt>
                <c:pt idx="4106">
                  <c:v>75.182503770739061</c:v>
                </c:pt>
                <c:pt idx="4107">
                  <c:v>75.182503770739061</c:v>
                </c:pt>
                <c:pt idx="4108">
                  <c:v>75.182503770739061</c:v>
                </c:pt>
                <c:pt idx="4109">
                  <c:v>75.182503770739061</c:v>
                </c:pt>
                <c:pt idx="4110">
                  <c:v>75.182503770739061</c:v>
                </c:pt>
                <c:pt idx="4111">
                  <c:v>75.182503770739061</c:v>
                </c:pt>
                <c:pt idx="4112">
                  <c:v>75.182503770739061</c:v>
                </c:pt>
                <c:pt idx="4113">
                  <c:v>75.182503770739061</c:v>
                </c:pt>
                <c:pt idx="4114">
                  <c:v>75.182503770739061</c:v>
                </c:pt>
                <c:pt idx="4115">
                  <c:v>75.182503770739061</c:v>
                </c:pt>
                <c:pt idx="4116">
                  <c:v>75.182503770739061</c:v>
                </c:pt>
                <c:pt idx="4117">
                  <c:v>75.182503770739061</c:v>
                </c:pt>
                <c:pt idx="4118">
                  <c:v>75.182503770739061</c:v>
                </c:pt>
                <c:pt idx="4119">
                  <c:v>75.182503770739061</c:v>
                </c:pt>
                <c:pt idx="4120">
                  <c:v>75.182503770739061</c:v>
                </c:pt>
                <c:pt idx="4121">
                  <c:v>75.182503770739061</c:v>
                </c:pt>
                <c:pt idx="4122">
                  <c:v>75.182503770739061</c:v>
                </c:pt>
                <c:pt idx="4123">
                  <c:v>75.182503770739061</c:v>
                </c:pt>
                <c:pt idx="4124">
                  <c:v>75.182503770739061</c:v>
                </c:pt>
                <c:pt idx="4125">
                  <c:v>75.182503770739061</c:v>
                </c:pt>
                <c:pt idx="4126">
                  <c:v>75.182503770739061</c:v>
                </c:pt>
                <c:pt idx="4127">
                  <c:v>75.182503770739061</c:v>
                </c:pt>
                <c:pt idx="4128">
                  <c:v>75.182503770739061</c:v>
                </c:pt>
                <c:pt idx="4129">
                  <c:v>75.182503770739061</c:v>
                </c:pt>
                <c:pt idx="4130">
                  <c:v>75.182503770739061</c:v>
                </c:pt>
                <c:pt idx="4131">
                  <c:v>75.182503770739061</c:v>
                </c:pt>
                <c:pt idx="4132">
                  <c:v>75.182503770739061</c:v>
                </c:pt>
                <c:pt idx="4133">
                  <c:v>75.182503770739061</c:v>
                </c:pt>
                <c:pt idx="4134">
                  <c:v>75.052790346907997</c:v>
                </c:pt>
                <c:pt idx="4135">
                  <c:v>74.968325791855207</c:v>
                </c:pt>
                <c:pt idx="4136">
                  <c:v>74.968325791855207</c:v>
                </c:pt>
                <c:pt idx="4137">
                  <c:v>74.968325791855207</c:v>
                </c:pt>
                <c:pt idx="4138">
                  <c:v>74.968325791855207</c:v>
                </c:pt>
                <c:pt idx="4139">
                  <c:v>74.968325791855207</c:v>
                </c:pt>
                <c:pt idx="4140">
                  <c:v>74.968325791855207</c:v>
                </c:pt>
                <c:pt idx="4141">
                  <c:v>74.968325791855207</c:v>
                </c:pt>
                <c:pt idx="4142">
                  <c:v>74.968325791855207</c:v>
                </c:pt>
                <c:pt idx="4143">
                  <c:v>74.968325791855207</c:v>
                </c:pt>
                <c:pt idx="4144">
                  <c:v>74.968325791855207</c:v>
                </c:pt>
                <c:pt idx="4145">
                  <c:v>74.968325791855207</c:v>
                </c:pt>
                <c:pt idx="4146">
                  <c:v>74.968325791855207</c:v>
                </c:pt>
                <c:pt idx="4147">
                  <c:v>74.968325791855207</c:v>
                </c:pt>
                <c:pt idx="4148">
                  <c:v>74.968325791855207</c:v>
                </c:pt>
                <c:pt idx="4149">
                  <c:v>74.968325791855207</c:v>
                </c:pt>
                <c:pt idx="4150">
                  <c:v>74.968325791855207</c:v>
                </c:pt>
                <c:pt idx="4151">
                  <c:v>74.968325791855207</c:v>
                </c:pt>
                <c:pt idx="4152">
                  <c:v>74.968325791855207</c:v>
                </c:pt>
                <c:pt idx="4153">
                  <c:v>74.968325791855207</c:v>
                </c:pt>
                <c:pt idx="4154">
                  <c:v>74.968325791855207</c:v>
                </c:pt>
                <c:pt idx="4155">
                  <c:v>74.968325791855207</c:v>
                </c:pt>
                <c:pt idx="4156">
                  <c:v>74.968325791855207</c:v>
                </c:pt>
                <c:pt idx="4157">
                  <c:v>74.968325791855207</c:v>
                </c:pt>
                <c:pt idx="4158">
                  <c:v>74.968325791855207</c:v>
                </c:pt>
                <c:pt idx="4159">
                  <c:v>74.968325791855207</c:v>
                </c:pt>
                <c:pt idx="4160">
                  <c:v>74.968325791855207</c:v>
                </c:pt>
                <c:pt idx="4161">
                  <c:v>74.968325791855207</c:v>
                </c:pt>
                <c:pt idx="4162">
                  <c:v>74.883861236802417</c:v>
                </c:pt>
                <c:pt idx="4163">
                  <c:v>74.811463046757169</c:v>
                </c:pt>
                <c:pt idx="4164">
                  <c:v>74.811463046757169</c:v>
                </c:pt>
                <c:pt idx="4165">
                  <c:v>74.811463046757169</c:v>
                </c:pt>
                <c:pt idx="4166">
                  <c:v>74.811463046757169</c:v>
                </c:pt>
                <c:pt idx="4167">
                  <c:v>74.811463046757169</c:v>
                </c:pt>
                <c:pt idx="4168">
                  <c:v>74.811463046757169</c:v>
                </c:pt>
                <c:pt idx="4169">
                  <c:v>74.811463046757169</c:v>
                </c:pt>
                <c:pt idx="4170">
                  <c:v>74.811463046757169</c:v>
                </c:pt>
                <c:pt idx="4171">
                  <c:v>74.811463046757169</c:v>
                </c:pt>
                <c:pt idx="4172">
                  <c:v>74.811463046757169</c:v>
                </c:pt>
                <c:pt idx="4173">
                  <c:v>74.811463046757169</c:v>
                </c:pt>
                <c:pt idx="4174">
                  <c:v>74.811463046757169</c:v>
                </c:pt>
                <c:pt idx="4175">
                  <c:v>74.811463046757169</c:v>
                </c:pt>
                <c:pt idx="4176">
                  <c:v>74.811463046757169</c:v>
                </c:pt>
                <c:pt idx="4177">
                  <c:v>74.811463046757169</c:v>
                </c:pt>
                <c:pt idx="4178">
                  <c:v>74.811463046757169</c:v>
                </c:pt>
                <c:pt idx="4179">
                  <c:v>74.811463046757169</c:v>
                </c:pt>
                <c:pt idx="4180">
                  <c:v>74.811463046757169</c:v>
                </c:pt>
                <c:pt idx="4181">
                  <c:v>74.811463046757169</c:v>
                </c:pt>
                <c:pt idx="4182">
                  <c:v>74.811463046757169</c:v>
                </c:pt>
                <c:pt idx="4183">
                  <c:v>74.811463046757169</c:v>
                </c:pt>
                <c:pt idx="4184">
                  <c:v>74.811463046757169</c:v>
                </c:pt>
                <c:pt idx="4185">
                  <c:v>74.811463046757169</c:v>
                </c:pt>
                <c:pt idx="4186">
                  <c:v>74.739064856711906</c:v>
                </c:pt>
                <c:pt idx="4187">
                  <c:v>74.50075414781297</c:v>
                </c:pt>
                <c:pt idx="4188">
                  <c:v>74.50075414781297</c:v>
                </c:pt>
                <c:pt idx="4189">
                  <c:v>74.50075414781297</c:v>
                </c:pt>
                <c:pt idx="4190">
                  <c:v>74.50075414781297</c:v>
                </c:pt>
                <c:pt idx="4191">
                  <c:v>74.50075414781297</c:v>
                </c:pt>
                <c:pt idx="4192">
                  <c:v>74.50075414781297</c:v>
                </c:pt>
                <c:pt idx="4193">
                  <c:v>74.50075414781297</c:v>
                </c:pt>
                <c:pt idx="4194">
                  <c:v>74.50075414781297</c:v>
                </c:pt>
                <c:pt idx="4195">
                  <c:v>74.50075414781297</c:v>
                </c:pt>
                <c:pt idx="4196">
                  <c:v>74.50075414781297</c:v>
                </c:pt>
                <c:pt idx="4197">
                  <c:v>74.50075414781297</c:v>
                </c:pt>
                <c:pt idx="4198">
                  <c:v>74.50075414781297</c:v>
                </c:pt>
                <c:pt idx="4199">
                  <c:v>74.50075414781297</c:v>
                </c:pt>
                <c:pt idx="4200">
                  <c:v>74.50075414781297</c:v>
                </c:pt>
                <c:pt idx="4201">
                  <c:v>74.50075414781297</c:v>
                </c:pt>
                <c:pt idx="4202">
                  <c:v>74.50075414781297</c:v>
                </c:pt>
                <c:pt idx="4203">
                  <c:v>74.50075414781297</c:v>
                </c:pt>
                <c:pt idx="4204">
                  <c:v>74.50075414781297</c:v>
                </c:pt>
                <c:pt idx="4205">
                  <c:v>74.50075414781297</c:v>
                </c:pt>
                <c:pt idx="4206">
                  <c:v>74.50075414781297</c:v>
                </c:pt>
                <c:pt idx="4207">
                  <c:v>74.50075414781297</c:v>
                </c:pt>
                <c:pt idx="4208">
                  <c:v>74.50075414781297</c:v>
                </c:pt>
                <c:pt idx="4209">
                  <c:v>74.50075414781297</c:v>
                </c:pt>
                <c:pt idx="4210">
                  <c:v>74.50075414781297</c:v>
                </c:pt>
                <c:pt idx="4211">
                  <c:v>74.50075414781297</c:v>
                </c:pt>
                <c:pt idx="4212">
                  <c:v>74.50075414781297</c:v>
                </c:pt>
                <c:pt idx="4213">
                  <c:v>74.50075414781297</c:v>
                </c:pt>
                <c:pt idx="4214">
                  <c:v>74.50075414781297</c:v>
                </c:pt>
                <c:pt idx="4215">
                  <c:v>74.50075414781297</c:v>
                </c:pt>
                <c:pt idx="4216">
                  <c:v>74.50075414781297</c:v>
                </c:pt>
                <c:pt idx="4217">
                  <c:v>74.50075414781297</c:v>
                </c:pt>
                <c:pt idx="4218">
                  <c:v>74.50075414781297</c:v>
                </c:pt>
                <c:pt idx="4219">
                  <c:v>74.50075414781297</c:v>
                </c:pt>
                <c:pt idx="4220">
                  <c:v>74.50075414781297</c:v>
                </c:pt>
                <c:pt idx="4221">
                  <c:v>74.50075414781297</c:v>
                </c:pt>
                <c:pt idx="4222">
                  <c:v>74.50075414781297</c:v>
                </c:pt>
                <c:pt idx="4223">
                  <c:v>74.50075414781297</c:v>
                </c:pt>
                <c:pt idx="4224">
                  <c:v>74.50075414781297</c:v>
                </c:pt>
                <c:pt idx="4225">
                  <c:v>74.50075414781297</c:v>
                </c:pt>
                <c:pt idx="4226">
                  <c:v>74.50075414781297</c:v>
                </c:pt>
                <c:pt idx="4227">
                  <c:v>74.50075414781297</c:v>
                </c:pt>
                <c:pt idx="4228">
                  <c:v>74.50075414781297</c:v>
                </c:pt>
                <c:pt idx="4229">
                  <c:v>74.50075414781297</c:v>
                </c:pt>
                <c:pt idx="4230">
                  <c:v>74.50075414781297</c:v>
                </c:pt>
                <c:pt idx="4231">
                  <c:v>74.50075414781297</c:v>
                </c:pt>
                <c:pt idx="4232">
                  <c:v>74.50075414781297</c:v>
                </c:pt>
                <c:pt idx="4233">
                  <c:v>74.50075414781297</c:v>
                </c:pt>
                <c:pt idx="4234">
                  <c:v>74.50075414781297</c:v>
                </c:pt>
                <c:pt idx="4235">
                  <c:v>74.50075414781297</c:v>
                </c:pt>
                <c:pt idx="4236">
                  <c:v>74.50075414781297</c:v>
                </c:pt>
                <c:pt idx="4237">
                  <c:v>74.50075414781297</c:v>
                </c:pt>
                <c:pt idx="4238">
                  <c:v>74.50075414781297</c:v>
                </c:pt>
                <c:pt idx="4239">
                  <c:v>74.50075414781297</c:v>
                </c:pt>
                <c:pt idx="4240">
                  <c:v>74.50075414781297</c:v>
                </c:pt>
                <c:pt idx="4241">
                  <c:v>74.50075414781297</c:v>
                </c:pt>
                <c:pt idx="4242">
                  <c:v>74.50075414781297</c:v>
                </c:pt>
                <c:pt idx="4243">
                  <c:v>74.50075414781297</c:v>
                </c:pt>
                <c:pt idx="4244">
                  <c:v>74.50075414781297</c:v>
                </c:pt>
                <c:pt idx="4245">
                  <c:v>74.50075414781297</c:v>
                </c:pt>
                <c:pt idx="4246">
                  <c:v>74.50075414781297</c:v>
                </c:pt>
                <c:pt idx="4247">
                  <c:v>74.50075414781297</c:v>
                </c:pt>
                <c:pt idx="4248">
                  <c:v>74.50075414781297</c:v>
                </c:pt>
                <c:pt idx="4249">
                  <c:v>74.50075414781297</c:v>
                </c:pt>
                <c:pt idx="4250">
                  <c:v>74.50075414781297</c:v>
                </c:pt>
                <c:pt idx="4251">
                  <c:v>74.50075414781297</c:v>
                </c:pt>
                <c:pt idx="4252">
                  <c:v>74.50075414781297</c:v>
                </c:pt>
                <c:pt idx="4253">
                  <c:v>74.50075414781297</c:v>
                </c:pt>
                <c:pt idx="4254">
                  <c:v>74.50075414781297</c:v>
                </c:pt>
                <c:pt idx="4255">
                  <c:v>74.50075414781297</c:v>
                </c:pt>
                <c:pt idx="4256">
                  <c:v>74.50075414781297</c:v>
                </c:pt>
                <c:pt idx="4257">
                  <c:v>74.50075414781297</c:v>
                </c:pt>
                <c:pt idx="4258">
                  <c:v>74.50075414781297</c:v>
                </c:pt>
                <c:pt idx="4259">
                  <c:v>74.50075414781297</c:v>
                </c:pt>
                <c:pt idx="4260">
                  <c:v>74.50075414781297</c:v>
                </c:pt>
                <c:pt idx="4261">
                  <c:v>74.50075414781297</c:v>
                </c:pt>
                <c:pt idx="4262">
                  <c:v>74.50075414781297</c:v>
                </c:pt>
                <c:pt idx="4263">
                  <c:v>74.50075414781297</c:v>
                </c:pt>
                <c:pt idx="4264">
                  <c:v>74.50075414781297</c:v>
                </c:pt>
                <c:pt idx="4265">
                  <c:v>74.256410256410248</c:v>
                </c:pt>
                <c:pt idx="4266">
                  <c:v>74.256410256410248</c:v>
                </c:pt>
                <c:pt idx="4267">
                  <c:v>74.256410256410248</c:v>
                </c:pt>
                <c:pt idx="4268">
                  <c:v>74.241327300150829</c:v>
                </c:pt>
                <c:pt idx="4269">
                  <c:v>74.241327300150829</c:v>
                </c:pt>
                <c:pt idx="4270">
                  <c:v>74.15384615384616</c:v>
                </c:pt>
                <c:pt idx="4271">
                  <c:v>74.15384615384616</c:v>
                </c:pt>
                <c:pt idx="4272">
                  <c:v>74.15384615384616</c:v>
                </c:pt>
                <c:pt idx="4273">
                  <c:v>74.15384615384616</c:v>
                </c:pt>
                <c:pt idx="4274">
                  <c:v>74.15384615384616</c:v>
                </c:pt>
                <c:pt idx="4275">
                  <c:v>74.15384615384616</c:v>
                </c:pt>
                <c:pt idx="4276">
                  <c:v>74.15384615384616</c:v>
                </c:pt>
                <c:pt idx="4277">
                  <c:v>74.15384615384616</c:v>
                </c:pt>
                <c:pt idx="4278">
                  <c:v>74.15384615384616</c:v>
                </c:pt>
                <c:pt idx="4279">
                  <c:v>74.15384615384616</c:v>
                </c:pt>
                <c:pt idx="4280">
                  <c:v>74.15384615384616</c:v>
                </c:pt>
                <c:pt idx="4281">
                  <c:v>74.15384615384616</c:v>
                </c:pt>
                <c:pt idx="4282">
                  <c:v>74.15384615384616</c:v>
                </c:pt>
                <c:pt idx="4283">
                  <c:v>74.15384615384616</c:v>
                </c:pt>
                <c:pt idx="4284">
                  <c:v>74.15384615384616</c:v>
                </c:pt>
                <c:pt idx="4285">
                  <c:v>74.15384615384616</c:v>
                </c:pt>
                <c:pt idx="4286">
                  <c:v>74.15384615384616</c:v>
                </c:pt>
                <c:pt idx="4287">
                  <c:v>74.15384615384616</c:v>
                </c:pt>
                <c:pt idx="4288">
                  <c:v>74.15384615384616</c:v>
                </c:pt>
                <c:pt idx="4289">
                  <c:v>74.15384615384616</c:v>
                </c:pt>
                <c:pt idx="4290">
                  <c:v>74.15384615384616</c:v>
                </c:pt>
                <c:pt idx="4291">
                  <c:v>74.15384615384616</c:v>
                </c:pt>
                <c:pt idx="4292">
                  <c:v>74.15384615384616</c:v>
                </c:pt>
                <c:pt idx="4293">
                  <c:v>74.15384615384616</c:v>
                </c:pt>
                <c:pt idx="4294">
                  <c:v>74.15384615384616</c:v>
                </c:pt>
                <c:pt idx="4295">
                  <c:v>74.15384615384616</c:v>
                </c:pt>
                <c:pt idx="4296">
                  <c:v>74.15384615384616</c:v>
                </c:pt>
                <c:pt idx="4297">
                  <c:v>74.0633484162896</c:v>
                </c:pt>
                <c:pt idx="4298">
                  <c:v>74.0633484162896</c:v>
                </c:pt>
                <c:pt idx="4299">
                  <c:v>74.0633484162896</c:v>
                </c:pt>
                <c:pt idx="4300">
                  <c:v>74.009049773755649</c:v>
                </c:pt>
                <c:pt idx="4301">
                  <c:v>74.009049773755649</c:v>
                </c:pt>
                <c:pt idx="4302">
                  <c:v>74.009049773755649</c:v>
                </c:pt>
                <c:pt idx="4303">
                  <c:v>74.009049773755649</c:v>
                </c:pt>
                <c:pt idx="4304">
                  <c:v>74.009049773755649</c:v>
                </c:pt>
                <c:pt idx="4305">
                  <c:v>74.009049773755649</c:v>
                </c:pt>
                <c:pt idx="4306">
                  <c:v>74.009049773755649</c:v>
                </c:pt>
                <c:pt idx="4307">
                  <c:v>74.009049773755649</c:v>
                </c:pt>
                <c:pt idx="4308">
                  <c:v>74.009049773755649</c:v>
                </c:pt>
                <c:pt idx="4309">
                  <c:v>74.009049773755649</c:v>
                </c:pt>
                <c:pt idx="4310">
                  <c:v>74.009049773755649</c:v>
                </c:pt>
                <c:pt idx="4311">
                  <c:v>74.009049773755649</c:v>
                </c:pt>
                <c:pt idx="4312">
                  <c:v>74.009049773755649</c:v>
                </c:pt>
                <c:pt idx="4313">
                  <c:v>74.009049773755649</c:v>
                </c:pt>
                <c:pt idx="4314">
                  <c:v>74.009049773755649</c:v>
                </c:pt>
                <c:pt idx="4315">
                  <c:v>73.945701357466064</c:v>
                </c:pt>
                <c:pt idx="4316">
                  <c:v>73.945701357466064</c:v>
                </c:pt>
                <c:pt idx="4317">
                  <c:v>73.945701357466064</c:v>
                </c:pt>
                <c:pt idx="4318">
                  <c:v>73.945701357466064</c:v>
                </c:pt>
                <c:pt idx="4319">
                  <c:v>73.945701357466064</c:v>
                </c:pt>
                <c:pt idx="4320">
                  <c:v>73.945701357466064</c:v>
                </c:pt>
                <c:pt idx="4321">
                  <c:v>73.918552036199088</c:v>
                </c:pt>
                <c:pt idx="4322">
                  <c:v>73.918552036199088</c:v>
                </c:pt>
                <c:pt idx="4323">
                  <c:v>73.918552036199088</c:v>
                </c:pt>
                <c:pt idx="4324">
                  <c:v>73.888386123680235</c:v>
                </c:pt>
                <c:pt idx="4325">
                  <c:v>73.888386123680235</c:v>
                </c:pt>
                <c:pt idx="4326">
                  <c:v>73.888386123680235</c:v>
                </c:pt>
                <c:pt idx="4327">
                  <c:v>73.888386123680235</c:v>
                </c:pt>
                <c:pt idx="4328">
                  <c:v>73.888386123680235</c:v>
                </c:pt>
                <c:pt idx="4329">
                  <c:v>73.888386123680235</c:v>
                </c:pt>
                <c:pt idx="4330">
                  <c:v>73.888386123680235</c:v>
                </c:pt>
                <c:pt idx="4331">
                  <c:v>73.864253393665152</c:v>
                </c:pt>
                <c:pt idx="4332">
                  <c:v>73.858220211161381</c:v>
                </c:pt>
                <c:pt idx="4333">
                  <c:v>73.85218702865761</c:v>
                </c:pt>
                <c:pt idx="4334">
                  <c:v>73.758672699849171</c:v>
                </c:pt>
                <c:pt idx="4335">
                  <c:v>73.758672699849171</c:v>
                </c:pt>
                <c:pt idx="4336">
                  <c:v>73.758672699849171</c:v>
                </c:pt>
                <c:pt idx="4337">
                  <c:v>73.758672699849171</c:v>
                </c:pt>
                <c:pt idx="4338">
                  <c:v>73.758672699849171</c:v>
                </c:pt>
                <c:pt idx="4339">
                  <c:v>73.758672699849171</c:v>
                </c:pt>
                <c:pt idx="4340">
                  <c:v>73.758672699849171</c:v>
                </c:pt>
                <c:pt idx="4341">
                  <c:v>73.758672699849171</c:v>
                </c:pt>
                <c:pt idx="4342">
                  <c:v>73.758672699849171</c:v>
                </c:pt>
                <c:pt idx="4343">
                  <c:v>73.758672699849171</c:v>
                </c:pt>
                <c:pt idx="4344">
                  <c:v>73.758672699849171</c:v>
                </c:pt>
                <c:pt idx="4345">
                  <c:v>73.758672699849171</c:v>
                </c:pt>
                <c:pt idx="4346">
                  <c:v>73.758672699849171</c:v>
                </c:pt>
                <c:pt idx="4347">
                  <c:v>73.758672699849171</c:v>
                </c:pt>
                <c:pt idx="4348">
                  <c:v>73.758672699849171</c:v>
                </c:pt>
                <c:pt idx="4349">
                  <c:v>73.758672699849171</c:v>
                </c:pt>
                <c:pt idx="4350">
                  <c:v>73.758672699849171</c:v>
                </c:pt>
                <c:pt idx="4351">
                  <c:v>73.758672699849171</c:v>
                </c:pt>
                <c:pt idx="4352">
                  <c:v>73.758672699849171</c:v>
                </c:pt>
                <c:pt idx="4353">
                  <c:v>73.758672699849171</c:v>
                </c:pt>
                <c:pt idx="4354">
                  <c:v>73.758672699849171</c:v>
                </c:pt>
                <c:pt idx="4355">
                  <c:v>73.758672699849171</c:v>
                </c:pt>
                <c:pt idx="4356">
                  <c:v>73.758672699849171</c:v>
                </c:pt>
                <c:pt idx="4357">
                  <c:v>73.758672699849171</c:v>
                </c:pt>
                <c:pt idx="4358">
                  <c:v>73.758672699849171</c:v>
                </c:pt>
                <c:pt idx="4359">
                  <c:v>73.758672699849171</c:v>
                </c:pt>
                <c:pt idx="4360">
                  <c:v>73.758672699849171</c:v>
                </c:pt>
                <c:pt idx="4361">
                  <c:v>73.758672699849171</c:v>
                </c:pt>
                <c:pt idx="4362">
                  <c:v>73.758672699849171</c:v>
                </c:pt>
                <c:pt idx="4363">
                  <c:v>73.758672699849171</c:v>
                </c:pt>
                <c:pt idx="4364">
                  <c:v>73.665158371040732</c:v>
                </c:pt>
                <c:pt idx="4365">
                  <c:v>73.656108597285069</c:v>
                </c:pt>
                <c:pt idx="4366">
                  <c:v>73.656108597285069</c:v>
                </c:pt>
                <c:pt idx="4367">
                  <c:v>73.647058823529406</c:v>
                </c:pt>
                <c:pt idx="4368">
                  <c:v>73.601809954751133</c:v>
                </c:pt>
                <c:pt idx="4369">
                  <c:v>73.601809954751133</c:v>
                </c:pt>
                <c:pt idx="4370">
                  <c:v>73.601809954751133</c:v>
                </c:pt>
                <c:pt idx="4371">
                  <c:v>73.601809954751133</c:v>
                </c:pt>
                <c:pt idx="4372">
                  <c:v>73.601809954751133</c:v>
                </c:pt>
                <c:pt idx="4373">
                  <c:v>73.601809954751133</c:v>
                </c:pt>
                <c:pt idx="4374">
                  <c:v>73.601809954751133</c:v>
                </c:pt>
                <c:pt idx="4375">
                  <c:v>73.601809954751133</c:v>
                </c:pt>
                <c:pt idx="4376">
                  <c:v>73.601809954751133</c:v>
                </c:pt>
                <c:pt idx="4377">
                  <c:v>73.601809954751133</c:v>
                </c:pt>
                <c:pt idx="4378">
                  <c:v>73.601809954751133</c:v>
                </c:pt>
                <c:pt idx="4379">
                  <c:v>73.601809954751133</c:v>
                </c:pt>
                <c:pt idx="4380">
                  <c:v>73.601809954751133</c:v>
                </c:pt>
                <c:pt idx="4381">
                  <c:v>73.601809954751133</c:v>
                </c:pt>
                <c:pt idx="4382">
                  <c:v>73.556561085972845</c:v>
                </c:pt>
                <c:pt idx="4383">
                  <c:v>73.550527903469074</c:v>
                </c:pt>
                <c:pt idx="4384">
                  <c:v>73.505279034690801</c:v>
                </c:pt>
                <c:pt idx="4385">
                  <c:v>73.505279034690801</c:v>
                </c:pt>
                <c:pt idx="4386">
                  <c:v>73.505279034690801</c:v>
                </c:pt>
                <c:pt idx="4387">
                  <c:v>73.505279034690801</c:v>
                </c:pt>
                <c:pt idx="4388">
                  <c:v>73.505279034690801</c:v>
                </c:pt>
                <c:pt idx="4389">
                  <c:v>73.505279034690801</c:v>
                </c:pt>
                <c:pt idx="4390">
                  <c:v>73.505279034690801</c:v>
                </c:pt>
                <c:pt idx="4391">
                  <c:v>73.505279034690801</c:v>
                </c:pt>
                <c:pt idx="4392">
                  <c:v>73.505279034690801</c:v>
                </c:pt>
                <c:pt idx="4393">
                  <c:v>73.505279034690801</c:v>
                </c:pt>
                <c:pt idx="4394">
                  <c:v>73.505279034690801</c:v>
                </c:pt>
                <c:pt idx="4395">
                  <c:v>73.505279034690801</c:v>
                </c:pt>
                <c:pt idx="4396">
                  <c:v>73.505279034690801</c:v>
                </c:pt>
                <c:pt idx="4397">
                  <c:v>73.505279034690801</c:v>
                </c:pt>
                <c:pt idx="4398">
                  <c:v>73.460030165912514</c:v>
                </c:pt>
                <c:pt idx="4399">
                  <c:v>73.444947209653094</c:v>
                </c:pt>
                <c:pt idx="4400">
                  <c:v>73.444947209653094</c:v>
                </c:pt>
                <c:pt idx="4401">
                  <c:v>73.444947209653094</c:v>
                </c:pt>
                <c:pt idx="4402">
                  <c:v>73.444947209653094</c:v>
                </c:pt>
                <c:pt idx="4403">
                  <c:v>73.420814479638011</c:v>
                </c:pt>
                <c:pt idx="4404">
                  <c:v>73.420814479638011</c:v>
                </c:pt>
                <c:pt idx="4405">
                  <c:v>73.420814479638011</c:v>
                </c:pt>
                <c:pt idx="4406">
                  <c:v>73.420814479638011</c:v>
                </c:pt>
                <c:pt idx="4407">
                  <c:v>73.405731523378577</c:v>
                </c:pt>
                <c:pt idx="4408">
                  <c:v>73.342383107088992</c:v>
                </c:pt>
                <c:pt idx="4409">
                  <c:v>73.342383107088992</c:v>
                </c:pt>
                <c:pt idx="4410">
                  <c:v>73.342383107088992</c:v>
                </c:pt>
                <c:pt idx="4411">
                  <c:v>73.342383107088992</c:v>
                </c:pt>
                <c:pt idx="4412">
                  <c:v>73.342383107088992</c:v>
                </c:pt>
                <c:pt idx="4413">
                  <c:v>73.342383107088992</c:v>
                </c:pt>
                <c:pt idx="4414">
                  <c:v>73.342383107088992</c:v>
                </c:pt>
                <c:pt idx="4415">
                  <c:v>73.342383107088992</c:v>
                </c:pt>
                <c:pt idx="4416">
                  <c:v>73.342383107088992</c:v>
                </c:pt>
                <c:pt idx="4417">
                  <c:v>73.342383107088992</c:v>
                </c:pt>
                <c:pt idx="4418">
                  <c:v>73.342383107088992</c:v>
                </c:pt>
                <c:pt idx="4419">
                  <c:v>73.342383107088992</c:v>
                </c:pt>
                <c:pt idx="4420">
                  <c:v>73.342383107088992</c:v>
                </c:pt>
                <c:pt idx="4421">
                  <c:v>73.342383107088992</c:v>
                </c:pt>
                <c:pt idx="4422">
                  <c:v>73.342383107088992</c:v>
                </c:pt>
                <c:pt idx="4423">
                  <c:v>73.342383107088992</c:v>
                </c:pt>
                <c:pt idx="4424">
                  <c:v>73.342383107088992</c:v>
                </c:pt>
                <c:pt idx="4425">
                  <c:v>73.342383107088992</c:v>
                </c:pt>
                <c:pt idx="4426">
                  <c:v>73.342383107088992</c:v>
                </c:pt>
                <c:pt idx="4427">
                  <c:v>73.342383107088992</c:v>
                </c:pt>
                <c:pt idx="4428">
                  <c:v>73.276018099547514</c:v>
                </c:pt>
                <c:pt idx="4429">
                  <c:v>73.276018099547514</c:v>
                </c:pt>
                <c:pt idx="4430">
                  <c:v>73.266968325791865</c:v>
                </c:pt>
                <c:pt idx="4431">
                  <c:v>73.26093514328808</c:v>
                </c:pt>
                <c:pt idx="4432">
                  <c:v>73.034690799396685</c:v>
                </c:pt>
                <c:pt idx="4433">
                  <c:v>73.034690799396685</c:v>
                </c:pt>
                <c:pt idx="4434">
                  <c:v>73.034690799396685</c:v>
                </c:pt>
                <c:pt idx="4435">
                  <c:v>73.034690799396685</c:v>
                </c:pt>
                <c:pt idx="4436">
                  <c:v>73.034690799396685</c:v>
                </c:pt>
                <c:pt idx="4437">
                  <c:v>73.034690799396685</c:v>
                </c:pt>
                <c:pt idx="4438">
                  <c:v>73.034690799396685</c:v>
                </c:pt>
                <c:pt idx="4439">
                  <c:v>73.034690799396685</c:v>
                </c:pt>
                <c:pt idx="4440">
                  <c:v>73.034690799396685</c:v>
                </c:pt>
                <c:pt idx="4441">
                  <c:v>73.034690799396685</c:v>
                </c:pt>
                <c:pt idx="4442">
                  <c:v>73.034690799396685</c:v>
                </c:pt>
                <c:pt idx="4443">
                  <c:v>73.034690799396685</c:v>
                </c:pt>
                <c:pt idx="4444">
                  <c:v>73.034690799396685</c:v>
                </c:pt>
                <c:pt idx="4445">
                  <c:v>73.034690799396685</c:v>
                </c:pt>
                <c:pt idx="4446">
                  <c:v>73.034690799396685</c:v>
                </c:pt>
                <c:pt idx="4447">
                  <c:v>73.034690799396685</c:v>
                </c:pt>
                <c:pt idx="4448">
                  <c:v>73.034690799396685</c:v>
                </c:pt>
                <c:pt idx="4449">
                  <c:v>73.034690799396685</c:v>
                </c:pt>
                <c:pt idx="4450">
                  <c:v>73.034690799396685</c:v>
                </c:pt>
                <c:pt idx="4451">
                  <c:v>73.034690799396685</c:v>
                </c:pt>
                <c:pt idx="4452">
                  <c:v>73.034690799396685</c:v>
                </c:pt>
                <c:pt idx="4453">
                  <c:v>73.034690799396685</c:v>
                </c:pt>
                <c:pt idx="4454">
                  <c:v>73.034690799396685</c:v>
                </c:pt>
                <c:pt idx="4455">
                  <c:v>73.034690799396685</c:v>
                </c:pt>
                <c:pt idx="4456">
                  <c:v>73.034690799396685</c:v>
                </c:pt>
                <c:pt idx="4457">
                  <c:v>73.034690799396685</c:v>
                </c:pt>
                <c:pt idx="4458">
                  <c:v>73.034690799396685</c:v>
                </c:pt>
                <c:pt idx="4459">
                  <c:v>73.034690799396685</c:v>
                </c:pt>
                <c:pt idx="4460">
                  <c:v>73.034690799396685</c:v>
                </c:pt>
                <c:pt idx="4461">
                  <c:v>73.034690799396685</c:v>
                </c:pt>
                <c:pt idx="4462">
                  <c:v>73.034690799396685</c:v>
                </c:pt>
                <c:pt idx="4463">
                  <c:v>73.034690799396685</c:v>
                </c:pt>
                <c:pt idx="4464">
                  <c:v>73.034690799396685</c:v>
                </c:pt>
                <c:pt idx="4465">
                  <c:v>73.034690799396685</c:v>
                </c:pt>
                <c:pt idx="4466">
                  <c:v>73.034690799396685</c:v>
                </c:pt>
                <c:pt idx="4467">
                  <c:v>73.034690799396685</c:v>
                </c:pt>
                <c:pt idx="4468">
                  <c:v>73.034690799396685</c:v>
                </c:pt>
                <c:pt idx="4469">
                  <c:v>73.034690799396685</c:v>
                </c:pt>
                <c:pt idx="4470">
                  <c:v>73.034690799396685</c:v>
                </c:pt>
                <c:pt idx="4471">
                  <c:v>73.034690799396685</c:v>
                </c:pt>
                <c:pt idx="4472">
                  <c:v>73.034690799396685</c:v>
                </c:pt>
                <c:pt idx="4473">
                  <c:v>73.034690799396685</c:v>
                </c:pt>
                <c:pt idx="4474">
                  <c:v>73.034690799396685</c:v>
                </c:pt>
                <c:pt idx="4475">
                  <c:v>73.034690799396685</c:v>
                </c:pt>
                <c:pt idx="4476">
                  <c:v>73.034690799396685</c:v>
                </c:pt>
                <c:pt idx="4477">
                  <c:v>73.034690799396685</c:v>
                </c:pt>
                <c:pt idx="4478">
                  <c:v>73.034690799396685</c:v>
                </c:pt>
                <c:pt idx="4479">
                  <c:v>73.034690799396685</c:v>
                </c:pt>
                <c:pt idx="4480">
                  <c:v>73.034690799396685</c:v>
                </c:pt>
                <c:pt idx="4481">
                  <c:v>73.034690799396685</c:v>
                </c:pt>
                <c:pt idx="4482">
                  <c:v>73.034690799396685</c:v>
                </c:pt>
                <c:pt idx="4483">
                  <c:v>73.034690799396685</c:v>
                </c:pt>
                <c:pt idx="4484">
                  <c:v>73.034690799396685</c:v>
                </c:pt>
                <c:pt idx="4485">
                  <c:v>73.034690799396685</c:v>
                </c:pt>
                <c:pt idx="4486">
                  <c:v>73.034690799396685</c:v>
                </c:pt>
                <c:pt idx="4487">
                  <c:v>73.034690799396685</c:v>
                </c:pt>
                <c:pt idx="4488">
                  <c:v>73.034690799396685</c:v>
                </c:pt>
                <c:pt idx="4489">
                  <c:v>73.034690799396685</c:v>
                </c:pt>
                <c:pt idx="4490">
                  <c:v>73.034690799396685</c:v>
                </c:pt>
                <c:pt idx="4491">
                  <c:v>73.034690799396685</c:v>
                </c:pt>
                <c:pt idx="4492">
                  <c:v>73.034690799396685</c:v>
                </c:pt>
                <c:pt idx="4493">
                  <c:v>73.034690799396685</c:v>
                </c:pt>
                <c:pt idx="4494">
                  <c:v>73.034690799396685</c:v>
                </c:pt>
                <c:pt idx="4495">
                  <c:v>73.034690799396685</c:v>
                </c:pt>
                <c:pt idx="4496">
                  <c:v>73.034690799396685</c:v>
                </c:pt>
                <c:pt idx="4497">
                  <c:v>73.034690799396685</c:v>
                </c:pt>
                <c:pt idx="4498">
                  <c:v>73.034690799396685</c:v>
                </c:pt>
                <c:pt idx="4499">
                  <c:v>73.034690799396685</c:v>
                </c:pt>
                <c:pt idx="4500">
                  <c:v>73.034690799396685</c:v>
                </c:pt>
                <c:pt idx="4501">
                  <c:v>73.034690799396685</c:v>
                </c:pt>
                <c:pt idx="4502">
                  <c:v>73.034690799396685</c:v>
                </c:pt>
                <c:pt idx="4503">
                  <c:v>73.034690799396685</c:v>
                </c:pt>
                <c:pt idx="4504">
                  <c:v>73.034690799396685</c:v>
                </c:pt>
                <c:pt idx="4505">
                  <c:v>73.034690799396685</c:v>
                </c:pt>
                <c:pt idx="4506">
                  <c:v>72.799396681749613</c:v>
                </c:pt>
                <c:pt idx="4507">
                  <c:v>72.799396681749613</c:v>
                </c:pt>
                <c:pt idx="4508">
                  <c:v>72.799396681749613</c:v>
                </c:pt>
                <c:pt idx="4509">
                  <c:v>72.799396681749613</c:v>
                </c:pt>
                <c:pt idx="4510">
                  <c:v>72.781297134238315</c:v>
                </c:pt>
                <c:pt idx="4511">
                  <c:v>72.781297134238315</c:v>
                </c:pt>
                <c:pt idx="4512">
                  <c:v>72.67571644042232</c:v>
                </c:pt>
                <c:pt idx="4513">
                  <c:v>72.67571644042232</c:v>
                </c:pt>
                <c:pt idx="4514">
                  <c:v>72.67571644042232</c:v>
                </c:pt>
                <c:pt idx="4515">
                  <c:v>72.67571644042232</c:v>
                </c:pt>
                <c:pt idx="4516">
                  <c:v>72.67571644042232</c:v>
                </c:pt>
                <c:pt idx="4517">
                  <c:v>72.67571644042232</c:v>
                </c:pt>
                <c:pt idx="4518">
                  <c:v>72.67571644042232</c:v>
                </c:pt>
                <c:pt idx="4519">
                  <c:v>72.67571644042232</c:v>
                </c:pt>
                <c:pt idx="4520">
                  <c:v>72.67571644042232</c:v>
                </c:pt>
                <c:pt idx="4521">
                  <c:v>72.67571644042232</c:v>
                </c:pt>
                <c:pt idx="4522">
                  <c:v>72.67571644042232</c:v>
                </c:pt>
                <c:pt idx="4523">
                  <c:v>72.67571644042232</c:v>
                </c:pt>
                <c:pt idx="4524">
                  <c:v>72.67571644042232</c:v>
                </c:pt>
                <c:pt idx="4525">
                  <c:v>72.67571644042232</c:v>
                </c:pt>
                <c:pt idx="4526">
                  <c:v>72.67571644042232</c:v>
                </c:pt>
                <c:pt idx="4527">
                  <c:v>72.67571644042232</c:v>
                </c:pt>
                <c:pt idx="4528">
                  <c:v>72.67571644042232</c:v>
                </c:pt>
                <c:pt idx="4529">
                  <c:v>72.67571644042232</c:v>
                </c:pt>
                <c:pt idx="4530">
                  <c:v>72.67571644042232</c:v>
                </c:pt>
                <c:pt idx="4531">
                  <c:v>72.67571644042232</c:v>
                </c:pt>
                <c:pt idx="4532">
                  <c:v>72.67571644042232</c:v>
                </c:pt>
                <c:pt idx="4533">
                  <c:v>72.67571644042232</c:v>
                </c:pt>
                <c:pt idx="4534">
                  <c:v>72.67571644042232</c:v>
                </c:pt>
                <c:pt idx="4535">
                  <c:v>72.67571644042232</c:v>
                </c:pt>
                <c:pt idx="4536">
                  <c:v>72.67571644042232</c:v>
                </c:pt>
                <c:pt idx="4537">
                  <c:v>72.67571644042232</c:v>
                </c:pt>
                <c:pt idx="4538">
                  <c:v>72.67571644042232</c:v>
                </c:pt>
                <c:pt idx="4539">
                  <c:v>72.67571644042232</c:v>
                </c:pt>
                <c:pt idx="4540">
                  <c:v>72.67571644042232</c:v>
                </c:pt>
                <c:pt idx="4541">
                  <c:v>72.67571644042232</c:v>
                </c:pt>
                <c:pt idx="4542">
                  <c:v>72.67571644042232</c:v>
                </c:pt>
                <c:pt idx="4543">
                  <c:v>72.67571644042232</c:v>
                </c:pt>
                <c:pt idx="4544">
                  <c:v>72.67571644042232</c:v>
                </c:pt>
                <c:pt idx="4545">
                  <c:v>72.573152337858218</c:v>
                </c:pt>
                <c:pt idx="4546">
                  <c:v>72.524886877828052</c:v>
                </c:pt>
                <c:pt idx="4547">
                  <c:v>72.524886877828052</c:v>
                </c:pt>
                <c:pt idx="4548">
                  <c:v>72.524886877828052</c:v>
                </c:pt>
                <c:pt idx="4549">
                  <c:v>72.524886877828052</c:v>
                </c:pt>
                <c:pt idx="4550">
                  <c:v>72.524886877828052</c:v>
                </c:pt>
                <c:pt idx="4551">
                  <c:v>72.524886877828052</c:v>
                </c:pt>
                <c:pt idx="4552">
                  <c:v>72.524886877828052</c:v>
                </c:pt>
                <c:pt idx="4553">
                  <c:v>72.524886877828052</c:v>
                </c:pt>
                <c:pt idx="4554">
                  <c:v>72.524886877828052</c:v>
                </c:pt>
                <c:pt idx="4555">
                  <c:v>72.524886877828052</c:v>
                </c:pt>
                <c:pt idx="4556">
                  <c:v>72.524886877828052</c:v>
                </c:pt>
                <c:pt idx="4557">
                  <c:v>72.524886877828052</c:v>
                </c:pt>
                <c:pt idx="4558">
                  <c:v>72.524886877828052</c:v>
                </c:pt>
                <c:pt idx="4559">
                  <c:v>72.524886877828052</c:v>
                </c:pt>
                <c:pt idx="4560">
                  <c:v>72.524886877828052</c:v>
                </c:pt>
                <c:pt idx="4561">
                  <c:v>72.476621417797887</c:v>
                </c:pt>
                <c:pt idx="4562">
                  <c:v>72.455505279034696</c:v>
                </c:pt>
                <c:pt idx="4563">
                  <c:v>72.455505279034696</c:v>
                </c:pt>
                <c:pt idx="4564">
                  <c:v>72.455505279034696</c:v>
                </c:pt>
                <c:pt idx="4565">
                  <c:v>72.455505279034696</c:v>
                </c:pt>
                <c:pt idx="4566">
                  <c:v>72.455505279034696</c:v>
                </c:pt>
                <c:pt idx="4567">
                  <c:v>72.455505279034696</c:v>
                </c:pt>
                <c:pt idx="4568">
                  <c:v>72.434389140271492</c:v>
                </c:pt>
                <c:pt idx="4569">
                  <c:v>72.328808446455511</c:v>
                </c:pt>
                <c:pt idx="4570">
                  <c:v>72.328808446455511</c:v>
                </c:pt>
                <c:pt idx="4571">
                  <c:v>72.328808446455511</c:v>
                </c:pt>
                <c:pt idx="4572">
                  <c:v>72.328808446455511</c:v>
                </c:pt>
                <c:pt idx="4573">
                  <c:v>72.328808446455511</c:v>
                </c:pt>
                <c:pt idx="4574">
                  <c:v>72.328808446455511</c:v>
                </c:pt>
                <c:pt idx="4575">
                  <c:v>72.328808446455511</c:v>
                </c:pt>
                <c:pt idx="4576">
                  <c:v>72.328808446455511</c:v>
                </c:pt>
                <c:pt idx="4577">
                  <c:v>72.328808446455511</c:v>
                </c:pt>
                <c:pt idx="4578">
                  <c:v>72.328808446455511</c:v>
                </c:pt>
                <c:pt idx="4579">
                  <c:v>72.328808446455511</c:v>
                </c:pt>
                <c:pt idx="4580">
                  <c:v>72.328808446455511</c:v>
                </c:pt>
                <c:pt idx="4581">
                  <c:v>72.328808446455511</c:v>
                </c:pt>
                <c:pt idx="4582">
                  <c:v>72.328808446455511</c:v>
                </c:pt>
                <c:pt idx="4583">
                  <c:v>72.328808446455511</c:v>
                </c:pt>
                <c:pt idx="4584">
                  <c:v>72.328808446455511</c:v>
                </c:pt>
                <c:pt idx="4585">
                  <c:v>72.328808446455511</c:v>
                </c:pt>
                <c:pt idx="4586">
                  <c:v>72.328808446455511</c:v>
                </c:pt>
                <c:pt idx="4587">
                  <c:v>72.328808446455511</c:v>
                </c:pt>
                <c:pt idx="4588">
                  <c:v>72.328808446455511</c:v>
                </c:pt>
                <c:pt idx="4589">
                  <c:v>72.328808446455511</c:v>
                </c:pt>
                <c:pt idx="4590">
                  <c:v>72.328808446455511</c:v>
                </c:pt>
                <c:pt idx="4591">
                  <c:v>72.328808446455511</c:v>
                </c:pt>
                <c:pt idx="4592">
                  <c:v>72.328808446455511</c:v>
                </c:pt>
                <c:pt idx="4593">
                  <c:v>72.328808446455511</c:v>
                </c:pt>
                <c:pt idx="4594">
                  <c:v>72.328808446455511</c:v>
                </c:pt>
                <c:pt idx="4595">
                  <c:v>72.328808446455511</c:v>
                </c:pt>
                <c:pt idx="4596">
                  <c:v>72.328808446455511</c:v>
                </c:pt>
                <c:pt idx="4597">
                  <c:v>72.328808446455511</c:v>
                </c:pt>
                <c:pt idx="4598">
                  <c:v>72.328808446455511</c:v>
                </c:pt>
                <c:pt idx="4599">
                  <c:v>72.328808446455511</c:v>
                </c:pt>
                <c:pt idx="4600">
                  <c:v>72.328808446455511</c:v>
                </c:pt>
                <c:pt idx="4601">
                  <c:v>72.328808446455511</c:v>
                </c:pt>
                <c:pt idx="4602">
                  <c:v>72.328808446455511</c:v>
                </c:pt>
                <c:pt idx="4603">
                  <c:v>72.220211161387638</c:v>
                </c:pt>
                <c:pt idx="4604">
                  <c:v>72.220211161387638</c:v>
                </c:pt>
                <c:pt idx="4605">
                  <c:v>72.211161387631975</c:v>
                </c:pt>
                <c:pt idx="4606">
                  <c:v>72.171945701357458</c:v>
                </c:pt>
                <c:pt idx="4607">
                  <c:v>72.171945701357458</c:v>
                </c:pt>
                <c:pt idx="4608">
                  <c:v>72.171945701357458</c:v>
                </c:pt>
                <c:pt idx="4609">
                  <c:v>72.171945701357458</c:v>
                </c:pt>
                <c:pt idx="4610">
                  <c:v>72.171945701357458</c:v>
                </c:pt>
                <c:pt idx="4611">
                  <c:v>72.171945701357458</c:v>
                </c:pt>
                <c:pt idx="4612">
                  <c:v>72.171945701357458</c:v>
                </c:pt>
                <c:pt idx="4613">
                  <c:v>72.171945701357458</c:v>
                </c:pt>
                <c:pt idx="4614">
                  <c:v>72.171945701357458</c:v>
                </c:pt>
                <c:pt idx="4615">
                  <c:v>72.171945701357458</c:v>
                </c:pt>
                <c:pt idx="4616">
                  <c:v>72.171945701357458</c:v>
                </c:pt>
                <c:pt idx="4617">
                  <c:v>72.171945701357458</c:v>
                </c:pt>
                <c:pt idx="4618">
                  <c:v>72.132730015082956</c:v>
                </c:pt>
                <c:pt idx="4619">
                  <c:v>72.126696832579185</c:v>
                </c:pt>
                <c:pt idx="4620">
                  <c:v>72.120663650075414</c:v>
                </c:pt>
                <c:pt idx="4621">
                  <c:v>72.078431372549019</c:v>
                </c:pt>
                <c:pt idx="4622">
                  <c:v>72.078431372549019</c:v>
                </c:pt>
                <c:pt idx="4623">
                  <c:v>72.078431372549019</c:v>
                </c:pt>
                <c:pt idx="4624">
                  <c:v>72.078431372549019</c:v>
                </c:pt>
                <c:pt idx="4625">
                  <c:v>72.078431372549019</c:v>
                </c:pt>
                <c:pt idx="4626">
                  <c:v>72.078431372549019</c:v>
                </c:pt>
                <c:pt idx="4627">
                  <c:v>72.078431372549019</c:v>
                </c:pt>
                <c:pt idx="4628">
                  <c:v>72.078431372549019</c:v>
                </c:pt>
                <c:pt idx="4629">
                  <c:v>72.078431372549019</c:v>
                </c:pt>
                <c:pt idx="4630">
                  <c:v>72.078431372549019</c:v>
                </c:pt>
                <c:pt idx="4631">
                  <c:v>72.078431372549019</c:v>
                </c:pt>
                <c:pt idx="4632">
                  <c:v>72.078431372549019</c:v>
                </c:pt>
                <c:pt idx="4633">
                  <c:v>72.078431372549019</c:v>
                </c:pt>
                <c:pt idx="4634">
                  <c:v>72.033182503770746</c:v>
                </c:pt>
                <c:pt idx="4635">
                  <c:v>72.033182503770746</c:v>
                </c:pt>
                <c:pt idx="4636">
                  <c:v>71.903469079939669</c:v>
                </c:pt>
                <c:pt idx="4637">
                  <c:v>71.903469079939669</c:v>
                </c:pt>
                <c:pt idx="4638">
                  <c:v>71.903469079939669</c:v>
                </c:pt>
                <c:pt idx="4639">
                  <c:v>71.903469079939669</c:v>
                </c:pt>
                <c:pt idx="4640">
                  <c:v>71.903469079939669</c:v>
                </c:pt>
                <c:pt idx="4641">
                  <c:v>71.903469079939669</c:v>
                </c:pt>
                <c:pt idx="4642">
                  <c:v>71.903469079939669</c:v>
                </c:pt>
                <c:pt idx="4643">
                  <c:v>71.903469079939669</c:v>
                </c:pt>
                <c:pt idx="4644">
                  <c:v>71.903469079939669</c:v>
                </c:pt>
                <c:pt idx="4645">
                  <c:v>71.903469079939669</c:v>
                </c:pt>
                <c:pt idx="4646">
                  <c:v>71.903469079939669</c:v>
                </c:pt>
                <c:pt idx="4647">
                  <c:v>71.903469079939669</c:v>
                </c:pt>
                <c:pt idx="4648">
                  <c:v>71.903469079939669</c:v>
                </c:pt>
                <c:pt idx="4649">
                  <c:v>71.903469079939669</c:v>
                </c:pt>
                <c:pt idx="4650">
                  <c:v>71.903469079939669</c:v>
                </c:pt>
                <c:pt idx="4651">
                  <c:v>71.903469079939669</c:v>
                </c:pt>
                <c:pt idx="4652">
                  <c:v>71.903469079939669</c:v>
                </c:pt>
                <c:pt idx="4653">
                  <c:v>71.903469079939669</c:v>
                </c:pt>
                <c:pt idx="4654">
                  <c:v>71.903469079939669</c:v>
                </c:pt>
                <c:pt idx="4655">
                  <c:v>71.903469079939669</c:v>
                </c:pt>
                <c:pt idx="4656">
                  <c:v>71.903469079939669</c:v>
                </c:pt>
                <c:pt idx="4657">
                  <c:v>71.903469079939669</c:v>
                </c:pt>
                <c:pt idx="4658">
                  <c:v>71.903469079939669</c:v>
                </c:pt>
                <c:pt idx="4659">
                  <c:v>71.903469079939669</c:v>
                </c:pt>
                <c:pt idx="4660">
                  <c:v>71.903469079939669</c:v>
                </c:pt>
                <c:pt idx="4661">
                  <c:v>71.903469079939669</c:v>
                </c:pt>
                <c:pt idx="4662">
                  <c:v>71.903469079939669</c:v>
                </c:pt>
                <c:pt idx="4663">
                  <c:v>71.903469079939669</c:v>
                </c:pt>
                <c:pt idx="4664">
                  <c:v>71.903469079939669</c:v>
                </c:pt>
                <c:pt idx="4665">
                  <c:v>71.903469079939669</c:v>
                </c:pt>
                <c:pt idx="4666">
                  <c:v>71.903469079939669</c:v>
                </c:pt>
                <c:pt idx="4667">
                  <c:v>71.903469079939669</c:v>
                </c:pt>
                <c:pt idx="4668">
                  <c:v>71.903469079939669</c:v>
                </c:pt>
                <c:pt idx="4669">
                  <c:v>71.903469079939669</c:v>
                </c:pt>
                <c:pt idx="4670">
                  <c:v>71.903469079939669</c:v>
                </c:pt>
                <c:pt idx="4671">
                  <c:v>71.903469079939669</c:v>
                </c:pt>
                <c:pt idx="4672">
                  <c:v>71.903469079939669</c:v>
                </c:pt>
                <c:pt idx="4673">
                  <c:v>71.903469079939669</c:v>
                </c:pt>
                <c:pt idx="4674">
                  <c:v>71.903469079939669</c:v>
                </c:pt>
                <c:pt idx="4675">
                  <c:v>71.903469079939669</c:v>
                </c:pt>
                <c:pt idx="4676">
                  <c:v>71.903469079939669</c:v>
                </c:pt>
                <c:pt idx="4677">
                  <c:v>71.770739064856713</c:v>
                </c:pt>
                <c:pt idx="4678">
                  <c:v>71.770739064856713</c:v>
                </c:pt>
                <c:pt idx="4679">
                  <c:v>71.770739064856713</c:v>
                </c:pt>
                <c:pt idx="4680">
                  <c:v>71.758672699849171</c:v>
                </c:pt>
                <c:pt idx="4681">
                  <c:v>71.737556561085967</c:v>
                </c:pt>
                <c:pt idx="4682">
                  <c:v>71.737556561085967</c:v>
                </c:pt>
                <c:pt idx="4683">
                  <c:v>71.737556561085967</c:v>
                </c:pt>
                <c:pt idx="4684">
                  <c:v>71.737556561085967</c:v>
                </c:pt>
                <c:pt idx="4685">
                  <c:v>71.737556561085967</c:v>
                </c:pt>
                <c:pt idx="4686">
                  <c:v>71.737556561085967</c:v>
                </c:pt>
                <c:pt idx="4687">
                  <c:v>71.716440422322776</c:v>
                </c:pt>
                <c:pt idx="4688">
                  <c:v>71.707390648567113</c:v>
                </c:pt>
                <c:pt idx="4689">
                  <c:v>71.707390648567113</c:v>
                </c:pt>
                <c:pt idx="4690">
                  <c:v>71.698340874811464</c:v>
                </c:pt>
                <c:pt idx="4691">
                  <c:v>71.680241327300152</c:v>
                </c:pt>
                <c:pt idx="4692">
                  <c:v>71.680241327300152</c:v>
                </c:pt>
                <c:pt idx="4693">
                  <c:v>71.680241327300152</c:v>
                </c:pt>
                <c:pt idx="4694">
                  <c:v>71.680241327300152</c:v>
                </c:pt>
                <c:pt idx="4695">
                  <c:v>71.680241327300152</c:v>
                </c:pt>
                <c:pt idx="4696">
                  <c:v>71.66214177978884</c:v>
                </c:pt>
                <c:pt idx="4697">
                  <c:v>71.644042232277528</c:v>
                </c:pt>
                <c:pt idx="4698">
                  <c:v>71.644042232277528</c:v>
                </c:pt>
                <c:pt idx="4699">
                  <c:v>71.644042232277528</c:v>
                </c:pt>
                <c:pt idx="4700">
                  <c:v>71.644042232277528</c:v>
                </c:pt>
                <c:pt idx="4701">
                  <c:v>71.644042232277528</c:v>
                </c:pt>
                <c:pt idx="4702">
                  <c:v>71.625942684766216</c:v>
                </c:pt>
                <c:pt idx="4703">
                  <c:v>71.57767722473605</c:v>
                </c:pt>
                <c:pt idx="4704">
                  <c:v>71.57767722473605</c:v>
                </c:pt>
                <c:pt idx="4705">
                  <c:v>71.57767722473605</c:v>
                </c:pt>
                <c:pt idx="4706">
                  <c:v>71.57767722473605</c:v>
                </c:pt>
                <c:pt idx="4707">
                  <c:v>71.57767722473605</c:v>
                </c:pt>
                <c:pt idx="4708">
                  <c:v>71.57767722473605</c:v>
                </c:pt>
                <c:pt idx="4709">
                  <c:v>71.57767722473605</c:v>
                </c:pt>
                <c:pt idx="4710">
                  <c:v>71.57767722473605</c:v>
                </c:pt>
                <c:pt idx="4711">
                  <c:v>71.57767722473605</c:v>
                </c:pt>
                <c:pt idx="4712">
                  <c:v>71.57767722473605</c:v>
                </c:pt>
                <c:pt idx="4713">
                  <c:v>71.57767722473605</c:v>
                </c:pt>
                <c:pt idx="4714">
                  <c:v>71.57767722473605</c:v>
                </c:pt>
                <c:pt idx="4715">
                  <c:v>71.57767722473605</c:v>
                </c:pt>
                <c:pt idx="4716">
                  <c:v>71.57767722473605</c:v>
                </c:pt>
                <c:pt idx="4717">
                  <c:v>71.57767722473605</c:v>
                </c:pt>
                <c:pt idx="4718">
                  <c:v>71.517345399698343</c:v>
                </c:pt>
                <c:pt idx="4719">
                  <c:v>71.517345399698343</c:v>
                </c:pt>
                <c:pt idx="4720">
                  <c:v>71.517345399698343</c:v>
                </c:pt>
                <c:pt idx="4721">
                  <c:v>71.517345399698343</c:v>
                </c:pt>
                <c:pt idx="4722">
                  <c:v>71.517345399698343</c:v>
                </c:pt>
                <c:pt idx="4723">
                  <c:v>71.487179487179489</c:v>
                </c:pt>
                <c:pt idx="4724">
                  <c:v>71.487179487179489</c:v>
                </c:pt>
                <c:pt idx="4725">
                  <c:v>71.487179487179489</c:v>
                </c:pt>
                <c:pt idx="4726">
                  <c:v>71.487179487179489</c:v>
                </c:pt>
                <c:pt idx="4727">
                  <c:v>71.487179487179489</c:v>
                </c:pt>
                <c:pt idx="4728">
                  <c:v>71.426847662141782</c:v>
                </c:pt>
                <c:pt idx="4729">
                  <c:v>71.426847662141782</c:v>
                </c:pt>
                <c:pt idx="4730">
                  <c:v>71.426847662141782</c:v>
                </c:pt>
                <c:pt idx="4731">
                  <c:v>71.426847662141782</c:v>
                </c:pt>
                <c:pt idx="4732">
                  <c:v>71.426847662141782</c:v>
                </c:pt>
                <c:pt idx="4733">
                  <c:v>71.426847662141782</c:v>
                </c:pt>
                <c:pt idx="4734">
                  <c:v>71.426847662141782</c:v>
                </c:pt>
                <c:pt idx="4735">
                  <c:v>71.426847662141782</c:v>
                </c:pt>
                <c:pt idx="4736">
                  <c:v>71.426847662141782</c:v>
                </c:pt>
                <c:pt idx="4737">
                  <c:v>71.426847662141782</c:v>
                </c:pt>
                <c:pt idx="4738">
                  <c:v>71.426847662141782</c:v>
                </c:pt>
                <c:pt idx="4739">
                  <c:v>71.426847662141782</c:v>
                </c:pt>
                <c:pt idx="4740">
                  <c:v>71.426847662141782</c:v>
                </c:pt>
                <c:pt idx="4741">
                  <c:v>71.426847662141782</c:v>
                </c:pt>
                <c:pt idx="4742">
                  <c:v>71.426847662141782</c:v>
                </c:pt>
                <c:pt idx="4743">
                  <c:v>71.378582202111616</c:v>
                </c:pt>
                <c:pt idx="4744">
                  <c:v>71.149321266968329</c:v>
                </c:pt>
                <c:pt idx="4745">
                  <c:v>71.149321266968329</c:v>
                </c:pt>
                <c:pt idx="4746">
                  <c:v>71.149321266968329</c:v>
                </c:pt>
                <c:pt idx="4747">
                  <c:v>71.149321266968329</c:v>
                </c:pt>
                <c:pt idx="4748">
                  <c:v>71.149321266968329</c:v>
                </c:pt>
                <c:pt idx="4749">
                  <c:v>71.149321266968329</c:v>
                </c:pt>
                <c:pt idx="4750">
                  <c:v>71.149321266968329</c:v>
                </c:pt>
                <c:pt idx="4751">
                  <c:v>71.149321266968329</c:v>
                </c:pt>
                <c:pt idx="4752">
                  <c:v>71.149321266968329</c:v>
                </c:pt>
                <c:pt idx="4753">
                  <c:v>71.149321266968329</c:v>
                </c:pt>
                <c:pt idx="4754">
                  <c:v>71.149321266968329</c:v>
                </c:pt>
                <c:pt idx="4755">
                  <c:v>71.149321266968329</c:v>
                </c:pt>
                <c:pt idx="4756">
                  <c:v>71.149321266968329</c:v>
                </c:pt>
                <c:pt idx="4757">
                  <c:v>71.149321266968329</c:v>
                </c:pt>
                <c:pt idx="4758">
                  <c:v>71.149321266968329</c:v>
                </c:pt>
                <c:pt idx="4759">
                  <c:v>71.149321266968329</c:v>
                </c:pt>
                <c:pt idx="4760">
                  <c:v>71.149321266968329</c:v>
                </c:pt>
                <c:pt idx="4761">
                  <c:v>71.149321266968329</c:v>
                </c:pt>
                <c:pt idx="4762">
                  <c:v>71.149321266968329</c:v>
                </c:pt>
                <c:pt idx="4763">
                  <c:v>71.149321266968329</c:v>
                </c:pt>
                <c:pt idx="4764">
                  <c:v>71.149321266968329</c:v>
                </c:pt>
                <c:pt idx="4765">
                  <c:v>71.149321266968329</c:v>
                </c:pt>
                <c:pt idx="4766">
                  <c:v>71.149321266968329</c:v>
                </c:pt>
                <c:pt idx="4767">
                  <c:v>71.149321266968329</c:v>
                </c:pt>
                <c:pt idx="4768">
                  <c:v>71.149321266968329</c:v>
                </c:pt>
                <c:pt idx="4769">
                  <c:v>71.149321266968329</c:v>
                </c:pt>
                <c:pt idx="4770">
                  <c:v>71.149321266968329</c:v>
                </c:pt>
                <c:pt idx="4771">
                  <c:v>71.149321266968329</c:v>
                </c:pt>
                <c:pt idx="4772">
                  <c:v>71.149321266968329</c:v>
                </c:pt>
                <c:pt idx="4773">
                  <c:v>71.149321266968329</c:v>
                </c:pt>
                <c:pt idx="4774">
                  <c:v>71.149321266968329</c:v>
                </c:pt>
                <c:pt idx="4775">
                  <c:v>71.149321266968329</c:v>
                </c:pt>
                <c:pt idx="4776">
                  <c:v>71.149321266968329</c:v>
                </c:pt>
                <c:pt idx="4777">
                  <c:v>71.149321266968329</c:v>
                </c:pt>
                <c:pt idx="4778">
                  <c:v>71.149321266968329</c:v>
                </c:pt>
                <c:pt idx="4779">
                  <c:v>71.149321266968329</c:v>
                </c:pt>
                <c:pt idx="4780">
                  <c:v>71.149321266968329</c:v>
                </c:pt>
                <c:pt idx="4781">
                  <c:v>71.149321266968329</c:v>
                </c:pt>
                <c:pt idx="4782">
                  <c:v>71.149321266968329</c:v>
                </c:pt>
                <c:pt idx="4783">
                  <c:v>71.149321266968329</c:v>
                </c:pt>
                <c:pt idx="4784">
                  <c:v>71.149321266968329</c:v>
                </c:pt>
                <c:pt idx="4785">
                  <c:v>71.149321266968329</c:v>
                </c:pt>
                <c:pt idx="4786">
                  <c:v>71.149321266968329</c:v>
                </c:pt>
                <c:pt idx="4787">
                  <c:v>71.149321266968329</c:v>
                </c:pt>
                <c:pt idx="4788">
                  <c:v>71.149321266968329</c:v>
                </c:pt>
                <c:pt idx="4789">
                  <c:v>71.149321266968329</c:v>
                </c:pt>
                <c:pt idx="4790">
                  <c:v>71.149321266968329</c:v>
                </c:pt>
                <c:pt idx="4791">
                  <c:v>71.149321266968329</c:v>
                </c:pt>
                <c:pt idx="4792">
                  <c:v>71.149321266968329</c:v>
                </c:pt>
                <c:pt idx="4793">
                  <c:v>71.149321266968329</c:v>
                </c:pt>
                <c:pt idx="4794">
                  <c:v>71.149321266968329</c:v>
                </c:pt>
                <c:pt idx="4795">
                  <c:v>71.149321266968329</c:v>
                </c:pt>
                <c:pt idx="4796">
                  <c:v>71.149321266968329</c:v>
                </c:pt>
                <c:pt idx="4797">
                  <c:v>71.149321266968329</c:v>
                </c:pt>
                <c:pt idx="4798">
                  <c:v>71.149321266968329</c:v>
                </c:pt>
                <c:pt idx="4799">
                  <c:v>71.149321266968329</c:v>
                </c:pt>
                <c:pt idx="4800">
                  <c:v>71.149321266968329</c:v>
                </c:pt>
                <c:pt idx="4801">
                  <c:v>71.149321266968329</c:v>
                </c:pt>
                <c:pt idx="4802">
                  <c:v>71.149321266968329</c:v>
                </c:pt>
                <c:pt idx="4803">
                  <c:v>71.149321266968329</c:v>
                </c:pt>
                <c:pt idx="4804">
                  <c:v>71.149321266968329</c:v>
                </c:pt>
                <c:pt idx="4805">
                  <c:v>71.149321266968329</c:v>
                </c:pt>
                <c:pt idx="4806">
                  <c:v>71.149321266968329</c:v>
                </c:pt>
                <c:pt idx="4807">
                  <c:v>71.149321266968329</c:v>
                </c:pt>
                <c:pt idx="4808">
                  <c:v>71.149321266968329</c:v>
                </c:pt>
                <c:pt idx="4809">
                  <c:v>71.149321266968329</c:v>
                </c:pt>
                <c:pt idx="4810">
                  <c:v>71.149321266968329</c:v>
                </c:pt>
                <c:pt idx="4811">
                  <c:v>71.149321266968329</c:v>
                </c:pt>
                <c:pt idx="4812">
                  <c:v>71.149321266968329</c:v>
                </c:pt>
                <c:pt idx="4813">
                  <c:v>71.149321266968329</c:v>
                </c:pt>
                <c:pt idx="4814">
                  <c:v>71.149321266968329</c:v>
                </c:pt>
                <c:pt idx="4815">
                  <c:v>71.149321266968329</c:v>
                </c:pt>
                <c:pt idx="4816">
                  <c:v>71.149321266968329</c:v>
                </c:pt>
                <c:pt idx="4817">
                  <c:v>71.149321266968329</c:v>
                </c:pt>
                <c:pt idx="4818">
                  <c:v>71.149321266968329</c:v>
                </c:pt>
                <c:pt idx="4819">
                  <c:v>70.920060331825042</c:v>
                </c:pt>
                <c:pt idx="4820">
                  <c:v>70.911010558069378</c:v>
                </c:pt>
                <c:pt idx="4821">
                  <c:v>70.911010558069378</c:v>
                </c:pt>
                <c:pt idx="4822">
                  <c:v>70.817496229260939</c:v>
                </c:pt>
                <c:pt idx="4823">
                  <c:v>70.817496229260939</c:v>
                </c:pt>
                <c:pt idx="4824">
                  <c:v>70.817496229260939</c:v>
                </c:pt>
                <c:pt idx="4825">
                  <c:v>70.817496229260939</c:v>
                </c:pt>
                <c:pt idx="4826">
                  <c:v>70.817496229260939</c:v>
                </c:pt>
                <c:pt idx="4827">
                  <c:v>70.817496229260939</c:v>
                </c:pt>
                <c:pt idx="4828">
                  <c:v>70.817496229260939</c:v>
                </c:pt>
                <c:pt idx="4829">
                  <c:v>70.817496229260939</c:v>
                </c:pt>
                <c:pt idx="4830">
                  <c:v>70.817496229260939</c:v>
                </c:pt>
                <c:pt idx="4831">
                  <c:v>70.817496229260939</c:v>
                </c:pt>
                <c:pt idx="4832">
                  <c:v>70.817496229260939</c:v>
                </c:pt>
                <c:pt idx="4833">
                  <c:v>70.817496229260939</c:v>
                </c:pt>
                <c:pt idx="4834">
                  <c:v>70.817496229260939</c:v>
                </c:pt>
                <c:pt idx="4835">
                  <c:v>70.817496229260939</c:v>
                </c:pt>
                <c:pt idx="4836">
                  <c:v>70.817496229260939</c:v>
                </c:pt>
                <c:pt idx="4837">
                  <c:v>70.817496229260939</c:v>
                </c:pt>
                <c:pt idx="4838">
                  <c:v>70.817496229260939</c:v>
                </c:pt>
                <c:pt idx="4839">
                  <c:v>70.817496229260939</c:v>
                </c:pt>
                <c:pt idx="4840">
                  <c:v>70.817496229260939</c:v>
                </c:pt>
                <c:pt idx="4841">
                  <c:v>70.817496229260939</c:v>
                </c:pt>
                <c:pt idx="4842">
                  <c:v>70.817496229260939</c:v>
                </c:pt>
                <c:pt idx="4843">
                  <c:v>70.817496229260939</c:v>
                </c:pt>
                <c:pt idx="4844">
                  <c:v>70.817496229260939</c:v>
                </c:pt>
                <c:pt idx="4845">
                  <c:v>70.817496229260939</c:v>
                </c:pt>
                <c:pt idx="4846">
                  <c:v>70.817496229260939</c:v>
                </c:pt>
                <c:pt idx="4847">
                  <c:v>70.817496229260939</c:v>
                </c:pt>
                <c:pt idx="4848">
                  <c:v>70.817496229260939</c:v>
                </c:pt>
                <c:pt idx="4849">
                  <c:v>70.817496229260939</c:v>
                </c:pt>
                <c:pt idx="4850">
                  <c:v>70.817496229260939</c:v>
                </c:pt>
                <c:pt idx="4851">
                  <c:v>70.726998491704379</c:v>
                </c:pt>
                <c:pt idx="4852">
                  <c:v>70.678733031674213</c:v>
                </c:pt>
                <c:pt idx="4853">
                  <c:v>70.678733031674213</c:v>
                </c:pt>
                <c:pt idx="4854">
                  <c:v>70.678733031674213</c:v>
                </c:pt>
                <c:pt idx="4855">
                  <c:v>70.678733031674213</c:v>
                </c:pt>
                <c:pt idx="4856">
                  <c:v>70.678733031674213</c:v>
                </c:pt>
                <c:pt idx="4857">
                  <c:v>70.678733031674213</c:v>
                </c:pt>
                <c:pt idx="4858">
                  <c:v>70.678733031674213</c:v>
                </c:pt>
                <c:pt idx="4859">
                  <c:v>70.678733031674213</c:v>
                </c:pt>
                <c:pt idx="4860">
                  <c:v>70.678733031674213</c:v>
                </c:pt>
                <c:pt idx="4861">
                  <c:v>70.678733031674213</c:v>
                </c:pt>
                <c:pt idx="4862">
                  <c:v>70.678733031674213</c:v>
                </c:pt>
                <c:pt idx="4863">
                  <c:v>70.678733031674213</c:v>
                </c:pt>
                <c:pt idx="4864">
                  <c:v>70.678733031674213</c:v>
                </c:pt>
                <c:pt idx="4865">
                  <c:v>70.678733031674213</c:v>
                </c:pt>
                <c:pt idx="4866">
                  <c:v>70.678733031674213</c:v>
                </c:pt>
                <c:pt idx="4867">
                  <c:v>70.627450980392155</c:v>
                </c:pt>
                <c:pt idx="4868">
                  <c:v>70.627450980392155</c:v>
                </c:pt>
                <c:pt idx="4869">
                  <c:v>70.530920060331823</c:v>
                </c:pt>
                <c:pt idx="4870">
                  <c:v>70.530920060331823</c:v>
                </c:pt>
                <c:pt idx="4871">
                  <c:v>70.530920060331823</c:v>
                </c:pt>
                <c:pt idx="4872">
                  <c:v>70.530920060331823</c:v>
                </c:pt>
                <c:pt idx="4873">
                  <c:v>70.530920060331823</c:v>
                </c:pt>
                <c:pt idx="4874">
                  <c:v>70.530920060331823</c:v>
                </c:pt>
                <c:pt idx="4875">
                  <c:v>70.530920060331823</c:v>
                </c:pt>
                <c:pt idx="4876">
                  <c:v>70.530920060331823</c:v>
                </c:pt>
                <c:pt idx="4877">
                  <c:v>70.530920060331823</c:v>
                </c:pt>
                <c:pt idx="4878">
                  <c:v>70.530920060331823</c:v>
                </c:pt>
                <c:pt idx="4879">
                  <c:v>70.530920060331823</c:v>
                </c:pt>
                <c:pt idx="4880">
                  <c:v>70.530920060331823</c:v>
                </c:pt>
                <c:pt idx="4881">
                  <c:v>70.530920060331823</c:v>
                </c:pt>
                <c:pt idx="4882">
                  <c:v>70.530920060331823</c:v>
                </c:pt>
                <c:pt idx="4883">
                  <c:v>70.530920060331823</c:v>
                </c:pt>
                <c:pt idx="4884">
                  <c:v>70.530920060331823</c:v>
                </c:pt>
                <c:pt idx="4885">
                  <c:v>70.530920060331823</c:v>
                </c:pt>
                <c:pt idx="4886">
                  <c:v>70.530920060331823</c:v>
                </c:pt>
                <c:pt idx="4887">
                  <c:v>70.530920060331823</c:v>
                </c:pt>
                <c:pt idx="4888">
                  <c:v>70.530920060331823</c:v>
                </c:pt>
                <c:pt idx="4889">
                  <c:v>70.530920060331823</c:v>
                </c:pt>
                <c:pt idx="4890">
                  <c:v>70.530920060331823</c:v>
                </c:pt>
                <c:pt idx="4891">
                  <c:v>70.530920060331823</c:v>
                </c:pt>
                <c:pt idx="4892">
                  <c:v>70.530920060331823</c:v>
                </c:pt>
                <c:pt idx="4893">
                  <c:v>70.530920060331823</c:v>
                </c:pt>
                <c:pt idx="4894">
                  <c:v>70.530920060331823</c:v>
                </c:pt>
                <c:pt idx="4895">
                  <c:v>70.530920060331823</c:v>
                </c:pt>
                <c:pt idx="4896">
                  <c:v>70.530920060331823</c:v>
                </c:pt>
                <c:pt idx="4897">
                  <c:v>70.530920060331823</c:v>
                </c:pt>
                <c:pt idx="4898">
                  <c:v>70.530920060331823</c:v>
                </c:pt>
                <c:pt idx="4899">
                  <c:v>70.431372549019613</c:v>
                </c:pt>
                <c:pt idx="4900">
                  <c:v>70.431372549019613</c:v>
                </c:pt>
                <c:pt idx="4901">
                  <c:v>70.431372549019613</c:v>
                </c:pt>
                <c:pt idx="4902">
                  <c:v>70.10558069381598</c:v>
                </c:pt>
                <c:pt idx="4903">
                  <c:v>70.10558069381598</c:v>
                </c:pt>
                <c:pt idx="4904">
                  <c:v>70.10558069381598</c:v>
                </c:pt>
                <c:pt idx="4905">
                  <c:v>70.10558069381598</c:v>
                </c:pt>
                <c:pt idx="4906">
                  <c:v>70.10558069381598</c:v>
                </c:pt>
                <c:pt idx="4907">
                  <c:v>70.10558069381598</c:v>
                </c:pt>
                <c:pt idx="4908">
                  <c:v>70.10558069381598</c:v>
                </c:pt>
                <c:pt idx="4909">
                  <c:v>70.10558069381598</c:v>
                </c:pt>
                <c:pt idx="4910">
                  <c:v>70.10558069381598</c:v>
                </c:pt>
                <c:pt idx="4911">
                  <c:v>70.10558069381598</c:v>
                </c:pt>
                <c:pt idx="4912">
                  <c:v>70.10558069381598</c:v>
                </c:pt>
                <c:pt idx="4913">
                  <c:v>70.10558069381598</c:v>
                </c:pt>
                <c:pt idx="4914">
                  <c:v>70.10558069381598</c:v>
                </c:pt>
                <c:pt idx="4915">
                  <c:v>70.10558069381598</c:v>
                </c:pt>
                <c:pt idx="4916">
                  <c:v>70.10558069381598</c:v>
                </c:pt>
                <c:pt idx="4917">
                  <c:v>70.10558069381598</c:v>
                </c:pt>
                <c:pt idx="4918">
                  <c:v>70.10558069381598</c:v>
                </c:pt>
                <c:pt idx="4919">
                  <c:v>70.10558069381598</c:v>
                </c:pt>
                <c:pt idx="4920">
                  <c:v>70.10558069381598</c:v>
                </c:pt>
                <c:pt idx="4921">
                  <c:v>70.10558069381598</c:v>
                </c:pt>
                <c:pt idx="4922">
                  <c:v>70.10558069381598</c:v>
                </c:pt>
                <c:pt idx="4923">
                  <c:v>70.10558069381598</c:v>
                </c:pt>
                <c:pt idx="4924">
                  <c:v>70.10558069381598</c:v>
                </c:pt>
                <c:pt idx="4925">
                  <c:v>70.10558069381598</c:v>
                </c:pt>
                <c:pt idx="4926">
                  <c:v>70.10558069381598</c:v>
                </c:pt>
                <c:pt idx="4927">
                  <c:v>70.10558069381598</c:v>
                </c:pt>
                <c:pt idx="4928">
                  <c:v>70.10558069381598</c:v>
                </c:pt>
                <c:pt idx="4929">
                  <c:v>70.10558069381598</c:v>
                </c:pt>
                <c:pt idx="4930">
                  <c:v>70.10558069381598</c:v>
                </c:pt>
                <c:pt idx="4931">
                  <c:v>70.10558069381598</c:v>
                </c:pt>
                <c:pt idx="4932">
                  <c:v>70.10558069381598</c:v>
                </c:pt>
                <c:pt idx="4933">
                  <c:v>70.10558069381598</c:v>
                </c:pt>
                <c:pt idx="4934">
                  <c:v>70.10558069381598</c:v>
                </c:pt>
                <c:pt idx="4935">
                  <c:v>70.10558069381598</c:v>
                </c:pt>
                <c:pt idx="4936">
                  <c:v>70.10558069381598</c:v>
                </c:pt>
                <c:pt idx="4937">
                  <c:v>70.10558069381598</c:v>
                </c:pt>
                <c:pt idx="4938">
                  <c:v>70.10558069381598</c:v>
                </c:pt>
                <c:pt idx="4939">
                  <c:v>70.10558069381598</c:v>
                </c:pt>
                <c:pt idx="4940">
                  <c:v>70.10558069381598</c:v>
                </c:pt>
                <c:pt idx="4941">
                  <c:v>70.10558069381598</c:v>
                </c:pt>
                <c:pt idx="4942">
                  <c:v>70.10558069381598</c:v>
                </c:pt>
                <c:pt idx="4943">
                  <c:v>70.10558069381598</c:v>
                </c:pt>
                <c:pt idx="4944">
                  <c:v>70.10558069381598</c:v>
                </c:pt>
                <c:pt idx="4945">
                  <c:v>70.10558069381598</c:v>
                </c:pt>
                <c:pt idx="4946">
                  <c:v>70.10558069381598</c:v>
                </c:pt>
                <c:pt idx="4947">
                  <c:v>70.10558069381598</c:v>
                </c:pt>
                <c:pt idx="4948">
                  <c:v>70.10558069381598</c:v>
                </c:pt>
                <c:pt idx="4949">
                  <c:v>70.10558069381598</c:v>
                </c:pt>
                <c:pt idx="4950">
                  <c:v>70.10558069381598</c:v>
                </c:pt>
                <c:pt idx="4951">
                  <c:v>70.10558069381598</c:v>
                </c:pt>
                <c:pt idx="4952">
                  <c:v>70.10558069381598</c:v>
                </c:pt>
                <c:pt idx="4953">
                  <c:v>70.10558069381598</c:v>
                </c:pt>
                <c:pt idx="4954">
                  <c:v>70.10558069381598</c:v>
                </c:pt>
                <c:pt idx="4955">
                  <c:v>70.10558069381598</c:v>
                </c:pt>
                <c:pt idx="4956">
                  <c:v>70.10558069381598</c:v>
                </c:pt>
                <c:pt idx="4957">
                  <c:v>70.10558069381598</c:v>
                </c:pt>
                <c:pt idx="4958">
                  <c:v>70.10558069381598</c:v>
                </c:pt>
                <c:pt idx="4959">
                  <c:v>70.10558069381598</c:v>
                </c:pt>
                <c:pt idx="4960">
                  <c:v>70.10558069381598</c:v>
                </c:pt>
                <c:pt idx="4961">
                  <c:v>70.10558069381598</c:v>
                </c:pt>
                <c:pt idx="4962">
                  <c:v>70.10558069381598</c:v>
                </c:pt>
                <c:pt idx="4963">
                  <c:v>70.10558069381598</c:v>
                </c:pt>
                <c:pt idx="4964">
                  <c:v>70.10558069381598</c:v>
                </c:pt>
                <c:pt idx="4965">
                  <c:v>70.10558069381598</c:v>
                </c:pt>
                <c:pt idx="4966">
                  <c:v>70.10558069381598</c:v>
                </c:pt>
                <c:pt idx="4967">
                  <c:v>70.10558069381598</c:v>
                </c:pt>
                <c:pt idx="4968">
                  <c:v>70.10558069381598</c:v>
                </c:pt>
                <c:pt idx="4969">
                  <c:v>70.10558069381598</c:v>
                </c:pt>
                <c:pt idx="4970">
                  <c:v>70.10558069381598</c:v>
                </c:pt>
                <c:pt idx="4971">
                  <c:v>70.10558069381598</c:v>
                </c:pt>
                <c:pt idx="4972">
                  <c:v>70.10558069381598</c:v>
                </c:pt>
                <c:pt idx="4973">
                  <c:v>70.10558069381598</c:v>
                </c:pt>
                <c:pt idx="4974">
                  <c:v>70.10558069381598</c:v>
                </c:pt>
                <c:pt idx="4975">
                  <c:v>70.10558069381598</c:v>
                </c:pt>
                <c:pt idx="4976">
                  <c:v>70.10558069381598</c:v>
                </c:pt>
                <c:pt idx="4977">
                  <c:v>70.10558069381598</c:v>
                </c:pt>
                <c:pt idx="4978">
                  <c:v>70.10558069381598</c:v>
                </c:pt>
                <c:pt idx="4979">
                  <c:v>70.10558069381598</c:v>
                </c:pt>
                <c:pt idx="4980">
                  <c:v>70.10558069381598</c:v>
                </c:pt>
                <c:pt idx="4981">
                  <c:v>70.10558069381598</c:v>
                </c:pt>
                <c:pt idx="4982">
                  <c:v>70.10558069381598</c:v>
                </c:pt>
                <c:pt idx="4983">
                  <c:v>70.10558069381598</c:v>
                </c:pt>
                <c:pt idx="4984">
                  <c:v>70.10558069381598</c:v>
                </c:pt>
                <c:pt idx="4985">
                  <c:v>70.10558069381598</c:v>
                </c:pt>
                <c:pt idx="4986">
                  <c:v>70.10558069381598</c:v>
                </c:pt>
                <c:pt idx="4987">
                  <c:v>70.10558069381598</c:v>
                </c:pt>
                <c:pt idx="4988">
                  <c:v>70.10558069381598</c:v>
                </c:pt>
                <c:pt idx="4989">
                  <c:v>70.10558069381598</c:v>
                </c:pt>
                <c:pt idx="4990">
                  <c:v>70.10558069381598</c:v>
                </c:pt>
                <c:pt idx="4991">
                  <c:v>70.10558069381598</c:v>
                </c:pt>
                <c:pt idx="4992">
                  <c:v>70.10558069381598</c:v>
                </c:pt>
                <c:pt idx="4993">
                  <c:v>70.10558069381598</c:v>
                </c:pt>
                <c:pt idx="4994">
                  <c:v>70.10558069381598</c:v>
                </c:pt>
                <c:pt idx="4995">
                  <c:v>70.10558069381598</c:v>
                </c:pt>
                <c:pt idx="4996">
                  <c:v>70.10558069381598</c:v>
                </c:pt>
                <c:pt idx="4997">
                  <c:v>70.10558069381598</c:v>
                </c:pt>
                <c:pt idx="4998">
                  <c:v>70.10558069381598</c:v>
                </c:pt>
                <c:pt idx="4999">
                  <c:v>70.10558069381598</c:v>
                </c:pt>
                <c:pt idx="5000">
                  <c:v>70.10558069381598</c:v>
                </c:pt>
                <c:pt idx="5001">
                  <c:v>70.10558069381598</c:v>
                </c:pt>
                <c:pt idx="5002">
                  <c:v>70.10558069381598</c:v>
                </c:pt>
                <c:pt idx="5003">
                  <c:v>70.10558069381598</c:v>
                </c:pt>
                <c:pt idx="5004">
                  <c:v>70.10558069381598</c:v>
                </c:pt>
                <c:pt idx="5005">
                  <c:v>70.10558069381598</c:v>
                </c:pt>
                <c:pt idx="5006">
                  <c:v>70.10558069381598</c:v>
                </c:pt>
                <c:pt idx="5007">
                  <c:v>69.737556561085981</c:v>
                </c:pt>
                <c:pt idx="5008">
                  <c:v>69.737556561085981</c:v>
                </c:pt>
                <c:pt idx="5009">
                  <c:v>69.737556561085981</c:v>
                </c:pt>
                <c:pt idx="5010">
                  <c:v>69.737556561085981</c:v>
                </c:pt>
                <c:pt idx="5011">
                  <c:v>69.737556561085981</c:v>
                </c:pt>
                <c:pt idx="5012">
                  <c:v>69.737556561085981</c:v>
                </c:pt>
                <c:pt idx="5013">
                  <c:v>69.737556561085981</c:v>
                </c:pt>
                <c:pt idx="5014">
                  <c:v>69.737556561085981</c:v>
                </c:pt>
                <c:pt idx="5015">
                  <c:v>69.737556561085981</c:v>
                </c:pt>
                <c:pt idx="5016">
                  <c:v>69.737556561085981</c:v>
                </c:pt>
                <c:pt idx="5017">
                  <c:v>69.737556561085981</c:v>
                </c:pt>
                <c:pt idx="5018">
                  <c:v>69.737556561085981</c:v>
                </c:pt>
                <c:pt idx="5019">
                  <c:v>69.737556561085981</c:v>
                </c:pt>
                <c:pt idx="5020">
                  <c:v>69.737556561085981</c:v>
                </c:pt>
                <c:pt idx="5021">
                  <c:v>69.737556561085981</c:v>
                </c:pt>
                <c:pt idx="5022">
                  <c:v>69.737556561085981</c:v>
                </c:pt>
                <c:pt idx="5023">
                  <c:v>69.737556561085981</c:v>
                </c:pt>
                <c:pt idx="5024">
                  <c:v>69.68325791855203</c:v>
                </c:pt>
                <c:pt idx="5025">
                  <c:v>69.592760180995469</c:v>
                </c:pt>
                <c:pt idx="5026">
                  <c:v>69.592760180995469</c:v>
                </c:pt>
                <c:pt idx="5027">
                  <c:v>69.592760180995469</c:v>
                </c:pt>
                <c:pt idx="5028">
                  <c:v>69.592760180995469</c:v>
                </c:pt>
                <c:pt idx="5029">
                  <c:v>69.592760180995469</c:v>
                </c:pt>
                <c:pt idx="5030">
                  <c:v>69.592760180995469</c:v>
                </c:pt>
                <c:pt idx="5031">
                  <c:v>69.592760180995469</c:v>
                </c:pt>
                <c:pt idx="5032">
                  <c:v>69.592760180995469</c:v>
                </c:pt>
                <c:pt idx="5033">
                  <c:v>69.592760180995469</c:v>
                </c:pt>
                <c:pt idx="5034">
                  <c:v>69.592760180995469</c:v>
                </c:pt>
                <c:pt idx="5035">
                  <c:v>69.592760180995469</c:v>
                </c:pt>
                <c:pt idx="5036">
                  <c:v>69.592760180995469</c:v>
                </c:pt>
                <c:pt idx="5037">
                  <c:v>69.592760180995469</c:v>
                </c:pt>
                <c:pt idx="5038">
                  <c:v>69.592760180995469</c:v>
                </c:pt>
                <c:pt idx="5039">
                  <c:v>69.592760180995469</c:v>
                </c:pt>
                <c:pt idx="5040">
                  <c:v>69.592760180995469</c:v>
                </c:pt>
                <c:pt idx="5041">
                  <c:v>69.592760180995469</c:v>
                </c:pt>
                <c:pt idx="5042">
                  <c:v>69.592760180995469</c:v>
                </c:pt>
                <c:pt idx="5043">
                  <c:v>69.592760180995469</c:v>
                </c:pt>
                <c:pt idx="5044">
                  <c:v>69.592760180995469</c:v>
                </c:pt>
                <c:pt idx="5045">
                  <c:v>69.592760180995469</c:v>
                </c:pt>
                <c:pt idx="5046">
                  <c:v>69.592760180995469</c:v>
                </c:pt>
                <c:pt idx="5047">
                  <c:v>69.592760180995469</c:v>
                </c:pt>
                <c:pt idx="5048">
                  <c:v>69.592760180995469</c:v>
                </c:pt>
                <c:pt idx="5049">
                  <c:v>69.592760180995469</c:v>
                </c:pt>
                <c:pt idx="5050">
                  <c:v>69.592760180995469</c:v>
                </c:pt>
                <c:pt idx="5051">
                  <c:v>69.592760180995469</c:v>
                </c:pt>
                <c:pt idx="5052">
                  <c:v>69.592760180995469</c:v>
                </c:pt>
                <c:pt idx="5053">
                  <c:v>69.592760180995469</c:v>
                </c:pt>
                <c:pt idx="5054">
                  <c:v>69.366515837104075</c:v>
                </c:pt>
                <c:pt idx="5055">
                  <c:v>69.366515837104075</c:v>
                </c:pt>
                <c:pt idx="5056">
                  <c:v>69.366515837104075</c:v>
                </c:pt>
                <c:pt idx="5057">
                  <c:v>69.366515837104075</c:v>
                </c:pt>
                <c:pt idx="5058">
                  <c:v>69.366515837104075</c:v>
                </c:pt>
                <c:pt idx="5059">
                  <c:v>69.366515837104075</c:v>
                </c:pt>
                <c:pt idx="5060">
                  <c:v>69.366515837104075</c:v>
                </c:pt>
                <c:pt idx="5061">
                  <c:v>69.366515837104075</c:v>
                </c:pt>
                <c:pt idx="5062">
                  <c:v>69.366515837104075</c:v>
                </c:pt>
                <c:pt idx="5063">
                  <c:v>69.366515837104075</c:v>
                </c:pt>
                <c:pt idx="5064">
                  <c:v>69.366515837104075</c:v>
                </c:pt>
                <c:pt idx="5065">
                  <c:v>69.366515837104075</c:v>
                </c:pt>
                <c:pt idx="5066">
                  <c:v>69.366515837104075</c:v>
                </c:pt>
                <c:pt idx="5067">
                  <c:v>69.366515837104075</c:v>
                </c:pt>
                <c:pt idx="5068">
                  <c:v>69.366515837104075</c:v>
                </c:pt>
                <c:pt idx="5069">
                  <c:v>69.366515837104075</c:v>
                </c:pt>
                <c:pt idx="5070">
                  <c:v>69.366515837104075</c:v>
                </c:pt>
                <c:pt idx="5071">
                  <c:v>69.366515837104075</c:v>
                </c:pt>
                <c:pt idx="5072">
                  <c:v>69.366515837104075</c:v>
                </c:pt>
                <c:pt idx="5073">
                  <c:v>69.366515837104075</c:v>
                </c:pt>
                <c:pt idx="5074">
                  <c:v>69.366515837104075</c:v>
                </c:pt>
                <c:pt idx="5075">
                  <c:v>69.366515837104075</c:v>
                </c:pt>
                <c:pt idx="5076">
                  <c:v>69.366515837104075</c:v>
                </c:pt>
                <c:pt idx="5077">
                  <c:v>69.366515837104075</c:v>
                </c:pt>
                <c:pt idx="5078">
                  <c:v>69.366515837104075</c:v>
                </c:pt>
                <c:pt idx="5079">
                  <c:v>69.366515837104075</c:v>
                </c:pt>
                <c:pt idx="5080">
                  <c:v>69.366515837104075</c:v>
                </c:pt>
                <c:pt idx="5081">
                  <c:v>69.366515837104075</c:v>
                </c:pt>
                <c:pt idx="5082">
                  <c:v>69.366515837104075</c:v>
                </c:pt>
                <c:pt idx="5083">
                  <c:v>69.366515837104075</c:v>
                </c:pt>
                <c:pt idx="5084">
                  <c:v>69.366515837104075</c:v>
                </c:pt>
                <c:pt idx="5085">
                  <c:v>69.366515837104075</c:v>
                </c:pt>
                <c:pt idx="5086">
                  <c:v>69.366515837104075</c:v>
                </c:pt>
                <c:pt idx="5087">
                  <c:v>69.366515837104075</c:v>
                </c:pt>
                <c:pt idx="5088">
                  <c:v>69.366515837104075</c:v>
                </c:pt>
                <c:pt idx="5089">
                  <c:v>69.366515837104075</c:v>
                </c:pt>
                <c:pt idx="5090">
                  <c:v>69.366515837104075</c:v>
                </c:pt>
                <c:pt idx="5091">
                  <c:v>69.366515837104075</c:v>
                </c:pt>
                <c:pt idx="5092">
                  <c:v>69.366515837104075</c:v>
                </c:pt>
                <c:pt idx="5093">
                  <c:v>69.366515837104075</c:v>
                </c:pt>
                <c:pt idx="5094">
                  <c:v>69.366515837104075</c:v>
                </c:pt>
                <c:pt idx="5095">
                  <c:v>69.366515837104075</c:v>
                </c:pt>
                <c:pt idx="5096">
                  <c:v>69.366515837104075</c:v>
                </c:pt>
                <c:pt idx="5097">
                  <c:v>69.366515837104075</c:v>
                </c:pt>
                <c:pt idx="5098">
                  <c:v>69.366515837104075</c:v>
                </c:pt>
                <c:pt idx="5099">
                  <c:v>69.366515837104075</c:v>
                </c:pt>
                <c:pt idx="5100">
                  <c:v>69.170437405731519</c:v>
                </c:pt>
                <c:pt idx="5101">
                  <c:v>69.170437405731519</c:v>
                </c:pt>
                <c:pt idx="5102">
                  <c:v>69.170437405731519</c:v>
                </c:pt>
                <c:pt idx="5103">
                  <c:v>69.170437405731519</c:v>
                </c:pt>
                <c:pt idx="5104">
                  <c:v>69.170437405731519</c:v>
                </c:pt>
                <c:pt idx="5105">
                  <c:v>69.170437405731519</c:v>
                </c:pt>
                <c:pt idx="5106">
                  <c:v>69.170437405731519</c:v>
                </c:pt>
                <c:pt idx="5107">
                  <c:v>69.170437405731519</c:v>
                </c:pt>
                <c:pt idx="5108">
                  <c:v>69.170437405731519</c:v>
                </c:pt>
                <c:pt idx="5109">
                  <c:v>69.170437405731519</c:v>
                </c:pt>
                <c:pt idx="5110">
                  <c:v>69.170437405731519</c:v>
                </c:pt>
                <c:pt idx="5111">
                  <c:v>69.170437405731519</c:v>
                </c:pt>
                <c:pt idx="5112">
                  <c:v>69.170437405731519</c:v>
                </c:pt>
                <c:pt idx="5113">
                  <c:v>69.170437405731519</c:v>
                </c:pt>
                <c:pt idx="5114">
                  <c:v>69.170437405731519</c:v>
                </c:pt>
                <c:pt idx="5115">
                  <c:v>69.170437405731519</c:v>
                </c:pt>
                <c:pt idx="5116">
                  <c:v>69.170437405731519</c:v>
                </c:pt>
                <c:pt idx="5117">
                  <c:v>69.170437405731519</c:v>
                </c:pt>
                <c:pt idx="5118">
                  <c:v>69.170437405731519</c:v>
                </c:pt>
                <c:pt idx="5119">
                  <c:v>69.107088989441934</c:v>
                </c:pt>
                <c:pt idx="5120">
                  <c:v>69.107088989441934</c:v>
                </c:pt>
                <c:pt idx="5121">
                  <c:v>69.098039215686285</c:v>
                </c:pt>
                <c:pt idx="5122">
                  <c:v>69.070889894419309</c:v>
                </c:pt>
                <c:pt idx="5123">
                  <c:v>69.070889894419309</c:v>
                </c:pt>
                <c:pt idx="5124">
                  <c:v>69.070889894419309</c:v>
                </c:pt>
                <c:pt idx="5125">
                  <c:v>69.070889894419309</c:v>
                </c:pt>
                <c:pt idx="5126">
                  <c:v>69.070889894419309</c:v>
                </c:pt>
                <c:pt idx="5127">
                  <c:v>69.070889894419309</c:v>
                </c:pt>
                <c:pt idx="5128">
                  <c:v>69.070889894419309</c:v>
                </c:pt>
                <c:pt idx="5129">
                  <c:v>69.070889894419309</c:v>
                </c:pt>
                <c:pt idx="5130">
                  <c:v>69.043740573152334</c:v>
                </c:pt>
                <c:pt idx="5131">
                  <c:v>69.031674208144807</c:v>
                </c:pt>
                <c:pt idx="5132">
                  <c:v>69.031674208144807</c:v>
                </c:pt>
                <c:pt idx="5133">
                  <c:v>69.031674208144807</c:v>
                </c:pt>
                <c:pt idx="5134">
                  <c:v>69.00754147812971</c:v>
                </c:pt>
                <c:pt idx="5135">
                  <c:v>69.00754147812971</c:v>
                </c:pt>
                <c:pt idx="5136">
                  <c:v>69.00754147812971</c:v>
                </c:pt>
                <c:pt idx="5137">
                  <c:v>69.00754147812971</c:v>
                </c:pt>
                <c:pt idx="5138">
                  <c:v>69.00754147812971</c:v>
                </c:pt>
                <c:pt idx="5139">
                  <c:v>68.980392156862749</c:v>
                </c:pt>
                <c:pt idx="5140">
                  <c:v>68.980392156862749</c:v>
                </c:pt>
                <c:pt idx="5141">
                  <c:v>68.980392156862749</c:v>
                </c:pt>
                <c:pt idx="5142">
                  <c:v>68.980392156862749</c:v>
                </c:pt>
                <c:pt idx="5143">
                  <c:v>68.965309200603315</c:v>
                </c:pt>
                <c:pt idx="5144">
                  <c:v>68.959276018099544</c:v>
                </c:pt>
                <c:pt idx="5145">
                  <c:v>68.935143288084461</c:v>
                </c:pt>
                <c:pt idx="5146">
                  <c:v>68.935143288084461</c:v>
                </c:pt>
                <c:pt idx="5147">
                  <c:v>68.935143288084461</c:v>
                </c:pt>
                <c:pt idx="5148">
                  <c:v>68.935143288084461</c:v>
                </c:pt>
                <c:pt idx="5149">
                  <c:v>68.935143288084461</c:v>
                </c:pt>
                <c:pt idx="5150">
                  <c:v>68.935143288084461</c:v>
                </c:pt>
                <c:pt idx="5151">
                  <c:v>68.935143288084461</c:v>
                </c:pt>
                <c:pt idx="5152">
                  <c:v>68.886877828054295</c:v>
                </c:pt>
                <c:pt idx="5153">
                  <c:v>68.886877828054295</c:v>
                </c:pt>
                <c:pt idx="5154">
                  <c:v>68.886877828054295</c:v>
                </c:pt>
                <c:pt idx="5155">
                  <c:v>68.886877828054295</c:v>
                </c:pt>
                <c:pt idx="5156">
                  <c:v>68.886877828054295</c:v>
                </c:pt>
                <c:pt idx="5157">
                  <c:v>68.886877828054295</c:v>
                </c:pt>
                <c:pt idx="5158">
                  <c:v>68.886877828054295</c:v>
                </c:pt>
                <c:pt idx="5159">
                  <c:v>68.886877828054295</c:v>
                </c:pt>
                <c:pt idx="5160">
                  <c:v>68.886877828054295</c:v>
                </c:pt>
                <c:pt idx="5161">
                  <c:v>68.811463046757154</c:v>
                </c:pt>
                <c:pt idx="5162">
                  <c:v>68.811463046757154</c:v>
                </c:pt>
                <c:pt idx="5163">
                  <c:v>68.811463046757154</c:v>
                </c:pt>
                <c:pt idx="5164">
                  <c:v>68.811463046757154</c:v>
                </c:pt>
                <c:pt idx="5165">
                  <c:v>68.811463046757154</c:v>
                </c:pt>
                <c:pt idx="5166">
                  <c:v>68.811463046757154</c:v>
                </c:pt>
                <c:pt idx="5167">
                  <c:v>68.811463046757154</c:v>
                </c:pt>
                <c:pt idx="5168">
                  <c:v>68.811463046757154</c:v>
                </c:pt>
                <c:pt idx="5169">
                  <c:v>68.811463046757154</c:v>
                </c:pt>
                <c:pt idx="5170">
                  <c:v>68.811463046757154</c:v>
                </c:pt>
                <c:pt idx="5171">
                  <c:v>68.811463046757154</c:v>
                </c:pt>
                <c:pt idx="5172">
                  <c:v>68.811463046757154</c:v>
                </c:pt>
                <c:pt idx="5173">
                  <c:v>68.811463046757154</c:v>
                </c:pt>
                <c:pt idx="5174">
                  <c:v>68.811463046757154</c:v>
                </c:pt>
                <c:pt idx="5175">
                  <c:v>68.811463046757154</c:v>
                </c:pt>
                <c:pt idx="5176">
                  <c:v>68.811463046757154</c:v>
                </c:pt>
                <c:pt idx="5177">
                  <c:v>68.751131221719447</c:v>
                </c:pt>
                <c:pt idx="5178">
                  <c:v>68.751131221719447</c:v>
                </c:pt>
                <c:pt idx="5179">
                  <c:v>68.751131221719447</c:v>
                </c:pt>
                <c:pt idx="5180">
                  <c:v>68.751131221719447</c:v>
                </c:pt>
                <c:pt idx="5181">
                  <c:v>68.663650075414779</c:v>
                </c:pt>
                <c:pt idx="5182">
                  <c:v>68.663650075414779</c:v>
                </c:pt>
                <c:pt idx="5183">
                  <c:v>68.663650075414779</c:v>
                </c:pt>
                <c:pt idx="5184">
                  <c:v>68.663650075414779</c:v>
                </c:pt>
                <c:pt idx="5185">
                  <c:v>68.663650075414779</c:v>
                </c:pt>
                <c:pt idx="5186">
                  <c:v>68.663650075414779</c:v>
                </c:pt>
                <c:pt idx="5187">
                  <c:v>68.663650075414779</c:v>
                </c:pt>
                <c:pt idx="5188">
                  <c:v>68.663650075414779</c:v>
                </c:pt>
                <c:pt idx="5189">
                  <c:v>68.663650075414779</c:v>
                </c:pt>
                <c:pt idx="5190">
                  <c:v>68.663650075414779</c:v>
                </c:pt>
                <c:pt idx="5191">
                  <c:v>68.663650075414779</c:v>
                </c:pt>
                <c:pt idx="5192">
                  <c:v>68.663650075414779</c:v>
                </c:pt>
                <c:pt idx="5193">
                  <c:v>68.663650075414779</c:v>
                </c:pt>
                <c:pt idx="5194">
                  <c:v>68.663650075414779</c:v>
                </c:pt>
                <c:pt idx="5195">
                  <c:v>68.663650075414779</c:v>
                </c:pt>
                <c:pt idx="5196">
                  <c:v>68.663650075414779</c:v>
                </c:pt>
                <c:pt idx="5197">
                  <c:v>68.663650075414779</c:v>
                </c:pt>
                <c:pt idx="5198">
                  <c:v>68.663650075414779</c:v>
                </c:pt>
                <c:pt idx="5199">
                  <c:v>68.663650075414779</c:v>
                </c:pt>
                <c:pt idx="5200">
                  <c:v>68.663650075414779</c:v>
                </c:pt>
                <c:pt idx="5201">
                  <c:v>68.663650075414779</c:v>
                </c:pt>
                <c:pt idx="5202">
                  <c:v>68.663650075414779</c:v>
                </c:pt>
                <c:pt idx="5203">
                  <c:v>68.663650075414779</c:v>
                </c:pt>
                <c:pt idx="5204">
                  <c:v>68.663650075414779</c:v>
                </c:pt>
                <c:pt idx="5205">
                  <c:v>68.663650075414779</c:v>
                </c:pt>
                <c:pt idx="5206">
                  <c:v>68.58521870286576</c:v>
                </c:pt>
                <c:pt idx="5207">
                  <c:v>68.54901960784315</c:v>
                </c:pt>
                <c:pt idx="5208">
                  <c:v>68.54901960784315</c:v>
                </c:pt>
                <c:pt idx="5209">
                  <c:v>68.54901960784315</c:v>
                </c:pt>
                <c:pt idx="5210">
                  <c:v>68.54901960784315</c:v>
                </c:pt>
                <c:pt idx="5211">
                  <c:v>68.54901960784315</c:v>
                </c:pt>
                <c:pt idx="5212">
                  <c:v>68.54901960784315</c:v>
                </c:pt>
                <c:pt idx="5213">
                  <c:v>68.54901960784315</c:v>
                </c:pt>
                <c:pt idx="5214">
                  <c:v>68.54901960784315</c:v>
                </c:pt>
                <c:pt idx="5215">
                  <c:v>68.54901960784315</c:v>
                </c:pt>
                <c:pt idx="5216">
                  <c:v>68.54901960784315</c:v>
                </c:pt>
                <c:pt idx="5217">
                  <c:v>68.54901960784315</c:v>
                </c:pt>
                <c:pt idx="5218">
                  <c:v>68.361990950226243</c:v>
                </c:pt>
                <c:pt idx="5219">
                  <c:v>68.361990950226243</c:v>
                </c:pt>
                <c:pt idx="5220">
                  <c:v>68.361990950226243</c:v>
                </c:pt>
                <c:pt idx="5221">
                  <c:v>68.361990950226243</c:v>
                </c:pt>
                <c:pt idx="5222">
                  <c:v>68.361990950226243</c:v>
                </c:pt>
                <c:pt idx="5223">
                  <c:v>68.361990950226243</c:v>
                </c:pt>
                <c:pt idx="5224">
                  <c:v>68.361990950226243</c:v>
                </c:pt>
                <c:pt idx="5225">
                  <c:v>68.361990950226243</c:v>
                </c:pt>
                <c:pt idx="5226">
                  <c:v>68.361990950226243</c:v>
                </c:pt>
                <c:pt idx="5227">
                  <c:v>68.361990950226243</c:v>
                </c:pt>
                <c:pt idx="5228">
                  <c:v>68.361990950226243</c:v>
                </c:pt>
                <c:pt idx="5229">
                  <c:v>68.361990950226243</c:v>
                </c:pt>
                <c:pt idx="5230">
                  <c:v>68.361990950226243</c:v>
                </c:pt>
                <c:pt idx="5231">
                  <c:v>68.361990950226243</c:v>
                </c:pt>
                <c:pt idx="5232">
                  <c:v>68.361990950226243</c:v>
                </c:pt>
                <c:pt idx="5233">
                  <c:v>68.361990950226243</c:v>
                </c:pt>
                <c:pt idx="5234">
                  <c:v>68.361990950226243</c:v>
                </c:pt>
                <c:pt idx="5235">
                  <c:v>68.361990950226243</c:v>
                </c:pt>
                <c:pt idx="5236">
                  <c:v>68.361990950226243</c:v>
                </c:pt>
                <c:pt idx="5237">
                  <c:v>68.361990950226243</c:v>
                </c:pt>
                <c:pt idx="5238">
                  <c:v>68.361990950226243</c:v>
                </c:pt>
                <c:pt idx="5239">
                  <c:v>68.361990950226243</c:v>
                </c:pt>
                <c:pt idx="5240">
                  <c:v>68.361990950226243</c:v>
                </c:pt>
                <c:pt idx="5241">
                  <c:v>68.361990950226243</c:v>
                </c:pt>
                <c:pt idx="5242">
                  <c:v>68.361990950226243</c:v>
                </c:pt>
                <c:pt idx="5243">
                  <c:v>68.361990950226243</c:v>
                </c:pt>
                <c:pt idx="5244">
                  <c:v>68.361990950226243</c:v>
                </c:pt>
                <c:pt idx="5245">
                  <c:v>68.361990950226243</c:v>
                </c:pt>
                <c:pt idx="5246">
                  <c:v>68.361990950226243</c:v>
                </c:pt>
                <c:pt idx="5247">
                  <c:v>68.361990950226243</c:v>
                </c:pt>
                <c:pt idx="5248">
                  <c:v>68.361990950226243</c:v>
                </c:pt>
                <c:pt idx="5249">
                  <c:v>68.361990950226243</c:v>
                </c:pt>
                <c:pt idx="5250">
                  <c:v>68.361990950226243</c:v>
                </c:pt>
                <c:pt idx="5251">
                  <c:v>68.361990950226243</c:v>
                </c:pt>
                <c:pt idx="5252">
                  <c:v>68.361990950226243</c:v>
                </c:pt>
                <c:pt idx="5253">
                  <c:v>68.361990950226243</c:v>
                </c:pt>
                <c:pt idx="5254">
                  <c:v>68.361990950226243</c:v>
                </c:pt>
                <c:pt idx="5255">
                  <c:v>68.361990950226243</c:v>
                </c:pt>
                <c:pt idx="5256">
                  <c:v>68.361990950226243</c:v>
                </c:pt>
                <c:pt idx="5257">
                  <c:v>68.361990950226243</c:v>
                </c:pt>
                <c:pt idx="5258">
                  <c:v>68.361990950226243</c:v>
                </c:pt>
                <c:pt idx="5259">
                  <c:v>68.361990950226243</c:v>
                </c:pt>
                <c:pt idx="5260">
                  <c:v>68.361990950226243</c:v>
                </c:pt>
                <c:pt idx="5261">
                  <c:v>68.361990950226243</c:v>
                </c:pt>
                <c:pt idx="5262">
                  <c:v>68.361990950226243</c:v>
                </c:pt>
                <c:pt idx="5263">
                  <c:v>68.361990950226243</c:v>
                </c:pt>
                <c:pt idx="5264">
                  <c:v>68.361990950226243</c:v>
                </c:pt>
                <c:pt idx="5265">
                  <c:v>68.361990950226243</c:v>
                </c:pt>
                <c:pt idx="5266">
                  <c:v>68.361990950226243</c:v>
                </c:pt>
                <c:pt idx="5267">
                  <c:v>68.361990950226243</c:v>
                </c:pt>
                <c:pt idx="5268">
                  <c:v>68.361990950226243</c:v>
                </c:pt>
                <c:pt idx="5269">
                  <c:v>68.205128205128204</c:v>
                </c:pt>
                <c:pt idx="5270">
                  <c:v>68.199095022624434</c:v>
                </c:pt>
                <c:pt idx="5271">
                  <c:v>68.126696832579185</c:v>
                </c:pt>
                <c:pt idx="5272">
                  <c:v>68.126696832579185</c:v>
                </c:pt>
                <c:pt idx="5273">
                  <c:v>68.126696832579185</c:v>
                </c:pt>
                <c:pt idx="5274">
                  <c:v>68.126696832579185</c:v>
                </c:pt>
                <c:pt idx="5275">
                  <c:v>68.126696832579185</c:v>
                </c:pt>
                <c:pt idx="5276">
                  <c:v>68.126696832579185</c:v>
                </c:pt>
                <c:pt idx="5277">
                  <c:v>68.126696832579185</c:v>
                </c:pt>
                <c:pt idx="5278">
                  <c:v>68.126696832579185</c:v>
                </c:pt>
                <c:pt idx="5279">
                  <c:v>68.126696832579185</c:v>
                </c:pt>
                <c:pt idx="5280">
                  <c:v>68.126696832579185</c:v>
                </c:pt>
                <c:pt idx="5281">
                  <c:v>68.126696832579185</c:v>
                </c:pt>
                <c:pt idx="5282">
                  <c:v>68.126696832579185</c:v>
                </c:pt>
                <c:pt idx="5283">
                  <c:v>68.126696832579185</c:v>
                </c:pt>
                <c:pt idx="5284">
                  <c:v>68.126696832579185</c:v>
                </c:pt>
                <c:pt idx="5285">
                  <c:v>68.126696832579185</c:v>
                </c:pt>
                <c:pt idx="5286">
                  <c:v>68.126696832579185</c:v>
                </c:pt>
                <c:pt idx="5287">
                  <c:v>68.126696832579185</c:v>
                </c:pt>
                <c:pt idx="5288">
                  <c:v>68.126696832579185</c:v>
                </c:pt>
                <c:pt idx="5289">
                  <c:v>68.126696832579185</c:v>
                </c:pt>
                <c:pt idx="5290">
                  <c:v>68.126696832579185</c:v>
                </c:pt>
                <c:pt idx="5291">
                  <c:v>68.126696832579185</c:v>
                </c:pt>
                <c:pt idx="5292">
                  <c:v>68.126696832579185</c:v>
                </c:pt>
                <c:pt idx="5293">
                  <c:v>68.126696832579185</c:v>
                </c:pt>
                <c:pt idx="5294">
                  <c:v>68.051282051282044</c:v>
                </c:pt>
                <c:pt idx="5295">
                  <c:v>68.051282051282044</c:v>
                </c:pt>
                <c:pt idx="5296">
                  <c:v>68.027149321266961</c:v>
                </c:pt>
                <c:pt idx="5297">
                  <c:v>68.027149321266961</c:v>
                </c:pt>
                <c:pt idx="5298">
                  <c:v>68.027149321266961</c:v>
                </c:pt>
                <c:pt idx="5299">
                  <c:v>68.027149321266961</c:v>
                </c:pt>
                <c:pt idx="5300">
                  <c:v>68.027149321266961</c:v>
                </c:pt>
                <c:pt idx="5301">
                  <c:v>68.027149321266961</c:v>
                </c:pt>
                <c:pt idx="5302">
                  <c:v>68.006033182503771</c:v>
                </c:pt>
                <c:pt idx="5303">
                  <c:v>68</c:v>
                </c:pt>
                <c:pt idx="5304">
                  <c:v>67.993966817496229</c:v>
                </c:pt>
                <c:pt idx="5305">
                  <c:v>67.972850678733039</c:v>
                </c:pt>
                <c:pt idx="5306">
                  <c:v>67.972850678733039</c:v>
                </c:pt>
                <c:pt idx="5307">
                  <c:v>67.972850678733039</c:v>
                </c:pt>
                <c:pt idx="5308">
                  <c:v>67.972850678733039</c:v>
                </c:pt>
                <c:pt idx="5309">
                  <c:v>67.972850678733039</c:v>
                </c:pt>
                <c:pt idx="5310">
                  <c:v>67.972850678733039</c:v>
                </c:pt>
                <c:pt idx="5311">
                  <c:v>67.951734539969834</c:v>
                </c:pt>
                <c:pt idx="5312">
                  <c:v>67.942684766214185</c:v>
                </c:pt>
                <c:pt idx="5313">
                  <c:v>67.942684766214185</c:v>
                </c:pt>
                <c:pt idx="5314">
                  <c:v>67.927601809954751</c:v>
                </c:pt>
                <c:pt idx="5315">
                  <c:v>67.927601809954751</c:v>
                </c:pt>
                <c:pt idx="5316">
                  <c:v>67.927601809954751</c:v>
                </c:pt>
                <c:pt idx="5317">
                  <c:v>67.91553544494721</c:v>
                </c:pt>
                <c:pt idx="5318">
                  <c:v>67.870286576168922</c:v>
                </c:pt>
                <c:pt idx="5319">
                  <c:v>67.870286576168922</c:v>
                </c:pt>
                <c:pt idx="5320">
                  <c:v>67.870286576168922</c:v>
                </c:pt>
                <c:pt idx="5321">
                  <c:v>67.870286576168922</c:v>
                </c:pt>
                <c:pt idx="5322">
                  <c:v>67.870286576168922</c:v>
                </c:pt>
                <c:pt idx="5323">
                  <c:v>67.870286576168922</c:v>
                </c:pt>
                <c:pt idx="5324">
                  <c:v>67.870286576168922</c:v>
                </c:pt>
                <c:pt idx="5325">
                  <c:v>67.870286576168922</c:v>
                </c:pt>
                <c:pt idx="5326">
                  <c:v>67.870286576168922</c:v>
                </c:pt>
                <c:pt idx="5327">
                  <c:v>67.870286576168922</c:v>
                </c:pt>
                <c:pt idx="5328">
                  <c:v>67.870286576168922</c:v>
                </c:pt>
                <c:pt idx="5329">
                  <c:v>67.870286576168922</c:v>
                </c:pt>
                <c:pt idx="5330">
                  <c:v>67.870286576168922</c:v>
                </c:pt>
                <c:pt idx="5331">
                  <c:v>67.870286576168922</c:v>
                </c:pt>
                <c:pt idx="5332">
                  <c:v>67.819004524886878</c:v>
                </c:pt>
                <c:pt idx="5333">
                  <c:v>67.819004524886878</c:v>
                </c:pt>
                <c:pt idx="5334">
                  <c:v>67.819004524886878</c:v>
                </c:pt>
                <c:pt idx="5335">
                  <c:v>67.779788838612362</c:v>
                </c:pt>
                <c:pt idx="5336">
                  <c:v>67.779788838612362</c:v>
                </c:pt>
                <c:pt idx="5337">
                  <c:v>67.779788838612362</c:v>
                </c:pt>
                <c:pt idx="5338">
                  <c:v>67.779788838612362</c:v>
                </c:pt>
                <c:pt idx="5339">
                  <c:v>67.779788838612362</c:v>
                </c:pt>
                <c:pt idx="5340">
                  <c:v>67.779788838612362</c:v>
                </c:pt>
                <c:pt idx="5341">
                  <c:v>67.779788838612362</c:v>
                </c:pt>
                <c:pt idx="5342">
                  <c:v>67.779788838612362</c:v>
                </c:pt>
                <c:pt idx="5343">
                  <c:v>67.779788838612362</c:v>
                </c:pt>
                <c:pt idx="5344">
                  <c:v>67.779788838612362</c:v>
                </c:pt>
                <c:pt idx="5345">
                  <c:v>67.680241327300152</c:v>
                </c:pt>
                <c:pt idx="5346">
                  <c:v>67.680241327300152</c:v>
                </c:pt>
                <c:pt idx="5347">
                  <c:v>67.680241327300152</c:v>
                </c:pt>
                <c:pt idx="5348">
                  <c:v>67.680241327300152</c:v>
                </c:pt>
                <c:pt idx="5349">
                  <c:v>67.680241327300152</c:v>
                </c:pt>
                <c:pt idx="5350">
                  <c:v>67.680241327300152</c:v>
                </c:pt>
                <c:pt idx="5351">
                  <c:v>67.680241327300152</c:v>
                </c:pt>
                <c:pt idx="5352">
                  <c:v>67.680241327300152</c:v>
                </c:pt>
                <c:pt idx="5353">
                  <c:v>67.680241327300152</c:v>
                </c:pt>
                <c:pt idx="5354">
                  <c:v>67.680241327300152</c:v>
                </c:pt>
                <c:pt idx="5355">
                  <c:v>67.680241327300152</c:v>
                </c:pt>
                <c:pt idx="5356">
                  <c:v>67.680241327300152</c:v>
                </c:pt>
                <c:pt idx="5357">
                  <c:v>67.680241327300152</c:v>
                </c:pt>
                <c:pt idx="5358">
                  <c:v>67.680241327300152</c:v>
                </c:pt>
                <c:pt idx="5359">
                  <c:v>67.680241327300152</c:v>
                </c:pt>
                <c:pt idx="5360">
                  <c:v>67.680241327300152</c:v>
                </c:pt>
                <c:pt idx="5361">
                  <c:v>67.680241327300152</c:v>
                </c:pt>
                <c:pt idx="5362">
                  <c:v>67.680241327300152</c:v>
                </c:pt>
                <c:pt idx="5363">
                  <c:v>67.680241327300152</c:v>
                </c:pt>
                <c:pt idx="5364">
                  <c:v>67.680241327300152</c:v>
                </c:pt>
                <c:pt idx="5365">
                  <c:v>67.680241327300152</c:v>
                </c:pt>
                <c:pt idx="5366">
                  <c:v>67.680241327300152</c:v>
                </c:pt>
                <c:pt idx="5367">
                  <c:v>67.680241327300152</c:v>
                </c:pt>
                <c:pt idx="5368">
                  <c:v>67.604826546003011</c:v>
                </c:pt>
                <c:pt idx="5369">
                  <c:v>67.604826546003011</c:v>
                </c:pt>
                <c:pt idx="5370">
                  <c:v>67.595776772247362</c:v>
                </c:pt>
                <c:pt idx="5371">
                  <c:v>67.490196078431381</c:v>
                </c:pt>
                <c:pt idx="5372">
                  <c:v>67.490196078431381</c:v>
                </c:pt>
                <c:pt idx="5373">
                  <c:v>67.490196078431381</c:v>
                </c:pt>
                <c:pt idx="5374">
                  <c:v>67.490196078431381</c:v>
                </c:pt>
                <c:pt idx="5375">
                  <c:v>67.490196078431381</c:v>
                </c:pt>
                <c:pt idx="5376">
                  <c:v>67.490196078431381</c:v>
                </c:pt>
                <c:pt idx="5377">
                  <c:v>67.490196078431381</c:v>
                </c:pt>
                <c:pt idx="5378">
                  <c:v>67.490196078431381</c:v>
                </c:pt>
                <c:pt idx="5379">
                  <c:v>67.490196078431381</c:v>
                </c:pt>
                <c:pt idx="5380">
                  <c:v>67.490196078431381</c:v>
                </c:pt>
                <c:pt idx="5381">
                  <c:v>67.490196078431381</c:v>
                </c:pt>
                <c:pt idx="5382">
                  <c:v>67.490196078431381</c:v>
                </c:pt>
                <c:pt idx="5383">
                  <c:v>67.490196078431381</c:v>
                </c:pt>
                <c:pt idx="5384">
                  <c:v>67.490196078431381</c:v>
                </c:pt>
                <c:pt idx="5385">
                  <c:v>67.490196078431381</c:v>
                </c:pt>
                <c:pt idx="5386">
                  <c:v>67.490196078431381</c:v>
                </c:pt>
                <c:pt idx="5387">
                  <c:v>67.490196078431381</c:v>
                </c:pt>
                <c:pt idx="5388">
                  <c:v>67.490196078431381</c:v>
                </c:pt>
                <c:pt idx="5389">
                  <c:v>67.490196078431381</c:v>
                </c:pt>
                <c:pt idx="5390">
                  <c:v>67.490196078431381</c:v>
                </c:pt>
                <c:pt idx="5391">
                  <c:v>67.490196078431381</c:v>
                </c:pt>
                <c:pt idx="5392">
                  <c:v>67.490196078431381</c:v>
                </c:pt>
                <c:pt idx="5393">
                  <c:v>67.490196078431381</c:v>
                </c:pt>
                <c:pt idx="5394">
                  <c:v>67.490196078431381</c:v>
                </c:pt>
                <c:pt idx="5395">
                  <c:v>67.490196078431381</c:v>
                </c:pt>
                <c:pt idx="5396">
                  <c:v>67.490196078431381</c:v>
                </c:pt>
                <c:pt idx="5397">
                  <c:v>67.490196078431381</c:v>
                </c:pt>
                <c:pt idx="5398">
                  <c:v>67.490196078431381</c:v>
                </c:pt>
                <c:pt idx="5399">
                  <c:v>67.490196078431381</c:v>
                </c:pt>
                <c:pt idx="5400">
                  <c:v>67.490196078431381</c:v>
                </c:pt>
                <c:pt idx="5401">
                  <c:v>67.490196078431381</c:v>
                </c:pt>
                <c:pt idx="5402">
                  <c:v>67.490196078431381</c:v>
                </c:pt>
                <c:pt idx="5403">
                  <c:v>67.490196078431381</c:v>
                </c:pt>
                <c:pt idx="5404">
                  <c:v>67.490196078431381</c:v>
                </c:pt>
                <c:pt idx="5405">
                  <c:v>67.384615384615387</c:v>
                </c:pt>
                <c:pt idx="5406">
                  <c:v>67.336349924585221</c:v>
                </c:pt>
                <c:pt idx="5407">
                  <c:v>67.336349924585221</c:v>
                </c:pt>
                <c:pt idx="5408">
                  <c:v>67.336349924585221</c:v>
                </c:pt>
                <c:pt idx="5409">
                  <c:v>67.336349924585221</c:v>
                </c:pt>
                <c:pt idx="5410">
                  <c:v>67.336349924585221</c:v>
                </c:pt>
                <c:pt idx="5411">
                  <c:v>67.336349924585221</c:v>
                </c:pt>
                <c:pt idx="5412">
                  <c:v>67.336349924585221</c:v>
                </c:pt>
                <c:pt idx="5413">
                  <c:v>67.336349924585221</c:v>
                </c:pt>
                <c:pt idx="5414">
                  <c:v>67.336349924585221</c:v>
                </c:pt>
                <c:pt idx="5415">
                  <c:v>67.336349924585221</c:v>
                </c:pt>
                <c:pt idx="5416">
                  <c:v>67.336349924585221</c:v>
                </c:pt>
                <c:pt idx="5417">
                  <c:v>67.336349924585221</c:v>
                </c:pt>
                <c:pt idx="5418">
                  <c:v>67.336349924585221</c:v>
                </c:pt>
                <c:pt idx="5419">
                  <c:v>67.336349924585221</c:v>
                </c:pt>
                <c:pt idx="5420">
                  <c:v>67.336349924585221</c:v>
                </c:pt>
                <c:pt idx="5421">
                  <c:v>67.282051282051285</c:v>
                </c:pt>
                <c:pt idx="5422">
                  <c:v>67.282051282051285</c:v>
                </c:pt>
                <c:pt idx="5423">
                  <c:v>67.282051282051285</c:v>
                </c:pt>
                <c:pt idx="5424">
                  <c:v>67.233785822021119</c:v>
                </c:pt>
                <c:pt idx="5425">
                  <c:v>67.233785822021119</c:v>
                </c:pt>
                <c:pt idx="5426">
                  <c:v>67.233785822021119</c:v>
                </c:pt>
                <c:pt idx="5427">
                  <c:v>67.233785822021119</c:v>
                </c:pt>
                <c:pt idx="5428">
                  <c:v>67.233785822021119</c:v>
                </c:pt>
                <c:pt idx="5429">
                  <c:v>67.233785822021119</c:v>
                </c:pt>
                <c:pt idx="5430">
                  <c:v>67.233785822021119</c:v>
                </c:pt>
                <c:pt idx="5431">
                  <c:v>67.233785822021119</c:v>
                </c:pt>
                <c:pt idx="5432">
                  <c:v>67.233785822021119</c:v>
                </c:pt>
                <c:pt idx="5433">
                  <c:v>67.233785822021119</c:v>
                </c:pt>
                <c:pt idx="5434">
                  <c:v>67.233785822021119</c:v>
                </c:pt>
                <c:pt idx="5435">
                  <c:v>67.233785822021119</c:v>
                </c:pt>
                <c:pt idx="5436">
                  <c:v>67.233785822021119</c:v>
                </c:pt>
                <c:pt idx="5437">
                  <c:v>67.182503770739061</c:v>
                </c:pt>
                <c:pt idx="5438">
                  <c:v>67.182503770739061</c:v>
                </c:pt>
                <c:pt idx="5439">
                  <c:v>67.182503770739061</c:v>
                </c:pt>
                <c:pt idx="5440">
                  <c:v>67.182503770739061</c:v>
                </c:pt>
                <c:pt idx="5441">
                  <c:v>67.164404223227749</c:v>
                </c:pt>
                <c:pt idx="5442">
                  <c:v>67.164404223227749</c:v>
                </c:pt>
                <c:pt idx="5443">
                  <c:v>67.1553544494721</c:v>
                </c:pt>
                <c:pt idx="5444">
                  <c:v>67.140271493212666</c:v>
                </c:pt>
                <c:pt idx="5445">
                  <c:v>67.140271493212666</c:v>
                </c:pt>
                <c:pt idx="5446">
                  <c:v>67.140271493212666</c:v>
                </c:pt>
                <c:pt idx="5447">
                  <c:v>67.140271493212666</c:v>
                </c:pt>
                <c:pt idx="5448">
                  <c:v>67.122171945701353</c:v>
                </c:pt>
                <c:pt idx="5449">
                  <c:v>67.122171945701353</c:v>
                </c:pt>
                <c:pt idx="5450">
                  <c:v>67.110105580693812</c:v>
                </c:pt>
                <c:pt idx="5451">
                  <c:v>67.110105580693812</c:v>
                </c:pt>
                <c:pt idx="5452">
                  <c:v>67.101055806938163</c:v>
                </c:pt>
                <c:pt idx="5453">
                  <c:v>67.0920060331825</c:v>
                </c:pt>
                <c:pt idx="5454">
                  <c:v>67.0920060331825</c:v>
                </c:pt>
                <c:pt idx="5455">
                  <c:v>67.073906485671188</c:v>
                </c:pt>
                <c:pt idx="5456">
                  <c:v>67.073906485671188</c:v>
                </c:pt>
                <c:pt idx="5457">
                  <c:v>67.073906485671188</c:v>
                </c:pt>
                <c:pt idx="5458">
                  <c:v>67.073906485671188</c:v>
                </c:pt>
                <c:pt idx="5459">
                  <c:v>67.058823529411754</c:v>
                </c:pt>
                <c:pt idx="5460">
                  <c:v>66.986425339366519</c:v>
                </c:pt>
                <c:pt idx="5461">
                  <c:v>66.986425339366519</c:v>
                </c:pt>
                <c:pt idx="5462">
                  <c:v>66.986425339366519</c:v>
                </c:pt>
                <c:pt idx="5463">
                  <c:v>66.986425339366519</c:v>
                </c:pt>
                <c:pt idx="5464">
                  <c:v>66.986425339366519</c:v>
                </c:pt>
                <c:pt idx="5465">
                  <c:v>66.986425339366519</c:v>
                </c:pt>
                <c:pt idx="5466">
                  <c:v>66.986425339366519</c:v>
                </c:pt>
                <c:pt idx="5467">
                  <c:v>66.986425339366519</c:v>
                </c:pt>
                <c:pt idx="5468">
                  <c:v>66.986425339366519</c:v>
                </c:pt>
                <c:pt idx="5469">
                  <c:v>66.986425339366519</c:v>
                </c:pt>
                <c:pt idx="5470">
                  <c:v>66.986425339366519</c:v>
                </c:pt>
                <c:pt idx="5471">
                  <c:v>66.986425339366519</c:v>
                </c:pt>
                <c:pt idx="5472">
                  <c:v>66.986425339366519</c:v>
                </c:pt>
                <c:pt idx="5473">
                  <c:v>66.986425339366519</c:v>
                </c:pt>
                <c:pt idx="5474">
                  <c:v>66.986425339366519</c:v>
                </c:pt>
                <c:pt idx="5475">
                  <c:v>66.986425339366519</c:v>
                </c:pt>
                <c:pt idx="5476">
                  <c:v>66.986425339366519</c:v>
                </c:pt>
                <c:pt idx="5477">
                  <c:v>66.986425339366519</c:v>
                </c:pt>
                <c:pt idx="5478">
                  <c:v>66.986425339366519</c:v>
                </c:pt>
                <c:pt idx="5479">
                  <c:v>66.986425339366519</c:v>
                </c:pt>
                <c:pt idx="5480">
                  <c:v>66.986425339366519</c:v>
                </c:pt>
                <c:pt idx="5481">
                  <c:v>66.986425339366519</c:v>
                </c:pt>
                <c:pt idx="5482">
                  <c:v>66.986425339366519</c:v>
                </c:pt>
                <c:pt idx="5483">
                  <c:v>66.904977375565608</c:v>
                </c:pt>
                <c:pt idx="5484">
                  <c:v>66.904977375565608</c:v>
                </c:pt>
                <c:pt idx="5485">
                  <c:v>66.904977375565608</c:v>
                </c:pt>
                <c:pt idx="5486">
                  <c:v>66.904977375565608</c:v>
                </c:pt>
                <c:pt idx="5487">
                  <c:v>66.781297134238315</c:v>
                </c:pt>
                <c:pt idx="5488">
                  <c:v>66.781297134238315</c:v>
                </c:pt>
                <c:pt idx="5489">
                  <c:v>66.781297134238315</c:v>
                </c:pt>
                <c:pt idx="5490">
                  <c:v>66.781297134238315</c:v>
                </c:pt>
                <c:pt idx="5491">
                  <c:v>66.781297134238315</c:v>
                </c:pt>
                <c:pt idx="5492">
                  <c:v>66.781297134238315</c:v>
                </c:pt>
                <c:pt idx="5493">
                  <c:v>66.781297134238315</c:v>
                </c:pt>
                <c:pt idx="5494">
                  <c:v>66.781297134238315</c:v>
                </c:pt>
                <c:pt idx="5495">
                  <c:v>66.781297134238315</c:v>
                </c:pt>
                <c:pt idx="5496">
                  <c:v>66.781297134238315</c:v>
                </c:pt>
                <c:pt idx="5497">
                  <c:v>66.781297134238315</c:v>
                </c:pt>
                <c:pt idx="5498">
                  <c:v>66.781297134238315</c:v>
                </c:pt>
                <c:pt idx="5499">
                  <c:v>66.781297134238315</c:v>
                </c:pt>
                <c:pt idx="5500">
                  <c:v>66.781297134238315</c:v>
                </c:pt>
                <c:pt idx="5501">
                  <c:v>66.781297134238315</c:v>
                </c:pt>
                <c:pt idx="5502">
                  <c:v>66.781297134238315</c:v>
                </c:pt>
                <c:pt idx="5503">
                  <c:v>66.781297134238315</c:v>
                </c:pt>
                <c:pt idx="5504">
                  <c:v>66.781297134238315</c:v>
                </c:pt>
                <c:pt idx="5505">
                  <c:v>66.781297134238315</c:v>
                </c:pt>
                <c:pt idx="5506">
                  <c:v>66.781297134238315</c:v>
                </c:pt>
                <c:pt idx="5507">
                  <c:v>66.781297134238315</c:v>
                </c:pt>
                <c:pt idx="5508">
                  <c:v>66.781297134238315</c:v>
                </c:pt>
                <c:pt idx="5509">
                  <c:v>66.781297134238315</c:v>
                </c:pt>
                <c:pt idx="5510">
                  <c:v>66.781297134238315</c:v>
                </c:pt>
                <c:pt idx="5511">
                  <c:v>66.781297134238315</c:v>
                </c:pt>
                <c:pt idx="5512">
                  <c:v>66.781297134238315</c:v>
                </c:pt>
                <c:pt idx="5513">
                  <c:v>66.781297134238315</c:v>
                </c:pt>
                <c:pt idx="5514">
                  <c:v>66.781297134238315</c:v>
                </c:pt>
                <c:pt idx="5515">
                  <c:v>66.781297134238315</c:v>
                </c:pt>
                <c:pt idx="5516">
                  <c:v>66.781297134238315</c:v>
                </c:pt>
                <c:pt idx="5517">
                  <c:v>66.781297134238315</c:v>
                </c:pt>
                <c:pt idx="5518">
                  <c:v>66.781297134238315</c:v>
                </c:pt>
                <c:pt idx="5519">
                  <c:v>66.781297134238315</c:v>
                </c:pt>
                <c:pt idx="5520">
                  <c:v>66.781297134238315</c:v>
                </c:pt>
                <c:pt idx="5521">
                  <c:v>66.781297134238315</c:v>
                </c:pt>
                <c:pt idx="5522">
                  <c:v>66.781297134238315</c:v>
                </c:pt>
                <c:pt idx="5523">
                  <c:v>66.781297134238315</c:v>
                </c:pt>
                <c:pt idx="5524">
                  <c:v>66.615384615384627</c:v>
                </c:pt>
                <c:pt idx="5525">
                  <c:v>66.615384615384627</c:v>
                </c:pt>
                <c:pt idx="5526">
                  <c:v>66.615384615384627</c:v>
                </c:pt>
                <c:pt idx="5527">
                  <c:v>66.615384615384627</c:v>
                </c:pt>
                <c:pt idx="5528">
                  <c:v>66.615384615384627</c:v>
                </c:pt>
                <c:pt idx="5529">
                  <c:v>66.615384615384627</c:v>
                </c:pt>
                <c:pt idx="5530">
                  <c:v>66.615384615384627</c:v>
                </c:pt>
                <c:pt idx="5531">
                  <c:v>66.615384615384627</c:v>
                </c:pt>
                <c:pt idx="5532">
                  <c:v>66.615384615384627</c:v>
                </c:pt>
                <c:pt idx="5533">
                  <c:v>66.615384615384627</c:v>
                </c:pt>
                <c:pt idx="5534">
                  <c:v>66.615384615384627</c:v>
                </c:pt>
                <c:pt idx="5535">
                  <c:v>66.615384615384627</c:v>
                </c:pt>
                <c:pt idx="5536">
                  <c:v>66.615384615384627</c:v>
                </c:pt>
                <c:pt idx="5537">
                  <c:v>66.615384615384627</c:v>
                </c:pt>
                <c:pt idx="5538">
                  <c:v>66.615384615384627</c:v>
                </c:pt>
                <c:pt idx="5539">
                  <c:v>66.615384615384627</c:v>
                </c:pt>
                <c:pt idx="5540">
                  <c:v>66.615384615384627</c:v>
                </c:pt>
                <c:pt idx="5541">
                  <c:v>66.615384615384627</c:v>
                </c:pt>
                <c:pt idx="5542">
                  <c:v>66.558069381598798</c:v>
                </c:pt>
                <c:pt idx="5543">
                  <c:v>66.552036199095028</c:v>
                </c:pt>
                <c:pt idx="5544">
                  <c:v>66.491704374057321</c:v>
                </c:pt>
                <c:pt idx="5545">
                  <c:v>66.491704374057321</c:v>
                </c:pt>
                <c:pt idx="5546">
                  <c:v>66.491704374057321</c:v>
                </c:pt>
                <c:pt idx="5547">
                  <c:v>66.491704374057321</c:v>
                </c:pt>
                <c:pt idx="5548">
                  <c:v>66.491704374057321</c:v>
                </c:pt>
                <c:pt idx="5549">
                  <c:v>66.491704374057321</c:v>
                </c:pt>
                <c:pt idx="5550">
                  <c:v>66.491704374057321</c:v>
                </c:pt>
                <c:pt idx="5551">
                  <c:v>66.491704374057321</c:v>
                </c:pt>
                <c:pt idx="5552">
                  <c:v>66.491704374057321</c:v>
                </c:pt>
                <c:pt idx="5553">
                  <c:v>66.491704374057321</c:v>
                </c:pt>
                <c:pt idx="5554">
                  <c:v>66.491704374057321</c:v>
                </c:pt>
                <c:pt idx="5555">
                  <c:v>66.491704374057321</c:v>
                </c:pt>
                <c:pt idx="5556">
                  <c:v>66.491704374057321</c:v>
                </c:pt>
                <c:pt idx="5557">
                  <c:v>66.491704374057321</c:v>
                </c:pt>
                <c:pt idx="5558">
                  <c:v>66.491704374057321</c:v>
                </c:pt>
                <c:pt idx="5559">
                  <c:v>66.491704374057321</c:v>
                </c:pt>
                <c:pt idx="5560">
                  <c:v>66.491704374057321</c:v>
                </c:pt>
                <c:pt idx="5561">
                  <c:v>66.491704374057321</c:v>
                </c:pt>
                <c:pt idx="5562">
                  <c:v>66.491704374057321</c:v>
                </c:pt>
                <c:pt idx="5563">
                  <c:v>66.41628959276018</c:v>
                </c:pt>
                <c:pt idx="5564">
                  <c:v>66.41628959276018</c:v>
                </c:pt>
                <c:pt idx="5565">
                  <c:v>66.41628959276018</c:v>
                </c:pt>
                <c:pt idx="5566">
                  <c:v>66.41628959276018</c:v>
                </c:pt>
                <c:pt idx="5567">
                  <c:v>66.41628959276018</c:v>
                </c:pt>
                <c:pt idx="5568">
                  <c:v>66.41628959276018</c:v>
                </c:pt>
                <c:pt idx="5569">
                  <c:v>66.395173453996975</c:v>
                </c:pt>
                <c:pt idx="5570">
                  <c:v>66.377073906485677</c:v>
                </c:pt>
                <c:pt idx="5571">
                  <c:v>66.377073906485677</c:v>
                </c:pt>
                <c:pt idx="5572">
                  <c:v>66.377073906485677</c:v>
                </c:pt>
                <c:pt idx="5573">
                  <c:v>66.377073906485677</c:v>
                </c:pt>
                <c:pt idx="5574">
                  <c:v>66.377073906485677</c:v>
                </c:pt>
                <c:pt idx="5575">
                  <c:v>66.349924585218702</c:v>
                </c:pt>
                <c:pt idx="5576">
                  <c:v>66.349924585218702</c:v>
                </c:pt>
                <c:pt idx="5577">
                  <c:v>66.349924585218702</c:v>
                </c:pt>
                <c:pt idx="5578">
                  <c:v>66.349924585218702</c:v>
                </c:pt>
                <c:pt idx="5579">
                  <c:v>66.334841628959268</c:v>
                </c:pt>
                <c:pt idx="5580">
                  <c:v>66.32277526395174</c:v>
                </c:pt>
                <c:pt idx="5581">
                  <c:v>66.32277526395174</c:v>
                </c:pt>
                <c:pt idx="5582">
                  <c:v>66.32277526395174</c:v>
                </c:pt>
                <c:pt idx="5583">
                  <c:v>66.310708898944199</c:v>
                </c:pt>
                <c:pt idx="5584">
                  <c:v>66.304675716440414</c:v>
                </c:pt>
                <c:pt idx="5585">
                  <c:v>66.265460030165912</c:v>
                </c:pt>
                <c:pt idx="5586">
                  <c:v>66.265460030165912</c:v>
                </c:pt>
                <c:pt idx="5587">
                  <c:v>66.265460030165912</c:v>
                </c:pt>
                <c:pt idx="5588">
                  <c:v>66.265460030165912</c:v>
                </c:pt>
                <c:pt idx="5589">
                  <c:v>66.265460030165912</c:v>
                </c:pt>
                <c:pt idx="5590">
                  <c:v>66.265460030165912</c:v>
                </c:pt>
                <c:pt idx="5591">
                  <c:v>66.265460030165912</c:v>
                </c:pt>
                <c:pt idx="5592">
                  <c:v>66.265460030165912</c:v>
                </c:pt>
                <c:pt idx="5593">
                  <c:v>66.265460030165912</c:v>
                </c:pt>
                <c:pt idx="5594">
                  <c:v>66.265460030165912</c:v>
                </c:pt>
                <c:pt idx="5595">
                  <c:v>66.265460030165912</c:v>
                </c:pt>
                <c:pt idx="5596">
                  <c:v>66.265460030165912</c:v>
                </c:pt>
                <c:pt idx="5597">
                  <c:v>66.223227752639517</c:v>
                </c:pt>
                <c:pt idx="5598">
                  <c:v>66.223227752639517</c:v>
                </c:pt>
                <c:pt idx="5599">
                  <c:v>66.199095022624434</c:v>
                </c:pt>
                <c:pt idx="5600">
                  <c:v>66.199095022624434</c:v>
                </c:pt>
                <c:pt idx="5601">
                  <c:v>66.199095022624434</c:v>
                </c:pt>
                <c:pt idx="5602">
                  <c:v>66.199095022624434</c:v>
                </c:pt>
                <c:pt idx="5603">
                  <c:v>66.199095022624434</c:v>
                </c:pt>
                <c:pt idx="5604">
                  <c:v>66.199095022624434</c:v>
                </c:pt>
                <c:pt idx="5605">
                  <c:v>66.177978883861229</c:v>
                </c:pt>
                <c:pt idx="5606">
                  <c:v>66.16892911010558</c:v>
                </c:pt>
                <c:pt idx="5607">
                  <c:v>66.16892911010558</c:v>
                </c:pt>
                <c:pt idx="5608">
                  <c:v>66.159879336349931</c:v>
                </c:pt>
                <c:pt idx="5609">
                  <c:v>66.078431372549019</c:v>
                </c:pt>
                <c:pt idx="5610">
                  <c:v>66.078431372549019</c:v>
                </c:pt>
                <c:pt idx="5611">
                  <c:v>66.078431372549019</c:v>
                </c:pt>
                <c:pt idx="5612">
                  <c:v>66.078431372549019</c:v>
                </c:pt>
                <c:pt idx="5613">
                  <c:v>66.078431372549019</c:v>
                </c:pt>
                <c:pt idx="5614">
                  <c:v>66.078431372549019</c:v>
                </c:pt>
                <c:pt idx="5615">
                  <c:v>66.078431372549019</c:v>
                </c:pt>
                <c:pt idx="5616">
                  <c:v>66.078431372549019</c:v>
                </c:pt>
                <c:pt idx="5617">
                  <c:v>66.078431372549019</c:v>
                </c:pt>
                <c:pt idx="5618">
                  <c:v>66.078431372549019</c:v>
                </c:pt>
                <c:pt idx="5619">
                  <c:v>66.078431372549019</c:v>
                </c:pt>
                <c:pt idx="5620">
                  <c:v>66.078431372549019</c:v>
                </c:pt>
                <c:pt idx="5621">
                  <c:v>66.078431372549019</c:v>
                </c:pt>
                <c:pt idx="5622">
                  <c:v>66.078431372549019</c:v>
                </c:pt>
                <c:pt idx="5623">
                  <c:v>66.078431372549019</c:v>
                </c:pt>
                <c:pt idx="5624">
                  <c:v>66.078431372549019</c:v>
                </c:pt>
                <c:pt idx="5625">
                  <c:v>66.078431372549019</c:v>
                </c:pt>
                <c:pt idx="5626">
                  <c:v>66.078431372549019</c:v>
                </c:pt>
                <c:pt idx="5627">
                  <c:v>66.078431372549019</c:v>
                </c:pt>
                <c:pt idx="5628">
                  <c:v>66.078431372549019</c:v>
                </c:pt>
                <c:pt idx="5629">
                  <c:v>66.078431372549019</c:v>
                </c:pt>
                <c:pt idx="5630">
                  <c:v>66.078431372549019</c:v>
                </c:pt>
                <c:pt idx="5631">
                  <c:v>66.078431372549019</c:v>
                </c:pt>
                <c:pt idx="5632">
                  <c:v>66.078431372549019</c:v>
                </c:pt>
                <c:pt idx="5633">
                  <c:v>66.078431372549019</c:v>
                </c:pt>
                <c:pt idx="5634">
                  <c:v>66.078431372549019</c:v>
                </c:pt>
                <c:pt idx="5635">
                  <c:v>65.993966817496229</c:v>
                </c:pt>
                <c:pt idx="5636">
                  <c:v>65.993966817496229</c:v>
                </c:pt>
                <c:pt idx="5637">
                  <c:v>65.891402714932127</c:v>
                </c:pt>
                <c:pt idx="5638">
                  <c:v>65.891402714932127</c:v>
                </c:pt>
                <c:pt idx="5639">
                  <c:v>65.891402714932127</c:v>
                </c:pt>
                <c:pt idx="5640">
                  <c:v>65.891402714932127</c:v>
                </c:pt>
                <c:pt idx="5641">
                  <c:v>65.891402714932127</c:v>
                </c:pt>
                <c:pt idx="5642">
                  <c:v>65.891402714932127</c:v>
                </c:pt>
                <c:pt idx="5643">
                  <c:v>65.891402714932127</c:v>
                </c:pt>
                <c:pt idx="5644">
                  <c:v>65.891402714932127</c:v>
                </c:pt>
                <c:pt idx="5645">
                  <c:v>65.891402714932127</c:v>
                </c:pt>
                <c:pt idx="5646">
                  <c:v>65.891402714932127</c:v>
                </c:pt>
                <c:pt idx="5647">
                  <c:v>65.891402714932127</c:v>
                </c:pt>
                <c:pt idx="5648">
                  <c:v>65.891402714932127</c:v>
                </c:pt>
                <c:pt idx="5649">
                  <c:v>65.891402714932127</c:v>
                </c:pt>
                <c:pt idx="5650">
                  <c:v>65.891402714932127</c:v>
                </c:pt>
                <c:pt idx="5651">
                  <c:v>65.891402714932127</c:v>
                </c:pt>
                <c:pt idx="5652">
                  <c:v>65.891402714932127</c:v>
                </c:pt>
                <c:pt idx="5653">
                  <c:v>65.891402714932127</c:v>
                </c:pt>
                <c:pt idx="5654">
                  <c:v>65.891402714932127</c:v>
                </c:pt>
                <c:pt idx="5655">
                  <c:v>65.891402714932127</c:v>
                </c:pt>
                <c:pt idx="5656">
                  <c:v>65.891402714932127</c:v>
                </c:pt>
                <c:pt idx="5657">
                  <c:v>65.891402714932127</c:v>
                </c:pt>
                <c:pt idx="5658">
                  <c:v>65.891402714932127</c:v>
                </c:pt>
                <c:pt idx="5659">
                  <c:v>65.891402714932127</c:v>
                </c:pt>
                <c:pt idx="5660">
                  <c:v>65.891402714932127</c:v>
                </c:pt>
                <c:pt idx="5661">
                  <c:v>65.891402714932127</c:v>
                </c:pt>
                <c:pt idx="5662">
                  <c:v>65.891402714932127</c:v>
                </c:pt>
                <c:pt idx="5663">
                  <c:v>65.891402714932127</c:v>
                </c:pt>
                <c:pt idx="5664">
                  <c:v>65.891402714932127</c:v>
                </c:pt>
                <c:pt idx="5665">
                  <c:v>65.891402714932127</c:v>
                </c:pt>
                <c:pt idx="5666">
                  <c:v>65.891402714932127</c:v>
                </c:pt>
                <c:pt idx="5667">
                  <c:v>65.891402714932127</c:v>
                </c:pt>
                <c:pt idx="5668">
                  <c:v>65.891402714932127</c:v>
                </c:pt>
                <c:pt idx="5669">
                  <c:v>65.791855203619903</c:v>
                </c:pt>
                <c:pt idx="5670">
                  <c:v>65.610859728506782</c:v>
                </c:pt>
                <c:pt idx="5671">
                  <c:v>65.610859728506782</c:v>
                </c:pt>
                <c:pt idx="5672">
                  <c:v>65.610859728506782</c:v>
                </c:pt>
                <c:pt idx="5673">
                  <c:v>65.610859728506782</c:v>
                </c:pt>
                <c:pt idx="5674">
                  <c:v>65.610859728506782</c:v>
                </c:pt>
                <c:pt idx="5675">
                  <c:v>65.610859728506782</c:v>
                </c:pt>
                <c:pt idx="5676">
                  <c:v>65.610859728506782</c:v>
                </c:pt>
                <c:pt idx="5677">
                  <c:v>65.610859728506782</c:v>
                </c:pt>
                <c:pt idx="5678">
                  <c:v>65.610859728506782</c:v>
                </c:pt>
                <c:pt idx="5679">
                  <c:v>65.610859728506782</c:v>
                </c:pt>
                <c:pt idx="5680">
                  <c:v>65.610859728506782</c:v>
                </c:pt>
                <c:pt idx="5681">
                  <c:v>65.610859728506782</c:v>
                </c:pt>
                <c:pt idx="5682">
                  <c:v>65.610859728506782</c:v>
                </c:pt>
                <c:pt idx="5683">
                  <c:v>65.610859728506782</c:v>
                </c:pt>
                <c:pt idx="5684">
                  <c:v>65.610859728506782</c:v>
                </c:pt>
                <c:pt idx="5685">
                  <c:v>65.610859728506782</c:v>
                </c:pt>
                <c:pt idx="5686">
                  <c:v>65.610859728506782</c:v>
                </c:pt>
                <c:pt idx="5687">
                  <c:v>65.610859728506782</c:v>
                </c:pt>
                <c:pt idx="5688">
                  <c:v>65.610859728506782</c:v>
                </c:pt>
                <c:pt idx="5689">
                  <c:v>65.610859728506782</c:v>
                </c:pt>
                <c:pt idx="5690">
                  <c:v>65.610859728506782</c:v>
                </c:pt>
                <c:pt idx="5691">
                  <c:v>65.610859728506782</c:v>
                </c:pt>
                <c:pt idx="5692">
                  <c:v>65.610859728506782</c:v>
                </c:pt>
                <c:pt idx="5693">
                  <c:v>65.610859728506782</c:v>
                </c:pt>
                <c:pt idx="5694">
                  <c:v>65.610859728506782</c:v>
                </c:pt>
                <c:pt idx="5695">
                  <c:v>65.610859728506782</c:v>
                </c:pt>
                <c:pt idx="5696">
                  <c:v>65.610859728506782</c:v>
                </c:pt>
                <c:pt idx="5697">
                  <c:v>65.610859728506782</c:v>
                </c:pt>
                <c:pt idx="5698">
                  <c:v>65.610859728506782</c:v>
                </c:pt>
                <c:pt idx="5699">
                  <c:v>65.610859728506782</c:v>
                </c:pt>
                <c:pt idx="5700">
                  <c:v>65.610859728506782</c:v>
                </c:pt>
                <c:pt idx="5701">
                  <c:v>65.610859728506782</c:v>
                </c:pt>
                <c:pt idx="5702">
                  <c:v>65.610859728506782</c:v>
                </c:pt>
                <c:pt idx="5703">
                  <c:v>65.610859728506782</c:v>
                </c:pt>
                <c:pt idx="5704">
                  <c:v>65.610859728506782</c:v>
                </c:pt>
                <c:pt idx="5705">
                  <c:v>65.610859728506782</c:v>
                </c:pt>
                <c:pt idx="5706">
                  <c:v>65.610859728506782</c:v>
                </c:pt>
                <c:pt idx="5707">
                  <c:v>65.610859728506782</c:v>
                </c:pt>
                <c:pt idx="5708">
                  <c:v>65.610859728506782</c:v>
                </c:pt>
                <c:pt idx="5709">
                  <c:v>65.610859728506782</c:v>
                </c:pt>
                <c:pt idx="5710">
                  <c:v>65.610859728506782</c:v>
                </c:pt>
                <c:pt idx="5711">
                  <c:v>65.610859728506782</c:v>
                </c:pt>
                <c:pt idx="5712">
                  <c:v>65.610859728506782</c:v>
                </c:pt>
                <c:pt idx="5713">
                  <c:v>65.610859728506782</c:v>
                </c:pt>
                <c:pt idx="5714">
                  <c:v>65.610859728506782</c:v>
                </c:pt>
                <c:pt idx="5715">
                  <c:v>65.610859728506782</c:v>
                </c:pt>
                <c:pt idx="5716">
                  <c:v>65.610859728506782</c:v>
                </c:pt>
                <c:pt idx="5717">
                  <c:v>65.610859728506782</c:v>
                </c:pt>
                <c:pt idx="5718">
                  <c:v>65.610859728506782</c:v>
                </c:pt>
                <c:pt idx="5719">
                  <c:v>65.610859728506782</c:v>
                </c:pt>
                <c:pt idx="5720">
                  <c:v>65.610859728506782</c:v>
                </c:pt>
                <c:pt idx="5721">
                  <c:v>65.610859728506782</c:v>
                </c:pt>
                <c:pt idx="5722">
                  <c:v>65.610859728506782</c:v>
                </c:pt>
                <c:pt idx="5723">
                  <c:v>65.610859728506782</c:v>
                </c:pt>
                <c:pt idx="5724">
                  <c:v>65.610859728506782</c:v>
                </c:pt>
                <c:pt idx="5725">
                  <c:v>65.610859728506782</c:v>
                </c:pt>
                <c:pt idx="5726">
                  <c:v>65.610859728506782</c:v>
                </c:pt>
                <c:pt idx="5727">
                  <c:v>65.610859728506782</c:v>
                </c:pt>
                <c:pt idx="5728">
                  <c:v>65.610859728506782</c:v>
                </c:pt>
                <c:pt idx="5729">
                  <c:v>65.426847662141782</c:v>
                </c:pt>
                <c:pt idx="5730">
                  <c:v>65.426847662141782</c:v>
                </c:pt>
                <c:pt idx="5731">
                  <c:v>65.396681749622928</c:v>
                </c:pt>
                <c:pt idx="5732">
                  <c:v>65.396681749622928</c:v>
                </c:pt>
                <c:pt idx="5733">
                  <c:v>65.396681749622928</c:v>
                </c:pt>
                <c:pt idx="5734">
                  <c:v>65.396681749622928</c:v>
                </c:pt>
                <c:pt idx="5735">
                  <c:v>65.396681749622928</c:v>
                </c:pt>
                <c:pt idx="5736">
                  <c:v>65.396681749622928</c:v>
                </c:pt>
                <c:pt idx="5737">
                  <c:v>65.396681749622928</c:v>
                </c:pt>
                <c:pt idx="5738">
                  <c:v>65.396681749622928</c:v>
                </c:pt>
                <c:pt idx="5739">
                  <c:v>65.369532428355953</c:v>
                </c:pt>
                <c:pt idx="5740">
                  <c:v>65.321266968325801</c:v>
                </c:pt>
                <c:pt idx="5741">
                  <c:v>65.321266968325801</c:v>
                </c:pt>
                <c:pt idx="5742">
                  <c:v>65.321266968325801</c:v>
                </c:pt>
                <c:pt idx="5743">
                  <c:v>65.321266968325801</c:v>
                </c:pt>
                <c:pt idx="5744">
                  <c:v>65.321266968325801</c:v>
                </c:pt>
                <c:pt idx="5745">
                  <c:v>65.321266968325801</c:v>
                </c:pt>
                <c:pt idx="5746">
                  <c:v>65.321266968325801</c:v>
                </c:pt>
                <c:pt idx="5747">
                  <c:v>65.321266968325801</c:v>
                </c:pt>
                <c:pt idx="5748">
                  <c:v>65.321266968325801</c:v>
                </c:pt>
                <c:pt idx="5749">
                  <c:v>65.321266968325801</c:v>
                </c:pt>
                <c:pt idx="5750">
                  <c:v>65.321266968325801</c:v>
                </c:pt>
                <c:pt idx="5751">
                  <c:v>65.321266968325801</c:v>
                </c:pt>
                <c:pt idx="5752">
                  <c:v>65.321266968325801</c:v>
                </c:pt>
                <c:pt idx="5753">
                  <c:v>65.321266968325801</c:v>
                </c:pt>
                <c:pt idx="5754">
                  <c:v>65.321266968325801</c:v>
                </c:pt>
                <c:pt idx="5755">
                  <c:v>65.269984917043743</c:v>
                </c:pt>
                <c:pt idx="5756">
                  <c:v>65.269984917043743</c:v>
                </c:pt>
                <c:pt idx="5757">
                  <c:v>65.251885369532431</c:v>
                </c:pt>
                <c:pt idx="5758">
                  <c:v>65.251885369532431</c:v>
                </c:pt>
                <c:pt idx="5759">
                  <c:v>65.251885369532431</c:v>
                </c:pt>
                <c:pt idx="5760">
                  <c:v>65.251885369532431</c:v>
                </c:pt>
                <c:pt idx="5761">
                  <c:v>65.227752639517348</c:v>
                </c:pt>
                <c:pt idx="5762">
                  <c:v>65.227752639517348</c:v>
                </c:pt>
                <c:pt idx="5763">
                  <c:v>65.227752639517348</c:v>
                </c:pt>
                <c:pt idx="5764">
                  <c:v>65.227752639517348</c:v>
                </c:pt>
                <c:pt idx="5765">
                  <c:v>65.17647058823529</c:v>
                </c:pt>
                <c:pt idx="5766">
                  <c:v>65.17647058823529</c:v>
                </c:pt>
                <c:pt idx="5767">
                  <c:v>65.17647058823529</c:v>
                </c:pt>
                <c:pt idx="5768">
                  <c:v>65.17647058823529</c:v>
                </c:pt>
                <c:pt idx="5769">
                  <c:v>65.17647058823529</c:v>
                </c:pt>
                <c:pt idx="5770">
                  <c:v>65.17647058823529</c:v>
                </c:pt>
                <c:pt idx="5771">
                  <c:v>65.17647058823529</c:v>
                </c:pt>
                <c:pt idx="5772">
                  <c:v>65.17647058823529</c:v>
                </c:pt>
                <c:pt idx="5773">
                  <c:v>65.17647058823529</c:v>
                </c:pt>
                <c:pt idx="5774">
                  <c:v>65.17647058823529</c:v>
                </c:pt>
                <c:pt idx="5775">
                  <c:v>65.17647058823529</c:v>
                </c:pt>
                <c:pt idx="5776">
                  <c:v>65.17647058823529</c:v>
                </c:pt>
                <c:pt idx="5777">
                  <c:v>65.17647058823529</c:v>
                </c:pt>
                <c:pt idx="5778">
                  <c:v>65.134238310708909</c:v>
                </c:pt>
                <c:pt idx="5779">
                  <c:v>65.119155354449475</c:v>
                </c:pt>
                <c:pt idx="5780">
                  <c:v>65.119155354449475</c:v>
                </c:pt>
                <c:pt idx="5781">
                  <c:v>65.119155354449475</c:v>
                </c:pt>
                <c:pt idx="5782">
                  <c:v>65.119155354449475</c:v>
                </c:pt>
                <c:pt idx="5783">
                  <c:v>65.104072398190056</c:v>
                </c:pt>
                <c:pt idx="5784">
                  <c:v>65.098039215686271</c:v>
                </c:pt>
                <c:pt idx="5785">
                  <c:v>65.0920060331825</c:v>
                </c:pt>
                <c:pt idx="5786">
                  <c:v>65.022624434389144</c:v>
                </c:pt>
                <c:pt idx="5787">
                  <c:v>65.022624434389144</c:v>
                </c:pt>
                <c:pt idx="5788">
                  <c:v>65.022624434389144</c:v>
                </c:pt>
                <c:pt idx="5789">
                  <c:v>65.022624434389144</c:v>
                </c:pt>
                <c:pt idx="5790">
                  <c:v>65.022624434389144</c:v>
                </c:pt>
                <c:pt idx="5791">
                  <c:v>65.022624434389144</c:v>
                </c:pt>
                <c:pt idx="5792">
                  <c:v>65.022624434389144</c:v>
                </c:pt>
                <c:pt idx="5793">
                  <c:v>65.022624434389144</c:v>
                </c:pt>
                <c:pt idx="5794">
                  <c:v>65.022624434389144</c:v>
                </c:pt>
                <c:pt idx="5795">
                  <c:v>65.022624434389144</c:v>
                </c:pt>
                <c:pt idx="5796">
                  <c:v>65.022624434389144</c:v>
                </c:pt>
                <c:pt idx="5797">
                  <c:v>65.022624434389144</c:v>
                </c:pt>
                <c:pt idx="5798">
                  <c:v>65.022624434389144</c:v>
                </c:pt>
                <c:pt idx="5799">
                  <c:v>65.022624434389144</c:v>
                </c:pt>
                <c:pt idx="5800">
                  <c:v>65.022624434389144</c:v>
                </c:pt>
                <c:pt idx="5801">
                  <c:v>65.022624434389144</c:v>
                </c:pt>
                <c:pt idx="5802">
                  <c:v>65.022624434389144</c:v>
                </c:pt>
                <c:pt idx="5803">
                  <c:v>65.022624434389144</c:v>
                </c:pt>
                <c:pt idx="5804">
                  <c:v>65.022624434389144</c:v>
                </c:pt>
                <c:pt idx="5805">
                  <c:v>65.022624434389144</c:v>
                </c:pt>
                <c:pt idx="5806">
                  <c:v>65.022624434389144</c:v>
                </c:pt>
                <c:pt idx="5807">
                  <c:v>65.022624434389144</c:v>
                </c:pt>
                <c:pt idx="5808">
                  <c:v>64.938159879336354</c:v>
                </c:pt>
                <c:pt idx="5809">
                  <c:v>64.938159879336354</c:v>
                </c:pt>
                <c:pt idx="5810">
                  <c:v>64.938159879336354</c:v>
                </c:pt>
                <c:pt idx="5811">
                  <c:v>64.938159879336354</c:v>
                </c:pt>
                <c:pt idx="5812">
                  <c:v>64.938159879336354</c:v>
                </c:pt>
                <c:pt idx="5813">
                  <c:v>64.938159879336354</c:v>
                </c:pt>
                <c:pt idx="5814">
                  <c:v>64.772247360482666</c:v>
                </c:pt>
                <c:pt idx="5815">
                  <c:v>64.772247360482666</c:v>
                </c:pt>
                <c:pt idx="5816">
                  <c:v>64.772247360482666</c:v>
                </c:pt>
                <c:pt idx="5817">
                  <c:v>64.772247360482666</c:v>
                </c:pt>
                <c:pt idx="5818">
                  <c:v>64.772247360482666</c:v>
                </c:pt>
                <c:pt idx="5819">
                  <c:v>64.772247360482666</c:v>
                </c:pt>
                <c:pt idx="5820">
                  <c:v>64.772247360482666</c:v>
                </c:pt>
                <c:pt idx="5821">
                  <c:v>64.772247360482666</c:v>
                </c:pt>
                <c:pt idx="5822">
                  <c:v>64.772247360482666</c:v>
                </c:pt>
                <c:pt idx="5823">
                  <c:v>64.772247360482666</c:v>
                </c:pt>
                <c:pt idx="5824">
                  <c:v>64.772247360482666</c:v>
                </c:pt>
                <c:pt idx="5825">
                  <c:v>64.772247360482666</c:v>
                </c:pt>
                <c:pt idx="5826">
                  <c:v>64.772247360482666</c:v>
                </c:pt>
                <c:pt idx="5827">
                  <c:v>64.772247360482666</c:v>
                </c:pt>
                <c:pt idx="5828">
                  <c:v>64.772247360482666</c:v>
                </c:pt>
                <c:pt idx="5829">
                  <c:v>64.772247360482666</c:v>
                </c:pt>
                <c:pt idx="5830">
                  <c:v>64.772247360482666</c:v>
                </c:pt>
                <c:pt idx="5831">
                  <c:v>64.772247360482666</c:v>
                </c:pt>
                <c:pt idx="5832">
                  <c:v>64.772247360482666</c:v>
                </c:pt>
                <c:pt idx="5833">
                  <c:v>64.772247360482666</c:v>
                </c:pt>
                <c:pt idx="5834">
                  <c:v>64.772247360482666</c:v>
                </c:pt>
                <c:pt idx="5835">
                  <c:v>64.772247360482666</c:v>
                </c:pt>
                <c:pt idx="5836">
                  <c:v>64.772247360482666</c:v>
                </c:pt>
                <c:pt idx="5837">
                  <c:v>64.772247360482666</c:v>
                </c:pt>
                <c:pt idx="5838">
                  <c:v>64.772247360482666</c:v>
                </c:pt>
                <c:pt idx="5839">
                  <c:v>64.772247360482666</c:v>
                </c:pt>
                <c:pt idx="5840">
                  <c:v>64.772247360482666</c:v>
                </c:pt>
                <c:pt idx="5841">
                  <c:v>64.772247360482666</c:v>
                </c:pt>
                <c:pt idx="5842">
                  <c:v>64.772247360482666</c:v>
                </c:pt>
                <c:pt idx="5843">
                  <c:v>64.772247360482666</c:v>
                </c:pt>
                <c:pt idx="5844">
                  <c:v>64.772247360482666</c:v>
                </c:pt>
                <c:pt idx="5845">
                  <c:v>64.772247360482666</c:v>
                </c:pt>
                <c:pt idx="5846">
                  <c:v>64.772247360482666</c:v>
                </c:pt>
                <c:pt idx="5847">
                  <c:v>64.772247360482666</c:v>
                </c:pt>
                <c:pt idx="5848">
                  <c:v>64.772247360482666</c:v>
                </c:pt>
                <c:pt idx="5849">
                  <c:v>64.772247360482666</c:v>
                </c:pt>
                <c:pt idx="5850">
                  <c:v>64.772247360482666</c:v>
                </c:pt>
                <c:pt idx="5851">
                  <c:v>64.772247360482666</c:v>
                </c:pt>
                <c:pt idx="5852">
                  <c:v>64.772247360482666</c:v>
                </c:pt>
                <c:pt idx="5853">
                  <c:v>64.772247360482666</c:v>
                </c:pt>
                <c:pt idx="5854">
                  <c:v>64.772247360482666</c:v>
                </c:pt>
                <c:pt idx="5855">
                  <c:v>64.772247360482666</c:v>
                </c:pt>
                <c:pt idx="5856">
                  <c:v>64.772247360482666</c:v>
                </c:pt>
                <c:pt idx="5857">
                  <c:v>64.772247360482666</c:v>
                </c:pt>
                <c:pt idx="5858">
                  <c:v>64.772247360482666</c:v>
                </c:pt>
                <c:pt idx="5859">
                  <c:v>64.772247360482666</c:v>
                </c:pt>
                <c:pt idx="5860">
                  <c:v>64.772247360482666</c:v>
                </c:pt>
                <c:pt idx="5861">
                  <c:v>64.772247360482666</c:v>
                </c:pt>
                <c:pt idx="5862">
                  <c:v>64.772247360482666</c:v>
                </c:pt>
                <c:pt idx="5863">
                  <c:v>64.600301659125194</c:v>
                </c:pt>
                <c:pt idx="5864">
                  <c:v>64.600301659125194</c:v>
                </c:pt>
                <c:pt idx="5865">
                  <c:v>64.600301659125194</c:v>
                </c:pt>
                <c:pt idx="5866">
                  <c:v>64.600301659125194</c:v>
                </c:pt>
                <c:pt idx="5867">
                  <c:v>64.600301659125194</c:v>
                </c:pt>
                <c:pt idx="5868">
                  <c:v>64.600301659125194</c:v>
                </c:pt>
                <c:pt idx="5869">
                  <c:v>64.600301659125194</c:v>
                </c:pt>
                <c:pt idx="5870">
                  <c:v>64.600301659125194</c:v>
                </c:pt>
                <c:pt idx="5871">
                  <c:v>64.573152337858218</c:v>
                </c:pt>
                <c:pt idx="5872">
                  <c:v>64.567119155354447</c:v>
                </c:pt>
                <c:pt idx="5873">
                  <c:v>64.524886877828052</c:v>
                </c:pt>
                <c:pt idx="5874">
                  <c:v>64.524886877828052</c:v>
                </c:pt>
                <c:pt idx="5875">
                  <c:v>64.524886877828052</c:v>
                </c:pt>
                <c:pt idx="5876">
                  <c:v>64.524886877828052</c:v>
                </c:pt>
                <c:pt idx="5877">
                  <c:v>64.524886877828052</c:v>
                </c:pt>
                <c:pt idx="5878">
                  <c:v>64.524886877828052</c:v>
                </c:pt>
                <c:pt idx="5879">
                  <c:v>64.524886877828052</c:v>
                </c:pt>
                <c:pt idx="5880">
                  <c:v>64.524886877828052</c:v>
                </c:pt>
                <c:pt idx="5881">
                  <c:v>64.524886877828052</c:v>
                </c:pt>
                <c:pt idx="5882">
                  <c:v>64.524886877828052</c:v>
                </c:pt>
                <c:pt idx="5883">
                  <c:v>64.524886877828052</c:v>
                </c:pt>
                <c:pt idx="5884">
                  <c:v>64.524886877828052</c:v>
                </c:pt>
                <c:pt idx="5885">
                  <c:v>64.524886877828052</c:v>
                </c:pt>
                <c:pt idx="5886">
                  <c:v>64.434389140271492</c:v>
                </c:pt>
                <c:pt idx="5887">
                  <c:v>64.434389140271492</c:v>
                </c:pt>
                <c:pt idx="5888">
                  <c:v>64.434389140271492</c:v>
                </c:pt>
                <c:pt idx="5889">
                  <c:v>64.434389140271492</c:v>
                </c:pt>
                <c:pt idx="5890">
                  <c:v>64.434389140271492</c:v>
                </c:pt>
                <c:pt idx="5891">
                  <c:v>64.434389140271492</c:v>
                </c:pt>
                <c:pt idx="5892">
                  <c:v>64.434389140271492</c:v>
                </c:pt>
                <c:pt idx="5893">
                  <c:v>64.434389140271492</c:v>
                </c:pt>
                <c:pt idx="5894">
                  <c:v>64.434389140271492</c:v>
                </c:pt>
                <c:pt idx="5895">
                  <c:v>64.434389140271492</c:v>
                </c:pt>
                <c:pt idx="5896">
                  <c:v>64.434389140271492</c:v>
                </c:pt>
                <c:pt idx="5897">
                  <c:v>64.434389140271492</c:v>
                </c:pt>
                <c:pt idx="5898">
                  <c:v>64.434389140271492</c:v>
                </c:pt>
                <c:pt idx="5899">
                  <c:v>64.434389140271492</c:v>
                </c:pt>
                <c:pt idx="5900">
                  <c:v>64.434389140271492</c:v>
                </c:pt>
                <c:pt idx="5901">
                  <c:v>64.434389140271492</c:v>
                </c:pt>
                <c:pt idx="5902">
                  <c:v>64.434389140271492</c:v>
                </c:pt>
                <c:pt idx="5903">
                  <c:v>64.380090497737555</c:v>
                </c:pt>
                <c:pt idx="5904">
                  <c:v>64.361990950226243</c:v>
                </c:pt>
                <c:pt idx="5905">
                  <c:v>64.361990950226243</c:v>
                </c:pt>
                <c:pt idx="5906">
                  <c:v>64.361990950226243</c:v>
                </c:pt>
                <c:pt idx="5907">
                  <c:v>64.361990950226243</c:v>
                </c:pt>
                <c:pt idx="5908">
                  <c:v>64.361990950226243</c:v>
                </c:pt>
                <c:pt idx="5909">
                  <c:v>64.33785822021116</c:v>
                </c:pt>
                <c:pt idx="5910">
                  <c:v>64.33785822021116</c:v>
                </c:pt>
                <c:pt idx="5911">
                  <c:v>64.33785822021116</c:v>
                </c:pt>
                <c:pt idx="5912">
                  <c:v>64.325791855203619</c:v>
                </c:pt>
                <c:pt idx="5913">
                  <c:v>64.277526395173453</c:v>
                </c:pt>
                <c:pt idx="5914">
                  <c:v>64.277526395173453</c:v>
                </c:pt>
                <c:pt idx="5915">
                  <c:v>64.277526395173453</c:v>
                </c:pt>
                <c:pt idx="5916">
                  <c:v>64.277526395173453</c:v>
                </c:pt>
                <c:pt idx="5917">
                  <c:v>64.277526395173453</c:v>
                </c:pt>
                <c:pt idx="5918">
                  <c:v>64.277526395173453</c:v>
                </c:pt>
                <c:pt idx="5919">
                  <c:v>64.277526395173453</c:v>
                </c:pt>
                <c:pt idx="5920">
                  <c:v>64.277526395173453</c:v>
                </c:pt>
                <c:pt idx="5921">
                  <c:v>64.277526395173453</c:v>
                </c:pt>
                <c:pt idx="5922">
                  <c:v>64.277526395173453</c:v>
                </c:pt>
                <c:pt idx="5923">
                  <c:v>64.277526395173453</c:v>
                </c:pt>
                <c:pt idx="5924">
                  <c:v>64.277526395173453</c:v>
                </c:pt>
                <c:pt idx="5925">
                  <c:v>64.277526395173453</c:v>
                </c:pt>
                <c:pt idx="5926">
                  <c:v>64.277526395173453</c:v>
                </c:pt>
                <c:pt idx="5927">
                  <c:v>64.277526395173453</c:v>
                </c:pt>
                <c:pt idx="5928">
                  <c:v>64.229260935143287</c:v>
                </c:pt>
                <c:pt idx="5929">
                  <c:v>64.223227752639517</c:v>
                </c:pt>
                <c:pt idx="5930">
                  <c:v>64.208144796380097</c:v>
                </c:pt>
                <c:pt idx="5931">
                  <c:v>64.208144796380097</c:v>
                </c:pt>
                <c:pt idx="5932">
                  <c:v>64.208144796380097</c:v>
                </c:pt>
                <c:pt idx="5933">
                  <c:v>64.208144796380097</c:v>
                </c:pt>
                <c:pt idx="5934">
                  <c:v>64.193061840120663</c:v>
                </c:pt>
                <c:pt idx="5935">
                  <c:v>64.187028657616892</c:v>
                </c:pt>
                <c:pt idx="5936">
                  <c:v>64.177978883861243</c:v>
                </c:pt>
                <c:pt idx="5937">
                  <c:v>64.177978883861243</c:v>
                </c:pt>
                <c:pt idx="5938">
                  <c:v>64.16892911010558</c:v>
                </c:pt>
                <c:pt idx="5939">
                  <c:v>64.150829562594268</c:v>
                </c:pt>
                <c:pt idx="5940">
                  <c:v>64.150829562594268</c:v>
                </c:pt>
                <c:pt idx="5941">
                  <c:v>64.150829562594268</c:v>
                </c:pt>
                <c:pt idx="5942">
                  <c:v>64.150829562594268</c:v>
                </c:pt>
                <c:pt idx="5943">
                  <c:v>64.150829562594268</c:v>
                </c:pt>
                <c:pt idx="5944">
                  <c:v>64.123680241327293</c:v>
                </c:pt>
                <c:pt idx="5945">
                  <c:v>64.123680241327293</c:v>
                </c:pt>
                <c:pt idx="5946">
                  <c:v>64.123680241327293</c:v>
                </c:pt>
                <c:pt idx="5947">
                  <c:v>64.123680241327293</c:v>
                </c:pt>
                <c:pt idx="5948">
                  <c:v>64.108597285067873</c:v>
                </c:pt>
                <c:pt idx="5949">
                  <c:v>64.102564102564102</c:v>
                </c:pt>
                <c:pt idx="5950">
                  <c:v>63.969834087481146</c:v>
                </c:pt>
                <c:pt idx="5951">
                  <c:v>63.969834087481146</c:v>
                </c:pt>
                <c:pt idx="5952">
                  <c:v>63.969834087481146</c:v>
                </c:pt>
                <c:pt idx="5953">
                  <c:v>63.969834087481146</c:v>
                </c:pt>
                <c:pt idx="5954">
                  <c:v>63.969834087481146</c:v>
                </c:pt>
                <c:pt idx="5955">
                  <c:v>63.969834087481146</c:v>
                </c:pt>
                <c:pt idx="5956">
                  <c:v>63.969834087481146</c:v>
                </c:pt>
                <c:pt idx="5957">
                  <c:v>63.969834087481146</c:v>
                </c:pt>
                <c:pt idx="5958">
                  <c:v>63.969834087481146</c:v>
                </c:pt>
                <c:pt idx="5959">
                  <c:v>63.969834087481146</c:v>
                </c:pt>
                <c:pt idx="5960">
                  <c:v>63.969834087481146</c:v>
                </c:pt>
                <c:pt idx="5961">
                  <c:v>63.969834087481146</c:v>
                </c:pt>
                <c:pt idx="5962">
                  <c:v>63.969834087481146</c:v>
                </c:pt>
                <c:pt idx="5963">
                  <c:v>63.969834087481146</c:v>
                </c:pt>
                <c:pt idx="5964">
                  <c:v>63.969834087481146</c:v>
                </c:pt>
                <c:pt idx="5965">
                  <c:v>63.969834087481146</c:v>
                </c:pt>
                <c:pt idx="5966">
                  <c:v>63.969834087481146</c:v>
                </c:pt>
                <c:pt idx="5967">
                  <c:v>63.969834087481146</c:v>
                </c:pt>
                <c:pt idx="5968">
                  <c:v>63.969834087481146</c:v>
                </c:pt>
                <c:pt idx="5969">
                  <c:v>63.969834087481146</c:v>
                </c:pt>
                <c:pt idx="5970">
                  <c:v>63.969834087481146</c:v>
                </c:pt>
                <c:pt idx="5971">
                  <c:v>63.969834087481146</c:v>
                </c:pt>
                <c:pt idx="5972">
                  <c:v>63.969834087481146</c:v>
                </c:pt>
                <c:pt idx="5973">
                  <c:v>63.969834087481146</c:v>
                </c:pt>
                <c:pt idx="5974">
                  <c:v>63.969834087481146</c:v>
                </c:pt>
                <c:pt idx="5975">
                  <c:v>63.969834087481146</c:v>
                </c:pt>
                <c:pt idx="5976">
                  <c:v>63.969834087481146</c:v>
                </c:pt>
                <c:pt idx="5977">
                  <c:v>63.969834087481146</c:v>
                </c:pt>
                <c:pt idx="5978">
                  <c:v>63.969834087481146</c:v>
                </c:pt>
                <c:pt idx="5979">
                  <c:v>63.969834087481146</c:v>
                </c:pt>
                <c:pt idx="5980">
                  <c:v>63.969834087481146</c:v>
                </c:pt>
                <c:pt idx="5981">
                  <c:v>63.969834087481146</c:v>
                </c:pt>
                <c:pt idx="5982">
                  <c:v>63.969834087481146</c:v>
                </c:pt>
                <c:pt idx="5983">
                  <c:v>63.969834087481146</c:v>
                </c:pt>
                <c:pt idx="5984">
                  <c:v>63.969834087481146</c:v>
                </c:pt>
                <c:pt idx="5985">
                  <c:v>63.969834087481146</c:v>
                </c:pt>
                <c:pt idx="5986">
                  <c:v>63.969834087481146</c:v>
                </c:pt>
                <c:pt idx="5987">
                  <c:v>63.969834087481146</c:v>
                </c:pt>
                <c:pt idx="5988">
                  <c:v>63.969834087481146</c:v>
                </c:pt>
                <c:pt idx="5989">
                  <c:v>63.969834087481146</c:v>
                </c:pt>
                <c:pt idx="5990">
                  <c:v>63.969834087481146</c:v>
                </c:pt>
                <c:pt idx="5991">
                  <c:v>63.969834087481146</c:v>
                </c:pt>
                <c:pt idx="5992">
                  <c:v>63.969834087481146</c:v>
                </c:pt>
                <c:pt idx="5993">
                  <c:v>63.837104072398191</c:v>
                </c:pt>
                <c:pt idx="5994">
                  <c:v>63.80995475113123</c:v>
                </c:pt>
                <c:pt idx="5995">
                  <c:v>63.80995475113123</c:v>
                </c:pt>
                <c:pt idx="5996">
                  <c:v>63.80995475113123</c:v>
                </c:pt>
                <c:pt idx="5997">
                  <c:v>63.80995475113123</c:v>
                </c:pt>
                <c:pt idx="5998">
                  <c:v>63.80995475113123</c:v>
                </c:pt>
                <c:pt idx="5999">
                  <c:v>63.80995475113123</c:v>
                </c:pt>
                <c:pt idx="6000">
                  <c:v>63.80995475113123</c:v>
                </c:pt>
                <c:pt idx="6001">
                  <c:v>63.80995475113123</c:v>
                </c:pt>
                <c:pt idx="6002">
                  <c:v>63.776772247360483</c:v>
                </c:pt>
                <c:pt idx="6003">
                  <c:v>63.776772247360483</c:v>
                </c:pt>
                <c:pt idx="6004">
                  <c:v>63.776772247360483</c:v>
                </c:pt>
                <c:pt idx="6005">
                  <c:v>63.74660633484163</c:v>
                </c:pt>
                <c:pt idx="6006">
                  <c:v>63.74660633484163</c:v>
                </c:pt>
                <c:pt idx="6007">
                  <c:v>63.74660633484163</c:v>
                </c:pt>
                <c:pt idx="6008">
                  <c:v>63.74660633484163</c:v>
                </c:pt>
                <c:pt idx="6009">
                  <c:v>63.74660633484163</c:v>
                </c:pt>
                <c:pt idx="6010">
                  <c:v>63.74660633484163</c:v>
                </c:pt>
                <c:pt idx="6011">
                  <c:v>63.74660633484163</c:v>
                </c:pt>
                <c:pt idx="6012">
                  <c:v>63.722473604826547</c:v>
                </c:pt>
                <c:pt idx="6013">
                  <c:v>63.619909502262438</c:v>
                </c:pt>
                <c:pt idx="6014">
                  <c:v>63.619909502262438</c:v>
                </c:pt>
                <c:pt idx="6015">
                  <c:v>63.619909502262438</c:v>
                </c:pt>
                <c:pt idx="6016">
                  <c:v>63.619909502262438</c:v>
                </c:pt>
                <c:pt idx="6017">
                  <c:v>63.619909502262438</c:v>
                </c:pt>
                <c:pt idx="6018">
                  <c:v>63.619909502262438</c:v>
                </c:pt>
                <c:pt idx="6019">
                  <c:v>63.619909502262438</c:v>
                </c:pt>
                <c:pt idx="6020">
                  <c:v>63.619909502262438</c:v>
                </c:pt>
                <c:pt idx="6021">
                  <c:v>63.619909502262438</c:v>
                </c:pt>
                <c:pt idx="6022">
                  <c:v>63.619909502262438</c:v>
                </c:pt>
                <c:pt idx="6023">
                  <c:v>63.619909502262438</c:v>
                </c:pt>
                <c:pt idx="6024">
                  <c:v>63.619909502262438</c:v>
                </c:pt>
                <c:pt idx="6025">
                  <c:v>63.619909502262438</c:v>
                </c:pt>
                <c:pt idx="6026">
                  <c:v>63.619909502262438</c:v>
                </c:pt>
                <c:pt idx="6027">
                  <c:v>63.619909502262438</c:v>
                </c:pt>
                <c:pt idx="6028">
                  <c:v>63.619909502262438</c:v>
                </c:pt>
                <c:pt idx="6029">
                  <c:v>63.619909502262438</c:v>
                </c:pt>
                <c:pt idx="6030">
                  <c:v>63.619909502262438</c:v>
                </c:pt>
                <c:pt idx="6031">
                  <c:v>63.619909502262438</c:v>
                </c:pt>
                <c:pt idx="6032">
                  <c:v>63.619909502262438</c:v>
                </c:pt>
                <c:pt idx="6033">
                  <c:v>63.619909502262438</c:v>
                </c:pt>
                <c:pt idx="6034">
                  <c:v>63.619909502262438</c:v>
                </c:pt>
                <c:pt idx="6035">
                  <c:v>63.619909502262438</c:v>
                </c:pt>
                <c:pt idx="6036">
                  <c:v>63.619909502262438</c:v>
                </c:pt>
                <c:pt idx="6037">
                  <c:v>63.619909502262438</c:v>
                </c:pt>
                <c:pt idx="6038">
                  <c:v>63.619909502262438</c:v>
                </c:pt>
                <c:pt idx="6039">
                  <c:v>63.619909502262438</c:v>
                </c:pt>
                <c:pt idx="6040">
                  <c:v>63.619909502262438</c:v>
                </c:pt>
                <c:pt idx="6041">
                  <c:v>63.619909502262438</c:v>
                </c:pt>
                <c:pt idx="6042">
                  <c:v>63.619909502262438</c:v>
                </c:pt>
                <c:pt idx="6043">
                  <c:v>63.619909502262438</c:v>
                </c:pt>
                <c:pt idx="6044">
                  <c:v>63.619909502262438</c:v>
                </c:pt>
                <c:pt idx="6045">
                  <c:v>63.619909502262438</c:v>
                </c:pt>
                <c:pt idx="6046">
                  <c:v>63.51432880844645</c:v>
                </c:pt>
                <c:pt idx="6047">
                  <c:v>63.51432880844645</c:v>
                </c:pt>
                <c:pt idx="6048">
                  <c:v>63.502262443438916</c:v>
                </c:pt>
                <c:pt idx="6049">
                  <c:v>63.502262443438916</c:v>
                </c:pt>
                <c:pt idx="6050">
                  <c:v>63.49321266968326</c:v>
                </c:pt>
                <c:pt idx="6051">
                  <c:v>63.487179487179489</c:v>
                </c:pt>
                <c:pt idx="6052">
                  <c:v>63.408748114630463</c:v>
                </c:pt>
                <c:pt idx="6053">
                  <c:v>63.408748114630463</c:v>
                </c:pt>
                <c:pt idx="6054">
                  <c:v>63.408748114630463</c:v>
                </c:pt>
                <c:pt idx="6055">
                  <c:v>63.408748114630463</c:v>
                </c:pt>
                <c:pt idx="6056">
                  <c:v>63.408748114630463</c:v>
                </c:pt>
                <c:pt idx="6057">
                  <c:v>63.408748114630463</c:v>
                </c:pt>
                <c:pt idx="6058">
                  <c:v>63.408748114630463</c:v>
                </c:pt>
                <c:pt idx="6059">
                  <c:v>63.408748114630463</c:v>
                </c:pt>
                <c:pt idx="6060">
                  <c:v>63.408748114630463</c:v>
                </c:pt>
                <c:pt idx="6061">
                  <c:v>63.408748114630463</c:v>
                </c:pt>
                <c:pt idx="6062">
                  <c:v>63.408748114630463</c:v>
                </c:pt>
                <c:pt idx="6063">
                  <c:v>63.408748114630463</c:v>
                </c:pt>
                <c:pt idx="6064">
                  <c:v>63.408748114630463</c:v>
                </c:pt>
                <c:pt idx="6065">
                  <c:v>63.408748114630463</c:v>
                </c:pt>
                <c:pt idx="6066">
                  <c:v>63.408748114630463</c:v>
                </c:pt>
                <c:pt idx="6067">
                  <c:v>63.408748114630463</c:v>
                </c:pt>
                <c:pt idx="6068">
                  <c:v>63.408748114630463</c:v>
                </c:pt>
                <c:pt idx="6069">
                  <c:v>63.408748114630463</c:v>
                </c:pt>
                <c:pt idx="6070">
                  <c:v>63.408748114630463</c:v>
                </c:pt>
                <c:pt idx="6071">
                  <c:v>63.408748114630463</c:v>
                </c:pt>
                <c:pt idx="6072">
                  <c:v>63.408748114630463</c:v>
                </c:pt>
                <c:pt idx="6073">
                  <c:v>63.408748114630463</c:v>
                </c:pt>
                <c:pt idx="6074">
                  <c:v>63.408748114630463</c:v>
                </c:pt>
                <c:pt idx="6075">
                  <c:v>63.408748114630463</c:v>
                </c:pt>
                <c:pt idx="6076">
                  <c:v>63.408748114630463</c:v>
                </c:pt>
                <c:pt idx="6077">
                  <c:v>63.33031674208145</c:v>
                </c:pt>
                <c:pt idx="6078">
                  <c:v>63.32428355957768</c:v>
                </c:pt>
                <c:pt idx="6079">
                  <c:v>63.315233785822024</c:v>
                </c:pt>
                <c:pt idx="6080">
                  <c:v>63.315233785822024</c:v>
                </c:pt>
                <c:pt idx="6081">
                  <c:v>63.288084464555048</c:v>
                </c:pt>
                <c:pt idx="6082">
                  <c:v>63.288084464555048</c:v>
                </c:pt>
                <c:pt idx="6083">
                  <c:v>63.288084464555048</c:v>
                </c:pt>
                <c:pt idx="6084">
                  <c:v>63.288084464555048</c:v>
                </c:pt>
                <c:pt idx="6085">
                  <c:v>63.288084464555048</c:v>
                </c:pt>
                <c:pt idx="6086">
                  <c:v>63.288084464555048</c:v>
                </c:pt>
                <c:pt idx="6087">
                  <c:v>63.288084464555048</c:v>
                </c:pt>
                <c:pt idx="6088">
                  <c:v>63.233785822021119</c:v>
                </c:pt>
                <c:pt idx="6089">
                  <c:v>63.233785822021119</c:v>
                </c:pt>
                <c:pt idx="6090">
                  <c:v>63.233785822021119</c:v>
                </c:pt>
                <c:pt idx="6091">
                  <c:v>63.233785822021119</c:v>
                </c:pt>
                <c:pt idx="6092">
                  <c:v>63.233785822021119</c:v>
                </c:pt>
                <c:pt idx="6093">
                  <c:v>63.233785822021119</c:v>
                </c:pt>
                <c:pt idx="6094">
                  <c:v>63.233785822021119</c:v>
                </c:pt>
                <c:pt idx="6095">
                  <c:v>63.233785822021119</c:v>
                </c:pt>
                <c:pt idx="6096">
                  <c:v>63.233785822021119</c:v>
                </c:pt>
                <c:pt idx="6097">
                  <c:v>63.233785822021119</c:v>
                </c:pt>
                <c:pt idx="6098">
                  <c:v>63.233785822021119</c:v>
                </c:pt>
                <c:pt idx="6099">
                  <c:v>63.197586726998487</c:v>
                </c:pt>
                <c:pt idx="6100">
                  <c:v>63.17647058823529</c:v>
                </c:pt>
                <c:pt idx="6101">
                  <c:v>63.17647058823529</c:v>
                </c:pt>
                <c:pt idx="6102">
                  <c:v>63.17647058823529</c:v>
                </c:pt>
                <c:pt idx="6103">
                  <c:v>63.17647058823529</c:v>
                </c:pt>
                <c:pt idx="6104">
                  <c:v>63.17647058823529</c:v>
                </c:pt>
                <c:pt idx="6105">
                  <c:v>63.17647058823529</c:v>
                </c:pt>
                <c:pt idx="6106">
                  <c:v>63.1553544494721</c:v>
                </c:pt>
                <c:pt idx="6107">
                  <c:v>63.082956259426851</c:v>
                </c:pt>
                <c:pt idx="6108">
                  <c:v>63.082956259426851</c:v>
                </c:pt>
                <c:pt idx="6109">
                  <c:v>63.082956259426851</c:v>
                </c:pt>
                <c:pt idx="6110">
                  <c:v>63.082956259426851</c:v>
                </c:pt>
                <c:pt idx="6111">
                  <c:v>63.082956259426851</c:v>
                </c:pt>
                <c:pt idx="6112">
                  <c:v>63.082956259426851</c:v>
                </c:pt>
                <c:pt idx="6113">
                  <c:v>63.082956259426851</c:v>
                </c:pt>
                <c:pt idx="6114">
                  <c:v>63.082956259426851</c:v>
                </c:pt>
                <c:pt idx="6115">
                  <c:v>63.082956259426851</c:v>
                </c:pt>
                <c:pt idx="6116">
                  <c:v>63.082956259426851</c:v>
                </c:pt>
                <c:pt idx="6117">
                  <c:v>63.082956259426851</c:v>
                </c:pt>
                <c:pt idx="6118">
                  <c:v>63.082956259426851</c:v>
                </c:pt>
                <c:pt idx="6119">
                  <c:v>63.082956259426851</c:v>
                </c:pt>
                <c:pt idx="6120">
                  <c:v>63.082956259426851</c:v>
                </c:pt>
                <c:pt idx="6121">
                  <c:v>63.082956259426851</c:v>
                </c:pt>
                <c:pt idx="6122">
                  <c:v>63.082956259426851</c:v>
                </c:pt>
                <c:pt idx="6123">
                  <c:v>63.082956259426851</c:v>
                </c:pt>
                <c:pt idx="6124">
                  <c:v>63.082956259426851</c:v>
                </c:pt>
                <c:pt idx="6125">
                  <c:v>63.082956259426851</c:v>
                </c:pt>
                <c:pt idx="6126">
                  <c:v>63.082956259426851</c:v>
                </c:pt>
                <c:pt idx="6127">
                  <c:v>63.082956259426851</c:v>
                </c:pt>
                <c:pt idx="6128">
                  <c:v>63.082956259426851</c:v>
                </c:pt>
                <c:pt idx="6129">
                  <c:v>63.082956259426851</c:v>
                </c:pt>
                <c:pt idx="6130">
                  <c:v>63.004524886877832</c:v>
                </c:pt>
                <c:pt idx="6131">
                  <c:v>63.004524886877832</c:v>
                </c:pt>
                <c:pt idx="6132">
                  <c:v>63.004524886877832</c:v>
                </c:pt>
                <c:pt idx="6133">
                  <c:v>62.99245852187029</c:v>
                </c:pt>
                <c:pt idx="6134">
                  <c:v>62.980392156862742</c:v>
                </c:pt>
                <c:pt idx="6135">
                  <c:v>62.980392156862742</c:v>
                </c:pt>
                <c:pt idx="6136">
                  <c:v>62.980392156862742</c:v>
                </c:pt>
                <c:pt idx="6137">
                  <c:v>62.968325791855207</c:v>
                </c:pt>
                <c:pt idx="6138">
                  <c:v>62.920060331825034</c:v>
                </c:pt>
                <c:pt idx="6139">
                  <c:v>62.920060331825034</c:v>
                </c:pt>
                <c:pt idx="6140">
                  <c:v>62.920060331825034</c:v>
                </c:pt>
                <c:pt idx="6141">
                  <c:v>62.920060331825034</c:v>
                </c:pt>
                <c:pt idx="6142">
                  <c:v>62.920060331825034</c:v>
                </c:pt>
                <c:pt idx="6143">
                  <c:v>62.920060331825034</c:v>
                </c:pt>
                <c:pt idx="6144">
                  <c:v>62.920060331825034</c:v>
                </c:pt>
                <c:pt idx="6145">
                  <c:v>62.920060331825034</c:v>
                </c:pt>
                <c:pt idx="6146">
                  <c:v>62.920060331825034</c:v>
                </c:pt>
                <c:pt idx="6147">
                  <c:v>62.920060331825034</c:v>
                </c:pt>
                <c:pt idx="6148">
                  <c:v>62.920060331825034</c:v>
                </c:pt>
                <c:pt idx="6149">
                  <c:v>62.920060331825034</c:v>
                </c:pt>
                <c:pt idx="6150">
                  <c:v>62.920060331825034</c:v>
                </c:pt>
                <c:pt idx="6151">
                  <c:v>62.920060331825034</c:v>
                </c:pt>
                <c:pt idx="6152">
                  <c:v>62.920060331825034</c:v>
                </c:pt>
                <c:pt idx="6153">
                  <c:v>62.86877828054299</c:v>
                </c:pt>
                <c:pt idx="6154">
                  <c:v>62.86877828054299</c:v>
                </c:pt>
                <c:pt idx="6155">
                  <c:v>62.832579185520366</c:v>
                </c:pt>
                <c:pt idx="6156">
                  <c:v>62.832579185520366</c:v>
                </c:pt>
                <c:pt idx="6157">
                  <c:v>62.832579185520366</c:v>
                </c:pt>
                <c:pt idx="6158">
                  <c:v>62.832579185520366</c:v>
                </c:pt>
                <c:pt idx="6159">
                  <c:v>62.832579185520366</c:v>
                </c:pt>
                <c:pt idx="6160">
                  <c:v>62.832579185520366</c:v>
                </c:pt>
                <c:pt idx="6161">
                  <c:v>62.832579185520366</c:v>
                </c:pt>
                <c:pt idx="6162">
                  <c:v>62.832579185520366</c:v>
                </c:pt>
                <c:pt idx="6163">
                  <c:v>62.832579185520366</c:v>
                </c:pt>
                <c:pt idx="6164">
                  <c:v>62.832579185520366</c:v>
                </c:pt>
                <c:pt idx="6165">
                  <c:v>62.79939668174962</c:v>
                </c:pt>
                <c:pt idx="6166">
                  <c:v>62.781297134238315</c:v>
                </c:pt>
                <c:pt idx="6167">
                  <c:v>62.781297134238315</c:v>
                </c:pt>
                <c:pt idx="6168">
                  <c:v>62.781297134238315</c:v>
                </c:pt>
                <c:pt idx="6169">
                  <c:v>62.781297134238315</c:v>
                </c:pt>
                <c:pt idx="6170">
                  <c:v>62.781297134238315</c:v>
                </c:pt>
                <c:pt idx="6171">
                  <c:v>62.763197586726996</c:v>
                </c:pt>
                <c:pt idx="6172">
                  <c:v>62.681749622926098</c:v>
                </c:pt>
                <c:pt idx="6173">
                  <c:v>62.681749622926098</c:v>
                </c:pt>
                <c:pt idx="6174">
                  <c:v>62.681749622926098</c:v>
                </c:pt>
                <c:pt idx="6175">
                  <c:v>62.681749622926098</c:v>
                </c:pt>
                <c:pt idx="6176">
                  <c:v>62.681749622926098</c:v>
                </c:pt>
                <c:pt idx="6177">
                  <c:v>62.681749622926098</c:v>
                </c:pt>
                <c:pt idx="6178">
                  <c:v>62.681749622926098</c:v>
                </c:pt>
                <c:pt idx="6179">
                  <c:v>62.681749622926098</c:v>
                </c:pt>
                <c:pt idx="6180">
                  <c:v>62.681749622926098</c:v>
                </c:pt>
                <c:pt idx="6181">
                  <c:v>62.681749622926098</c:v>
                </c:pt>
                <c:pt idx="6182">
                  <c:v>62.681749622926098</c:v>
                </c:pt>
                <c:pt idx="6183">
                  <c:v>62.681749622926098</c:v>
                </c:pt>
                <c:pt idx="6184">
                  <c:v>62.681749622926098</c:v>
                </c:pt>
                <c:pt idx="6185">
                  <c:v>62.681749622926098</c:v>
                </c:pt>
                <c:pt idx="6186">
                  <c:v>62.681749622926098</c:v>
                </c:pt>
                <c:pt idx="6187">
                  <c:v>62.681749622926098</c:v>
                </c:pt>
                <c:pt idx="6188">
                  <c:v>62.681749622926098</c:v>
                </c:pt>
                <c:pt idx="6189">
                  <c:v>62.681749622926098</c:v>
                </c:pt>
                <c:pt idx="6190">
                  <c:v>62.681749622926098</c:v>
                </c:pt>
                <c:pt idx="6191">
                  <c:v>62.681749622926098</c:v>
                </c:pt>
                <c:pt idx="6192">
                  <c:v>62.681749622926098</c:v>
                </c:pt>
                <c:pt idx="6193">
                  <c:v>62.681749622926098</c:v>
                </c:pt>
                <c:pt idx="6194">
                  <c:v>62.681749622926098</c:v>
                </c:pt>
                <c:pt idx="6195">
                  <c:v>62.681749622926098</c:v>
                </c:pt>
                <c:pt idx="6196">
                  <c:v>62.681749622926098</c:v>
                </c:pt>
                <c:pt idx="6197">
                  <c:v>62.681749622926098</c:v>
                </c:pt>
                <c:pt idx="6198">
                  <c:v>62.597285067873301</c:v>
                </c:pt>
                <c:pt idx="6199">
                  <c:v>62.597285067873301</c:v>
                </c:pt>
                <c:pt idx="6200">
                  <c:v>62.588235294117645</c:v>
                </c:pt>
                <c:pt idx="6201">
                  <c:v>62.582202111613874</c:v>
                </c:pt>
                <c:pt idx="6202">
                  <c:v>62.555052790346913</c:v>
                </c:pt>
                <c:pt idx="6203">
                  <c:v>62.555052790346913</c:v>
                </c:pt>
                <c:pt idx="6204">
                  <c:v>62.555052790346913</c:v>
                </c:pt>
                <c:pt idx="6205">
                  <c:v>62.555052790346913</c:v>
                </c:pt>
                <c:pt idx="6206">
                  <c:v>62.555052790346913</c:v>
                </c:pt>
                <c:pt idx="6207">
                  <c:v>62.555052790346913</c:v>
                </c:pt>
                <c:pt idx="6208">
                  <c:v>62.555052790346913</c:v>
                </c:pt>
                <c:pt idx="6209">
                  <c:v>62.555052790346913</c:v>
                </c:pt>
                <c:pt idx="6210">
                  <c:v>62.527903469079938</c:v>
                </c:pt>
                <c:pt idx="6211">
                  <c:v>62.521870286576167</c:v>
                </c:pt>
                <c:pt idx="6212">
                  <c:v>62.509803921568633</c:v>
                </c:pt>
                <c:pt idx="6213">
                  <c:v>62.509803921568633</c:v>
                </c:pt>
                <c:pt idx="6214">
                  <c:v>62.509803921568633</c:v>
                </c:pt>
                <c:pt idx="6215">
                  <c:v>62.491704374057313</c:v>
                </c:pt>
                <c:pt idx="6216">
                  <c:v>62.491704374057313</c:v>
                </c:pt>
                <c:pt idx="6217">
                  <c:v>62.491704374057313</c:v>
                </c:pt>
                <c:pt idx="6218">
                  <c:v>62.479638009049779</c:v>
                </c:pt>
                <c:pt idx="6219">
                  <c:v>62.473604826546001</c:v>
                </c:pt>
                <c:pt idx="6220">
                  <c:v>62.464555052790352</c:v>
                </c:pt>
                <c:pt idx="6221">
                  <c:v>62.464555052790352</c:v>
                </c:pt>
                <c:pt idx="6222">
                  <c:v>62.449472096530926</c:v>
                </c:pt>
                <c:pt idx="6223">
                  <c:v>62.449472096530926</c:v>
                </c:pt>
                <c:pt idx="6224">
                  <c:v>62.449472096530926</c:v>
                </c:pt>
                <c:pt idx="6225">
                  <c:v>62.316742081447963</c:v>
                </c:pt>
                <c:pt idx="6226">
                  <c:v>62.316742081447963</c:v>
                </c:pt>
                <c:pt idx="6227">
                  <c:v>62.316742081447963</c:v>
                </c:pt>
                <c:pt idx="6228">
                  <c:v>62.316742081447963</c:v>
                </c:pt>
                <c:pt idx="6229">
                  <c:v>62.316742081447963</c:v>
                </c:pt>
                <c:pt idx="6230">
                  <c:v>62.316742081447963</c:v>
                </c:pt>
                <c:pt idx="6231">
                  <c:v>62.316742081447963</c:v>
                </c:pt>
                <c:pt idx="6232">
                  <c:v>62.316742081447963</c:v>
                </c:pt>
                <c:pt idx="6233">
                  <c:v>62.316742081447963</c:v>
                </c:pt>
                <c:pt idx="6234">
                  <c:v>62.316742081447963</c:v>
                </c:pt>
                <c:pt idx="6235">
                  <c:v>62.316742081447963</c:v>
                </c:pt>
                <c:pt idx="6236">
                  <c:v>62.316742081447963</c:v>
                </c:pt>
                <c:pt idx="6237">
                  <c:v>62.316742081447963</c:v>
                </c:pt>
                <c:pt idx="6238">
                  <c:v>62.316742081447963</c:v>
                </c:pt>
                <c:pt idx="6239">
                  <c:v>62.316742081447963</c:v>
                </c:pt>
                <c:pt idx="6240">
                  <c:v>62.316742081447963</c:v>
                </c:pt>
                <c:pt idx="6241">
                  <c:v>62.316742081447963</c:v>
                </c:pt>
                <c:pt idx="6242">
                  <c:v>62.316742081447963</c:v>
                </c:pt>
                <c:pt idx="6243">
                  <c:v>62.316742081447963</c:v>
                </c:pt>
                <c:pt idx="6244">
                  <c:v>62.316742081447963</c:v>
                </c:pt>
                <c:pt idx="6245">
                  <c:v>62.316742081447963</c:v>
                </c:pt>
                <c:pt idx="6246">
                  <c:v>62.316742081447963</c:v>
                </c:pt>
                <c:pt idx="6247">
                  <c:v>62.316742081447963</c:v>
                </c:pt>
                <c:pt idx="6248">
                  <c:v>62.316742081447963</c:v>
                </c:pt>
                <c:pt idx="6249">
                  <c:v>62.316742081447963</c:v>
                </c:pt>
                <c:pt idx="6250">
                  <c:v>62.316742081447963</c:v>
                </c:pt>
                <c:pt idx="6251">
                  <c:v>62.316742081447963</c:v>
                </c:pt>
                <c:pt idx="6252">
                  <c:v>62.316742081447963</c:v>
                </c:pt>
                <c:pt idx="6253">
                  <c:v>62.316742081447963</c:v>
                </c:pt>
                <c:pt idx="6254">
                  <c:v>62.316742081447963</c:v>
                </c:pt>
                <c:pt idx="6255">
                  <c:v>62.316742081447963</c:v>
                </c:pt>
                <c:pt idx="6256">
                  <c:v>62.316742081447963</c:v>
                </c:pt>
                <c:pt idx="6257">
                  <c:v>62.316742081447963</c:v>
                </c:pt>
                <c:pt idx="6258">
                  <c:v>62.316742081447963</c:v>
                </c:pt>
                <c:pt idx="6259">
                  <c:v>62.316742081447963</c:v>
                </c:pt>
                <c:pt idx="6260">
                  <c:v>62.316742081447963</c:v>
                </c:pt>
                <c:pt idx="6261">
                  <c:v>62.316742081447963</c:v>
                </c:pt>
                <c:pt idx="6262">
                  <c:v>62.316742081447963</c:v>
                </c:pt>
                <c:pt idx="6263">
                  <c:v>62.316742081447963</c:v>
                </c:pt>
                <c:pt idx="6264">
                  <c:v>62.316742081447963</c:v>
                </c:pt>
                <c:pt idx="6265">
                  <c:v>62.316742081447963</c:v>
                </c:pt>
                <c:pt idx="6266">
                  <c:v>62.190045248868778</c:v>
                </c:pt>
                <c:pt idx="6267">
                  <c:v>62.14781297134239</c:v>
                </c:pt>
                <c:pt idx="6268">
                  <c:v>62.14781297134239</c:v>
                </c:pt>
                <c:pt idx="6269">
                  <c:v>62.14781297134239</c:v>
                </c:pt>
                <c:pt idx="6270">
                  <c:v>62.14781297134239</c:v>
                </c:pt>
                <c:pt idx="6271">
                  <c:v>62.14781297134239</c:v>
                </c:pt>
                <c:pt idx="6272">
                  <c:v>62.14781297134239</c:v>
                </c:pt>
                <c:pt idx="6273">
                  <c:v>62.14781297134239</c:v>
                </c:pt>
                <c:pt idx="6274">
                  <c:v>62.14781297134239</c:v>
                </c:pt>
                <c:pt idx="6275">
                  <c:v>62.14781297134239</c:v>
                </c:pt>
                <c:pt idx="6276">
                  <c:v>62.14781297134239</c:v>
                </c:pt>
                <c:pt idx="6277">
                  <c:v>62.14781297134239</c:v>
                </c:pt>
                <c:pt idx="6278">
                  <c:v>62.14781297134239</c:v>
                </c:pt>
                <c:pt idx="6279">
                  <c:v>62.14781297134239</c:v>
                </c:pt>
                <c:pt idx="6280">
                  <c:v>62.075414781297134</c:v>
                </c:pt>
                <c:pt idx="6281">
                  <c:v>62.075414781297134</c:v>
                </c:pt>
                <c:pt idx="6282">
                  <c:v>62.075414781297134</c:v>
                </c:pt>
                <c:pt idx="6283">
                  <c:v>62.075414781297134</c:v>
                </c:pt>
                <c:pt idx="6284">
                  <c:v>62.075414781297134</c:v>
                </c:pt>
                <c:pt idx="6285">
                  <c:v>62.075414781297134</c:v>
                </c:pt>
                <c:pt idx="6286">
                  <c:v>62.075414781297134</c:v>
                </c:pt>
                <c:pt idx="6287">
                  <c:v>62.075414781297134</c:v>
                </c:pt>
                <c:pt idx="6288">
                  <c:v>62.075414781297134</c:v>
                </c:pt>
                <c:pt idx="6289">
                  <c:v>62.075414781297134</c:v>
                </c:pt>
                <c:pt idx="6290">
                  <c:v>62.075414781297134</c:v>
                </c:pt>
                <c:pt idx="6291">
                  <c:v>62.036199095022624</c:v>
                </c:pt>
                <c:pt idx="6292">
                  <c:v>62.036199095022624</c:v>
                </c:pt>
                <c:pt idx="6293">
                  <c:v>62.021116138763198</c:v>
                </c:pt>
                <c:pt idx="6294">
                  <c:v>62.021116138763198</c:v>
                </c:pt>
                <c:pt idx="6295">
                  <c:v>62.021116138763198</c:v>
                </c:pt>
                <c:pt idx="6296">
                  <c:v>61.948717948717949</c:v>
                </c:pt>
                <c:pt idx="6297">
                  <c:v>61.948717948717949</c:v>
                </c:pt>
                <c:pt idx="6298">
                  <c:v>61.948717948717949</c:v>
                </c:pt>
                <c:pt idx="6299">
                  <c:v>61.948717948717949</c:v>
                </c:pt>
                <c:pt idx="6300">
                  <c:v>61.948717948717949</c:v>
                </c:pt>
                <c:pt idx="6301">
                  <c:v>61.948717948717949</c:v>
                </c:pt>
                <c:pt idx="6302">
                  <c:v>61.948717948717949</c:v>
                </c:pt>
                <c:pt idx="6303">
                  <c:v>61.948717948717949</c:v>
                </c:pt>
                <c:pt idx="6304">
                  <c:v>61.948717948717949</c:v>
                </c:pt>
                <c:pt idx="6305">
                  <c:v>61.948717948717949</c:v>
                </c:pt>
                <c:pt idx="6306">
                  <c:v>61.948717948717949</c:v>
                </c:pt>
                <c:pt idx="6307">
                  <c:v>61.948717948717949</c:v>
                </c:pt>
                <c:pt idx="6308">
                  <c:v>61.948717948717949</c:v>
                </c:pt>
                <c:pt idx="6309">
                  <c:v>61.948717948717949</c:v>
                </c:pt>
                <c:pt idx="6310">
                  <c:v>61.948717948717949</c:v>
                </c:pt>
                <c:pt idx="6311">
                  <c:v>61.948717948717949</c:v>
                </c:pt>
                <c:pt idx="6312">
                  <c:v>61.948717948717949</c:v>
                </c:pt>
                <c:pt idx="6313">
                  <c:v>61.948717948717949</c:v>
                </c:pt>
                <c:pt idx="6314">
                  <c:v>61.948717948717949</c:v>
                </c:pt>
                <c:pt idx="6315">
                  <c:v>61.948717948717949</c:v>
                </c:pt>
                <c:pt idx="6316">
                  <c:v>61.948717948717949</c:v>
                </c:pt>
                <c:pt idx="6317">
                  <c:v>61.882352941176464</c:v>
                </c:pt>
                <c:pt idx="6318">
                  <c:v>61.876319758672707</c:v>
                </c:pt>
                <c:pt idx="6319">
                  <c:v>61.710407239819013</c:v>
                </c:pt>
                <c:pt idx="6320">
                  <c:v>61.710407239819013</c:v>
                </c:pt>
                <c:pt idx="6321">
                  <c:v>61.710407239819013</c:v>
                </c:pt>
                <c:pt idx="6322">
                  <c:v>61.710407239819013</c:v>
                </c:pt>
                <c:pt idx="6323">
                  <c:v>61.710407239819013</c:v>
                </c:pt>
                <c:pt idx="6324">
                  <c:v>61.710407239819013</c:v>
                </c:pt>
                <c:pt idx="6325">
                  <c:v>61.710407239819013</c:v>
                </c:pt>
                <c:pt idx="6326">
                  <c:v>61.710407239819013</c:v>
                </c:pt>
                <c:pt idx="6327">
                  <c:v>61.710407239819013</c:v>
                </c:pt>
                <c:pt idx="6328">
                  <c:v>61.710407239819013</c:v>
                </c:pt>
                <c:pt idx="6329">
                  <c:v>61.710407239819013</c:v>
                </c:pt>
                <c:pt idx="6330">
                  <c:v>61.710407239819013</c:v>
                </c:pt>
                <c:pt idx="6331">
                  <c:v>61.710407239819013</c:v>
                </c:pt>
                <c:pt idx="6332">
                  <c:v>61.710407239819013</c:v>
                </c:pt>
                <c:pt idx="6333">
                  <c:v>61.710407239819013</c:v>
                </c:pt>
                <c:pt idx="6334">
                  <c:v>61.710407239819013</c:v>
                </c:pt>
                <c:pt idx="6335">
                  <c:v>61.710407239819013</c:v>
                </c:pt>
                <c:pt idx="6336">
                  <c:v>61.710407239819013</c:v>
                </c:pt>
                <c:pt idx="6337">
                  <c:v>61.710407239819013</c:v>
                </c:pt>
                <c:pt idx="6338">
                  <c:v>61.710407239819013</c:v>
                </c:pt>
                <c:pt idx="6339">
                  <c:v>61.710407239819013</c:v>
                </c:pt>
                <c:pt idx="6340">
                  <c:v>61.710407239819013</c:v>
                </c:pt>
                <c:pt idx="6341">
                  <c:v>61.710407239819013</c:v>
                </c:pt>
                <c:pt idx="6342">
                  <c:v>61.710407239819013</c:v>
                </c:pt>
                <c:pt idx="6343">
                  <c:v>61.710407239819013</c:v>
                </c:pt>
                <c:pt idx="6344">
                  <c:v>61.710407239819013</c:v>
                </c:pt>
                <c:pt idx="6345">
                  <c:v>61.710407239819013</c:v>
                </c:pt>
                <c:pt idx="6346">
                  <c:v>61.710407239819013</c:v>
                </c:pt>
                <c:pt idx="6347">
                  <c:v>61.710407239819013</c:v>
                </c:pt>
                <c:pt idx="6348">
                  <c:v>61.710407239819013</c:v>
                </c:pt>
                <c:pt idx="6349">
                  <c:v>61.710407239819013</c:v>
                </c:pt>
                <c:pt idx="6350">
                  <c:v>61.710407239819013</c:v>
                </c:pt>
                <c:pt idx="6351">
                  <c:v>61.710407239819013</c:v>
                </c:pt>
                <c:pt idx="6352">
                  <c:v>61.710407239819013</c:v>
                </c:pt>
                <c:pt idx="6353">
                  <c:v>61.710407239819013</c:v>
                </c:pt>
                <c:pt idx="6354">
                  <c:v>61.710407239819013</c:v>
                </c:pt>
                <c:pt idx="6355">
                  <c:v>61.710407239819013</c:v>
                </c:pt>
                <c:pt idx="6356">
                  <c:v>61.710407239819013</c:v>
                </c:pt>
                <c:pt idx="6357">
                  <c:v>61.710407239819013</c:v>
                </c:pt>
                <c:pt idx="6358">
                  <c:v>61.710407239819013</c:v>
                </c:pt>
                <c:pt idx="6359">
                  <c:v>61.710407239819013</c:v>
                </c:pt>
                <c:pt idx="6360">
                  <c:v>61.710407239819013</c:v>
                </c:pt>
                <c:pt idx="6361">
                  <c:v>61.710407239819013</c:v>
                </c:pt>
                <c:pt idx="6362">
                  <c:v>61.710407239819013</c:v>
                </c:pt>
                <c:pt idx="6363">
                  <c:v>61.710407239819013</c:v>
                </c:pt>
                <c:pt idx="6364">
                  <c:v>61.710407239819013</c:v>
                </c:pt>
                <c:pt idx="6365">
                  <c:v>61.710407239819013</c:v>
                </c:pt>
                <c:pt idx="6366">
                  <c:v>61.710407239819013</c:v>
                </c:pt>
                <c:pt idx="6367">
                  <c:v>61.710407239819013</c:v>
                </c:pt>
                <c:pt idx="6368">
                  <c:v>61.710407239819013</c:v>
                </c:pt>
                <c:pt idx="6369">
                  <c:v>61.710407239819013</c:v>
                </c:pt>
                <c:pt idx="6370">
                  <c:v>61.710407239819013</c:v>
                </c:pt>
                <c:pt idx="6371">
                  <c:v>61.710407239819013</c:v>
                </c:pt>
                <c:pt idx="6372">
                  <c:v>61.710407239819013</c:v>
                </c:pt>
                <c:pt idx="6373">
                  <c:v>61.535444947209648</c:v>
                </c:pt>
                <c:pt idx="6374">
                  <c:v>61.535444947209648</c:v>
                </c:pt>
                <c:pt idx="6375">
                  <c:v>61.535444947209648</c:v>
                </c:pt>
                <c:pt idx="6376">
                  <c:v>61.535444947209648</c:v>
                </c:pt>
                <c:pt idx="6377">
                  <c:v>61.408748114630463</c:v>
                </c:pt>
                <c:pt idx="6378">
                  <c:v>61.408748114630463</c:v>
                </c:pt>
                <c:pt idx="6379">
                  <c:v>61.408748114630463</c:v>
                </c:pt>
                <c:pt idx="6380">
                  <c:v>61.408748114630463</c:v>
                </c:pt>
                <c:pt idx="6381">
                  <c:v>61.408748114630463</c:v>
                </c:pt>
                <c:pt idx="6382">
                  <c:v>61.408748114630463</c:v>
                </c:pt>
                <c:pt idx="6383">
                  <c:v>61.408748114630463</c:v>
                </c:pt>
                <c:pt idx="6384">
                  <c:v>61.408748114630463</c:v>
                </c:pt>
                <c:pt idx="6385">
                  <c:v>61.408748114630463</c:v>
                </c:pt>
                <c:pt idx="6386">
                  <c:v>61.408748114630463</c:v>
                </c:pt>
                <c:pt idx="6387">
                  <c:v>61.408748114630463</c:v>
                </c:pt>
                <c:pt idx="6388">
                  <c:v>61.408748114630463</c:v>
                </c:pt>
                <c:pt idx="6389">
                  <c:v>61.408748114630463</c:v>
                </c:pt>
                <c:pt idx="6390">
                  <c:v>61.408748114630463</c:v>
                </c:pt>
                <c:pt idx="6391">
                  <c:v>61.408748114630463</c:v>
                </c:pt>
                <c:pt idx="6392">
                  <c:v>61.408748114630463</c:v>
                </c:pt>
                <c:pt idx="6393">
                  <c:v>61.408748114630463</c:v>
                </c:pt>
                <c:pt idx="6394">
                  <c:v>61.408748114630463</c:v>
                </c:pt>
                <c:pt idx="6395">
                  <c:v>61.408748114630463</c:v>
                </c:pt>
                <c:pt idx="6396">
                  <c:v>61.408748114630463</c:v>
                </c:pt>
                <c:pt idx="6397">
                  <c:v>61.408748114630463</c:v>
                </c:pt>
                <c:pt idx="6398">
                  <c:v>61.408748114630463</c:v>
                </c:pt>
                <c:pt idx="6399">
                  <c:v>61.408748114630463</c:v>
                </c:pt>
                <c:pt idx="6400">
                  <c:v>61.408748114630463</c:v>
                </c:pt>
                <c:pt idx="6401">
                  <c:v>61.408748114630463</c:v>
                </c:pt>
                <c:pt idx="6402">
                  <c:v>61.408748114630463</c:v>
                </c:pt>
                <c:pt idx="6403">
                  <c:v>61.408748114630463</c:v>
                </c:pt>
                <c:pt idx="6404">
                  <c:v>61.408748114630463</c:v>
                </c:pt>
                <c:pt idx="6405">
                  <c:v>61.408748114630463</c:v>
                </c:pt>
                <c:pt idx="6406">
                  <c:v>61.408748114630463</c:v>
                </c:pt>
                <c:pt idx="6407">
                  <c:v>61.408748114630463</c:v>
                </c:pt>
                <c:pt idx="6408">
                  <c:v>61.408748114630463</c:v>
                </c:pt>
                <c:pt idx="6409">
                  <c:v>61.408748114630463</c:v>
                </c:pt>
                <c:pt idx="6410">
                  <c:v>61.408748114630463</c:v>
                </c:pt>
                <c:pt idx="6411">
                  <c:v>61.408748114630463</c:v>
                </c:pt>
                <c:pt idx="6412">
                  <c:v>61.408748114630463</c:v>
                </c:pt>
                <c:pt idx="6413">
                  <c:v>61.408748114630463</c:v>
                </c:pt>
                <c:pt idx="6414">
                  <c:v>61.408748114630463</c:v>
                </c:pt>
                <c:pt idx="6415">
                  <c:v>61.291101055806941</c:v>
                </c:pt>
                <c:pt idx="6416">
                  <c:v>61.254901960784316</c:v>
                </c:pt>
                <c:pt idx="6417">
                  <c:v>61.254901960784316</c:v>
                </c:pt>
                <c:pt idx="6418">
                  <c:v>61.254901960784316</c:v>
                </c:pt>
                <c:pt idx="6419">
                  <c:v>61.254901960784316</c:v>
                </c:pt>
                <c:pt idx="6420">
                  <c:v>61.254901960784316</c:v>
                </c:pt>
                <c:pt idx="6421">
                  <c:v>61.254901960784316</c:v>
                </c:pt>
                <c:pt idx="6422">
                  <c:v>61.254901960784316</c:v>
                </c:pt>
                <c:pt idx="6423">
                  <c:v>61.254901960784316</c:v>
                </c:pt>
                <c:pt idx="6424">
                  <c:v>61.254901960784316</c:v>
                </c:pt>
                <c:pt idx="6425">
                  <c:v>61.254901960784316</c:v>
                </c:pt>
                <c:pt idx="6426">
                  <c:v>61.254901960784316</c:v>
                </c:pt>
                <c:pt idx="6427">
                  <c:v>61.215686274509807</c:v>
                </c:pt>
                <c:pt idx="6428">
                  <c:v>61.215686274509807</c:v>
                </c:pt>
                <c:pt idx="6429">
                  <c:v>61.176470588235297</c:v>
                </c:pt>
                <c:pt idx="6430">
                  <c:v>61.176470588235297</c:v>
                </c:pt>
                <c:pt idx="6431">
                  <c:v>61.176470588235297</c:v>
                </c:pt>
                <c:pt idx="6432">
                  <c:v>61.176470588235297</c:v>
                </c:pt>
                <c:pt idx="6433">
                  <c:v>61.176470588235297</c:v>
                </c:pt>
                <c:pt idx="6434">
                  <c:v>61.176470588235297</c:v>
                </c:pt>
                <c:pt idx="6435">
                  <c:v>61.176470588235297</c:v>
                </c:pt>
                <c:pt idx="6436">
                  <c:v>61.176470588235297</c:v>
                </c:pt>
                <c:pt idx="6437">
                  <c:v>61.176470588235297</c:v>
                </c:pt>
                <c:pt idx="6438">
                  <c:v>61.176470588235297</c:v>
                </c:pt>
                <c:pt idx="6439">
                  <c:v>61.176470588235297</c:v>
                </c:pt>
                <c:pt idx="6440">
                  <c:v>61.140271493212673</c:v>
                </c:pt>
                <c:pt idx="6441">
                  <c:v>61.010558069381602</c:v>
                </c:pt>
                <c:pt idx="6442">
                  <c:v>61.010558069381602</c:v>
                </c:pt>
                <c:pt idx="6443">
                  <c:v>61.010558069381602</c:v>
                </c:pt>
                <c:pt idx="6444">
                  <c:v>61.010558069381602</c:v>
                </c:pt>
                <c:pt idx="6445">
                  <c:v>61.010558069381602</c:v>
                </c:pt>
                <c:pt idx="6446">
                  <c:v>61.010558069381602</c:v>
                </c:pt>
                <c:pt idx="6447">
                  <c:v>61.010558069381602</c:v>
                </c:pt>
                <c:pt idx="6448">
                  <c:v>61.010558069381602</c:v>
                </c:pt>
                <c:pt idx="6449">
                  <c:v>61.010558069381602</c:v>
                </c:pt>
                <c:pt idx="6450">
                  <c:v>61.010558069381602</c:v>
                </c:pt>
                <c:pt idx="6451">
                  <c:v>61.010558069381602</c:v>
                </c:pt>
                <c:pt idx="6452">
                  <c:v>61.010558069381602</c:v>
                </c:pt>
                <c:pt idx="6453">
                  <c:v>61.010558069381602</c:v>
                </c:pt>
                <c:pt idx="6454">
                  <c:v>61.010558069381602</c:v>
                </c:pt>
                <c:pt idx="6455">
                  <c:v>61.010558069381602</c:v>
                </c:pt>
                <c:pt idx="6456">
                  <c:v>61.010558069381602</c:v>
                </c:pt>
                <c:pt idx="6457">
                  <c:v>61.010558069381602</c:v>
                </c:pt>
                <c:pt idx="6458">
                  <c:v>61.010558069381602</c:v>
                </c:pt>
                <c:pt idx="6459">
                  <c:v>61.010558069381602</c:v>
                </c:pt>
                <c:pt idx="6460">
                  <c:v>61.010558069381602</c:v>
                </c:pt>
                <c:pt idx="6461">
                  <c:v>61.010558069381602</c:v>
                </c:pt>
                <c:pt idx="6462">
                  <c:v>61.010558069381602</c:v>
                </c:pt>
                <c:pt idx="6463">
                  <c:v>61.010558069381602</c:v>
                </c:pt>
                <c:pt idx="6464">
                  <c:v>61.010558069381602</c:v>
                </c:pt>
                <c:pt idx="6465">
                  <c:v>61.010558069381602</c:v>
                </c:pt>
                <c:pt idx="6466">
                  <c:v>61.010558069381602</c:v>
                </c:pt>
                <c:pt idx="6467">
                  <c:v>61.010558069381602</c:v>
                </c:pt>
                <c:pt idx="6468">
                  <c:v>61.010558069381602</c:v>
                </c:pt>
                <c:pt idx="6469">
                  <c:v>61.010558069381602</c:v>
                </c:pt>
                <c:pt idx="6470">
                  <c:v>61.010558069381602</c:v>
                </c:pt>
                <c:pt idx="6471">
                  <c:v>61.010558069381602</c:v>
                </c:pt>
                <c:pt idx="6472">
                  <c:v>61.010558069381602</c:v>
                </c:pt>
                <c:pt idx="6473">
                  <c:v>61.010558069381602</c:v>
                </c:pt>
                <c:pt idx="6474">
                  <c:v>61.010558069381602</c:v>
                </c:pt>
                <c:pt idx="6475">
                  <c:v>61.010558069381602</c:v>
                </c:pt>
                <c:pt idx="6476">
                  <c:v>61.010558069381602</c:v>
                </c:pt>
                <c:pt idx="6477">
                  <c:v>61.010558069381602</c:v>
                </c:pt>
                <c:pt idx="6478">
                  <c:v>61.010558069381602</c:v>
                </c:pt>
                <c:pt idx="6479">
                  <c:v>61.010558069381602</c:v>
                </c:pt>
                <c:pt idx="6480">
                  <c:v>61.010558069381602</c:v>
                </c:pt>
                <c:pt idx="6481">
                  <c:v>61.010558069381602</c:v>
                </c:pt>
                <c:pt idx="6482">
                  <c:v>61.010558069381602</c:v>
                </c:pt>
                <c:pt idx="6483">
                  <c:v>60.880844645550525</c:v>
                </c:pt>
                <c:pt idx="6484">
                  <c:v>60.871794871794869</c:v>
                </c:pt>
                <c:pt idx="6485">
                  <c:v>60.871794871794869</c:v>
                </c:pt>
                <c:pt idx="6486">
                  <c:v>60.811463046757162</c:v>
                </c:pt>
                <c:pt idx="6487">
                  <c:v>60.811463046757162</c:v>
                </c:pt>
                <c:pt idx="6488">
                  <c:v>60.811463046757162</c:v>
                </c:pt>
                <c:pt idx="6489">
                  <c:v>60.811463046757162</c:v>
                </c:pt>
                <c:pt idx="6490">
                  <c:v>60.811463046757162</c:v>
                </c:pt>
                <c:pt idx="6491">
                  <c:v>60.811463046757162</c:v>
                </c:pt>
                <c:pt idx="6492">
                  <c:v>60.811463046757162</c:v>
                </c:pt>
                <c:pt idx="6493">
                  <c:v>60.811463046757162</c:v>
                </c:pt>
                <c:pt idx="6494">
                  <c:v>60.811463046757162</c:v>
                </c:pt>
                <c:pt idx="6495">
                  <c:v>60.811463046757162</c:v>
                </c:pt>
                <c:pt idx="6496">
                  <c:v>60.811463046757162</c:v>
                </c:pt>
                <c:pt idx="6497">
                  <c:v>60.811463046757162</c:v>
                </c:pt>
                <c:pt idx="6498">
                  <c:v>60.811463046757162</c:v>
                </c:pt>
                <c:pt idx="6499">
                  <c:v>60.811463046757162</c:v>
                </c:pt>
                <c:pt idx="6500">
                  <c:v>60.811463046757162</c:v>
                </c:pt>
                <c:pt idx="6501">
                  <c:v>60.811463046757162</c:v>
                </c:pt>
                <c:pt idx="6502">
                  <c:v>60.811463046757162</c:v>
                </c:pt>
                <c:pt idx="6503">
                  <c:v>60.811463046757162</c:v>
                </c:pt>
                <c:pt idx="6504">
                  <c:v>60.75414781297134</c:v>
                </c:pt>
                <c:pt idx="6505">
                  <c:v>60.748114630467576</c:v>
                </c:pt>
                <c:pt idx="6506">
                  <c:v>60.717948717948723</c:v>
                </c:pt>
                <c:pt idx="6507">
                  <c:v>60.717948717948723</c:v>
                </c:pt>
                <c:pt idx="6508">
                  <c:v>60.717948717948723</c:v>
                </c:pt>
                <c:pt idx="6509">
                  <c:v>60.717948717948723</c:v>
                </c:pt>
                <c:pt idx="6510">
                  <c:v>60.717948717948723</c:v>
                </c:pt>
                <c:pt idx="6511">
                  <c:v>60.717948717948723</c:v>
                </c:pt>
                <c:pt idx="6512">
                  <c:v>60.717948717948723</c:v>
                </c:pt>
                <c:pt idx="6513">
                  <c:v>60.717948717948723</c:v>
                </c:pt>
                <c:pt idx="6514">
                  <c:v>60.717948717948723</c:v>
                </c:pt>
                <c:pt idx="6515">
                  <c:v>60.666666666666671</c:v>
                </c:pt>
                <c:pt idx="6516">
                  <c:v>60.666666666666671</c:v>
                </c:pt>
                <c:pt idx="6517">
                  <c:v>60.666666666666671</c:v>
                </c:pt>
                <c:pt idx="6518">
                  <c:v>60.666666666666671</c:v>
                </c:pt>
                <c:pt idx="6519">
                  <c:v>60.666666666666671</c:v>
                </c:pt>
                <c:pt idx="6520">
                  <c:v>60.666666666666671</c:v>
                </c:pt>
                <c:pt idx="6521">
                  <c:v>60.666666666666671</c:v>
                </c:pt>
                <c:pt idx="6522">
                  <c:v>60.666666666666671</c:v>
                </c:pt>
                <c:pt idx="6523">
                  <c:v>60.633484162895925</c:v>
                </c:pt>
                <c:pt idx="6524">
                  <c:v>60.633484162895925</c:v>
                </c:pt>
                <c:pt idx="6525">
                  <c:v>60.633484162895925</c:v>
                </c:pt>
                <c:pt idx="6526">
                  <c:v>60.600301659125186</c:v>
                </c:pt>
                <c:pt idx="6527">
                  <c:v>60.600301659125186</c:v>
                </c:pt>
                <c:pt idx="6528">
                  <c:v>60.600301659125186</c:v>
                </c:pt>
                <c:pt idx="6529">
                  <c:v>60.600301659125186</c:v>
                </c:pt>
                <c:pt idx="6530">
                  <c:v>60.600301659125186</c:v>
                </c:pt>
                <c:pt idx="6531">
                  <c:v>60.600301659125186</c:v>
                </c:pt>
                <c:pt idx="6532">
                  <c:v>60.600301659125186</c:v>
                </c:pt>
                <c:pt idx="6533">
                  <c:v>60.600301659125186</c:v>
                </c:pt>
                <c:pt idx="6534">
                  <c:v>60.573152337858218</c:v>
                </c:pt>
                <c:pt idx="6535">
                  <c:v>60.561085972850684</c:v>
                </c:pt>
                <c:pt idx="6536">
                  <c:v>60.561085972850684</c:v>
                </c:pt>
                <c:pt idx="6537">
                  <c:v>60.561085972850684</c:v>
                </c:pt>
                <c:pt idx="6538">
                  <c:v>60.549019607843135</c:v>
                </c:pt>
                <c:pt idx="6539">
                  <c:v>60.542986425339365</c:v>
                </c:pt>
                <c:pt idx="6540">
                  <c:v>60.494720965309199</c:v>
                </c:pt>
                <c:pt idx="6541">
                  <c:v>60.494720965309199</c:v>
                </c:pt>
                <c:pt idx="6542">
                  <c:v>60.494720965309199</c:v>
                </c:pt>
                <c:pt idx="6543">
                  <c:v>60.494720965309199</c:v>
                </c:pt>
                <c:pt idx="6544">
                  <c:v>60.494720965309199</c:v>
                </c:pt>
                <c:pt idx="6545">
                  <c:v>60.494720965309199</c:v>
                </c:pt>
                <c:pt idx="6546">
                  <c:v>60.494720965309199</c:v>
                </c:pt>
                <c:pt idx="6547">
                  <c:v>60.494720965309199</c:v>
                </c:pt>
                <c:pt idx="6548">
                  <c:v>60.494720965309199</c:v>
                </c:pt>
                <c:pt idx="6549">
                  <c:v>60.494720965309199</c:v>
                </c:pt>
                <c:pt idx="6550">
                  <c:v>60.494720965309199</c:v>
                </c:pt>
                <c:pt idx="6551">
                  <c:v>60.494720965309199</c:v>
                </c:pt>
                <c:pt idx="6552">
                  <c:v>60.494720965309199</c:v>
                </c:pt>
                <c:pt idx="6553">
                  <c:v>60.494720965309199</c:v>
                </c:pt>
                <c:pt idx="6554">
                  <c:v>60.494720965309199</c:v>
                </c:pt>
                <c:pt idx="6555">
                  <c:v>60.425339366515843</c:v>
                </c:pt>
                <c:pt idx="6556">
                  <c:v>60.425339366515843</c:v>
                </c:pt>
                <c:pt idx="6557">
                  <c:v>60.425339366515843</c:v>
                </c:pt>
                <c:pt idx="6558">
                  <c:v>60.425339366515843</c:v>
                </c:pt>
                <c:pt idx="6559">
                  <c:v>60.425339366515843</c:v>
                </c:pt>
                <c:pt idx="6560">
                  <c:v>60.425339366515843</c:v>
                </c:pt>
                <c:pt idx="6561">
                  <c:v>60.425339366515843</c:v>
                </c:pt>
                <c:pt idx="6562">
                  <c:v>60.425339366515843</c:v>
                </c:pt>
                <c:pt idx="6563">
                  <c:v>60.383107088989441</c:v>
                </c:pt>
                <c:pt idx="6564">
                  <c:v>60.383107088989441</c:v>
                </c:pt>
                <c:pt idx="6565">
                  <c:v>60.383107088989441</c:v>
                </c:pt>
                <c:pt idx="6566">
                  <c:v>60.383107088989441</c:v>
                </c:pt>
                <c:pt idx="6567">
                  <c:v>60.383107088989441</c:v>
                </c:pt>
                <c:pt idx="6568">
                  <c:v>60.383107088989441</c:v>
                </c:pt>
                <c:pt idx="6569">
                  <c:v>60.361990950226243</c:v>
                </c:pt>
                <c:pt idx="6570">
                  <c:v>60.331825037707389</c:v>
                </c:pt>
                <c:pt idx="6571">
                  <c:v>60.331825037707389</c:v>
                </c:pt>
                <c:pt idx="6572">
                  <c:v>60.331825037707389</c:v>
                </c:pt>
                <c:pt idx="6573">
                  <c:v>60.331825037707389</c:v>
                </c:pt>
                <c:pt idx="6574">
                  <c:v>60.331825037707389</c:v>
                </c:pt>
                <c:pt idx="6575">
                  <c:v>60.331825037707389</c:v>
                </c:pt>
                <c:pt idx="6576">
                  <c:v>60.331825037707389</c:v>
                </c:pt>
                <c:pt idx="6577">
                  <c:v>60.331825037707389</c:v>
                </c:pt>
                <c:pt idx="6578">
                  <c:v>60.331825037707389</c:v>
                </c:pt>
                <c:pt idx="6579">
                  <c:v>60.283559577677224</c:v>
                </c:pt>
                <c:pt idx="6580">
                  <c:v>60.283559577677224</c:v>
                </c:pt>
                <c:pt idx="6581">
                  <c:v>60.283559577677224</c:v>
                </c:pt>
                <c:pt idx="6582">
                  <c:v>60.283559577677224</c:v>
                </c:pt>
                <c:pt idx="6583">
                  <c:v>60.283559577677224</c:v>
                </c:pt>
                <c:pt idx="6584">
                  <c:v>60.283559577677224</c:v>
                </c:pt>
                <c:pt idx="6585">
                  <c:v>60.283559577677224</c:v>
                </c:pt>
                <c:pt idx="6586">
                  <c:v>60.259426847662148</c:v>
                </c:pt>
                <c:pt idx="6587">
                  <c:v>60.241327300150829</c:v>
                </c:pt>
                <c:pt idx="6588">
                  <c:v>60.241327300150829</c:v>
                </c:pt>
                <c:pt idx="6589">
                  <c:v>60.241327300150829</c:v>
                </c:pt>
                <c:pt idx="6590">
                  <c:v>60.241327300150829</c:v>
                </c:pt>
                <c:pt idx="6591">
                  <c:v>60.241327300150829</c:v>
                </c:pt>
                <c:pt idx="6592">
                  <c:v>60.135746606334841</c:v>
                </c:pt>
                <c:pt idx="6593">
                  <c:v>60.135746606334841</c:v>
                </c:pt>
                <c:pt idx="6594">
                  <c:v>60.135746606334841</c:v>
                </c:pt>
                <c:pt idx="6595">
                  <c:v>60.135746606334841</c:v>
                </c:pt>
                <c:pt idx="6596">
                  <c:v>60.135746606334841</c:v>
                </c:pt>
                <c:pt idx="6597">
                  <c:v>60.135746606334841</c:v>
                </c:pt>
                <c:pt idx="6598">
                  <c:v>60.135746606334841</c:v>
                </c:pt>
                <c:pt idx="6599">
                  <c:v>60.135746606334841</c:v>
                </c:pt>
                <c:pt idx="6600">
                  <c:v>60.135746606334841</c:v>
                </c:pt>
                <c:pt idx="6601">
                  <c:v>60.135746606334841</c:v>
                </c:pt>
                <c:pt idx="6602">
                  <c:v>60.135746606334841</c:v>
                </c:pt>
                <c:pt idx="6603">
                  <c:v>60.135746606334841</c:v>
                </c:pt>
                <c:pt idx="6604">
                  <c:v>60.135746606334841</c:v>
                </c:pt>
                <c:pt idx="6605">
                  <c:v>60.135746606334841</c:v>
                </c:pt>
                <c:pt idx="6606">
                  <c:v>60.135746606334841</c:v>
                </c:pt>
                <c:pt idx="6607">
                  <c:v>60.135746606334841</c:v>
                </c:pt>
                <c:pt idx="6608">
                  <c:v>60.135746606334841</c:v>
                </c:pt>
                <c:pt idx="6609">
                  <c:v>60.135746606334841</c:v>
                </c:pt>
                <c:pt idx="6610">
                  <c:v>60.135746606334841</c:v>
                </c:pt>
                <c:pt idx="6611">
                  <c:v>60.135746606334841</c:v>
                </c:pt>
                <c:pt idx="6612">
                  <c:v>60.135746606334841</c:v>
                </c:pt>
                <c:pt idx="6613">
                  <c:v>60.135746606334841</c:v>
                </c:pt>
                <c:pt idx="6614">
                  <c:v>60.135746606334841</c:v>
                </c:pt>
                <c:pt idx="6615">
                  <c:v>60.135746606334841</c:v>
                </c:pt>
                <c:pt idx="6616">
                  <c:v>60.135746606334841</c:v>
                </c:pt>
                <c:pt idx="6617">
                  <c:v>60.135746606334841</c:v>
                </c:pt>
                <c:pt idx="6618">
                  <c:v>60.135746606334841</c:v>
                </c:pt>
                <c:pt idx="6619">
                  <c:v>60.135746606334841</c:v>
                </c:pt>
                <c:pt idx="6620">
                  <c:v>60.135746606334841</c:v>
                </c:pt>
                <c:pt idx="6621">
                  <c:v>60.135746606334841</c:v>
                </c:pt>
                <c:pt idx="6622">
                  <c:v>60.018099547511319</c:v>
                </c:pt>
                <c:pt idx="6623">
                  <c:v>60.018099547511319</c:v>
                </c:pt>
                <c:pt idx="6624">
                  <c:v>60.018099547511319</c:v>
                </c:pt>
                <c:pt idx="6625">
                  <c:v>60.018099547511319</c:v>
                </c:pt>
                <c:pt idx="6626">
                  <c:v>60.018099547511319</c:v>
                </c:pt>
                <c:pt idx="6627">
                  <c:v>60.018099547511319</c:v>
                </c:pt>
                <c:pt idx="6628">
                  <c:v>60.018099547511319</c:v>
                </c:pt>
                <c:pt idx="6629">
                  <c:v>60.018099547511319</c:v>
                </c:pt>
                <c:pt idx="6630">
                  <c:v>60.018099547511319</c:v>
                </c:pt>
                <c:pt idx="6631">
                  <c:v>59.987933634992466</c:v>
                </c:pt>
                <c:pt idx="6632">
                  <c:v>59.966817496229261</c:v>
                </c:pt>
                <c:pt idx="6633">
                  <c:v>59.966817496229261</c:v>
                </c:pt>
                <c:pt idx="6634">
                  <c:v>59.966817496229261</c:v>
                </c:pt>
                <c:pt idx="6635">
                  <c:v>59.966817496229261</c:v>
                </c:pt>
                <c:pt idx="6636">
                  <c:v>59.966817496229261</c:v>
                </c:pt>
                <c:pt idx="6637">
                  <c:v>59.966817496229261</c:v>
                </c:pt>
                <c:pt idx="6638">
                  <c:v>59.924585218702866</c:v>
                </c:pt>
                <c:pt idx="6639">
                  <c:v>59.924585218702866</c:v>
                </c:pt>
                <c:pt idx="6640">
                  <c:v>59.924585218702866</c:v>
                </c:pt>
                <c:pt idx="6641">
                  <c:v>59.924585218702866</c:v>
                </c:pt>
                <c:pt idx="6642">
                  <c:v>59.924585218702866</c:v>
                </c:pt>
                <c:pt idx="6643">
                  <c:v>59.924585218702866</c:v>
                </c:pt>
                <c:pt idx="6644">
                  <c:v>59.924585218702866</c:v>
                </c:pt>
                <c:pt idx="6645">
                  <c:v>59.924585218702866</c:v>
                </c:pt>
                <c:pt idx="6646">
                  <c:v>59.897435897435905</c:v>
                </c:pt>
                <c:pt idx="6647">
                  <c:v>59.891402714932127</c:v>
                </c:pt>
                <c:pt idx="6648">
                  <c:v>59.846153846153847</c:v>
                </c:pt>
                <c:pt idx="6649">
                  <c:v>59.846153846153847</c:v>
                </c:pt>
                <c:pt idx="6650">
                  <c:v>59.846153846153847</c:v>
                </c:pt>
                <c:pt idx="6651">
                  <c:v>59.846153846153847</c:v>
                </c:pt>
                <c:pt idx="6652">
                  <c:v>59.846153846153847</c:v>
                </c:pt>
                <c:pt idx="6653">
                  <c:v>59.846153846153847</c:v>
                </c:pt>
                <c:pt idx="6654">
                  <c:v>59.846153846153847</c:v>
                </c:pt>
                <c:pt idx="6655">
                  <c:v>59.846153846153847</c:v>
                </c:pt>
                <c:pt idx="6656">
                  <c:v>59.846153846153847</c:v>
                </c:pt>
                <c:pt idx="6657">
                  <c:v>59.846153846153847</c:v>
                </c:pt>
                <c:pt idx="6658">
                  <c:v>59.846153846153847</c:v>
                </c:pt>
                <c:pt idx="6659">
                  <c:v>59.846153846153847</c:v>
                </c:pt>
                <c:pt idx="6660">
                  <c:v>59.846153846153847</c:v>
                </c:pt>
                <c:pt idx="6661">
                  <c:v>59.846153846153847</c:v>
                </c:pt>
                <c:pt idx="6662">
                  <c:v>59.800904977375566</c:v>
                </c:pt>
                <c:pt idx="6663">
                  <c:v>59.725490196078432</c:v>
                </c:pt>
                <c:pt idx="6664">
                  <c:v>59.725490196078432</c:v>
                </c:pt>
                <c:pt idx="6665">
                  <c:v>59.725490196078432</c:v>
                </c:pt>
                <c:pt idx="6666">
                  <c:v>59.725490196078432</c:v>
                </c:pt>
                <c:pt idx="6667">
                  <c:v>59.725490196078432</c:v>
                </c:pt>
                <c:pt idx="6668">
                  <c:v>59.725490196078432</c:v>
                </c:pt>
                <c:pt idx="6669">
                  <c:v>59.725490196078432</c:v>
                </c:pt>
                <c:pt idx="6670">
                  <c:v>59.725490196078432</c:v>
                </c:pt>
                <c:pt idx="6671">
                  <c:v>59.725490196078432</c:v>
                </c:pt>
                <c:pt idx="6672">
                  <c:v>59.725490196078432</c:v>
                </c:pt>
                <c:pt idx="6673">
                  <c:v>59.725490196078432</c:v>
                </c:pt>
                <c:pt idx="6674">
                  <c:v>59.725490196078432</c:v>
                </c:pt>
                <c:pt idx="6675">
                  <c:v>59.725490196078432</c:v>
                </c:pt>
                <c:pt idx="6676">
                  <c:v>59.725490196078432</c:v>
                </c:pt>
                <c:pt idx="6677">
                  <c:v>59.725490196078432</c:v>
                </c:pt>
                <c:pt idx="6678">
                  <c:v>59.725490196078432</c:v>
                </c:pt>
                <c:pt idx="6679">
                  <c:v>59.725490196078432</c:v>
                </c:pt>
                <c:pt idx="6680">
                  <c:v>59.725490196078432</c:v>
                </c:pt>
                <c:pt idx="6681">
                  <c:v>59.725490196078432</c:v>
                </c:pt>
                <c:pt idx="6682">
                  <c:v>59.725490196078432</c:v>
                </c:pt>
                <c:pt idx="6683">
                  <c:v>59.725490196078432</c:v>
                </c:pt>
                <c:pt idx="6684">
                  <c:v>59.725490196078432</c:v>
                </c:pt>
                <c:pt idx="6685">
                  <c:v>59.725490196078432</c:v>
                </c:pt>
                <c:pt idx="6686">
                  <c:v>59.725490196078432</c:v>
                </c:pt>
                <c:pt idx="6687">
                  <c:v>59.641025641025635</c:v>
                </c:pt>
                <c:pt idx="6688">
                  <c:v>59.641025641025635</c:v>
                </c:pt>
                <c:pt idx="6689">
                  <c:v>59.641025641025635</c:v>
                </c:pt>
                <c:pt idx="6690">
                  <c:v>59.641025641025635</c:v>
                </c:pt>
                <c:pt idx="6691">
                  <c:v>59.625942684766208</c:v>
                </c:pt>
                <c:pt idx="6692">
                  <c:v>59.595776772247355</c:v>
                </c:pt>
                <c:pt idx="6693">
                  <c:v>59.595776772247355</c:v>
                </c:pt>
                <c:pt idx="6694">
                  <c:v>59.595776772247355</c:v>
                </c:pt>
                <c:pt idx="6695">
                  <c:v>59.595776772247355</c:v>
                </c:pt>
                <c:pt idx="6696">
                  <c:v>59.595776772247355</c:v>
                </c:pt>
                <c:pt idx="6697">
                  <c:v>59.595776772247355</c:v>
                </c:pt>
                <c:pt idx="6698">
                  <c:v>59.595776772247355</c:v>
                </c:pt>
                <c:pt idx="6699">
                  <c:v>59.595776772247355</c:v>
                </c:pt>
                <c:pt idx="6700">
                  <c:v>59.595776772247355</c:v>
                </c:pt>
                <c:pt idx="6701">
                  <c:v>59.565610859728501</c:v>
                </c:pt>
                <c:pt idx="6702">
                  <c:v>59.559577677224738</c:v>
                </c:pt>
                <c:pt idx="6703">
                  <c:v>59.517345399698343</c:v>
                </c:pt>
                <c:pt idx="6704">
                  <c:v>59.517345399698343</c:v>
                </c:pt>
                <c:pt idx="6705">
                  <c:v>59.517345399698343</c:v>
                </c:pt>
                <c:pt idx="6706">
                  <c:v>59.517345399698343</c:v>
                </c:pt>
                <c:pt idx="6707">
                  <c:v>59.517345399698343</c:v>
                </c:pt>
                <c:pt idx="6708">
                  <c:v>59.517345399698343</c:v>
                </c:pt>
                <c:pt idx="6709">
                  <c:v>59.517345399698343</c:v>
                </c:pt>
                <c:pt idx="6710">
                  <c:v>59.517345399698343</c:v>
                </c:pt>
                <c:pt idx="6711">
                  <c:v>59.517345399698343</c:v>
                </c:pt>
                <c:pt idx="6712">
                  <c:v>59.517345399698343</c:v>
                </c:pt>
                <c:pt idx="6713">
                  <c:v>59.517345399698343</c:v>
                </c:pt>
                <c:pt idx="6714">
                  <c:v>59.517345399698343</c:v>
                </c:pt>
                <c:pt idx="6715">
                  <c:v>59.517345399698343</c:v>
                </c:pt>
                <c:pt idx="6716">
                  <c:v>59.466063348416284</c:v>
                </c:pt>
                <c:pt idx="6717">
                  <c:v>59.466063348416284</c:v>
                </c:pt>
                <c:pt idx="6718">
                  <c:v>59.466063348416284</c:v>
                </c:pt>
                <c:pt idx="6719">
                  <c:v>59.466063348416284</c:v>
                </c:pt>
                <c:pt idx="6720">
                  <c:v>59.38461538461538</c:v>
                </c:pt>
                <c:pt idx="6721">
                  <c:v>59.38461538461538</c:v>
                </c:pt>
                <c:pt idx="6722">
                  <c:v>59.38461538461538</c:v>
                </c:pt>
                <c:pt idx="6723">
                  <c:v>59.38461538461538</c:v>
                </c:pt>
                <c:pt idx="6724">
                  <c:v>59.38461538461538</c:v>
                </c:pt>
                <c:pt idx="6725">
                  <c:v>59.38461538461538</c:v>
                </c:pt>
                <c:pt idx="6726">
                  <c:v>59.38461538461538</c:v>
                </c:pt>
                <c:pt idx="6727">
                  <c:v>59.38461538461538</c:v>
                </c:pt>
                <c:pt idx="6728">
                  <c:v>59.38461538461538</c:v>
                </c:pt>
                <c:pt idx="6729">
                  <c:v>59.38461538461538</c:v>
                </c:pt>
                <c:pt idx="6730">
                  <c:v>59.38461538461538</c:v>
                </c:pt>
                <c:pt idx="6731">
                  <c:v>59.38461538461538</c:v>
                </c:pt>
                <c:pt idx="6732">
                  <c:v>59.38461538461538</c:v>
                </c:pt>
                <c:pt idx="6733">
                  <c:v>59.38461538461538</c:v>
                </c:pt>
                <c:pt idx="6734">
                  <c:v>59.38461538461538</c:v>
                </c:pt>
                <c:pt idx="6735">
                  <c:v>59.38461538461538</c:v>
                </c:pt>
                <c:pt idx="6736">
                  <c:v>59.38461538461538</c:v>
                </c:pt>
                <c:pt idx="6737">
                  <c:v>59.38461538461538</c:v>
                </c:pt>
                <c:pt idx="6738">
                  <c:v>59.38461538461538</c:v>
                </c:pt>
                <c:pt idx="6739">
                  <c:v>59.38461538461538</c:v>
                </c:pt>
                <c:pt idx="6740">
                  <c:v>59.38461538461538</c:v>
                </c:pt>
                <c:pt idx="6741">
                  <c:v>59.38461538461538</c:v>
                </c:pt>
                <c:pt idx="6742">
                  <c:v>59.38461538461538</c:v>
                </c:pt>
                <c:pt idx="6743">
                  <c:v>59.294117647058819</c:v>
                </c:pt>
                <c:pt idx="6744">
                  <c:v>59.294117647058819</c:v>
                </c:pt>
                <c:pt idx="6745">
                  <c:v>59.294117647058819</c:v>
                </c:pt>
                <c:pt idx="6746">
                  <c:v>59.294117647058819</c:v>
                </c:pt>
                <c:pt idx="6747">
                  <c:v>59.294117647058819</c:v>
                </c:pt>
                <c:pt idx="6748">
                  <c:v>59.294117647058819</c:v>
                </c:pt>
                <c:pt idx="6749">
                  <c:v>59.294117647058819</c:v>
                </c:pt>
                <c:pt idx="6750">
                  <c:v>59.269984917043736</c:v>
                </c:pt>
                <c:pt idx="6751">
                  <c:v>59.224736048265456</c:v>
                </c:pt>
                <c:pt idx="6752">
                  <c:v>59.224736048265456</c:v>
                </c:pt>
                <c:pt idx="6753">
                  <c:v>59.224736048265456</c:v>
                </c:pt>
                <c:pt idx="6754">
                  <c:v>59.224736048265456</c:v>
                </c:pt>
                <c:pt idx="6755">
                  <c:v>59.224736048265456</c:v>
                </c:pt>
                <c:pt idx="6756">
                  <c:v>59.224736048265456</c:v>
                </c:pt>
                <c:pt idx="6757">
                  <c:v>59.224736048265456</c:v>
                </c:pt>
                <c:pt idx="6758">
                  <c:v>59.224736048265456</c:v>
                </c:pt>
                <c:pt idx="6759">
                  <c:v>59.224736048265456</c:v>
                </c:pt>
                <c:pt idx="6760">
                  <c:v>59.224736048265456</c:v>
                </c:pt>
                <c:pt idx="6761">
                  <c:v>59.224736048265456</c:v>
                </c:pt>
                <c:pt idx="6762">
                  <c:v>59.224736048265456</c:v>
                </c:pt>
                <c:pt idx="6763">
                  <c:v>59.224736048265456</c:v>
                </c:pt>
                <c:pt idx="6764">
                  <c:v>59.224736048265456</c:v>
                </c:pt>
                <c:pt idx="6765">
                  <c:v>59.170437405731526</c:v>
                </c:pt>
                <c:pt idx="6766">
                  <c:v>59.170437405731526</c:v>
                </c:pt>
                <c:pt idx="6767">
                  <c:v>59.170437405731526</c:v>
                </c:pt>
                <c:pt idx="6768">
                  <c:v>59.170437405731526</c:v>
                </c:pt>
                <c:pt idx="6769">
                  <c:v>59.1553544494721</c:v>
                </c:pt>
                <c:pt idx="6770">
                  <c:v>59.149321266968322</c:v>
                </c:pt>
                <c:pt idx="6771">
                  <c:v>59.143288084464551</c:v>
                </c:pt>
                <c:pt idx="6772">
                  <c:v>59.125188536953246</c:v>
                </c:pt>
                <c:pt idx="6773">
                  <c:v>59.125188536953246</c:v>
                </c:pt>
                <c:pt idx="6774">
                  <c:v>59.125188536953246</c:v>
                </c:pt>
                <c:pt idx="6775">
                  <c:v>59.125188536953246</c:v>
                </c:pt>
                <c:pt idx="6776">
                  <c:v>59.125188536953246</c:v>
                </c:pt>
                <c:pt idx="6777">
                  <c:v>59.107088989441934</c:v>
                </c:pt>
                <c:pt idx="6778">
                  <c:v>59.101055806938163</c:v>
                </c:pt>
                <c:pt idx="6779">
                  <c:v>59.067873303167417</c:v>
                </c:pt>
                <c:pt idx="6780">
                  <c:v>59.067873303167417</c:v>
                </c:pt>
                <c:pt idx="6781">
                  <c:v>59.067873303167417</c:v>
                </c:pt>
                <c:pt idx="6782">
                  <c:v>59.067873303167417</c:v>
                </c:pt>
                <c:pt idx="6783">
                  <c:v>59.067873303167417</c:v>
                </c:pt>
                <c:pt idx="6784">
                  <c:v>59.067873303167417</c:v>
                </c:pt>
                <c:pt idx="6785">
                  <c:v>59.067873303167417</c:v>
                </c:pt>
                <c:pt idx="6786">
                  <c:v>59.067873303167417</c:v>
                </c:pt>
                <c:pt idx="6787">
                  <c:v>59.067873303167417</c:v>
                </c:pt>
                <c:pt idx="6788">
                  <c:v>59.067873303167417</c:v>
                </c:pt>
                <c:pt idx="6789">
                  <c:v>59.034690799396685</c:v>
                </c:pt>
                <c:pt idx="6790">
                  <c:v>59.025641025641029</c:v>
                </c:pt>
                <c:pt idx="6791">
                  <c:v>59.025641025641029</c:v>
                </c:pt>
                <c:pt idx="6792">
                  <c:v>59.016591251885366</c:v>
                </c:pt>
                <c:pt idx="6793">
                  <c:v>58.974358974358978</c:v>
                </c:pt>
                <c:pt idx="6794">
                  <c:v>58.974358974358978</c:v>
                </c:pt>
                <c:pt idx="6795">
                  <c:v>58.974358974358978</c:v>
                </c:pt>
                <c:pt idx="6796">
                  <c:v>58.974358974358978</c:v>
                </c:pt>
                <c:pt idx="6797">
                  <c:v>58.974358974358978</c:v>
                </c:pt>
                <c:pt idx="6798">
                  <c:v>58.974358974358978</c:v>
                </c:pt>
                <c:pt idx="6799">
                  <c:v>58.974358974358978</c:v>
                </c:pt>
                <c:pt idx="6800">
                  <c:v>58.974358974358978</c:v>
                </c:pt>
                <c:pt idx="6801">
                  <c:v>58.974358974358978</c:v>
                </c:pt>
                <c:pt idx="6802">
                  <c:v>58.974358974358978</c:v>
                </c:pt>
                <c:pt idx="6803">
                  <c:v>58.974358974358978</c:v>
                </c:pt>
                <c:pt idx="6804">
                  <c:v>58.974358974358978</c:v>
                </c:pt>
                <c:pt idx="6805">
                  <c:v>58.974358974358978</c:v>
                </c:pt>
                <c:pt idx="6806">
                  <c:v>58.92307692307692</c:v>
                </c:pt>
                <c:pt idx="6807">
                  <c:v>58.92307692307692</c:v>
                </c:pt>
                <c:pt idx="6808">
                  <c:v>58.92307692307692</c:v>
                </c:pt>
                <c:pt idx="6809">
                  <c:v>58.92307692307692</c:v>
                </c:pt>
                <c:pt idx="6810">
                  <c:v>58.86877828054299</c:v>
                </c:pt>
                <c:pt idx="6811">
                  <c:v>58.86877828054299</c:v>
                </c:pt>
                <c:pt idx="6812">
                  <c:v>58.86877828054299</c:v>
                </c:pt>
                <c:pt idx="6813">
                  <c:v>58.86877828054299</c:v>
                </c:pt>
                <c:pt idx="6814">
                  <c:v>58.86877828054299</c:v>
                </c:pt>
                <c:pt idx="6815">
                  <c:v>58.86877828054299</c:v>
                </c:pt>
                <c:pt idx="6816">
                  <c:v>58.86877828054299</c:v>
                </c:pt>
                <c:pt idx="6817">
                  <c:v>58.86877828054299</c:v>
                </c:pt>
                <c:pt idx="6818">
                  <c:v>58.86877828054299</c:v>
                </c:pt>
                <c:pt idx="6819">
                  <c:v>58.86877828054299</c:v>
                </c:pt>
                <c:pt idx="6820">
                  <c:v>58.86877828054299</c:v>
                </c:pt>
                <c:pt idx="6821">
                  <c:v>58.86877828054299</c:v>
                </c:pt>
                <c:pt idx="6822">
                  <c:v>58.86877828054299</c:v>
                </c:pt>
                <c:pt idx="6823">
                  <c:v>58.86877828054299</c:v>
                </c:pt>
                <c:pt idx="6824">
                  <c:v>58.799396681749627</c:v>
                </c:pt>
                <c:pt idx="6825">
                  <c:v>58.799396681749627</c:v>
                </c:pt>
                <c:pt idx="6826">
                  <c:v>58.799396681749627</c:v>
                </c:pt>
                <c:pt idx="6827">
                  <c:v>58.799396681749627</c:v>
                </c:pt>
                <c:pt idx="6828">
                  <c:v>58.799396681749627</c:v>
                </c:pt>
                <c:pt idx="6829">
                  <c:v>58.799396681749627</c:v>
                </c:pt>
                <c:pt idx="6830">
                  <c:v>58.799396681749627</c:v>
                </c:pt>
                <c:pt idx="6831">
                  <c:v>58.799396681749627</c:v>
                </c:pt>
                <c:pt idx="6832">
                  <c:v>58.799396681749627</c:v>
                </c:pt>
                <c:pt idx="6833">
                  <c:v>58.766214177978881</c:v>
                </c:pt>
                <c:pt idx="6834">
                  <c:v>58.766214177978881</c:v>
                </c:pt>
                <c:pt idx="6835">
                  <c:v>58.754147812971347</c:v>
                </c:pt>
                <c:pt idx="6836">
                  <c:v>58.754147812971347</c:v>
                </c:pt>
                <c:pt idx="6837">
                  <c:v>58.745098039215684</c:v>
                </c:pt>
                <c:pt idx="6838">
                  <c:v>58.73906485671192</c:v>
                </c:pt>
                <c:pt idx="6839">
                  <c:v>58.621417797888384</c:v>
                </c:pt>
                <c:pt idx="6840">
                  <c:v>58.621417797888384</c:v>
                </c:pt>
                <c:pt idx="6841">
                  <c:v>58.621417797888384</c:v>
                </c:pt>
                <c:pt idx="6842">
                  <c:v>58.621417797888384</c:v>
                </c:pt>
                <c:pt idx="6843">
                  <c:v>58.621417797888384</c:v>
                </c:pt>
                <c:pt idx="6844">
                  <c:v>58.621417797888384</c:v>
                </c:pt>
                <c:pt idx="6845">
                  <c:v>58.621417797888384</c:v>
                </c:pt>
                <c:pt idx="6846">
                  <c:v>58.621417797888384</c:v>
                </c:pt>
                <c:pt idx="6847">
                  <c:v>58.621417797888384</c:v>
                </c:pt>
                <c:pt idx="6848">
                  <c:v>58.621417797888384</c:v>
                </c:pt>
                <c:pt idx="6849">
                  <c:v>58.621417797888384</c:v>
                </c:pt>
                <c:pt idx="6850">
                  <c:v>58.621417797888384</c:v>
                </c:pt>
                <c:pt idx="6851">
                  <c:v>58.621417797888384</c:v>
                </c:pt>
                <c:pt idx="6852">
                  <c:v>58.621417797888384</c:v>
                </c:pt>
                <c:pt idx="6853">
                  <c:v>58.621417797888384</c:v>
                </c:pt>
                <c:pt idx="6854">
                  <c:v>58.621417797888384</c:v>
                </c:pt>
                <c:pt idx="6855">
                  <c:v>58.621417797888384</c:v>
                </c:pt>
                <c:pt idx="6856">
                  <c:v>58.621417797888384</c:v>
                </c:pt>
                <c:pt idx="6857">
                  <c:v>58.621417797888384</c:v>
                </c:pt>
                <c:pt idx="6858">
                  <c:v>58.621417797888384</c:v>
                </c:pt>
                <c:pt idx="6859">
                  <c:v>58.621417797888384</c:v>
                </c:pt>
                <c:pt idx="6860">
                  <c:v>58.621417797888384</c:v>
                </c:pt>
                <c:pt idx="6861">
                  <c:v>58.621417797888384</c:v>
                </c:pt>
                <c:pt idx="6862">
                  <c:v>58.621417797888384</c:v>
                </c:pt>
                <c:pt idx="6863">
                  <c:v>58.621417797888384</c:v>
                </c:pt>
                <c:pt idx="6864">
                  <c:v>58.621417797888384</c:v>
                </c:pt>
                <c:pt idx="6865">
                  <c:v>58.621417797888384</c:v>
                </c:pt>
                <c:pt idx="6866">
                  <c:v>58.621417797888384</c:v>
                </c:pt>
                <c:pt idx="6867">
                  <c:v>58.621417797888384</c:v>
                </c:pt>
                <c:pt idx="6868">
                  <c:v>58.621417797888384</c:v>
                </c:pt>
                <c:pt idx="6869">
                  <c:v>58.621417797888384</c:v>
                </c:pt>
                <c:pt idx="6870">
                  <c:v>58.621417797888384</c:v>
                </c:pt>
                <c:pt idx="6871">
                  <c:v>58.621417797888384</c:v>
                </c:pt>
                <c:pt idx="6872">
                  <c:v>58.621417797888384</c:v>
                </c:pt>
                <c:pt idx="6873">
                  <c:v>58.621417797888384</c:v>
                </c:pt>
                <c:pt idx="6874">
                  <c:v>58.621417797888384</c:v>
                </c:pt>
                <c:pt idx="6875">
                  <c:v>58.621417797888384</c:v>
                </c:pt>
                <c:pt idx="6876">
                  <c:v>58.621417797888384</c:v>
                </c:pt>
                <c:pt idx="6877">
                  <c:v>58.497737556561091</c:v>
                </c:pt>
                <c:pt idx="6878">
                  <c:v>58.497737556561091</c:v>
                </c:pt>
                <c:pt idx="6879">
                  <c:v>58.497737556561091</c:v>
                </c:pt>
                <c:pt idx="6880">
                  <c:v>58.470588235294116</c:v>
                </c:pt>
                <c:pt idx="6881">
                  <c:v>58.470588235294116</c:v>
                </c:pt>
                <c:pt idx="6882">
                  <c:v>58.470588235294116</c:v>
                </c:pt>
                <c:pt idx="6883">
                  <c:v>58.470588235294116</c:v>
                </c:pt>
                <c:pt idx="6884">
                  <c:v>58.470588235294116</c:v>
                </c:pt>
                <c:pt idx="6885">
                  <c:v>58.470588235294116</c:v>
                </c:pt>
                <c:pt idx="6886">
                  <c:v>58.449472096530918</c:v>
                </c:pt>
                <c:pt idx="6887">
                  <c:v>58.443438914027148</c:v>
                </c:pt>
                <c:pt idx="6888">
                  <c:v>58.437405731523384</c:v>
                </c:pt>
                <c:pt idx="6889">
                  <c:v>58.428355957767721</c:v>
                </c:pt>
                <c:pt idx="6890">
                  <c:v>58.428355957767721</c:v>
                </c:pt>
                <c:pt idx="6891">
                  <c:v>58.419306184012065</c:v>
                </c:pt>
                <c:pt idx="6892">
                  <c:v>58.410256410256409</c:v>
                </c:pt>
                <c:pt idx="6893">
                  <c:v>58.410256410256409</c:v>
                </c:pt>
                <c:pt idx="6894">
                  <c:v>58.40120663650076</c:v>
                </c:pt>
                <c:pt idx="6895">
                  <c:v>58.39215686274509</c:v>
                </c:pt>
                <c:pt idx="6896">
                  <c:v>58.39215686274509</c:v>
                </c:pt>
                <c:pt idx="6897">
                  <c:v>58.352941176470587</c:v>
                </c:pt>
                <c:pt idx="6898">
                  <c:v>58.352941176470587</c:v>
                </c:pt>
                <c:pt idx="6899">
                  <c:v>58.352941176470587</c:v>
                </c:pt>
                <c:pt idx="6900">
                  <c:v>58.352941176470587</c:v>
                </c:pt>
                <c:pt idx="6901">
                  <c:v>58.352941176470587</c:v>
                </c:pt>
                <c:pt idx="6902">
                  <c:v>58.352941176470587</c:v>
                </c:pt>
                <c:pt idx="6903">
                  <c:v>58.352941176470587</c:v>
                </c:pt>
                <c:pt idx="6904">
                  <c:v>58.352941176470587</c:v>
                </c:pt>
                <c:pt idx="6905">
                  <c:v>58.352941176470587</c:v>
                </c:pt>
                <c:pt idx="6906">
                  <c:v>58.352941176470587</c:v>
                </c:pt>
                <c:pt idx="6907">
                  <c:v>58.352941176470587</c:v>
                </c:pt>
                <c:pt idx="6908">
                  <c:v>58.316742081447956</c:v>
                </c:pt>
                <c:pt idx="6909">
                  <c:v>58.298642533936651</c:v>
                </c:pt>
                <c:pt idx="6910">
                  <c:v>58.298642533936651</c:v>
                </c:pt>
                <c:pt idx="6911">
                  <c:v>58.298642533936651</c:v>
                </c:pt>
                <c:pt idx="6912">
                  <c:v>58.298642533936651</c:v>
                </c:pt>
                <c:pt idx="6913">
                  <c:v>58.298642533936651</c:v>
                </c:pt>
                <c:pt idx="6914">
                  <c:v>58.202111613876319</c:v>
                </c:pt>
                <c:pt idx="6915">
                  <c:v>58.202111613876319</c:v>
                </c:pt>
                <c:pt idx="6916">
                  <c:v>58.202111613876319</c:v>
                </c:pt>
                <c:pt idx="6917">
                  <c:v>58.202111613876319</c:v>
                </c:pt>
                <c:pt idx="6918">
                  <c:v>58.202111613876319</c:v>
                </c:pt>
                <c:pt idx="6919">
                  <c:v>58.202111613876319</c:v>
                </c:pt>
                <c:pt idx="6920">
                  <c:v>58.202111613876319</c:v>
                </c:pt>
                <c:pt idx="6921">
                  <c:v>58.202111613876319</c:v>
                </c:pt>
                <c:pt idx="6922">
                  <c:v>58.202111613876319</c:v>
                </c:pt>
                <c:pt idx="6923">
                  <c:v>58.202111613876319</c:v>
                </c:pt>
                <c:pt idx="6924">
                  <c:v>58.202111613876319</c:v>
                </c:pt>
                <c:pt idx="6925">
                  <c:v>58.202111613876319</c:v>
                </c:pt>
                <c:pt idx="6926">
                  <c:v>58.202111613876319</c:v>
                </c:pt>
                <c:pt idx="6927">
                  <c:v>58.202111613876319</c:v>
                </c:pt>
                <c:pt idx="6928">
                  <c:v>58.202111613876319</c:v>
                </c:pt>
                <c:pt idx="6929">
                  <c:v>58.202111613876319</c:v>
                </c:pt>
                <c:pt idx="6930">
                  <c:v>58.202111613876319</c:v>
                </c:pt>
                <c:pt idx="6931">
                  <c:v>58.202111613876319</c:v>
                </c:pt>
                <c:pt idx="6932">
                  <c:v>58.202111613876319</c:v>
                </c:pt>
                <c:pt idx="6933">
                  <c:v>58.202111613876319</c:v>
                </c:pt>
                <c:pt idx="6934">
                  <c:v>58.202111613876319</c:v>
                </c:pt>
                <c:pt idx="6935">
                  <c:v>58.202111613876319</c:v>
                </c:pt>
                <c:pt idx="6936">
                  <c:v>58.202111613876319</c:v>
                </c:pt>
                <c:pt idx="6937">
                  <c:v>58.202111613876319</c:v>
                </c:pt>
                <c:pt idx="6938">
                  <c:v>58.202111613876319</c:v>
                </c:pt>
                <c:pt idx="6939">
                  <c:v>58.202111613876319</c:v>
                </c:pt>
                <c:pt idx="6940">
                  <c:v>58.202111613876319</c:v>
                </c:pt>
                <c:pt idx="6941">
                  <c:v>58.117647058823529</c:v>
                </c:pt>
                <c:pt idx="6942">
                  <c:v>58.06938159879337</c:v>
                </c:pt>
                <c:pt idx="6943">
                  <c:v>58.06938159879337</c:v>
                </c:pt>
                <c:pt idx="6944">
                  <c:v>58.06938159879337</c:v>
                </c:pt>
                <c:pt idx="6945">
                  <c:v>58.06938159879337</c:v>
                </c:pt>
                <c:pt idx="6946">
                  <c:v>58.06938159879337</c:v>
                </c:pt>
                <c:pt idx="6947">
                  <c:v>58.06938159879337</c:v>
                </c:pt>
                <c:pt idx="6948">
                  <c:v>58.06938159879337</c:v>
                </c:pt>
                <c:pt idx="6949">
                  <c:v>58.06938159879337</c:v>
                </c:pt>
                <c:pt idx="6950">
                  <c:v>58.06938159879337</c:v>
                </c:pt>
                <c:pt idx="6951">
                  <c:v>58.06938159879337</c:v>
                </c:pt>
                <c:pt idx="6952">
                  <c:v>58.06938159879337</c:v>
                </c:pt>
                <c:pt idx="6953">
                  <c:v>58.06938159879337</c:v>
                </c:pt>
                <c:pt idx="6954">
                  <c:v>58.06938159879337</c:v>
                </c:pt>
                <c:pt idx="6955">
                  <c:v>58.06938159879337</c:v>
                </c:pt>
                <c:pt idx="6956">
                  <c:v>58.06938159879337</c:v>
                </c:pt>
                <c:pt idx="6957">
                  <c:v>58.021116138763198</c:v>
                </c:pt>
                <c:pt idx="6958">
                  <c:v>57.891402714932127</c:v>
                </c:pt>
                <c:pt idx="6959">
                  <c:v>57.891402714932127</c:v>
                </c:pt>
                <c:pt idx="6960">
                  <c:v>57.891402714932127</c:v>
                </c:pt>
                <c:pt idx="6961">
                  <c:v>57.891402714932127</c:v>
                </c:pt>
                <c:pt idx="6962">
                  <c:v>57.891402714932127</c:v>
                </c:pt>
                <c:pt idx="6963">
                  <c:v>57.891402714932127</c:v>
                </c:pt>
                <c:pt idx="6964">
                  <c:v>57.891402714932127</c:v>
                </c:pt>
                <c:pt idx="6965">
                  <c:v>57.891402714932127</c:v>
                </c:pt>
                <c:pt idx="6966">
                  <c:v>57.891402714932127</c:v>
                </c:pt>
                <c:pt idx="6967">
                  <c:v>57.891402714932127</c:v>
                </c:pt>
                <c:pt idx="6968">
                  <c:v>57.891402714932127</c:v>
                </c:pt>
                <c:pt idx="6969">
                  <c:v>57.891402714932127</c:v>
                </c:pt>
                <c:pt idx="6970">
                  <c:v>57.891402714932127</c:v>
                </c:pt>
                <c:pt idx="6971">
                  <c:v>57.891402714932127</c:v>
                </c:pt>
                <c:pt idx="6972">
                  <c:v>57.891402714932127</c:v>
                </c:pt>
                <c:pt idx="6973">
                  <c:v>57.891402714932127</c:v>
                </c:pt>
                <c:pt idx="6974">
                  <c:v>57.891402714932127</c:v>
                </c:pt>
                <c:pt idx="6975">
                  <c:v>57.891402714932127</c:v>
                </c:pt>
                <c:pt idx="6976">
                  <c:v>57.891402714932127</c:v>
                </c:pt>
                <c:pt idx="6977">
                  <c:v>57.891402714932127</c:v>
                </c:pt>
                <c:pt idx="6978">
                  <c:v>57.891402714932127</c:v>
                </c:pt>
                <c:pt idx="6979">
                  <c:v>57.891402714932127</c:v>
                </c:pt>
                <c:pt idx="6980">
                  <c:v>57.891402714932127</c:v>
                </c:pt>
                <c:pt idx="6981">
                  <c:v>57.891402714932127</c:v>
                </c:pt>
                <c:pt idx="6982">
                  <c:v>57.891402714932127</c:v>
                </c:pt>
                <c:pt idx="6983">
                  <c:v>57.891402714932127</c:v>
                </c:pt>
                <c:pt idx="6984">
                  <c:v>57.891402714932127</c:v>
                </c:pt>
                <c:pt idx="6985">
                  <c:v>57.891402714932127</c:v>
                </c:pt>
                <c:pt idx="6986">
                  <c:v>57.891402714932127</c:v>
                </c:pt>
                <c:pt idx="6987">
                  <c:v>57.891402714932127</c:v>
                </c:pt>
                <c:pt idx="6988">
                  <c:v>57.891402714932127</c:v>
                </c:pt>
                <c:pt idx="6989">
                  <c:v>57.891402714932127</c:v>
                </c:pt>
                <c:pt idx="6990">
                  <c:v>57.891402714932127</c:v>
                </c:pt>
                <c:pt idx="6991">
                  <c:v>57.891402714932127</c:v>
                </c:pt>
                <c:pt idx="6992">
                  <c:v>57.891402714932127</c:v>
                </c:pt>
                <c:pt idx="6993">
                  <c:v>57.891402714932127</c:v>
                </c:pt>
                <c:pt idx="6994">
                  <c:v>57.891402714932127</c:v>
                </c:pt>
                <c:pt idx="6995">
                  <c:v>57.891402714932127</c:v>
                </c:pt>
                <c:pt idx="6996">
                  <c:v>57.891402714932127</c:v>
                </c:pt>
                <c:pt idx="6997">
                  <c:v>57.891402714932127</c:v>
                </c:pt>
                <c:pt idx="6998">
                  <c:v>57.891402714932127</c:v>
                </c:pt>
                <c:pt idx="6999">
                  <c:v>57.891402714932127</c:v>
                </c:pt>
                <c:pt idx="7000">
                  <c:v>57.752639517345393</c:v>
                </c:pt>
                <c:pt idx="7001">
                  <c:v>57.752639517345393</c:v>
                </c:pt>
                <c:pt idx="7002">
                  <c:v>57.752639517345393</c:v>
                </c:pt>
                <c:pt idx="7003">
                  <c:v>57.752639517345393</c:v>
                </c:pt>
                <c:pt idx="7004">
                  <c:v>57.737556561085967</c:v>
                </c:pt>
                <c:pt idx="7005">
                  <c:v>57.634992458521872</c:v>
                </c:pt>
                <c:pt idx="7006">
                  <c:v>57.634992458521872</c:v>
                </c:pt>
                <c:pt idx="7007">
                  <c:v>57.634992458521872</c:v>
                </c:pt>
                <c:pt idx="7008">
                  <c:v>57.634992458521872</c:v>
                </c:pt>
                <c:pt idx="7009">
                  <c:v>57.634992458521872</c:v>
                </c:pt>
                <c:pt idx="7010">
                  <c:v>57.634992458521872</c:v>
                </c:pt>
                <c:pt idx="7011">
                  <c:v>57.634992458521872</c:v>
                </c:pt>
                <c:pt idx="7012">
                  <c:v>57.634992458521872</c:v>
                </c:pt>
                <c:pt idx="7013">
                  <c:v>57.634992458521872</c:v>
                </c:pt>
                <c:pt idx="7014">
                  <c:v>57.634992458521872</c:v>
                </c:pt>
                <c:pt idx="7015">
                  <c:v>57.634992458521872</c:v>
                </c:pt>
                <c:pt idx="7016">
                  <c:v>57.634992458521872</c:v>
                </c:pt>
                <c:pt idx="7017">
                  <c:v>57.634992458521872</c:v>
                </c:pt>
                <c:pt idx="7018">
                  <c:v>57.634992458521872</c:v>
                </c:pt>
                <c:pt idx="7019">
                  <c:v>57.634992458521872</c:v>
                </c:pt>
                <c:pt idx="7020">
                  <c:v>57.634992458521872</c:v>
                </c:pt>
                <c:pt idx="7021">
                  <c:v>57.634992458521872</c:v>
                </c:pt>
                <c:pt idx="7022">
                  <c:v>57.634992458521872</c:v>
                </c:pt>
                <c:pt idx="7023">
                  <c:v>57.634992458521872</c:v>
                </c:pt>
                <c:pt idx="7024">
                  <c:v>57.634992458521872</c:v>
                </c:pt>
                <c:pt idx="7025">
                  <c:v>57.634992458521872</c:v>
                </c:pt>
                <c:pt idx="7026">
                  <c:v>57.634992458521872</c:v>
                </c:pt>
                <c:pt idx="7027">
                  <c:v>57.634992458521872</c:v>
                </c:pt>
                <c:pt idx="7028">
                  <c:v>57.634992458521872</c:v>
                </c:pt>
                <c:pt idx="7029">
                  <c:v>57.634992458521872</c:v>
                </c:pt>
                <c:pt idx="7030">
                  <c:v>57.634992458521872</c:v>
                </c:pt>
                <c:pt idx="7031">
                  <c:v>57.634992458521872</c:v>
                </c:pt>
                <c:pt idx="7032">
                  <c:v>57.634992458521872</c:v>
                </c:pt>
                <c:pt idx="7033">
                  <c:v>57.634992458521872</c:v>
                </c:pt>
                <c:pt idx="7034">
                  <c:v>57.634992458521872</c:v>
                </c:pt>
                <c:pt idx="7035">
                  <c:v>57.634992458521872</c:v>
                </c:pt>
                <c:pt idx="7036">
                  <c:v>57.634992458521872</c:v>
                </c:pt>
                <c:pt idx="7037">
                  <c:v>57.634992458521872</c:v>
                </c:pt>
                <c:pt idx="7038">
                  <c:v>57.514328808446457</c:v>
                </c:pt>
                <c:pt idx="7039">
                  <c:v>57.514328808446457</c:v>
                </c:pt>
                <c:pt idx="7040">
                  <c:v>57.514328808446457</c:v>
                </c:pt>
                <c:pt idx="7041">
                  <c:v>57.514328808446457</c:v>
                </c:pt>
                <c:pt idx="7042">
                  <c:v>57.514328808446457</c:v>
                </c:pt>
                <c:pt idx="7043">
                  <c:v>57.514328808446457</c:v>
                </c:pt>
                <c:pt idx="7044">
                  <c:v>57.514328808446457</c:v>
                </c:pt>
                <c:pt idx="7045">
                  <c:v>57.490196078431374</c:v>
                </c:pt>
                <c:pt idx="7046">
                  <c:v>57.432880844645553</c:v>
                </c:pt>
                <c:pt idx="7047">
                  <c:v>57.432880844645553</c:v>
                </c:pt>
                <c:pt idx="7048">
                  <c:v>57.432880844645553</c:v>
                </c:pt>
                <c:pt idx="7049">
                  <c:v>57.432880844645553</c:v>
                </c:pt>
                <c:pt idx="7050">
                  <c:v>57.432880844645553</c:v>
                </c:pt>
                <c:pt idx="7051">
                  <c:v>57.432880844645553</c:v>
                </c:pt>
                <c:pt idx="7052">
                  <c:v>57.432880844645553</c:v>
                </c:pt>
                <c:pt idx="7053">
                  <c:v>57.432880844645553</c:v>
                </c:pt>
                <c:pt idx="7054">
                  <c:v>57.432880844645553</c:v>
                </c:pt>
                <c:pt idx="7055">
                  <c:v>57.432880844645553</c:v>
                </c:pt>
                <c:pt idx="7056">
                  <c:v>57.432880844645553</c:v>
                </c:pt>
                <c:pt idx="7057">
                  <c:v>57.432880844645553</c:v>
                </c:pt>
                <c:pt idx="7058">
                  <c:v>57.432880844645553</c:v>
                </c:pt>
                <c:pt idx="7059">
                  <c:v>57.432880844645553</c:v>
                </c:pt>
                <c:pt idx="7060">
                  <c:v>57.432880844645553</c:v>
                </c:pt>
                <c:pt idx="7061">
                  <c:v>57.432880844645553</c:v>
                </c:pt>
                <c:pt idx="7062">
                  <c:v>57.432880844645553</c:v>
                </c:pt>
                <c:pt idx="7063">
                  <c:v>57.432880844645553</c:v>
                </c:pt>
                <c:pt idx="7064">
                  <c:v>57.375565610859724</c:v>
                </c:pt>
                <c:pt idx="7065">
                  <c:v>57.36953242835596</c:v>
                </c:pt>
                <c:pt idx="7066">
                  <c:v>57.327300150829565</c:v>
                </c:pt>
                <c:pt idx="7067">
                  <c:v>57.327300150829565</c:v>
                </c:pt>
                <c:pt idx="7068">
                  <c:v>57.327300150829565</c:v>
                </c:pt>
                <c:pt idx="7069">
                  <c:v>57.327300150829565</c:v>
                </c:pt>
                <c:pt idx="7070">
                  <c:v>57.327300150829565</c:v>
                </c:pt>
                <c:pt idx="7071">
                  <c:v>57.327300150829565</c:v>
                </c:pt>
                <c:pt idx="7072">
                  <c:v>57.327300150829565</c:v>
                </c:pt>
                <c:pt idx="7073">
                  <c:v>57.327300150829565</c:v>
                </c:pt>
                <c:pt idx="7074">
                  <c:v>57.327300150829565</c:v>
                </c:pt>
                <c:pt idx="7075">
                  <c:v>57.327300150829565</c:v>
                </c:pt>
                <c:pt idx="7076">
                  <c:v>57.327300150829565</c:v>
                </c:pt>
                <c:pt idx="7077">
                  <c:v>57.327300150829565</c:v>
                </c:pt>
                <c:pt idx="7078">
                  <c:v>57.327300150829565</c:v>
                </c:pt>
                <c:pt idx="7079">
                  <c:v>57.282051282051285</c:v>
                </c:pt>
                <c:pt idx="7080">
                  <c:v>57.282051282051285</c:v>
                </c:pt>
                <c:pt idx="7081">
                  <c:v>57.273001508295629</c:v>
                </c:pt>
                <c:pt idx="7082">
                  <c:v>57.230769230769226</c:v>
                </c:pt>
                <c:pt idx="7083">
                  <c:v>57.230769230769226</c:v>
                </c:pt>
                <c:pt idx="7084">
                  <c:v>57.230769230769226</c:v>
                </c:pt>
                <c:pt idx="7085">
                  <c:v>57.230769230769226</c:v>
                </c:pt>
                <c:pt idx="7086">
                  <c:v>57.230769230769226</c:v>
                </c:pt>
                <c:pt idx="7087">
                  <c:v>57.230769230769226</c:v>
                </c:pt>
                <c:pt idx="7088">
                  <c:v>57.230769230769226</c:v>
                </c:pt>
                <c:pt idx="7089">
                  <c:v>57.230769230769226</c:v>
                </c:pt>
                <c:pt idx="7090">
                  <c:v>57.230769230769226</c:v>
                </c:pt>
                <c:pt idx="7091">
                  <c:v>57.230769230769226</c:v>
                </c:pt>
                <c:pt idx="7092">
                  <c:v>57.230769230769226</c:v>
                </c:pt>
                <c:pt idx="7093">
                  <c:v>57.230769230769226</c:v>
                </c:pt>
                <c:pt idx="7094">
                  <c:v>57.230769230769226</c:v>
                </c:pt>
                <c:pt idx="7095">
                  <c:v>57.182503770739068</c:v>
                </c:pt>
                <c:pt idx="7096">
                  <c:v>57.182503770739068</c:v>
                </c:pt>
                <c:pt idx="7097">
                  <c:v>57.182503770739068</c:v>
                </c:pt>
                <c:pt idx="7098">
                  <c:v>57.16138763197587</c:v>
                </c:pt>
                <c:pt idx="7099">
                  <c:v>57.16138763197587</c:v>
                </c:pt>
                <c:pt idx="7100">
                  <c:v>57.16138763197587</c:v>
                </c:pt>
                <c:pt idx="7101">
                  <c:v>57.16138763197587</c:v>
                </c:pt>
                <c:pt idx="7102">
                  <c:v>57.146304675716443</c:v>
                </c:pt>
                <c:pt idx="7103">
                  <c:v>57.137254901960787</c:v>
                </c:pt>
                <c:pt idx="7104">
                  <c:v>57.137254901960787</c:v>
                </c:pt>
                <c:pt idx="7105">
                  <c:v>57.125188536953239</c:v>
                </c:pt>
                <c:pt idx="7106">
                  <c:v>57.125188536953239</c:v>
                </c:pt>
                <c:pt idx="7107">
                  <c:v>57.11613876319759</c:v>
                </c:pt>
                <c:pt idx="7108">
                  <c:v>57.104072398190041</c:v>
                </c:pt>
                <c:pt idx="7109">
                  <c:v>57.104072398190041</c:v>
                </c:pt>
                <c:pt idx="7110">
                  <c:v>57.104072398190041</c:v>
                </c:pt>
                <c:pt idx="7111">
                  <c:v>57.085972850678736</c:v>
                </c:pt>
                <c:pt idx="7112">
                  <c:v>57.085972850678736</c:v>
                </c:pt>
                <c:pt idx="7113">
                  <c:v>57.085972850678736</c:v>
                </c:pt>
                <c:pt idx="7114">
                  <c:v>57.067873303167417</c:v>
                </c:pt>
                <c:pt idx="7115">
                  <c:v>57.067873303167417</c:v>
                </c:pt>
                <c:pt idx="7116">
                  <c:v>57.067873303167417</c:v>
                </c:pt>
                <c:pt idx="7117">
                  <c:v>57.055806938159883</c:v>
                </c:pt>
                <c:pt idx="7118">
                  <c:v>57.0316742081448</c:v>
                </c:pt>
                <c:pt idx="7119">
                  <c:v>57.0316742081448</c:v>
                </c:pt>
                <c:pt idx="7120">
                  <c:v>57.0316742081448</c:v>
                </c:pt>
                <c:pt idx="7121">
                  <c:v>57.0316742081448</c:v>
                </c:pt>
                <c:pt idx="7122">
                  <c:v>57.0316742081448</c:v>
                </c:pt>
                <c:pt idx="7123">
                  <c:v>57.0316742081448</c:v>
                </c:pt>
                <c:pt idx="7124">
                  <c:v>57.0316742081448</c:v>
                </c:pt>
                <c:pt idx="7125">
                  <c:v>56.980392156862749</c:v>
                </c:pt>
                <c:pt idx="7126">
                  <c:v>56.980392156862749</c:v>
                </c:pt>
                <c:pt idx="7127">
                  <c:v>56.980392156862749</c:v>
                </c:pt>
                <c:pt idx="7128">
                  <c:v>56.980392156862749</c:v>
                </c:pt>
                <c:pt idx="7129">
                  <c:v>56.980392156862749</c:v>
                </c:pt>
                <c:pt idx="7130">
                  <c:v>56.980392156862749</c:v>
                </c:pt>
                <c:pt idx="7131">
                  <c:v>56.980392156862749</c:v>
                </c:pt>
                <c:pt idx="7132">
                  <c:v>56.980392156862749</c:v>
                </c:pt>
                <c:pt idx="7133">
                  <c:v>56.980392156862749</c:v>
                </c:pt>
                <c:pt idx="7134">
                  <c:v>56.980392156862749</c:v>
                </c:pt>
                <c:pt idx="7135">
                  <c:v>56.947209653092003</c:v>
                </c:pt>
                <c:pt idx="7136">
                  <c:v>56.805429864253398</c:v>
                </c:pt>
                <c:pt idx="7137">
                  <c:v>56.805429864253398</c:v>
                </c:pt>
                <c:pt idx="7138">
                  <c:v>56.805429864253398</c:v>
                </c:pt>
                <c:pt idx="7139">
                  <c:v>56.805429864253398</c:v>
                </c:pt>
                <c:pt idx="7140">
                  <c:v>56.805429864253398</c:v>
                </c:pt>
                <c:pt idx="7141">
                  <c:v>56.805429864253398</c:v>
                </c:pt>
                <c:pt idx="7142">
                  <c:v>56.805429864253398</c:v>
                </c:pt>
                <c:pt idx="7143">
                  <c:v>56.805429864253398</c:v>
                </c:pt>
                <c:pt idx="7144">
                  <c:v>56.805429864253398</c:v>
                </c:pt>
                <c:pt idx="7145">
                  <c:v>56.805429864253398</c:v>
                </c:pt>
                <c:pt idx="7146">
                  <c:v>56.805429864253398</c:v>
                </c:pt>
                <c:pt idx="7147">
                  <c:v>56.805429864253398</c:v>
                </c:pt>
                <c:pt idx="7148">
                  <c:v>56.805429864253398</c:v>
                </c:pt>
                <c:pt idx="7149">
                  <c:v>56.805429864253398</c:v>
                </c:pt>
                <c:pt idx="7150">
                  <c:v>56.805429864253398</c:v>
                </c:pt>
                <c:pt idx="7151">
                  <c:v>56.805429864253398</c:v>
                </c:pt>
                <c:pt idx="7152">
                  <c:v>56.805429864253398</c:v>
                </c:pt>
                <c:pt idx="7153">
                  <c:v>56.805429864253398</c:v>
                </c:pt>
                <c:pt idx="7154">
                  <c:v>56.805429864253398</c:v>
                </c:pt>
                <c:pt idx="7155">
                  <c:v>56.805429864253398</c:v>
                </c:pt>
                <c:pt idx="7156">
                  <c:v>56.805429864253398</c:v>
                </c:pt>
                <c:pt idx="7157">
                  <c:v>56.805429864253398</c:v>
                </c:pt>
                <c:pt idx="7158">
                  <c:v>56.805429864253398</c:v>
                </c:pt>
                <c:pt idx="7159">
                  <c:v>56.805429864253398</c:v>
                </c:pt>
                <c:pt idx="7160">
                  <c:v>56.805429864253398</c:v>
                </c:pt>
                <c:pt idx="7161">
                  <c:v>56.805429864253398</c:v>
                </c:pt>
                <c:pt idx="7162">
                  <c:v>56.805429864253398</c:v>
                </c:pt>
                <c:pt idx="7163">
                  <c:v>56.805429864253398</c:v>
                </c:pt>
                <c:pt idx="7164">
                  <c:v>56.805429864253398</c:v>
                </c:pt>
                <c:pt idx="7165">
                  <c:v>56.805429864253398</c:v>
                </c:pt>
                <c:pt idx="7166">
                  <c:v>56.805429864253398</c:v>
                </c:pt>
                <c:pt idx="7167">
                  <c:v>56.805429864253398</c:v>
                </c:pt>
                <c:pt idx="7168">
                  <c:v>56.805429864253398</c:v>
                </c:pt>
                <c:pt idx="7169">
                  <c:v>56.805429864253398</c:v>
                </c:pt>
                <c:pt idx="7170">
                  <c:v>56.805429864253398</c:v>
                </c:pt>
                <c:pt idx="7171">
                  <c:v>56.805429864253398</c:v>
                </c:pt>
                <c:pt idx="7172">
                  <c:v>56.805429864253398</c:v>
                </c:pt>
                <c:pt idx="7173">
                  <c:v>56.805429864253398</c:v>
                </c:pt>
                <c:pt idx="7174">
                  <c:v>56.805429864253398</c:v>
                </c:pt>
                <c:pt idx="7175">
                  <c:v>56.805429864253398</c:v>
                </c:pt>
                <c:pt idx="7176">
                  <c:v>56.805429864253398</c:v>
                </c:pt>
                <c:pt idx="7177">
                  <c:v>56.805429864253398</c:v>
                </c:pt>
                <c:pt idx="7178">
                  <c:v>56.805429864253398</c:v>
                </c:pt>
                <c:pt idx="7179">
                  <c:v>56.805429864253398</c:v>
                </c:pt>
                <c:pt idx="7180">
                  <c:v>56.805429864253398</c:v>
                </c:pt>
                <c:pt idx="7181">
                  <c:v>56.805429864253398</c:v>
                </c:pt>
                <c:pt idx="7182">
                  <c:v>56.660633484162894</c:v>
                </c:pt>
                <c:pt idx="7183">
                  <c:v>56.660633484162894</c:v>
                </c:pt>
                <c:pt idx="7184">
                  <c:v>56.648567119155359</c:v>
                </c:pt>
                <c:pt idx="7185">
                  <c:v>56.648567119155359</c:v>
                </c:pt>
                <c:pt idx="7186">
                  <c:v>56.603318250377079</c:v>
                </c:pt>
                <c:pt idx="7187">
                  <c:v>56.603318250377079</c:v>
                </c:pt>
                <c:pt idx="7188">
                  <c:v>56.603318250377079</c:v>
                </c:pt>
                <c:pt idx="7189">
                  <c:v>56.603318250377079</c:v>
                </c:pt>
                <c:pt idx="7190">
                  <c:v>56.603318250377079</c:v>
                </c:pt>
                <c:pt idx="7191">
                  <c:v>56.603318250377079</c:v>
                </c:pt>
                <c:pt idx="7192">
                  <c:v>56.603318250377079</c:v>
                </c:pt>
                <c:pt idx="7193">
                  <c:v>56.603318250377079</c:v>
                </c:pt>
                <c:pt idx="7194">
                  <c:v>56.603318250377079</c:v>
                </c:pt>
                <c:pt idx="7195">
                  <c:v>56.603318250377079</c:v>
                </c:pt>
                <c:pt idx="7196">
                  <c:v>56.603318250377079</c:v>
                </c:pt>
                <c:pt idx="7197">
                  <c:v>56.603318250377079</c:v>
                </c:pt>
                <c:pt idx="7198">
                  <c:v>56.603318250377079</c:v>
                </c:pt>
                <c:pt idx="7199">
                  <c:v>56.561085972850677</c:v>
                </c:pt>
                <c:pt idx="7200">
                  <c:v>56.549019607843135</c:v>
                </c:pt>
                <c:pt idx="7201">
                  <c:v>56.549019607843135</c:v>
                </c:pt>
                <c:pt idx="7202">
                  <c:v>56.549019607843135</c:v>
                </c:pt>
                <c:pt idx="7203">
                  <c:v>56.521870286576167</c:v>
                </c:pt>
                <c:pt idx="7204">
                  <c:v>56.521870286576167</c:v>
                </c:pt>
                <c:pt idx="7205">
                  <c:v>56.521870286576167</c:v>
                </c:pt>
                <c:pt idx="7206">
                  <c:v>56.521870286576167</c:v>
                </c:pt>
                <c:pt idx="7207">
                  <c:v>56.521870286576167</c:v>
                </c:pt>
                <c:pt idx="7208">
                  <c:v>56.521870286576167</c:v>
                </c:pt>
                <c:pt idx="7209">
                  <c:v>56.50075414781297</c:v>
                </c:pt>
                <c:pt idx="7210">
                  <c:v>56.494720965309199</c:v>
                </c:pt>
                <c:pt idx="7211">
                  <c:v>56.488687782805428</c:v>
                </c:pt>
                <c:pt idx="7212">
                  <c:v>56.476621417797887</c:v>
                </c:pt>
                <c:pt idx="7213">
                  <c:v>56.476621417797887</c:v>
                </c:pt>
                <c:pt idx="7214">
                  <c:v>56.476621417797887</c:v>
                </c:pt>
                <c:pt idx="7215">
                  <c:v>56.464555052790345</c:v>
                </c:pt>
                <c:pt idx="7216">
                  <c:v>56.455505279034689</c:v>
                </c:pt>
                <c:pt idx="7217">
                  <c:v>56.455505279034689</c:v>
                </c:pt>
                <c:pt idx="7218">
                  <c:v>56.440422322775262</c:v>
                </c:pt>
                <c:pt idx="7219">
                  <c:v>56.440422322775262</c:v>
                </c:pt>
                <c:pt idx="7220">
                  <c:v>56.440422322775262</c:v>
                </c:pt>
                <c:pt idx="7221">
                  <c:v>56.404223227752638</c:v>
                </c:pt>
                <c:pt idx="7222">
                  <c:v>56.404223227752638</c:v>
                </c:pt>
                <c:pt idx="7223">
                  <c:v>56.404223227752638</c:v>
                </c:pt>
                <c:pt idx="7224">
                  <c:v>56.404223227752638</c:v>
                </c:pt>
                <c:pt idx="7225">
                  <c:v>56.404223227752638</c:v>
                </c:pt>
                <c:pt idx="7226">
                  <c:v>56.404223227752638</c:v>
                </c:pt>
                <c:pt idx="7227">
                  <c:v>56.404223227752638</c:v>
                </c:pt>
                <c:pt idx="7228">
                  <c:v>56.404223227752638</c:v>
                </c:pt>
                <c:pt idx="7229">
                  <c:v>56.404223227752638</c:v>
                </c:pt>
                <c:pt idx="7230">
                  <c:v>56.374057315233784</c:v>
                </c:pt>
                <c:pt idx="7231">
                  <c:v>56.368024132730014</c:v>
                </c:pt>
                <c:pt idx="7232">
                  <c:v>56.343891402714931</c:v>
                </c:pt>
                <c:pt idx="7233">
                  <c:v>56.343891402714931</c:v>
                </c:pt>
                <c:pt idx="7234">
                  <c:v>56.343891402714931</c:v>
                </c:pt>
                <c:pt idx="7235">
                  <c:v>56.343891402714931</c:v>
                </c:pt>
                <c:pt idx="7236">
                  <c:v>56.343891402714931</c:v>
                </c:pt>
                <c:pt idx="7237">
                  <c:v>56.343891402714931</c:v>
                </c:pt>
                <c:pt idx="7238">
                  <c:v>56.343891402714931</c:v>
                </c:pt>
                <c:pt idx="7239">
                  <c:v>56.31674208144797</c:v>
                </c:pt>
                <c:pt idx="7240">
                  <c:v>56.31674208144797</c:v>
                </c:pt>
                <c:pt idx="7241">
                  <c:v>56.307692307692307</c:v>
                </c:pt>
                <c:pt idx="7242">
                  <c:v>56.241327300150836</c:v>
                </c:pt>
                <c:pt idx="7243">
                  <c:v>56.241327300150836</c:v>
                </c:pt>
                <c:pt idx="7244">
                  <c:v>56.241327300150836</c:v>
                </c:pt>
                <c:pt idx="7245">
                  <c:v>56.241327300150836</c:v>
                </c:pt>
                <c:pt idx="7246">
                  <c:v>56.241327300150836</c:v>
                </c:pt>
                <c:pt idx="7247">
                  <c:v>56.241327300150836</c:v>
                </c:pt>
                <c:pt idx="7248">
                  <c:v>56.241327300150836</c:v>
                </c:pt>
                <c:pt idx="7249">
                  <c:v>56.241327300150836</c:v>
                </c:pt>
                <c:pt idx="7250">
                  <c:v>56.241327300150836</c:v>
                </c:pt>
                <c:pt idx="7251">
                  <c:v>56.241327300150836</c:v>
                </c:pt>
                <c:pt idx="7252">
                  <c:v>56.241327300150836</c:v>
                </c:pt>
                <c:pt idx="7253">
                  <c:v>56.241327300150836</c:v>
                </c:pt>
                <c:pt idx="7254">
                  <c:v>56.241327300150836</c:v>
                </c:pt>
                <c:pt idx="7255">
                  <c:v>56.241327300150836</c:v>
                </c:pt>
                <c:pt idx="7256">
                  <c:v>56.241327300150836</c:v>
                </c:pt>
                <c:pt idx="7257">
                  <c:v>56.241327300150836</c:v>
                </c:pt>
                <c:pt idx="7258">
                  <c:v>56.241327300150836</c:v>
                </c:pt>
                <c:pt idx="7259">
                  <c:v>56.241327300150836</c:v>
                </c:pt>
                <c:pt idx="7260">
                  <c:v>56.241327300150836</c:v>
                </c:pt>
                <c:pt idx="7261">
                  <c:v>56.241327300150836</c:v>
                </c:pt>
                <c:pt idx="7262">
                  <c:v>56.241327300150836</c:v>
                </c:pt>
                <c:pt idx="7263">
                  <c:v>56.165912518853702</c:v>
                </c:pt>
                <c:pt idx="7264">
                  <c:v>56.165912518853702</c:v>
                </c:pt>
                <c:pt idx="7265">
                  <c:v>56.165912518853702</c:v>
                </c:pt>
                <c:pt idx="7266">
                  <c:v>56.165912518853702</c:v>
                </c:pt>
                <c:pt idx="7267">
                  <c:v>56.150829562594275</c:v>
                </c:pt>
                <c:pt idx="7268">
                  <c:v>56.08446455505279</c:v>
                </c:pt>
                <c:pt idx="7269">
                  <c:v>56.08446455505279</c:v>
                </c:pt>
                <c:pt idx="7270">
                  <c:v>56.08446455505279</c:v>
                </c:pt>
                <c:pt idx="7271">
                  <c:v>56.08446455505279</c:v>
                </c:pt>
                <c:pt idx="7272">
                  <c:v>56.08446455505279</c:v>
                </c:pt>
                <c:pt idx="7273">
                  <c:v>56.08446455505279</c:v>
                </c:pt>
                <c:pt idx="7274">
                  <c:v>56.08446455505279</c:v>
                </c:pt>
                <c:pt idx="7275">
                  <c:v>56.08446455505279</c:v>
                </c:pt>
                <c:pt idx="7276">
                  <c:v>56.08446455505279</c:v>
                </c:pt>
                <c:pt idx="7277">
                  <c:v>56.08446455505279</c:v>
                </c:pt>
                <c:pt idx="7278">
                  <c:v>56.08446455505279</c:v>
                </c:pt>
                <c:pt idx="7279">
                  <c:v>56.08446455505279</c:v>
                </c:pt>
                <c:pt idx="7280">
                  <c:v>56.08446455505279</c:v>
                </c:pt>
                <c:pt idx="7281">
                  <c:v>56.08446455505279</c:v>
                </c:pt>
                <c:pt idx="7282">
                  <c:v>56.08446455505279</c:v>
                </c:pt>
                <c:pt idx="7283">
                  <c:v>56.08446455505279</c:v>
                </c:pt>
                <c:pt idx="7284">
                  <c:v>56.08446455505279</c:v>
                </c:pt>
                <c:pt idx="7285">
                  <c:v>56.08446455505279</c:v>
                </c:pt>
                <c:pt idx="7286">
                  <c:v>56.08446455505279</c:v>
                </c:pt>
                <c:pt idx="7287">
                  <c:v>56.08446455505279</c:v>
                </c:pt>
                <c:pt idx="7288">
                  <c:v>56.08446455505279</c:v>
                </c:pt>
                <c:pt idx="7289">
                  <c:v>56.018099547511312</c:v>
                </c:pt>
                <c:pt idx="7290">
                  <c:v>55.987933634992459</c:v>
                </c:pt>
                <c:pt idx="7291">
                  <c:v>55.987933634992459</c:v>
                </c:pt>
                <c:pt idx="7292">
                  <c:v>55.987933634992459</c:v>
                </c:pt>
                <c:pt idx="7293">
                  <c:v>55.987933634992459</c:v>
                </c:pt>
                <c:pt idx="7294">
                  <c:v>55.987933634992459</c:v>
                </c:pt>
                <c:pt idx="7295">
                  <c:v>55.987933634992459</c:v>
                </c:pt>
                <c:pt idx="7296">
                  <c:v>55.987933634992459</c:v>
                </c:pt>
                <c:pt idx="7297">
                  <c:v>55.987933634992459</c:v>
                </c:pt>
                <c:pt idx="7298">
                  <c:v>55.987933634992459</c:v>
                </c:pt>
                <c:pt idx="7299">
                  <c:v>55.954751131221727</c:v>
                </c:pt>
                <c:pt idx="7300">
                  <c:v>55.954751131221727</c:v>
                </c:pt>
                <c:pt idx="7301">
                  <c:v>55.93061840120663</c:v>
                </c:pt>
                <c:pt idx="7302">
                  <c:v>55.93061840120663</c:v>
                </c:pt>
                <c:pt idx="7303">
                  <c:v>55.93061840120663</c:v>
                </c:pt>
                <c:pt idx="7304">
                  <c:v>55.93061840120663</c:v>
                </c:pt>
                <c:pt idx="7305">
                  <c:v>55.93061840120663</c:v>
                </c:pt>
                <c:pt idx="7306">
                  <c:v>55.93061840120663</c:v>
                </c:pt>
                <c:pt idx="7307">
                  <c:v>55.903469079939669</c:v>
                </c:pt>
                <c:pt idx="7308">
                  <c:v>55.903469079939669</c:v>
                </c:pt>
                <c:pt idx="7309">
                  <c:v>55.903469079939669</c:v>
                </c:pt>
                <c:pt idx="7310">
                  <c:v>55.882352941176471</c:v>
                </c:pt>
                <c:pt idx="7311">
                  <c:v>55.882352941176471</c:v>
                </c:pt>
                <c:pt idx="7312">
                  <c:v>55.882352941176471</c:v>
                </c:pt>
                <c:pt idx="7313">
                  <c:v>55.882352941176471</c:v>
                </c:pt>
                <c:pt idx="7314">
                  <c:v>55.867269984917044</c:v>
                </c:pt>
                <c:pt idx="7315">
                  <c:v>55.846153846153847</c:v>
                </c:pt>
                <c:pt idx="7316">
                  <c:v>55.846153846153847</c:v>
                </c:pt>
                <c:pt idx="7317">
                  <c:v>55.846153846153847</c:v>
                </c:pt>
                <c:pt idx="7318">
                  <c:v>55.846153846153847</c:v>
                </c:pt>
                <c:pt idx="7319">
                  <c:v>55.846153846153847</c:v>
                </c:pt>
                <c:pt idx="7320">
                  <c:v>55.846153846153847</c:v>
                </c:pt>
                <c:pt idx="7321">
                  <c:v>55.825037707390649</c:v>
                </c:pt>
                <c:pt idx="7322">
                  <c:v>55.809954751131215</c:v>
                </c:pt>
                <c:pt idx="7323">
                  <c:v>55.809954751131215</c:v>
                </c:pt>
                <c:pt idx="7324">
                  <c:v>55.809954751131215</c:v>
                </c:pt>
                <c:pt idx="7325">
                  <c:v>55.809954751131215</c:v>
                </c:pt>
                <c:pt idx="7326">
                  <c:v>55.794871794871796</c:v>
                </c:pt>
                <c:pt idx="7327">
                  <c:v>55.776772247360483</c:v>
                </c:pt>
                <c:pt idx="7328">
                  <c:v>55.776772247360483</c:v>
                </c:pt>
                <c:pt idx="7329">
                  <c:v>55.776772247360483</c:v>
                </c:pt>
                <c:pt idx="7330">
                  <c:v>55.776772247360483</c:v>
                </c:pt>
                <c:pt idx="7331">
                  <c:v>55.776772247360483</c:v>
                </c:pt>
                <c:pt idx="7332">
                  <c:v>55.758672699849164</c:v>
                </c:pt>
                <c:pt idx="7333">
                  <c:v>55.749622926093508</c:v>
                </c:pt>
                <c:pt idx="7334">
                  <c:v>55.749622926093508</c:v>
                </c:pt>
                <c:pt idx="7335">
                  <c:v>55.740573152337859</c:v>
                </c:pt>
                <c:pt idx="7336">
                  <c:v>55.725490196078432</c:v>
                </c:pt>
                <c:pt idx="7337">
                  <c:v>55.725490196078432</c:v>
                </c:pt>
                <c:pt idx="7338">
                  <c:v>55.725490196078432</c:v>
                </c:pt>
                <c:pt idx="7339">
                  <c:v>55.725490196078432</c:v>
                </c:pt>
                <c:pt idx="7340">
                  <c:v>55.68325791855203</c:v>
                </c:pt>
                <c:pt idx="7341">
                  <c:v>55.68325791855203</c:v>
                </c:pt>
                <c:pt idx="7342">
                  <c:v>55.68325791855203</c:v>
                </c:pt>
                <c:pt idx="7343">
                  <c:v>55.68325791855203</c:v>
                </c:pt>
                <c:pt idx="7344">
                  <c:v>55.68325791855203</c:v>
                </c:pt>
                <c:pt idx="7345">
                  <c:v>55.68325791855203</c:v>
                </c:pt>
                <c:pt idx="7346">
                  <c:v>55.68325791855203</c:v>
                </c:pt>
                <c:pt idx="7347">
                  <c:v>55.68325791855203</c:v>
                </c:pt>
                <c:pt idx="7348">
                  <c:v>55.68325791855203</c:v>
                </c:pt>
                <c:pt idx="7349">
                  <c:v>55.68325791855203</c:v>
                </c:pt>
                <c:pt idx="7350">
                  <c:v>55.650075414781298</c:v>
                </c:pt>
                <c:pt idx="7351">
                  <c:v>55.628959276018094</c:v>
                </c:pt>
                <c:pt idx="7352">
                  <c:v>55.628959276018094</c:v>
                </c:pt>
                <c:pt idx="7353">
                  <c:v>55.628959276018094</c:v>
                </c:pt>
                <c:pt idx="7354">
                  <c:v>55.628959276018094</c:v>
                </c:pt>
                <c:pt idx="7355">
                  <c:v>55.628959276018094</c:v>
                </c:pt>
                <c:pt idx="7356">
                  <c:v>55.628959276018094</c:v>
                </c:pt>
                <c:pt idx="7357">
                  <c:v>55.529411764705884</c:v>
                </c:pt>
                <c:pt idx="7358">
                  <c:v>55.529411764705884</c:v>
                </c:pt>
                <c:pt idx="7359">
                  <c:v>55.529411764705884</c:v>
                </c:pt>
                <c:pt idx="7360">
                  <c:v>55.529411764705884</c:v>
                </c:pt>
                <c:pt idx="7361">
                  <c:v>55.529411764705884</c:v>
                </c:pt>
                <c:pt idx="7362">
                  <c:v>55.529411764705884</c:v>
                </c:pt>
                <c:pt idx="7363">
                  <c:v>55.529411764705884</c:v>
                </c:pt>
                <c:pt idx="7364">
                  <c:v>55.529411764705884</c:v>
                </c:pt>
                <c:pt idx="7365">
                  <c:v>55.529411764705884</c:v>
                </c:pt>
                <c:pt idx="7366">
                  <c:v>55.529411764705884</c:v>
                </c:pt>
                <c:pt idx="7367">
                  <c:v>55.529411764705884</c:v>
                </c:pt>
                <c:pt idx="7368">
                  <c:v>55.529411764705884</c:v>
                </c:pt>
                <c:pt idx="7369">
                  <c:v>55.529411764705884</c:v>
                </c:pt>
                <c:pt idx="7370">
                  <c:v>55.529411764705884</c:v>
                </c:pt>
                <c:pt idx="7371">
                  <c:v>55.529411764705884</c:v>
                </c:pt>
                <c:pt idx="7372">
                  <c:v>55.529411764705884</c:v>
                </c:pt>
                <c:pt idx="7373">
                  <c:v>55.529411764705884</c:v>
                </c:pt>
                <c:pt idx="7374">
                  <c:v>55.529411764705884</c:v>
                </c:pt>
                <c:pt idx="7375">
                  <c:v>55.529411764705884</c:v>
                </c:pt>
                <c:pt idx="7376">
                  <c:v>55.529411764705884</c:v>
                </c:pt>
                <c:pt idx="7377">
                  <c:v>55.529411764705884</c:v>
                </c:pt>
                <c:pt idx="7378">
                  <c:v>55.529411764705884</c:v>
                </c:pt>
                <c:pt idx="7379">
                  <c:v>55.529411764705884</c:v>
                </c:pt>
                <c:pt idx="7380">
                  <c:v>55.529411764705884</c:v>
                </c:pt>
                <c:pt idx="7381">
                  <c:v>55.529411764705884</c:v>
                </c:pt>
                <c:pt idx="7382">
                  <c:v>55.529411764705884</c:v>
                </c:pt>
                <c:pt idx="7383">
                  <c:v>55.529411764705884</c:v>
                </c:pt>
                <c:pt idx="7384">
                  <c:v>55.444947209653094</c:v>
                </c:pt>
                <c:pt idx="7385">
                  <c:v>55.438914027149323</c:v>
                </c:pt>
                <c:pt idx="7386">
                  <c:v>55.417797888386119</c:v>
                </c:pt>
                <c:pt idx="7387">
                  <c:v>55.417797888386119</c:v>
                </c:pt>
                <c:pt idx="7388">
                  <c:v>55.417797888386119</c:v>
                </c:pt>
                <c:pt idx="7389">
                  <c:v>55.417797888386119</c:v>
                </c:pt>
                <c:pt idx="7390">
                  <c:v>55.417797888386119</c:v>
                </c:pt>
                <c:pt idx="7391">
                  <c:v>55.417797888386119</c:v>
                </c:pt>
                <c:pt idx="7392">
                  <c:v>55.333333333333336</c:v>
                </c:pt>
                <c:pt idx="7393">
                  <c:v>55.333333333333336</c:v>
                </c:pt>
                <c:pt idx="7394">
                  <c:v>55.333333333333336</c:v>
                </c:pt>
                <c:pt idx="7395">
                  <c:v>55.333333333333336</c:v>
                </c:pt>
                <c:pt idx="7396">
                  <c:v>55.333333333333336</c:v>
                </c:pt>
                <c:pt idx="7397">
                  <c:v>55.333333333333336</c:v>
                </c:pt>
                <c:pt idx="7398">
                  <c:v>55.333333333333336</c:v>
                </c:pt>
                <c:pt idx="7399">
                  <c:v>55.333333333333336</c:v>
                </c:pt>
                <c:pt idx="7400">
                  <c:v>55.333333333333336</c:v>
                </c:pt>
                <c:pt idx="7401">
                  <c:v>55.333333333333336</c:v>
                </c:pt>
                <c:pt idx="7402">
                  <c:v>55.333333333333336</c:v>
                </c:pt>
                <c:pt idx="7403">
                  <c:v>55.333333333333336</c:v>
                </c:pt>
                <c:pt idx="7404">
                  <c:v>55.333333333333336</c:v>
                </c:pt>
                <c:pt idx="7405">
                  <c:v>55.333333333333336</c:v>
                </c:pt>
                <c:pt idx="7406">
                  <c:v>55.333333333333336</c:v>
                </c:pt>
                <c:pt idx="7407">
                  <c:v>55.333333333333336</c:v>
                </c:pt>
                <c:pt idx="7408">
                  <c:v>55.333333333333336</c:v>
                </c:pt>
                <c:pt idx="7409">
                  <c:v>55.333333333333336</c:v>
                </c:pt>
                <c:pt idx="7410">
                  <c:v>55.333333333333336</c:v>
                </c:pt>
                <c:pt idx="7411">
                  <c:v>55.333333333333336</c:v>
                </c:pt>
                <c:pt idx="7412">
                  <c:v>55.333333333333336</c:v>
                </c:pt>
                <c:pt idx="7413">
                  <c:v>55.333333333333336</c:v>
                </c:pt>
                <c:pt idx="7414">
                  <c:v>55.263951734539972</c:v>
                </c:pt>
                <c:pt idx="7415">
                  <c:v>55.257918552036202</c:v>
                </c:pt>
                <c:pt idx="7416">
                  <c:v>55.233785822021119</c:v>
                </c:pt>
                <c:pt idx="7417">
                  <c:v>55.233785822021119</c:v>
                </c:pt>
                <c:pt idx="7418">
                  <c:v>55.233785822021119</c:v>
                </c:pt>
                <c:pt idx="7419">
                  <c:v>55.233785822021119</c:v>
                </c:pt>
                <c:pt idx="7420">
                  <c:v>55.233785822021119</c:v>
                </c:pt>
                <c:pt idx="7421">
                  <c:v>55.233785822021119</c:v>
                </c:pt>
                <c:pt idx="7422">
                  <c:v>55.233785822021119</c:v>
                </c:pt>
                <c:pt idx="7423">
                  <c:v>55.206636500754144</c:v>
                </c:pt>
                <c:pt idx="7424">
                  <c:v>55.206636500754144</c:v>
                </c:pt>
                <c:pt idx="7425">
                  <c:v>55.197586726998495</c:v>
                </c:pt>
                <c:pt idx="7426">
                  <c:v>55.182503770739068</c:v>
                </c:pt>
                <c:pt idx="7427">
                  <c:v>55.182503770739068</c:v>
                </c:pt>
                <c:pt idx="7428">
                  <c:v>55.182503770739068</c:v>
                </c:pt>
                <c:pt idx="7429">
                  <c:v>55.182503770739068</c:v>
                </c:pt>
                <c:pt idx="7430">
                  <c:v>55.167420814479641</c:v>
                </c:pt>
                <c:pt idx="7431">
                  <c:v>55.16138763197587</c:v>
                </c:pt>
                <c:pt idx="7432">
                  <c:v>55.155354449472092</c:v>
                </c:pt>
                <c:pt idx="7433">
                  <c:v>55.137254901960787</c:v>
                </c:pt>
                <c:pt idx="7434">
                  <c:v>55.137254901960787</c:v>
                </c:pt>
                <c:pt idx="7435">
                  <c:v>55.137254901960787</c:v>
                </c:pt>
                <c:pt idx="7436">
                  <c:v>55.137254901960787</c:v>
                </c:pt>
                <c:pt idx="7437">
                  <c:v>55.137254901960787</c:v>
                </c:pt>
                <c:pt idx="7438">
                  <c:v>55.119155354449468</c:v>
                </c:pt>
                <c:pt idx="7439">
                  <c:v>55.098039215686278</c:v>
                </c:pt>
                <c:pt idx="7440">
                  <c:v>55.098039215686278</c:v>
                </c:pt>
                <c:pt idx="7441">
                  <c:v>55.098039215686278</c:v>
                </c:pt>
                <c:pt idx="7442">
                  <c:v>55.098039215686278</c:v>
                </c:pt>
                <c:pt idx="7443">
                  <c:v>55.098039215686278</c:v>
                </c:pt>
                <c:pt idx="7444">
                  <c:v>55.098039215686278</c:v>
                </c:pt>
                <c:pt idx="7445">
                  <c:v>55.073906485671188</c:v>
                </c:pt>
                <c:pt idx="7446">
                  <c:v>55.073906485671188</c:v>
                </c:pt>
                <c:pt idx="7447">
                  <c:v>55.064856711915532</c:v>
                </c:pt>
                <c:pt idx="7448">
                  <c:v>55.016591251885373</c:v>
                </c:pt>
                <c:pt idx="7449">
                  <c:v>55.016591251885373</c:v>
                </c:pt>
                <c:pt idx="7450">
                  <c:v>55.016591251885373</c:v>
                </c:pt>
                <c:pt idx="7451">
                  <c:v>55.016591251885373</c:v>
                </c:pt>
                <c:pt idx="7452">
                  <c:v>55.016591251885373</c:v>
                </c:pt>
                <c:pt idx="7453">
                  <c:v>55.016591251885373</c:v>
                </c:pt>
                <c:pt idx="7454">
                  <c:v>55.016591251885373</c:v>
                </c:pt>
                <c:pt idx="7455">
                  <c:v>55.016591251885373</c:v>
                </c:pt>
                <c:pt idx="7456">
                  <c:v>55.016591251885373</c:v>
                </c:pt>
                <c:pt idx="7457">
                  <c:v>55.016591251885373</c:v>
                </c:pt>
                <c:pt idx="7458">
                  <c:v>55.016591251885373</c:v>
                </c:pt>
                <c:pt idx="7459">
                  <c:v>55.016591251885373</c:v>
                </c:pt>
                <c:pt idx="7460">
                  <c:v>55.016591251885373</c:v>
                </c:pt>
                <c:pt idx="7461">
                  <c:v>55.016591251885373</c:v>
                </c:pt>
                <c:pt idx="7462">
                  <c:v>55.016591251885373</c:v>
                </c:pt>
                <c:pt idx="7463">
                  <c:v>54.944193061840117</c:v>
                </c:pt>
                <c:pt idx="7464">
                  <c:v>54.944193061840117</c:v>
                </c:pt>
                <c:pt idx="7465">
                  <c:v>54.944193061840117</c:v>
                </c:pt>
                <c:pt idx="7466">
                  <c:v>54.944193061840117</c:v>
                </c:pt>
                <c:pt idx="7467">
                  <c:v>54.944193061840117</c:v>
                </c:pt>
                <c:pt idx="7468">
                  <c:v>54.944193061840117</c:v>
                </c:pt>
                <c:pt idx="7469">
                  <c:v>54.944193061840117</c:v>
                </c:pt>
                <c:pt idx="7470">
                  <c:v>54.944193061840117</c:v>
                </c:pt>
                <c:pt idx="7471">
                  <c:v>54.944193061840117</c:v>
                </c:pt>
                <c:pt idx="7472">
                  <c:v>54.911010558069385</c:v>
                </c:pt>
                <c:pt idx="7473">
                  <c:v>54.911010558069385</c:v>
                </c:pt>
                <c:pt idx="7474">
                  <c:v>54.796380090497742</c:v>
                </c:pt>
                <c:pt idx="7475">
                  <c:v>54.796380090497742</c:v>
                </c:pt>
                <c:pt idx="7476">
                  <c:v>54.796380090497742</c:v>
                </c:pt>
                <c:pt idx="7477">
                  <c:v>54.796380090497742</c:v>
                </c:pt>
                <c:pt idx="7478">
                  <c:v>54.796380090497742</c:v>
                </c:pt>
                <c:pt idx="7479">
                  <c:v>54.796380090497742</c:v>
                </c:pt>
                <c:pt idx="7480">
                  <c:v>54.796380090497742</c:v>
                </c:pt>
                <c:pt idx="7481">
                  <c:v>54.796380090497742</c:v>
                </c:pt>
                <c:pt idx="7482">
                  <c:v>54.796380090497742</c:v>
                </c:pt>
                <c:pt idx="7483">
                  <c:v>54.796380090497742</c:v>
                </c:pt>
                <c:pt idx="7484">
                  <c:v>54.796380090497742</c:v>
                </c:pt>
                <c:pt idx="7485">
                  <c:v>54.796380090497742</c:v>
                </c:pt>
                <c:pt idx="7486">
                  <c:v>54.796380090497742</c:v>
                </c:pt>
                <c:pt idx="7487">
                  <c:v>54.796380090497742</c:v>
                </c:pt>
                <c:pt idx="7488">
                  <c:v>54.796380090497742</c:v>
                </c:pt>
                <c:pt idx="7489">
                  <c:v>54.796380090497742</c:v>
                </c:pt>
                <c:pt idx="7490">
                  <c:v>54.796380090497742</c:v>
                </c:pt>
                <c:pt idx="7491">
                  <c:v>54.796380090497742</c:v>
                </c:pt>
                <c:pt idx="7492">
                  <c:v>54.796380090497742</c:v>
                </c:pt>
                <c:pt idx="7493">
                  <c:v>54.796380090497742</c:v>
                </c:pt>
                <c:pt idx="7494">
                  <c:v>54.796380090497742</c:v>
                </c:pt>
                <c:pt idx="7495">
                  <c:v>54.796380090497742</c:v>
                </c:pt>
                <c:pt idx="7496">
                  <c:v>54.796380090497742</c:v>
                </c:pt>
                <c:pt idx="7497">
                  <c:v>54.796380090497742</c:v>
                </c:pt>
                <c:pt idx="7498">
                  <c:v>54.796380090497742</c:v>
                </c:pt>
                <c:pt idx="7499">
                  <c:v>54.796380090497742</c:v>
                </c:pt>
                <c:pt idx="7500">
                  <c:v>54.796380090497742</c:v>
                </c:pt>
                <c:pt idx="7501">
                  <c:v>54.796380090497742</c:v>
                </c:pt>
                <c:pt idx="7502">
                  <c:v>54.796380090497742</c:v>
                </c:pt>
                <c:pt idx="7503">
                  <c:v>54.796380090497742</c:v>
                </c:pt>
                <c:pt idx="7504">
                  <c:v>54.796380090497742</c:v>
                </c:pt>
                <c:pt idx="7505">
                  <c:v>54.796380090497742</c:v>
                </c:pt>
                <c:pt idx="7506">
                  <c:v>54.796380090497742</c:v>
                </c:pt>
                <c:pt idx="7507">
                  <c:v>54.796380090497742</c:v>
                </c:pt>
                <c:pt idx="7508">
                  <c:v>54.796380090497742</c:v>
                </c:pt>
                <c:pt idx="7509">
                  <c:v>54.796380090497742</c:v>
                </c:pt>
                <c:pt idx="7510">
                  <c:v>54.651583710407238</c:v>
                </c:pt>
                <c:pt idx="7511">
                  <c:v>54.651583710407238</c:v>
                </c:pt>
                <c:pt idx="7512">
                  <c:v>54.651583710407238</c:v>
                </c:pt>
                <c:pt idx="7513">
                  <c:v>54.651583710407238</c:v>
                </c:pt>
                <c:pt idx="7514">
                  <c:v>54.651583710407238</c:v>
                </c:pt>
                <c:pt idx="7515">
                  <c:v>54.651583710407238</c:v>
                </c:pt>
                <c:pt idx="7516">
                  <c:v>54.651583710407238</c:v>
                </c:pt>
                <c:pt idx="7517">
                  <c:v>54.651583710407238</c:v>
                </c:pt>
                <c:pt idx="7518">
                  <c:v>54.651583710407238</c:v>
                </c:pt>
                <c:pt idx="7519">
                  <c:v>54.651583710407238</c:v>
                </c:pt>
                <c:pt idx="7520">
                  <c:v>54.651583710407238</c:v>
                </c:pt>
                <c:pt idx="7521">
                  <c:v>54.651583710407238</c:v>
                </c:pt>
                <c:pt idx="7522">
                  <c:v>54.612368024132728</c:v>
                </c:pt>
                <c:pt idx="7523">
                  <c:v>54.549019607843142</c:v>
                </c:pt>
                <c:pt idx="7524">
                  <c:v>54.549019607843142</c:v>
                </c:pt>
                <c:pt idx="7525">
                  <c:v>54.549019607843142</c:v>
                </c:pt>
                <c:pt idx="7526">
                  <c:v>54.549019607843142</c:v>
                </c:pt>
                <c:pt idx="7527">
                  <c:v>54.549019607843142</c:v>
                </c:pt>
                <c:pt idx="7528">
                  <c:v>54.549019607843142</c:v>
                </c:pt>
                <c:pt idx="7529">
                  <c:v>54.549019607843142</c:v>
                </c:pt>
                <c:pt idx="7530">
                  <c:v>54.549019607843142</c:v>
                </c:pt>
                <c:pt idx="7531">
                  <c:v>54.549019607843142</c:v>
                </c:pt>
                <c:pt idx="7532">
                  <c:v>54.549019607843142</c:v>
                </c:pt>
                <c:pt idx="7533">
                  <c:v>54.549019607843142</c:v>
                </c:pt>
                <c:pt idx="7534">
                  <c:v>54.549019607843142</c:v>
                </c:pt>
                <c:pt idx="7535">
                  <c:v>54.549019607843142</c:v>
                </c:pt>
                <c:pt idx="7536">
                  <c:v>54.549019607843142</c:v>
                </c:pt>
                <c:pt idx="7537">
                  <c:v>54.549019607843142</c:v>
                </c:pt>
                <c:pt idx="7538">
                  <c:v>54.549019607843142</c:v>
                </c:pt>
                <c:pt idx="7539">
                  <c:v>54.549019607843142</c:v>
                </c:pt>
                <c:pt idx="7540">
                  <c:v>54.549019607843142</c:v>
                </c:pt>
                <c:pt idx="7541">
                  <c:v>54.549019607843142</c:v>
                </c:pt>
                <c:pt idx="7542">
                  <c:v>54.549019607843142</c:v>
                </c:pt>
                <c:pt idx="7543">
                  <c:v>54.485671191553543</c:v>
                </c:pt>
                <c:pt idx="7544">
                  <c:v>54.479638009049772</c:v>
                </c:pt>
                <c:pt idx="7545">
                  <c:v>54.343891402714931</c:v>
                </c:pt>
                <c:pt idx="7546">
                  <c:v>54.343891402714931</c:v>
                </c:pt>
                <c:pt idx="7547">
                  <c:v>54.343891402714931</c:v>
                </c:pt>
                <c:pt idx="7548">
                  <c:v>54.343891402714931</c:v>
                </c:pt>
                <c:pt idx="7549">
                  <c:v>54.343891402714931</c:v>
                </c:pt>
                <c:pt idx="7550">
                  <c:v>54.343891402714931</c:v>
                </c:pt>
                <c:pt idx="7551">
                  <c:v>54.343891402714931</c:v>
                </c:pt>
                <c:pt idx="7552">
                  <c:v>54.343891402714931</c:v>
                </c:pt>
                <c:pt idx="7553">
                  <c:v>54.343891402714931</c:v>
                </c:pt>
                <c:pt idx="7554">
                  <c:v>54.343891402714931</c:v>
                </c:pt>
                <c:pt idx="7555">
                  <c:v>54.343891402714931</c:v>
                </c:pt>
                <c:pt idx="7556">
                  <c:v>54.343891402714931</c:v>
                </c:pt>
                <c:pt idx="7557">
                  <c:v>54.343891402714931</c:v>
                </c:pt>
                <c:pt idx="7558">
                  <c:v>54.343891402714931</c:v>
                </c:pt>
                <c:pt idx="7559">
                  <c:v>54.343891402714931</c:v>
                </c:pt>
                <c:pt idx="7560">
                  <c:v>54.343891402714931</c:v>
                </c:pt>
                <c:pt idx="7561">
                  <c:v>54.343891402714931</c:v>
                </c:pt>
                <c:pt idx="7562">
                  <c:v>54.343891402714931</c:v>
                </c:pt>
                <c:pt idx="7563">
                  <c:v>54.343891402714931</c:v>
                </c:pt>
                <c:pt idx="7564">
                  <c:v>54.343891402714931</c:v>
                </c:pt>
                <c:pt idx="7565">
                  <c:v>54.343891402714931</c:v>
                </c:pt>
                <c:pt idx="7566">
                  <c:v>54.343891402714931</c:v>
                </c:pt>
                <c:pt idx="7567">
                  <c:v>54.343891402714931</c:v>
                </c:pt>
                <c:pt idx="7568">
                  <c:v>54.343891402714931</c:v>
                </c:pt>
                <c:pt idx="7569">
                  <c:v>54.343891402714931</c:v>
                </c:pt>
                <c:pt idx="7570">
                  <c:v>54.343891402714931</c:v>
                </c:pt>
                <c:pt idx="7571">
                  <c:v>54.343891402714931</c:v>
                </c:pt>
                <c:pt idx="7572">
                  <c:v>54.343891402714931</c:v>
                </c:pt>
                <c:pt idx="7573">
                  <c:v>54.343891402714931</c:v>
                </c:pt>
                <c:pt idx="7574">
                  <c:v>54.343891402714931</c:v>
                </c:pt>
                <c:pt idx="7575">
                  <c:v>54.343891402714931</c:v>
                </c:pt>
                <c:pt idx="7576">
                  <c:v>54.343891402714931</c:v>
                </c:pt>
                <c:pt idx="7577">
                  <c:v>54.343891402714931</c:v>
                </c:pt>
                <c:pt idx="7578">
                  <c:v>54.343891402714931</c:v>
                </c:pt>
                <c:pt idx="7579">
                  <c:v>54.343891402714931</c:v>
                </c:pt>
                <c:pt idx="7580">
                  <c:v>54.343891402714931</c:v>
                </c:pt>
                <c:pt idx="7581">
                  <c:v>54.343891402714931</c:v>
                </c:pt>
                <c:pt idx="7582">
                  <c:v>54.343891402714931</c:v>
                </c:pt>
                <c:pt idx="7583">
                  <c:v>54.343891402714931</c:v>
                </c:pt>
                <c:pt idx="7584">
                  <c:v>54.343891402714931</c:v>
                </c:pt>
                <c:pt idx="7585">
                  <c:v>54.343891402714931</c:v>
                </c:pt>
                <c:pt idx="7586">
                  <c:v>54.343891402714931</c:v>
                </c:pt>
                <c:pt idx="7587">
                  <c:v>54.343891402714931</c:v>
                </c:pt>
                <c:pt idx="7588">
                  <c:v>54.343891402714931</c:v>
                </c:pt>
                <c:pt idx="7589">
                  <c:v>54.205128205128204</c:v>
                </c:pt>
                <c:pt idx="7590">
                  <c:v>54.205128205128204</c:v>
                </c:pt>
                <c:pt idx="7591">
                  <c:v>54.196078431372555</c:v>
                </c:pt>
                <c:pt idx="7592">
                  <c:v>54.16892911010558</c:v>
                </c:pt>
                <c:pt idx="7593">
                  <c:v>54.16892911010558</c:v>
                </c:pt>
                <c:pt idx="7594">
                  <c:v>54.16892911010558</c:v>
                </c:pt>
                <c:pt idx="7595">
                  <c:v>54.16892911010558</c:v>
                </c:pt>
                <c:pt idx="7596">
                  <c:v>54.16892911010558</c:v>
                </c:pt>
                <c:pt idx="7597">
                  <c:v>54.16892911010558</c:v>
                </c:pt>
                <c:pt idx="7598">
                  <c:v>54.16892911010558</c:v>
                </c:pt>
                <c:pt idx="7599">
                  <c:v>54.16892911010558</c:v>
                </c:pt>
                <c:pt idx="7600">
                  <c:v>54.138763197586727</c:v>
                </c:pt>
                <c:pt idx="7601">
                  <c:v>54.138763197586727</c:v>
                </c:pt>
                <c:pt idx="7602">
                  <c:v>54.12971342383107</c:v>
                </c:pt>
                <c:pt idx="7603">
                  <c:v>54.081447963800912</c:v>
                </c:pt>
                <c:pt idx="7604">
                  <c:v>54.081447963800912</c:v>
                </c:pt>
                <c:pt idx="7605">
                  <c:v>54.081447963800912</c:v>
                </c:pt>
                <c:pt idx="7606">
                  <c:v>54.081447963800912</c:v>
                </c:pt>
                <c:pt idx="7607">
                  <c:v>54.081447963800912</c:v>
                </c:pt>
                <c:pt idx="7608">
                  <c:v>54.081447963800912</c:v>
                </c:pt>
                <c:pt idx="7609">
                  <c:v>54.081447963800912</c:v>
                </c:pt>
                <c:pt idx="7610">
                  <c:v>54.081447963800912</c:v>
                </c:pt>
                <c:pt idx="7611">
                  <c:v>54.081447963800912</c:v>
                </c:pt>
                <c:pt idx="7612">
                  <c:v>54.081447963800912</c:v>
                </c:pt>
                <c:pt idx="7613">
                  <c:v>54.081447963800912</c:v>
                </c:pt>
                <c:pt idx="7614">
                  <c:v>54.081447963800912</c:v>
                </c:pt>
                <c:pt idx="7615">
                  <c:v>54.081447963800912</c:v>
                </c:pt>
                <c:pt idx="7616">
                  <c:v>54.081447963800912</c:v>
                </c:pt>
                <c:pt idx="7617">
                  <c:v>54.081447963800912</c:v>
                </c:pt>
                <c:pt idx="7618">
                  <c:v>54.033182503770739</c:v>
                </c:pt>
                <c:pt idx="7619">
                  <c:v>54.009049773755656</c:v>
                </c:pt>
                <c:pt idx="7620">
                  <c:v>54.009049773755656</c:v>
                </c:pt>
                <c:pt idx="7621">
                  <c:v>54.009049773755656</c:v>
                </c:pt>
                <c:pt idx="7622">
                  <c:v>54.009049773755656</c:v>
                </c:pt>
                <c:pt idx="7623">
                  <c:v>54.009049773755656</c:v>
                </c:pt>
                <c:pt idx="7624">
                  <c:v>54.009049773755656</c:v>
                </c:pt>
                <c:pt idx="7625">
                  <c:v>54.009049773755656</c:v>
                </c:pt>
                <c:pt idx="7626">
                  <c:v>53.98491704374058</c:v>
                </c:pt>
                <c:pt idx="7627">
                  <c:v>53.951734539969834</c:v>
                </c:pt>
                <c:pt idx="7628">
                  <c:v>53.951734539969834</c:v>
                </c:pt>
                <c:pt idx="7629">
                  <c:v>53.951734539969834</c:v>
                </c:pt>
                <c:pt idx="7630">
                  <c:v>53.951734539969834</c:v>
                </c:pt>
                <c:pt idx="7631">
                  <c:v>53.951734539969834</c:v>
                </c:pt>
                <c:pt idx="7632">
                  <c:v>53.951734539969834</c:v>
                </c:pt>
                <c:pt idx="7633">
                  <c:v>53.951734539969834</c:v>
                </c:pt>
                <c:pt idx="7634">
                  <c:v>53.951734539969834</c:v>
                </c:pt>
                <c:pt idx="7635">
                  <c:v>53.951734539969834</c:v>
                </c:pt>
                <c:pt idx="7636">
                  <c:v>53.951734539969834</c:v>
                </c:pt>
                <c:pt idx="7637">
                  <c:v>53.915535444947203</c:v>
                </c:pt>
                <c:pt idx="7638">
                  <c:v>53.915535444947203</c:v>
                </c:pt>
                <c:pt idx="7639">
                  <c:v>53.897435897435898</c:v>
                </c:pt>
                <c:pt idx="7640">
                  <c:v>53.897435897435898</c:v>
                </c:pt>
                <c:pt idx="7641">
                  <c:v>53.897435897435898</c:v>
                </c:pt>
                <c:pt idx="7642">
                  <c:v>53.897435897435898</c:v>
                </c:pt>
                <c:pt idx="7643">
                  <c:v>53.882352941176471</c:v>
                </c:pt>
                <c:pt idx="7644">
                  <c:v>53.867269984917044</c:v>
                </c:pt>
                <c:pt idx="7645">
                  <c:v>53.867269984917044</c:v>
                </c:pt>
                <c:pt idx="7646">
                  <c:v>53.867269984917044</c:v>
                </c:pt>
                <c:pt idx="7647">
                  <c:v>53.867269984917044</c:v>
                </c:pt>
                <c:pt idx="7648">
                  <c:v>53.840120663650069</c:v>
                </c:pt>
                <c:pt idx="7649">
                  <c:v>53.840120663650069</c:v>
                </c:pt>
                <c:pt idx="7650">
                  <c:v>53.840120663650069</c:v>
                </c:pt>
                <c:pt idx="7651">
                  <c:v>53.840120663650069</c:v>
                </c:pt>
                <c:pt idx="7652">
                  <c:v>53.840120663650069</c:v>
                </c:pt>
                <c:pt idx="7653">
                  <c:v>53.815987933634993</c:v>
                </c:pt>
                <c:pt idx="7654">
                  <c:v>53.815987933634993</c:v>
                </c:pt>
                <c:pt idx="7655">
                  <c:v>53.815987933634993</c:v>
                </c:pt>
                <c:pt idx="7656">
                  <c:v>53.713423831070898</c:v>
                </c:pt>
                <c:pt idx="7657">
                  <c:v>53.713423831070898</c:v>
                </c:pt>
                <c:pt idx="7658">
                  <c:v>53.713423831070898</c:v>
                </c:pt>
                <c:pt idx="7659">
                  <c:v>53.713423831070898</c:v>
                </c:pt>
                <c:pt idx="7660">
                  <c:v>53.713423831070898</c:v>
                </c:pt>
                <c:pt idx="7661">
                  <c:v>53.713423831070898</c:v>
                </c:pt>
                <c:pt idx="7662">
                  <c:v>53.713423831070898</c:v>
                </c:pt>
                <c:pt idx="7663">
                  <c:v>53.713423831070898</c:v>
                </c:pt>
                <c:pt idx="7664">
                  <c:v>53.713423831070898</c:v>
                </c:pt>
                <c:pt idx="7665">
                  <c:v>53.713423831070898</c:v>
                </c:pt>
                <c:pt idx="7666">
                  <c:v>53.713423831070898</c:v>
                </c:pt>
                <c:pt idx="7667">
                  <c:v>53.713423831070898</c:v>
                </c:pt>
                <c:pt idx="7668">
                  <c:v>53.713423831070898</c:v>
                </c:pt>
                <c:pt idx="7669">
                  <c:v>53.713423831070898</c:v>
                </c:pt>
                <c:pt idx="7670">
                  <c:v>53.713423831070898</c:v>
                </c:pt>
                <c:pt idx="7671">
                  <c:v>53.713423831070898</c:v>
                </c:pt>
                <c:pt idx="7672">
                  <c:v>53.713423831070898</c:v>
                </c:pt>
                <c:pt idx="7673">
                  <c:v>53.713423831070898</c:v>
                </c:pt>
                <c:pt idx="7674">
                  <c:v>53.713423831070898</c:v>
                </c:pt>
                <c:pt idx="7675">
                  <c:v>53.713423831070898</c:v>
                </c:pt>
                <c:pt idx="7676">
                  <c:v>53.713423831070898</c:v>
                </c:pt>
                <c:pt idx="7677">
                  <c:v>53.713423831070898</c:v>
                </c:pt>
                <c:pt idx="7678">
                  <c:v>53.713423831070898</c:v>
                </c:pt>
                <c:pt idx="7679">
                  <c:v>53.713423831070898</c:v>
                </c:pt>
                <c:pt idx="7680">
                  <c:v>53.713423831070898</c:v>
                </c:pt>
                <c:pt idx="7681">
                  <c:v>53.713423831070898</c:v>
                </c:pt>
                <c:pt idx="7682">
                  <c:v>53.713423831070898</c:v>
                </c:pt>
                <c:pt idx="7683">
                  <c:v>53.713423831070898</c:v>
                </c:pt>
                <c:pt idx="7684">
                  <c:v>53.713423831070898</c:v>
                </c:pt>
                <c:pt idx="7685">
                  <c:v>53.713423831070898</c:v>
                </c:pt>
                <c:pt idx="7686">
                  <c:v>53.713423831070898</c:v>
                </c:pt>
                <c:pt idx="7687">
                  <c:v>53.610859728506789</c:v>
                </c:pt>
                <c:pt idx="7688">
                  <c:v>53.610859728506789</c:v>
                </c:pt>
                <c:pt idx="7689">
                  <c:v>53.610859728506789</c:v>
                </c:pt>
                <c:pt idx="7690">
                  <c:v>53.59879336349924</c:v>
                </c:pt>
                <c:pt idx="7691">
                  <c:v>53.544494720965311</c:v>
                </c:pt>
                <c:pt idx="7692">
                  <c:v>53.544494720965311</c:v>
                </c:pt>
                <c:pt idx="7693">
                  <c:v>53.544494720965311</c:v>
                </c:pt>
                <c:pt idx="7694">
                  <c:v>53.544494720965311</c:v>
                </c:pt>
                <c:pt idx="7695">
                  <c:v>53.544494720965311</c:v>
                </c:pt>
                <c:pt idx="7696">
                  <c:v>53.544494720965311</c:v>
                </c:pt>
                <c:pt idx="7697">
                  <c:v>53.544494720965311</c:v>
                </c:pt>
                <c:pt idx="7698">
                  <c:v>53.544494720965311</c:v>
                </c:pt>
                <c:pt idx="7699">
                  <c:v>53.544494720965311</c:v>
                </c:pt>
                <c:pt idx="7700">
                  <c:v>53.544494720965311</c:v>
                </c:pt>
                <c:pt idx="7701">
                  <c:v>53.544494720965311</c:v>
                </c:pt>
                <c:pt idx="7702">
                  <c:v>53.544494720965311</c:v>
                </c:pt>
                <c:pt idx="7703">
                  <c:v>53.544494720965311</c:v>
                </c:pt>
                <c:pt idx="7704">
                  <c:v>53.544494720965311</c:v>
                </c:pt>
                <c:pt idx="7705">
                  <c:v>53.544494720965311</c:v>
                </c:pt>
                <c:pt idx="7706">
                  <c:v>53.544494720965311</c:v>
                </c:pt>
                <c:pt idx="7707">
                  <c:v>53.544494720965311</c:v>
                </c:pt>
                <c:pt idx="7708">
                  <c:v>53.490196078431374</c:v>
                </c:pt>
                <c:pt idx="7709">
                  <c:v>53.417797888386119</c:v>
                </c:pt>
                <c:pt idx="7710">
                  <c:v>53.417797888386119</c:v>
                </c:pt>
                <c:pt idx="7711">
                  <c:v>53.417797888386119</c:v>
                </c:pt>
                <c:pt idx="7712">
                  <c:v>53.417797888386119</c:v>
                </c:pt>
                <c:pt idx="7713">
                  <c:v>53.417797888386119</c:v>
                </c:pt>
                <c:pt idx="7714">
                  <c:v>53.417797888386119</c:v>
                </c:pt>
                <c:pt idx="7715">
                  <c:v>53.417797888386119</c:v>
                </c:pt>
                <c:pt idx="7716">
                  <c:v>53.417797888386119</c:v>
                </c:pt>
                <c:pt idx="7717">
                  <c:v>53.417797888386119</c:v>
                </c:pt>
                <c:pt idx="7718">
                  <c:v>53.417797888386119</c:v>
                </c:pt>
                <c:pt idx="7719">
                  <c:v>53.417797888386119</c:v>
                </c:pt>
                <c:pt idx="7720">
                  <c:v>53.417797888386119</c:v>
                </c:pt>
                <c:pt idx="7721">
                  <c:v>53.417797888386119</c:v>
                </c:pt>
                <c:pt idx="7722">
                  <c:v>53.417797888386119</c:v>
                </c:pt>
                <c:pt idx="7723">
                  <c:v>53.417797888386119</c:v>
                </c:pt>
                <c:pt idx="7724">
                  <c:v>53.417797888386119</c:v>
                </c:pt>
                <c:pt idx="7725">
                  <c:v>53.417797888386119</c:v>
                </c:pt>
                <c:pt idx="7726">
                  <c:v>53.417797888386119</c:v>
                </c:pt>
                <c:pt idx="7727">
                  <c:v>53.417797888386119</c:v>
                </c:pt>
                <c:pt idx="7728">
                  <c:v>53.417797888386119</c:v>
                </c:pt>
                <c:pt idx="7729">
                  <c:v>53.417797888386119</c:v>
                </c:pt>
                <c:pt idx="7730">
                  <c:v>53.417797888386119</c:v>
                </c:pt>
                <c:pt idx="7731">
                  <c:v>53.417797888386119</c:v>
                </c:pt>
                <c:pt idx="7732">
                  <c:v>53.339366515837106</c:v>
                </c:pt>
                <c:pt idx="7733">
                  <c:v>53.339366515837106</c:v>
                </c:pt>
                <c:pt idx="7734">
                  <c:v>53.339366515837106</c:v>
                </c:pt>
                <c:pt idx="7735">
                  <c:v>53.327300150829558</c:v>
                </c:pt>
                <c:pt idx="7736">
                  <c:v>53.312217194570131</c:v>
                </c:pt>
                <c:pt idx="7737">
                  <c:v>53.312217194570131</c:v>
                </c:pt>
                <c:pt idx="7738">
                  <c:v>53.312217194570131</c:v>
                </c:pt>
                <c:pt idx="7739">
                  <c:v>53.312217194570131</c:v>
                </c:pt>
                <c:pt idx="7740">
                  <c:v>53.273001508295629</c:v>
                </c:pt>
                <c:pt idx="7741">
                  <c:v>53.273001508295629</c:v>
                </c:pt>
                <c:pt idx="7742">
                  <c:v>53.273001508295629</c:v>
                </c:pt>
                <c:pt idx="7743">
                  <c:v>53.273001508295629</c:v>
                </c:pt>
                <c:pt idx="7744">
                  <c:v>53.273001508295629</c:v>
                </c:pt>
                <c:pt idx="7745">
                  <c:v>53.273001508295629</c:v>
                </c:pt>
                <c:pt idx="7746">
                  <c:v>53.273001508295629</c:v>
                </c:pt>
                <c:pt idx="7747">
                  <c:v>53.273001508295629</c:v>
                </c:pt>
                <c:pt idx="7748">
                  <c:v>53.273001508295629</c:v>
                </c:pt>
                <c:pt idx="7749">
                  <c:v>53.242835595776775</c:v>
                </c:pt>
                <c:pt idx="7750">
                  <c:v>53.233785822021119</c:v>
                </c:pt>
                <c:pt idx="7751">
                  <c:v>53.233785822021119</c:v>
                </c:pt>
                <c:pt idx="7752">
                  <c:v>53.224736048265463</c:v>
                </c:pt>
                <c:pt idx="7753">
                  <c:v>53.2156862745098</c:v>
                </c:pt>
                <c:pt idx="7754">
                  <c:v>53.2156862745098</c:v>
                </c:pt>
                <c:pt idx="7755">
                  <c:v>53.206636500754144</c:v>
                </c:pt>
                <c:pt idx="7756">
                  <c:v>53.191553544494717</c:v>
                </c:pt>
                <c:pt idx="7757">
                  <c:v>53.191553544494717</c:v>
                </c:pt>
                <c:pt idx="7758">
                  <c:v>53.191553544494717</c:v>
                </c:pt>
                <c:pt idx="7759">
                  <c:v>53.191553544494717</c:v>
                </c:pt>
                <c:pt idx="7760">
                  <c:v>53.146304675716436</c:v>
                </c:pt>
                <c:pt idx="7761">
                  <c:v>53.146304675716436</c:v>
                </c:pt>
                <c:pt idx="7762">
                  <c:v>53.146304675716436</c:v>
                </c:pt>
                <c:pt idx="7763">
                  <c:v>53.146304675716436</c:v>
                </c:pt>
                <c:pt idx="7764">
                  <c:v>53.146304675716436</c:v>
                </c:pt>
                <c:pt idx="7765">
                  <c:v>53.146304675716436</c:v>
                </c:pt>
                <c:pt idx="7766">
                  <c:v>53.146304675716436</c:v>
                </c:pt>
                <c:pt idx="7767">
                  <c:v>53.146304675716436</c:v>
                </c:pt>
                <c:pt idx="7768">
                  <c:v>53.146304675716436</c:v>
                </c:pt>
                <c:pt idx="7769">
                  <c:v>53.146304675716436</c:v>
                </c:pt>
                <c:pt idx="7770">
                  <c:v>53.146304675716436</c:v>
                </c:pt>
                <c:pt idx="7771">
                  <c:v>53.104072398190048</c:v>
                </c:pt>
                <c:pt idx="7772">
                  <c:v>53.104072398190048</c:v>
                </c:pt>
                <c:pt idx="7773">
                  <c:v>53.104072398190048</c:v>
                </c:pt>
                <c:pt idx="7774">
                  <c:v>53.092006033182507</c:v>
                </c:pt>
                <c:pt idx="7775">
                  <c:v>53.085972850678729</c:v>
                </c:pt>
                <c:pt idx="7776">
                  <c:v>53.079939668174958</c:v>
                </c:pt>
                <c:pt idx="7777">
                  <c:v>52.998491704374061</c:v>
                </c:pt>
                <c:pt idx="7778">
                  <c:v>52.998491704374061</c:v>
                </c:pt>
                <c:pt idx="7779">
                  <c:v>52.998491704374061</c:v>
                </c:pt>
                <c:pt idx="7780">
                  <c:v>52.998491704374061</c:v>
                </c:pt>
                <c:pt idx="7781">
                  <c:v>52.998491704374061</c:v>
                </c:pt>
                <c:pt idx="7782">
                  <c:v>52.998491704374061</c:v>
                </c:pt>
                <c:pt idx="7783">
                  <c:v>52.998491704374061</c:v>
                </c:pt>
                <c:pt idx="7784">
                  <c:v>52.998491704374061</c:v>
                </c:pt>
                <c:pt idx="7785">
                  <c:v>52.998491704374061</c:v>
                </c:pt>
                <c:pt idx="7786">
                  <c:v>52.998491704374061</c:v>
                </c:pt>
                <c:pt idx="7787">
                  <c:v>52.998491704374061</c:v>
                </c:pt>
                <c:pt idx="7788">
                  <c:v>52.998491704374061</c:v>
                </c:pt>
                <c:pt idx="7789">
                  <c:v>52.998491704374061</c:v>
                </c:pt>
                <c:pt idx="7790">
                  <c:v>52.998491704374061</c:v>
                </c:pt>
                <c:pt idx="7791">
                  <c:v>52.998491704374061</c:v>
                </c:pt>
                <c:pt idx="7792">
                  <c:v>52.998491704374061</c:v>
                </c:pt>
                <c:pt idx="7793">
                  <c:v>52.998491704374061</c:v>
                </c:pt>
                <c:pt idx="7794">
                  <c:v>52.998491704374061</c:v>
                </c:pt>
                <c:pt idx="7795">
                  <c:v>52.998491704374061</c:v>
                </c:pt>
                <c:pt idx="7796">
                  <c:v>52.998491704374061</c:v>
                </c:pt>
                <c:pt idx="7797">
                  <c:v>52.998491704374061</c:v>
                </c:pt>
                <c:pt idx="7798">
                  <c:v>52.998491704374061</c:v>
                </c:pt>
                <c:pt idx="7799">
                  <c:v>52.998491704374061</c:v>
                </c:pt>
                <c:pt idx="7800">
                  <c:v>52.998491704374061</c:v>
                </c:pt>
                <c:pt idx="7801">
                  <c:v>52.998491704374061</c:v>
                </c:pt>
                <c:pt idx="7802">
                  <c:v>52.998491704374061</c:v>
                </c:pt>
                <c:pt idx="7803">
                  <c:v>52.914027149321264</c:v>
                </c:pt>
                <c:pt idx="7804">
                  <c:v>52.914027149321264</c:v>
                </c:pt>
                <c:pt idx="7805">
                  <c:v>52.895927601809959</c:v>
                </c:pt>
                <c:pt idx="7806">
                  <c:v>52.895927601809959</c:v>
                </c:pt>
                <c:pt idx="7807">
                  <c:v>52.895927601809959</c:v>
                </c:pt>
                <c:pt idx="7808">
                  <c:v>52.895927601809959</c:v>
                </c:pt>
                <c:pt idx="7809">
                  <c:v>52.841628959276022</c:v>
                </c:pt>
                <c:pt idx="7810">
                  <c:v>52.841628959276022</c:v>
                </c:pt>
                <c:pt idx="7811">
                  <c:v>52.841628959276022</c:v>
                </c:pt>
                <c:pt idx="7812">
                  <c:v>52.841628959276022</c:v>
                </c:pt>
                <c:pt idx="7813">
                  <c:v>52.841628959276022</c:v>
                </c:pt>
                <c:pt idx="7814">
                  <c:v>52.841628959276022</c:v>
                </c:pt>
                <c:pt idx="7815">
                  <c:v>52.841628959276022</c:v>
                </c:pt>
                <c:pt idx="7816">
                  <c:v>52.841628959276022</c:v>
                </c:pt>
                <c:pt idx="7817">
                  <c:v>52.841628959276022</c:v>
                </c:pt>
                <c:pt idx="7818">
                  <c:v>52.841628959276022</c:v>
                </c:pt>
                <c:pt idx="7819">
                  <c:v>52.841628959276022</c:v>
                </c:pt>
                <c:pt idx="7820">
                  <c:v>52.841628959276022</c:v>
                </c:pt>
                <c:pt idx="7821">
                  <c:v>52.841628959276022</c:v>
                </c:pt>
                <c:pt idx="7822">
                  <c:v>52.841628959276022</c:v>
                </c:pt>
                <c:pt idx="7823">
                  <c:v>52.772247360482652</c:v>
                </c:pt>
                <c:pt idx="7824">
                  <c:v>52.772247360482652</c:v>
                </c:pt>
                <c:pt idx="7825">
                  <c:v>52.772247360482652</c:v>
                </c:pt>
                <c:pt idx="7826">
                  <c:v>52.772247360482652</c:v>
                </c:pt>
                <c:pt idx="7827">
                  <c:v>52.772247360482652</c:v>
                </c:pt>
                <c:pt idx="7828">
                  <c:v>52.772247360482652</c:v>
                </c:pt>
                <c:pt idx="7829">
                  <c:v>52.772247360482652</c:v>
                </c:pt>
                <c:pt idx="7830">
                  <c:v>52.772247360482652</c:v>
                </c:pt>
                <c:pt idx="7831">
                  <c:v>52.772247360482652</c:v>
                </c:pt>
                <c:pt idx="7832">
                  <c:v>52.742081447963798</c:v>
                </c:pt>
                <c:pt idx="7833">
                  <c:v>52.726998491704371</c:v>
                </c:pt>
                <c:pt idx="7834">
                  <c:v>52.726998491704371</c:v>
                </c:pt>
                <c:pt idx="7835">
                  <c:v>52.726998491704371</c:v>
                </c:pt>
                <c:pt idx="7836">
                  <c:v>52.726998491704371</c:v>
                </c:pt>
                <c:pt idx="7837">
                  <c:v>52.708898944193059</c:v>
                </c:pt>
                <c:pt idx="7838">
                  <c:v>52.708898944193059</c:v>
                </c:pt>
                <c:pt idx="7839">
                  <c:v>52.65460030165913</c:v>
                </c:pt>
                <c:pt idx="7840">
                  <c:v>52.65460030165913</c:v>
                </c:pt>
                <c:pt idx="7841">
                  <c:v>52.65460030165913</c:v>
                </c:pt>
                <c:pt idx="7842">
                  <c:v>52.65460030165913</c:v>
                </c:pt>
                <c:pt idx="7843">
                  <c:v>52.65460030165913</c:v>
                </c:pt>
                <c:pt idx="7844">
                  <c:v>52.65460030165913</c:v>
                </c:pt>
                <c:pt idx="7845">
                  <c:v>52.65460030165913</c:v>
                </c:pt>
                <c:pt idx="7846">
                  <c:v>52.65460030165913</c:v>
                </c:pt>
                <c:pt idx="7847">
                  <c:v>52.65460030165913</c:v>
                </c:pt>
                <c:pt idx="7848">
                  <c:v>52.65460030165913</c:v>
                </c:pt>
                <c:pt idx="7849">
                  <c:v>52.65460030165913</c:v>
                </c:pt>
                <c:pt idx="7850">
                  <c:v>52.65460030165913</c:v>
                </c:pt>
                <c:pt idx="7851">
                  <c:v>52.65460030165913</c:v>
                </c:pt>
                <c:pt idx="7852">
                  <c:v>52.65460030165913</c:v>
                </c:pt>
                <c:pt idx="7853">
                  <c:v>52.65460030165913</c:v>
                </c:pt>
                <c:pt idx="7854">
                  <c:v>52.65460030165913</c:v>
                </c:pt>
                <c:pt idx="7855">
                  <c:v>52.603318250377072</c:v>
                </c:pt>
                <c:pt idx="7856">
                  <c:v>52.597285067873301</c:v>
                </c:pt>
                <c:pt idx="7857">
                  <c:v>52.57013574660634</c:v>
                </c:pt>
                <c:pt idx="7858">
                  <c:v>52.57013574660634</c:v>
                </c:pt>
                <c:pt idx="7859">
                  <c:v>52.57013574660634</c:v>
                </c:pt>
                <c:pt idx="7860">
                  <c:v>52.57013574660634</c:v>
                </c:pt>
                <c:pt idx="7861">
                  <c:v>52.57013574660634</c:v>
                </c:pt>
                <c:pt idx="7862">
                  <c:v>52.57013574660634</c:v>
                </c:pt>
                <c:pt idx="7863">
                  <c:v>52.57013574660634</c:v>
                </c:pt>
                <c:pt idx="7864">
                  <c:v>52.57013574660634</c:v>
                </c:pt>
                <c:pt idx="7865">
                  <c:v>52.536953242835594</c:v>
                </c:pt>
                <c:pt idx="7866">
                  <c:v>52.536953242835594</c:v>
                </c:pt>
                <c:pt idx="7867">
                  <c:v>52.536953242835594</c:v>
                </c:pt>
                <c:pt idx="7868">
                  <c:v>52.52488687782806</c:v>
                </c:pt>
                <c:pt idx="7869">
                  <c:v>52.512820512820511</c:v>
                </c:pt>
                <c:pt idx="7870">
                  <c:v>52.512820512820511</c:v>
                </c:pt>
                <c:pt idx="7871">
                  <c:v>52.512820512820511</c:v>
                </c:pt>
                <c:pt idx="7872">
                  <c:v>52.497737556561084</c:v>
                </c:pt>
                <c:pt idx="7873">
                  <c:v>52.497737556561084</c:v>
                </c:pt>
                <c:pt idx="7874">
                  <c:v>52.488687782805435</c:v>
                </c:pt>
                <c:pt idx="7875">
                  <c:v>52.464555052790352</c:v>
                </c:pt>
                <c:pt idx="7876">
                  <c:v>52.464555052790352</c:v>
                </c:pt>
                <c:pt idx="7877">
                  <c:v>52.464555052790352</c:v>
                </c:pt>
                <c:pt idx="7878">
                  <c:v>52.464555052790352</c:v>
                </c:pt>
                <c:pt idx="7879">
                  <c:v>52.464555052790352</c:v>
                </c:pt>
                <c:pt idx="7880">
                  <c:v>52.464555052790352</c:v>
                </c:pt>
                <c:pt idx="7881">
                  <c:v>52.464555052790352</c:v>
                </c:pt>
                <c:pt idx="7882">
                  <c:v>52.440422322775262</c:v>
                </c:pt>
                <c:pt idx="7883">
                  <c:v>52.434389140271499</c:v>
                </c:pt>
                <c:pt idx="7884">
                  <c:v>52.428355957767728</c:v>
                </c:pt>
                <c:pt idx="7885">
                  <c:v>52.349924585218702</c:v>
                </c:pt>
                <c:pt idx="7886">
                  <c:v>52.349924585218702</c:v>
                </c:pt>
                <c:pt idx="7887">
                  <c:v>52.349924585218702</c:v>
                </c:pt>
                <c:pt idx="7888">
                  <c:v>52.349924585218702</c:v>
                </c:pt>
                <c:pt idx="7889">
                  <c:v>52.349924585218702</c:v>
                </c:pt>
                <c:pt idx="7890">
                  <c:v>52.349924585218702</c:v>
                </c:pt>
                <c:pt idx="7891">
                  <c:v>52.349924585218702</c:v>
                </c:pt>
                <c:pt idx="7892">
                  <c:v>52.349924585218702</c:v>
                </c:pt>
                <c:pt idx="7893">
                  <c:v>52.349924585218702</c:v>
                </c:pt>
                <c:pt idx="7894">
                  <c:v>52.349924585218702</c:v>
                </c:pt>
                <c:pt idx="7895">
                  <c:v>52.349924585218702</c:v>
                </c:pt>
                <c:pt idx="7896">
                  <c:v>52.349924585218702</c:v>
                </c:pt>
                <c:pt idx="7897">
                  <c:v>52.349924585218702</c:v>
                </c:pt>
                <c:pt idx="7898">
                  <c:v>52.349924585218702</c:v>
                </c:pt>
                <c:pt idx="7899">
                  <c:v>52.349924585218702</c:v>
                </c:pt>
                <c:pt idx="7900">
                  <c:v>52.349924585218702</c:v>
                </c:pt>
                <c:pt idx="7901">
                  <c:v>52.349924585218702</c:v>
                </c:pt>
                <c:pt idx="7902">
                  <c:v>52.349924585218702</c:v>
                </c:pt>
                <c:pt idx="7903">
                  <c:v>52.349924585218702</c:v>
                </c:pt>
                <c:pt idx="7904">
                  <c:v>52.349924585218702</c:v>
                </c:pt>
                <c:pt idx="7905">
                  <c:v>52.349924585218702</c:v>
                </c:pt>
                <c:pt idx="7906">
                  <c:v>52.349924585218702</c:v>
                </c:pt>
                <c:pt idx="7907">
                  <c:v>52.349924585218702</c:v>
                </c:pt>
                <c:pt idx="7908">
                  <c:v>52.349924585218702</c:v>
                </c:pt>
                <c:pt idx="7909">
                  <c:v>52.349924585218702</c:v>
                </c:pt>
                <c:pt idx="7910">
                  <c:v>52.265460030165912</c:v>
                </c:pt>
                <c:pt idx="7911">
                  <c:v>52.265460030165912</c:v>
                </c:pt>
                <c:pt idx="7912">
                  <c:v>52.265460030165912</c:v>
                </c:pt>
                <c:pt idx="7913">
                  <c:v>52.253393665158377</c:v>
                </c:pt>
                <c:pt idx="7914">
                  <c:v>52.244343891402714</c:v>
                </c:pt>
                <c:pt idx="7915">
                  <c:v>52.244343891402714</c:v>
                </c:pt>
                <c:pt idx="7916">
                  <c:v>52.19306184012067</c:v>
                </c:pt>
                <c:pt idx="7917">
                  <c:v>52.19306184012067</c:v>
                </c:pt>
                <c:pt idx="7918">
                  <c:v>52.19306184012067</c:v>
                </c:pt>
                <c:pt idx="7919">
                  <c:v>52.19306184012067</c:v>
                </c:pt>
                <c:pt idx="7920">
                  <c:v>52.19306184012067</c:v>
                </c:pt>
                <c:pt idx="7921">
                  <c:v>52.19306184012067</c:v>
                </c:pt>
                <c:pt idx="7922">
                  <c:v>52.19306184012067</c:v>
                </c:pt>
                <c:pt idx="7923">
                  <c:v>52.19306184012067</c:v>
                </c:pt>
                <c:pt idx="7924">
                  <c:v>52.19306184012067</c:v>
                </c:pt>
                <c:pt idx="7925">
                  <c:v>52.19306184012067</c:v>
                </c:pt>
                <c:pt idx="7926">
                  <c:v>52.19306184012067</c:v>
                </c:pt>
                <c:pt idx="7927">
                  <c:v>52.19306184012067</c:v>
                </c:pt>
                <c:pt idx="7928">
                  <c:v>52.19306184012067</c:v>
                </c:pt>
                <c:pt idx="7929">
                  <c:v>52.19306184012067</c:v>
                </c:pt>
                <c:pt idx="7930">
                  <c:v>52.19306184012067</c:v>
                </c:pt>
                <c:pt idx="7931">
                  <c:v>52.141779788838619</c:v>
                </c:pt>
                <c:pt idx="7932">
                  <c:v>52.141779788838619</c:v>
                </c:pt>
                <c:pt idx="7933">
                  <c:v>52.087481146304668</c:v>
                </c:pt>
                <c:pt idx="7934">
                  <c:v>52.087481146304668</c:v>
                </c:pt>
                <c:pt idx="7935">
                  <c:v>52.087481146304668</c:v>
                </c:pt>
                <c:pt idx="7936">
                  <c:v>52.087481146304668</c:v>
                </c:pt>
                <c:pt idx="7937">
                  <c:v>52.087481146304668</c:v>
                </c:pt>
                <c:pt idx="7938">
                  <c:v>52.087481146304668</c:v>
                </c:pt>
                <c:pt idx="7939">
                  <c:v>52.087481146304668</c:v>
                </c:pt>
                <c:pt idx="7940">
                  <c:v>52.087481146304668</c:v>
                </c:pt>
                <c:pt idx="7941">
                  <c:v>52.087481146304668</c:v>
                </c:pt>
                <c:pt idx="7942">
                  <c:v>52.087481146304668</c:v>
                </c:pt>
                <c:pt idx="7943">
                  <c:v>52.087481146304668</c:v>
                </c:pt>
                <c:pt idx="7944">
                  <c:v>52.087481146304668</c:v>
                </c:pt>
                <c:pt idx="7945">
                  <c:v>52.087481146304668</c:v>
                </c:pt>
                <c:pt idx="7946">
                  <c:v>52.087481146304668</c:v>
                </c:pt>
                <c:pt idx="7947">
                  <c:v>52.087481146304668</c:v>
                </c:pt>
                <c:pt idx="7948">
                  <c:v>52.087481146304668</c:v>
                </c:pt>
                <c:pt idx="7949">
                  <c:v>52.021116138763205</c:v>
                </c:pt>
                <c:pt idx="7950">
                  <c:v>52.021116138763205</c:v>
                </c:pt>
                <c:pt idx="7951">
                  <c:v>52.021116138763205</c:v>
                </c:pt>
                <c:pt idx="7952">
                  <c:v>52.021116138763205</c:v>
                </c:pt>
                <c:pt idx="7953">
                  <c:v>52.021116138763205</c:v>
                </c:pt>
                <c:pt idx="7954">
                  <c:v>52.021116138763205</c:v>
                </c:pt>
                <c:pt idx="7955">
                  <c:v>52</c:v>
                </c:pt>
                <c:pt idx="7956">
                  <c:v>51.957767722473605</c:v>
                </c:pt>
                <c:pt idx="7957">
                  <c:v>51.957767722473605</c:v>
                </c:pt>
                <c:pt idx="7958">
                  <c:v>51.957767722473605</c:v>
                </c:pt>
                <c:pt idx="7959">
                  <c:v>51.957767722473605</c:v>
                </c:pt>
                <c:pt idx="7960">
                  <c:v>51.957767722473605</c:v>
                </c:pt>
                <c:pt idx="7961">
                  <c:v>51.957767722473605</c:v>
                </c:pt>
                <c:pt idx="7962">
                  <c:v>51.957767722473605</c:v>
                </c:pt>
                <c:pt idx="7963">
                  <c:v>51.957767722473605</c:v>
                </c:pt>
                <c:pt idx="7964">
                  <c:v>51.957767722473605</c:v>
                </c:pt>
                <c:pt idx="7965">
                  <c:v>51.957767722473605</c:v>
                </c:pt>
                <c:pt idx="7966">
                  <c:v>51.957767722473605</c:v>
                </c:pt>
                <c:pt idx="7967">
                  <c:v>51.957767722473605</c:v>
                </c:pt>
                <c:pt idx="7968">
                  <c:v>51.957767722473605</c:v>
                </c:pt>
                <c:pt idx="7969">
                  <c:v>51.912518853695325</c:v>
                </c:pt>
                <c:pt idx="7970">
                  <c:v>51.912518853695325</c:v>
                </c:pt>
                <c:pt idx="7971">
                  <c:v>51.903469079939669</c:v>
                </c:pt>
                <c:pt idx="7972">
                  <c:v>51.897435897435898</c:v>
                </c:pt>
                <c:pt idx="7973">
                  <c:v>51.89140271493212</c:v>
                </c:pt>
                <c:pt idx="7974">
                  <c:v>51.882352941176471</c:v>
                </c:pt>
                <c:pt idx="7975">
                  <c:v>51.882352941176471</c:v>
                </c:pt>
                <c:pt idx="7976">
                  <c:v>51.864253393665159</c:v>
                </c:pt>
                <c:pt idx="7977">
                  <c:v>51.864253393665159</c:v>
                </c:pt>
                <c:pt idx="7978">
                  <c:v>51.864253393665159</c:v>
                </c:pt>
                <c:pt idx="7979">
                  <c:v>51.864253393665159</c:v>
                </c:pt>
                <c:pt idx="7980">
                  <c:v>51.849170437405732</c:v>
                </c:pt>
                <c:pt idx="7981">
                  <c:v>51.806938159879337</c:v>
                </c:pt>
                <c:pt idx="7982">
                  <c:v>51.806938159879337</c:v>
                </c:pt>
                <c:pt idx="7983">
                  <c:v>51.806938159879337</c:v>
                </c:pt>
                <c:pt idx="7984">
                  <c:v>51.806938159879337</c:v>
                </c:pt>
                <c:pt idx="7985">
                  <c:v>51.806938159879337</c:v>
                </c:pt>
                <c:pt idx="7986">
                  <c:v>51.806938159879337</c:v>
                </c:pt>
                <c:pt idx="7987">
                  <c:v>51.806938159879337</c:v>
                </c:pt>
                <c:pt idx="7988">
                  <c:v>51.806938159879337</c:v>
                </c:pt>
                <c:pt idx="7989">
                  <c:v>51.806938159879337</c:v>
                </c:pt>
                <c:pt idx="7990">
                  <c:v>51.806938159879337</c:v>
                </c:pt>
                <c:pt idx="7991">
                  <c:v>51.806938159879337</c:v>
                </c:pt>
                <c:pt idx="7992">
                  <c:v>51.806938159879337</c:v>
                </c:pt>
                <c:pt idx="7993">
                  <c:v>51.806938159879337</c:v>
                </c:pt>
                <c:pt idx="7994">
                  <c:v>51.758672699849171</c:v>
                </c:pt>
                <c:pt idx="7995">
                  <c:v>51.758672699849171</c:v>
                </c:pt>
                <c:pt idx="7996">
                  <c:v>51.758672699849171</c:v>
                </c:pt>
                <c:pt idx="7997">
                  <c:v>51.74660633484163</c:v>
                </c:pt>
                <c:pt idx="7998">
                  <c:v>51.740573152337852</c:v>
                </c:pt>
                <c:pt idx="7999">
                  <c:v>51.734539969834096</c:v>
                </c:pt>
                <c:pt idx="8000">
                  <c:v>51.728506787330318</c:v>
                </c:pt>
                <c:pt idx="8001">
                  <c:v>51.650075414781291</c:v>
                </c:pt>
                <c:pt idx="8002">
                  <c:v>51.650075414781291</c:v>
                </c:pt>
                <c:pt idx="8003">
                  <c:v>51.650075414781291</c:v>
                </c:pt>
                <c:pt idx="8004">
                  <c:v>51.650075414781291</c:v>
                </c:pt>
                <c:pt idx="8005">
                  <c:v>51.650075414781291</c:v>
                </c:pt>
                <c:pt idx="8006">
                  <c:v>51.650075414781291</c:v>
                </c:pt>
                <c:pt idx="8007">
                  <c:v>51.650075414781291</c:v>
                </c:pt>
                <c:pt idx="8008">
                  <c:v>51.650075414781291</c:v>
                </c:pt>
                <c:pt idx="8009">
                  <c:v>51.650075414781291</c:v>
                </c:pt>
                <c:pt idx="8010">
                  <c:v>51.650075414781291</c:v>
                </c:pt>
                <c:pt idx="8011">
                  <c:v>51.650075414781291</c:v>
                </c:pt>
                <c:pt idx="8012">
                  <c:v>51.650075414781291</c:v>
                </c:pt>
                <c:pt idx="8013">
                  <c:v>51.650075414781291</c:v>
                </c:pt>
                <c:pt idx="8014">
                  <c:v>51.650075414781291</c:v>
                </c:pt>
                <c:pt idx="8015">
                  <c:v>51.650075414781291</c:v>
                </c:pt>
                <c:pt idx="8016">
                  <c:v>51.650075414781291</c:v>
                </c:pt>
                <c:pt idx="8017">
                  <c:v>51.650075414781291</c:v>
                </c:pt>
                <c:pt idx="8018">
                  <c:v>51.650075414781291</c:v>
                </c:pt>
                <c:pt idx="8019">
                  <c:v>51.650075414781291</c:v>
                </c:pt>
                <c:pt idx="8020">
                  <c:v>51.650075414781291</c:v>
                </c:pt>
                <c:pt idx="8021">
                  <c:v>51.650075414781291</c:v>
                </c:pt>
                <c:pt idx="8022">
                  <c:v>51.650075414781291</c:v>
                </c:pt>
                <c:pt idx="8023">
                  <c:v>51.650075414781291</c:v>
                </c:pt>
                <c:pt idx="8024">
                  <c:v>51.650075414781291</c:v>
                </c:pt>
                <c:pt idx="8025">
                  <c:v>51.650075414781291</c:v>
                </c:pt>
                <c:pt idx="8026">
                  <c:v>51.568627450980401</c:v>
                </c:pt>
                <c:pt idx="8027">
                  <c:v>51.568627450980401</c:v>
                </c:pt>
                <c:pt idx="8028">
                  <c:v>51.55354449472096</c:v>
                </c:pt>
                <c:pt idx="8029">
                  <c:v>51.55354449472096</c:v>
                </c:pt>
                <c:pt idx="8030">
                  <c:v>51.55354449472096</c:v>
                </c:pt>
                <c:pt idx="8031">
                  <c:v>51.505279034690801</c:v>
                </c:pt>
                <c:pt idx="8032">
                  <c:v>51.505279034690801</c:v>
                </c:pt>
                <c:pt idx="8033">
                  <c:v>51.505279034690801</c:v>
                </c:pt>
                <c:pt idx="8034">
                  <c:v>51.505279034690801</c:v>
                </c:pt>
                <c:pt idx="8035">
                  <c:v>51.505279034690801</c:v>
                </c:pt>
                <c:pt idx="8036">
                  <c:v>51.505279034690801</c:v>
                </c:pt>
                <c:pt idx="8037">
                  <c:v>51.505279034690801</c:v>
                </c:pt>
                <c:pt idx="8038">
                  <c:v>51.505279034690801</c:v>
                </c:pt>
                <c:pt idx="8039">
                  <c:v>51.505279034690801</c:v>
                </c:pt>
                <c:pt idx="8040">
                  <c:v>51.505279034690801</c:v>
                </c:pt>
                <c:pt idx="8041">
                  <c:v>51.505279034690801</c:v>
                </c:pt>
                <c:pt idx="8042">
                  <c:v>51.505279034690801</c:v>
                </c:pt>
                <c:pt idx="8043">
                  <c:v>51.505279034690801</c:v>
                </c:pt>
                <c:pt idx="8044">
                  <c:v>51.460030165912521</c:v>
                </c:pt>
                <c:pt idx="8045">
                  <c:v>51.460030165912521</c:v>
                </c:pt>
                <c:pt idx="8046">
                  <c:v>51.420814479638011</c:v>
                </c:pt>
                <c:pt idx="8047">
                  <c:v>51.420814479638011</c:v>
                </c:pt>
                <c:pt idx="8048">
                  <c:v>51.420814479638011</c:v>
                </c:pt>
                <c:pt idx="8049">
                  <c:v>51.420814479638011</c:v>
                </c:pt>
                <c:pt idx="8050">
                  <c:v>51.420814479638011</c:v>
                </c:pt>
                <c:pt idx="8051">
                  <c:v>51.420814479638011</c:v>
                </c:pt>
                <c:pt idx="8052">
                  <c:v>51.420814479638011</c:v>
                </c:pt>
                <c:pt idx="8053">
                  <c:v>51.420814479638011</c:v>
                </c:pt>
                <c:pt idx="8054">
                  <c:v>51.420814479638011</c:v>
                </c:pt>
                <c:pt idx="8055">
                  <c:v>51.420814479638011</c:v>
                </c:pt>
                <c:pt idx="8056">
                  <c:v>51.420814479638011</c:v>
                </c:pt>
                <c:pt idx="8057">
                  <c:v>51.384615384615387</c:v>
                </c:pt>
                <c:pt idx="8058">
                  <c:v>51.378582202111609</c:v>
                </c:pt>
                <c:pt idx="8059">
                  <c:v>51.351432880844648</c:v>
                </c:pt>
                <c:pt idx="8060">
                  <c:v>51.351432880844648</c:v>
                </c:pt>
                <c:pt idx="8061">
                  <c:v>51.351432880844648</c:v>
                </c:pt>
                <c:pt idx="8062">
                  <c:v>51.351432880844648</c:v>
                </c:pt>
                <c:pt idx="8063">
                  <c:v>51.351432880844648</c:v>
                </c:pt>
                <c:pt idx="8064">
                  <c:v>51.351432880844648</c:v>
                </c:pt>
                <c:pt idx="8065">
                  <c:v>51.351432880844648</c:v>
                </c:pt>
                <c:pt idx="8066">
                  <c:v>51.351432880844648</c:v>
                </c:pt>
                <c:pt idx="8067">
                  <c:v>51.321266968325794</c:v>
                </c:pt>
                <c:pt idx="8068">
                  <c:v>51.321266968325794</c:v>
                </c:pt>
                <c:pt idx="8069">
                  <c:v>51.312217194570131</c:v>
                </c:pt>
                <c:pt idx="8070">
                  <c:v>51.306184012066367</c:v>
                </c:pt>
                <c:pt idx="8071">
                  <c:v>51.260935143288087</c:v>
                </c:pt>
                <c:pt idx="8072">
                  <c:v>51.260935143288087</c:v>
                </c:pt>
                <c:pt idx="8073">
                  <c:v>51.260935143288087</c:v>
                </c:pt>
                <c:pt idx="8074">
                  <c:v>51.260935143288087</c:v>
                </c:pt>
                <c:pt idx="8075">
                  <c:v>51.260935143288087</c:v>
                </c:pt>
                <c:pt idx="8076">
                  <c:v>51.260935143288087</c:v>
                </c:pt>
                <c:pt idx="8077">
                  <c:v>51.260935143288087</c:v>
                </c:pt>
                <c:pt idx="8078">
                  <c:v>51.260935143288087</c:v>
                </c:pt>
                <c:pt idx="8079">
                  <c:v>51.260935143288087</c:v>
                </c:pt>
                <c:pt idx="8080">
                  <c:v>51.260935143288087</c:v>
                </c:pt>
                <c:pt idx="8081">
                  <c:v>51.260935143288087</c:v>
                </c:pt>
                <c:pt idx="8082">
                  <c:v>51.260935143288087</c:v>
                </c:pt>
                <c:pt idx="8083">
                  <c:v>51.260935143288087</c:v>
                </c:pt>
                <c:pt idx="8084">
                  <c:v>51.260935143288087</c:v>
                </c:pt>
                <c:pt idx="8085">
                  <c:v>51.212669683257914</c:v>
                </c:pt>
                <c:pt idx="8086">
                  <c:v>51.212669683257914</c:v>
                </c:pt>
                <c:pt idx="8087">
                  <c:v>51.203619909502265</c:v>
                </c:pt>
                <c:pt idx="8088">
                  <c:v>51.197586726998487</c:v>
                </c:pt>
                <c:pt idx="8089">
                  <c:v>51.070889894419302</c:v>
                </c:pt>
                <c:pt idx="8090">
                  <c:v>51.070889894419302</c:v>
                </c:pt>
                <c:pt idx="8091">
                  <c:v>51.070889894419302</c:v>
                </c:pt>
                <c:pt idx="8092">
                  <c:v>51.070889894419302</c:v>
                </c:pt>
                <c:pt idx="8093">
                  <c:v>51.070889894419302</c:v>
                </c:pt>
                <c:pt idx="8094">
                  <c:v>51.070889894419302</c:v>
                </c:pt>
                <c:pt idx="8095">
                  <c:v>51.070889894419302</c:v>
                </c:pt>
                <c:pt idx="8096">
                  <c:v>51.070889894419302</c:v>
                </c:pt>
                <c:pt idx="8097">
                  <c:v>51.070889894419302</c:v>
                </c:pt>
                <c:pt idx="8098">
                  <c:v>51.070889894419302</c:v>
                </c:pt>
                <c:pt idx="8099">
                  <c:v>51.070889894419302</c:v>
                </c:pt>
                <c:pt idx="8100">
                  <c:v>51.070889894419302</c:v>
                </c:pt>
                <c:pt idx="8101">
                  <c:v>51.070889894419302</c:v>
                </c:pt>
                <c:pt idx="8102">
                  <c:v>51.070889894419302</c:v>
                </c:pt>
                <c:pt idx="8103">
                  <c:v>51.070889894419302</c:v>
                </c:pt>
                <c:pt idx="8104">
                  <c:v>51.070889894419302</c:v>
                </c:pt>
                <c:pt idx="8105">
                  <c:v>51.070889894419302</c:v>
                </c:pt>
                <c:pt idx="8106">
                  <c:v>51.070889894419302</c:v>
                </c:pt>
                <c:pt idx="8107">
                  <c:v>51.070889894419302</c:v>
                </c:pt>
                <c:pt idx="8108">
                  <c:v>51.070889894419302</c:v>
                </c:pt>
                <c:pt idx="8109">
                  <c:v>51.070889894419302</c:v>
                </c:pt>
                <c:pt idx="8110">
                  <c:v>51.070889894419302</c:v>
                </c:pt>
                <c:pt idx="8111">
                  <c:v>51.070889894419302</c:v>
                </c:pt>
                <c:pt idx="8112">
                  <c:v>51.070889894419302</c:v>
                </c:pt>
                <c:pt idx="8113">
                  <c:v>51.070889894419302</c:v>
                </c:pt>
                <c:pt idx="8114">
                  <c:v>51.070889894419302</c:v>
                </c:pt>
                <c:pt idx="8115">
                  <c:v>51.070889894419302</c:v>
                </c:pt>
                <c:pt idx="8116">
                  <c:v>51.070889894419302</c:v>
                </c:pt>
                <c:pt idx="8117">
                  <c:v>51.070889894419302</c:v>
                </c:pt>
                <c:pt idx="8118">
                  <c:v>51.070889894419302</c:v>
                </c:pt>
                <c:pt idx="8119">
                  <c:v>51.070889894419302</c:v>
                </c:pt>
                <c:pt idx="8120">
                  <c:v>51.070889894419302</c:v>
                </c:pt>
                <c:pt idx="8121">
                  <c:v>51.070889894419302</c:v>
                </c:pt>
                <c:pt idx="8122">
                  <c:v>51.070889894419302</c:v>
                </c:pt>
                <c:pt idx="8123">
                  <c:v>51.070889894419302</c:v>
                </c:pt>
                <c:pt idx="8124">
                  <c:v>51.070889894419302</c:v>
                </c:pt>
                <c:pt idx="8125">
                  <c:v>51.070889894419302</c:v>
                </c:pt>
                <c:pt idx="8126">
                  <c:v>51.070889894419302</c:v>
                </c:pt>
                <c:pt idx="8127">
                  <c:v>51.070889894419302</c:v>
                </c:pt>
                <c:pt idx="8128">
                  <c:v>51.070889894419302</c:v>
                </c:pt>
                <c:pt idx="8129">
                  <c:v>51.070889894419302</c:v>
                </c:pt>
                <c:pt idx="8130">
                  <c:v>50.944193061840124</c:v>
                </c:pt>
                <c:pt idx="8131">
                  <c:v>50.889894419306181</c:v>
                </c:pt>
                <c:pt idx="8132">
                  <c:v>50.889894419306181</c:v>
                </c:pt>
                <c:pt idx="8133">
                  <c:v>50.889894419306181</c:v>
                </c:pt>
                <c:pt idx="8134">
                  <c:v>50.889894419306181</c:v>
                </c:pt>
                <c:pt idx="8135">
                  <c:v>50.889894419306181</c:v>
                </c:pt>
                <c:pt idx="8136">
                  <c:v>50.889894419306181</c:v>
                </c:pt>
                <c:pt idx="8137">
                  <c:v>50.889894419306181</c:v>
                </c:pt>
                <c:pt idx="8138">
                  <c:v>50.889894419306181</c:v>
                </c:pt>
                <c:pt idx="8139">
                  <c:v>50.889894419306181</c:v>
                </c:pt>
                <c:pt idx="8140">
                  <c:v>50.889894419306181</c:v>
                </c:pt>
                <c:pt idx="8141">
                  <c:v>50.889894419306181</c:v>
                </c:pt>
                <c:pt idx="8142">
                  <c:v>50.889894419306181</c:v>
                </c:pt>
                <c:pt idx="8143">
                  <c:v>50.889894419306181</c:v>
                </c:pt>
                <c:pt idx="8144">
                  <c:v>50.889894419306181</c:v>
                </c:pt>
                <c:pt idx="8145">
                  <c:v>50.889894419306181</c:v>
                </c:pt>
                <c:pt idx="8146">
                  <c:v>50.889894419306181</c:v>
                </c:pt>
                <c:pt idx="8147">
                  <c:v>50.889894419306181</c:v>
                </c:pt>
                <c:pt idx="8148">
                  <c:v>50.832579185520366</c:v>
                </c:pt>
                <c:pt idx="8149">
                  <c:v>50.832579185520366</c:v>
                </c:pt>
                <c:pt idx="8150">
                  <c:v>50.811463046757169</c:v>
                </c:pt>
                <c:pt idx="8151">
                  <c:v>50.811463046757169</c:v>
                </c:pt>
                <c:pt idx="8152">
                  <c:v>50.811463046757169</c:v>
                </c:pt>
                <c:pt idx="8153">
                  <c:v>50.811463046757169</c:v>
                </c:pt>
                <c:pt idx="8154">
                  <c:v>50.811463046757169</c:v>
                </c:pt>
                <c:pt idx="8155">
                  <c:v>50.790346907993964</c:v>
                </c:pt>
                <c:pt idx="8156">
                  <c:v>50.790346907993964</c:v>
                </c:pt>
                <c:pt idx="8157">
                  <c:v>50.75414781297134</c:v>
                </c:pt>
                <c:pt idx="8158">
                  <c:v>50.75414781297134</c:v>
                </c:pt>
                <c:pt idx="8159">
                  <c:v>50.75414781297134</c:v>
                </c:pt>
                <c:pt idx="8160">
                  <c:v>50.75414781297134</c:v>
                </c:pt>
                <c:pt idx="8161">
                  <c:v>50.75414781297134</c:v>
                </c:pt>
                <c:pt idx="8162">
                  <c:v>50.75414781297134</c:v>
                </c:pt>
                <c:pt idx="8163">
                  <c:v>50.75414781297134</c:v>
                </c:pt>
                <c:pt idx="8164">
                  <c:v>50.75414781297134</c:v>
                </c:pt>
                <c:pt idx="8165">
                  <c:v>50.75414781297134</c:v>
                </c:pt>
                <c:pt idx="8166">
                  <c:v>50.75414781297134</c:v>
                </c:pt>
                <c:pt idx="8167">
                  <c:v>50.654600301659123</c:v>
                </c:pt>
                <c:pt idx="8168">
                  <c:v>50.654600301659123</c:v>
                </c:pt>
                <c:pt idx="8169">
                  <c:v>50.654600301659123</c:v>
                </c:pt>
                <c:pt idx="8170">
                  <c:v>50.654600301659123</c:v>
                </c:pt>
                <c:pt idx="8171">
                  <c:v>50.654600301659123</c:v>
                </c:pt>
                <c:pt idx="8172">
                  <c:v>50.654600301659123</c:v>
                </c:pt>
                <c:pt idx="8173">
                  <c:v>50.654600301659123</c:v>
                </c:pt>
                <c:pt idx="8174">
                  <c:v>50.654600301659123</c:v>
                </c:pt>
                <c:pt idx="8175">
                  <c:v>50.654600301659123</c:v>
                </c:pt>
                <c:pt idx="8176">
                  <c:v>50.654600301659123</c:v>
                </c:pt>
                <c:pt idx="8177">
                  <c:v>50.654600301659123</c:v>
                </c:pt>
                <c:pt idx="8178">
                  <c:v>50.654600301659123</c:v>
                </c:pt>
                <c:pt idx="8179">
                  <c:v>50.654600301659123</c:v>
                </c:pt>
                <c:pt idx="8180">
                  <c:v>50.654600301659123</c:v>
                </c:pt>
                <c:pt idx="8181">
                  <c:v>50.654600301659123</c:v>
                </c:pt>
                <c:pt idx="8182">
                  <c:v>50.654600301659123</c:v>
                </c:pt>
                <c:pt idx="8183">
                  <c:v>50.654600301659123</c:v>
                </c:pt>
                <c:pt idx="8184">
                  <c:v>50.654600301659123</c:v>
                </c:pt>
                <c:pt idx="8185">
                  <c:v>50.654600301659123</c:v>
                </c:pt>
                <c:pt idx="8186">
                  <c:v>50.654600301659123</c:v>
                </c:pt>
                <c:pt idx="8187">
                  <c:v>50.654600301659123</c:v>
                </c:pt>
                <c:pt idx="8188">
                  <c:v>50.654600301659123</c:v>
                </c:pt>
                <c:pt idx="8189">
                  <c:v>50.654600301659123</c:v>
                </c:pt>
                <c:pt idx="8190">
                  <c:v>50.582202111613874</c:v>
                </c:pt>
                <c:pt idx="8191">
                  <c:v>50.57013574660634</c:v>
                </c:pt>
                <c:pt idx="8192">
                  <c:v>50.57013574660634</c:v>
                </c:pt>
                <c:pt idx="8193">
                  <c:v>50.57013574660634</c:v>
                </c:pt>
                <c:pt idx="8194">
                  <c:v>50.558069381598791</c:v>
                </c:pt>
                <c:pt idx="8195">
                  <c:v>50.52488687782806</c:v>
                </c:pt>
                <c:pt idx="8196">
                  <c:v>50.52488687782806</c:v>
                </c:pt>
                <c:pt idx="8197">
                  <c:v>50.52488687782806</c:v>
                </c:pt>
                <c:pt idx="8198">
                  <c:v>50.52488687782806</c:v>
                </c:pt>
                <c:pt idx="8199">
                  <c:v>50.52488687782806</c:v>
                </c:pt>
                <c:pt idx="8200">
                  <c:v>50.52488687782806</c:v>
                </c:pt>
                <c:pt idx="8201">
                  <c:v>50.52488687782806</c:v>
                </c:pt>
                <c:pt idx="8202">
                  <c:v>50.52488687782806</c:v>
                </c:pt>
                <c:pt idx="8203">
                  <c:v>50.52488687782806</c:v>
                </c:pt>
                <c:pt idx="8204">
                  <c:v>50.52488687782806</c:v>
                </c:pt>
                <c:pt idx="8205">
                  <c:v>50.482654600301657</c:v>
                </c:pt>
                <c:pt idx="8206">
                  <c:v>50.482654600301657</c:v>
                </c:pt>
                <c:pt idx="8207">
                  <c:v>50.482654600301657</c:v>
                </c:pt>
                <c:pt idx="8208">
                  <c:v>50.482654600301657</c:v>
                </c:pt>
                <c:pt idx="8209">
                  <c:v>50.467571644042231</c:v>
                </c:pt>
                <c:pt idx="8210">
                  <c:v>50.46153846153846</c:v>
                </c:pt>
                <c:pt idx="8211">
                  <c:v>50.437405731523377</c:v>
                </c:pt>
                <c:pt idx="8212">
                  <c:v>50.437405731523377</c:v>
                </c:pt>
                <c:pt idx="8213">
                  <c:v>50.437405731523377</c:v>
                </c:pt>
                <c:pt idx="8214">
                  <c:v>50.437405731523377</c:v>
                </c:pt>
                <c:pt idx="8215">
                  <c:v>50.437405731523377</c:v>
                </c:pt>
                <c:pt idx="8216">
                  <c:v>50.437405731523377</c:v>
                </c:pt>
                <c:pt idx="8217">
                  <c:v>50.437405731523377</c:v>
                </c:pt>
                <c:pt idx="8218">
                  <c:v>50.410256410256416</c:v>
                </c:pt>
                <c:pt idx="8219">
                  <c:v>50.410256410256416</c:v>
                </c:pt>
                <c:pt idx="8220">
                  <c:v>50.401206636500753</c:v>
                </c:pt>
                <c:pt idx="8221">
                  <c:v>50.37707390648567</c:v>
                </c:pt>
                <c:pt idx="8222">
                  <c:v>50.37707390648567</c:v>
                </c:pt>
                <c:pt idx="8223">
                  <c:v>50.37707390648567</c:v>
                </c:pt>
                <c:pt idx="8224">
                  <c:v>50.37707390648567</c:v>
                </c:pt>
                <c:pt idx="8225">
                  <c:v>50.37707390648567</c:v>
                </c:pt>
                <c:pt idx="8226">
                  <c:v>50.37707390648567</c:v>
                </c:pt>
                <c:pt idx="8227">
                  <c:v>50.37707390648567</c:v>
                </c:pt>
                <c:pt idx="8228">
                  <c:v>50.346907993966816</c:v>
                </c:pt>
                <c:pt idx="8229">
                  <c:v>50.346907993966816</c:v>
                </c:pt>
                <c:pt idx="8230">
                  <c:v>50.346907993966816</c:v>
                </c:pt>
                <c:pt idx="8231">
                  <c:v>50.331825037707389</c:v>
                </c:pt>
                <c:pt idx="8232">
                  <c:v>50.331825037707389</c:v>
                </c:pt>
                <c:pt idx="8233">
                  <c:v>50.322775263951733</c:v>
                </c:pt>
                <c:pt idx="8234">
                  <c:v>50.316742081447963</c:v>
                </c:pt>
                <c:pt idx="8235">
                  <c:v>50.259426847662134</c:v>
                </c:pt>
                <c:pt idx="8236">
                  <c:v>50.259426847662134</c:v>
                </c:pt>
                <c:pt idx="8237">
                  <c:v>50.259426847662134</c:v>
                </c:pt>
                <c:pt idx="8238">
                  <c:v>50.259426847662134</c:v>
                </c:pt>
                <c:pt idx="8239">
                  <c:v>50.259426847662134</c:v>
                </c:pt>
                <c:pt idx="8240">
                  <c:v>50.259426847662134</c:v>
                </c:pt>
                <c:pt idx="8241">
                  <c:v>50.259426847662134</c:v>
                </c:pt>
                <c:pt idx="8242">
                  <c:v>50.259426847662134</c:v>
                </c:pt>
                <c:pt idx="8243">
                  <c:v>50.259426847662134</c:v>
                </c:pt>
                <c:pt idx="8244">
                  <c:v>50.259426847662134</c:v>
                </c:pt>
                <c:pt idx="8245">
                  <c:v>50.259426847662134</c:v>
                </c:pt>
                <c:pt idx="8246">
                  <c:v>50.259426847662134</c:v>
                </c:pt>
                <c:pt idx="8247">
                  <c:v>50.259426847662134</c:v>
                </c:pt>
                <c:pt idx="8248">
                  <c:v>50.259426847662134</c:v>
                </c:pt>
                <c:pt idx="8249">
                  <c:v>50.259426847662134</c:v>
                </c:pt>
                <c:pt idx="8250">
                  <c:v>50.259426847662134</c:v>
                </c:pt>
                <c:pt idx="8251">
                  <c:v>50.259426847662134</c:v>
                </c:pt>
                <c:pt idx="8252">
                  <c:v>50.259426847662134</c:v>
                </c:pt>
                <c:pt idx="8253">
                  <c:v>50.202111613876319</c:v>
                </c:pt>
                <c:pt idx="8254">
                  <c:v>50.187028657616892</c:v>
                </c:pt>
                <c:pt idx="8255">
                  <c:v>50.187028657616892</c:v>
                </c:pt>
                <c:pt idx="8256">
                  <c:v>50.187028657616892</c:v>
                </c:pt>
                <c:pt idx="8257">
                  <c:v>50.187028657616892</c:v>
                </c:pt>
                <c:pt idx="8258">
                  <c:v>50.141779788838612</c:v>
                </c:pt>
                <c:pt idx="8259">
                  <c:v>50.141779788838612</c:v>
                </c:pt>
                <c:pt idx="8260">
                  <c:v>50.141779788838612</c:v>
                </c:pt>
                <c:pt idx="8261">
                  <c:v>50.141779788838612</c:v>
                </c:pt>
                <c:pt idx="8262">
                  <c:v>50.141779788838612</c:v>
                </c:pt>
                <c:pt idx="8263">
                  <c:v>50.141779788838612</c:v>
                </c:pt>
                <c:pt idx="8264">
                  <c:v>50.141779788838612</c:v>
                </c:pt>
                <c:pt idx="8265">
                  <c:v>50.141779788838612</c:v>
                </c:pt>
                <c:pt idx="8266">
                  <c:v>50.141779788838612</c:v>
                </c:pt>
                <c:pt idx="8267">
                  <c:v>50.141779788838612</c:v>
                </c:pt>
                <c:pt idx="8268">
                  <c:v>50.141779788838612</c:v>
                </c:pt>
                <c:pt idx="8269">
                  <c:v>50.090497737556561</c:v>
                </c:pt>
                <c:pt idx="8270">
                  <c:v>50.090497737556561</c:v>
                </c:pt>
                <c:pt idx="8271">
                  <c:v>50.090497737556561</c:v>
                </c:pt>
                <c:pt idx="8272">
                  <c:v>50.090497737556561</c:v>
                </c:pt>
                <c:pt idx="8273">
                  <c:v>50.090497737556561</c:v>
                </c:pt>
                <c:pt idx="8274">
                  <c:v>50.090497737556561</c:v>
                </c:pt>
                <c:pt idx="8275">
                  <c:v>50.069381598793363</c:v>
                </c:pt>
                <c:pt idx="8276">
                  <c:v>49.993966817496229</c:v>
                </c:pt>
                <c:pt idx="8277">
                  <c:v>49.993966817496229</c:v>
                </c:pt>
                <c:pt idx="8278">
                  <c:v>49.993966817496229</c:v>
                </c:pt>
                <c:pt idx="8279">
                  <c:v>49.993966817496229</c:v>
                </c:pt>
                <c:pt idx="8280">
                  <c:v>49.993966817496229</c:v>
                </c:pt>
                <c:pt idx="8281">
                  <c:v>49.993966817496229</c:v>
                </c:pt>
                <c:pt idx="8282">
                  <c:v>49.993966817496229</c:v>
                </c:pt>
                <c:pt idx="8283">
                  <c:v>49.993966817496229</c:v>
                </c:pt>
                <c:pt idx="8284">
                  <c:v>49.993966817496229</c:v>
                </c:pt>
                <c:pt idx="8285">
                  <c:v>49.993966817496229</c:v>
                </c:pt>
                <c:pt idx="8286">
                  <c:v>49.993966817496229</c:v>
                </c:pt>
                <c:pt idx="8287">
                  <c:v>49.993966817496229</c:v>
                </c:pt>
                <c:pt idx="8288">
                  <c:v>49.993966817496229</c:v>
                </c:pt>
                <c:pt idx="8289">
                  <c:v>49.993966817496229</c:v>
                </c:pt>
                <c:pt idx="8290">
                  <c:v>49.993966817496229</c:v>
                </c:pt>
                <c:pt idx="8291">
                  <c:v>49.993966817496229</c:v>
                </c:pt>
                <c:pt idx="8292">
                  <c:v>49.993966817496229</c:v>
                </c:pt>
                <c:pt idx="8293">
                  <c:v>49.993966817496229</c:v>
                </c:pt>
                <c:pt idx="8294">
                  <c:v>49.993966817496229</c:v>
                </c:pt>
                <c:pt idx="8295">
                  <c:v>49.993966817496229</c:v>
                </c:pt>
                <c:pt idx="8296">
                  <c:v>49.993966817496229</c:v>
                </c:pt>
                <c:pt idx="8297">
                  <c:v>49.993966817496229</c:v>
                </c:pt>
                <c:pt idx="8298">
                  <c:v>49.993966817496229</c:v>
                </c:pt>
                <c:pt idx="8299">
                  <c:v>49.993966817496229</c:v>
                </c:pt>
                <c:pt idx="8300">
                  <c:v>49.909502262443439</c:v>
                </c:pt>
                <c:pt idx="8301">
                  <c:v>49.909502262443439</c:v>
                </c:pt>
                <c:pt idx="8302">
                  <c:v>49.909502262443439</c:v>
                </c:pt>
                <c:pt idx="8303">
                  <c:v>49.909502262443439</c:v>
                </c:pt>
                <c:pt idx="8304">
                  <c:v>49.882352941176471</c:v>
                </c:pt>
                <c:pt idx="8305">
                  <c:v>49.882352941176471</c:v>
                </c:pt>
                <c:pt idx="8306">
                  <c:v>49.882352941176471</c:v>
                </c:pt>
                <c:pt idx="8307">
                  <c:v>49.882352941176471</c:v>
                </c:pt>
                <c:pt idx="8308">
                  <c:v>49.882352941176471</c:v>
                </c:pt>
                <c:pt idx="8309">
                  <c:v>49.864253393665159</c:v>
                </c:pt>
                <c:pt idx="8310">
                  <c:v>49.858220211161388</c:v>
                </c:pt>
                <c:pt idx="8311">
                  <c:v>49.852187028657617</c:v>
                </c:pt>
                <c:pt idx="8312">
                  <c:v>49.806938159879337</c:v>
                </c:pt>
                <c:pt idx="8313">
                  <c:v>49.806938159879337</c:v>
                </c:pt>
                <c:pt idx="8314">
                  <c:v>49.806938159879337</c:v>
                </c:pt>
                <c:pt idx="8315">
                  <c:v>49.806938159879337</c:v>
                </c:pt>
                <c:pt idx="8316">
                  <c:v>49.806938159879337</c:v>
                </c:pt>
                <c:pt idx="8317">
                  <c:v>49.806938159879337</c:v>
                </c:pt>
                <c:pt idx="8318">
                  <c:v>49.806938159879337</c:v>
                </c:pt>
                <c:pt idx="8319">
                  <c:v>49.806938159879337</c:v>
                </c:pt>
                <c:pt idx="8320">
                  <c:v>49.806938159879337</c:v>
                </c:pt>
                <c:pt idx="8321">
                  <c:v>49.806938159879337</c:v>
                </c:pt>
                <c:pt idx="8322">
                  <c:v>49.806938159879337</c:v>
                </c:pt>
                <c:pt idx="8323">
                  <c:v>49.806938159879337</c:v>
                </c:pt>
                <c:pt idx="8324">
                  <c:v>49.806938159879337</c:v>
                </c:pt>
                <c:pt idx="8325">
                  <c:v>49.806938159879337</c:v>
                </c:pt>
                <c:pt idx="8326">
                  <c:v>49.752639517345401</c:v>
                </c:pt>
                <c:pt idx="8327">
                  <c:v>49.752639517345401</c:v>
                </c:pt>
                <c:pt idx="8328">
                  <c:v>49.752639517345401</c:v>
                </c:pt>
                <c:pt idx="8329">
                  <c:v>49.752639517345401</c:v>
                </c:pt>
                <c:pt idx="8330">
                  <c:v>49.731523378582203</c:v>
                </c:pt>
                <c:pt idx="8331">
                  <c:v>49.731523378582203</c:v>
                </c:pt>
                <c:pt idx="8332">
                  <c:v>49.731523378582203</c:v>
                </c:pt>
                <c:pt idx="8333">
                  <c:v>49.716440422322776</c:v>
                </c:pt>
                <c:pt idx="8334">
                  <c:v>49.716440422322776</c:v>
                </c:pt>
                <c:pt idx="8335">
                  <c:v>49.683257918552037</c:v>
                </c:pt>
                <c:pt idx="8336">
                  <c:v>49.683257918552037</c:v>
                </c:pt>
                <c:pt idx="8337">
                  <c:v>49.683257918552037</c:v>
                </c:pt>
                <c:pt idx="8338">
                  <c:v>49.683257918552037</c:v>
                </c:pt>
                <c:pt idx="8339">
                  <c:v>49.683257918552037</c:v>
                </c:pt>
                <c:pt idx="8340">
                  <c:v>49.683257918552037</c:v>
                </c:pt>
                <c:pt idx="8341">
                  <c:v>49.683257918552037</c:v>
                </c:pt>
                <c:pt idx="8342">
                  <c:v>49.683257918552037</c:v>
                </c:pt>
                <c:pt idx="8343">
                  <c:v>49.683257918552037</c:v>
                </c:pt>
                <c:pt idx="8344">
                  <c:v>49.653092006033184</c:v>
                </c:pt>
                <c:pt idx="8345">
                  <c:v>49.647058823529413</c:v>
                </c:pt>
                <c:pt idx="8346">
                  <c:v>49.641025641025642</c:v>
                </c:pt>
                <c:pt idx="8347">
                  <c:v>49.628959276018101</c:v>
                </c:pt>
                <c:pt idx="8348">
                  <c:v>49.628959276018101</c:v>
                </c:pt>
                <c:pt idx="8349">
                  <c:v>49.628959276018101</c:v>
                </c:pt>
                <c:pt idx="8350">
                  <c:v>49.604826546003018</c:v>
                </c:pt>
                <c:pt idx="8351">
                  <c:v>49.604826546003018</c:v>
                </c:pt>
                <c:pt idx="8352">
                  <c:v>49.604826546003018</c:v>
                </c:pt>
                <c:pt idx="8353">
                  <c:v>49.604826546003018</c:v>
                </c:pt>
                <c:pt idx="8354">
                  <c:v>49.604826546003018</c:v>
                </c:pt>
                <c:pt idx="8355">
                  <c:v>49.58371040723982</c:v>
                </c:pt>
                <c:pt idx="8356">
                  <c:v>49.58371040723982</c:v>
                </c:pt>
                <c:pt idx="8357">
                  <c:v>49.574660633484164</c:v>
                </c:pt>
                <c:pt idx="8358">
                  <c:v>49.53846153846154</c:v>
                </c:pt>
                <c:pt idx="8359">
                  <c:v>49.53846153846154</c:v>
                </c:pt>
                <c:pt idx="8360">
                  <c:v>49.53846153846154</c:v>
                </c:pt>
                <c:pt idx="8361">
                  <c:v>49.53846153846154</c:v>
                </c:pt>
                <c:pt idx="8362">
                  <c:v>49.53846153846154</c:v>
                </c:pt>
                <c:pt idx="8363">
                  <c:v>49.53846153846154</c:v>
                </c:pt>
                <c:pt idx="8364">
                  <c:v>49.53846153846154</c:v>
                </c:pt>
                <c:pt idx="8365">
                  <c:v>49.53846153846154</c:v>
                </c:pt>
                <c:pt idx="8366">
                  <c:v>49.53846153846154</c:v>
                </c:pt>
                <c:pt idx="8367">
                  <c:v>49.53846153846154</c:v>
                </c:pt>
                <c:pt idx="8368">
                  <c:v>49.53846153846154</c:v>
                </c:pt>
                <c:pt idx="8369">
                  <c:v>49.49321266968326</c:v>
                </c:pt>
                <c:pt idx="8370">
                  <c:v>49.49321266968326</c:v>
                </c:pt>
                <c:pt idx="8371">
                  <c:v>49.49321266968326</c:v>
                </c:pt>
                <c:pt idx="8372">
                  <c:v>49.49321266968326</c:v>
                </c:pt>
                <c:pt idx="8373">
                  <c:v>49.47511312217194</c:v>
                </c:pt>
                <c:pt idx="8374">
                  <c:v>49.47511312217194</c:v>
                </c:pt>
                <c:pt idx="8375">
                  <c:v>49.466063348416291</c:v>
                </c:pt>
                <c:pt idx="8376">
                  <c:v>49.42986425339366</c:v>
                </c:pt>
                <c:pt idx="8377">
                  <c:v>49.42986425339366</c:v>
                </c:pt>
                <c:pt idx="8378">
                  <c:v>49.42986425339366</c:v>
                </c:pt>
                <c:pt idx="8379">
                  <c:v>49.42986425339366</c:v>
                </c:pt>
                <c:pt idx="8380">
                  <c:v>49.42986425339366</c:v>
                </c:pt>
                <c:pt idx="8381">
                  <c:v>49.42986425339366</c:v>
                </c:pt>
                <c:pt idx="8382">
                  <c:v>49.42986425339366</c:v>
                </c:pt>
                <c:pt idx="8383">
                  <c:v>49.42986425339366</c:v>
                </c:pt>
                <c:pt idx="8384">
                  <c:v>49.42986425339366</c:v>
                </c:pt>
                <c:pt idx="8385">
                  <c:v>49.42986425339366</c:v>
                </c:pt>
                <c:pt idx="8386">
                  <c:v>49.42986425339366</c:v>
                </c:pt>
                <c:pt idx="8387">
                  <c:v>49.393665158371043</c:v>
                </c:pt>
                <c:pt idx="8388">
                  <c:v>49.363499245852189</c:v>
                </c:pt>
                <c:pt idx="8389">
                  <c:v>49.363499245852189</c:v>
                </c:pt>
                <c:pt idx="8390">
                  <c:v>49.363499245852189</c:v>
                </c:pt>
                <c:pt idx="8391">
                  <c:v>49.363499245852189</c:v>
                </c:pt>
                <c:pt idx="8392">
                  <c:v>49.363499245852189</c:v>
                </c:pt>
                <c:pt idx="8393">
                  <c:v>49.363499245852189</c:v>
                </c:pt>
                <c:pt idx="8394">
                  <c:v>49.363499245852189</c:v>
                </c:pt>
                <c:pt idx="8395">
                  <c:v>49.363499245852189</c:v>
                </c:pt>
                <c:pt idx="8396">
                  <c:v>49.363499245852189</c:v>
                </c:pt>
                <c:pt idx="8397">
                  <c:v>49.333333333333336</c:v>
                </c:pt>
                <c:pt idx="8398">
                  <c:v>49.224736048265463</c:v>
                </c:pt>
                <c:pt idx="8399">
                  <c:v>49.224736048265463</c:v>
                </c:pt>
                <c:pt idx="8400">
                  <c:v>49.224736048265463</c:v>
                </c:pt>
                <c:pt idx="8401">
                  <c:v>49.224736048265463</c:v>
                </c:pt>
                <c:pt idx="8402">
                  <c:v>49.224736048265463</c:v>
                </c:pt>
                <c:pt idx="8403">
                  <c:v>49.224736048265463</c:v>
                </c:pt>
                <c:pt idx="8404">
                  <c:v>49.224736048265463</c:v>
                </c:pt>
                <c:pt idx="8405">
                  <c:v>49.224736048265463</c:v>
                </c:pt>
                <c:pt idx="8406">
                  <c:v>49.224736048265463</c:v>
                </c:pt>
                <c:pt idx="8407">
                  <c:v>49.224736048265463</c:v>
                </c:pt>
                <c:pt idx="8408">
                  <c:v>49.224736048265463</c:v>
                </c:pt>
                <c:pt idx="8409">
                  <c:v>49.224736048265463</c:v>
                </c:pt>
                <c:pt idx="8410">
                  <c:v>49.224736048265463</c:v>
                </c:pt>
                <c:pt idx="8411">
                  <c:v>49.224736048265463</c:v>
                </c:pt>
                <c:pt idx="8412">
                  <c:v>49.224736048265463</c:v>
                </c:pt>
                <c:pt idx="8413">
                  <c:v>49.224736048265463</c:v>
                </c:pt>
                <c:pt idx="8414">
                  <c:v>49.224736048265463</c:v>
                </c:pt>
                <c:pt idx="8415">
                  <c:v>49.224736048265463</c:v>
                </c:pt>
                <c:pt idx="8416">
                  <c:v>49.224736048265463</c:v>
                </c:pt>
                <c:pt idx="8417">
                  <c:v>49.224736048265463</c:v>
                </c:pt>
                <c:pt idx="8418">
                  <c:v>49.224736048265463</c:v>
                </c:pt>
                <c:pt idx="8419">
                  <c:v>49.224736048265463</c:v>
                </c:pt>
                <c:pt idx="8420">
                  <c:v>49.224736048265463</c:v>
                </c:pt>
                <c:pt idx="8421">
                  <c:v>49.224736048265463</c:v>
                </c:pt>
                <c:pt idx="8422">
                  <c:v>49.224736048265463</c:v>
                </c:pt>
                <c:pt idx="8423">
                  <c:v>49.224736048265463</c:v>
                </c:pt>
                <c:pt idx="8424">
                  <c:v>49.224736048265463</c:v>
                </c:pt>
                <c:pt idx="8425">
                  <c:v>49.224736048265463</c:v>
                </c:pt>
                <c:pt idx="8426">
                  <c:v>49.224736048265463</c:v>
                </c:pt>
                <c:pt idx="8427">
                  <c:v>49.224736048265463</c:v>
                </c:pt>
                <c:pt idx="8428">
                  <c:v>49.224736048265463</c:v>
                </c:pt>
                <c:pt idx="8429">
                  <c:v>49.224736048265463</c:v>
                </c:pt>
                <c:pt idx="8430">
                  <c:v>49.224736048265463</c:v>
                </c:pt>
                <c:pt idx="8431">
                  <c:v>49.224736048265463</c:v>
                </c:pt>
                <c:pt idx="8432">
                  <c:v>49.224736048265463</c:v>
                </c:pt>
                <c:pt idx="8433">
                  <c:v>49.11613876319759</c:v>
                </c:pt>
                <c:pt idx="8434">
                  <c:v>49.101055806938163</c:v>
                </c:pt>
                <c:pt idx="8435">
                  <c:v>49.101055806938163</c:v>
                </c:pt>
                <c:pt idx="8436">
                  <c:v>49.101055806938163</c:v>
                </c:pt>
                <c:pt idx="8437">
                  <c:v>49.101055806938163</c:v>
                </c:pt>
                <c:pt idx="8438">
                  <c:v>49.082956259426844</c:v>
                </c:pt>
                <c:pt idx="8439">
                  <c:v>49.082956259426844</c:v>
                </c:pt>
                <c:pt idx="8440">
                  <c:v>49.073906485671195</c:v>
                </c:pt>
                <c:pt idx="8441">
                  <c:v>49.067873303167417</c:v>
                </c:pt>
                <c:pt idx="8442">
                  <c:v>49.049773755656105</c:v>
                </c:pt>
                <c:pt idx="8443">
                  <c:v>49.049773755656105</c:v>
                </c:pt>
                <c:pt idx="8444">
                  <c:v>49.049773755656105</c:v>
                </c:pt>
                <c:pt idx="8445">
                  <c:v>49.049773755656105</c:v>
                </c:pt>
                <c:pt idx="8446">
                  <c:v>49.049773755656105</c:v>
                </c:pt>
                <c:pt idx="8447">
                  <c:v>49.0316742081448</c:v>
                </c:pt>
                <c:pt idx="8448">
                  <c:v>49.013574660633488</c:v>
                </c:pt>
                <c:pt idx="8449">
                  <c:v>49.013574660633488</c:v>
                </c:pt>
                <c:pt idx="8450">
                  <c:v>49.013574660633488</c:v>
                </c:pt>
                <c:pt idx="8451">
                  <c:v>49.013574660633488</c:v>
                </c:pt>
                <c:pt idx="8452">
                  <c:v>49.013574660633488</c:v>
                </c:pt>
                <c:pt idx="8453">
                  <c:v>48.995475113122176</c:v>
                </c:pt>
                <c:pt idx="8454">
                  <c:v>48.989441930618398</c:v>
                </c:pt>
                <c:pt idx="8455">
                  <c:v>48.983408748114634</c:v>
                </c:pt>
                <c:pt idx="8456">
                  <c:v>48.971342383107093</c:v>
                </c:pt>
                <c:pt idx="8457">
                  <c:v>48.971342383107093</c:v>
                </c:pt>
                <c:pt idx="8458">
                  <c:v>48.971342383107093</c:v>
                </c:pt>
                <c:pt idx="8459">
                  <c:v>48.956259426847666</c:v>
                </c:pt>
                <c:pt idx="8460">
                  <c:v>48.956259426847666</c:v>
                </c:pt>
                <c:pt idx="8461">
                  <c:v>48.947209653092003</c:v>
                </c:pt>
                <c:pt idx="8462">
                  <c:v>48.941176470588239</c:v>
                </c:pt>
                <c:pt idx="8463">
                  <c:v>48.920060331825042</c:v>
                </c:pt>
                <c:pt idx="8464">
                  <c:v>48.920060331825042</c:v>
                </c:pt>
                <c:pt idx="8465">
                  <c:v>48.920060331825042</c:v>
                </c:pt>
                <c:pt idx="8466">
                  <c:v>48.920060331825042</c:v>
                </c:pt>
                <c:pt idx="8467">
                  <c:v>48.920060331825042</c:v>
                </c:pt>
                <c:pt idx="8468">
                  <c:v>48.920060331825042</c:v>
                </c:pt>
                <c:pt idx="8469">
                  <c:v>48.895927601809952</c:v>
                </c:pt>
                <c:pt idx="8470">
                  <c:v>48.895927601809952</c:v>
                </c:pt>
                <c:pt idx="8471">
                  <c:v>48.859728506787334</c:v>
                </c:pt>
                <c:pt idx="8472">
                  <c:v>48.859728506787334</c:v>
                </c:pt>
                <c:pt idx="8473">
                  <c:v>48.859728506787334</c:v>
                </c:pt>
                <c:pt idx="8474">
                  <c:v>48.859728506787334</c:v>
                </c:pt>
                <c:pt idx="8475">
                  <c:v>48.859728506787334</c:v>
                </c:pt>
                <c:pt idx="8476">
                  <c:v>48.859728506787334</c:v>
                </c:pt>
                <c:pt idx="8477">
                  <c:v>48.859728506787334</c:v>
                </c:pt>
                <c:pt idx="8478">
                  <c:v>48.859728506787334</c:v>
                </c:pt>
                <c:pt idx="8479">
                  <c:v>48.859728506787334</c:v>
                </c:pt>
                <c:pt idx="8480">
                  <c:v>48.859728506787334</c:v>
                </c:pt>
                <c:pt idx="8481">
                  <c:v>48.775263951734537</c:v>
                </c:pt>
                <c:pt idx="8482">
                  <c:v>48.775263951734537</c:v>
                </c:pt>
                <c:pt idx="8483">
                  <c:v>48.775263951734537</c:v>
                </c:pt>
                <c:pt idx="8484">
                  <c:v>48.775263951734537</c:v>
                </c:pt>
                <c:pt idx="8485">
                  <c:v>48.775263951734537</c:v>
                </c:pt>
                <c:pt idx="8486">
                  <c:v>48.775263951734537</c:v>
                </c:pt>
                <c:pt idx="8487">
                  <c:v>48.775263951734537</c:v>
                </c:pt>
                <c:pt idx="8488">
                  <c:v>48.775263951734537</c:v>
                </c:pt>
                <c:pt idx="8489">
                  <c:v>48.775263951734537</c:v>
                </c:pt>
                <c:pt idx="8490">
                  <c:v>48.775263951734537</c:v>
                </c:pt>
                <c:pt idx="8491">
                  <c:v>48.775263951734537</c:v>
                </c:pt>
                <c:pt idx="8492">
                  <c:v>48.775263951734537</c:v>
                </c:pt>
                <c:pt idx="8493">
                  <c:v>48.775263951734537</c:v>
                </c:pt>
                <c:pt idx="8494">
                  <c:v>48.775263951734537</c:v>
                </c:pt>
                <c:pt idx="8495">
                  <c:v>48.775263951734537</c:v>
                </c:pt>
                <c:pt idx="8496">
                  <c:v>48.775263951734537</c:v>
                </c:pt>
                <c:pt idx="8497">
                  <c:v>48.775263951734537</c:v>
                </c:pt>
                <c:pt idx="8498">
                  <c:v>48.775263951734537</c:v>
                </c:pt>
                <c:pt idx="8499">
                  <c:v>48.71493212669683</c:v>
                </c:pt>
                <c:pt idx="8500">
                  <c:v>48.71493212669683</c:v>
                </c:pt>
                <c:pt idx="8501">
                  <c:v>48.705882352941174</c:v>
                </c:pt>
                <c:pt idx="8502">
                  <c:v>48.615384615384613</c:v>
                </c:pt>
                <c:pt idx="8503">
                  <c:v>48.615384615384613</c:v>
                </c:pt>
                <c:pt idx="8504">
                  <c:v>48.615384615384613</c:v>
                </c:pt>
                <c:pt idx="8505">
                  <c:v>48.615384615384613</c:v>
                </c:pt>
                <c:pt idx="8506">
                  <c:v>48.615384615384613</c:v>
                </c:pt>
                <c:pt idx="8507">
                  <c:v>48.615384615384613</c:v>
                </c:pt>
                <c:pt idx="8508">
                  <c:v>48.615384615384613</c:v>
                </c:pt>
                <c:pt idx="8509">
                  <c:v>48.615384615384613</c:v>
                </c:pt>
                <c:pt idx="8510">
                  <c:v>48.615384615384613</c:v>
                </c:pt>
                <c:pt idx="8511">
                  <c:v>48.615384615384613</c:v>
                </c:pt>
                <c:pt idx="8512">
                  <c:v>48.615384615384613</c:v>
                </c:pt>
                <c:pt idx="8513">
                  <c:v>48.615384615384613</c:v>
                </c:pt>
                <c:pt idx="8514">
                  <c:v>48.615384615384613</c:v>
                </c:pt>
                <c:pt idx="8515">
                  <c:v>48.615384615384613</c:v>
                </c:pt>
                <c:pt idx="8516">
                  <c:v>48.615384615384613</c:v>
                </c:pt>
                <c:pt idx="8517">
                  <c:v>48.615384615384613</c:v>
                </c:pt>
                <c:pt idx="8518">
                  <c:v>48.615384615384613</c:v>
                </c:pt>
                <c:pt idx="8519">
                  <c:v>48.615384615384613</c:v>
                </c:pt>
                <c:pt idx="8520">
                  <c:v>48.615384615384613</c:v>
                </c:pt>
                <c:pt idx="8521">
                  <c:v>48.615384615384613</c:v>
                </c:pt>
                <c:pt idx="8522">
                  <c:v>48.615384615384613</c:v>
                </c:pt>
                <c:pt idx="8523">
                  <c:v>48.615384615384613</c:v>
                </c:pt>
                <c:pt idx="8524">
                  <c:v>48.615384615384613</c:v>
                </c:pt>
                <c:pt idx="8525">
                  <c:v>48.615384615384613</c:v>
                </c:pt>
                <c:pt idx="8526">
                  <c:v>48.615384615384613</c:v>
                </c:pt>
                <c:pt idx="8527">
                  <c:v>48.615384615384613</c:v>
                </c:pt>
                <c:pt idx="8528">
                  <c:v>48.615384615384613</c:v>
                </c:pt>
                <c:pt idx="8529">
                  <c:v>48.615384615384613</c:v>
                </c:pt>
                <c:pt idx="8530">
                  <c:v>48.615384615384613</c:v>
                </c:pt>
                <c:pt idx="8531">
                  <c:v>48.524886877828052</c:v>
                </c:pt>
                <c:pt idx="8532">
                  <c:v>48.515837104072396</c:v>
                </c:pt>
                <c:pt idx="8533">
                  <c:v>48.515837104072396</c:v>
                </c:pt>
                <c:pt idx="8534">
                  <c:v>48.488687782805428</c:v>
                </c:pt>
                <c:pt idx="8535">
                  <c:v>48.488687782805428</c:v>
                </c:pt>
                <c:pt idx="8536">
                  <c:v>48.488687782805428</c:v>
                </c:pt>
                <c:pt idx="8537">
                  <c:v>48.488687782805428</c:v>
                </c:pt>
                <c:pt idx="8538">
                  <c:v>48.488687782805428</c:v>
                </c:pt>
                <c:pt idx="8539">
                  <c:v>48.488687782805428</c:v>
                </c:pt>
                <c:pt idx="8540">
                  <c:v>48.488687782805428</c:v>
                </c:pt>
                <c:pt idx="8541">
                  <c:v>48.464555052790345</c:v>
                </c:pt>
                <c:pt idx="8542">
                  <c:v>48.458521870286575</c:v>
                </c:pt>
                <c:pt idx="8543">
                  <c:v>48.449472096530918</c:v>
                </c:pt>
                <c:pt idx="8544">
                  <c:v>48.449472096530918</c:v>
                </c:pt>
                <c:pt idx="8545">
                  <c:v>48.437405731523384</c:v>
                </c:pt>
                <c:pt idx="8546">
                  <c:v>48.437405731523384</c:v>
                </c:pt>
                <c:pt idx="8547">
                  <c:v>48.428355957767721</c:v>
                </c:pt>
                <c:pt idx="8548">
                  <c:v>48.41628959276018</c:v>
                </c:pt>
                <c:pt idx="8549">
                  <c:v>48.41628959276018</c:v>
                </c:pt>
                <c:pt idx="8550">
                  <c:v>48.41628959276018</c:v>
                </c:pt>
                <c:pt idx="8551">
                  <c:v>48.404223227752638</c:v>
                </c:pt>
                <c:pt idx="8552">
                  <c:v>48.395173453996982</c:v>
                </c:pt>
                <c:pt idx="8553">
                  <c:v>48.395173453996982</c:v>
                </c:pt>
                <c:pt idx="8554">
                  <c:v>48.36199095022625</c:v>
                </c:pt>
                <c:pt idx="8555">
                  <c:v>48.36199095022625</c:v>
                </c:pt>
                <c:pt idx="8556">
                  <c:v>48.36199095022625</c:v>
                </c:pt>
                <c:pt idx="8557">
                  <c:v>48.36199095022625</c:v>
                </c:pt>
                <c:pt idx="8558">
                  <c:v>48.36199095022625</c:v>
                </c:pt>
                <c:pt idx="8559">
                  <c:v>48.36199095022625</c:v>
                </c:pt>
                <c:pt idx="8560">
                  <c:v>48.36199095022625</c:v>
                </c:pt>
                <c:pt idx="8561">
                  <c:v>48.36199095022625</c:v>
                </c:pt>
                <c:pt idx="8562">
                  <c:v>48.36199095022625</c:v>
                </c:pt>
                <c:pt idx="8563">
                  <c:v>48.331825037707397</c:v>
                </c:pt>
                <c:pt idx="8564">
                  <c:v>48.319758672699848</c:v>
                </c:pt>
                <c:pt idx="8565">
                  <c:v>48.319758672699848</c:v>
                </c:pt>
                <c:pt idx="8566">
                  <c:v>48.319758672699848</c:v>
                </c:pt>
                <c:pt idx="8567">
                  <c:v>48.307692307692307</c:v>
                </c:pt>
                <c:pt idx="8568">
                  <c:v>48.271493212669682</c:v>
                </c:pt>
                <c:pt idx="8569">
                  <c:v>48.271493212669682</c:v>
                </c:pt>
                <c:pt idx="8570">
                  <c:v>48.271493212669682</c:v>
                </c:pt>
                <c:pt idx="8571">
                  <c:v>48.271493212669682</c:v>
                </c:pt>
                <c:pt idx="8572">
                  <c:v>48.271493212669682</c:v>
                </c:pt>
                <c:pt idx="8573">
                  <c:v>48.271493212669682</c:v>
                </c:pt>
                <c:pt idx="8574">
                  <c:v>48.271493212669682</c:v>
                </c:pt>
                <c:pt idx="8575">
                  <c:v>48.271493212669682</c:v>
                </c:pt>
                <c:pt idx="8576">
                  <c:v>48.271493212669682</c:v>
                </c:pt>
                <c:pt idx="8577">
                  <c:v>48.271493212669682</c:v>
                </c:pt>
                <c:pt idx="8578">
                  <c:v>48.271493212669682</c:v>
                </c:pt>
                <c:pt idx="8579">
                  <c:v>48.235294117647058</c:v>
                </c:pt>
                <c:pt idx="8580">
                  <c:v>48.226244343891402</c:v>
                </c:pt>
                <c:pt idx="8581">
                  <c:v>48.226244343891402</c:v>
                </c:pt>
                <c:pt idx="8582">
                  <c:v>48.199095022624434</c:v>
                </c:pt>
                <c:pt idx="8583">
                  <c:v>48.199095022624434</c:v>
                </c:pt>
                <c:pt idx="8584">
                  <c:v>48.199095022624434</c:v>
                </c:pt>
                <c:pt idx="8585">
                  <c:v>48.199095022624434</c:v>
                </c:pt>
                <c:pt idx="8586">
                  <c:v>48.199095022624434</c:v>
                </c:pt>
                <c:pt idx="8587">
                  <c:v>48.199095022624434</c:v>
                </c:pt>
                <c:pt idx="8588">
                  <c:v>48.199095022624434</c:v>
                </c:pt>
                <c:pt idx="8589">
                  <c:v>48.075414781297134</c:v>
                </c:pt>
                <c:pt idx="8590">
                  <c:v>48.075414781297134</c:v>
                </c:pt>
                <c:pt idx="8591">
                  <c:v>48.075414781297134</c:v>
                </c:pt>
                <c:pt idx="8592">
                  <c:v>48.075414781297134</c:v>
                </c:pt>
                <c:pt idx="8593">
                  <c:v>48.075414781297134</c:v>
                </c:pt>
                <c:pt idx="8594">
                  <c:v>48.075414781297134</c:v>
                </c:pt>
                <c:pt idx="8595">
                  <c:v>48.075414781297134</c:v>
                </c:pt>
                <c:pt idx="8596">
                  <c:v>48.075414781297134</c:v>
                </c:pt>
                <c:pt idx="8597">
                  <c:v>48.075414781297134</c:v>
                </c:pt>
                <c:pt idx="8598">
                  <c:v>48.075414781297134</c:v>
                </c:pt>
                <c:pt idx="8599">
                  <c:v>48.075414781297134</c:v>
                </c:pt>
                <c:pt idx="8600">
                  <c:v>48.075414781297134</c:v>
                </c:pt>
                <c:pt idx="8601">
                  <c:v>48.075414781297134</c:v>
                </c:pt>
                <c:pt idx="8602">
                  <c:v>48.075414781297134</c:v>
                </c:pt>
                <c:pt idx="8603">
                  <c:v>48.075414781297134</c:v>
                </c:pt>
                <c:pt idx="8604">
                  <c:v>48.075414781297134</c:v>
                </c:pt>
                <c:pt idx="8605">
                  <c:v>48.075414781297134</c:v>
                </c:pt>
                <c:pt idx="8606">
                  <c:v>48.075414781297134</c:v>
                </c:pt>
                <c:pt idx="8607">
                  <c:v>48.075414781297134</c:v>
                </c:pt>
                <c:pt idx="8608">
                  <c:v>48.075414781297134</c:v>
                </c:pt>
                <c:pt idx="8609">
                  <c:v>48.075414781297134</c:v>
                </c:pt>
                <c:pt idx="8610">
                  <c:v>48.075414781297134</c:v>
                </c:pt>
                <c:pt idx="8611">
                  <c:v>48.075414781297134</c:v>
                </c:pt>
                <c:pt idx="8612">
                  <c:v>48.075414781297134</c:v>
                </c:pt>
                <c:pt idx="8613">
                  <c:v>48.075414781297134</c:v>
                </c:pt>
                <c:pt idx="8614">
                  <c:v>48.075414781297134</c:v>
                </c:pt>
                <c:pt idx="8615">
                  <c:v>48.075414781297134</c:v>
                </c:pt>
                <c:pt idx="8616">
                  <c:v>48.075414781297134</c:v>
                </c:pt>
                <c:pt idx="8617">
                  <c:v>48.075414781297134</c:v>
                </c:pt>
                <c:pt idx="8618">
                  <c:v>48.075414781297134</c:v>
                </c:pt>
                <c:pt idx="8619">
                  <c:v>48.075414781297134</c:v>
                </c:pt>
                <c:pt idx="8620">
                  <c:v>48.075414781297134</c:v>
                </c:pt>
                <c:pt idx="8621">
                  <c:v>48.075414781297134</c:v>
                </c:pt>
                <c:pt idx="8622">
                  <c:v>48.075414781297134</c:v>
                </c:pt>
                <c:pt idx="8623">
                  <c:v>47.8763197586727</c:v>
                </c:pt>
                <c:pt idx="8624">
                  <c:v>47.8763197586727</c:v>
                </c:pt>
                <c:pt idx="8625">
                  <c:v>47.8763197586727</c:v>
                </c:pt>
                <c:pt idx="8626">
                  <c:v>47.8763197586727</c:v>
                </c:pt>
                <c:pt idx="8627">
                  <c:v>47.8763197586727</c:v>
                </c:pt>
                <c:pt idx="8628">
                  <c:v>47.8763197586727</c:v>
                </c:pt>
                <c:pt idx="8629">
                  <c:v>47.8763197586727</c:v>
                </c:pt>
                <c:pt idx="8630">
                  <c:v>47.8763197586727</c:v>
                </c:pt>
                <c:pt idx="8631">
                  <c:v>47.8763197586727</c:v>
                </c:pt>
                <c:pt idx="8632">
                  <c:v>47.8763197586727</c:v>
                </c:pt>
                <c:pt idx="8633">
                  <c:v>47.8763197586727</c:v>
                </c:pt>
                <c:pt idx="8634">
                  <c:v>47.8763197586727</c:v>
                </c:pt>
                <c:pt idx="8635">
                  <c:v>47.8763197586727</c:v>
                </c:pt>
                <c:pt idx="8636">
                  <c:v>47.8763197586727</c:v>
                </c:pt>
                <c:pt idx="8637">
                  <c:v>47.8763197586727</c:v>
                </c:pt>
                <c:pt idx="8638">
                  <c:v>47.8763197586727</c:v>
                </c:pt>
                <c:pt idx="8639">
                  <c:v>47.8763197586727</c:v>
                </c:pt>
                <c:pt idx="8640">
                  <c:v>47.8763197586727</c:v>
                </c:pt>
                <c:pt idx="8641">
                  <c:v>47.8763197586727</c:v>
                </c:pt>
                <c:pt idx="8642">
                  <c:v>47.8763197586727</c:v>
                </c:pt>
                <c:pt idx="8643">
                  <c:v>47.8763197586727</c:v>
                </c:pt>
                <c:pt idx="8644">
                  <c:v>47.8763197586727</c:v>
                </c:pt>
                <c:pt idx="8645">
                  <c:v>47.8763197586727</c:v>
                </c:pt>
                <c:pt idx="8646">
                  <c:v>47.8763197586727</c:v>
                </c:pt>
                <c:pt idx="8647">
                  <c:v>47.8763197586727</c:v>
                </c:pt>
                <c:pt idx="8648">
                  <c:v>47.8763197586727</c:v>
                </c:pt>
                <c:pt idx="8649">
                  <c:v>47.8763197586727</c:v>
                </c:pt>
                <c:pt idx="8650">
                  <c:v>47.8763197586727</c:v>
                </c:pt>
                <c:pt idx="8651">
                  <c:v>47.8763197586727</c:v>
                </c:pt>
                <c:pt idx="8652">
                  <c:v>47.8763197586727</c:v>
                </c:pt>
                <c:pt idx="8653">
                  <c:v>47.8763197586727</c:v>
                </c:pt>
                <c:pt idx="8654">
                  <c:v>47.8763197586727</c:v>
                </c:pt>
                <c:pt idx="8655">
                  <c:v>47.761689291101057</c:v>
                </c:pt>
                <c:pt idx="8656">
                  <c:v>47.761689291101057</c:v>
                </c:pt>
                <c:pt idx="8657">
                  <c:v>47.761689291101057</c:v>
                </c:pt>
                <c:pt idx="8658">
                  <c:v>47.761689291101057</c:v>
                </c:pt>
                <c:pt idx="8659">
                  <c:v>47.761689291101057</c:v>
                </c:pt>
                <c:pt idx="8660">
                  <c:v>47.761689291101057</c:v>
                </c:pt>
                <c:pt idx="8661">
                  <c:v>47.737556561085974</c:v>
                </c:pt>
                <c:pt idx="8662">
                  <c:v>47.737556561085974</c:v>
                </c:pt>
                <c:pt idx="8663">
                  <c:v>47.70739064856712</c:v>
                </c:pt>
                <c:pt idx="8664">
                  <c:v>47.70739064856712</c:v>
                </c:pt>
                <c:pt idx="8665">
                  <c:v>47.70739064856712</c:v>
                </c:pt>
                <c:pt idx="8666">
                  <c:v>47.70739064856712</c:v>
                </c:pt>
                <c:pt idx="8667">
                  <c:v>47.70739064856712</c:v>
                </c:pt>
                <c:pt idx="8668">
                  <c:v>47.70739064856712</c:v>
                </c:pt>
                <c:pt idx="8669">
                  <c:v>47.70739064856712</c:v>
                </c:pt>
                <c:pt idx="8670">
                  <c:v>47.70739064856712</c:v>
                </c:pt>
                <c:pt idx="8671">
                  <c:v>47.674208144796381</c:v>
                </c:pt>
                <c:pt idx="8672">
                  <c:v>47.674208144796381</c:v>
                </c:pt>
                <c:pt idx="8673">
                  <c:v>47.674208144796381</c:v>
                </c:pt>
                <c:pt idx="8674">
                  <c:v>47.66214177978884</c:v>
                </c:pt>
                <c:pt idx="8675">
                  <c:v>47.634992458521872</c:v>
                </c:pt>
                <c:pt idx="8676">
                  <c:v>47.634992458521872</c:v>
                </c:pt>
                <c:pt idx="8677">
                  <c:v>47.634992458521872</c:v>
                </c:pt>
                <c:pt idx="8678">
                  <c:v>47.634992458521872</c:v>
                </c:pt>
                <c:pt idx="8679">
                  <c:v>47.634992458521872</c:v>
                </c:pt>
                <c:pt idx="8680">
                  <c:v>47.634992458521872</c:v>
                </c:pt>
                <c:pt idx="8681">
                  <c:v>47.634992458521872</c:v>
                </c:pt>
                <c:pt idx="8682">
                  <c:v>47.634992458521872</c:v>
                </c:pt>
                <c:pt idx="8683">
                  <c:v>47.607843137254903</c:v>
                </c:pt>
                <c:pt idx="8684">
                  <c:v>47.601809954751126</c:v>
                </c:pt>
                <c:pt idx="8685">
                  <c:v>47.592760180995477</c:v>
                </c:pt>
                <c:pt idx="8686">
                  <c:v>47.592760180995477</c:v>
                </c:pt>
                <c:pt idx="8687">
                  <c:v>47.58371040723982</c:v>
                </c:pt>
                <c:pt idx="8688">
                  <c:v>47.57767722473605</c:v>
                </c:pt>
                <c:pt idx="8689">
                  <c:v>47.553544494720967</c:v>
                </c:pt>
                <c:pt idx="8690">
                  <c:v>47.553544494720967</c:v>
                </c:pt>
                <c:pt idx="8691">
                  <c:v>47.553544494720967</c:v>
                </c:pt>
                <c:pt idx="8692">
                  <c:v>47.553544494720967</c:v>
                </c:pt>
                <c:pt idx="8693">
                  <c:v>47.553544494720967</c:v>
                </c:pt>
                <c:pt idx="8694">
                  <c:v>47.553544494720967</c:v>
                </c:pt>
                <c:pt idx="8695">
                  <c:v>47.553544494720967</c:v>
                </c:pt>
                <c:pt idx="8696">
                  <c:v>47.529411764705884</c:v>
                </c:pt>
                <c:pt idx="8697">
                  <c:v>47.523378582202113</c:v>
                </c:pt>
                <c:pt idx="8698">
                  <c:v>47.517345399698343</c:v>
                </c:pt>
                <c:pt idx="8699">
                  <c:v>47.511312217194565</c:v>
                </c:pt>
                <c:pt idx="8700">
                  <c:v>47.505279034690801</c:v>
                </c:pt>
                <c:pt idx="8701">
                  <c:v>47.49924585218703</c:v>
                </c:pt>
                <c:pt idx="8702">
                  <c:v>47.484162895927604</c:v>
                </c:pt>
                <c:pt idx="8703">
                  <c:v>47.484162895927604</c:v>
                </c:pt>
                <c:pt idx="8704">
                  <c:v>47.484162895927604</c:v>
                </c:pt>
                <c:pt idx="8705">
                  <c:v>47.484162895927604</c:v>
                </c:pt>
                <c:pt idx="8706">
                  <c:v>47.469079939668177</c:v>
                </c:pt>
                <c:pt idx="8707">
                  <c:v>47.447963800904979</c:v>
                </c:pt>
                <c:pt idx="8708">
                  <c:v>47.447963800904979</c:v>
                </c:pt>
                <c:pt idx="8709">
                  <c:v>47.447963800904979</c:v>
                </c:pt>
                <c:pt idx="8710">
                  <c:v>47.447963800904979</c:v>
                </c:pt>
                <c:pt idx="8711">
                  <c:v>47.447963800904979</c:v>
                </c:pt>
                <c:pt idx="8712">
                  <c:v>47.447963800904979</c:v>
                </c:pt>
                <c:pt idx="8713">
                  <c:v>47.402714932126699</c:v>
                </c:pt>
                <c:pt idx="8714">
                  <c:v>47.402714932126699</c:v>
                </c:pt>
                <c:pt idx="8715">
                  <c:v>47.402714932126699</c:v>
                </c:pt>
                <c:pt idx="8716">
                  <c:v>47.402714932126699</c:v>
                </c:pt>
                <c:pt idx="8717">
                  <c:v>47.402714932126699</c:v>
                </c:pt>
                <c:pt idx="8718">
                  <c:v>47.402714932126699</c:v>
                </c:pt>
                <c:pt idx="8719">
                  <c:v>47.402714932126699</c:v>
                </c:pt>
                <c:pt idx="8720">
                  <c:v>47.402714932126699</c:v>
                </c:pt>
                <c:pt idx="8721">
                  <c:v>47.402714932126699</c:v>
                </c:pt>
                <c:pt idx="8722">
                  <c:v>47.351432880844648</c:v>
                </c:pt>
                <c:pt idx="8723">
                  <c:v>47.351432880844648</c:v>
                </c:pt>
                <c:pt idx="8724">
                  <c:v>47.351432880844648</c:v>
                </c:pt>
                <c:pt idx="8725">
                  <c:v>47.351432880844648</c:v>
                </c:pt>
                <c:pt idx="8726">
                  <c:v>47.351432880844648</c:v>
                </c:pt>
                <c:pt idx="8727">
                  <c:v>47.351432880844648</c:v>
                </c:pt>
                <c:pt idx="8728">
                  <c:v>47.351432880844648</c:v>
                </c:pt>
                <c:pt idx="8729">
                  <c:v>47.351432880844648</c:v>
                </c:pt>
                <c:pt idx="8730">
                  <c:v>47.32428355957768</c:v>
                </c:pt>
                <c:pt idx="8731">
                  <c:v>47.279034690799399</c:v>
                </c:pt>
                <c:pt idx="8732">
                  <c:v>47.279034690799399</c:v>
                </c:pt>
                <c:pt idx="8733">
                  <c:v>47.279034690799399</c:v>
                </c:pt>
                <c:pt idx="8734">
                  <c:v>47.279034690799399</c:v>
                </c:pt>
                <c:pt idx="8735">
                  <c:v>47.279034690799399</c:v>
                </c:pt>
                <c:pt idx="8736">
                  <c:v>47.279034690799399</c:v>
                </c:pt>
                <c:pt idx="8737">
                  <c:v>47.279034690799399</c:v>
                </c:pt>
                <c:pt idx="8738">
                  <c:v>47.279034690799399</c:v>
                </c:pt>
                <c:pt idx="8739">
                  <c:v>47.279034690799399</c:v>
                </c:pt>
                <c:pt idx="8740">
                  <c:v>47.279034690799399</c:v>
                </c:pt>
                <c:pt idx="8741">
                  <c:v>47.279034690799399</c:v>
                </c:pt>
                <c:pt idx="8742">
                  <c:v>47.279034690799399</c:v>
                </c:pt>
                <c:pt idx="8743">
                  <c:v>47.279034690799399</c:v>
                </c:pt>
                <c:pt idx="8744">
                  <c:v>47.279034690799399</c:v>
                </c:pt>
                <c:pt idx="8745">
                  <c:v>47.17647058823529</c:v>
                </c:pt>
                <c:pt idx="8746">
                  <c:v>47.17647058823529</c:v>
                </c:pt>
                <c:pt idx="8747">
                  <c:v>47.17647058823529</c:v>
                </c:pt>
                <c:pt idx="8748">
                  <c:v>47.17647058823529</c:v>
                </c:pt>
                <c:pt idx="8749">
                  <c:v>47.17647058823529</c:v>
                </c:pt>
                <c:pt idx="8750">
                  <c:v>47.17647058823529</c:v>
                </c:pt>
                <c:pt idx="8751">
                  <c:v>47.17647058823529</c:v>
                </c:pt>
                <c:pt idx="8752">
                  <c:v>47.17647058823529</c:v>
                </c:pt>
                <c:pt idx="8753">
                  <c:v>47.17647058823529</c:v>
                </c:pt>
                <c:pt idx="8754">
                  <c:v>47.17647058823529</c:v>
                </c:pt>
                <c:pt idx="8755">
                  <c:v>47.17647058823529</c:v>
                </c:pt>
                <c:pt idx="8756">
                  <c:v>47.17647058823529</c:v>
                </c:pt>
                <c:pt idx="8757">
                  <c:v>47.17647058823529</c:v>
                </c:pt>
                <c:pt idx="8758">
                  <c:v>47.17647058823529</c:v>
                </c:pt>
                <c:pt idx="8759">
                  <c:v>47.17647058823529</c:v>
                </c:pt>
                <c:pt idx="8760">
                  <c:v>47.17647058823529</c:v>
                </c:pt>
                <c:pt idx="8761">
                  <c:v>47.17647058823529</c:v>
                </c:pt>
                <c:pt idx="8762">
                  <c:v>47.17647058823529</c:v>
                </c:pt>
                <c:pt idx="8763">
                  <c:v>47.17647058823529</c:v>
                </c:pt>
                <c:pt idx="8764">
                  <c:v>47.17647058823529</c:v>
                </c:pt>
                <c:pt idx="8765">
                  <c:v>47.101055806938156</c:v>
                </c:pt>
                <c:pt idx="8766">
                  <c:v>47.101055806938156</c:v>
                </c:pt>
                <c:pt idx="8767">
                  <c:v>47.101055806938156</c:v>
                </c:pt>
                <c:pt idx="8768">
                  <c:v>47.101055806938156</c:v>
                </c:pt>
                <c:pt idx="8769">
                  <c:v>47.101055806938156</c:v>
                </c:pt>
                <c:pt idx="8770">
                  <c:v>47.082956259426851</c:v>
                </c:pt>
                <c:pt idx="8771">
                  <c:v>47.028657616892907</c:v>
                </c:pt>
                <c:pt idx="8772">
                  <c:v>47.028657616892907</c:v>
                </c:pt>
                <c:pt idx="8773">
                  <c:v>47.028657616892907</c:v>
                </c:pt>
                <c:pt idx="8774">
                  <c:v>47.028657616892907</c:v>
                </c:pt>
                <c:pt idx="8775">
                  <c:v>47.028657616892907</c:v>
                </c:pt>
                <c:pt idx="8776">
                  <c:v>47.028657616892907</c:v>
                </c:pt>
                <c:pt idx="8777">
                  <c:v>47.028657616892907</c:v>
                </c:pt>
                <c:pt idx="8778">
                  <c:v>47.028657616892907</c:v>
                </c:pt>
                <c:pt idx="8779">
                  <c:v>47.028657616892907</c:v>
                </c:pt>
                <c:pt idx="8780">
                  <c:v>47.028657616892907</c:v>
                </c:pt>
                <c:pt idx="8781">
                  <c:v>47.028657616892907</c:v>
                </c:pt>
                <c:pt idx="8782">
                  <c:v>47.028657616892907</c:v>
                </c:pt>
                <c:pt idx="8783">
                  <c:v>47.028657616892907</c:v>
                </c:pt>
                <c:pt idx="8784">
                  <c:v>47.028657616892907</c:v>
                </c:pt>
                <c:pt idx="8785">
                  <c:v>47.028657616892907</c:v>
                </c:pt>
                <c:pt idx="8786">
                  <c:v>47.028657616892907</c:v>
                </c:pt>
                <c:pt idx="8787">
                  <c:v>47.028657616892907</c:v>
                </c:pt>
                <c:pt idx="8788">
                  <c:v>46.962292609351429</c:v>
                </c:pt>
                <c:pt idx="8789">
                  <c:v>46.962292609351429</c:v>
                </c:pt>
                <c:pt idx="8790">
                  <c:v>46.962292609351429</c:v>
                </c:pt>
                <c:pt idx="8791">
                  <c:v>46.962292609351429</c:v>
                </c:pt>
                <c:pt idx="8792">
                  <c:v>46.962292609351429</c:v>
                </c:pt>
                <c:pt idx="8793">
                  <c:v>46.941176470588239</c:v>
                </c:pt>
                <c:pt idx="8794">
                  <c:v>46.941176470588239</c:v>
                </c:pt>
                <c:pt idx="8795">
                  <c:v>46.932126696832576</c:v>
                </c:pt>
                <c:pt idx="8796">
                  <c:v>46.926093514328812</c:v>
                </c:pt>
                <c:pt idx="8797">
                  <c:v>46.917043740573149</c:v>
                </c:pt>
                <c:pt idx="8798">
                  <c:v>46.917043740573149</c:v>
                </c:pt>
                <c:pt idx="8799">
                  <c:v>46.907993966817493</c:v>
                </c:pt>
                <c:pt idx="8800">
                  <c:v>46.901960784313722</c:v>
                </c:pt>
                <c:pt idx="8801">
                  <c:v>46.895927601809959</c:v>
                </c:pt>
                <c:pt idx="8802">
                  <c:v>46.886877828054295</c:v>
                </c:pt>
                <c:pt idx="8803">
                  <c:v>46.886877828054295</c:v>
                </c:pt>
                <c:pt idx="8804">
                  <c:v>46.877828054298639</c:v>
                </c:pt>
                <c:pt idx="8805">
                  <c:v>46.871794871794869</c:v>
                </c:pt>
                <c:pt idx="8806">
                  <c:v>46.862745098039213</c:v>
                </c:pt>
                <c:pt idx="8807">
                  <c:v>46.862745098039213</c:v>
                </c:pt>
                <c:pt idx="8808">
                  <c:v>46.8446455505279</c:v>
                </c:pt>
                <c:pt idx="8809">
                  <c:v>46.8446455505279</c:v>
                </c:pt>
                <c:pt idx="8810">
                  <c:v>46.8446455505279</c:v>
                </c:pt>
                <c:pt idx="8811">
                  <c:v>46.8446455505279</c:v>
                </c:pt>
                <c:pt idx="8812">
                  <c:v>46.829562594268474</c:v>
                </c:pt>
                <c:pt idx="8813">
                  <c:v>46.82352941176471</c:v>
                </c:pt>
                <c:pt idx="8814">
                  <c:v>46.79939668174962</c:v>
                </c:pt>
                <c:pt idx="8815">
                  <c:v>46.79939668174962</c:v>
                </c:pt>
                <c:pt idx="8816">
                  <c:v>46.79939668174962</c:v>
                </c:pt>
                <c:pt idx="8817">
                  <c:v>46.79939668174962</c:v>
                </c:pt>
                <c:pt idx="8818">
                  <c:v>46.79939668174962</c:v>
                </c:pt>
                <c:pt idx="8819">
                  <c:v>46.79939668174962</c:v>
                </c:pt>
                <c:pt idx="8820">
                  <c:v>46.79939668174962</c:v>
                </c:pt>
                <c:pt idx="8821">
                  <c:v>46.763197586727003</c:v>
                </c:pt>
                <c:pt idx="8822">
                  <c:v>46.763197586727003</c:v>
                </c:pt>
                <c:pt idx="8823">
                  <c:v>46.763197586727003</c:v>
                </c:pt>
                <c:pt idx="8824">
                  <c:v>46.763197586727003</c:v>
                </c:pt>
                <c:pt idx="8825">
                  <c:v>46.763197586727003</c:v>
                </c:pt>
                <c:pt idx="8826">
                  <c:v>46.739064856711913</c:v>
                </c:pt>
                <c:pt idx="8827">
                  <c:v>46.739064856711913</c:v>
                </c:pt>
                <c:pt idx="8828">
                  <c:v>46.739064856711913</c:v>
                </c:pt>
                <c:pt idx="8829">
                  <c:v>46.717948717948715</c:v>
                </c:pt>
                <c:pt idx="8830">
                  <c:v>46.717948717948715</c:v>
                </c:pt>
                <c:pt idx="8831">
                  <c:v>46.717948717948715</c:v>
                </c:pt>
                <c:pt idx="8832">
                  <c:v>46.717948717948715</c:v>
                </c:pt>
                <c:pt idx="8833">
                  <c:v>46.702865761689289</c:v>
                </c:pt>
                <c:pt idx="8834">
                  <c:v>46.639517345399703</c:v>
                </c:pt>
                <c:pt idx="8835">
                  <c:v>46.639517345399703</c:v>
                </c:pt>
                <c:pt idx="8836">
                  <c:v>46.639517345399703</c:v>
                </c:pt>
                <c:pt idx="8837">
                  <c:v>46.639517345399703</c:v>
                </c:pt>
                <c:pt idx="8838">
                  <c:v>46.639517345399703</c:v>
                </c:pt>
                <c:pt idx="8839">
                  <c:v>46.639517345399703</c:v>
                </c:pt>
                <c:pt idx="8840">
                  <c:v>46.639517345399703</c:v>
                </c:pt>
                <c:pt idx="8841">
                  <c:v>46.639517345399703</c:v>
                </c:pt>
                <c:pt idx="8842">
                  <c:v>46.639517345399703</c:v>
                </c:pt>
                <c:pt idx="8843">
                  <c:v>46.639517345399703</c:v>
                </c:pt>
                <c:pt idx="8844">
                  <c:v>46.639517345399703</c:v>
                </c:pt>
                <c:pt idx="8845">
                  <c:v>46.639517345399703</c:v>
                </c:pt>
                <c:pt idx="8846">
                  <c:v>46.639517345399703</c:v>
                </c:pt>
                <c:pt idx="8847">
                  <c:v>46.639517345399703</c:v>
                </c:pt>
                <c:pt idx="8848">
                  <c:v>46.639517345399703</c:v>
                </c:pt>
                <c:pt idx="8849">
                  <c:v>46.639517345399703</c:v>
                </c:pt>
                <c:pt idx="8850">
                  <c:v>46.639517345399703</c:v>
                </c:pt>
                <c:pt idx="8851">
                  <c:v>46.639517345399703</c:v>
                </c:pt>
                <c:pt idx="8852">
                  <c:v>46.639517345399703</c:v>
                </c:pt>
                <c:pt idx="8853">
                  <c:v>46.639517345399703</c:v>
                </c:pt>
                <c:pt idx="8854">
                  <c:v>46.567119155354447</c:v>
                </c:pt>
                <c:pt idx="8855">
                  <c:v>46.567119155354447</c:v>
                </c:pt>
                <c:pt idx="8856">
                  <c:v>46.567119155354447</c:v>
                </c:pt>
                <c:pt idx="8857">
                  <c:v>46.567119155354447</c:v>
                </c:pt>
                <c:pt idx="8858">
                  <c:v>46.530920060331823</c:v>
                </c:pt>
                <c:pt idx="8859">
                  <c:v>46.530920060331823</c:v>
                </c:pt>
                <c:pt idx="8860">
                  <c:v>46.530920060331823</c:v>
                </c:pt>
                <c:pt idx="8861">
                  <c:v>46.530920060331823</c:v>
                </c:pt>
                <c:pt idx="8862">
                  <c:v>46.530920060331823</c:v>
                </c:pt>
                <c:pt idx="8863">
                  <c:v>46.530920060331823</c:v>
                </c:pt>
                <c:pt idx="8864">
                  <c:v>46.530920060331823</c:v>
                </c:pt>
                <c:pt idx="8865">
                  <c:v>46.530920060331823</c:v>
                </c:pt>
                <c:pt idx="8866">
                  <c:v>46.503770739064862</c:v>
                </c:pt>
                <c:pt idx="8867">
                  <c:v>46.470588235294116</c:v>
                </c:pt>
                <c:pt idx="8868">
                  <c:v>46.470588235294116</c:v>
                </c:pt>
                <c:pt idx="8869">
                  <c:v>46.470588235294116</c:v>
                </c:pt>
                <c:pt idx="8870">
                  <c:v>46.470588235294116</c:v>
                </c:pt>
                <c:pt idx="8871">
                  <c:v>46.470588235294116</c:v>
                </c:pt>
                <c:pt idx="8872">
                  <c:v>46.470588235294116</c:v>
                </c:pt>
                <c:pt idx="8873">
                  <c:v>46.470588235294116</c:v>
                </c:pt>
                <c:pt idx="8874">
                  <c:v>46.470588235294116</c:v>
                </c:pt>
                <c:pt idx="8875">
                  <c:v>46.470588235294116</c:v>
                </c:pt>
                <c:pt idx="8876">
                  <c:v>46.470588235294116</c:v>
                </c:pt>
                <c:pt idx="8877">
                  <c:v>46.419306184012065</c:v>
                </c:pt>
                <c:pt idx="8878">
                  <c:v>46.419306184012065</c:v>
                </c:pt>
                <c:pt idx="8879">
                  <c:v>46.419306184012065</c:v>
                </c:pt>
                <c:pt idx="8880">
                  <c:v>46.419306184012065</c:v>
                </c:pt>
                <c:pt idx="8881">
                  <c:v>46.419306184012065</c:v>
                </c:pt>
                <c:pt idx="8882">
                  <c:v>46.419306184012065</c:v>
                </c:pt>
                <c:pt idx="8883">
                  <c:v>46.419306184012065</c:v>
                </c:pt>
                <c:pt idx="8884">
                  <c:v>46.386123680241326</c:v>
                </c:pt>
                <c:pt idx="8885">
                  <c:v>46.386123680241326</c:v>
                </c:pt>
                <c:pt idx="8886">
                  <c:v>46.386123680241326</c:v>
                </c:pt>
                <c:pt idx="8887">
                  <c:v>46.386123680241326</c:v>
                </c:pt>
                <c:pt idx="8888">
                  <c:v>46.368024132730014</c:v>
                </c:pt>
                <c:pt idx="8889">
                  <c:v>46.368024132730014</c:v>
                </c:pt>
                <c:pt idx="8890">
                  <c:v>46.358974358974358</c:v>
                </c:pt>
                <c:pt idx="8891">
                  <c:v>46.349924585218702</c:v>
                </c:pt>
                <c:pt idx="8892">
                  <c:v>46.349924585218702</c:v>
                </c:pt>
                <c:pt idx="8893">
                  <c:v>46.340874811463046</c:v>
                </c:pt>
                <c:pt idx="8894">
                  <c:v>46.325791855203619</c:v>
                </c:pt>
                <c:pt idx="8895">
                  <c:v>46.325791855203619</c:v>
                </c:pt>
                <c:pt idx="8896">
                  <c:v>46.325791855203619</c:v>
                </c:pt>
                <c:pt idx="8897">
                  <c:v>46.325791855203619</c:v>
                </c:pt>
                <c:pt idx="8898">
                  <c:v>46.310708898944192</c:v>
                </c:pt>
                <c:pt idx="8899">
                  <c:v>46.298642533936651</c:v>
                </c:pt>
                <c:pt idx="8900">
                  <c:v>46.298642533936651</c:v>
                </c:pt>
                <c:pt idx="8901">
                  <c:v>46.298642533936651</c:v>
                </c:pt>
                <c:pt idx="8902">
                  <c:v>46.286576168929109</c:v>
                </c:pt>
                <c:pt idx="8903">
                  <c:v>46.280542986425338</c:v>
                </c:pt>
                <c:pt idx="8904">
                  <c:v>46.262443438914026</c:v>
                </c:pt>
                <c:pt idx="8905">
                  <c:v>46.262443438914026</c:v>
                </c:pt>
                <c:pt idx="8906">
                  <c:v>46.262443438914026</c:v>
                </c:pt>
                <c:pt idx="8907">
                  <c:v>46.262443438914026</c:v>
                </c:pt>
                <c:pt idx="8908">
                  <c:v>46.262443438914026</c:v>
                </c:pt>
                <c:pt idx="8909">
                  <c:v>46.244343891402714</c:v>
                </c:pt>
                <c:pt idx="8910">
                  <c:v>46.238310708898943</c:v>
                </c:pt>
                <c:pt idx="8911">
                  <c:v>46.232277526395173</c:v>
                </c:pt>
                <c:pt idx="8912">
                  <c:v>46.220211161387631</c:v>
                </c:pt>
                <c:pt idx="8913">
                  <c:v>46.220211161387631</c:v>
                </c:pt>
                <c:pt idx="8914">
                  <c:v>46.220211161387631</c:v>
                </c:pt>
                <c:pt idx="8915">
                  <c:v>46.187028657616892</c:v>
                </c:pt>
                <c:pt idx="8916">
                  <c:v>46.187028657616892</c:v>
                </c:pt>
                <c:pt idx="8917">
                  <c:v>46.187028657616892</c:v>
                </c:pt>
                <c:pt idx="8918">
                  <c:v>46.187028657616892</c:v>
                </c:pt>
                <c:pt idx="8919">
                  <c:v>46.187028657616892</c:v>
                </c:pt>
                <c:pt idx="8920">
                  <c:v>46.187028657616892</c:v>
                </c:pt>
                <c:pt idx="8921">
                  <c:v>46.187028657616892</c:v>
                </c:pt>
                <c:pt idx="8922">
                  <c:v>46.187028657616892</c:v>
                </c:pt>
                <c:pt idx="8923">
                  <c:v>46.156862745098039</c:v>
                </c:pt>
                <c:pt idx="8924">
                  <c:v>46.156862745098039</c:v>
                </c:pt>
                <c:pt idx="8925">
                  <c:v>46.147812971342383</c:v>
                </c:pt>
                <c:pt idx="8926">
                  <c:v>46.132730015082956</c:v>
                </c:pt>
                <c:pt idx="8927">
                  <c:v>46.132730015082956</c:v>
                </c:pt>
                <c:pt idx="8928">
                  <c:v>46.132730015082956</c:v>
                </c:pt>
                <c:pt idx="8929">
                  <c:v>46.132730015082956</c:v>
                </c:pt>
                <c:pt idx="8930">
                  <c:v>46.114630467571644</c:v>
                </c:pt>
                <c:pt idx="8931">
                  <c:v>46.114630467571644</c:v>
                </c:pt>
                <c:pt idx="8932">
                  <c:v>46.054298642533936</c:v>
                </c:pt>
                <c:pt idx="8933">
                  <c:v>46.054298642533936</c:v>
                </c:pt>
                <c:pt idx="8934">
                  <c:v>46.054298642533936</c:v>
                </c:pt>
                <c:pt idx="8935">
                  <c:v>46.054298642533936</c:v>
                </c:pt>
                <c:pt idx="8936">
                  <c:v>46.054298642533936</c:v>
                </c:pt>
                <c:pt idx="8937">
                  <c:v>46.054298642533936</c:v>
                </c:pt>
                <c:pt idx="8938">
                  <c:v>46.054298642533936</c:v>
                </c:pt>
                <c:pt idx="8939">
                  <c:v>46.054298642533936</c:v>
                </c:pt>
                <c:pt idx="8940">
                  <c:v>46.054298642533936</c:v>
                </c:pt>
                <c:pt idx="8941">
                  <c:v>46.054298642533936</c:v>
                </c:pt>
                <c:pt idx="8942">
                  <c:v>46.054298642533936</c:v>
                </c:pt>
                <c:pt idx="8943">
                  <c:v>46.054298642533936</c:v>
                </c:pt>
                <c:pt idx="8944">
                  <c:v>46.054298642533936</c:v>
                </c:pt>
                <c:pt idx="8945">
                  <c:v>46.054298642533936</c:v>
                </c:pt>
                <c:pt idx="8946">
                  <c:v>46.054298642533936</c:v>
                </c:pt>
                <c:pt idx="8947">
                  <c:v>46.054298642533936</c:v>
                </c:pt>
                <c:pt idx="8948">
                  <c:v>46.054298642533936</c:v>
                </c:pt>
                <c:pt idx="8949">
                  <c:v>46.054298642533936</c:v>
                </c:pt>
                <c:pt idx="8950">
                  <c:v>45.978883861236802</c:v>
                </c:pt>
                <c:pt idx="8951">
                  <c:v>45.978883861236802</c:v>
                </c:pt>
                <c:pt idx="8952">
                  <c:v>45.978883861236802</c:v>
                </c:pt>
                <c:pt idx="8953">
                  <c:v>45.978883861236802</c:v>
                </c:pt>
                <c:pt idx="8954">
                  <c:v>45.978883861236802</c:v>
                </c:pt>
                <c:pt idx="8955">
                  <c:v>45.978883861236802</c:v>
                </c:pt>
                <c:pt idx="8956">
                  <c:v>45.978883861236802</c:v>
                </c:pt>
                <c:pt idx="8957">
                  <c:v>45.95475113122172</c:v>
                </c:pt>
                <c:pt idx="8958">
                  <c:v>45.921568627450981</c:v>
                </c:pt>
                <c:pt idx="8959">
                  <c:v>45.921568627450981</c:v>
                </c:pt>
                <c:pt idx="8960">
                  <c:v>45.921568627450981</c:v>
                </c:pt>
                <c:pt idx="8961">
                  <c:v>45.921568627450981</c:v>
                </c:pt>
                <c:pt idx="8962">
                  <c:v>45.921568627450981</c:v>
                </c:pt>
                <c:pt idx="8963">
                  <c:v>45.921568627450981</c:v>
                </c:pt>
                <c:pt idx="8964">
                  <c:v>45.921568627450981</c:v>
                </c:pt>
                <c:pt idx="8965">
                  <c:v>45.921568627450981</c:v>
                </c:pt>
                <c:pt idx="8966">
                  <c:v>45.921568627450981</c:v>
                </c:pt>
                <c:pt idx="8967">
                  <c:v>45.921568627450981</c:v>
                </c:pt>
                <c:pt idx="8968">
                  <c:v>45.888386123680242</c:v>
                </c:pt>
                <c:pt idx="8969">
                  <c:v>45.873303167420815</c:v>
                </c:pt>
                <c:pt idx="8970">
                  <c:v>45.873303167420815</c:v>
                </c:pt>
                <c:pt idx="8971">
                  <c:v>45.873303167420815</c:v>
                </c:pt>
                <c:pt idx="8972">
                  <c:v>45.873303167420815</c:v>
                </c:pt>
                <c:pt idx="8973">
                  <c:v>45.858220211161388</c:v>
                </c:pt>
                <c:pt idx="8974">
                  <c:v>45.843137254901961</c:v>
                </c:pt>
                <c:pt idx="8975">
                  <c:v>45.843137254901961</c:v>
                </c:pt>
                <c:pt idx="8976">
                  <c:v>45.843137254901961</c:v>
                </c:pt>
                <c:pt idx="8977">
                  <c:v>45.843137254901961</c:v>
                </c:pt>
                <c:pt idx="8978">
                  <c:v>45.828054298642535</c:v>
                </c:pt>
                <c:pt idx="8979">
                  <c:v>45.822021116138764</c:v>
                </c:pt>
                <c:pt idx="8980">
                  <c:v>45.815987933634993</c:v>
                </c:pt>
                <c:pt idx="8981">
                  <c:v>45.809954751131222</c:v>
                </c:pt>
                <c:pt idx="8982">
                  <c:v>45.800904977375566</c:v>
                </c:pt>
                <c:pt idx="8983">
                  <c:v>45.800904977375566</c:v>
                </c:pt>
                <c:pt idx="8984">
                  <c:v>45.788838612368025</c:v>
                </c:pt>
                <c:pt idx="8985">
                  <c:v>45.788838612368025</c:v>
                </c:pt>
                <c:pt idx="8986">
                  <c:v>45.773755656108591</c:v>
                </c:pt>
                <c:pt idx="8987">
                  <c:v>45.773755656108591</c:v>
                </c:pt>
                <c:pt idx="8988">
                  <c:v>45.773755656108591</c:v>
                </c:pt>
                <c:pt idx="8989">
                  <c:v>45.761689291101057</c:v>
                </c:pt>
                <c:pt idx="8990">
                  <c:v>45.755656108597286</c:v>
                </c:pt>
                <c:pt idx="8991">
                  <c:v>45.701357466063349</c:v>
                </c:pt>
                <c:pt idx="8992">
                  <c:v>45.701357466063349</c:v>
                </c:pt>
                <c:pt idx="8993">
                  <c:v>45.701357466063349</c:v>
                </c:pt>
                <c:pt idx="8994">
                  <c:v>45.701357466063349</c:v>
                </c:pt>
                <c:pt idx="8995">
                  <c:v>45.701357466063349</c:v>
                </c:pt>
                <c:pt idx="8996">
                  <c:v>45.701357466063349</c:v>
                </c:pt>
                <c:pt idx="8997">
                  <c:v>45.701357466063349</c:v>
                </c:pt>
                <c:pt idx="8998">
                  <c:v>45.701357466063349</c:v>
                </c:pt>
                <c:pt idx="8999">
                  <c:v>45.701357466063349</c:v>
                </c:pt>
                <c:pt idx="9000">
                  <c:v>45.701357466063349</c:v>
                </c:pt>
                <c:pt idx="9001">
                  <c:v>45.701357466063349</c:v>
                </c:pt>
                <c:pt idx="9002">
                  <c:v>45.701357466063349</c:v>
                </c:pt>
                <c:pt idx="9003">
                  <c:v>45.701357466063349</c:v>
                </c:pt>
                <c:pt idx="9004">
                  <c:v>45.701357466063349</c:v>
                </c:pt>
                <c:pt idx="9005">
                  <c:v>45.701357466063349</c:v>
                </c:pt>
                <c:pt idx="9006">
                  <c:v>45.701357466063349</c:v>
                </c:pt>
                <c:pt idx="9007">
                  <c:v>45.701357466063349</c:v>
                </c:pt>
                <c:pt idx="9008">
                  <c:v>45.647058823529413</c:v>
                </c:pt>
                <c:pt idx="9009">
                  <c:v>45.641025641025642</c:v>
                </c:pt>
                <c:pt idx="9010">
                  <c:v>45.634992458521872</c:v>
                </c:pt>
                <c:pt idx="9011">
                  <c:v>45.628959276018101</c:v>
                </c:pt>
                <c:pt idx="9012">
                  <c:v>45.535444947209655</c:v>
                </c:pt>
                <c:pt idx="9013">
                  <c:v>45.535444947209655</c:v>
                </c:pt>
                <c:pt idx="9014">
                  <c:v>45.535444947209655</c:v>
                </c:pt>
                <c:pt idx="9015">
                  <c:v>45.535444947209655</c:v>
                </c:pt>
                <c:pt idx="9016">
                  <c:v>45.535444947209655</c:v>
                </c:pt>
                <c:pt idx="9017">
                  <c:v>45.535444947209655</c:v>
                </c:pt>
                <c:pt idx="9018">
                  <c:v>45.535444947209655</c:v>
                </c:pt>
                <c:pt idx="9019">
                  <c:v>45.535444947209655</c:v>
                </c:pt>
                <c:pt idx="9020">
                  <c:v>45.535444947209655</c:v>
                </c:pt>
                <c:pt idx="9021">
                  <c:v>45.535444947209655</c:v>
                </c:pt>
                <c:pt idx="9022">
                  <c:v>45.535444947209655</c:v>
                </c:pt>
                <c:pt idx="9023">
                  <c:v>45.535444947209655</c:v>
                </c:pt>
                <c:pt idx="9024">
                  <c:v>45.535444947209655</c:v>
                </c:pt>
                <c:pt idx="9025">
                  <c:v>45.535444947209655</c:v>
                </c:pt>
                <c:pt idx="9026">
                  <c:v>45.535444947209655</c:v>
                </c:pt>
                <c:pt idx="9027">
                  <c:v>45.535444947209655</c:v>
                </c:pt>
                <c:pt idx="9028">
                  <c:v>45.535444947209655</c:v>
                </c:pt>
                <c:pt idx="9029">
                  <c:v>45.535444947209655</c:v>
                </c:pt>
                <c:pt idx="9030">
                  <c:v>45.535444947209655</c:v>
                </c:pt>
                <c:pt idx="9031">
                  <c:v>45.535444947209655</c:v>
                </c:pt>
                <c:pt idx="9032">
                  <c:v>45.535444947209655</c:v>
                </c:pt>
                <c:pt idx="9033">
                  <c:v>45.535444947209655</c:v>
                </c:pt>
                <c:pt idx="9034">
                  <c:v>45.535444947209655</c:v>
                </c:pt>
                <c:pt idx="9035">
                  <c:v>45.535444947209655</c:v>
                </c:pt>
                <c:pt idx="9036">
                  <c:v>45.535444947209655</c:v>
                </c:pt>
                <c:pt idx="9037">
                  <c:v>45.535444947209655</c:v>
                </c:pt>
                <c:pt idx="9038">
                  <c:v>45.535444947209655</c:v>
                </c:pt>
                <c:pt idx="9039">
                  <c:v>45.535444947209655</c:v>
                </c:pt>
                <c:pt idx="9040">
                  <c:v>45.535444947209655</c:v>
                </c:pt>
                <c:pt idx="9041">
                  <c:v>45.535444947209655</c:v>
                </c:pt>
                <c:pt idx="9042">
                  <c:v>45.441930618401202</c:v>
                </c:pt>
                <c:pt idx="9043">
                  <c:v>45.41478129713424</c:v>
                </c:pt>
                <c:pt idx="9044">
                  <c:v>45.41478129713424</c:v>
                </c:pt>
                <c:pt idx="9045">
                  <c:v>45.41478129713424</c:v>
                </c:pt>
                <c:pt idx="9046">
                  <c:v>45.41478129713424</c:v>
                </c:pt>
                <c:pt idx="9047">
                  <c:v>45.41478129713424</c:v>
                </c:pt>
                <c:pt idx="9048">
                  <c:v>45.41478129713424</c:v>
                </c:pt>
                <c:pt idx="9049">
                  <c:v>45.41478129713424</c:v>
                </c:pt>
                <c:pt idx="9050">
                  <c:v>45.41478129713424</c:v>
                </c:pt>
                <c:pt idx="9051">
                  <c:v>45.306184012066367</c:v>
                </c:pt>
                <c:pt idx="9052">
                  <c:v>45.306184012066367</c:v>
                </c:pt>
                <c:pt idx="9053">
                  <c:v>45.306184012066367</c:v>
                </c:pt>
                <c:pt idx="9054">
                  <c:v>45.306184012066367</c:v>
                </c:pt>
                <c:pt idx="9055">
                  <c:v>45.306184012066367</c:v>
                </c:pt>
                <c:pt idx="9056">
                  <c:v>45.306184012066367</c:v>
                </c:pt>
                <c:pt idx="9057">
                  <c:v>45.306184012066367</c:v>
                </c:pt>
                <c:pt idx="9058">
                  <c:v>45.306184012066367</c:v>
                </c:pt>
                <c:pt idx="9059">
                  <c:v>45.306184012066367</c:v>
                </c:pt>
                <c:pt idx="9060">
                  <c:v>45.306184012066367</c:v>
                </c:pt>
                <c:pt idx="9061">
                  <c:v>45.306184012066367</c:v>
                </c:pt>
                <c:pt idx="9062">
                  <c:v>45.306184012066367</c:v>
                </c:pt>
                <c:pt idx="9063">
                  <c:v>45.306184012066367</c:v>
                </c:pt>
                <c:pt idx="9064">
                  <c:v>45.306184012066367</c:v>
                </c:pt>
                <c:pt idx="9065">
                  <c:v>45.306184012066367</c:v>
                </c:pt>
                <c:pt idx="9066">
                  <c:v>45.306184012066367</c:v>
                </c:pt>
                <c:pt idx="9067">
                  <c:v>45.306184012066367</c:v>
                </c:pt>
                <c:pt idx="9068">
                  <c:v>45.306184012066367</c:v>
                </c:pt>
                <c:pt idx="9069">
                  <c:v>45.306184012066367</c:v>
                </c:pt>
                <c:pt idx="9070">
                  <c:v>45.306184012066367</c:v>
                </c:pt>
                <c:pt idx="9071">
                  <c:v>45.306184012066367</c:v>
                </c:pt>
                <c:pt idx="9072">
                  <c:v>45.306184012066367</c:v>
                </c:pt>
                <c:pt idx="9073">
                  <c:v>45.306184012066367</c:v>
                </c:pt>
                <c:pt idx="9074">
                  <c:v>45.306184012066367</c:v>
                </c:pt>
                <c:pt idx="9075">
                  <c:v>45.306184012066367</c:v>
                </c:pt>
                <c:pt idx="9076">
                  <c:v>45.306184012066367</c:v>
                </c:pt>
                <c:pt idx="9077">
                  <c:v>45.306184012066367</c:v>
                </c:pt>
                <c:pt idx="9078">
                  <c:v>45.306184012066367</c:v>
                </c:pt>
                <c:pt idx="9079">
                  <c:v>45.218702865761692</c:v>
                </c:pt>
                <c:pt idx="9080">
                  <c:v>45.212669683257914</c:v>
                </c:pt>
                <c:pt idx="9081">
                  <c:v>45.206636500754151</c:v>
                </c:pt>
                <c:pt idx="9082">
                  <c:v>45.200603318250373</c:v>
                </c:pt>
                <c:pt idx="9083">
                  <c:v>45.191553544494724</c:v>
                </c:pt>
                <c:pt idx="9084">
                  <c:v>45.191553544494724</c:v>
                </c:pt>
                <c:pt idx="9085">
                  <c:v>45.13725490196078</c:v>
                </c:pt>
                <c:pt idx="9086">
                  <c:v>45.13725490196078</c:v>
                </c:pt>
                <c:pt idx="9087">
                  <c:v>45.13725490196078</c:v>
                </c:pt>
                <c:pt idx="9088">
                  <c:v>45.13725490196078</c:v>
                </c:pt>
                <c:pt idx="9089">
                  <c:v>45.13725490196078</c:v>
                </c:pt>
                <c:pt idx="9090">
                  <c:v>45.13725490196078</c:v>
                </c:pt>
                <c:pt idx="9091">
                  <c:v>45.13725490196078</c:v>
                </c:pt>
                <c:pt idx="9092">
                  <c:v>45.13725490196078</c:v>
                </c:pt>
                <c:pt idx="9093">
                  <c:v>45.13725490196078</c:v>
                </c:pt>
                <c:pt idx="9094">
                  <c:v>45.13725490196078</c:v>
                </c:pt>
                <c:pt idx="9095">
                  <c:v>45.13725490196078</c:v>
                </c:pt>
                <c:pt idx="9096">
                  <c:v>45.13725490196078</c:v>
                </c:pt>
                <c:pt idx="9097">
                  <c:v>45.13725490196078</c:v>
                </c:pt>
                <c:pt idx="9098">
                  <c:v>45.13725490196078</c:v>
                </c:pt>
                <c:pt idx="9099">
                  <c:v>45.13725490196078</c:v>
                </c:pt>
                <c:pt idx="9100">
                  <c:v>45.13725490196078</c:v>
                </c:pt>
                <c:pt idx="9101">
                  <c:v>45.085972850678736</c:v>
                </c:pt>
                <c:pt idx="9102">
                  <c:v>45.079939668174958</c:v>
                </c:pt>
                <c:pt idx="9103">
                  <c:v>45.049773755656105</c:v>
                </c:pt>
                <c:pt idx="9104">
                  <c:v>45.049773755656105</c:v>
                </c:pt>
                <c:pt idx="9105">
                  <c:v>45.049773755656105</c:v>
                </c:pt>
                <c:pt idx="9106">
                  <c:v>45.049773755656105</c:v>
                </c:pt>
                <c:pt idx="9107">
                  <c:v>45.049773755656105</c:v>
                </c:pt>
                <c:pt idx="9108">
                  <c:v>45.049773755656105</c:v>
                </c:pt>
                <c:pt idx="9109">
                  <c:v>45.049773755656105</c:v>
                </c:pt>
                <c:pt idx="9110">
                  <c:v>45.049773755656105</c:v>
                </c:pt>
                <c:pt idx="9111">
                  <c:v>45.049773755656105</c:v>
                </c:pt>
                <c:pt idx="9112">
                  <c:v>45.019607843137251</c:v>
                </c:pt>
                <c:pt idx="9113">
                  <c:v>45.013574660633481</c:v>
                </c:pt>
                <c:pt idx="9114">
                  <c:v>45.007541478129717</c:v>
                </c:pt>
                <c:pt idx="9115">
                  <c:v>45.001508295625939</c:v>
                </c:pt>
                <c:pt idx="9116">
                  <c:v>44.99245852187029</c:v>
                </c:pt>
                <c:pt idx="9117">
                  <c:v>44.99245852187029</c:v>
                </c:pt>
                <c:pt idx="9118">
                  <c:v>44.983408748114627</c:v>
                </c:pt>
                <c:pt idx="9119">
                  <c:v>44.974358974358978</c:v>
                </c:pt>
                <c:pt idx="9120">
                  <c:v>44.974358974358978</c:v>
                </c:pt>
                <c:pt idx="9121">
                  <c:v>44.965309200603322</c:v>
                </c:pt>
                <c:pt idx="9122">
                  <c:v>44.959276018099544</c:v>
                </c:pt>
                <c:pt idx="9123">
                  <c:v>44.941176470588232</c:v>
                </c:pt>
                <c:pt idx="9124">
                  <c:v>44.941176470588232</c:v>
                </c:pt>
                <c:pt idx="9125">
                  <c:v>44.941176470588232</c:v>
                </c:pt>
                <c:pt idx="9126">
                  <c:v>44.941176470588232</c:v>
                </c:pt>
                <c:pt idx="9127">
                  <c:v>44.941176470588232</c:v>
                </c:pt>
                <c:pt idx="9128">
                  <c:v>44.914027149321271</c:v>
                </c:pt>
                <c:pt idx="9129">
                  <c:v>44.914027149321271</c:v>
                </c:pt>
                <c:pt idx="9130">
                  <c:v>44.914027149321271</c:v>
                </c:pt>
                <c:pt idx="9131">
                  <c:v>44.914027149321271</c:v>
                </c:pt>
                <c:pt idx="9132">
                  <c:v>44.898944193061837</c:v>
                </c:pt>
                <c:pt idx="9133">
                  <c:v>44.889894419306188</c:v>
                </c:pt>
                <c:pt idx="9134">
                  <c:v>44.889894419306188</c:v>
                </c:pt>
                <c:pt idx="9135">
                  <c:v>44.841628959276022</c:v>
                </c:pt>
                <c:pt idx="9136">
                  <c:v>44.841628959276022</c:v>
                </c:pt>
                <c:pt idx="9137">
                  <c:v>44.841628959276022</c:v>
                </c:pt>
                <c:pt idx="9138">
                  <c:v>44.841628959276022</c:v>
                </c:pt>
                <c:pt idx="9139">
                  <c:v>44.841628959276022</c:v>
                </c:pt>
                <c:pt idx="9140">
                  <c:v>44.841628959276022</c:v>
                </c:pt>
                <c:pt idx="9141">
                  <c:v>44.841628959276022</c:v>
                </c:pt>
                <c:pt idx="9142">
                  <c:v>44.841628959276022</c:v>
                </c:pt>
                <c:pt idx="9143">
                  <c:v>44.841628959276022</c:v>
                </c:pt>
                <c:pt idx="9144">
                  <c:v>44.841628959276022</c:v>
                </c:pt>
                <c:pt idx="9145">
                  <c:v>44.841628959276022</c:v>
                </c:pt>
                <c:pt idx="9146">
                  <c:v>44.841628959276022</c:v>
                </c:pt>
                <c:pt idx="9147">
                  <c:v>44.841628959276022</c:v>
                </c:pt>
                <c:pt idx="9148">
                  <c:v>44.841628959276022</c:v>
                </c:pt>
                <c:pt idx="9149">
                  <c:v>44.796380090497742</c:v>
                </c:pt>
                <c:pt idx="9150">
                  <c:v>44.790346907993964</c:v>
                </c:pt>
                <c:pt idx="9151">
                  <c:v>44.784313725490193</c:v>
                </c:pt>
                <c:pt idx="9152">
                  <c:v>44.778280542986423</c:v>
                </c:pt>
                <c:pt idx="9153">
                  <c:v>44.736048265460035</c:v>
                </c:pt>
                <c:pt idx="9154">
                  <c:v>44.736048265460035</c:v>
                </c:pt>
                <c:pt idx="9155">
                  <c:v>44.736048265460035</c:v>
                </c:pt>
                <c:pt idx="9156">
                  <c:v>44.736048265460035</c:v>
                </c:pt>
                <c:pt idx="9157">
                  <c:v>44.736048265460035</c:v>
                </c:pt>
                <c:pt idx="9158">
                  <c:v>44.736048265460035</c:v>
                </c:pt>
                <c:pt idx="9159">
                  <c:v>44.736048265460035</c:v>
                </c:pt>
                <c:pt idx="9160">
                  <c:v>44.736048265460035</c:v>
                </c:pt>
                <c:pt idx="9161">
                  <c:v>44.736048265460035</c:v>
                </c:pt>
                <c:pt idx="9162">
                  <c:v>44.736048265460035</c:v>
                </c:pt>
                <c:pt idx="9163">
                  <c:v>44.736048265460035</c:v>
                </c:pt>
                <c:pt idx="9164">
                  <c:v>44.736048265460035</c:v>
                </c:pt>
                <c:pt idx="9165">
                  <c:v>44.736048265460035</c:v>
                </c:pt>
                <c:pt idx="9166">
                  <c:v>44.678733031674206</c:v>
                </c:pt>
                <c:pt idx="9167">
                  <c:v>44.678733031674206</c:v>
                </c:pt>
                <c:pt idx="9168">
                  <c:v>44.678733031674206</c:v>
                </c:pt>
                <c:pt idx="9169">
                  <c:v>44.678733031674206</c:v>
                </c:pt>
                <c:pt idx="9170">
                  <c:v>44.678733031674206</c:v>
                </c:pt>
                <c:pt idx="9171">
                  <c:v>44.678733031674206</c:v>
                </c:pt>
                <c:pt idx="9172">
                  <c:v>44.657616892911008</c:v>
                </c:pt>
                <c:pt idx="9173">
                  <c:v>44.648567119155352</c:v>
                </c:pt>
                <c:pt idx="9174">
                  <c:v>44.648567119155352</c:v>
                </c:pt>
                <c:pt idx="9175">
                  <c:v>44.618401206636499</c:v>
                </c:pt>
                <c:pt idx="9176">
                  <c:v>44.618401206636499</c:v>
                </c:pt>
                <c:pt idx="9177">
                  <c:v>44.618401206636499</c:v>
                </c:pt>
                <c:pt idx="9178">
                  <c:v>44.618401206636499</c:v>
                </c:pt>
                <c:pt idx="9179">
                  <c:v>44.618401206636499</c:v>
                </c:pt>
                <c:pt idx="9180">
                  <c:v>44.618401206636499</c:v>
                </c:pt>
                <c:pt idx="9181">
                  <c:v>44.618401206636499</c:v>
                </c:pt>
                <c:pt idx="9182">
                  <c:v>44.618401206636499</c:v>
                </c:pt>
                <c:pt idx="9183">
                  <c:v>44.582202111613881</c:v>
                </c:pt>
                <c:pt idx="9184">
                  <c:v>44.582202111613881</c:v>
                </c:pt>
                <c:pt idx="9185">
                  <c:v>44.582202111613881</c:v>
                </c:pt>
                <c:pt idx="9186">
                  <c:v>44.582202111613881</c:v>
                </c:pt>
                <c:pt idx="9187">
                  <c:v>44.54600301659125</c:v>
                </c:pt>
                <c:pt idx="9188">
                  <c:v>44.54600301659125</c:v>
                </c:pt>
                <c:pt idx="9189">
                  <c:v>44.54600301659125</c:v>
                </c:pt>
                <c:pt idx="9190">
                  <c:v>44.54600301659125</c:v>
                </c:pt>
                <c:pt idx="9191">
                  <c:v>44.54600301659125</c:v>
                </c:pt>
                <c:pt idx="9192">
                  <c:v>44.54600301659125</c:v>
                </c:pt>
                <c:pt idx="9193">
                  <c:v>44.54600301659125</c:v>
                </c:pt>
                <c:pt idx="9194">
                  <c:v>44.54600301659125</c:v>
                </c:pt>
                <c:pt idx="9195">
                  <c:v>44.518853695324282</c:v>
                </c:pt>
                <c:pt idx="9196">
                  <c:v>44.509803921568626</c:v>
                </c:pt>
                <c:pt idx="9197">
                  <c:v>44.509803921568626</c:v>
                </c:pt>
                <c:pt idx="9198">
                  <c:v>44.497737556561084</c:v>
                </c:pt>
                <c:pt idx="9199">
                  <c:v>44.497737556561084</c:v>
                </c:pt>
                <c:pt idx="9200">
                  <c:v>44.488687782805428</c:v>
                </c:pt>
                <c:pt idx="9201">
                  <c:v>44.482654600301657</c:v>
                </c:pt>
                <c:pt idx="9202">
                  <c:v>44.476621417797887</c:v>
                </c:pt>
                <c:pt idx="9203">
                  <c:v>44.458521870286575</c:v>
                </c:pt>
                <c:pt idx="9204">
                  <c:v>44.458521870286575</c:v>
                </c:pt>
                <c:pt idx="9205">
                  <c:v>44.458521870286575</c:v>
                </c:pt>
                <c:pt idx="9206">
                  <c:v>44.458521870286575</c:v>
                </c:pt>
                <c:pt idx="9207">
                  <c:v>44.458521870286575</c:v>
                </c:pt>
                <c:pt idx="9208">
                  <c:v>44.437405731523377</c:v>
                </c:pt>
                <c:pt idx="9209">
                  <c:v>44.437405731523377</c:v>
                </c:pt>
                <c:pt idx="9210">
                  <c:v>44.410256410256409</c:v>
                </c:pt>
                <c:pt idx="9211">
                  <c:v>44.410256410256409</c:v>
                </c:pt>
                <c:pt idx="9212">
                  <c:v>44.410256410256409</c:v>
                </c:pt>
                <c:pt idx="9213">
                  <c:v>44.410256410256409</c:v>
                </c:pt>
                <c:pt idx="9214">
                  <c:v>44.410256410256409</c:v>
                </c:pt>
                <c:pt idx="9215">
                  <c:v>44.410256410256409</c:v>
                </c:pt>
                <c:pt idx="9216">
                  <c:v>44.410256410256409</c:v>
                </c:pt>
                <c:pt idx="9217">
                  <c:v>44.386123680241326</c:v>
                </c:pt>
                <c:pt idx="9218">
                  <c:v>44.368024132730014</c:v>
                </c:pt>
                <c:pt idx="9219">
                  <c:v>44.368024132730014</c:v>
                </c:pt>
                <c:pt idx="9220">
                  <c:v>44.368024132730014</c:v>
                </c:pt>
                <c:pt idx="9221">
                  <c:v>44.368024132730014</c:v>
                </c:pt>
                <c:pt idx="9222">
                  <c:v>44.368024132730014</c:v>
                </c:pt>
                <c:pt idx="9223">
                  <c:v>44.349924585218702</c:v>
                </c:pt>
                <c:pt idx="9224">
                  <c:v>44.301659125188536</c:v>
                </c:pt>
                <c:pt idx="9225">
                  <c:v>44.301659125188536</c:v>
                </c:pt>
                <c:pt idx="9226">
                  <c:v>44.301659125188536</c:v>
                </c:pt>
                <c:pt idx="9227">
                  <c:v>44.301659125188536</c:v>
                </c:pt>
                <c:pt idx="9228">
                  <c:v>44.301659125188536</c:v>
                </c:pt>
                <c:pt idx="9229">
                  <c:v>44.301659125188536</c:v>
                </c:pt>
                <c:pt idx="9230">
                  <c:v>44.301659125188536</c:v>
                </c:pt>
                <c:pt idx="9231">
                  <c:v>44.301659125188536</c:v>
                </c:pt>
                <c:pt idx="9232">
                  <c:v>44.301659125188536</c:v>
                </c:pt>
                <c:pt idx="9233">
                  <c:v>44.301659125188536</c:v>
                </c:pt>
                <c:pt idx="9234">
                  <c:v>44.301659125188536</c:v>
                </c:pt>
                <c:pt idx="9235">
                  <c:v>44.301659125188536</c:v>
                </c:pt>
                <c:pt idx="9236">
                  <c:v>44.301659125188536</c:v>
                </c:pt>
                <c:pt idx="9237">
                  <c:v>44.301659125188536</c:v>
                </c:pt>
                <c:pt idx="9238">
                  <c:v>44.301659125188536</c:v>
                </c:pt>
                <c:pt idx="9239">
                  <c:v>44.250377073906492</c:v>
                </c:pt>
                <c:pt idx="9240">
                  <c:v>44.250377073906492</c:v>
                </c:pt>
                <c:pt idx="9241">
                  <c:v>44.241327300150829</c:v>
                </c:pt>
                <c:pt idx="9242">
                  <c:v>44.235294117647058</c:v>
                </c:pt>
                <c:pt idx="9243">
                  <c:v>44.21417797888386</c:v>
                </c:pt>
                <c:pt idx="9244">
                  <c:v>44.21417797888386</c:v>
                </c:pt>
                <c:pt idx="9245">
                  <c:v>44.21417797888386</c:v>
                </c:pt>
                <c:pt idx="9246">
                  <c:v>44.21417797888386</c:v>
                </c:pt>
                <c:pt idx="9247">
                  <c:v>44.21417797888386</c:v>
                </c:pt>
                <c:pt idx="9248">
                  <c:v>44.21417797888386</c:v>
                </c:pt>
                <c:pt idx="9249">
                  <c:v>44.16892911010558</c:v>
                </c:pt>
                <c:pt idx="9250">
                  <c:v>44.16892911010558</c:v>
                </c:pt>
                <c:pt idx="9251">
                  <c:v>44.16892911010558</c:v>
                </c:pt>
                <c:pt idx="9252">
                  <c:v>44.16892911010558</c:v>
                </c:pt>
                <c:pt idx="9253">
                  <c:v>44.16892911010558</c:v>
                </c:pt>
                <c:pt idx="9254">
                  <c:v>44.16892911010558</c:v>
                </c:pt>
                <c:pt idx="9255">
                  <c:v>44.16892911010558</c:v>
                </c:pt>
                <c:pt idx="9256">
                  <c:v>44.16892911010558</c:v>
                </c:pt>
                <c:pt idx="9257">
                  <c:v>44.16892911010558</c:v>
                </c:pt>
                <c:pt idx="9258">
                  <c:v>44.138763197586727</c:v>
                </c:pt>
                <c:pt idx="9259">
                  <c:v>44.132730015082956</c:v>
                </c:pt>
                <c:pt idx="9260">
                  <c:v>44.126696832579185</c:v>
                </c:pt>
                <c:pt idx="9261">
                  <c:v>44.075414781297134</c:v>
                </c:pt>
                <c:pt idx="9262">
                  <c:v>44.075414781297134</c:v>
                </c:pt>
                <c:pt idx="9263">
                  <c:v>44.075414781297134</c:v>
                </c:pt>
                <c:pt idx="9264">
                  <c:v>44.075414781297134</c:v>
                </c:pt>
                <c:pt idx="9265">
                  <c:v>44.075414781297134</c:v>
                </c:pt>
                <c:pt idx="9266">
                  <c:v>44.075414781297134</c:v>
                </c:pt>
                <c:pt idx="9267">
                  <c:v>44.075414781297134</c:v>
                </c:pt>
                <c:pt idx="9268">
                  <c:v>44.075414781297134</c:v>
                </c:pt>
                <c:pt idx="9269">
                  <c:v>44.075414781297134</c:v>
                </c:pt>
                <c:pt idx="9270">
                  <c:v>44.075414781297134</c:v>
                </c:pt>
                <c:pt idx="9271">
                  <c:v>44.075414781297134</c:v>
                </c:pt>
                <c:pt idx="9272">
                  <c:v>44.075414781297134</c:v>
                </c:pt>
                <c:pt idx="9273">
                  <c:v>44.075414781297134</c:v>
                </c:pt>
                <c:pt idx="9274">
                  <c:v>44.075414781297134</c:v>
                </c:pt>
                <c:pt idx="9275">
                  <c:v>44.075414781297134</c:v>
                </c:pt>
                <c:pt idx="9276">
                  <c:v>44.075414781297134</c:v>
                </c:pt>
                <c:pt idx="9277">
                  <c:v>44.012066365007541</c:v>
                </c:pt>
                <c:pt idx="9278">
                  <c:v>44.012066365007541</c:v>
                </c:pt>
                <c:pt idx="9279">
                  <c:v>44.012066365007541</c:v>
                </c:pt>
                <c:pt idx="9280">
                  <c:v>44.012066365007541</c:v>
                </c:pt>
                <c:pt idx="9281">
                  <c:v>44.012066365007541</c:v>
                </c:pt>
                <c:pt idx="9282">
                  <c:v>43.993966817496229</c:v>
                </c:pt>
                <c:pt idx="9283">
                  <c:v>43.966817496229261</c:v>
                </c:pt>
                <c:pt idx="9284">
                  <c:v>43.966817496229261</c:v>
                </c:pt>
                <c:pt idx="9285">
                  <c:v>43.966817496229261</c:v>
                </c:pt>
                <c:pt idx="9286">
                  <c:v>43.966817496229261</c:v>
                </c:pt>
                <c:pt idx="9287">
                  <c:v>43.966817496229261</c:v>
                </c:pt>
                <c:pt idx="9288">
                  <c:v>43.966817496229261</c:v>
                </c:pt>
                <c:pt idx="9289">
                  <c:v>43.966817496229261</c:v>
                </c:pt>
                <c:pt idx="9290">
                  <c:v>43.966817496229261</c:v>
                </c:pt>
                <c:pt idx="9291">
                  <c:v>43.933634992458522</c:v>
                </c:pt>
                <c:pt idx="9292">
                  <c:v>43.933634992458522</c:v>
                </c:pt>
                <c:pt idx="9293">
                  <c:v>43.933634992458522</c:v>
                </c:pt>
                <c:pt idx="9294">
                  <c:v>43.918552036199095</c:v>
                </c:pt>
                <c:pt idx="9295">
                  <c:v>43.918552036199095</c:v>
                </c:pt>
                <c:pt idx="9296">
                  <c:v>43.903469079939669</c:v>
                </c:pt>
                <c:pt idx="9297">
                  <c:v>43.903469079939669</c:v>
                </c:pt>
                <c:pt idx="9298">
                  <c:v>43.903469079939669</c:v>
                </c:pt>
                <c:pt idx="9299">
                  <c:v>43.885369532428356</c:v>
                </c:pt>
                <c:pt idx="9300">
                  <c:v>43.885369532428356</c:v>
                </c:pt>
                <c:pt idx="9301">
                  <c:v>43.885369532428356</c:v>
                </c:pt>
                <c:pt idx="9302">
                  <c:v>43.864253393665159</c:v>
                </c:pt>
                <c:pt idx="9303">
                  <c:v>43.864253393665159</c:v>
                </c:pt>
                <c:pt idx="9304">
                  <c:v>43.864253393665159</c:v>
                </c:pt>
                <c:pt idx="9305">
                  <c:v>43.864253393665159</c:v>
                </c:pt>
                <c:pt idx="9306">
                  <c:v>43.834087481146305</c:v>
                </c:pt>
                <c:pt idx="9307">
                  <c:v>43.834087481146305</c:v>
                </c:pt>
                <c:pt idx="9308">
                  <c:v>43.834087481146305</c:v>
                </c:pt>
                <c:pt idx="9309">
                  <c:v>43.834087481146305</c:v>
                </c:pt>
                <c:pt idx="9310">
                  <c:v>43.834087481146305</c:v>
                </c:pt>
                <c:pt idx="9311">
                  <c:v>43.834087481146305</c:v>
                </c:pt>
                <c:pt idx="9312">
                  <c:v>43.809954751131222</c:v>
                </c:pt>
                <c:pt idx="9313">
                  <c:v>43.809954751131222</c:v>
                </c:pt>
                <c:pt idx="9314">
                  <c:v>43.800904977375566</c:v>
                </c:pt>
                <c:pt idx="9315">
                  <c:v>43.770739064856713</c:v>
                </c:pt>
                <c:pt idx="9316">
                  <c:v>43.770739064856713</c:v>
                </c:pt>
                <c:pt idx="9317">
                  <c:v>43.770739064856713</c:v>
                </c:pt>
                <c:pt idx="9318">
                  <c:v>43.770739064856713</c:v>
                </c:pt>
                <c:pt idx="9319">
                  <c:v>43.770739064856713</c:v>
                </c:pt>
                <c:pt idx="9320">
                  <c:v>43.770739064856713</c:v>
                </c:pt>
                <c:pt idx="9321">
                  <c:v>43.770739064856713</c:v>
                </c:pt>
                <c:pt idx="9322">
                  <c:v>43.770739064856713</c:v>
                </c:pt>
                <c:pt idx="9323">
                  <c:v>43.770739064856713</c:v>
                </c:pt>
                <c:pt idx="9324">
                  <c:v>43.740573152337859</c:v>
                </c:pt>
                <c:pt idx="9325">
                  <c:v>43.728506787330318</c:v>
                </c:pt>
                <c:pt idx="9326">
                  <c:v>43.728506787330318</c:v>
                </c:pt>
                <c:pt idx="9327">
                  <c:v>43.728506787330318</c:v>
                </c:pt>
                <c:pt idx="9328">
                  <c:v>43.686274509803923</c:v>
                </c:pt>
                <c:pt idx="9329">
                  <c:v>43.686274509803923</c:v>
                </c:pt>
                <c:pt idx="9330">
                  <c:v>43.686274509803923</c:v>
                </c:pt>
                <c:pt idx="9331">
                  <c:v>43.686274509803923</c:v>
                </c:pt>
                <c:pt idx="9332">
                  <c:v>43.686274509803923</c:v>
                </c:pt>
                <c:pt idx="9333">
                  <c:v>43.686274509803923</c:v>
                </c:pt>
                <c:pt idx="9334">
                  <c:v>43.686274509803923</c:v>
                </c:pt>
                <c:pt idx="9335">
                  <c:v>43.686274509803923</c:v>
                </c:pt>
                <c:pt idx="9336">
                  <c:v>43.686274509803923</c:v>
                </c:pt>
                <c:pt idx="9337">
                  <c:v>43.686274509803923</c:v>
                </c:pt>
                <c:pt idx="9338">
                  <c:v>43.686274509803923</c:v>
                </c:pt>
                <c:pt idx="9339">
                  <c:v>43.644042232277528</c:v>
                </c:pt>
                <c:pt idx="9340">
                  <c:v>43.644042232277528</c:v>
                </c:pt>
                <c:pt idx="9341">
                  <c:v>43.644042232277528</c:v>
                </c:pt>
                <c:pt idx="9342">
                  <c:v>43.631975867269986</c:v>
                </c:pt>
                <c:pt idx="9343">
                  <c:v>43.619909502262445</c:v>
                </c:pt>
                <c:pt idx="9344">
                  <c:v>43.619909502262445</c:v>
                </c:pt>
                <c:pt idx="9345">
                  <c:v>43.619909502262445</c:v>
                </c:pt>
                <c:pt idx="9346">
                  <c:v>43.601809954751133</c:v>
                </c:pt>
                <c:pt idx="9347">
                  <c:v>43.601809954751133</c:v>
                </c:pt>
                <c:pt idx="9348">
                  <c:v>43.601809954751133</c:v>
                </c:pt>
                <c:pt idx="9349">
                  <c:v>43.556561085972852</c:v>
                </c:pt>
                <c:pt idx="9350">
                  <c:v>43.556561085972852</c:v>
                </c:pt>
                <c:pt idx="9351">
                  <c:v>43.556561085972852</c:v>
                </c:pt>
                <c:pt idx="9352">
                  <c:v>43.556561085972852</c:v>
                </c:pt>
                <c:pt idx="9353">
                  <c:v>43.556561085972852</c:v>
                </c:pt>
                <c:pt idx="9354">
                  <c:v>43.556561085972852</c:v>
                </c:pt>
                <c:pt idx="9355">
                  <c:v>43.556561085972852</c:v>
                </c:pt>
                <c:pt idx="9356">
                  <c:v>43.556561085972852</c:v>
                </c:pt>
                <c:pt idx="9357">
                  <c:v>43.556561085972852</c:v>
                </c:pt>
                <c:pt idx="9358">
                  <c:v>43.556561085972852</c:v>
                </c:pt>
                <c:pt idx="9359">
                  <c:v>43.556561085972852</c:v>
                </c:pt>
                <c:pt idx="9360">
                  <c:v>43.556561085972852</c:v>
                </c:pt>
                <c:pt idx="9361">
                  <c:v>43.49924585218703</c:v>
                </c:pt>
                <c:pt idx="9362">
                  <c:v>43.49924585218703</c:v>
                </c:pt>
                <c:pt idx="9363">
                  <c:v>43.49924585218703</c:v>
                </c:pt>
                <c:pt idx="9364">
                  <c:v>43.49924585218703</c:v>
                </c:pt>
                <c:pt idx="9365">
                  <c:v>43.49924585218703</c:v>
                </c:pt>
                <c:pt idx="9366">
                  <c:v>43.49924585218703</c:v>
                </c:pt>
                <c:pt idx="9367">
                  <c:v>43.49924585218703</c:v>
                </c:pt>
                <c:pt idx="9368">
                  <c:v>43.472096530920062</c:v>
                </c:pt>
                <c:pt idx="9369">
                  <c:v>43.472096530920062</c:v>
                </c:pt>
                <c:pt idx="9370">
                  <c:v>43.463046757164406</c:v>
                </c:pt>
                <c:pt idx="9371">
                  <c:v>43.457013574660635</c:v>
                </c:pt>
                <c:pt idx="9372">
                  <c:v>43.432880844645553</c:v>
                </c:pt>
                <c:pt idx="9373">
                  <c:v>43.432880844645553</c:v>
                </c:pt>
                <c:pt idx="9374">
                  <c:v>43.432880844645553</c:v>
                </c:pt>
                <c:pt idx="9375">
                  <c:v>43.432880844645553</c:v>
                </c:pt>
                <c:pt idx="9376">
                  <c:v>43.432880844645553</c:v>
                </c:pt>
                <c:pt idx="9377">
                  <c:v>43.432880844645553</c:v>
                </c:pt>
                <c:pt idx="9378">
                  <c:v>43.432880844645553</c:v>
                </c:pt>
                <c:pt idx="9379">
                  <c:v>43.40874811463047</c:v>
                </c:pt>
                <c:pt idx="9380">
                  <c:v>43.402714932126699</c:v>
                </c:pt>
                <c:pt idx="9381">
                  <c:v>43.378582202111616</c:v>
                </c:pt>
                <c:pt idx="9382">
                  <c:v>43.378582202111616</c:v>
                </c:pt>
                <c:pt idx="9383">
                  <c:v>43.378582202111616</c:v>
                </c:pt>
                <c:pt idx="9384">
                  <c:v>43.378582202111616</c:v>
                </c:pt>
                <c:pt idx="9385">
                  <c:v>43.378582202111616</c:v>
                </c:pt>
                <c:pt idx="9386">
                  <c:v>43.378582202111616</c:v>
                </c:pt>
                <c:pt idx="9387">
                  <c:v>43.378582202111616</c:v>
                </c:pt>
                <c:pt idx="9388">
                  <c:v>43.354449472096526</c:v>
                </c:pt>
                <c:pt idx="9389">
                  <c:v>43.333333333333336</c:v>
                </c:pt>
                <c:pt idx="9390">
                  <c:v>43.333333333333336</c:v>
                </c:pt>
                <c:pt idx="9391">
                  <c:v>43.333333333333336</c:v>
                </c:pt>
                <c:pt idx="9392">
                  <c:v>43.333333333333336</c:v>
                </c:pt>
                <c:pt idx="9393">
                  <c:v>43.333333333333336</c:v>
                </c:pt>
                <c:pt idx="9394">
                  <c:v>43.333333333333336</c:v>
                </c:pt>
                <c:pt idx="9395">
                  <c:v>43.291101055806941</c:v>
                </c:pt>
                <c:pt idx="9396">
                  <c:v>43.291101055806941</c:v>
                </c:pt>
                <c:pt idx="9397">
                  <c:v>43.291101055806941</c:v>
                </c:pt>
                <c:pt idx="9398">
                  <c:v>43.291101055806941</c:v>
                </c:pt>
                <c:pt idx="9399">
                  <c:v>43.291101055806941</c:v>
                </c:pt>
                <c:pt idx="9400">
                  <c:v>43.291101055806941</c:v>
                </c:pt>
                <c:pt idx="9401">
                  <c:v>43.291101055806941</c:v>
                </c:pt>
                <c:pt idx="9402">
                  <c:v>43.291101055806941</c:v>
                </c:pt>
                <c:pt idx="9403">
                  <c:v>43.254901960784316</c:v>
                </c:pt>
                <c:pt idx="9404">
                  <c:v>43.254901960784316</c:v>
                </c:pt>
                <c:pt idx="9405">
                  <c:v>43.254901960784316</c:v>
                </c:pt>
                <c:pt idx="9406">
                  <c:v>43.254901960784316</c:v>
                </c:pt>
                <c:pt idx="9407">
                  <c:v>43.236802413273004</c:v>
                </c:pt>
                <c:pt idx="9408">
                  <c:v>43.236802413273004</c:v>
                </c:pt>
                <c:pt idx="9409">
                  <c:v>43.227752639517348</c:v>
                </c:pt>
                <c:pt idx="9410">
                  <c:v>43.206636500754151</c:v>
                </c:pt>
                <c:pt idx="9411">
                  <c:v>43.206636500754151</c:v>
                </c:pt>
                <c:pt idx="9412">
                  <c:v>43.206636500754151</c:v>
                </c:pt>
                <c:pt idx="9413">
                  <c:v>43.206636500754151</c:v>
                </c:pt>
                <c:pt idx="9414">
                  <c:v>43.206636500754151</c:v>
                </c:pt>
                <c:pt idx="9415">
                  <c:v>43.206636500754151</c:v>
                </c:pt>
                <c:pt idx="9416">
                  <c:v>43.185520361990946</c:v>
                </c:pt>
                <c:pt idx="9417">
                  <c:v>43.131221719457017</c:v>
                </c:pt>
                <c:pt idx="9418">
                  <c:v>43.131221719457017</c:v>
                </c:pt>
                <c:pt idx="9419">
                  <c:v>43.131221719457017</c:v>
                </c:pt>
                <c:pt idx="9420">
                  <c:v>43.131221719457017</c:v>
                </c:pt>
                <c:pt idx="9421">
                  <c:v>43.131221719457017</c:v>
                </c:pt>
                <c:pt idx="9422">
                  <c:v>43.131221719457017</c:v>
                </c:pt>
                <c:pt idx="9423">
                  <c:v>43.131221719457017</c:v>
                </c:pt>
                <c:pt idx="9424">
                  <c:v>43.131221719457017</c:v>
                </c:pt>
                <c:pt idx="9425">
                  <c:v>43.131221719457017</c:v>
                </c:pt>
                <c:pt idx="9426">
                  <c:v>43.131221719457017</c:v>
                </c:pt>
                <c:pt idx="9427">
                  <c:v>43.131221719457017</c:v>
                </c:pt>
                <c:pt idx="9428">
                  <c:v>43.131221719457017</c:v>
                </c:pt>
                <c:pt idx="9429">
                  <c:v>43.131221719457017</c:v>
                </c:pt>
                <c:pt idx="9430">
                  <c:v>43.131221719457017</c:v>
                </c:pt>
                <c:pt idx="9431">
                  <c:v>43.131221719457017</c:v>
                </c:pt>
                <c:pt idx="9432">
                  <c:v>43.131221719457017</c:v>
                </c:pt>
                <c:pt idx="9433">
                  <c:v>43.131221719457017</c:v>
                </c:pt>
                <c:pt idx="9434">
                  <c:v>43.07692307692308</c:v>
                </c:pt>
                <c:pt idx="9435">
                  <c:v>43.067873303167417</c:v>
                </c:pt>
                <c:pt idx="9436">
                  <c:v>43.067873303167417</c:v>
                </c:pt>
                <c:pt idx="9437">
                  <c:v>43.034690799396678</c:v>
                </c:pt>
                <c:pt idx="9438">
                  <c:v>43.034690799396678</c:v>
                </c:pt>
                <c:pt idx="9439">
                  <c:v>43.034690799396678</c:v>
                </c:pt>
                <c:pt idx="9440">
                  <c:v>43.034690799396678</c:v>
                </c:pt>
                <c:pt idx="9441">
                  <c:v>43.034690799396678</c:v>
                </c:pt>
                <c:pt idx="9442">
                  <c:v>43.034690799396678</c:v>
                </c:pt>
                <c:pt idx="9443">
                  <c:v>43.034690799396678</c:v>
                </c:pt>
                <c:pt idx="9444">
                  <c:v>43.034690799396678</c:v>
                </c:pt>
                <c:pt idx="9445">
                  <c:v>43.034690799396678</c:v>
                </c:pt>
                <c:pt idx="9446">
                  <c:v>43.001508295625946</c:v>
                </c:pt>
                <c:pt idx="9447">
                  <c:v>43.001508295625946</c:v>
                </c:pt>
                <c:pt idx="9448">
                  <c:v>42.986425339366519</c:v>
                </c:pt>
                <c:pt idx="9449">
                  <c:v>42.986425339366519</c:v>
                </c:pt>
                <c:pt idx="9450">
                  <c:v>42.986425339366519</c:v>
                </c:pt>
                <c:pt idx="9451">
                  <c:v>42.974358974358971</c:v>
                </c:pt>
                <c:pt idx="9452">
                  <c:v>42.968325791855207</c:v>
                </c:pt>
                <c:pt idx="9453">
                  <c:v>42.962292609351429</c:v>
                </c:pt>
                <c:pt idx="9454">
                  <c:v>42.956259426847659</c:v>
                </c:pt>
                <c:pt idx="9455">
                  <c:v>42.938159879336354</c:v>
                </c:pt>
                <c:pt idx="9456">
                  <c:v>42.938159879336354</c:v>
                </c:pt>
                <c:pt idx="9457">
                  <c:v>42.938159879336354</c:v>
                </c:pt>
                <c:pt idx="9458">
                  <c:v>42.938159879336354</c:v>
                </c:pt>
                <c:pt idx="9459">
                  <c:v>42.938159879336354</c:v>
                </c:pt>
                <c:pt idx="9460">
                  <c:v>42.914027149321264</c:v>
                </c:pt>
                <c:pt idx="9461">
                  <c:v>42.914027149321264</c:v>
                </c:pt>
                <c:pt idx="9462">
                  <c:v>42.914027149321264</c:v>
                </c:pt>
                <c:pt idx="9463">
                  <c:v>42.895927601809952</c:v>
                </c:pt>
                <c:pt idx="9464">
                  <c:v>42.895927601809952</c:v>
                </c:pt>
                <c:pt idx="9465">
                  <c:v>42.895927601809952</c:v>
                </c:pt>
                <c:pt idx="9466">
                  <c:v>42.874811463046761</c:v>
                </c:pt>
                <c:pt idx="9467">
                  <c:v>42.874811463046761</c:v>
                </c:pt>
                <c:pt idx="9468">
                  <c:v>42.874811463046761</c:v>
                </c:pt>
                <c:pt idx="9469">
                  <c:v>42.874811463046761</c:v>
                </c:pt>
                <c:pt idx="9470">
                  <c:v>42.83861236802413</c:v>
                </c:pt>
                <c:pt idx="9471">
                  <c:v>42.83861236802413</c:v>
                </c:pt>
                <c:pt idx="9472">
                  <c:v>42.83861236802413</c:v>
                </c:pt>
                <c:pt idx="9473">
                  <c:v>42.83861236802413</c:v>
                </c:pt>
                <c:pt idx="9474">
                  <c:v>42.83861236802413</c:v>
                </c:pt>
                <c:pt idx="9475">
                  <c:v>42.83861236802413</c:v>
                </c:pt>
                <c:pt idx="9476">
                  <c:v>42.83861236802413</c:v>
                </c:pt>
                <c:pt idx="9477">
                  <c:v>42.83861236802413</c:v>
                </c:pt>
                <c:pt idx="9478">
                  <c:v>42.805429864253391</c:v>
                </c:pt>
                <c:pt idx="9479">
                  <c:v>42.805429864253391</c:v>
                </c:pt>
                <c:pt idx="9480">
                  <c:v>42.805429864253391</c:v>
                </c:pt>
                <c:pt idx="9481">
                  <c:v>42.793363499245849</c:v>
                </c:pt>
                <c:pt idx="9482">
                  <c:v>42.7843137254902</c:v>
                </c:pt>
                <c:pt idx="9483">
                  <c:v>42.7843137254902</c:v>
                </c:pt>
                <c:pt idx="9484">
                  <c:v>42.769230769230774</c:v>
                </c:pt>
                <c:pt idx="9485">
                  <c:v>42.769230769230774</c:v>
                </c:pt>
                <c:pt idx="9486">
                  <c:v>42.769230769230774</c:v>
                </c:pt>
                <c:pt idx="9487">
                  <c:v>42.742081447963805</c:v>
                </c:pt>
                <c:pt idx="9488">
                  <c:v>42.742081447963805</c:v>
                </c:pt>
                <c:pt idx="9489">
                  <c:v>42.742081447963805</c:v>
                </c:pt>
                <c:pt idx="9490">
                  <c:v>42.742081447963805</c:v>
                </c:pt>
                <c:pt idx="9491">
                  <c:v>42.742081447963805</c:v>
                </c:pt>
                <c:pt idx="9492">
                  <c:v>42.742081447963805</c:v>
                </c:pt>
                <c:pt idx="9493">
                  <c:v>42.717948717948715</c:v>
                </c:pt>
                <c:pt idx="9494">
                  <c:v>42.717948717948715</c:v>
                </c:pt>
                <c:pt idx="9495">
                  <c:v>42.708898944193066</c:v>
                </c:pt>
                <c:pt idx="9496">
                  <c:v>42.702865761689289</c:v>
                </c:pt>
                <c:pt idx="9497">
                  <c:v>42.696832579185525</c:v>
                </c:pt>
                <c:pt idx="9498">
                  <c:v>42.690799396681747</c:v>
                </c:pt>
                <c:pt idx="9499">
                  <c:v>42.678733031674213</c:v>
                </c:pt>
                <c:pt idx="9500">
                  <c:v>42.678733031674213</c:v>
                </c:pt>
                <c:pt idx="9501">
                  <c:v>42.678733031674213</c:v>
                </c:pt>
                <c:pt idx="9502">
                  <c:v>42.663650075414786</c:v>
                </c:pt>
                <c:pt idx="9503">
                  <c:v>42.663650075414786</c:v>
                </c:pt>
                <c:pt idx="9504">
                  <c:v>42.654600301659123</c:v>
                </c:pt>
                <c:pt idx="9505">
                  <c:v>42.648567119155359</c:v>
                </c:pt>
                <c:pt idx="9506">
                  <c:v>42.624434389140269</c:v>
                </c:pt>
                <c:pt idx="9507">
                  <c:v>42.624434389140269</c:v>
                </c:pt>
                <c:pt idx="9508">
                  <c:v>42.624434389140269</c:v>
                </c:pt>
                <c:pt idx="9509">
                  <c:v>42.624434389140269</c:v>
                </c:pt>
                <c:pt idx="9510">
                  <c:v>42.624434389140269</c:v>
                </c:pt>
                <c:pt idx="9511">
                  <c:v>42.624434389140269</c:v>
                </c:pt>
                <c:pt idx="9512">
                  <c:v>42.624434389140269</c:v>
                </c:pt>
                <c:pt idx="9513">
                  <c:v>42.600301659125186</c:v>
                </c:pt>
                <c:pt idx="9514">
                  <c:v>42.582202111613874</c:v>
                </c:pt>
                <c:pt idx="9515">
                  <c:v>42.582202111613874</c:v>
                </c:pt>
                <c:pt idx="9516">
                  <c:v>42.582202111613874</c:v>
                </c:pt>
                <c:pt idx="9517">
                  <c:v>42.582202111613874</c:v>
                </c:pt>
                <c:pt idx="9518">
                  <c:v>42.582202111613874</c:v>
                </c:pt>
                <c:pt idx="9519">
                  <c:v>42.561085972850677</c:v>
                </c:pt>
                <c:pt idx="9520">
                  <c:v>42.561085972850677</c:v>
                </c:pt>
                <c:pt idx="9521">
                  <c:v>42.552036199095021</c:v>
                </c:pt>
                <c:pt idx="9522">
                  <c:v>42.54600301659125</c:v>
                </c:pt>
                <c:pt idx="9523">
                  <c:v>42.527903469079945</c:v>
                </c:pt>
                <c:pt idx="9524">
                  <c:v>42.527903469079945</c:v>
                </c:pt>
                <c:pt idx="9525">
                  <c:v>42.527903469079945</c:v>
                </c:pt>
                <c:pt idx="9526">
                  <c:v>42.527903469079945</c:v>
                </c:pt>
                <c:pt idx="9527">
                  <c:v>42.527903469079945</c:v>
                </c:pt>
                <c:pt idx="9528">
                  <c:v>42.509803921568626</c:v>
                </c:pt>
                <c:pt idx="9529">
                  <c:v>42.497737556561091</c:v>
                </c:pt>
                <c:pt idx="9530">
                  <c:v>42.497737556561091</c:v>
                </c:pt>
                <c:pt idx="9531">
                  <c:v>42.497737556561091</c:v>
                </c:pt>
                <c:pt idx="9532">
                  <c:v>42.485671191553543</c:v>
                </c:pt>
                <c:pt idx="9533">
                  <c:v>42.479638009049772</c:v>
                </c:pt>
                <c:pt idx="9534">
                  <c:v>42.473604826546001</c:v>
                </c:pt>
                <c:pt idx="9535">
                  <c:v>42.446455505279033</c:v>
                </c:pt>
                <c:pt idx="9536">
                  <c:v>42.446455505279033</c:v>
                </c:pt>
                <c:pt idx="9537">
                  <c:v>42.446455505279033</c:v>
                </c:pt>
                <c:pt idx="9538">
                  <c:v>42.446455505279033</c:v>
                </c:pt>
                <c:pt idx="9539">
                  <c:v>42.446455505279033</c:v>
                </c:pt>
                <c:pt idx="9540">
                  <c:v>42.446455505279033</c:v>
                </c:pt>
                <c:pt idx="9541">
                  <c:v>42.446455505279033</c:v>
                </c:pt>
                <c:pt idx="9542">
                  <c:v>42.446455505279033</c:v>
                </c:pt>
                <c:pt idx="9543">
                  <c:v>42.419306184012065</c:v>
                </c:pt>
                <c:pt idx="9544">
                  <c:v>42.413273001508294</c:v>
                </c:pt>
                <c:pt idx="9545">
                  <c:v>42.401206636500753</c:v>
                </c:pt>
                <c:pt idx="9546">
                  <c:v>42.401206636500753</c:v>
                </c:pt>
                <c:pt idx="9547">
                  <c:v>42.401206636500753</c:v>
                </c:pt>
                <c:pt idx="9548">
                  <c:v>42.389140271493211</c:v>
                </c:pt>
                <c:pt idx="9549">
                  <c:v>42.380090497737555</c:v>
                </c:pt>
                <c:pt idx="9550">
                  <c:v>42.380090497737555</c:v>
                </c:pt>
                <c:pt idx="9551">
                  <c:v>42.368024132730014</c:v>
                </c:pt>
                <c:pt idx="9552">
                  <c:v>42.368024132730014</c:v>
                </c:pt>
                <c:pt idx="9553">
                  <c:v>42.349924585218702</c:v>
                </c:pt>
                <c:pt idx="9554">
                  <c:v>42.349924585218702</c:v>
                </c:pt>
                <c:pt idx="9555">
                  <c:v>42.349924585218702</c:v>
                </c:pt>
                <c:pt idx="9556">
                  <c:v>42.349924585218702</c:v>
                </c:pt>
                <c:pt idx="9557">
                  <c:v>42.331825037707389</c:v>
                </c:pt>
                <c:pt idx="9558">
                  <c:v>42.331825037707389</c:v>
                </c:pt>
                <c:pt idx="9559">
                  <c:v>42.301659125188536</c:v>
                </c:pt>
                <c:pt idx="9560">
                  <c:v>42.301659125188536</c:v>
                </c:pt>
                <c:pt idx="9561">
                  <c:v>42.301659125188536</c:v>
                </c:pt>
                <c:pt idx="9562">
                  <c:v>42.301659125188536</c:v>
                </c:pt>
                <c:pt idx="9563">
                  <c:v>42.301659125188536</c:v>
                </c:pt>
                <c:pt idx="9564">
                  <c:v>42.301659125188536</c:v>
                </c:pt>
                <c:pt idx="9565">
                  <c:v>42.301659125188536</c:v>
                </c:pt>
                <c:pt idx="9566">
                  <c:v>42.301659125188536</c:v>
                </c:pt>
                <c:pt idx="9567">
                  <c:v>42.274509803921568</c:v>
                </c:pt>
                <c:pt idx="9568">
                  <c:v>42.259426847662141</c:v>
                </c:pt>
                <c:pt idx="9569">
                  <c:v>42.259426847662141</c:v>
                </c:pt>
                <c:pt idx="9570">
                  <c:v>42.259426847662141</c:v>
                </c:pt>
                <c:pt idx="9571">
                  <c:v>42.259426847662141</c:v>
                </c:pt>
                <c:pt idx="9572">
                  <c:v>42.244343891402714</c:v>
                </c:pt>
                <c:pt idx="9573">
                  <c:v>42.205128205128204</c:v>
                </c:pt>
                <c:pt idx="9574">
                  <c:v>42.205128205128204</c:v>
                </c:pt>
                <c:pt idx="9575">
                  <c:v>42.205128205128204</c:v>
                </c:pt>
                <c:pt idx="9576">
                  <c:v>42.205128205128204</c:v>
                </c:pt>
                <c:pt idx="9577">
                  <c:v>42.205128205128204</c:v>
                </c:pt>
                <c:pt idx="9578">
                  <c:v>42.205128205128204</c:v>
                </c:pt>
                <c:pt idx="9579">
                  <c:v>42.205128205128204</c:v>
                </c:pt>
                <c:pt idx="9580">
                  <c:v>42.205128205128204</c:v>
                </c:pt>
                <c:pt idx="9581">
                  <c:v>42.205128205128204</c:v>
                </c:pt>
                <c:pt idx="9582">
                  <c:v>42.205128205128204</c:v>
                </c:pt>
                <c:pt idx="9583">
                  <c:v>42.205128205128204</c:v>
                </c:pt>
                <c:pt idx="9584">
                  <c:v>42.205128205128204</c:v>
                </c:pt>
                <c:pt idx="9585">
                  <c:v>42.147812971342383</c:v>
                </c:pt>
                <c:pt idx="9586">
                  <c:v>42.147812971342383</c:v>
                </c:pt>
                <c:pt idx="9587">
                  <c:v>42.147812971342383</c:v>
                </c:pt>
                <c:pt idx="9588">
                  <c:v>42.147812971342383</c:v>
                </c:pt>
                <c:pt idx="9589">
                  <c:v>42.147812971342383</c:v>
                </c:pt>
                <c:pt idx="9590">
                  <c:v>42.147812971342383</c:v>
                </c:pt>
                <c:pt idx="9591">
                  <c:v>42.147812971342383</c:v>
                </c:pt>
                <c:pt idx="9592">
                  <c:v>42.1236802413273</c:v>
                </c:pt>
                <c:pt idx="9593">
                  <c:v>42.105580693815988</c:v>
                </c:pt>
                <c:pt idx="9594">
                  <c:v>42.105580693815988</c:v>
                </c:pt>
                <c:pt idx="9595">
                  <c:v>42.105580693815988</c:v>
                </c:pt>
                <c:pt idx="9596">
                  <c:v>42.105580693815988</c:v>
                </c:pt>
                <c:pt idx="9597">
                  <c:v>42.105580693815988</c:v>
                </c:pt>
                <c:pt idx="9598">
                  <c:v>42.087481146304675</c:v>
                </c:pt>
                <c:pt idx="9599">
                  <c:v>42.069381598793363</c:v>
                </c:pt>
                <c:pt idx="9600">
                  <c:v>42.069381598793363</c:v>
                </c:pt>
                <c:pt idx="9601">
                  <c:v>42.069381598793363</c:v>
                </c:pt>
                <c:pt idx="9602">
                  <c:v>42.069381598793363</c:v>
                </c:pt>
                <c:pt idx="9603">
                  <c:v>42.069381598793363</c:v>
                </c:pt>
                <c:pt idx="9604">
                  <c:v>42.051282051282051</c:v>
                </c:pt>
                <c:pt idx="9605">
                  <c:v>42.027149321266968</c:v>
                </c:pt>
                <c:pt idx="9606">
                  <c:v>42.027149321266968</c:v>
                </c:pt>
                <c:pt idx="9607">
                  <c:v>42.027149321266968</c:v>
                </c:pt>
                <c:pt idx="9608">
                  <c:v>42.027149321266968</c:v>
                </c:pt>
                <c:pt idx="9609">
                  <c:v>42.027149321266968</c:v>
                </c:pt>
                <c:pt idx="9610">
                  <c:v>42.027149321266968</c:v>
                </c:pt>
                <c:pt idx="9611">
                  <c:v>42.027149321266968</c:v>
                </c:pt>
                <c:pt idx="9612">
                  <c:v>42</c:v>
                </c:pt>
                <c:pt idx="9613">
                  <c:v>42</c:v>
                </c:pt>
                <c:pt idx="9614">
                  <c:v>41.990950226244344</c:v>
                </c:pt>
                <c:pt idx="9615">
                  <c:v>41.975867269984917</c:v>
                </c:pt>
                <c:pt idx="9616">
                  <c:v>41.975867269984917</c:v>
                </c:pt>
                <c:pt idx="9617">
                  <c:v>41.975867269984917</c:v>
                </c:pt>
                <c:pt idx="9618">
                  <c:v>41.975867269984917</c:v>
                </c:pt>
                <c:pt idx="9619">
                  <c:v>41.96078431372549</c:v>
                </c:pt>
                <c:pt idx="9620">
                  <c:v>41.948717948717949</c:v>
                </c:pt>
                <c:pt idx="9621">
                  <c:v>41.948717948717949</c:v>
                </c:pt>
                <c:pt idx="9622">
                  <c:v>41.948717948717949</c:v>
                </c:pt>
                <c:pt idx="9623">
                  <c:v>41.91553544494721</c:v>
                </c:pt>
                <c:pt idx="9624">
                  <c:v>41.91553544494721</c:v>
                </c:pt>
                <c:pt idx="9625">
                  <c:v>41.91553544494721</c:v>
                </c:pt>
                <c:pt idx="9626">
                  <c:v>41.91553544494721</c:v>
                </c:pt>
                <c:pt idx="9627">
                  <c:v>41.91553544494721</c:v>
                </c:pt>
                <c:pt idx="9628">
                  <c:v>41.91553544494721</c:v>
                </c:pt>
                <c:pt idx="9629">
                  <c:v>41.91553544494721</c:v>
                </c:pt>
                <c:pt idx="9630">
                  <c:v>41.91553544494721</c:v>
                </c:pt>
                <c:pt idx="9631">
                  <c:v>41.888386123680242</c:v>
                </c:pt>
                <c:pt idx="9632">
                  <c:v>41.882352941176471</c:v>
                </c:pt>
                <c:pt idx="9633">
                  <c:v>41.867269984917044</c:v>
                </c:pt>
                <c:pt idx="9634">
                  <c:v>41.867269984917044</c:v>
                </c:pt>
                <c:pt idx="9635">
                  <c:v>41.867269984917044</c:v>
                </c:pt>
                <c:pt idx="9636">
                  <c:v>41.867269984917044</c:v>
                </c:pt>
                <c:pt idx="9637">
                  <c:v>41.852187028657617</c:v>
                </c:pt>
                <c:pt idx="9638">
                  <c:v>41.846153846153847</c:v>
                </c:pt>
                <c:pt idx="9639">
                  <c:v>41.828054298642535</c:v>
                </c:pt>
                <c:pt idx="9640">
                  <c:v>41.828054298642535</c:v>
                </c:pt>
                <c:pt idx="9641">
                  <c:v>41.828054298642535</c:v>
                </c:pt>
                <c:pt idx="9642">
                  <c:v>41.828054298642535</c:v>
                </c:pt>
                <c:pt idx="9643">
                  <c:v>41.828054298642535</c:v>
                </c:pt>
                <c:pt idx="9644">
                  <c:v>41.809954751131222</c:v>
                </c:pt>
                <c:pt idx="9645">
                  <c:v>41.788838612368025</c:v>
                </c:pt>
                <c:pt idx="9646">
                  <c:v>41.788838612368025</c:v>
                </c:pt>
                <c:pt idx="9647">
                  <c:v>41.788838612368025</c:v>
                </c:pt>
                <c:pt idx="9648">
                  <c:v>41.788838612368025</c:v>
                </c:pt>
                <c:pt idx="9649">
                  <c:v>41.788838612368025</c:v>
                </c:pt>
                <c:pt idx="9650">
                  <c:v>41.788838612368025</c:v>
                </c:pt>
                <c:pt idx="9651">
                  <c:v>41.767722473604827</c:v>
                </c:pt>
                <c:pt idx="9652">
                  <c:v>41.755656108597286</c:v>
                </c:pt>
                <c:pt idx="9653">
                  <c:v>41.755656108597286</c:v>
                </c:pt>
                <c:pt idx="9654">
                  <c:v>41.755656108597286</c:v>
                </c:pt>
                <c:pt idx="9655">
                  <c:v>41.743589743589745</c:v>
                </c:pt>
                <c:pt idx="9656">
                  <c:v>41.737556561085974</c:v>
                </c:pt>
                <c:pt idx="9657">
                  <c:v>41.731523378582203</c:v>
                </c:pt>
                <c:pt idx="9658">
                  <c:v>41.704374057315235</c:v>
                </c:pt>
                <c:pt idx="9659">
                  <c:v>41.704374057315235</c:v>
                </c:pt>
                <c:pt idx="9660">
                  <c:v>41.704374057315235</c:v>
                </c:pt>
                <c:pt idx="9661">
                  <c:v>41.704374057315235</c:v>
                </c:pt>
                <c:pt idx="9662">
                  <c:v>41.704374057315235</c:v>
                </c:pt>
                <c:pt idx="9663">
                  <c:v>41.704374057315235</c:v>
                </c:pt>
                <c:pt idx="9664">
                  <c:v>41.704374057315235</c:v>
                </c:pt>
                <c:pt idx="9665">
                  <c:v>41.704374057315235</c:v>
                </c:pt>
                <c:pt idx="9666">
                  <c:v>41.671191553544496</c:v>
                </c:pt>
                <c:pt idx="9667">
                  <c:v>41.671191553544496</c:v>
                </c:pt>
                <c:pt idx="9668">
                  <c:v>41.671191553544496</c:v>
                </c:pt>
                <c:pt idx="9669">
                  <c:v>41.656108597285069</c:v>
                </c:pt>
                <c:pt idx="9670">
                  <c:v>41.656108597285069</c:v>
                </c:pt>
                <c:pt idx="9671">
                  <c:v>41.647058823529406</c:v>
                </c:pt>
                <c:pt idx="9672">
                  <c:v>41.610859728506789</c:v>
                </c:pt>
                <c:pt idx="9673">
                  <c:v>41.610859728506789</c:v>
                </c:pt>
                <c:pt idx="9674">
                  <c:v>41.610859728506789</c:v>
                </c:pt>
                <c:pt idx="9675">
                  <c:v>41.610859728506789</c:v>
                </c:pt>
                <c:pt idx="9676">
                  <c:v>41.610859728506789</c:v>
                </c:pt>
                <c:pt idx="9677">
                  <c:v>41.610859728506789</c:v>
                </c:pt>
                <c:pt idx="9678">
                  <c:v>41.610859728506789</c:v>
                </c:pt>
                <c:pt idx="9679">
                  <c:v>41.610859728506789</c:v>
                </c:pt>
                <c:pt idx="9680">
                  <c:v>41.610859728506789</c:v>
                </c:pt>
                <c:pt idx="9681">
                  <c:v>41.610859728506789</c:v>
                </c:pt>
                <c:pt idx="9682">
                  <c:v>41.610859728506789</c:v>
                </c:pt>
                <c:pt idx="9683">
                  <c:v>41.574660633484164</c:v>
                </c:pt>
                <c:pt idx="9684">
                  <c:v>41.526395173453992</c:v>
                </c:pt>
                <c:pt idx="9685">
                  <c:v>41.526395173453992</c:v>
                </c:pt>
                <c:pt idx="9686">
                  <c:v>41.526395173453992</c:v>
                </c:pt>
                <c:pt idx="9687">
                  <c:v>41.526395173453992</c:v>
                </c:pt>
                <c:pt idx="9688">
                  <c:v>41.526395173453992</c:v>
                </c:pt>
                <c:pt idx="9689">
                  <c:v>41.526395173453992</c:v>
                </c:pt>
                <c:pt idx="9690">
                  <c:v>41.526395173453992</c:v>
                </c:pt>
                <c:pt idx="9691">
                  <c:v>41.526395173453992</c:v>
                </c:pt>
                <c:pt idx="9692">
                  <c:v>41.526395173453992</c:v>
                </c:pt>
                <c:pt idx="9693">
                  <c:v>41.526395173453992</c:v>
                </c:pt>
                <c:pt idx="9694">
                  <c:v>41.526395173453992</c:v>
                </c:pt>
                <c:pt idx="9695">
                  <c:v>41.526395173453992</c:v>
                </c:pt>
                <c:pt idx="9696">
                  <c:v>41.526395173453992</c:v>
                </c:pt>
                <c:pt idx="9697">
                  <c:v>41.526395173453992</c:v>
                </c:pt>
                <c:pt idx="9698">
                  <c:v>41.526395173453992</c:v>
                </c:pt>
                <c:pt idx="9699">
                  <c:v>41.478129713423833</c:v>
                </c:pt>
                <c:pt idx="9700">
                  <c:v>41.472096530920062</c:v>
                </c:pt>
                <c:pt idx="9701">
                  <c:v>41.466063348416284</c:v>
                </c:pt>
                <c:pt idx="9702">
                  <c:v>41.457013574660635</c:v>
                </c:pt>
                <c:pt idx="9703">
                  <c:v>41.457013574660635</c:v>
                </c:pt>
                <c:pt idx="9704">
                  <c:v>41.429864253393667</c:v>
                </c:pt>
                <c:pt idx="9705">
                  <c:v>41.429864253393667</c:v>
                </c:pt>
                <c:pt idx="9706">
                  <c:v>41.429864253393667</c:v>
                </c:pt>
                <c:pt idx="9707">
                  <c:v>41.429864253393667</c:v>
                </c:pt>
                <c:pt idx="9708">
                  <c:v>41.429864253393667</c:v>
                </c:pt>
                <c:pt idx="9709">
                  <c:v>41.429864253393667</c:v>
                </c:pt>
                <c:pt idx="9710">
                  <c:v>41.429864253393667</c:v>
                </c:pt>
                <c:pt idx="9711">
                  <c:v>41.402714932126692</c:v>
                </c:pt>
                <c:pt idx="9712">
                  <c:v>41.402714932126692</c:v>
                </c:pt>
                <c:pt idx="9713">
                  <c:v>41.393665158371043</c:v>
                </c:pt>
                <c:pt idx="9714">
                  <c:v>41.378582202111616</c:v>
                </c:pt>
                <c:pt idx="9715">
                  <c:v>41.378582202111616</c:v>
                </c:pt>
                <c:pt idx="9716">
                  <c:v>41.378582202111616</c:v>
                </c:pt>
                <c:pt idx="9717">
                  <c:v>41.378582202111616</c:v>
                </c:pt>
                <c:pt idx="9718">
                  <c:v>41.351432880844648</c:v>
                </c:pt>
                <c:pt idx="9719">
                  <c:v>41.351432880844648</c:v>
                </c:pt>
                <c:pt idx="9720">
                  <c:v>41.351432880844648</c:v>
                </c:pt>
                <c:pt idx="9721">
                  <c:v>41.351432880844648</c:v>
                </c:pt>
                <c:pt idx="9722">
                  <c:v>41.351432880844648</c:v>
                </c:pt>
                <c:pt idx="9723">
                  <c:v>41.32428355957768</c:v>
                </c:pt>
                <c:pt idx="9724">
                  <c:v>41.32428355957768</c:v>
                </c:pt>
                <c:pt idx="9725">
                  <c:v>41.32428355957768</c:v>
                </c:pt>
                <c:pt idx="9726">
                  <c:v>41.32428355957768</c:v>
                </c:pt>
                <c:pt idx="9727">
                  <c:v>41.309200603318253</c:v>
                </c:pt>
                <c:pt idx="9728">
                  <c:v>41.276018099547514</c:v>
                </c:pt>
                <c:pt idx="9729">
                  <c:v>41.276018099547514</c:v>
                </c:pt>
                <c:pt idx="9730">
                  <c:v>41.276018099547514</c:v>
                </c:pt>
                <c:pt idx="9731">
                  <c:v>41.276018099547514</c:v>
                </c:pt>
                <c:pt idx="9732">
                  <c:v>41.276018099547514</c:v>
                </c:pt>
                <c:pt idx="9733">
                  <c:v>41.276018099547514</c:v>
                </c:pt>
                <c:pt idx="9734">
                  <c:v>41.276018099547514</c:v>
                </c:pt>
                <c:pt idx="9735">
                  <c:v>41.276018099547514</c:v>
                </c:pt>
                <c:pt idx="9736">
                  <c:v>41.276018099547514</c:v>
                </c:pt>
                <c:pt idx="9737">
                  <c:v>41.276018099547514</c:v>
                </c:pt>
                <c:pt idx="9738">
                  <c:v>41.239819004524882</c:v>
                </c:pt>
                <c:pt idx="9739">
                  <c:v>41.239819004524882</c:v>
                </c:pt>
                <c:pt idx="9740">
                  <c:v>41.224736048265456</c:v>
                </c:pt>
                <c:pt idx="9741">
                  <c:v>41.224736048265456</c:v>
                </c:pt>
                <c:pt idx="9742">
                  <c:v>41.224736048265456</c:v>
                </c:pt>
                <c:pt idx="9743">
                  <c:v>41.158371040723985</c:v>
                </c:pt>
                <c:pt idx="9744">
                  <c:v>41.158371040723985</c:v>
                </c:pt>
                <c:pt idx="9745">
                  <c:v>41.158371040723985</c:v>
                </c:pt>
                <c:pt idx="9746">
                  <c:v>41.158371040723985</c:v>
                </c:pt>
                <c:pt idx="9747">
                  <c:v>41.158371040723985</c:v>
                </c:pt>
                <c:pt idx="9748">
                  <c:v>41.158371040723985</c:v>
                </c:pt>
                <c:pt idx="9749">
                  <c:v>41.158371040723985</c:v>
                </c:pt>
                <c:pt idx="9750">
                  <c:v>41.158371040723985</c:v>
                </c:pt>
                <c:pt idx="9751">
                  <c:v>41.158371040723985</c:v>
                </c:pt>
                <c:pt idx="9752">
                  <c:v>41.158371040723985</c:v>
                </c:pt>
                <c:pt idx="9753">
                  <c:v>41.158371040723985</c:v>
                </c:pt>
                <c:pt idx="9754">
                  <c:v>41.158371040723985</c:v>
                </c:pt>
                <c:pt idx="9755">
                  <c:v>41.158371040723985</c:v>
                </c:pt>
                <c:pt idx="9756">
                  <c:v>41.158371040723985</c:v>
                </c:pt>
                <c:pt idx="9757">
                  <c:v>41.158371040723985</c:v>
                </c:pt>
                <c:pt idx="9758">
                  <c:v>41.158371040723985</c:v>
                </c:pt>
                <c:pt idx="9759">
                  <c:v>41.158371040723985</c:v>
                </c:pt>
                <c:pt idx="9760">
                  <c:v>41.158371040723985</c:v>
                </c:pt>
                <c:pt idx="9761">
                  <c:v>41.158371040723985</c:v>
                </c:pt>
                <c:pt idx="9762">
                  <c:v>41.098039215686278</c:v>
                </c:pt>
                <c:pt idx="9763">
                  <c:v>41.092006033182507</c:v>
                </c:pt>
                <c:pt idx="9764">
                  <c:v>41.073906485671188</c:v>
                </c:pt>
                <c:pt idx="9765">
                  <c:v>41.073906485671188</c:v>
                </c:pt>
                <c:pt idx="9766">
                  <c:v>41.073906485671188</c:v>
                </c:pt>
                <c:pt idx="9767">
                  <c:v>41.073906485671188</c:v>
                </c:pt>
                <c:pt idx="9768">
                  <c:v>41.073906485671188</c:v>
                </c:pt>
                <c:pt idx="9769">
                  <c:v>41.05279034690799</c:v>
                </c:pt>
                <c:pt idx="9770">
                  <c:v>41.05279034690799</c:v>
                </c:pt>
                <c:pt idx="9771">
                  <c:v>41.043740573152334</c:v>
                </c:pt>
                <c:pt idx="9772">
                  <c:v>41.013574660633481</c:v>
                </c:pt>
                <c:pt idx="9773">
                  <c:v>41.013574660633481</c:v>
                </c:pt>
                <c:pt idx="9774">
                  <c:v>41.013574660633481</c:v>
                </c:pt>
                <c:pt idx="9775">
                  <c:v>41.013574660633481</c:v>
                </c:pt>
                <c:pt idx="9776">
                  <c:v>41.013574660633481</c:v>
                </c:pt>
                <c:pt idx="9777">
                  <c:v>41.013574660633481</c:v>
                </c:pt>
                <c:pt idx="9778">
                  <c:v>41.013574660633481</c:v>
                </c:pt>
                <c:pt idx="9779">
                  <c:v>41.013574660633481</c:v>
                </c:pt>
                <c:pt idx="9780">
                  <c:v>41.013574660633481</c:v>
                </c:pt>
                <c:pt idx="9781">
                  <c:v>40.983408748114627</c:v>
                </c:pt>
                <c:pt idx="9782">
                  <c:v>40.959276018099551</c:v>
                </c:pt>
                <c:pt idx="9783">
                  <c:v>40.959276018099551</c:v>
                </c:pt>
                <c:pt idx="9784">
                  <c:v>40.959276018099551</c:v>
                </c:pt>
                <c:pt idx="9785">
                  <c:v>40.959276018099551</c:v>
                </c:pt>
                <c:pt idx="9786">
                  <c:v>40.959276018099551</c:v>
                </c:pt>
                <c:pt idx="9787">
                  <c:v>40.959276018099551</c:v>
                </c:pt>
                <c:pt idx="9788">
                  <c:v>40.959276018099551</c:v>
                </c:pt>
                <c:pt idx="9789">
                  <c:v>40.935143288084461</c:v>
                </c:pt>
                <c:pt idx="9790">
                  <c:v>40.926093514328812</c:v>
                </c:pt>
                <c:pt idx="9791">
                  <c:v>40.926093514328812</c:v>
                </c:pt>
                <c:pt idx="9792">
                  <c:v>40.917043740573149</c:v>
                </c:pt>
                <c:pt idx="9793">
                  <c:v>40.904977375565608</c:v>
                </c:pt>
                <c:pt idx="9794">
                  <c:v>40.904977375565608</c:v>
                </c:pt>
                <c:pt idx="9795">
                  <c:v>40.904977375565608</c:v>
                </c:pt>
                <c:pt idx="9796">
                  <c:v>40.877828054298639</c:v>
                </c:pt>
                <c:pt idx="9797">
                  <c:v>40.877828054298639</c:v>
                </c:pt>
                <c:pt idx="9798">
                  <c:v>40.877828054298639</c:v>
                </c:pt>
                <c:pt idx="9799">
                  <c:v>40.877828054298639</c:v>
                </c:pt>
                <c:pt idx="9800">
                  <c:v>40.877828054298639</c:v>
                </c:pt>
                <c:pt idx="9801">
                  <c:v>40.877828054298639</c:v>
                </c:pt>
                <c:pt idx="9802">
                  <c:v>40.853695324283564</c:v>
                </c:pt>
                <c:pt idx="9803">
                  <c:v>40.853695324283564</c:v>
                </c:pt>
                <c:pt idx="9804">
                  <c:v>40.8446455505279</c:v>
                </c:pt>
                <c:pt idx="9805">
                  <c:v>40.832579185520359</c:v>
                </c:pt>
                <c:pt idx="9806">
                  <c:v>40.832579185520359</c:v>
                </c:pt>
                <c:pt idx="9807">
                  <c:v>40.832579185520359</c:v>
                </c:pt>
                <c:pt idx="9808">
                  <c:v>40.811463046757162</c:v>
                </c:pt>
                <c:pt idx="9809">
                  <c:v>40.811463046757162</c:v>
                </c:pt>
                <c:pt idx="9810">
                  <c:v>40.811463046757162</c:v>
                </c:pt>
                <c:pt idx="9811">
                  <c:v>40.811463046757162</c:v>
                </c:pt>
                <c:pt idx="9812">
                  <c:v>40.793363499245856</c:v>
                </c:pt>
                <c:pt idx="9813">
                  <c:v>40.793363499245856</c:v>
                </c:pt>
                <c:pt idx="9814">
                  <c:v>40.781297134238308</c:v>
                </c:pt>
                <c:pt idx="9815">
                  <c:v>40.781297134238308</c:v>
                </c:pt>
                <c:pt idx="9816">
                  <c:v>40.772247360482652</c:v>
                </c:pt>
                <c:pt idx="9817">
                  <c:v>40.75414781297134</c:v>
                </c:pt>
                <c:pt idx="9818">
                  <c:v>40.75414781297134</c:v>
                </c:pt>
                <c:pt idx="9819">
                  <c:v>40.75414781297134</c:v>
                </c:pt>
                <c:pt idx="9820">
                  <c:v>40.75414781297134</c:v>
                </c:pt>
                <c:pt idx="9821">
                  <c:v>40.75414781297134</c:v>
                </c:pt>
                <c:pt idx="9822">
                  <c:v>40.736048265460028</c:v>
                </c:pt>
                <c:pt idx="9823">
                  <c:v>40.726998491704371</c:v>
                </c:pt>
                <c:pt idx="9824">
                  <c:v>40.726998491704371</c:v>
                </c:pt>
                <c:pt idx="9825">
                  <c:v>40.714932126696837</c:v>
                </c:pt>
                <c:pt idx="9826">
                  <c:v>40.714932126696837</c:v>
                </c:pt>
                <c:pt idx="9827">
                  <c:v>40.705882352941174</c:v>
                </c:pt>
                <c:pt idx="9828">
                  <c:v>40.684766214177984</c:v>
                </c:pt>
                <c:pt idx="9829">
                  <c:v>40.684766214177984</c:v>
                </c:pt>
                <c:pt idx="9830">
                  <c:v>40.684766214177984</c:v>
                </c:pt>
                <c:pt idx="9831">
                  <c:v>40.684766214177984</c:v>
                </c:pt>
                <c:pt idx="9832">
                  <c:v>40.684766214177984</c:v>
                </c:pt>
                <c:pt idx="9833">
                  <c:v>40.684766214177984</c:v>
                </c:pt>
                <c:pt idx="9834">
                  <c:v>40.663650075414779</c:v>
                </c:pt>
                <c:pt idx="9835">
                  <c:v>40.645550527903467</c:v>
                </c:pt>
                <c:pt idx="9836">
                  <c:v>40.645550527903467</c:v>
                </c:pt>
                <c:pt idx="9837">
                  <c:v>40.645550527903467</c:v>
                </c:pt>
                <c:pt idx="9838">
                  <c:v>40.645550527903467</c:v>
                </c:pt>
                <c:pt idx="9839">
                  <c:v>40.645550527903467</c:v>
                </c:pt>
                <c:pt idx="9840">
                  <c:v>40.624434389140276</c:v>
                </c:pt>
                <c:pt idx="9841">
                  <c:v>40.624434389140276</c:v>
                </c:pt>
                <c:pt idx="9842">
                  <c:v>40.615384615384613</c:v>
                </c:pt>
                <c:pt idx="9843">
                  <c:v>40.59125188536953</c:v>
                </c:pt>
                <c:pt idx="9844">
                  <c:v>40.59125188536953</c:v>
                </c:pt>
                <c:pt idx="9845">
                  <c:v>40.59125188536953</c:v>
                </c:pt>
                <c:pt idx="9846">
                  <c:v>40.59125188536953</c:v>
                </c:pt>
                <c:pt idx="9847">
                  <c:v>40.59125188536953</c:v>
                </c:pt>
                <c:pt idx="9848">
                  <c:v>40.59125188536953</c:v>
                </c:pt>
                <c:pt idx="9849">
                  <c:v>40.59125188536953</c:v>
                </c:pt>
                <c:pt idx="9850">
                  <c:v>40.567119155354447</c:v>
                </c:pt>
                <c:pt idx="9851">
                  <c:v>40.533936651583716</c:v>
                </c:pt>
                <c:pt idx="9852">
                  <c:v>40.533936651583716</c:v>
                </c:pt>
                <c:pt idx="9853">
                  <c:v>40.533936651583716</c:v>
                </c:pt>
                <c:pt idx="9854">
                  <c:v>40.533936651583716</c:v>
                </c:pt>
                <c:pt idx="9855">
                  <c:v>40.533936651583716</c:v>
                </c:pt>
                <c:pt idx="9856">
                  <c:v>40.533936651583716</c:v>
                </c:pt>
                <c:pt idx="9857">
                  <c:v>40.533936651583716</c:v>
                </c:pt>
                <c:pt idx="9858">
                  <c:v>40.533936651583716</c:v>
                </c:pt>
                <c:pt idx="9859">
                  <c:v>40.533936651583716</c:v>
                </c:pt>
                <c:pt idx="9860">
                  <c:v>40.533936651583716</c:v>
                </c:pt>
                <c:pt idx="9861">
                  <c:v>40.50075414781297</c:v>
                </c:pt>
                <c:pt idx="9862">
                  <c:v>40.485671191553543</c:v>
                </c:pt>
                <c:pt idx="9863">
                  <c:v>40.485671191553543</c:v>
                </c:pt>
                <c:pt idx="9864">
                  <c:v>40.485671191553543</c:v>
                </c:pt>
                <c:pt idx="9865">
                  <c:v>40.485671191553543</c:v>
                </c:pt>
                <c:pt idx="9866">
                  <c:v>40.470588235294116</c:v>
                </c:pt>
                <c:pt idx="9867">
                  <c:v>40.440422322775262</c:v>
                </c:pt>
                <c:pt idx="9868">
                  <c:v>40.440422322775262</c:v>
                </c:pt>
                <c:pt idx="9869">
                  <c:v>40.440422322775262</c:v>
                </c:pt>
                <c:pt idx="9870">
                  <c:v>40.440422322775262</c:v>
                </c:pt>
                <c:pt idx="9871">
                  <c:v>40.440422322775262</c:v>
                </c:pt>
                <c:pt idx="9872">
                  <c:v>40.440422322775262</c:v>
                </c:pt>
                <c:pt idx="9873">
                  <c:v>40.440422322775262</c:v>
                </c:pt>
                <c:pt idx="9874">
                  <c:v>40.440422322775262</c:v>
                </c:pt>
                <c:pt idx="9875">
                  <c:v>40.440422322775262</c:v>
                </c:pt>
                <c:pt idx="9876">
                  <c:v>40.410256410256409</c:v>
                </c:pt>
                <c:pt idx="9877">
                  <c:v>40.404223227752638</c:v>
                </c:pt>
                <c:pt idx="9878">
                  <c:v>40.398190045248867</c:v>
                </c:pt>
                <c:pt idx="9879">
                  <c:v>40.392156862745097</c:v>
                </c:pt>
                <c:pt idx="9880">
                  <c:v>40.380090497737555</c:v>
                </c:pt>
                <c:pt idx="9881">
                  <c:v>40.380090497737555</c:v>
                </c:pt>
                <c:pt idx="9882">
                  <c:v>40.380090497737555</c:v>
                </c:pt>
                <c:pt idx="9883">
                  <c:v>40.365007541478128</c:v>
                </c:pt>
                <c:pt idx="9884">
                  <c:v>40.365007541478128</c:v>
                </c:pt>
                <c:pt idx="9885">
                  <c:v>40.352941176470587</c:v>
                </c:pt>
                <c:pt idx="9886">
                  <c:v>40.352941176470587</c:v>
                </c:pt>
                <c:pt idx="9887">
                  <c:v>40.343891402714931</c:v>
                </c:pt>
                <c:pt idx="9888">
                  <c:v>40.328808446455504</c:v>
                </c:pt>
                <c:pt idx="9889">
                  <c:v>40.328808446455504</c:v>
                </c:pt>
                <c:pt idx="9890">
                  <c:v>40.328808446455504</c:v>
                </c:pt>
                <c:pt idx="9891">
                  <c:v>40.328808446455504</c:v>
                </c:pt>
                <c:pt idx="9892">
                  <c:v>40.310708898944192</c:v>
                </c:pt>
                <c:pt idx="9893">
                  <c:v>40.310708898944192</c:v>
                </c:pt>
                <c:pt idx="9894">
                  <c:v>40.301659125188536</c:v>
                </c:pt>
                <c:pt idx="9895">
                  <c:v>40.295625942684765</c:v>
                </c:pt>
                <c:pt idx="9896">
                  <c:v>40.289592760180994</c:v>
                </c:pt>
                <c:pt idx="9897">
                  <c:v>40.274509803921568</c:v>
                </c:pt>
                <c:pt idx="9898">
                  <c:v>40.274509803921568</c:v>
                </c:pt>
                <c:pt idx="9899">
                  <c:v>40.274509803921568</c:v>
                </c:pt>
                <c:pt idx="9900">
                  <c:v>40.274509803921568</c:v>
                </c:pt>
                <c:pt idx="9901">
                  <c:v>40.235294117647058</c:v>
                </c:pt>
                <c:pt idx="9902">
                  <c:v>40.235294117647058</c:v>
                </c:pt>
                <c:pt idx="9903">
                  <c:v>40.235294117647058</c:v>
                </c:pt>
                <c:pt idx="9904">
                  <c:v>40.235294117647058</c:v>
                </c:pt>
                <c:pt idx="9905">
                  <c:v>40.235294117647058</c:v>
                </c:pt>
                <c:pt idx="9906">
                  <c:v>40.235294117647058</c:v>
                </c:pt>
                <c:pt idx="9907">
                  <c:v>40.235294117647058</c:v>
                </c:pt>
                <c:pt idx="9908">
                  <c:v>40.235294117647058</c:v>
                </c:pt>
                <c:pt idx="9909">
                  <c:v>40.235294117647058</c:v>
                </c:pt>
                <c:pt idx="9910">
                  <c:v>40.199095022624434</c:v>
                </c:pt>
                <c:pt idx="9911">
                  <c:v>40.199095022624434</c:v>
                </c:pt>
                <c:pt idx="9912">
                  <c:v>40.199095022624434</c:v>
                </c:pt>
                <c:pt idx="9913">
                  <c:v>40.187028657616892</c:v>
                </c:pt>
                <c:pt idx="9914">
                  <c:v>40.144796380090497</c:v>
                </c:pt>
                <c:pt idx="9915">
                  <c:v>40.144796380090497</c:v>
                </c:pt>
                <c:pt idx="9916">
                  <c:v>40.144796380090497</c:v>
                </c:pt>
                <c:pt idx="9917">
                  <c:v>40.144796380090497</c:v>
                </c:pt>
                <c:pt idx="9918">
                  <c:v>40.144796380090497</c:v>
                </c:pt>
                <c:pt idx="9919">
                  <c:v>40.144796380090497</c:v>
                </c:pt>
                <c:pt idx="9920">
                  <c:v>40.144796380090497</c:v>
                </c:pt>
                <c:pt idx="9921">
                  <c:v>40.144796380090497</c:v>
                </c:pt>
                <c:pt idx="9922">
                  <c:v>40.144796380090497</c:v>
                </c:pt>
                <c:pt idx="9923">
                  <c:v>40.144796380090497</c:v>
                </c:pt>
                <c:pt idx="9924">
                  <c:v>40.144796380090497</c:v>
                </c:pt>
                <c:pt idx="9925">
                  <c:v>40.144796380090497</c:v>
                </c:pt>
                <c:pt idx="9926">
                  <c:v>40.144796380090497</c:v>
                </c:pt>
                <c:pt idx="9927">
                  <c:v>40.087481146304675</c:v>
                </c:pt>
                <c:pt idx="9928">
                  <c:v>40.087481146304675</c:v>
                </c:pt>
                <c:pt idx="9929">
                  <c:v>40.087481146304675</c:v>
                </c:pt>
                <c:pt idx="9930">
                  <c:v>40.087481146304675</c:v>
                </c:pt>
                <c:pt idx="9931">
                  <c:v>40.087481146304675</c:v>
                </c:pt>
                <c:pt idx="9932">
                  <c:v>40.087481146304675</c:v>
                </c:pt>
                <c:pt idx="9933">
                  <c:v>40.051282051282051</c:v>
                </c:pt>
                <c:pt idx="9934">
                  <c:v>40.051282051282051</c:v>
                </c:pt>
                <c:pt idx="9935">
                  <c:v>40.051282051282051</c:v>
                </c:pt>
                <c:pt idx="9936">
                  <c:v>40.051282051282051</c:v>
                </c:pt>
                <c:pt idx="9937">
                  <c:v>40.051282051282051</c:v>
                </c:pt>
                <c:pt idx="9938">
                  <c:v>40.051282051282051</c:v>
                </c:pt>
                <c:pt idx="9939">
                  <c:v>40.030165912518854</c:v>
                </c:pt>
                <c:pt idx="9940">
                  <c:v>40.021116138763198</c:v>
                </c:pt>
                <c:pt idx="9941">
                  <c:v>40.021116138763198</c:v>
                </c:pt>
                <c:pt idx="9942">
                  <c:v>40.009049773755656</c:v>
                </c:pt>
                <c:pt idx="9943">
                  <c:v>40.009049773755656</c:v>
                </c:pt>
                <c:pt idx="9944">
                  <c:v>39.996983408748115</c:v>
                </c:pt>
                <c:pt idx="9945">
                  <c:v>39.996983408748115</c:v>
                </c:pt>
                <c:pt idx="9946">
                  <c:v>39.981900452488688</c:v>
                </c:pt>
                <c:pt idx="9947">
                  <c:v>39.981900452488688</c:v>
                </c:pt>
                <c:pt idx="9948">
                  <c:v>39.981900452488688</c:v>
                </c:pt>
                <c:pt idx="9949">
                  <c:v>39.966817496229261</c:v>
                </c:pt>
                <c:pt idx="9950">
                  <c:v>39.966817496229261</c:v>
                </c:pt>
                <c:pt idx="9951">
                  <c:v>39.95475113122172</c:v>
                </c:pt>
                <c:pt idx="9952">
                  <c:v>39.95475113122172</c:v>
                </c:pt>
                <c:pt idx="9953">
                  <c:v>39.945701357466064</c:v>
                </c:pt>
                <c:pt idx="9954">
                  <c:v>39.91553544494721</c:v>
                </c:pt>
                <c:pt idx="9955">
                  <c:v>39.91553544494721</c:v>
                </c:pt>
                <c:pt idx="9956">
                  <c:v>39.91553544494721</c:v>
                </c:pt>
                <c:pt idx="9957">
                  <c:v>39.91553544494721</c:v>
                </c:pt>
                <c:pt idx="9958">
                  <c:v>39.91553544494721</c:v>
                </c:pt>
                <c:pt idx="9959">
                  <c:v>39.91553544494721</c:v>
                </c:pt>
                <c:pt idx="9960">
                  <c:v>39.91553544494721</c:v>
                </c:pt>
                <c:pt idx="9961">
                  <c:v>39.91553544494721</c:v>
                </c:pt>
                <c:pt idx="9962">
                  <c:v>39.91553544494721</c:v>
                </c:pt>
                <c:pt idx="9963">
                  <c:v>39.87028657616893</c:v>
                </c:pt>
                <c:pt idx="9964">
                  <c:v>39.87028657616893</c:v>
                </c:pt>
                <c:pt idx="9965">
                  <c:v>39.87028657616893</c:v>
                </c:pt>
                <c:pt idx="9966">
                  <c:v>39.87028657616893</c:v>
                </c:pt>
                <c:pt idx="9967">
                  <c:v>39.87028657616893</c:v>
                </c:pt>
                <c:pt idx="9968">
                  <c:v>39.87028657616893</c:v>
                </c:pt>
                <c:pt idx="9969">
                  <c:v>39.843137254901961</c:v>
                </c:pt>
                <c:pt idx="9970">
                  <c:v>39.843137254901961</c:v>
                </c:pt>
                <c:pt idx="9971">
                  <c:v>39.843137254901961</c:v>
                </c:pt>
                <c:pt idx="9972">
                  <c:v>39.83107088989442</c:v>
                </c:pt>
                <c:pt idx="9973">
                  <c:v>39.797888386123681</c:v>
                </c:pt>
                <c:pt idx="9974">
                  <c:v>39.797888386123681</c:v>
                </c:pt>
                <c:pt idx="9975">
                  <c:v>39.797888386123681</c:v>
                </c:pt>
                <c:pt idx="9976">
                  <c:v>39.797888386123681</c:v>
                </c:pt>
                <c:pt idx="9977">
                  <c:v>39.797888386123681</c:v>
                </c:pt>
                <c:pt idx="9978">
                  <c:v>39.797888386123681</c:v>
                </c:pt>
                <c:pt idx="9979">
                  <c:v>39.797888386123681</c:v>
                </c:pt>
                <c:pt idx="9980">
                  <c:v>39.797888386123681</c:v>
                </c:pt>
                <c:pt idx="9981">
                  <c:v>39.797888386123681</c:v>
                </c:pt>
                <c:pt idx="9982">
                  <c:v>39.797888386123681</c:v>
                </c:pt>
                <c:pt idx="9983">
                  <c:v>39.764705882352942</c:v>
                </c:pt>
                <c:pt idx="9984">
                  <c:v>39.743589743589745</c:v>
                </c:pt>
                <c:pt idx="9985">
                  <c:v>39.743589743589745</c:v>
                </c:pt>
                <c:pt idx="9986">
                  <c:v>39.743589743589745</c:v>
                </c:pt>
                <c:pt idx="9987">
                  <c:v>39.743589743589745</c:v>
                </c:pt>
                <c:pt idx="9988">
                  <c:v>39.743589743589745</c:v>
                </c:pt>
                <c:pt idx="9989">
                  <c:v>39.743589743589745</c:v>
                </c:pt>
                <c:pt idx="9990">
                  <c:v>39.716440422322776</c:v>
                </c:pt>
                <c:pt idx="9991">
                  <c:v>39.716440422322776</c:v>
                </c:pt>
                <c:pt idx="9992">
                  <c:v>39.716440422322776</c:v>
                </c:pt>
                <c:pt idx="9993">
                  <c:v>39.704374057315235</c:v>
                </c:pt>
                <c:pt idx="9994">
                  <c:v>39.683257918552037</c:v>
                </c:pt>
                <c:pt idx="9995">
                  <c:v>39.683257918552037</c:v>
                </c:pt>
                <c:pt idx="9996">
                  <c:v>39.683257918552037</c:v>
                </c:pt>
                <c:pt idx="9997">
                  <c:v>39.683257918552037</c:v>
                </c:pt>
                <c:pt idx="9998">
                  <c:v>39.683257918552037</c:v>
                </c:pt>
                <c:pt idx="9999">
                  <c:v>39.683257918552037</c:v>
                </c:pt>
                <c:pt idx="10000">
                  <c:v>39.66214177978884</c:v>
                </c:pt>
                <c:pt idx="10001">
                  <c:v>39.644042232277528</c:v>
                </c:pt>
                <c:pt idx="10002">
                  <c:v>39.644042232277528</c:v>
                </c:pt>
                <c:pt idx="10003">
                  <c:v>39.644042232277528</c:v>
                </c:pt>
                <c:pt idx="10004">
                  <c:v>39.644042232277528</c:v>
                </c:pt>
                <c:pt idx="10005">
                  <c:v>39.644042232277528</c:v>
                </c:pt>
                <c:pt idx="10006">
                  <c:v>39.616892911010559</c:v>
                </c:pt>
                <c:pt idx="10007">
                  <c:v>39.616892911010559</c:v>
                </c:pt>
                <c:pt idx="10008">
                  <c:v>39.616892911010559</c:v>
                </c:pt>
                <c:pt idx="10009">
                  <c:v>39.616892911010559</c:v>
                </c:pt>
                <c:pt idx="10010">
                  <c:v>39.601809954751133</c:v>
                </c:pt>
                <c:pt idx="10011">
                  <c:v>39.592760180995477</c:v>
                </c:pt>
                <c:pt idx="10012">
                  <c:v>39.592760180995477</c:v>
                </c:pt>
                <c:pt idx="10013">
                  <c:v>39.58371040723982</c:v>
                </c:pt>
                <c:pt idx="10014">
                  <c:v>39.57767722473605</c:v>
                </c:pt>
                <c:pt idx="10015">
                  <c:v>39.571644042232279</c:v>
                </c:pt>
                <c:pt idx="10016">
                  <c:v>39.562594268476623</c:v>
                </c:pt>
                <c:pt idx="10017">
                  <c:v>39.562594268476623</c:v>
                </c:pt>
                <c:pt idx="10018">
                  <c:v>39.550527903469082</c:v>
                </c:pt>
                <c:pt idx="10019">
                  <c:v>39.550527903469082</c:v>
                </c:pt>
                <c:pt idx="10020">
                  <c:v>39.523378582202113</c:v>
                </c:pt>
                <c:pt idx="10021">
                  <c:v>39.523378582202113</c:v>
                </c:pt>
                <c:pt idx="10022">
                  <c:v>39.523378582202113</c:v>
                </c:pt>
                <c:pt idx="10023">
                  <c:v>39.523378582202113</c:v>
                </c:pt>
                <c:pt idx="10024">
                  <c:v>39.523378582202113</c:v>
                </c:pt>
                <c:pt idx="10025">
                  <c:v>39.523378582202113</c:v>
                </c:pt>
                <c:pt idx="10026">
                  <c:v>39.523378582202113</c:v>
                </c:pt>
                <c:pt idx="10027">
                  <c:v>39.496229260935145</c:v>
                </c:pt>
                <c:pt idx="10028">
                  <c:v>39.496229260935145</c:v>
                </c:pt>
                <c:pt idx="10029">
                  <c:v>39.484162895927597</c:v>
                </c:pt>
                <c:pt idx="10030">
                  <c:v>39.484162895927597</c:v>
                </c:pt>
                <c:pt idx="10031">
                  <c:v>39.463046757164406</c:v>
                </c:pt>
                <c:pt idx="10032">
                  <c:v>39.463046757164406</c:v>
                </c:pt>
                <c:pt idx="10033">
                  <c:v>39.463046757164406</c:v>
                </c:pt>
                <c:pt idx="10034">
                  <c:v>39.463046757164406</c:v>
                </c:pt>
                <c:pt idx="10035">
                  <c:v>39.463046757164406</c:v>
                </c:pt>
                <c:pt idx="10036">
                  <c:v>39.441930618401209</c:v>
                </c:pt>
                <c:pt idx="10037">
                  <c:v>39.441930618401209</c:v>
                </c:pt>
                <c:pt idx="10038">
                  <c:v>39.423831070889889</c:v>
                </c:pt>
                <c:pt idx="10039">
                  <c:v>39.423831070889889</c:v>
                </c:pt>
                <c:pt idx="10040">
                  <c:v>39.423831070889889</c:v>
                </c:pt>
                <c:pt idx="10041">
                  <c:v>39.423831070889889</c:v>
                </c:pt>
                <c:pt idx="10042">
                  <c:v>39.408748114630463</c:v>
                </c:pt>
                <c:pt idx="10043">
                  <c:v>39.351432880844648</c:v>
                </c:pt>
                <c:pt idx="10044">
                  <c:v>39.351432880844648</c:v>
                </c:pt>
                <c:pt idx="10045">
                  <c:v>39.351432880844648</c:v>
                </c:pt>
                <c:pt idx="10046">
                  <c:v>39.351432880844648</c:v>
                </c:pt>
                <c:pt idx="10047">
                  <c:v>39.351432880844648</c:v>
                </c:pt>
                <c:pt idx="10048">
                  <c:v>39.351432880844648</c:v>
                </c:pt>
                <c:pt idx="10049">
                  <c:v>39.351432880844648</c:v>
                </c:pt>
                <c:pt idx="10050">
                  <c:v>39.351432880844648</c:v>
                </c:pt>
                <c:pt idx="10051">
                  <c:v>39.351432880844648</c:v>
                </c:pt>
                <c:pt idx="10052">
                  <c:v>39.351432880844648</c:v>
                </c:pt>
                <c:pt idx="10053">
                  <c:v>39.351432880844648</c:v>
                </c:pt>
                <c:pt idx="10054">
                  <c:v>39.351432880844648</c:v>
                </c:pt>
                <c:pt idx="10055">
                  <c:v>39.351432880844648</c:v>
                </c:pt>
                <c:pt idx="10056">
                  <c:v>39.351432880844648</c:v>
                </c:pt>
                <c:pt idx="10057">
                  <c:v>39.351432880844648</c:v>
                </c:pt>
                <c:pt idx="10058">
                  <c:v>39.351432880844648</c:v>
                </c:pt>
                <c:pt idx="10059">
                  <c:v>39.351432880844648</c:v>
                </c:pt>
                <c:pt idx="10060">
                  <c:v>39.351432880844648</c:v>
                </c:pt>
                <c:pt idx="10061">
                  <c:v>39.294117647058826</c:v>
                </c:pt>
                <c:pt idx="10062">
                  <c:v>39.263951734539972</c:v>
                </c:pt>
                <c:pt idx="10063">
                  <c:v>39.263951734539972</c:v>
                </c:pt>
                <c:pt idx="10064">
                  <c:v>39.263951734539972</c:v>
                </c:pt>
                <c:pt idx="10065">
                  <c:v>39.263951734539972</c:v>
                </c:pt>
                <c:pt idx="10066">
                  <c:v>39.263951734539972</c:v>
                </c:pt>
                <c:pt idx="10067">
                  <c:v>39.263951734539972</c:v>
                </c:pt>
                <c:pt idx="10068">
                  <c:v>39.263951734539972</c:v>
                </c:pt>
                <c:pt idx="10069">
                  <c:v>39.263951734539972</c:v>
                </c:pt>
                <c:pt idx="10070">
                  <c:v>39.263951734539972</c:v>
                </c:pt>
                <c:pt idx="10071">
                  <c:v>39.230769230769234</c:v>
                </c:pt>
                <c:pt idx="10072">
                  <c:v>39.230769230769234</c:v>
                </c:pt>
                <c:pt idx="10073">
                  <c:v>39.221719457013577</c:v>
                </c:pt>
                <c:pt idx="10074">
                  <c:v>39.206636500754151</c:v>
                </c:pt>
                <c:pt idx="10075">
                  <c:v>39.206636500754151</c:v>
                </c:pt>
                <c:pt idx="10076">
                  <c:v>39.206636500754151</c:v>
                </c:pt>
                <c:pt idx="10077">
                  <c:v>39.206636500754151</c:v>
                </c:pt>
                <c:pt idx="10078">
                  <c:v>39.179487179487175</c:v>
                </c:pt>
                <c:pt idx="10079">
                  <c:v>39.179487179487175</c:v>
                </c:pt>
                <c:pt idx="10080">
                  <c:v>39.179487179487175</c:v>
                </c:pt>
                <c:pt idx="10081">
                  <c:v>39.179487179487175</c:v>
                </c:pt>
                <c:pt idx="10082">
                  <c:v>39.179487179487175</c:v>
                </c:pt>
                <c:pt idx="10083">
                  <c:v>39.16138763197587</c:v>
                </c:pt>
                <c:pt idx="10084">
                  <c:v>39.146304675716443</c:v>
                </c:pt>
                <c:pt idx="10085">
                  <c:v>39.146304675716443</c:v>
                </c:pt>
                <c:pt idx="10086">
                  <c:v>39.146304675716443</c:v>
                </c:pt>
                <c:pt idx="10087">
                  <c:v>39.146304675716443</c:v>
                </c:pt>
                <c:pt idx="10088">
                  <c:v>39.131221719457017</c:v>
                </c:pt>
                <c:pt idx="10089">
                  <c:v>39.122171945701353</c:v>
                </c:pt>
                <c:pt idx="10090">
                  <c:v>39.122171945701353</c:v>
                </c:pt>
                <c:pt idx="10091">
                  <c:v>39.104072398190041</c:v>
                </c:pt>
                <c:pt idx="10092">
                  <c:v>39.104072398190041</c:v>
                </c:pt>
                <c:pt idx="10093">
                  <c:v>39.104072398190041</c:v>
                </c:pt>
                <c:pt idx="10094">
                  <c:v>39.104072398190041</c:v>
                </c:pt>
                <c:pt idx="10095">
                  <c:v>39.088989441930615</c:v>
                </c:pt>
                <c:pt idx="10096">
                  <c:v>39.076923076923073</c:v>
                </c:pt>
                <c:pt idx="10097">
                  <c:v>39.076923076923073</c:v>
                </c:pt>
                <c:pt idx="10098">
                  <c:v>39.076923076923073</c:v>
                </c:pt>
                <c:pt idx="10099">
                  <c:v>39.055806938159883</c:v>
                </c:pt>
                <c:pt idx="10100">
                  <c:v>39.055806938159883</c:v>
                </c:pt>
                <c:pt idx="10101">
                  <c:v>39.055806938159883</c:v>
                </c:pt>
                <c:pt idx="10102">
                  <c:v>39.055806938159883</c:v>
                </c:pt>
                <c:pt idx="10103">
                  <c:v>39.037707390648571</c:v>
                </c:pt>
                <c:pt idx="10104">
                  <c:v>39.037707390648571</c:v>
                </c:pt>
                <c:pt idx="10105">
                  <c:v>39.025641025641029</c:v>
                </c:pt>
                <c:pt idx="10106">
                  <c:v>39.025641025641029</c:v>
                </c:pt>
                <c:pt idx="10107">
                  <c:v>39.004524886877832</c:v>
                </c:pt>
                <c:pt idx="10108">
                  <c:v>39.004524886877832</c:v>
                </c:pt>
                <c:pt idx="10109">
                  <c:v>39.004524886877832</c:v>
                </c:pt>
                <c:pt idx="10110">
                  <c:v>39.004524886877832</c:v>
                </c:pt>
                <c:pt idx="10111">
                  <c:v>39.004524886877832</c:v>
                </c:pt>
                <c:pt idx="10112">
                  <c:v>38.971342383107086</c:v>
                </c:pt>
                <c:pt idx="10113">
                  <c:v>38.971342383107086</c:v>
                </c:pt>
                <c:pt idx="10114">
                  <c:v>38.971342383107086</c:v>
                </c:pt>
                <c:pt idx="10115">
                  <c:v>38.971342383107086</c:v>
                </c:pt>
                <c:pt idx="10116">
                  <c:v>38.971342383107086</c:v>
                </c:pt>
                <c:pt idx="10117">
                  <c:v>38.971342383107086</c:v>
                </c:pt>
                <c:pt idx="10118">
                  <c:v>38.950226244343895</c:v>
                </c:pt>
                <c:pt idx="10119">
                  <c:v>38.932126696832583</c:v>
                </c:pt>
                <c:pt idx="10120">
                  <c:v>38.932126696832583</c:v>
                </c:pt>
                <c:pt idx="10121">
                  <c:v>38.932126696832583</c:v>
                </c:pt>
                <c:pt idx="10122">
                  <c:v>38.932126696832583</c:v>
                </c:pt>
                <c:pt idx="10123">
                  <c:v>38.932126696832583</c:v>
                </c:pt>
                <c:pt idx="10124">
                  <c:v>38.901960784313729</c:v>
                </c:pt>
                <c:pt idx="10125">
                  <c:v>38.901960784313729</c:v>
                </c:pt>
                <c:pt idx="10126">
                  <c:v>38.901960784313729</c:v>
                </c:pt>
                <c:pt idx="10127">
                  <c:v>38.901960784313729</c:v>
                </c:pt>
                <c:pt idx="10128">
                  <c:v>38.901960784313729</c:v>
                </c:pt>
                <c:pt idx="10129">
                  <c:v>38.880844645550525</c:v>
                </c:pt>
                <c:pt idx="10130">
                  <c:v>38.880844645550525</c:v>
                </c:pt>
                <c:pt idx="10131">
                  <c:v>38.871794871794876</c:v>
                </c:pt>
                <c:pt idx="10132">
                  <c:v>38.856711915535449</c:v>
                </c:pt>
                <c:pt idx="10133">
                  <c:v>38.856711915535449</c:v>
                </c:pt>
                <c:pt idx="10134">
                  <c:v>38.856711915535449</c:v>
                </c:pt>
                <c:pt idx="10135">
                  <c:v>38.856711915535449</c:v>
                </c:pt>
                <c:pt idx="10136">
                  <c:v>38.82352941176471</c:v>
                </c:pt>
                <c:pt idx="10137">
                  <c:v>38.82352941176471</c:v>
                </c:pt>
                <c:pt idx="10138">
                  <c:v>38.82352941176471</c:v>
                </c:pt>
                <c:pt idx="10139">
                  <c:v>38.82352941176471</c:v>
                </c:pt>
                <c:pt idx="10140">
                  <c:v>38.82352941176471</c:v>
                </c:pt>
                <c:pt idx="10141">
                  <c:v>38.82352941176471</c:v>
                </c:pt>
                <c:pt idx="10142">
                  <c:v>38.82352941176471</c:v>
                </c:pt>
                <c:pt idx="10143">
                  <c:v>38.79939668174962</c:v>
                </c:pt>
                <c:pt idx="10144">
                  <c:v>38.793363499245856</c:v>
                </c:pt>
                <c:pt idx="10145">
                  <c:v>38.787330316742079</c:v>
                </c:pt>
                <c:pt idx="10146">
                  <c:v>38.781297134238315</c:v>
                </c:pt>
                <c:pt idx="10147">
                  <c:v>38.76018099547511</c:v>
                </c:pt>
                <c:pt idx="10148">
                  <c:v>38.76018099547511</c:v>
                </c:pt>
                <c:pt idx="10149">
                  <c:v>38.76018099547511</c:v>
                </c:pt>
                <c:pt idx="10150">
                  <c:v>38.76018099547511</c:v>
                </c:pt>
                <c:pt idx="10151">
                  <c:v>38.76018099547511</c:v>
                </c:pt>
                <c:pt idx="10152">
                  <c:v>38.76018099547511</c:v>
                </c:pt>
                <c:pt idx="10153">
                  <c:v>38.739064856711913</c:v>
                </c:pt>
                <c:pt idx="10154">
                  <c:v>38.733031674208149</c:v>
                </c:pt>
                <c:pt idx="10155">
                  <c:v>38.711915535444945</c:v>
                </c:pt>
                <c:pt idx="10156">
                  <c:v>38.711915535444945</c:v>
                </c:pt>
                <c:pt idx="10157">
                  <c:v>38.711915535444945</c:v>
                </c:pt>
                <c:pt idx="10158">
                  <c:v>38.711915535444945</c:v>
                </c:pt>
                <c:pt idx="10159">
                  <c:v>38.711915535444945</c:v>
                </c:pt>
                <c:pt idx="10160">
                  <c:v>38.711915535444945</c:v>
                </c:pt>
                <c:pt idx="10161">
                  <c:v>38.684766214177976</c:v>
                </c:pt>
                <c:pt idx="10162">
                  <c:v>38.684766214177976</c:v>
                </c:pt>
                <c:pt idx="10163">
                  <c:v>38.684766214177976</c:v>
                </c:pt>
                <c:pt idx="10164">
                  <c:v>38.672699849170442</c:v>
                </c:pt>
                <c:pt idx="10165">
                  <c:v>38.660633484162901</c:v>
                </c:pt>
                <c:pt idx="10166">
                  <c:v>38.660633484162901</c:v>
                </c:pt>
                <c:pt idx="10167">
                  <c:v>38.660633484162901</c:v>
                </c:pt>
                <c:pt idx="10168">
                  <c:v>38.645550527903474</c:v>
                </c:pt>
                <c:pt idx="10169">
                  <c:v>38.645550527903474</c:v>
                </c:pt>
                <c:pt idx="10170">
                  <c:v>38.636500754147811</c:v>
                </c:pt>
                <c:pt idx="10171">
                  <c:v>38.627450980392162</c:v>
                </c:pt>
                <c:pt idx="10172">
                  <c:v>38.627450980392162</c:v>
                </c:pt>
                <c:pt idx="10173">
                  <c:v>38.609351432880842</c:v>
                </c:pt>
                <c:pt idx="10174">
                  <c:v>38.609351432880842</c:v>
                </c:pt>
                <c:pt idx="10175">
                  <c:v>38.609351432880842</c:v>
                </c:pt>
                <c:pt idx="10176">
                  <c:v>38.609351432880842</c:v>
                </c:pt>
                <c:pt idx="10177">
                  <c:v>38.588235294117645</c:v>
                </c:pt>
                <c:pt idx="10178">
                  <c:v>38.588235294117645</c:v>
                </c:pt>
                <c:pt idx="10179">
                  <c:v>38.588235294117645</c:v>
                </c:pt>
                <c:pt idx="10180">
                  <c:v>38.576168929110104</c:v>
                </c:pt>
                <c:pt idx="10181">
                  <c:v>38.549019607843135</c:v>
                </c:pt>
                <c:pt idx="10182">
                  <c:v>38.549019607843135</c:v>
                </c:pt>
                <c:pt idx="10183">
                  <c:v>38.549019607843135</c:v>
                </c:pt>
                <c:pt idx="10184">
                  <c:v>38.549019607843135</c:v>
                </c:pt>
                <c:pt idx="10185">
                  <c:v>38.549019607843135</c:v>
                </c:pt>
                <c:pt idx="10186">
                  <c:v>38.549019607843135</c:v>
                </c:pt>
                <c:pt idx="10187">
                  <c:v>38.549019607843135</c:v>
                </c:pt>
                <c:pt idx="10188">
                  <c:v>38.549019607843135</c:v>
                </c:pt>
                <c:pt idx="10189">
                  <c:v>38.521870286576174</c:v>
                </c:pt>
                <c:pt idx="10190">
                  <c:v>38.479638009049772</c:v>
                </c:pt>
                <c:pt idx="10191">
                  <c:v>38.479638009049772</c:v>
                </c:pt>
                <c:pt idx="10192">
                  <c:v>38.479638009049772</c:v>
                </c:pt>
                <c:pt idx="10193">
                  <c:v>38.479638009049772</c:v>
                </c:pt>
                <c:pt idx="10194">
                  <c:v>38.479638009049772</c:v>
                </c:pt>
                <c:pt idx="10195">
                  <c:v>38.479638009049772</c:v>
                </c:pt>
                <c:pt idx="10196">
                  <c:v>38.479638009049772</c:v>
                </c:pt>
                <c:pt idx="10197">
                  <c:v>38.479638009049772</c:v>
                </c:pt>
                <c:pt idx="10198">
                  <c:v>38.479638009049772</c:v>
                </c:pt>
                <c:pt idx="10199">
                  <c:v>38.479638009049772</c:v>
                </c:pt>
                <c:pt idx="10200">
                  <c:v>38.479638009049772</c:v>
                </c:pt>
                <c:pt idx="10201">
                  <c:v>38.479638009049772</c:v>
                </c:pt>
                <c:pt idx="10202">
                  <c:v>38.479638009049772</c:v>
                </c:pt>
                <c:pt idx="10203">
                  <c:v>38.434389140271492</c:v>
                </c:pt>
                <c:pt idx="10204">
                  <c:v>38.434389140271492</c:v>
                </c:pt>
                <c:pt idx="10205">
                  <c:v>38.419306184012065</c:v>
                </c:pt>
                <c:pt idx="10206">
                  <c:v>38.419306184012065</c:v>
                </c:pt>
                <c:pt idx="10207">
                  <c:v>38.419306184012065</c:v>
                </c:pt>
                <c:pt idx="10208">
                  <c:v>38.404223227752638</c:v>
                </c:pt>
                <c:pt idx="10209">
                  <c:v>38.404223227752638</c:v>
                </c:pt>
                <c:pt idx="10210">
                  <c:v>38.389140271493211</c:v>
                </c:pt>
                <c:pt idx="10211">
                  <c:v>38.389140271493211</c:v>
                </c:pt>
                <c:pt idx="10212">
                  <c:v>38.389140271493211</c:v>
                </c:pt>
                <c:pt idx="10213">
                  <c:v>38.371040723981906</c:v>
                </c:pt>
                <c:pt idx="10214">
                  <c:v>38.371040723981906</c:v>
                </c:pt>
                <c:pt idx="10215">
                  <c:v>38.371040723981906</c:v>
                </c:pt>
                <c:pt idx="10216">
                  <c:v>38.346907993966816</c:v>
                </c:pt>
                <c:pt idx="10217">
                  <c:v>38.346907993966816</c:v>
                </c:pt>
                <c:pt idx="10218">
                  <c:v>38.346907993966816</c:v>
                </c:pt>
                <c:pt idx="10219">
                  <c:v>38.346907993966816</c:v>
                </c:pt>
                <c:pt idx="10220">
                  <c:v>38.346907993966816</c:v>
                </c:pt>
                <c:pt idx="10221">
                  <c:v>38.328808446455504</c:v>
                </c:pt>
                <c:pt idx="10222">
                  <c:v>38.322775263951733</c:v>
                </c:pt>
                <c:pt idx="10223">
                  <c:v>38.310708898944199</c:v>
                </c:pt>
                <c:pt idx="10224">
                  <c:v>38.310708898944199</c:v>
                </c:pt>
                <c:pt idx="10225">
                  <c:v>38.310708898944199</c:v>
                </c:pt>
                <c:pt idx="10226">
                  <c:v>38.286576168929109</c:v>
                </c:pt>
                <c:pt idx="10227">
                  <c:v>38.286576168929109</c:v>
                </c:pt>
                <c:pt idx="10228">
                  <c:v>38.286576168929109</c:v>
                </c:pt>
                <c:pt idx="10229">
                  <c:v>38.286576168929109</c:v>
                </c:pt>
                <c:pt idx="10230">
                  <c:v>38.286576168929109</c:v>
                </c:pt>
                <c:pt idx="10231">
                  <c:v>38.256410256410255</c:v>
                </c:pt>
                <c:pt idx="10232">
                  <c:v>38.256410256410255</c:v>
                </c:pt>
                <c:pt idx="10233">
                  <c:v>38.256410256410255</c:v>
                </c:pt>
                <c:pt idx="10234">
                  <c:v>38.256410256410255</c:v>
                </c:pt>
                <c:pt idx="10235">
                  <c:v>38.256410256410255</c:v>
                </c:pt>
                <c:pt idx="10236">
                  <c:v>38.238310708898943</c:v>
                </c:pt>
                <c:pt idx="10237">
                  <c:v>38.232277526395173</c:v>
                </c:pt>
                <c:pt idx="10238">
                  <c:v>38.226244343891402</c:v>
                </c:pt>
                <c:pt idx="10239">
                  <c:v>38.220211161387631</c:v>
                </c:pt>
                <c:pt idx="10240">
                  <c:v>38.20814479638009</c:v>
                </c:pt>
                <c:pt idx="10241">
                  <c:v>38.20814479638009</c:v>
                </c:pt>
                <c:pt idx="10242">
                  <c:v>38.20814479638009</c:v>
                </c:pt>
                <c:pt idx="10243">
                  <c:v>38.196078431372548</c:v>
                </c:pt>
                <c:pt idx="10244">
                  <c:v>38.190045248868778</c:v>
                </c:pt>
                <c:pt idx="10245">
                  <c:v>38.180995475113122</c:v>
                </c:pt>
                <c:pt idx="10246">
                  <c:v>38.180995475113122</c:v>
                </c:pt>
                <c:pt idx="10247">
                  <c:v>38.159879336349924</c:v>
                </c:pt>
                <c:pt idx="10248">
                  <c:v>38.159879336349924</c:v>
                </c:pt>
                <c:pt idx="10249">
                  <c:v>38.159879336349924</c:v>
                </c:pt>
                <c:pt idx="10250">
                  <c:v>38.159879336349924</c:v>
                </c:pt>
                <c:pt idx="10251">
                  <c:v>38.159879336349924</c:v>
                </c:pt>
                <c:pt idx="10252">
                  <c:v>38.141779788838612</c:v>
                </c:pt>
                <c:pt idx="10253">
                  <c:v>38.120663650075414</c:v>
                </c:pt>
                <c:pt idx="10254">
                  <c:v>38.120663650075414</c:v>
                </c:pt>
                <c:pt idx="10255">
                  <c:v>38.120663650075414</c:v>
                </c:pt>
                <c:pt idx="10256">
                  <c:v>38.120663650075414</c:v>
                </c:pt>
                <c:pt idx="10257">
                  <c:v>38.120663650075414</c:v>
                </c:pt>
                <c:pt idx="10258">
                  <c:v>38.120663650075414</c:v>
                </c:pt>
                <c:pt idx="10259">
                  <c:v>38.081447963800905</c:v>
                </c:pt>
                <c:pt idx="10260">
                  <c:v>38.081447963800905</c:v>
                </c:pt>
                <c:pt idx="10261">
                  <c:v>38.081447963800905</c:v>
                </c:pt>
                <c:pt idx="10262">
                  <c:v>38.081447963800905</c:v>
                </c:pt>
                <c:pt idx="10263">
                  <c:v>38.081447963800905</c:v>
                </c:pt>
                <c:pt idx="10264">
                  <c:v>38.081447963800905</c:v>
                </c:pt>
                <c:pt idx="10265">
                  <c:v>38.081447963800905</c:v>
                </c:pt>
                <c:pt idx="10266">
                  <c:v>38.04524886877828</c:v>
                </c:pt>
                <c:pt idx="10267">
                  <c:v>38.04524886877828</c:v>
                </c:pt>
                <c:pt idx="10268">
                  <c:v>38.04524886877828</c:v>
                </c:pt>
                <c:pt idx="10269">
                  <c:v>38.04524886877828</c:v>
                </c:pt>
                <c:pt idx="10270">
                  <c:v>38.04524886877828</c:v>
                </c:pt>
                <c:pt idx="10271">
                  <c:v>38.027149321266968</c:v>
                </c:pt>
                <c:pt idx="10272">
                  <c:v>38.021116138763198</c:v>
                </c:pt>
                <c:pt idx="10273">
                  <c:v>38.015082956259427</c:v>
                </c:pt>
                <c:pt idx="10274">
                  <c:v>38.006033182503771</c:v>
                </c:pt>
                <c:pt idx="10275">
                  <c:v>38.006033182503771</c:v>
                </c:pt>
                <c:pt idx="10276">
                  <c:v>37.993966817496229</c:v>
                </c:pt>
                <c:pt idx="10277">
                  <c:v>37.993966817496229</c:v>
                </c:pt>
                <c:pt idx="10278">
                  <c:v>37.981900452488688</c:v>
                </c:pt>
                <c:pt idx="10279">
                  <c:v>37.981900452488688</c:v>
                </c:pt>
                <c:pt idx="10280">
                  <c:v>37.972850678733032</c:v>
                </c:pt>
                <c:pt idx="10281">
                  <c:v>37.96078431372549</c:v>
                </c:pt>
                <c:pt idx="10282">
                  <c:v>37.96078431372549</c:v>
                </c:pt>
                <c:pt idx="10283">
                  <c:v>37.96078431372549</c:v>
                </c:pt>
                <c:pt idx="10284">
                  <c:v>37.948717948717949</c:v>
                </c:pt>
                <c:pt idx="10285">
                  <c:v>37.942684766214178</c:v>
                </c:pt>
                <c:pt idx="10286">
                  <c:v>37.933634992458522</c:v>
                </c:pt>
                <c:pt idx="10287">
                  <c:v>37.933634992458522</c:v>
                </c:pt>
                <c:pt idx="10288">
                  <c:v>37.921568627450981</c:v>
                </c:pt>
                <c:pt idx="10289">
                  <c:v>37.921568627450981</c:v>
                </c:pt>
                <c:pt idx="10290">
                  <c:v>37.906485671191554</c:v>
                </c:pt>
                <c:pt idx="10291">
                  <c:v>37.906485671191554</c:v>
                </c:pt>
                <c:pt idx="10292">
                  <c:v>37.906485671191554</c:v>
                </c:pt>
                <c:pt idx="10293">
                  <c:v>37.894419306184012</c:v>
                </c:pt>
                <c:pt idx="10294">
                  <c:v>37.888386123680242</c:v>
                </c:pt>
                <c:pt idx="10295">
                  <c:v>37.882352941176471</c:v>
                </c:pt>
                <c:pt idx="10296">
                  <c:v>37.8763197586727</c:v>
                </c:pt>
                <c:pt idx="10297">
                  <c:v>37.864253393665159</c:v>
                </c:pt>
                <c:pt idx="10298">
                  <c:v>37.864253393665159</c:v>
                </c:pt>
                <c:pt idx="10299">
                  <c:v>37.864253393665159</c:v>
                </c:pt>
                <c:pt idx="10300">
                  <c:v>37.852187028657617</c:v>
                </c:pt>
                <c:pt idx="10301">
                  <c:v>37.83107088989442</c:v>
                </c:pt>
                <c:pt idx="10302">
                  <c:v>37.83107088989442</c:v>
                </c:pt>
                <c:pt idx="10303">
                  <c:v>37.83107088989442</c:v>
                </c:pt>
                <c:pt idx="10304">
                  <c:v>37.83107088989442</c:v>
                </c:pt>
                <c:pt idx="10305">
                  <c:v>37.83107088989442</c:v>
                </c:pt>
                <c:pt idx="10306">
                  <c:v>37.83107088989442</c:v>
                </c:pt>
                <c:pt idx="10307">
                  <c:v>37.800904977375566</c:v>
                </c:pt>
                <c:pt idx="10308">
                  <c:v>37.800904977375566</c:v>
                </c:pt>
                <c:pt idx="10309">
                  <c:v>37.800904977375566</c:v>
                </c:pt>
                <c:pt idx="10310">
                  <c:v>37.800904977375566</c:v>
                </c:pt>
                <c:pt idx="10311">
                  <c:v>37.776772247360483</c:v>
                </c:pt>
                <c:pt idx="10312">
                  <c:v>37.776772247360483</c:v>
                </c:pt>
                <c:pt idx="10313">
                  <c:v>37.776772247360483</c:v>
                </c:pt>
                <c:pt idx="10314">
                  <c:v>37.776772247360483</c:v>
                </c:pt>
                <c:pt idx="10315">
                  <c:v>37.755656108597286</c:v>
                </c:pt>
                <c:pt idx="10316">
                  <c:v>37.755656108597286</c:v>
                </c:pt>
                <c:pt idx="10317">
                  <c:v>37.755656108597286</c:v>
                </c:pt>
                <c:pt idx="10318">
                  <c:v>37.734539969834088</c:v>
                </c:pt>
                <c:pt idx="10319">
                  <c:v>37.734539969834088</c:v>
                </c:pt>
                <c:pt idx="10320">
                  <c:v>37.734539969834088</c:v>
                </c:pt>
                <c:pt idx="10321">
                  <c:v>37.734539969834088</c:v>
                </c:pt>
                <c:pt idx="10322">
                  <c:v>37.70739064856712</c:v>
                </c:pt>
                <c:pt idx="10323">
                  <c:v>37.70739064856712</c:v>
                </c:pt>
                <c:pt idx="10324">
                  <c:v>37.70739064856712</c:v>
                </c:pt>
                <c:pt idx="10325">
                  <c:v>37.70739064856712</c:v>
                </c:pt>
                <c:pt idx="10326">
                  <c:v>37.70739064856712</c:v>
                </c:pt>
                <c:pt idx="10327">
                  <c:v>37.689291101055808</c:v>
                </c:pt>
                <c:pt idx="10328">
                  <c:v>37.683257918552037</c:v>
                </c:pt>
                <c:pt idx="10329">
                  <c:v>37.659125188536954</c:v>
                </c:pt>
                <c:pt idx="10330">
                  <c:v>37.659125188536954</c:v>
                </c:pt>
                <c:pt idx="10331">
                  <c:v>37.659125188536954</c:v>
                </c:pt>
                <c:pt idx="10332">
                  <c:v>37.659125188536954</c:v>
                </c:pt>
                <c:pt idx="10333">
                  <c:v>37.659125188536954</c:v>
                </c:pt>
                <c:pt idx="10334">
                  <c:v>37.659125188536954</c:v>
                </c:pt>
                <c:pt idx="10335">
                  <c:v>37.659125188536954</c:v>
                </c:pt>
                <c:pt idx="10336">
                  <c:v>37.628959276018101</c:v>
                </c:pt>
                <c:pt idx="10337">
                  <c:v>37.628959276018101</c:v>
                </c:pt>
                <c:pt idx="10338">
                  <c:v>37.628959276018101</c:v>
                </c:pt>
                <c:pt idx="10339">
                  <c:v>37.616892911010559</c:v>
                </c:pt>
                <c:pt idx="10340">
                  <c:v>37.604826546003018</c:v>
                </c:pt>
                <c:pt idx="10341">
                  <c:v>37.604826546003018</c:v>
                </c:pt>
                <c:pt idx="10342">
                  <c:v>37.604826546003018</c:v>
                </c:pt>
                <c:pt idx="10343">
                  <c:v>37.58371040723982</c:v>
                </c:pt>
                <c:pt idx="10344">
                  <c:v>37.58371040723982</c:v>
                </c:pt>
                <c:pt idx="10345">
                  <c:v>37.58371040723982</c:v>
                </c:pt>
                <c:pt idx="10346">
                  <c:v>37.58371040723982</c:v>
                </c:pt>
                <c:pt idx="10347">
                  <c:v>37.562594268476623</c:v>
                </c:pt>
                <c:pt idx="10348">
                  <c:v>37.562594268476623</c:v>
                </c:pt>
                <c:pt idx="10349">
                  <c:v>37.562594268476623</c:v>
                </c:pt>
                <c:pt idx="10350">
                  <c:v>37.547511312217196</c:v>
                </c:pt>
                <c:pt idx="10351">
                  <c:v>37.547511312217196</c:v>
                </c:pt>
                <c:pt idx="10352">
                  <c:v>37.53846153846154</c:v>
                </c:pt>
                <c:pt idx="10353">
                  <c:v>37.532428355957769</c:v>
                </c:pt>
                <c:pt idx="10354">
                  <c:v>37.511312217194572</c:v>
                </c:pt>
                <c:pt idx="10355">
                  <c:v>37.511312217194572</c:v>
                </c:pt>
                <c:pt idx="10356">
                  <c:v>37.511312217194572</c:v>
                </c:pt>
                <c:pt idx="10357">
                  <c:v>37.511312217194572</c:v>
                </c:pt>
                <c:pt idx="10358">
                  <c:v>37.511312217194572</c:v>
                </c:pt>
                <c:pt idx="10359">
                  <c:v>37.511312217194572</c:v>
                </c:pt>
                <c:pt idx="10360">
                  <c:v>37.478129713423833</c:v>
                </c:pt>
                <c:pt idx="10361">
                  <c:v>37.478129713423833</c:v>
                </c:pt>
                <c:pt idx="10362">
                  <c:v>37.478129713423833</c:v>
                </c:pt>
                <c:pt idx="10363">
                  <c:v>37.478129713423833</c:v>
                </c:pt>
                <c:pt idx="10364">
                  <c:v>37.478129713423833</c:v>
                </c:pt>
                <c:pt idx="10365">
                  <c:v>37.460030165912514</c:v>
                </c:pt>
                <c:pt idx="10366">
                  <c:v>37.45399698340875</c:v>
                </c:pt>
                <c:pt idx="10367">
                  <c:v>37.441930618401209</c:v>
                </c:pt>
                <c:pt idx="10368">
                  <c:v>37.441930618401209</c:v>
                </c:pt>
                <c:pt idx="10369">
                  <c:v>37.441930618401209</c:v>
                </c:pt>
                <c:pt idx="10370">
                  <c:v>37.423831070889896</c:v>
                </c:pt>
                <c:pt idx="10371">
                  <c:v>37.423831070889896</c:v>
                </c:pt>
                <c:pt idx="10372">
                  <c:v>37.423831070889896</c:v>
                </c:pt>
                <c:pt idx="10373">
                  <c:v>37.40874811463047</c:v>
                </c:pt>
                <c:pt idx="10374">
                  <c:v>37.40874811463047</c:v>
                </c:pt>
                <c:pt idx="10375">
                  <c:v>37.399698340874806</c:v>
                </c:pt>
                <c:pt idx="10376">
                  <c:v>37.381598793363501</c:v>
                </c:pt>
                <c:pt idx="10377">
                  <c:v>37.381598793363501</c:v>
                </c:pt>
                <c:pt idx="10378">
                  <c:v>37.381598793363501</c:v>
                </c:pt>
                <c:pt idx="10379">
                  <c:v>37.381598793363501</c:v>
                </c:pt>
                <c:pt idx="10380">
                  <c:v>37.381598793363501</c:v>
                </c:pt>
                <c:pt idx="10381">
                  <c:v>37.342383107088992</c:v>
                </c:pt>
                <c:pt idx="10382">
                  <c:v>37.342383107088992</c:v>
                </c:pt>
                <c:pt idx="10383">
                  <c:v>37.342383107088992</c:v>
                </c:pt>
                <c:pt idx="10384">
                  <c:v>37.342383107088992</c:v>
                </c:pt>
                <c:pt idx="10385">
                  <c:v>37.342383107088992</c:v>
                </c:pt>
                <c:pt idx="10386">
                  <c:v>37.342383107088992</c:v>
                </c:pt>
                <c:pt idx="10387">
                  <c:v>37.342383107088992</c:v>
                </c:pt>
                <c:pt idx="10388">
                  <c:v>37.342383107088992</c:v>
                </c:pt>
                <c:pt idx="10389">
                  <c:v>37.315233785822024</c:v>
                </c:pt>
                <c:pt idx="10390">
                  <c:v>37.309200603318246</c:v>
                </c:pt>
                <c:pt idx="10391">
                  <c:v>37.300150829562597</c:v>
                </c:pt>
                <c:pt idx="10392">
                  <c:v>37.300150829562597</c:v>
                </c:pt>
                <c:pt idx="10393">
                  <c:v>37.279034690799392</c:v>
                </c:pt>
                <c:pt idx="10394">
                  <c:v>37.279034690799392</c:v>
                </c:pt>
                <c:pt idx="10395">
                  <c:v>37.279034690799392</c:v>
                </c:pt>
                <c:pt idx="10396">
                  <c:v>37.279034690799392</c:v>
                </c:pt>
                <c:pt idx="10397">
                  <c:v>37.279034690799392</c:v>
                </c:pt>
                <c:pt idx="10398">
                  <c:v>37.248868778280539</c:v>
                </c:pt>
                <c:pt idx="10399">
                  <c:v>37.248868778280539</c:v>
                </c:pt>
                <c:pt idx="10400">
                  <c:v>37.248868778280539</c:v>
                </c:pt>
                <c:pt idx="10401">
                  <c:v>37.248868778280539</c:v>
                </c:pt>
                <c:pt idx="10402">
                  <c:v>37.248868778280539</c:v>
                </c:pt>
                <c:pt idx="10403">
                  <c:v>37.224736048265463</c:v>
                </c:pt>
                <c:pt idx="10404">
                  <c:v>37.224736048265463</c:v>
                </c:pt>
                <c:pt idx="10405">
                  <c:v>37.224736048265463</c:v>
                </c:pt>
                <c:pt idx="10406">
                  <c:v>37.209653092006036</c:v>
                </c:pt>
                <c:pt idx="10407">
                  <c:v>37.209653092006036</c:v>
                </c:pt>
                <c:pt idx="10408">
                  <c:v>37.182503770739068</c:v>
                </c:pt>
                <c:pt idx="10409">
                  <c:v>37.182503770739068</c:v>
                </c:pt>
                <c:pt idx="10410">
                  <c:v>37.182503770739068</c:v>
                </c:pt>
                <c:pt idx="10411">
                  <c:v>37.182503770739068</c:v>
                </c:pt>
                <c:pt idx="10412">
                  <c:v>37.182503770739068</c:v>
                </c:pt>
                <c:pt idx="10413">
                  <c:v>37.182503770739068</c:v>
                </c:pt>
                <c:pt idx="10414">
                  <c:v>37.182503770739068</c:v>
                </c:pt>
                <c:pt idx="10415">
                  <c:v>37.158371040723978</c:v>
                </c:pt>
                <c:pt idx="10416">
                  <c:v>37.152337858220214</c:v>
                </c:pt>
                <c:pt idx="10417">
                  <c:v>37.146304675716443</c:v>
                </c:pt>
                <c:pt idx="10418">
                  <c:v>37.140271493212666</c:v>
                </c:pt>
                <c:pt idx="10419">
                  <c:v>37.128205128205124</c:v>
                </c:pt>
                <c:pt idx="10420">
                  <c:v>37.128205128205124</c:v>
                </c:pt>
                <c:pt idx="10421">
                  <c:v>37.128205128205124</c:v>
                </c:pt>
                <c:pt idx="10422">
                  <c:v>37.11613876319759</c:v>
                </c:pt>
                <c:pt idx="10423">
                  <c:v>37.110105580693812</c:v>
                </c:pt>
                <c:pt idx="10424">
                  <c:v>37.104072398190048</c:v>
                </c:pt>
                <c:pt idx="10425">
                  <c:v>37.095022624434385</c:v>
                </c:pt>
                <c:pt idx="10426">
                  <c:v>37.095022624434385</c:v>
                </c:pt>
                <c:pt idx="10427">
                  <c:v>37.082956259426844</c:v>
                </c:pt>
                <c:pt idx="10428">
                  <c:v>37.082956259426844</c:v>
                </c:pt>
                <c:pt idx="10429">
                  <c:v>37.070889894419309</c:v>
                </c:pt>
                <c:pt idx="10430">
                  <c:v>37.070889894419309</c:v>
                </c:pt>
                <c:pt idx="10431">
                  <c:v>37.058823529411768</c:v>
                </c:pt>
                <c:pt idx="10432">
                  <c:v>37.058823529411768</c:v>
                </c:pt>
                <c:pt idx="10433">
                  <c:v>37.037707390648563</c:v>
                </c:pt>
                <c:pt idx="10434">
                  <c:v>37.037707390648563</c:v>
                </c:pt>
                <c:pt idx="10435">
                  <c:v>37.037707390648563</c:v>
                </c:pt>
                <c:pt idx="10436">
                  <c:v>37.037707390648563</c:v>
                </c:pt>
                <c:pt idx="10437">
                  <c:v>37.037707390648563</c:v>
                </c:pt>
                <c:pt idx="10438">
                  <c:v>36.992458521870283</c:v>
                </c:pt>
                <c:pt idx="10439">
                  <c:v>36.992458521870283</c:v>
                </c:pt>
                <c:pt idx="10440">
                  <c:v>36.992458521870283</c:v>
                </c:pt>
                <c:pt idx="10441">
                  <c:v>36.992458521870283</c:v>
                </c:pt>
                <c:pt idx="10442">
                  <c:v>36.992458521870283</c:v>
                </c:pt>
                <c:pt idx="10443">
                  <c:v>36.992458521870283</c:v>
                </c:pt>
                <c:pt idx="10444">
                  <c:v>36.992458521870283</c:v>
                </c:pt>
                <c:pt idx="10445">
                  <c:v>36.992458521870283</c:v>
                </c:pt>
                <c:pt idx="10446">
                  <c:v>36.992458521870283</c:v>
                </c:pt>
                <c:pt idx="10447">
                  <c:v>36.992458521870283</c:v>
                </c:pt>
                <c:pt idx="10448">
                  <c:v>36.959276018099544</c:v>
                </c:pt>
                <c:pt idx="10449">
                  <c:v>36.95324283559578</c:v>
                </c:pt>
                <c:pt idx="10450">
                  <c:v>36.944193061840117</c:v>
                </c:pt>
                <c:pt idx="10451">
                  <c:v>36.944193061840117</c:v>
                </c:pt>
                <c:pt idx="10452">
                  <c:v>36.932126696832576</c:v>
                </c:pt>
                <c:pt idx="10453">
                  <c:v>36.932126696832576</c:v>
                </c:pt>
                <c:pt idx="10454">
                  <c:v>36.920060331825042</c:v>
                </c:pt>
                <c:pt idx="10455">
                  <c:v>36.920060331825042</c:v>
                </c:pt>
                <c:pt idx="10456">
                  <c:v>36.911010558069378</c:v>
                </c:pt>
                <c:pt idx="10457">
                  <c:v>36.892911010558073</c:v>
                </c:pt>
                <c:pt idx="10458">
                  <c:v>36.892911010558073</c:v>
                </c:pt>
                <c:pt idx="10459">
                  <c:v>36.892911010558073</c:v>
                </c:pt>
                <c:pt idx="10460">
                  <c:v>36.892911010558073</c:v>
                </c:pt>
                <c:pt idx="10461">
                  <c:v>36.892911010558073</c:v>
                </c:pt>
                <c:pt idx="10462">
                  <c:v>36.865761689291098</c:v>
                </c:pt>
                <c:pt idx="10463">
                  <c:v>36.865761689291098</c:v>
                </c:pt>
                <c:pt idx="10464">
                  <c:v>36.865761689291098</c:v>
                </c:pt>
                <c:pt idx="10465">
                  <c:v>36.865761689291098</c:v>
                </c:pt>
                <c:pt idx="10466">
                  <c:v>36.844645550527908</c:v>
                </c:pt>
                <c:pt idx="10467">
                  <c:v>36.844645550527908</c:v>
                </c:pt>
                <c:pt idx="10468">
                  <c:v>36.844645550527908</c:v>
                </c:pt>
                <c:pt idx="10469">
                  <c:v>36.832579185520366</c:v>
                </c:pt>
                <c:pt idx="10470">
                  <c:v>36.820512820512818</c:v>
                </c:pt>
                <c:pt idx="10471">
                  <c:v>36.820512820512818</c:v>
                </c:pt>
                <c:pt idx="10472">
                  <c:v>36.820512820512818</c:v>
                </c:pt>
                <c:pt idx="10473">
                  <c:v>36.808446455505276</c:v>
                </c:pt>
                <c:pt idx="10474">
                  <c:v>36.802413273001513</c:v>
                </c:pt>
                <c:pt idx="10475">
                  <c:v>36.775263951734537</c:v>
                </c:pt>
                <c:pt idx="10476">
                  <c:v>36.775263951734537</c:v>
                </c:pt>
                <c:pt idx="10477">
                  <c:v>36.775263951734537</c:v>
                </c:pt>
                <c:pt idx="10478">
                  <c:v>36.775263951734537</c:v>
                </c:pt>
                <c:pt idx="10479">
                  <c:v>36.775263951734537</c:v>
                </c:pt>
                <c:pt idx="10480">
                  <c:v>36.775263951734537</c:v>
                </c:pt>
                <c:pt idx="10481">
                  <c:v>36.775263951734537</c:v>
                </c:pt>
                <c:pt idx="10482">
                  <c:v>36.775263951734537</c:v>
                </c:pt>
                <c:pt idx="10483">
                  <c:v>36.748114630467569</c:v>
                </c:pt>
                <c:pt idx="10484">
                  <c:v>36.73906485671192</c:v>
                </c:pt>
                <c:pt idx="10485">
                  <c:v>36.73906485671192</c:v>
                </c:pt>
                <c:pt idx="10486">
                  <c:v>36.726998491704379</c:v>
                </c:pt>
                <c:pt idx="10487">
                  <c:v>36.726998491704379</c:v>
                </c:pt>
                <c:pt idx="10488">
                  <c:v>36.717948717948715</c:v>
                </c:pt>
                <c:pt idx="10489">
                  <c:v>36.711915535444945</c:v>
                </c:pt>
                <c:pt idx="10490">
                  <c:v>36.702865761689289</c:v>
                </c:pt>
                <c:pt idx="10491">
                  <c:v>36.702865761689289</c:v>
                </c:pt>
                <c:pt idx="10492">
                  <c:v>36.687782805429862</c:v>
                </c:pt>
                <c:pt idx="10493">
                  <c:v>36.687782805429862</c:v>
                </c:pt>
                <c:pt idx="10494">
                  <c:v>36.687782805429862</c:v>
                </c:pt>
                <c:pt idx="10495">
                  <c:v>36.672699849170435</c:v>
                </c:pt>
                <c:pt idx="10496">
                  <c:v>36.672699849170435</c:v>
                </c:pt>
                <c:pt idx="10497">
                  <c:v>36.663650075414786</c:v>
                </c:pt>
                <c:pt idx="10498">
                  <c:v>36.657616892911008</c:v>
                </c:pt>
                <c:pt idx="10499">
                  <c:v>36.648567119155359</c:v>
                </c:pt>
                <c:pt idx="10500">
                  <c:v>36.648567119155359</c:v>
                </c:pt>
                <c:pt idx="10501">
                  <c:v>36.615384615384613</c:v>
                </c:pt>
                <c:pt idx="10502">
                  <c:v>36.615384615384613</c:v>
                </c:pt>
                <c:pt idx="10503">
                  <c:v>36.615384615384613</c:v>
                </c:pt>
                <c:pt idx="10504">
                  <c:v>36.615384615384613</c:v>
                </c:pt>
                <c:pt idx="10505">
                  <c:v>36.615384615384613</c:v>
                </c:pt>
                <c:pt idx="10506">
                  <c:v>36.615384615384613</c:v>
                </c:pt>
                <c:pt idx="10507">
                  <c:v>36.615384615384613</c:v>
                </c:pt>
                <c:pt idx="10508">
                  <c:v>36.615384615384613</c:v>
                </c:pt>
                <c:pt idx="10509">
                  <c:v>36.615384615384613</c:v>
                </c:pt>
                <c:pt idx="10510">
                  <c:v>36.582202111613874</c:v>
                </c:pt>
                <c:pt idx="10511">
                  <c:v>36.582202111613874</c:v>
                </c:pt>
                <c:pt idx="10512">
                  <c:v>36.564102564102562</c:v>
                </c:pt>
                <c:pt idx="10513">
                  <c:v>36.564102564102562</c:v>
                </c:pt>
                <c:pt idx="10514">
                  <c:v>36.564102564102562</c:v>
                </c:pt>
                <c:pt idx="10515">
                  <c:v>36.564102564102562</c:v>
                </c:pt>
                <c:pt idx="10516">
                  <c:v>36.549019607843135</c:v>
                </c:pt>
                <c:pt idx="10517">
                  <c:v>36.533936651583709</c:v>
                </c:pt>
                <c:pt idx="10518">
                  <c:v>36.533936651583709</c:v>
                </c:pt>
                <c:pt idx="10519">
                  <c:v>36.533936651583709</c:v>
                </c:pt>
                <c:pt idx="10520">
                  <c:v>36.533936651583709</c:v>
                </c:pt>
                <c:pt idx="10521">
                  <c:v>36.509803921568626</c:v>
                </c:pt>
                <c:pt idx="10522">
                  <c:v>36.509803921568626</c:v>
                </c:pt>
                <c:pt idx="10523">
                  <c:v>36.509803921568626</c:v>
                </c:pt>
                <c:pt idx="10524">
                  <c:v>36.509803921568626</c:v>
                </c:pt>
                <c:pt idx="10525">
                  <c:v>36.491704374057313</c:v>
                </c:pt>
                <c:pt idx="10526">
                  <c:v>36.491704374057313</c:v>
                </c:pt>
                <c:pt idx="10527">
                  <c:v>36.482654600301665</c:v>
                </c:pt>
                <c:pt idx="10528">
                  <c:v>36.476621417797887</c:v>
                </c:pt>
                <c:pt idx="10529">
                  <c:v>36.467571644042238</c:v>
                </c:pt>
                <c:pt idx="10530">
                  <c:v>36.467571644042238</c:v>
                </c:pt>
                <c:pt idx="10531">
                  <c:v>36.458521870286575</c:v>
                </c:pt>
                <c:pt idx="10532">
                  <c:v>36.452488687782811</c:v>
                </c:pt>
                <c:pt idx="10533">
                  <c:v>36.446455505279033</c:v>
                </c:pt>
                <c:pt idx="10534">
                  <c:v>36.428355957767721</c:v>
                </c:pt>
                <c:pt idx="10535">
                  <c:v>36.428355957767721</c:v>
                </c:pt>
                <c:pt idx="10536">
                  <c:v>36.428355957767721</c:v>
                </c:pt>
                <c:pt idx="10537">
                  <c:v>36.428355957767721</c:v>
                </c:pt>
                <c:pt idx="10538">
                  <c:v>36.428355957767721</c:v>
                </c:pt>
                <c:pt idx="10539">
                  <c:v>36.410256410256409</c:v>
                </c:pt>
                <c:pt idx="10540">
                  <c:v>36.395173453996982</c:v>
                </c:pt>
                <c:pt idx="10541">
                  <c:v>36.395173453996982</c:v>
                </c:pt>
                <c:pt idx="10542">
                  <c:v>36.395173453996982</c:v>
                </c:pt>
                <c:pt idx="10543">
                  <c:v>36.395173453996982</c:v>
                </c:pt>
                <c:pt idx="10544">
                  <c:v>36.37707390648567</c:v>
                </c:pt>
                <c:pt idx="10545">
                  <c:v>36.37707390648567</c:v>
                </c:pt>
                <c:pt idx="10546">
                  <c:v>36.368024132730014</c:v>
                </c:pt>
                <c:pt idx="10547">
                  <c:v>36.361990950226243</c:v>
                </c:pt>
                <c:pt idx="10548">
                  <c:v>36.355957767722472</c:v>
                </c:pt>
                <c:pt idx="10549">
                  <c:v>36.343891402714931</c:v>
                </c:pt>
                <c:pt idx="10550">
                  <c:v>36.343891402714931</c:v>
                </c:pt>
                <c:pt idx="10551">
                  <c:v>36.343891402714931</c:v>
                </c:pt>
                <c:pt idx="10552">
                  <c:v>36.328808446455504</c:v>
                </c:pt>
                <c:pt idx="10553">
                  <c:v>36.328808446455504</c:v>
                </c:pt>
                <c:pt idx="10554">
                  <c:v>36.319758672699848</c:v>
                </c:pt>
                <c:pt idx="10555">
                  <c:v>36.310708898944192</c:v>
                </c:pt>
                <c:pt idx="10556">
                  <c:v>36.310708898944192</c:v>
                </c:pt>
                <c:pt idx="10557">
                  <c:v>36.280542986425338</c:v>
                </c:pt>
                <c:pt idx="10558">
                  <c:v>36.280542986425338</c:v>
                </c:pt>
                <c:pt idx="10559">
                  <c:v>36.280542986425338</c:v>
                </c:pt>
                <c:pt idx="10560">
                  <c:v>36.280542986425338</c:v>
                </c:pt>
                <c:pt idx="10561">
                  <c:v>36.280542986425338</c:v>
                </c:pt>
                <c:pt idx="10562">
                  <c:v>36.280542986425338</c:v>
                </c:pt>
                <c:pt idx="10563">
                  <c:v>36.280542986425338</c:v>
                </c:pt>
                <c:pt idx="10564">
                  <c:v>36.280542986425338</c:v>
                </c:pt>
                <c:pt idx="10565">
                  <c:v>36.241327300150829</c:v>
                </c:pt>
                <c:pt idx="10566">
                  <c:v>36.241327300150829</c:v>
                </c:pt>
                <c:pt idx="10567">
                  <c:v>36.241327300150829</c:v>
                </c:pt>
                <c:pt idx="10568">
                  <c:v>36.241327300150829</c:v>
                </c:pt>
                <c:pt idx="10569">
                  <c:v>36.241327300150829</c:v>
                </c:pt>
                <c:pt idx="10570">
                  <c:v>36.223227752639517</c:v>
                </c:pt>
                <c:pt idx="10571">
                  <c:v>36.199095022624434</c:v>
                </c:pt>
                <c:pt idx="10572">
                  <c:v>36.199095022624434</c:v>
                </c:pt>
                <c:pt idx="10573">
                  <c:v>36.199095022624434</c:v>
                </c:pt>
                <c:pt idx="10574">
                  <c:v>36.199095022624434</c:v>
                </c:pt>
                <c:pt idx="10575">
                  <c:v>36.199095022624434</c:v>
                </c:pt>
                <c:pt idx="10576">
                  <c:v>36.199095022624434</c:v>
                </c:pt>
                <c:pt idx="10577">
                  <c:v>36.199095022624434</c:v>
                </c:pt>
                <c:pt idx="10578">
                  <c:v>36.16892911010558</c:v>
                </c:pt>
                <c:pt idx="10579">
                  <c:v>36.16892911010558</c:v>
                </c:pt>
                <c:pt idx="10580">
                  <c:v>36.16892911010558</c:v>
                </c:pt>
                <c:pt idx="10581">
                  <c:v>36.156862745098039</c:v>
                </c:pt>
                <c:pt idx="10582">
                  <c:v>36.102564102564102</c:v>
                </c:pt>
                <c:pt idx="10583">
                  <c:v>36.102564102564102</c:v>
                </c:pt>
                <c:pt idx="10584">
                  <c:v>36.102564102564102</c:v>
                </c:pt>
                <c:pt idx="10585">
                  <c:v>36.102564102564102</c:v>
                </c:pt>
                <c:pt idx="10586">
                  <c:v>36.102564102564102</c:v>
                </c:pt>
                <c:pt idx="10587">
                  <c:v>36.102564102564102</c:v>
                </c:pt>
                <c:pt idx="10588">
                  <c:v>36.102564102564102</c:v>
                </c:pt>
                <c:pt idx="10589">
                  <c:v>36.102564102564102</c:v>
                </c:pt>
                <c:pt idx="10590">
                  <c:v>36.102564102564102</c:v>
                </c:pt>
                <c:pt idx="10591">
                  <c:v>36.102564102564102</c:v>
                </c:pt>
                <c:pt idx="10592">
                  <c:v>36.102564102564102</c:v>
                </c:pt>
                <c:pt idx="10593">
                  <c:v>36.102564102564102</c:v>
                </c:pt>
                <c:pt idx="10594">
                  <c:v>36.102564102564102</c:v>
                </c:pt>
                <c:pt idx="10595">
                  <c:v>36.102564102564102</c:v>
                </c:pt>
                <c:pt idx="10596">
                  <c:v>36.102564102564102</c:v>
                </c:pt>
                <c:pt idx="10597">
                  <c:v>36.102564102564102</c:v>
                </c:pt>
                <c:pt idx="10598">
                  <c:v>36.102564102564102</c:v>
                </c:pt>
                <c:pt idx="10599">
                  <c:v>36.042232277526395</c:v>
                </c:pt>
                <c:pt idx="10600">
                  <c:v>36.042232277526395</c:v>
                </c:pt>
                <c:pt idx="10601">
                  <c:v>36.042232277526395</c:v>
                </c:pt>
                <c:pt idx="10602">
                  <c:v>36.027149321266968</c:v>
                </c:pt>
                <c:pt idx="10603">
                  <c:v>36.027149321266968</c:v>
                </c:pt>
                <c:pt idx="10604">
                  <c:v>36.018099547511312</c:v>
                </c:pt>
                <c:pt idx="10605">
                  <c:v>36</c:v>
                </c:pt>
                <c:pt idx="10606">
                  <c:v>36</c:v>
                </c:pt>
                <c:pt idx="10607">
                  <c:v>36</c:v>
                </c:pt>
                <c:pt idx="10608">
                  <c:v>36</c:v>
                </c:pt>
                <c:pt idx="10609">
                  <c:v>36</c:v>
                </c:pt>
                <c:pt idx="10610">
                  <c:v>35.981900452488688</c:v>
                </c:pt>
                <c:pt idx="10611">
                  <c:v>35.96078431372549</c:v>
                </c:pt>
                <c:pt idx="10612">
                  <c:v>35.96078431372549</c:v>
                </c:pt>
                <c:pt idx="10613">
                  <c:v>35.96078431372549</c:v>
                </c:pt>
                <c:pt idx="10614">
                  <c:v>35.96078431372549</c:v>
                </c:pt>
                <c:pt idx="10615">
                  <c:v>35.96078431372549</c:v>
                </c:pt>
                <c:pt idx="10616">
                  <c:v>35.96078431372549</c:v>
                </c:pt>
                <c:pt idx="10617">
                  <c:v>35.933634992458522</c:v>
                </c:pt>
                <c:pt idx="10618">
                  <c:v>35.933634992458522</c:v>
                </c:pt>
                <c:pt idx="10619">
                  <c:v>35.933634992458522</c:v>
                </c:pt>
                <c:pt idx="10620">
                  <c:v>35.903469079939669</c:v>
                </c:pt>
                <c:pt idx="10621">
                  <c:v>35.903469079939669</c:v>
                </c:pt>
                <c:pt idx="10622">
                  <c:v>35.903469079939669</c:v>
                </c:pt>
                <c:pt idx="10623">
                  <c:v>35.903469079939669</c:v>
                </c:pt>
                <c:pt idx="10624">
                  <c:v>35.903469079939669</c:v>
                </c:pt>
                <c:pt idx="10625">
                  <c:v>35.903469079939669</c:v>
                </c:pt>
                <c:pt idx="10626">
                  <c:v>35.903469079939669</c:v>
                </c:pt>
                <c:pt idx="10627">
                  <c:v>35.873303167420815</c:v>
                </c:pt>
                <c:pt idx="10628">
                  <c:v>35.873303167420815</c:v>
                </c:pt>
                <c:pt idx="10629">
                  <c:v>35.873303167420815</c:v>
                </c:pt>
                <c:pt idx="10630">
                  <c:v>35.825037707390649</c:v>
                </c:pt>
                <c:pt idx="10631">
                  <c:v>35.825037707390649</c:v>
                </c:pt>
                <c:pt idx="10632">
                  <c:v>35.825037707390649</c:v>
                </c:pt>
                <c:pt idx="10633">
                  <c:v>35.825037707390649</c:v>
                </c:pt>
                <c:pt idx="10634">
                  <c:v>35.825037707390649</c:v>
                </c:pt>
                <c:pt idx="10635">
                  <c:v>35.825037707390649</c:v>
                </c:pt>
                <c:pt idx="10636">
                  <c:v>35.825037707390649</c:v>
                </c:pt>
                <c:pt idx="10637">
                  <c:v>35.825037707390649</c:v>
                </c:pt>
                <c:pt idx="10638">
                  <c:v>35.825037707390649</c:v>
                </c:pt>
                <c:pt idx="10639">
                  <c:v>35.825037707390649</c:v>
                </c:pt>
                <c:pt idx="10640">
                  <c:v>35.825037707390649</c:v>
                </c:pt>
                <c:pt idx="10641">
                  <c:v>35.825037707390649</c:v>
                </c:pt>
                <c:pt idx="10642">
                  <c:v>35.825037707390649</c:v>
                </c:pt>
                <c:pt idx="10643">
                  <c:v>35.779788838612369</c:v>
                </c:pt>
                <c:pt idx="10644">
                  <c:v>35.779788838612369</c:v>
                </c:pt>
                <c:pt idx="10645">
                  <c:v>35.764705882352942</c:v>
                </c:pt>
                <c:pt idx="10646">
                  <c:v>35.764705882352942</c:v>
                </c:pt>
                <c:pt idx="10647">
                  <c:v>35.764705882352942</c:v>
                </c:pt>
                <c:pt idx="10648">
                  <c:v>35.749622926093515</c:v>
                </c:pt>
                <c:pt idx="10649">
                  <c:v>35.749622926093515</c:v>
                </c:pt>
                <c:pt idx="10650">
                  <c:v>35.728506787330318</c:v>
                </c:pt>
                <c:pt idx="10651">
                  <c:v>35.728506787330318</c:v>
                </c:pt>
                <c:pt idx="10652">
                  <c:v>35.728506787330318</c:v>
                </c:pt>
                <c:pt idx="10653">
                  <c:v>35.728506787330318</c:v>
                </c:pt>
                <c:pt idx="10654">
                  <c:v>35.728506787330318</c:v>
                </c:pt>
                <c:pt idx="10655">
                  <c:v>35.710407239819006</c:v>
                </c:pt>
                <c:pt idx="10656">
                  <c:v>35.692307692307693</c:v>
                </c:pt>
                <c:pt idx="10657">
                  <c:v>35.692307692307693</c:v>
                </c:pt>
                <c:pt idx="10658">
                  <c:v>35.692307692307693</c:v>
                </c:pt>
                <c:pt idx="10659">
                  <c:v>35.692307692307693</c:v>
                </c:pt>
                <c:pt idx="10660">
                  <c:v>35.692307692307693</c:v>
                </c:pt>
                <c:pt idx="10661">
                  <c:v>35.674208144796381</c:v>
                </c:pt>
                <c:pt idx="10662">
                  <c:v>35.659125188536954</c:v>
                </c:pt>
                <c:pt idx="10663">
                  <c:v>35.659125188536954</c:v>
                </c:pt>
                <c:pt idx="10664">
                  <c:v>35.659125188536954</c:v>
                </c:pt>
                <c:pt idx="10665">
                  <c:v>35.659125188536954</c:v>
                </c:pt>
                <c:pt idx="10666">
                  <c:v>35.619909502262445</c:v>
                </c:pt>
                <c:pt idx="10667">
                  <c:v>35.619909502262445</c:v>
                </c:pt>
                <c:pt idx="10668">
                  <c:v>35.619909502262445</c:v>
                </c:pt>
                <c:pt idx="10669">
                  <c:v>35.619909502262445</c:v>
                </c:pt>
                <c:pt idx="10670">
                  <c:v>35.619909502262445</c:v>
                </c:pt>
                <c:pt idx="10671">
                  <c:v>35.619909502262445</c:v>
                </c:pt>
                <c:pt idx="10672">
                  <c:v>35.619909502262445</c:v>
                </c:pt>
                <c:pt idx="10673">
                  <c:v>35.619909502262445</c:v>
                </c:pt>
                <c:pt idx="10674">
                  <c:v>35.619909502262445</c:v>
                </c:pt>
                <c:pt idx="10675">
                  <c:v>35.58371040723982</c:v>
                </c:pt>
                <c:pt idx="10676">
                  <c:v>35.58371040723982</c:v>
                </c:pt>
                <c:pt idx="10677">
                  <c:v>35.58371040723982</c:v>
                </c:pt>
                <c:pt idx="10678">
                  <c:v>35.565610859728508</c:v>
                </c:pt>
                <c:pt idx="10679">
                  <c:v>35.565610859728508</c:v>
                </c:pt>
                <c:pt idx="10680">
                  <c:v>35.565610859728508</c:v>
                </c:pt>
                <c:pt idx="10681">
                  <c:v>35.544494720965311</c:v>
                </c:pt>
                <c:pt idx="10682">
                  <c:v>35.544494720965311</c:v>
                </c:pt>
                <c:pt idx="10683">
                  <c:v>35.544494720965311</c:v>
                </c:pt>
                <c:pt idx="10684">
                  <c:v>35.544494720965311</c:v>
                </c:pt>
                <c:pt idx="10685">
                  <c:v>35.517345399698343</c:v>
                </c:pt>
                <c:pt idx="10686">
                  <c:v>35.517345399698343</c:v>
                </c:pt>
                <c:pt idx="10687">
                  <c:v>35.517345399698343</c:v>
                </c:pt>
                <c:pt idx="10688">
                  <c:v>35.517345399698343</c:v>
                </c:pt>
                <c:pt idx="10689">
                  <c:v>35.517345399698343</c:v>
                </c:pt>
                <c:pt idx="10690">
                  <c:v>35.49924585218703</c:v>
                </c:pt>
                <c:pt idx="10691">
                  <c:v>35.490196078431374</c:v>
                </c:pt>
                <c:pt idx="10692">
                  <c:v>35.490196078431374</c:v>
                </c:pt>
                <c:pt idx="10693">
                  <c:v>35.478129713423833</c:v>
                </c:pt>
                <c:pt idx="10694">
                  <c:v>35.478129713423833</c:v>
                </c:pt>
                <c:pt idx="10695">
                  <c:v>35.463046757164399</c:v>
                </c:pt>
                <c:pt idx="10696">
                  <c:v>35.463046757164399</c:v>
                </c:pt>
                <c:pt idx="10697">
                  <c:v>35.463046757164399</c:v>
                </c:pt>
                <c:pt idx="10698">
                  <c:v>35.450980392156865</c:v>
                </c:pt>
                <c:pt idx="10699">
                  <c:v>35.438914027149323</c:v>
                </c:pt>
                <c:pt idx="10700">
                  <c:v>35.438914027149323</c:v>
                </c:pt>
                <c:pt idx="10701">
                  <c:v>35.438914027149323</c:v>
                </c:pt>
                <c:pt idx="10702">
                  <c:v>35.426847662141782</c:v>
                </c:pt>
                <c:pt idx="10703">
                  <c:v>35.420814479638011</c:v>
                </c:pt>
                <c:pt idx="10704">
                  <c:v>35.41478129713424</c:v>
                </c:pt>
                <c:pt idx="10705">
                  <c:v>35.393665158371043</c:v>
                </c:pt>
                <c:pt idx="10706">
                  <c:v>35.393665158371043</c:v>
                </c:pt>
                <c:pt idx="10707">
                  <c:v>35.393665158371043</c:v>
                </c:pt>
                <c:pt idx="10708">
                  <c:v>35.393665158371043</c:v>
                </c:pt>
                <c:pt idx="10709">
                  <c:v>35.393665158371043</c:v>
                </c:pt>
                <c:pt idx="10710">
                  <c:v>35.393665158371043</c:v>
                </c:pt>
                <c:pt idx="10711">
                  <c:v>35.363499245852189</c:v>
                </c:pt>
                <c:pt idx="10712">
                  <c:v>35.363499245852189</c:v>
                </c:pt>
                <c:pt idx="10713">
                  <c:v>35.363499245852189</c:v>
                </c:pt>
                <c:pt idx="10714">
                  <c:v>35.363499245852189</c:v>
                </c:pt>
                <c:pt idx="10715">
                  <c:v>35.348416289592762</c:v>
                </c:pt>
                <c:pt idx="10716">
                  <c:v>35.339366515837106</c:v>
                </c:pt>
                <c:pt idx="10717">
                  <c:v>35.339366515837106</c:v>
                </c:pt>
                <c:pt idx="10718">
                  <c:v>35.33031674208145</c:v>
                </c:pt>
                <c:pt idx="10719">
                  <c:v>35.318250377073909</c:v>
                </c:pt>
                <c:pt idx="10720">
                  <c:v>35.318250377073909</c:v>
                </c:pt>
                <c:pt idx="10721">
                  <c:v>35.318250377073909</c:v>
                </c:pt>
                <c:pt idx="10722">
                  <c:v>35.306184012066367</c:v>
                </c:pt>
                <c:pt idx="10723">
                  <c:v>35.300150829562597</c:v>
                </c:pt>
                <c:pt idx="10724">
                  <c:v>35.294117647058826</c:v>
                </c:pt>
                <c:pt idx="10725">
                  <c:v>35.282051282051277</c:v>
                </c:pt>
                <c:pt idx="10726">
                  <c:v>35.282051282051277</c:v>
                </c:pt>
                <c:pt idx="10727">
                  <c:v>35.282051282051277</c:v>
                </c:pt>
                <c:pt idx="10728">
                  <c:v>35.269984917043743</c:v>
                </c:pt>
                <c:pt idx="10729">
                  <c:v>35.260935143288087</c:v>
                </c:pt>
                <c:pt idx="10730">
                  <c:v>35.260935143288087</c:v>
                </c:pt>
                <c:pt idx="10731">
                  <c:v>35.251885369532424</c:v>
                </c:pt>
                <c:pt idx="10732">
                  <c:v>35.242835595776775</c:v>
                </c:pt>
                <c:pt idx="10733">
                  <c:v>35.242835595776775</c:v>
                </c:pt>
                <c:pt idx="10734">
                  <c:v>35.230769230769234</c:v>
                </c:pt>
                <c:pt idx="10735">
                  <c:v>35.230769230769234</c:v>
                </c:pt>
                <c:pt idx="10736">
                  <c:v>35.212669683257921</c:v>
                </c:pt>
                <c:pt idx="10737">
                  <c:v>35.212669683257921</c:v>
                </c:pt>
                <c:pt idx="10738">
                  <c:v>35.212669683257921</c:v>
                </c:pt>
                <c:pt idx="10739">
                  <c:v>35.212669683257921</c:v>
                </c:pt>
                <c:pt idx="10740">
                  <c:v>35.197586726998495</c:v>
                </c:pt>
                <c:pt idx="10741">
                  <c:v>35.191553544494717</c:v>
                </c:pt>
                <c:pt idx="10742">
                  <c:v>35.185520361990953</c:v>
                </c:pt>
                <c:pt idx="10743">
                  <c:v>35.167420814479641</c:v>
                </c:pt>
                <c:pt idx="10744">
                  <c:v>35.167420814479641</c:v>
                </c:pt>
                <c:pt idx="10745">
                  <c:v>35.167420814479641</c:v>
                </c:pt>
                <c:pt idx="10746">
                  <c:v>35.167420814479641</c:v>
                </c:pt>
                <c:pt idx="10747">
                  <c:v>35.167420814479641</c:v>
                </c:pt>
                <c:pt idx="10748">
                  <c:v>35.140271493212673</c:v>
                </c:pt>
                <c:pt idx="10749">
                  <c:v>35.140271493212673</c:v>
                </c:pt>
                <c:pt idx="10750">
                  <c:v>35.140271493212673</c:v>
                </c:pt>
                <c:pt idx="10751">
                  <c:v>35.140271493212673</c:v>
                </c:pt>
                <c:pt idx="10752">
                  <c:v>35.116138763197583</c:v>
                </c:pt>
                <c:pt idx="10753">
                  <c:v>35.116138763197583</c:v>
                </c:pt>
                <c:pt idx="10754">
                  <c:v>35.116138763197583</c:v>
                </c:pt>
                <c:pt idx="10755">
                  <c:v>35.116138763197583</c:v>
                </c:pt>
                <c:pt idx="10756">
                  <c:v>35.101055806938156</c:v>
                </c:pt>
                <c:pt idx="10757">
                  <c:v>35.095022624434392</c:v>
                </c:pt>
                <c:pt idx="10758">
                  <c:v>35.085972850678729</c:v>
                </c:pt>
                <c:pt idx="10759">
                  <c:v>35.085972850678729</c:v>
                </c:pt>
                <c:pt idx="10760">
                  <c:v>35.070889894419302</c:v>
                </c:pt>
                <c:pt idx="10761">
                  <c:v>35.070889894419302</c:v>
                </c:pt>
                <c:pt idx="10762">
                  <c:v>35.070889894419302</c:v>
                </c:pt>
                <c:pt idx="10763">
                  <c:v>35.055806938159876</c:v>
                </c:pt>
                <c:pt idx="10764">
                  <c:v>35.055806938159876</c:v>
                </c:pt>
                <c:pt idx="10765">
                  <c:v>35.046757164404227</c:v>
                </c:pt>
                <c:pt idx="10766">
                  <c:v>35.034690799396685</c:v>
                </c:pt>
                <c:pt idx="10767">
                  <c:v>35.034690799396685</c:v>
                </c:pt>
                <c:pt idx="10768">
                  <c:v>35.034690799396685</c:v>
                </c:pt>
                <c:pt idx="10769">
                  <c:v>35.022624434389137</c:v>
                </c:pt>
                <c:pt idx="10770">
                  <c:v>34.995475113122168</c:v>
                </c:pt>
                <c:pt idx="10771">
                  <c:v>34.995475113122168</c:v>
                </c:pt>
                <c:pt idx="10772">
                  <c:v>34.995475113122168</c:v>
                </c:pt>
                <c:pt idx="10773">
                  <c:v>34.995475113122168</c:v>
                </c:pt>
                <c:pt idx="10774">
                  <c:v>34.995475113122168</c:v>
                </c:pt>
                <c:pt idx="10775">
                  <c:v>34.995475113122168</c:v>
                </c:pt>
                <c:pt idx="10776">
                  <c:v>34.995475113122168</c:v>
                </c:pt>
                <c:pt idx="10777">
                  <c:v>34.995475113122168</c:v>
                </c:pt>
                <c:pt idx="10778">
                  <c:v>34.965309200603315</c:v>
                </c:pt>
                <c:pt idx="10779">
                  <c:v>34.965309200603315</c:v>
                </c:pt>
                <c:pt idx="10780">
                  <c:v>34.956259426847666</c:v>
                </c:pt>
                <c:pt idx="10781">
                  <c:v>34.950226244343888</c:v>
                </c:pt>
                <c:pt idx="10782">
                  <c:v>34.941176470588239</c:v>
                </c:pt>
                <c:pt idx="10783">
                  <c:v>34.941176470588239</c:v>
                </c:pt>
                <c:pt idx="10784">
                  <c:v>34.917043740573149</c:v>
                </c:pt>
                <c:pt idx="10785">
                  <c:v>34.917043740573149</c:v>
                </c:pt>
                <c:pt idx="10786">
                  <c:v>34.917043740573149</c:v>
                </c:pt>
                <c:pt idx="10787">
                  <c:v>34.917043740573149</c:v>
                </c:pt>
                <c:pt idx="10788">
                  <c:v>34.917043740573149</c:v>
                </c:pt>
                <c:pt idx="10789">
                  <c:v>34.917043740573149</c:v>
                </c:pt>
                <c:pt idx="10790">
                  <c:v>34.895927601809959</c:v>
                </c:pt>
                <c:pt idx="10791">
                  <c:v>34.877828054298647</c:v>
                </c:pt>
                <c:pt idx="10792">
                  <c:v>34.877828054298647</c:v>
                </c:pt>
                <c:pt idx="10793">
                  <c:v>34.877828054298647</c:v>
                </c:pt>
                <c:pt idx="10794">
                  <c:v>34.877828054298647</c:v>
                </c:pt>
                <c:pt idx="10795">
                  <c:v>34.877828054298647</c:v>
                </c:pt>
                <c:pt idx="10796">
                  <c:v>34.859728506787327</c:v>
                </c:pt>
                <c:pt idx="10797">
                  <c:v>34.832579185520359</c:v>
                </c:pt>
                <c:pt idx="10798">
                  <c:v>34.832579185520359</c:v>
                </c:pt>
                <c:pt idx="10799">
                  <c:v>34.832579185520359</c:v>
                </c:pt>
                <c:pt idx="10800">
                  <c:v>34.832579185520359</c:v>
                </c:pt>
                <c:pt idx="10801">
                  <c:v>34.832579185520359</c:v>
                </c:pt>
                <c:pt idx="10802">
                  <c:v>34.832579185520359</c:v>
                </c:pt>
                <c:pt idx="10803">
                  <c:v>34.832579185520359</c:v>
                </c:pt>
                <c:pt idx="10804">
                  <c:v>34.832579185520359</c:v>
                </c:pt>
                <c:pt idx="10805">
                  <c:v>34.802413273001505</c:v>
                </c:pt>
                <c:pt idx="10806">
                  <c:v>34.802413273001505</c:v>
                </c:pt>
                <c:pt idx="10807">
                  <c:v>34.778280542986423</c:v>
                </c:pt>
                <c:pt idx="10808">
                  <c:v>34.778280542986423</c:v>
                </c:pt>
                <c:pt idx="10809">
                  <c:v>34.778280542986423</c:v>
                </c:pt>
                <c:pt idx="10810">
                  <c:v>34.778280542986423</c:v>
                </c:pt>
                <c:pt idx="10811">
                  <c:v>34.778280542986423</c:v>
                </c:pt>
                <c:pt idx="10812">
                  <c:v>34.778280542986423</c:v>
                </c:pt>
                <c:pt idx="10813">
                  <c:v>34.757164404223232</c:v>
                </c:pt>
                <c:pt idx="10814">
                  <c:v>34.751131221719454</c:v>
                </c:pt>
                <c:pt idx="10815">
                  <c:v>34.736048265460028</c:v>
                </c:pt>
                <c:pt idx="10816">
                  <c:v>34.736048265460028</c:v>
                </c:pt>
                <c:pt idx="10817">
                  <c:v>34.736048265460028</c:v>
                </c:pt>
                <c:pt idx="10818">
                  <c:v>34.736048265460028</c:v>
                </c:pt>
                <c:pt idx="10819">
                  <c:v>34.720965309200601</c:v>
                </c:pt>
                <c:pt idx="10820">
                  <c:v>34.708898944193059</c:v>
                </c:pt>
                <c:pt idx="10821">
                  <c:v>34.708898944193059</c:v>
                </c:pt>
                <c:pt idx="10822">
                  <c:v>34.708898944193059</c:v>
                </c:pt>
                <c:pt idx="10823">
                  <c:v>34.684766214177984</c:v>
                </c:pt>
                <c:pt idx="10824">
                  <c:v>34.684766214177984</c:v>
                </c:pt>
                <c:pt idx="10825">
                  <c:v>34.684766214177984</c:v>
                </c:pt>
                <c:pt idx="10826">
                  <c:v>34.684766214177984</c:v>
                </c:pt>
                <c:pt idx="10827">
                  <c:v>34.684766214177984</c:v>
                </c:pt>
                <c:pt idx="10828">
                  <c:v>34.666666666666671</c:v>
                </c:pt>
                <c:pt idx="10829">
                  <c:v>34.660633484162894</c:v>
                </c:pt>
                <c:pt idx="10830">
                  <c:v>34.651583710407238</c:v>
                </c:pt>
                <c:pt idx="10831">
                  <c:v>34.651583710407238</c:v>
                </c:pt>
                <c:pt idx="10832">
                  <c:v>34.621417797888384</c:v>
                </c:pt>
                <c:pt idx="10833">
                  <c:v>34.621417797888384</c:v>
                </c:pt>
                <c:pt idx="10834">
                  <c:v>34.621417797888384</c:v>
                </c:pt>
                <c:pt idx="10835">
                  <c:v>34.621417797888384</c:v>
                </c:pt>
                <c:pt idx="10836">
                  <c:v>34.621417797888384</c:v>
                </c:pt>
                <c:pt idx="10837">
                  <c:v>34.621417797888384</c:v>
                </c:pt>
                <c:pt idx="10838">
                  <c:v>34.621417797888384</c:v>
                </c:pt>
                <c:pt idx="10839">
                  <c:v>34.621417797888384</c:v>
                </c:pt>
                <c:pt idx="10840">
                  <c:v>34.579185520361996</c:v>
                </c:pt>
                <c:pt idx="10841">
                  <c:v>34.579185520361996</c:v>
                </c:pt>
                <c:pt idx="10842">
                  <c:v>34.579185520361996</c:v>
                </c:pt>
                <c:pt idx="10843">
                  <c:v>34.579185520361996</c:v>
                </c:pt>
                <c:pt idx="10844">
                  <c:v>34.579185520361996</c:v>
                </c:pt>
                <c:pt idx="10845">
                  <c:v>34.579185520361996</c:v>
                </c:pt>
                <c:pt idx="10846">
                  <c:v>34.558069381598791</c:v>
                </c:pt>
                <c:pt idx="10847">
                  <c:v>34.552036199095021</c:v>
                </c:pt>
                <c:pt idx="10848">
                  <c:v>34.539969834087479</c:v>
                </c:pt>
                <c:pt idx="10849">
                  <c:v>34.539969834087479</c:v>
                </c:pt>
                <c:pt idx="10850">
                  <c:v>34.539969834087479</c:v>
                </c:pt>
                <c:pt idx="10851">
                  <c:v>34.515837104072403</c:v>
                </c:pt>
                <c:pt idx="10852">
                  <c:v>34.515837104072403</c:v>
                </c:pt>
                <c:pt idx="10853">
                  <c:v>34.515837104072403</c:v>
                </c:pt>
                <c:pt idx="10854">
                  <c:v>34.515837104072403</c:v>
                </c:pt>
                <c:pt idx="10855">
                  <c:v>34.515837104072403</c:v>
                </c:pt>
                <c:pt idx="10856">
                  <c:v>34.497737556561084</c:v>
                </c:pt>
                <c:pt idx="10857">
                  <c:v>34.473604826546001</c:v>
                </c:pt>
                <c:pt idx="10858">
                  <c:v>34.473604826546001</c:v>
                </c:pt>
                <c:pt idx="10859">
                  <c:v>34.473604826546001</c:v>
                </c:pt>
                <c:pt idx="10860">
                  <c:v>34.473604826546001</c:v>
                </c:pt>
                <c:pt idx="10861">
                  <c:v>34.473604826546001</c:v>
                </c:pt>
                <c:pt idx="10862">
                  <c:v>34.473604826546001</c:v>
                </c:pt>
                <c:pt idx="10863">
                  <c:v>34.473604826546001</c:v>
                </c:pt>
                <c:pt idx="10864">
                  <c:v>34.428355957767721</c:v>
                </c:pt>
                <c:pt idx="10865">
                  <c:v>34.428355957767721</c:v>
                </c:pt>
                <c:pt idx="10866">
                  <c:v>34.428355957767721</c:v>
                </c:pt>
                <c:pt idx="10867">
                  <c:v>34.428355957767721</c:v>
                </c:pt>
                <c:pt idx="10868">
                  <c:v>34.428355957767721</c:v>
                </c:pt>
                <c:pt idx="10869">
                  <c:v>34.428355957767721</c:v>
                </c:pt>
                <c:pt idx="10870">
                  <c:v>34.428355957767721</c:v>
                </c:pt>
                <c:pt idx="10871">
                  <c:v>34.428355957767721</c:v>
                </c:pt>
                <c:pt idx="10872">
                  <c:v>34.401206636500753</c:v>
                </c:pt>
                <c:pt idx="10873">
                  <c:v>34.395173453996989</c:v>
                </c:pt>
                <c:pt idx="10874">
                  <c:v>34.361990950226243</c:v>
                </c:pt>
                <c:pt idx="10875">
                  <c:v>34.361990950226243</c:v>
                </c:pt>
                <c:pt idx="10876">
                  <c:v>34.361990950226243</c:v>
                </c:pt>
                <c:pt idx="10877">
                  <c:v>34.361990950226243</c:v>
                </c:pt>
                <c:pt idx="10878">
                  <c:v>34.361990950226243</c:v>
                </c:pt>
                <c:pt idx="10879">
                  <c:v>34.361990950226243</c:v>
                </c:pt>
                <c:pt idx="10880">
                  <c:v>34.361990950226243</c:v>
                </c:pt>
                <c:pt idx="10881">
                  <c:v>34.361990950226243</c:v>
                </c:pt>
                <c:pt idx="10882">
                  <c:v>34.361990950226243</c:v>
                </c:pt>
                <c:pt idx="10883">
                  <c:v>34.361990950226243</c:v>
                </c:pt>
                <c:pt idx="10884">
                  <c:v>34.325791855203619</c:v>
                </c:pt>
                <c:pt idx="10885">
                  <c:v>34.325791855203619</c:v>
                </c:pt>
                <c:pt idx="10886">
                  <c:v>34.313725490196077</c:v>
                </c:pt>
                <c:pt idx="10887">
                  <c:v>34.313725490196077</c:v>
                </c:pt>
                <c:pt idx="10888">
                  <c:v>34.301659125188536</c:v>
                </c:pt>
                <c:pt idx="10889">
                  <c:v>34.301659125188536</c:v>
                </c:pt>
                <c:pt idx="10890">
                  <c:v>34.29260935143288</c:v>
                </c:pt>
                <c:pt idx="10891">
                  <c:v>34.268476621417797</c:v>
                </c:pt>
                <c:pt idx="10892">
                  <c:v>34.268476621417797</c:v>
                </c:pt>
                <c:pt idx="10893">
                  <c:v>34.268476621417797</c:v>
                </c:pt>
                <c:pt idx="10894">
                  <c:v>34.268476621417797</c:v>
                </c:pt>
                <c:pt idx="10895">
                  <c:v>34.268476621417797</c:v>
                </c:pt>
                <c:pt idx="10896">
                  <c:v>34.268476621417797</c:v>
                </c:pt>
                <c:pt idx="10897">
                  <c:v>34.268476621417797</c:v>
                </c:pt>
                <c:pt idx="10898">
                  <c:v>34.220211161387631</c:v>
                </c:pt>
                <c:pt idx="10899">
                  <c:v>34.220211161387631</c:v>
                </c:pt>
                <c:pt idx="10900">
                  <c:v>34.220211161387631</c:v>
                </c:pt>
                <c:pt idx="10901">
                  <c:v>34.220211161387631</c:v>
                </c:pt>
                <c:pt idx="10902">
                  <c:v>34.220211161387631</c:v>
                </c:pt>
                <c:pt idx="10903">
                  <c:v>34.220211161387631</c:v>
                </c:pt>
                <c:pt idx="10904">
                  <c:v>34.220211161387631</c:v>
                </c:pt>
                <c:pt idx="10905">
                  <c:v>34.220211161387631</c:v>
                </c:pt>
                <c:pt idx="10906">
                  <c:v>34.220211161387631</c:v>
                </c:pt>
                <c:pt idx="10907">
                  <c:v>34.190045248868778</c:v>
                </c:pt>
                <c:pt idx="10908">
                  <c:v>34.165912518853695</c:v>
                </c:pt>
                <c:pt idx="10909">
                  <c:v>34.165912518853695</c:v>
                </c:pt>
                <c:pt idx="10910">
                  <c:v>34.165912518853695</c:v>
                </c:pt>
                <c:pt idx="10911">
                  <c:v>34.165912518853695</c:v>
                </c:pt>
                <c:pt idx="10912">
                  <c:v>34.165912518853695</c:v>
                </c:pt>
                <c:pt idx="10913">
                  <c:v>34.165912518853695</c:v>
                </c:pt>
                <c:pt idx="10914">
                  <c:v>34.165912518853695</c:v>
                </c:pt>
                <c:pt idx="10915">
                  <c:v>34.12971342383107</c:v>
                </c:pt>
                <c:pt idx="10916">
                  <c:v>34.12971342383107</c:v>
                </c:pt>
                <c:pt idx="10917">
                  <c:v>34.12971342383107</c:v>
                </c:pt>
                <c:pt idx="10918">
                  <c:v>34.12971342383107</c:v>
                </c:pt>
                <c:pt idx="10919">
                  <c:v>34.12971342383107</c:v>
                </c:pt>
                <c:pt idx="10920">
                  <c:v>34.102564102564102</c:v>
                </c:pt>
                <c:pt idx="10921">
                  <c:v>34.102564102564102</c:v>
                </c:pt>
                <c:pt idx="10922">
                  <c:v>34.102564102564102</c:v>
                </c:pt>
                <c:pt idx="10923">
                  <c:v>34.102564102564102</c:v>
                </c:pt>
                <c:pt idx="10924">
                  <c:v>34.087481146304675</c:v>
                </c:pt>
                <c:pt idx="10925">
                  <c:v>34.069381598793363</c:v>
                </c:pt>
                <c:pt idx="10926">
                  <c:v>34.069381598793363</c:v>
                </c:pt>
                <c:pt idx="10927">
                  <c:v>34.069381598793363</c:v>
                </c:pt>
                <c:pt idx="10928">
                  <c:v>34.069381598793363</c:v>
                </c:pt>
                <c:pt idx="10929">
                  <c:v>34.069381598793363</c:v>
                </c:pt>
                <c:pt idx="10930">
                  <c:v>34.048265460030166</c:v>
                </c:pt>
                <c:pt idx="10931">
                  <c:v>34.048265460030166</c:v>
                </c:pt>
                <c:pt idx="10932">
                  <c:v>34.033182503770739</c:v>
                </c:pt>
                <c:pt idx="10933">
                  <c:v>34.033182503770739</c:v>
                </c:pt>
                <c:pt idx="10934">
                  <c:v>34.033182503770739</c:v>
                </c:pt>
                <c:pt idx="10935">
                  <c:v>34.018099547511312</c:v>
                </c:pt>
                <c:pt idx="10936">
                  <c:v>34.018099547511312</c:v>
                </c:pt>
                <c:pt idx="10937">
                  <c:v>33.984917043740573</c:v>
                </c:pt>
                <c:pt idx="10938">
                  <c:v>33.984917043740573</c:v>
                </c:pt>
                <c:pt idx="10939">
                  <c:v>33.984917043740573</c:v>
                </c:pt>
                <c:pt idx="10940">
                  <c:v>33.984917043740573</c:v>
                </c:pt>
                <c:pt idx="10941">
                  <c:v>33.984917043740573</c:v>
                </c:pt>
                <c:pt idx="10942">
                  <c:v>33.984917043740573</c:v>
                </c:pt>
                <c:pt idx="10943">
                  <c:v>33.984917043740573</c:v>
                </c:pt>
                <c:pt idx="10944">
                  <c:v>33.984917043740573</c:v>
                </c:pt>
                <c:pt idx="10945">
                  <c:v>33.984917043740573</c:v>
                </c:pt>
                <c:pt idx="10946">
                  <c:v>33.95475113122172</c:v>
                </c:pt>
                <c:pt idx="10947">
                  <c:v>33.939668174962293</c:v>
                </c:pt>
                <c:pt idx="10948">
                  <c:v>33.939668174962293</c:v>
                </c:pt>
                <c:pt idx="10949">
                  <c:v>33.939668174962293</c:v>
                </c:pt>
                <c:pt idx="10950">
                  <c:v>33.939668174962293</c:v>
                </c:pt>
                <c:pt idx="10951">
                  <c:v>33.924585218702866</c:v>
                </c:pt>
                <c:pt idx="10952">
                  <c:v>33.918552036199095</c:v>
                </c:pt>
                <c:pt idx="10953">
                  <c:v>33.912518853695325</c:v>
                </c:pt>
                <c:pt idx="10954">
                  <c:v>33.906485671191554</c:v>
                </c:pt>
                <c:pt idx="10955">
                  <c:v>33.891402714932127</c:v>
                </c:pt>
                <c:pt idx="10956">
                  <c:v>33.891402714932127</c:v>
                </c:pt>
                <c:pt idx="10957">
                  <c:v>33.891402714932127</c:v>
                </c:pt>
                <c:pt idx="10958">
                  <c:v>33.891402714932127</c:v>
                </c:pt>
                <c:pt idx="10959">
                  <c:v>33.8763197586727</c:v>
                </c:pt>
                <c:pt idx="10960">
                  <c:v>33.858220211161388</c:v>
                </c:pt>
                <c:pt idx="10961">
                  <c:v>33.858220211161388</c:v>
                </c:pt>
                <c:pt idx="10962">
                  <c:v>33.858220211161388</c:v>
                </c:pt>
                <c:pt idx="10963">
                  <c:v>33.858220211161388</c:v>
                </c:pt>
                <c:pt idx="10964">
                  <c:v>33.858220211161388</c:v>
                </c:pt>
                <c:pt idx="10965">
                  <c:v>33.840120663650076</c:v>
                </c:pt>
                <c:pt idx="10966">
                  <c:v>33.834087481146305</c:v>
                </c:pt>
                <c:pt idx="10967">
                  <c:v>33.822021116138764</c:v>
                </c:pt>
                <c:pt idx="10968">
                  <c:v>33.822021116138764</c:v>
                </c:pt>
                <c:pt idx="10969">
                  <c:v>33.822021116138764</c:v>
                </c:pt>
                <c:pt idx="10970">
                  <c:v>33.809954751131222</c:v>
                </c:pt>
                <c:pt idx="10971">
                  <c:v>33.803921568627452</c:v>
                </c:pt>
                <c:pt idx="10972">
                  <c:v>33.788838612368025</c:v>
                </c:pt>
                <c:pt idx="10973">
                  <c:v>33.788838612368025</c:v>
                </c:pt>
                <c:pt idx="10974">
                  <c:v>33.788838612368025</c:v>
                </c:pt>
                <c:pt idx="10975">
                  <c:v>33.788838612368025</c:v>
                </c:pt>
                <c:pt idx="10976">
                  <c:v>33.770739064856713</c:v>
                </c:pt>
                <c:pt idx="10977">
                  <c:v>33.770739064856713</c:v>
                </c:pt>
                <c:pt idx="10978">
                  <c:v>33.761689291101057</c:v>
                </c:pt>
                <c:pt idx="10979">
                  <c:v>33.755656108597286</c:v>
                </c:pt>
                <c:pt idx="10980">
                  <c:v>33.743589743589745</c:v>
                </c:pt>
                <c:pt idx="10981">
                  <c:v>33.743589743589745</c:v>
                </c:pt>
                <c:pt idx="10982">
                  <c:v>33.743589743589745</c:v>
                </c:pt>
                <c:pt idx="10983">
                  <c:v>33.722473604826547</c:v>
                </c:pt>
                <c:pt idx="10984">
                  <c:v>33.722473604826547</c:v>
                </c:pt>
                <c:pt idx="10985">
                  <c:v>33.722473604826547</c:v>
                </c:pt>
                <c:pt idx="10986">
                  <c:v>33.722473604826547</c:v>
                </c:pt>
                <c:pt idx="10987">
                  <c:v>33.70739064856712</c:v>
                </c:pt>
                <c:pt idx="10988">
                  <c:v>33.701357466063349</c:v>
                </c:pt>
                <c:pt idx="10989">
                  <c:v>33.695324283559579</c:v>
                </c:pt>
                <c:pt idx="10990">
                  <c:v>33.680241327300152</c:v>
                </c:pt>
                <c:pt idx="10991">
                  <c:v>33.680241327300152</c:v>
                </c:pt>
                <c:pt idx="10992">
                  <c:v>33.680241327300152</c:v>
                </c:pt>
                <c:pt idx="10993">
                  <c:v>33.680241327300152</c:v>
                </c:pt>
                <c:pt idx="10994">
                  <c:v>33.66214177978884</c:v>
                </c:pt>
                <c:pt idx="10995">
                  <c:v>33.66214177978884</c:v>
                </c:pt>
                <c:pt idx="10996">
                  <c:v>33.653092006033184</c:v>
                </c:pt>
                <c:pt idx="10997">
                  <c:v>33.647058823529413</c:v>
                </c:pt>
                <c:pt idx="10998">
                  <c:v>33.641025641025642</c:v>
                </c:pt>
                <c:pt idx="10999">
                  <c:v>33.634992458521872</c:v>
                </c:pt>
                <c:pt idx="11000">
                  <c:v>33.62292609351433</c:v>
                </c:pt>
                <c:pt idx="11001">
                  <c:v>33.62292609351433</c:v>
                </c:pt>
                <c:pt idx="11002">
                  <c:v>33.62292609351433</c:v>
                </c:pt>
                <c:pt idx="11003">
                  <c:v>33.595776772247362</c:v>
                </c:pt>
                <c:pt idx="11004">
                  <c:v>33.595776772247362</c:v>
                </c:pt>
                <c:pt idx="11005">
                  <c:v>33.595776772247362</c:v>
                </c:pt>
                <c:pt idx="11006">
                  <c:v>33.595776772247362</c:v>
                </c:pt>
                <c:pt idx="11007">
                  <c:v>33.595776772247362</c:v>
                </c:pt>
                <c:pt idx="11008">
                  <c:v>33.595776772247362</c:v>
                </c:pt>
                <c:pt idx="11009">
                  <c:v>33.568627450980394</c:v>
                </c:pt>
                <c:pt idx="11010">
                  <c:v>33.568627450980394</c:v>
                </c:pt>
                <c:pt idx="11011">
                  <c:v>33.568627450980394</c:v>
                </c:pt>
                <c:pt idx="11012">
                  <c:v>33.553544494720967</c:v>
                </c:pt>
                <c:pt idx="11013">
                  <c:v>33.553544494720967</c:v>
                </c:pt>
                <c:pt idx="11014">
                  <c:v>33.535444947209655</c:v>
                </c:pt>
                <c:pt idx="11015">
                  <c:v>33.535444947209655</c:v>
                </c:pt>
                <c:pt idx="11016">
                  <c:v>33.535444947209655</c:v>
                </c:pt>
                <c:pt idx="11017">
                  <c:v>33.535444947209655</c:v>
                </c:pt>
                <c:pt idx="11018">
                  <c:v>33.51432880844645</c:v>
                </c:pt>
                <c:pt idx="11019">
                  <c:v>33.51432880844645</c:v>
                </c:pt>
                <c:pt idx="11020">
                  <c:v>33.51432880844645</c:v>
                </c:pt>
                <c:pt idx="11021">
                  <c:v>33.502262443438916</c:v>
                </c:pt>
                <c:pt idx="11022">
                  <c:v>33.49321266968326</c:v>
                </c:pt>
                <c:pt idx="11023">
                  <c:v>33.49321266968326</c:v>
                </c:pt>
                <c:pt idx="11024">
                  <c:v>33.475113122171948</c:v>
                </c:pt>
                <c:pt idx="11025">
                  <c:v>33.475113122171948</c:v>
                </c:pt>
                <c:pt idx="11026">
                  <c:v>33.475113122171948</c:v>
                </c:pt>
                <c:pt idx="11027">
                  <c:v>33.475113122171948</c:v>
                </c:pt>
                <c:pt idx="11028">
                  <c:v>33.450980392156865</c:v>
                </c:pt>
                <c:pt idx="11029">
                  <c:v>33.450980392156865</c:v>
                </c:pt>
                <c:pt idx="11030">
                  <c:v>33.450980392156865</c:v>
                </c:pt>
                <c:pt idx="11031">
                  <c:v>33.450980392156865</c:v>
                </c:pt>
                <c:pt idx="11032">
                  <c:v>33.435897435897438</c:v>
                </c:pt>
                <c:pt idx="11033">
                  <c:v>33.423831070889889</c:v>
                </c:pt>
                <c:pt idx="11034">
                  <c:v>33.423831070889889</c:v>
                </c:pt>
                <c:pt idx="11035">
                  <c:v>33.423831070889889</c:v>
                </c:pt>
                <c:pt idx="11036">
                  <c:v>33.411764705882355</c:v>
                </c:pt>
                <c:pt idx="11037">
                  <c:v>33.405731523378584</c:v>
                </c:pt>
                <c:pt idx="11038">
                  <c:v>33.396681749622928</c:v>
                </c:pt>
                <c:pt idx="11039">
                  <c:v>33.396681749622928</c:v>
                </c:pt>
                <c:pt idx="11040">
                  <c:v>33.387631975867272</c:v>
                </c:pt>
                <c:pt idx="11041">
                  <c:v>33.375565610859731</c:v>
                </c:pt>
                <c:pt idx="11042">
                  <c:v>33.375565610859731</c:v>
                </c:pt>
                <c:pt idx="11043">
                  <c:v>33.375565610859731</c:v>
                </c:pt>
                <c:pt idx="11044">
                  <c:v>33.360482654600304</c:v>
                </c:pt>
                <c:pt idx="11045">
                  <c:v>33.360482654600304</c:v>
                </c:pt>
                <c:pt idx="11046">
                  <c:v>33.339366515837106</c:v>
                </c:pt>
                <c:pt idx="11047">
                  <c:v>33.339366515837106</c:v>
                </c:pt>
                <c:pt idx="11048">
                  <c:v>33.339366515837106</c:v>
                </c:pt>
                <c:pt idx="11049">
                  <c:v>33.339366515837106</c:v>
                </c:pt>
                <c:pt idx="11050">
                  <c:v>33.339366515837106</c:v>
                </c:pt>
                <c:pt idx="11051">
                  <c:v>33.321266968325794</c:v>
                </c:pt>
                <c:pt idx="11052">
                  <c:v>33.312217194570138</c:v>
                </c:pt>
                <c:pt idx="11053">
                  <c:v>33.312217194570138</c:v>
                </c:pt>
                <c:pt idx="11054">
                  <c:v>33.294117647058826</c:v>
                </c:pt>
                <c:pt idx="11055">
                  <c:v>33.294117647058826</c:v>
                </c:pt>
                <c:pt idx="11056">
                  <c:v>33.294117647058826</c:v>
                </c:pt>
                <c:pt idx="11057">
                  <c:v>33.294117647058826</c:v>
                </c:pt>
                <c:pt idx="11058">
                  <c:v>33.276018099547514</c:v>
                </c:pt>
                <c:pt idx="11059">
                  <c:v>33.276018099547514</c:v>
                </c:pt>
                <c:pt idx="11060">
                  <c:v>33.263951734539972</c:v>
                </c:pt>
                <c:pt idx="11061">
                  <c:v>33.263951734539972</c:v>
                </c:pt>
                <c:pt idx="11062">
                  <c:v>33.224736048265456</c:v>
                </c:pt>
                <c:pt idx="11063">
                  <c:v>33.224736048265456</c:v>
                </c:pt>
                <c:pt idx="11064">
                  <c:v>33.224736048265456</c:v>
                </c:pt>
                <c:pt idx="11065">
                  <c:v>33.224736048265456</c:v>
                </c:pt>
                <c:pt idx="11066">
                  <c:v>33.224736048265456</c:v>
                </c:pt>
                <c:pt idx="11067">
                  <c:v>33.224736048265456</c:v>
                </c:pt>
                <c:pt idx="11068">
                  <c:v>33.224736048265456</c:v>
                </c:pt>
                <c:pt idx="11069">
                  <c:v>33.224736048265456</c:v>
                </c:pt>
                <c:pt idx="11070">
                  <c:v>33.224736048265456</c:v>
                </c:pt>
                <c:pt idx="11071">
                  <c:v>33.224736048265456</c:v>
                </c:pt>
                <c:pt idx="11072">
                  <c:v>33.224736048265456</c:v>
                </c:pt>
                <c:pt idx="11073">
                  <c:v>33.173453996983412</c:v>
                </c:pt>
                <c:pt idx="11074">
                  <c:v>33.173453996983412</c:v>
                </c:pt>
                <c:pt idx="11075">
                  <c:v>33.173453996983412</c:v>
                </c:pt>
                <c:pt idx="11076">
                  <c:v>33.173453996983412</c:v>
                </c:pt>
                <c:pt idx="11077">
                  <c:v>33.173453996983412</c:v>
                </c:pt>
                <c:pt idx="11078">
                  <c:v>33.173453996983412</c:v>
                </c:pt>
                <c:pt idx="11079">
                  <c:v>33.152337858220207</c:v>
                </c:pt>
                <c:pt idx="11080">
                  <c:v>33.140271493212673</c:v>
                </c:pt>
                <c:pt idx="11081">
                  <c:v>33.140271493212673</c:v>
                </c:pt>
                <c:pt idx="11082">
                  <c:v>33.140271493212673</c:v>
                </c:pt>
                <c:pt idx="11083">
                  <c:v>33.119155354449468</c:v>
                </c:pt>
                <c:pt idx="11084">
                  <c:v>33.119155354449468</c:v>
                </c:pt>
                <c:pt idx="11085">
                  <c:v>33.119155354449468</c:v>
                </c:pt>
                <c:pt idx="11086">
                  <c:v>33.119155354449468</c:v>
                </c:pt>
                <c:pt idx="11087">
                  <c:v>33.088989441930615</c:v>
                </c:pt>
                <c:pt idx="11088">
                  <c:v>33.088989441930615</c:v>
                </c:pt>
                <c:pt idx="11089">
                  <c:v>33.088989441930615</c:v>
                </c:pt>
                <c:pt idx="11090">
                  <c:v>33.088989441930615</c:v>
                </c:pt>
                <c:pt idx="11091">
                  <c:v>33.088989441930615</c:v>
                </c:pt>
                <c:pt idx="11092">
                  <c:v>33.088989441930615</c:v>
                </c:pt>
                <c:pt idx="11093">
                  <c:v>33.067873303167424</c:v>
                </c:pt>
                <c:pt idx="11094">
                  <c:v>33.058823529411761</c:v>
                </c:pt>
                <c:pt idx="11095">
                  <c:v>33.058823529411761</c:v>
                </c:pt>
                <c:pt idx="11096">
                  <c:v>33.04675716440422</c:v>
                </c:pt>
                <c:pt idx="11097">
                  <c:v>33.04675716440422</c:v>
                </c:pt>
                <c:pt idx="11098">
                  <c:v>33.037707390648571</c:v>
                </c:pt>
                <c:pt idx="11099">
                  <c:v>33.031674208144793</c:v>
                </c:pt>
                <c:pt idx="11100">
                  <c:v>33.025641025641029</c:v>
                </c:pt>
                <c:pt idx="11101">
                  <c:v>33.004524886877832</c:v>
                </c:pt>
                <c:pt idx="11102">
                  <c:v>33.004524886877832</c:v>
                </c:pt>
                <c:pt idx="11103">
                  <c:v>33.004524886877832</c:v>
                </c:pt>
                <c:pt idx="11104">
                  <c:v>33.004524886877832</c:v>
                </c:pt>
                <c:pt idx="11105">
                  <c:v>33.004524886877832</c:v>
                </c:pt>
                <c:pt idx="11106">
                  <c:v>33.004524886877832</c:v>
                </c:pt>
                <c:pt idx="11107">
                  <c:v>32.974358974358978</c:v>
                </c:pt>
                <c:pt idx="11108">
                  <c:v>32.974358974358978</c:v>
                </c:pt>
                <c:pt idx="11109">
                  <c:v>32.974358974358978</c:v>
                </c:pt>
                <c:pt idx="11110">
                  <c:v>32.974358974358978</c:v>
                </c:pt>
                <c:pt idx="11111">
                  <c:v>32.956259426847659</c:v>
                </c:pt>
                <c:pt idx="11112">
                  <c:v>32.956259426847659</c:v>
                </c:pt>
                <c:pt idx="11113">
                  <c:v>32.94720965309201</c:v>
                </c:pt>
                <c:pt idx="11114">
                  <c:v>32.941176470588232</c:v>
                </c:pt>
                <c:pt idx="11115">
                  <c:v>32.932126696832583</c:v>
                </c:pt>
                <c:pt idx="11116">
                  <c:v>32.932126696832583</c:v>
                </c:pt>
                <c:pt idx="11117">
                  <c:v>32.92307692307692</c:v>
                </c:pt>
                <c:pt idx="11118">
                  <c:v>32.914027149321271</c:v>
                </c:pt>
                <c:pt idx="11119">
                  <c:v>32.914027149321271</c:v>
                </c:pt>
                <c:pt idx="11120">
                  <c:v>32.904977375565608</c:v>
                </c:pt>
                <c:pt idx="11121">
                  <c:v>32.898944193061844</c:v>
                </c:pt>
                <c:pt idx="11122">
                  <c:v>32.832579185520359</c:v>
                </c:pt>
                <c:pt idx="11123">
                  <c:v>32.832579185520359</c:v>
                </c:pt>
                <c:pt idx="11124">
                  <c:v>32.832579185520359</c:v>
                </c:pt>
                <c:pt idx="11125">
                  <c:v>32.832579185520359</c:v>
                </c:pt>
                <c:pt idx="11126">
                  <c:v>32.832579185520359</c:v>
                </c:pt>
                <c:pt idx="11127">
                  <c:v>32.832579185520359</c:v>
                </c:pt>
                <c:pt idx="11128">
                  <c:v>32.832579185520359</c:v>
                </c:pt>
                <c:pt idx="11129">
                  <c:v>32.832579185520359</c:v>
                </c:pt>
                <c:pt idx="11130">
                  <c:v>32.832579185520359</c:v>
                </c:pt>
                <c:pt idx="11131">
                  <c:v>32.832579185520359</c:v>
                </c:pt>
                <c:pt idx="11132">
                  <c:v>32.832579185520359</c:v>
                </c:pt>
                <c:pt idx="11133">
                  <c:v>32.832579185520359</c:v>
                </c:pt>
                <c:pt idx="11134">
                  <c:v>32.832579185520359</c:v>
                </c:pt>
                <c:pt idx="11135">
                  <c:v>32.832579185520359</c:v>
                </c:pt>
                <c:pt idx="11136">
                  <c:v>32.832579185520359</c:v>
                </c:pt>
                <c:pt idx="11137">
                  <c:v>32.832579185520359</c:v>
                </c:pt>
                <c:pt idx="11138">
                  <c:v>32.832579185520359</c:v>
                </c:pt>
                <c:pt idx="11139">
                  <c:v>32.832579185520359</c:v>
                </c:pt>
                <c:pt idx="11140">
                  <c:v>32.832579185520359</c:v>
                </c:pt>
                <c:pt idx="11141">
                  <c:v>32.832579185520359</c:v>
                </c:pt>
                <c:pt idx="11142">
                  <c:v>32.832579185520359</c:v>
                </c:pt>
                <c:pt idx="11143">
                  <c:v>32.766214177978888</c:v>
                </c:pt>
                <c:pt idx="11144">
                  <c:v>32.726998491704371</c:v>
                </c:pt>
                <c:pt idx="11145">
                  <c:v>32.726998491704371</c:v>
                </c:pt>
                <c:pt idx="11146">
                  <c:v>32.726998491704371</c:v>
                </c:pt>
                <c:pt idx="11147">
                  <c:v>32.726998491704371</c:v>
                </c:pt>
                <c:pt idx="11148">
                  <c:v>32.726998491704371</c:v>
                </c:pt>
                <c:pt idx="11149">
                  <c:v>32.726998491704371</c:v>
                </c:pt>
                <c:pt idx="11150">
                  <c:v>32.726998491704371</c:v>
                </c:pt>
                <c:pt idx="11151">
                  <c:v>32.726998491704371</c:v>
                </c:pt>
                <c:pt idx="11152">
                  <c:v>32.726998491704371</c:v>
                </c:pt>
                <c:pt idx="11153">
                  <c:v>32.726998491704371</c:v>
                </c:pt>
                <c:pt idx="11154">
                  <c:v>32.726998491704371</c:v>
                </c:pt>
                <c:pt idx="11155">
                  <c:v>32.726998491704371</c:v>
                </c:pt>
                <c:pt idx="11156">
                  <c:v>32.681749622926091</c:v>
                </c:pt>
                <c:pt idx="11157">
                  <c:v>32.681749622926091</c:v>
                </c:pt>
                <c:pt idx="11158">
                  <c:v>32.681749622926091</c:v>
                </c:pt>
                <c:pt idx="11159">
                  <c:v>32.66968325791855</c:v>
                </c:pt>
                <c:pt idx="11160">
                  <c:v>32.663650075414779</c:v>
                </c:pt>
                <c:pt idx="11161">
                  <c:v>32.657616892911015</c:v>
                </c:pt>
                <c:pt idx="11162">
                  <c:v>32.648567119155352</c:v>
                </c:pt>
                <c:pt idx="11163">
                  <c:v>32.648567119155352</c:v>
                </c:pt>
                <c:pt idx="11164">
                  <c:v>32.63046757164404</c:v>
                </c:pt>
                <c:pt idx="11165">
                  <c:v>32.63046757164404</c:v>
                </c:pt>
                <c:pt idx="11166">
                  <c:v>32.63046757164404</c:v>
                </c:pt>
                <c:pt idx="11167">
                  <c:v>32.63046757164404</c:v>
                </c:pt>
                <c:pt idx="11168">
                  <c:v>32.615384615384613</c:v>
                </c:pt>
                <c:pt idx="11169">
                  <c:v>32.603318250377072</c:v>
                </c:pt>
                <c:pt idx="11170">
                  <c:v>32.603318250377072</c:v>
                </c:pt>
                <c:pt idx="11171">
                  <c:v>32.603318250377072</c:v>
                </c:pt>
                <c:pt idx="11172">
                  <c:v>32.579185520361989</c:v>
                </c:pt>
                <c:pt idx="11173">
                  <c:v>32.579185520361989</c:v>
                </c:pt>
                <c:pt idx="11174">
                  <c:v>32.579185520361989</c:v>
                </c:pt>
                <c:pt idx="11175">
                  <c:v>32.579185520361989</c:v>
                </c:pt>
                <c:pt idx="11176">
                  <c:v>32.579185520361989</c:v>
                </c:pt>
                <c:pt idx="11177">
                  <c:v>32.561085972850677</c:v>
                </c:pt>
                <c:pt idx="11178">
                  <c:v>32.555052790346906</c:v>
                </c:pt>
                <c:pt idx="11179">
                  <c:v>32.549019607843135</c:v>
                </c:pt>
                <c:pt idx="11180">
                  <c:v>32.542986425339365</c:v>
                </c:pt>
                <c:pt idx="11181">
                  <c:v>32.533936651583709</c:v>
                </c:pt>
                <c:pt idx="11182">
                  <c:v>32.533936651583709</c:v>
                </c:pt>
                <c:pt idx="11183">
                  <c:v>32.524886877828052</c:v>
                </c:pt>
                <c:pt idx="11184">
                  <c:v>32.50075414781297</c:v>
                </c:pt>
                <c:pt idx="11185">
                  <c:v>32.50075414781297</c:v>
                </c:pt>
                <c:pt idx="11186">
                  <c:v>32.50075414781297</c:v>
                </c:pt>
                <c:pt idx="11187">
                  <c:v>32.50075414781297</c:v>
                </c:pt>
                <c:pt idx="11188">
                  <c:v>32.50075414781297</c:v>
                </c:pt>
                <c:pt idx="11189">
                  <c:v>32.50075414781297</c:v>
                </c:pt>
                <c:pt idx="11190">
                  <c:v>32.50075414781297</c:v>
                </c:pt>
                <c:pt idx="11191">
                  <c:v>32.476621417797894</c:v>
                </c:pt>
                <c:pt idx="11192">
                  <c:v>32.461538461538467</c:v>
                </c:pt>
                <c:pt idx="11193">
                  <c:v>32.461538461538467</c:v>
                </c:pt>
                <c:pt idx="11194">
                  <c:v>32.461538461538467</c:v>
                </c:pt>
                <c:pt idx="11195">
                  <c:v>32.461538461538467</c:v>
                </c:pt>
                <c:pt idx="11196">
                  <c:v>32.434389140271492</c:v>
                </c:pt>
                <c:pt idx="11197">
                  <c:v>32.434389140271492</c:v>
                </c:pt>
                <c:pt idx="11198">
                  <c:v>32.434389140271492</c:v>
                </c:pt>
                <c:pt idx="11199">
                  <c:v>32.434389140271492</c:v>
                </c:pt>
                <c:pt idx="11200">
                  <c:v>32.434389140271492</c:v>
                </c:pt>
                <c:pt idx="11201">
                  <c:v>32.410256410256409</c:v>
                </c:pt>
                <c:pt idx="11202">
                  <c:v>32.410256410256409</c:v>
                </c:pt>
                <c:pt idx="11203">
                  <c:v>32.410256410256409</c:v>
                </c:pt>
                <c:pt idx="11204">
                  <c:v>32.398190045248867</c:v>
                </c:pt>
                <c:pt idx="11205">
                  <c:v>32.383107088989441</c:v>
                </c:pt>
                <c:pt idx="11206">
                  <c:v>32.383107088989441</c:v>
                </c:pt>
                <c:pt idx="11207">
                  <c:v>32.383107088989441</c:v>
                </c:pt>
                <c:pt idx="11208">
                  <c:v>32.383107088989441</c:v>
                </c:pt>
                <c:pt idx="11209">
                  <c:v>32.365007541478128</c:v>
                </c:pt>
                <c:pt idx="11210">
                  <c:v>32.365007541478128</c:v>
                </c:pt>
                <c:pt idx="11211">
                  <c:v>32.355957767722479</c:v>
                </c:pt>
                <c:pt idx="11212">
                  <c:v>32.349924585218702</c:v>
                </c:pt>
                <c:pt idx="11213">
                  <c:v>32.340874811463046</c:v>
                </c:pt>
                <c:pt idx="11214">
                  <c:v>32.340874811463046</c:v>
                </c:pt>
                <c:pt idx="11215">
                  <c:v>32.325791855203619</c:v>
                </c:pt>
                <c:pt idx="11216">
                  <c:v>32.325791855203619</c:v>
                </c:pt>
                <c:pt idx="11217">
                  <c:v>32.325791855203619</c:v>
                </c:pt>
                <c:pt idx="11218">
                  <c:v>32.313725490196077</c:v>
                </c:pt>
                <c:pt idx="11219">
                  <c:v>32.304675716440421</c:v>
                </c:pt>
                <c:pt idx="11220">
                  <c:v>32.304675716440421</c:v>
                </c:pt>
                <c:pt idx="11221">
                  <c:v>32.289592760180994</c:v>
                </c:pt>
                <c:pt idx="11222">
                  <c:v>32.289592760180994</c:v>
                </c:pt>
                <c:pt idx="11223">
                  <c:v>32.289592760180994</c:v>
                </c:pt>
                <c:pt idx="11224">
                  <c:v>32.274509803921568</c:v>
                </c:pt>
                <c:pt idx="11225">
                  <c:v>32.274509803921568</c:v>
                </c:pt>
                <c:pt idx="11226">
                  <c:v>32.265460030165912</c:v>
                </c:pt>
                <c:pt idx="11227">
                  <c:v>32.259426847662141</c:v>
                </c:pt>
                <c:pt idx="11228">
                  <c:v>32.235294117647058</c:v>
                </c:pt>
                <c:pt idx="11229">
                  <c:v>32.235294117647058</c:v>
                </c:pt>
                <c:pt idx="11230">
                  <c:v>32.235294117647058</c:v>
                </c:pt>
                <c:pt idx="11231">
                  <c:v>32.235294117647058</c:v>
                </c:pt>
                <c:pt idx="11232">
                  <c:v>32.235294117647058</c:v>
                </c:pt>
                <c:pt idx="11233">
                  <c:v>32.235294117647058</c:v>
                </c:pt>
                <c:pt idx="11234">
                  <c:v>32.235294117647058</c:v>
                </c:pt>
                <c:pt idx="11235">
                  <c:v>32.211161387631975</c:v>
                </c:pt>
                <c:pt idx="11236">
                  <c:v>32.199095022624434</c:v>
                </c:pt>
                <c:pt idx="11237">
                  <c:v>32.199095022624434</c:v>
                </c:pt>
                <c:pt idx="11238">
                  <c:v>32.199095022624434</c:v>
                </c:pt>
                <c:pt idx="11239">
                  <c:v>32.187028657616892</c:v>
                </c:pt>
                <c:pt idx="11240">
                  <c:v>32.180995475113122</c:v>
                </c:pt>
                <c:pt idx="11241">
                  <c:v>32.171945701357465</c:v>
                </c:pt>
                <c:pt idx="11242">
                  <c:v>32.171945701357465</c:v>
                </c:pt>
                <c:pt idx="11243">
                  <c:v>32.153846153846153</c:v>
                </c:pt>
                <c:pt idx="11244">
                  <c:v>32.153846153846153</c:v>
                </c:pt>
                <c:pt idx="11245">
                  <c:v>32.153846153846153</c:v>
                </c:pt>
                <c:pt idx="11246">
                  <c:v>32.153846153846153</c:v>
                </c:pt>
                <c:pt idx="11247">
                  <c:v>32.138763197586727</c:v>
                </c:pt>
                <c:pt idx="11248">
                  <c:v>32.132730015082956</c:v>
                </c:pt>
                <c:pt idx="11249">
                  <c:v>32.126696832579185</c:v>
                </c:pt>
                <c:pt idx="11250">
                  <c:v>32.120663650075414</c:v>
                </c:pt>
                <c:pt idx="11251">
                  <c:v>32.102564102564102</c:v>
                </c:pt>
                <c:pt idx="11252">
                  <c:v>32.102564102564102</c:v>
                </c:pt>
                <c:pt idx="11253">
                  <c:v>32.102564102564102</c:v>
                </c:pt>
                <c:pt idx="11254">
                  <c:v>32.102564102564102</c:v>
                </c:pt>
                <c:pt idx="11255">
                  <c:v>32.102564102564102</c:v>
                </c:pt>
                <c:pt idx="11256">
                  <c:v>32.078431372549019</c:v>
                </c:pt>
                <c:pt idx="11257">
                  <c:v>32.078431372549019</c:v>
                </c:pt>
                <c:pt idx="11258">
                  <c:v>32.078431372549019</c:v>
                </c:pt>
                <c:pt idx="11259">
                  <c:v>32.066365007541478</c:v>
                </c:pt>
                <c:pt idx="11260">
                  <c:v>32.054298642533936</c:v>
                </c:pt>
                <c:pt idx="11261">
                  <c:v>32.054298642533936</c:v>
                </c:pt>
                <c:pt idx="11262">
                  <c:v>32.054298642533936</c:v>
                </c:pt>
                <c:pt idx="11263">
                  <c:v>32.042232277526395</c:v>
                </c:pt>
                <c:pt idx="11264">
                  <c:v>32.021116138763198</c:v>
                </c:pt>
                <c:pt idx="11265">
                  <c:v>32.021116138763198</c:v>
                </c:pt>
                <c:pt idx="11266">
                  <c:v>32.021116138763198</c:v>
                </c:pt>
                <c:pt idx="11267">
                  <c:v>32.021116138763198</c:v>
                </c:pt>
                <c:pt idx="11268">
                  <c:v>32.021116138763198</c:v>
                </c:pt>
                <c:pt idx="11269">
                  <c:v>32.021116138763198</c:v>
                </c:pt>
                <c:pt idx="11270">
                  <c:v>32</c:v>
                </c:pt>
                <c:pt idx="11271">
                  <c:v>31.99095022624434</c:v>
                </c:pt>
                <c:pt idx="11272">
                  <c:v>31.99095022624434</c:v>
                </c:pt>
                <c:pt idx="11273">
                  <c:v>31.978883861236802</c:v>
                </c:pt>
                <c:pt idx="11274">
                  <c:v>31.978883861236802</c:v>
                </c:pt>
                <c:pt idx="11275">
                  <c:v>31.969834087481146</c:v>
                </c:pt>
                <c:pt idx="11276">
                  <c:v>31.95475113122172</c:v>
                </c:pt>
                <c:pt idx="11277">
                  <c:v>31.95475113122172</c:v>
                </c:pt>
                <c:pt idx="11278">
                  <c:v>31.95475113122172</c:v>
                </c:pt>
                <c:pt idx="11279">
                  <c:v>31.95475113122172</c:v>
                </c:pt>
                <c:pt idx="11280">
                  <c:v>31.939668174962293</c:v>
                </c:pt>
                <c:pt idx="11281">
                  <c:v>31.933634992458522</c:v>
                </c:pt>
                <c:pt idx="11282">
                  <c:v>31.924585218702866</c:v>
                </c:pt>
                <c:pt idx="11283">
                  <c:v>31.924585218702866</c:v>
                </c:pt>
                <c:pt idx="11284">
                  <c:v>31.906485671191554</c:v>
                </c:pt>
                <c:pt idx="11285">
                  <c:v>31.906485671191554</c:v>
                </c:pt>
                <c:pt idx="11286">
                  <c:v>31.906485671191554</c:v>
                </c:pt>
                <c:pt idx="11287">
                  <c:v>31.906485671191554</c:v>
                </c:pt>
                <c:pt idx="11288">
                  <c:v>31.891402714932127</c:v>
                </c:pt>
                <c:pt idx="11289">
                  <c:v>31.885369532428353</c:v>
                </c:pt>
                <c:pt idx="11290">
                  <c:v>31.879336349924586</c:v>
                </c:pt>
                <c:pt idx="11291">
                  <c:v>31.864253393665159</c:v>
                </c:pt>
                <c:pt idx="11292">
                  <c:v>31.864253393665159</c:v>
                </c:pt>
                <c:pt idx="11293">
                  <c:v>31.864253393665159</c:v>
                </c:pt>
                <c:pt idx="11294">
                  <c:v>31.864253393665159</c:v>
                </c:pt>
                <c:pt idx="11295">
                  <c:v>31.849170437405732</c:v>
                </c:pt>
                <c:pt idx="11296">
                  <c:v>31.837104072398191</c:v>
                </c:pt>
                <c:pt idx="11297">
                  <c:v>31.837104072398191</c:v>
                </c:pt>
                <c:pt idx="11298">
                  <c:v>31.837104072398191</c:v>
                </c:pt>
                <c:pt idx="11299">
                  <c:v>31.825037707390646</c:v>
                </c:pt>
                <c:pt idx="11300">
                  <c:v>31.819004524886878</c:v>
                </c:pt>
                <c:pt idx="11301">
                  <c:v>31.812971342383108</c:v>
                </c:pt>
                <c:pt idx="11302">
                  <c:v>31.806938159879337</c:v>
                </c:pt>
                <c:pt idx="11303">
                  <c:v>31.800904977375566</c:v>
                </c:pt>
                <c:pt idx="11304">
                  <c:v>31.78582202111614</c:v>
                </c:pt>
                <c:pt idx="11305">
                  <c:v>31.78582202111614</c:v>
                </c:pt>
                <c:pt idx="11306">
                  <c:v>31.78582202111614</c:v>
                </c:pt>
                <c:pt idx="11307">
                  <c:v>31.78582202111614</c:v>
                </c:pt>
                <c:pt idx="11308">
                  <c:v>31.770739064856713</c:v>
                </c:pt>
                <c:pt idx="11309">
                  <c:v>31.755656108597286</c:v>
                </c:pt>
                <c:pt idx="11310">
                  <c:v>31.755656108597286</c:v>
                </c:pt>
                <c:pt idx="11311">
                  <c:v>31.755656108597286</c:v>
                </c:pt>
                <c:pt idx="11312">
                  <c:v>31.755656108597286</c:v>
                </c:pt>
                <c:pt idx="11313">
                  <c:v>31.728506787330318</c:v>
                </c:pt>
                <c:pt idx="11314">
                  <c:v>31.728506787330318</c:v>
                </c:pt>
                <c:pt idx="11315">
                  <c:v>31.728506787330318</c:v>
                </c:pt>
                <c:pt idx="11316">
                  <c:v>31.728506787330318</c:v>
                </c:pt>
                <c:pt idx="11317">
                  <c:v>31.728506787330318</c:v>
                </c:pt>
                <c:pt idx="11318">
                  <c:v>31.710407239819006</c:v>
                </c:pt>
                <c:pt idx="11319">
                  <c:v>31.704374057315231</c:v>
                </c:pt>
                <c:pt idx="11320">
                  <c:v>31.692307692307693</c:v>
                </c:pt>
                <c:pt idx="11321">
                  <c:v>31.692307692307693</c:v>
                </c:pt>
                <c:pt idx="11322">
                  <c:v>31.692307692307693</c:v>
                </c:pt>
                <c:pt idx="11323">
                  <c:v>31.680241327300152</c:v>
                </c:pt>
                <c:pt idx="11324">
                  <c:v>31.665158371040725</c:v>
                </c:pt>
                <c:pt idx="11325">
                  <c:v>31.665158371040725</c:v>
                </c:pt>
                <c:pt idx="11326">
                  <c:v>31.665158371040725</c:v>
                </c:pt>
                <c:pt idx="11327">
                  <c:v>31.665158371040725</c:v>
                </c:pt>
                <c:pt idx="11328">
                  <c:v>31.641025641025639</c:v>
                </c:pt>
                <c:pt idx="11329">
                  <c:v>31.641025641025639</c:v>
                </c:pt>
                <c:pt idx="11330">
                  <c:v>31.641025641025639</c:v>
                </c:pt>
                <c:pt idx="11331">
                  <c:v>31.641025641025639</c:v>
                </c:pt>
                <c:pt idx="11332">
                  <c:v>31.625942684766212</c:v>
                </c:pt>
                <c:pt idx="11333">
                  <c:v>31.619909502262445</c:v>
                </c:pt>
                <c:pt idx="11334">
                  <c:v>31.607843137254903</c:v>
                </c:pt>
                <c:pt idx="11335">
                  <c:v>31.607843137254903</c:v>
                </c:pt>
                <c:pt idx="11336">
                  <c:v>31.607843137254903</c:v>
                </c:pt>
                <c:pt idx="11337">
                  <c:v>31.595776772247358</c:v>
                </c:pt>
                <c:pt idx="11338">
                  <c:v>31.589743589743591</c:v>
                </c:pt>
                <c:pt idx="11339">
                  <c:v>31.583710407239817</c:v>
                </c:pt>
                <c:pt idx="11340">
                  <c:v>31.571644042232279</c:v>
                </c:pt>
                <c:pt idx="11341">
                  <c:v>31.571644042232279</c:v>
                </c:pt>
                <c:pt idx="11342">
                  <c:v>31.571644042232279</c:v>
                </c:pt>
                <c:pt idx="11343">
                  <c:v>31.559577677224738</c:v>
                </c:pt>
                <c:pt idx="11344">
                  <c:v>31.553544494720963</c:v>
                </c:pt>
                <c:pt idx="11345">
                  <c:v>31.526395173453999</c:v>
                </c:pt>
                <c:pt idx="11346">
                  <c:v>31.526395173453999</c:v>
                </c:pt>
                <c:pt idx="11347">
                  <c:v>31.526395173453999</c:v>
                </c:pt>
                <c:pt idx="11348">
                  <c:v>31.526395173453999</c:v>
                </c:pt>
                <c:pt idx="11349">
                  <c:v>31.526395173453999</c:v>
                </c:pt>
                <c:pt idx="11350">
                  <c:v>31.526395173453999</c:v>
                </c:pt>
                <c:pt idx="11351">
                  <c:v>31.526395173453999</c:v>
                </c:pt>
                <c:pt idx="11352">
                  <c:v>31.526395173453999</c:v>
                </c:pt>
                <c:pt idx="11353">
                  <c:v>31.493212669683256</c:v>
                </c:pt>
                <c:pt idx="11354">
                  <c:v>31.493212669683256</c:v>
                </c:pt>
                <c:pt idx="11355">
                  <c:v>31.493212669683256</c:v>
                </c:pt>
                <c:pt idx="11356">
                  <c:v>31.478129713423829</c:v>
                </c:pt>
                <c:pt idx="11357">
                  <c:v>31.478129713423829</c:v>
                </c:pt>
                <c:pt idx="11358">
                  <c:v>31.469079939668177</c:v>
                </c:pt>
                <c:pt idx="11359">
                  <c:v>31.463046757164403</c:v>
                </c:pt>
                <c:pt idx="11360">
                  <c:v>31.450980392156865</c:v>
                </c:pt>
                <c:pt idx="11361">
                  <c:v>31.450980392156865</c:v>
                </c:pt>
                <c:pt idx="11362">
                  <c:v>31.450980392156865</c:v>
                </c:pt>
                <c:pt idx="11363">
                  <c:v>31.432880844645549</c:v>
                </c:pt>
                <c:pt idx="11364">
                  <c:v>31.432880844645549</c:v>
                </c:pt>
                <c:pt idx="11365">
                  <c:v>31.432880844645549</c:v>
                </c:pt>
                <c:pt idx="11366">
                  <c:v>31.420814479638011</c:v>
                </c:pt>
                <c:pt idx="11367">
                  <c:v>31.411764705882355</c:v>
                </c:pt>
                <c:pt idx="11368">
                  <c:v>31.411764705882355</c:v>
                </c:pt>
                <c:pt idx="11369">
                  <c:v>31.402714932126695</c:v>
                </c:pt>
                <c:pt idx="11370">
                  <c:v>31.393665158371043</c:v>
                </c:pt>
                <c:pt idx="11371">
                  <c:v>31.393665158371043</c:v>
                </c:pt>
                <c:pt idx="11372">
                  <c:v>31.35444947209653</c:v>
                </c:pt>
                <c:pt idx="11373">
                  <c:v>31.35444947209653</c:v>
                </c:pt>
                <c:pt idx="11374">
                  <c:v>31.35444947209653</c:v>
                </c:pt>
                <c:pt idx="11375">
                  <c:v>31.35444947209653</c:v>
                </c:pt>
                <c:pt idx="11376">
                  <c:v>31.35444947209653</c:v>
                </c:pt>
                <c:pt idx="11377">
                  <c:v>31.35444947209653</c:v>
                </c:pt>
                <c:pt idx="11378">
                  <c:v>31.35444947209653</c:v>
                </c:pt>
                <c:pt idx="11379">
                  <c:v>31.35444947209653</c:v>
                </c:pt>
                <c:pt idx="11380">
                  <c:v>31.35444947209653</c:v>
                </c:pt>
                <c:pt idx="11381">
                  <c:v>31.35444947209653</c:v>
                </c:pt>
                <c:pt idx="11382">
                  <c:v>31.35444947209653</c:v>
                </c:pt>
                <c:pt idx="11383">
                  <c:v>31.318250377073909</c:v>
                </c:pt>
                <c:pt idx="11384">
                  <c:v>31.297134238310708</c:v>
                </c:pt>
                <c:pt idx="11385">
                  <c:v>31.297134238310708</c:v>
                </c:pt>
                <c:pt idx="11386">
                  <c:v>31.297134238310708</c:v>
                </c:pt>
                <c:pt idx="11387">
                  <c:v>31.297134238310708</c:v>
                </c:pt>
                <c:pt idx="11388">
                  <c:v>31.297134238310708</c:v>
                </c:pt>
                <c:pt idx="11389">
                  <c:v>31.297134238310708</c:v>
                </c:pt>
                <c:pt idx="11390">
                  <c:v>31.27601809954751</c:v>
                </c:pt>
                <c:pt idx="11391">
                  <c:v>31.263951734539969</c:v>
                </c:pt>
                <c:pt idx="11392">
                  <c:v>31.263951734539969</c:v>
                </c:pt>
                <c:pt idx="11393">
                  <c:v>31.263951734539969</c:v>
                </c:pt>
                <c:pt idx="11394">
                  <c:v>31.251885369532427</c:v>
                </c:pt>
                <c:pt idx="11395">
                  <c:v>31.236802413273001</c:v>
                </c:pt>
                <c:pt idx="11396">
                  <c:v>31.236802413273001</c:v>
                </c:pt>
                <c:pt idx="11397">
                  <c:v>31.236802413273001</c:v>
                </c:pt>
                <c:pt idx="11398">
                  <c:v>31.236802413273001</c:v>
                </c:pt>
                <c:pt idx="11399">
                  <c:v>31.221719457013574</c:v>
                </c:pt>
                <c:pt idx="11400">
                  <c:v>31.200603318250376</c:v>
                </c:pt>
                <c:pt idx="11401">
                  <c:v>31.200603318250376</c:v>
                </c:pt>
                <c:pt idx="11402">
                  <c:v>31.200603318250376</c:v>
                </c:pt>
                <c:pt idx="11403">
                  <c:v>31.200603318250376</c:v>
                </c:pt>
                <c:pt idx="11404">
                  <c:v>31.200603318250376</c:v>
                </c:pt>
                <c:pt idx="11405">
                  <c:v>31.200603318250376</c:v>
                </c:pt>
                <c:pt idx="11406">
                  <c:v>31.176470588235293</c:v>
                </c:pt>
                <c:pt idx="11407">
                  <c:v>31.176470588235293</c:v>
                </c:pt>
                <c:pt idx="11408">
                  <c:v>31.164404223227756</c:v>
                </c:pt>
                <c:pt idx="11409">
                  <c:v>31.164404223227756</c:v>
                </c:pt>
                <c:pt idx="11410">
                  <c:v>31.155354449472096</c:v>
                </c:pt>
                <c:pt idx="11411">
                  <c:v>31.149321266968329</c:v>
                </c:pt>
                <c:pt idx="11412">
                  <c:v>31.137254901960787</c:v>
                </c:pt>
                <c:pt idx="11413">
                  <c:v>31.137254901960787</c:v>
                </c:pt>
                <c:pt idx="11414">
                  <c:v>31.137254901960787</c:v>
                </c:pt>
                <c:pt idx="11415">
                  <c:v>31.119155354449475</c:v>
                </c:pt>
                <c:pt idx="11416">
                  <c:v>31.119155354449475</c:v>
                </c:pt>
                <c:pt idx="11417">
                  <c:v>31.119155354449475</c:v>
                </c:pt>
                <c:pt idx="11418">
                  <c:v>31.104072398190048</c:v>
                </c:pt>
                <c:pt idx="11419">
                  <c:v>31.104072398190048</c:v>
                </c:pt>
                <c:pt idx="11420">
                  <c:v>31.095022624434389</c:v>
                </c:pt>
                <c:pt idx="11421">
                  <c:v>31.088989441930622</c:v>
                </c:pt>
                <c:pt idx="11422">
                  <c:v>31.082956259426847</c:v>
                </c:pt>
                <c:pt idx="11423">
                  <c:v>31.076923076923073</c:v>
                </c:pt>
                <c:pt idx="11424">
                  <c:v>31.067873303167421</c:v>
                </c:pt>
                <c:pt idx="11425">
                  <c:v>31.067873303167421</c:v>
                </c:pt>
                <c:pt idx="11426">
                  <c:v>31.058823529411768</c:v>
                </c:pt>
                <c:pt idx="11427">
                  <c:v>31.049773755656108</c:v>
                </c:pt>
                <c:pt idx="11428">
                  <c:v>31.049773755656108</c:v>
                </c:pt>
                <c:pt idx="11429">
                  <c:v>31.040723981900452</c:v>
                </c:pt>
                <c:pt idx="11430">
                  <c:v>31.034690799396682</c:v>
                </c:pt>
                <c:pt idx="11431">
                  <c:v>31.025641025641026</c:v>
                </c:pt>
                <c:pt idx="11432">
                  <c:v>31.025641025641026</c:v>
                </c:pt>
                <c:pt idx="11433">
                  <c:v>31.013574660633488</c:v>
                </c:pt>
                <c:pt idx="11434">
                  <c:v>31.013574660633488</c:v>
                </c:pt>
                <c:pt idx="11435">
                  <c:v>30.980392156862745</c:v>
                </c:pt>
                <c:pt idx="11436">
                  <c:v>30.980392156862745</c:v>
                </c:pt>
                <c:pt idx="11437">
                  <c:v>30.980392156862745</c:v>
                </c:pt>
                <c:pt idx="11438">
                  <c:v>30.980392156862745</c:v>
                </c:pt>
                <c:pt idx="11439">
                  <c:v>30.980392156862745</c:v>
                </c:pt>
                <c:pt idx="11440">
                  <c:v>30.980392156862745</c:v>
                </c:pt>
                <c:pt idx="11441">
                  <c:v>30.980392156862745</c:v>
                </c:pt>
                <c:pt idx="11442">
                  <c:v>30.980392156862745</c:v>
                </c:pt>
                <c:pt idx="11443">
                  <c:v>30.980392156862745</c:v>
                </c:pt>
                <c:pt idx="11444">
                  <c:v>30.950226244343892</c:v>
                </c:pt>
                <c:pt idx="11445">
                  <c:v>30.923076923076927</c:v>
                </c:pt>
                <c:pt idx="11446">
                  <c:v>30.923076923076927</c:v>
                </c:pt>
                <c:pt idx="11447">
                  <c:v>30.923076923076927</c:v>
                </c:pt>
                <c:pt idx="11448">
                  <c:v>30.923076923076927</c:v>
                </c:pt>
                <c:pt idx="11449">
                  <c:v>30.923076923076927</c:v>
                </c:pt>
                <c:pt idx="11450">
                  <c:v>30.923076923076927</c:v>
                </c:pt>
                <c:pt idx="11451">
                  <c:v>30.923076923076927</c:v>
                </c:pt>
                <c:pt idx="11452">
                  <c:v>30.923076923076927</c:v>
                </c:pt>
                <c:pt idx="11453">
                  <c:v>30.883861236802414</c:v>
                </c:pt>
                <c:pt idx="11454">
                  <c:v>30.883861236802414</c:v>
                </c:pt>
                <c:pt idx="11455">
                  <c:v>30.883861236802414</c:v>
                </c:pt>
                <c:pt idx="11456">
                  <c:v>30.883861236802414</c:v>
                </c:pt>
                <c:pt idx="11457">
                  <c:v>30.883861236802414</c:v>
                </c:pt>
                <c:pt idx="11458">
                  <c:v>30.865761689291098</c:v>
                </c:pt>
                <c:pt idx="11459">
                  <c:v>30.859728506787331</c:v>
                </c:pt>
                <c:pt idx="11460">
                  <c:v>30.850678733031671</c:v>
                </c:pt>
                <c:pt idx="11461">
                  <c:v>30.850678733031671</c:v>
                </c:pt>
                <c:pt idx="11462">
                  <c:v>30.838612368024133</c:v>
                </c:pt>
                <c:pt idx="11463">
                  <c:v>30.838612368024133</c:v>
                </c:pt>
                <c:pt idx="11464">
                  <c:v>30.823529411764707</c:v>
                </c:pt>
                <c:pt idx="11465">
                  <c:v>30.823529411764707</c:v>
                </c:pt>
                <c:pt idx="11466">
                  <c:v>30.823529411764707</c:v>
                </c:pt>
                <c:pt idx="11467">
                  <c:v>30.811463046757165</c:v>
                </c:pt>
                <c:pt idx="11468">
                  <c:v>30.805429864253391</c:v>
                </c:pt>
                <c:pt idx="11469">
                  <c:v>30.799396681749624</c:v>
                </c:pt>
                <c:pt idx="11470">
                  <c:v>30.793363499245853</c:v>
                </c:pt>
                <c:pt idx="11471">
                  <c:v>30.778280542986426</c:v>
                </c:pt>
                <c:pt idx="11472">
                  <c:v>30.778280542986426</c:v>
                </c:pt>
                <c:pt idx="11473">
                  <c:v>30.778280542986426</c:v>
                </c:pt>
                <c:pt idx="11474">
                  <c:v>30.778280542986426</c:v>
                </c:pt>
                <c:pt idx="11475">
                  <c:v>30.757164404223225</c:v>
                </c:pt>
                <c:pt idx="11476">
                  <c:v>30.757164404223225</c:v>
                </c:pt>
                <c:pt idx="11477">
                  <c:v>30.757164404223225</c:v>
                </c:pt>
                <c:pt idx="11478">
                  <c:v>30.745098039215684</c:v>
                </c:pt>
                <c:pt idx="11479">
                  <c:v>30.736048265460031</c:v>
                </c:pt>
                <c:pt idx="11480">
                  <c:v>30.736048265460031</c:v>
                </c:pt>
                <c:pt idx="11481">
                  <c:v>30.72398190045249</c:v>
                </c:pt>
                <c:pt idx="11482">
                  <c:v>30.72398190045249</c:v>
                </c:pt>
                <c:pt idx="11483">
                  <c:v>30.699849170437403</c:v>
                </c:pt>
                <c:pt idx="11484">
                  <c:v>30.699849170437403</c:v>
                </c:pt>
                <c:pt idx="11485">
                  <c:v>30.699849170437403</c:v>
                </c:pt>
                <c:pt idx="11486">
                  <c:v>30.699849170437403</c:v>
                </c:pt>
                <c:pt idx="11487">
                  <c:v>30.699849170437403</c:v>
                </c:pt>
                <c:pt idx="11488">
                  <c:v>30.699849170437403</c:v>
                </c:pt>
                <c:pt idx="11489">
                  <c:v>30.660633484162897</c:v>
                </c:pt>
                <c:pt idx="11490">
                  <c:v>30.660633484162897</c:v>
                </c:pt>
                <c:pt idx="11491">
                  <c:v>30.660633484162897</c:v>
                </c:pt>
                <c:pt idx="11492">
                  <c:v>30.660633484162897</c:v>
                </c:pt>
                <c:pt idx="11493">
                  <c:v>30.660633484162897</c:v>
                </c:pt>
                <c:pt idx="11494">
                  <c:v>30.660633484162897</c:v>
                </c:pt>
                <c:pt idx="11495">
                  <c:v>30.660633484162897</c:v>
                </c:pt>
                <c:pt idx="11496">
                  <c:v>30.627450980392158</c:v>
                </c:pt>
                <c:pt idx="11497">
                  <c:v>30.627450980392158</c:v>
                </c:pt>
                <c:pt idx="11498">
                  <c:v>30.627450980392158</c:v>
                </c:pt>
                <c:pt idx="11499">
                  <c:v>30.627450980392158</c:v>
                </c:pt>
                <c:pt idx="11500">
                  <c:v>30.612368024132731</c:v>
                </c:pt>
                <c:pt idx="11501">
                  <c:v>30.594268476621416</c:v>
                </c:pt>
                <c:pt idx="11502">
                  <c:v>30.594268476621416</c:v>
                </c:pt>
                <c:pt idx="11503">
                  <c:v>30.594268476621416</c:v>
                </c:pt>
                <c:pt idx="11504">
                  <c:v>30.594268476621416</c:v>
                </c:pt>
                <c:pt idx="11505">
                  <c:v>30.594268476621416</c:v>
                </c:pt>
                <c:pt idx="11506">
                  <c:v>30.573152337858222</c:v>
                </c:pt>
                <c:pt idx="11507">
                  <c:v>30.573152337858222</c:v>
                </c:pt>
                <c:pt idx="11508">
                  <c:v>30.564102564102562</c:v>
                </c:pt>
                <c:pt idx="11509">
                  <c:v>30.54600301659125</c:v>
                </c:pt>
                <c:pt idx="11510">
                  <c:v>30.54600301659125</c:v>
                </c:pt>
                <c:pt idx="11511">
                  <c:v>30.54600301659125</c:v>
                </c:pt>
                <c:pt idx="11512">
                  <c:v>30.54600301659125</c:v>
                </c:pt>
                <c:pt idx="11513">
                  <c:v>30.54600301659125</c:v>
                </c:pt>
                <c:pt idx="11514">
                  <c:v>30.527903469079941</c:v>
                </c:pt>
                <c:pt idx="11515">
                  <c:v>30.515837104072396</c:v>
                </c:pt>
                <c:pt idx="11516">
                  <c:v>30.515837104072396</c:v>
                </c:pt>
                <c:pt idx="11517">
                  <c:v>30.515837104072396</c:v>
                </c:pt>
                <c:pt idx="11518">
                  <c:v>30.503770739064855</c:v>
                </c:pt>
                <c:pt idx="11519">
                  <c:v>30.497737556561088</c:v>
                </c:pt>
                <c:pt idx="11520">
                  <c:v>30.491704374057317</c:v>
                </c:pt>
                <c:pt idx="11521">
                  <c:v>30.485671191553543</c:v>
                </c:pt>
                <c:pt idx="11522">
                  <c:v>30.479638009049776</c:v>
                </c:pt>
                <c:pt idx="11523">
                  <c:v>30.473604826546001</c:v>
                </c:pt>
                <c:pt idx="11524">
                  <c:v>30.464555052790349</c:v>
                </c:pt>
                <c:pt idx="11525">
                  <c:v>30.464555052790349</c:v>
                </c:pt>
                <c:pt idx="11526">
                  <c:v>30.452488687782804</c:v>
                </c:pt>
                <c:pt idx="11527">
                  <c:v>30.452488687782804</c:v>
                </c:pt>
                <c:pt idx="11528">
                  <c:v>30.443438914027148</c:v>
                </c:pt>
                <c:pt idx="11529">
                  <c:v>30.437405731523377</c:v>
                </c:pt>
                <c:pt idx="11530">
                  <c:v>30.43137254901961</c:v>
                </c:pt>
                <c:pt idx="11531">
                  <c:v>30.419306184012068</c:v>
                </c:pt>
                <c:pt idx="11532">
                  <c:v>30.419306184012068</c:v>
                </c:pt>
                <c:pt idx="11533">
                  <c:v>30.419306184012068</c:v>
                </c:pt>
                <c:pt idx="11534">
                  <c:v>30.401206636500756</c:v>
                </c:pt>
                <c:pt idx="11535">
                  <c:v>30.401206636500756</c:v>
                </c:pt>
                <c:pt idx="11536">
                  <c:v>30.401206636500756</c:v>
                </c:pt>
                <c:pt idx="11537">
                  <c:v>30.380090497737555</c:v>
                </c:pt>
                <c:pt idx="11538">
                  <c:v>30.380090497737555</c:v>
                </c:pt>
                <c:pt idx="11539">
                  <c:v>30.380090497737555</c:v>
                </c:pt>
                <c:pt idx="11540">
                  <c:v>30.380090497737555</c:v>
                </c:pt>
                <c:pt idx="11541">
                  <c:v>30.361990950226243</c:v>
                </c:pt>
                <c:pt idx="11542">
                  <c:v>30.361990950226243</c:v>
                </c:pt>
                <c:pt idx="11543">
                  <c:v>30.352941176470587</c:v>
                </c:pt>
                <c:pt idx="11544">
                  <c:v>30.343891402714934</c:v>
                </c:pt>
                <c:pt idx="11545">
                  <c:v>30.343891402714934</c:v>
                </c:pt>
                <c:pt idx="11546">
                  <c:v>30.325791855203622</c:v>
                </c:pt>
                <c:pt idx="11547">
                  <c:v>30.325791855203622</c:v>
                </c:pt>
                <c:pt idx="11548">
                  <c:v>30.325791855203622</c:v>
                </c:pt>
                <c:pt idx="11549">
                  <c:v>30.325791855203622</c:v>
                </c:pt>
                <c:pt idx="11550">
                  <c:v>30.29260935143288</c:v>
                </c:pt>
                <c:pt idx="11551">
                  <c:v>30.29260935143288</c:v>
                </c:pt>
                <c:pt idx="11552">
                  <c:v>30.29260935143288</c:v>
                </c:pt>
                <c:pt idx="11553">
                  <c:v>30.29260935143288</c:v>
                </c:pt>
                <c:pt idx="11554">
                  <c:v>30.29260935143288</c:v>
                </c:pt>
                <c:pt idx="11555">
                  <c:v>30.29260935143288</c:v>
                </c:pt>
                <c:pt idx="11556">
                  <c:v>30.29260935143288</c:v>
                </c:pt>
                <c:pt idx="11557">
                  <c:v>30.2684766214178</c:v>
                </c:pt>
                <c:pt idx="11558">
                  <c:v>30.262443438914026</c:v>
                </c:pt>
                <c:pt idx="11559">
                  <c:v>30.256410256410255</c:v>
                </c:pt>
                <c:pt idx="11560">
                  <c:v>30.244343891402714</c:v>
                </c:pt>
                <c:pt idx="11561">
                  <c:v>30.244343891402714</c:v>
                </c:pt>
                <c:pt idx="11562">
                  <c:v>30.244343891402714</c:v>
                </c:pt>
                <c:pt idx="11563">
                  <c:v>30.232277526395173</c:v>
                </c:pt>
                <c:pt idx="11564">
                  <c:v>30.226244343891402</c:v>
                </c:pt>
                <c:pt idx="11565">
                  <c:v>30.217194570135746</c:v>
                </c:pt>
                <c:pt idx="11566">
                  <c:v>30.217194570135746</c:v>
                </c:pt>
                <c:pt idx="11567">
                  <c:v>30.208144796380093</c:v>
                </c:pt>
                <c:pt idx="11568">
                  <c:v>30.202111613876319</c:v>
                </c:pt>
                <c:pt idx="11569">
                  <c:v>30.196078431372548</c:v>
                </c:pt>
                <c:pt idx="11570">
                  <c:v>30.187028657616892</c:v>
                </c:pt>
                <c:pt idx="11571">
                  <c:v>30.187028657616892</c:v>
                </c:pt>
                <c:pt idx="11572">
                  <c:v>30.17797888386124</c:v>
                </c:pt>
                <c:pt idx="11573">
                  <c:v>30.165912518853695</c:v>
                </c:pt>
                <c:pt idx="11574">
                  <c:v>30.165912518853695</c:v>
                </c:pt>
                <c:pt idx="11575">
                  <c:v>30.165912518853695</c:v>
                </c:pt>
                <c:pt idx="11576">
                  <c:v>30.150829562594268</c:v>
                </c:pt>
                <c:pt idx="11577">
                  <c:v>30.150829562594268</c:v>
                </c:pt>
                <c:pt idx="11578">
                  <c:v>30.141779788838612</c:v>
                </c:pt>
                <c:pt idx="11579">
                  <c:v>30.135746606334841</c:v>
                </c:pt>
                <c:pt idx="11580">
                  <c:v>30.126696832579185</c:v>
                </c:pt>
                <c:pt idx="11581">
                  <c:v>30.126696832579185</c:v>
                </c:pt>
                <c:pt idx="11582">
                  <c:v>30.117647058823525</c:v>
                </c:pt>
                <c:pt idx="11583">
                  <c:v>30.111613876319758</c:v>
                </c:pt>
                <c:pt idx="11584">
                  <c:v>30.087481146304672</c:v>
                </c:pt>
                <c:pt idx="11585">
                  <c:v>30.087481146304672</c:v>
                </c:pt>
                <c:pt idx="11586">
                  <c:v>30.087481146304672</c:v>
                </c:pt>
                <c:pt idx="11587">
                  <c:v>30.087481146304672</c:v>
                </c:pt>
                <c:pt idx="11588">
                  <c:v>30.087481146304672</c:v>
                </c:pt>
                <c:pt idx="11589">
                  <c:v>30.087481146304672</c:v>
                </c:pt>
                <c:pt idx="11590">
                  <c:v>30.087481146304672</c:v>
                </c:pt>
                <c:pt idx="11591">
                  <c:v>30.057315233785818</c:v>
                </c:pt>
                <c:pt idx="11592">
                  <c:v>30.057315233785818</c:v>
                </c:pt>
                <c:pt idx="11593">
                  <c:v>30.057315233785818</c:v>
                </c:pt>
                <c:pt idx="11594">
                  <c:v>30.04524886877828</c:v>
                </c:pt>
                <c:pt idx="11595">
                  <c:v>30.039215686274513</c:v>
                </c:pt>
                <c:pt idx="11596">
                  <c:v>30.021116138763198</c:v>
                </c:pt>
                <c:pt idx="11597">
                  <c:v>30.021116138763198</c:v>
                </c:pt>
                <c:pt idx="11598">
                  <c:v>30.021116138763198</c:v>
                </c:pt>
                <c:pt idx="11599">
                  <c:v>30.021116138763198</c:v>
                </c:pt>
                <c:pt idx="11600">
                  <c:v>30.021116138763198</c:v>
                </c:pt>
                <c:pt idx="11601">
                  <c:v>30.003016591251885</c:v>
                </c:pt>
                <c:pt idx="11602">
                  <c:v>29.996983408748111</c:v>
                </c:pt>
                <c:pt idx="11603">
                  <c:v>29.990950226244344</c:v>
                </c:pt>
                <c:pt idx="11604">
                  <c:v>29.981900452488684</c:v>
                </c:pt>
                <c:pt idx="11605">
                  <c:v>29.981900452488684</c:v>
                </c:pt>
                <c:pt idx="11606">
                  <c:v>29.969834087481146</c:v>
                </c:pt>
                <c:pt idx="11607">
                  <c:v>29.969834087481146</c:v>
                </c:pt>
                <c:pt idx="11608">
                  <c:v>29.951734539969831</c:v>
                </c:pt>
                <c:pt idx="11609">
                  <c:v>29.951734539969831</c:v>
                </c:pt>
                <c:pt idx="11610">
                  <c:v>29.951734539969831</c:v>
                </c:pt>
                <c:pt idx="11611">
                  <c:v>29.951734539969831</c:v>
                </c:pt>
                <c:pt idx="11612">
                  <c:v>29.936651583710404</c:v>
                </c:pt>
                <c:pt idx="11613">
                  <c:v>29.930618401206637</c:v>
                </c:pt>
                <c:pt idx="11614">
                  <c:v>29.924585218702866</c:v>
                </c:pt>
                <c:pt idx="11615">
                  <c:v>29.918552036199099</c:v>
                </c:pt>
                <c:pt idx="11616">
                  <c:v>29.912518853695325</c:v>
                </c:pt>
                <c:pt idx="11617">
                  <c:v>29.900452488687783</c:v>
                </c:pt>
                <c:pt idx="11618">
                  <c:v>29.900452488687783</c:v>
                </c:pt>
                <c:pt idx="11619">
                  <c:v>29.900452488687783</c:v>
                </c:pt>
                <c:pt idx="11620">
                  <c:v>29.888386123680245</c:v>
                </c:pt>
                <c:pt idx="11621">
                  <c:v>29.882352941176471</c:v>
                </c:pt>
                <c:pt idx="11622">
                  <c:v>29.876319758672697</c:v>
                </c:pt>
                <c:pt idx="11623">
                  <c:v>29.867269984917044</c:v>
                </c:pt>
                <c:pt idx="11624">
                  <c:v>29.867269984917044</c:v>
                </c:pt>
                <c:pt idx="11625">
                  <c:v>29.855203619909503</c:v>
                </c:pt>
                <c:pt idx="11626">
                  <c:v>29.855203619909503</c:v>
                </c:pt>
                <c:pt idx="11627">
                  <c:v>29.846153846153843</c:v>
                </c:pt>
                <c:pt idx="11628">
                  <c:v>29.837104072398191</c:v>
                </c:pt>
                <c:pt idx="11629">
                  <c:v>29.837104072398191</c:v>
                </c:pt>
                <c:pt idx="11630">
                  <c:v>29.828054298642531</c:v>
                </c:pt>
                <c:pt idx="11631">
                  <c:v>29.803921568627452</c:v>
                </c:pt>
                <c:pt idx="11632">
                  <c:v>29.803921568627452</c:v>
                </c:pt>
                <c:pt idx="11633">
                  <c:v>29.803921568627452</c:v>
                </c:pt>
                <c:pt idx="11634">
                  <c:v>29.803921568627452</c:v>
                </c:pt>
                <c:pt idx="11635">
                  <c:v>29.803921568627452</c:v>
                </c:pt>
                <c:pt idx="11636">
                  <c:v>29.803921568627452</c:v>
                </c:pt>
                <c:pt idx="11637">
                  <c:v>29.803921568627452</c:v>
                </c:pt>
                <c:pt idx="11638">
                  <c:v>29.764705882352942</c:v>
                </c:pt>
                <c:pt idx="11639">
                  <c:v>29.764705882352942</c:v>
                </c:pt>
                <c:pt idx="11640">
                  <c:v>29.764705882352942</c:v>
                </c:pt>
                <c:pt idx="11641">
                  <c:v>29.764705882352942</c:v>
                </c:pt>
                <c:pt idx="11642">
                  <c:v>29.764705882352942</c:v>
                </c:pt>
                <c:pt idx="11643">
                  <c:v>29.764705882352942</c:v>
                </c:pt>
                <c:pt idx="11644">
                  <c:v>29.740573152337856</c:v>
                </c:pt>
                <c:pt idx="11645">
                  <c:v>29.740573152337856</c:v>
                </c:pt>
                <c:pt idx="11646">
                  <c:v>29.731523378582203</c:v>
                </c:pt>
                <c:pt idx="11647">
                  <c:v>29.725490196078429</c:v>
                </c:pt>
                <c:pt idx="11648">
                  <c:v>29.713423831070891</c:v>
                </c:pt>
                <c:pt idx="11649">
                  <c:v>29.713423831070891</c:v>
                </c:pt>
                <c:pt idx="11650">
                  <c:v>29.713423831070891</c:v>
                </c:pt>
                <c:pt idx="11651">
                  <c:v>29.698340874811464</c:v>
                </c:pt>
                <c:pt idx="11652">
                  <c:v>29.698340874811464</c:v>
                </c:pt>
                <c:pt idx="11653">
                  <c:v>29.686274509803923</c:v>
                </c:pt>
                <c:pt idx="11654">
                  <c:v>29.686274509803923</c:v>
                </c:pt>
                <c:pt idx="11655">
                  <c:v>29.674208144796381</c:v>
                </c:pt>
                <c:pt idx="11656">
                  <c:v>29.674208144796381</c:v>
                </c:pt>
                <c:pt idx="11657">
                  <c:v>29.662141779788836</c:v>
                </c:pt>
                <c:pt idx="11658">
                  <c:v>29.662141779788836</c:v>
                </c:pt>
                <c:pt idx="11659">
                  <c:v>29.650075414781295</c:v>
                </c:pt>
                <c:pt idx="11660">
                  <c:v>29.650075414781295</c:v>
                </c:pt>
                <c:pt idx="11661">
                  <c:v>29.641025641025642</c:v>
                </c:pt>
                <c:pt idx="11662">
                  <c:v>29.634992458521868</c:v>
                </c:pt>
                <c:pt idx="11663">
                  <c:v>29.625942684766216</c:v>
                </c:pt>
                <c:pt idx="11664">
                  <c:v>29.625942684766216</c:v>
                </c:pt>
                <c:pt idx="11665">
                  <c:v>29.607843137254903</c:v>
                </c:pt>
                <c:pt idx="11666">
                  <c:v>29.607843137254903</c:v>
                </c:pt>
                <c:pt idx="11667">
                  <c:v>29.607843137254903</c:v>
                </c:pt>
                <c:pt idx="11668">
                  <c:v>29.607843137254903</c:v>
                </c:pt>
                <c:pt idx="11669">
                  <c:v>29.592760180995477</c:v>
                </c:pt>
                <c:pt idx="11670">
                  <c:v>29.586726998491702</c:v>
                </c:pt>
                <c:pt idx="11671">
                  <c:v>29.571644042232275</c:v>
                </c:pt>
                <c:pt idx="11672">
                  <c:v>29.571644042232275</c:v>
                </c:pt>
                <c:pt idx="11673">
                  <c:v>29.571644042232275</c:v>
                </c:pt>
                <c:pt idx="11674">
                  <c:v>29.571644042232275</c:v>
                </c:pt>
                <c:pt idx="11675">
                  <c:v>29.556561085972849</c:v>
                </c:pt>
                <c:pt idx="11676">
                  <c:v>29.550527903469082</c:v>
                </c:pt>
                <c:pt idx="11677">
                  <c:v>29.544494720965307</c:v>
                </c:pt>
                <c:pt idx="11678">
                  <c:v>29.53846153846154</c:v>
                </c:pt>
                <c:pt idx="11679">
                  <c:v>29.52941176470588</c:v>
                </c:pt>
                <c:pt idx="11680">
                  <c:v>29.52941176470588</c:v>
                </c:pt>
                <c:pt idx="11681">
                  <c:v>29.520361990950228</c:v>
                </c:pt>
                <c:pt idx="11682">
                  <c:v>29.514328808446454</c:v>
                </c:pt>
                <c:pt idx="11683">
                  <c:v>29.502262443438916</c:v>
                </c:pt>
                <c:pt idx="11684">
                  <c:v>29.502262443438916</c:v>
                </c:pt>
                <c:pt idx="11685">
                  <c:v>29.502262443438916</c:v>
                </c:pt>
                <c:pt idx="11686">
                  <c:v>29.4841628959276</c:v>
                </c:pt>
                <c:pt idx="11687">
                  <c:v>29.4841628959276</c:v>
                </c:pt>
                <c:pt idx="11688">
                  <c:v>29.4841628959276</c:v>
                </c:pt>
                <c:pt idx="11689">
                  <c:v>29.469079939668173</c:v>
                </c:pt>
                <c:pt idx="11690">
                  <c:v>29.469079939668173</c:v>
                </c:pt>
                <c:pt idx="11691">
                  <c:v>29.460030165912521</c:v>
                </c:pt>
                <c:pt idx="11692">
                  <c:v>29.453996983408747</c:v>
                </c:pt>
                <c:pt idx="11693">
                  <c:v>29.444947209653094</c:v>
                </c:pt>
                <c:pt idx="11694">
                  <c:v>29.444947209653094</c:v>
                </c:pt>
                <c:pt idx="11695">
                  <c:v>29.423831070889893</c:v>
                </c:pt>
                <c:pt idx="11696">
                  <c:v>29.423831070889893</c:v>
                </c:pt>
                <c:pt idx="11697">
                  <c:v>29.423831070889893</c:v>
                </c:pt>
                <c:pt idx="11698">
                  <c:v>29.423831070889893</c:v>
                </c:pt>
                <c:pt idx="11699">
                  <c:v>29.423831070889893</c:v>
                </c:pt>
                <c:pt idx="11700">
                  <c:v>29.402714932126695</c:v>
                </c:pt>
                <c:pt idx="11701">
                  <c:v>29.402714932126695</c:v>
                </c:pt>
                <c:pt idx="11702">
                  <c:v>29.390648567119154</c:v>
                </c:pt>
                <c:pt idx="11703">
                  <c:v>29.390648567119154</c:v>
                </c:pt>
                <c:pt idx="11704">
                  <c:v>29.381598793363501</c:v>
                </c:pt>
                <c:pt idx="11705">
                  <c:v>29.366515837104075</c:v>
                </c:pt>
                <c:pt idx="11706">
                  <c:v>29.366515837104075</c:v>
                </c:pt>
                <c:pt idx="11707">
                  <c:v>29.366515837104075</c:v>
                </c:pt>
                <c:pt idx="11708">
                  <c:v>29.366515837104075</c:v>
                </c:pt>
                <c:pt idx="11709">
                  <c:v>29.351432880844648</c:v>
                </c:pt>
                <c:pt idx="11710">
                  <c:v>29.342383107088988</c:v>
                </c:pt>
                <c:pt idx="11711">
                  <c:v>29.342383107088988</c:v>
                </c:pt>
                <c:pt idx="11712">
                  <c:v>29.327300150829561</c:v>
                </c:pt>
                <c:pt idx="11713">
                  <c:v>29.327300150829561</c:v>
                </c:pt>
                <c:pt idx="11714">
                  <c:v>29.327300150829561</c:v>
                </c:pt>
                <c:pt idx="11715">
                  <c:v>29.31523378582202</c:v>
                </c:pt>
                <c:pt idx="11716">
                  <c:v>29.309200603318253</c:v>
                </c:pt>
                <c:pt idx="11717">
                  <c:v>29.300150829562593</c:v>
                </c:pt>
                <c:pt idx="11718">
                  <c:v>29.300150829562593</c:v>
                </c:pt>
                <c:pt idx="11719">
                  <c:v>29.288084464555052</c:v>
                </c:pt>
                <c:pt idx="11720">
                  <c:v>29.288084464555052</c:v>
                </c:pt>
                <c:pt idx="11721">
                  <c:v>29.279034690799399</c:v>
                </c:pt>
                <c:pt idx="11722">
                  <c:v>29.273001508295625</c:v>
                </c:pt>
                <c:pt idx="11723">
                  <c:v>29.260935143288087</c:v>
                </c:pt>
                <c:pt idx="11724">
                  <c:v>29.260935143288087</c:v>
                </c:pt>
                <c:pt idx="11725">
                  <c:v>29.260935143288087</c:v>
                </c:pt>
                <c:pt idx="11726">
                  <c:v>29.239819004524886</c:v>
                </c:pt>
                <c:pt idx="11727">
                  <c:v>29.239819004524886</c:v>
                </c:pt>
                <c:pt idx="11728">
                  <c:v>29.239819004524886</c:v>
                </c:pt>
                <c:pt idx="11729">
                  <c:v>29.239819004524886</c:v>
                </c:pt>
                <c:pt idx="11730">
                  <c:v>29.224736048265459</c:v>
                </c:pt>
                <c:pt idx="11731">
                  <c:v>29.218702865761692</c:v>
                </c:pt>
                <c:pt idx="11732">
                  <c:v>29.206636500754147</c:v>
                </c:pt>
                <c:pt idx="11733">
                  <c:v>29.206636500754147</c:v>
                </c:pt>
                <c:pt idx="11734">
                  <c:v>29.206636500754147</c:v>
                </c:pt>
                <c:pt idx="11735">
                  <c:v>29.164404223227752</c:v>
                </c:pt>
                <c:pt idx="11736">
                  <c:v>29.164404223227752</c:v>
                </c:pt>
                <c:pt idx="11737">
                  <c:v>29.164404223227752</c:v>
                </c:pt>
                <c:pt idx="11738">
                  <c:v>29.164404223227752</c:v>
                </c:pt>
                <c:pt idx="11739">
                  <c:v>29.164404223227752</c:v>
                </c:pt>
                <c:pt idx="11740">
                  <c:v>29.164404223227752</c:v>
                </c:pt>
                <c:pt idx="11741">
                  <c:v>29.164404223227752</c:v>
                </c:pt>
                <c:pt idx="11742">
                  <c:v>29.164404223227752</c:v>
                </c:pt>
                <c:pt idx="11743">
                  <c:v>29.164404223227752</c:v>
                </c:pt>
                <c:pt idx="11744">
                  <c:v>29.164404223227752</c:v>
                </c:pt>
                <c:pt idx="11745">
                  <c:v>29.164404223227752</c:v>
                </c:pt>
                <c:pt idx="11746">
                  <c:v>29.128205128205124</c:v>
                </c:pt>
                <c:pt idx="11747">
                  <c:v>29.110105580693819</c:v>
                </c:pt>
                <c:pt idx="11748">
                  <c:v>29.110105580693819</c:v>
                </c:pt>
                <c:pt idx="11749">
                  <c:v>29.110105580693819</c:v>
                </c:pt>
                <c:pt idx="11750">
                  <c:v>29.110105580693819</c:v>
                </c:pt>
                <c:pt idx="11751">
                  <c:v>29.110105580693819</c:v>
                </c:pt>
                <c:pt idx="11752">
                  <c:v>29.088989441930618</c:v>
                </c:pt>
                <c:pt idx="11753">
                  <c:v>29.088989441930618</c:v>
                </c:pt>
                <c:pt idx="11754">
                  <c:v>29.079939668174966</c:v>
                </c:pt>
                <c:pt idx="11755">
                  <c:v>29.073906485671191</c:v>
                </c:pt>
                <c:pt idx="11756">
                  <c:v>29.06184012066365</c:v>
                </c:pt>
                <c:pt idx="11757">
                  <c:v>29.06184012066365</c:v>
                </c:pt>
                <c:pt idx="11758">
                  <c:v>29.06184012066365</c:v>
                </c:pt>
                <c:pt idx="11759">
                  <c:v>29.049773755656112</c:v>
                </c:pt>
                <c:pt idx="11760">
                  <c:v>29.043740573152338</c:v>
                </c:pt>
                <c:pt idx="11761">
                  <c:v>29.034690799396685</c:v>
                </c:pt>
                <c:pt idx="11762">
                  <c:v>29.034690799396685</c:v>
                </c:pt>
                <c:pt idx="11763">
                  <c:v>29.025641025641026</c:v>
                </c:pt>
                <c:pt idx="11764">
                  <c:v>29.016591251885369</c:v>
                </c:pt>
                <c:pt idx="11765">
                  <c:v>29.016591251885369</c:v>
                </c:pt>
                <c:pt idx="11766">
                  <c:v>28.998491704374057</c:v>
                </c:pt>
                <c:pt idx="11767">
                  <c:v>28.998491704374057</c:v>
                </c:pt>
                <c:pt idx="11768">
                  <c:v>28.998491704374057</c:v>
                </c:pt>
                <c:pt idx="11769">
                  <c:v>28.998491704374057</c:v>
                </c:pt>
                <c:pt idx="11770">
                  <c:v>28.983408748114631</c:v>
                </c:pt>
                <c:pt idx="11771">
                  <c:v>28.971342383107089</c:v>
                </c:pt>
                <c:pt idx="11772">
                  <c:v>28.971342383107089</c:v>
                </c:pt>
                <c:pt idx="11773">
                  <c:v>28.971342383107089</c:v>
                </c:pt>
                <c:pt idx="11774">
                  <c:v>28.956259426847662</c:v>
                </c:pt>
                <c:pt idx="11775">
                  <c:v>28.956259426847662</c:v>
                </c:pt>
                <c:pt idx="11776">
                  <c:v>28.947209653092003</c:v>
                </c:pt>
                <c:pt idx="11777">
                  <c:v>28.935143288084465</c:v>
                </c:pt>
                <c:pt idx="11778">
                  <c:v>28.935143288084465</c:v>
                </c:pt>
                <c:pt idx="11779">
                  <c:v>28.935143288084465</c:v>
                </c:pt>
                <c:pt idx="11780">
                  <c:v>28.898944193061837</c:v>
                </c:pt>
                <c:pt idx="11781">
                  <c:v>28.898944193061837</c:v>
                </c:pt>
                <c:pt idx="11782">
                  <c:v>28.898944193061837</c:v>
                </c:pt>
                <c:pt idx="11783">
                  <c:v>28.898944193061837</c:v>
                </c:pt>
                <c:pt idx="11784">
                  <c:v>28.898944193061837</c:v>
                </c:pt>
                <c:pt idx="11785">
                  <c:v>28.898944193061837</c:v>
                </c:pt>
                <c:pt idx="11786">
                  <c:v>28.898944193061837</c:v>
                </c:pt>
                <c:pt idx="11787">
                  <c:v>28.898944193061837</c:v>
                </c:pt>
                <c:pt idx="11788">
                  <c:v>28.898944193061837</c:v>
                </c:pt>
                <c:pt idx="11789">
                  <c:v>28.868778280542983</c:v>
                </c:pt>
                <c:pt idx="11790">
                  <c:v>28.847662141779789</c:v>
                </c:pt>
                <c:pt idx="11791">
                  <c:v>28.847662141779789</c:v>
                </c:pt>
                <c:pt idx="11792">
                  <c:v>28.847662141779789</c:v>
                </c:pt>
                <c:pt idx="11793">
                  <c:v>28.847662141779789</c:v>
                </c:pt>
                <c:pt idx="11794">
                  <c:v>28.847662141779789</c:v>
                </c:pt>
                <c:pt idx="11795">
                  <c:v>28.847662141779789</c:v>
                </c:pt>
                <c:pt idx="11796">
                  <c:v>28.823529411764703</c:v>
                </c:pt>
                <c:pt idx="11797">
                  <c:v>28.823529411764703</c:v>
                </c:pt>
                <c:pt idx="11798">
                  <c:v>28.81447963800905</c:v>
                </c:pt>
                <c:pt idx="11799">
                  <c:v>28.790346907993968</c:v>
                </c:pt>
                <c:pt idx="11800">
                  <c:v>28.790346907993968</c:v>
                </c:pt>
                <c:pt idx="11801">
                  <c:v>28.790346907993968</c:v>
                </c:pt>
                <c:pt idx="11802">
                  <c:v>28.790346907993968</c:v>
                </c:pt>
                <c:pt idx="11803">
                  <c:v>28.790346907993968</c:v>
                </c:pt>
                <c:pt idx="11804">
                  <c:v>28.790346907993968</c:v>
                </c:pt>
                <c:pt idx="11805">
                  <c:v>28.790346907993968</c:v>
                </c:pt>
                <c:pt idx="11806">
                  <c:v>28.766214177978881</c:v>
                </c:pt>
                <c:pt idx="11807">
                  <c:v>28.760180995475114</c:v>
                </c:pt>
                <c:pt idx="11808">
                  <c:v>28.754147812971343</c:v>
                </c:pt>
                <c:pt idx="11809">
                  <c:v>28.745098039215687</c:v>
                </c:pt>
                <c:pt idx="11810">
                  <c:v>28.745098039215687</c:v>
                </c:pt>
                <c:pt idx="11811">
                  <c:v>28.736048265460028</c:v>
                </c:pt>
                <c:pt idx="11812">
                  <c:v>28.72398190045249</c:v>
                </c:pt>
                <c:pt idx="11813">
                  <c:v>28.72398190045249</c:v>
                </c:pt>
                <c:pt idx="11814">
                  <c:v>28.72398190045249</c:v>
                </c:pt>
                <c:pt idx="11815">
                  <c:v>28.708898944193063</c:v>
                </c:pt>
                <c:pt idx="11816">
                  <c:v>28.708898944193063</c:v>
                </c:pt>
                <c:pt idx="11817">
                  <c:v>28.699849170437407</c:v>
                </c:pt>
                <c:pt idx="11818">
                  <c:v>28.693815987933636</c:v>
                </c:pt>
                <c:pt idx="11819">
                  <c:v>28.687782805429862</c:v>
                </c:pt>
                <c:pt idx="11820">
                  <c:v>28.672699849170435</c:v>
                </c:pt>
                <c:pt idx="11821">
                  <c:v>28.672699849170435</c:v>
                </c:pt>
                <c:pt idx="11822">
                  <c:v>28.672699849170435</c:v>
                </c:pt>
                <c:pt idx="11823">
                  <c:v>28.672699849170435</c:v>
                </c:pt>
                <c:pt idx="11824">
                  <c:v>28.657616892911008</c:v>
                </c:pt>
                <c:pt idx="11825">
                  <c:v>28.636500754147814</c:v>
                </c:pt>
                <c:pt idx="11826">
                  <c:v>28.636500754147814</c:v>
                </c:pt>
                <c:pt idx="11827">
                  <c:v>28.636500754147814</c:v>
                </c:pt>
                <c:pt idx="11828">
                  <c:v>28.636500754147814</c:v>
                </c:pt>
                <c:pt idx="11829">
                  <c:v>28.636500754147814</c:v>
                </c:pt>
                <c:pt idx="11830">
                  <c:v>28.636500754147814</c:v>
                </c:pt>
                <c:pt idx="11831">
                  <c:v>28.615384615384613</c:v>
                </c:pt>
                <c:pt idx="11832">
                  <c:v>28.609351432880846</c:v>
                </c:pt>
                <c:pt idx="11833">
                  <c:v>28.603318250377075</c:v>
                </c:pt>
                <c:pt idx="11834">
                  <c:v>28.588235294117649</c:v>
                </c:pt>
                <c:pt idx="11835">
                  <c:v>28.588235294117649</c:v>
                </c:pt>
                <c:pt idx="11836">
                  <c:v>28.588235294117649</c:v>
                </c:pt>
                <c:pt idx="11837">
                  <c:v>28.588235294117649</c:v>
                </c:pt>
                <c:pt idx="11838">
                  <c:v>28.570135746606333</c:v>
                </c:pt>
                <c:pt idx="11839">
                  <c:v>28.570135746606333</c:v>
                </c:pt>
                <c:pt idx="11840">
                  <c:v>28.555052790346906</c:v>
                </c:pt>
                <c:pt idx="11841">
                  <c:v>28.555052790346906</c:v>
                </c:pt>
                <c:pt idx="11842">
                  <c:v>28.555052790346906</c:v>
                </c:pt>
                <c:pt idx="11843">
                  <c:v>28.533936651583709</c:v>
                </c:pt>
                <c:pt idx="11844">
                  <c:v>28.533936651583709</c:v>
                </c:pt>
                <c:pt idx="11845">
                  <c:v>28.533936651583709</c:v>
                </c:pt>
                <c:pt idx="11846">
                  <c:v>28.533936651583709</c:v>
                </c:pt>
                <c:pt idx="11847">
                  <c:v>28.50678733031674</c:v>
                </c:pt>
                <c:pt idx="11848">
                  <c:v>28.50678733031674</c:v>
                </c:pt>
                <c:pt idx="11849">
                  <c:v>28.50678733031674</c:v>
                </c:pt>
                <c:pt idx="11850">
                  <c:v>28.50678733031674</c:v>
                </c:pt>
                <c:pt idx="11851">
                  <c:v>28.50678733031674</c:v>
                </c:pt>
                <c:pt idx="11852">
                  <c:v>28.488687782805428</c:v>
                </c:pt>
                <c:pt idx="11853">
                  <c:v>28.482654600301661</c:v>
                </c:pt>
                <c:pt idx="11854">
                  <c:v>28.476621417797887</c:v>
                </c:pt>
                <c:pt idx="11855">
                  <c:v>28.47058823529412</c:v>
                </c:pt>
                <c:pt idx="11856">
                  <c:v>28.458521870286575</c:v>
                </c:pt>
                <c:pt idx="11857">
                  <c:v>28.458521870286575</c:v>
                </c:pt>
                <c:pt idx="11858">
                  <c:v>28.458521870286575</c:v>
                </c:pt>
                <c:pt idx="11859">
                  <c:v>28.443438914027148</c:v>
                </c:pt>
                <c:pt idx="11860">
                  <c:v>28.443438914027148</c:v>
                </c:pt>
                <c:pt idx="11861">
                  <c:v>28.431372549019606</c:v>
                </c:pt>
                <c:pt idx="11862">
                  <c:v>28.431372549019606</c:v>
                </c:pt>
                <c:pt idx="11863">
                  <c:v>28.422322775263954</c:v>
                </c:pt>
                <c:pt idx="11864">
                  <c:v>28.41628959276018</c:v>
                </c:pt>
                <c:pt idx="11865">
                  <c:v>28.407239819004527</c:v>
                </c:pt>
                <c:pt idx="11866">
                  <c:v>28.407239819004527</c:v>
                </c:pt>
                <c:pt idx="11867">
                  <c:v>28.386123680241326</c:v>
                </c:pt>
                <c:pt idx="11868">
                  <c:v>28.386123680241326</c:v>
                </c:pt>
                <c:pt idx="11869">
                  <c:v>28.386123680241326</c:v>
                </c:pt>
                <c:pt idx="11870">
                  <c:v>28.386123680241326</c:v>
                </c:pt>
                <c:pt idx="11871">
                  <c:v>28.386123680241326</c:v>
                </c:pt>
                <c:pt idx="11872">
                  <c:v>28.368024132730014</c:v>
                </c:pt>
                <c:pt idx="11873">
                  <c:v>28.358974358974358</c:v>
                </c:pt>
                <c:pt idx="11874">
                  <c:v>28.358974358974358</c:v>
                </c:pt>
                <c:pt idx="11875">
                  <c:v>28.34690799396682</c:v>
                </c:pt>
                <c:pt idx="11876">
                  <c:v>28.34690799396682</c:v>
                </c:pt>
                <c:pt idx="11877">
                  <c:v>28.328808446455504</c:v>
                </c:pt>
                <c:pt idx="11878">
                  <c:v>28.328808446455504</c:v>
                </c:pt>
                <c:pt idx="11879">
                  <c:v>28.328808446455504</c:v>
                </c:pt>
                <c:pt idx="11880">
                  <c:v>28.328808446455504</c:v>
                </c:pt>
                <c:pt idx="11881">
                  <c:v>28.313725490196077</c:v>
                </c:pt>
                <c:pt idx="11882">
                  <c:v>28.304675716440425</c:v>
                </c:pt>
                <c:pt idx="11883">
                  <c:v>28.304675716440425</c:v>
                </c:pt>
                <c:pt idx="11884">
                  <c:v>28.295625942684765</c:v>
                </c:pt>
                <c:pt idx="11885">
                  <c:v>28.289592760180998</c:v>
                </c:pt>
                <c:pt idx="11886">
                  <c:v>28.283559577677224</c:v>
                </c:pt>
                <c:pt idx="11887">
                  <c:v>28.277526395173453</c:v>
                </c:pt>
                <c:pt idx="11888">
                  <c:v>28.268476621417797</c:v>
                </c:pt>
                <c:pt idx="11889">
                  <c:v>28.268476621417797</c:v>
                </c:pt>
                <c:pt idx="11890">
                  <c:v>28.259426847662141</c:v>
                </c:pt>
                <c:pt idx="11891">
                  <c:v>28.244343891402714</c:v>
                </c:pt>
                <c:pt idx="11892">
                  <c:v>28.244343891402714</c:v>
                </c:pt>
                <c:pt idx="11893">
                  <c:v>28.244343891402714</c:v>
                </c:pt>
                <c:pt idx="11894">
                  <c:v>28.244343891402714</c:v>
                </c:pt>
                <c:pt idx="11895">
                  <c:v>28.226244343891405</c:v>
                </c:pt>
                <c:pt idx="11896">
                  <c:v>28.226244343891405</c:v>
                </c:pt>
                <c:pt idx="11897">
                  <c:v>28.217194570135746</c:v>
                </c:pt>
                <c:pt idx="11898">
                  <c:v>28.211161387631979</c:v>
                </c:pt>
                <c:pt idx="11899">
                  <c:v>28.202111613876319</c:v>
                </c:pt>
                <c:pt idx="11900">
                  <c:v>28.202111613876319</c:v>
                </c:pt>
                <c:pt idx="11901">
                  <c:v>28.180995475113125</c:v>
                </c:pt>
                <c:pt idx="11902">
                  <c:v>28.180995475113125</c:v>
                </c:pt>
                <c:pt idx="11903">
                  <c:v>28.180995475113125</c:v>
                </c:pt>
                <c:pt idx="11904">
                  <c:v>28.180995475113125</c:v>
                </c:pt>
                <c:pt idx="11905">
                  <c:v>28.180995475113125</c:v>
                </c:pt>
                <c:pt idx="11906">
                  <c:v>28.162895927601809</c:v>
                </c:pt>
                <c:pt idx="11907">
                  <c:v>28.150829562594271</c:v>
                </c:pt>
                <c:pt idx="11908">
                  <c:v>28.150829562594271</c:v>
                </c:pt>
                <c:pt idx="11909">
                  <c:v>28.150829562594271</c:v>
                </c:pt>
                <c:pt idx="11910">
                  <c:v>28.126696832579185</c:v>
                </c:pt>
                <c:pt idx="11911">
                  <c:v>28.126696832579185</c:v>
                </c:pt>
                <c:pt idx="11912">
                  <c:v>28.126696832579185</c:v>
                </c:pt>
                <c:pt idx="11913">
                  <c:v>28.126696832579185</c:v>
                </c:pt>
                <c:pt idx="11914">
                  <c:v>28.126696832579185</c:v>
                </c:pt>
                <c:pt idx="11915">
                  <c:v>28.108597285067873</c:v>
                </c:pt>
                <c:pt idx="11916">
                  <c:v>28.102564102564102</c:v>
                </c:pt>
                <c:pt idx="11917">
                  <c:v>28.087481146304675</c:v>
                </c:pt>
                <c:pt idx="11918">
                  <c:v>28.087481146304675</c:v>
                </c:pt>
                <c:pt idx="11919">
                  <c:v>28.087481146304675</c:v>
                </c:pt>
                <c:pt idx="11920">
                  <c:v>28.087481146304675</c:v>
                </c:pt>
                <c:pt idx="11921">
                  <c:v>28.072398190045249</c:v>
                </c:pt>
                <c:pt idx="11922">
                  <c:v>28.066365007541478</c:v>
                </c:pt>
                <c:pt idx="11923">
                  <c:v>28.054298642533936</c:v>
                </c:pt>
                <c:pt idx="11924">
                  <c:v>28.054298642533936</c:v>
                </c:pt>
                <c:pt idx="11925">
                  <c:v>28.054298642533936</c:v>
                </c:pt>
                <c:pt idx="11926">
                  <c:v>28.03921568627451</c:v>
                </c:pt>
                <c:pt idx="11927">
                  <c:v>28.03921568627451</c:v>
                </c:pt>
                <c:pt idx="11928">
                  <c:v>28.018099547511312</c:v>
                </c:pt>
                <c:pt idx="11929">
                  <c:v>28.018099547511312</c:v>
                </c:pt>
                <c:pt idx="11930">
                  <c:v>28.018099547511312</c:v>
                </c:pt>
                <c:pt idx="11931">
                  <c:v>28.018099547511312</c:v>
                </c:pt>
                <c:pt idx="11932">
                  <c:v>28.018099547511312</c:v>
                </c:pt>
                <c:pt idx="11933">
                  <c:v>28.000000000000004</c:v>
                </c:pt>
                <c:pt idx="11934">
                  <c:v>27.993966817496229</c:v>
                </c:pt>
                <c:pt idx="11935">
                  <c:v>27.987933634992459</c:v>
                </c:pt>
                <c:pt idx="11936">
                  <c:v>27.975867269984917</c:v>
                </c:pt>
                <c:pt idx="11937">
                  <c:v>27.975867269984917</c:v>
                </c:pt>
                <c:pt idx="11938">
                  <c:v>27.975867269984917</c:v>
                </c:pt>
                <c:pt idx="11939">
                  <c:v>27.96078431372549</c:v>
                </c:pt>
                <c:pt idx="11940">
                  <c:v>27.96078431372549</c:v>
                </c:pt>
                <c:pt idx="11941">
                  <c:v>27.948717948717949</c:v>
                </c:pt>
                <c:pt idx="11942">
                  <c:v>27.948717948717949</c:v>
                </c:pt>
                <c:pt idx="11943">
                  <c:v>27.939668174962289</c:v>
                </c:pt>
                <c:pt idx="11944">
                  <c:v>27.927601809954751</c:v>
                </c:pt>
                <c:pt idx="11945">
                  <c:v>27.927601809954751</c:v>
                </c:pt>
                <c:pt idx="11946">
                  <c:v>27.927601809954751</c:v>
                </c:pt>
                <c:pt idx="11947">
                  <c:v>27.91553544494721</c:v>
                </c:pt>
                <c:pt idx="11948">
                  <c:v>27.909502262443436</c:v>
                </c:pt>
                <c:pt idx="11949">
                  <c:v>27.903469079939669</c:v>
                </c:pt>
                <c:pt idx="11950">
                  <c:v>27.897435897435898</c:v>
                </c:pt>
                <c:pt idx="11951">
                  <c:v>27.891402714932127</c:v>
                </c:pt>
                <c:pt idx="11952">
                  <c:v>27.882352941176471</c:v>
                </c:pt>
                <c:pt idx="11953">
                  <c:v>27.882352941176471</c:v>
                </c:pt>
                <c:pt idx="11954">
                  <c:v>27.873303167420815</c:v>
                </c:pt>
                <c:pt idx="11955">
                  <c:v>27.867269984917044</c:v>
                </c:pt>
                <c:pt idx="11956">
                  <c:v>27.849170437405729</c:v>
                </c:pt>
                <c:pt idx="11957">
                  <c:v>27.849170437405729</c:v>
                </c:pt>
                <c:pt idx="11958">
                  <c:v>27.849170437405729</c:v>
                </c:pt>
                <c:pt idx="11959">
                  <c:v>27.849170437405729</c:v>
                </c:pt>
                <c:pt idx="11960">
                  <c:v>27.849170437405729</c:v>
                </c:pt>
                <c:pt idx="11961">
                  <c:v>27.83107088989442</c:v>
                </c:pt>
                <c:pt idx="11962">
                  <c:v>27.825037707390649</c:v>
                </c:pt>
                <c:pt idx="11963">
                  <c:v>27.819004524886875</c:v>
                </c:pt>
                <c:pt idx="11964">
                  <c:v>27.812971342383108</c:v>
                </c:pt>
                <c:pt idx="11965">
                  <c:v>27.803921568627448</c:v>
                </c:pt>
                <c:pt idx="11966">
                  <c:v>27.803921568627448</c:v>
                </c:pt>
                <c:pt idx="11967">
                  <c:v>27.794871794871796</c:v>
                </c:pt>
                <c:pt idx="11968">
                  <c:v>27.788838612368021</c:v>
                </c:pt>
                <c:pt idx="11969">
                  <c:v>27.776772247360483</c:v>
                </c:pt>
                <c:pt idx="11970">
                  <c:v>27.776772247360483</c:v>
                </c:pt>
                <c:pt idx="11971">
                  <c:v>27.776772247360483</c:v>
                </c:pt>
                <c:pt idx="11972">
                  <c:v>27.758672699849168</c:v>
                </c:pt>
                <c:pt idx="11973">
                  <c:v>27.758672699849168</c:v>
                </c:pt>
                <c:pt idx="11974">
                  <c:v>27.758672699849168</c:v>
                </c:pt>
                <c:pt idx="11975">
                  <c:v>27.74660633484163</c:v>
                </c:pt>
                <c:pt idx="11976">
                  <c:v>27.740573152337859</c:v>
                </c:pt>
                <c:pt idx="11977">
                  <c:v>27.734539969834088</c:v>
                </c:pt>
                <c:pt idx="11978">
                  <c:v>27.725490196078432</c:v>
                </c:pt>
                <c:pt idx="11979">
                  <c:v>27.725490196078432</c:v>
                </c:pt>
                <c:pt idx="11980">
                  <c:v>27.710407239819006</c:v>
                </c:pt>
                <c:pt idx="11981">
                  <c:v>27.710407239819006</c:v>
                </c:pt>
                <c:pt idx="11982">
                  <c:v>27.710407239819006</c:v>
                </c:pt>
                <c:pt idx="11983">
                  <c:v>27.698340874811461</c:v>
                </c:pt>
                <c:pt idx="11984">
                  <c:v>27.692307692307693</c:v>
                </c:pt>
                <c:pt idx="11985">
                  <c:v>27.674208144796381</c:v>
                </c:pt>
                <c:pt idx="11986">
                  <c:v>27.674208144796381</c:v>
                </c:pt>
                <c:pt idx="11987">
                  <c:v>27.674208144796381</c:v>
                </c:pt>
                <c:pt idx="11988">
                  <c:v>27.674208144796381</c:v>
                </c:pt>
                <c:pt idx="11989">
                  <c:v>27.674208144796381</c:v>
                </c:pt>
                <c:pt idx="11990">
                  <c:v>27.641025641025642</c:v>
                </c:pt>
                <c:pt idx="11991">
                  <c:v>27.641025641025642</c:v>
                </c:pt>
                <c:pt idx="11992">
                  <c:v>27.641025641025642</c:v>
                </c:pt>
                <c:pt idx="11993">
                  <c:v>27.641025641025642</c:v>
                </c:pt>
                <c:pt idx="11994">
                  <c:v>27.641025641025642</c:v>
                </c:pt>
                <c:pt idx="11995">
                  <c:v>27.641025641025642</c:v>
                </c:pt>
                <c:pt idx="11996">
                  <c:v>27.619909502262441</c:v>
                </c:pt>
                <c:pt idx="11997">
                  <c:v>27.613876319758674</c:v>
                </c:pt>
                <c:pt idx="11998">
                  <c:v>27.6078431372549</c:v>
                </c:pt>
                <c:pt idx="11999">
                  <c:v>27.598793363499247</c:v>
                </c:pt>
                <c:pt idx="12000">
                  <c:v>27.598793363499247</c:v>
                </c:pt>
                <c:pt idx="12001">
                  <c:v>27.589743589743588</c:v>
                </c:pt>
                <c:pt idx="12002">
                  <c:v>27.571644042232279</c:v>
                </c:pt>
                <c:pt idx="12003">
                  <c:v>27.571644042232279</c:v>
                </c:pt>
                <c:pt idx="12004">
                  <c:v>27.571644042232279</c:v>
                </c:pt>
                <c:pt idx="12005">
                  <c:v>27.571644042232279</c:v>
                </c:pt>
                <c:pt idx="12006">
                  <c:v>27.571644042232279</c:v>
                </c:pt>
                <c:pt idx="12007">
                  <c:v>27.553544494720967</c:v>
                </c:pt>
                <c:pt idx="12008">
                  <c:v>27.541478129713425</c:v>
                </c:pt>
                <c:pt idx="12009">
                  <c:v>27.541478129713425</c:v>
                </c:pt>
                <c:pt idx="12010">
                  <c:v>27.541478129713425</c:v>
                </c:pt>
                <c:pt idx="12011">
                  <c:v>27.52941176470588</c:v>
                </c:pt>
                <c:pt idx="12012">
                  <c:v>27.523378582202113</c:v>
                </c:pt>
                <c:pt idx="12013">
                  <c:v>27.517345399698339</c:v>
                </c:pt>
                <c:pt idx="12014">
                  <c:v>27.511312217194572</c:v>
                </c:pt>
                <c:pt idx="12015">
                  <c:v>27.49321266968326</c:v>
                </c:pt>
                <c:pt idx="12016">
                  <c:v>27.49321266968326</c:v>
                </c:pt>
                <c:pt idx="12017">
                  <c:v>27.49321266968326</c:v>
                </c:pt>
                <c:pt idx="12018">
                  <c:v>27.49321266968326</c:v>
                </c:pt>
                <c:pt idx="12019">
                  <c:v>27.49321266968326</c:v>
                </c:pt>
                <c:pt idx="12020">
                  <c:v>27.475113122171948</c:v>
                </c:pt>
                <c:pt idx="12021">
                  <c:v>27.463046757164406</c:v>
                </c:pt>
                <c:pt idx="12022">
                  <c:v>27.463046757164406</c:v>
                </c:pt>
                <c:pt idx="12023">
                  <c:v>27.463046757164406</c:v>
                </c:pt>
                <c:pt idx="12024">
                  <c:v>27.450980392156865</c:v>
                </c:pt>
                <c:pt idx="12025">
                  <c:v>27.444947209653094</c:v>
                </c:pt>
                <c:pt idx="12026">
                  <c:v>27.43891402714932</c:v>
                </c:pt>
                <c:pt idx="12027">
                  <c:v>27.432880844645553</c:v>
                </c:pt>
                <c:pt idx="12028">
                  <c:v>27.41478129713424</c:v>
                </c:pt>
                <c:pt idx="12029">
                  <c:v>27.41478129713424</c:v>
                </c:pt>
                <c:pt idx="12030">
                  <c:v>27.41478129713424</c:v>
                </c:pt>
                <c:pt idx="12031">
                  <c:v>27.41478129713424</c:v>
                </c:pt>
                <c:pt idx="12032">
                  <c:v>27.41478129713424</c:v>
                </c:pt>
                <c:pt idx="12033">
                  <c:v>27.396681749622925</c:v>
                </c:pt>
                <c:pt idx="12034">
                  <c:v>27.390648567119158</c:v>
                </c:pt>
                <c:pt idx="12035">
                  <c:v>27.36953242835596</c:v>
                </c:pt>
                <c:pt idx="12036">
                  <c:v>27.36953242835596</c:v>
                </c:pt>
                <c:pt idx="12037">
                  <c:v>27.36953242835596</c:v>
                </c:pt>
                <c:pt idx="12038">
                  <c:v>27.36953242835596</c:v>
                </c:pt>
                <c:pt idx="12039">
                  <c:v>27.36953242835596</c:v>
                </c:pt>
                <c:pt idx="12040">
                  <c:v>27.36953242835596</c:v>
                </c:pt>
                <c:pt idx="12041">
                  <c:v>27.342383107088992</c:v>
                </c:pt>
                <c:pt idx="12042">
                  <c:v>27.342383107088992</c:v>
                </c:pt>
                <c:pt idx="12043">
                  <c:v>27.342383107088992</c:v>
                </c:pt>
                <c:pt idx="12044">
                  <c:v>27.330316742081447</c:v>
                </c:pt>
                <c:pt idx="12045">
                  <c:v>27.32428355957768</c:v>
                </c:pt>
                <c:pt idx="12046">
                  <c:v>27.318250377073905</c:v>
                </c:pt>
                <c:pt idx="12047">
                  <c:v>27.312217194570138</c:v>
                </c:pt>
                <c:pt idx="12048">
                  <c:v>27.306184012066364</c:v>
                </c:pt>
                <c:pt idx="12049">
                  <c:v>27.297134238310711</c:v>
                </c:pt>
                <c:pt idx="12050">
                  <c:v>27.297134238310711</c:v>
                </c:pt>
                <c:pt idx="12051">
                  <c:v>27.285067873303166</c:v>
                </c:pt>
                <c:pt idx="12052">
                  <c:v>27.285067873303166</c:v>
                </c:pt>
                <c:pt idx="12053">
                  <c:v>27.26998491704374</c:v>
                </c:pt>
                <c:pt idx="12054">
                  <c:v>27.26998491704374</c:v>
                </c:pt>
                <c:pt idx="12055">
                  <c:v>27.26998491704374</c:v>
                </c:pt>
                <c:pt idx="12056">
                  <c:v>27.257918552036198</c:v>
                </c:pt>
                <c:pt idx="12057">
                  <c:v>27.251885369532431</c:v>
                </c:pt>
                <c:pt idx="12058">
                  <c:v>27.245852187028657</c:v>
                </c:pt>
                <c:pt idx="12059">
                  <c:v>27.239819004524886</c:v>
                </c:pt>
                <c:pt idx="12060">
                  <c:v>27.224736048265459</c:v>
                </c:pt>
                <c:pt idx="12061">
                  <c:v>27.224736048265459</c:v>
                </c:pt>
                <c:pt idx="12062">
                  <c:v>27.224736048265459</c:v>
                </c:pt>
                <c:pt idx="12063">
                  <c:v>27.224736048265459</c:v>
                </c:pt>
                <c:pt idx="12064">
                  <c:v>27.209653092006032</c:v>
                </c:pt>
                <c:pt idx="12065">
                  <c:v>27.203619909502265</c:v>
                </c:pt>
                <c:pt idx="12066">
                  <c:v>27.194570135746606</c:v>
                </c:pt>
                <c:pt idx="12067">
                  <c:v>27.194570135746606</c:v>
                </c:pt>
                <c:pt idx="12068">
                  <c:v>27.18552036199095</c:v>
                </c:pt>
                <c:pt idx="12069">
                  <c:v>27.179487179487179</c:v>
                </c:pt>
                <c:pt idx="12070">
                  <c:v>27.173453996983412</c:v>
                </c:pt>
                <c:pt idx="12071">
                  <c:v>27.152337858220211</c:v>
                </c:pt>
                <c:pt idx="12072">
                  <c:v>27.152337858220211</c:v>
                </c:pt>
                <c:pt idx="12073">
                  <c:v>27.152337858220211</c:v>
                </c:pt>
                <c:pt idx="12074">
                  <c:v>27.152337858220211</c:v>
                </c:pt>
                <c:pt idx="12075">
                  <c:v>27.152337858220211</c:v>
                </c:pt>
                <c:pt idx="12076">
                  <c:v>27.152337858220211</c:v>
                </c:pt>
                <c:pt idx="12077">
                  <c:v>27.128205128205131</c:v>
                </c:pt>
                <c:pt idx="12078">
                  <c:v>27.128205128205131</c:v>
                </c:pt>
                <c:pt idx="12079">
                  <c:v>27.104072398190045</c:v>
                </c:pt>
                <c:pt idx="12080">
                  <c:v>27.104072398190045</c:v>
                </c:pt>
                <c:pt idx="12081">
                  <c:v>27.104072398190045</c:v>
                </c:pt>
                <c:pt idx="12082">
                  <c:v>27.104072398190045</c:v>
                </c:pt>
                <c:pt idx="12083">
                  <c:v>27.104072398190045</c:v>
                </c:pt>
                <c:pt idx="12084">
                  <c:v>27.104072398190045</c:v>
                </c:pt>
                <c:pt idx="12085">
                  <c:v>27.079939668174962</c:v>
                </c:pt>
                <c:pt idx="12086">
                  <c:v>27.079939668174962</c:v>
                </c:pt>
                <c:pt idx="12087">
                  <c:v>27.067873303167424</c:v>
                </c:pt>
                <c:pt idx="12088">
                  <c:v>27.067873303167424</c:v>
                </c:pt>
                <c:pt idx="12089">
                  <c:v>27.058823529411764</c:v>
                </c:pt>
                <c:pt idx="12090">
                  <c:v>27.052790346907997</c:v>
                </c:pt>
                <c:pt idx="12091">
                  <c:v>27.046757164404223</c:v>
                </c:pt>
                <c:pt idx="12092">
                  <c:v>27.037707390648571</c:v>
                </c:pt>
                <c:pt idx="12093">
                  <c:v>27.037707390648571</c:v>
                </c:pt>
                <c:pt idx="12094">
                  <c:v>27.028657616892911</c:v>
                </c:pt>
                <c:pt idx="12095">
                  <c:v>27.016591251885369</c:v>
                </c:pt>
                <c:pt idx="12096">
                  <c:v>27.016591251885369</c:v>
                </c:pt>
                <c:pt idx="12097">
                  <c:v>27.016591251885369</c:v>
                </c:pt>
                <c:pt idx="12098">
                  <c:v>27.004524886877828</c:v>
                </c:pt>
                <c:pt idx="12099">
                  <c:v>26.998491704374057</c:v>
                </c:pt>
                <c:pt idx="12100">
                  <c:v>26.986425339366516</c:v>
                </c:pt>
                <c:pt idx="12101">
                  <c:v>26.986425339366516</c:v>
                </c:pt>
                <c:pt idx="12102">
                  <c:v>26.986425339366516</c:v>
                </c:pt>
                <c:pt idx="12103">
                  <c:v>26.971342383107089</c:v>
                </c:pt>
                <c:pt idx="12104">
                  <c:v>26.971342383107089</c:v>
                </c:pt>
                <c:pt idx="12105">
                  <c:v>26.962292609351437</c:v>
                </c:pt>
                <c:pt idx="12106">
                  <c:v>26.950226244343888</c:v>
                </c:pt>
                <c:pt idx="12107">
                  <c:v>26.950226244343888</c:v>
                </c:pt>
                <c:pt idx="12108">
                  <c:v>26.950226244343888</c:v>
                </c:pt>
                <c:pt idx="12109">
                  <c:v>26.935143288084461</c:v>
                </c:pt>
                <c:pt idx="12110">
                  <c:v>26.935143288084461</c:v>
                </c:pt>
                <c:pt idx="12111">
                  <c:v>26.923076923076923</c:v>
                </c:pt>
                <c:pt idx="12112">
                  <c:v>26.923076923076923</c:v>
                </c:pt>
                <c:pt idx="12113">
                  <c:v>26.914027149321267</c:v>
                </c:pt>
                <c:pt idx="12114">
                  <c:v>26.904977375565608</c:v>
                </c:pt>
                <c:pt idx="12115">
                  <c:v>26.904977375565608</c:v>
                </c:pt>
                <c:pt idx="12116">
                  <c:v>26.895927601809955</c:v>
                </c:pt>
                <c:pt idx="12117">
                  <c:v>26.886877828054303</c:v>
                </c:pt>
                <c:pt idx="12118">
                  <c:v>26.886877828054303</c:v>
                </c:pt>
                <c:pt idx="12119">
                  <c:v>26.877828054298643</c:v>
                </c:pt>
                <c:pt idx="12120">
                  <c:v>26.871794871794876</c:v>
                </c:pt>
                <c:pt idx="12121">
                  <c:v>26.862745098039216</c:v>
                </c:pt>
                <c:pt idx="12122">
                  <c:v>26.862745098039216</c:v>
                </c:pt>
                <c:pt idx="12123">
                  <c:v>26.847662141779789</c:v>
                </c:pt>
                <c:pt idx="12124">
                  <c:v>26.847662141779789</c:v>
                </c:pt>
                <c:pt idx="12125">
                  <c:v>26.847662141779789</c:v>
                </c:pt>
                <c:pt idx="12126">
                  <c:v>26.835595776772248</c:v>
                </c:pt>
                <c:pt idx="12127">
                  <c:v>26.826546003016595</c:v>
                </c:pt>
                <c:pt idx="12128">
                  <c:v>26.826546003016595</c:v>
                </c:pt>
                <c:pt idx="12129">
                  <c:v>26.817496229260936</c:v>
                </c:pt>
                <c:pt idx="12130">
                  <c:v>26.79939668174962</c:v>
                </c:pt>
                <c:pt idx="12131">
                  <c:v>26.79939668174962</c:v>
                </c:pt>
                <c:pt idx="12132">
                  <c:v>26.79939668174962</c:v>
                </c:pt>
                <c:pt idx="12133">
                  <c:v>26.79939668174962</c:v>
                </c:pt>
                <c:pt idx="12134">
                  <c:v>26.79939668174962</c:v>
                </c:pt>
                <c:pt idx="12135">
                  <c:v>26.781297134238315</c:v>
                </c:pt>
                <c:pt idx="12136">
                  <c:v>26.769230769230766</c:v>
                </c:pt>
                <c:pt idx="12137">
                  <c:v>26.769230769230766</c:v>
                </c:pt>
                <c:pt idx="12138">
                  <c:v>26.769230769230766</c:v>
                </c:pt>
                <c:pt idx="12139">
                  <c:v>26.757164404223229</c:v>
                </c:pt>
                <c:pt idx="12140">
                  <c:v>26.751131221719461</c:v>
                </c:pt>
                <c:pt idx="12141">
                  <c:v>26.736048265460035</c:v>
                </c:pt>
                <c:pt idx="12142">
                  <c:v>26.736048265460035</c:v>
                </c:pt>
                <c:pt idx="12143">
                  <c:v>26.736048265460035</c:v>
                </c:pt>
                <c:pt idx="12144">
                  <c:v>26.736048265460035</c:v>
                </c:pt>
                <c:pt idx="12145">
                  <c:v>26.720965309200608</c:v>
                </c:pt>
                <c:pt idx="12146">
                  <c:v>26.714932126696834</c:v>
                </c:pt>
                <c:pt idx="12147">
                  <c:v>26.708898944193059</c:v>
                </c:pt>
                <c:pt idx="12148">
                  <c:v>26.702865761689292</c:v>
                </c:pt>
                <c:pt idx="12149">
                  <c:v>26.696832579185521</c:v>
                </c:pt>
                <c:pt idx="12150">
                  <c:v>26.690799396681747</c:v>
                </c:pt>
                <c:pt idx="12151">
                  <c:v>26.681749622926095</c:v>
                </c:pt>
                <c:pt idx="12152">
                  <c:v>26.681749622926095</c:v>
                </c:pt>
                <c:pt idx="12153">
                  <c:v>26.669683257918553</c:v>
                </c:pt>
                <c:pt idx="12154">
                  <c:v>26.669683257918553</c:v>
                </c:pt>
                <c:pt idx="12155">
                  <c:v>26.651583710407241</c:v>
                </c:pt>
                <c:pt idx="12156">
                  <c:v>26.651583710407241</c:v>
                </c:pt>
                <c:pt idx="12157">
                  <c:v>26.651583710407241</c:v>
                </c:pt>
                <c:pt idx="12158">
                  <c:v>26.651583710407241</c:v>
                </c:pt>
                <c:pt idx="12159">
                  <c:v>26.63046757164404</c:v>
                </c:pt>
                <c:pt idx="12160">
                  <c:v>26.63046757164404</c:v>
                </c:pt>
                <c:pt idx="12161">
                  <c:v>26.63046757164404</c:v>
                </c:pt>
                <c:pt idx="12162">
                  <c:v>26.618401206636499</c:v>
                </c:pt>
                <c:pt idx="12163">
                  <c:v>26.606334841628961</c:v>
                </c:pt>
                <c:pt idx="12164">
                  <c:v>26.606334841628961</c:v>
                </c:pt>
                <c:pt idx="12165">
                  <c:v>26.606334841628961</c:v>
                </c:pt>
                <c:pt idx="12166">
                  <c:v>26.588235294117645</c:v>
                </c:pt>
                <c:pt idx="12167">
                  <c:v>26.588235294117645</c:v>
                </c:pt>
                <c:pt idx="12168">
                  <c:v>26.588235294117645</c:v>
                </c:pt>
                <c:pt idx="12169">
                  <c:v>26.56108597285068</c:v>
                </c:pt>
                <c:pt idx="12170">
                  <c:v>26.56108597285068</c:v>
                </c:pt>
                <c:pt idx="12171">
                  <c:v>26.56108597285068</c:v>
                </c:pt>
                <c:pt idx="12172">
                  <c:v>26.56108597285068</c:v>
                </c:pt>
                <c:pt idx="12173">
                  <c:v>26.56108597285068</c:v>
                </c:pt>
                <c:pt idx="12174">
                  <c:v>26.56108597285068</c:v>
                </c:pt>
                <c:pt idx="12175">
                  <c:v>26.536953242835597</c:v>
                </c:pt>
                <c:pt idx="12176">
                  <c:v>26.536953242835597</c:v>
                </c:pt>
                <c:pt idx="12177">
                  <c:v>26.527903469079938</c:v>
                </c:pt>
                <c:pt idx="12178">
                  <c:v>26.521870286576171</c:v>
                </c:pt>
                <c:pt idx="12179">
                  <c:v>26.509803921568626</c:v>
                </c:pt>
                <c:pt idx="12180">
                  <c:v>26.509803921568626</c:v>
                </c:pt>
                <c:pt idx="12181">
                  <c:v>26.509803921568626</c:v>
                </c:pt>
                <c:pt idx="12182">
                  <c:v>26.497737556561084</c:v>
                </c:pt>
                <c:pt idx="12183">
                  <c:v>26.491704374057317</c:v>
                </c:pt>
                <c:pt idx="12184">
                  <c:v>26.485671191553546</c:v>
                </c:pt>
                <c:pt idx="12185">
                  <c:v>26.479638009049772</c:v>
                </c:pt>
                <c:pt idx="12186">
                  <c:v>26.47058823529412</c:v>
                </c:pt>
                <c:pt idx="12187">
                  <c:v>26.47058823529412</c:v>
                </c:pt>
                <c:pt idx="12188">
                  <c:v>26.461538461538463</c:v>
                </c:pt>
                <c:pt idx="12189">
                  <c:v>26.455505279034693</c:v>
                </c:pt>
                <c:pt idx="12190">
                  <c:v>26.446455505279037</c:v>
                </c:pt>
                <c:pt idx="12191">
                  <c:v>26.446455505279037</c:v>
                </c:pt>
                <c:pt idx="12192">
                  <c:v>26.437405731523377</c:v>
                </c:pt>
                <c:pt idx="12193">
                  <c:v>26.428355957767725</c:v>
                </c:pt>
                <c:pt idx="12194">
                  <c:v>26.428355957767725</c:v>
                </c:pt>
                <c:pt idx="12195">
                  <c:v>26.419306184012065</c:v>
                </c:pt>
                <c:pt idx="12196">
                  <c:v>26.413273001508298</c:v>
                </c:pt>
                <c:pt idx="12197">
                  <c:v>26.398190045248871</c:v>
                </c:pt>
                <c:pt idx="12198">
                  <c:v>26.398190045248871</c:v>
                </c:pt>
                <c:pt idx="12199">
                  <c:v>26.398190045248871</c:v>
                </c:pt>
                <c:pt idx="12200">
                  <c:v>26.398190045248871</c:v>
                </c:pt>
                <c:pt idx="12201">
                  <c:v>26.383107088989444</c:v>
                </c:pt>
                <c:pt idx="12202">
                  <c:v>26.374057315233784</c:v>
                </c:pt>
                <c:pt idx="12203">
                  <c:v>26.374057315233784</c:v>
                </c:pt>
                <c:pt idx="12204">
                  <c:v>26.361990950226243</c:v>
                </c:pt>
                <c:pt idx="12205">
                  <c:v>26.361990950226243</c:v>
                </c:pt>
                <c:pt idx="12206">
                  <c:v>26.352941176470591</c:v>
                </c:pt>
                <c:pt idx="12207">
                  <c:v>26.343891402714931</c:v>
                </c:pt>
                <c:pt idx="12208">
                  <c:v>26.343891402714931</c:v>
                </c:pt>
                <c:pt idx="12209">
                  <c:v>26.334841628959278</c:v>
                </c:pt>
                <c:pt idx="12210">
                  <c:v>26.328808446455504</c:v>
                </c:pt>
                <c:pt idx="12211">
                  <c:v>26.322775263951737</c:v>
                </c:pt>
                <c:pt idx="12212">
                  <c:v>26.316742081447963</c:v>
                </c:pt>
                <c:pt idx="12213">
                  <c:v>26.30769230769231</c:v>
                </c:pt>
                <c:pt idx="12214">
                  <c:v>26.30769230769231</c:v>
                </c:pt>
                <c:pt idx="12215">
                  <c:v>26.298642533936651</c:v>
                </c:pt>
                <c:pt idx="12216">
                  <c:v>26.286576168929109</c:v>
                </c:pt>
                <c:pt idx="12217">
                  <c:v>26.286576168929109</c:v>
                </c:pt>
                <c:pt idx="12218">
                  <c:v>26.286576168929109</c:v>
                </c:pt>
                <c:pt idx="12219">
                  <c:v>26.274509803921571</c:v>
                </c:pt>
                <c:pt idx="12220">
                  <c:v>26.268476621417797</c:v>
                </c:pt>
                <c:pt idx="12221">
                  <c:v>26.26244343891403</c:v>
                </c:pt>
                <c:pt idx="12222">
                  <c:v>26.250377073906485</c:v>
                </c:pt>
                <c:pt idx="12223">
                  <c:v>26.250377073906485</c:v>
                </c:pt>
                <c:pt idx="12224">
                  <c:v>26.250377073906485</c:v>
                </c:pt>
                <c:pt idx="12225">
                  <c:v>26.235294117647058</c:v>
                </c:pt>
                <c:pt idx="12226">
                  <c:v>26.235294117647058</c:v>
                </c:pt>
                <c:pt idx="12227">
                  <c:v>26.226244343891402</c:v>
                </c:pt>
                <c:pt idx="12228">
                  <c:v>26.205128205128204</c:v>
                </c:pt>
                <c:pt idx="12229">
                  <c:v>26.205128205128204</c:v>
                </c:pt>
                <c:pt idx="12230">
                  <c:v>26.205128205128204</c:v>
                </c:pt>
                <c:pt idx="12231">
                  <c:v>26.205128205128204</c:v>
                </c:pt>
                <c:pt idx="12232">
                  <c:v>26.205128205128204</c:v>
                </c:pt>
                <c:pt idx="12233">
                  <c:v>26.205128205128204</c:v>
                </c:pt>
                <c:pt idx="12234">
                  <c:v>26.18401206636501</c:v>
                </c:pt>
                <c:pt idx="12235">
                  <c:v>26.174962292609351</c:v>
                </c:pt>
                <c:pt idx="12236">
                  <c:v>26.174962292609351</c:v>
                </c:pt>
                <c:pt idx="12237">
                  <c:v>26.165912518853695</c:v>
                </c:pt>
                <c:pt idx="12238">
                  <c:v>26.153846153846157</c:v>
                </c:pt>
                <c:pt idx="12239">
                  <c:v>26.153846153846157</c:v>
                </c:pt>
                <c:pt idx="12240">
                  <c:v>26.153846153846157</c:v>
                </c:pt>
                <c:pt idx="12241">
                  <c:v>26.141779788838615</c:v>
                </c:pt>
                <c:pt idx="12242">
                  <c:v>26.135746606334841</c:v>
                </c:pt>
                <c:pt idx="12243">
                  <c:v>26.12971342383107</c:v>
                </c:pt>
                <c:pt idx="12244">
                  <c:v>26.123680241327303</c:v>
                </c:pt>
                <c:pt idx="12245">
                  <c:v>26.114630467571644</c:v>
                </c:pt>
                <c:pt idx="12246">
                  <c:v>26.114630467571644</c:v>
                </c:pt>
                <c:pt idx="12247">
                  <c:v>26.096530920060335</c:v>
                </c:pt>
                <c:pt idx="12248">
                  <c:v>26.096530920060335</c:v>
                </c:pt>
                <c:pt idx="12249">
                  <c:v>26.096530920060335</c:v>
                </c:pt>
                <c:pt idx="12250">
                  <c:v>26.096530920060335</c:v>
                </c:pt>
                <c:pt idx="12251">
                  <c:v>26.078431372549023</c:v>
                </c:pt>
                <c:pt idx="12252">
                  <c:v>26.078431372549023</c:v>
                </c:pt>
                <c:pt idx="12253">
                  <c:v>26.069381598793363</c:v>
                </c:pt>
                <c:pt idx="12254">
                  <c:v>26.063348416289596</c:v>
                </c:pt>
                <c:pt idx="12255">
                  <c:v>26.057315233785822</c:v>
                </c:pt>
                <c:pt idx="12256">
                  <c:v>26.051282051282048</c:v>
                </c:pt>
                <c:pt idx="12257">
                  <c:v>26.042232277526395</c:v>
                </c:pt>
                <c:pt idx="12258">
                  <c:v>26.042232277526395</c:v>
                </c:pt>
                <c:pt idx="12259">
                  <c:v>26.033182503770742</c:v>
                </c:pt>
                <c:pt idx="12260">
                  <c:v>26.027149321266968</c:v>
                </c:pt>
                <c:pt idx="12261">
                  <c:v>26.018099547511316</c:v>
                </c:pt>
                <c:pt idx="12262">
                  <c:v>26.018099547511316</c:v>
                </c:pt>
                <c:pt idx="12263">
                  <c:v>25.993966817496229</c:v>
                </c:pt>
                <c:pt idx="12264">
                  <c:v>25.993966817496229</c:v>
                </c:pt>
                <c:pt idx="12265">
                  <c:v>25.993966817496229</c:v>
                </c:pt>
                <c:pt idx="12266">
                  <c:v>25.993966817496229</c:v>
                </c:pt>
                <c:pt idx="12267">
                  <c:v>25.993966817496229</c:v>
                </c:pt>
                <c:pt idx="12268">
                  <c:v>25.993966817496229</c:v>
                </c:pt>
                <c:pt idx="12269">
                  <c:v>25.972850678733035</c:v>
                </c:pt>
                <c:pt idx="12270">
                  <c:v>25.966817496229261</c:v>
                </c:pt>
                <c:pt idx="12271">
                  <c:v>25.960784313725487</c:v>
                </c:pt>
                <c:pt idx="12272">
                  <c:v>25.951734539969834</c:v>
                </c:pt>
                <c:pt idx="12273">
                  <c:v>25.951734539969834</c:v>
                </c:pt>
                <c:pt idx="12274">
                  <c:v>25.939668174962293</c:v>
                </c:pt>
                <c:pt idx="12275">
                  <c:v>25.939668174962293</c:v>
                </c:pt>
                <c:pt idx="12276">
                  <c:v>25.930618401206633</c:v>
                </c:pt>
                <c:pt idx="12277">
                  <c:v>25.924585218702866</c:v>
                </c:pt>
                <c:pt idx="12278">
                  <c:v>25.918552036199095</c:v>
                </c:pt>
                <c:pt idx="12279">
                  <c:v>25.909502262443439</c:v>
                </c:pt>
                <c:pt idx="12280">
                  <c:v>25.909502262443439</c:v>
                </c:pt>
                <c:pt idx="12281">
                  <c:v>25.90045248868778</c:v>
                </c:pt>
                <c:pt idx="12282">
                  <c:v>25.894419306184012</c:v>
                </c:pt>
                <c:pt idx="12283">
                  <c:v>25.888386123680242</c:v>
                </c:pt>
                <c:pt idx="12284">
                  <c:v>25.882352941176475</c:v>
                </c:pt>
                <c:pt idx="12285">
                  <c:v>25.870286576168926</c:v>
                </c:pt>
                <c:pt idx="12286">
                  <c:v>25.870286576168926</c:v>
                </c:pt>
                <c:pt idx="12287">
                  <c:v>25.870286576168926</c:v>
                </c:pt>
                <c:pt idx="12288">
                  <c:v>25.858220211161388</c:v>
                </c:pt>
                <c:pt idx="12289">
                  <c:v>25.849170437405732</c:v>
                </c:pt>
                <c:pt idx="12290">
                  <c:v>25.849170437405732</c:v>
                </c:pt>
                <c:pt idx="12291">
                  <c:v>25.840120663650072</c:v>
                </c:pt>
                <c:pt idx="12292">
                  <c:v>25.825037707390646</c:v>
                </c:pt>
                <c:pt idx="12293">
                  <c:v>25.825037707390646</c:v>
                </c:pt>
                <c:pt idx="12294">
                  <c:v>25.825037707390646</c:v>
                </c:pt>
                <c:pt idx="12295">
                  <c:v>25.825037707390646</c:v>
                </c:pt>
                <c:pt idx="12296">
                  <c:v>25.809954751131219</c:v>
                </c:pt>
                <c:pt idx="12297">
                  <c:v>25.803921568627452</c:v>
                </c:pt>
                <c:pt idx="12298">
                  <c:v>25.788838612368025</c:v>
                </c:pt>
                <c:pt idx="12299">
                  <c:v>25.788838612368025</c:v>
                </c:pt>
                <c:pt idx="12300">
                  <c:v>25.788838612368025</c:v>
                </c:pt>
                <c:pt idx="12301">
                  <c:v>25.788838612368025</c:v>
                </c:pt>
                <c:pt idx="12302">
                  <c:v>25.767722473604827</c:v>
                </c:pt>
                <c:pt idx="12303">
                  <c:v>25.767722473604827</c:v>
                </c:pt>
                <c:pt idx="12304">
                  <c:v>25.767722473604827</c:v>
                </c:pt>
                <c:pt idx="12305">
                  <c:v>25.755656108597286</c:v>
                </c:pt>
                <c:pt idx="12306">
                  <c:v>25.749622926093512</c:v>
                </c:pt>
                <c:pt idx="12307">
                  <c:v>25.740573152337859</c:v>
                </c:pt>
                <c:pt idx="12308">
                  <c:v>25.740573152337859</c:v>
                </c:pt>
                <c:pt idx="12309">
                  <c:v>25.7315233785822</c:v>
                </c:pt>
                <c:pt idx="12310">
                  <c:v>25.722473604826547</c:v>
                </c:pt>
                <c:pt idx="12311">
                  <c:v>25.722473604826547</c:v>
                </c:pt>
                <c:pt idx="12312">
                  <c:v>25.710407239819006</c:v>
                </c:pt>
                <c:pt idx="12313">
                  <c:v>25.710407239819006</c:v>
                </c:pt>
                <c:pt idx="12314">
                  <c:v>25.701357466063346</c:v>
                </c:pt>
                <c:pt idx="12315">
                  <c:v>25.695324283559579</c:v>
                </c:pt>
                <c:pt idx="12316">
                  <c:v>25.689291101055804</c:v>
                </c:pt>
                <c:pt idx="12317">
                  <c:v>25.683257918552037</c:v>
                </c:pt>
                <c:pt idx="12318">
                  <c:v>25.677224736048267</c:v>
                </c:pt>
                <c:pt idx="12319">
                  <c:v>25.671191553544492</c:v>
                </c:pt>
                <c:pt idx="12320">
                  <c:v>25.665158371040725</c:v>
                </c:pt>
                <c:pt idx="12321">
                  <c:v>25.659125188536951</c:v>
                </c:pt>
                <c:pt idx="12322">
                  <c:v>25.653092006033184</c:v>
                </c:pt>
                <c:pt idx="12323">
                  <c:v>25.638009049773757</c:v>
                </c:pt>
                <c:pt idx="12324">
                  <c:v>25.638009049773757</c:v>
                </c:pt>
                <c:pt idx="12325">
                  <c:v>25.638009049773757</c:v>
                </c:pt>
                <c:pt idx="12326">
                  <c:v>25.638009049773757</c:v>
                </c:pt>
                <c:pt idx="12327">
                  <c:v>25.62292609351433</c:v>
                </c:pt>
                <c:pt idx="12328">
                  <c:v>25.613876319758671</c:v>
                </c:pt>
                <c:pt idx="12329">
                  <c:v>25.613876319758671</c:v>
                </c:pt>
                <c:pt idx="12330">
                  <c:v>25.604826546003018</c:v>
                </c:pt>
                <c:pt idx="12331">
                  <c:v>25.592760180995477</c:v>
                </c:pt>
                <c:pt idx="12332">
                  <c:v>25.592760180995477</c:v>
                </c:pt>
                <c:pt idx="12333">
                  <c:v>25.592760180995477</c:v>
                </c:pt>
                <c:pt idx="12334">
                  <c:v>25.580693815987932</c:v>
                </c:pt>
                <c:pt idx="12335">
                  <c:v>25.571644042232279</c:v>
                </c:pt>
                <c:pt idx="12336">
                  <c:v>25.571644042232279</c:v>
                </c:pt>
                <c:pt idx="12337">
                  <c:v>25.562594268476623</c:v>
                </c:pt>
                <c:pt idx="12338">
                  <c:v>25.556561085972852</c:v>
                </c:pt>
                <c:pt idx="12339">
                  <c:v>25.547511312217196</c:v>
                </c:pt>
                <c:pt idx="12340">
                  <c:v>25.547511312217196</c:v>
                </c:pt>
                <c:pt idx="12341">
                  <c:v>25.526395173453999</c:v>
                </c:pt>
                <c:pt idx="12342">
                  <c:v>25.526395173453999</c:v>
                </c:pt>
                <c:pt idx="12343">
                  <c:v>25.526395173453999</c:v>
                </c:pt>
                <c:pt idx="12344">
                  <c:v>25.526395173453999</c:v>
                </c:pt>
                <c:pt idx="12345">
                  <c:v>25.526395173453999</c:v>
                </c:pt>
                <c:pt idx="12346">
                  <c:v>25.508295625942683</c:v>
                </c:pt>
                <c:pt idx="12347">
                  <c:v>25.502262443438916</c:v>
                </c:pt>
                <c:pt idx="12348">
                  <c:v>25.484162895927604</c:v>
                </c:pt>
                <c:pt idx="12349">
                  <c:v>25.484162895927604</c:v>
                </c:pt>
                <c:pt idx="12350">
                  <c:v>25.484162895927604</c:v>
                </c:pt>
                <c:pt idx="12351">
                  <c:v>25.484162895927604</c:v>
                </c:pt>
                <c:pt idx="12352">
                  <c:v>25.484162895927604</c:v>
                </c:pt>
                <c:pt idx="12353">
                  <c:v>25.463046757164403</c:v>
                </c:pt>
                <c:pt idx="12354">
                  <c:v>25.463046757164403</c:v>
                </c:pt>
                <c:pt idx="12355">
                  <c:v>25.45399698340875</c:v>
                </c:pt>
                <c:pt idx="12356">
                  <c:v>25.447963800904976</c:v>
                </c:pt>
                <c:pt idx="12357">
                  <c:v>25.441930618401205</c:v>
                </c:pt>
                <c:pt idx="12358">
                  <c:v>25.426847662141778</c:v>
                </c:pt>
                <c:pt idx="12359">
                  <c:v>25.426847662141778</c:v>
                </c:pt>
                <c:pt idx="12360">
                  <c:v>25.426847662141778</c:v>
                </c:pt>
                <c:pt idx="12361">
                  <c:v>25.426847662141778</c:v>
                </c:pt>
                <c:pt idx="12362">
                  <c:v>25.40874811463047</c:v>
                </c:pt>
                <c:pt idx="12363">
                  <c:v>25.40874811463047</c:v>
                </c:pt>
                <c:pt idx="12364">
                  <c:v>25.396681749622925</c:v>
                </c:pt>
                <c:pt idx="12365">
                  <c:v>25.396681749622925</c:v>
                </c:pt>
                <c:pt idx="12366">
                  <c:v>25.387631975867269</c:v>
                </c:pt>
                <c:pt idx="12367">
                  <c:v>25.381598793363498</c:v>
                </c:pt>
                <c:pt idx="12368">
                  <c:v>25.375565610859731</c:v>
                </c:pt>
                <c:pt idx="12369">
                  <c:v>25.366515837104071</c:v>
                </c:pt>
                <c:pt idx="12370">
                  <c:v>25.366515837104071</c:v>
                </c:pt>
                <c:pt idx="12371">
                  <c:v>25.351432880844644</c:v>
                </c:pt>
                <c:pt idx="12372">
                  <c:v>25.351432880844644</c:v>
                </c:pt>
                <c:pt idx="12373">
                  <c:v>25.351432880844644</c:v>
                </c:pt>
                <c:pt idx="12374">
                  <c:v>25.336349924585218</c:v>
                </c:pt>
                <c:pt idx="12375">
                  <c:v>25.336349924585218</c:v>
                </c:pt>
                <c:pt idx="12376">
                  <c:v>25.327300150829561</c:v>
                </c:pt>
                <c:pt idx="12377">
                  <c:v>25.321266968325791</c:v>
                </c:pt>
                <c:pt idx="12378">
                  <c:v>25.312217194570135</c:v>
                </c:pt>
                <c:pt idx="12379">
                  <c:v>25.312217194570135</c:v>
                </c:pt>
                <c:pt idx="12380">
                  <c:v>25.300150829562597</c:v>
                </c:pt>
                <c:pt idx="12381">
                  <c:v>25.300150829562597</c:v>
                </c:pt>
                <c:pt idx="12382">
                  <c:v>25.291101055806937</c:v>
                </c:pt>
                <c:pt idx="12383">
                  <c:v>25.27601809954751</c:v>
                </c:pt>
                <c:pt idx="12384">
                  <c:v>25.27601809954751</c:v>
                </c:pt>
                <c:pt idx="12385">
                  <c:v>25.27601809954751</c:v>
                </c:pt>
                <c:pt idx="12386">
                  <c:v>25.27601809954751</c:v>
                </c:pt>
                <c:pt idx="12387">
                  <c:v>25.260935143288084</c:v>
                </c:pt>
                <c:pt idx="12388">
                  <c:v>25.254901960784316</c:v>
                </c:pt>
                <c:pt idx="12389">
                  <c:v>25.245852187028657</c:v>
                </c:pt>
                <c:pt idx="12390">
                  <c:v>25.245852187028657</c:v>
                </c:pt>
                <c:pt idx="12391">
                  <c:v>25.227752639517348</c:v>
                </c:pt>
                <c:pt idx="12392">
                  <c:v>25.227752639517348</c:v>
                </c:pt>
                <c:pt idx="12393">
                  <c:v>25.227752639517348</c:v>
                </c:pt>
                <c:pt idx="12394">
                  <c:v>25.227752639517348</c:v>
                </c:pt>
                <c:pt idx="12395">
                  <c:v>25.206636500754147</c:v>
                </c:pt>
                <c:pt idx="12396">
                  <c:v>25.206636500754147</c:v>
                </c:pt>
                <c:pt idx="12397">
                  <c:v>25.206636500754147</c:v>
                </c:pt>
                <c:pt idx="12398">
                  <c:v>25.188536953242835</c:v>
                </c:pt>
                <c:pt idx="12399">
                  <c:v>25.188536953242835</c:v>
                </c:pt>
                <c:pt idx="12400">
                  <c:v>25.188536953242835</c:v>
                </c:pt>
                <c:pt idx="12401">
                  <c:v>25.176470588235293</c:v>
                </c:pt>
                <c:pt idx="12402">
                  <c:v>25.170437405731523</c:v>
                </c:pt>
                <c:pt idx="12403">
                  <c:v>25.164404223227756</c:v>
                </c:pt>
                <c:pt idx="12404">
                  <c:v>25.158371040723981</c:v>
                </c:pt>
                <c:pt idx="12405">
                  <c:v>25.14630467571644</c:v>
                </c:pt>
                <c:pt idx="12406">
                  <c:v>25.14630467571644</c:v>
                </c:pt>
                <c:pt idx="12407">
                  <c:v>25.14630467571644</c:v>
                </c:pt>
                <c:pt idx="12408">
                  <c:v>25.134238310708902</c:v>
                </c:pt>
                <c:pt idx="12409">
                  <c:v>25.128205128205128</c:v>
                </c:pt>
                <c:pt idx="12410">
                  <c:v>25.119155354449475</c:v>
                </c:pt>
                <c:pt idx="12411">
                  <c:v>25.119155354449475</c:v>
                </c:pt>
                <c:pt idx="12412">
                  <c:v>25.107088989441927</c:v>
                </c:pt>
                <c:pt idx="12413">
                  <c:v>25.107088989441927</c:v>
                </c:pt>
                <c:pt idx="12414">
                  <c:v>25.095022624434389</c:v>
                </c:pt>
                <c:pt idx="12415">
                  <c:v>25.095022624434389</c:v>
                </c:pt>
                <c:pt idx="12416">
                  <c:v>25.082956259426847</c:v>
                </c:pt>
                <c:pt idx="12417">
                  <c:v>25.082956259426847</c:v>
                </c:pt>
                <c:pt idx="12418">
                  <c:v>25.070889894419306</c:v>
                </c:pt>
                <c:pt idx="12419">
                  <c:v>25.070889894419306</c:v>
                </c:pt>
                <c:pt idx="12420">
                  <c:v>25.061840120663646</c:v>
                </c:pt>
                <c:pt idx="12421">
                  <c:v>25.055806938159879</c:v>
                </c:pt>
                <c:pt idx="12422">
                  <c:v>25.04675716440422</c:v>
                </c:pt>
                <c:pt idx="12423">
                  <c:v>25.04675716440422</c:v>
                </c:pt>
                <c:pt idx="12424">
                  <c:v>25.034690799396682</c:v>
                </c:pt>
                <c:pt idx="12425">
                  <c:v>25.034690799396682</c:v>
                </c:pt>
                <c:pt idx="12426">
                  <c:v>25.025641025641026</c:v>
                </c:pt>
                <c:pt idx="12427">
                  <c:v>25.019607843137255</c:v>
                </c:pt>
                <c:pt idx="12428">
                  <c:v>25.013574660633488</c:v>
                </c:pt>
                <c:pt idx="12429">
                  <c:v>25.007541478129713</c:v>
                </c:pt>
                <c:pt idx="12430">
                  <c:v>25.001508295625939</c:v>
                </c:pt>
                <c:pt idx="12431">
                  <c:v>24.995475113122172</c:v>
                </c:pt>
                <c:pt idx="12432">
                  <c:v>24.989441930618401</c:v>
                </c:pt>
                <c:pt idx="12433">
                  <c:v>24.983408748114631</c:v>
                </c:pt>
                <c:pt idx="12434">
                  <c:v>24.968325791855204</c:v>
                </c:pt>
                <c:pt idx="12435">
                  <c:v>24.968325791855204</c:v>
                </c:pt>
                <c:pt idx="12436">
                  <c:v>24.968325791855204</c:v>
                </c:pt>
                <c:pt idx="12437">
                  <c:v>24.968325791855204</c:v>
                </c:pt>
                <c:pt idx="12438">
                  <c:v>24.953242835595777</c:v>
                </c:pt>
                <c:pt idx="12439">
                  <c:v>24.947209653092006</c:v>
                </c:pt>
                <c:pt idx="12440">
                  <c:v>24.93815987933635</c:v>
                </c:pt>
                <c:pt idx="12441">
                  <c:v>24.93815987933635</c:v>
                </c:pt>
                <c:pt idx="12442">
                  <c:v>24.929110105580694</c:v>
                </c:pt>
                <c:pt idx="12443">
                  <c:v>24.923076923076923</c:v>
                </c:pt>
                <c:pt idx="12444">
                  <c:v>24.917043740573153</c:v>
                </c:pt>
                <c:pt idx="12445">
                  <c:v>24.904977375565611</c:v>
                </c:pt>
                <c:pt idx="12446">
                  <c:v>24.904977375565611</c:v>
                </c:pt>
                <c:pt idx="12447">
                  <c:v>24.904977375565611</c:v>
                </c:pt>
                <c:pt idx="12448">
                  <c:v>24.889894419306184</c:v>
                </c:pt>
                <c:pt idx="12449">
                  <c:v>24.889894419306184</c:v>
                </c:pt>
                <c:pt idx="12450">
                  <c:v>24.877828054298643</c:v>
                </c:pt>
                <c:pt idx="12451">
                  <c:v>24.877828054298643</c:v>
                </c:pt>
                <c:pt idx="12452">
                  <c:v>24.868778280542987</c:v>
                </c:pt>
                <c:pt idx="12453">
                  <c:v>24.856711915535445</c:v>
                </c:pt>
                <c:pt idx="12454">
                  <c:v>24.856711915535445</c:v>
                </c:pt>
                <c:pt idx="12455">
                  <c:v>24.856711915535445</c:v>
                </c:pt>
                <c:pt idx="12456">
                  <c:v>24.844645550527904</c:v>
                </c:pt>
                <c:pt idx="12457">
                  <c:v>24.835595776772248</c:v>
                </c:pt>
                <c:pt idx="12458">
                  <c:v>24.835595776772248</c:v>
                </c:pt>
                <c:pt idx="12459">
                  <c:v>24.826546003016592</c:v>
                </c:pt>
                <c:pt idx="12460">
                  <c:v>24.81447963800905</c:v>
                </c:pt>
                <c:pt idx="12461">
                  <c:v>24.81447963800905</c:v>
                </c:pt>
                <c:pt idx="12462">
                  <c:v>24.81447963800905</c:v>
                </c:pt>
                <c:pt idx="12463">
                  <c:v>24.799396681749624</c:v>
                </c:pt>
                <c:pt idx="12464">
                  <c:v>24.799396681749624</c:v>
                </c:pt>
                <c:pt idx="12465">
                  <c:v>24.784313725490197</c:v>
                </c:pt>
                <c:pt idx="12466">
                  <c:v>24.784313725490197</c:v>
                </c:pt>
                <c:pt idx="12467">
                  <c:v>24.784313725490197</c:v>
                </c:pt>
                <c:pt idx="12468">
                  <c:v>24.772247360482655</c:v>
                </c:pt>
                <c:pt idx="12469">
                  <c:v>24.766214177978885</c:v>
                </c:pt>
                <c:pt idx="12470">
                  <c:v>24.757164404223229</c:v>
                </c:pt>
                <c:pt idx="12471">
                  <c:v>24.757164404223229</c:v>
                </c:pt>
                <c:pt idx="12472">
                  <c:v>24.748114630467573</c:v>
                </c:pt>
                <c:pt idx="12473">
                  <c:v>24.736048265460031</c:v>
                </c:pt>
                <c:pt idx="12474">
                  <c:v>24.736048265460031</c:v>
                </c:pt>
                <c:pt idx="12475">
                  <c:v>24.736048265460031</c:v>
                </c:pt>
                <c:pt idx="12476">
                  <c:v>24.71493212669683</c:v>
                </c:pt>
                <c:pt idx="12477">
                  <c:v>24.71493212669683</c:v>
                </c:pt>
                <c:pt idx="12478">
                  <c:v>24.71493212669683</c:v>
                </c:pt>
                <c:pt idx="12479">
                  <c:v>24.71493212669683</c:v>
                </c:pt>
                <c:pt idx="12480">
                  <c:v>24.699849170437403</c:v>
                </c:pt>
                <c:pt idx="12481">
                  <c:v>24.690799396681751</c:v>
                </c:pt>
                <c:pt idx="12482">
                  <c:v>24.690799396681751</c:v>
                </c:pt>
                <c:pt idx="12483">
                  <c:v>24.678733031674209</c:v>
                </c:pt>
                <c:pt idx="12484">
                  <c:v>24.678733031674209</c:v>
                </c:pt>
                <c:pt idx="12485">
                  <c:v>24.666666666666668</c:v>
                </c:pt>
                <c:pt idx="12486">
                  <c:v>24.666666666666668</c:v>
                </c:pt>
                <c:pt idx="12487">
                  <c:v>24.657616892911012</c:v>
                </c:pt>
                <c:pt idx="12488">
                  <c:v>24.651583710407241</c:v>
                </c:pt>
                <c:pt idx="12489">
                  <c:v>24.64555052790347</c:v>
                </c:pt>
                <c:pt idx="12490">
                  <c:v>24.639517345399696</c:v>
                </c:pt>
                <c:pt idx="12491">
                  <c:v>24.633484162895929</c:v>
                </c:pt>
                <c:pt idx="12492">
                  <c:v>24.627450980392158</c:v>
                </c:pt>
                <c:pt idx="12493">
                  <c:v>24.621417797888387</c:v>
                </c:pt>
                <c:pt idx="12494">
                  <c:v>24.615384615384617</c:v>
                </c:pt>
                <c:pt idx="12495">
                  <c:v>24.609351432880842</c:v>
                </c:pt>
                <c:pt idx="12496">
                  <c:v>24.603318250377075</c:v>
                </c:pt>
                <c:pt idx="12497">
                  <c:v>24.594268476621416</c:v>
                </c:pt>
                <c:pt idx="12498">
                  <c:v>24.594268476621416</c:v>
                </c:pt>
                <c:pt idx="12499">
                  <c:v>24.582202111613878</c:v>
                </c:pt>
                <c:pt idx="12500">
                  <c:v>24.582202111613878</c:v>
                </c:pt>
                <c:pt idx="12501">
                  <c:v>24.573152337858222</c:v>
                </c:pt>
                <c:pt idx="12502">
                  <c:v>24.567119155354451</c:v>
                </c:pt>
                <c:pt idx="12503">
                  <c:v>24.56108597285068</c:v>
                </c:pt>
                <c:pt idx="12504">
                  <c:v>24.555052790346906</c:v>
                </c:pt>
                <c:pt idx="12505">
                  <c:v>24.549019607843135</c:v>
                </c:pt>
                <c:pt idx="12506">
                  <c:v>24.542986425339368</c:v>
                </c:pt>
                <c:pt idx="12507">
                  <c:v>24.536953242835597</c:v>
                </c:pt>
                <c:pt idx="12508">
                  <c:v>24.527903469079941</c:v>
                </c:pt>
                <c:pt idx="12509">
                  <c:v>24.527903469079941</c:v>
                </c:pt>
                <c:pt idx="12510">
                  <c:v>24.518853695324282</c:v>
                </c:pt>
                <c:pt idx="12511">
                  <c:v>24.512820512820515</c:v>
                </c:pt>
                <c:pt idx="12512">
                  <c:v>24.506787330316744</c:v>
                </c:pt>
                <c:pt idx="12513">
                  <c:v>24.500754147812973</c:v>
                </c:pt>
                <c:pt idx="12514">
                  <c:v>24.494720965309199</c:v>
                </c:pt>
                <c:pt idx="12515">
                  <c:v>24.485671191553546</c:v>
                </c:pt>
                <c:pt idx="12516">
                  <c:v>24.485671191553546</c:v>
                </c:pt>
                <c:pt idx="12517">
                  <c:v>24.47662141779789</c:v>
                </c:pt>
                <c:pt idx="12518">
                  <c:v>24.47058823529412</c:v>
                </c:pt>
                <c:pt idx="12519">
                  <c:v>24.461538461538463</c:v>
                </c:pt>
                <c:pt idx="12520">
                  <c:v>24.461538461538463</c:v>
                </c:pt>
                <c:pt idx="12521">
                  <c:v>24.452488687782807</c:v>
                </c:pt>
                <c:pt idx="12522">
                  <c:v>24.443438914027148</c:v>
                </c:pt>
                <c:pt idx="12523">
                  <c:v>24.443438914027148</c:v>
                </c:pt>
                <c:pt idx="12524">
                  <c:v>24.434389140271492</c:v>
                </c:pt>
                <c:pt idx="12525">
                  <c:v>24.428355957767721</c:v>
                </c:pt>
                <c:pt idx="12526">
                  <c:v>24.422322775263954</c:v>
                </c:pt>
                <c:pt idx="12527">
                  <c:v>24.416289592760183</c:v>
                </c:pt>
                <c:pt idx="12528">
                  <c:v>24.401206636500756</c:v>
                </c:pt>
                <c:pt idx="12529">
                  <c:v>24.401206636500756</c:v>
                </c:pt>
                <c:pt idx="12530">
                  <c:v>24.401206636500756</c:v>
                </c:pt>
                <c:pt idx="12531">
                  <c:v>24.401206636500756</c:v>
                </c:pt>
                <c:pt idx="12532">
                  <c:v>24.383107088989441</c:v>
                </c:pt>
                <c:pt idx="12533">
                  <c:v>24.383107088989441</c:v>
                </c:pt>
                <c:pt idx="12534">
                  <c:v>24.371040723981903</c:v>
                </c:pt>
                <c:pt idx="12535">
                  <c:v>24.371040723981903</c:v>
                </c:pt>
                <c:pt idx="12536">
                  <c:v>24.358974358974358</c:v>
                </c:pt>
                <c:pt idx="12537">
                  <c:v>24.358974358974358</c:v>
                </c:pt>
                <c:pt idx="12538">
                  <c:v>24.349924585218702</c:v>
                </c:pt>
                <c:pt idx="12539">
                  <c:v>24.343891402714931</c:v>
                </c:pt>
                <c:pt idx="12540">
                  <c:v>24.325791855203622</c:v>
                </c:pt>
                <c:pt idx="12541">
                  <c:v>24.325791855203622</c:v>
                </c:pt>
                <c:pt idx="12542">
                  <c:v>24.325791855203622</c:v>
                </c:pt>
                <c:pt idx="12543">
                  <c:v>24.325791855203622</c:v>
                </c:pt>
                <c:pt idx="12544">
                  <c:v>24.325791855203622</c:v>
                </c:pt>
                <c:pt idx="12545">
                  <c:v>24.307692307692307</c:v>
                </c:pt>
                <c:pt idx="12546">
                  <c:v>24.301659125188539</c:v>
                </c:pt>
                <c:pt idx="12547">
                  <c:v>24.295625942684765</c:v>
                </c:pt>
                <c:pt idx="12548">
                  <c:v>24.286576168929113</c:v>
                </c:pt>
                <c:pt idx="12549">
                  <c:v>24.286576168929113</c:v>
                </c:pt>
                <c:pt idx="12550">
                  <c:v>24.277526395173453</c:v>
                </c:pt>
                <c:pt idx="12551">
                  <c:v>24.271493212669686</c:v>
                </c:pt>
                <c:pt idx="12552">
                  <c:v>24.265460030165912</c:v>
                </c:pt>
                <c:pt idx="12553">
                  <c:v>24.259426847662141</c:v>
                </c:pt>
                <c:pt idx="12554">
                  <c:v>24.250377073906485</c:v>
                </c:pt>
                <c:pt idx="12555">
                  <c:v>24.250377073906485</c:v>
                </c:pt>
                <c:pt idx="12556">
                  <c:v>24.238310708898943</c:v>
                </c:pt>
                <c:pt idx="12557">
                  <c:v>24.238310708898943</c:v>
                </c:pt>
                <c:pt idx="12558">
                  <c:v>24.229260935143287</c:v>
                </c:pt>
                <c:pt idx="12559">
                  <c:v>24.223227752639517</c:v>
                </c:pt>
                <c:pt idx="12560">
                  <c:v>24.211161387631979</c:v>
                </c:pt>
                <c:pt idx="12561">
                  <c:v>24.211161387631979</c:v>
                </c:pt>
                <c:pt idx="12562">
                  <c:v>24.211161387631979</c:v>
                </c:pt>
                <c:pt idx="12563">
                  <c:v>24.199095022624434</c:v>
                </c:pt>
                <c:pt idx="12564">
                  <c:v>24.193061840120663</c:v>
                </c:pt>
                <c:pt idx="12565">
                  <c:v>24.184012066365007</c:v>
                </c:pt>
                <c:pt idx="12566">
                  <c:v>24.184012066365007</c:v>
                </c:pt>
                <c:pt idx="12567">
                  <c:v>24.16892911010558</c:v>
                </c:pt>
                <c:pt idx="12568">
                  <c:v>24.16892911010558</c:v>
                </c:pt>
                <c:pt idx="12569">
                  <c:v>24.16892911010558</c:v>
                </c:pt>
                <c:pt idx="12570">
                  <c:v>24.156862745098039</c:v>
                </c:pt>
                <c:pt idx="12571">
                  <c:v>24.144796380090497</c:v>
                </c:pt>
                <c:pt idx="12572">
                  <c:v>24.144796380090497</c:v>
                </c:pt>
                <c:pt idx="12573">
                  <c:v>24.144796380090497</c:v>
                </c:pt>
                <c:pt idx="12574">
                  <c:v>24.132730015082956</c:v>
                </c:pt>
                <c:pt idx="12575">
                  <c:v>24.126696832579185</c:v>
                </c:pt>
                <c:pt idx="12576">
                  <c:v>24.117647058823529</c:v>
                </c:pt>
                <c:pt idx="12577">
                  <c:v>24.117647058823529</c:v>
                </c:pt>
                <c:pt idx="12578">
                  <c:v>24.108597285067873</c:v>
                </c:pt>
                <c:pt idx="12579">
                  <c:v>24.099547511312217</c:v>
                </c:pt>
                <c:pt idx="12580">
                  <c:v>24.099547511312217</c:v>
                </c:pt>
                <c:pt idx="12581">
                  <c:v>24.087481146304675</c:v>
                </c:pt>
                <c:pt idx="12582">
                  <c:v>24.087481146304675</c:v>
                </c:pt>
                <c:pt idx="12583">
                  <c:v>24.078431372549019</c:v>
                </c:pt>
                <c:pt idx="12584">
                  <c:v>24.072398190045249</c:v>
                </c:pt>
                <c:pt idx="12585">
                  <c:v>24.066365007541478</c:v>
                </c:pt>
                <c:pt idx="12586">
                  <c:v>24.057315233785822</c:v>
                </c:pt>
                <c:pt idx="12587">
                  <c:v>24.057315233785822</c:v>
                </c:pt>
                <c:pt idx="12588">
                  <c:v>24.04524886877828</c:v>
                </c:pt>
                <c:pt idx="12589">
                  <c:v>24.04524886877828</c:v>
                </c:pt>
                <c:pt idx="12590">
                  <c:v>24.036199095022624</c:v>
                </c:pt>
                <c:pt idx="12591">
                  <c:v>24.030165912518854</c:v>
                </c:pt>
                <c:pt idx="12592">
                  <c:v>24.024132730015083</c:v>
                </c:pt>
                <c:pt idx="12593">
                  <c:v>24.018099547511312</c:v>
                </c:pt>
                <c:pt idx="12594">
                  <c:v>24.012066365007541</c:v>
                </c:pt>
                <c:pt idx="12595">
                  <c:v>23.993966817496229</c:v>
                </c:pt>
                <c:pt idx="12596">
                  <c:v>23.993966817496229</c:v>
                </c:pt>
                <c:pt idx="12597">
                  <c:v>23.993966817496229</c:v>
                </c:pt>
                <c:pt idx="12598">
                  <c:v>23.993966817496229</c:v>
                </c:pt>
                <c:pt idx="12599">
                  <c:v>23.993966817496229</c:v>
                </c:pt>
                <c:pt idx="12600">
                  <c:v>23.975867269984917</c:v>
                </c:pt>
                <c:pt idx="12601">
                  <c:v>23.969834087481146</c:v>
                </c:pt>
                <c:pt idx="12602">
                  <c:v>23.96078431372549</c:v>
                </c:pt>
                <c:pt idx="12603">
                  <c:v>23.96078431372549</c:v>
                </c:pt>
                <c:pt idx="12604">
                  <c:v>23.951734539969834</c:v>
                </c:pt>
                <c:pt idx="12605">
                  <c:v>23.945701357466064</c:v>
                </c:pt>
                <c:pt idx="12606">
                  <c:v>23.939668174962293</c:v>
                </c:pt>
                <c:pt idx="12607">
                  <c:v>23.930618401206637</c:v>
                </c:pt>
                <c:pt idx="12608">
                  <c:v>23.930618401206637</c:v>
                </c:pt>
                <c:pt idx="12609">
                  <c:v>23.921568627450981</c:v>
                </c:pt>
                <c:pt idx="12610">
                  <c:v>23.91553544494721</c:v>
                </c:pt>
                <c:pt idx="12611">
                  <c:v>23.906485671191554</c:v>
                </c:pt>
                <c:pt idx="12612">
                  <c:v>23.906485671191554</c:v>
                </c:pt>
                <c:pt idx="12613">
                  <c:v>23.897435897435898</c:v>
                </c:pt>
                <c:pt idx="12614">
                  <c:v>23.891402714932127</c:v>
                </c:pt>
                <c:pt idx="12615">
                  <c:v>23.885369532428356</c:v>
                </c:pt>
                <c:pt idx="12616">
                  <c:v>23.879336349924586</c:v>
                </c:pt>
                <c:pt idx="12617">
                  <c:v>23.873303167420815</c:v>
                </c:pt>
                <c:pt idx="12618">
                  <c:v>23.867269984917044</c:v>
                </c:pt>
                <c:pt idx="12619">
                  <c:v>23.855203619909503</c:v>
                </c:pt>
                <c:pt idx="12620">
                  <c:v>23.855203619909503</c:v>
                </c:pt>
                <c:pt idx="12621">
                  <c:v>23.855203619909503</c:v>
                </c:pt>
                <c:pt idx="12622">
                  <c:v>23.843137254901961</c:v>
                </c:pt>
                <c:pt idx="12623">
                  <c:v>23.834087481146305</c:v>
                </c:pt>
                <c:pt idx="12624">
                  <c:v>23.834087481146305</c:v>
                </c:pt>
                <c:pt idx="12625">
                  <c:v>23.822021116138764</c:v>
                </c:pt>
                <c:pt idx="12626">
                  <c:v>23.822021116138764</c:v>
                </c:pt>
                <c:pt idx="12627">
                  <c:v>23.812971342383108</c:v>
                </c:pt>
                <c:pt idx="12628">
                  <c:v>23.806938159879337</c:v>
                </c:pt>
                <c:pt idx="12629">
                  <c:v>23.800904977375563</c:v>
                </c:pt>
                <c:pt idx="12630">
                  <c:v>23.794871794871796</c:v>
                </c:pt>
                <c:pt idx="12631">
                  <c:v>23.788838612368025</c:v>
                </c:pt>
                <c:pt idx="12632">
                  <c:v>23.779788838612369</c:v>
                </c:pt>
                <c:pt idx="12633">
                  <c:v>23.779788838612369</c:v>
                </c:pt>
                <c:pt idx="12634">
                  <c:v>23.770739064856709</c:v>
                </c:pt>
                <c:pt idx="12635">
                  <c:v>23.761689291101057</c:v>
                </c:pt>
                <c:pt idx="12636">
                  <c:v>23.761689291101057</c:v>
                </c:pt>
                <c:pt idx="12637">
                  <c:v>23.752639517345401</c:v>
                </c:pt>
                <c:pt idx="12638">
                  <c:v>23.74660633484163</c:v>
                </c:pt>
                <c:pt idx="12639">
                  <c:v>23.737556561085974</c:v>
                </c:pt>
                <c:pt idx="12640">
                  <c:v>23.737556561085974</c:v>
                </c:pt>
                <c:pt idx="12641">
                  <c:v>23.728506787330318</c:v>
                </c:pt>
                <c:pt idx="12642">
                  <c:v>23.722473604826547</c:v>
                </c:pt>
                <c:pt idx="12643">
                  <c:v>23.713423831070891</c:v>
                </c:pt>
                <c:pt idx="12644">
                  <c:v>23.713423831070891</c:v>
                </c:pt>
                <c:pt idx="12645">
                  <c:v>23.704374057315235</c:v>
                </c:pt>
                <c:pt idx="12646">
                  <c:v>23.698340874811464</c:v>
                </c:pt>
                <c:pt idx="12647">
                  <c:v>23.686274509803923</c:v>
                </c:pt>
                <c:pt idx="12648">
                  <c:v>23.686274509803923</c:v>
                </c:pt>
                <c:pt idx="12649">
                  <c:v>23.686274509803923</c:v>
                </c:pt>
                <c:pt idx="12650">
                  <c:v>23.671191553544492</c:v>
                </c:pt>
                <c:pt idx="12651">
                  <c:v>23.671191553544492</c:v>
                </c:pt>
                <c:pt idx="12652">
                  <c:v>23.66214177978884</c:v>
                </c:pt>
                <c:pt idx="12653">
                  <c:v>23.647058823529413</c:v>
                </c:pt>
                <c:pt idx="12654">
                  <c:v>23.647058823529413</c:v>
                </c:pt>
                <c:pt idx="12655">
                  <c:v>23.647058823529413</c:v>
                </c:pt>
                <c:pt idx="12656">
                  <c:v>23.647058823529413</c:v>
                </c:pt>
                <c:pt idx="12657">
                  <c:v>23.631975867269986</c:v>
                </c:pt>
                <c:pt idx="12658">
                  <c:v>23.625942684766212</c:v>
                </c:pt>
                <c:pt idx="12659">
                  <c:v>23.619909502262441</c:v>
                </c:pt>
                <c:pt idx="12660">
                  <c:v>23.610859728506785</c:v>
                </c:pt>
                <c:pt idx="12661">
                  <c:v>23.610859728506785</c:v>
                </c:pt>
                <c:pt idx="12662">
                  <c:v>23.595776772247358</c:v>
                </c:pt>
                <c:pt idx="12663">
                  <c:v>23.595776772247358</c:v>
                </c:pt>
                <c:pt idx="12664">
                  <c:v>23.595776772247358</c:v>
                </c:pt>
                <c:pt idx="12665">
                  <c:v>23.58371040723982</c:v>
                </c:pt>
                <c:pt idx="12666">
                  <c:v>23.57767722473605</c:v>
                </c:pt>
                <c:pt idx="12667">
                  <c:v>23.571644042232279</c:v>
                </c:pt>
                <c:pt idx="12668">
                  <c:v>23.565610859728505</c:v>
                </c:pt>
                <c:pt idx="12669">
                  <c:v>23.556561085972852</c:v>
                </c:pt>
                <c:pt idx="12670">
                  <c:v>23.556561085972852</c:v>
                </c:pt>
                <c:pt idx="12671">
                  <c:v>23.547511312217196</c:v>
                </c:pt>
                <c:pt idx="12672">
                  <c:v>23.532428355957769</c:v>
                </c:pt>
                <c:pt idx="12673">
                  <c:v>23.532428355957769</c:v>
                </c:pt>
                <c:pt idx="12674">
                  <c:v>23.532428355957769</c:v>
                </c:pt>
                <c:pt idx="12675">
                  <c:v>23.532428355957769</c:v>
                </c:pt>
                <c:pt idx="12676">
                  <c:v>23.517345399698343</c:v>
                </c:pt>
                <c:pt idx="12677">
                  <c:v>23.511312217194568</c:v>
                </c:pt>
                <c:pt idx="12678">
                  <c:v>23.502262443438916</c:v>
                </c:pt>
                <c:pt idx="12679">
                  <c:v>23.502262443438916</c:v>
                </c:pt>
                <c:pt idx="12680">
                  <c:v>23.49321266968326</c:v>
                </c:pt>
                <c:pt idx="12681">
                  <c:v>23.475113122171944</c:v>
                </c:pt>
                <c:pt idx="12682">
                  <c:v>23.475113122171944</c:v>
                </c:pt>
                <c:pt idx="12683">
                  <c:v>23.475113122171944</c:v>
                </c:pt>
                <c:pt idx="12684">
                  <c:v>23.475113122171944</c:v>
                </c:pt>
                <c:pt idx="12685">
                  <c:v>23.475113122171944</c:v>
                </c:pt>
                <c:pt idx="12686">
                  <c:v>23.457013574660635</c:v>
                </c:pt>
                <c:pt idx="12687">
                  <c:v>23.44494720965309</c:v>
                </c:pt>
                <c:pt idx="12688">
                  <c:v>23.44494720965309</c:v>
                </c:pt>
                <c:pt idx="12689">
                  <c:v>23.44494720965309</c:v>
                </c:pt>
                <c:pt idx="12690">
                  <c:v>23.429864253393664</c:v>
                </c:pt>
                <c:pt idx="12691">
                  <c:v>23.429864253393664</c:v>
                </c:pt>
                <c:pt idx="12692">
                  <c:v>23.420814479638008</c:v>
                </c:pt>
                <c:pt idx="12693">
                  <c:v>23.414781297134237</c:v>
                </c:pt>
                <c:pt idx="12694">
                  <c:v>23.408748114630466</c:v>
                </c:pt>
                <c:pt idx="12695">
                  <c:v>23.402714932126699</c:v>
                </c:pt>
                <c:pt idx="12696">
                  <c:v>23.393665158371039</c:v>
                </c:pt>
                <c:pt idx="12697">
                  <c:v>23.393665158371039</c:v>
                </c:pt>
                <c:pt idx="12698">
                  <c:v>23.381598793363501</c:v>
                </c:pt>
                <c:pt idx="12699">
                  <c:v>23.381598793363501</c:v>
                </c:pt>
                <c:pt idx="12700">
                  <c:v>23.372549019607845</c:v>
                </c:pt>
                <c:pt idx="12701">
                  <c:v>23.363499245852186</c:v>
                </c:pt>
                <c:pt idx="12702">
                  <c:v>23.363499245852186</c:v>
                </c:pt>
                <c:pt idx="12703">
                  <c:v>23.351432880844644</c:v>
                </c:pt>
                <c:pt idx="12704">
                  <c:v>23.351432880844644</c:v>
                </c:pt>
                <c:pt idx="12705">
                  <c:v>23.339366515837103</c:v>
                </c:pt>
                <c:pt idx="12706">
                  <c:v>23.339366515837103</c:v>
                </c:pt>
                <c:pt idx="12707">
                  <c:v>23.330316742081447</c:v>
                </c:pt>
                <c:pt idx="12708">
                  <c:v>23.318250377073905</c:v>
                </c:pt>
                <c:pt idx="12709">
                  <c:v>23.318250377073905</c:v>
                </c:pt>
                <c:pt idx="12710">
                  <c:v>23.318250377073905</c:v>
                </c:pt>
                <c:pt idx="12711">
                  <c:v>23.306184012066364</c:v>
                </c:pt>
                <c:pt idx="12712">
                  <c:v>23.291101055806937</c:v>
                </c:pt>
                <c:pt idx="12713">
                  <c:v>23.291101055806937</c:v>
                </c:pt>
                <c:pt idx="12714">
                  <c:v>23.291101055806937</c:v>
                </c:pt>
                <c:pt idx="12715">
                  <c:v>23.291101055806937</c:v>
                </c:pt>
                <c:pt idx="12716">
                  <c:v>23.27601809954751</c:v>
                </c:pt>
                <c:pt idx="12717">
                  <c:v>23.260935143288084</c:v>
                </c:pt>
                <c:pt idx="12718">
                  <c:v>23.260935143288084</c:v>
                </c:pt>
                <c:pt idx="12719">
                  <c:v>23.260935143288084</c:v>
                </c:pt>
                <c:pt idx="12720">
                  <c:v>23.260935143288084</c:v>
                </c:pt>
                <c:pt idx="12721">
                  <c:v>23.245852187028657</c:v>
                </c:pt>
                <c:pt idx="12722">
                  <c:v>23.239819004524886</c:v>
                </c:pt>
                <c:pt idx="12723">
                  <c:v>23.233785822021115</c:v>
                </c:pt>
                <c:pt idx="12724">
                  <c:v>23.227752639517345</c:v>
                </c:pt>
                <c:pt idx="12725">
                  <c:v>23.218702865761689</c:v>
                </c:pt>
                <c:pt idx="12726">
                  <c:v>23.218702865761689</c:v>
                </c:pt>
                <c:pt idx="12727">
                  <c:v>23.209653092006032</c:v>
                </c:pt>
                <c:pt idx="12728">
                  <c:v>23.197586726998491</c:v>
                </c:pt>
                <c:pt idx="12729">
                  <c:v>23.197586726998491</c:v>
                </c:pt>
                <c:pt idx="12730">
                  <c:v>23.197586726998491</c:v>
                </c:pt>
                <c:pt idx="12731">
                  <c:v>23.18552036199095</c:v>
                </c:pt>
                <c:pt idx="12732">
                  <c:v>23.176470588235293</c:v>
                </c:pt>
                <c:pt idx="12733">
                  <c:v>23.176470588235293</c:v>
                </c:pt>
                <c:pt idx="12734">
                  <c:v>23.167420814479637</c:v>
                </c:pt>
                <c:pt idx="12735">
                  <c:v>23.161387631975867</c:v>
                </c:pt>
                <c:pt idx="12736">
                  <c:v>23.155354449472096</c:v>
                </c:pt>
                <c:pt idx="12737">
                  <c:v>23.14630467571644</c:v>
                </c:pt>
                <c:pt idx="12738">
                  <c:v>23.14630467571644</c:v>
                </c:pt>
                <c:pt idx="12739">
                  <c:v>23.137254901960784</c:v>
                </c:pt>
                <c:pt idx="12740">
                  <c:v>23.131221719457013</c:v>
                </c:pt>
                <c:pt idx="12741">
                  <c:v>23.122171945701357</c:v>
                </c:pt>
                <c:pt idx="12742">
                  <c:v>23.122171945701357</c:v>
                </c:pt>
                <c:pt idx="12743">
                  <c:v>23.113122171945701</c:v>
                </c:pt>
                <c:pt idx="12744">
                  <c:v>23.104072398190045</c:v>
                </c:pt>
                <c:pt idx="12745">
                  <c:v>23.104072398190045</c:v>
                </c:pt>
                <c:pt idx="12746">
                  <c:v>23.095022624434389</c:v>
                </c:pt>
                <c:pt idx="12747">
                  <c:v>23.088989441930618</c:v>
                </c:pt>
                <c:pt idx="12748">
                  <c:v>23.082956259426847</c:v>
                </c:pt>
                <c:pt idx="12749">
                  <c:v>23.076923076923077</c:v>
                </c:pt>
                <c:pt idx="12750">
                  <c:v>23.070889894419306</c:v>
                </c:pt>
                <c:pt idx="12751">
                  <c:v>23.064856711915535</c:v>
                </c:pt>
                <c:pt idx="12752">
                  <c:v>23.058823529411764</c:v>
                </c:pt>
                <c:pt idx="12753">
                  <c:v>23.052790346907994</c:v>
                </c:pt>
                <c:pt idx="12754">
                  <c:v>23.046757164404223</c:v>
                </c:pt>
                <c:pt idx="12755">
                  <c:v>23.040723981900452</c:v>
                </c:pt>
                <c:pt idx="12756">
                  <c:v>23.034690799396682</c:v>
                </c:pt>
                <c:pt idx="12757">
                  <c:v>23.028657616892911</c:v>
                </c:pt>
                <c:pt idx="12758">
                  <c:v>23.019607843137255</c:v>
                </c:pt>
                <c:pt idx="12759">
                  <c:v>23.019607843137255</c:v>
                </c:pt>
                <c:pt idx="12760">
                  <c:v>23.007541478129713</c:v>
                </c:pt>
                <c:pt idx="12761">
                  <c:v>23.007541478129713</c:v>
                </c:pt>
                <c:pt idx="12762">
                  <c:v>22.998491704374057</c:v>
                </c:pt>
                <c:pt idx="12763">
                  <c:v>22.992458521870287</c:v>
                </c:pt>
                <c:pt idx="12764">
                  <c:v>22.983408748114631</c:v>
                </c:pt>
                <c:pt idx="12765">
                  <c:v>22.983408748114631</c:v>
                </c:pt>
                <c:pt idx="12766">
                  <c:v>22.974358974358974</c:v>
                </c:pt>
                <c:pt idx="12767">
                  <c:v>22.968325791855204</c:v>
                </c:pt>
                <c:pt idx="12768">
                  <c:v>22.959276018099548</c:v>
                </c:pt>
                <c:pt idx="12769">
                  <c:v>22.959276018099548</c:v>
                </c:pt>
                <c:pt idx="12770">
                  <c:v>22.950226244343892</c:v>
                </c:pt>
                <c:pt idx="12771">
                  <c:v>22.944193061840121</c:v>
                </c:pt>
                <c:pt idx="12772">
                  <c:v>22.93815987933635</c:v>
                </c:pt>
                <c:pt idx="12773">
                  <c:v>22.932126696832579</c:v>
                </c:pt>
                <c:pt idx="12774">
                  <c:v>22.920060331825038</c:v>
                </c:pt>
                <c:pt idx="12775">
                  <c:v>22.920060331825038</c:v>
                </c:pt>
                <c:pt idx="12776">
                  <c:v>22.920060331825038</c:v>
                </c:pt>
                <c:pt idx="12777">
                  <c:v>22.907993966817497</c:v>
                </c:pt>
                <c:pt idx="12778">
                  <c:v>22.901960784313726</c:v>
                </c:pt>
                <c:pt idx="12779">
                  <c:v>22.895927601809955</c:v>
                </c:pt>
                <c:pt idx="12780">
                  <c:v>22.889894419306184</c:v>
                </c:pt>
                <c:pt idx="12781">
                  <c:v>22.883861236802414</c:v>
                </c:pt>
                <c:pt idx="12782">
                  <c:v>22.877828054298643</c:v>
                </c:pt>
                <c:pt idx="12783">
                  <c:v>22.871794871794869</c:v>
                </c:pt>
                <c:pt idx="12784">
                  <c:v>22.865761689291102</c:v>
                </c:pt>
                <c:pt idx="12785">
                  <c:v>22.859728506787331</c:v>
                </c:pt>
                <c:pt idx="12786">
                  <c:v>22.850678733031675</c:v>
                </c:pt>
                <c:pt idx="12787">
                  <c:v>22.850678733031675</c:v>
                </c:pt>
                <c:pt idx="12788">
                  <c:v>22.841628959276015</c:v>
                </c:pt>
                <c:pt idx="12789">
                  <c:v>22.835595776772248</c:v>
                </c:pt>
                <c:pt idx="12790">
                  <c:v>22.829562594268477</c:v>
                </c:pt>
                <c:pt idx="12791">
                  <c:v>22.823529411764707</c:v>
                </c:pt>
                <c:pt idx="12792">
                  <c:v>22.817496229260936</c:v>
                </c:pt>
                <c:pt idx="12793">
                  <c:v>22.811463046757162</c:v>
                </c:pt>
                <c:pt idx="12794">
                  <c:v>22.805429864253394</c:v>
                </c:pt>
                <c:pt idx="12795">
                  <c:v>22.799396681749624</c:v>
                </c:pt>
                <c:pt idx="12796">
                  <c:v>22.793363499245853</c:v>
                </c:pt>
                <c:pt idx="12797">
                  <c:v>22.787330316742082</c:v>
                </c:pt>
                <c:pt idx="12798">
                  <c:v>22.781297134238308</c:v>
                </c:pt>
                <c:pt idx="12799">
                  <c:v>22.772247360482655</c:v>
                </c:pt>
                <c:pt idx="12800">
                  <c:v>22.772247360482655</c:v>
                </c:pt>
                <c:pt idx="12801">
                  <c:v>22.760180995475114</c:v>
                </c:pt>
                <c:pt idx="12802">
                  <c:v>22.760180995475114</c:v>
                </c:pt>
                <c:pt idx="12803">
                  <c:v>22.748114630467573</c:v>
                </c:pt>
                <c:pt idx="12804">
                  <c:v>22.748114630467573</c:v>
                </c:pt>
                <c:pt idx="12805">
                  <c:v>22.739064856711916</c:v>
                </c:pt>
                <c:pt idx="12806">
                  <c:v>22.726998491704371</c:v>
                </c:pt>
                <c:pt idx="12807">
                  <c:v>22.726998491704371</c:v>
                </c:pt>
                <c:pt idx="12808">
                  <c:v>22.726998491704371</c:v>
                </c:pt>
                <c:pt idx="12809">
                  <c:v>22.714932126696834</c:v>
                </c:pt>
                <c:pt idx="12810">
                  <c:v>22.708898944193063</c:v>
                </c:pt>
                <c:pt idx="12811">
                  <c:v>22.699849170437407</c:v>
                </c:pt>
                <c:pt idx="12812">
                  <c:v>22.699849170437407</c:v>
                </c:pt>
                <c:pt idx="12813">
                  <c:v>22.687782805429865</c:v>
                </c:pt>
                <c:pt idx="12814">
                  <c:v>22.687782805429865</c:v>
                </c:pt>
                <c:pt idx="12815">
                  <c:v>22.678733031674209</c:v>
                </c:pt>
                <c:pt idx="12816">
                  <c:v>22.666666666666664</c:v>
                </c:pt>
                <c:pt idx="12817">
                  <c:v>22.666666666666664</c:v>
                </c:pt>
                <c:pt idx="12818">
                  <c:v>22.666666666666664</c:v>
                </c:pt>
                <c:pt idx="12819">
                  <c:v>22.654600301659126</c:v>
                </c:pt>
                <c:pt idx="12820">
                  <c:v>22.648567119155356</c:v>
                </c:pt>
                <c:pt idx="12821">
                  <c:v>22.642533936651585</c:v>
                </c:pt>
                <c:pt idx="12822">
                  <c:v>22.636500754147811</c:v>
                </c:pt>
                <c:pt idx="12823">
                  <c:v>22.627450980392158</c:v>
                </c:pt>
                <c:pt idx="12824">
                  <c:v>22.627450980392158</c:v>
                </c:pt>
                <c:pt idx="12825">
                  <c:v>22.618401206636502</c:v>
                </c:pt>
                <c:pt idx="12826">
                  <c:v>22.609351432880846</c:v>
                </c:pt>
                <c:pt idx="12827">
                  <c:v>22.609351432880846</c:v>
                </c:pt>
                <c:pt idx="12828">
                  <c:v>22.600301659125186</c:v>
                </c:pt>
                <c:pt idx="12829">
                  <c:v>22.594268476621419</c:v>
                </c:pt>
                <c:pt idx="12830">
                  <c:v>22.588235294117649</c:v>
                </c:pt>
                <c:pt idx="12831">
                  <c:v>22.582202111613878</c:v>
                </c:pt>
                <c:pt idx="12832">
                  <c:v>22.576168929110104</c:v>
                </c:pt>
                <c:pt idx="12833">
                  <c:v>22.567119155354447</c:v>
                </c:pt>
                <c:pt idx="12834">
                  <c:v>22.567119155354447</c:v>
                </c:pt>
                <c:pt idx="12835">
                  <c:v>22.558069381598795</c:v>
                </c:pt>
                <c:pt idx="12836">
                  <c:v>22.552036199095021</c:v>
                </c:pt>
                <c:pt idx="12837">
                  <c:v>22.539969834087479</c:v>
                </c:pt>
                <c:pt idx="12838">
                  <c:v>22.539969834087479</c:v>
                </c:pt>
                <c:pt idx="12839">
                  <c:v>22.539969834087479</c:v>
                </c:pt>
                <c:pt idx="12840">
                  <c:v>22.524886877828052</c:v>
                </c:pt>
                <c:pt idx="12841">
                  <c:v>22.524886877828052</c:v>
                </c:pt>
                <c:pt idx="12842">
                  <c:v>22.515837104072396</c:v>
                </c:pt>
                <c:pt idx="12843">
                  <c:v>22.509803921568626</c:v>
                </c:pt>
                <c:pt idx="12844">
                  <c:v>22.503770739064858</c:v>
                </c:pt>
                <c:pt idx="12845">
                  <c:v>22.497737556561088</c:v>
                </c:pt>
                <c:pt idx="12846">
                  <c:v>22.491704374057313</c:v>
                </c:pt>
                <c:pt idx="12847">
                  <c:v>22.485671191553543</c:v>
                </c:pt>
                <c:pt idx="12848">
                  <c:v>22.470588235294116</c:v>
                </c:pt>
                <c:pt idx="12849">
                  <c:v>22.470588235294116</c:v>
                </c:pt>
                <c:pt idx="12850">
                  <c:v>22.470588235294116</c:v>
                </c:pt>
                <c:pt idx="12851">
                  <c:v>22.470588235294116</c:v>
                </c:pt>
                <c:pt idx="12852">
                  <c:v>22.452488687782807</c:v>
                </c:pt>
                <c:pt idx="12853">
                  <c:v>22.452488687782807</c:v>
                </c:pt>
                <c:pt idx="12854">
                  <c:v>22.443438914027151</c:v>
                </c:pt>
                <c:pt idx="12855">
                  <c:v>22.437405731523381</c:v>
                </c:pt>
                <c:pt idx="12856">
                  <c:v>22.431372549019606</c:v>
                </c:pt>
                <c:pt idx="12857">
                  <c:v>22.425339366515836</c:v>
                </c:pt>
                <c:pt idx="12858">
                  <c:v>22.419306184012065</c:v>
                </c:pt>
                <c:pt idx="12859">
                  <c:v>22.413273001508298</c:v>
                </c:pt>
                <c:pt idx="12860">
                  <c:v>22.407239819004523</c:v>
                </c:pt>
                <c:pt idx="12861">
                  <c:v>22.401206636500753</c:v>
                </c:pt>
                <c:pt idx="12862">
                  <c:v>22.395173453996982</c:v>
                </c:pt>
                <c:pt idx="12863">
                  <c:v>22.389140271493211</c:v>
                </c:pt>
                <c:pt idx="12864">
                  <c:v>22.383107088989444</c:v>
                </c:pt>
                <c:pt idx="12865">
                  <c:v>22.374057315233784</c:v>
                </c:pt>
                <c:pt idx="12866">
                  <c:v>22.374057315233784</c:v>
                </c:pt>
                <c:pt idx="12867">
                  <c:v>22.361990950226243</c:v>
                </c:pt>
                <c:pt idx="12868">
                  <c:v>22.361990950226243</c:v>
                </c:pt>
                <c:pt idx="12869">
                  <c:v>22.349924585218702</c:v>
                </c:pt>
                <c:pt idx="12870">
                  <c:v>22.349924585218702</c:v>
                </c:pt>
                <c:pt idx="12871">
                  <c:v>22.340874811463046</c:v>
                </c:pt>
                <c:pt idx="12872">
                  <c:v>22.334841628959275</c:v>
                </c:pt>
                <c:pt idx="12873">
                  <c:v>22.325791855203619</c:v>
                </c:pt>
                <c:pt idx="12874">
                  <c:v>22.325791855203619</c:v>
                </c:pt>
                <c:pt idx="12875">
                  <c:v>22.316742081447963</c:v>
                </c:pt>
                <c:pt idx="12876">
                  <c:v>22.310708898944192</c:v>
                </c:pt>
                <c:pt idx="12877">
                  <c:v>22.304675716440421</c:v>
                </c:pt>
                <c:pt idx="12878">
                  <c:v>22.298642533936651</c:v>
                </c:pt>
                <c:pt idx="12879">
                  <c:v>22.292609351432883</c:v>
                </c:pt>
                <c:pt idx="12880">
                  <c:v>22.286576168929109</c:v>
                </c:pt>
                <c:pt idx="12881">
                  <c:v>22.280542986425338</c:v>
                </c:pt>
                <c:pt idx="12882">
                  <c:v>22.271493212669682</c:v>
                </c:pt>
                <c:pt idx="12883">
                  <c:v>22.271493212669682</c:v>
                </c:pt>
                <c:pt idx="12884">
                  <c:v>22.262443438914026</c:v>
                </c:pt>
                <c:pt idx="12885">
                  <c:v>22.25339366515837</c:v>
                </c:pt>
                <c:pt idx="12886">
                  <c:v>22.25339366515837</c:v>
                </c:pt>
                <c:pt idx="12887">
                  <c:v>22.244343891402714</c:v>
                </c:pt>
                <c:pt idx="12888">
                  <c:v>22.238310708898943</c:v>
                </c:pt>
                <c:pt idx="12889">
                  <c:v>22.232277526395173</c:v>
                </c:pt>
                <c:pt idx="12890">
                  <c:v>22.226244343891402</c:v>
                </c:pt>
                <c:pt idx="12891">
                  <c:v>22.220211161387631</c:v>
                </c:pt>
                <c:pt idx="12892">
                  <c:v>22.21417797888386</c:v>
                </c:pt>
                <c:pt idx="12893">
                  <c:v>22.20814479638009</c:v>
                </c:pt>
                <c:pt idx="12894">
                  <c:v>22.202111613876319</c:v>
                </c:pt>
                <c:pt idx="12895">
                  <c:v>22.196078431372548</c:v>
                </c:pt>
                <c:pt idx="12896">
                  <c:v>22.190045248868778</c:v>
                </c:pt>
                <c:pt idx="12897">
                  <c:v>22.180995475113122</c:v>
                </c:pt>
                <c:pt idx="12898">
                  <c:v>22.180995475113122</c:v>
                </c:pt>
                <c:pt idx="12899">
                  <c:v>22.171945701357465</c:v>
                </c:pt>
                <c:pt idx="12900">
                  <c:v>22.162895927601809</c:v>
                </c:pt>
                <c:pt idx="12901">
                  <c:v>22.162895927601809</c:v>
                </c:pt>
                <c:pt idx="12902">
                  <c:v>22.138763197586727</c:v>
                </c:pt>
                <c:pt idx="12903">
                  <c:v>22.138763197586727</c:v>
                </c:pt>
                <c:pt idx="12904">
                  <c:v>22.138763197586727</c:v>
                </c:pt>
                <c:pt idx="12905">
                  <c:v>22.138763197586727</c:v>
                </c:pt>
                <c:pt idx="12906">
                  <c:v>22.138763197586727</c:v>
                </c:pt>
                <c:pt idx="12907">
                  <c:v>22.138763197586727</c:v>
                </c:pt>
                <c:pt idx="12908">
                  <c:v>22.111613876319758</c:v>
                </c:pt>
                <c:pt idx="12909">
                  <c:v>22.111613876319758</c:v>
                </c:pt>
                <c:pt idx="12910">
                  <c:v>22.111613876319758</c:v>
                </c:pt>
                <c:pt idx="12911">
                  <c:v>22.099547511312217</c:v>
                </c:pt>
                <c:pt idx="12912">
                  <c:v>22.093514328808446</c:v>
                </c:pt>
                <c:pt idx="12913">
                  <c:v>22.087481146304675</c:v>
                </c:pt>
                <c:pt idx="12914">
                  <c:v>22.078431372549019</c:v>
                </c:pt>
                <c:pt idx="12915">
                  <c:v>22.078431372549019</c:v>
                </c:pt>
                <c:pt idx="12916">
                  <c:v>22.069381598793363</c:v>
                </c:pt>
                <c:pt idx="12917">
                  <c:v>22.057315233785822</c:v>
                </c:pt>
                <c:pt idx="12918">
                  <c:v>22.057315233785822</c:v>
                </c:pt>
                <c:pt idx="12919">
                  <c:v>22.057315233785822</c:v>
                </c:pt>
                <c:pt idx="12920">
                  <c:v>22.036199095022624</c:v>
                </c:pt>
                <c:pt idx="12921">
                  <c:v>22.036199095022624</c:v>
                </c:pt>
                <c:pt idx="12922">
                  <c:v>22.036199095022624</c:v>
                </c:pt>
                <c:pt idx="12923">
                  <c:v>22.036199095022624</c:v>
                </c:pt>
                <c:pt idx="12924">
                  <c:v>22.021116138763198</c:v>
                </c:pt>
                <c:pt idx="12925">
                  <c:v>22.015082956259427</c:v>
                </c:pt>
                <c:pt idx="12926">
                  <c:v>22.009049773755656</c:v>
                </c:pt>
                <c:pt idx="12927">
                  <c:v>22.003016591251885</c:v>
                </c:pt>
                <c:pt idx="12928">
                  <c:v>21.993966817496229</c:v>
                </c:pt>
                <c:pt idx="12929">
                  <c:v>21.993966817496229</c:v>
                </c:pt>
                <c:pt idx="12930">
                  <c:v>21.984917043740573</c:v>
                </c:pt>
                <c:pt idx="12931">
                  <c:v>21.975867269984917</c:v>
                </c:pt>
                <c:pt idx="12932">
                  <c:v>21.975867269984917</c:v>
                </c:pt>
                <c:pt idx="12933">
                  <c:v>21.963800904977376</c:v>
                </c:pt>
                <c:pt idx="12934">
                  <c:v>21.963800904977376</c:v>
                </c:pt>
                <c:pt idx="12935">
                  <c:v>21.95475113122172</c:v>
                </c:pt>
                <c:pt idx="12936">
                  <c:v>21.939668174962293</c:v>
                </c:pt>
                <c:pt idx="12937">
                  <c:v>21.939668174962293</c:v>
                </c:pt>
                <c:pt idx="12938">
                  <c:v>21.939668174962293</c:v>
                </c:pt>
                <c:pt idx="12939">
                  <c:v>21.939668174962293</c:v>
                </c:pt>
                <c:pt idx="12940">
                  <c:v>21.924585218702866</c:v>
                </c:pt>
                <c:pt idx="12941">
                  <c:v>21.918552036199095</c:v>
                </c:pt>
                <c:pt idx="12942">
                  <c:v>21.912518853695325</c:v>
                </c:pt>
                <c:pt idx="12943">
                  <c:v>21.903469079939669</c:v>
                </c:pt>
                <c:pt idx="12944">
                  <c:v>21.903469079939669</c:v>
                </c:pt>
                <c:pt idx="12945">
                  <c:v>21.894419306184012</c:v>
                </c:pt>
                <c:pt idx="12946">
                  <c:v>21.888386123680242</c:v>
                </c:pt>
                <c:pt idx="12947">
                  <c:v>21.879336349924586</c:v>
                </c:pt>
                <c:pt idx="12948">
                  <c:v>21.879336349924586</c:v>
                </c:pt>
                <c:pt idx="12949">
                  <c:v>21.87028657616893</c:v>
                </c:pt>
                <c:pt idx="12950">
                  <c:v>21.864253393665159</c:v>
                </c:pt>
                <c:pt idx="12951">
                  <c:v>21.855203619909503</c:v>
                </c:pt>
                <c:pt idx="12952">
                  <c:v>21.855203619909503</c:v>
                </c:pt>
                <c:pt idx="12953">
                  <c:v>21.846153846153847</c:v>
                </c:pt>
                <c:pt idx="12954">
                  <c:v>21.840120663650076</c:v>
                </c:pt>
                <c:pt idx="12955">
                  <c:v>21.834087481146305</c:v>
                </c:pt>
                <c:pt idx="12956">
                  <c:v>21.828054298642535</c:v>
                </c:pt>
                <c:pt idx="12957">
                  <c:v>21.822021116138764</c:v>
                </c:pt>
                <c:pt idx="12958">
                  <c:v>21.812971342383108</c:v>
                </c:pt>
                <c:pt idx="12959">
                  <c:v>21.812971342383108</c:v>
                </c:pt>
                <c:pt idx="12960">
                  <c:v>21.803921568627452</c:v>
                </c:pt>
                <c:pt idx="12961">
                  <c:v>21.797888386123681</c:v>
                </c:pt>
                <c:pt idx="12962">
                  <c:v>21.782805429864251</c:v>
                </c:pt>
                <c:pt idx="12963">
                  <c:v>21.782805429864251</c:v>
                </c:pt>
                <c:pt idx="12964">
                  <c:v>21.782805429864251</c:v>
                </c:pt>
                <c:pt idx="12965">
                  <c:v>21.782805429864251</c:v>
                </c:pt>
                <c:pt idx="12966">
                  <c:v>21.764705882352942</c:v>
                </c:pt>
                <c:pt idx="12967">
                  <c:v>21.764705882352942</c:v>
                </c:pt>
                <c:pt idx="12968">
                  <c:v>21.755656108597286</c:v>
                </c:pt>
                <c:pt idx="12969">
                  <c:v>21.749622926093515</c:v>
                </c:pt>
                <c:pt idx="12970">
                  <c:v>21.743589743589745</c:v>
                </c:pt>
                <c:pt idx="12971">
                  <c:v>21.73755656108597</c:v>
                </c:pt>
                <c:pt idx="12972">
                  <c:v>21.728506787330318</c:v>
                </c:pt>
                <c:pt idx="12973">
                  <c:v>21.728506787330318</c:v>
                </c:pt>
                <c:pt idx="12974">
                  <c:v>21.719457013574662</c:v>
                </c:pt>
                <c:pt idx="12975">
                  <c:v>21.710407239819006</c:v>
                </c:pt>
                <c:pt idx="12976">
                  <c:v>21.710407239819006</c:v>
                </c:pt>
                <c:pt idx="12977">
                  <c:v>21.701357466063349</c:v>
                </c:pt>
                <c:pt idx="12978">
                  <c:v>21.695324283559579</c:v>
                </c:pt>
                <c:pt idx="12979">
                  <c:v>21.689291101055808</c:v>
                </c:pt>
                <c:pt idx="12980">
                  <c:v>21.683257918552037</c:v>
                </c:pt>
                <c:pt idx="12981">
                  <c:v>21.677224736048263</c:v>
                </c:pt>
                <c:pt idx="12982">
                  <c:v>21.671191553544496</c:v>
                </c:pt>
                <c:pt idx="12983">
                  <c:v>21.662141779788836</c:v>
                </c:pt>
                <c:pt idx="12984">
                  <c:v>21.662141779788836</c:v>
                </c:pt>
                <c:pt idx="12985">
                  <c:v>21.653092006033184</c:v>
                </c:pt>
                <c:pt idx="12986">
                  <c:v>21.644042232277528</c:v>
                </c:pt>
                <c:pt idx="12987">
                  <c:v>21.644042232277528</c:v>
                </c:pt>
                <c:pt idx="12988">
                  <c:v>21.634992458521872</c:v>
                </c:pt>
                <c:pt idx="12989">
                  <c:v>21.625942684766216</c:v>
                </c:pt>
                <c:pt idx="12990">
                  <c:v>21.625942684766216</c:v>
                </c:pt>
                <c:pt idx="12991">
                  <c:v>21.616892911010556</c:v>
                </c:pt>
                <c:pt idx="12992">
                  <c:v>21.610859728506789</c:v>
                </c:pt>
                <c:pt idx="12993">
                  <c:v>21.595776772247362</c:v>
                </c:pt>
                <c:pt idx="12994">
                  <c:v>21.595776772247362</c:v>
                </c:pt>
                <c:pt idx="12995">
                  <c:v>21.595776772247362</c:v>
                </c:pt>
                <c:pt idx="12996">
                  <c:v>21.595776772247362</c:v>
                </c:pt>
                <c:pt idx="12997">
                  <c:v>21.580693815987935</c:v>
                </c:pt>
                <c:pt idx="12998">
                  <c:v>21.574660633484164</c:v>
                </c:pt>
                <c:pt idx="12999">
                  <c:v>21.565610859728508</c:v>
                </c:pt>
                <c:pt idx="13000">
                  <c:v>21.565610859728508</c:v>
                </c:pt>
                <c:pt idx="13001">
                  <c:v>21.556561085972849</c:v>
                </c:pt>
                <c:pt idx="13002">
                  <c:v>21.550527903469082</c:v>
                </c:pt>
                <c:pt idx="13003">
                  <c:v>21.544494720965311</c:v>
                </c:pt>
                <c:pt idx="13004">
                  <c:v>21.535444947209655</c:v>
                </c:pt>
                <c:pt idx="13005">
                  <c:v>21.535444947209655</c:v>
                </c:pt>
                <c:pt idx="13006">
                  <c:v>21.520361990950228</c:v>
                </c:pt>
                <c:pt idx="13007">
                  <c:v>21.520361990950228</c:v>
                </c:pt>
                <c:pt idx="13008">
                  <c:v>21.520361990950228</c:v>
                </c:pt>
                <c:pt idx="13009">
                  <c:v>21.508295625942687</c:v>
                </c:pt>
                <c:pt idx="13010">
                  <c:v>21.502262443438912</c:v>
                </c:pt>
                <c:pt idx="13011">
                  <c:v>21.496229260935142</c:v>
                </c:pt>
                <c:pt idx="13012">
                  <c:v>21.490196078431374</c:v>
                </c:pt>
                <c:pt idx="13013">
                  <c:v>21.481146304675715</c:v>
                </c:pt>
                <c:pt idx="13014">
                  <c:v>21.481146304675715</c:v>
                </c:pt>
                <c:pt idx="13015">
                  <c:v>21.469079939668177</c:v>
                </c:pt>
                <c:pt idx="13016">
                  <c:v>21.469079939668177</c:v>
                </c:pt>
                <c:pt idx="13017">
                  <c:v>21.460030165912521</c:v>
                </c:pt>
                <c:pt idx="13018">
                  <c:v>21.45399698340875</c:v>
                </c:pt>
                <c:pt idx="13019">
                  <c:v>21.447963800904976</c:v>
                </c:pt>
                <c:pt idx="13020">
                  <c:v>21.438914027149323</c:v>
                </c:pt>
                <c:pt idx="13021">
                  <c:v>21.438914027149323</c:v>
                </c:pt>
                <c:pt idx="13022">
                  <c:v>21.429864253393667</c:v>
                </c:pt>
                <c:pt idx="13023">
                  <c:v>21.405731523378581</c:v>
                </c:pt>
                <c:pt idx="13024">
                  <c:v>21.405731523378581</c:v>
                </c:pt>
                <c:pt idx="13025">
                  <c:v>21.405731523378581</c:v>
                </c:pt>
                <c:pt idx="13026">
                  <c:v>21.405731523378581</c:v>
                </c:pt>
                <c:pt idx="13027">
                  <c:v>21.405731523378581</c:v>
                </c:pt>
                <c:pt idx="13028">
                  <c:v>21.405731523378581</c:v>
                </c:pt>
                <c:pt idx="13029">
                  <c:v>21.405731523378581</c:v>
                </c:pt>
                <c:pt idx="13030">
                  <c:v>21.375565610859727</c:v>
                </c:pt>
                <c:pt idx="13031">
                  <c:v>21.375565610859727</c:v>
                </c:pt>
                <c:pt idx="13032">
                  <c:v>21.375565610859727</c:v>
                </c:pt>
                <c:pt idx="13033">
                  <c:v>21.363499245852189</c:v>
                </c:pt>
                <c:pt idx="13034">
                  <c:v>21.357466063348415</c:v>
                </c:pt>
                <c:pt idx="13035">
                  <c:v>21.345399698340874</c:v>
                </c:pt>
                <c:pt idx="13036">
                  <c:v>21.345399698340874</c:v>
                </c:pt>
                <c:pt idx="13037">
                  <c:v>21.345399698340874</c:v>
                </c:pt>
                <c:pt idx="13038">
                  <c:v>21.333333333333336</c:v>
                </c:pt>
                <c:pt idx="13039">
                  <c:v>21.327300150829561</c:v>
                </c:pt>
                <c:pt idx="13040">
                  <c:v>21.321266968325791</c:v>
                </c:pt>
                <c:pt idx="13041">
                  <c:v>21.306184012066364</c:v>
                </c:pt>
                <c:pt idx="13042">
                  <c:v>21.306184012066364</c:v>
                </c:pt>
                <c:pt idx="13043">
                  <c:v>21.306184012066364</c:v>
                </c:pt>
                <c:pt idx="13044">
                  <c:v>21.306184012066364</c:v>
                </c:pt>
                <c:pt idx="13045">
                  <c:v>21.291101055806937</c:v>
                </c:pt>
                <c:pt idx="13046">
                  <c:v>21.285067873303166</c:v>
                </c:pt>
                <c:pt idx="13047">
                  <c:v>21.279034690799399</c:v>
                </c:pt>
                <c:pt idx="13048">
                  <c:v>21.273001508295625</c:v>
                </c:pt>
                <c:pt idx="13049">
                  <c:v>21.266968325791854</c:v>
                </c:pt>
                <c:pt idx="13050">
                  <c:v>21.260935143288084</c:v>
                </c:pt>
                <c:pt idx="13051">
                  <c:v>21.251885369532427</c:v>
                </c:pt>
                <c:pt idx="13052">
                  <c:v>21.251885369532427</c:v>
                </c:pt>
                <c:pt idx="13053">
                  <c:v>21.242835595776771</c:v>
                </c:pt>
                <c:pt idx="13054">
                  <c:v>21.236802413273001</c:v>
                </c:pt>
                <c:pt idx="13055">
                  <c:v>21.23076923076923</c:v>
                </c:pt>
                <c:pt idx="13056">
                  <c:v>21.224736048265459</c:v>
                </c:pt>
                <c:pt idx="13057">
                  <c:v>21.218702865761692</c:v>
                </c:pt>
                <c:pt idx="13058">
                  <c:v>21.209653092006032</c:v>
                </c:pt>
                <c:pt idx="13059">
                  <c:v>21.209653092006032</c:v>
                </c:pt>
                <c:pt idx="13060">
                  <c:v>21.200603318250376</c:v>
                </c:pt>
                <c:pt idx="13061">
                  <c:v>21.19155354449472</c:v>
                </c:pt>
                <c:pt idx="13062">
                  <c:v>21.19155354449472</c:v>
                </c:pt>
                <c:pt idx="13063">
                  <c:v>21.182503770739064</c:v>
                </c:pt>
                <c:pt idx="13064">
                  <c:v>21.173453996983412</c:v>
                </c:pt>
                <c:pt idx="13065">
                  <c:v>21.173453996983412</c:v>
                </c:pt>
                <c:pt idx="13066">
                  <c:v>21.164404223227752</c:v>
                </c:pt>
                <c:pt idx="13067">
                  <c:v>21.158371040723981</c:v>
                </c:pt>
                <c:pt idx="13068">
                  <c:v>21.152337858220211</c:v>
                </c:pt>
                <c:pt idx="13069">
                  <c:v>21.14630467571644</c:v>
                </c:pt>
                <c:pt idx="13070">
                  <c:v>21.140271493212669</c:v>
                </c:pt>
                <c:pt idx="13071">
                  <c:v>21.134238310708898</c:v>
                </c:pt>
                <c:pt idx="13072">
                  <c:v>21.128205128205128</c:v>
                </c:pt>
                <c:pt idx="13073">
                  <c:v>21.122171945701357</c:v>
                </c:pt>
                <c:pt idx="13074">
                  <c:v>21.116138763197586</c:v>
                </c:pt>
                <c:pt idx="13075">
                  <c:v>21.10105580693816</c:v>
                </c:pt>
                <c:pt idx="13076">
                  <c:v>21.10105580693816</c:v>
                </c:pt>
                <c:pt idx="13077">
                  <c:v>21.10105580693816</c:v>
                </c:pt>
                <c:pt idx="13078">
                  <c:v>21.10105580693816</c:v>
                </c:pt>
                <c:pt idx="13079">
                  <c:v>21.085972850678733</c:v>
                </c:pt>
                <c:pt idx="13080">
                  <c:v>21.079939668174962</c:v>
                </c:pt>
                <c:pt idx="13081">
                  <c:v>21.073906485671191</c:v>
                </c:pt>
                <c:pt idx="13082">
                  <c:v>21.067873303167421</c:v>
                </c:pt>
                <c:pt idx="13083">
                  <c:v>21.06184012066365</c:v>
                </c:pt>
                <c:pt idx="13084">
                  <c:v>21.055806938159879</c:v>
                </c:pt>
                <c:pt idx="13085">
                  <c:v>21.049773755656108</c:v>
                </c:pt>
                <c:pt idx="13086">
                  <c:v>21.031674208144796</c:v>
                </c:pt>
                <c:pt idx="13087">
                  <c:v>21.031674208144796</c:v>
                </c:pt>
                <c:pt idx="13088">
                  <c:v>21.031674208144796</c:v>
                </c:pt>
                <c:pt idx="13089">
                  <c:v>21.031674208144796</c:v>
                </c:pt>
                <c:pt idx="13090">
                  <c:v>21.031674208144796</c:v>
                </c:pt>
                <c:pt idx="13091">
                  <c:v>21.013574660633484</c:v>
                </c:pt>
                <c:pt idx="13092">
                  <c:v>21.007541478129713</c:v>
                </c:pt>
                <c:pt idx="13093">
                  <c:v>21.001508295625943</c:v>
                </c:pt>
                <c:pt idx="13094">
                  <c:v>20.995475113122172</c:v>
                </c:pt>
                <c:pt idx="13095">
                  <c:v>20.989441930618401</c:v>
                </c:pt>
                <c:pt idx="13096">
                  <c:v>20.980392156862745</c:v>
                </c:pt>
                <c:pt idx="13097">
                  <c:v>20.980392156862745</c:v>
                </c:pt>
                <c:pt idx="13098">
                  <c:v>20.971342383107089</c:v>
                </c:pt>
                <c:pt idx="13099">
                  <c:v>20.959276018099548</c:v>
                </c:pt>
                <c:pt idx="13100">
                  <c:v>20.959276018099548</c:v>
                </c:pt>
                <c:pt idx="13101">
                  <c:v>20.959276018099548</c:v>
                </c:pt>
                <c:pt idx="13102">
                  <c:v>20.944193061840121</c:v>
                </c:pt>
                <c:pt idx="13103">
                  <c:v>20.944193061840121</c:v>
                </c:pt>
                <c:pt idx="13104">
                  <c:v>20.935143288084465</c:v>
                </c:pt>
                <c:pt idx="13105">
                  <c:v>20.929110105580694</c:v>
                </c:pt>
                <c:pt idx="13106">
                  <c:v>20.923076923076923</c:v>
                </c:pt>
                <c:pt idx="13107">
                  <c:v>20.901960784313726</c:v>
                </c:pt>
                <c:pt idx="13108">
                  <c:v>20.901960784313726</c:v>
                </c:pt>
                <c:pt idx="13109">
                  <c:v>20.901960784313726</c:v>
                </c:pt>
                <c:pt idx="13110">
                  <c:v>20.901960784313726</c:v>
                </c:pt>
                <c:pt idx="13111">
                  <c:v>20.901960784313726</c:v>
                </c:pt>
                <c:pt idx="13112">
                  <c:v>20.901960784313726</c:v>
                </c:pt>
                <c:pt idx="13113">
                  <c:v>20.877828054298643</c:v>
                </c:pt>
                <c:pt idx="13114">
                  <c:v>20.877828054298643</c:v>
                </c:pt>
                <c:pt idx="13115">
                  <c:v>20.868778280542987</c:v>
                </c:pt>
                <c:pt idx="13116">
                  <c:v>20.859728506787331</c:v>
                </c:pt>
                <c:pt idx="13117">
                  <c:v>20.859728506787331</c:v>
                </c:pt>
                <c:pt idx="13118">
                  <c:v>20.850678733031675</c:v>
                </c:pt>
                <c:pt idx="13119">
                  <c:v>20.841628959276019</c:v>
                </c:pt>
                <c:pt idx="13120">
                  <c:v>20.841628959276019</c:v>
                </c:pt>
                <c:pt idx="13121">
                  <c:v>20.829562594268477</c:v>
                </c:pt>
                <c:pt idx="13122">
                  <c:v>20.829562594268477</c:v>
                </c:pt>
                <c:pt idx="13123">
                  <c:v>20.820512820512821</c:v>
                </c:pt>
                <c:pt idx="13124">
                  <c:v>20.811463046757165</c:v>
                </c:pt>
                <c:pt idx="13125">
                  <c:v>20.811463046757165</c:v>
                </c:pt>
                <c:pt idx="13126">
                  <c:v>20.802413273001509</c:v>
                </c:pt>
                <c:pt idx="13127">
                  <c:v>20.793363499245849</c:v>
                </c:pt>
                <c:pt idx="13128">
                  <c:v>20.793363499245849</c:v>
                </c:pt>
                <c:pt idx="13129">
                  <c:v>20.784313725490197</c:v>
                </c:pt>
                <c:pt idx="13130">
                  <c:v>20.775263951734541</c:v>
                </c:pt>
                <c:pt idx="13131">
                  <c:v>20.775263951734541</c:v>
                </c:pt>
                <c:pt idx="13132">
                  <c:v>20.766214177978885</c:v>
                </c:pt>
                <c:pt idx="13133">
                  <c:v>20.760180995475114</c:v>
                </c:pt>
                <c:pt idx="13134">
                  <c:v>20.754147812971343</c:v>
                </c:pt>
                <c:pt idx="13135">
                  <c:v>20.748114630467569</c:v>
                </c:pt>
                <c:pt idx="13136">
                  <c:v>20.742081447963802</c:v>
                </c:pt>
                <c:pt idx="13137">
                  <c:v>20.733031674208142</c:v>
                </c:pt>
                <c:pt idx="13138">
                  <c:v>20.733031674208142</c:v>
                </c:pt>
                <c:pt idx="13139">
                  <c:v>20.720965309200604</c:v>
                </c:pt>
                <c:pt idx="13140">
                  <c:v>20.720965309200604</c:v>
                </c:pt>
                <c:pt idx="13141">
                  <c:v>20.711915535444948</c:v>
                </c:pt>
                <c:pt idx="13142">
                  <c:v>20.702865761689289</c:v>
                </c:pt>
                <c:pt idx="13143">
                  <c:v>20.702865761689289</c:v>
                </c:pt>
                <c:pt idx="13144">
                  <c:v>20.687782805429862</c:v>
                </c:pt>
                <c:pt idx="13145">
                  <c:v>20.687782805429862</c:v>
                </c:pt>
                <c:pt idx="13146">
                  <c:v>20.687782805429862</c:v>
                </c:pt>
                <c:pt idx="13147">
                  <c:v>20.675716440422324</c:v>
                </c:pt>
                <c:pt idx="13148">
                  <c:v>20.669683257918553</c:v>
                </c:pt>
                <c:pt idx="13149">
                  <c:v>20.663650075414779</c:v>
                </c:pt>
                <c:pt idx="13150">
                  <c:v>20.654600301659126</c:v>
                </c:pt>
                <c:pt idx="13151">
                  <c:v>20.654600301659126</c:v>
                </c:pt>
                <c:pt idx="13152">
                  <c:v>20.64555052790347</c:v>
                </c:pt>
                <c:pt idx="13153">
                  <c:v>20.6395173453997</c:v>
                </c:pt>
                <c:pt idx="13154">
                  <c:v>20.633484162895925</c:v>
                </c:pt>
                <c:pt idx="13155">
                  <c:v>20.627450980392155</c:v>
                </c:pt>
                <c:pt idx="13156">
                  <c:v>20.621417797888387</c:v>
                </c:pt>
                <c:pt idx="13157">
                  <c:v>20.615384615384617</c:v>
                </c:pt>
                <c:pt idx="13158">
                  <c:v>20.609351432880846</c:v>
                </c:pt>
                <c:pt idx="13159">
                  <c:v>20.603318250377072</c:v>
                </c:pt>
                <c:pt idx="13160">
                  <c:v>20.597285067873301</c:v>
                </c:pt>
                <c:pt idx="13161">
                  <c:v>20.588235294117645</c:v>
                </c:pt>
                <c:pt idx="13162">
                  <c:v>20.588235294117645</c:v>
                </c:pt>
                <c:pt idx="13163">
                  <c:v>20.567119155354447</c:v>
                </c:pt>
                <c:pt idx="13164">
                  <c:v>20.567119155354447</c:v>
                </c:pt>
                <c:pt idx="13165">
                  <c:v>20.567119155354447</c:v>
                </c:pt>
                <c:pt idx="13166">
                  <c:v>20.567119155354447</c:v>
                </c:pt>
                <c:pt idx="13167">
                  <c:v>20.567119155354447</c:v>
                </c:pt>
                <c:pt idx="13168">
                  <c:v>20.549019607843139</c:v>
                </c:pt>
                <c:pt idx="13169">
                  <c:v>20.527903469079938</c:v>
                </c:pt>
                <c:pt idx="13170">
                  <c:v>20.527903469079938</c:v>
                </c:pt>
                <c:pt idx="13171">
                  <c:v>20.527903469079938</c:v>
                </c:pt>
                <c:pt idx="13172">
                  <c:v>20.527903469079938</c:v>
                </c:pt>
                <c:pt idx="13173">
                  <c:v>20.527903469079938</c:v>
                </c:pt>
                <c:pt idx="13174">
                  <c:v>20.527903469079938</c:v>
                </c:pt>
                <c:pt idx="13175">
                  <c:v>20.503770739064855</c:v>
                </c:pt>
                <c:pt idx="13176">
                  <c:v>20.503770739064855</c:v>
                </c:pt>
                <c:pt idx="13177">
                  <c:v>20.494720965309202</c:v>
                </c:pt>
                <c:pt idx="13178">
                  <c:v>20.482654600301657</c:v>
                </c:pt>
                <c:pt idx="13179">
                  <c:v>20.482654600301657</c:v>
                </c:pt>
                <c:pt idx="13180">
                  <c:v>20.482654600301657</c:v>
                </c:pt>
                <c:pt idx="13181">
                  <c:v>20.47058823529412</c:v>
                </c:pt>
                <c:pt idx="13182">
                  <c:v>20.464555052790349</c:v>
                </c:pt>
                <c:pt idx="13183">
                  <c:v>20.458521870286575</c:v>
                </c:pt>
                <c:pt idx="13184">
                  <c:v>20.452488687782804</c:v>
                </c:pt>
                <c:pt idx="13185">
                  <c:v>20.446455505279033</c:v>
                </c:pt>
                <c:pt idx="13186">
                  <c:v>20.425339366515839</c:v>
                </c:pt>
                <c:pt idx="13187">
                  <c:v>20.425339366515839</c:v>
                </c:pt>
                <c:pt idx="13188">
                  <c:v>20.425339366515839</c:v>
                </c:pt>
                <c:pt idx="13189">
                  <c:v>20.425339366515839</c:v>
                </c:pt>
                <c:pt idx="13190">
                  <c:v>20.425339366515839</c:v>
                </c:pt>
                <c:pt idx="13191">
                  <c:v>20.425339366515839</c:v>
                </c:pt>
                <c:pt idx="13192">
                  <c:v>20.404223227752642</c:v>
                </c:pt>
                <c:pt idx="13193">
                  <c:v>20.395173453996986</c:v>
                </c:pt>
                <c:pt idx="13194">
                  <c:v>20.395173453996986</c:v>
                </c:pt>
                <c:pt idx="13195">
                  <c:v>20.386123680241326</c:v>
                </c:pt>
                <c:pt idx="13196">
                  <c:v>20.380090497737559</c:v>
                </c:pt>
                <c:pt idx="13197">
                  <c:v>20.374057315233784</c:v>
                </c:pt>
                <c:pt idx="13198">
                  <c:v>20.365007541478132</c:v>
                </c:pt>
                <c:pt idx="13199">
                  <c:v>20.365007541478132</c:v>
                </c:pt>
                <c:pt idx="13200">
                  <c:v>20.355957767722472</c:v>
                </c:pt>
                <c:pt idx="13201">
                  <c:v>20.346907993966816</c:v>
                </c:pt>
                <c:pt idx="13202">
                  <c:v>20.346907993966816</c:v>
                </c:pt>
                <c:pt idx="13203">
                  <c:v>20.328808446455504</c:v>
                </c:pt>
                <c:pt idx="13204">
                  <c:v>20.328808446455504</c:v>
                </c:pt>
                <c:pt idx="13205">
                  <c:v>20.328808446455504</c:v>
                </c:pt>
                <c:pt idx="13206">
                  <c:v>20.328808446455504</c:v>
                </c:pt>
                <c:pt idx="13207">
                  <c:v>20.313725490196077</c:v>
                </c:pt>
                <c:pt idx="13208">
                  <c:v>20.301659125188536</c:v>
                </c:pt>
                <c:pt idx="13209">
                  <c:v>20.301659125188536</c:v>
                </c:pt>
                <c:pt idx="13210">
                  <c:v>20.301659125188536</c:v>
                </c:pt>
                <c:pt idx="13211">
                  <c:v>20.286576168929109</c:v>
                </c:pt>
                <c:pt idx="13212">
                  <c:v>20.286576168929109</c:v>
                </c:pt>
                <c:pt idx="13213">
                  <c:v>20.277526395173453</c:v>
                </c:pt>
                <c:pt idx="13214">
                  <c:v>20.271493212669682</c:v>
                </c:pt>
                <c:pt idx="13215">
                  <c:v>20.265460030165912</c:v>
                </c:pt>
                <c:pt idx="13216">
                  <c:v>20.256410256410255</c:v>
                </c:pt>
                <c:pt idx="13217">
                  <c:v>20.256410256410255</c:v>
                </c:pt>
                <c:pt idx="13218">
                  <c:v>20.247360482654599</c:v>
                </c:pt>
                <c:pt idx="13219">
                  <c:v>20.241327300150829</c:v>
                </c:pt>
                <c:pt idx="13220">
                  <c:v>20.232277526395173</c:v>
                </c:pt>
                <c:pt idx="13221">
                  <c:v>20.232277526395173</c:v>
                </c:pt>
                <c:pt idx="13222">
                  <c:v>20.223227752639517</c:v>
                </c:pt>
                <c:pt idx="13223">
                  <c:v>20.21417797888386</c:v>
                </c:pt>
                <c:pt idx="13224">
                  <c:v>20.21417797888386</c:v>
                </c:pt>
                <c:pt idx="13225">
                  <c:v>20.205128205128204</c:v>
                </c:pt>
                <c:pt idx="13226">
                  <c:v>20.199095022624434</c:v>
                </c:pt>
                <c:pt idx="13227">
                  <c:v>20.193061840120663</c:v>
                </c:pt>
                <c:pt idx="13228">
                  <c:v>20.180995475113122</c:v>
                </c:pt>
                <c:pt idx="13229">
                  <c:v>20.180995475113122</c:v>
                </c:pt>
                <c:pt idx="13230">
                  <c:v>20.180995475113122</c:v>
                </c:pt>
                <c:pt idx="13231">
                  <c:v>20.16892911010558</c:v>
                </c:pt>
                <c:pt idx="13232">
                  <c:v>20.162895927601809</c:v>
                </c:pt>
                <c:pt idx="13233">
                  <c:v>20.153846153846153</c:v>
                </c:pt>
                <c:pt idx="13234">
                  <c:v>20.153846153846153</c:v>
                </c:pt>
                <c:pt idx="13235">
                  <c:v>20.141779788838612</c:v>
                </c:pt>
                <c:pt idx="13236">
                  <c:v>20.141779788838612</c:v>
                </c:pt>
                <c:pt idx="13237">
                  <c:v>20.132730015082956</c:v>
                </c:pt>
                <c:pt idx="13238">
                  <c:v>20.126696832579185</c:v>
                </c:pt>
                <c:pt idx="13239">
                  <c:v>20.120663650075414</c:v>
                </c:pt>
                <c:pt idx="13240">
                  <c:v>20.111613876319758</c:v>
                </c:pt>
                <c:pt idx="13241">
                  <c:v>20.111613876319758</c:v>
                </c:pt>
                <c:pt idx="13242">
                  <c:v>20.102564102564102</c:v>
                </c:pt>
                <c:pt idx="13243">
                  <c:v>20.081447963800905</c:v>
                </c:pt>
                <c:pt idx="13244">
                  <c:v>20.081447963800905</c:v>
                </c:pt>
                <c:pt idx="13245">
                  <c:v>20.081447963800905</c:v>
                </c:pt>
                <c:pt idx="13246">
                  <c:v>20.081447963800905</c:v>
                </c:pt>
                <c:pt idx="13247">
                  <c:v>20.081447963800905</c:v>
                </c:pt>
                <c:pt idx="13248">
                  <c:v>20.081447963800905</c:v>
                </c:pt>
                <c:pt idx="13249">
                  <c:v>20.054298642533936</c:v>
                </c:pt>
                <c:pt idx="13250">
                  <c:v>20.054298642533936</c:v>
                </c:pt>
                <c:pt idx="13251">
                  <c:v>20.054298642533936</c:v>
                </c:pt>
                <c:pt idx="13252">
                  <c:v>20.042232277526395</c:v>
                </c:pt>
                <c:pt idx="13253">
                  <c:v>20.036199095022624</c:v>
                </c:pt>
                <c:pt idx="13254">
                  <c:v>20.030165912518854</c:v>
                </c:pt>
                <c:pt idx="13255">
                  <c:v>20.024132730015083</c:v>
                </c:pt>
                <c:pt idx="13256">
                  <c:v>20.015082956259427</c:v>
                </c:pt>
                <c:pt idx="13257">
                  <c:v>20.015082956259427</c:v>
                </c:pt>
                <c:pt idx="13258">
                  <c:v>20.006033182503771</c:v>
                </c:pt>
                <c:pt idx="13259">
                  <c:v>20</c:v>
                </c:pt>
                <c:pt idx="13260">
                  <c:v>19.981900452488688</c:v>
                </c:pt>
                <c:pt idx="13261">
                  <c:v>19.981900452488688</c:v>
                </c:pt>
                <c:pt idx="13262">
                  <c:v>19.981900452488688</c:v>
                </c:pt>
                <c:pt idx="13263">
                  <c:v>19.981900452488688</c:v>
                </c:pt>
                <c:pt idx="13264">
                  <c:v>19.981900452488688</c:v>
                </c:pt>
                <c:pt idx="13265">
                  <c:v>19.963800904977376</c:v>
                </c:pt>
                <c:pt idx="13266">
                  <c:v>19.957767722473605</c:v>
                </c:pt>
                <c:pt idx="13267">
                  <c:v>19.948717948717949</c:v>
                </c:pt>
                <c:pt idx="13268">
                  <c:v>19.948717948717949</c:v>
                </c:pt>
                <c:pt idx="13269">
                  <c:v>19.939668174962293</c:v>
                </c:pt>
                <c:pt idx="13270">
                  <c:v>19.918552036199095</c:v>
                </c:pt>
                <c:pt idx="13271">
                  <c:v>19.918552036199095</c:v>
                </c:pt>
                <c:pt idx="13272">
                  <c:v>19.918552036199095</c:v>
                </c:pt>
                <c:pt idx="13273">
                  <c:v>19.918552036199095</c:v>
                </c:pt>
                <c:pt idx="13274">
                  <c:v>19.918552036199095</c:v>
                </c:pt>
                <c:pt idx="13275">
                  <c:v>19.918552036199095</c:v>
                </c:pt>
                <c:pt idx="13276">
                  <c:v>19.894419306184012</c:v>
                </c:pt>
                <c:pt idx="13277">
                  <c:v>19.894419306184012</c:v>
                </c:pt>
                <c:pt idx="13278">
                  <c:v>19.885369532428356</c:v>
                </c:pt>
                <c:pt idx="13279">
                  <c:v>19.879336349924586</c:v>
                </c:pt>
                <c:pt idx="13280">
                  <c:v>19.873303167420815</c:v>
                </c:pt>
                <c:pt idx="13281">
                  <c:v>19.867269984917044</c:v>
                </c:pt>
                <c:pt idx="13282">
                  <c:v>19.861236802413273</c:v>
                </c:pt>
                <c:pt idx="13283">
                  <c:v>19.855203619909503</c:v>
                </c:pt>
                <c:pt idx="13284">
                  <c:v>19.849170437405732</c:v>
                </c:pt>
                <c:pt idx="13285">
                  <c:v>19.840120663650076</c:v>
                </c:pt>
                <c:pt idx="13286">
                  <c:v>19.840120663650076</c:v>
                </c:pt>
                <c:pt idx="13287">
                  <c:v>19.83107088989442</c:v>
                </c:pt>
                <c:pt idx="13288">
                  <c:v>19.825037707390649</c:v>
                </c:pt>
                <c:pt idx="13289">
                  <c:v>19.819004524886878</c:v>
                </c:pt>
                <c:pt idx="13290">
                  <c:v>19.809954751131222</c:v>
                </c:pt>
                <c:pt idx="13291">
                  <c:v>19.809954751131222</c:v>
                </c:pt>
                <c:pt idx="13292">
                  <c:v>19.794871794871796</c:v>
                </c:pt>
                <c:pt idx="13293">
                  <c:v>19.794871794871796</c:v>
                </c:pt>
                <c:pt idx="13294">
                  <c:v>19.794871794871796</c:v>
                </c:pt>
                <c:pt idx="13295">
                  <c:v>19.779788838612369</c:v>
                </c:pt>
                <c:pt idx="13296">
                  <c:v>19.779788838612369</c:v>
                </c:pt>
                <c:pt idx="13297">
                  <c:v>19.770739064856713</c:v>
                </c:pt>
                <c:pt idx="13298">
                  <c:v>19.761689291101057</c:v>
                </c:pt>
                <c:pt idx="13299">
                  <c:v>19.761689291101057</c:v>
                </c:pt>
                <c:pt idx="13300">
                  <c:v>19.74660633484163</c:v>
                </c:pt>
                <c:pt idx="13301">
                  <c:v>19.74660633484163</c:v>
                </c:pt>
                <c:pt idx="13302">
                  <c:v>19.74660633484163</c:v>
                </c:pt>
                <c:pt idx="13303">
                  <c:v>19.734539969834085</c:v>
                </c:pt>
                <c:pt idx="13304">
                  <c:v>19.728506787330318</c:v>
                </c:pt>
                <c:pt idx="13305">
                  <c:v>19.722473604826547</c:v>
                </c:pt>
                <c:pt idx="13306">
                  <c:v>19.716440422322776</c:v>
                </c:pt>
                <c:pt idx="13307">
                  <c:v>19.710407239819006</c:v>
                </c:pt>
                <c:pt idx="13308">
                  <c:v>19.701357466063349</c:v>
                </c:pt>
                <c:pt idx="13309">
                  <c:v>19.701357466063349</c:v>
                </c:pt>
                <c:pt idx="13310">
                  <c:v>19.692307692307693</c:v>
                </c:pt>
                <c:pt idx="13311">
                  <c:v>19.686274509803923</c:v>
                </c:pt>
                <c:pt idx="13312">
                  <c:v>19.680241327300152</c:v>
                </c:pt>
                <c:pt idx="13313">
                  <c:v>19.674208144796378</c:v>
                </c:pt>
                <c:pt idx="13314">
                  <c:v>19.668174962292611</c:v>
                </c:pt>
                <c:pt idx="13315">
                  <c:v>19.66214177978884</c:v>
                </c:pt>
                <c:pt idx="13316">
                  <c:v>19.656108597285069</c:v>
                </c:pt>
                <c:pt idx="13317">
                  <c:v>19.650075414781298</c:v>
                </c:pt>
                <c:pt idx="13318">
                  <c:v>19.644042232277524</c:v>
                </c:pt>
                <c:pt idx="13319">
                  <c:v>19.638009049773757</c:v>
                </c:pt>
                <c:pt idx="13320">
                  <c:v>19.631975867269986</c:v>
                </c:pt>
                <c:pt idx="13321">
                  <c:v>19.625942684766216</c:v>
                </c:pt>
                <c:pt idx="13322">
                  <c:v>19.619909502262445</c:v>
                </c:pt>
                <c:pt idx="13323">
                  <c:v>19.613876319758671</c:v>
                </c:pt>
                <c:pt idx="13324">
                  <c:v>19.607843137254903</c:v>
                </c:pt>
                <c:pt idx="13325">
                  <c:v>19.601809954751133</c:v>
                </c:pt>
                <c:pt idx="13326">
                  <c:v>19.595776772247362</c:v>
                </c:pt>
                <c:pt idx="13327">
                  <c:v>19.586726998491706</c:v>
                </c:pt>
                <c:pt idx="13328">
                  <c:v>19.586726998491706</c:v>
                </c:pt>
                <c:pt idx="13329">
                  <c:v>19.574660633484161</c:v>
                </c:pt>
                <c:pt idx="13330">
                  <c:v>19.574660633484161</c:v>
                </c:pt>
                <c:pt idx="13331">
                  <c:v>19.565610859728508</c:v>
                </c:pt>
                <c:pt idx="13332">
                  <c:v>19.559577677224734</c:v>
                </c:pt>
                <c:pt idx="13333">
                  <c:v>19.538461538461537</c:v>
                </c:pt>
                <c:pt idx="13334">
                  <c:v>19.538461538461537</c:v>
                </c:pt>
                <c:pt idx="13335">
                  <c:v>19.538461538461537</c:v>
                </c:pt>
                <c:pt idx="13336">
                  <c:v>19.538461538461537</c:v>
                </c:pt>
                <c:pt idx="13337">
                  <c:v>19.538461538461537</c:v>
                </c:pt>
                <c:pt idx="13338">
                  <c:v>19.538461538461537</c:v>
                </c:pt>
                <c:pt idx="13339">
                  <c:v>19.517345399698343</c:v>
                </c:pt>
                <c:pt idx="13340">
                  <c:v>19.511312217194572</c:v>
                </c:pt>
                <c:pt idx="13341">
                  <c:v>19.505279034690801</c:v>
                </c:pt>
                <c:pt idx="13342">
                  <c:v>19.499245852187027</c:v>
                </c:pt>
                <c:pt idx="13343">
                  <c:v>19.4841628959276</c:v>
                </c:pt>
                <c:pt idx="13344">
                  <c:v>19.4841628959276</c:v>
                </c:pt>
                <c:pt idx="13345">
                  <c:v>19.4841628959276</c:v>
                </c:pt>
                <c:pt idx="13346">
                  <c:v>19.4841628959276</c:v>
                </c:pt>
                <c:pt idx="13347">
                  <c:v>19.469079939668173</c:v>
                </c:pt>
                <c:pt idx="13348">
                  <c:v>19.463046757164403</c:v>
                </c:pt>
                <c:pt idx="13349">
                  <c:v>19.457013574660635</c:v>
                </c:pt>
                <c:pt idx="13350">
                  <c:v>19.44494720965309</c:v>
                </c:pt>
                <c:pt idx="13351">
                  <c:v>19.44494720965309</c:v>
                </c:pt>
                <c:pt idx="13352">
                  <c:v>19.44494720965309</c:v>
                </c:pt>
                <c:pt idx="13353">
                  <c:v>19.432880844645549</c:v>
                </c:pt>
                <c:pt idx="13354">
                  <c:v>19.423831070889893</c:v>
                </c:pt>
                <c:pt idx="13355">
                  <c:v>19.423831070889893</c:v>
                </c:pt>
                <c:pt idx="13356">
                  <c:v>19.408748114630466</c:v>
                </c:pt>
                <c:pt idx="13357">
                  <c:v>19.408748114630466</c:v>
                </c:pt>
                <c:pt idx="13358">
                  <c:v>19.408748114630466</c:v>
                </c:pt>
                <c:pt idx="13359">
                  <c:v>19.393665158371039</c:v>
                </c:pt>
                <c:pt idx="13360">
                  <c:v>19.393665158371039</c:v>
                </c:pt>
                <c:pt idx="13361">
                  <c:v>19.372549019607842</c:v>
                </c:pt>
                <c:pt idx="13362">
                  <c:v>19.372549019607842</c:v>
                </c:pt>
                <c:pt idx="13363">
                  <c:v>19.372549019607842</c:v>
                </c:pt>
                <c:pt idx="13364">
                  <c:v>19.372549019607842</c:v>
                </c:pt>
                <c:pt idx="13365">
                  <c:v>19.372549019607842</c:v>
                </c:pt>
                <c:pt idx="13366">
                  <c:v>19.345399698340877</c:v>
                </c:pt>
                <c:pt idx="13367">
                  <c:v>19.345399698340877</c:v>
                </c:pt>
                <c:pt idx="13368">
                  <c:v>19.345399698340877</c:v>
                </c:pt>
                <c:pt idx="13369">
                  <c:v>19.345399698340877</c:v>
                </c:pt>
                <c:pt idx="13370">
                  <c:v>19.324283559577676</c:v>
                </c:pt>
                <c:pt idx="13371">
                  <c:v>19.324283559577676</c:v>
                </c:pt>
                <c:pt idx="13372">
                  <c:v>19.324283559577676</c:v>
                </c:pt>
                <c:pt idx="13373">
                  <c:v>19.312217194570135</c:v>
                </c:pt>
                <c:pt idx="13374">
                  <c:v>19.306184012066367</c:v>
                </c:pt>
                <c:pt idx="13375">
                  <c:v>19.300150829562597</c:v>
                </c:pt>
                <c:pt idx="13376">
                  <c:v>19.291101055806941</c:v>
                </c:pt>
                <c:pt idx="13377">
                  <c:v>19.291101055806941</c:v>
                </c:pt>
                <c:pt idx="13378">
                  <c:v>19.282051282051281</c:v>
                </c:pt>
                <c:pt idx="13379">
                  <c:v>19.276018099547514</c:v>
                </c:pt>
                <c:pt idx="13380">
                  <c:v>19.26998491704374</c:v>
                </c:pt>
                <c:pt idx="13381">
                  <c:v>19.257918552036198</c:v>
                </c:pt>
                <c:pt idx="13382">
                  <c:v>19.257918552036198</c:v>
                </c:pt>
                <c:pt idx="13383">
                  <c:v>19.257918552036198</c:v>
                </c:pt>
                <c:pt idx="13384">
                  <c:v>19.24585218702866</c:v>
                </c:pt>
                <c:pt idx="13385">
                  <c:v>19.236802413273001</c:v>
                </c:pt>
                <c:pt idx="13386">
                  <c:v>19.236802413273001</c:v>
                </c:pt>
                <c:pt idx="13387">
                  <c:v>19.224736048265459</c:v>
                </c:pt>
                <c:pt idx="13388">
                  <c:v>19.224736048265459</c:v>
                </c:pt>
                <c:pt idx="13389">
                  <c:v>19.209653092006032</c:v>
                </c:pt>
                <c:pt idx="13390">
                  <c:v>19.209653092006032</c:v>
                </c:pt>
                <c:pt idx="13391">
                  <c:v>19.209653092006032</c:v>
                </c:pt>
                <c:pt idx="13392">
                  <c:v>19.197586726998491</c:v>
                </c:pt>
                <c:pt idx="13393">
                  <c:v>19.19155354449472</c:v>
                </c:pt>
                <c:pt idx="13394">
                  <c:v>19.185520361990953</c:v>
                </c:pt>
                <c:pt idx="13395">
                  <c:v>19.179487179487179</c:v>
                </c:pt>
                <c:pt idx="13396">
                  <c:v>19.173453996983408</c:v>
                </c:pt>
                <c:pt idx="13397">
                  <c:v>19.158371040723981</c:v>
                </c:pt>
                <c:pt idx="13398">
                  <c:v>19.158371040723981</c:v>
                </c:pt>
                <c:pt idx="13399">
                  <c:v>19.158371040723981</c:v>
                </c:pt>
                <c:pt idx="13400">
                  <c:v>19.158371040723981</c:v>
                </c:pt>
                <c:pt idx="13401">
                  <c:v>19.143288084464555</c:v>
                </c:pt>
                <c:pt idx="13402">
                  <c:v>19.137254901960784</c:v>
                </c:pt>
                <c:pt idx="13403">
                  <c:v>19.131221719457013</c:v>
                </c:pt>
                <c:pt idx="13404">
                  <c:v>19.125188536953242</c:v>
                </c:pt>
                <c:pt idx="13405">
                  <c:v>19.116138763197586</c:v>
                </c:pt>
                <c:pt idx="13406">
                  <c:v>19.116138763197586</c:v>
                </c:pt>
                <c:pt idx="13407">
                  <c:v>19.10708898944193</c:v>
                </c:pt>
                <c:pt idx="13408">
                  <c:v>19.095022624434389</c:v>
                </c:pt>
                <c:pt idx="13409">
                  <c:v>19.095022624434389</c:v>
                </c:pt>
                <c:pt idx="13410">
                  <c:v>19.095022624434389</c:v>
                </c:pt>
                <c:pt idx="13411">
                  <c:v>19.082956259426847</c:v>
                </c:pt>
                <c:pt idx="13412">
                  <c:v>19.070889894419306</c:v>
                </c:pt>
                <c:pt idx="13413">
                  <c:v>19.070889894419306</c:v>
                </c:pt>
                <c:pt idx="13414">
                  <c:v>19.070889894419306</c:v>
                </c:pt>
                <c:pt idx="13415">
                  <c:v>19.058823529411764</c:v>
                </c:pt>
                <c:pt idx="13416">
                  <c:v>19.052790346907994</c:v>
                </c:pt>
                <c:pt idx="13417">
                  <c:v>19.046757164404223</c:v>
                </c:pt>
                <c:pt idx="13418">
                  <c:v>19.037707390648567</c:v>
                </c:pt>
                <c:pt idx="13419">
                  <c:v>19.037707390648567</c:v>
                </c:pt>
                <c:pt idx="13420">
                  <c:v>19.028657616892911</c:v>
                </c:pt>
                <c:pt idx="13421">
                  <c:v>19.02262443438914</c:v>
                </c:pt>
                <c:pt idx="13422">
                  <c:v>19.016591251885369</c:v>
                </c:pt>
                <c:pt idx="13423">
                  <c:v>19.010558069381599</c:v>
                </c:pt>
                <c:pt idx="13424">
                  <c:v>19.001508295625943</c:v>
                </c:pt>
                <c:pt idx="13425">
                  <c:v>19.001508295625943</c:v>
                </c:pt>
                <c:pt idx="13426">
                  <c:v>18.989441930618401</c:v>
                </c:pt>
                <c:pt idx="13427">
                  <c:v>18.989441930618401</c:v>
                </c:pt>
                <c:pt idx="13428">
                  <c:v>18.97737556561086</c:v>
                </c:pt>
                <c:pt idx="13429">
                  <c:v>18.97737556561086</c:v>
                </c:pt>
                <c:pt idx="13430">
                  <c:v>18.968325791855204</c:v>
                </c:pt>
                <c:pt idx="13431">
                  <c:v>18.962292609351433</c:v>
                </c:pt>
                <c:pt idx="13432">
                  <c:v>18.956259426847662</c:v>
                </c:pt>
                <c:pt idx="13433">
                  <c:v>18.950226244343892</c:v>
                </c:pt>
                <c:pt idx="13434">
                  <c:v>18.944193061840121</c:v>
                </c:pt>
                <c:pt idx="13435">
                  <c:v>18.93815987933635</c:v>
                </c:pt>
                <c:pt idx="13436">
                  <c:v>18.932126696832579</c:v>
                </c:pt>
                <c:pt idx="13437">
                  <c:v>18.926093514328809</c:v>
                </c:pt>
                <c:pt idx="13438">
                  <c:v>18.920060331825038</c:v>
                </c:pt>
                <c:pt idx="13439">
                  <c:v>18.914027149321267</c:v>
                </c:pt>
                <c:pt idx="13440">
                  <c:v>18.904977375565611</c:v>
                </c:pt>
                <c:pt idx="13441">
                  <c:v>18.904977375565611</c:v>
                </c:pt>
                <c:pt idx="13442">
                  <c:v>18.895927601809955</c:v>
                </c:pt>
                <c:pt idx="13443">
                  <c:v>18.889894419306184</c:v>
                </c:pt>
                <c:pt idx="13444">
                  <c:v>18.883861236802414</c:v>
                </c:pt>
                <c:pt idx="13445">
                  <c:v>18.877828054298643</c:v>
                </c:pt>
                <c:pt idx="13446">
                  <c:v>18.868778280542987</c:v>
                </c:pt>
                <c:pt idx="13447">
                  <c:v>18.868778280542987</c:v>
                </c:pt>
                <c:pt idx="13448">
                  <c:v>18.859728506787331</c:v>
                </c:pt>
                <c:pt idx="13449">
                  <c:v>18.85369532428356</c:v>
                </c:pt>
                <c:pt idx="13450">
                  <c:v>18.847662141779789</c:v>
                </c:pt>
                <c:pt idx="13451">
                  <c:v>18.838612368024133</c:v>
                </c:pt>
                <c:pt idx="13452">
                  <c:v>18.838612368024133</c:v>
                </c:pt>
                <c:pt idx="13453">
                  <c:v>18.829562594268477</c:v>
                </c:pt>
                <c:pt idx="13454">
                  <c:v>18.823529411764707</c:v>
                </c:pt>
                <c:pt idx="13455">
                  <c:v>18.81447963800905</c:v>
                </c:pt>
                <c:pt idx="13456">
                  <c:v>18.81447963800905</c:v>
                </c:pt>
                <c:pt idx="13457">
                  <c:v>18.805429864253391</c:v>
                </c:pt>
                <c:pt idx="13458">
                  <c:v>18.799396681749624</c:v>
                </c:pt>
                <c:pt idx="13459">
                  <c:v>18.790346907993964</c:v>
                </c:pt>
                <c:pt idx="13460">
                  <c:v>18.790346907993964</c:v>
                </c:pt>
                <c:pt idx="13461">
                  <c:v>18.775263951734537</c:v>
                </c:pt>
                <c:pt idx="13462">
                  <c:v>18.775263951734537</c:v>
                </c:pt>
                <c:pt idx="13463">
                  <c:v>18.775263951734537</c:v>
                </c:pt>
                <c:pt idx="13464">
                  <c:v>18.757164404223229</c:v>
                </c:pt>
                <c:pt idx="13465">
                  <c:v>18.757164404223229</c:v>
                </c:pt>
                <c:pt idx="13466">
                  <c:v>18.757164404223229</c:v>
                </c:pt>
                <c:pt idx="13467">
                  <c:v>18.745098039215684</c:v>
                </c:pt>
                <c:pt idx="13468">
                  <c:v>18.739064856711916</c:v>
                </c:pt>
                <c:pt idx="13469">
                  <c:v>18.733031674208146</c:v>
                </c:pt>
                <c:pt idx="13470">
                  <c:v>18.720965309200604</c:v>
                </c:pt>
                <c:pt idx="13471">
                  <c:v>18.720965309200604</c:v>
                </c:pt>
                <c:pt idx="13472">
                  <c:v>18.720965309200604</c:v>
                </c:pt>
                <c:pt idx="13473">
                  <c:v>18.708898944193063</c:v>
                </c:pt>
                <c:pt idx="13474">
                  <c:v>18.702865761689292</c:v>
                </c:pt>
                <c:pt idx="13475">
                  <c:v>18.696832579185521</c:v>
                </c:pt>
                <c:pt idx="13476">
                  <c:v>18.690799396681751</c:v>
                </c:pt>
                <c:pt idx="13477">
                  <c:v>18.684766214177976</c:v>
                </c:pt>
                <c:pt idx="13478">
                  <c:v>18.675716440422324</c:v>
                </c:pt>
                <c:pt idx="13479">
                  <c:v>18.675716440422324</c:v>
                </c:pt>
                <c:pt idx="13480">
                  <c:v>18.663650075414782</c:v>
                </c:pt>
                <c:pt idx="13481">
                  <c:v>18.663650075414782</c:v>
                </c:pt>
                <c:pt idx="13482">
                  <c:v>18.654600301659123</c:v>
                </c:pt>
                <c:pt idx="13483">
                  <c:v>18.645550527903467</c:v>
                </c:pt>
                <c:pt idx="13484">
                  <c:v>18.645550527903467</c:v>
                </c:pt>
                <c:pt idx="13485">
                  <c:v>18.636500754147814</c:v>
                </c:pt>
                <c:pt idx="13486">
                  <c:v>18.63046757164404</c:v>
                </c:pt>
                <c:pt idx="13487">
                  <c:v>18.624434389140269</c:v>
                </c:pt>
                <c:pt idx="13488">
                  <c:v>18.615384615384613</c:v>
                </c:pt>
                <c:pt idx="13489">
                  <c:v>18.615384615384613</c:v>
                </c:pt>
                <c:pt idx="13490">
                  <c:v>18.603318250377075</c:v>
                </c:pt>
                <c:pt idx="13491">
                  <c:v>18.603318250377075</c:v>
                </c:pt>
                <c:pt idx="13492">
                  <c:v>18.594268476621416</c:v>
                </c:pt>
                <c:pt idx="13493">
                  <c:v>18.58521870286576</c:v>
                </c:pt>
                <c:pt idx="13494">
                  <c:v>18.58521870286576</c:v>
                </c:pt>
                <c:pt idx="13495">
                  <c:v>18.576168929110107</c:v>
                </c:pt>
                <c:pt idx="13496">
                  <c:v>18.570135746606333</c:v>
                </c:pt>
                <c:pt idx="13497">
                  <c:v>18.56108597285068</c:v>
                </c:pt>
                <c:pt idx="13498">
                  <c:v>18.56108597285068</c:v>
                </c:pt>
                <c:pt idx="13499">
                  <c:v>18.552036199095024</c:v>
                </c:pt>
                <c:pt idx="13500">
                  <c:v>18.546003016591253</c:v>
                </c:pt>
                <c:pt idx="13501">
                  <c:v>18.530920060331827</c:v>
                </c:pt>
                <c:pt idx="13502">
                  <c:v>18.530920060331827</c:v>
                </c:pt>
                <c:pt idx="13503">
                  <c:v>18.530920060331827</c:v>
                </c:pt>
                <c:pt idx="13504">
                  <c:v>18.530920060331827</c:v>
                </c:pt>
                <c:pt idx="13505">
                  <c:v>18.5158371040724</c:v>
                </c:pt>
                <c:pt idx="13506">
                  <c:v>18.506787330316744</c:v>
                </c:pt>
                <c:pt idx="13507">
                  <c:v>18.506787330316744</c:v>
                </c:pt>
                <c:pt idx="13508">
                  <c:v>18.497737556561088</c:v>
                </c:pt>
                <c:pt idx="13509">
                  <c:v>18.491704374057317</c:v>
                </c:pt>
                <c:pt idx="13510">
                  <c:v>18.485671191553543</c:v>
                </c:pt>
                <c:pt idx="13511">
                  <c:v>18.479638009049772</c:v>
                </c:pt>
                <c:pt idx="13512">
                  <c:v>18.473604826546001</c:v>
                </c:pt>
                <c:pt idx="13513">
                  <c:v>18.455505279034689</c:v>
                </c:pt>
                <c:pt idx="13514">
                  <c:v>18.455505279034689</c:v>
                </c:pt>
                <c:pt idx="13515">
                  <c:v>18.455505279034689</c:v>
                </c:pt>
                <c:pt idx="13516">
                  <c:v>18.455505279034689</c:v>
                </c:pt>
                <c:pt idx="13517">
                  <c:v>18.455505279034689</c:v>
                </c:pt>
                <c:pt idx="13518">
                  <c:v>18.437405731523381</c:v>
                </c:pt>
                <c:pt idx="13519">
                  <c:v>18.428355957767721</c:v>
                </c:pt>
                <c:pt idx="13520">
                  <c:v>18.428355957767721</c:v>
                </c:pt>
                <c:pt idx="13521">
                  <c:v>18.419306184012065</c:v>
                </c:pt>
                <c:pt idx="13522">
                  <c:v>18.410256410256409</c:v>
                </c:pt>
                <c:pt idx="13523">
                  <c:v>18.410256410256409</c:v>
                </c:pt>
                <c:pt idx="13524">
                  <c:v>18.401206636500756</c:v>
                </c:pt>
                <c:pt idx="13525">
                  <c:v>18.395173453996982</c:v>
                </c:pt>
                <c:pt idx="13526">
                  <c:v>18.386123680241329</c:v>
                </c:pt>
                <c:pt idx="13527">
                  <c:v>18.386123680241329</c:v>
                </c:pt>
                <c:pt idx="13528">
                  <c:v>18.377073906485673</c:v>
                </c:pt>
                <c:pt idx="13529">
                  <c:v>18.361990950226247</c:v>
                </c:pt>
                <c:pt idx="13530">
                  <c:v>18.361990950226247</c:v>
                </c:pt>
                <c:pt idx="13531">
                  <c:v>18.361990950226247</c:v>
                </c:pt>
                <c:pt idx="13532">
                  <c:v>18.361990950226247</c:v>
                </c:pt>
                <c:pt idx="13533">
                  <c:v>18.343891402714931</c:v>
                </c:pt>
                <c:pt idx="13534">
                  <c:v>18.343891402714931</c:v>
                </c:pt>
                <c:pt idx="13535">
                  <c:v>18.325791855203619</c:v>
                </c:pt>
                <c:pt idx="13536">
                  <c:v>18.325791855203619</c:v>
                </c:pt>
                <c:pt idx="13537">
                  <c:v>18.325791855203619</c:v>
                </c:pt>
                <c:pt idx="13538">
                  <c:v>18.325791855203619</c:v>
                </c:pt>
                <c:pt idx="13539">
                  <c:v>18.310708898944192</c:v>
                </c:pt>
                <c:pt idx="13540">
                  <c:v>18.304675716440421</c:v>
                </c:pt>
                <c:pt idx="13541">
                  <c:v>18.298642533936651</c:v>
                </c:pt>
                <c:pt idx="13542">
                  <c:v>18.29260935143288</c:v>
                </c:pt>
                <c:pt idx="13543">
                  <c:v>18.283559577677224</c:v>
                </c:pt>
                <c:pt idx="13544">
                  <c:v>18.283559577677224</c:v>
                </c:pt>
                <c:pt idx="13545">
                  <c:v>18.274509803921568</c:v>
                </c:pt>
                <c:pt idx="13546">
                  <c:v>18.268476621417797</c:v>
                </c:pt>
                <c:pt idx="13547">
                  <c:v>18.262443438914026</c:v>
                </c:pt>
                <c:pt idx="13548">
                  <c:v>18.25339366515837</c:v>
                </c:pt>
                <c:pt idx="13549">
                  <c:v>18.25339366515837</c:v>
                </c:pt>
                <c:pt idx="13550">
                  <c:v>18.244343891402714</c:v>
                </c:pt>
                <c:pt idx="13551">
                  <c:v>18.235294117647058</c:v>
                </c:pt>
                <c:pt idx="13552">
                  <c:v>18.235294117647058</c:v>
                </c:pt>
                <c:pt idx="13553">
                  <c:v>18.226244343891405</c:v>
                </c:pt>
                <c:pt idx="13554">
                  <c:v>18.217194570135746</c:v>
                </c:pt>
                <c:pt idx="13555">
                  <c:v>18.217194570135746</c:v>
                </c:pt>
                <c:pt idx="13556">
                  <c:v>18.205128205128204</c:v>
                </c:pt>
                <c:pt idx="13557">
                  <c:v>18.205128205128204</c:v>
                </c:pt>
                <c:pt idx="13558">
                  <c:v>18.193061840120663</c:v>
                </c:pt>
                <c:pt idx="13559">
                  <c:v>18.193061840120663</c:v>
                </c:pt>
                <c:pt idx="13560">
                  <c:v>18.184012066365007</c:v>
                </c:pt>
                <c:pt idx="13561">
                  <c:v>18.177978883861236</c:v>
                </c:pt>
                <c:pt idx="13562">
                  <c:v>18.171945701357465</c:v>
                </c:pt>
                <c:pt idx="13563">
                  <c:v>18.159879336349924</c:v>
                </c:pt>
                <c:pt idx="13564">
                  <c:v>18.159879336349924</c:v>
                </c:pt>
                <c:pt idx="13565">
                  <c:v>18.159879336349924</c:v>
                </c:pt>
                <c:pt idx="13566">
                  <c:v>18.144796380090497</c:v>
                </c:pt>
                <c:pt idx="13567">
                  <c:v>18.144796380090497</c:v>
                </c:pt>
                <c:pt idx="13568">
                  <c:v>18.1236802413273</c:v>
                </c:pt>
                <c:pt idx="13569">
                  <c:v>18.1236802413273</c:v>
                </c:pt>
                <c:pt idx="13570">
                  <c:v>18.1236802413273</c:v>
                </c:pt>
                <c:pt idx="13571">
                  <c:v>18.1236802413273</c:v>
                </c:pt>
                <c:pt idx="13572">
                  <c:v>18.1236802413273</c:v>
                </c:pt>
                <c:pt idx="13573">
                  <c:v>18.105580693815988</c:v>
                </c:pt>
                <c:pt idx="13574">
                  <c:v>18.087481146304675</c:v>
                </c:pt>
                <c:pt idx="13575">
                  <c:v>18.087481146304675</c:v>
                </c:pt>
                <c:pt idx="13576">
                  <c:v>18.087481146304675</c:v>
                </c:pt>
                <c:pt idx="13577">
                  <c:v>18.087481146304675</c:v>
                </c:pt>
                <c:pt idx="13578">
                  <c:v>18.087481146304675</c:v>
                </c:pt>
                <c:pt idx="13579">
                  <c:v>18.066365007541478</c:v>
                </c:pt>
                <c:pt idx="13580">
                  <c:v>18.066365007541478</c:v>
                </c:pt>
                <c:pt idx="13581">
                  <c:v>18.057315233785822</c:v>
                </c:pt>
                <c:pt idx="13582">
                  <c:v>18.051282051282051</c:v>
                </c:pt>
                <c:pt idx="13583">
                  <c:v>18.036199095022624</c:v>
                </c:pt>
                <c:pt idx="13584">
                  <c:v>18.036199095022624</c:v>
                </c:pt>
                <c:pt idx="13585">
                  <c:v>18.036199095022624</c:v>
                </c:pt>
                <c:pt idx="13586">
                  <c:v>18.036199095022624</c:v>
                </c:pt>
                <c:pt idx="13587">
                  <c:v>18.015082956259427</c:v>
                </c:pt>
                <c:pt idx="13588">
                  <c:v>18.015082956259427</c:v>
                </c:pt>
                <c:pt idx="13589">
                  <c:v>18.015082956259427</c:v>
                </c:pt>
                <c:pt idx="13590">
                  <c:v>18.003016591251885</c:v>
                </c:pt>
                <c:pt idx="13591">
                  <c:v>17.993966817496229</c:v>
                </c:pt>
                <c:pt idx="13592">
                  <c:v>17.993966817496229</c:v>
                </c:pt>
                <c:pt idx="13593">
                  <c:v>17.984917043740573</c:v>
                </c:pt>
                <c:pt idx="13594">
                  <c:v>17.978883861236802</c:v>
                </c:pt>
                <c:pt idx="13595">
                  <c:v>17.966817496229261</c:v>
                </c:pt>
                <c:pt idx="13596">
                  <c:v>17.966817496229261</c:v>
                </c:pt>
                <c:pt idx="13597">
                  <c:v>17.966817496229261</c:v>
                </c:pt>
                <c:pt idx="13598">
                  <c:v>17.95475113122172</c:v>
                </c:pt>
                <c:pt idx="13599">
                  <c:v>17.948717948717949</c:v>
                </c:pt>
                <c:pt idx="13600">
                  <c:v>17.942684766214178</c:v>
                </c:pt>
                <c:pt idx="13601">
                  <c:v>17.936651583710407</c:v>
                </c:pt>
                <c:pt idx="13602">
                  <c:v>17.927601809954751</c:v>
                </c:pt>
                <c:pt idx="13603">
                  <c:v>17.927601809954751</c:v>
                </c:pt>
                <c:pt idx="13604">
                  <c:v>17.918552036199095</c:v>
                </c:pt>
                <c:pt idx="13605">
                  <c:v>17.912518853695325</c:v>
                </c:pt>
                <c:pt idx="13606">
                  <c:v>17.903469079939669</c:v>
                </c:pt>
                <c:pt idx="13607">
                  <c:v>17.903469079939669</c:v>
                </c:pt>
                <c:pt idx="13608">
                  <c:v>17.894419306184012</c:v>
                </c:pt>
                <c:pt idx="13609">
                  <c:v>17.888386123680242</c:v>
                </c:pt>
                <c:pt idx="13610">
                  <c:v>17.879336349924586</c:v>
                </c:pt>
                <c:pt idx="13611">
                  <c:v>17.879336349924586</c:v>
                </c:pt>
                <c:pt idx="13612">
                  <c:v>17.87028657616893</c:v>
                </c:pt>
                <c:pt idx="13613">
                  <c:v>17.864253393665159</c:v>
                </c:pt>
                <c:pt idx="13614">
                  <c:v>17.858220211161388</c:v>
                </c:pt>
                <c:pt idx="13615">
                  <c:v>17.852187028657617</c:v>
                </c:pt>
                <c:pt idx="13616">
                  <c:v>17.846153846153847</c:v>
                </c:pt>
                <c:pt idx="13617">
                  <c:v>17.840120663650076</c:v>
                </c:pt>
                <c:pt idx="13618">
                  <c:v>17.828054298642535</c:v>
                </c:pt>
                <c:pt idx="13619">
                  <c:v>17.828054298642535</c:v>
                </c:pt>
                <c:pt idx="13620">
                  <c:v>17.828054298642535</c:v>
                </c:pt>
                <c:pt idx="13621">
                  <c:v>17.809954751131222</c:v>
                </c:pt>
                <c:pt idx="13622">
                  <c:v>17.809954751131222</c:v>
                </c:pt>
                <c:pt idx="13623">
                  <c:v>17.809954751131222</c:v>
                </c:pt>
                <c:pt idx="13624">
                  <c:v>17.797888386123681</c:v>
                </c:pt>
                <c:pt idx="13625">
                  <c:v>17.79185520361991</c:v>
                </c:pt>
                <c:pt idx="13626">
                  <c:v>17.78582202111614</c:v>
                </c:pt>
                <c:pt idx="13627">
                  <c:v>17.776772247360483</c:v>
                </c:pt>
                <c:pt idx="13628">
                  <c:v>17.776772247360483</c:v>
                </c:pt>
                <c:pt idx="13629">
                  <c:v>17.767722473604827</c:v>
                </c:pt>
                <c:pt idx="13630">
                  <c:v>17.761689291101057</c:v>
                </c:pt>
                <c:pt idx="13631">
                  <c:v>17.755656108597286</c:v>
                </c:pt>
                <c:pt idx="13632">
                  <c:v>17.749622926093515</c:v>
                </c:pt>
                <c:pt idx="13633">
                  <c:v>17.740573152337859</c:v>
                </c:pt>
                <c:pt idx="13634">
                  <c:v>17.740573152337859</c:v>
                </c:pt>
                <c:pt idx="13635">
                  <c:v>17.7315233785822</c:v>
                </c:pt>
                <c:pt idx="13636">
                  <c:v>17.725490196078432</c:v>
                </c:pt>
                <c:pt idx="13637">
                  <c:v>17.719457013574662</c:v>
                </c:pt>
                <c:pt idx="13638">
                  <c:v>17.713423831070891</c:v>
                </c:pt>
                <c:pt idx="13639">
                  <c:v>17.70739064856712</c:v>
                </c:pt>
                <c:pt idx="13640">
                  <c:v>17.701357466063346</c:v>
                </c:pt>
                <c:pt idx="13641">
                  <c:v>17.695324283559579</c:v>
                </c:pt>
                <c:pt idx="13642">
                  <c:v>17.689291101055808</c:v>
                </c:pt>
                <c:pt idx="13643">
                  <c:v>17.683257918552037</c:v>
                </c:pt>
                <c:pt idx="13644">
                  <c:v>17.677224736048267</c:v>
                </c:pt>
                <c:pt idx="13645">
                  <c:v>17.671191553544492</c:v>
                </c:pt>
                <c:pt idx="13646">
                  <c:v>17.665158371040725</c:v>
                </c:pt>
                <c:pt idx="13647">
                  <c:v>17.650075414781298</c:v>
                </c:pt>
                <c:pt idx="13648">
                  <c:v>17.650075414781298</c:v>
                </c:pt>
                <c:pt idx="13649">
                  <c:v>17.650075414781298</c:v>
                </c:pt>
                <c:pt idx="13650">
                  <c:v>17.650075414781298</c:v>
                </c:pt>
                <c:pt idx="13651">
                  <c:v>17.631975867269986</c:v>
                </c:pt>
                <c:pt idx="13652">
                  <c:v>17.631975867269986</c:v>
                </c:pt>
                <c:pt idx="13653">
                  <c:v>17.619909502262445</c:v>
                </c:pt>
                <c:pt idx="13654">
                  <c:v>17.619909502262445</c:v>
                </c:pt>
                <c:pt idx="13655">
                  <c:v>17.604826546003018</c:v>
                </c:pt>
                <c:pt idx="13656">
                  <c:v>17.604826546003018</c:v>
                </c:pt>
                <c:pt idx="13657">
                  <c:v>17.604826546003018</c:v>
                </c:pt>
                <c:pt idx="13658">
                  <c:v>17.592760180995477</c:v>
                </c:pt>
                <c:pt idx="13659">
                  <c:v>17.586726998491706</c:v>
                </c:pt>
                <c:pt idx="13660">
                  <c:v>17.580693815987932</c:v>
                </c:pt>
                <c:pt idx="13661">
                  <c:v>17.574660633484164</c:v>
                </c:pt>
                <c:pt idx="13662">
                  <c:v>17.568627450980394</c:v>
                </c:pt>
                <c:pt idx="13663">
                  <c:v>17.562594268476623</c:v>
                </c:pt>
                <c:pt idx="13664">
                  <c:v>17.556561085972849</c:v>
                </c:pt>
                <c:pt idx="13665">
                  <c:v>17.547511312217196</c:v>
                </c:pt>
                <c:pt idx="13666">
                  <c:v>17.547511312217196</c:v>
                </c:pt>
                <c:pt idx="13667">
                  <c:v>17.535444947209651</c:v>
                </c:pt>
                <c:pt idx="13668">
                  <c:v>17.535444947209651</c:v>
                </c:pt>
                <c:pt idx="13669">
                  <c:v>17.526395173453995</c:v>
                </c:pt>
                <c:pt idx="13670">
                  <c:v>17.520361990950224</c:v>
                </c:pt>
                <c:pt idx="13671">
                  <c:v>17.514328808446457</c:v>
                </c:pt>
                <c:pt idx="13672">
                  <c:v>17.502262443438916</c:v>
                </c:pt>
                <c:pt idx="13673">
                  <c:v>17.502262443438916</c:v>
                </c:pt>
                <c:pt idx="13674">
                  <c:v>17.502262443438916</c:v>
                </c:pt>
                <c:pt idx="13675">
                  <c:v>17.490196078431371</c:v>
                </c:pt>
                <c:pt idx="13676">
                  <c:v>17.481146304675715</c:v>
                </c:pt>
                <c:pt idx="13677">
                  <c:v>17.481146304675715</c:v>
                </c:pt>
                <c:pt idx="13678">
                  <c:v>17.472096530920062</c:v>
                </c:pt>
                <c:pt idx="13679">
                  <c:v>17.466063348416288</c:v>
                </c:pt>
                <c:pt idx="13680">
                  <c:v>17.457013574660635</c:v>
                </c:pt>
                <c:pt idx="13681">
                  <c:v>17.457013574660635</c:v>
                </c:pt>
                <c:pt idx="13682">
                  <c:v>17.447963800904979</c:v>
                </c:pt>
                <c:pt idx="13683">
                  <c:v>17.432880844645553</c:v>
                </c:pt>
                <c:pt idx="13684">
                  <c:v>17.432880844645553</c:v>
                </c:pt>
                <c:pt idx="13685">
                  <c:v>17.432880844645553</c:v>
                </c:pt>
                <c:pt idx="13686">
                  <c:v>17.432880844645553</c:v>
                </c:pt>
                <c:pt idx="13687">
                  <c:v>17.417797888386126</c:v>
                </c:pt>
                <c:pt idx="13688">
                  <c:v>17.40874811463047</c:v>
                </c:pt>
                <c:pt idx="13689">
                  <c:v>17.40874811463047</c:v>
                </c:pt>
                <c:pt idx="13690">
                  <c:v>17.396681749622925</c:v>
                </c:pt>
                <c:pt idx="13691">
                  <c:v>17.396681749622925</c:v>
                </c:pt>
                <c:pt idx="13692">
                  <c:v>17.387631975867272</c:v>
                </c:pt>
                <c:pt idx="13693">
                  <c:v>17.375565610859727</c:v>
                </c:pt>
                <c:pt idx="13694">
                  <c:v>17.375565610859727</c:v>
                </c:pt>
                <c:pt idx="13695">
                  <c:v>17.375565610859727</c:v>
                </c:pt>
                <c:pt idx="13696">
                  <c:v>17.363499245852189</c:v>
                </c:pt>
                <c:pt idx="13697">
                  <c:v>17.357466063348419</c:v>
                </c:pt>
                <c:pt idx="13698">
                  <c:v>17.351432880844644</c:v>
                </c:pt>
                <c:pt idx="13699">
                  <c:v>17.345399698340874</c:v>
                </c:pt>
                <c:pt idx="13700">
                  <c:v>17.339366515837103</c:v>
                </c:pt>
                <c:pt idx="13701">
                  <c:v>17.333333333333336</c:v>
                </c:pt>
                <c:pt idx="13702">
                  <c:v>17.327300150829565</c:v>
                </c:pt>
                <c:pt idx="13703">
                  <c:v>17.321266968325791</c:v>
                </c:pt>
                <c:pt idx="13704">
                  <c:v>17.31523378582202</c:v>
                </c:pt>
                <c:pt idx="13705">
                  <c:v>17.306184012066364</c:v>
                </c:pt>
                <c:pt idx="13706">
                  <c:v>17.306184012066364</c:v>
                </c:pt>
                <c:pt idx="13707">
                  <c:v>17.291101055806937</c:v>
                </c:pt>
                <c:pt idx="13708">
                  <c:v>17.291101055806937</c:v>
                </c:pt>
                <c:pt idx="13709">
                  <c:v>17.291101055806937</c:v>
                </c:pt>
                <c:pt idx="13710">
                  <c:v>17.27601809954751</c:v>
                </c:pt>
                <c:pt idx="13711">
                  <c:v>17.27601809954751</c:v>
                </c:pt>
                <c:pt idx="13712">
                  <c:v>17.266968325791858</c:v>
                </c:pt>
                <c:pt idx="13713">
                  <c:v>17.257918552036202</c:v>
                </c:pt>
                <c:pt idx="13714">
                  <c:v>17.257918552036202</c:v>
                </c:pt>
                <c:pt idx="13715">
                  <c:v>17.248868778280542</c:v>
                </c:pt>
                <c:pt idx="13716">
                  <c:v>17.242835595776775</c:v>
                </c:pt>
                <c:pt idx="13717">
                  <c:v>17.236802413273001</c:v>
                </c:pt>
                <c:pt idx="13718">
                  <c:v>17.23076923076923</c:v>
                </c:pt>
                <c:pt idx="13719">
                  <c:v>17.224736048265459</c:v>
                </c:pt>
                <c:pt idx="13720">
                  <c:v>17.218702865761689</c:v>
                </c:pt>
                <c:pt idx="13721">
                  <c:v>17.212669683257921</c:v>
                </c:pt>
                <c:pt idx="13722">
                  <c:v>17.206636500754147</c:v>
                </c:pt>
                <c:pt idx="13723">
                  <c:v>17.200603318250376</c:v>
                </c:pt>
                <c:pt idx="13724">
                  <c:v>17.19155354449472</c:v>
                </c:pt>
                <c:pt idx="13725">
                  <c:v>17.19155354449472</c:v>
                </c:pt>
                <c:pt idx="13726">
                  <c:v>17.182503770739068</c:v>
                </c:pt>
                <c:pt idx="13727">
                  <c:v>17.176470588235293</c:v>
                </c:pt>
                <c:pt idx="13728">
                  <c:v>17.170437405731523</c:v>
                </c:pt>
                <c:pt idx="13729">
                  <c:v>17.164404223227752</c:v>
                </c:pt>
                <c:pt idx="13730">
                  <c:v>17.158371040723981</c:v>
                </c:pt>
                <c:pt idx="13731">
                  <c:v>17.14630467571644</c:v>
                </c:pt>
                <c:pt idx="13732">
                  <c:v>17.14630467571644</c:v>
                </c:pt>
                <c:pt idx="13733">
                  <c:v>17.14630467571644</c:v>
                </c:pt>
                <c:pt idx="13734">
                  <c:v>17.134238310708898</c:v>
                </c:pt>
                <c:pt idx="13735">
                  <c:v>17.128205128205128</c:v>
                </c:pt>
                <c:pt idx="13736">
                  <c:v>17.122171945701361</c:v>
                </c:pt>
                <c:pt idx="13737">
                  <c:v>17.116138763197586</c:v>
                </c:pt>
                <c:pt idx="13738">
                  <c:v>17.10708898944193</c:v>
                </c:pt>
                <c:pt idx="13739">
                  <c:v>17.10708898944193</c:v>
                </c:pt>
                <c:pt idx="13740">
                  <c:v>17.098039215686274</c:v>
                </c:pt>
                <c:pt idx="13741">
                  <c:v>17.092006033182503</c:v>
                </c:pt>
                <c:pt idx="13742">
                  <c:v>17.079939668174962</c:v>
                </c:pt>
                <c:pt idx="13743">
                  <c:v>17.079939668174962</c:v>
                </c:pt>
                <c:pt idx="13744">
                  <c:v>17.079939668174962</c:v>
                </c:pt>
                <c:pt idx="13745">
                  <c:v>17.067873303167421</c:v>
                </c:pt>
                <c:pt idx="13746">
                  <c:v>17.06184012066365</c:v>
                </c:pt>
                <c:pt idx="13747">
                  <c:v>17.055806938159879</c:v>
                </c:pt>
                <c:pt idx="13748">
                  <c:v>17.046757164404223</c:v>
                </c:pt>
                <c:pt idx="13749">
                  <c:v>17.046757164404223</c:v>
                </c:pt>
                <c:pt idx="13750">
                  <c:v>17.028657616892911</c:v>
                </c:pt>
                <c:pt idx="13751">
                  <c:v>17.028657616892911</c:v>
                </c:pt>
                <c:pt idx="13752">
                  <c:v>17.028657616892911</c:v>
                </c:pt>
                <c:pt idx="13753">
                  <c:v>17.028657616892911</c:v>
                </c:pt>
                <c:pt idx="13754">
                  <c:v>17.013574660633484</c:v>
                </c:pt>
                <c:pt idx="13755">
                  <c:v>17.007541478129713</c:v>
                </c:pt>
                <c:pt idx="13756">
                  <c:v>17.001508295625943</c:v>
                </c:pt>
                <c:pt idx="13757">
                  <c:v>16.989441930618401</c:v>
                </c:pt>
                <c:pt idx="13758">
                  <c:v>16.989441930618401</c:v>
                </c:pt>
                <c:pt idx="13759">
                  <c:v>16.989441930618401</c:v>
                </c:pt>
                <c:pt idx="13760">
                  <c:v>16.97737556561086</c:v>
                </c:pt>
                <c:pt idx="13761">
                  <c:v>16.971342383107089</c:v>
                </c:pt>
                <c:pt idx="13762">
                  <c:v>16.965309200603318</c:v>
                </c:pt>
                <c:pt idx="13763">
                  <c:v>16.959276018099548</c:v>
                </c:pt>
                <c:pt idx="13764">
                  <c:v>16.953242835595777</c:v>
                </c:pt>
                <c:pt idx="13765">
                  <c:v>16.944193061840121</c:v>
                </c:pt>
                <c:pt idx="13766">
                  <c:v>16.944193061840121</c:v>
                </c:pt>
                <c:pt idx="13767">
                  <c:v>16.932126696832579</c:v>
                </c:pt>
                <c:pt idx="13768">
                  <c:v>16.932126696832579</c:v>
                </c:pt>
                <c:pt idx="13769">
                  <c:v>16.923076923076923</c:v>
                </c:pt>
                <c:pt idx="13770">
                  <c:v>16.917043740573153</c:v>
                </c:pt>
                <c:pt idx="13771">
                  <c:v>16.911010558069382</c:v>
                </c:pt>
                <c:pt idx="13772">
                  <c:v>16.904977375565611</c:v>
                </c:pt>
                <c:pt idx="13773">
                  <c:v>16.89894419306184</c:v>
                </c:pt>
                <c:pt idx="13774">
                  <c:v>16.889894419306184</c:v>
                </c:pt>
                <c:pt idx="13775">
                  <c:v>16.889894419306184</c:v>
                </c:pt>
                <c:pt idx="13776">
                  <c:v>16.880844645550528</c:v>
                </c:pt>
                <c:pt idx="13777">
                  <c:v>16.874811463046758</c:v>
                </c:pt>
                <c:pt idx="13778">
                  <c:v>16.868778280542987</c:v>
                </c:pt>
                <c:pt idx="13779">
                  <c:v>16.862745098039216</c:v>
                </c:pt>
                <c:pt idx="13780">
                  <c:v>16.856711915535445</c:v>
                </c:pt>
                <c:pt idx="13781">
                  <c:v>16.850678733031675</c:v>
                </c:pt>
                <c:pt idx="13782">
                  <c:v>16.835595776772248</c:v>
                </c:pt>
                <c:pt idx="13783">
                  <c:v>16.835595776772248</c:v>
                </c:pt>
                <c:pt idx="13784">
                  <c:v>16.835595776772248</c:v>
                </c:pt>
                <c:pt idx="13785">
                  <c:v>16.835595776772248</c:v>
                </c:pt>
                <c:pt idx="13786">
                  <c:v>16.820512820512821</c:v>
                </c:pt>
                <c:pt idx="13787">
                  <c:v>16.805429864253394</c:v>
                </c:pt>
                <c:pt idx="13788">
                  <c:v>16.805429864253394</c:v>
                </c:pt>
                <c:pt idx="13789">
                  <c:v>16.805429864253394</c:v>
                </c:pt>
                <c:pt idx="13790">
                  <c:v>16.805429864253394</c:v>
                </c:pt>
                <c:pt idx="13791">
                  <c:v>16.790346907993968</c:v>
                </c:pt>
                <c:pt idx="13792">
                  <c:v>16.784313725490197</c:v>
                </c:pt>
                <c:pt idx="13793">
                  <c:v>16.778280542986426</c:v>
                </c:pt>
                <c:pt idx="13794">
                  <c:v>16.754147812971343</c:v>
                </c:pt>
                <c:pt idx="13795">
                  <c:v>16.754147812971343</c:v>
                </c:pt>
                <c:pt idx="13796">
                  <c:v>16.754147812971343</c:v>
                </c:pt>
                <c:pt idx="13797">
                  <c:v>16.754147812971343</c:v>
                </c:pt>
                <c:pt idx="13798">
                  <c:v>16.754147812971343</c:v>
                </c:pt>
                <c:pt idx="13799">
                  <c:v>16.754147812971343</c:v>
                </c:pt>
                <c:pt idx="13800">
                  <c:v>16.754147812971343</c:v>
                </c:pt>
                <c:pt idx="13801">
                  <c:v>16.72398190045249</c:v>
                </c:pt>
                <c:pt idx="13802">
                  <c:v>16.72398190045249</c:v>
                </c:pt>
                <c:pt idx="13803">
                  <c:v>16.72398190045249</c:v>
                </c:pt>
                <c:pt idx="13804">
                  <c:v>16.711915535444945</c:v>
                </c:pt>
                <c:pt idx="13805">
                  <c:v>16.705882352941178</c:v>
                </c:pt>
                <c:pt idx="13806">
                  <c:v>16.699849170437407</c:v>
                </c:pt>
                <c:pt idx="13807">
                  <c:v>16.690799396681751</c:v>
                </c:pt>
                <c:pt idx="13808">
                  <c:v>16.690799396681751</c:v>
                </c:pt>
                <c:pt idx="13809">
                  <c:v>16.681749622926091</c:v>
                </c:pt>
                <c:pt idx="13810">
                  <c:v>16.672699849170439</c:v>
                </c:pt>
                <c:pt idx="13811">
                  <c:v>16.672699849170439</c:v>
                </c:pt>
                <c:pt idx="13812">
                  <c:v>16.663650075414782</c:v>
                </c:pt>
                <c:pt idx="13813">
                  <c:v>16.657616892911012</c:v>
                </c:pt>
                <c:pt idx="13814">
                  <c:v>16.651583710407238</c:v>
                </c:pt>
                <c:pt idx="13815">
                  <c:v>16.642533936651585</c:v>
                </c:pt>
                <c:pt idx="13816">
                  <c:v>16.642533936651585</c:v>
                </c:pt>
                <c:pt idx="13817">
                  <c:v>16.633484162895929</c:v>
                </c:pt>
                <c:pt idx="13818">
                  <c:v>16.627450980392155</c:v>
                </c:pt>
                <c:pt idx="13819">
                  <c:v>16.618401206636502</c:v>
                </c:pt>
                <c:pt idx="13820">
                  <c:v>16.618401206636502</c:v>
                </c:pt>
                <c:pt idx="13821">
                  <c:v>16.606334841628957</c:v>
                </c:pt>
                <c:pt idx="13822">
                  <c:v>16.606334841628957</c:v>
                </c:pt>
                <c:pt idx="13823">
                  <c:v>16.594268476621419</c:v>
                </c:pt>
                <c:pt idx="13824">
                  <c:v>16.594268476621419</c:v>
                </c:pt>
                <c:pt idx="13825">
                  <c:v>16.579185520361992</c:v>
                </c:pt>
                <c:pt idx="13826">
                  <c:v>16.579185520361992</c:v>
                </c:pt>
                <c:pt idx="13827">
                  <c:v>16.579185520361992</c:v>
                </c:pt>
                <c:pt idx="13828">
                  <c:v>16.564102564102566</c:v>
                </c:pt>
                <c:pt idx="13829">
                  <c:v>16.564102564102566</c:v>
                </c:pt>
                <c:pt idx="13830">
                  <c:v>16.55505279034691</c:v>
                </c:pt>
                <c:pt idx="13831">
                  <c:v>16.54600301659125</c:v>
                </c:pt>
                <c:pt idx="13832">
                  <c:v>16.54600301659125</c:v>
                </c:pt>
                <c:pt idx="13833">
                  <c:v>16.536953242835594</c:v>
                </c:pt>
                <c:pt idx="13834">
                  <c:v>16.530920060331823</c:v>
                </c:pt>
                <c:pt idx="13835">
                  <c:v>16.524886877828056</c:v>
                </c:pt>
                <c:pt idx="13836">
                  <c:v>16.518853695324285</c:v>
                </c:pt>
                <c:pt idx="13837">
                  <c:v>16.512820512820515</c:v>
                </c:pt>
                <c:pt idx="13838">
                  <c:v>16.497737556561088</c:v>
                </c:pt>
                <c:pt idx="13839">
                  <c:v>16.497737556561088</c:v>
                </c:pt>
                <c:pt idx="13840">
                  <c:v>16.497737556561088</c:v>
                </c:pt>
                <c:pt idx="13841">
                  <c:v>16.497737556561088</c:v>
                </c:pt>
                <c:pt idx="13842">
                  <c:v>16.482654600301657</c:v>
                </c:pt>
                <c:pt idx="13843">
                  <c:v>16.476621417797887</c:v>
                </c:pt>
                <c:pt idx="13844">
                  <c:v>16.470588235294116</c:v>
                </c:pt>
                <c:pt idx="13845">
                  <c:v>16.464555052790349</c:v>
                </c:pt>
                <c:pt idx="13846">
                  <c:v>16.458521870286578</c:v>
                </c:pt>
                <c:pt idx="13847">
                  <c:v>16.452488687782804</c:v>
                </c:pt>
                <c:pt idx="13848">
                  <c:v>16.446455505279033</c:v>
                </c:pt>
                <c:pt idx="13849">
                  <c:v>16.440422322775262</c:v>
                </c:pt>
                <c:pt idx="13850">
                  <c:v>16.434389140271495</c:v>
                </c:pt>
                <c:pt idx="13851">
                  <c:v>16.42232277526395</c:v>
                </c:pt>
                <c:pt idx="13852">
                  <c:v>16.42232277526395</c:v>
                </c:pt>
                <c:pt idx="13853">
                  <c:v>16.42232277526395</c:v>
                </c:pt>
                <c:pt idx="13854">
                  <c:v>16.410256410256409</c:v>
                </c:pt>
                <c:pt idx="13855">
                  <c:v>16.395173453996982</c:v>
                </c:pt>
                <c:pt idx="13856">
                  <c:v>16.395173453996982</c:v>
                </c:pt>
                <c:pt idx="13857">
                  <c:v>16.395173453996982</c:v>
                </c:pt>
                <c:pt idx="13858">
                  <c:v>16.395173453996982</c:v>
                </c:pt>
                <c:pt idx="13859">
                  <c:v>16.380090497737555</c:v>
                </c:pt>
                <c:pt idx="13860">
                  <c:v>16.374057315233788</c:v>
                </c:pt>
                <c:pt idx="13861">
                  <c:v>16.365007541478128</c:v>
                </c:pt>
                <c:pt idx="13862">
                  <c:v>16.365007541478128</c:v>
                </c:pt>
                <c:pt idx="13863">
                  <c:v>16.355957767722472</c:v>
                </c:pt>
                <c:pt idx="13864">
                  <c:v>16.346907993966816</c:v>
                </c:pt>
                <c:pt idx="13865">
                  <c:v>16.346907993966816</c:v>
                </c:pt>
                <c:pt idx="13866">
                  <c:v>16.337858220211164</c:v>
                </c:pt>
                <c:pt idx="13867">
                  <c:v>16.328808446455508</c:v>
                </c:pt>
                <c:pt idx="13868">
                  <c:v>16.328808446455508</c:v>
                </c:pt>
                <c:pt idx="13869">
                  <c:v>16.313725490196081</c:v>
                </c:pt>
                <c:pt idx="13870">
                  <c:v>16.313725490196081</c:v>
                </c:pt>
                <c:pt idx="13871">
                  <c:v>16.313725490196081</c:v>
                </c:pt>
                <c:pt idx="13872">
                  <c:v>16.298642533936654</c:v>
                </c:pt>
                <c:pt idx="13873">
                  <c:v>16.298642533936654</c:v>
                </c:pt>
                <c:pt idx="13874">
                  <c:v>16.289592760180994</c:v>
                </c:pt>
                <c:pt idx="13875">
                  <c:v>16.283559577677227</c:v>
                </c:pt>
                <c:pt idx="13876">
                  <c:v>16.277526395173453</c:v>
                </c:pt>
                <c:pt idx="13877">
                  <c:v>16.2684766214178</c:v>
                </c:pt>
                <c:pt idx="13878">
                  <c:v>16.2684766214178</c:v>
                </c:pt>
                <c:pt idx="13879">
                  <c:v>16.256410256410255</c:v>
                </c:pt>
                <c:pt idx="13880">
                  <c:v>16.256410256410255</c:v>
                </c:pt>
                <c:pt idx="13881">
                  <c:v>16.244343891402714</c:v>
                </c:pt>
                <c:pt idx="13882">
                  <c:v>16.244343891402714</c:v>
                </c:pt>
                <c:pt idx="13883">
                  <c:v>16.226244343891402</c:v>
                </c:pt>
                <c:pt idx="13884">
                  <c:v>16.226244343891402</c:v>
                </c:pt>
                <c:pt idx="13885">
                  <c:v>16.226244343891402</c:v>
                </c:pt>
                <c:pt idx="13886">
                  <c:v>16.226244343891402</c:v>
                </c:pt>
                <c:pt idx="13887">
                  <c:v>16.211161387631975</c:v>
                </c:pt>
                <c:pt idx="13888">
                  <c:v>16.202111613876319</c:v>
                </c:pt>
                <c:pt idx="13889">
                  <c:v>16.202111613876319</c:v>
                </c:pt>
                <c:pt idx="13890">
                  <c:v>16.193061840120667</c:v>
                </c:pt>
                <c:pt idx="13891">
                  <c:v>16.187028657616892</c:v>
                </c:pt>
                <c:pt idx="13892">
                  <c:v>16.17797888386124</c:v>
                </c:pt>
                <c:pt idx="13893">
                  <c:v>16.17797888386124</c:v>
                </c:pt>
                <c:pt idx="13894">
                  <c:v>16.165912518853695</c:v>
                </c:pt>
                <c:pt idx="13895">
                  <c:v>16.165912518853695</c:v>
                </c:pt>
                <c:pt idx="13896">
                  <c:v>16.156862745098039</c:v>
                </c:pt>
                <c:pt idx="13897">
                  <c:v>16.147812971342383</c:v>
                </c:pt>
                <c:pt idx="13898">
                  <c:v>16.147812971342383</c:v>
                </c:pt>
                <c:pt idx="13899">
                  <c:v>16.138763197586727</c:v>
                </c:pt>
                <c:pt idx="13900">
                  <c:v>16.126696832579185</c:v>
                </c:pt>
                <c:pt idx="13901">
                  <c:v>16.126696832579185</c:v>
                </c:pt>
                <c:pt idx="13902">
                  <c:v>16.126696832579185</c:v>
                </c:pt>
                <c:pt idx="13903">
                  <c:v>16.114630467571644</c:v>
                </c:pt>
                <c:pt idx="13904">
                  <c:v>16.108597285067873</c:v>
                </c:pt>
                <c:pt idx="13905">
                  <c:v>16.099547511312217</c:v>
                </c:pt>
                <c:pt idx="13906">
                  <c:v>16.099547511312217</c:v>
                </c:pt>
                <c:pt idx="13907">
                  <c:v>16.090497737556561</c:v>
                </c:pt>
                <c:pt idx="13908">
                  <c:v>16.081447963800905</c:v>
                </c:pt>
                <c:pt idx="13909">
                  <c:v>16.081447963800905</c:v>
                </c:pt>
                <c:pt idx="13910">
                  <c:v>16.072398190045249</c:v>
                </c:pt>
                <c:pt idx="13911">
                  <c:v>16.066365007541478</c:v>
                </c:pt>
                <c:pt idx="13912">
                  <c:v>16.060331825037707</c:v>
                </c:pt>
                <c:pt idx="13913">
                  <c:v>16.054298642533936</c:v>
                </c:pt>
                <c:pt idx="13914">
                  <c:v>16.048265460030166</c:v>
                </c:pt>
                <c:pt idx="13915">
                  <c:v>16.036199095022624</c:v>
                </c:pt>
                <c:pt idx="13916">
                  <c:v>16.036199095022624</c:v>
                </c:pt>
                <c:pt idx="13917">
                  <c:v>16.036199095022624</c:v>
                </c:pt>
                <c:pt idx="13918">
                  <c:v>16.024132730015083</c:v>
                </c:pt>
                <c:pt idx="13919">
                  <c:v>16.018099547511312</c:v>
                </c:pt>
                <c:pt idx="13920">
                  <c:v>16.006033182503771</c:v>
                </c:pt>
                <c:pt idx="13921">
                  <c:v>16.006033182503771</c:v>
                </c:pt>
                <c:pt idx="13922">
                  <c:v>16.006033182503771</c:v>
                </c:pt>
                <c:pt idx="13923">
                  <c:v>15.993966817496229</c:v>
                </c:pt>
                <c:pt idx="13924">
                  <c:v>15.987933634992457</c:v>
                </c:pt>
                <c:pt idx="13925">
                  <c:v>15.981900452488688</c:v>
                </c:pt>
                <c:pt idx="13926">
                  <c:v>15.969834087481146</c:v>
                </c:pt>
                <c:pt idx="13927">
                  <c:v>15.969834087481146</c:v>
                </c:pt>
                <c:pt idx="13928">
                  <c:v>15.969834087481146</c:v>
                </c:pt>
                <c:pt idx="13929">
                  <c:v>15.957767722473603</c:v>
                </c:pt>
                <c:pt idx="13930">
                  <c:v>15.951734539969834</c:v>
                </c:pt>
                <c:pt idx="13931">
                  <c:v>15.945701357466064</c:v>
                </c:pt>
                <c:pt idx="13932">
                  <c:v>15.939668174962293</c:v>
                </c:pt>
                <c:pt idx="13933">
                  <c:v>15.933634992458522</c:v>
                </c:pt>
                <c:pt idx="13934">
                  <c:v>15.92760180995475</c:v>
                </c:pt>
                <c:pt idx="13935">
                  <c:v>15.921568627450981</c:v>
                </c:pt>
                <c:pt idx="13936">
                  <c:v>15.91553544494721</c:v>
                </c:pt>
                <c:pt idx="13937">
                  <c:v>15.906485671191554</c:v>
                </c:pt>
                <c:pt idx="13938">
                  <c:v>15.906485671191554</c:v>
                </c:pt>
                <c:pt idx="13939">
                  <c:v>15.897435897435896</c:v>
                </c:pt>
                <c:pt idx="13940">
                  <c:v>15.888386123680242</c:v>
                </c:pt>
                <c:pt idx="13941">
                  <c:v>15.888386123680242</c:v>
                </c:pt>
                <c:pt idx="13942">
                  <c:v>15.879336349924586</c:v>
                </c:pt>
                <c:pt idx="13943">
                  <c:v>15.873303167420815</c:v>
                </c:pt>
                <c:pt idx="13944">
                  <c:v>15.867269984917042</c:v>
                </c:pt>
                <c:pt idx="13945">
                  <c:v>15.852187028657616</c:v>
                </c:pt>
                <c:pt idx="13946">
                  <c:v>15.852187028657616</c:v>
                </c:pt>
                <c:pt idx="13947">
                  <c:v>15.852187028657616</c:v>
                </c:pt>
                <c:pt idx="13948">
                  <c:v>15.852187028657616</c:v>
                </c:pt>
                <c:pt idx="13949">
                  <c:v>15.834087481146305</c:v>
                </c:pt>
                <c:pt idx="13950">
                  <c:v>15.834087481146305</c:v>
                </c:pt>
                <c:pt idx="13951">
                  <c:v>15.825037707390649</c:v>
                </c:pt>
                <c:pt idx="13952">
                  <c:v>15.819004524886878</c:v>
                </c:pt>
                <c:pt idx="13953">
                  <c:v>15.812971342383106</c:v>
                </c:pt>
                <c:pt idx="13954">
                  <c:v>15.806938159879335</c:v>
                </c:pt>
                <c:pt idx="13955">
                  <c:v>15.791855203619908</c:v>
                </c:pt>
                <c:pt idx="13956">
                  <c:v>15.791855203619908</c:v>
                </c:pt>
                <c:pt idx="13957">
                  <c:v>15.791855203619908</c:v>
                </c:pt>
                <c:pt idx="13958">
                  <c:v>15.791855203619908</c:v>
                </c:pt>
                <c:pt idx="13959">
                  <c:v>15.776772247360482</c:v>
                </c:pt>
                <c:pt idx="13960">
                  <c:v>15.770739064856713</c:v>
                </c:pt>
                <c:pt idx="13961">
                  <c:v>15.758672699849171</c:v>
                </c:pt>
                <c:pt idx="13962">
                  <c:v>15.758672699849171</c:v>
                </c:pt>
                <c:pt idx="13963">
                  <c:v>15.758672699849171</c:v>
                </c:pt>
                <c:pt idx="13964">
                  <c:v>15.746606334841628</c:v>
                </c:pt>
                <c:pt idx="13965">
                  <c:v>15.731523378582201</c:v>
                </c:pt>
                <c:pt idx="13966">
                  <c:v>15.731523378582201</c:v>
                </c:pt>
                <c:pt idx="13967">
                  <c:v>15.731523378582201</c:v>
                </c:pt>
                <c:pt idx="13968">
                  <c:v>15.731523378582201</c:v>
                </c:pt>
                <c:pt idx="13969">
                  <c:v>15.707390648567118</c:v>
                </c:pt>
                <c:pt idx="13970">
                  <c:v>15.707390648567118</c:v>
                </c:pt>
                <c:pt idx="13971">
                  <c:v>15.707390648567118</c:v>
                </c:pt>
                <c:pt idx="13972">
                  <c:v>15.707390648567118</c:v>
                </c:pt>
                <c:pt idx="13973">
                  <c:v>15.689291101055808</c:v>
                </c:pt>
                <c:pt idx="13974">
                  <c:v>15.689291101055808</c:v>
                </c:pt>
                <c:pt idx="13975">
                  <c:v>15.674208144796381</c:v>
                </c:pt>
                <c:pt idx="13976">
                  <c:v>15.674208144796381</c:v>
                </c:pt>
                <c:pt idx="13977">
                  <c:v>15.674208144796381</c:v>
                </c:pt>
                <c:pt idx="13978">
                  <c:v>15.662141779788838</c:v>
                </c:pt>
                <c:pt idx="13979">
                  <c:v>15.656108597285067</c:v>
                </c:pt>
                <c:pt idx="13980">
                  <c:v>15.650075414781298</c:v>
                </c:pt>
                <c:pt idx="13981">
                  <c:v>15.644042232277528</c:v>
                </c:pt>
                <c:pt idx="13982">
                  <c:v>15.638009049773755</c:v>
                </c:pt>
                <c:pt idx="13983">
                  <c:v>15.628959276018101</c:v>
                </c:pt>
                <c:pt idx="13984">
                  <c:v>15.628959276018101</c:v>
                </c:pt>
                <c:pt idx="13985">
                  <c:v>15.619909502262445</c:v>
                </c:pt>
                <c:pt idx="13986">
                  <c:v>15.613876319758674</c:v>
                </c:pt>
                <c:pt idx="13987">
                  <c:v>15.604826546003018</c:v>
                </c:pt>
                <c:pt idx="13988">
                  <c:v>15.604826546003018</c:v>
                </c:pt>
                <c:pt idx="13989">
                  <c:v>15.59577677224736</c:v>
                </c:pt>
                <c:pt idx="13990">
                  <c:v>15.589743589743591</c:v>
                </c:pt>
                <c:pt idx="13991">
                  <c:v>15.580693815987933</c:v>
                </c:pt>
                <c:pt idx="13992">
                  <c:v>15.580693815987933</c:v>
                </c:pt>
                <c:pt idx="13993">
                  <c:v>15.568627450980394</c:v>
                </c:pt>
                <c:pt idx="13994">
                  <c:v>15.568627450980394</c:v>
                </c:pt>
                <c:pt idx="13995">
                  <c:v>15.559577677224738</c:v>
                </c:pt>
                <c:pt idx="13996">
                  <c:v>15.553544494720967</c:v>
                </c:pt>
                <c:pt idx="13997">
                  <c:v>15.544494720965311</c:v>
                </c:pt>
                <c:pt idx="13998">
                  <c:v>15.544494720965311</c:v>
                </c:pt>
                <c:pt idx="13999">
                  <c:v>15.535444947209653</c:v>
                </c:pt>
                <c:pt idx="14000">
                  <c:v>15.526395173453997</c:v>
                </c:pt>
                <c:pt idx="14001">
                  <c:v>15.526395173453997</c:v>
                </c:pt>
                <c:pt idx="14002">
                  <c:v>15.517345399698341</c:v>
                </c:pt>
                <c:pt idx="14003">
                  <c:v>15.51131221719457</c:v>
                </c:pt>
                <c:pt idx="14004">
                  <c:v>15.505279034690799</c:v>
                </c:pt>
                <c:pt idx="14005">
                  <c:v>15.49924585218703</c:v>
                </c:pt>
                <c:pt idx="14006">
                  <c:v>15.493212669683256</c:v>
                </c:pt>
                <c:pt idx="14007">
                  <c:v>15.487179487179487</c:v>
                </c:pt>
                <c:pt idx="14008">
                  <c:v>15.481146304675717</c:v>
                </c:pt>
                <c:pt idx="14009">
                  <c:v>15.475113122171946</c:v>
                </c:pt>
                <c:pt idx="14010">
                  <c:v>15.469079939668177</c:v>
                </c:pt>
                <c:pt idx="14011">
                  <c:v>15.463046757164403</c:v>
                </c:pt>
                <c:pt idx="14012">
                  <c:v>15.450980392156863</c:v>
                </c:pt>
                <c:pt idx="14013">
                  <c:v>15.450980392156863</c:v>
                </c:pt>
                <c:pt idx="14014">
                  <c:v>15.450980392156863</c:v>
                </c:pt>
                <c:pt idx="14015">
                  <c:v>15.438914027149323</c:v>
                </c:pt>
                <c:pt idx="14016">
                  <c:v>15.432880844645549</c:v>
                </c:pt>
                <c:pt idx="14017">
                  <c:v>15.42684766214178</c:v>
                </c:pt>
                <c:pt idx="14018">
                  <c:v>15.420814479638009</c:v>
                </c:pt>
                <c:pt idx="14019">
                  <c:v>15.414781297134239</c:v>
                </c:pt>
                <c:pt idx="14020">
                  <c:v>15.40874811463047</c:v>
                </c:pt>
                <c:pt idx="14021">
                  <c:v>15.399698340874812</c:v>
                </c:pt>
                <c:pt idx="14022">
                  <c:v>15.399698340874812</c:v>
                </c:pt>
                <c:pt idx="14023">
                  <c:v>15.390648567119156</c:v>
                </c:pt>
                <c:pt idx="14024">
                  <c:v>15.384615384615385</c:v>
                </c:pt>
                <c:pt idx="14025">
                  <c:v>15.375565610859729</c:v>
                </c:pt>
                <c:pt idx="14026">
                  <c:v>15.375565610859729</c:v>
                </c:pt>
                <c:pt idx="14027">
                  <c:v>15.360482654600302</c:v>
                </c:pt>
                <c:pt idx="14028">
                  <c:v>15.360482654600302</c:v>
                </c:pt>
                <c:pt idx="14029">
                  <c:v>15.360482654600302</c:v>
                </c:pt>
                <c:pt idx="14030">
                  <c:v>15.348416289592759</c:v>
                </c:pt>
                <c:pt idx="14031">
                  <c:v>15.342383107088988</c:v>
                </c:pt>
                <c:pt idx="14032">
                  <c:v>15.336349924585219</c:v>
                </c:pt>
                <c:pt idx="14033">
                  <c:v>15.330316742081449</c:v>
                </c:pt>
                <c:pt idx="14034">
                  <c:v>15.324283559577678</c:v>
                </c:pt>
                <c:pt idx="14035">
                  <c:v>15.318250377073905</c:v>
                </c:pt>
                <c:pt idx="14036">
                  <c:v>15.312217194570135</c:v>
                </c:pt>
                <c:pt idx="14037">
                  <c:v>15.303167420814479</c:v>
                </c:pt>
                <c:pt idx="14038">
                  <c:v>15.303167420814479</c:v>
                </c:pt>
                <c:pt idx="14039">
                  <c:v>15.294117647058824</c:v>
                </c:pt>
                <c:pt idx="14040">
                  <c:v>15.288084464555052</c:v>
                </c:pt>
                <c:pt idx="14041">
                  <c:v>15.282051282051281</c:v>
                </c:pt>
                <c:pt idx="14042">
                  <c:v>15.276018099547512</c:v>
                </c:pt>
                <c:pt idx="14043">
                  <c:v>15.269984917043741</c:v>
                </c:pt>
                <c:pt idx="14044">
                  <c:v>15.263951734539971</c:v>
                </c:pt>
                <c:pt idx="14045">
                  <c:v>15.257918552036198</c:v>
                </c:pt>
                <c:pt idx="14046">
                  <c:v>15.251885369532427</c:v>
                </c:pt>
                <c:pt idx="14047">
                  <c:v>15.245852187028659</c:v>
                </c:pt>
                <c:pt idx="14048">
                  <c:v>15.239819004524888</c:v>
                </c:pt>
                <c:pt idx="14049">
                  <c:v>15.230769230769232</c:v>
                </c:pt>
                <c:pt idx="14050">
                  <c:v>15.230769230769232</c:v>
                </c:pt>
                <c:pt idx="14051">
                  <c:v>15.215686274509805</c:v>
                </c:pt>
                <c:pt idx="14052">
                  <c:v>15.215686274509805</c:v>
                </c:pt>
                <c:pt idx="14053">
                  <c:v>15.215686274509805</c:v>
                </c:pt>
                <c:pt idx="14054">
                  <c:v>15.200603318250378</c:v>
                </c:pt>
                <c:pt idx="14055">
                  <c:v>15.200603318250378</c:v>
                </c:pt>
                <c:pt idx="14056">
                  <c:v>15.19155354449472</c:v>
                </c:pt>
                <c:pt idx="14057">
                  <c:v>15.185520361990951</c:v>
                </c:pt>
                <c:pt idx="14058">
                  <c:v>15.179487179487181</c:v>
                </c:pt>
                <c:pt idx="14059">
                  <c:v>15.173453996983408</c:v>
                </c:pt>
                <c:pt idx="14060">
                  <c:v>15.167420814479637</c:v>
                </c:pt>
                <c:pt idx="14061">
                  <c:v>15.161387631975867</c:v>
                </c:pt>
                <c:pt idx="14062">
                  <c:v>15.140271493212671</c:v>
                </c:pt>
                <c:pt idx="14063">
                  <c:v>15.140271493212671</c:v>
                </c:pt>
                <c:pt idx="14064">
                  <c:v>15.140271493212671</c:v>
                </c:pt>
                <c:pt idx="14065">
                  <c:v>15.140271493212671</c:v>
                </c:pt>
                <c:pt idx="14066">
                  <c:v>15.140271493212671</c:v>
                </c:pt>
                <c:pt idx="14067">
                  <c:v>15.140271493212671</c:v>
                </c:pt>
                <c:pt idx="14068">
                  <c:v>15.119155354449473</c:v>
                </c:pt>
                <c:pt idx="14069">
                  <c:v>15.113122171945701</c:v>
                </c:pt>
                <c:pt idx="14070">
                  <c:v>15.10708898944193</c:v>
                </c:pt>
                <c:pt idx="14071">
                  <c:v>15.10105580693816</c:v>
                </c:pt>
                <c:pt idx="14072">
                  <c:v>15.095022624434391</c:v>
                </c:pt>
                <c:pt idx="14073">
                  <c:v>15.08898944193062</c:v>
                </c:pt>
                <c:pt idx="14074">
                  <c:v>15.079939668174964</c:v>
                </c:pt>
                <c:pt idx="14075">
                  <c:v>15.079939668174964</c:v>
                </c:pt>
                <c:pt idx="14076">
                  <c:v>15.040723981900452</c:v>
                </c:pt>
                <c:pt idx="14077">
                  <c:v>15.040723981900452</c:v>
                </c:pt>
                <c:pt idx="14078">
                  <c:v>15.040723981900452</c:v>
                </c:pt>
                <c:pt idx="14079">
                  <c:v>15.040723981900452</c:v>
                </c:pt>
                <c:pt idx="14080">
                  <c:v>15.040723981900452</c:v>
                </c:pt>
                <c:pt idx="14081">
                  <c:v>15.040723981900452</c:v>
                </c:pt>
                <c:pt idx="14082">
                  <c:v>15.040723981900452</c:v>
                </c:pt>
                <c:pt idx="14083">
                  <c:v>15.040723981900452</c:v>
                </c:pt>
                <c:pt idx="14084">
                  <c:v>15.040723981900452</c:v>
                </c:pt>
                <c:pt idx="14085">
                  <c:v>15.040723981900452</c:v>
                </c:pt>
                <c:pt idx="14086">
                  <c:v>15.040723981900452</c:v>
                </c:pt>
                <c:pt idx="14087">
                  <c:v>15.001508295625943</c:v>
                </c:pt>
                <c:pt idx="14088">
                  <c:v>15.001508295625943</c:v>
                </c:pt>
                <c:pt idx="14089">
                  <c:v>14.992458521870287</c:v>
                </c:pt>
                <c:pt idx="14090">
                  <c:v>14.97737556561086</c:v>
                </c:pt>
                <c:pt idx="14091">
                  <c:v>14.97737556561086</c:v>
                </c:pt>
                <c:pt idx="14092">
                  <c:v>14.97737556561086</c:v>
                </c:pt>
                <c:pt idx="14093">
                  <c:v>14.97737556561086</c:v>
                </c:pt>
                <c:pt idx="14094">
                  <c:v>14.962292609351433</c:v>
                </c:pt>
                <c:pt idx="14095">
                  <c:v>14.947209653092006</c:v>
                </c:pt>
                <c:pt idx="14096">
                  <c:v>14.947209653092006</c:v>
                </c:pt>
                <c:pt idx="14097">
                  <c:v>14.947209653092006</c:v>
                </c:pt>
                <c:pt idx="14098">
                  <c:v>14.947209653092006</c:v>
                </c:pt>
                <c:pt idx="14099">
                  <c:v>14.917043740573153</c:v>
                </c:pt>
                <c:pt idx="14100">
                  <c:v>14.917043740573153</c:v>
                </c:pt>
                <c:pt idx="14101">
                  <c:v>14.917043740573153</c:v>
                </c:pt>
                <c:pt idx="14102">
                  <c:v>14.917043740573153</c:v>
                </c:pt>
                <c:pt idx="14103">
                  <c:v>14.917043740573153</c:v>
                </c:pt>
                <c:pt idx="14104">
                  <c:v>14.917043740573153</c:v>
                </c:pt>
                <c:pt idx="14105">
                  <c:v>14.895927601809955</c:v>
                </c:pt>
                <c:pt idx="14106">
                  <c:v>14.883861236802412</c:v>
                </c:pt>
                <c:pt idx="14107">
                  <c:v>14.883861236802412</c:v>
                </c:pt>
                <c:pt idx="14108">
                  <c:v>14.883861236802412</c:v>
                </c:pt>
                <c:pt idx="14109">
                  <c:v>14.871794871794872</c:v>
                </c:pt>
                <c:pt idx="14110">
                  <c:v>14.862745098039214</c:v>
                </c:pt>
                <c:pt idx="14111">
                  <c:v>14.862745098039214</c:v>
                </c:pt>
                <c:pt idx="14112">
                  <c:v>14.853695324283558</c:v>
                </c:pt>
                <c:pt idx="14113">
                  <c:v>14.847662141779788</c:v>
                </c:pt>
                <c:pt idx="14114">
                  <c:v>14.841628959276019</c:v>
                </c:pt>
                <c:pt idx="14115">
                  <c:v>14.835595776772248</c:v>
                </c:pt>
                <c:pt idx="14116">
                  <c:v>14.826546003016592</c:v>
                </c:pt>
                <c:pt idx="14117">
                  <c:v>14.826546003016592</c:v>
                </c:pt>
                <c:pt idx="14118">
                  <c:v>14.817496229260934</c:v>
                </c:pt>
                <c:pt idx="14119">
                  <c:v>14.808446455505278</c:v>
                </c:pt>
                <c:pt idx="14120">
                  <c:v>14.808446455505278</c:v>
                </c:pt>
                <c:pt idx="14121">
                  <c:v>14.799396681749624</c:v>
                </c:pt>
                <c:pt idx="14122">
                  <c:v>14.793363499245851</c:v>
                </c:pt>
                <c:pt idx="14123">
                  <c:v>14.784313725490197</c:v>
                </c:pt>
                <c:pt idx="14124">
                  <c:v>14.784313725490197</c:v>
                </c:pt>
                <c:pt idx="14125">
                  <c:v>14.775263951734541</c:v>
                </c:pt>
                <c:pt idx="14126">
                  <c:v>14.76923076923077</c:v>
                </c:pt>
                <c:pt idx="14127">
                  <c:v>14.763197586726998</c:v>
                </c:pt>
                <c:pt idx="14128">
                  <c:v>14.745098039215687</c:v>
                </c:pt>
                <c:pt idx="14129">
                  <c:v>14.745098039215687</c:v>
                </c:pt>
                <c:pt idx="14130">
                  <c:v>14.745098039215687</c:v>
                </c:pt>
                <c:pt idx="14131">
                  <c:v>14.745098039215687</c:v>
                </c:pt>
                <c:pt idx="14132">
                  <c:v>14.745098039215687</c:v>
                </c:pt>
                <c:pt idx="14133">
                  <c:v>14.726998491704373</c:v>
                </c:pt>
                <c:pt idx="14134">
                  <c:v>14.717948717948717</c:v>
                </c:pt>
                <c:pt idx="14135">
                  <c:v>14.717948717948717</c:v>
                </c:pt>
                <c:pt idx="14136">
                  <c:v>14.708898944193061</c:v>
                </c:pt>
                <c:pt idx="14137">
                  <c:v>14.70286576168929</c:v>
                </c:pt>
                <c:pt idx="14138">
                  <c:v>14.693815987933634</c:v>
                </c:pt>
                <c:pt idx="14139">
                  <c:v>14.693815987933634</c:v>
                </c:pt>
                <c:pt idx="14140">
                  <c:v>14.68476621417798</c:v>
                </c:pt>
                <c:pt idx="14141">
                  <c:v>14.675716440422324</c:v>
                </c:pt>
                <c:pt idx="14142">
                  <c:v>14.675716440422324</c:v>
                </c:pt>
                <c:pt idx="14143">
                  <c:v>14.666666666666666</c:v>
                </c:pt>
                <c:pt idx="14144">
                  <c:v>14.660633484162897</c:v>
                </c:pt>
                <c:pt idx="14145">
                  <c:v>14.654600301659126</c:v>
                </c:pt>
                <c:pt idx="14146">
                  <c:v>14.642533936651583</c:v>
                </c:pt>
                <c:pt idx="14147">
                  <c:v>14.642533936651583</c:v>
                </c:pt>
                <c:pt idx="14148">
                  <c:v>14.642533936651583</c:v>
                </c:pt>
                <c:pt idx="14149">
                  <c:v>14.627450980392156</c:v>
                </c:pt>
                <c:pt idx="14150">
                  <c:v>14.627450980392156</c:v>
                </c:pt>
                <c:pt idx="14151">
                  <c:v>14.6184012066365</c:v>
                </c:pt>
                <c:pt idx="14152">
                  <c:v>14.61236802413273</c:v>
                </c:pt>
                <c:pt idx="14153">
                  <c:v>14.606334841628959</c:v>
                </c:pt>
                <c:pt idx="14154">
                  <c:v>14.594268476621416</c:v>
                </c:pt>
                <c:pt idx="14155">
                  <c:v>14.594268476621416</c:v>
                </c:pt>
                <c:pt idx="14156">
                  <c:v>14.594268476621416</c:v>
                </c:pt>
                <c:pt idx="14157">
                  <c:v>14.582202111613876</c:v>
                </c:pt>
                <c:pt idx="14158">
                  <c:v>14.57315233785822</c:v>
                </c:pt>
                <c:pt idx="14159">
                  <c:v>14.57315233785822</c:v>
                </c:pt>
                <c:pt idx="14160">
                  <c:v>14.564102564102562</c:v>
                </c:pt>
                <c:pt idx="14161">
                  <c:v>14.558069381598793</c:v>
                </c:pt>
                <c:pt idx="14162">
                  <c:v>14.549019607843135</c:v>
                </c:pt>
                <c:pt idx="14163">
                  <c:v>14.549019607843135</c:v>
                </c:pt>
                <c:pt idx="14164">
                  <c:v>14.539969834087483</c:v>
                </c:pt>
                <c:pt idx="14165">
                  <c:v>14.533936651583709</c:v>
                </c:pt>
                <c:pt idx="14166">
                  <c:v>14.52790346907994</c:v>
                </c:pt>
                <c:pt idx="14167">
                  <c:v>14.521870286576169</c:v>
                </c:pt>
                <c:pt idx="14168">
                  <c:v>14.512820512820513</c:v>
                </c:pt>
                <c:pt idx="14169">
                  <c:v>14.512820512820513</c:v>
                </c:pt>
                <c:pt idx="14170">
                  <c:v>14.503770739064855</c:v>
                </c:pt>
                <c:pt idx="14171">
                  <c:v>14.497737556561086</c:v>
                </c:pt>
                <c:pt idx="14172">
                  <c:v>14.491704374057315</c:v>
                </c:pt>
                <c:pt idx="14173">
                  <c:v>14.479638009049776</c:v>
                </c:pt>
                <c:pt idx="14174">
                  <c:v>14.479638009049776</c:v>
                </c:pt>
                <c:pt idx="14175">
                  <c:v>14.479638009049776</c:v>
                </c:pt>
                <c:pt idx="14176">
                  <c:v>14.467571644042232</c:v>
                </c:pt>
                <c:pt idx="14177">
                  <c:v>14.461538461538462</c:v>
                </c:pt>
                <c:pt idx="14178">
                  <c:v>14.455505279034691</c:v>
                </c:pt>
                <c:pt idx="14179">
                  <c:v>14.446455505279035</c:v>
                </c:pt>
                <c:pt idx="14180">
                  <c:v>14.446455505279035</c:v>
                </c:pt>
                <c:pt idx="14181">
                  <c:v>14.437405731523379</c:v>
                </c:pt>
                <c:pt idx="14182">
                  <c:v>14.428355957767721</c:v>
                </c:pt>
                <c:pt idx="14183">
                  <c:v>14.428355957767721</c:v>
                </c:pt>
                <c:pt idx="14184">
                  <c:v>14.419306184012065</c:v>
                </c:pt>
                <c:pt idx="14185">
                  <c:v>14.407239819004525</c:v>
                </c:pt>
                <c:pt idx="14186">
                  <c:v>14.407239819004525</c:v>
                </c:pt>
                <c:pt idx="14187">
                  <c:v>14.407239819004525</c:v>
                </c:pt>
                <c:pt idx="14188">
                  <c:v>14.395173453996984</c:v>
                </c:pt>
                <c:pt idx="14189">
                  <c:v>14.389140271493211</c:v>
                </c:pt>
                <c:pt idx="14190">
                  <c:v>14.383107088989441</c:v>
                </c:pt>
                <c:pt idx="14191">
                  <c:v>14.377073906485672</c:v>
                </c:pt>
                <c:pt idx="14192">
                  <c:v>14.371040723981901</c:v>
                </c:pt>
                <c:pt idx="14193">
                  <c:v>14.361990950226245</c:v>
                </c:pt>
                <c:pt idx="14194">
                  <c:v>14.361990950226245</c:v>
                </c:pt>
                <c:pt idx="14195">
                  <c:v>14.349924585218703</c:v>
                </c:pt>
                <c:pt idx="14196">
                  <c:v>14.349924585218703</c:v>
                </c:pt>
                <c:pt idx="14197">
                  <c:v>14.340874811463047</c:v>
                </c:pt>
                <c:pt idx="14198">
                  <c:v>14.334841628959277</c:v>
                </c:pt>
                <c:pt idx="14199">
                  <c:v>14.328808446455504</c:v>
                </c:pt>
                <c:pt idx="14200">
                  <c:v>14.322775263951733</c:v>
                </c:pt>
                <c:pt idx="14201">
                  <c:v>14.316742081447964</c:v>
                </c:pt>
                <c:pt idx="14202">
                  <c:v>14.310708898944194</c:v>
                </c:pt>
                <c:pt idx="14203">
                  <c:v>14.304675716440423</c:v>
                </c:pt>
                <c:pt idx="14204">
                  <c:v>14.298642533936651</c:v>
                </c:pt>
                <c:pt idx="14205">
                  <c:v>14.29260935143288</c:v>
                </c:pt>
                <c:pt idx="14206">
                  <c:v>14.286576168929111</c:v>
                </c:pt>
                <c:pt idx="14207">
                  <c:v>14.28054298642534</c:v>
                </c:pt>
                <c:pt idx="14208">
                  <c:v>14.271493212669684</c:v>
                </c:pt>
                <c:pt idx="14209">
                  <c:v>14.271493212669684</c:v>
                </c:pt>
                <c:pt idx="14210">
                  <c:v>14.262443438914026</c:v>
                </c:pt>
                <c:pt idx="14211">
                  <c:v>14.250377073906487</c:v>
                </c:pt>
                <c:pt idx="14212">
                  <c:v>14.250377073906487</c:v>
                </c:pt>
                <c:pt idx="14213">
                  <c:v>14.250377073906487</c:v>
                </c:pt>
                <c:pt idx="14214">
                  <c:v>14.23529411764706</c:v>
                </c:pt>
                <c:pt idx="14215">
                  <c:v>14.23529411764706</c:v>
                </c:pt>
                <c:pt idx="14216">
                  <c:v>14.226244343891404</c:v>
                </c:pt>
                <c:pt idx="14217">
                  <c:v>14.217194570135746</c:v>
                </c:pt>
                <c:pt idx="14218">
                  <c:v>14.217194570135746</c:v>
                </c:pt>
                <c:pt idx="14219">
                  <c:v>14.205128205128206</c:v>
                </c:pt>
                <c:pt idx="14220">
                  <c:v>14.205128205128206</c:v>
                </c:pt>
                <c:pt idx="14221">
                  <c:v>14.19607843137255</c:v>
                </c:pt>
                <c:pt idx="14222">
                  <c:v>14.190045248868779</c:v>
                </c:pt>
                <c:pt idx="14223">
                  <c:v>14.184012066365007</c:v>
                </c:pt>
                <c:pt idx="14224">
                  <c:v>14.177978883861236</c:v>
                </c:pt>
                <c:pt idx="14225">
                  <c:v>14.171945701357465</c:v>
                </c:pt>
                <c:pt idx="14226">
                  <c:v>14.165912518853697</c:v>
                </c:pt>
                <c:pt idx="14227">
                  <c:v>14.159879336349926</c:v>
                </c:pt>
                <c:pt idx="14228">
                  <c:v>14.153846153846153</c:v>
                </c:pt>
                <c:pt idx="14229">
                  <c:v>14.147812971342383</c:v>
                </c:pt>
                <c:pt idx="14230">
                  <c:v>14.141779788838612</c:v>
                </c:pt>
                <c:pt idx="14231">
                  <c:v>14.135746606334843</c:v>
                </c:pt>
                <c:pt idx="14232">
                  <c:v>14.12971342383107</c:v>
                </c:pt>
                <c:pt idx="14233">
                  <c:v>14.1236802413273</c:v>
                </c:pt>
                <c:pt idx="14234">
                  <c:v>14.117647058823529</c:v>
                </c:pt>
                <c:pt idx="14235">
                  <c:v>14.111613876319758</c:v>
                </c:pt>
                <c:pt idx="14236">
                  <c:v>14.105580693815989</c:v>
                </c:pt>
                <c:pt idx="14237">
                  <c:v>14.099547511312217</c:v>
                </c:pt>
                <c:pt idx="14238">
                  <c:v>14.093514328808446</c:v>
                </c:pt>
                <c:pt idx="14239">
                  <c:v>14.087481146304675</c:v>
                </c:pt>
                <c:pt idx="14240">
                  <c:v>14.081447963800905</c:v>
                </c:pt>
                <c:pt idx="14241">
                  <c:v>14.075414781297136</c:v>
                </c:pt>
                <c:pt idx="14242">
                  <c:v>14.069381598793363</c:v>
                </c:pt>
                <c:pt idx="14243">
                  <c:v>14.063348416289593</c:v>
                </c:pt>
                <c:pt idx="14244">
                  <c:v>14.057315233785822</c:v>
                </c:pt>
                <c:pt idx="14245">
                  <c:v>14.051282051282051</c:v>
                </c:pt>
                <c:pt idx="14246">
                  <c:v>14.045248868778282</c:v>
                </c:pt>
                <c:pt idx="14247">
                  <c:v>14.036199095022624</c:v>
                </c:pt>
                <c:pt idx="14248">
                  <c:v>14.036199095022624</c:v>
                </c:pt>
                <c:pt idx="14249">
                  <c:v>14.027149321266968</c:v>
                </c:pt>
                <c:pt idx="14250">
                  <c:v>14.018099547511312</c:v>
                </c:pt>
                <c:pt idx="14251">
                  <c:v>14.018099547511312</c:v>
                </c:pt>
                <c:pt idx="14252">
                  <c:v>14.009049773755656</c:v>
                </c:pt>
                <c:pt idx="14253">
                  <c:v>14.003016591251885</c:v>
                </c:pt>
                <c:pt idx="14254">
                  <c:v>13.996983408748115</c:v>
                </c:pt>
                <c:pt idx="14255">
                  <c:v>13.990950226244344</c:v>
                </c:pt>
                <c:pt idx="14256">
                  <c:v>13.984917043740575</c:v>
                </c:pt>
                <c:pt idx="14257">
                  <c:v>13.978883861236802</c:v>
                </c:pt>
                <c:pt idx="14258">
                  <c:v>13.966817496229261</c:v>
                </c:pt>
                <c:pt idx="14259">
                  <c:v>13.966817496229261</c:v>
                </c:pt>
                <c:pt idx="14260">
                  <c:v>13.966817496229261</c:v>
                </c:pt>
                <c:pt idx="14261">
                  <c:v>13.954751131221718</c:v>
                </c:pt>
                <c:pt idx="14262">
                  <c:v>13.948717948717949</c:v>
                </c:pt>
                <c:pt idx="14263">
                  <c:v>13.942684766214178</c:v>
                </c:pt>
                <c:pt idx="14264">
                  <c:v>13.936651583710407</c:v>
                </c:pt>
                <c:pt idx="14265">
                  <c:v>13.930618401206637</c:v>
                </c:pt>
                <c:pt idx="14266">
                  <c:v>13.924585218702864</c:v>
                </c:pt>
                <c:pt idx="14267">
                  <c:v>13.918552036199095</c:v>
                </c:pt>
                <c:pt idx="14268">
                  <c:v>13.912518853695325</c:v>
                </c:pt>
                <c:pt idx="14269">
                  <c:v>13.906485671191554</c:v>
                </c:pt>
                <c:pt idx="14270">
                  <c:v>13.888386123680242</c:v>
                </c:pt>
                <c:pt idx="14271">
                  <c:v>13.888386123680242</c:v>
                </c:pt>
                <c:pt idx="14272">
                  <c:v>13.888386123680242</c:v>
                </c:pt>
                <c:pt idx="14273">
                  <c:v>13.888386123680242</c:v>
                </c:pt>
                <c:pt idx="14274">
                  <c:v>13.888386123680242</c:v>
                </c:pt>
                <c:pt idx="14275">
                  <c:v>13.87028657616893</c:v>
                </c:pt>
                <c:pt idx="14276">
                  <c:v>13.864253393665157</c:v>
                </c:pt>
                <c:pt idx="14277">
                  <c:v>13.858220211161388</c:v>
                </c:pt>
                <c:pt idx="14278">
                  <c:v>13.852187028657617</c:v>
                </c:pt>
                <c:pt idx="14279">
                  <c:v>13.846153846153847</c:v>
                </c:pt>
                <c:pt idx="14280">
                  <c:v>13.837104072398191</c:v>
                </c:pt>
                <c:pt idx="14281">
                  <c:v>13.837104072398191</c:v>
                </c:pt>
                <c:pt idx="14282">
                  <c:v>13.828054298642535</c:v>
                </c:pt>
                <c:pt idx="14283">
                  <c:v>13.822021116138764</c:v>
                </c:pt>
                <c:pt idx="14284">
                  <c:v>13.815987933634993</c:v>
                </c:pt>
                <c:pt idx="14285">
                  <c:v>13.809954751131221</c:v>
                </c:pt>
                <c:pt idx="14286">
                  <c:v>13.80392156862745</c:v>
                </c:pt>
                <c:pt idx="14287">
                  <c:v>13.794871794871794</c:v>
                </c:pt>
                <c:pt idx="14288">
                  <c:v>13.794871794871794</c:v>
                </c:pt>
                <c:pt idx="14289">
                  <c:v>13.78582202111614</c:v>
                </c:pt>
                <c:pt idx="14290">
                  <c:v>13.779788838612367</c:v>
                </c:pt>
                <c:pt idx="14291">
                  <c:v>13.773755656108596</c:v>
                </c:pt>
                <c:pt idx="14292">
                  <c:v>13.767722473604827</c:v>
                </c:pt>
                <c:pt idx="14293">
                  <c:v>13.761689291101057</c:v>
                </c:pt>
                <c:pt idx="14294">
                  <c:v>13.755656108597286</c:v>
                </c:pt>
                <c:pt idx="14295">
                  <c:v>13.749622926093513</c:v>
                </c:pt>
                <c:pt idx="14296">
                  <c:v>13.737556561085974</c:v>
                </c:pt>
                <c:pt idx="14297">
                  <c:v>13.737556561085974</c:v>
                </c:pt>
                <c:pt idx="14298">
                  <c:v>13.737556561085974</c:v>
                </c:pt>
                <c:pt idx="14299">
                  <c:v>13.725490196078432</c:v>
                </c:pt>
                <c:pt idx="14300">
                  <c:v>13.71945701357466</c:v>
                </c:pt>
                <c:pt idx="14301">
                  <c:v>13.713423831070889</c:v>
                </c:pt>
                <c:pt idx="14302">
                  <c:v>13.70739064856712</c:v>
                </c:pt>
                <c:pt idx="14303">
                  <c:v>13.701357466063349</c:v>
                </c:pt>
                <c:pt idx="14304">
                  <c:v>13.695324283559579</c:v>
                </c:pt>
                <c:pt idx="14305">
                  <c:v>13.689291101055806</c:v>
                </c:pt>
                <c:pt idx="14306">
                  <c:v>13.683257918552036</c:v>
                </c:pt>
                <c:pt idx="14307">
                  <c:v>13.677224736048267</c:v>
                </c:pt>
                <c:pt idx="14308">
                  <c:v>13.671191553544496</c:v>
                </c:pt>
                <c:pt idx="14309">
                  <c:v>13.665158371040723</c:v>
                </c:pt>
                <c:pt idx="14310">
                  <c:v>13.656108597285069</c:v>
                </c:pt>
                <c:pt idx="14311">
                  <c:v>13.656108597285069</c:v>
                </c:pt>
                <c:pt idx="14312">
                  <c:v>13.647058823529413</c:v>
                </c:pt>
                <c:pt idx="14313">
                  <c:v>13.641025641025642</c:v>
                </c:pt>
                <c:pt idx="14314">
                  <c:v>13.63499245852187</c:v>
                </c:pt>
                <c:pt idx="14315">
                  <c:v>13.625942684766216</c:v>
                </c:pt>
                <c:pt idx="14316">
                  <c:v>13.625942684766216</c:v>
                </c:pt>
                <c:pt idx="14317">
                  <c:v>13.616892911010559</c:v>
                </c:pt>
                <c:pt idx="14318">
                  <c:v>13.610859728506789</c:v>
                </c:pt>
                <c:pt idx="14319">
                  <c:v>13.604826546003016</c:v>
                </c:pt>
                <c:pt idx="14320">
                  <c:v>13.598793363499246</c:v>
                </c:pt>
                <c:pt idx="14321">
                  <c:v>13.592760180995475</c:v>
                </c:pt>
                <c:pt idx="14322">
                  <c:v>13.586726998491706</c:v>
                </c:pt>
                <c:pt idx="14323">
                  <c:v>13.580693815987935</c:v>
                </c:pt>
                <c:pt idx="14324">
                  <c:v>13.574660633484163</c:v>
                </c:pt>
                <c:pt idx="14325">
                  <c:v>13.568627450980392</c:v>
                </c:pt>
                <c:pt idx="14326">
                  <c:v>13.559577677224736</c:v>
                </c:pt>
                <c:pt idx="14327">
                  <c:v>13.559577677224736</c:v>
                </c:pt>
                <c:pt idx="14328">
                  <c:v>13.544494720965309</c:v>
                </c:pt>
                <c:pt idx="14329">
                  <c:v>13.544494720965309</c:v>
                </c:pt>
                <c:pt idx="14330">
                  <c:v>13.544494720965309</c:v>
                </c:pt>
                <c:pt idx="14331">
                  <c:v>13.532428355957768</c:v>
                </c:pt>
                <c:pt idx="14332">
                  <c:v>13.526395173453999</c:v>
                </c:pt>
                <c:pt idx="14333">
                  <c:v>13.520361990950228</c:v>
                </c:pt>
                <c:pt idx="14334">
                  <c:v>13.514328808446455</c:v>
                </c:pt>
                <c:pt idx="14335">
                  <c:v>13.508295625942685</c:v>
                </c:pt>
                <c:pt idx="14336">
                  <c:v>13.502262443438914</c:v>
                </c:pt>
                <c:pt idx="14337">
                  <c:v>13.496229260935145</c:v>
                </c:pt>
                <c:pt idx="14338">
                  <c:v>13.490196078431371</c:v>
                </c:pt>
                <c:pt idx="14339">
                  <c:v>13.484162895927602</c:v>
                </c:pt>
                <c:pt idx="14340">
                  <c:v>13.478129713423831</c:v>
                </c:pt>
                <c:pt idx="14341">
                  <c:v>13.466063348416291</c:v>
                </c:pt>
                <c:pt idx="14342">
                  <c:v>13.466063348416291</c:v>
                </c:pt>
                <c:pt idx="14343">
                  <c:v>13.466063348416291</c:v>
                </c:pt>
                <c:pt idx="14344">
                  <c:v>13.453996983408748</c:v>
                </c:pt>
                <c:pt idx="14345">
                  <c:v>13.447963800904978</c:v>
                </c:pt>
                <c:pt idx="14346">
                  <c:v>13.441930618401207</c:v>
                </c:pt>
                <c:pt idx="14347">
                  <c:v>13.435897435897438</c:v>
                </c:pt>
                <c:pt idx="14348">
                  <c:v>13.42684766214178</c:v>
                </c:pt>
                <c:pt idx="14349">
                  <c:v>13.42684766214178</c:v>
                </c:pt>
                <c:pt idx="14350">
                  <c:v>13.417797888386124</c:v>
                </c:pt>
                <c:pt idx="14351">
                  <c:v>13.405731523378584</c:v>
                </c:pt>
                <c:pt idx="14352">
                  <c:v>13.405731523378584</c:v>
                </c:pt>
                <c:pt idx="14353">
                  <c:v>13.405731523378584</c:v>
                </c:pt>
                <c:pt idx="14354">
                  <c:v>13.390648567119158</c:v>
                </c:pt>
                <c:pt idx="14355">
                  <c:v>13.390648567119158</c:v>
                </c:pt>
                <c:pt idx="14356">
                  <c:v>13.3815987933635</c:v>
                </c:pt>
                <c:pt idx="14357">
                  <c:v>13.375565610859731</c:v>
                </c:pt>
                <c:pt idx="14358">
                  <c:v>13.369532428355956</c:v>
                </c:pt>
                <c:pt idx="14359">
                  <c:v>13.363499245852188</c:v>
                </c:pt>
                <c:pt idx="14360">
                  <c:v>13.357466063348417</c:v>
                </c:pt>
                <c:pt idx="14361">
                  <c:v>13.351432880844646</c:v>
                </c:pt>
                <c:pt idx="14362">
                  <c:v>13.345399698340874</c:v>
                </c:pt>
                <c:pt idx="14363">
                  <c:v>13.339366515837103</c:v>
                </c:pt>
                <c:pt idx="14364">
                  <c:v>13.333333333333334</c:v>
                </c:pt>
                <c:pt idx="14365">
                  <c:v>13.324283559577676</c:v>
                </c:pt>
                <c:pt idx="14366">
                  <c:v>13.324283559577676</c:v>
                </c:pt>
                <c:pt idx="14367">
                  <c:v>13.31523378582202</c:v>
                </c:pt>
                <c:pt idx="14368">
                  <c:v>13.309200603318249</c:v>
                </c:pt>
                <c:pt idx="14369">
                  <c:v>13.300150829562593</c:v>
                </c:pt>
                <c:pt idx="14370">
                  <c:v>13.300150829562593</c:v>
                </c:pt>
                <c:pt idx="14371">
                  <c:v>13.291101055806939</c:v>
                </c:pt>
                <c:pt idx="14372">
                  <c:v>13.285067873303166</c:v>
                </c:pt>
                <c:pt idx="14373">
                  <c:v>13.279034690799396</c:v>
                </c:pt>
                <c:pt idx="14374">
                  <c:v>13.273001508295627</c:v>
                </c:pt>
                <c:pt idx="14375">
                  <c:v>13.266968325791856</c:v>
                </c:pt>
                <c:pt idx="14376">
                  <c:v>13.260935143288085</c:v>
                </c:pt>
                <c:pt idx="14377">
                  <c:v>13.254901960784313</c:v>
                </c:pt>
                <c:pt idx="14378">
                  <c:v>13.245852187028659</c:v>
                </c:pt>
                <c:pt idx="14379">
                  <c:v>13.245852187028659</c:v>
                </c:pt>
                <c:pt idx="14380">
                  <c:v>13.236802413273002</c:v>
                </c:pt>
                <c:pt idx="14381">
                  <c:v>13.230769230769232</c:v>
                </c:pt>
                <c:pt idx="14382">
                  <c:v>13.224736048265459</c:v>
                </c:pt>
                <c:pt idx="14383">
                  <c:v>13.218702865761689</c:v>
                </c:pt>
                <c:pt idx="14384">
                  <c:v>13.21266968325792</c:v>
                </c:pt>
                <c:pt idx="14385">
                  <c:v>13.206636500754149</c:v>
                </c:pt>
                <c:pt idx="14386">
                  <c:v>13.200603318250376</c:v>
                </c:pt>
                <c:pt idx="14387">
                  <c:v>13.194570135746606</c:v>
                </c:pt>
                <c:pt idx="14388">
                  <c:v>13.188536953242835</c:v>
                </c:pt>
                <c:pt idx="14389">
                  <c:v>13.182503770739066</c:v>
                </c:pt>
                <c:pt idx="14390">
                  <c:v>13.176470588235295</c:v>
                </c:pt>
                <c:pt idx="14391">
                  <c:v>13.170437405731523</c:v>
                </c:pt>
                <c:pt idx="14392">
                  <c:v>13.164404223227752</c:v>
                </c:pt>
                <c:pt idx="14393">
                  <c:v>13.158371040723981</c:v>
                </c:pt>
                <c:pt idx="14394">
                  <c:v>13.149321266968325</c:v>
                </c:pt>
                <c:pt idx="14395">
                  <c:v>13.149321266968325</c:v>
                </c:pt>
                <c:pt idx="14396">
                  <c:v>13.140271493212669</c:v>
                </c:pt>
                <c:pt idx="14397">
                  <c:v>13.134238310708898</c:v>
                </c:pt>
                <c:pt idx="14398">
                  <c:v>13.128205128205128</c:v>
                </c:pt>
                <c:pt idx="14399">
                  <c:v>13.122171945701359</c:v>
                </c:pt>
                <c:pt idx="14400">
                  <c:v>13.116138763197588</c:v>
                </c:pt>
                <c:pt idx="14401">
                  <c:v>13.110105580693816</c:v>
                </c:pt>
                <c:pt idx="14402">
                  <c:v>13.101055806938161</c:v>
                </c:pt>
                <c:pt idx="14403">
                  <c:v>13.101055806938161</c:v>
                </c:pt>
                <c:pt idx="14404">
                  <c:v>13.092006033182505</c:v>
                </c:pt>
                <c:pt idx="14405">
                  <c:v>13.079939668174962</c:v>
                </c:pt>
                <c:pt idx="14406">
                  <c:v>13.079939668174962</c:v>
                </c:pt>
                <c:pt idx="14407">
                  <c:v>13.079939668174962</c:v>
                </c:pt>
                <c:pt idx="14408">
                  <c:v>13.061840120663652</c:v>
                </c:pt>
                <c:pt idx="14409">
                  <c:v>13.061840120663652</c:v>
                </c:pt>
                <c:pt idx="14410">
                  <c:v>13.061840120663652</c:v>
                </c:pt>
                <c:pt idx="14411">
                  <c:v>13.049773755656108</c:v>
                </c:pt>
                <c:pt idx="14412">
                  <c:v>13.040723981900451</c:v>
                </c:pt>
                <c:pt idx="14413">
                  <c:v>13.040723981900451</c:v>
                </c:pt>
                <c:pt idx="14414">
                  <c:v>13.031674208144798</c:v>
                </c:pt>
                <c:pt idx="14415">
                  <c:v>13.02262443438914</c:v>
                </c:pt>
                <c:pt idx="14416">
                  <c:v>13.02262443438914</c:v>
                </c:pt>
                <c:pt idx="14417">
                  <c:v>13.013574660633484</c:v>
                </c:pt>
                <c:pt idx="14418">
                  <c:v>13.004524886877828</c:v>
                </c:pt>
                <c:pt idx="14419">
                  <c:v>13.004524886877828</c:v>
                </c:pt>
                <c:pt idx="14420">
                  <c:v>12.986425339366518</c:v>
                </c:pt>
                <c:pt idx="14421">
                  <c:v>12.986425339366518</c:v>
                </c:pt>
                <c:pt idx="14422">
                  <c:v>12.986425339366518</c:v>
                </c:pt>
                <c:pt idx="14423">
                  <c:v>12.986425339366518</c:v>
                </c:pt>
                <c:pt idx="14424">
                  <c:v>12.971342383107091</c:v>
                </c:pt>
                <c:pt idx="14425">
                  <c:v>12.965309200603317</c:v>
                </c:pt>
                <c:pt idx="14426">
                  <c:v>12.959276018099548</c:v>
                </c:pt>
                <c:pt idx="14427">
                  <c:v>12.953242835595777</c:v>
                </c:pt>
                <c:pt idx="14428">
                  <c:v>12.947209653092006</c:v>
                </c:pt>
                <c:pt idx="14429">
                  <c:v>12.93815987933635</c:v>
                </c:pt>
                <c:pt idx="14430">
                  <c:v>12.93815987933635</c:v>
                </c:pt>
                <c:pt idx="14431">
                  <c:v>12.929110105580694</c:v>
                </c:pt>
                <c:pt idx="14432">
                  <c:v>12.923076923076923</c:v>
                </c:pt>
                <c:pt idx="14433">
                  <c:v>12.911010558069384</c:v>
                </c:pt>
                <c:pt idx="14434">
                  <c:v>12.911010558069384</c:v>
                </c:pt>
                <c:pt idx="14435">
                  <c:v>12.911010558069384</c:v>
                </c:pt>
                <c:pt idx="14436">
                  <c:v>12.89894419306184</c:v>
                </c:pt>
                <c:pt idx="14437">
                  <c:v>12.89291101055807</c:v>
                </c:pt>
                <c:pt idx="14438">
                  <c:v>12.886877828054299</c:v>
                </c:pt>
                <c:pt idx="14439">
                  <c:v>12.880844645550527</c:v>
                </c:pt>
                <c:pt idx="14440">
                  <c:v>12.868778280542987</c:v>
                </c:pt>
                <c:pt idx="14441">
                  <c:v>12.868778280542987</c:v>
                </c:pt>
                <c:pt idx="14442">
                  <c:v>12.868778280542987</c:v>
                </c:pt>
                <c:pt idx="14443">
                  <c:v>12.856711915535445</c:v>
                </c:pt>
                <c:pt idx="14444">
                  <c:v>12.850678733031673</c:v>
                </c:pt>
                <c:pt idx="14445">
                  <c:v>12.844645550527902</c:v>
                </c:pt>
                <c:pt idx="14446">
                  <c:v>12.838612368024133</c:v>
                </c:pt>
                <c:pt idx="14447">
                  <c:v>12.832579185520363</c:v>
                </c:pt>
                <c:pt idx="14448">
                  <c:v>12.826546003016592</c:v>
                </c:pt>
                <c:pt idx="14449">
                  <c:v>12.820512820512819</c:v>
                </c:pt>
                <c:pt idx="14450">
                  <c:v>12.811463046757165</c:v>
                </c:pt>
                <c:pt idx="14451">
                  <c:v>12.811463046757165</c:v>
                </c:pt>
                <c:pt idx="14452">
                  <c:v>12.802413273001509</c:v>
                </c:pt>
                <c:pt idx="14453">
                  <c:v>12.796380090497738</c:v>
                </c:pt>
                <c:pt idx="14454">
                  <c:v>12.790346907993966</c:v>
                </c:pt>
                <c:pt idx="14455">
                  <c:v>12.784313725490195</c:v>
                </c:pt>
                <c:pt idx="14456">
                  <c:v>12.772247360482655</c:v>
                </c:pt>
                <c:pt idx="14457">
                  <c:v>12.772247360482655</c:v>
                </c:pt>
                <c:pt idx="14458">
                  <c:v>12.772247360482655</c:v>
                </c:pt>
                <c:pt idx="14459">
                  <c:v>12.760180995475112</c:v>
                </c:pt>
                <c:pt idx="14460">
                  <c:v>12.754147812971341</c:v>
                </c:pt>
                <c:pt idx="14461">
                  <c:v>12.748114630467573</c:v>
                </c:pt>
                <c:pt idx="14462">
                  <c:v>12.742081447963802</c:v>
                </c:pt>
                <c:pt idx="14463">
                  <c:v>12.733031674208146</c:v>
                </c:pt>
                <c:pt idx="14464">
                  <c:v>12.733031674208146</c:v>
                </c:pt>
                <c:pt idx="14465">
                  <c:v>12.723981900452488</c:v>
                </c:pt>
                <c:pt idx="14466">
                  <c:v>12.717948717948719</c:v>
                </c:pt>
                <c:pt idx="14467">
                  <c:v>12.711915535444948</c:v>
                </c:pt>
                <c:pt idx="14468">
                  <c:v>12.705882352941176</c:v>
                </c:pt>
                <c:pt idx="14469">
                  <c:v>12.699849170437405</c:v>
                </c:pt>
                <c:pt idx="14470">
                  <c:v>12.693815987933634</c:v>
                </c:pt>
                <c:pt idx="14471">
                  <c:v>12.687782805429865</c:v>
                </c:pt>
                <c:pt idx="14472">
                  <c:v>12.675716440422322</c:v>
                </c:pt>
                <c:pt idx="14473">
                  <c:v>12.675716440422322</c:v>
                </c:pt>
                <c:pt idx="14474">
                  <c:v>12.675716440422322</c:v>
                </c:pt>
                <c:pt idx="14475">
                  <c:v>12.663650075414781</c:v>
                </c:pt>
                <c:pt idx="14476">
                  <c:v>12.657616892911012</c:v>
                </c:pt>
                <c:pt idx="14477">
                  <c:v>12.651583710407241</c:v>
                </c:pt>
                <c:pt idx="14478">
                  <c:v>12.645550527903469</c:v>
                </c:pt>
                <c:pt idx="14479">
                  <c:v>12.639517345399698</c:v>
                </c:pt>
                <c:pt idx="14480">
                  <c:v>12.633484162895927</c:v>
                </c:pt>
                <c:pt idx="14481">
                  <c:v>12.627450980392158</c:v>
                </c:pt>
                <c:pt idx="14482">
                  <c:v>12.621417797888387</c:v>
                </c:pt>
                <c:pt idx="14483">
                  <c:v>12.615384615384615</c:v>
                </c:pt>
                <c:pt idx="14484">
                  <c:v>12.609351432880844</c:v>
                </c:pt>
                <c:pt idx="14485">
                  <c:v>12.603318250377074</c:v>
                </c:pt>
                <c:pt idx="14486">
                  <c:v>12.597285067873305</c:v>
                </c:pt>
                <c:pt idx="14487">
                  <c:v>12.588235294117647</c:v>
                </c:pt>
                <c:pt idx="14488">
                  <c:v>12.588235294117647</c:v>
                </c:pt>
                <c:pt idx="14489">
                  <c:v>12.579185520361991</c:v>
                </c:pt>
                <c:pt idx="14490">
                  <c:v>12.57315233785822</c:v>
                </c:pt>
                <c:pt idx="14491">
                  <c:v>12.564102564102564</c:v>
                </c:pt>
                <c:pt idx="14492">
                  <c:v>12.564102564102564</c:v>
                </c:pt>
                <c:pt idx="14493">
                  <c:v>12.555052790346908</c:v>
                </c:pt>
                <c:pt idx="14494">
                  <c:v>12.549019607843137</c:v>
                </c:pt>
                <c:pt idx="14495">
                  <c:v>12.542986425339366</c:v>
                </c:pt>
                <c:pt idx="14496">
                  <c:v>12.536953242835597</c:v>
                </c:pt>
                <c:pt idx="14497">
                  <c:v>12.52790346907994</c:v>
                </c:pt>
                <c:pt idx="14498">
                  <c:v>12.52790346907994</c:v>
                </c:pt>
                <c:pt idx="14499">
                  <c:v>12.518853695324283</c:v>
                </c:pt>
                <c:pt idx="14500">
                  <c:v>12.512820512820513</c:v>
                </c:pt>
                <c:pt idx="14501">
                  <c:v>12.506787330316744</c:v>
                </c:pt>
                <c:pt idx="14502">
                  <c:v>12.50075414781297</c:v>
                </c:pt>
                <c:pt idx="14503">
                  <c:v>12.494720965309201</c:v>
                </c:pt>
                <c:pt idx="14504">
                  <c:v>12.48868778280543</c:v>
                </c:pt>
                <c:pt idx="14505">
                  <c:v>12.482654600301659</c:v>
                </c:pt>
                <c:pt idx="14506">
                  <c:v>12.476621417797888</c:v>
                </c:pt>
                <c:pt idx="14507">
                  <c:v>12.470588235294118</c:v>
                </c:pt>
                <c:pt idx="14508">
                  <c:v>12.464555052790347</c:v>
                </c:pt>
                <c:pt idx="14509">
                  <c:v>12.458521870286576</c:v>
                </c:pt>
                <c:pt idx="14510">
                  <c:v>12.452488687782806</c:v>
                </c:pt>
                <c:pt idx="14511">
                  <c:v>12.446455505279035</c:v>
                </c:pt>
                <c:pt idx="14512">
                  <c:v>12.440422322775264</c:v>
                </c:pt>
                <c:pt idx="14513">
                  <c:v>12.434389140271493</c:v>
                </c:pt>
                <c:pt idx="14514">
                  <c:v>12.422322775263952</c:v>
                </c:pt>
                <c:pt idx="14515">
                  <c:v>12.422322775263952</c:v>
                </c:pt>
                <c:pt idx="14516">
                  <c:v>12.422322775263952</c:v>
                </c:pt>
                <c:pt idx="14517">
                  <c:v>12.410256410256411</c:v>
                </c:pt>
                <c:pt idx="14518">
                  <c:v>12.40422322775264</c:v>
                </c:pt>
                <c:pt idx="14519">
                  <c:v>12.398190045248869</c:v>
                </c:pt>
                <c:pt idx="14520">
                  <c:v>12.389140271493213</c:v>
                </c:pt>
                <c:pt idx="14521">
                  <c:v>12.389140271493213</c:v>
                </c:pt>
                <c:pt idx="14522">
                  <c:v>12.380090497737555</c:v>
                </c:pt>
                <c:pt idx="14523">
                  <c:v>12.374057315233786</c:v>
                </c:pt>
                <c:pt idx="14524">
                  <c:v>12.368024132730016</c:v>
                </c:pt>
                <c:pt idx="14525">
                  <c:v>12.361990950226245</c:v>
                </c:pt>
                <c:pt idx="14526">
                  <c:v>12.355957767722474</c:v>
                </c:pt>
                <c:pt idx="14527">
                  <c:v>12.349924585218702</c:v>
                </c:pt>
                <c:pt idx="14528">
                  <c:v>12.343891402714933</c:v>
                </c:pt>
                <c:pt idx="14529">
                  <c:v>12.337858220211162</c:v>
                </c:pt>
                <c:pt idx="14530">
                  <c:v>12.328808446455506</c:v>
                </c:pt>
                <c:pt idx="14531">
                  <c:v>12.328808446455506</c:v>
                </c:pt>
                <c:pt idx="14532">
                  <c:v>12.316742081447964</c:v>
                </c:pt>
                <c:pt idx="14533">
                  <c:v>12.316742081447964</c:v>
                </c:pt>
                <c:pt idx="14534">
                  <c:v>12.307692307692308</c:v>
                </c:pt>
                <c:pt idx="14535">
                  <c:v>12.301659125188538</c:v>
                </c:pt>
                <c:pt idx="14536">
                  <c:v>12.295625942684767</c:v>
                </c:pt>
                <c:pt idx="14537">
                  <c:v>12.289592760180994</c:v>
                </c:pt>
                <c:pt idx="14538">
                  <c:v>12.283559577677226</c:v>
                </c:pt>
                <c:pt idx="14539">
                  <c:v>12.277526395173453</c:v>
                </c:pt>
                <c:pt idx="14540">
                  <c:v>12.271493212669684</c:v>
                </c:pt>
                <c:pt idx="14541">
                  <c:v>12.265460030165913</c:v>
                </c:pt>
                <c:pt idx="14542">
                  <c:v>12.259426847662141</c:v>
                </c:pt>
                <c:pt idx="14543">
                  <c:v>12.250377073906487</c:v>
                </c:pt>
                <c:pt idx="14544">
                  <c:v>12.250377073906487</c:v>
                </c:pt>
                <c:pt idx="14545">
                  <c:v>12.24132730015083</c:v>
                </c:pt>
                <c:pt idx="14546">
                  <c:v>12.23529411764706</c:v>
                </c:pt>
                <c:pt idx="14547">
                  <c:v>12.229260935143287</c:v>
                </c:pt>
                <c:pt idx="14548">
                  <c:v>12.223227752639518</c:v>
                </c:pt>
                <c:pt idx="14549">
                  <c:v>12.217194570135746</c:v>
                </c:pt>
                <c:pt idx="14550">
                  <c:v>12.211161387631977</c:v>
                </c:pt>
                <c:pt idx="14551">
                  <c:v>12.202111613876319</c:v>
                </c:pt>
                <c:pt idx="14552">
                  <c:v>12.202111613876319</c:v>
                </c:pt>
                <c:pt idx="14553">
                  <c:v>12.187028657616892</c:v>
                </c:pt>
                <c:pt idx="14554">
                  <c:v>12.187028657616892</c:v>
                </c:pt>
                <c:pt idx="14555">
                  <c:v>12.187028657616892</c:v>
                </c:pt>
                <c:pt idx="14556">
                  <c:v>12.174962292609351</c:v>
                </c:pt>
                <c:pt idx="14557">
                  <c:v>12.159879336349924</c:v>
                </c:pt>
                <c:pt idx="14558">
                  <c:v>12.159879336349924</c:v>
                </c:pt>
                <c:pt idx="14559">
                  <c:v>12.159879336349924</c:v>
                </c:pt>
                <c:pt idx="14560">
                  <c:v>12.159879336349924</c:v>
                </c:pt>
                <c:pt idx="14561">
                  <c:v>12.144796380090497</c:v>
                </c:pt>
                <c:pt idx="14562">
                  <c:v>12.138763197586727</c:v>
                </c:pt>
                <c:pt idx="14563">
                  <c:v>12.132730015082956</c:v>
                </c:pt>
                <c:pt idx="14564">
                  <c:v>12.1236802413273</c:v>
                </c:pt>
                <c:pt idx="14565">
                  <c:v>12.1236802413273</c:v>
                </c:pt>
                <c:pt idx="14566">
                  <c:v>12.114630467571644</c:v>
                </c:pt>
                <c:pt idx="14567">
                  <c:v>12.108597285067873</c:v>
                </c:pt>
                <c:pt idx="14568">
                  <c:v>12.102564102564102</c:v>
                </c:pt>
                <c:pt idx="14569">
                  <c:v>12.096530920060331</c:v>
                </c:pt>
                <c:pt idx="14570">
                  <c:v>12.087481146304675</c:v>
                </c:pt>
                <c:pt idx="14571">
                  <c:v>12.087481146304675</c:v>
                </c:pt>
                <c:pt idx="14572">
                  <c:v>12.075414781297136</c:v>
                </c:pt>
                <c:pt idx="14573">
                  <c:v>12.075414781297136</c:v>
                </c:pt>
                <c:pt idx="14574">
                  <c:v>12.066365007541478</c:v>
                </c:pt>
                <c:pt idx="14575">
                  <c:v>12.060331825037707</c:v>
                </c:pt>
                <c:pt idx="14576">
                  <c:v>12.054298642533936</c:v>
                </c:pt>
                <c:pt idx="14577">
                  <c:v>12.04524886877828</c:v>
                </c:pt>
                <c:pt idx="14578">
                  <c:v>12.04524886877828</c:v>
                </c:pt>
                <c:pt idx="14579">
                  <c:v>12.036199095022624</c:v>
                </c:pt>
                <c:pt idx="14580">
                  <c:v>12.030165912518854</c:v>
                </c:pt>
                <c:pt idx="14581">
                  <c:v>12.021116138763198</c:v>
                </c:pt>
                <c:pt idx="14582">
                  <c:v>12.021116138763198</c:v>
                </c:pt>
                <c:pt idx="14583">
                  <c:v>12.012066365007541</c:v>
                </c:pt>
                <c:pt idx="14584">
                  <c:v>12.006033182503771</c:v>
                </c:pt>
                <c:pt idx="14585">
                  <c:v>12</c:v>
                </c:pt>
                <c:pt idx="14586">
                  <c:v>11.993966817496229</c:v>
                </c:pt>
                <c:pt idx="14587">
                  <c:v>11.984917043740573</c:v>
                </c:pt>
                <c:pt idx="14588">
                  <c:v>11.984917043740573</c:v>
                </c:pt>
                <c:pt idx="14589">
                  <c:v>11.972850678733032</c:v>
                </c:pt>
                <c:pt idx="14590">
                  <c:v>11.972850678733032</c:v>
                </c:pt>
                <c:pt idx="14591">
                  <c:v>11.963800904977376</c:v>
                </c:pt>
                <c:pt idx="14592">
                  <c:v>11.957767722473605</c:v>
                </c:pt>
                <c:pt idx="14593">
                  <c:v>11.945701357466064</c:v>
                </c:pt>
                <c:pt idx="14594">
                  <c:v>11.945701357466064</c:v>
                </c:pt>
                <c:pt idx="14595">
                  <c:v>11.945701357466064</c:v>
                </c:pt>
                <c:pt idx="14596">
                  <c:v>11.933634992458522</c:v>
                </c:pt>
                <c:pt idx="14597">
                  <c:v>11.927601809954751</c:v>
                </c:pt>
                <c:pt idx="14598">
                  <c:v>11.921568627450981</c:v>
                </c:pt>
                <c:pt idx="14599">
                  <c:v>11.906485671191554</c:v>
                </c:pt>
                <c:pt idx="14600">
                  <c:v>11.906485671191554</c:v>
                </c:pt>
                <c:pt idx="14601">
                  <c:v>11.906485671191554</c:v>
                </c:pt>
                <c:pt idx="14602">
                  <c:v>11.906485671191554</c:v>
                </c:pt>
                <c:pt idx="14603">
                  <c:v>11.891402714932127</c:v>
                </c:pt>
                <c:pt idx="14604">
                  <c:v>11.885369532428355</c:v>
                </c:pt>
                <c:pt idx="14605">
                  <c:v>11.879336349924586</c:v>
                </c:pt>
                <c:pt idx="14606">
                  <c:v>11.873303167420815</c:v>
                </c:pt>
                <c:pt idx="14607">
                  <c:v>11.855203619909501</c:v>
                </c:pt>
                <c:pt idx="14608">
                  <c:v>11.855203619909501</c:v>
                </c:pt>
                <c:pt idx="14609">
                  <c:v>11.855203619909501</c:v>
                </c:pt>
                <c:pt idx="14610">
                  <c:v>11.855203619909501</c:v>
                </c:pt>
                <c:pt idx="14611">
                  <c:v>11.855203619909501</c:v>
                </c:pt>
                <c:pt idx="14612">
                  <c:v>11.837104072398191</c:v>
                </c:pt>
                <c:pt idx="14613">
                  <c:v>11.83107088989442</c:v>
                </c:pt>
                <c:pt idx="14614">
                  <c:v>11.822021116138764</c:v>
                </c:pt>
                <c:pt idx="14615">
                  <c:v>11.822021116138764</c:v>
                </c:pt>
                <c:pt idx="14616">
                  <c:v>11.812971342383106</c:v>
                </c:pt>
                <c:pt idx="14617">
                  <c:v>11.806938159879337</c:v>
                </c:pt>
                <c:pt idx="14618">
                  <c:v>11.800904977375566</c:v>
                </c:pt>
                <c:pt idx="14619">
                  <c:v>11.79185520361991</c:v>
                </c:pt>
                <c:pt idx="14620">
                  <c:v>11.79185520361991</c:v>
                </c:pt>
                <c:pt idx="14621">
                  <c:v>11.782805429864252</c:v>
                </c:pt>
                <c:pt idx="14622">
                  <c:v>11.776772247360483</c:v>
                </c:pt>
                <c:pt idx="14623">
                  <c:v>11.767722473604826</c:v>
                </c:pt>
                <c:pt idx="14624">
                  <c:v>11.767722473604826</c:v>
                </c:pt>
                <c:pt idx="14625">
                  <c:v>11.758672699849171</c:v>
                </c:pt>
                <c:pt idx="14626">
                  <c:v>11.749622926093513</c:v>
                </c:pt>
                <c:pt idx="14627">
                  <c:v>11.749622926093513</c:v>
                </c:pt>
                <c:pt idx="14628">
                  <c:v>11.740573152337857</c:v>
                </c:pt>
                <c:pt idx="14629">
                  <c:v>11.734539969834087</c:v>
                </c:pt>
                <c:pt idx="14630">
                  <c:v>11.728506787330318</c:v>
                </c:pt>
                <c:pt idx="14631">
                  <c:v>11.71945701357466</c:v>
                </c:pt>
                <c:pt idx="14632">
                  <c:v>11.71945701357466</c:v>
                </c:pt>
                <c:pt idx="14633">
                  <c:v>11.710407239819004</c:v>
                </c:pt>
                <c:pt idx="14634">
                  <c:v>11.701357466063349</c:v>
                </c:pt>
                <c:pt idx="14635">
                  <c:v>11.701357466063349</c:v>
                </c:pt>
                <c:pt idx="14636">
                  <c:v>11.692307692307692</c:v>
                </c:pt>
                <c:pt idx="14637">
                  <c:v>11.683257918552037</c:v>
                </c:pt>
                <c:pt idx="14638">
                  <c:v>11.683257918552037</c:v>
                </c:pt>
                <c:pt idx="14639">
                  <c:v>11.674208144796379</c:v>
                </c:pt>
                <c:pt idx="14640">
                  <c:v>11.668174962292609</c:v>
                </c:pt>
                <c:pt idx="14641">
                  <c:v>11.662141779788838</c:v>
                </c:pt>
                <c:pt idx="14642">
                  <c:v>11.656108597285069</c:v>
                </c:pt>
                <c:pt idx="14643">
                  <c:v>11.647058823529411</c:v>
                </c:pt>
                <c:pt idx="14644">
                  <c:v>11.647058823529411</c:v>
                </c:pt>
                <c:pt idx="14645">
                  <c:v>11.638009049773755</c:v>
                </c:pt>
                <c:pt idx="14646">
                  <c:v>11.628959276018099</c:v>
                </c:pt>
                <c:pt idx="14647">
                  <c:v>11.628959276018099</c:v>
                </c:pt>
                <c:pt idx="14648">
                  <c:v>11.619909502262443</c:v>
                </c:pt>
                <c:pt idx="14649">
                  <c:v>11.613876319758672</c:v>
                </c:pt>
                <c:pt idx="14650">
                  <c:v>11.607843137254902</c:v>
                </c:pt>
                <c:pt idx="14651">
                  <c:v>11.601809954751131</c:v>
                </c:pt>
                <c:pt idx="14652">
                  <c:v>11.59577677224736</c:v>
                </c:pt>
                <c:pt idx="14653">
                  <c:v>11.589743589743589</c:v>
                </c:pt>
                <c:pt idx="14654">
                  <c:v>11.583710407239819</c:v>
                </c:pt>
                <c:pt idx="14655">
                  <c:v>11.574660633484163</c:v>
                </c:pt>
                <c:pt idx="14656">
                  <c:v>11.574660633484163</c:v>
                </c:pt>
                <c:pt idx="14657">
                  <c:v>11.565610859728507</c:v>
                </c:pt>
                <c:pt idx="14658">
                  <c:v>11.559577677224736</c:v>
                </c:pt>
                <c:pt idx="14659">
                  <c:v>11.553544494720965</c:v>
                </c:pt>
                <c:pt idx="14660">
                  <c:v>11.547511312217194</c:v>
                </c:pt>
                <c:pt idx="14661">
                  <c:v>11.535444947209653</c:v>
                </c:pt>
                <c:pt idx="14662">
                  <c:v>11.535444947209653</c:v>
                </c:pt>
                <c:pt idx="14663">
                  <c:v>11.535444947209653</c:v>
                </c:pt>
                <c:pt idx="14664">
                  <c:v>11.523378582202112</c:v>
                </c:pt>
                <c:pt idx="14665">
                  <c:v>11.517345399698341</c:v>
                </c:pt>
                <c:pt idx="14666">
                  <c:v>11.508295625942685</c:v>
                </c:pt>
                <c:pt idx="14667">
                  <c:v>11.508295625942685</c:v>
                </c:pt>
                <c:pt idx="14668">
                  <c:v>11.499245852187029</c:v>
                </c:pt>
                <c:pt idx="14669">
                  <c:v>11.493212669683258</c:v>
                </c:pt>
                <c:pt idx="14670">
                  <c:v>11.487179487179487</c:v>
                </c:pt>
                <c:pt idx="14671">
                  <c:v>11.481146304675717</c:v>
                </c:pt>
                <c:pt idx="14672">
                  <c:v>11.47209653092006</c:v>
                </c:pt>
                <c:pt idx="14673">
                  <c:v>11.47209653092006</c:v>
                </c:pt>
                <c:pt idx="14674">
                  <c:v>11.463046757164404</c:v>
                </c:pt>
                <c:pt idx="14675">
                  <c:v>11.450980392156863</c:v>
                </c:pt>
                <c:pt idx="14676">
                  <c:v>11.450980392156863</c:v>
                </c:pt>
                <c:pt idx="14677">
                  <c:v>11.450980392156863</c:v>
                </c:pt>
                <c:pt idx="14678">
                  <c:v>11.438914027149321</c:v>
                </c:pt>
                <c:pt idx="14679">
                  <c:v>11.429864253393665</c:v>
                </c:pt>
                <c:pt idx="14680">
                  <c:v>11.429864253393665</c:v>
                </c:pt>
                <c:pt idx="14681">
                  <c:v>11.420814479638008</c:v>
                </c:pt>
                <c:pt idx="14682">
                  <c:v>11.414781297134239</c:v>
                </c:pt>
                <c:pt idx="14683">
                  <c:v>11.408748114630468</c:v>
                </c:pt>
                <c:pt idx="14684">
                  <c:v>11.399698340874812</c:v>
                </c:pt>
                <c:pt idx="14685">
                  <c:v>11.399698340874812</c:v>
                </c:pt>
                <c:pt idx="14686">
                  <c:v>11.390648567119154</c:v>
                </c:pt>
                <c:pt idx="14687">
                  <c:v>11.384615384615385</c:v>
                </c:pt>
                <c:pt idx="14688">
                  <c:v>11.378582202111614</c:v>
                </c:pt>
                <c:pt idx="14689">
                  <c:v>11.372549019607844</c:v>
                </c:pt>
                <c:pt idx="14690">
                  <c:v>11.363499245852186</c:v>
                </c:pt>
                <c:pt idx="14691">
                  <c:v>11.363499245852186</c:v>
                </c:pt>
                <c:pt idx="14692">
                  <c:v>11.354449472096531</c:v>
                </c:pt>
                <c:pt idx="14693">
                  <c:v>11.348416289592759</c:v>
                </c:pt>
                <c:pt idx="14694">
                  <c:v>11.34238310708899</c:v>
                </c:pt>
                <c:pt idx="14695">
                  <c:v>11.336349924585219</c:v>
                </c:pt>
                <c:pt idx="14696">
                  <c:v>11.330316742081447</c:v>
                </c:pt>
                <c:pt idx="14697">
                  <c:v>11.324283559577678</c:v>
                </c:pt>
                <c:pt idx="14698">
                  <c:v>11.31523378582202</c:v>
                </c:pt>
                <c:pt idx="14699">
                  <c:v>11.31523378582202</c:v>
                </c:pt>
                <c:pt idx="14700">
                  <c:v>11.306184012066366</c:v>
                </c:pt>
                <c:pt idx="14701">
                  <c:v>11.300150829562593</c:v>
                </c:pt>
                <c:pt idx="14702">
                  <c:v>11.294117647058824</c:v>
                </c:pt>
                <c:pt idx="14703">
                  <c:v>11.288084464555052</c:v>
                </c:pt>
                <c:pt idx="14704">
                  <c:v>11.282051282051283</c:v>
                </c:pt>
                <c:pt idx="14705">
                  <c:v>11.27601809954751</c:v>
                </c:pt>
                <c:pt idx="14706">
                  <c:v>11.26998491704374</c:v>
                </c:pt>
                <c:pt idx="14707">
                  <c:v>11.263951734539971</c:v>
                </c:pt>
                <c:pt idx="14708">
                  <c:v>11.257918552036198</c:v>
                </c:pt>
                <c:pt idx="14709">
                  <c:v>11.251885369532429</c:v>
                </c:pt>
                <c:pt idx="14710">
                  <c:v>11.242835595776771</c:v>
                </c:pt>
                <c:pt idx="14711">
                  <c:v>11.242835595776771</c:v>
                </c:pt>
                <c:pt idx="14712">
                  <c:v>11.233785822021117</c:v>
                </c:pt>
                <c:pt idx="14713">
                  <c:v>11.227752639517345</c:v>
                </c:pt>
                <c:pt idx="14714">
                  <c:v>11.221719457013576</c:v>
                </c:pt>
                <c:pt idx="14715">
                  <c:v>11.206636500754149</c:v>
                </c:pt>
                <c:pt idx="14716">
                  <c:v>11.206636500754149</c:v>
                </c:pt>
                <c:pt idx="14717">
                  <c:v>11.206636500754149</c:v>
                </c:pt>
                <c:pt idx="14718">
                  <c:v>11.206636500754149</c:v>
                </c:pt>
                <c:pt idx="14719">
                  <c:v>11.191553544494722</c:v>
                </c:pt>
                <c:pt idx="14720">
                  <c:v>11.18552036199095</c:v>
                </c:pt>
                <c:pt idx="14721">
                  <c:v>11.176470588235295</c:v>
                </c:pt>
                <c:pt idx="14722">
                  <c:v>11.176470588235295</c:v>
                </c:pt>
                <c:pt idx="14723">
                  <c:v>11.167420814479637</c:v>
                </c:pt>
                <c:pt idx="14724">
                  <c:v>11.161387631975868</c:v>
                </c:pt>
                <c:pt idx="14725">
                  <c:v>11.155354449472096</c:v>
                </c:pt>
                <c:pt idx="14726">
                  <c:v>11.140271493212669</c:v>
                </c:pt>
                <c:pt idx="14727">
                  <c:v>11.140271493212669</c:v>
                </c:pt>
                <c:pt idx="14728">
                  <c:v>11.140271493212669</c:v>
                </c:pt>
                <c:pt idx="14729">
                  <c:v>11.140271493212669</c:v>
                </c:pt>
                <c:pt idx="14730">
                  <c:v>11.125188536953242</c:v>
                </c:pt>
                <c:pt idx="14731">
                  <c:v>11.119155354449472</c:v>
                </c:pt>
                <c:pt idx="14732">
                  <c:v>11.113122171945701</c:v>
                </c:pt>
                <c:pt idx="14733">
                  <c:v>11.10708898944193</c:v>
                </c:pt>
                <c:pt idx="14734">
                  <c:v>11.10105580693816</c:v>
                </c:pt>
                <c:pt idx="14735">
                  <c:v>11.095022624434389</c:v>
                </c:pt>
                <c:pt idx="14736">
                  <c:v>11.088989441930618</c:v>
                </c:pt>
                <c:pt idx="14737">
                  <c:v>11.082956259426847</c:v>
                </c:pt>
                <c:pt idx="14738">
                  <c:v>11.076923076923077</c:v>
                </c:pt>
                <c:pt idx="14739">
                  <c:v>11.06184012066365</c:v>
                </c:pt>
                <c:pt idx="14740">
                  <c:v>11.06184012066365</c:v>
                </c:pt>
                <c:pt idx="14741">
                  <c:v>11.06184012066365</c:v>
                </c:pt>
                <c:pt idx="14742">
                  <c:v>11.06184012066365</c:v>
                </c:pt>
                <c:pt idx="14743">
                  <c:v>11.043740573152338</c:v>
                </c:pt>
                <c:pt idx="14744">
                  <c:v>11.043740573152338</c:v>
                </c:pt>
                <c:pt idx="14745">
                  <c:v>11.034690799396682</c:v>
                </c:pt>
                <c:pt idx="14746">
                  <c:v>11.028657616892911</c:v>
                </c:pt>
                <c:pt idx="14747">
                  <c:v>11.02262443438914</c:v>
                </c:pt>
                <c:pt idx="14748">
                  <c:v>11.016591251885369</c:v>
                </c:pt>
                <c:pt idx="14749">
                  <c:v>11.010558069381599</c:v>
                </c:pt>
                <c:pt idx="14750">
                  <c:v>11.004524886877828</c:v>
                </c:pt>
                <c:pt idx="14751">
                  <c:v>10.998491704374057</c:v>
                </c:pt>
                <c:pt idx="14752">
                  <c:v>10.992458521870287</c:v>
                </c:pt>
                <c:pt idx="14753">
                  <c:v>10.983408748114631</c:v>
                </c:pt>
                <c:pt idx="14754">
                  <c:v>10.983408748114631</c:v>
                </c:pt>
                <c:pt idx="14755">
                  <c:v>10.974358974358974</c:v>
                </c:pt>
                <c:pt idx="14756">
                  <c:v>10.968325791855204</c:v>
                </c:pt>
                <c:pt idx="14757">
                  <c:v>10.959276018099548</c:v>
                </c:pt>
                <c:pt idx="14758">
                  <c:v>10.959276018099548</c:v>
                </c:pt>
                <c:pt idx="14759">
                  <c:v>10.950226244343892</c:v>
                </c:pt>
                <c:pt idx="14760">
                  <c:v>10.944193061840121</c:v>
                </c:pt>
                <c:pt idx="14761">
                  <c:v>10.93815987933635</c:v>
                </c:pt>
                <c:pt idx="14762">
                  <c:v>10.926093514328809</c:v>
                </c:pt>
                <c:pt idx="14763">
                  <c:v>10.926093514328809</c:v>
                </c:pt>
                <c:pt idx="14764">
                  <c:v>10.926093514328809</c:v>
                </c:pt>
                <c:pt idx="14765">
                  <c:v>10.914027149321267</c:v>
                </c:pt>
                <c:pt idx="14766">
                  <c:v>10.904977375565611</c:v>
                </c:pt>
                <c:pt idx="14767">
                  <c:v>10.904977375565611</c:v>
                </c:pt>
                <c:pt idx="14768">
                  <c:v>10.895927601809955</c:v>
                </c:pt>
                <c:pt idx="14769">
                  <c:v>10.889894419306184</c:v>
                </c:pt>
                <c:pt idx="14770">
                  <c:v>10.883861236802412</c:v>
                </c:pt>
                <c:pt idx="14771">
                  <c:v>10.877828054298643</c:v>
                </c:pt>
                <c:pt idx="14772">
                  <c:v>10.865761689291102</c:v>
                </c:pt>
                <c:pt idx="14773">
                  <c:v>10.865761689291102</c:v>
                </c:pt>
                <c:pt idx="14774">
                  <c:v>10.865761689291102</c:v>
                </c:pt>
                <c:pt idx="14775">
                  <c:v>10.853695324283558</c:v>
                </c:pt>
                <c:pt idx="14776">
                  <c:v>10.847662141779789</c:v>
                </c:pt>
                <c:pt idx="14777">
                  <c:v>10.841628959276019</c:v>
                </c:pt>
                <c:pt idx="14778">
                  <c:v>10.835595776772248</c:v>
                </c:pt>
                <c:pt idx="14779">
                  <c:v>10.829562594268477</c:v>
                </c:pt>
                <c:pt idx="14780">
                  <c:v>10.823529411764705</c:v>
                </c:pt>
                <c:pt idx="14781">
                  <c:v>10.817496229260936</c:v>
                </c:pt>
                <c:pt idx="14782">
                  <c:v>10.811463046757163</c:v>
                </c:pt>
                <c:pt idx="14783">
                  <c:v>10.805429864253394</c:v>
                </c:pt>
                <c:pt idx="14784">
                  <c:v>10.799396681749624</c:v>
                </c:pt>
                <c:pt idx="14785">
                  <c:v>10.793363499245851</c:v>
                </c:pt>
                <c:pt idx="14786">
                  <c:v>10.784313725490197</c:v>
                </c:pt>
                <c:pt idx="14787">
                  <c:v>10.784313725490197</c:v>
                </c:pt>
                <c:pt idx="14788">
                  <c:v>10.775263951734541</c:v>
                </c:pt>
                <c:pt idx="14789">
                  <c:v>10.76923076923077</c:v>
                </c:pt>
                <c:pt idx="14790">
                  <c:v>10.763197586726998</c:v>
                </c:pt>
                <c:pt idx="14791">
                  <c:v>10.757164404223229</c:v>
                </c:pt>
                <c:pt idx="14792">
                  <c:v>10.748114630467571</c:v>
                </c:pt>
                <c:pt idx="14793">
                  <c:v>10.748114630467571</c:v>
                </c:pt>
                <c:pt idx="14794">
                  <c:v>10.739064856711915</c:v>
                </c:pt>
                <c:pt idx="14795">
                  <c:v>10.733031674208144</c:v>
                </c:pt>
                <c:pt idx="14796">
                  <c:v>10.726998491704375</c:v>
                </c:pt>
                <c:pt idx="14797">
                  <c:v>10.720965309200603</c:v>
                </c:pt>
                <c:pt idx="14798">
                  <c:v>10.714932126696834</c:v>
                </c:pt>
                <c:pt idx="14799">
                  <c:v>10.708898944193061</c:v>
                </c:pt>
                <c:pt idx="14800">
                  <c:v>10.70286576168929</c:v>
                </c:pt>
                <c:pt idx="14801">
                  <c:v>10.696832579185521</c:v>
                </c:pt>
                <c:pt idx="14802">
                  <c:v>10.690799396681749</c:v>
                </c:pt>
                <c:pt idx="14803">
                  <c:v>10.68476621417798</c:v>
                </c:pt>
                <c:pt idx="14804">
                  <c:v>10.678733031674208</c:v>
                </c:pt>
                <c:pt idx="14805">
                  <c:v>10.669683257918553</c:v>
                </c:pt>
                <c:pt idx="14806">
                  <c:v>10.669683257918553</c:v>
                </c:pt>
                <c:pt idx="14807">
                  <c:v>10.660633484162895</c:v>
                </c:pt>
                <c:pt idx="14808">
                  <c:v>10.654600301659126</c:v>
                </c:pt>
                <c:pt idx="14809">
                  <c:v>10.648567119155354</c:v>
                </c:pt>
                <c:pt idx="14810">
                  <c:v>10.642533936651583</c:v>
                </c:pt>
                <c:pt idx="14811">
                  <c:v>10.636500754147812</c:v>
                </c:pt>
                <c:pt idx="14812">
                  <c:v>10.630467571644042</c:v>
                </c:pt>
                <c:pt idx="14813">
                  <c:v>10.624434389140273</c:v>
                </c:pt>
                <c:pt idx="14814">
                  <c:v>10.6184012066365</c:v>
                </c:pt>
                <c:pt idx="14815">
                  <c:v>10.61236802413273</c:v>
                </c:pt>
                <c:pt idx="14816">
                  <c:v>10.606334841628959</c:v>
                </c:pt>
                <c:pt idx="14817">
                  <c:v>10.600301659125188</c:v>
                </c:pt>
                <c:pt idx="14818">
                  <c:v>10.591251885369532</c:v>
                </c:pt>
                <c:pt idx="14819">
                  <c:v>10.591251885369532</c:v>
                </c:pt>
                <c:pt idx="14820">
                  <c:v>10.582202111613876</c:v>
                </c:pt>
                <c:pt idx="14821">
                  <c:v>10.57315233785822</c:v>
                </c:pt>
                <c:pt idx="14822">
                  <c:v>10.57315233785822</c:v>
                </c:pt>
                <c:pt idx="14823">
                  <c:v>10.561085972850679</c:v>
                </c:pt>
                <c:pt idx="14824">
                  <c:v>10.561085972850679</c:v>
                </c:pt>
                <c:pt idx="14825">
                  <c:v>10.552036199095022</c:v>
                </c:pt>
                <c:pt idx="14826">
                  <c:v>10.546003016591252</c:v>
                </c:pt>
                <c:pt idx="14827">
                  <c:v>10.539969834087481</c:v>
                </c:pt>
                <c:pt idx="14828">
                  <c:v>10.53393665158371</c:v>
                </c:pt>
                <c:pt idx="14829">
                  <c:v>10.52790346907994</c:v>
                </c:pt>
                <c:pt idx="14830">
                  <c:v>10.521870286576169</c:v>
                </c:pt>
                <c:pt idx="14831">
                  <c:v>10.515837104072398</c:v>
                </c:pt>
                <c:pt idx="14832">
                  <c:v>10.506787330316742</c:v>
                </c:pt>
                <c:pt idx="14833">
                  <c:v>10.506787330316742</c:v>
                </c:pt>
                <c:pt idx="14834">
                  <c:v>10.497737556561086</c:v>
                </c:pt>
                <c:pt idx="14835">
                  <c:v>10.491704374057315</c:v>
                </c:pt>
                <c:pt idx="14836">
                  <c:v>10.482654600301659</c:v>
                </c:pt>
                <c:pt idx="14837">
                  <c:v>10.482654600301659</c:v>
                </c:pt>
                <c:pt idx="14838">
                  <c:v>10.473604826546003</c:v>
                </c:pt>
                <c:pt idx="14839">
                  <c:v>10.467571644042232</c:v>
                </c:pt>
                <c:pt idx="14840">
                  <c:v>10.461538461538462</c:v>
                </c:pt>
                <c:pt idx="14841">
                  <c:v>10.452488687782806</c:v>
                </c:pt>
                <c:pt idx="14842">
                  <c:v>10.452488687782806</c:v>
                </c:pt>
                <c:pt idx="14843">
                  <c:v>10.44343891402715</c:v>
                </c:pt>
                <c:pt idx="14844">
                  <c:v>10.437405731523379</c:v>
                </c:pt>
                <c:pt idx="14845">
                  <c:v>10.431372549019608</c:v>
                </c:pt>
                <c:pt idx="14846">
                  <c:v>10.413273001508296</c:v>
                </c:pt>
                <c:pt idx="14847">
                  <c:v>10.413273001508296</c:v>
                </c:pt>
                <c:pt idx="14848">
                  <c:v>10.413273001508296</c:v>
                </c:pt>
                <c:pt idx="14849">
                  <c:v>10.413273001508296</c:v>
                </c:pt>
                <c:pt idx="14850">
                  <c:v>10.413273001508296</c:v>
                </c:pt>
                <c:pt idx="14851">
                  <c:v>10.392156862745098</c:v>
                </c:pt>
                <c:pt idx="14852">
                  <c:v>10.392156862745098</c:v>
                </c:pt>
                <c:pt idx="14853">
                  <c:v>10.383107088989442</c:v>
                </c:pt>
                <c:pt idx="14854">
                  <c:v>10.377073906485672</c:v>
                </c:pt>
                <c:pt idx="14855">
                  <c:v>10.371040723981901</c:v>
                </c:pt>
                <c:pt idx="14856">
                  <c:v>10.36500754147813</c:v>
                </c:pt>
                <c:pt idx="14857">
                  <c:v>10.358974358974358</c:v>
                </c:pt>
                <c:pt idx="14858">
                  <c:v>10.352941176470589</c:v>
                </c:pt>
                <c:pt idx="14859">
                  <c:v>10.346907993966816</c:v>
                </c:pt>
                <c:pt idx="14860">
                  <c:v>10.340874811463047</c:v>
                </c:pt>
                <c:pt idx="14861">
                  <c:v>10.334841628959277</c:v>
                </c:pt>
                <c:pt idx="14862">
                  <c:v>10.328808446455504</c:v>
                </c:pt>
                <c:pt idx="14863">
                  <c:v>10.322775263951735</c:v>
                </c:pt>
                <c:pt idx="14864">
                  <c:v>10.316742081447963</c:v>
                </c:pt>
                <c:pt idx="14865">
                  <c:v>10.310708898944194</c:v>
                </c:pt>
                <c:pt idx="14866">
                  <c:v>10.304675716440423</c:v>
                </c:pt>
                <c:pt idx="14867">
                  <c:v>10.295625942684767</c:v>
                </c:pt>
                <c:pt idx="14868">
                  <c:v>10.295625942684767</c:v>
                </c:pt>
                <c:pt idx="14869">
                  <c:v>10.286576168929109</c:v>
                </c:pt>
                <c:pt idx="14870">
                  <c:v>10.28054298642534</c:v>
                </c:pt>
                <c:pt idx="14871">
                  <c:v>10.274509803921569</c:v>
                </c:pt>
                <c:pt idx="14872">
                  <c:v>10.265460030165913</c:v>
                </c:pt>
                <c:pt idx="14873">
                  <c:v>10.265460030165913</c:v>
                </c:pt>
                <c:pt idx="14874">
                  <c:v>10.256410256410255</c:v>
                </c:pt>
                <c:pt idx="14875">
                  <c:v>10.250377073906487</c:v>
                </c:pt>
                <c:pt idx="14876">
                  <c:v>10.241327300150829</c:v>
                </c:pt>
                <c:pt idx="14877">
                  <c:v>10.241327300150829</c:v>
                </c:pt>
                <c:pt idx="14878">
                  <c:v>10.226244343891402</c:v>
                </c:pt>
                <c:pt idx="14879">
                  <c:v>10.226244343891402</c:v>
                </c:pt>
                <c:pt idx="14880">
                  <c:v>10.226244343891402</c:v>
                </c:pt>
                <c:pt idx="14881">
                  <c:v>10.21417797888386</c:v>
                </c:pt>
                <c:pt idx="14882">
                  <c:v>10.20814479638009</c:v>
                </c:pt>
                <c:pt idx="14883">
                  <c:v>10.202111613876321</c:v>
                </c:pt>
                <c:pt idx="14884">
                  <c:v>10.196078431372548</c:v>
                </c:pt>
                <c:pt idx="14885">
                  <c:v>10.187028657616892</c:v>
                </c:pt>
                <c:pt idx="14886">
                  <c:v>10.187028657616892</c:v>
                </c:pt>
                <c:pt idx="14887">
                  <c:v>10.177978883861236</c:v>
                </c:pt>
                <c:pt idx="14888">
                  <c:v>10.171945701357465</c:v>
                </c:pt>
                <c:pt idx="14889">
                  <c:v>10.165912518853695</c:v>
                </c:pt>
                <c:pt idx="14890">
                  <c:v>10.159879336349926</c:v>
                </c:pt>
                <c:pt idx="14891">
                  <c:v>10.153846153846153</c:v>
                </c:pt>
                <c:pt idx="14892">
                  <c:v>10.144796380090499</c:v>
                </c:pt>
                <c:pt idx="14893">
                  <c:v>10.144796380090499</c:v>
                </c:pt>
                <c:pt idx="14894">
                  <c:v>10.135746606334841</c:v>
                </c:pt>
                <c:pt idx="14895">
                  <c:v>10.129713423831072</c:v>
                </c:pt>
                <c:pt idx="14896">
                  <c:v>10.1236802413273</c:v>
                </c:pt>
                <c:pt idx="14897">
                  <c:v>10.117647058823529</c:v>
                </c:pt>
                <c:pt idx="14898">
                  <c:v>10.111613876319758</c:v>
                </c:pt>
                <c:pt idx="14899">
                  <c:v>10.105580693815988</c:v>
                </c:pt>
                <c:pt idx="14900">
                  <c:v>10.099547511312217</c:v>
                </c:pt>
                <c:pt idx="14901">
                  <c:v>10.093514328808446</c:v>
                </c:pt>
                <c:pt idx="14902">
                  <c:v>10.087481146304675</c:v>
                </c:pt>
                <c:pt idx="14903">
                  <c:v>10.081447963800905</c:v>
                </c:pt>
                <c:pt idx="14904">
                  <c:v>10.075414781297134</c:v>
                </c:pt>
                <c:pt idx="14905">
                  <c:v>10.069381598793363</c:v>
                </c:pt>
                <c:pt idx="14906">
                  <c:v>10.063348416289593</c:v>
                </c:pt>
                <c:pt idx="14907">
                  <c:v>10.057315233785822</c:v>
                </c:pt>
                <c:pt idx="14908">
                  <c:v>10.051282051282051</c:v>
                </c:pt>
                <c:pt idx="14909">
                  <c:v>10.04524886877828</c:v>
                </c:pt>
                <c:pt idx="14910">
                  <c:v>10.03921568627451</c:v>
                </c:pt>
                <c:pt idx="14911">
                  <c:v>10.033182503770739</c:v>
                </c:pt>
                <c:pt idx="14912">
                  <c:v>10.027149321266968</c:v>
                </c:pt>
                <c:pt idx="14913">
                  <c:v>10.021116138763198</c:v>
                </c:pt>
                <c:pt idx="14914">
                  <c:v>10.012066365007541</c:v>
                </c:pt>
                <c:pt idx="14915">
                  <c:v>10.012066365007541</c:v>
                </c:pt>
                <c:pt idx="14916">
                  <c:v>10.003016591251885</c:v>
                </c:pt>
                <c:pt idx="14917">
                  <c:v>9.9969834087481146</c:v>
                </c:pt>
                <c:pt idx="14918">
                  <c:v>9.9909502262443439</c:v>
                </c:pt>
                <c:pt idx="14919">
                  <c:v>9.9849170437405732</c:v>
                </c:pt>
                <c:pt idx="14920">
                  <c:v>9.9788838612368025</c:v>
                </c:pt>
                <c:pt idx="14921">
                  <c:v>9.9728506787330318</c:v>
                </c:pt>
                <c:pt idx="14922">
                  <c:v>9.9668174962292611</c:v>
                </c:pt>
                <c:pt idx="14923">
                  <c:v>9.9607843137254903</c:v>
                </c:pt>
                <c:pt idx="14924">
                  <c:v>9.9547511312217196</c:v>
                </c:pt>
                <c:pt idx="14925">
                  <c:v>9.9487179487179489</c:v>
                </c:pt>
                <c:pt idx="14926">
                  <c:v>9.9426847662141782</c:v>
                </c:pt>
                <c:pt idx="14927">
                  <c:v>9.9366515837104075</c:v>
                </c:pt>
                <c:pt idx="14928">
                  <c:v>9.9306184012066367</c:v>
                </c:pt>
                <c:pt idx="14929">
                  <c:v>9.924585218702866</c:v>
                </c:pt>
                <c:pt idx="14930">
                  <c:v>9.91553544494721</c:v>
                </c:pt>
                <c:pt idx="14931">
                  <c:v>9.91553544494721</c:v>
                </c:pt>
                <c:pt idx="14932">
                  <c:v>9.9034690799396685</c:v>
                </c:pt>
                <c:pt idx="14933">
                  <c:v>9.9034690799396685</c:v>
                </c:pt>
                <c:pt idx="14934">
                  <c:v>9.8944193061840124</c:v>
                </c:pt>
                <c:pt idx="14935">
                  <c:v>9.8883861236802417</c:v>
                </c:pt>
                <c:pt idx="14936">
                  <c:v>9.8823529411764692</c:v>
                </c:pt>
                <c:pt idx="14937">
                  <c:v>9.8733031674208149</c:v>
                </c:pt>
                <c:pt idx="14938">
                  <c:v>9.8733031674208149</c:v>
                </c:pt>
                <c:pt idx="14939">
                  <c:v>9.8642533936651589</c:v>
                </c:pt>
                <c:pt idx="14940">
                  <c:v>9.8582202111613881</c:v>
                </c:pt>
                <c:pt idx="14941">
                  <c:v>9.8521870286576156</c:v>
                </c:pt>
                <c:pt idx="14942">
                  <c:v>9.8461538461538467</c:v>
                </c:pt>
                <c:pt idx="14943">
                  <c:v>9.840120663650076</c:v>
                </c:pt>
                <c:pt idx="14944">
                  <c:v>9.8340874811463053</c:v>
                </c:pt>
                <c:pt idx="14945">
                  <c:v>9.8280542986425345</c:v>
                </c:pt>
                <c:pt idx="14946">
                  <c:v>9.8220211161387621</c:v>
                </c:pt>
                <c:pt idx="14947">
                  <c:v>9.8159879336349931</c:v>
                </c:pt>
                <c:pt idx="14948">
                  <c:v>9.8099547511312224</c:v>
                </c:pt>
                <c:pt idx="14949">
                  <c:v>9.8039215686274517</c:v>
                </c:pt>
                <c:pt idx="14950">
                  <c:v>9.797888386123681</c:v>
                </c:pt>
                <c:pt idx="14951">
                  <c:v>9.7918552036199085</c:v>
                </c:pt>
                <c:pt idx="14952">
                  <c:v>9.7828054298642542</c:v>
                </c:pt>
                <c:pt idx="14953">
                  <c:v>9.7828054298642542</c:v>
                </c:pt>
                <c:pt idx="14954">
                  <c:v>9.7737556561085981</c:v>
                </c:pt>
                <c:pt idx="14955">
                  <c:v>9.7677224736048274</c:v>
                </c:pt>
                <c:pt idx="14956">
                  <c:v>9.7616892911010549</c:v>
                </c:pt>
                <c:pt idx="14957">
                  <c:v>9.7556561085972859</c:v>
                </c:pt>
                <c:pt idx="14958">
                  <c:v>9.7496229260935134</c:v>
                </c:pt>
                <c:pt idx="14959">
                  <c:v>9.7405731523378591</c:v>
                </c:pt>
                <c:pt idx="14960">
                  <c:v>9.7405731523378591</c:v>
                </c:pt>
                <c:pt idx="14961">
                  <c:v>9.7315233785822013</c:v>
                </c:pt>
                <c:pt idx="14962">
                  <c:v>9.7254901960784323</c:v>
                </c:pt>
                <c:pt idx="14963">
                  <c:v>9.7194570135746599</c:v>
                </c:pt>
                <c:pt idx="14964">
                  <c:v>9.7134238310708909</c:v>
                </c:pt>
                <c:pt idx="14965">
                  <c:v>9.7043740573152331</c:v>
                </c:pt>
                <c:pt idx="14966">
                  <c:v>9.7043740573152331</c:v>
                </c:pt>
                <c:pt idx="14967">
                  <c:v>9.6953242835595788</c:v>
                </c:pt>
                <c:pt idx="14968">
                  <c:v>9.6862745098039209</c:v>
                </c:pt>
                <c:pt idx="14969">
                  <c:v>9.6862745098039209</c:v>
                </c:pt>
                <c:pt idx="14970">
                  <c:v>9.6772247360482648</c:v>
                </c:pt>
                <c:pt idx="14971">
                  <c:v>9.6711915535444941</c:v>
                </c:pt>
                <c:pt idx="14972">
                  <c:v>9.6651583710407252</c:v>
                </c:pt>
                <c:pt idx="14973">
                  <c:v>9.6591251885369527</c:v>
                </c:pt>
                <c:pt idx="14974">
                  <c:v>9.6530920060331837</c:v>
                </c:pt>
                <c:pt idx="14975">
                  <c:v>9.6470588235294112</c:v>
                </c:pt>
                <c:pt idx="14976">
                  <c:v>9.6410256410256405</c:v>
                </c:pt>
                <c:pt idx="14977">
                  <c:v>9.6349924585218698</c:v>
                </c:pt>
                <c:pt idx="14978">
                  <c:v>9.6259426847662137</c:v>
                </c:pt>
                <c:pt idx="14979">
                  <c:v>9.6259426847662137</c:v>
                </c:pt>
                <c:pt idx="14980">
                  <c:v>9.6168929110105577</c:v>
                </c:pt>
                <c:pt idx="14981">
                  <c:v>9.6108597285067869</c:v>
                </c:pt>
                <c:pt idx="14982">
                  <c:v>9.6048265460030162</c:v>
                </c:pt>
                <c:pt idx="14983">
                  <c:v>9.5987933634992455</c:v>
                </c:pt>
                <c:pt idx="14984">
                  <c:v>9.5927601809954766</c:v>
                </c:pt>
                <c:pt idx="14985">
                  <c:v>9.5867269984917041</c:v>
                </c:pt>
                <c:pt idx="14986">
                  <c:v>9.5806938159879333</c:v>
                </c:pt>
                <c:pt idx="14987">
                  <c:v>9.5746606334841626</c:v>
                </c:pt>
                <c:pt idx="14988">
                  <c:v>9.5656108597285066</c:v>
                </c:pt>
                <c:pt idx="14989">
                  <c:v>9.5656108597285066</c:v>
                </c:pt>
                <c:pt idx="14990">
                  <c:v>9.5505279034690798</c:v>
                </c:pt>
                <c:pt idx="14991">
                  <c:v>9.5505279034690798</c:v>
                </c:pt>
                <c:pt idx="14992">
                  <c:v>9.5505279034690798</c:v>
                </c:pt>
                <c:pt idx="14993">
                  <c:v>9.5384615384615383</c:v>
                </c:pt>
                <c:pt idx="14994">
                  <c:v>9.5324283559577676</c:v>
                </c:pt>
                <c:pt idx="14995">
                  <c:v>9.5263951734539969</c:v>
                </c:pt>
                <c:pt idx="14996">
                  <c:v>9.5203619909502262</c:v>
                </c:pt>
                <c:pt idx="14997">
                  <c:v>9.5143288084464555</c:v>
                </c:pt>
                <c:pt idx="14998">
                  <c:v>9.5052790346907994</c:v>
                </c:pt>
                <c:pt idx="14999">
                  <c:v>9.5052790346907994</c:v>
                </c:pt>
                <c:pt idx="15000">
                  <c:v>9.4962292609351433</c:v>
                </c:pt>
                <c:pt idx="15001">
                  <c:v>9.4901960784313726</c:v>
                </c:pt>
                <c:pt idx="15002">
                  <c:v>9.4811463046757165</c:v>
                </c:pt>
                <c:pt idx="15003">
                  <c:v>9.4811463046757165</c:v>
                </c:pt>
                <c:pt idx="15004">
                  <c:v>9.4720965309200604</c:v>
                </c:pt>
                <c:pt idx="15005">
                  <c:v>9.4660633484162897</c:v>
                </c:pt>
                <c:pt idx="15006">
                  <c:v>9.460030165912519</c:v>
                </c:pt>
                <c:pt idx="15007">
                  <c:v>9.4539969834087483</c:v>
                </c:pt>
                <c:pt idx="15008">
                  <c:v>9.4449472096530922</c:v>
                </c:pt>
                <c:pt idx="15009">
                  <c:v>9.4449472096530922</c:v>
                </c:pt>
                <c:pt idx="15010">
                  <c:v>9.4358974358974361</c:v>
                </c:pt>
                <c:pt idx="15011">
                  <c:v>9.4298642533936654</c:v>
                </c:pt>
                <c:pt idx="15012">
                  <c:v>9.4238310708898947</c:v>
                </c:pt>
                <c:pt idx="15013">
                  <c:v>9.417797888386124</c:v>
                </c:pt>
                <c:pt idx="15014">
                  <c:v>9.4117647058823533</c:v>
                </c:pt>
                <c:pt idx="15015">
                  <c:v>9.4057315233785825</c:v>
                </c:pt>
                <c:pt idx="15016">
                  <c:v>9.3996983408748118</c:v>
                </c:pt>
                <c:pt idx="15017">
                  <c:v>9.3936651583710411</c:v>
                </c:pt>
                <c:pt idx="15018">
                  <c:v>9.3876319758672686</c:v>
                </c:pt>
                <c:pt idx="15019">
                  <c:v>9.3815987933634997</c:v>
                </c:pt>
                <c:pt idx="15020">
                  <c:v>9.3755656108597289</c:v>
                </c:pt>
                <c:pt idx="15021">
                  <c:v>9.3695324283559582</c:v>
                </c:pt>
                <c:pt idx="15022">
                  <c:v>9.3634992458521875</c:v>
                </c:pt>
                <c:pt idx="15023">
                  <c:v>9.357466063348415</c:v>
                </c:pt>
                <c:pt idx="15024">
                  <c:v>9.3514328808446461</c:v>
                </c:pt>
                <c:pt idx="15025">
                  <c:v>9.3453996983408754</c:v>
                </c:pt>
                <c:pt idx="15026">
                  <c:v>9.3393665158371046</c:v>
                </c:pt>
                <c:pt idx="15027">
                  <c:v>9.3273001508295614</c:v>
                </c:pt>
                <c:pt idx="15028">
                  <c:v>9.3273001508295614</c:v>
                </c:pt>
                <c:pt idx="15029">
                  <c:v>9.3273001508295614</c:v>
                </c:pt>
                <c:pt idx="15030">
                  <c:v>9.31523378582202</c:v>
                </c:pt>
                <c:pt idx="15031">
                  <c:v>9.3092006033182511</c:v>
                </c:pt>
                <c:pt idx="15032">
                  <c:v>9.3031674208144803</c:v>
                </c:pt>
                <c:pt idx="15033">
                  <c:v>9.2971342383107078</c:v>
                </c:pt>
                <c:pt idx="15034">
                  <c:v>9.2880844645550535</c:v>
                </c:pt>
                <c:pt idx="15035">
                  <c:v>9.2880844645550535</c:v>
                </c:pt>
                <c:pt idx="15036">
                  <c:v>9.2790346907993975</c:v>
                </c:pt>
                <c:pt idx="15037">
                  <c:v>9.2730015082956267</c:v>
                </c:pt>
                <c:pt idx="15038">
                  <c:v>9.2669683257918543</c:v>
                </c:pt>
                <c:pt idx="15039">
                  <c:v>9.2609351432880853</c:v>
                </c:pt>
                <c:pt idx="15040">
                  <c:v>9.2549019607843128</c:v>
                </c:pt>
                <c:pt idx="15041">
                  <c:v>9.2488687782805439</c:v>
                </c:pt>
                <c:pt idx="15042">
                  <c:v>9.2428355957767714</c:v>
                </c:pt>
                <c:pt idx="15043">
                  <c:v>9.2368024132730007</c:v>
                </c:pt>
                <c:pt idx="15044">
                  <c:v>9.2307692307692317</c:v>
                </c:pt>
                <c:pt idx="15045">
                  <c:v>9.2247360482654592</c:v>
                </c:pt>
                <c:pt idx="15046">
                  <c:v>9.2187028657616903</c:v>
                </c:pt>
                <c:pt idx="15047">
                  <c:v>9.2126696832579178</c:v>
                </c:pt>
                <c:pt idx="15048">
                  <c:v>9.2066365007541471</c:v>
                </c:pt>
                <c:pt idx="15049">
                  <c:v>9.2006033182503781</c:v>
                </c:pt>
                <c:pt idx="15050">
                  <c:v>9.1945701357466056</c:v>
                </c:pt>
                <c:pt idx="15051">
                  <c:v>9.1885369532428367</c:v>
                </c:pt>
                <c:pt idx="15052">
                  <c:v>9.1794871794871788</c:v>
                </c:pt>
                <c:pt idx="15053">
                  <c:v>9.1794871794871788</c:v>
                </c:pt>
                <c:pt idx="15054">
                  <c:v>9.1704374057315228</c:v>
                </c:pt>
                <c:pt idx="15055">
                  <c:v>9.1644042232277521</c:v>
                </c:pt>
                <c:pt idx="15056">
                  <c:v>9.1583710407239831</c:v>
                </c:pt>
                <c:pt idx="15057">
                  <c:v>9.1523378582202106</c:v>
                </c:pt>
                <c:pt idx="15058">
                  <c:v>9.1463046757164399</c:v>
                </c:pt>
                <c:pt idx="15059">
                  <c:v>9.1372549019607838</c:v>
                </c:pt>
                <c:pt idx="15060">
                  <c:v>9.1372549019607838</c:v>
                </c:pt>
                <c:pt idx="15061">
                  <c:v>9.1251885369532424</c:v>
                </c:pt>
                <c:pt idx="15062">
                  <c:v>9.1251885369532424</c:v>
                </c:pt>
                <c:pt idx="15063">
                  <c:v>9.1161387631975863</c:v>
                </c:pt>
                <c:pt idx="15064">
                  <c:v>9.1101055806938156</c:v>
                </c:pt>
                <c:pt idx="15065">
                  <c:v>9.1040723981900449</c:v>
                </c:pt>
                <c:pt idx="15066">
                  <c:v>9.0980392156862742</c:v>
                </c:pt>
                <c:pt idx="15067">
                  <c:v>9.0920060331825034</c:v>
                </c:pt>
                <c:pt idx="15068">
                  <c:v>9.0859728506787327</c:v>
                </c:pt>
                <c:pt idx="15069">
                  <c:v>9.079939668174962</c:v>
                </c:pt>
                <c:pt idx="15070">
                  <c:v>9.0739064856711913</c:v>
                </c:pt>
                <c:pt idx="15071">
                  <c:v>9.0678733031674206</c:v>
                </c:pt>
                <c:pt idx="15072">
                  <c:v>9.0618401206636499</c:v>
                </c:pt>
                <c:pt idx="15073">
                  <c:v>9.0558069381598791</c:v>
                </c:pt>
                <c:pt idx="15074">
                  <c:v>9.0497737556561084</c:v>
                </c:pt>
                <c:pt idx="15075">
                  <c:v>9.0437405731523377</c:v>
                </c:pt>
                <c:pt idx="15076">
                  <c:v>9.037707390648567</c:v>
                </c:pt>
                <c:pt idx="15077">
                  <c:v>9.0316742081447963</c:v>
                </c:pt>
                <c:pt idx="15078">
                  <c:v>9.0256410256410255</c:v>
                </c:pt>
                <c:pt idx="15079">
                  <c:v>9.0196078431372548</c:v>
                </c:pt>
                <c:pt idx="15080">
                  <c:v>9.0135746606334841</c:v>
                </c:pt>
                <c:pt idx="15081">
                  <c:v>9.0075414781297134</c:v>
                </c:pt>
                <c:pt idx="15082">
                  <c:v>9.0015082956259427</c:v>
                </c:pt>
                <c:pt idx="15083">
                  <c:v>8.9924585218702866</c:v>
                </c:pt>
                <c:pt idx="15084">
                  <c:v>8.9924585218702866</c:v>
                </c:pt>
                <c:pt idx="15085">
                  <c:v>8.9834087481146305</c:v>
                </c:pt>
                <c:pt idx="15086">
                  <c:v>8.9773755656108598</c:v>
                </c:pt>
                <c:pt idx="15087">
                  <c:v>8.9713423831070891</c:v>
                </c:pt>
                <c:pt idx="15088">
                  <c:v>8.9653092006033184</c:v>
                </c:pt>
                <c:pt idx="15089">
                  <c:v>8.9592760180995477</c:v>
                </c:pt>
                <c:pt idx="15090">
                  <c:v>8.9532428355957769</c:v>
                </c:pt>
                <c:pt idx="15091">
                  <c:v>8.9441930618401209</c:v>
                </c:pt>
                <c:pt idx="15092">
                  <c:v>8.9441930618401209</c:v>
                </c:pt>
                <c:pt idx="15093">
                  <c:v>8.9351432880844648</c:v>
                </c:pt>
                <c:pt idx="15094">
                  <c:v>8.9291101055806941</c:v>
                </c:pt>
                <c:pt idx="15095">
                  <c:v>8.9230769230769234</c:v>
                </c:pt>
                <c:pt idx="15096">
                  <c:v>8.9170437405731526</c:v>
                </c:pt>
                <c:pt idx="15097">
                  <c:v>8.9110105580693819</c:v>
                </c:pt>
                <c:pt idx="15098">
                  <c:v>8.9049773755656112</c:v>
                </c:pt>
                <c:pt idx="15099">
                  <c:v>8.8989441930618405</c:v>
                </c:pt>
                <c:pt idx="15100">
                  <c:v>8.8929110105580698</c:v>
                </c:pt>
                <c:pt idx="15101">
                  <c:v>8.886877828054299</c:v>
                </c:pt>
                <c:pt idx="15102">
                  <c:v>8.8808446455505283</c:v>
                </c:pt>
                <c:pt idx="15103">
                  <c:v>8.8748114630467576</c:v>
                </c:pt>
                <c:pt idx="15104">
                  <c:v>8.8687782805429869</c:v>
                </c:pt>
                <c:pt idx="15105">
                  <c:v>8.8627450980392162</c:v>
                </c:pt>
                <c:pt idx="15106">
                  <c:v>8.8536953242835601</c:v>
                </c:pt>
                <c:pt idx="15107">
                  <c:v>8.8536953242835601</c:v>
                </c:pt>
                <c:pt idx="15108">
                  <c:v>8.844645550527904</c:v>
                </c:pt>
                <c:pt idx="15109">
                  <c:v>8.8386123680241333</c:v>
                </c:pt>
                <c:pt idx="15110">
                  <c:v>8.8295625942684772</c:v>
                </c:pt>
                <c:pt idx="15111">
                  <c:v>8.8295625942684772</c:v>
                </c:pt>
                <c:pt idx="15112">
                  <c:v>8.8174962292609358</c:v>
                </c:pt>
                <c:pt idx="15113">
                  <c:v>8.8174962292609358</c:v>
                </c:pt>
                <c:pt idx="15114">
                  <c:v>8.8084464555052797</c:v>
                </c:pt>
                <c:pt idx="15115">
                  <c:v>8.802413273001509</c:v>
                </c:pt>
                <c:pt idx="15116">
                  <c:v>8.7933634992458529</c:v>
                </c:pt>
                <c:pt idx="15117">
                  <c:v>8.7933634992458529</c:v>
                </c:pt>
                <c:pt idx="15118">
                  <c:v>8.7812971342383115</c:v>
                </c:pt>
                <c:pt idx="15119">
                  <c:v>8.7812971342383115</c:v>
                </c:pt>
                <c:pt idx="15120">
                  <c:v>8.7722473604826554</c:v>
                </c:pt>
                <c:pt idx="15121">
                  <c:v>8.7662141779788847</c:v>
                </c:pt>
                <c:pt idx="15122">
                  <c:v>8.7601809954751122</c:v>
                </c:pt>
                <c:pt idx="15123">
                  <c:v>8.7541478129713433</c:v>
                </c:pt>
                <c:pt idx="15124">
                  <c:v>8.7481146304675708</c:v>
                </c:pt>
                <c:pt idx="15125">
                  <c:v>8.7420814479638018</c:v>
                </c:pt>
                <c:pt idx="15126">
                  <c:v>8.7360482654600311</c:v>
                </c:pt>
                <c:pt idx="15127">
                  <c:v>8.7300150829562586</c:v>
                </c:pt>
                <c:pt idx="15128">
                  <c:v>8.7239819004524897</c:v>
                </c:pt>
                <c:pt idx="15129">
                  <c:v>8.7179487179487172</c:v>
                </c:pt>
                <c:pt idx="15130">
                  <c:v>8.7119155354449482</c:v>
                </c:pt>
                <c:pt idx="15131">
                  <c:v>8.7058823529411757</c:v>
                </c:pt>
                <c:pt idx="15132">
                  <c:v>8.699849170437405</c:v>
                </c:pt>
                <c:pt idx="15133">
                  <c:v>8.6938159879336361</c:v>
                </c:pt>
                <c:pt idx="15134">
                  <c:v>8.6877828054298636</c:v>
                </c:pt>
                <c:pt idx="15135">
                  <c:v>8.6817496229260946</c:v>
                </c:pt>
                <c:pt idx="15136">
                  <c:v>8.6757164404223222</c:v>
                </c:pt>
                <c:pt idx="15137">
                  <c:v>8.6696832579185514</c:v>
                </c:pt>
                <c:pt idx="15138">
                  <c:v>8.6636500754147825</c:v>
                </c:pt>
                <c:pt idx="15139">
                  <c:v>8.65761689291101</c:v>
                </c:pt>
                <c:pt idx="15140">
                  <c:v>8.6515837104072411</c:v>
                </c:pt>
                <c:pt idx="15141">
                  <c:v>8.6455505279034686</c:v>
                </c:pt>
                <c:pt idx="15142">
                  <c:v>8.6395173453996978</c:v>
                </c:pt>
                <c:pt idx="15143">
                  <c:v>8.6334841628959289</c:v>
                </c:pt>
                <c:pt idx="15144">
                  <c:v>8.6274509803921564</c:v>
                </c:pt>
                <c:pt idx="15145">
                  <c:v>8.6214177978883875</c:v>
                </c:pt>
                <c:pt idx="15146">
                  <c:v>8.615384615384615</c:v>
                </c:pt>
                <c:pt idx="15147">
                  <c:v>8.6093514328808443</c:v>
                </c:pt>
                <c:pt idx="15148">
                  <c:v>8.6033182503770735</c:v>
                </c:pt>
                <c:pt idx="15149">
                  <c:v>8.5972850678733028</c:v>
                </c:pt>
                <c:pt idx="15150">
                  <c:v>8.5912518853695339</c:v>
                </c:pt>
                <c:pt idx="15151">
                  <c:v>8.5852187028657614</c:v>
                </c:pt>
                <c:pt idx="15152">
                  <c:v>8.5791855203619907</c:v>
                </c:pt>
                <c:pt idx="15153">
                  <c:v>8.57315233785822</c:v>
                </c:pt>
                <c:pt idx="15154">
                  <c:v>8.5671191553544492</c:v>
                </c:pt>
                <c:pt idx="15155">
                  <c:v>8.5610859728506803</c:v>
                </c:pt>
                <c:pt idx="15156">
                  <c:v>8.5550527903469078</c:v>
                </c:pt>
                <c:pt idx="15157">
                  <c:v>8.5490196078431371</c:v>
                </c:pt>
                <c:pt idx="15158">
                  <c:v>8.5429864253393664</c:v>
                </c:pt>
                <c:pt idx="15159">
                  <c:v>8.5369532428355956</c:v>
                </c:pt>
                <c:pt idx="15160">
                  <c:v>8.5309200603318249</c:v>
                </c:pt>
                <c:pt idx="15161">
                  <c:v>8.5248868778280542</c:v>
                </c:pt>
                <c:pt idx="15162">
                  <c:v>8.5188536953242835</c:v>
                </c:pt>
                <c:pt idx="15163">
                  <c:v>8.5128205128205128</c:v>
                </c:pt>
                <c:pt idx="15164">
                  <c:v>8.5067873303167421</c:v>
                </c:pt>
                <c:pt idx="15165">
                  <c:v>8.5007541478129713</c:v>
                </c:pt>
                <c:pt idx="15166">
                  <c:v>8.4947209653092006</c:v>
                </c:pt>
                <c:pt idx="15167">
                  <c:v>8.4886877828054299</c:v>
                </c:pt>
                <c:pt idx="15168">
                  <c:v>8.4766214177978885</c:v>
                </c:pt>
                <c:pt idx="15169">
                  <c:v>8.4766214177978885</c:v>
                </c:pt>
                <c:pt idx="15170">
                  <c:v>8.4766214177978885</c:v>
                </c:pt>
                <c:pt idx="15171">
                  <c:v>8.464555052790347</c:v>
                </c:pt>
                <c:pt idx="15172">
                  <c:v>8.4585218702865763</c:v>
                </c:pt>
                <c:pt idx="15173">
                  <c:v>8.4494720965309202</c:v>
                </c:pt>
                <c:pt idx="15174">
                  <c:v>8.4494720965309202</c:v>
                </c:pt>
                <c:pt idx="15175">
                  <c:v>8.4404223227752642</c:v>
                </c:pt>
                <c:pt idx="15176">
                  <c:v>8.4343891402714934</c:v>
                </c:pt>
                <c:pt idx="15177">
                  <c:v>8.4283559577677227</c:v>
                </c:pt>
                <c:pt idx="15178">
                  <c:v>8.422322775263952</c:v>
                </c:pt>
                <c:pt idx="15179">
                  <c:v>8.4162895927601813</c:v>
                </c:pt>
                <c:pt idx="15180">
                  <c:v>8.4102564102564106</c:v>
                </c:pt>
                <c:pt idx="15181">
                  <c:v>8.4042232277526399</c:v>
                </c:pt>
                <c:pt idx="15182">
                  <c:v>8.3951734539969838</c:v>
                </c:pt>
                <c:pt idx="15183">
                  <c:v>8.3951734539969838</c:v>
                </c:pt>
                <c:pt idx="15184">
                  <c:v>8.3861236802413259</c:v>
                </c:pt>
                <c:pt idx="15185">
                  <c:v>8.380090497737557</c:v>
                </c:pt>
                <c:pt idx="15186">
                  <c:v>8.3740573152337863</c:v>
                </c:pt>
                <c:pt idx="15187">
                  <c:v>8.3680241327300156</c:v>
                </c:pt>
                <c:pt idx="15188">
                  <c:v>8.3619909502262448</c:v>
                </c:pt>
                <c:pt idx="15189">
                  <c:v>8.3559577677224723</c:v>
                </c:pt>
                <c:pt idx="15190">
                  <c:v>8.346907993966818</c:v>
                </c:pt>
                <c:pt idx="15191">
                  <c:v>8.346907993966818</c:v>
                </c:pt>
                <c:pt idx="15192">
                  <c:v>8.337858220211162</c:v>
                </c:pt>
                <c:pt idx="15193">
                  <c:v>8.3318250377073912</c:v>
                </c:pt>
                <c:pt idx="15194">
                  <c:v>8.3257918552036188</c:v>
                </c:pt>
                <c:pt idx="15195">
                  <c:v>8.3197586726998498</c:v>
                </c:pt>
                <c:pt idx="15196">
                  <c:v>8.3137254901960773</c:v>
                </c:pt>
                <c:pt idx="15197">
                  <c:v>8.3076923076923084</c:v>
                </c:pt>
                <c:pt idx="15198">
                  <c:v>8.3016591251885377</c:v>
                </c:pt>
                <c:pt idx="15199">
                  <c:v>8.2956259426847652</c:v>
                </c:pt>
                <c:pt idx="15200">
                  <c:v>8.2895927601809962</c:v>
                </c:pt>
                <c:pt idx="15201">
                  <c:v>8.2805429864253384</c:v>
                </c:pt>
                <c:pt idx="15202">
                  <c:v>8.2805429864253384</c:v>
                </c:pt>
                <c:pt idx="15203">
                  <c:v>8.2714932126696841</c:v>
                </c:pt>
                <c:pt idx="15204">
                  <c:v>8.2654600301659116</c:v>
                </c:pt>
                <c:pt idx="15205">
                  <c:v>8.2594268476621426</c:v>
                </c:pt>
                <c:pt idx="15206">
                  <c:v>8.2533936651583701</c:v>
                </c:pt>
                <c:pt idx="15207">
                  <c:v>8.2473604826546012</c:v>
                </c:pt>
                <c:pt idx="15208">
                  <c:v>8.2413273001508287</c:v>
                </c:pt>
                <c:pt idx="15209">
                  <c:v>8.2322775263951744</c:v>
                </c:pt>
                <c:pt idx="15210">
                  <c:v>8.2322775263951744</c:v>
                </c:pt>
                <c:pt idx="15211">
                  <c:v>8.2232277526395166</c:v>
                </c:pt>
                <c:pt idx="15212">
                  <c:v>8.2171945701357476</c:v>
                </c:pt>
                <c:pt idx="15213">
                  <c:v>8.2111613876319751</c:v>
                </c:pt>
                <c:pt idx="15214">
                  <c:v>8.2021116138763208</c:v>
                </c:pt>
                <c:pt idx="15215">
                  <c:v>8.2021116138763208</c:v>
                </c:pt>
                <c:pt idx="15216">
                  <c:v>8.193061840120663</c:v>
                </c:pt>
                <c:pt idx="15217">
                  <c:v>8.187028657616894</c:v>
                </c:pt>
                <c:pt idx="15218">
                  <c:v>8.1809954751131215</c:v>
                </c:pt>
                <c:pt idx="15219">
                  <c:v>8.1719457013574672</c:v>
                </c:pt>
                <c:pt idx="15220">
                  <c:v>8.1719457013574672</c:v>
                </c:pt>
                <c:pt idx="15221">
                  <c:v>8.1628959276018094</c:v>
                </c:pt>
                <c:pt idx="15222">
                  <c:v>8.1568627450980404</c:v>
                </c:pt>
                <c:pt idx="15223">
                  <c:v>8.1508295625942679</c:v>
                </c:pt>
                <c:pt idx="15224">
                  <c:v>8.1447963800904972</c:v>
                </c:pt>
                <c:pt idx="15225">
                  <c:v>8.1387631975867265</c:v>
                </c:pt>
                <c:pt idx="15226">
                  <c:v>8.1327300150829558</c:v>
                </c:pt>
                <c:pt idx="15227">
                  <c:v>8.1266968325791868</c:v>
                </c:pt>
                <c:pt idx="15228">
                  <c:v>8.1206636500754144</c:v>
                </c:pt>
                <c:pt idx="15229">
                  <c:v>8.1146304675716436</c:v>
                </c:pt>
                <c:pt idx="15230">
                  <c:v>8.1085972850678729</c:v>
                </c:pt>
                <c:pt idx="15231">
                  <c:v>8.1025641025641022</c:v>
                </c:pt>
                <c:pt idx="15232">
                  <c:v>8.0965309200603333</c:v>
                </c:pt>
                <c:pt idx="15233">
                  <c:v>8.0904977375565608</c:v>
                </c:pt>
                <c:pt idx="15234">
                  <c:v>8.0814479638009047</c:v>
                </c:pt>
                <c:pt idx="15235">
                  <c:v>8.0814479638009047</c:v>
                </c:pt>
                <c:pt idx="15236">
                  <c:v>8.0693815987933633</c:v>
                </c:pt>
                <c:pt idx="15237">
                  <c:v>8.0693815987933633</c:v>
                </c:pt>
                <c:pt idx="15238">
                  <c:v>8.0603318250377072</c:v>
                </c:pt>
                <c:pt idx="15239">
                  <c:v>8.0542986425339365</c:v>
                </c:pt>
                <c:pt idx="15240">
                  <c:v>8.0482654600301657</c:v>
                </c:pt>
                <c:pt idx="15241">
                  <c:v>8.042232277526395</c:v>
                </c:pt>
                <c:pt idx="15242">
                  <c:v>8.0361990950226243</c:v>
                </c:pt>
                <c:pt idx="15243">
                  <c:v>8.0271493212669682</c:v>
                </c:pt>
                <c:pt idx="15244">
                  <c:v>8.0271493212669682</c:v>
                </c:pt>
                <c:pt idx="15245">
                  <c:v>8.0180995475113122</c:v>
                </c:pt>
                <c:pt idx="15246">
                  <c:v>8.0120663650075414</c:v>
                </c:pt>
                <c:pt idx="15247">
                  <c:v>8.0060331825037707</c:v>
                </c:pt>
                <c:pt idx="15248">
                  <c:v>8</c:v>
                </c:pt>
                <c:pt idx="15249">
                  <c:v>7.9939668174962284</c:v>
                </c:pt>
                <c:pt idx="15250">
                  <c:v>7.9879336349924586</c:v>
                </c:pt>
                <c:pt idx="15251">
                  <c:v>7.9819004524886878</c:v>
                </c:pt>
                <c:pt idx="15252">
                  <c:v>7.9758672699849171</c:v>
                </c:pt>
                <c:pt idx="15253">
                  <c:v>7.9698340874811464</c:v>
                </c:pt>
                <c:pt idx="15254">
                  <c:v>7.9638009049773748</c:v>
                </c:pt>
                <c:pt idx="15255">
                  <c:v>7.957767722473605</c:v>
                </c:pt>
                <c:pt idx="15256">
                  <c:v>7.9517345399698343</c:v>
                </c:pt>
                <c:pt idx="15257">
                  <c:v>7.9457013574660635</c:v>
                </c:pt>
                <c:pt idx="15258">
                  <c:v>7.9396681749622928</c:v>
                </c:pt>
                <c:pt idx="15259">
                  <c:v>7.9336349924585212</c:v>
                </c:pt>
                <c:pt idx="15260">
                  <c:v>7.9276018099547514</c:v>
                </c:pt>
                <c:pt idx="15261">
                  <c:v>7.9215686274509798</c:v>
                </c:pt>
                <c:pt idx="15262">
                  <c:v>7.91553544494721</c:v>
                </c:pt>
                <c:pt idx="15263">
                  <c:v>7.9095022624434392</c:v>
                </c:pt>
                <c:pt idx="15264">
                  <c:v>7.9034690799396676</c:v>
                </c:pt>
                <c:pt idx="15265">
                  <c:v>7.8974358974358978</c:v>
                </c:pt>
                <c:pt idx="15266">
                  <c:v>7.8914027149321262</c:v>
                </c:pt>
                <c:pt idx="15267">
                  <c:v>7.8853695324283564</c:v>
                </c:pt>
                <c:pt idx="15268">
                  <c:v>7.8793363499245856</c:v>
                </c:pt>
                <c:pt idx="15269">
                  <c:v>7.873303167420814</c:v>
                </c:pt>
                <c:pt idx="15270">
                  <c:v>7.8672699849170442</c:v>
                </c:pt>
                <c:pt idx="15271">
                  <c:v>7.8612368024132726</c:v>
                </c:pt>
                <c:pt idx="15272">
                  <c:v>7.8552036199095028</c:v>
                </c:pt>
                <c:pt idx="15273">
                  <c:v>7.8491704374057312</c:v>
                </c:pt>
                <c:pt idx="15274">
                  <c:v>7.8431372549019605</c:v>
                </c:pt>
                <c:pt idx="15275">
                  <c:v>7.8371040723981906</c:v>
                </c:pt>
                <c:pt idx="15276">
                  <c:v>7.831070889894419</c:v>
                </c:pt>
                <c:pt idx="15277">
                  <c:v>7.8250377073906492</c:v>
                </c:pt>
                <c:pt idx="15278">
                  <c:v>7.8190045248868776</c:v>
                </c:pt>
                <c:pt idx="15279">
                  <c:v>7.8129713423831069</c:v>
                </c:pt>
                <c:pt idx="15280">
                  <c:v>7.806938159879337</c:v>
                </c:pt>
                <c:pt idx="15281">
                  <c:v>7.8009049773755654</c:v>
                </c:pt>
                <c:pt idx="15282">
                  <c:v>7.7948717948717956</c:v>
                </c:pt>
                <c:pt idx="15283">
                  <c:v>7.788838612368024</c:v>
                </c:pt>
                <c:pt idx="15284">
                  <c:v>7.7828054298642533</c:v>
                </c:pt>
                <c:pt idx="15285">
                  <c:v>7.7767722473604834</c:v>
                </c:pt>
                <c:pt idx="15286">
                  <c:v>7.7707390648567118</c:v>
                </c:pt>
                <c:pt idx="15287">
                  <c:v>7.764705882352942</c:v>
                </c:pt>
                <c:pt idx="15288">
                  <c:v>7.7586726998491704</c:v>
                </c:pt>
                <c:pt idx="15289">
                  <c:v>7.7526395173453997</c:v>
                </c:pt>
                <c:pt idx="15290">
                  <c:v>7.7466063348416281</c:v>
                </c:pt>
                <c:pt idx="15291">
                  <c:v>7.7405731523378583</c:v>
                </c:pt>
                <c:pt idx="15292">
                  <c:v>7.7285067873303168</c:v>
                </c:pt>
                <c:pt idx="15293">
                  <c:v>7.7285067873303168</c:v>
                </c:pt>
                <c:pt idx="15294">
                  <c:v>7.7285067873303168</c:v>
                </c:pt>
                <c:pt idx="15295">
                  <c:v>7.7164404223227745</c:v>
                </c:pt>
                <c:pt idx="15296">
                  <c:v>7.7104072398190047</c:v>
                </c:pt>
                <c:pt idx="15297">
                  <c:v>7.7043740573152348</c:v>
                </c:pt>
                <c:pt idx="15298">
                  <c:v>7.6983408748114632</c:v>
                </c:pt>
                <c:pt idx="15299">
                  <c:v>7.6892911010558063</c:v>
                </c:pt>
                <c:pt idx="15300">
                  <c:v>7.6892911010558063</c:v>
                </c:pt>
                <c:pt idx="15301">
                  <c:v>7.6802413273001511</c:v>
                </c:pt>
                <c:pt idx="15302">
                  <c:v>7.6742081447963795</c:v>
                </c:pt>
                <c:pt idx="15303">
                  <c:v>7.6681749622926096</c:v>
                </c:pt>
                <c:pt idx="15304">
                  <c:v>7.6621417797888389</c:v>
                </c:pt>
                <c:pt idx="15305">
                  <c:v>7.6561085972850673</c:v>
                </c:pt>
                <c:pt idx="15306">
                  <c:v>7.6500754147812975</c:v>
                </c:pt>
                <c:pt idx="15307">
                  <c:v>7.6440422322775259</c:v>
                </c:pt>
                <c:pt idx="15308">
                  <c:v>7.6380090497737561</c:v>
                </c:pt>
                <c:pt idx="15309">
                  <c:v>7.6319758672699853</c:v>
                </c:pt>
                <c:pt idx="15310">
                  <c:v>7.6259426847662137</c:v>
                </c:pt>
                <c:pt idx="15311">
                  <c:v>7.6199095022624439</c:v>
                </c:pt>
                <c:pt idx="15312">
                  <c:v>7.6138763197586723</c:v>
                </c:pt>
                <c:pt idx="15313">
                  <c:v>7.6078431372549025</c:v>
                </c:pt>
                <c:pt idx="15314">
                  <c:v>7.6018099547511309</c:v>
                </c:pt>
                <c:pt idx="15315">
                  <c:v>7.5957767722473601</c:v>
                </c:pt>
                <c:pt idx="15316">
                  <c:v>7.5897435897435903</c:v>
                </c:pt>
                <c:pt idx="15317">
                  <c:v>7.5837104072398187</c:v>
                </c:pt>
                <c:pt idx="15318">
                  <c:v>7.5776772247360489</c:v>
                </c:pt>
                <c:pt idx="15319">
                  <c:v>7.5716440422322773</c:v>
                </c:pt>
                <c:pt idx="15320">
                  <c:v>7.5656108597285066</c:v>
                </c:pt>
                <c:pt idx="15321">
                  <c:v>7.5595776772247367</c:v>
                </c:pt>
                <c:pt idx="15322">
                  <c:v>7.5505279034690798</c:v>
                </c:pt>
                <c:pt idx="15323">
                  <c:v>7.5505279034690798</c:v>
                </c:pt>
                <c:pt idx="15324">
                  <c:v>7.5414781297134237</c:v>
                </c:pt>
                <c:pt idx="15325">
                  <c:v>7.535444947209653</c:v>
                </c:pt>
                <c:pt idx="15326">
                  <c:v>7.5294117647058814</c:v>
                </c:pt>
                <c:pt idx="15327">
                  <c:v>7.5233785822021115</c:v>
                </c:pt>
                <c:pt idx="15328">
                  <c:v>7.5143288084464546</c:v>
                </c:pt>
                <c:pt idx="15329">
                  <c:v>7.5143288084464546</c:v>
                </c:pt>
                <c:pt idx="15330">
                  <c:v>7.5052790346907994</c:v>
                </c:pt>
                <c:pt idx="15331">
                  <c:v>7.4992458521870278</c:v>
                </c:pt>
                <c:pt idx="15332">
                  <c:v>7.4932126696832579</c:v>
                </c:pt>
                <c:pt idx="15333">
                  <c:v>7.4871794871794881</c:v>
                </c:pt>
                <c:pt idx="15334">
                  <c:v>7.4811463046757165</c:v>
                </c:pt>
                <c:pt idx="15335">
                  <c:v>7.4751131221719458</c:v>
                </c:pt>
                <c:pt idx="15336">
                  <c:v>7.4690799396681742</c:v>
                </c:pt>
                <c:pt idx="15337">
                  <c:v>7.4630467571644044</c:v>
                </c:pt>
                <c:pt idx="15338">
                  <c:v>7.4570135746606327</c:v>
                </c:pt>
                <c:pt idx="15339">
                  <c:v>7.4509803921568629</c:v>
                </c:pt>
                <c:pt idx="15340">
                  <c:v>7.4449472096530922</c:v>
                </c:pt>
                <c:pt idx="15341">
                  <c:v>7.4389140271493206</c:v>
                </c:pt>
                <c:pt idx="15342">
                  <c:v>7.4328808446455508</c:v>
                </c:pt>
                <c:pt idx="15343">
                  <c:v>7.4268476621417792</c:v>
                </c:pt>
                <c:pt idx="15344">
                  <c:v>7.4208144796380093</c:v>
                </c:pt>
                <c:pt idx="15345">
                  <c:v>7.4147812971342386</c:v>
                </c:pt>
                <c:pt idx="15346">
                  <c:v>7.4057315233785825</c:v>
                </c:pt>
                <c:pt idx="15347">
                  <c:v>7.4057315233785825</c:v>
                </c:pt>
                <c:pt idx="15348">
                  <c:v>7.3966817496229256</c:v>
                </c:pt>
                <c:pt idx="15349">
                  <c:v>7.3906485671191557</c:v>
                </c:pt>
                <c:pt idx="15350">
                  <c:v>7.384615384615385</c:v>
                </c:pt>
                <c:pt idx="15351">
                  <c:v>7.3785822021116134</c:v>
                </c:pt>
                <c:pt idx="15352">
                  <c:v>7.3725490196078436</c:v>
                </c:pt>
                <c:pt idx="15353">
                  <c:v>7.366515837104072</c:v>
                </c:pt>
                <c:pt idx="15354">
                  <c:v>7.3604826546003022</c:v>
                </c:pt>
                <c:pt idx="15355">
                  <c:v>7.3544494720965305</c:v>
                </c:pt>
                <c:pt idx="15356">
                  <c:v>7.3484162895927598</c:v>
                </c:pt>
                <c:pt idx="15357">
                  <c:v>7.34238310708899</c:v>
                </c:pt>
                <c:pt idx="15358">
                  <c:v>7.3363499245852184</c:v>
                </c:pt>
                <c:pt idx="15359">
                  <c:v>7.3303167420814486</c:v>
                </c:pt>
                <c:pt idx="15360">
                  <c:v>7.324283559577677</c:v>
                </c:pt>
                <c:pt idx="15361">
                  <c:v>7.3182503770739062</c:v>
                </c:pt>
                <c:pt idx="15362">
                  <c:v>7.3122171945701364</c:v>
                </c:pt>
                <c:pt idx="15363">
                  <c:v>7.3061840120663648</c:v>
                </c:pt>
                <c:pt idx="15364">
                  <c:v>7.300150829562595</c:v>
                </c:pt>
                <c:pt idx="15365">
                  <c:v>7.2941176470588234</c:v>
                </c:pt>
                <c:pt idx="15366">
                  <c:v>7.2880844645550527</c:v>
                </c:pt>
                <c:pt idx="15367">
                  <c:v>7.282051282051281</c:v>
                </c:pt>
                <c:pt idx="15368">
                  <c:v>7.2730015082956259</c:v>
                </c:pt>
                <c:pt idx="15369">
                  <c:v>7.2730015082956259</c:v>
                </c:pt>
                <c:pt idx="15370">
                  <c:v>7.2639517345399698</c:v>
                </c:pt>
                <c:pt idx="15371">
                  <c:v>7.2579185520361991</c:v>
                </c:pt>
                <c:pt idx="15372">
                  <c:v>7.2518853695324275</c:v>
                </c:pt>
                <c:pt idx="15373">
                  <c:v>7.2458521870286576</c:v>
                </c:pt>
                <c:pt idx="15374">
                  <c:v>7.2398190045248878</c:v>
                </c:pt>
                <c:pt idx="15375">
                  <c:v>7.2337858220211162</c:v>
                </c:pt>
                <c:pt idx="15376">
                  <c:v>7.2277526395173455</c:v>
                </c:pt>
                <c:pt idx="15377">
                  <c:v>7.2217194570135739</c:v>
                </c:pt>
                <c:pt idx="15378">
                  <c:v>7.2126696832579187</c:v>
                </c:pt>
                <c:pt idx="15379">
                  <c:v>7.2126696832579187</c:v>
                </c:pt>
                <c:pt idx="15380">
                  <c:v>7.2006033182503772</c:v>
                </c:pt>
                <c:pt idx="15381">
                  <c:v>7.2006033182503772</c:v>
                </c:pt>
                <c:pt idx="15382">
                  <c:v>7.1915535444947203</c:v>
                </c:pt>
                <c:pt idx="15383">
                  <c:v>7.1825037707390651</c:v>
                </c:pt>
                <c:pt idx="15384">
                  <c:v>7.1825037707390651</c:v>
                </c:pt>
                <c:pt idx="15385">
                  <c:v>7.173453996983409</c:v>
                </c:pt>
                <c:pt idx="15386">
                  <c:v>7.1674208144796383</c:v>
                </c:pt>
                <c:pt idx="15387">
                  <c:v>7.1613876319758667</c:v>
                </c:pt>
                <c:pt idx="15388">
                  <c:v>7.1553544494720969</c:v>
                </c:pt>
                <c:pt idx="15389">
                  <c:v>7.1493212669683253</c:v>
                </c:pt>
                <c:pt idx="15390">
                  <c:v>7.1432880844645554</c:v>
                </c:pt>
                <c:pt idx="15391">
                  <c:v>7.1372549019607838</c:v>
                </c:pt>
                <c:pt idx="15392">
                  <c:v>7.1312217194570131</c:v>
                </c:pt>
                <c:pt idx="15393">
                  <c:v>7.1251885369532433</c:v>
                </c:pt>
                <c:pt idx="15394">
                  <c:v>7.1191553544494717</c:v>
                </c:pt>
                <c:pt idx="15395">
                  <c:v>7.1131221719457018</c:v>
                </c:pt>
                <c:pt idx="15396">
                  <c:v>7.1070889894419302</c:v>
                </c:pt>
                <c:pt idx="15397">
                  <c:v>7.1010558069381595</c:v>
                </c:pt>
                <c:pt idx="15398">
                  <c:v>7.0950226244343897</c:v>
                </c:pt>
                <c:pt idx="15399">
                  <c:v>7.0889894419306181</c:v>
                </c:pt>
                <c:pt idx="15400">
                  <c:v>7.0829562594268483</c:v>
                </c:pt>
                <c:pt idx="15401">
                  <c:v>7.0769230769230766</c:v>
                </c:pt>
                <c:pt idx="15402">
                  <c:v>7.0708898944193059</c:v>
                </c:pt>
                <c:pt idx="15403">
                  <c:v>7.0618401206636499</c:v>
                </c:pt>
                <c:pt idx="15404">
                  <c:v>7.0618401206636499</c:v>
                </c:pt>
                <c:pt idx="15405">
                  <c:v>7.0527903469079947</c:v>
                </c:pt>
                <c:pt idx="15406">
                  <c:v>7.0467571644042231</c:v>
                </c:pt>
                <c:pt idx="15407">
                  <c:v>7.0407239819004523</c:v>
                </c:pt>
                <c:pt idx="15408">
                  <c:v>7.0346907993966816</c:v>
                </c:pt>
                <c:pt idx="15409">
                  <c:v>7.0286576168929109</c:v>
                </c:pt>
                <c:pt idx="15410">
                  <c:v>7.0226244343891411</c:v>
                </c:pt>
                <c:pt idx="15411">
                  <c:v>7.0165912518853695</c:v>
                </c:pt>
                <c:pt idx="15412">
                  <c:v>7.0105580693815988</c:v>
                </c:pt>
                <c:pt idx="15413">
                  <c:v>7.004524886877828</c:v>
                </c:pt>
                <c:pt idx="15414">
                  <c:v>6.9984917043740573</c:v>
                </c:pt>
                <c:pt idx="15415">
                  <c:v>6.9924585218702875</c:v>
                </c:pt>
                <c:pt idx="15416">
                  <c:v>6.9864253393665159</c:v>
                </c:pt>
                <c:pt idx="15417">
                  <c:v>6.9803921568627452</c:v>
                </c:pt>
                <c:pt idx="15418">
                  <c:v>6.9743589743589745</c:v>
                </c:pt>
                <c:pt idx="15419">
                  <c:v>6.9683257918552037</c:v>
                </c:pt>
                <c:pt idx="15420">
                  <c:v>6.9622926093514321</c:v>
                </c:pt>
                <c:pt idx="15421">
                  <c:v>6.9562594268476623</c:v>
                </c:pt>
                <c:pt idx="15422">
                  <c:v>6.9502262443438916</c:v>
                </c:pt>
                <c:pt idx="15423">
                  <c:v>6.9441930618401209</c:v>
                </c:pt>
                <c:pt idx="15424">
                  <c:v>6.9381598793363501</c:v>
                </c:pt>
                <c:pt idx="15425">
                  <c:v>6.9321266968325785</c:v>
                </c:pt>
                <c:pt idx="15426">
                  <c:v>6.9260935143288087</c:v>
                </c:pt>
                <c:pt idx="15427">
                  <c:v>6.920060331825038</c:v>
                </c:pt>
                <c:pt idx="15428">
                  <c:v>6.9140271493212673</c:v>
                </c:pt>
                <c:pt idx="15429">
                  <c:v>6.9079939668174966</c:v>
                </c:pt>
                <c:pt idx="15430">
                  <c:v>6.901960784313725</c:v>
                </c:pt>
                <c:pt idx="15431">
                  <c:v>6.8959276018099551</c:v>
                </c:pt>
                <c:pt idx="15432">
                  <c:v>6.8898944193061835</c:v>
                </c:pt>
                <c:pt idx="15433">
                  <c:v>6.8838612368024137</c:v>
                </c:pt>
                <c:pt idx="15434">
                  <c:v>6.877828054298643</c:v>
                </c:pt>
                <c:pt idx="15435">
                  <c:v>6.8717948717948714</c:v>
                </c:pt>
                <c:pt idx="15436">
                  <c:v>6.8627450980392162</c:v>
                </c:pt>
                <c:pt idx="15437">
                  <c:v>6.8627450980392162</c:v>
                </c:pt>
                <c:pt idx="15438">
                  <c:v>6.8536953242835601</c:v>
                </c:pt>
                <c:pt idx="15439">
                  <c:v>6.8476621417797894</c:v>
                </c:pt>
                <c:pt idx="15440">
                  <c:v>6.8416289592760178</c:v>
                </c:pt>
                <c:pt idx="15441">
                  <c:v>6.8355957767722479</c:v>
                </c:pt>
                <c:pt idx="15442">
                  <c:v>6.8295625942684763</c:v>
                </c:pt>
                <c:pt idx="15443">
                  <c:v>6.8235294117647065</c:v>
                </c:pt>
                <c:pt idx="15444">
                  <c:v>6.8174962292609349</c:v>
                </c:pt>
                <c:pt idx="15445">
                  <c:v>6.8114630467571642</c:v>
                </c:pt>
                <c:pt idx="15446">
                  <c:v>6.8024132730015081</c:v>
                </c:pt>
                <c:pt idx="15447">
                  <c:v>6.8024132730015081</c:v>
                </c:pt>
                <c:pt idx="15448">
                  <c:v>6.7933634992458529</c:v>
                </c:pt>
                <c:pt idx="15449">
                  <c:v>6.784313725490196</c:v>
                </c:pt>
                <c:pt idx="15450">
                  <c:v>6.784313725490196</c:v>
                </c:pt>
                <c:pt idx="15451">
                  <c:v>6.7752639517345408</c:v>
                </c:pt>
                <c:pt idx="15452">
                  <c:v>6.7692307692307692</c:v>
                </c:pt>
                <c:pt idx="15453">
                  <c:v>6.7631975867269993</c:v>
                </c:pt>
                <c:pt idx="15454">
                  <c:v>6.7571644042232277</c:v>
                </c:pt>
                <c:pt idx="15455">
                  <c:v>6.751131221719457</c:v>
                </c:pt>
                <c:pt idx="15456">
                  <c:v>6.7450980392156854</c:v>
                </c:pt>
                <c:pt idx="15457">
                  <c:v>6.7390648567119156</c:v>
                </c:pt>
                <c:pt idx="15458">
                  <c:v>6.7300150829562586</c:v>
                </c:pt>
                <c:pt idx="15459">
                  <c:v>6.7300150829562586</c:v>
                </c:pt>
                <c:pt idx="15460">
                  <c:v>6.7209653092006034</c:v>
                </c:pt>
                <c:pt idx="15461">
                  <c:v>6.7149321266968318</c:v>
                </c:pt>
                <c:pt idx="15462">
                  <c:v>6.708898944193062</c:v>
                </c:pt>
                <c:pt idx="15463">
                  <c:v>6.7028657616892922</c:v>
                </c:pt>
                <c:pt idx="15464">
                  <c:v>6.6968325791855206</c:v>
                </c:pt>
                <c:pt idx="15465">
                  <c:v>6.6907993966817498</c:v>
                </c:pt>
                <c:pt idx="15466">
                  <c:v>6.6847662141779782</c:v>
                </c:pt>
                <c:pt idx="15467">
                  <c:v>6.6787330316742084</c:v>
                </c:pt>
                <c:pt idx="15468">
                  <c:v>6.6726998491704368</c:v>
                </c:pt>
                <c:pt idx="15469">
                  <c:v>6.666666666666667</c:v>
                </c:pt>
                <c:pt idx="15470">
                  <c:v>6.6546003016591246</c:v>
                </c:pt>
                <c:pt idx="15471">
                  <c:v>6.6546003016591246</c:v>
                </c:pt>
                <c:pt idx="15472">
                  <c:v>6.6546003016591246</c:v>
                </c:pt>
                <c:pt idx="15473">
                  <c:v>6.6425339366515832</c:v>
                </c:pt>
                <c:pt idx="15474">
                  <c:v>6.6365007541478134</c:v>
                </c:pt>
                <c:pt idx="15475">
                  <c:v>6.6304675716440427</c:v>
                </c:pt>
                <c:pt idx="15476">
                  <c:v>6.6244343891402711</c:v>
                </c:pt>
                <c:pt idx="15477">
                  <c:v>6.6184012066365012</c:v>
                </c:pt>
                <c:pt idx="15478">
                  <c:v>6.6123680241327296</c:v>
                </c:pt>
                <c:pt idx="15479">
                  <c:v>6.6063348416289598</c:v>
                </c:pt>
                <c:pt idx="15480">
                  <c:v>6.6003016591251882</c:v>
                </c:pt>
                <c:pt idx="15481">
                  <c:v>6.5942684766214175</c:v>
                </c:pt>
                <c:pt idx="15482">
                  <c:v>6.5882352941176476</c:v>
                </c:pt>
                <c:pt idx="15483">
                  <c:v>6.582202111613876</c:v>
                </c:pt>
                <c:pt idx="15484">
                  <c:v>6.5761689291101062</c:v>
                </c:pt>
                <c:pt idx="15485">
                  <c:v>6.5701357466063346</c:v>
                </c:pt>
                <c:pt idx="15486">
                  <c:v>6.5610859728506794</c:v>
                </c:pt>
                <c:pt idx="15487">
                  <c:v>6.5610859728506794</c:v>
                </c:pt>
                <c:pt idx="15488">
                  <c:v>6.5490196078431371</c:v>
                </c:pt>
                <c:pt idx="15489">
                  <c:v>6.5490196078431371</c:v>
                </c:pt>
                <c:pt idx="15490">
                  <c:v>6.539969834087481</c:v>
                </c:pt>
                <c:pt idx="15491">
                  <c:v>6.5339366515837103</c:v>
                </c:pt>
                <c:pt idx="15492">
                  <c:v>6.5279034690799405</c:v>
                </c:pt>
                <c:pt idx="15493">
                  <c:v>6.5218702865761689</c:v>
                </c:pt>
                <c:pt idx="15494">
                  <c:v>6.515837104072399</c:v>
                </c:pt>
                <c:pt idx="15495">
                  <c:v>6.5098039215686274</c:v>
                </c:pt>
                <c:pt idx="15496">
                  <c:v>6.5037707390648567</c:v>
                </c:pt>
                <c:pt idx="15497">
                  <c:v>6.4977375565610851</c:v>
                </c:pt>
                <c:pt idx="15498">
                  <c:v>6.4917043740573153</c:v>
                </c:pt>
                <c:pt idx="15499">
                  <c:v>6.4856711915535454</c:v>
                </c:pt>
                <c:pt idx="15500">
                  <c:v>6.4796380090497738</c:v>
                </c:pt>
                <c:pt idx="15501">
                  <c:v>6.4705882352941186</c:v>
                </c:pt>
                <c:pt idx="15502">
                  <c:v>6.4705882352941186</c:v>
                </c:pt>
                <c:pt idx="15503">
                  <c:v>6.4615384615384617</c:v>
                </c:pt>
                <c:pt idx="15504">
                  <c:v>6.4555052790346918</c:v>
                </c:pt>
                <c:pt idx="15505">
                  <c:v>6.4494720965309202</c:v>
                </c:pt>
                <c:pt idx="15506">
                  <c:v>6.4404223227752633</c:v>
                </c:pt>
                <c:pt idx="15507">
                  <c:v>6.4404223227752633</c:v>
                </c:pt>
                <c:pt idx="15508">
                  <c:v>6.4313725490196081</c:v>
                </c:pt>
                <c:pt idx="15509">
                  <c:v>6.4253393665158365</c:v>
                </c:pt>
                <c:pt idx="15510">
                  <c:v>6.4193061840120667</c:v>
                </c:pt>
                <c:pt idx="15511">
                  <c:v>6.4132730015082959</c:v>
                </c:pt>
                <c:pt idx="15512">
                  <c:v>6.4072398190045243</c:v>
                </c:pt>
                <c:pt idx="15513">
                  <c:v>6.4012066365007545</c:v>
                </c:pt>
                <c:pt idx="15514">
                  <c:v>6.3951734539969829</c:v>
                </c:pt>
                <c:pt idx="15515">
                  <c:v>6.3891402714932131</c:v>
                </c:pt>
                <c:pt idx="15516">
                  <c:v>6.3831070889894423</c:v>
                </c:pt>
                <c:pt idx="15517">
                  <c:v>6.3770739064856707</c:v>
                </c:pt>
                <c:pt idx="15518">
                  <c:v>6.3710407239819009</c:v>
                </c:pt>
                <c:pt idx="15519">
                  <c:v>6.3650075414781293</c:v>
                </c:pt>
                <c:pt idx="15520">
                  <c:v>6.3559577677224741</c:v>
                </c:pt>
                <c:pt idx="15521">
                  <c:v>6.3559577677224741</c:v>
                </c:pt>
                <c:pt idx="15522">
                  <c:v>6.3469079939668172</c:v>
                </c:pt>
                <c:pt idx="15523">
                  <c:v>6.3408748114630473</c:v>
                </c:pt>
                <c:pt idx="15524">
                  <c:v>6.3348416289592757</c:v>
                </c:pt>
                <c:pt idx="15525">
                  <c:v>6.3288084464555059</c:v>
                </c:pt>
                <c:pt idx="15526">
                  <c:v>6.3227752639517343</c:v>
                </c:pt>
                <c:pt idx="15527">
                  <c:v>6.3167420814479636</c:v>
                </c:pt>
                <c:pt idx="15528">
                  <c:v>6.3107088989441937</c:v>
                </c:pt>
                <c:pt idx="15529">
                  <c:v>6.3046757164404221</c:v>
                </c:pt>
                <c:pt idx="15530">
                  <c:v>6.2986425339366523</c:v>
                </c:pt>
                <c:pt idx="15531">
                  <c:v>6.2926093514328807</c:v>
                </c:pt>
                <c:pt idx="15532">
                  <c:v>6.2835595776772255</c:v>
                </c:pt>
                <c:pt idx="15533">
                  <c:v>6.2835595776772255</c:v>
                </c:pt>
                <c:pt idx="15534">
                  <c:v>6.2745098039215685</c:v>
                </c:pt>
                <c:pt idx="15535">
                  <c:v>6.2684766214177987</c:v>
                </c:pt>
                <c:pt idx="15536">
                  <c:v>6.2624434389140271</c:v>
                </c:pt>
                <c:pt idx="15537">
                  <c:v>6.2564102564102564</c:v>
                </c:pt>
                <c:pt idx="15538">
                  <c:v>6.2503770739064848</c:v>
                </c:pt>
                <c:pt idx="15539">
                  <c:v>6.244343891402715</c:v>
                </c:pt>
                <c:pt idx="15540">
                  <c:v>6.2383107088989442</c:v>
                </c:pt>
                <c:pt idx="15541">
                  <c:v>6.2292609351432882</c:v>
                </c:pt>
                <c:pt idx="15542">
                  <c:v>6.2292609351432882</c:v>
                </c:pt>
                <c:pt idx="15543">
                  <c:v>6.2202111613876321</c:v>
                </c:pt>
                <c:pt idx="15544">
                  <c:v>6.2141779788838614</c:v>
                </c:pt>
                <c:pt idx="15545">
                  <c:v>6.2081447963800906</c:v>
                </c:pt>
                <c:pt idx="15546">
                  <c:v>6.2021116138763199</c:v>
                </c:pt>
                <c:pt idx="15547">
                  <c:v>6.1960784313725492</c:v>
                </c:pt>
                <c:pt idx="15548">
                  <c:v>6.1870286576168931</c:v>
                </c:pt>
                <c:pt idx="15549">
                  <c:v>6.1870286576168931</c:v>
                </c:pt>
                <c:pt idx="15550">
                  <c:v>6.1779788838612371</c:v>
                </c:pt>
                <c:pt idx="15551">
                  <c:v>6.1719457013574663</c:v>
                </c:pt>
                <c:pt idx="15552">
                  <c:v>6.1628959276018103</c:v>
                </c:pt>
                <c:pt idx="15553">
                  <c:v>6.1628959276018103</c:v>
                </c:pt>
                <c:pt idx="15554">
                  <c:v>6.1538461538461542</c:v>
                </c:pt>
                <c:pt idx="15555">
                  <c:v>6.1478129713423835</c:v>
                </c:pt>
                <c:pt idx="15556">
                  <c:v>6.1417797888386128</c:v>
                </c:pt>
                <c:pt idx="15557">
                  <c:v>6.135746606334842</c:v>
                </c:pt>
                <c:pt idx="15558">
                  <c:v>6.1297134238310704</c:v>
                </c:pt>
                <c:pt idx="15559">
                  <c:v>6.1236802413272997</c:v>
                </c:pt>
                <c:pt idx="15560">
                  <c:v>6.1146304675716436</c:v>
                </c:pt>
                <c:pt idx="15561">
                  <c:v>6.1146304675716436</c:v>
                </c:pt>
                <c:pt idx="15562">
                  <c:v>6.1055806938159884</c:v>
                </c:pt>
                <c:pt idx="15563">
                  <c:v>6.0995475113122168</c:v>
                </c:pt>
                <c:pt idx="15564">
                  <c:v>6.0935143288084461</c:v>
                </c:pt>
                <c:pt idx="15565">
                  <c:v>6.0874811463046754</c:v>
                </c:pt>
                <c:pt idx="15566">
                  <c:v>6.0814479638009056</c:v>
                </c:pt>
                <c:pt idx="15567">
                  <c:v>6.0754147812971349</c:v>
                </c:pt>
                <c:pt idx="15568">
                  <c:v>6.0693815987933633</c:v>
                </c:pt>
                <c:pt idx="15569">
                  <c:v>6.0633484162895925</c:v>
                </c:pt>
                <c:pt idx="15570">
                  <c:v>6.0573152337858218</c:v>
                </c:pt>
                <c:pt idx="15571">
                  <c:v>6.0512820512820511</c:v>
                </c:pt>
                <c:pt idx="15572">
                  <c:v>6.0452488687782813</c:v>
                </c:pt>
                <c:pt idx="15573">
                  <c:v>6.0392156862745097</c:v>
                </c:pt>
                <c:pt idx="15574">
                  <c:v>6.0331825037707389</c:v>
                </c:pt>
                <c:pt idx="15575">
                  <c:v>6.0271493212669682</c:v>
                </c:pt>
                <c:pt idx="15576">
                  <c:v>6.0211161387631975</c:v>
                </c:pt>
                <c:pt idx="15577">
                  <c:v>6.0150829562594268</c:v>
                </c:pt>
                <c:pt idx="15578">
                  <c:v>6.0090497737556561</c:v>
                </c:pt>
                <c:pt idx="15579">
                  <c:v>6.0030165912518854</c:v>
                </c:pt>
                <c:pt idx="15580">
                  <c:v>5.9969834087481146</c:v>
                </c:pt>
                <c:pt idx="15581">
                  <c:v>5.9909502262443439</c:v>
                </c:pt>
                <c:pt idx="15582">
                  <c:v>5.9849170437405732</c:v>
                </c:pt>
                <c:pt idx="15583">
                  <c:v>5.9788838612368025</c:v>
                </c:pt>
                <c:pt idx="15584">
                  <c:v>5.9728506787330318</c:v>
                </c:pt>
                <c:pt idx="15585">
                  <c:v>5.9668174962292611</c:v>
                </c:pt>
                <c:pt idx="15586">
                  <c:v>5.9607843137254903</c:v>
                </c:pt>
                <c:pt idx="15587">
                  <c:v>5.9547511312217196</c:v>
                </c:pt>
                <c:pt idx="15588">
                  <c:v>5.9487179487179489</c:v>
                </c:pt>
                <c:pt idx="15589">
                  <c:v>5.9426847662141773</c:v>
                </c:pt>
                <c:pt idx="15590">
                  <c:v>5.9366515837104075</c:v>
                </c:pt>
                <c:pt idx="15591">
                  <c:v>5.9306184012066367</c:v>
                </c:pt>
                <c:pt idx="15592">
                  <c:v>5.924585218702866</c:v>
                </c:pt>
                <c:pt idx="15593">
                  <c:v>5.9185520361990953</c:v>
                </c:pt>
                <c:pt idx="15594">
                  <c:v>5.9125188536953237</c:v>
                </c:pt>
                <c:pt idx="15595">
                  <c:v>5.906485671191553</c:v>
                </c:pt>
                <c:pt idx="15596">
                  <c:v>5.9004524886877832</c:v>
                </c:pt>
                <c:pt idx="15597">
                  <c:v>5.8944193061840124</c:v>
                </c:pt>
                <c:pt idx="15598">
                  <c:v>5.8883861236802417</c:v>
                </c:pt>
                <c:pt idx="15599">
                  <c:v>5.8793363499245856</c:v>
                </c:pt>
                <c:pt idx="15600">
                  <c:v>5.8793363499245856</c:v>
                </c:pt>
                <c:pt idx="15601">
                  <c:v>5.8702865761689287</c:v>
                </c:pt>
                <c:pt idx="15602">
                  <c:v>5.8642533936651589</c:v>
                </c:pt>
                <c:pt idx="15603">
                  <c:v>5.8582202111613881</c:v>
                </c:pt>
                <c:pt idx="15604">
                  <c:v>5.8521870286576165</c:v>
                </c:pt>
                <c:pt idx="15605">
                  <c:v>5.8461538461538458</c:v>
                </c:pt>
                <c:pt idx="15606">
                  <c:v>5.8401206636500751</c:v>
                </c:pt>
                <c:pt idx="15607">
                  <c:v>5.8340874811463044</c:v>
                </c:pt>
                <c:pt idx="15608">
                  <c:v>5.8280542986425345</c:v>
                </c:pt>
                <c:pt idx="15609">
                  <c:v>5.8220211161387629</c:v>
                </c:pt>
                <c:pt idx="15610">
                  <c:v>5.8159879336349922</c:v>
                </c:pt>
                <c:pt idx="15611">
                  <c:v>5.8099547511312215</c:v>
                </c:pt>
                <c:pt idx="15612">
                  <c:v>5.8039215686274508</c:v>
                </c:pt>
                <c:pt idx="15613">
                  <c:v>5.7978883861236801</c:v>
                </c:pt>
                <c:pt idx="15614">
                  <c:v>5.7918552036199094</c:v>
                </c:pt>
                <c:pt idx="15615">
                  <c:v>5.7858220211161386</c:v>
                </c:pt>
                <c:pt idx="15616">
                  <c:v>5.7797888386123679</c:v>
                </c:pt>
                <c:pt idx="15617">
                  <c:v>5.7737556561085972</c:v>
                </c:pt>
                <c:pt idx="15618">
                  <c:v>5.7677224736048265</c:v>
                </c:pt>
                <c:pt idx="15619">
                  <c:v>5.7616892911010558</c:v>
                </c:pt>
                <c:pt idx="15620">
                  <c:v>5.755656108597285</c:v>
                </c:pt>
                <c:pt idx="15621">
                  <c:v>5.7496229260935143</c:v>
                </c:pt>
                <c:pt idx="15622">
                  <c:v>5.7435897435897436</c:v>
                </c:pt>
                <c:pt idx="15623">
                  <c:v>5.7375565610859729</c:v>
                </c:pt>
                <c:pt idx="15624">
                  <c:v>5.7285067873303168</c:v>
                </c:pt>
                <c:pt idx="15625">
                  <c:v>5.7285067873303168</c:v>
                </c:pt>
                <c:pt idx="15626">
                  <c:v>5.7194570135746607</c:v>
                </c:pt>
                <c:pt idx="15627">
                  <c:v>5.71342383107089</c:v>
                </c:pt>
                <c:pt idx="15628">
                  <c:v>5.7073906485671193</c:v>
                </c:pt>
                <c:pt idx="15629">
                  <c:v>5.7013574660633486</c:v>
                </c:pt>
                <c:pt idx="15630">
                  <c:v>5.695324283559577</c:v>
                </c:pt>
                <c:pt idx="15631">
                  <c:v>5.6892911010558072</c:v>
                </c:pt>
                <c:pt idx="15632">
                  <c:v>5.6832579185520364</c:v>
                </c:pt>
                <c:pt idx="15633">
                  <c:v>5.6772247360482657</c:v>
                </c:pt>
                <c:pt idx="15634">
                  <c:v>5.671191553544495</c:v>
                </c:pt>
                <c:pt idx="15635">
                  <c:v>5.6621417797888389</c:v>
                </c:pt>
                <c:pt idx="15636">
                  <c:v>5.6621417797888389</c:v>
                </c:pt>
                <c:pt idx="15637">
                  <c:v>5.6530920060331828</c:v>
                </c:pt>
                <c:pt idx="15638">
                  <c:v>5.6470588235294121</c:v>
                </c:pt>
                <c:pt idx="15639">
                  <c:v>5.6410256410256414</c:v>
                </c:pt>
                <c:pt idx="15640">
                  <c:v>5.6349924585218698</c:v>
                </c:pt>
                <c:pt idx="15641">
                  <c:v>5.6289592760180991</c:v>
                </c:pt>
                <c:pt idx="15642">
                  <c:v>5.619909502262443</c:v>
                </c:pt>
                <c:pt idx="15643">
                  <c:v>5.619909502262443</c:v>
                </c:pt>
                <c:pt idx="15644">
                  <c:v>5.6108597285067878</c:v>
                </c:pt>
                <c:pt idx="15645">
                  <c:v>5.6048265460030162</c:v>
                </c:pt>
                <c:pt idx="15646">
                  <c:v>5.5987933634992455</c:v>
                </c:pt>
                <c:pt idx="15647">
                  <c:v>5.5927601809954748</c:v>
                </c:pt>
                <c:pt idx="15648">
                  <c:v>5.5867269984917041</c:v>
                </c:pt>
                <c:pt idx="15649">
                  <c:v>5.5806938159879342</c:v>
                </c:pt>
                <c:pt idx="15650">
                  <c:v>5.5746606334841626</c:v>
                </c:pt>
                <c:pt idx="15651">
                  <c:v>5.5686274509803919</c:v>
                </c:pt>
                <c:pt idx="15652">
                  <c:v>5.5625942684766212</c:v>
                </c:pt>
                <c:pt idx="15653">
                  <c:v>5.5565610859728505</c:v>
                </c:pt>
                <c:pt idx="15654">
                  <c:v>5.5505279034690798</c:v>
                </c:pt>
                <c:pt idx="15655">
                  <c:v>5.544494720965309</c:v>
                </c:pt>
                <c:pt idx="15656">
                  <c:v>5.5384615384615383</c:v>
                </c:pt>
                <c:pt idx="15657">
                  <c:v>5.5324283559577676</c:v>
                </c:pt>
                <c:pt idx="15658">
                  <c:v>5.5263951734539969</c:v>
                </c:pt>
                <c:pt idx="15659">
                  <c:v>5.5203619909502262</c:v>
                </c:pt>
                <c:pt idx="15660">
                  <c:v>5.5143288084464555</c:v>
                </c:pt>
                <c:pt idx="15661">
                  <c:v>5.5082956259426847</c:v>
                </c:pt>
                <c:pt idx="15662">
                  <c:v>5.502262443438914</c:v>
                </c:pt>
                <c:pt idx="15663">
                  <c:v>5.4962292609351433</c:v>
                </c:pt>
                <c:pt idx="15664">
                  <c:v>5.4901960784313726</c:v>
                </c:pt>
                <c:pt idx="15665">
                  <c:v>5.4841628959276019</c:v>
                </c:pt>
                <c:pt idx="15666">
                  <c:v>5.4781297134238311</c:v>
                </c:pt>
                <c:pt idx="15667">
                  <c:v>5.4720965309200604</c:v>
                </c:pt>
                <c:pt idx="15668">
                  <c:v>5.4660633484162897</c:v>
                </c:pt>
                <c:pt idx="15669">
                  <c:v>5.460030165912519</c:v>
                </c:pt>
                <c:pt idx="15670">
                  <c:v>5.4539969834087483</c:v>
                </c:pt>
                <c:pt idx="15671">
                  <c:v>5.4479638009049776</c:v>
                </c:pt>
                <c:pt idx="15672">
                  <c:v>5.441930618401206</c:v>
                </c:pt>
                <c:pt idx="15673">
                  <c:v>5.4358974358974361</c:v>
                </c:pt>
                <c:pt idx="15674">
                  <c:v>5.4298642533936654</c:v>
                </c:pt>
                <c:pt idx="15675">
                  <c:v>5.4238310708898947</c:v>
                </c:pt>
                <c:pt idx="15676">
                  <c:v>5.417797888386124</c:v>
                </c:pt>
                <c:pt idx="15677">
                  <c:v>5.4117647058823524</c:v>
                </c:pt>
                <c:pt idx="15678">
                  <c:v>5.4057315233785816</c:v>
                </c:pt>
                <c:pt idx="15679">
                  <c:v>5.3996983408748118</c:v>
                </c:pt>
                <c:pt idx="15680">
                  <c:v>5.3936651583710411</c:v>
                </c:pt>
                <c:pt idx="15681">
                  <c:v>5.3876319758672704</c:v>
                </c:pt>
                <c:pt idx="15682">
                  <c:v>5.3815987933634988</c:v>
                </c:pt>
                <c:pt idx="15683">
                  <c:v>5.3755656108597281</c:v>
                </c:pt>
                <c:pt idx="15684">
                  <c:v>5.3695324283559573</c:v>
                </c:pt>
                <c:pt idx="15685">
                  <c:v>5.3634992458521875</c:v>
                </c:pt>
                <c:pt idx="15686">
                  <c:v>5.3574660633484168</c:v>
                </c:pt>
                <c:pt idx="15687">
                  <c:v>5.3514328808446452</c:v>
                </c:pt>
                <c:pt idx="15688">
                  <c:v>5.3453996983408745</c:v>
                </c:pt>
                <c:pt idx="15689">
                  <c:v>5.3393665158371038</c:v>
                </c:pt>
                <c:pt idx="15690">
                  <c:v>5.3333333333333339</c:v>
                </c:pt>
                <c:pt idx="15691">
                  <c:v>5.3273001508295632</c:v>
                </c:pt>
                <c:pt idx="15692">
                  <c:v>5.3212669683257916</c:v>
                </c:pt>
                <c:pt idx="15693">
                  <c:v>5.3152337858220209</c:v>
                </c:pt>
                <c:pt idx="15694">
                  <c:v>5.3092006033182502</c:v>
                </c:pt>
                <c:pt idx="15695">
                  <c:v>5.3031674208144794</c:v>
                </c:pt>
                <c:pt idx="15696">
                  <c:v>5.2971342383107096</c:v>
                </c:pt>
                <c:pt idx="15697">
                  <c:v>5.291101055806938</c:v>
                </c:pt>
                <c:pt idx="15698">
                  <c:v>5.2850678733031673</c:v>
                </c:pt>
                <c:pt idx="15699">
                  <c:v>5.2790346907993966</c:v>
                </c:pt>
                <c:pt idx="15700">
                  <c:v>5.2699849170437405</c:v>
                </c:pt>
                <c:pt idx="15701">
                  <c:v>5.2699849170437405</c:v>
                </c:pt>
                <c:pt idx="15702">
                  <c:v>5.2609351432880844</c:v>
                </c:pt>
                <c:pt idx="15703">
                  <c:v>5.2549019607843137</c:v>
                </c:pt>
                <c:pt idx="15704">
                  <c:v>5.248868778280543</c:v>
                </c:pt>
                <c:pt idx="15705">
                  <c:v>5.2428355957767723</c:v>
                </c:pt>
                <c:pt idx="15706">
                  <c:v>5.2368024132730016</c:v>
                </c:pt>
                <c:pt idx="15707">
                  <c:v>5.2277526395173455</c:v>
                </c:pt>
                <c:pt idx="15708">
                  <c:v>5.2277526395173455</c:v>
                </c:pt>
                <c:pt idx="15709">
                  <c:v>5.2187028657616894</c:v>
                </c:pt>
                <c:pt idx="15710">
                  <c:v>5.2126696832579187</c:v>
                </c:pt>
                <c:pt idx="15711">
                  <c:v>5.206636500754148</c:v>
                </c:pt>
                <c:pt idx="15712">
                  <c:v>5.2006033182503772</c:v>
                </c:pt>
                <c:pt idx="15713">
                  <c:v>5.1945701357466056</c:v>
                </c:pt>
                <c:pt idx="15714">
                  <c:v>5.1885369532428358</c:v>
                </c:pt>
                <c:pt idx="15715">
                  <c:v>5.1794871794871788</c:v>
                </c:pt>
                <c:pt idx="15716">
                  <c:v>5.1794871794871788</c:v>
                </c:pt>
                <c:pt idx="15717">
                  <c:v>5.1674208144796383</c:v>
                </c:pt>
                <c:pt idx="15718">
                  <c:v>5.1674208144796383</c:v>
                </c:pt>
                <c:pt idx="15719">
                  <c:v>5.1553544494720969</c:v>
                </c:pt>
                <c:pt idx="15720">
                  <c:v>5.1553544494720969</c:v>
                </c:pt>
                <c:pt idx="15721">
                  <c:v>5.1463046757164408</c:v>
                </c:pt>
                <c:pt idx="15722">
                  <c:v>5.1372549019607847</c:v>
                </c:pt>
                <c:pt idx="15723">
                  <c:v>5.1372549019607847</c:v>
                </c:pt>
                <c:pt idx="15724">
                  <c:v>5.1282051282051277</c:v>
                </c:pt>
                <c:pt idx="15725">
                  <c:v>5.122171945701357</c:v>
                </c:pt>
                <c:pt idx="15726">
                  <c:v>5.1161387631975872</c:v>
                </c:pt>
                <c:pt idx="15727">
                  <c:v>5.1101055806938165</c:v>
                </c:pt>
                <c:pt idx="15728">
                  <c:v>5.1040723981900449</c:v>
                </c:pt>
                <c:pt idx="15729">
                  <c:v>5.0980392156862742</c:v>
                </c:pt>
                <c:pt idx="15730">
                  <c:v>5.0920060331825034</c:v>
                </c:pt>
                <c:pt idx="15731">
                  <c:v>5.0859728506787327</c:v>
                </c:pt>
                <c:pt idx="15732">
                  <c:v>5.0799396681749629</c:v>
                </c:pt>
                <c:pt idx="15733">
                  <c:v>5.0739064856711913</c:v>
                </c:pt>
                <c:pt idx="15734">
                  <c:v>5.0678733031674206</c:v>
                </c:pt>
                <c:pt idx="15735">
                  <c:v>5.0618401206636499</c:v>
                </c:pt>
                <c:pt idx="15736">
                  <c:v>5.0558069381598791</c:v>
                </c:pt>
                <c:pt idx="15737">
                  <c:v>5.0497737556561084</c:v>
                </c:pt>
                <c:pt idx="15738">
                  <c:v>5.0437405731523377</c:v>
                </c:pt>
                <c:pt idx="15739">
                  <c:v>5.037707390648567</c:v>
                </c:pt>
                <c:pt idx="15740">
                  <c:v>5.0316742081447963</c:v>
                </c:pt>
                <c:pt idx="15741">
                  <c:v>5.0256410256410255</c:v>
                </c:pt>
                <c:pt idx="15742">
                  <c:v>5.0196078431372548</c:v>
                </c:pt>
                <c:pt idx="15743">
                  <c:v>5.0105580693815988</c:v>
                </c:pt>
                <c:pt idx="15744">
                  <c:v>5.0105580693815988</c:v>
                </c:pt>
                <c:pt idx="15745">
                  <c:v>5.0015082956259427</c:v>
                </c:pt>
                <c:pt idx="15746">
                  <c:v>4.995475113122172</c:v>
                </c:pt>
                <c:pt idx="15747">
                  <c:v>4.9894419306184012</c:v>
                </c:pt>
                <c:pt idx="15748">
                  <c:v>4.9834087481146305</c:v>
                </c:pt>
                <c:pt idx="15749">
                  <c:v>4.9773755656108598</c:v>
                </c:pt>
                <c:pt idx="15750">
                  <c:v>4.9713423831070891</c:v>
                </c:pt>
                <c:pt idx="15751">
                  <c:v>4.9653092006033184</c:v>
                </c:pt>
                <c:pt idx="15752">
                  <c:v>4.9592760180995477</c:v>
                </c:pt>
                <c:pt idx="15753">
                  <c:v>4.9532428355957769</c:v>
                </c:pt>
                <c:pt idx="15754">
                  <c:v>4.9472096530920062</c:v>
                </c:pt>
                <c:pt idx="15755">
                  <c:v>4.9411764705882346</c:v>
                </c:pt>
                <c:pt idx="15756">
                  <c:v>4.9351432880844648</c:v>
                </c:pt>
                <c:pt idx="15757">
                  <c:v>4.9291101055806941</c:v>
                </c:pt>
                <c:pt idx="15758">
                  <c:v>4.9230769230769234</c:v>
                </c:pt>
                <c:pt idx="15759">
                  <c:v>4.9170437405731526</c:v>
                </c:pt>
                <c:pt idx="15760">
                  <c:v>4.911010558069381</c:v>
                </c:pt>
                <c:pt idx="15761">
                  <c:v>4.9049773755656112</c:v>
                </c:pt>
                <c:pt idx="15762">
                  <c:v>4.8989441930618405</c:v>
                </c:pt>
                <c:pt idx="15763">
                  <c:v>4.8929110105580698</c:v>
                </c:pt>
                <c:pt idx="15764">
                  <c:v>4.886877828054299</c:v>
                </c:pt>
                <c:pt idx="15765">
                  <c:v>4.8808446455505274</c:v>
                </c:pt>
                <c:pt idx="15766">
                  <c:v>4.8748114630467567</c:v>
                </c:pt>
                <c:pt idx="15767">
                  <c:v>4.8687782805429869</c:v>
                </c:pt>
                <c:pt idx="15768">
                  <c:v>4.8627450980392162</c:v>
                </c:pt>
                <c:pt idx="15769">
                  <c:v>4.8567119155354455</c:v>
                </c:pt>
                <c:pt idx="15770">
                  <c:v>4.8506787330316739</c:v>
                </c:pt>
                <c:pt idx="15771">
                  <c:v>4.8446455505279031</c:v>
                </c:pt>
                <c:pt idx="15772">
                  <c:v>4.8355957767722471</c:v>
                </c:pt>
                <c:pt idx="15773">
                  <c:v>4.8355957767722471</c:v>
                </c:pt>
                <c:pt idx="15774">
                  <c:v>4.8265460030165919</c:v>
                </c:pt>
                <c:pt idx="15775">
                  <c:v>4.8205128205128203</c:v>
                </c:pt>
                <c:pt idx="15776">
                  <c:v>4.8144796380090495</c:v>
                </c:pt>
                <c:pt idx="15777">
                  <c:v>4.8084464555052788</c:v>
                </c:pt>
                <c:pt idx="15778">
                  <c:v>4.8024132730015081</c:v>
                </c:pt>
                <c:pt idx="15779">
                  <c:v>4.7963800904977383</c:v>
                </c:pt>
                <c:pt idx="15780">
                  <c:v>4.7903469079939667</c:v>
                </c:pt>
                <c:pt idx="15781">
                  <c:v>4.784313725490196</c:v>
                </c:pt>
                <c:pt idx="15782">
                  <c:v>4.7782805429864252</c:v>
                </c:pt>
                <c:pt idx="15783">
                  <c:v>4.7722473604826545</c:v>
                </c:pt>
                <c:pt idx="15784">
                  <c:v>4.7662141779788838</c:v>
                </c:pt>
                <c:pt idx="15785">
                  <c:v>4.7601809954751131</c:v>
                </c:pt>
                <c:pt idx="15786">
                  <c:v>4.7541478129713424</c:v>
                </c:pt>
                <c:pt idx="15787">
                  <c:v>4.7481146304675717</c:v>
                </c:pt>
                <c:pt idx="15788">
                  <c:v>4.7420814479638009</c:v>
                </c:pt>
                <c:pt idx="15789">
                  <c:v>4.7360482654600302</c:v>
                </c:pt>
                <c:pt idx="15790">
                  <c:v>4.7300150829562595</c:v>
                </c:pt>
                <c:pt idx="15791">
                  <c:v>4.7239819004524888</c:v>
                </c:pt>
                <c:pt idx="15792">
                  <c:v>4.7179487179487181</c:v>
                </c:pt>
                <c:pt idx="15793">
                  <c:v>4.7119155354449473</c:v>
                </c:pt>
                <c:pt idx="15794">
                  <c:v>4.7058823529411766</c:v>
                </c:pt>
                <c:pt idx="15795">
                  <c:v>4.6998491704374059</c:v>
                </c:pt>
                <c:pt idx="15796">
                  <c:v>4.6938159879336343</c:v>
                </c:pt>
                <c:pt idx="15797">
                  <c:v>4.6877828054298645</c:v>
                </c:pt>
                <c:pt idx="15798">
                  <c:v>4.6817496229260938</c:v>
                </c:pt>
                <c:pt idx="15799">
                  <c:v>4.675716440422323</c:v>
                </c:pt>
                <c:pt idx="15800">
                  <c:v>4.6696832579185523</c:v>
                </c:pt>
                <c:pt idx="15801">
                  <c:v>4.6636500754147807</c:v>
                </c:pt>
                <c:pt idx="15802">
                  <c:v>4.65761689291101</c:v>
                </c:pt>
                <c:pt idx="15803">
                  <c:v>4.6515837104072402</c:v>
                </c:pt>
                <c:pt idx="15804">
                  <c:v>4.6455505279034695</c:v>
                </c:pt>
                <c:pt idx="15805">
                  <c:v>4.6395173453996987</c:v>
                </c:pt>
                <c:pt idx="15806">
                  <c:v>4.6334841628959271</c:v>
                </c:pt>
                <c:pt idx="15807">
                  <c:v>4.6274509803921564</c:v>
                </c:pt>
                <c:pt idx="15808">
                  <c:v>4.6214177978883857</c:v>
                </c:pt>
                <c:pt idx="15809">
                  <c:v>4.6153846153846159</c:v>
                </c:pt>
                <c:pt idx="15810">
                  <c:v>4.6093514328808451</c:v>
                </c:pt>
                <c:pt idx="15811">
                  <c:v>4.6033182503770735</c:v>
                </c:pt>
                <c:pt idx="15812">
                  <c:v>4.5972850678733028</c:v>
                </c:pt>
                <c:pt idx="15813">
                  <c:v>4.5912518853695321</c:v>
                </c:pt>
                <c:pt idx="15814">
                  <c:v>4.5852187028657614</c:v>
                </c:pt>
                <c:pt idx="15815">
                  <c:v>4.5791855203619916</c:v>
                </c:pt>
                <c:pt idx="15816">
                  <c:v>4.57315233785822</c:v>
                </c:pt>
                <c:pt idx="15817">
                  <c:v>4.5671191553544492</c:v>
                </c:pt>
                <c:pt idx="15818">
                  <c:v>4.5580693815987932</c:v>
                </c:pt>
                <c:pt idx="15819">
                  <c:v>4.5580693815987932</c:v>
                </c:pt>
                <c:pt idx="15820">
                  <c:v>4.5490196078431371</c:v>
                </c:pt>
                <c:pt idx="15821">
                  <c:v>4.5429864253393664</c:v>
                </c:pt>
                <c:pt idx="15822">
                  <c:v>4.5369532428355956</c:v>
                </c:pt>
                <c:pt idx="15823">
                  <c:v>4.5309200603318249</c:v>
                </c:pt>
                <c:pt idx="15824">
                  <c:v>4.5248868778280542</c:v>
                </c:pt>
                <c:pt idx="15825">
                  <c:v>4.5188536953242835</c:v>
                </c:pt>
                <c:pt idx="15826">
                  <c:v>4.5128205128205128</c:v>
                </c:pt>
                <c:pt idx="15827">
                  <c:v>4.5067873303167421</c:v>
                </c:pt>
                <c:pt idx="15828">
                  <c:v>4.5007541478129713</c:v>
                </c:pt>
                <c:pt idx="15829">
                  <c:v>4.4947209653092006</c:v>
                </c:pt>
                <c:pt idx="15830">
                  <c:v>4.4886877828054299</c:v>
                </c:pt>
                <c:pt idx="15831">
                  <c:v>4.4826546003016592</c:v>
                </c:pt>
                <c:pt idx="15832">
                  <c:v>4.4766214177978885</c:v>
                </c:pt>
                <c:pt idx="15833">
                  <c:v>4.4705882352941178</c:v>
                </c:pt>
                <c:pt idx="15834">
                  <c:v>4.464555052790347</c:v>
                </c:pt>
                <c:pt idx="15835">
                  <c:v>4.4585218702865763</c:v>
                </c:pt>
                <c:pt idx="15836">
                  <c:v>4.4524886877828056</c:v>
                </c:pt>
                <c:pt idx="15837">
                  <c:v>4.4464555052790349</c:v>
                </c:pt>
                <c:pt idx="15838">
                  <c:v>4.4404223227752642</c:v>
                </c:pt>
                <c:pt idx="15839">
                  <c:v>4.4343891402714934</c:v>
                </c:pt>
                <c:pt idx="15840">
                  <c:v>4.4283559577677227</c:v>
                </c:pt>
                <c:pt idx="15841">
                  <c:v>4.422322775263952</c:v>
                </c:pt>
                <c:pt idx="15842">
                  <c:v>4.4162895927601813</c:v>
                </c:pt>
                <c:pt idx="15843">
                  <c:v>4.4072398190045252</c:v>
                </c:pt>
                <c:pt idx="15844">
                  <c:v>4.4072398190045252</c:v>
                </c:pt>
                <c:pt idx="15845">
                  <c:v>4.3981900452488691</c:v>
                </c:pt>
                <c:pt idx="15846">
                  <c:v>4.3921568627450984</c:v>
                </c:pt>
                <c:pt idx="15847">
                  <c:v>4.3861236802413277</c:v>
                </c:pt>
                <c:pt idx="15848">
                  <c:v>4.3770739064856716</c:v>
                </c:pt>
                <c:pt idx="15849">
                  <c:v>4.3770739064856716</c:v>
                </c:pt>
                <c:pt idx="15850">
                  <c:v>4.3680241327300156</c:v>
                </c:pt>
                <c:pt idx="15851">
                  <c:v>4.3619909502262448</c:v>
                </c:pt>
                <c:pt idx="15852">
                  <c:v>4.3559577677224741</c:v>
                </c:pt>
                <c:pt idx="15853">
                  <c:v>4.3499245852187025</c:v>
                </c:pt>
                <c:pt idx="15854">
                  <c:v>4.3438914027149318</c:v>
                </c:pt>
                <c:pt idx="15855">
                  <c:v>4.3378582202111611</c:v>
                </c:pt>
                <c:pt idx="15856">
                  <c:v>4.3318250377073912</c:v>
                </c:pt>
                <c:pt idx="15857">
                  <c:v>4.3257918552036205</c:v>
                </c:pt>
                <c:pt idx="15858">
                  <c:v>4.3197586726998489</c:v>
                </c:pt>
                <c:pt idx="15859">
                  <c:v>4.3137254901960782</c:v>
                </c:pt>
                <c:pt idx="15860">
                  <c:v>4.3076923076923075</c:v>
                </c:pt>
                <c:pt idx="15861">
                  <c:v>4.3016591251885368</c:v>
                </c:pt>
                <c:pt idx="15862">
                  <c:v>4.2956259426847669</c:v>
                </c:pt>
                <c:pt idx="15863">
                  <c:v>4.2895927601809953</c:v>
                </c:pt>
                <c:pt idx="15864">
                  <c:v>4.2835595776772246</c:v>
                </c:pt>
                <c:pt idx="15865">
                  <c:v>4.2775263951734539</c:v>
                </c:pt>
                <c:pt idx="15866">
                  <c:v>4.2714932126696832</c:v>
                </c:pt>
                <c:pt idx="15867">
                  <c:v>4.2654600301659125</c:v>
                </c:pt>
                <c:pt idx="15868">
                  <c:v>4.2594268476621417</c:v>
                </c:pt>
                <c:pt idx="15869">
                  <c:v>4.253393665158371</c:v>
                </c:pt>
                <c:pt idx="15870">
                  <c:v>4.2473604826546003</c:v>
                </c:pt>
                <c:pt idx="15871">
                  <c:v>4.2383107088989442</c:v>
                </c:pt>
                <c:pt idx="15872">
                  <c:v>4.2383107088989442</c:v>
                </c:pt>
                <c:pt idx="15873">
                  <c:v>4.2292609351432882</c:v>
                </c:pt>
                <c:pt idx="15874">
                  <c:v>4.2232277526395174</c:v>
                </c:pt>
                <c:pt idx="15875">
                  <c:v>4.2171945701357467</c:v>
                </c:pt>
                <c:pt idx="15876">
                  <c:v>4.211161387631976</c:v>
                </c:pt>
                <c:pt idx="15877">
                  <c:v>4.2051282051282053</c:v>
                </c:pt>
                <c:pt idx="15878">
                  <c:v>4.1990950226244346</c:v>
                </c:pt>
                <c:pt idx="15879">
                  <c:v>4.193061840120663</c:v>
                </c:pt>
                <c:pt idx="15880">
                  <c:v>4.1870286576168931</c:v>
                </c:pt>
                <c:pt idx="15881">
                  <c:v>4.1809954751131224</c:v>
                </c:pt>
                <c:pt idx="15882">
                  <c:v>4.1749622926093517</c:v>
                </c:pt>
                <c:pt idx="15883">
                  <c:v>4.168929110105581</c:v>
                </c:pt>
                <c:pt idx="15884">
                  <c:v>4.1628959276018094</c:v>
                </c:pt>
                <c:pt idx="15885">
                  <c:v>4.1568627450980387</c:v>
                </c:pt>
                <c:pt idx="15886">
                  <c:v>4.1508295625942688</c:v>
                </c:pt>
                <c:pt idx="15887">
                  <c:v>4.1447963800904981</c:v>
                </c:pt>
                <c:pt idx="15888">
                  <c:v>4.1387631975867274</c:v>
                </c:pt>
                <c:pt idx="15889">
                  <c:v>4.1327300150829558</c:v>
                </c:pt>
                <c:pt idx="15890">
                  <c:v>4.1266968325791851</c:v>
                </c:pt>
                <c:pt idx="15891">
                  <c:v>4.117647058823529</c:v>
                </c:pt>
                <c:pt idx="15892">
                  <c:v>4.117647058823529</c:v>
                </c:pt>
                <c:pt idx="15893">
                  <c:v>4.1085972850678738</c:v>
                </c:pt>
                <c:pt idx="15894">
                  <c:v>4.1025641025641022</c:v>
                </c:pt>
                <c:pt idx="15895">
                  <c:v>4.0965309200603315</c:v>
                </c:pt>
                <c:pt idx="15896">
                  <c:v>4.0904977375565608</c:v>
                </c:pt>
                <c:pt idx="15897">
                  <c:v>4.0844645550527909</c:v>
                </c:pt>
                <c:pt idx="15898">
                  <c:v>4.0784313725490202</c:v>
                </c:pt>
                <c:pt idx="15899">
                  <c:v>4.0723981900452486</c:v>
                </c:pt>
                <c:pt idx="15900">
                  <c:v>4.0663650075414779</c:v>
                </c:pt>
                <c:pt idx="15901">
                  <c:v>4.0603318250377072</c:v>
                </c:pt>
                <c:pt idx="15902">
                  <c:v>4.0542986425339365</c:v>
                </c:pt>
                <c:pt idx="15903">
                  <c:v>4.0482654600301666</c:v>
                </c:pt>
                <c:pt idx="15904">
                  <c:v>4.042232277526395</c:v>
                </c:pt>
                <c:pt idx="15905">
                  <c:v>4.0361990950226243</c:v>
                </c:pt>
                <c:pt idx="15906">
                  <c:v>4.0301659125188536</c:v>
                </c:pt>
                <c:pt idx="15907">
                  <c:v>4.0241327300150829</c:v>
                </c:pt>
                <c:pt idx="15908">
                  <c:v>4.0180995475113122</c:v>
                </c:pt>
                <c:pt idx="15909">
                  <c:v>4.0090497737556561</c:v>
                </c:pt>
                <c:pt idx="15910">
                  <c:v>4.0090497737556561</c:v>
                </c:pt>
                <c:pt idx="15911">
                  <c:v>4</c:v>
                </c:pt>
                <c:pt idx="15912">
                  <c:v>3.9939668174962293</c:v>
                </c:pt>
                <c:pt idx="15913">
                  <c:v>3.9879336349924586</c:v>
                </c:pt>
                <c:pt idx="15914">
                  <c:v>3.9819004524886874</c:v>
                </c:pt>
                <c:pt idx="15915">
                  <c:v>3.9758672699849171</c:v>
                </c:pt>
                <c:pt idx="15916">
                  <c:v>3.9698340874811464</c:v>
                </c:pt>
                <c:pt idx="15917">
                  <c:v>3.9638009049773757</c:v>
                </c:pt>
                <c:pt idx="15918">
                  <c:v>3.957767722473605</c:v>
                </c:pt>
                <c:pt idx="15919">
                  <c:v>3.9517345399698338</c:v>
                </c:pt>
                <c:pt idx="15920">
                  <c:v>3.9457013574660631</c:v>
                </c:pt>
                <c:pt idx="15921">
                  <c:v>3.9396681749622928</c:v>
                </c:pt>
                <c:pt idx="15922">
                  <c:v>3.9336349924585221</c:v>
                </c:pt>
                <c:pt idx="15923">
                  <c:v>3.9276018099547514</c:v>
                </c:pt>
                <c:pt idx="15924">
                  <c:v>3.9215686274509802</c:v>
                </c:pt>
                <c:pt idx="15925">
                  <c:v>3.9155354449472095</c:v>
                </c:pt>
                <c:pt idx="15926">
                  <c:v>3.9095022624434388</c:v>
                </c:pt>
                <c:pt idx="15927">
                  <c:v>3.9034690799396685</c:v>
                </c:pt>
                <c:pt idx="15928">
                  <c:v>3.8974358974358978</c:v>
                </c:pt>
                <c:pt idx="15929">
                  <c:v>3.8914027149321266</c:v>
                </c:pt>
                <c:pt idx="15930">
                  <c:v>3.8853695324283559</c:v>
                </c:pt>
                <c:pt idx="15931">
                  <c:v>3.8793363499245852</c:v>
                </c:pt>
                <c:pt idx="15932">
                  <c:v>3.873303167420814</c:v>
                </c:pt>
                <c:pt idx="15933">
                  <c:v>3.8672699849170442</c:v>
                </c:pt>
                <c:pt idx="15934">
                  <c:v>3.8612368024132731</c:v>
                </c:pt>
                <c:pt idx="15935">
                  <c:v>3.8552036199095023</c:v>
                </c:pt>
                <c:pt idx="15936">
                  <c:v>3.8491704374057316</c:v>
                </c:pt>
                <c:pt idx="15937">
                  <c:v>3.8431372549019605</c:v>
                </c:pt>
                <c:pt idx="15938">
                  <c:v>3.8371040723981897</c:v>
                </c:pt>
                <c:pt idx="15939">
                  <c:v>3.8310708898944195</c:v>
                </c:pt>
                <c:pt idx="15940">
                  <c:v>3.8250377073906487</c:v>
                </c:pt>
                <c:pt idx="15941">
                  <c:v>3.819004524886878</c:v>
                </c:pt>
                <c:pt idx="15942">
                  <c:v>3.8129713423831069</c:v>
                </c:pt>
                <c:pt idx="15943">
                  <c:v>3.8069381598793361</c:v>
                </c:pt>
                <c:pt idx="15944">
                  <c:v>3.8009049773755654</c:v>
                </c:pt>
                <c:pt idx="15945">
                  <c:v>3.7948717948717952</c:v>
                </c:pt>
                <c:pt idx="15946">
                  <c:v>3.7888386123680244</c:v>
                </c:pt>
                <c:pt idx="15947">
                  <c:v>3.7828054298642533</c:v>
                </c:pt>
                <c:pt idx="15948">
                  <c:v>3.7767722473604826</c:v>
                </c:pt>
                <c:pt idx="15949">
                  <c:v>3.7707390648567118</c:v>
                </c:pt>
                <c:pt idx="15950">
                  <c:v>3.7647058823529407</c:v>
                </c:pt>
                <c:pt idx="15951">
                  <c:v>3.7586726998491709</c:v>
                </c:pt>
                <c:pt idx="15952">
                  <c:v>3.7526395173453997</c:v>
                </c:pt>
                <c:pt idx="15953">
                  <c:v>3.746606334841629</c:v>
                </c:pt>
                <c:pt idx="15954">
                  <c:v>3.7405731523378583</c:v>
                </c:pt>
                <c:pt idx="15955">
                  <c:v>3.7345399698340871</c:v>
                </c:pt>
                <c:pt idx="15956">
                  <c:v>3.7285067873303164</c:v>
                </c:pt>
                <c:pt idx="15957">
                  <c:v>3.7224736048265461</c:v>
                </c:pt>
                <c:pt idx="15958">
                  <c:v>3.7164404223227754</c:v>
                </c:pt>
                <c:pt idx="15959">
                  <c:v>3.7104072398190047</c:v>
                </c:pt>
                <c:pt idx="15960">
                  <c:v>3.7043740573152335</c:v>
                </c:pt>
                <c:pt idx="15961">
                  <c:v>3.6983408748114628</c:v>
                </c:pt>
                <c:pt idx="15962">
                  <c:v>3.6923076923076925</c:v>
                </c:pt>
                <c:pt idx="15963">
                  <c:v>3.6862745098039218</c:v>
                </c:pt>
                <c:pt idx="15964">
                  <c:v>3.6802413273001511</c:v>
                </c:pt>
                <c:pt idx="15965">
                  <c:v>3.6742081447963799</c:v>
                </c:pt>
                <c:pt idx="15966">
                  <c:v>3.6681749622926092</c:v>
                </c:pt>
                <c:pt idx="15967">
                  <c:v>3.6561085972850682</c:v>
                </c:pt>
                <c:pt idx="15968">
                  <c:v>3.6561085972850682</c:v>
                </c:pt>
                <c:pt idx="15969">
                  <c:v>3.6561085972850682</c:v>
                </c:pt>
                <c:pt idx="15970">
                  <c:v>3.6440422322775263</c:v>
                </c:pt>
                <c:pt idx="15971">
                  <c:v>3.6380090497737556</c:v>
                </c:pt>
                <c:pt idx="15972">
                  <c:v>3.6319758672699849</c:v>
                </c:pt>
                <c:pt idx="15973">
                  <c:v>3.6259426847662137</c:v>
                </c:pt>
                <c:pt idx="15974">
                  <c:v>3.6199095022624439</c:v>
                </c:pt>
                <c:pt idx="15975">
                  <c:v>3.6138763197586727</c:v>
                </c:pt>
                <c:pt idx="15976">
                  <c:v>3.607843137254902</c:v>
                </c:pt>
                <c:pt idx="15977">
                  <c:v>3.6018099547511313</c:v>
                </c:pt>
                <c:pt idx="15978">
                  <c:v>3.5957767722473601</c:v>
                </c:pt>
                <c:pt idx="15979">
                  <c:v>3.5897435897435894</c:v>
                </c:pt>
                <c:pt idx="15980">
                  <c:v>3.5837104072398192</c:v>
                </c:pt>
                <c:pt idx="15981">
                  <c:v>3.5776772247360484</c:v>
                </c:pt>
                <c:pt idx="15982">
                  <c:v>3.5716440422322777</c:v>
                </c:pt>
                <c:pt idx="15983">
                  <c:v>3.5656108597285066</c:v>
                </c:pt>
                <c:pt idx="15984">
                  <c:v>3.5595776772247358</c:v>
                </c:pt>
                <c:pt idx="15985">
                  <c:v>3.5535444947209651</c:v>
                </c:pt>
                <c:pt idx="15986">
                  <c:v>3.5475113122171948</c:v>
                </c:pt>
                <c:pt idx="15987">
                  <c:v>3.5414781297134241</c:v>
                </c:pt>
                <c:pt idx="15988">
                  <c:v>3.535444947209653</c:v>
                </c:pt>
                <c:pt idx="15989">
                  <c:v>3.5294117647058822</c:v>
                </c:pt>
                <c:pt idx="15990">
                  <c:v>3.5233785822021115</c:v>
                </c:pt>
                <c:pt idx="15991">
                  <c:v>3.5173453996983408</c:v>
                </c:pt>
                <c:pt idx="15992">
                  <c:v>3.5113122171945705</c:v>
                </c:pt>
                <c:pt idx="15993">
                  <c:v>3.5052790346907994</c:v>
                </c:pt>
                <c:pt idx="15994">
                  <c:v>3.4992458521870287</c:v>
                </c:pt>
                <c:pt idx="15995">
                  <c:v>3.4932126696832579</c:v>
                </c:pt>
                <c:pt idx="15996">
                  <c:v>3.4871794871794872</c:v>
                </c:pt>
                <c:pt idx="15997">
                  <c:v>3.4811463046757161</c:v>
                </c:pt>
                <c:pt idx="15998">
                  <c:v>3.4751131221719458</c:v>
                </c:pt>
                <c:pt idx="15999">
                  <c:v>3.4690799396681751</c:v>
                </c:pt>
                <c:pt idx="16000">
                  <c:v>3.4630467571644044</c:v>
                </c:pt>
                <c:pt idx="16001">
                  <c:v>3.4570135746606336</c:v>
                </c:pt>
                <c:pt idx="16002">
                  <c:v>3.4509803921568625</c:v>
                </c:pt>
                <c:pt idx="16003">
                  <c:v>3.4449472096530918</c:v>
                </c:pt>
                <c:pt idx="16004">
                  <c:v>3.4389140271493215</c:v>
                </c:pt>
                <c:pt idx="16005">
                  <c:v>3.4328808446455508</c:v>
                </c:pt>
                <c:pt idx="16006">
                  <c:v>3.42684766214178</c:v>
                </c:pt>
                <c:pt idx="16007">
                  <c:v>3.4208144796380089</c:v>
                </c:pt>
                <c:pt idx="16008">
                  <c:v>3.4147812971342382</c:v>
                </c:pt>
                <c:pt idx="16009">
                  <c:v>3.4087481146304675</c:v>
                </c:pt>
                <c:pt idx="16010">
                  <c:v>3.4027149321266972</c:v>
                </c:pt>
                <c:pt idx="16011">
                  <c:v>3.3966817496229265</c:v>
                </c:pt>
                <c:pt idx="16012">
                  <c:v>3.3906485671191553</c:v>
                </c:pt>
                <c:pt idx="16013">
                  <c:v>3.3846153846153846</c:v>
                </c:pt>
                <c:pt idx="16014">
                  <c:v>3.3785822021116139</c:v>
                </c:pt>
                <c:pt idx="16015">
                  <c:v>3.3725490196078427</c:v>
                </c:pt>
                <c:pt idx="16016">
                  <c:v>3.3665158371040729</c:v>
                </c:pt>
                <c:pt idx="16017">
                  <c:v>3.3604826546003017</c:v>
                </c:pt>
                <c:pt idx="16018">
                  <c:v>3.354449472096531</c:v>
                </c:pt>
                <c:pt idx="16019">
                  <c:v>3.3484162895927603</c:v>
                </c:pt>
                <c:pt idx="16020">
                  <c:v>3.3423831070889891</c:v>
                </c:pt>
                <c:pt idx="16021">
                  <c:v>3.3363499245852184</c:v>
                </c:pt>
                <c:pt idx="16022">
                  <c:v>3.3303167420814481</c:v>
                </c:pt>
                <c:pt idx="16023">
                  <c:v>3.3242835595776774</c:v>
                </c:pt>
                <c:pt idx="16024">
                  <c:v>3.3182503770739067</c:v>
                </c:pt>
                <c:pt idx="16025">
                  <c:v>3.3122171945701355</c:v>
                </c:pt>
                <c:pt idx="16026">
                  <c:v>3.3061840120663648</c:v>
                </c:pt>
                <c:pt idx="16027">
                  <c:v>3.3001508295625941</c:v>
                </c:pt>
                <c:pt idx="16028">
                  <c:v>3.2941176470588238</c:v>
                </c:pt>
                <c:pt idx="16029">
                  <c:v>3.2880844645550531</c:v>
                </c:pt>
                <c:pt idx="16030">
                  <c:v>3.2820512820512819</c:v>
                </c:pt>
                <c:pt idx="16031">
                  <c:v>3.2730015082956263</c:v>
                </c:pt>
                <c:pt idx="16032">
                  <c:v>3.2730015082956263</c:v>
                </c:pt>
                <c:pt idx="16033">
                  <c:v>3.2639517345399702</c:v>
                </c:pt>
                <c:pt idx="16034">
                  <c:v>3.2579185520361995</c:v>
                </c:pt>
                <c:pt idx="16035">
                  <c:v>3.2518853695324283</c:v>
                </c:pt>
                <c:pt idx="16036">
                  <c:v>3.2458521870286576</c:v>
                </c:pt>
                <c:pt idx="16037">
                  <c:v>3.2398190045248869</c:v>
                </c:pt>
                <c:pt idx="16038">
                  <c:v>3.2337858220211158</c:v>
                </c:pt>
                <c:pt idx="16039">
                  <c:v>3.2277526395173459</c:v>
                </c:pt>
                <c:pt idx="16040">
                  <c:v>3.2217194570135748</c:v>
                </c:pt>
                <c:pt idx="16041">
                  <c:v>3.215686274509804</c:v>
                </c:pt>
                <c:pt idx="16042">
                  <c:v>3.2096530920060333</c:v>
                </c:pt>
                <c:pt idx="16043">
                  <c:v>3.2036199095022622</c:v>
                </c:pt>
                <c:pt idx="16044">
                  <c:v>3.1975867269984914</c:v>
                </c:pt>
                <c:pt idx="16045">
                  <c:v>3.1915535444947212</c:v>
                </c:pt>
                <c:pt idx="16046">
                  <c:v>3.1855203619909505</c:v>
                </c:pt>
                <c:pt idx="16047">
                  <c:v>3.1794871794871797</c:v>
                </c:pt>
                <c:pt idx="16048">
                  <c:v>3.1734539969834086</c:v>
                </c:pt>
                <c:pt idx="16049">
                  <c:v>3.1674208144796379</c:v>
                </c:pt>
                <c:pt idx="16050">
                  <c:v>3.1613876319758671</c:v>
                </c:pt>
                <c:pt idx="16051">
                  <c:v>3.1553544494720969</c:v>
                </c:pt>
                <c:pt idx="16052">
                  <c:v>3.1493212669683261</c:v>
                </c:pt>
                <c:pt idx="16053">
                  <c:v>3.143288084464555</c:v>
                </c:pt>
                <c:pt idx="16054">
                  <c:v>3.1372549019607843</c:v>
                </c:pt>
                <c:pt idx="16055">
                  <c:v>3.1312217194570136</c:v>
                </c:pt>
                <c:pt idx="16056">
                  <c:v>3.1251885369532424</c:v>
                </c:pt>
                <c:pt idx="16057">
                  <c:v>3.1191553544494721</c:v>
                </c:pt>
                <c:pt idx="16058">
                  <c:v>3.1131221719457014</c:v>
                </c:pt>
                <c:pt idx="16059">
                  <c:v>3.1070889894419307</c:v>
                </c:pt>
                <c:pt idx="16060">
                  <c:v>3.10105580693816</c:v>
                </c:pt>
                <c:pt idx="16061">
                  <c:v>3.0950226244343888</c:v>
                </c:pt>
                <c:pt idx="16062">
                  <c:v>3.0889894419306185</c:v>
                </c:pt>
                <c:pt idx="16063">
                  <c:v>3.0829562594268478</c:v>
                </c:pt>
                <c:pt idx="16064">
                  <c:v>3.0769230769230771</c:v>
                </c:pt>
                <c:pt idx="16065">
                  <c:v>3.0708898944193064</c:v>
                </c:pt>
                <c:pt idx="16066">
                  <c:v>3.0648567119155352</c:v>
                </c:pt>
                <c:pt idx="16067">
                  <c:v>3.0588235294117649</c:v>
                </c:pt>
                <c:pt idx="16068">
                  <c:v>3.0527903469079942</c:v>
                </c:pt>
                <c:pt idx="16069">
                  <c:v>3.0467571644042231</c:v>
                </c:pt>
                <c:pt idx="16070">
                  <c:v>3.0377073906485674</c:v>
                </c:pt>
                <c:pt idx="16071">
                  <c:v>3.0377073906485674</c:v>
                </c:pt>
                <c:pt idx="16072">
                  <c:v>3.0286576168929109</c:v>
                </c:pt>
                <c:pt idx="16073">
                  <c:v>3.0226244343891406</c:v>
                </c:pt>
                <c:pt idx="16074">
                  <c:v>3.0165912518853695</c:v>
                </c:pt>
                <c:pt idx="16075">
                  <c:v>3.0105580693815988</c:v>
                </c:pt>
                <c:pt idx="16076">
                  <c:v>3.004524886877828</c:v>
                </c:pt>
                <c:pt idx="16077">
                  <c:v>2.9984917043740573</c:v>
                </c:pt>
                <c:pt idx="16078">
                  <c:v>2.9924585218702866</c:v>
                </c:pt>
                <c:pt idx="16079">
                  <c:v>2.9864253393665159</c:v>
                </c:pt>
                <c:pt idx="16080">
                  <c:v>2.9803921568627452</c:v>
                </c:pt>
                <c:pt idx="16081">
                  <c:v>2.9743589743589745</c:v>
                </c:pt>
                <c:pt idx="16082">
                  <c:v>2.9683257918552037</c:v>
                </c:pt>
                <c:pt idx="16083">
                  <c:v>2.962292609351433</c:v>
                </c:pt>
                <c:pt idx="16084">
                  <c:v>2.9562594268476619</c:v>
                </c:pt>
                <c:pt idx="16085">
                  <c:v>2.9502262443438916</c:v>
                </c:pt>
                <c:pt idx="16086">
                  <c:v>2.9441930618401209</c:v>
                </c:pt>
                <c:pt idx="16087">
                  <c:v>2.9381598793363497</c:v>
                </c:pt>
                <c:pt idx="16088">
                  <c:v>2.9321266968325794</c:v>
                </c:pt>
                <c:pt idx="16089">
                  <c:v>2.9260935143288083</c:v>
                </c:pt>
                <c:pt idx="16090">
                  <c:v>2.9200603318250375</c:v>
                </c:pt>
                <c:pt idx="16091">
                  <c:v>2.9140271493212673</c:v>
                </c:pt>
                <c:pt idx="16092">
                  <c:v>2.9079939668174961</c:v>
                </c:pt>
                <c:pt idx="16093">
                  <c:v>2.9019607843137254</c:v>
                </c:pt>
                <c:pt idx="16094">
                  <c:v>2.8959276018099547</c:v>
                </c:pt>
                <c:pt idx="16095">
                  <c:v>2.889894419306184</c:v>
                </c:pt>
                <c:pt idx="16096">
                  <c:v>2.8838612368024132</c:v>
                </c:pt>
                <c:pt idx="16097">
                  <c:v>2.8778280542986425</c:v>
                </c:pt>
                <c:pt idx="16098">
                  <c:v>2.8717948717948718</c:v>
                </c:pt>
                <c:pt idx="16099">
                  <c:v>2.8657616892911011</c:v>
                </c:pt>
                <c:pt idx="16100">
                  <c:v>2.8597285067873304</c:v>
                </c:pt>
                <c:pt idx="16101">
                  <c:v>2.8536953242835597</c:v>
                </c:pt>
                <c:pt idx="16102">
                  <c:v>2.8476621417797885</c:v>
                </c:pt>
                <c:pt idx="16103">
                  <c:v>2.8416289592760182</c:v>
                </c:pt>
                <c:pt idx="16104">
                  <c:v>2.8355957767722475</c:v>
                </c:pt>
                <c:pt idx="16105">
                  <c:v>2.8295625942684763</c:v>
                </c:pt>
                <c:pt idx="16106">
                  <c:v>2.8235294117647061</c:v>
                </c:pt>
                <c:pt idx="16107">
                  <c:v>2.8174962292609349</c:v>
                </c:pt>
                <c:pt idx="16108">
                  <c:v>2.8114630467571642</c:v>
                </c:pt>
                <c:pt idx="16109">
                  <c:v>2.8054298642533939</c:v>
                </c:pt>
                <c:pt idx="16110">
                  <c:v>2.7993966817496228</c:v>
                </c:pt>
                <c:pt idx="16111">
                  <c:v>2.793363499245852</c:v>
                </c:pt>
                <c:pt idx="16112">
                  <c:v>2.7873303167420813</c:v>
                </c:pt>
                <c:pt idx="16113">
                  <c:v>2.7812971342383106</c:v>
                </c:pt>
                <c:pt idx="16114">
                  <c:v>2.7722473604826545</c:v>
                </c:pt>
                <c:pt idx="16115">
                  <c:v>2.7722473604826545</c:v>
                </c:pt>
                <c:pt idx="16116">
                  <c:v>2.7631975867269984</c:v>
                </c:pt>
                <c:pt idx="16117">
                  <c:v>2.7571644042232277</c:v>
                </c:pt>
                <c:pt idx="16118">
                  <c:v>2.751131221719457</c:v>
                </c:pt>
                <c:pt idx="16119">
                  <c:v>2.7450980392156863</c:v>
                </c:pt>
                <c:pt idx="16120">
                  <c:v>2.7390648567119156</c:v>
                </c:pt>
                <c:pt idx="16121">
                  <c:v>2.7330316742081449</c:v>
                </c:pt>
                <c:pt idx="16122">
                  <c:v>2.7269984917043741</c:v>
                </c:pt>
                <c:pt idx="16123">
                  <c:v>2.720965309200603</c:v>
                </c:pt>
                <c:pt idx="16124">
                  <c:v>2.7149321266968327</c:v>
                </c:pt>
                <c:pt idx="16125">
                  <c:v>2.708898944193062</c:v>
                </c:pt>
                <c:pt idx="16126">
                  <c:v>2.6998491704374059</c:v>
                </c:pt>
                <c:pt idx="16127">
                  <c:v>2.6998491704374059</c:v>
                </c:pt>
                <c:pt idx="16128">
                  <c:v>2.6907993966817494</c:v>
                </c:pt>
                <c:pt idx="16129">
                  <c:v>2.6847662141779787</c:v>
                </c:pt>
                <c:pt idx="16130">
                  <c:v>2.6787330316742084</c:v>
                </c:pt>
                <c:pt idx="16131">
                  <c:v>2.6726998491704372</c:v>
                </c:pt>
                <c:pt idx="16132">
                  <c:v>2.666666666666667</c:v>
                </c:pt>
                <c:pt idx="16133">
                  <c:v>2.6606334841628958</c:v>
                </c:pt>
                <c:pt idx="16134">
                  <c:v>2.6546003016591251</c:v>
                </c:pt>
                <c:pt idx="16135">
                  <c:v>2.6485671191553548</c:v>
                </c:pt>
                <c:pt idx="16136">
                  <c:v>2.6395173453996983</c:v>
                </c:pt>
                <c:pt idx="16137">
                  <c:v>2.6395173453996983</c:v>
                </c:pt>
                <c:pt idx="16138">
                  <c:v>2.6304675716440422</c:v>
                </c:pt>
                <c:pt idx="16139">
                  <c:v>2.6214177978883861</c:v>
                </c:pt>
                <c:pt idx="16140">
                  <c:v>2.6214177978883861</c:v>
                </c:pt>
                <c:pt idx="16141">
                  <c:v>2.6123680241327301</c:v>
                </c:pt>
                <c:pt idx="16142">
                  <c:v>2.6063348416289593</c:v>
                </c:pt>
                <c:pt idx="16143">
                  <c:v>2.6003016591251886</c:v>
                </c:pt>
                <c:pt idx="16144">
                  <c:v>2.5942684766214179</c:v>
                </c:pt>
                <c:pt idx="16145">
                  <c:v>2.5882352941176472</c:v>
                </c:pt>
                <c:pt idx="16146">
                  <c:v>2.582202111613876</c:v>
                </c:pt>
                <c:pt idx="16147">
                  <c:v>2.5761689291101058</c:v>
                </c:pt>
                <c:pt idx="16148">
                  <c:v>2.570135746606335</c:v>
                </c:pt>
                <c:pt idx="16149">
                  <c:v>2.5641025641025639</c:v>
                </c:pt>
                <c:pt idx="16150">
                  <c:v>2.5580693815987936</c:v>
                </c:pt>
                <c:pt idx="16151">
                  <c:v>2.5520361990950224</c:v>
                </c:pt>
                <c:pt idx="16152">
                  <c:v>2.5460030165912517</c:v>
                </c:pt>
                <c:pt idx="16153">
                  <c:v>2.5399698340874814</c:v>
                </c:pt>
                <c:pt idx="16154">
                  <c:v>2.5339366515837103</c:v>
                </c:pt>
                <c:pt idx="16155">
                  <c:v>2.5279034690799396</c:v>
                </c:pt>
                <c:pt idx="16156">
                  <c:v>2.5218702865761689</c:v>
                </c:pt>
                <c:pt idx="16157">
                  <c:v>2.5158371040723981</c:v>
                </c:pt>
                <c:pt idx="16158">
                  <c:v>2.5098039215686274</c:v>
                </c:pt>
                <c:pt idx="16159">
                  <c:v>2.497737556561086</c:v>
                </c:pt>
                <c:pt idx="16160">
                  <c:v>2.497737556561086</c:v>
                </c:pt>
                <c:pt idx="16161">
                  <c:v>2.497737556561086</c:v>
                </c:pt>
                <c:pt idx="16162">
                  <c:v>2.4856711915535445</c:v>
                </c:pt>
                <c:pt idx="16163">
                  <c:v>2.4796380090497738</c:v>
                </c:pt>
                <c:pt idx="16164">
                  <c:v>2.4736048265460031</c:v>
                </c:pt>
                <c:pt idx="16165">
                  <c:v>2.4675716440422324</c:v>
                </c:pt>
                <c:pt idx="16166">
                  <c:v>2.4615384615384617</c:v>
                </c:pt>
                <c:pt idx="16167">
                  <c:v>2.4555052790346905</c:v>
                </c:pt>
                <c:pt idx="16168">
                  <c:v>2.4494720965309202</c:v>
                </c:pt>
                <c:pt idx="16169">
                  <c:v>2.4434389140271495</c:v>
                </c:pt>
                <c:pt idx="16170">
                  <c:v>2.4343891402714934</c:v>
                </c:pt>
                <c:pt idx="16171">
                  <c:v>2.4343891402714934</c:v>
                </c:pt>
                <c:pt idx="16172">
                  <c:v>2.4253393665158369</c:v>
                </c:pt>
                <c:pt idx="16173">
                  <c:v>2.4193061840120662</c:v>
                </c:pt>
                <c:pt idx="16174">
                  <c:v>2.4132730015082959</c:v>
                </c:pt>
                <c:pt idx="16175">
                  <c:v>2.4072398190045248</c:v>
                </c:pt>
                <c:pt idx="16176">
                  <c:v>2.4012066365007541</c:v>
                </c:pt>
                <c:pt idx="16177">
                  <c:v>2.3951734539969833</c:v>
                </c:pt>
                <c:pt idx="16178">
                  <c:v>2.3891402714932126</c:v>
                </c:pt>
                <c:pt idx="16179">
                  <c:v>2.3800904977375565</c:v>
                </c:pt>
                <c:pt idx="16180">
                  <c:v>2.3800904977375565</c:v>
                </c:pt>
                <c:pt idx="16181">
                  <c:v>2.3710407239819005</c:v>
                </c:pt>
                <c:pt idx="16182">
                  <c:v>2.3650075414781297</c:v>
                </c:pt>
                <c:pt idx="16183">
                  <c:v>2.358974358974359</c:v>
                </c:pt>
                <c:pt idx="16184">
                  <c:v>2.3529411764705883</c:v>
                </c:pt>
                <c:pt idx="16185">
                  <c:v>2.3469079939668172</c:v>
                </c:pt>
                <c:pt idx="16186">
                  <c:v>2.3408748114630469</c:v>
                </c:pt>
                <c:pt idx="16187">
                  <c:v>2.3348416289592762</c:v>
                </c:pt>
                <c:pt idx="16188">
                  <c:v>2.328808446455505</c:v>
                </c:pt>
                <c:pt idx="16189">
                  <c:v>2.3227752639517347</c:v>
                </c:pt>
                <c:pt idx="16190">
                  <c:v>2.3167420814479636</c:v>
                </c:pt>
                <c:pt idx="16191">
                  <c:v>2.3107088989441928</c:v>
                </c:pt>
                <c:pt idx="16192">
                  <c:v>2.3046757164404226</c:v>
                </c:pt>
                <c:pt idx="16193">
                  <c:v>2.2986425339366514</c:v>
                </c:pt>
                <c:pt idx="16194">
                  <c:v>2.2926093514328807</c:v>
                </c:pt>
                <c:pt idx="16195">
                  <c:v>2.28657616892911</c:v>
                </c:pt>
                <c:pt idx="16196">
                  <c:v>2.2805429864253393</c:v>
                </c:pt>
                <c:pt idx="16197">
                  <c:v>2.2745098039215685</c:v>
                </c:pt>
                <c:pt idx="16198">
                  <c:v>2.2684766214177978</c:v>
                </c:pt>
                <c:pt idx="16199">
                  <c:v>2.2624434389140271</c:v>
                </c:pt>
                <c:pt idx="16200">
                  <c:v>2.2564102564102564</c:v>
                </c:pt>
                <c:pt idx="16201">
                  <c:v>2.2503770739064857</c:v>
                </c:pt>
                <c:pt idx="16202">
                  <c:v>2.244343891402715</c:v>
                </c:pt>
                <c:pt idx="16203">
                  <c:v>2.2383107088989442</c:v>
                </c:pt>
                <c:pt idx="16204">
                  <c:v>2.2322775263951735</c:v>
                </c:pt>
                <c:pt idx="16205">
                  <c:v>2.2262443438914028</c:v>
                </c:pt>
                <c:pt idx="16206">
                  <c:v>2.2202111613876321</c:v>
                </c:pt>
                <c:pt idx="16207">
                  <c:v>2.2141779788838614</c:v>
                </c:pt>
                <c:pt idx="16208">
                  <c:v>2.2081447963800906</c:v>
                </c:pt>
                <c:pt idx="16209">
                  <c:v>2.2021116138763199</c:v>
                </c:pt>
                <c:pt idx="16210">
                  <c:v>2.1960784313725492</c:v>
                </c:pt>
                <c:pt idx="16211">
                  <c:v>2.190045248868778</c:v>
                </c:pt>
                <c:pt idx="16212">
                  <c:v>2.1840120663650078</c:v>
                </c:pt>
                <c:pt idx="16213">
                  <c:v>2.1779788838612371</c:v>
                </c:pt>
                <c:pt idx="16214">
                  <c:v>2.1719457013574659</c:v>
                </c:pt>
                <c:pt idx="16215">
                  <c:v>2.1659125188536956</c:v>
                </c:pt>
                <c:pt idx="16216">
                  <c:v>2.1598793363499245</c:v>
                </c:pt>
                <c:pt idx="16217">
                  <c:v>2.1538461538461537</c:v>
                </c:pt>
                <c:pt idx="16218">
                  <c:v>2.1478129713423835</c:v>
                </c:pt>
                <c:pt idx="16219">
                  <c:v>2.1417797888386123</c:v>
                </c:pt>
                <c:pt idx="16220">
                  <c:v>2.1357466063348416</c:v>
                </c:pt>
                <c:pt idx="16221">
                  <c:v>2.1297134238310709</c:v>
                </c:pt>
                <c:pt idx="16222">
                  <c:v>2.1236802413273002</c:v>
                </c:pt>
                <c:pt idx="16223">
                  <c:v>2.1176470588235294</c:v>
                </c:pt>
                <c:pt idx="16224">
                  <c:v>2.1116138763197587</c:v>
                </c:pt>
                <c:pt idx="16225">
                  <c:v>2.105580693815988</c:v>
                </c:pt>
                <c:pt idx="16226">
                  <c:v>2.0995475113122173</c:v>
                </c:pt>
                <c:pt idx="16227">
                  <c:v>2.0935143288084466</c:v>
                </c:pt>
                <c:pt idx="16228">
                  <c:v>2.0874811463046758</c:v>
                </c:pt>
                <c:pt idx="16229">
                  <c:v>2.0814479638009047</c:v>
                </c:pt>
                <c:pt idx="16230">
                  <c:v>2.0754147812971344</c:v>
                </c:pt>
                <c:pt idx="16231">
                  <c:v>2.0693815987933637</c:v>
                </c:pt>
                <c:pt idx="16232">
                  <c:v>2.0633484162895925</c:v>
                </c:pt>
                <c:pt idx="16233">
                  <c:v>2.0573152337858223</c:v>
                </c:pt>
                <c:pt idx="16234">
                  <c:v>2.0512820512820511</c:v>
                </c:pt>
                <c:pt idx="16235">
                  <c:v>2.0452488687782804</c:v>
                </c:pt>
                <c:pt idx="16236">
                  <c:v>2.0392156862745101</c:v>
                </c:pt>
                <c:pt idx="16237">
                  <c:v>2.0331825037707389</c:v>
                </c:pt>
                <c:pt idx="16238">
                  <c:v>2.0271493212669682</c:v>
                </c:pt>
                <c:pt idx="16239">
                  <c:v>2.0211161387631975</c:v>
                </c:pt>
                <c:pt idx="16240">
                  <c:v>2.0150829562594268</c:v>
                </c:pt>
                <c:pt idx="16241">
                  <c:v>2.0090497737556561</c:v>
                </c:pt>
                <c:pt idx="16242">
                  <c:v>2.0030165912518854</c:v>
                </c:pt>
                <c:pt idx="16243">
                  <c:v>1.9969834087481146</c:v>
                </c:pt>
                <c:pt idx="16244">
                  <c:v>1.9909502262443437</c:v>
                </c:pt>
                <c:pt idx="16245">
                  <c:v>1.9849170437405732</c:v>
                </c:pt>
                <c:pt idx="16246">
                  <c:v>1.9758672699849169</c:v>
                </c:pt>
                <c:pt idx="16247">
                  <c:v>1.9758672699849169</c:v>
                </c:pt>
                <c:pt idx="16248">
                  <c:v>1.9638009049773757</c:v>
                </c:pt>
                <c:pt idx="16249">
                  <c:v>1.9638009049773757</c:v>
                </c:pt>
                <c:pt idx="16250">
                  <c:v>1.9547511312217194</c:v>
                </c:pt>
                <c:pt idx="16251">
                  <c:v>1.9487179487179489</c:v>
                </c:pt>
                <c:pt idx="16252">
                  <c:v>1.942684766214178</c:v>
                </c:pt>
                <c:pt idx="16253">
                  <c:v>1.936651583710407</c:v>
                </c:pt>
                <c:pt idx="16254">
                  <c:v>1.9306184012066365</c:v>
                </c:pt>
                <c:pt idx="16255">
                  <c:v>1.9245852187028658</c:v>
                </c:pt>
                <c:pt idx="16256">
                  <c:v>1.9185520361990949</c:v>
                </c:pt>
                <c:pt idx="16257">
                  <c:v>1.909502262443439</c:v>
                </c:pt>
                <c:pt idx="16258">
                  <c:v>1.909502262443439</c:v>
                </c:pt>
                <c:pt idx="16259">
                  <c:v>1.9004524886877827</c:v>
                </c:pt>
                <c:pt idx="16260">
                  <c:v>1.8944193061840122</c:v>
                </c:pt>
                <c:pt idx="16261">
                  <c:v>1.8883861236802413</c:v>
                </c:pt>
                <c:pt idx="16262">
                  <c:v>1.8823529411764703</c:v>
                </c:pt>
                <c:pt idx="16263">
                  <c:v>1.8763197586726998</c:v>
                </c:pt>
                <c:pt idx="16264">
                  <c:v>1.8702865761689291</c:v>
                </c:pt>
                <c:pt idx="16265">
                  <c:v>1.8642533936651582</c:v>
                </c:pt>
                <c:pt idx="16266">
                  <c:v>1.8552036199095023</c:v>
                </c:pt>
                <c:pt idx="16267">
                  <c:v>1.8552036199095023</c:v>
                </c:pt>
                <c:pt idx="16268">
                  <c:v>1.8461538461538463</c:v>
                </c:pt>
                <c:pt idx="16269">
                  <c:v>1.8401206636500755</c:v>
                </c:pt>
                <c:pt idx="16270">
                  <c:v>1.8340874811463046</c:v>
                </c:pt>
                <c:pt idx="16271">
                  <c:v>1.8280542986425341</c:v>
                </c:pt>
                <c:pt idx="16272">
                  <c:v>1.8220211161387632</c:v>
                </c:pt>
                <c:pt idx="16273">
                  <c:v>1.8159879336349924</c:v>
                </c:pt>
                <c:pt idx="16274">
                  <c:v>1.809954751131222</c:v>
                </c:pt>
                <c:pt idx="16275">
                  <c:v>1.803921568627451</c:v>
                </c:pt>
                <c:pt idx="16276">
                  <c:v>1.7978883861236801</c:v>
                </c:pt>
                <c:pt idx="16277">
                  <c:v>1.7918552036199096</c:v>
                </c:pt>
                <c:pt idx="16278">
                  <c:v>1.7858220211161389</c:v>
                </c:pt>
                <c:pt idx="16279">
                  <c:v>1.7797888386123679</c:v>
                </c:pt>
                <c:pt idx="16280">
                  <c:v>1.7737556561085974</c:v>
                </c:pt>
                <c:pt idx="16281">
                  <c:v>1.7677224736048265</c:v>
                </c:pt>
                <c:pt idx="16282">
                  <c:v>1.7616892911010558</c:v>
                </c:pt>
                <c:pt idx="16283">
                  <c:v>1.7556561085972853</c:v>
                </c:pt>
                <c:pt idx="16284">
                  <c:v>1.7496229260935143</c:v>
                </c:pt>
                <c:pt idx="16285">
                  <c:v>1.7435897435897436</c:v>
                </c:pt>
                <c:pt idx="16286">
                  <c:v>1.7375565610859729</c:v>
                </c:pt>
                <c:pt idx="16287">
                  <c:v>1.7315233785822022</c:v>
                </c:pt>
                <c:pt idx="16288">
                  <c:v>1.7254901960784312</c:v>
                </c:pt>
                <c:pt idx="16289">
                  <c:v>1.7194570135746607</c:v>
                </c:pt>
                <c:pt idx="16290">
                  <c:v>1.71342383107089</c:v>
                </c:pt>
                <c:pt idx="16291">
                  <c:v>1.7073906485671191</c:v>
                </c:pt>
                <c:pt idx="16292">
                  <c:v>1.7013574660633486</c:v>
                </c:pt>
                <c:pt idx="16293">
                  <c:v>1.6953242835595776</c:v>
                </c:pt>
                <c:pt idx="16294">
                  <c:v>1.6892911010558069</c:v>
                </c:pt>
                <c:pt idx="16295">
                  <c:v>1.6832579185520364</c:v>
                </c:pt>
                <c:pt idx="16296">
                  <c:v>1.6772247360482655</c:v>
                </c:pt>
                <c:pt idx="16297">
                  <c:v>1.6711915535444946</c:v>
                </c:pt>
                <c:pt idx="16298">
                  <c:v>1.6651583710407241</c:v>
                </c:pt>
                <c:pt idx="16299">
                  <c:v>1.6591251885369533</c:v>
                </c:pt>
                <c:pt idx="16300">
                  <c:v>1.6530920060331824</c:v>
                </c:pt>
                <c:pt idx="16301">
                  <c:v>1.6470588235294119</c:v>
                </c:pt>
                <c:pt idx="16302">
                  <c:v>1.641025641025641</c:v>
                </c:pt>
                <c:pt idx="16303">
                  <c:v>1.6349924585218703</c:v>
                </c:pt>
                <c:pt idx="16304">
                  <c:v>1.6289592760180998</c:v>
                </c:pt>
                <c:pt idx="16305">
                  <c:v>1.6229260935143288</c:v>
                </c:pt>
                <c:pt idx="16306">
                  <c:v>1.6168929110105579</c:v>
                </c:pt>
                <c:pt idx="16307">
                  <c:v>1.6108597285067874</c:v>
                </c:pt>
                <c:pt idx="16308">
                  <c:v>1.6048265460030167</c:v>
                </c:pt>
                <c:pt idx="16309">
                  <c:v>1.5987933634992457</c:v>
                </c:pt>
                <c:pt idx="16310">
                  <c:v>1.5927601809954752</c:v>
                </c:pt>
                <c:pt idx="16311">
                  <c:v>1.5867269984917043</c:v>
                </c:pt>
                <c:pt idx="16312">
                  <c:v>1.5806938159879336</c:v>
                </c:pt>
                <c:pt idx="16313">
                  <c:v>1.5746606334841631</c:v>
                </c:pt>
                <c:pt idx="16314">
                  <c:v>1.5686274509803921</c:v>
                </c:pt>
                <c:pt idx="16315">
                  <c:v>1.5625942684766212</c:v>
                </c:pt>
                <c:pt idx="16316">
                  <c:v>1.5565610859728507</c:v>
                </c:pt>
                <c:pt idx="16317">
                  <c:v>1.55052790346908</c:v>
                </c:pt>
                <c:pt idx="16318">
                  <c:v>1.5444947209653093</c:v>
                </c:pt>
                <c:pt idx="16319">
                  <c:v>1.5384615384615385</c:v>
                </c:pt>
                <c:pt idx="16320">
                  <c:v>1.5324283559577676</c:v>
                </c:pt>
                <c:pt idx="16321">
                  <c:v>1.5263951734539971</c:v>
                </c:pt>
                <c:pt idx="16322">
                  <c:v>1.5203619909502264</c:v>
                </c:pt>
                <c:pt idx="16323">
                  <c:v>1.5143288084464555</c:v>
                </c:pt>
                <c:pt idx="16324">
                  <c:v>1.5082956259426847</c:v>
                </c:pt>
                <c:pt idx="16325">
                  <c:v>1.502262443438914</c:v>
                </c:pt>
                <c:pt idx="16326">
                  <c:v>1.4962292609351433</c:v>
                </c:pt>
                <c:pt idx="16327">
                  <c:v>1.4901960784313726</c:v>
                </c:pt>
                <c:pt idx="16328">
                  <c:v>1.4841628959276019</c:v>
                </c:pt>
                <c:pt idx="16329">
                  <c:v>1.4781297134238309</c:v>
                </c:pt>
                <c:pt idx="16330">
                  <c:v>1.4720965309200604</c:v>
                </c:pt>
                <c:pt idx="16331">
                  <c:v>1.4660633484162897</c:v>
                </c:pt>
                <c:pt idx="16332">
                  <c:v>1.4600301659125188</c:v>
                </c:pt>
                <c:pt idx="16333">
                  <c:v>1.4539969834087481</c:v>
                </c:pt>
                <c:pt idx="16334">
                  <c:v>1.4479638009049773</c:v>
                </c:pt>
                <c:pt idx="16335">
                  <c:v>1.4419306184012066</c:v>
                </c:pt>
                <c:pt idx="16336">
                  <c:v>1.4358974358974359</c:v>
                </c:pt>
                <c:pt idx="16337">
                  <c:v>1.4298642533936652</c:v>
                </c:pt>
                <c:pt idx="16338">
                  <c:v>1.4238310708898942</c:v>
                </c:pt>
                <c:pt idx="16339">
                  <c:v>1.4177978883861238</c:v>
                </c:pt>
                <c:pt idx="16340">
                  <c:v>1.411764705882353</c:v>
                </c:pt>
                <c:pt idx="16341">
                  <c:v>1.4057315233785821</c:v>
                </c:pt>
                <c:pt idx="16342">
                  <c:v>1.3996983408748114</c:v>
                </c:pt>
                <c:pt idx="16343">
                  <c:v>1.3936651583710407</c:v>
                </c:pt>
                <c:pt idx="16344">
                  <c:v>1.3876319758672699</c:v>
                </c:pt>
                <c:pt idx="16345">
                  <c:v>1.3815987933634992</c:v>
                </c:pt>
                <c:pt idx="16346">
                  <c:v>1.3755656108597285</c:v>
                </c:pt>
                <c:pt idx="16347">
                  <c:v>1.3695324283559578</c:v>
                </c:pt>
                <c:pt idx="16348">
                  <c:v>1.3634992458521871</c:v>
                </c:pt>
                <c:pt idx="16349">
                  <c:v>1.3574660633484164</c:v>
                </c:pt>
                <c:pt idx="16350">
                  <c:v>1.3514328808446454</c:v>
                </c:pt>
                <c:pt idx="16351">
                  <c:v>1.3453996983408747</c:v>
                </c:pt>
                <c:pt idx="16352">
                  <c:v>1.3393665158371042</c:v>
                </c:pt>
                <c:pt idx="16353">
                  <c:v>1.3333333333333335</c:v>
                </c:pt>
                <c:pt idx="16354">
                  <c:v>1.3273001508295625</c:v>
                </c:pt>
                <c:pt idx="16355">
                  <c:v>1.3212669683257918</c:v>
                </c:pt>
                <c:pt idx="16356">
                  <c:v>1.3152337858220211</c:v>
                </c:pt>
                <c:pt idx="16357">
                  <c:v>1.3092006033182504</c:v>
                </c:pt>
                <c:pt idx="16358">
                  <c:v>1.3031674208144797</c:v>
                </c:pt>
                <c:pt idx="16359">
                  <c:v>1.297134238310709</c:v>
                </c:pt>
                <c:pt idx="16360">
                  <c:v>1.291101055806938</c:v>
                </c:pt>
                <c:pt idx="16361">
                  <c:v>1.2850678733031675</c:v>
                </c:pt>
                <c:pt idx="16362">
                  <c:v>1.2790346907993968</c:v>
                </c:pt>
                <c:pt idx="16363">
                  <c:v>1.2730015082956259</c:v>
                </c:pt>
                <c:pt idx="16364">
                  <c:v>1.2669683257918551</c:v>
                </c:pt>
                <c:pt idx="16365">
                  <c:v>1.2609351432880844</c:v>
                </c:pt>
                <c:pt idx="16366">
                  <c:v>1.2518853695324283</c:v>
                </c:pt>
                <c:pt idx="16367">
                  <c:v>1.2518853695324283</c:v>
                </c:pt>
                <c:pt idx="16368">
                  <c:v>1.2428355957767723</c:v>
                </c:pt>
                <c:pt idx="16369">
                  <c:v>1.2368024132730016</c:v>
                </c:pt>
                <c:pt idx="16370">
                  <c:v>1.2307692307692308</c:v>
                </c:pt>
                <c:pt idx="16371">
                  <c:v>1.2247360482654601</c:v>
                </c:pt>
                <c:pt idx="16372">
                  <c:v>1.2187028657616892</c:v>
                </c:pt>
                <c:pt idx="16373">
                  <c:v>1.2126696832579185</c:v>
                </c:pt>
                <c:pt idx="16374">
                  <c:v>1.206636500754148</c:v>
                </c:pt>
                <c:pt idx="16375">
                  <c:v>1.200603318250377</c:v>
                </c:pt>
                <c:pt idx="16376">
                  <c:v>1.1945701357466063</c:v>
                </c:pt>
                <c:pt idx="16377">
                  <c:v>1.1885369532428356</c:v>
                </c:pt>
                <c:pt idx="16378">
                  <c:v>1.1825037707390649</c:v>
                </c:pt>
                <c:pt idx="16379">
                  <c:v>1.1764705882352942</c:v>
                </c:pt>
                <c:pt idx="16380">
                  <c:v>1.1704374057315234</c:v>
                </c:pt>
                <c:pt idx="16381">
                  <c:v>1.1644042232277525</c:v>
                </c:pt>
                <c:pt idx="16382">
                  <c:v>1.1583710407239818</c:v>
                </c:pt>
                <c:pt idx="16383">
                  <c:v>1.1523378582202113</c:v>
                </c:pt>
                <c:pt idx="16384">
                  <c:v>1.1463046757164403</c:v>
                </c:pt>
                <c:pt idx="16385">
                  <c:v>1.1402714932126696</c:v>
                </c:pt>
                <c:pt idx="16386">
                  <c:v>1.1342383107088989</c:v>
                </c:pt>
                <c:pt idx="16387">
                  <c:v>1.1282051282051282</c:v>
                </c:pt>
                <c:pt idx="16388">
                  <c:v>1.1221719457013575</c:v>
                </c:pt>
                <c:pt idx="16389">
                  <c:v>1.1161387631975868</c:v>
                </c:pt>
                <c:pt idx="16390">
                  <c:v>1.110105580693816</c:v>
                </c:pt>
                <c:pt idx="16391">
                  <c:v>1.1040723981900453</c:v>
                </c:pt>
                <c:pt idx="16392">
                  <c:v>1.0980392156862746</c:v>
                </c:pt>
                <c:pt idx="16393">
                  <c:v>1.0920060331825039</c:v>
                </c:pt>
                <c:pt idx="16394">
                  <c:v>1.0859728506787329</c:v>
                </c:pt>
                <c:pt idx="16395">
                  <c:v>1.0799396681749622</c:v>
                </c:pt>
                <c:pt idx="16396">
                  <c:v>1.0739064856711917</c:v>
                </c:pt>
                <c:pt idx="16397">
                  <c:v>1.0678733031674208</c:v>
                </c:pt>
                <c:pt idx="16398">
                  <c:v>1.0618401206636501</c:v>
                </c:pt>
                <c:pt idx="16399">
                  <c:v>1.0558069381598794</c:v>
                </c:pt>
                <c:pt idx="16400">
                  <c:v>1.0497737556561086</c:v>
                </c:pt>
                <c:pt idx="16401">
                  <c:v>1.0437405731523379</c:v>
                </c:pt>
                <c:pt idx="16402">
                  <c:v>1.0377073906485672</c:v>
                </c:pt>
                <c:pt idx="16403">
                  <c:v>1.0316742081447963</c:v>
                </c:pt>
                <c:pt idx="16404">
                  <c:v>1.0256410256410255</c:v>
                </c:pt>
                <c:pt idx="16405">
                  <c:v>1.0196078431372551</c:v>
                </c:pt>
                <c:pt idx="16406">
                  <c:v>1.0135746606334841</c:v>
                </c:pt>
                <c:pt idx="16407">
                  <c:v>1.0075414781297134</c:v>
                </c:pt>
                <c:pt idx="16408">
                  <c:v>1.0015082956259427</c:v>
                </c:pt>
                <c:pt idx="16409">
                  <c:v>0.99547511312217185</c:v>
                </c:pt>
                <c:pt idx="16410">
                  <c:v>0.98944193061840124</c:v>
                </c:pt>
                <c:pt idx="16411">
                  <c:v>0.98340874811463053</c:v>
                </c:pt>
                <c:pt idx="16412">
                  <c:v>0.9773755656108597</c:v>
                </c:pt>
                <c:pt idx="16413">
                  <c:v>0.97134238310708898</c:v>
                </c:pt>
                <c:pt idx="16414">
                  <c:v>0.96530920060331826</c:v>
                </c:pt>
                <c:pt idx="16415">
                  <c:v>0.95927601809954743</c:v>
                </c:pt>
                <c:pt idx="16416">
                  <c:v>0.95324283559577672</c:v>
                </c:pt>
                <c:pt idx="16417">
                  <c:v>0.94720965309200611</c:v>
                </c:pt>
                <c:pt idx="16418">
                  <c:v>0.94117647058823517</c:v>
                </c:pt>
                <c:pt idx="16419">
                  <c:v>0.93514328808446456</c:v>
                </c:pt>
                <c:pt idx="16420">
                  <c:v>0.92911010558069385</c:v>
                </c:pt>
                <c:pt idx="16421">
                  <c:v>0.92307692307692313</c:v>
                </c:pt>
                <c:pt idx="16422">
                  <c:v>0.9170437405731523</c:v>
                </c:pt>
                <c:pt idx="16423">
                  <c:v>0.91101055806938158</c:v>
                </c:pt>
                <c:pt idx="16424">
                  <c:v>0.90497737556561098</c:v>
                </c:pt>
                <c:pt idx="16425">
                  <c:v>0.89894419306184004</c:v>
                </c:pt>
                <c:pt idx="16426">
                  <c:v>0.89291101055806943</c:v>
                </c:pt>
                <c:pt idx="16427">
                  <c:v>0.88687782805429871</c:v>
                </c:pt>
                <c:pt idx="16428">
                  <c:v>0.88084464555052788</c:v>
                </c:pt>
                <c:pt idx="16429">
                  <c:v>0.87481146304675717</c:v>
                </c:pt>
                <c:pt idx="16430">
                  <c:v>0.86877828054298645</c:v>
                </c:pt>
                <c:pt idx="16431">
                  <c:v>0.86274509803921562</c:v>
                </c:pt>
                <c:pt idx="16432">
                  <c:v>0.85671191553544501</c:v>
                </c:pt>
                <c:pt idx="16433">
                  <c:v>0.85067873303167429</c:v>
                </c:pt>
                <c:pt idx="16434">
                  <c:v>0.84464555052790347</c:v>
                </c:pt>
                <c:pt idx="16435">
                  <c:v>0.83861236802413275</c:v>
                </c:pt>
                <c:pt idx="16436">
                  <c:v>0.83257918552036203</c:v>
                </c:pt>
                <c:pt idx="16437">
                  <c:v>0.8265460030165912</c:v>
                </c:pt>
                <c:pt idx="16438">
                  <c:v>0.82051282051282048</c:v>
                </c:pt>
                <c:pt idx="16439">
                  <c:v>0.81447963800904988</c:v>
                </c:pt>
                <c:pt idx="16440">
                  <c:v>0.80844645550527894</c:v>
                </c:pt>
                <c:pt idx="16441">
                  <c:v>0.80241327300150833</c:v>
                </c:pt>
                <c:pt idx="16442">
                  <c:v>0.79638009049773761</c:v>
                </c:pt>
                <c:pt idx="16443">
                  <c:v>0.79034690799396679</c:v>
                </c:pt>
                <c:pt idx="16444">
                  <c:v>0.78431372549019607</c:v>
                </c:pt>
                <c:pt idx="16445">
                  <c:v>0.77828054298642535</c:v>
                </c:pt>
                <c:pt idx="16446">
                  <c:v>0.77224736048265463</c:v>
                </c:pt>
                <c:pt idx="16447">
                  <c:v>0.7662141779788838</c:v>
                </c:pt>
                <c:pt idx="16448">
                  <c:v>0.7601809954751132</c:v>
                </c:pt>
                <c:pt idx="16449">
                  <c:v>0.75113122171945701</c:v>
                </c:pt>
                <c:pt idx="16450">
                  <c:v>0.75113122171945701</c:v>
                </c:pt>
                <c:pt idx="16451">
                  <c:v>0.74208144796380093</c:v>
                </c:pt>
                <c:pt idx="16452">
                  <c:v>0.73604826546003022</c:v>
                </c:pt>
                <c:pt idx="16453">
                  <c:v>0.73001508295625939</c:v>
                </c:pt>
                <c:pt idx="16454">
                  <c:v>0.72398190045248867</c:v>
                </c:pt>
                <c:pt idx="16455">
                  <c:v>0.71794871794871795</c:v>
                </c:pt>
                <c:pt idx="16456">
                  <c:v>0.71191553544494712</c:v>
                </c:pt>
                <c:pt idx="16457">
                  <c:v>0.70588235294117652</c:v>
                </c:pt>
                <c:pt idx="16458">
                  <c:v>0.69984917043740569</c:v>
                </c:pt>
                <c:pt idx="16459">
                  <c:v>0.69381598793363497</c:v>
                </c:pt>
                <c:pt idx="16460">
                  <c:v>0.68778280542986425</c:v>
                </c:pt>
                <c:pt idx="16461">
                  <c:v>0.68174962292609353</c:v>
                </c:pt>
                <c:pt idx="16462">
                  <c:v>0.67571644042232271</c:v>
                </c:pt>
                <c:pt idx="16463">
                  <c:v>0.6696832579185521</c:v>
                </c:pt>
                <c:pt idx="16464">
                  <c:v>0.66365007541478127</c:v>
                </c:pt>
                <c:pt idx="16465">
                  <c:v>0.65761689291101055</c:v>
                </c:pt>
                <c:pt idx="16466">
                  <c:v>0.65158371040723984</c:v>
                </c:pt>
                <c:pt idx="16467">
                  <c:v>0.64555052790346901</c:v>
                </c:pt>
                <c:pt idx="16468">
                  <c:v>0.6395173453996984</c:v>
                </c:pt>
                <c:pt idx="16469">
                  <c:v>0.63348416289592757</c:v>
                </c:pt>
                <c:pt idx="16470">
                  <c:v>0.62745098039215685</c:v>
                </c:pt>
                <c:pt idx="16471">
                  <c:v>0.62141779788838614</c:v>
                </c:pt>
                <c:pt idx="16472">
                  <c:v>0.61538461538461542</c:v>
                </c:pt>
                <c:pt idx="16473">
                  <c:v>0.60935143288084459</c:v>
                </c:pt>
                <c:pt idx="16474">
                  <c:v>0.60331825037707398</c:v>
                </c:pt>
                <c:pt idx="16475">
                  <c:v>0.59728506787330315</c:v>
                </c:pt>
                <c:pt idx="16476">
                  <c:v>0.59125188536953244</c:v>
                </c:pt>
                <c:pt idx="16477">
                  <c:v>0.58521870286576172</c:v>
                </c:pt>
                <c:pt idx="16478">
                  <c:v>0.57918552036199089</c:v>
                </c:pt>
                <c:pt idx="16479">
                  <c:v>0.57315233785822017</c:v>
                </c:pt>
                <c:pt idx="16480">
                  <c:v>0.56711915535444946</c:v>
                </c:pt>
                <c:pt idx="16481">
                  <c:v>0.56108597285067874</c:v>
                </c:pt>
                <c:pt idx="16482">
                  <c:v>0.55505279034690802</c:v>
                </c:pt>
                <c:pt idx="16483">
                  <c:v>0.5490196078431373</c:v>
                </c:pt>
                <c:pt idx="16484">
                  <c:v>0.54298642533936647</c:v>
                </c:pt>
                <c:pt idx="16485">
                  <c:v>0.53695324283559587</c:v>
                </c:pt>
                <c:pt idx="16486">
                  <c:v>0.53092006033182504</c:v>
                </c:pt>
                <c:pt idx="16487">
                  <c:v>0.52488687782805432</c:v>
                </c:pt>
                <c:pt idx="16488">
                  <c:v>0.5188536953242836</c:v>
                </c:pt>
                <c:pt idx="16489">
                  <c:v>0.51282051282051277</c:v>
                </c:pt>
                <c:pt idx="16490">
                  <c:v>0.50678733031674206</c:v>
                </c:pt>
                <c:pt idx="16491">
                  <c:v>0.50075414781297134</c:v>
                </c:pt>
                <c:pt idx="16492">
                  <c:v>0.49472096530920062</c:v>
                </c:pt>
                <c:pt idx="16493">
                  <c:v>0.48868778280542985</c:v>
                </c:pt>
                <c:pt idx="16494">
                  <c:v>0.48265460030165913</c:v>
                </c:pt>
                <c:pt idx="16495">
                  <c:v>0.47662141779788836</c:v>
                </c:pt>
                <c:pt idx="16496">
                  <c:v>0.47058823529411759</c:v>
                </c:pt>
                <c:pt idx="16497">
                  <c:v>0.46455505279034692</c:v>
                </c:pt>
                <c:pt idx="16498">
                  <c:v>0.45852187028657615</c:v>
                </c:pt>
                <c:pt idx="16499">
                  <c:v>0.45248868778280549</c:v>
                </c:pt>
                <c:pt idx="16500">
                  <c:v>0.44645550527903471</c:v>
                </c:pt>
                <c:pt idx="16501">
                  <c:v>0.44042232277526394</c:v>
                </c:pt>
                <c:pt idx="16502">
                  <c:v>0.43438914027149322</c:v>
                </c:pt>
                <c:pt idx="16503">
                  <c:v>0.42835595776772251</c:v>
                </c:pt>
                <c:pt idx="16504">
                  <c:v>0.42232277526395173</c:v>
                </c:pt>
                <c:pt idx="16505">
                  <c:v>0.41628959276018102</c:v>
                </c:pt>
                <c:pt idx="16506">
                  <c:v>0.41025641025641024</c:v>
                </c:pt>
                <c:pt idx="16507">
                  <c:v>0.40422322775263947</c:v>
                </c:pt>
                <c:pt idx="16508">
                  <c:v>0.39819004524886881</c:v>
                </c:pt>
                <c:pt idx="16509">
                  <c:v>0.39215686274509803</c:v>
                </c:pt>
                <c:pt idx="16510">
                  <c:v>0.38612368024132732</c:v>
                </c:pt>
                <c:pt idx="16511">
                  <c:v>0.3800904977375566</c:v>
                </c:pt>
                <c:pt idx="16512">
                  <c:v>0.37405731523378583</c:v>
                </c:pt>
                <c:pt idx="16513">
                  <c:v>0.36802413273001511</c:v>
                </c:pt>
                <c:pt idx="16514">
                  <c:v>0.36199095022624433</c:v>
                </c:pt>
                <c:pt idx="16515">
                  <c:v>0.35595776772247356</c:v>
                </c:pt>
                <c:pt idx="16516">
                  <c:v>0.34992458521870284</c:v>
                </c:pt>
                <c:pt idx="16517">
                  <c:v>0.34389140271493213</c:v>
                </c:pt>
                <c:pt idx="16518">
                  <c:v>0.33785822021116135</c:v>
                </c:pt>
                <c:pt idx="16519">
                  <c:v>0.33182503770739064</c:v>
                </c:pt>
                <c:pt idx="16520">
                  <c:v>0.32579185520361992</c:v>
                </c:pt>
                <c:pt idx="16521">
                  <c:v>0.3197586726998492</c:v>
                </c:pt>
                <c:pt idx="16522">
                  <c:v>0.31372549019607843</c:v>
                </c:pt>
                <c:pt idx="16523">
                  <c:v>0.30769230769230771</c:v>
                </c:pt>
                <c:pt idx="16524">
                  <c:v>0.30165912518853699</c:v>
                </c:pt>
                <c:pt idx="16525">
                  <c:v>0.29562594268476622</c:v>
                </c:pt>
                <c:pt idx="16526">
                  <c:v>0.28959276018099545</c:v>
                </c:pt>
                <c:pt idx="16527">
                  <c:v>0.28355957767722473</c:v>
                </c:pt>
                <c:pt idx="16528">
                  <c:v>0.27752639517345401</c:v>
                </c:pt>
                <c:pt idx="16529">
                  <c:v>0.27149321266968324</c:v>
                </c:pt>
                <c:pt idx="16530">
                  <c:v>0.26546003016591252</c:v>
                </c:pt>
                <c:pt idx="16531">
                  <c:v>0.2594268476621418</c:v>
                </c:pt>
                <c:pt idx="16532">
                  <c:v>0.25339366515837103</c:v>
                </c:pt>
                <c:pt idx="16533">
                  <c:v>0.24736048265460031</c:v>
                </c:pt>
                <c:pt idx="16534">
                  <c:v>0.24132730015082957</c:v>
                </c:pt>
                <c:pt idx="16535">
                  <c:v>0.23529411764705879</c:v>
                </c:pt>
                <c:pt idx="16536">
                  <c:v>0.22926093514328807</c:v>
                </c:pt>
                <c:pt idx="16537">
                  <c:v>0.22322775263951736</c:v>
                </c:pt>
                <c:pt idx="16538">
                  <c:v>0.21719457013574661</c:v>
                </c:pt>
                <c:pt idx="16539">
                  <c:v>0.21116138763197587</c:v>
                </c:pt>
                <c:pt idx="16540">
                  <c:v>0.20512820512820512</c:v>
                </c:pt>
                <c:pt idx="16541">
                  <c:v>0.1990950226244344</c:v>
                </c:pt>
                <c:pt idx="16542">
                  <c:v>0.19306184012066366</c:v>
                </c:pt>
                <c:pt idx="16543">
                  <c:v>0.18702865761689291</c:v>
                </c:pt>
                <c:pt idx="16544">
                  <c:v>0.18099547511312217</c:v>
                </c:pt>
                <c:pt idx="16545">
                  <c:v>0.17496229260935142</c:v>
                </c:pt>
                <c:pt idx="16546">
                  <c:v>0.16892911010558068</c:v>
                </c:pt>
                <c:pt idx="16547">
                  <c:v>0.16289592760180996</c:v>
                </c:pt>
                <c:pt idx="16548">
                  <c:v>0.15686274509803921</c:v>
                </c:pt>
                <c:pt idx="16549">
                  <c:v>0.1508295625942685</c:v>
                </c:pt>
                <c:pt idx="16550">
                  <c:v>0.14479638009049772</c:v>
                </c:pt>
                <c:pt idx="16551">
                  <c:v>0.13876319758672701</c:v>
                </c:pt>
                <c:pt idx="16552">
                  <c:v>0.13273001508295626</c:v>
                </c:pt>
                <c:pt idx="16553">
                  <c:v>0.12669683257918551</c:v>
                </c:pt>
                <c:pt idx="16554">
                  <c:v>0.12066365007541478</c:v>
                </c:pt>
                <c:pt idx="16555">
                  <c:v>0.11463046757164404</c:v>
                </c:pt>
                <c:pt idx="16556">
                  <c:v>0.10859728506787331</c:v>
                </c:pt>
                <c:pt idx="16557">
                  <c:v>0.10256410256410256</c:v>
                </c:pt>
                <c:pt idx="16558">
                  <c:v>9.6530920060331829E-2</c:v>
                </c:pt>
                <c:pt idx="16559">
                  <c:v>9.0497737556561084E-2</c:v>
                </c:pt>
                <c:pt idx="16560">
                  <c:v>8.4464555052790338E-2</c:v>
                </c:pt>
                <c:pt idx="16561">
                  <c:v>7.8431372549019607E-2</c:v>
                </c:pt>
                <c:pt idx="16562">
                  <c:v>7.2398190045248861E-2</c:v>
                </c:pt>
                <c:pt idx="16563">
                  <c:v>6.636500754147813E-2</c:v>
                </c:pt>
                <c:pt idx="16564">
                  <c:v>6.0331825037707391E-2</c:v>
                </c:pt>
                <c:pt idx="16565">
                  <c:v>5.4298642533936653E-2</c:v>
                </c:pt>
                <c:pt idx="16566">
                  <c:v>4.8265460030165915E-2</c:v>
                </c:pt>
                <c:pt idx="16567">
                  <c:v>4.2232277526395169E-2</c:v>
                </c:pt>
                <c:pt idx="16568">
                  <c:v>3.6199095022624431E-2</c:v>
                </c:pt>
                <c:pt idx="16569">
                  <c:v>3.0165912518853696E-2</c:v>
                </c:pt>
                <c:pt idx="16570">
                  <c:v>2.4132730015082957E-2</c:v>
                </c:pt>
                <c:pt idx="16571">
                  <c:v>1.8099547511312215E-2</c:v>
                </c:pt>
                <c:pt idx="16572">
                  <c:v>1.2066365007541479E-2</c:v>
                </c:pt>
                <c:pt idx="16573">
                  <c:v>6.0331825037707393E-3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BD06-4600-9C34-832A1D4338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74507056"/>
        <c:axId val="2073285792"/>
      </c:scatterChart>
      <c:valAx>
        <c:axId val="1574507056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>
                    <a:latin typeface="Complex" panose="00000400000000000000" pitchFamily="2" charset="0"/>
                    <a:cs typeface="Complex" panose="00000400000000000000" pitchFamily="2" charset="0"/>
                  </a:rPr>
                  <a:t>Flow (m3/s)</a:t>
                </a:r>
              </a:p>
            </c:rich>
          </c:tx>
          <c:layout>
            <c:manualLayout>
              <c:xMode val="edge"/>
              <c:yMode val="edge"/>
              <c:x val="0.39225754813962121"/>
              <c:y val="0.8495732876442371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IT"/>
            </a:p>
          </c:txPr>
        </c:title>
        <c:numFmt formatCode="General" sourceLinked="1"/>
        <c:majorTickMark val="cross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mplex" panose="00000400000000000000" pitchFamily="2" charset="0"/>
                <a:ea typeface="+mn-ea"/>
                <a:cs typeface="Complex" panose="00000400000000000000" pitchFamily="2" charset="0"/>
              </a:defRPr>
            </a:pPr>
            <a:endParaRPr lang="en-IT"/>
          </a:p>
        </c:txPr>
        <c:crossAx val="2073285792"/>
        <c:crosses val="autoZero"/>
        <c:crossBetween val="midCat"/>
      </c:valAx>
      <c:valAx>
        <c:axId val="2073285792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>
                    <a:latin typeface="Complex" panose="00000400000000000000" pitchFamily="2" charset="0"/>
                    <a:cs typeface="Complex" panose="00000400000000000000" pitchFamily="2" charset="0"/>
                  </a:rPr>
                  <a:t>P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IT"/>
            </a:p>
          </c:txPr>
        </c:title>
        <c:numFmt formatCode="General" sourceLinked="1"/>
        <c:majorTickMark val="cross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mplex" panose="00000400000000000000" pitchFamily="2" charset="0"/>
                <a:ea typeface="+mn-ea"/>
                <a:cs typeface="Complex" panose="00000400000000000000" pitchFamily="2" charset="0"/>
              </a:defRPr>
            </a:pPr>
            <a:endParaRPr lang="en-IT"/>
          </a:p>
        </c:txPr>
        <c:crossAx val="157450705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1.697236777514299E-2"/>
          <c:y val="0.91220738150936309"/>
          <c:w val="0.97747222222222219"/>
          <c:h val="7.5424567781304394E-2"/>
        </c:manualLayout>
      </c:layout>
      <c:overlay val="0"/>
      <c:spPr>
        <a:noFill/>
        <a:ln>
          <a:solidFill>
            <a:schemeClr val="tx1">
              <a:lumMod val="15000"/>
              <a:lumOff val="8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omplex" panose="00000400000000000000" pitchFamily="2" charset="0"/>
              <a:ea typeface="+mn-ea"/>
              <a:cs typeface="Complex" panose="00000400000000000000" pitchFamily="2" charset="0"/>
            </a:defRPr>
          </a:pPr>
          <a:endParaRPr lang="en-IT"/>
        </a:p>
      </c:txPr>
    </c:legend>
    <c:plotVisOnly val="1"/>
    <c:dispBlanksAs val="gap"/>
    <c:showDLblsOverMax val="0"/>
  </c:chart>
  <c:spPr>
    <a:solidFill>
      <a:schemeClr val="bg1"/>
    </a:solidFill>
    <a:ln w="6350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D3D744-DE74-44EA-A0D0-8EA320D6945E}" type="datetimeFigureOut">
              <a:rPr lang="en-UG" smtClean="0"/>
              <a:t>4/27/23</a:t>
            </a:fld>
            <a:endParaRPr lang="en-U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096D5-9FA2-4D0D-B25E-E40943EC77E3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3140109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60FBB-5358-45C2-8E5F-6800F1DEF0D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943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60FBB-5358-45C2-8E5F-6800F1DEF0D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995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60FBB-5358-45C2-8E5F-6800F1DEF0D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3336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53FC2-E1D5-7C75-FD70-489E641653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E34089-1AFE-1D94-BC37-32EBFD2F35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474C1-435F-2B00-D046-FC33FFA83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98E80-B1FD-4D4A-B2AB-C8B6AC559999}" type="datetimeFigureOut">
              <a:rPr lang="en-UG" smtClean="0"/>
              <a:t>4/27/23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A4B84-B835-67DD-7E27-AF2258660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23B18-33E0-D4EC-9B51-926E1CAE0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680D-0A22-4FF5-923B-7C8211DDBCDB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2088146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438E6-D44F-D2C8-A241-3B97D1F55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0B2F72-089C-4D3A-F1EC-2F3FA3726D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51ACB-AE4D-E2BA-3743-BD1AC2061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98E80-B1FD-4D4A-B2AB-C8B6AC559999}" type="datetimeFigureOut">
              <a:rPr lang="en-UG" smtClean="0"/>
              <a:t>4/27/23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AAD4A-2923-F80E-3D20-D9EDA257F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8A4D39-962E-B1FC-1E4E-DD973A02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680D-0A22-4FF5-923B-7C8211DDBCDB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666488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06F31C-E3EE-C4B5-C4B5-40CB74021D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5F068B-7BBE-BDA0-17DD-C5831FB120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E8EBF-5F1A-A105-D344-257645548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98E80-B1FD-4D4A-B2AB-C8B6AC559999}" type="datetimeFigureOut">
              <a:rPr lang="en-UG" smtClean="0"/>
              <a:t>4/27/23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35F6E4-6B78-DB31-FEBD-A2A1756AE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C75D7-837A-FA80-1EBA-96EB547CD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680D-0A22-4FF5-923B-7C8211DDBCDB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3203751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le Slid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5"/>
          <p:cNvSpPr/>
          <p:nvPr userDrawn="1"/>
        </p:nvSpPr>
        <p:spPr bwMode="hidden">
          <a:xfrm>
            <a:off x="0" y="4572000"/>
            <a:ext cx="12192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22"/>
          <p:cNvSpPr/>
          <p:nvPr/>
        </p:nvSpPr>
        <p:spPr bwMode="hidden">
          <a:xfrm>
            <a:off x="0" y="0"/>
            <a:ext cx="12192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11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1219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566400" y="1143000"/>
            <a:ext cx="1104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499" algn="l"/>
              </a:tabLst>
              <a:defRPr sz="4000" cap="all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it-IT" altLang="en-US" noProof="0" dirty="0"/>
              <a:t>Fare clic per modificare lo stile del titolo</a:t>
            </a:r>
            <a:endParaRPr lang="en-GB" altLang="en-US" noProof="0" dirty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566400" y="4653136"/>
            <a:ext cx="11040000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altLang="en-US" noProof="0"/>
              <a:t>Fare clic per modificare lo stile del sottotitolo dello schema</a:t>
            </a:r>
            <a:endParaRPr lang="en-GB" alt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56683" y="0"/>
            <a:ext cx="3811125" cy="867106"/>
          </a:xfrm>
          <a:solidFill>
            <a:schemeClr val="accent1"/>
          </a:solidFill>
        </p:spPr>
        <p:txBody>
          <a:bodyPr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0" y="2286000"/>
            <a:ext cx="12192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sp>
        <p:nvSpPr>
          <p:cNvPr id="14" name="Rectangle 13"/>
          <p:cNvSpPr>
            <a:spLocks noGrp="1" noChangeArrowheads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0A31A072-4370-43F6-A65E-F9C9501FAA20}" type="slidenum">
              <a:rPr lang="en-GB" altLang="en-US">
                <a:solidFill>
                  <a:srgbClr val="E0E0E1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E0E0E1"/>
              </a:solidFill>
            </a:endParaRPr>
          </a:p>
        </p:txBody>
      </p:sp>
      <p:sp>
        <p:nvSpPr>
          <p:cNvPr id="15" name="Date Placeholder 1"/>
          <p:cNvSpPr>
            <a:spLocks noGrp="1"/>
          </p:cNvSpPr>
          <p:nvPr>
            <p:ph type="dt" sz="half" idx="18"/>
          </p:nvPr>
        </p:nvSpPr>
        <p:spPr>
          <a:xfrm>
            <a:off x="567267" y="6237288"/>
            <a:ext cx="2844800" cy="25241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hangingPunct="1">
              <a:defRPr sz="12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E0E0E1"/>
                </a:solidFill>
              </a:rPr>
              <a:t>Wednesday, 11 June 2014</a:t>
            </a:r>
          </a:p>
        </p:txBody>
      </p:sp>
    </p:spTree>
    <p:extLst>
      <p:ext uri="{BB962C8B-B14F-4D97-AF65-F5344CB8AC3E}">
        <p14:creationId xmlns:p14="http://schemas.microsoft.com/office/powerpoint/2010/main" val="819499800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566400" y="2214000"/>
            <a:ext cx="5184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08436" y="2214000"/>
            <a:ext cx="5184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579D6-82A0-4C52-A46E-B34EB43565C2}" type="slidenum">
              <a:rPr lang="en-GB" altLang="en-US">
                <a:solidFill>
                  <a:srgbClr val="50535A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7953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273" y="476672"/>
            <a:ext cx="11038417" cy="611064"/>
          </a:xfrm>
        </p:spPr>
        <p:txBody>
          <a:bodyPr/>
          <a:lstStyle>
            <a:lvl1pPr>
              <a:defRPr sz="3400" baseline="0">
                <a:solidFill>
                  <a:schemeClr val="accent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273" y="1412777"/>
            <a:ext cx="11038417" cy="4761013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A7752-DEA6-4397-A08D-964A0F9844E1}" type="slidenum">
              <a:rPr lang="en-GB" altLang="en-US">
                <a:solidFill>
                  <a:srgbClr val="50535A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8673294" y="6481803"/>
            <a:ext cx="33450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baseline="0" dirty="0"/>
              <a:t>Contact: muldouglas99@gmail.com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49131322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le Slid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5"/>
          <p:cNvSpPr/>
          <p:nvPr userDrawn="1"/>
        </p:nvSpPr>
        <p:spPr bwMode="hidden">
          <a:xfrm>
            <a:off x="0" y="4572000"/>
            <a:ext cx="12192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22"/>
          <p:cNvSpPr/>
          <p:nvPr/>
        </p:nvSpPr>
        <p:spPr bwMode="hidden">
          <a:xfrm>
            <a:off x="0" y="0"/>
            <a:ext cx="12192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11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1219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566400" y="1143000"/>
            <a:ext cx="1104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499" algn="l"/>
              </a:tabLst>
              <a:defRPr sz="4000" cap="all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it-IT" altLang="en-US" noProof="0" dirty="0"/>
              <a:t>Fare clic per modificare lo stile del titolo</a:t>
            </a:r>
            <a:endParaRPr lang="en-GB" altLang="en-US" noProof="0" dirty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566400" y="4653136"/>
            <a:ext cx="11040000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altLang="en-US" noProof="0"/>
              <a:t>Fare clic per modificare lo stile del sottotitolo dello schema</a:t>
            </a:r>
            <a:endParaRPr lang="en-GB" alt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56683" y="0"/>
            <a:ext cx="3811125" cy="867106"/>
          </a:xfrm>
          <a:solidFill>
            <a:schemeClr val="accent1"/>
          </a:solidFill>
        </p:spPr>
        <p:txBody>
          <a:bodyPr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0" y="2286000"/>
            <a:ext cx="12192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sp>
        <p:nvSpPr>
          <p:cNvPr id="14" name="Rectangle 13"/>
          <p:cNvSpPr>
            <a:spLocks noGrp="1" noChangeArrowheads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0A31A072-4370-43F6-A65E-F9C9501FAA20}" type="slidenum">
              <a:rPr lang="en-GB" altLang="en-US">
                <a:solidFill>
                  <a:srgbClr val="E0E0E1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E0E0E1"/>
              </a:solidFill>
            </a:endParaRPr>
          </a:p>
        </p:txBody>
      </p:sp>
      <p:sp>
        <p:nvSpPr>
          <p:cNvPr id="15" name="Date Placeholder 1"/>
          <p:cNvSpPr>
            <a:spLocks noGrp="1"/>
          </p:cNvSpPr>
          <p:nvPr>
            <p:ph type="dt" sz="half" idx="18"/>
          </p:nvPr>
        </p:nvSpPr>
        <p:spPr>
          <a:xfrm>
            <a:off x="567267" y="6237288"/>
            <a:ext cx="2844800" cy="25241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hangingPunct="1">
              <a:defRPr sz="12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E0E0E1"/>
                </a:solidFill>
              </a:rPr>
              <a:t>Wednesday, 11 June 2014</a:t>
            </a:r>
          </a:p>
        </p:txBody>
      </p:sp>
    </p:spTree>
    <p:extLst>
      <p:ext uri="{BB962C8B-B14F-4D97-AF65-F5344CB8AC3E}">
        <p14:creationId xmlns:p14="http://schemas.microsoft.com/office/powerpoint/2010/main" val="251057280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5"/>
          <p:cNvSpPr/>
          <p:nvPr userDrawn="1"/>
        </p:nvSpPr>
        <p:spPr bwMode="hidden">
          <a:xfrm>
            <a:off x="0" y="4572000"/>
            <a:ext cx="12192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1219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2"/>
          <p:cNvSpPr/>
          <p:nvPr userDrawn="1"/>
        </p:nvSpPr>
        <p:spPr bwMode="hidden">
          <a:xfrm>
            <a:off x="0" y="0"/>
            <a:ext cx="12192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9" name="TextBox 27"/>
          <p:cNvSpPr txBox="1">
            <a:spLocks noChangeArrowheads="1"/>
          </p:cNvSpPr>
          <p:nvPr userDrawn="1"/>
        </p:nvSpPr>
        <p:spPr bwMode="auto">
          <a:xfrm>
            <a:off x="2571751" y="6573838"/>
            <a:ext cx="9025467" cy="215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  <a:cs typeface="Arial" panose="020B0604020202020204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Bold" panose="020B0803020203020204" pitchFamily="34" charset="0"/>
                <a:cs typeface="Arial" panose="020B0604020202020204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  <a:cs typeface="Arial" panose="020B0604020202020204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Bold" panose="020B0803020203020204" pitchFamily="34" charset="0"/>
                <a:cs typeface="Arial" panose="020B0604020202020204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  <a:cs typeface="Arial" panose="020B0604020202020204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Bold" panose="020B0803020203020204" pitchFamily="34" charset="0"/>
                <a:cs typeface="Arial" panose="020B0604020202020204" pitchFamily="34" charset="0"/>
              </a:rPr>
              <a:t>IMPACT</a:t>
            </a:r>
          </a:p>
        </p:txBody>
      </p:sp>
      <p:pic>
        <p:nvPicPr>
          <p:cNvPr id="10" name="Picture 5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10033001" y="439739"/>
            <a:ext cx="157903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8"/>
          <p:cNvSpPr txBox="1">
            <a:spLocks noChangeArrowheads="1"/>
          </p:cNvSpPr>
          <p:nvPr userDrawn="1"/>
        </p:nvSpPr>
        <p:spPr bwMode="auto">
          <a:xfrm>
            <a:off x="567267" y="6646864"/>
            <a:ext cx="268816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Font typeface="Arial" panose="020B0604020202020204" pitchFamily="34" charset="0"/>
              <a:buNone/>
              <a:defRPr/>
            </a:pPr>
            <a:r>
              <a:rPr lang="en-GB" altLang="en-US" sz="800">
                <a:solidFill>
                  <a:srgbClr val="E0E0E1"/>
                </a:solidFill>
                <a:latin typeface="Effra" charset="0"/>
              </a:rPr>
              <a:t>Copyright University of Reading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566400" y="4653136"/>
            <a:ext cx="10560051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altLang="en-US" noProof="0"/>
              <a:t>Fare clic per modificare lo stile del sottotitolo dello schema</a:t>
            </a:r>
            <a:endParaRPr lang="en-GB" altLang="en-US" noProof="0" dirty="0"/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566400" y="1143000"/>
            <a:ext cx="1104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499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altLang="en-US" noProof="0"/>
              <a:t>Fare clic per modificare lo stile del titolo</a:t>
            </a:r>
            <a:endParaRPr lang="en-GB" altLang="en-US" noProof="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56683" y="0"/>
            <a:ext cx="3811125" cy="867106"/>
          </a:xfrm>
          <a:solidFill>
            <a:schemeClr val="accent1"/>
          </a:solidFill>
        </p:spPr>
        <p:txBody>
          <a:bodyPr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0" y="2286000"/>
            <a:ext cx="12192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sp>
        <p:nvSpPr>
          <p:cNvPr id="12" name="Rectangle 13"/>
          <p:cNvSpPr>
            <a:spLocks noGrp="1" noChangeArrowheads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6EF7211-F869-4D0E-9002-66ED301DCAB4}" type="slidenum">
              <a:rPr lang="en-GB" altLang="en-US">
                <a:solidFill>
                  <a:srgbClr val="E0E0E1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E0E0E1"/>
              </a:solidFill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8"/>
          </p:nvPr>
        </p:nvSpPr>
        <p:spPr>
          <a:xfrm>
            <a:off x="4165600" y="6237288"/>
            <a:ext cx="3860800" cy="25241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 eaLnBrk="1" hangingPunct="1">
              <a:defRPr sz="12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E0E0E1"/>
                </a:solidFill>
              </a:rPr>
              <a:t>Copyright University of Reading</a:t>
            </a:r>
            <a:endParaRPr lang="en-GB" dirty="0">
              <a:solidFill>
                <a:srgbClr val="E0E0E1"/>
              </a:solidFill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9"/>
          </p:nvPr>
        </p:nvSpPr>
        <p:spPr>
          <a:xfrm>
            <a:off x="567267" y="6237288"/>
            <a:ext cx="2844800" cy="25241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hangingPunct="1">
              <a:defRPr sz="12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E0E0E1"/>
                </a:solidFill>
              </a:rPr>
              <a:t>Wednesday, 11 June 2014</a:t>
            </a:r>
          </a:p>
        </p:txBody>
      </p:sp>
    </p:spTree>
    <p:extLst>
      <p:ext uri="{BB962C8B-B14F-4D97-AF65-F5344CB8AC3E}">
        <p14:creationId xmlns:p14="http://schemas.microsoft.com/office/powerpoint/2010/main" val="3448273621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 userDrawn="1"/>
        </p:nvSpPr>
        <p:spPr bwMode="hidden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10033001" y="438151"/>
            <a:ext cx="157903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2571751" y="6573838"/>
            <a:ext cx="9025467" cy="215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  <a:cs typeface="Arial" panose="020B0604020202020204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Bold" panose="020B0803020203020204" pitchFamily="34" charset="0"/>
                <a:cs typeface="Arial" panose="020B0604020202020204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  <a:cs typeface="Arial" panose="020B0604020202020204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Bold" panose="020B0803020203020204" pitchFamily="34" charset="0"/>
                <a:cs typeface="Arial" panose="020B0604020202020204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  <a:cs typeface="Arial" panose="020B0604020202020204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Bold" panose="020B0803020203020204" pitchFamily="34" charset="0"/>
                <a:cs typeface="Arial" panose="020B0604020202020204" pitchFamily="34" charset="0"/>
              </a:rPr>
              <a:t>IMPACT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1734EC4-6BCF-4F09-874D-C598997E146C}" type="slidenum">
              <a:rPr lang="en-GB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07908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10033001" y="438151"/>
            <a:ext cx="157903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2571751" y="6573838"/>
            <a:ext cx="9025467" cy="215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  <a:cs typeface="Arial" panose="020B0604020202020204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Bold" panose="020B0803020203020204" pitchFamily="34" charset="0"/>
                <a:cs typeface="Arial" panose="020B0604020202020204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  <a:cs typeface="Arial" panose="020B0604020202020204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Bold" panose="020B0803020203020204" pitchFamily="34" charset="0"/>
                <a:cs typeface="Arial" panose="020B0604020202020204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  <a:cs typeface="Arial" panose="020B0604020202020204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Bold" panose="020B0803020203020204" pitchFamily="34" charset="0"/>
                <a:cs typeface="Arial" panose="020B0604020202020204" pitchFamily="34" charset="0"/>
              </a:rPr>
              <a:t>IMPACT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566400" y="2214000"/>
            <a:ext cx="5184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6108436" y="2214000"/>
            <a:ext cx="5184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C87B717-A00B-4CB0-960D-EDCCABE920EB}" type="slidenum">
              <a:rPr lang="en-GB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866071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566400" y="476672"/>
            <a:ext cx="11040000" cy="590465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B106D-2A75-453B-AB68-8E9287EB7FB6}" type="slidenum">
              <a:rPr lang="en-GB" altLang="en-US">
                <a:solidFill>
                  <a:srgbClr val="50535A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40845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6D811-D10C-0F4F-BEDB-87C890CB0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C557F-89F1-E0C2-7444-7684E6940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38B208-297E-40CB-CDA9-489325205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98E80-B1FD-4D4A-B2AB-C8B6AC559999}" type="datetimeFigureOut">
              <a:rPr lang="en-UG" smtClean="0"/>
              <a:t>4/27/23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1228FC-F7C2-2A5D-4566-C523B4A87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6CE2B-F832-8A06-3A76-C6865EF36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680D-0A22-4FF5-923B-7C8211DDBCDB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38133472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566400" y="476672"/>
            <a:ext cx="11040000" cy="5904656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0BF30-C5D7-4C5E-BAD2-194E8D0444AA}" type="slidenum">
              <a:rPr lang="en-GB" altLang="en-US">
                <a:solidFill>
                  <a:srgbClr val="50535A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7123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splash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/>
          <p:nvPr userDrawn="1"/>
        </p:nvSpPr>
        <p:spPr bwMode="hidden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TextBox 4"/>
          <p:cNvSpPr txBox="1">
            <a:spLocks noChangeArrowheads="1"/>
          </p:cNvSpPr>
          <p:nvPr userDrawn="1"/>
        </p:nvSpPr>
        <p:spPr bwMode="auto">
          <a:xfrm>
            <a:off x="-336550" y="3841750"/>
            <a:ext cx="13603817" cy="2400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5000" dirty="0">
                <a:solidFill>
                  <a:srgbClr val="FFFFFF"/>
                </a:solidFill>
                <a:latin typeface="Effra Bold"/>
                <a:cs typeface="Arial" panose="020B0604020202020204" pitchFamily="34" charset="0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4437112"/>
          </a:xfrm>
          <a:ln>
            <a:noFill/>
          </a:ln>
        </p:spPr>
        <p:txBody>
          <a:bodyPr/>
          <a:lstStyle/>
          <a:p>
            <a:pPr lvl="0"/>
            <a:r>
              <a:rPr lang="it-IT" noProof="0"/>
              <a:t>Fare clic sull'icona per inserire un'immagine</a:t>
            </a:r>
            <a:endParaRPr lang="en-GB" noProof="0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5360" y="3794864"/>
            <a:ext cx="3072000" cy="464400"/>
          </a:xfrm>
          <a:solidFill>
            <a:schemeClr val="bg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35360" y="5857879"/>
            <a:ext cx="9313035" cy="464400"/>
          </a:xfrm>
          <a:solidFill>
            <a:schemeClr val="bg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1DA3DB0-E640-4203-AF64-565005098365}" type="slidenum">
              <a:rPr lang="en-GB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25683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plash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/>
          <p:nvPr userDrawn="1"/>
        </p:nvSpPr>
        <p:spPr bwMode="hidden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TextBox 4"/>
          <p:cNvSpPr txBox="1">
            <a:spLocks noChangeArrowheads="1"/>
          </p:cNvSpPr>
          <p:nvPr userDrawn="1"/>
        </p:nvSpPr>
        <p:spPr bwMode="auto">
          <a:xfrm>
            <a:off x="-317499" y="3841750"/>
            <a:ext cx="13603817" cy="2400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5000" dirty="0">
                <a:solidFill>
                  <a:srgbClr val="50535A"/>
                </a:solidFill>
                <a:latin typeface="Effra Bold"/>
                <a:cs typeface="Arial" panose="020B0604020202020204" pitchFamily="34" charset="0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4437112"/>
          </a:xfrm>
          <a:ln>
            <a:noFill/>
          </a:ln>
        </p:spPr>
        <p:txBody>
          <a:bodyPr/>
          <a:lstStyle/>
          <a:p>
            <a:pPr lvl="0"/>
            <a:r>
              <a:rPr lang="it-IT" noProof="0"/>
              <a:t>Fare clic sull'icona per inserire un'immagine</a:t>
            </a:r>
            <a:endParaRPr lang="en-GB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5360" y="3794864"/>
            <a:ext cx="3072000" cy="464400"/>
          </a:xfrm>
          <a:solidFill>
            <a:schemeClr val="accent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35360" y="5857879"/>
            <a:ext cx="9313035" cy="464400"/>
          </a:xfrm>
          <a:solidFill>
            <a:schemeClr val="accent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E513D-56F6-45D3-B68F-969A2B58EACE}" type="slidenum">
              <a:rPr lang="en-GB" altLang="en-US">
                <a:solidFill>
                  <a:srgbClr val="50535A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587023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 userDrawn="1"/>
        </p:nvSpPr>
        <p:spPr bwMode="hidden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2"/>
            <a:ext cx="12192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pPr lvl="0"/>
            <a:r>
              <a:rPr lang="it-IT" noProof="0"/>
              <a:t>Fare clic sull'icona per inserire un'immagine</a:t>
            </a:r>
            <a:endParaRPr lang="en-GB" noProof="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35360" y="5785870"/>
            <a:ext cx="11425269" cy="955499"/>
          </a:xfrm>
        </p:spPr>
        <p:txBody>
          <a:bodyPr wrap="square" anchor="t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GB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2D3069B-02B8-4DD4-83A8-8F804FC8DFBB}" type="slidenum">
              <a:rPr lang="en-GB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742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 userDrawn="1"/>
        </p:nvSpPr>
        <p:spPr bwMode="hidden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2"/>
            <a:ext cx="12192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pPr lvl="0"/>
            <a:r>
              <a:rPr lang="it-IT" noProof="0"/>
              <a:t>Fare clic sull'icona per inserire un'immagine</a:t>
            </a:r>
            <a:endParaRPr lang="en-GB" noProof="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35360" y="5785870"/>
            <a:ext cx="11425269" cy="955499"/>
          </a:xfrm>
        </p:spPr>
        <p:txBody>
          <a:bodyPr wrap="square" anchor="t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GB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31DC466-335F-4387-BE4A-1495635A6BE3}" type="slidenum">
              <a:rPr lang="en-GB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231421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 userDrawn="1"/>
        </p:nvSpPr>
        <p:spPr bwMode="hidden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2"/>
            <a:ext cx="12192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pPr lvl="0"/>
            <a:r>
              <a:rPr lang="it-IT" noProof="0"/>
              <a:t>Fare clic sull'icona per inserire un'immagine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35360" y="5785870"/>
            <a:ext cx="11425269" cy="955499"/>
          </a:xfrm>
        </p:spPr>
        <p:txBody>
          <a:bodyPr wrap="square" anchor="t"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GB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820FB4F-C0BC-4538-894D-F381C4408926}" type="slidenum">
              <a:rPr lang="en-GB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155276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8128001" y="0"/>
            <a:ext cx="4059767" cy="68770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>
              <a:solidFill>
                <a:srgbClr val="FFFFFF"/>
              </a:solidFill>
              <a:latin typeface="Effra" charset="0"/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" y="2"/>
            <a:ext cx="8127692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pPr lvl="0"/>
            <a:r>
              <a:rPr lang="it-IT" noProof="0"/>
              <a:t>Fare clic sull'icona per inserire un'immagine</a:t>
            </a:r>
            <a:endParaRPr lang="en-GB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400256" y="332656"/>
            <a:ext cx="3456384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400256" y="2214000"/>
            <a:ext cx="3456384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D18BB30-3313-45B2-A8F3-21511BD53BD3}" type="slidenum">
              <a:rPr lang="en-GB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724339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8128001" y="0"/>
            <a:ext cx="4059767" cy="68770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>
              <a:solidFill>
                <a:srgbClr val="FFFFFF"/>
              </a:solidFill>
              <a:latin typeface="Effra" charset="0"/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" y="2"/>
            <a:ext cx="8127692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pPr lvl="0"/>
            <a:r>
              <a:rPr lang="it-IT" noProof="0"/>
              <a:t>Fare clic sull'icona per inserire un'immagine</a:t>
            </a:r>
            <a:endParaRPr lang="en-GB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400256" y="332656"/>
            <a:ext cx="3456384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400256" y="2214000"/>
            <a:ext cx="3456384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6E1640A-1508-4F8C-BB0F-95E33ABC2C90}" type="slidenum">
              <a:rPr lang="en-GB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44801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8128001" y="0"/>
            <a:ext cx="4059767" cy="6877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>
              <a:solidFill>
                <a:srgbClr val="FFFFFF"/>
              </a:solidFill>
              <a:latin typeface="Effra" charset="0"/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" y="2"/>
            <a:ext cx="8127692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pPr lvl="0"/>
            <a:r>
              <a:rPr lang="it-IT" noProof="0"/>
              <a:t>Fare clic sull'icona per inserire un'immagine</a:t>
            </a:r>
            <a:endParaRPr lang="en-GB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400256" y="332656"/>
            <a:ext cx="3456384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400256" y="2214000"/>
            <a:ext cx="3456384" cy="3960000"/>
          </a:xfrm>
        </p:spPr>
        <p:txBody>
          <a:bodyPr/>
          <a:lstStyle>
            <a:lvl1pPr marL="179996" marR="0" indent="-179996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1pPr>
            <a:lvl2pPr marL="539987" marR="0" indent="-179996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899978" marR="0" indent="-179996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1259969" marR="0" indent="-179996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>
                <a:solidFill>
                  <a:schemeClr val="tx2"/>
                </a:solidFill>
              </a:defRPr>
            </a:lvl4pPr>
            <a:lvl5pPr marL="1619960" marR="0" indent="-179996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  <a:endParaRPr lang="en-GB" noProof="0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32B3421-25A4-4886-8A93-F09409E76BE5}" type="slidenum">
              <a:rPr lang="en-GB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187769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 userDrawn="1"/>
        </p:nvSpPr>
        <p:spPr bwMode="hidden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1196976"/>
            <a:ext cx="12192000" cy="5661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>
              <a:solidFill>
                <a:srgbClr val="FFFFFF"/>
              </a:solidFill>
              <a:latin typeface="Effra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35360" y="188642"/>
            <a:ext cx="11425269" cy="955499"/>
          </a:xfrm>
        </p:spPr>
        <p:txBody>
          <a:bodyPr wrap="square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335360" y="1484785"/>
            <a:ext cx="11425269" cy="5134187"/>
          </a:xfrm>
        </p:spPr>
        <p:txBody>
          <a:bodyPr/>
          <a:lstStyle/>
          <a:p>
            <a:pPr lvl="0"/>
            <a:r>
              <a:rPr lang="it-IT" noProof="0"/>
              <a:t>Fare clic sull'icona per inserire una tabella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9259225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CB2A4-D0F8-C442-D37F-FB899525B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C5EDCF-D42B-60F0-5048-9456642F8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A0A8C-BBE7-AD66-6246-4A3557FB5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98E80-B1FD-4D4A-B2AB-C8B6AC559999}" type="datetimeFigureOut">
              <a:rPr lang="en-UG" smtClean="0"/>
              <a:t>4/27/23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4BF5C-67BA-96BB-B7D7-DBFBD98AC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E6A11-1570-D66D-85C5-77724E1D0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680D-0A22-4FF5-923B-7C8211DDBCDB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24230091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 userDrawn="1"/>
        </p:nvSpPr>
        <p:spPr bwMode="hidden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1196976"/>
            <a:ext cx="12192000" cy="5661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>
              <a:solidFill>
                <a:srgbClr val="FFFFFF"/>
              </a:solidFill>
              <a:latin typeface="Effra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35360" y="188642"/>
            <a:ext cx="11425269" cy="955499"/>
          </a:xfrm>
        </p:spPr>
        <p:txBody>
          <a:bodyPr wrap="square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335360" y="1484785"/>
            <a:ext cx="11425269" cy="5134187"/>
          </a:xfrm>
        </p:spPr>
        <p:txBody>
          <a:bodyPr/>
          <a:lstStyle/>
          <a:p>
            <a:pPr lvl="0"/>
            <a:r>
              <a:rPr lang="it-IT" noProof="0"/>
              <a:t>Fare clic sull'icona per inserire una tabella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81306171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 userDrawn="1"/>
        </p:nvSpPr>
        <p:spPr bwMode="hidden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1196976"/>
            <a:ext cx="12192000" cy="5661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>
              <a:solidFill>
                <a:srgbClr val="FFFFFF"/>
              </a:solidFill>
              <a:latin typeface="Effra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35360" y="188642"/>
            <a:ext cx="11425269" cy="955499"/>
          </a:xfrm>
        </p:spPr>
        <p:txBody>
          <a:bodyPr wrap="square"/>
          <a:lstStyle>
            <a:lvl1pPr>
              <a:lnSpc>
                <a:spcPct val="80000"/>
              </a:lnSpc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335360" y="1484785"/>
            <a:ext cx="11425269" cy="5134187"/>
          </a:xfrm>
        </p:spPr>
        <p:txBody>
          <a:bodyPr/>
          <a:lstStyle/>
          <a:p>
            <a:pPr lvl="0"/>
            <a:r>
              <a:rPr lang="it-IT" noProof="0"/>
              <a:t>Fare clic sull'icona per inserire una tabella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88469838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B6374-4F4E-928C-74B7-C5E831CD79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4078FE-BDE5-215A-1B24-A96117845F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A44212-7B87-BA89-0781-AB75ECA84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F9CE-FF98-4A94-AA31-41EA41A8DCC2}" type="datetimeFigureOut">
              <a:rPr lang="en-UG" smtClean="0"/>
              <a:t>4/27/23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4C4274-8077-7A90-3235-1BA0D97AD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8CB46B-420A-DC97-329D-8504A29AE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6C26-5949-4F35-8FD7-CE5ACD22203A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4448219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rPr dirty="0"/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066237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0EAF6-163D-4632-B41A-493587B83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5A316-DBED-BD56-6A15-40372E7DBC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E81E7E-82E1-61FC-E6F9-82088C40E1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512BCC-C10C-D7AC-A268-4E9957D3D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98E80-B1FD-4D4A-B2AB-C8B6AC559999}" type="datetimeFigureOut">
              <a:rPr lang="en-UG" smtClean="0"/>
              <a:t>4/27/23</a:t>
            </a:fld>
            <a:endParaRPr lang="en-U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7CC5CD-E5D1-97C4-B7BE-56C5F060F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4C6C34-7985-B0B3-B4A8-B3EE81782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680D-0A22-4FF5-923B-7C8211DDBCDB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546548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62C05-E334-F651-FD10-97F0066BD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A5F14B-1C7E-5947-C34C-0951900F94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519D68-E701-0668-74BD-4DCE9C1869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B04985-313E-0452-5162-0D5A0ED45C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E64AE3-6508-FE11-5E26-3C1C12047B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5CA0EC-ED95-1ED6-0933-C942F4F86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98E80-B1FD-4D4A-B2AB-C8B6AC559999}" type="datetimeFigureOut">
              <a:rPr lang="en-UG" smtClean="0"/>
              <a:t>4/27/23</a:t>
            </a:fld>
            <a:endParaRPr lang="en-U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7E5A0F-13E3-C787-DD5F-EF6805D51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BDE60E-DCA4-5E66-D413-27D722772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680D-0A22-4FF5-923B-7C8211DDBCDB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2345303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E068A-8090-D69A-1941-D40FE4DD6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527B13-8603-91BD-4D1F-A15987AEC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98E80-B1FD-4D4A-B2AB-C8B6AC559999}" type="datetimeFigureOut">
              <a:rPr lang="en-UG" smtClean="0"/>
              <a:t>4/27/23</a:t>
            </a:fld>
            <a:endParaRPr lang="en-U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EB1051-AC82-8EBD-B799-9E81EFFB4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CA5713-F1D6-CC98-201D-2E0850A52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680D-0A22-4FF5-923B-7C8211DDBCDB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2802939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1866FB-0AE8-A1AD-D182-6252AC7BD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98E80-B1FD-4D4A-B2AB-C8B6AC559999}" type="datetimeFigureOut">
              <a:rPr lang="en-UG" smtClean="0"/>
              <a:t>4/27/23</a:t>
            </a:fld>
            <a:endParaRPr lang="en-U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01ECBF-5C07-37EF-FEC5-322844B40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48C7B0-7FA2-55EC-B8D4-6F7E2988B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680D-0A22-4FF5-923B-7C8211DDBCDB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423973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89E45-9CBD-9BF8-9680-4F9B17EC2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0FA70-F354-7DEF-CFB2-E5F7F6547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336505-667C-7785-829A-51225DB61C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ABA1F5-ADA8-F041-38C0-CB74EB3D9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98E80-B1FD-4D4A-B2AB-C8B6AC559999}" type="datetimeFigureOut">
              <a:rPr lang="en-UG" smtClean="0"/>
              <a:t>4/27/23</a:t>
            </a:fld>
            <a:endParaRPr lang="en-U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0DC183-C3AA-0DCF-F9EA-D527E4E70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E1A7B0-A3B9-E847-3228-4A10949FC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680D-0A22-4FF5-923B-7C8211DDBCDB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558458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CC760-ED91-D57E-72B9-A8DA623E2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0C19C5-842B-77FE-B79E-981C180414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731FBD-508D-506D-7D09-C7A1597CB7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C1FD14-7FE9-E7B0-B7F5-200927FBE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98E80-B1FD-4D4A-B2AB-C8B6AC559999}" type="datetimeFigureOut">
              <a:rPr lang="en-UG" smtClean="0"/>
              <a:t>4/27/23</a:t>
            </a:fld>
            <a:endParaRPr lang="en-U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E8C150-06B4-B309-75B2-93035A034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50E20-7C8B-BD1F-5517-C12CA0137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680D-0A22-4FF5-923B-7C8211DDBCDB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3103202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515CD1-5A3D-B726-3AD8-0604C7696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0CC312-16E6-C5AE-9048-B1C85F864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80FFA-D9D4-E56B-0DE5-58C6166BC5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98E80-B1FD-4D4A-B2AB-C8B6AC559999}" type="datetimeFigureOut">
              <a:rPr lang="en-UG" smtClean="0"/>
              <a:t>4/27/23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F50CF8-9F1E-13A3-4F93-743D8655C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A460C-5A70-80FC-2E2F-3C93D34A82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1680D-0A22-4FF5-923B-7C8211DDBCDB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94707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7268" y="981075"/>
            <a:ext cx="11038417" cy="8270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Fare clic per modificare lo stile del titolo</a:t>
            </a:r>
            <a:endParaRPr lang="en-GB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7268" y="2214563"/>
            <a:ext cx="11038417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Fare clic per modificare stili del testo dello schema</a:t>
            </a:r>
          </a:p>
          <a:p>
            <a:pPr lvl="1"/>
            <a:r>
              <a:rPr lang="it-IT" altLang="en-US"/>
              <a:t>Secondo livello</a:t>
            </a:r>
          </a:p>
          <a:p>
            <a:pPr lvl="2"/>
            <a:r>
              <a:rPr lang="it-IT" altLang="en-US"/>
              <a:t>Terzo livello</a:t>
            </a:r>
          </a:p>
          <a:p>
            <a:pPr lvl="3"/>
            <a:r>
              <a:rPr lang="it-IT" altLang="en-US"/>
              <a:t>Quarto livello</a:t>
            </a:r>
          </a:p>
          <a:p>
            <a:pPr lvl="4"/>
            <a:r>
              <a:rPr lang="it-IT" altLang="en-US"/>
              <a:t>Quinto livello</a:t>
            </a:r>
            <a:endParaRPr lang="en-GB" altLang="en-US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703985" y="6237288"/>
            <a:ext cx="901700" cy="2524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Effra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460BF6-2083-438D-8E6F-6A074611B736}" type="slidenum">
              <a:rPr lang="en-GB" altLang="en-US">
                <a:solidFill>
                  <a:srgbClr val="50535A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srgbClr val="50535A"/>
              </a:solidFill>
              <a:cs typeface="Arial" panose="020B0604020202020204" pitchFamily="34" charset="0"/>
            </a:endParaRPr>
          </a:p>
        </p:txBody>
      </p:sp>
      <p:pic>
        <p:nvPicPr>
          <p:cNvPr id="1029" name="Picture 55" descr="Device-white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10373786" y="161925"/>
            <a:ext cx="1430179" cy="46834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273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cap="all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Effra 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Effra 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Effra 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Effra Bold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77800" indent="-1778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>
          <a:solidFill>
            <a:schemeClr val="tx2"/>
          </a:solidFill>
          <a:latin typeface="+mn-lt"/>
          <a:ea typeface="+mn-ea"/>
          <a:cs typeface="+mn-cs"/>
        </a:defRPr>
      </a:lvl1pPr>
      <a:lvl2pPr marL="538163" indent="-177800" algn="l" rtl="0" eaLnBrk="0" fontAlgn="base" hangingPunct="0">
        <a:spcBef>
          <a:spcPct val="20000"/>
        </a:spcBef>
        <a:spcAft>
          <a:spcPct val="0"/>
        </a:spcAft>
        <a:buClr>
          <a:srgbClr val="63656A"/>
        </a:buClr>
        <a:buFont typeface="Effra" panose="020B0604020202020204" charset="0"/>
        <a:buChar char="•"/>
        <a:defRPr sz="2000">
          <a:solidFill>
            <a:schemeClr val="tx2"/>
          </a:solidFill>
          <a:latin typeface="+mn-lt"/>
        </a:defRPr>
      </a:lvl2pPr>
      <a:lvl3pPr marL="896938" indent="-177800" algn="l" rtl="0" eaLnBrk="0" fontAlgn="base" hangingPunct="0">
        <a:spcBef>
          <a:spcPct val="20000"/>
        </a:spcBef>
        <a:spcAft>
          <a:spcPct val="0"/>
        </a:spcAft>
        <a:buFont typeface="Effra" panose="020B0604020202020204" charset="0"/>
        <a:buChar char="•"/>
        <a:defRPr sz="2000">
          <a:solidFill>
            <a:schemeClr val="tx2"/>
          </a:solidFill>
          <a:latin typeface="+mn-lt"/>
        </a:defRPr>
      </a:lvl3pPr>
      <a:lvl4pPr marL="1257300" indent="-177800" algn="l" rtl="0" eaLnBrk="0" fontAlgn="base" hangingPunct="0">
        <a:spcBef>
          <a:spcPct val="20000"/>
        </a:spcBef>
        <a:spcAft>
          <a:spcPct val="0"/>
        </a:spcAft>
        <a:buFont typeface="Effra" panose="020B0604020202020204" charset="0"/>
        <a:buChar char="&gt;"/>
        <a:defRPr sz="2000">
          <a:solidFill>
            <a:schemeClr val="tx2"/>
          </a:solidFill>
          <a:latin typeface="+mn-lt"/>
        </a:defRPr>
      </a:lvl4pPr>
      <a:lvl5pPr marL="1617663" indent="-177800" algn="l" rtl="0" eaLnBrk="0" fontAlgn="base" hangingPunct="0">
        <a:spcBef>
          <a:spcPct val="20000"/>
        </a:spcBef>
        <a:spcAft>
          <a:spcPct val="0"/>
        </a:spcAft>
        <a:buFont typeface="Effra" panose="020B0604020202020204" charset="0"/>
        <a:buChar char="-"/>
        <a:defRPr sz="2000">
          <a:solidFill>
            <a:schemeClr val="tx2"/>
          </a:solidFill>
          <a:latin typeface="+mn-lt"/>
        </a:defRPr>
      </a:lvl5pPr>
      <a:lvl6pPr marL="2514537" indent="-228594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8914" indent="-228594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2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23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2.xml"/><Relationship Id="rId6" Type="http://schemas.openxmlformats.org/officeDocument/2006/relationships/package" Target="../embeddings/Microsoft_Word_Document2.docx"/><Relationship Id="rId5" Type="http://schemas.openxmlformats.org/officeDocument/2006/relationships/image" Target="../media/image22.emf"/><Relationship Id="rId4" Type="http://schemas.openxmlformats.org/officeDocument/2006/relationships/package" Target="../embeddings/Microsoft_Word_Document1.docx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4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971" y="1155433"/>
            <a:ext cx="11929507" cy="98583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2400" b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Assessing</a:t>
            </a:r>
            <a:r>
              <a:rPr lang="en-US" sz="2400" b="1" cap="none" spc="-10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Ensemble</a:t>
            </a:r>
            <a:r>
              <a:rPr lang="en-US" sz="2400" b="1" cap="none" spc="1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Flood</a:t>
            </a:r>
            <a:r>
              <a:rPr lang="en-US" sz="2400" b="1" cap="none" spc="-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Forecasts</a:t>
            </a:r>
            <a:r>
              <a:rPr lang="en-US" sz="2400" b="1" cap="none" spc="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With</a:t>
            </a:r>
            <a:r>
              <a:rPr lang="en-US" sz="2400" b="1" cap="none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Action-relevant</a:t>
            </a:r>
            <a:r>
              <a:rPr lang="en-US" sz="2400" b="1" cap="none" spc="-1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Scores</a:t>
            </a:r>
            <a:r>
              <a:rPr lang="en-US" sz="2400" b="1" cap="none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 Support</a:t>
            </a:r>
            <a:r>
              <a:rPr lang="en-US" sz="2400" b="1" cap="none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Flood</a:t>
            </a:r>
            <a:r>
              <a:rPr lang="en-US" sz="2400" b="1" cap="none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Preparedness</a:t>
            </a:r>
            <a:r>
              <a:rPr lang="en-US" sz="2400" b="1" cap="none" spc="1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Actions</a:t>
            </a:r>
            <a:r>
              <a:rPr lang="en-US" sz="2400" b="1" cap="none" dirty="0">
                <a:latin typeface="Times New Roman" panose="02020603050405020304" pitchFamily="18" charset="0"/>
              </a:rPr>
              <a:t>: An Application To The Global Flood  Awareness System In Uganda</a:t>
            </a:r>
            <a:endParaRPr lang="en-GB" sz="2400" b="1" cap="none" dirty="0">
              <a:latin typeface="Times New Roman" panose="02020603050405020304" pitchFamily="18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7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4163"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7013"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7013"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7013"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CD2C6C3-7D41-4726-9EC1-E6103E648713}" type="slidenum">
              <a:rPr lang="en-GB" altLang="en-US" sz="1200">
                <a:solidFill>
                  <a:srgbClr val="E0E0E1"/>
                </a:solidFill>
                <a:latin typeface="Effra" panose="020B0604020202020204" charset="0"/>
              </a:rPr>
              <a:pPr/>
              <a:t>1</a:t>
            </a:fld>
            <a:endParaRPr lang="en-GB" altLang="en-US" sz="1200">
              <a:solidFill>
                <a:srgbClr val="E0E0E1"/>
              </a:solidFill>
              <a:latin typeface="Effra" panose="020B0604020202020204" charset="0"/>
            </a:endParaRPr>
          </a:p>
        </p:txBody>
      </p:sp>
      <p:pic>
        <p:nvPicPr>
          <p:cNvPr id="21509" name="Picture Placeholder 5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13" b="31013"/>
          <a:stretch>
            <a:fillRect/>
          </a:stretch>
        </p:blipFill>
        <p:spPr/>
      </p:pic>
      <p:pic>
        <p:nvPicPr>
          <p:cNvPr id="215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938" y="99169"/>
            <a:ext cx="1242441" cy="650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DFID_logo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928" y="103044"/>
            <a:ext cx="635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2"/>
          <p:cNvSpPr txBox="1">
            <a:spLocks noChangeArrowheads="1"/>
          </p:cNvSpPr>
          <p:nvPr/>
        </p:nvSpPr>
        <p:spPr bwMode="auto">
          <a:xfrm>
            <a:off x="554373" y="11324770"/>
            <a:ext cx="1816305" cy="111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2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8163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Font typeface="Effra" panose="020B0604020202020204" charset="0"/>
              <a:buChar char="•"/>
              <a:defRPr sz="2000">
                <a:solidFill>
                  <a:schemeClr val="tx2"/>
                </a:solidFill>
                <a:latin typeface="+mn-lt"/>
              </a:defRPr>
            </a:lvl2pPr>
            <a:lvl3pPr marL="89693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Effra" panose="020B0604020202020204" charset="0"/>
              <a:buChar char="•"/>
              <a:defRPr sz="2000">
                <a:solidFill>
                  <a:schemeClr val="tx2"/>
                </a:solidFill>
                <a:latin typeface="+mn-lt"/>
              </a:defRPr>
            </a:lvl3pPr>
            <a:lvl4pPr marL="125730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Effra" panose="020B0604020202020204" charset="0"/>
              <a:buChar char="&gt;"/>
              <a:defRPr sz="2000">
                <a:solidFill>
                  <a:schemeClr val="tx2"/>
                </a:solidFill>
                <a:latin typeface="+mn-lt"/>
              </a:defRPr>
            </a:lvl4pPr>
            <a:lvl5pPr marL="1617663" indent="-177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Effra" panose="020B0604020202020204" charset="0"/>
              <a:buChar char="-"/>
              <a:defRPr sz="2000">
                <a:solidFill>
                  <a:schemeClr val="tx2"/>
                </a:solidFill>
                <a:latin typeface="+mn-lt"/>
              </a:defRPr>
            </a:lvl5pPr>
            <a:lvl6pPr marL="2514537" indent="-228594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Effr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Effr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914" indent="-228594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Effr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Effr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GB" altLang="en-US" sz="1600" kern="0" dirty="0"/>
              <a:t>@</a:t>
            </a:r>
            <a:r>
              <a:rPr lang="en-GB" altLang="en-US" sz="1600" kern="0" dirty="0" err="1"/>
              <a:t>liz_stephens</a:t>
            </a:r>
            <a:endParaRPr lang="en-GB" altLang="en-US" sz="1600" kern="0" dirty="0"/>
          </a:p>
          <a:p>
            <a:pPr eaLnBrk="1" hangingPunct="1"/>
            <a:r>
              <a:rPr lang="en-GB" altLang="en-US" sz="1600" kern="0" dirty="0"/>
              <a:t>@</a:t>
            </a:r>
            <a:r>
              <a:rPr lang="en-GB" altLang="en-US" sz="1600" kern="0" dirty="0" err="1"/>
              <a:t>andrea_ficchi</a:t>
            </a:r>
            <a:endParaRPr lang="en-GB" altLang="en-US" sz="1600" kern="0" dirty="0"/>
          </a:p>
          <a:p>
            <a:endParaRPr lang="en-GB" altLang="en-US" sz="1800" kern="0" dirty="0"/>
          </a:p>
        </p:txBody>
      </p:sp>
      <p:sp>
        <p:nvSpPr>
          <p:cNvPr id="19" name="Rectangle 18"/>
          <p:cNvSpPr/>
          <p:nvPr/>
        </p:nvSpPr>
        <p:spPr>
          <a:xfrm>
            <a:off x="2954983" y="6369635"/>
            <a:ext cx="15664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1600" kern="0" dirty="0">
                <a:solidFill>
                  <a:schemeClr val="tx2"/>
                </a:solidFill>
              </a:rPr>
              <a:t>@Mul_Douglas1</a:t>
            </a:r>
            <a:endParaRPr lang="en-GB" sz="1600" dirty="0">
              <a:solidFill>
                <a:schemeClr val="tx2"/>
              </a:solidFill>
            </a:endParaRPr>
          </a:p>
        </p:txBody>
      </p:sp>
      <p:pic>
        <p:nvPicPr>
          <p:cNvPr id="31" name="Picture 8" descr="Image result for twitter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401" y="6477982"/>
            <a:ext cx="415332" cy="31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838F8A73-A9D8-15BD-40D3-66BC0B3B4D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93762" y="5743476"/>
            <a:ext cx="726980" cy="101628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6E303D1-F90C-A7F9-0CC5-F2E1118EFD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56349" y="5735107"/>
            <a:ext cx="1269822" cy="102465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561592D-9DA3-35F8-E208-B3A005893D50}"/>
              </a:ext>
            </a:extLst>
          </p:cNvPr>
          <p:cNvSpPr/>
          <p:nvPr/>
        </p:nvSpPr>
        <p:spPr>
          <a:xfrm>
            <a:off x="5376467" y="6356350"/>
            <a:ext cx="24616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err="1">
                <a:solidFill>
                  <a:schemeClr val="tx2"/>
                </a:solidFill>
              </a:rPr>
              <a:t>www.reading.ac.uk</a:t>
            </a:r>
            <a:r>
              <a:rPr lang="en-GB" sz="1600" dirty="0">
                <a:solidFill>
                  <a:schemeClr val="tx2"/>
                </a:solidFill>
              </a:rPr>
              <a:t>/</a:t>
            </a:r>
            <a:r>
              <a:rPr lang="en-GB" sz="1600" dirty="0" err="1">
                <a:solidFill>
                  <a:schemeClr val="tx2"/>
                </a:solidFill>
              </a:rPr>
              <a:t>fathum</a:t>
            </a:r>
            <a:endParaRPr lang="en-GB" sz="1600" dirty="0">
              <a:solidFill>
                <a:schemeClr val="tx2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C61FB6E-EDE5-A60E-0554-FE7C70EC84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429" y="70647"/>
            <a:ext cx="965200" cy="820420"/>
          </a:xfrm>
          <a:prstGeom prst="rect">
            <a:avLst/>
          </a:prstGeom>
        </p:spPr>
      </p:pic>
      <p:sp>
        <p:nvSpPr>
          <p:cNvPr id="21" name="Subtitle 20">
            <a:extLst>
              <a:ext uri="{FF2B5EF4-FFF2-40B4-BE49-F238E27FC236}">
                <a16:creationId xmlns:a16="http://schemas.microsoft.com/office/drawing/2014/main" id="{5AAE6D50-BE97-7D6B-34CF-888C53098C2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247925" y="5281298"/>
            <a:ext cx="7470186" cy="1072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30000" noProof="0" dirty="0">
                <a:ln>
                  <a:noFill/>
                </a:ln>
                <a:solidFill>
                  <a:srgbClr val="50535A">
                    <a:lumMod val="75000"/>
                  </a:srgbClr>
                </a:solidFill>
                <a:effectLst/>
                <a:uLnTx/>
                <a:uFillTx/>
                <a:latin typeface="Effra Bold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50535A">
                    <a:lumMod val="75000"/>
                  </a:srgbClr>
                </a:solidFill>
                <a:effectLst/>
                <a:uLnTx/>
                <a:uFillTx/>
                <a:latin typeface="Effra Bold"/>
                <a:ea typeface="Calibri" panose="020F0502020204030204" pitchFamily="34" charset="0"/>
                <a:cs typeface="Times New Roman" panose="02020603050405020304" pitchFamily="18" charset="0"/>
              </a:rPr>
              <a:t>Makerere University, College of Engineering Design Art and Technology, Department of Civil and Environmental engineering, Uganda; </a:t>
            </a:r>
            <a:r>
              <a:rPr lang="en-GB" sz="1000" baseline="30000" dirty="0">
                <a:solidFill>
                  <a:srgbClr val="50535A">
                    <a:lumMod val="75000"/>
                  </a:srgbClr>
                </a:solidFill>
                <a:latin typeface="Effra Bold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50535A">
                    <a:lumMod val="75000"/>
                  </a:srgbClr>
                </a:solidFill>
                <a:effectLst/>
                <a:uLnTx/>
                <a:uFillTx/>
                <a:latin typeface="Effra Bold"/>
                <a:ea typeface="Calibri" panose="020F0502020204030204" pitchFamily="34" charset="0"/>
                <a:cs typeface="Times New Roman" panose="02020603050405020304" pitchFamily="18" charset="0"/>
              </a:rPr>
              <a:t> Department of Water Resources Monitoring and Assessment, Directorate of Water Resources Management, Ministry of Water and Environment, Uganda; </a:t>
            </a:r>
            <a:r>
              <a:rPr lang="en-GB" sz="1000" baseline="30000" dirty="0">
                <a:solidFill>
                  <a:srgbClr val="50535A">
                    <a:lumMod val="75000"/>
                  </a:srgbClr>
                </a:solidFill>
                <a:latin typeface="Effra Bold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en-GB" sz="1000" b="0" i="0" u="none" strike="noStrike" kern="1200" cap="none" spc="0" normalizeH="0" baseline="30000" noProof="0" dirty="0">
                <a:ln>
                  <a:noFill/>
                </a:ln>
                <a:solidFill>
                  <a:srgbClr val="50535A">
                    <a:lumMod val="75000"/>
                  </a:srgbClr>
                </a:solidFill>
                <a:effectLst/>
                <a:uLnTx/>
                <a:uFillTx/>
                <a:latin typeface="Effra Bol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50535A">
                    <a:lumMod val="75000"/>
                  </a:srgbClr>
                </a:solidFill>
                <a:effectLst/>
                <a:uLnTx/>
                <a:uFillTx/>
                <a:latin typeface="Effra Bold"/>
                <a:ea typeface="Calibri" panose="020F0502020204030204" pitchFamily="34" charset="0"/>
                <a:cs typeface="Times New Roman" panose="02020603050405020304" pitchFamily="18" charset="0"/>
              </a:rPr>
              <a:t>Department of Electronics, Information and Bioengineering,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50535A">
                    <a:lumMod val="75000"/>
                  </a:srgbClr>
                </a:solidFill>
                <a:effectLst/>
                <a:uLnTx/>
                <a:uFillTx/>
                <a:latin typeface="Effra Bold"/>
                <a:ea typeface="Calibri" panose="020F0502020204030204" pitchFamily="34" charset="0"/>
                <a:cs typeface="Times New Roman" panose="02020603050405020304" pitchFamily="18" charset="0"/>
              </a:rPr>
              <a:t>Politecnico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50535A">
                    <a:lumMod val="75000"/>
                  </a:srgbClr>
                </a:solidFill>
                <a:effectLst/>
                <a:uLnTx/>
                <a:uFillTx/>
                <a:latin typeface="Effra Bold"/>
                <a:ea typeface="Calibri" panose="020F0502020204030204" pitchFamily="34" charset="0"/>
                <a:cs typeface="Times New Roman" panose="02020603050405020304" pitchFamily="18" charset="0"/>
              </a:rPr>
              <a:t> di Milano, Italy; </a:t>
            </a:r>
            <a:r>
              <a:rPr lang="en-GB" sz="1000" baseline="30000" dirty="0">
                <a:solidFill>
                  <a:srgbClr val="50535A">
                    <a:lumMod val="75000"/>
                  </a:srgbClr>
                </a:solidFill>
                <a:latin typeface="Effra Bold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50535A">
                    <a:lumMod val="75000"/>
                  </a:srgbClr>
                </a:solidFill>
                <a:effectLst/>
                <a:uLnTx/>
                <a:uFillTx/>
                <a:latin typeface="Effra Bold"/>
                <a:ea typeface="Calibri" panose="020F0502020204030204" pitchFamily="34" charset="0"/>
                <a:cs typeface="Times New Roman" panose="02020603050405020304" pitchFamily="18" charset="0"/>
              </a:rPr>
              <a:t> Department of Geography and Environmental Science, University of Reading, Reading, UK; </a:t>
            </a:r>
            <a:r>
              <a:rPr lang="en-GB" sz="1000" baseline="30000" dirty="0">
                <a:solidFill>
                  <a:srgbClr val="50535A">
                    <a:lumMod val="75000"/>
                  </a:srgbClr>
                </a:solidFill>
                <a:latin typeface="Effra Bold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50535A">
                    <a:lumMod val="75000"/>
                  </a:srgbClr>
                </a:solidFill>
                <a:effectLst/>
                <a:uLnTx/>
                <a:uFillTx/>
                <a:latin typeface="Effra Bold"/>
                <a:ea typeface="Calibri" panose="020F0502020204030204" pitchFamily="34" charset="0"/>
                <a:cs typeface="Times New Roman" panose="02020603050405020304" pitchFamily="18" charset="0"/>
              </a:rPr>
              <a:t> Department of Meteorology, University of Reading, Reading RG6 6BB, UK  ;</a:t>
            </a:r>
            <a:r>
              <a:rPr lang="en-GB" sz="1000" baseline="30000" dirty="0">
                <a:solidFill>
                  <a:srgbClr val="50535A">
                    <a:lumMod val="75000"/>
                  </a:srgbClr>
                </a:solidFill>
                <a:latin typeface="Effra Bold"/>
                <a:ea typeface="Calibri" panose="020F0502020204030204" pitchFamily="34" charset="0"/>
                <a:cs typeface="Times New Roman" panose="02020603050405020304" pitchFamily="18" charset="0"/>
              </a:rPr>
              <a:t>6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50535A">
                    <a:lumMod val="75000"/>
                  </a:srgbClr>
                </a:solidFill>
                <a:effectLst/>
                <a:uLnTx/>
                <a:uFillTx/>
                <a:latin typeface="Effra Bold"/>
                <a:ea typeface="Calibri" panose="020F0502020204030204" pitchFamily="34" charset="0"/>
                <a:cs typeface="Times New Roman" panose="02020603050405020304" pitchFamily="18" charset="0"/>
              </a:rPr>
              <a:t> European Centre for Medium-Range Weather Forecasts, ECMWF, Reading, UK; </a:t>
            </a:r>
            <a:r>
              <a:rPr kumimoji="0" lang="en-GB" sz="1000" b="0" i="0" u="none" strike="noStrike" kern="1200" cap="none" spc="0" normalizeH="0" baseline="30000" noProof="0" dirty="0">
                <a:ln>
                  <a:noFill/>
                </a:ln>
                <a:solidFill>
                  <a:srgbClr val="50535A">
                    <a:lumMod val="75000"/>
                  </a:srgbClr>
                </a:solidFill>
                <a:effectLst/>
                <a:uLnTx/>
                <a:uFillTx/>
                <a:latin typeface="Effra Bold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50535A">
                    <a:lumMod val="75000"/>
                  </a:srgbClr>
                </a:solidFill>
                <a:effectLst/>
                <a:uLnTx/>
                <a:uFillTx/>
                <a:latin typeface="Effra Bold"/>
                <a:ea typeface="Calibri" panose="020F0502020204030204" pitchFamily="34" charset="0"/>
                <a:cs typeface="Times New Roman" panose="02020603050405020304" pitchFamily="18" charset="0"/>
              </a:rPr>
              <a:t> Red Cross Red Crescent Climate Centre, The Hague, 2521 CV Netherlands; </a:t>
            </a:r>
            <a:r>
              <a:rPr lang="en-GB" sz="1000" baseline="30000" dirty="0">
                <a:solidFill>
                  <a:srgbClr val="50535A">
                    <a:lumMod val="75000"/>
                  </a:srgbClr>
                </a:solidFill>
                <a:latin typeface="Effra Bold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kumimoji="0" lang="en-GB" sz="1000" b="0" i="0" u="none" strike="noStrike" kern="1200" cap="none" spc="0" normalizeH="0" baseline="30000" noProof="0" dirty="0">
                <a:ln>
                  <a:noFill/>
                </a:ln>
                <a:solidFill>
                  <a:srgbClr val="50535A">
                    <a:lumMod val="75000"/>
                  </a:srgbClr>
                </a:solidFill>
                <a:effectLst/>
                <a:uLnTx/>
                <a:uFillTx/>
                <a:latin typeface="Effra Bol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>
                <a:solidFill>
                  <a:srgbClr val="50535A">
                    <a:lumMod val="75000"/>
                  </a:srgbClr>
                </a:solidFill>
                <a:latin typeface="Effra Bold"/>
                <a:ea typeface="Calibri" panose="020F0502020204030204" pitchFamily="34" charset="0"/>
                <a:cs typeface="Times New Roman" panose="02020603050405020304" pitchFamily="18" charset="0"/>
              </a:rPr>
              <a:t>School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50535A">
                    <a:lumMod val="75000"/>
                  </a:srgbClr>
                </a:solidFill>
                <a:effectLst/>
                <a:uLnTx/>
                <a:uFillTx/>
                <a:latin typeface="Effra Bold"/>
                <a:ea typeface="Calibri" panose="020F0502020204030204" pitchFamily="34" charset="0"/>
                <a:cs typeface="Times New Roman" panose="02020603050405020304" pitchFamily="18" charset="0"/>
              </a:rPr>
              <a:t> of Geography and the Environmental, University of Oxford, Oxford, UK</a:t>
            </a:r>
            <a:r>
              <a:rPr kumimoji="0" lang="en-GB" sz="1000" b="0" i="0" u="none" strike="noStrike" kern="1200" cap="none" spc="0" normalizeH="0" baseline="30000" noProof="0" dirty="0">
                <a:ln>
                  <a:noFill/>
                </a:ln>
                <a:solidFill>
                  <a:srgbClr val="50535A">
                    <a:lumMod val="75000"/>
                  </a:srgbClr>
                </a:solidFill>
                <a:effectLst/>
                <a:uLnTx/>
                <a:uFillTx/>
                <a:latin typeface="Effra Bold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kumimoji="0" lang="en-UG" sz="1000" b="0" i="0" u="none" strike="noStrike" kern="1200" cap="none" spc="0" normalizeH="0" baseline="0" noProof="0" dirty="0">
              <a:ln>
                <a:noFill/>
              </a:ln>
              <a:solidFill>
                <a:srgbClr val="50535A">
                  <a:lumMod val="75000"/>
                </a:srgbClr>
              </a:solidFill>
              <a:effectLst/>
              <a:uLnTx/>
              <a:uFillTx/>
              <a:latin typeface="Effra Bold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15D7399-1281-853D-5BBE-B2E6F2A83C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551" y="108546"/>
            <a:ext cx="1433079" cy="657277"/>
          </a:xfrm>
          <a:prstGeom prst="rect">
            <a:avLst/>
          </a:prstGeom>
        </p:spPr>
      </p:pic>
      <p:pic>
        <p:nvPicPr>
          <p:cNvPr id="23" name="Picture 55" descr="Device-white">
            <a:extLst>
              <a:ext uri="{FF2B5EF4-FFF2-40B4-BE49-F238E27FC236}">
                <a16:creationId xmlns:a16="http://schemas.microsoft.com/office/drawing/2014/main" id="{77A9530F-654D-3F86-4803-DD4A5EC06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2761378" y="114418"/>
            <a:ext cx="2133346" cy="69545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BEFF5E1-6236-3C12-41E6-A530C83AB438}"/>
              </a:ext>
            </a:extLst>
          </p:cNvPr>
          <p:cNvSpPr/>
          <p:nvPr/>
        </p:nvSpPr>
        <p:spPr>
          <a:xfrm>
            <a:off x="126882" y="4616838"/>
            <a:ext cx="11478803" cy="1126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rgbClr val="D2002E"/>
              </a:buClr>
              <a:defRPr/>
            </a:pP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Douglas Mulangwa</a:t>
            </a:r>
            <a:r>
              <a:rPr lang="en-GB" sz="18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1,2,5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 Andrea Ficchi</a:t>
            </a:r>
            <a:r>
              <a:rPr lang="en-GB" sz="18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 Philip Nyenje</a:t>
            </a:r>
            <a:r>
              <a:rPr lang="en-GB" sz="18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 Jotham Sempewo</a:t>
            </a:r>
            <a:r>
              <a:rPr lang="en-GB" sz="18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 Linda Speight</a:t>
            </a:r>
            <a:r>
              <a:rPr lang="en-GB" sz="18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 Hannah Cloke</a:t>
            </a:r>
            <a:r>
              <a:rPr lang="en-GB" sz="18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4,5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 Shaun Harrigan</a:t>
            </a:r>
            <a:r>
              <a:rPr lang="en-GB" sz="18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 Benon Zaake</a:t>
            </a:r>
            <a:r>
              <a:rPr lang="en-GB" sz="18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 and Liz Stephens</a:t>
            </a:r>
            <a:r>
              <a:rPr lang="en-GB" sz="18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4,5,7</a:t>
            </a:r>
            <a:endParaRPr lang="en-U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rgbClr val="D2002E"/>
              </a:buClr>
              <a:defRPr/>
            </a:pPr>
            <a:endParaRPr lang="en-UG" b="1" dirty="0">
              <a:solidFill>
                <a:srgbClr val="000000"/>
              </a:solidFill>
              <a:latin typeface="Effra Bold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C4DBDE9-9A82-311B-5D80-DFBBEDA9ED68}"/>
              </a:ext>
            </a:extLst>
          </p:cNvPr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8219096" y="174871"/>
            <a:ext cx="1619631" cy="46634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B37B62B-916C-71E4-7795-15CD5167549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28633" y="71443"/>
            <a:ext cx="1583932" cy="8012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D26044-3020-5363-A127-764B7A3DF5E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72" y="5735107"/>
            <a:ext cx="2099953" cy="10499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68AAE0-49D5-3B48-F1FE-B06DF6DACCC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973" y="44604"/>
            <a:ext cx="2143506" cy="70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469777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2">
            <a:extLst>
              <a:ext uri="{FF2B5EF4-FFF2-40B4-BE49-F238E27FC236}">
                <a16:creationId xmlns:a16="http://schemas.microsoft.com/office/drawing/2014/main" id="{91EBC6FA-67FB-4D48-A6FD-0F9E635D9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4444" y="594961"/>
            <a:ext cx="9445554" cy="260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780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8163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Font typeface="Effra" panose="020B0604020202020204" charset="0"/>
              <a:buChar char="•"/>
              <a:defRPr sz="2000">
                <a:solidFill>
                  <a:schemeClr val="tx2"/>
                </a:solidFill>
                <a:latin typeface="+mn-lt"/>
              </a:defRPr>
            </a:lvl2pPr>
            <a:lvl3pPr marL="89693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Effra" panose="020B0604020202020204" charset="0"/>
              <a:buChar char="•"/>
              <a:defRPr sz="2000">
                <a:solidFill>
                  <a:schemeClr val="tx2"/>
                </a:solidFill>
                <a:latin typeface="+mn-lt"/>
              </a:defRPr>
            </a:lvl3pPr>
            <a:lvl4pPr marL="125730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Effra" panose="020B0604020202020204" charset="0"/>
              <a:buChar char="&gt;"/>
              <a:defRPr sz="2000">
                <a:solidFill>
                  <a:schemeClr val="tx2"/>
                </a:solidFill>
                <a:latin typeface="+mn-lt"/>
              </a:defRPr>
            </a:lvl4pPr>
            <a:lvl5pPr marL="1617663" indent="-177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Effra" panose="020B0604020202020204" charset="0"/>
              <a:buChar char="-"/>
              <a:defRPr sz="2000">
                <a:solidFill>
                  <a:schemeClr val="tx2"/>
                </a:solidFill>
                <a:latin typeface="+mn-lt"/>
              </a:defRPr>
            </a:lvl5pPr>
            <a:lvl6pPr marL="2514537" indent="-228594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Effr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Effr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914" indent="-228594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Effr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Effr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en-US" sz="110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ffra"/>
              <a:ea typeface="+mn-ea"/>
              <a:cs typeface="+mn-cs"/>
            </a:endParaRPr>
          </a:p>
        </p:txBody>
      </p:sp>
      <p:pic>
        <p:nvPicPr>
          <p:cNvPr id="42" name="Picture 41" descr="Picture 3">
            <a:extLst>
              <a:ext uri="{FF2B5EF4-FFF2-40B4-BE49-F238E27FC236}">
                <a16:creationId xmlns:a16="http://schemas.microsoft.com/office/drawing/2014/main" id="{929EEB7D-5206-5817-7F71-CE99838FC9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040" y="937802"/>
            <a:ext cx="3462133" cy="2128041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Picture 43" descr="Picture 4">
            <a:extLst>
              <a:ext uri="{FF2B5EF4-FFF2-40B4-BE49-F238E27FC236}">
                <a16:creationId xmlns:a16="http://schemas.microsoft.com/office/drawing/2014/main" id="{B71FDB4B-59A8-6A39-CE22-6835946C48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0040" y="3200588"/>
            <a:ext cx="3462133" cy="2190354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43C23D8E-ED04-125E-4C69-3D2BC69E62CB}"/>
              </a:ext>
            </a:extLst>
          </p:cNvPr>
          <p:cNvSpPr txBox="1">
            <a:spLocks/>
          </p:cNvSpPr>
          <p:nvPr/>
        </p:nvSpPr>
        <p:spPr bwMode="auto">
          <a:xfrm>
            <a:off x="372818" y="988858"/>
            <a:ext cx="7758459" cy="565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17780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8163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Font typeface="Effra" panose="020B0604020202020204" charset="0"/>
              <a:buChar char="•"/>
              <a:defRPr sz="2000">
                <a:solidFill>
                  <a:schemeClr val="tx2"/>
                </a:solidFill>
                <a:latin typeface="+mn-lt"/>
              </a:defRPr>
            </a:lvl2pPr>
            <a:lvl3pPr marL="89693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Effra" panose="020B0604020202020204" charset="0"/>
              <a:buChar char="•"/>
              <a:defRPr sz="2000">
                <a:solidFill>
                  <a:schemeClr val="tx2"/>
                </a:solidFill>
                <a:latin typeface="+mn-lt"/>
              </a:defRPr>
            </a:lvl3pPr>
            <a:lvl4pPr marL="125730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Effra" panose="020B0604020202020204" charset="0"/>
              <a:buChar char="&gt;"/>
              <a:defRPr sz="2000">
                <a:solidFill>
                  <a:schemeClr val="tx2"/>
                </a:solidFill>
                <a:latin typeface="+mn-lt"/>
              </a:defRPr>
            </a:lvl4pPr>
            <a:lvl5pPr marL="1617663" indent="-177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Effra" panose="020B0604020202020204" charset="0"/>
              <a:buChar char="-"/>
              <a:defRPr sz="2000">
                <a:solidFill>
                  <a:schemeClr val="tx2"/>
                </a:solidFill>
                <a:latin typeface="+mn-lt"/>
              </a:defRPr>
            </a:lvl5pPr>
            <a:lvl6pPr marL="2514537" indent="-228594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Effr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Effr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914" indent="-228594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Effr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Effr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72000"/>
              </a:lnSpc>
              <a:buNone/>
              <a:defRPr sz="2500"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WMO proposed </a:t>
            </a:r>
            <a:r>
              <a:rPr lang="en-US" sz="18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flood forecasting 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as a valuable tool in the strategy of ‘living with floods’ (WMO, 2010) to reduce impacts and loss of lives </a:t>
            </a:r>
          </a:p>
          <a:p>
            <a:pPr>
              <a:lnSpc>
                <a:spcPct val="72000"/>
              </a:lnSpc>
              <a:defRPr sz="2500"/>
            </a:pPr>
            <a:endParaRPr lang="en-US" sz="1800" dirty="0">
              <a:solidFill>
                <a:schemeClr val="tx1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 marL="0" indent="0">
              <a:lnSpc>
                <a:spcPct val="72000"/>
              </a:lnSpc>
              <a:buNone/>
              <a:defRPr sz="2500"/>
            </a:pPr>
            <a:r>
              <a:rPr lang="en-US" sz="18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Uganda Red Cross Society 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(URCS) piloted </a:t>
            </a:r>
            <a:r>
              <a:rPr lang="en-US" sz="18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Forecast-based Financing (</a:t>
            </a:r>
            <a:r>
              <a:rPr lang="en-US" sz="1800" b="1" dirty="0" err="1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FbF</a:t>
            </a:r>
            <a:r>
              <a:rPr lang="en-US" sz="18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) 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in NE Uganda in 2013-2018 </a:t>
            </a:r>
            <a:r>
              <a:rPr lang="en-US" sz="1600" i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(Coughlan De Perez et al., 2016)</a:t>
            </a:r>
          </a:p>
          <a:p>
            <a:pPr marL="0" indent="0">
              <a:lnSpc>
                <a:spcPct val="72000"/>
              </a:lnSpc>
              <a:buNone/>
              <a:defRPr sz="2500"/>
            </a:pPr>
            <a:endParaRPr lang="en-US" sz="1800" dirty="0">
              <a:solidFill>
                <a:schemeClr val="tx1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 marL="0" indent="0">
              <a:lnSpc>
                <a:spcPct val="72000"/>
              </a:lnSpc>
              <a:buNone/>
              <a:defRPr sz="2500"/>
            </a:pPr>
            <a:r>
              <a:rPr lang="en-GB" sz="1800" dirty="0">
                <a:solidFill>
                  <a:srgbClr val="222222"/>
                </a:solidFill>
              </a:rPr>
              <a:t>To better prepare to flood events, we need </a:t>
            </a:r>
            <a:r>
              <a:rPr lang="en-GB" sz="1800" b="1" dirty="0">
                <a:solidFill>
                  <a:srgbClr val="222222"/>
                </a:solidFill>
              </a:rPr>
              <a:t>reliable flood forecasting systems</a:t>
            </a:r>
          </a:p>
          <a:p>
            <a:pPr marL="0" indent="0">
              <a:lnSpc>
                <a:spcPct val="72000"/>
              </a:lnSpc>
              <a:buNone/>
              <a:defRPr sz="2500"/>
            </a:pPr>
            <a:endParaRPr lang="en-US" sz="1800" dirty="0">
              <a:solidFill>
                <a:schemeClr val="tx1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 marL="0" indent="0">
              <a:lnSpc>
                <a:spcPct val="72000"/>
              </a:lnSpc>
              <a:buNone/>
              <a:defRPr sz="2500"/>
            </a:pPr>
            <a:r>
              <a:rPr lang="en-US" sz="1800" b="1" u="sng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Limitation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: lack of validated flood forecasting information for Uganda</a:t>
            </a:r>
            <a:r>
              <a:rPr lang="en-US" sz="1800" kern="0" dirty="0"/>
              <a:t>.</a:t>
            </a:r>
          </a:p>
          <a:p>
            <a:pPr marL="0" indent="0">
              <a:lnSpc>
                <a:spcPct val="72000"/>
              </a:lnSpc>
              <a:buNone/>
              <a:defRPr sz="2500"/>
            </a:pPr>
            <a:endParaRPr lang="en-US" sz="1800" kern="0" dirty="0"/>
          </a:p>
          <a:p>
            <a:pPr marL="0" indent="0">
              <a:lnSpc>
                <a:spcPct val="72000"/>
              </a:lnSpc>
              <a:buNone/>
              <a:defRPr sz="2500"/>
            </a:pPr>
            <a:r>
              <a:rPr lang="en-US" sz="1800" b="1" u="sng" kern="0" dirty="0">
                <a:solidFill>
                  <a:schemeClr val="tx1"/>
                </a:solidFill>
              </a:rPr>
              <a:t>Objective</a:t>
            </a:r>
          </a:p>
          <a:p>
            <a:pPr marL="0" indent="0"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This study investigates the importance of assessing ensemble flood forecasts with action-relevant scores to support flood preparedness actions by analyzing the discrepancies between traditional general scores </a:t>
            </a:r>
            <a:r>
              <a:rPr lang="en-US" sz="1800" dirty="0">
                <a:solidFill>
                  <a:srgbClr val="000000"/>
                </a:solidFill>
              </a:rPr>
              <a:t>and more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specific flood event-based scores.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</a:rPr>
              <a:t>Two versions of the Global Flood Awareness System (</a:t>
            </a:r>
            <a:r>
              <a:rPr lang="en-US" sz="1800" dirty="0" err="1">
                <a:solidFill>
                  <a:srgbClr val="000000"/>
                </a:solidFill>
              </a:rPr>
              <a:t>GloFAS</a:t>
            </a:r>
            <a:r>
              <a:rPr lang="en-US" sz="1800" dirty="0">
                <a:solidFill>
                  <a:srgbClr val="000000"/>
                </a:solidFill>
              </a:rPr>
              <a:t>) are evaluated:</a:t>
            </a:r>
          </a:p>
          <a:p>
            <a:pPr marL="541338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00000"/>
                </a:solidFill>
              </a:rPr>
              <a:t>GloFAS2.1: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 coupled setup of two models, a land surface scheme (HTESSEL) and a </a:t>
            </a:r>
            <a:r>
              <a:rPr lang="en-US" sz="1800" dirty="0">
                <a:solidFill>
                  <a:srgbClr val="000000"/>
                </a:solidFill>
              </a:rPr>
              <a:t>hydrological model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 (LISFLOOD). </a:t>
            </a:r>
          </a:p>
          <a:p>
            <a:pPr marL="541338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00000"/>
                </a:solidFill>
              </a:rPr>
              <a:t>GloFAS3.1 uses 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a global setup of the hydrological model LISFLOOD which gives operators a better control of all calibration parameters</a:t>
            </a:r>
            <a:endParaRPr lang="en-UG" sz="18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altLang="en-UG" sz="1600" dirty="0">
              <a:solidFill>
                <a:schemeClr val="tx1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C0F45B2-1BAB-9D57-3226-D147C918D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166" y="113940"/>
            <a:ext cx="11038417" cy="611064"/>
          </a:xfrm>
        </p:spPr>
        <p:txBody>
          <a:bodyPr>
            <a:noAutofit/>
          </a:bodyPr>
          <a:lstStyle/>
          <a:p>
            <a:r>
              <a:rPr lang="en-GB" sz="4000" b="1" dirty="0">
                <a:solidFill>
                  <a:srgbClr val="00B0F0"/>
                </a:solidFill>
              </a:rPr>
              <a:t>Motivation and Objectives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534BE9-7F91-FD2B-D2E6-CB7794667BD6}"/>
              </a:ext>
            </a:extLst>
          </p:cNvPr>
          <p:cNvSpPr txBox="1"/>
          <p:nvPr/>
        </p:nvSpPr>
        <p:spPr>
          <a:xfrm>
            <a:off x="9036090" y="6513297"/>
            <a:ext cx="2814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Contact: muldouglas99@gmail.com</a:t>
            </a:r>
            <a:endParaRPr lang="en-UG" sz="1400" i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171E78-A3D7-BD35-27F5-E1EF77A7C8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6919" y="5635717"/>
            <a:ext cx="1186838" cy="766617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363E151C-A0EB-92D8-FAD9-8E1BB7E282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603" y="5595467"/>
            <a:ext cx="1714500" cy="96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11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7FF3B19-E5D6-74AB-8379-F5B8B14F6AC4}"/>
              </a:ext>
            </a:extLst>
          </p:cNvPr>
          <p:cNvSpPr txBox="1"/>
          <p:nvPr/>
        </p:nvSpPr>
        <p:spPr>
          <a:xfrm>
            <a:off x="9026257" y="6550223"/>
            <a:ext cx="2814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Contact: muldouglas99@gmail.com</a:t>
            </a:r>
            <a:endParaRPr lang="en-UG" sz="1400" i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911206-FA70-F24A-82E4-9D3E9FF93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101" y="84611"/>
            <a:ext cx="11825748" cy="627933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B0F0"/>
                </a:solidFill>
              </a:rPr>
              <a:t>False Alarm Ratios (FAR) &amp; Probability of Detection (POD)</a:t>
            </a:r>
            <a:endParaRPr lang="en-UG" sz="4200" b="1" dirty="0">
              <a:solidFill>
                <a:srgbClr val="00B0F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3228237-283D-20A3-A432-C734835D1E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5649706"/>
              </p:ext>
            </p:extLst>
          </p:nvPr>
        </p:nvGraphicFramePr>
        <p:xfrm>
          <a:off x="398207" y="842399"/>
          <a:ext cx="5051323" cy="3483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CBD0CD0-5EE2-49F0-103B-68A6C8546E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4382477"/>
              </p:ext>
            </p:extLst>
          </p:nvPr>
        </p:nvGraphicFramePr>
        <p:xfrm>
          <a:off x="6096000" y="842399"/>
          <a:ext cx="5542935" cy="3483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D03C600-BCCF-66C1-1BF4-7404E24E104D}"/>
              </a:ext>
            </a:extLst>
          </p:cNvPr>
          <p:cNvSpPr txBox="1"/>
          <p:nvPr/>
        </p:nvSpPr>
        <p:spPr>
          <a:xfrm>
            <a:off x="489155" y="4715385"/>
            <a:ext cx="50832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Best FAR score is 0; 0 ≤ FAR ≤ 0.5 taken as acceptable range for this study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All catchments are within the acceptable range for both </a:t>
            </a:r>
            <a:r>
              <a:rPr lang="en-US" dirty="0" err="1"/>
              <a:t>GloFAS</a:t>
            </a:r>
            <a:r>
              <a:rPr lang="en-US" dirty="0"/>
              <a:t> V2.1 and </a:t>
            </a:r>
            <a:r>
              <a:rPr lang="en-US" dirty="0" err="1"/>
              <a:t>GloFAS</a:t>
            </a:r>
            <a:r>
              <a:rPr lang="en-US" dirty="0"/>
              <a:t> V3.1 except two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/>
              <a:t>Based on FAR scores, </a:t>
            </a:r>
            <a:r>
              <a:rPr lang="en-US" b="1" dirty="0" err="1"/>
              <a:t>GloFAS</a:t>
            </a:r>
            <a:r>
              <a:rPr lang="en-US" b="1" dirty="0"/>
              <a:t> V3.1 outperforms 2.1 at most stations</a:t>
            </a:r>
            <a:endParaRPr lang="en-UG" b="1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A6D3355-5E37-17AB-C432-AE8B32844CE5}"/>
              </a:ext>
            </a:extLst>
          </p:cNvPr>
          <p:cNvSpPr/>
          <p:nvPr/>
        </p:nvSpPr>
        <p:spPr>
          <a:xfrm>
            <a:off x="366252" y="4652598"/>
            <a:ext cx="5206181" cy="18799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G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6F45D2-7783-6330-2AAB-0B52CE6CB87D}"/>
              </a:ext>
            </a:extLst>
          </p:cNvPr>
          <p:cNvSpPr txBox="1"/>
          <p:nvPr/>
        </p:nvSpPr>
        <p:spPr>
          <a:xfrm>
            <a:off x="5978013" y="4527594"/>
            <a:ext cx="6095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Best POD score is 1; 0 .5 ≤ POD ≤ 1 taken as acceptable range for this study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Two catchments, both originating from Mt. Elgon (</a:t>
            </a:r>
            <a:r>
              <a:rPr lang="en-US" dirty="0" err="1"/>
              <a:t>Manafwa</a:t>
            </a:r>
            <a:r>
              <a:rPr lang="en-US" dirty="0"/>
              <a:t> and </a:t>
            </a:r>
            <a:r>
              <a:rPr lang="en-US" dirty="0" err="1"/>
              <a:t>Mpologoma</a:t>
            </a:r>
            <a:r>
              <a:rPr lang="en-US" dirty="0"/>
              <a:t>), have POD scores outside the acceptable range and this could be to the frequent flash floods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/>
              <a:t>Based on POD, </a:t>
            </a:r>
            <a:r>
              <a:rPr lang="en-US" b="1" dirty="0" err="1"/>
              <a:t>GloFAS</a:t>
            </a:r>
            <a:r>
              <a:rPr lang="en-US" b="1" dirty="0"/>
              <a:t> V3.1 has more catchments within the acceptable range compared to V2.1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753DE5E-3967-9033-14D7-D40606E1674A}"/>
              </a:ext>
            </a:extLst>
          </p:cNvPr>
          <p:cNvSpPr/>
          <p:nvPr/>
        </p:nvSpPr>
        <p:spPr>
          <a:xfrm>
            <a:off x="5978013" y="4489501"/>
            <a:ext cx="6095999" cy="20313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3566505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58A4B-DA5B-53C9-7317-E3DF7B35F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698" y="-18992"/>
            <a:ext cx="10515600" cy="93273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B0F0"/>
                </a:solidFill>
              </a:rPr>
              <a:t>KGE Values and Components</a:t>
            </a:r>
            <a:endParaRPr lang="en-UG" sz="4000" b="1" dirty="0">
              <a:solidFill>
                <a:srgbClr val="00B0F0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B6F5272-F5CE-C734-0E1A-E6B3A3E30A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94873"/>
              </p:ext>
            </p:extLst>
          </p:nvPr>
        </p:nvGraphicFramePr>
        <p:xfrm>
          <a:off x="561945" y="996781"/>
          <a:ext cx="8040330" cy="5112767"/>
        </p:xfrm>
        <a:graphic>
          <a:graphicData uri="http://schemas.openxmlformats.org/drawingml/2006/table">
            <a:tbl>
              <a:tblPr/>
              <a:tblGrid>
                <a:gridCol w="1275736">
                  <a:extLst>
                    <a:ext uri="{9D8B030D-6E8A-4147-A177-3AD203B41FA5}">
                      <a16:colId xmlns:a16="http://schemas.microsoft.com/office/drawing/2014/main" val="1870707211"/>
                    </a:ext>
                  </a:extLst>
                </a:gridCol>
                <a:gridCol w="580104">
                  <a:extLst>
                    <a:ext uri="{9D8B030D-6E8A-4147-A177-3AD203B41FA5}">
                      <a16:colId xmlns:a16="http://schemas.microsoft.com/office/drawing/2014/main" val="794475725"/>
                    </a:ext>
                  </a:extLst>
                </a:gridCol>
                <a:gridCol w="921769">
                  <a:extLst>
                    <a:ext uri="{9D8B030D-6E8A-4147-A177-3AD203B41FA5}">
                      <a16:colId xmlns:a16="http://schemas.microsoft.com/office/drawing/2014/main" val="1760579392"/>
                    </a:ext>
                  </a:extLst>
                </a:gridCol>
                <a:gridCol w="977265">
                  <a:extLst>
                    <a:ext uri="{9D8B030D-6E8A-4147-A177-3AD203B41FA5}">
                      <a16:colId xmlns:a16="http://schemas.microsoft.com/office/drawing/2014/main" val="2113038094"/>
                    </a:ext>
                  </a:extLst>
                </a:gridCol>
                <a:gridCol w="736161">
                  <a:extLst>
                    <a:ext uri="{9D8B030D-6E8A-4147-A177-3AD203B41FA5}">
                      <a16:colId xmlns:a16="http://schemas.microsoft.com/office/drawing/2014/main" val="3737492003"/>
                    </a:ext>
                  </a:extLst>
                </a:gridCol>
                <a:gridCol w="659824">
                  <a:extLst>
                    <a:ext uri="{9D8B030D-6E8A-4147-A177-3AD203B41FA5}">
                      <a16:colId xmlns:a16="http://schemas.microsoft.com/office/drawing/2014/main" val="3412198969"/>
                    </a:ext>
                  </a:extLst>
                </a:gridCol>
                <a:gridCol w="1021859">
                  <a:extLst>
                    <a:ext uri="{9D8B030D-6E8A-4147-A177-3AD203B41FA5}">
                      <a16:colId xmlns:a16="http://schemas.microsoft.com/office/drawing/2014/main" val="1313145715"/>
                    </a:ext>
                  </a:extLst>
                </a:gridCol>
                <a:gridCol w="1051334">
                  <a:extLst>
                    <a:ext uri="{9D8B030D-6E8A-4147-A177-3AD203B41FA5}">
                      <a16:colId xmlns:a16="http://schemas.microsoft.com/office/drawing/2014/main" val="1109081010"/>
                    </a:ext>
                  </a:extLst>
                </a:gridCol>
                <a:gridCol w="816278">
                  <a:extLst>
                    <a:ext uri="{9D8B030D-6E8A-4147-A177-3AD203B41FA5}">
                      <a16:colId xmlns:a16="http://schemas.microsoft.com/office/drawing/2014/main" val="1110379016"/>
                    </a:ext>
                  </a:extLst>
                </a:gridCol>
              </a:tblGrid>
              <a:tr h="251256">
                <a:tc gridSpan="5"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GloFAS V2.1 at 1 day lead time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G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G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G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GloFAS V3.1 at 1 day lead time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1231"/>
                  </a:ext>
                </a:extLst>
              </a:tr>
              <a:tr h="501370"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Catchment</a:t>
                      </a:r>
                    </a:p>
                    <a:p>
                      <a:pPr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(Area </a:t>
                      </a:r>
                      <a:r>
                        <a:rPr lang="en-GB" sz="1000" dirty="0">
                          <a:effectLst/>
                        </a:rPr>
                        <a:t> </a:t>
                      </a:r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km</a:t>
                      </a:r>
                      <a:r>
                        <a:rPr lang="en-US" sz="1000" b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G" sz="1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KGE value</a:t>
                      </a:r>
                      <a:endParaRPr lang="en-UG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 component Value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β </a:t>
                      </a:r>
                      <a:r>
                        <a:rPr lang="en-GB" sz="9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component value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Alpha component value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KGE value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 component Value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β </a:t>
                      </a:r>
                      <a:r>
                        <a:rPr lang="en-GB" sz="9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component value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Alpha component value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785337"/>
                  </a:ext>
                </a:extLst>
              </a:tr>
              <a:tr h="195092"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Muzizi</a:t>
                      </a:r>
                      <a:r>
                        <a:rPr lang="en-GB" sz="9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900" dirty="0">
                          <a:effectLst/>
                        </a:rPr>
                        <a:t>(</a:t>
                      </a: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2,224 </a:t>
                      </a:r>
                      <a:r>
                        <a:rPr lang="en-US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km</a:t>
                      </a:r>
                      <a:r>
                        <a:rPr lang="en-US" sz="900" b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G" sz="9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0.468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0.647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0.664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0.787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-2.133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0.713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3.795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2.387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044280"/>
                  </a:ext>
                </a:extLst>
              </a:tr>
              <a:tr h="195092"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Akokorio</a:t>
                      </a:r>
                      <a:r>
                        <a:rPr lang="en-GB" sz="9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900" dirty="0">
                          <a:effectLst/>
                        </a:rPr>
                        <a:t>(</a:t>
                      </a: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12,641 </a:t>
                      </a:r>
                      <a:r>
                        <a:rPr lang="en-US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km</a:t>
                      </a:r>
                      <a:r>
                        <a:rPr lang="en-US" sz="900" b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G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0.338</a:t>
                      </a:r>
                      <a:endParaRPr lang="en-UG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0.499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1.294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1.318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-26.838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0.456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27.399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9.817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565770"/>
                  </a:ext>
                </a:extLst>
              </a:tr>
              <a:tr h="195092"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Nkusi</a:t>
                      </a:r>
                      <a:r>
                        <a:rPr lang="en-GB" sz="9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000" dirty="0">
                          <a:effectLst/>
                        </a:rPr>
                        <a:t>(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1,880 </a:t>
                      </a:r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km</a:t>
                      </a:r>
                      <a:r>
                        <a:rPr lang="en-US" sz="1000" b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G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0.243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0.641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1.661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1.090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-2.035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0.689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3.828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2.057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5445347"/>
                  </a:ext>
                </a:extLst>
              </a:tr>
              <a:tr h="195092"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Sio </a:t>
                      </a:r>
                      <a:r>
                        <a:rPr lang="en-GB" sz="1000" dirty="0">
                          <a:effectLst/>
                        </a:rPr>
                        <a:t>(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1,400 </a:t>
                      </a:r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km</a:t>
                      </a:r>
                      <a:r>
                        <a:rPr lang="en-US" sz="1000" b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G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0.239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0.394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0.753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1.388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-0.767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0.687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2.188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2.270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740348"/>
                  </a:ext>
                </a:extLst>
              </a:tr>
              <a:tr h="195092"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Rwizi</a:t>
                      </a:r>
                      <a:r>
                        <a:rPr lang="en-GB" sz="9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000" dirty="0">
                          <a:effectLst/>
                        </a:rPr>
                        <a:t>(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2,101 </a:t>
                      </a:r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km</a:t>
                      </a:r>
                      <a:r>
                        <a:rPr lang="en-US" sz="1000" b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G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0.049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0.486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1.427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1.676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-2.026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0.640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3.434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2.761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818176"/>
                  </a:ext>
                </a:extLst>
              </a:tr>
              <a:tr h="195092"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Mayanja </a:t>
                      </a:r>
                      <a:r>
                        <a:rPr lang="en-GB" sz="1000" dirty="0">
                          <a:effectLst/>
                        </a:rPr>
                        <a:t>(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2,297 </a:t>
                      </a:r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km</a:t>
                      </a:r>
                      <a:r>
                        <a:rPr lang="en-US" sz="1000" b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G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-0.208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0.424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1.931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1.512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-3.804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0.529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5.465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2.707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440893"/>
                  </a:ext>
                </a:extLst>
              </a:tr>
              <a:tr h="195092"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Mitano</a:t>
                      </a:r>
                      <a:r>
                        <a:rPr lang="en-GB" sz="9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000" dirty="0">
                          <a:effectLst/>
                        </a:rPr>
                        <a:t>(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2,106 </a:t>
                      </a:r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km</a:t>
                      </a:r>
                      <a:r>
                        <a:rPr lang="en-US" sz="1000" b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G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-2.858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0.587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4.004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3.385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-5.682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0.623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5.836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5.597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573098"/>
                  </a:ext>
                </a:extLst>
              </a:tr>
              <a:tr h="251797"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Mpologoma</a:t>
                      </a:r>
                      <a:r>
                        <a:rPr lang="en-GB" sz="9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000" dirty="0">
                          <a:effectLst/>
                        </a:rPr>
                        <a:t>(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3,494 </a:t>
                      </a:r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km</a:t>
                      </a:r>
                      <a:r>
                        <a:rPr lang="en-US" sz="1000" b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G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-11.936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0.261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9.326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10.873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-16.870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0.274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11.967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15.090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655964"/>
                  </a:ext>
                </a:extLst>
              </a:tr>
              <a:tr h="195092"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Manafwa</a:t>
                      </a:r>
                      <a:r>
                        <a:rPr lang="en-GB" sz="9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000" dirty="0">
                          <a:effectLst/>
                        </a:rPr>
                        <a:t>(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462 </a:t>
                      </a:r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km</a:t>
                      </a:r>
                      <a:r>
                        <a:rPr lang="en-US" sz="1000" b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G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-69.972</a:t>
                      </a:r>
                      <a:endParaRPr lang="en-UG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0.328</a:t>
                      </a:r>
                      <a:endParaRPr lang="en-UG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61.261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38.487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-35.226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0.252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29.992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22.708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631606"/>
                  </a:ext>
                </a:extLst>
              </a:tr>
              <a:tr h="251256">
                <a:tc gridSpan="5"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GloFAS V2.1 at 5 days lead time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G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G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G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GloFAS V3.1 at 5 days Lead time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907672"/>
                  </a:ext>
                </a:extLst>
              </a:tr>
              <a:tr h="501370"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Catchment</a:t>
                      </a:r>
                    </a:p>
                    <a:p>
                      <a:pPr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(Area </a:t>
                      </a:r>
                      <a:r>
                        <a:rPr lang="en-GB" sz="1000" dirty="0">
                          <a:effectLst/>
                        </a:rPr>
                        <a:t> </a:t>
                      </a:r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km</a:t>
                      </a:r>
                      <a:r>
                        <a:rPr lang="en-US" sz="1000" b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G" sz="1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KGE value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 component Value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β </a:t>
                      </a:r>
                      <a:r>
                        <a:rPr lang="en-GB" sz="9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component value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Alpha component value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KGE value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 component Value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β </a:t>
                      </a:r>
                      <a:r>
                        <a:rPr lang="en-GB" sz="9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component value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Alpha component value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824443"/>
                  </a:ext>
                </a:extLst>
              </a:tr>
              <a:tr h="195092"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Muzizi</a:t>
                      </a:r>
                      <a:r>
                        <a:rPr lang="en-GB" sz="9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900" dirty="0">
                          <a:effectLst/>
                        </a:rPr>
                        <a:t>(</a:t>
                      </a: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2,224 </a:t>
                      </a:r>
                      <a:r>
                        <a:rPr lang="en-US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km</a:t>
                      </a:r>
                      <a:r>
                        <a:rPr lang="en-US" sz="900" b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G" sz="9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0.384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0.560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0.657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0.739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-2.051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0.709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3.771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2.242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608675"/>
                  </a:ext>
                </a:extLst>
              </a:tr>
              <a:tr h="195092"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Akokorio</a:t>
                      </a:r>
                      <a:r>
                        <a:rPr lang="en-GB" sz="9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900" dirty="0">
                          <a:effectLst/>
                        </a:rPr>
                        <a:t>(</a:t>
                      </a: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12,641 </a:t>
                      </a:r>
                      <a:r>
                        <a:rPr lang="en-US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km</a:t>
                      </a:r>
                      <a:r>
                        <a:rPr lang="en-US" sz="900" b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G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0.330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0.490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1.299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1.314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-25.991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0.454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26.655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9.369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538747"/>
                  </a:ext>
                </a:extLst>
              </a:tr>
              <a:tr h="195092"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Nkusi</a:t>
                      </a:r>
                      <a:r>
                        <a:rPr lang="en-GB" sz="9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000" dirty="0">
                          <a:effectLst/>
                        </a:rPr>
                        <a:t>(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1,880 </a:t>
                      </a:r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km</a:t>
                      </a:r>
                      <a:r>
                        <a:rPr lang="en-US" sz="1000" b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G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0.510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0.642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1.203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0.734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-1.708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0.693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3.556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1.843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3971765"/>
                  </a:ext>
                </a:extLst>
              </a:tr>
              <a:tr h="195092"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Sio </a:t>
                      </a:r>
                      <a:r>
                        <a:rPr lang="en-GB" sz="1000" dirty="0">
                          <a:effectLst/>
                        </a:rPr>
                        <a:t>(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1,400 </a:t>
                      </a:r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km</a:t>
                      </a:r>
                      <a:r>
                        <a:rPr lang="en-US" sz="1000" b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G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0.298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0.604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1.019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1.579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-0.779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0.731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2.228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2.259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509704"/>
                  </a:ext>
                </a:extLst>
              </a:tr>
              <a:tr h="195092"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Rwizi</a:t>
                      </a:r>
                      <a:r>
                        <a:rPr lang="en-GB" sz="9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000" dirty="0">
                          <a:effectLst/>
                        </a:rPr>
                        <a:t>(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2,101 </a:t>
                      </a:r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km</a:t>
                      </a:r>
                      <a:r>
                        <a:rPr lang="en-US" sz="1000" b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G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0.319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0.411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1.228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1.255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-1.701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0.648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3.249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2.453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760556"/>
                  </a:ext>
                </a:extLst>
              </a:tr>
              <a:tr h="195092"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Mayanja </a:t>
                      </a:r>
                      <a:r>
                        <a:rPr lang="en-GB" sz="1000" dirty="0">
                          <a:effectLst/>
                        </a:rPr>
                        <a:t>(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2,297 </a:t>
                      </a:r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km</a:t>
                      </a:r>
                      <a:r>
                        <a:rPr lang="en-US" sz="1000" b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G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-0.294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0.317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1.948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1.555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-3.620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0.537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5.312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2.592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540551"/>
                  </a:ext>
                </a:extLst>
              </a:tr>
              <a:tr h="195092"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Mitano</a:t>
                      </a:r>
                      <a:r>
                        <a:rPr lang="en-GB" sz="9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000" dirty="0">
                          <a:effectLst/>
                        </a:rPr>
                        <a:t>(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2,106 </a:t>
                      </a:r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km</a:t>
                      </a:r>
                      <a:r>
                        <a:rPr lang="en-US" sz="1000" b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G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-1.252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0.591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2.871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2.185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-4.249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0.644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4.931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4.461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66869"/>
                  </a:ext>
                </a:extLst>
              </a:tr>
              <a:tr h="234246"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Mpologoma</a:t>
                      </a:r>
                      <a:r>
                        <a:rPr lang="en-GB" sz="9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000" dirty="0">
                          <a:effectLst/>
                        </a:rPr>
                        <a:t>(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3,494 </a:t>
                      </a:r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km</a:t>
                      </a:r>
                      <a:r>
                        <a:rPr lang="en-US" sz="1000" b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G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-9.019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0.315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7.840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8.289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-14.340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0.288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10.682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12.878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367225"/>
                  </a:ext>
                </a:extLst>
              </a:tr>
              <a:tr h="195092"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Manafwa</a:t>
                      </a:r>
                      <a:r>
                        <a:rPr lang="en-GB" sz="9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000" dirty="0">
                          <a:effectLst/>
                        </a:rPr>
                        <a:t>(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462 </a:t>
                      </a:r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km</a:t>
                      </a:r>
                      <a:r>
                        <a:rPr lang="en-US" sz="1000" b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G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-57.456</a:t>
                      </a:r>
                      <a:endParaRPr lang="en-UG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0.355</a:t>
                      </a:r>
                      <a:endParaRPr lang="en-UG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51.790</a:t>
                      </a:r>
                      <a:endParaRPr lang="en-UG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29.932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-27.584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0.283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24.552</a:t>
                      </a:r>
                      <a:endParaRPr lang="en-UG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G" sz="9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17.181</a:t>
                      </a:r>
                      <a:endParaRPr lang="en-UG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71583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1985FC6-0669-7D27-E7AC-A44E95D87556}"/>
              </a:ext>
            </a:extLst>
          </p:cNvPr>
          <p:cNvSpPr txBox="1"/>
          <p:nvPr/>
        </p:nvSpPr>
        <p:spPr>
          <a:xfrm>
            <a:off x="9213071" y="6410625"/>
            <a:ext cx="2814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Contact: muldouglas99@gmail.com</a:t>
            </a:r>
            <a:endParaRPr lang="en-UG" sz="1400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CEF59D-D7B4-3EE7-CCB4-402AF7748295}"/>
              </a:ext>
            </a:extLst>
          </p:cNvPr>
          <p:cNvSpPr txBox="1"/>
          <p:nvPr/>
        </p:nvSpPr>
        <p:spPr>
          <a:xfrm>
            <a:off x="9170334" y="1024349"/>
            <a:ext cx="2929906" cy="50783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Based on KGE, GloFASV2.1 shows higher performance compared to V3.1 for both lead-times: this is mainly due to larger biases in 3.1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At a few stations, surprisingly, we find higher performance at 5 days lead-time compared to 1 day lead-time for both GloFASV2.1 and V3.1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This can imply that </a:t>
            </a:r>
            <a:r>
              <a:rPr lang="en-GB" dirty="0" err="1"/>
              <a:t>GloFAS</a:t>
            </a:r>
            <a:r>
              <a:rPr lang="en-GB" dirty="0"/>
              <a:t> initialisation is not optimal while initial biases may be counter-balanced by rainfall forecasts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1825BCA-06A7-6A60-068A-EB14DE0F01EB}"/>
              </a:ext>
            </a:extLst>
          </p:cNvPr>
          <p:cNvSpPr/>
          <p:nvPr/>
        </p:nvSpPr>
        <p:spPr>
          <a:xfrm>
            <a:off x="9121711" y="889152"/>
            <a:ext cx="2945076" cy="528041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2073124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E44CF-A620-7681-BA9A-5C284939D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73" y="69283"/>
            <a:ext cx="10515600" cy="58622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B0F0"/>
                </a:solidFill>
              </a:rPr>
              <a:t>Catchment Characteristics</a:t>
            </a:r>
            <a:endParaRPr lang="en-UG" sz="40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72EDE-A701-D022-A831-A9C2B4A3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418" y="803565"/>
            <a:ext cx="3241964" cy="508000"/>
          </a:xfrm>
        </p:spPr>
        <p:txBody>
          <a:bodyPr/>
          <a:lstStyle/>
          <a:p>
            <a:pPr marL="571500" indent="-571500">
              <a:buFont typeface="+mj-lt"/>
              <a:buAutoNum type="romanLcPeriod"/>
            </a:pPr>
            <a:r>
              <a:rPr lang="en-US" dirty="0"/>
              <a:t>Climatic Zones</a:t>
            </a:r>
          </a:p>
          <a:p>
            <a:endParaRPr lang="en-UG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51C44B3-7747-BAF5-29E1-FEEDAC8F6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418" y="131156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24B658A9-B448-F439-DA00-01918EC86C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3418" y="1311565"/>
          <a:ext cx="4076700" cy="527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4663440" imgH="6034757" progId="Acrobat.Document.DC">
                  <p:embed/>
                </p:oleObj>
              </mc:Choice>
              <mc:Fallback>
                <p:oleObj name="Acrobat Document" r:id="rId2" imgW="4663440" imgH="6034757" progId="Acrobat.Document.DC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24B658A9-B448-F439-DA00-01918EC86C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418" y="1311565"/>
                        <a:ext cx="4076700" cy="5273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41374504-AAD0-48C4-08CD-FBF5E43765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557660"/>
              </p:ext>
            </p:extLst>
          </p:nvPr>
        </p:nvGraphicFramePr>
        <p:xfrm>
          <a:off x="4640118" y="686020"/>
          <a:ext cx="7337883" cy="59323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1504">
                  <a:extLst>
                    <a:ext uri="{9D8B030D-6E8A-4147-A177-3AD203B41FA5}">
                      <a16:colId xmlns:a16="http://schemas.microsoft.com/office/drawing/2014/main" val="1958107665"/>
                    </a:ext>
                  </a:extLst>
                </a:gridCol>
                <a:gridCol w="1891189">
                  <a:extLst>
                    <a:ext uri="{9D8B030D-6E8A-4147-A177-3AD203B41FA5}">
                      <a16:colId xmlns:a16="http://schemas.microsoft.com/office/drawing/2014/main" val="1422619387"/>
                    </a:ext>
                  </a:extLst>
                </a:gridCol>
                <a:gridCol w="704639">
                  <a:extLst>
                    <a:ext uri="{9D8B030D-6E8A-4147-A177-3AD203B41FA5}">
                      <a16:colId xmlns:a16="http://schemas.microsoft.com/office/drawing/2014/main" val="68557364"/>
                    </a:ext>
                  </a:extLst>
                </a:gridCol>
                <a:gridCol w="2333613">
                  <a:extLst>
                    <a:ext uri="{9D8B030D-6E8A-4147-A177-3AD203B41FA5}">
                      <a16:colId xmlns:a16="http://schemas.microsoft.com/office/drawing/2014/main" val="4118065224"/>
                    </a:ext>
                  </a:extLst>
                </a:gridCol>
                <a:gridCol w="1216938">
                  <a:extLst>
                    <a:ext uri="{9D8B030D-6E8A-4147-A177-3AD203B41FA5}">
                      <a16:colId xmlns:a16="http://schemas.microsoft.com/office/drawing/2014/main" val="4001390479"/>
                    </a:ext>
                  </a:extLst>
                </a:gridCol>
              </a:tblGrid>
              <a:tr h="665323">
                <a:tc>
                  <a:txBody>
                    <a:bodyPr/>
                    <a:lstStyle/>
                    <a:p>
                      <a:pPr marL="176213" indent="0" algn="just">
                        <a:lnSpc>
                          <a:spcPct val="115000"/>
                        </a:lnSpc>
                      </a:pPr>
                      <a:r>
                        <a:rPr lang="en-GB" sz="1200" dirty="0">
                          <a:effectLst/>
                        </a:rPr>
                        <a:t>Catchment</a:t>
                      </a:r>
                      <a:endParaRPr lang="en-UG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43" marR="22043" marT="0" marB="0"/>
                </a:tc>
                <a:tc>
                  <a:txBody>
                    <a:bodyPr/>
                    <a:lstStyle/>
                    <a:p>
                      <a:pPr marL="92075" indent="0" algn="just">
                        <a:lnSpc>
                          <a:spcPct val="115000"/>
                        </a:lnSpc>
                      </a:pPr>
                      <a:r>
                        <a:rPr lang="en-GB" sz="1200" dirty="0">
                          <a:effectLst/>
                        </a:rPr>
                        <a:t>Connected Districts</a:t>
                      </a:r>
                      <a:endParaRPr lang="en-UG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43" marR="22043" marT="0" marB="0"/>
                </a:tc>
                <a:tc>
                  <a:txBody>
                    <a:bodyPr/>
                    <a:lstStyle/>
                    <a:p>
                      <a:pPr marL="92075" indent="0" algn="just">
                        <a:lnSpc>
                          <a:spcPct val="115000"/>
                        </a:lnSpc>
                      </a:pPr>
                      <a:r>
                        <a:rPr lang="en-GB" sz="1200" dirty="0">
                          <a:effectLst/>
                        </a:rPr>
                        <a:t>Climate Zone(s)</a:t>
                      </a:r>
                      <a:endParaRPr lang="en-UG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43" marR="22043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</a:pPr>
                      <a:r>
                        <a:rPr lang="en-GB" sz="1200" dirty="0">
                          <a:effectLst/>
                        </a:rPr>
                        <a:t>Comment</a:t>
                      </a:r>
                      <a:endParaRPr lang="en-UG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43" marR="22043" marT="0" marB="0"/>
                </a:tc>
                <a:tc>
                  <a:txBody>
                    <a:bodyPr/>
                    <a:lstStyle/>
                    <a:p>
                      <a:pPr marL="92075" indent="0" algn="just">
                        <a:lnSpc>
                          <a:spcPct val="115000"/>
                        </a:lnSpc>
                      </a:pPr>
                      <a:r>
                        <a:rPr lang="en-GB" sz="1200" dirty="0">
                          <a:effectLst/>
                        </a:rPr>
                        <a:t>LTA Annual </a:t>
                      </a:r>
                      <a:endParaRPr lang="en-UG" sz="1200" dirty="0">
                        <a:effectLst/>
                      </a:endParaRPr>
                    </a:p>
                    <a:p>
                      <a:pPr marL="92075" indent="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Precipitation [mm] </a:t>
                      </a:r>
                    </a:p>
                    <a:p>
                      <a:pPr marL="92075" indent="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(1991-2020)</a:t>
                      </a:r>
                      <a:endParaRPr lang="en-UG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43" marR="22043" marT="0" marB="0"/>
                </a:tc>
                <a:extLst>
                  <a:ext uri="{0D108BD9-81ED-4DB2-BD59-A6C34878D82A}">
                    <a16:rowId xmlns:a16="http://schemas.microsoft.com/office/drawing/2014/main" val="1497910604"/>
                  </a:ext>
                </a:extLst>
              </a:tr>
              <a:tr h="82925">
                <a:tc>
                  <a:txBody>
                    <a:bodyPr/>
                    <a:lstStyle/>
                    <a:p>
                      <a:pPr marL="176213" indent="0" algn="l">
                        <a:lnSpc>
                          <a:spcPct val="115000"/>
                        </a:lnSpc>
                      </a:pPr>
                      <a:r>
                        <a:rPr lang="en-GB" sz="1200" dirty="0" err="1">
                          <a:effectLst/>
                        </a:rPr>
                        <a:t>Akokorio</a:t>
                      </a:r>
                      <a:r>
                        <a:rPr lang="en-GB" sz="1200" dirty="0">
                          <a:effectLst/>
                        </a:rPr>
                        <a:t> (12,641 </a:t>
                      </a: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km</a:t>
                      </a:r>
                      <a:r>
                        <a:rPr lang="en-US" sz="1200" b="1" kern="1200" baseline="30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1200" dirty="0">
                          <a:effectLst/>
                        </a:rPr>
                        <a:t>)</a:t>
                      </a:r>
                      <a:endParaRPr lang="en-UG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43" marR="22043" marT="0" marB="0"/>
                </a:tc>
                <a:tc>
                  <a:txBody>
                    <a:bodyPr/>
                    <a:lstStyle/>
                    <a:p>
                      <a:pPr marL="92075" indent="0" algn="just">
                        <a:lnSpc>
                          <a:spcPct val="115000"/>
                        </a:lnSpc>
                      </a:pPr>
                      <a:r>
                        <a:rPr lang="en-GB" sz="1200" dirty="0" err="1">
                          <a:effectLst/>
                        </a:rPr>
                        <a:t>Abim</a:t>
                      </a:r>
                      <a:r>
                        <a:rPr lang="en-GB" sz="1200" dirty="0">
                          <a:effectLst/>
                        </a:rPr>
                        <a:t>; </a:t>
                      </a:r>
                      <a:r>
                        <a:rPr lang="en-GB" sz="1200" dirty="0" err="1">
                          <a:effectLst/>
                        </a:rPr>
                        <a:t>Amuria</a:t>
                      </a:r>
                      <a:r>
                        <a:rPr lang="en-GB" sz="1200" dirty="0">
                          <a:effectLst/>
                        </a:rPr>
                        <a:t>; </a:t>
                      </a:r>
                      <a:r>
                        <a:rPr lang="en-GB" sz="1200" dirty="0" err="1">
                          <a:effectLst/>
                        </a:rPr>
                        <a:t>Kapelebyong</a:t>
                      </a:r>
                      <a:r>
                        <a:rPr lang="en-GB" sz="1200" dirty="0">
                          <a:effectLst/>
                        </a:rPr>
                        <a:t>; </a:t>
                      </a:r>
                      <a:r>
                        <a:rPr lang="en-GB" sz="1200" dirty="0" err="1">
                          <a:effectLst/>
                        </a:rPr>
                        <a:t>Katakwi</a:t>
                      </a:r>
                      <a:r>
                        <a:rPr lang="en-GB" sz="1200" dirty="0">
                          <a:effectLst/>
                        </a:rPr>
                        <a:t>; Kotido; </a:t>
                      </a:r>
                      <a:r>
                        <a:rPr lang="en-GB" sz="1200" dirty="0" err="1">
                          <a:effectLst/>
                        </a:rPr>
                        <a:t>Napak</a:t>
                      </a:r>
                      <a:endParaRPr lang="en-UG" sz="1200" dirty="0">
                        <a:effectLst/>
                      </a:endParaRPr>
                    </a:p>
                  </a:txBody>
                  <a:tcPr marL="22043" marR="22043" marT="0" marB="0"/>
                </a:tc>
                <a:tc>
                  <a:txBody>
                    <a:bodyPr/>
                    <a:lstStyle/>
                    <a:p>
                      <a:pPr marL="176213" indent="0" algn="just">
                        <a:lnSpc>
                          <a:spcPct val="115000"/>
                        </a:lnSpc>
                      </a:pPr>
                      <a:r>
                        <a:rPr lang="en-GB" sz="1200" dirty="0">
                          <a:effectLst/>
                        </a:rPr>
                        <a:t>G, H</a:t>
                      </a:r>
                      <a:endParaRPr lang="en-UG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43" marR="22043" marT="0" marB="0"/>
                </a:tc>
                <a:tc>
                  <a:txBody>
                    <a:bodyPr/>
                    <a:lstStyle/>
                    <a:p>
                      <a:pPr marL="92075" indent="0" algn="just">
                        <a:lnSpc>
                          <a:spcPct val="115000"/>
                        </a:lnSpc>
                      </a:pPr>
                      <a:r>
                        <a:rPr lang="en-GB" sz="1200" dirty="0">
                          <a:effectLst/>
                        </a:rPr>
                        <a:t>Upstream in Zone G while Downstream in Zone H</a:t>
                      </a:r>
                      <a:endParaRPr lang="en-UG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43" marR="22043" marT="0" marB="0"/>
                </a:tc>
                <a:tc>
                  <a:txBody>
                    <a:bodyPr/>
                    <a:lstStyle/>
                    <a:p>
                      <a:pPr marL="176213" indent="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937.1 - 1460</a:t>
                      </a:r>
                      <a:endParaRPr lang="en-UG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43" marR="22043" marT="0" marB="0"/>
                </a:tc>
                <a:extLst>
                  <a:ext uri="{0D108BD9-81ED-4DB2-BD59-A6C34878D82A}">
                    <a16:rowId xmlns:a16="http://schemas.microsoft.com/office/drawing/2014/main" val="3911994767"/>
                  </a:ext>
                </a:extLst>
              </a:tr>
              <a:tr h="486579">
                <a:tc>
                  <a:txBody>
                    <a:bodyPr/>
                    <a:lstStyle/>
                    <a:p>
                      <a:pPr marL="176213" indent="0" algn="l">
                        <a:lnSpc>
                          <a:spcPct val="115000"/>
                        </a:lnSpc>
                      </a:pPr>
                      <a:r>
                        <a:rPr lang="en-GB" sz="1200" dirty="0" err="1">
                          <a:effectLst/>
                        </a:rPr>
                        <a:t>Manafwa</a:t>
                      </a:r>
                      <a:r>
                        <a:rPr lang="en-GB" sz="1200" dirty="0">
                          <a:effectLst/>
                        </a:rPr>
                        <a:t> </a:t>
                      </a:r>
                    </a:p>
                    <a:p>
                      <a:pPr marL="176213" indent="0" algn="l">
                        <a:lnSpc>
                          <a:spcPct val="115000"/>
                        </a:lnSpc>
                      </a:pPr>
                      <a:r>
                        <a:rPr lang="en-GB" sz="1200" dirty="0">
                          <a:effectLst/>
                        </a:rPr>
                        <a:t>(462 </a:t>
                      </a: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km</a:t>
                      </a:r>
                      <a:r>
                        <a:rPr lang="en-US" sz="1200" b="1" kern="1200" baseline="30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1200" dirty="0">
                          <a:effectLst/>
                        </a:rPr>
                        <a:t>)</a:t>
                      </a:r>
                      <a:endParaRPr lang="en-UG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43" marR="22043" marT="0" marB="0"/>
                </a:tc>
                <a:tc>
                  <a:txBody>
                    <a:bodyPr/>
                    <a:lstStyle/>
                    <a:p>
                      <a:pPr marL="92075" indent="0" algn="just">
                        <a:lnSpc>
                          <a:spcPct val="115000"/>
                        </a:lnSpc>
                      </a:pPr>
                      <a:r>
                        <a:rPr lang="en-GB" sz="1200" dirty="0" err="1">
                          <a:effectLst/>
                        </a:rPr>
                        <a:t>Budaka</a:t>
                      </a:r>
                      <a:r>
                        <a:rPr lang="en-GB" sz="1200" dirty="0">
                          <a:effectLst/>
                        </a:rPr>
                        <a:t>; </a:t>
                      </a:r>
                      <a:r>
                        <a:rPr lang="en-GB" sz="1200" dirty="0" err="1">
                          <a:effectLst/>
                        </a:rPr>
                        <a:t>Bududa</a:t>
                      </a:r>
                      <a:r>
                        <a:rPr lang="en-GB" sz="1200" dirty="0">
                          <a:effectLst/>
                        </a:rPr>
                        <a:t>; </a:t>
                      </a:r>
                      <a:r>
                        <a:rPr lang="en-GB" sz="1200" dirty="0" err="1">
                          <a:effectLst/>
                        </a:rPr>
                        <a:t>Butaleja</a:t>
                      </a:r>
                      <a:r>
                        <a:rPr lang="en-GB" sz="1200" dirty="0">
                          <a:effectLst/>
                        </a:rPr>
                        <a:t>; </a:t>
                      </a:r>
                      <a:r>
                        <a:rPr lang="en-GB" sz="1200" dirty="0" err="1">
                          <a:effectLst/>
                        </a:rPr>
                        <a:t>Manafwa</a:t>
                      </a:r>
                      <a:r>
                        <a:rPr lang="en-GB" sz="1200" dirty="0">
                          <a:effectLst/>
                        </a:rPr>
                        <a:t>; </a:t>
                      </a:r>
                      <a:r>
                        <a:rPr lang="en-GB" sz="1200" dirty="0" err="1">
                          <a:effectLst/>
                        </a:rPr>
                        <a:t>Mbale</a:t>
                      </a:r>
                      <a:r>
                        <a:rPr lang="en-GB" sz="1200" dirty="0">
                          <a:effectLst/>
                        </a:rPr>
                        <a:t>; </a:t>
                      </a:r>
                      <a:r>
                        <a:rPr lang="en-GB" sz="1200" dirty="0" err="1">
                          <a:effectLst/>
                        </a:rPr>
                        <a:t>Namisindwa</a:t>
                      </a:r>
                      <a:endParaRPr lang="en-UG" sz="1200" dirty="0">
                        <a:effectLst/>
                      </a:endParaRPr>
                    </a:p>
                  </a:txBody>
                  <a:tcPr marL="22043" marR="22043" marT="0" marB="0"/>
                </a:tc>
                <a:tc>
                  <a:txBody>
                    <a:bodyPr/>
                    <a:lstStyle/>
                    <a:p>
                      <a:pPr marL="176213" indent="0" algn="just">
                        <a:lnSpc>
                          <a:spcPct val="115000"/>
                        </a:lnSpc>
                      </a:pPr>
                      <a:r>
                        <a:rPr lang="en-GB" sz="1200" dirty="0">
                          <a:effectLst/>
                        </a:rPr>
                        <a:t>F</a:t>
                      </a:r>
                      <a:endParaRPr lang="en-UG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43" marR="22043" marT="0" marB="0"/>
                </a:tc>
                <a:tc>
                  <a:txBody>
                    <a:bodyPr/>
                    <a:lstStyle/>
                    <a:p>
                      <a:pPr marL="92075" indent="0" algn="just">
                        <a:lnSpc>
                          <a:spcPct val="115000"/>
                        </a:lnSpc>
                      </a:pPr>
                      <a:r>
                        <a:rPr lang="en-GB" sz="1200" dirty="0">
                          <a:effectLst/>
                        </a:rPr>
                        <a:t>Entire catchment in Zone F</a:t>
                      </a:r>
                      <a:endParaRPr lang="en-UG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43" marR="22043" marT="0" marB="0"/>
                </a:tc>
                <a:tc>
                  <a:txBody>
                    <a:bodyPr/>
                    <a:lstStyle/>
                    <a:p>
                      <a:pPr marL="92075" indent="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1587.3 – 1940 .6</a:t>
                      </a:r>
                      <a:endParaRPr lang="en-UG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43" marR="22043" marT="0" marB="0"/>
                </a:tc>
                <a:extLst>
                  <a:ext uri="{0D108BD9-81ED-4DB2-BD59-A6C34878D82A}">
                    <a16:rowId xmlns:a16="http://schemas.microsoft.com/office/drawing/2014/main" val="654726187"/>
                  </a:ext>
                </a:extLst>
              </a:tr>
              <a:tr h="777817">
                <a:tc>
                  <a:txBody>
                    <a:bodyPr/>
                    <a:lstStyle/>
                    <a:p>
                      <a:pPr marL="92075" indent="0" algn="l">
                        <a:lnSpc>
                          <a:spcPct val="115000"/>
                        </a:lnSpc>
                      </a:pPr>
                      <a:r>
                        <a:rPr lang="en-GB" sz="1200" dirty="0" err="1">
                          <a:effectLst/>
                        </a:rPr>
                        <a:t>Mpologoma</a:t>
                      </a:r>
                      <a:r>
                        <a:rPr lang="en-GB" sz="1200" dirty="0">
                          <a:effectLst/>
                        </a:rPr>
                        <a:t> (3,494 </a:t>
                      </a: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km</a:t>
                      </a:r>
                      <a:r>
                        <a:rPr lang="en-US" sz="1200" b="1" kern="1200" baseline="30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1200" dirty="0">
                          <a:effectLst/>
                        </a:rPr>
                        <a:t>)</a:t>
                      </a:r>
                      <a:endParaRPr lang="en-UG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43" marR="22043" marT="0" marB="0"/>
                </a:tc>
                <a:tc>
                  <a:txBody>
                    <a:bodyPr/>
                    <a:lstStyle/>
                    <a:p>
                      <a:pPr marL="92075" indent="0" algn="just">
                        <a:lnSpc>
                          <a:spcPct val="115000"/>
                        </a:lnSpc>
                      </a:pPr>
                      <a:r>
                        <a:rPr lang="it-IT" sz="1200" dirty="0">
                          <a:effectLst/>
                        </a:rPr>
                        <a:t>Bugiri; Buyende; Kaliro; Kibuku; Namatumba; Pallisa; Tororo</a:t>
                      </a:r>
                      <a:endParaRPr lang="en-UG" sz="1200" dirty="0">
                        <a:effectLst/>
                      </a:endParaRPr>
                    </a:p>
                  </a:txBody>
                  <a:tcPr marL="22043" marR="22043" marT="0" marB="0"/>
                </a:tc>
                <a:tc>
                  <a:txBody>
                    <a:bodyPr/>
                    <a:lstStyle/>
                    <a:p>
                      <a:pPr marL="92075" indent="0" algn="just">
                        <a:lnSpc>
                          <a:spcPct val="115000"/>
                        </a:lnSpc>
                      </a:pPr>
                      <a:r>
                        <a:rPr lang="en-GB" sz="1200" dirty="0">
                          <a:effectLst/>
                        </a:rPr>
                        <a:t>D, A2</a:t>
                      </a:r>
                      <a:endParaRPr lang="en-UG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43" marR="22043" marT="0" marB="0"/>
                </a:tc>
                <a:tc>
                  <a:txBody>
                    <a:bodyPr/>
                    <a:lstStyle/>
                    <a:p>
                      <a:pPr marL="92075" indent="0" algn="just">
                        <a:lnSpc>
                          <a:spcPct val="115000"/>
                        </a:lnSpc>
                      </a:pPr>
                      <a:r>
                        <a:rPr lang="en-GB" sz="1200" dirty="0">
                          <a:effectLst/>
                        </a:rPr>
                        <a:t>Over 90% of catchment in Zone D; A small area in Zone A2 while a small portion of the catchment also lies in Kenya</a:t>
                      </a:r>
                      <a:endParaRPr lang="en-UG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43" marR="22043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UG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   1407.7 – 1605.6</a:t>
                      </a:r>
                      <a:endParaRPr lang="en-UG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43" marR="22043" marT="0" marB="0"/>
                </a:tc>
                <a:extLst>
                  <a:ext uri="{0D108BD9-81ED-4DB2-BD59-A6C34878D82A}">
                    <a16:rowId xmlns:a16="http://schemas.microsoft.com/office/drawing/2014/main" val="139865836"/>
                  </a:ext>
                </a:extLst>
              </a:tr>
              <a:tr h="249382">
                <a:tc>
                  <a:txBody>
                    <a:bodyPr/>
                    <a:lstStyle/>
                    <a:p>
                      <a:pPr marL="92075" indent="0" algn="l">
                        <a:lnSpc>
                          <a:spcPct val="115000"/>
                        </a:lnSpc>
                      </a:pPr>
                      <a:r>
                        <a:rPr lang="en-GB" sz="1200" dirty="0" err="1">
                          <a:effectLst/>
                        </a:rPr>
                        <a:t>Mitano</a:t>
                      </a:r>
                      <a:r>
                        <a:rPr lang="en-GB" sz="1200" dirty="0">
                          <a:effectLst/>
                        </a:rPr>
                        <a:t> </a:t>
                      </a:r>
                    </a:p>
                    <a:p>
                      <a:pPr marL="92075" indent="0" algn="l">
                        <a:lnSpc>
                          <a:spcPct val="115000"/>
                        </a:lnSpc>
                      </a:pPr>
                      <a:r>
                        <a:rPr lang="en-GB" sz="1200" dirty="0">
                          <a:effectLst/>
                        </a:rPr>
                        <a:t>(2106 </a:t>
                      </a: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km</a:t>
                      </a:r>
                      <a:r>
                        <a:rPr lang="en-US" sz="1200" b="1" kern="1200" baseline="30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1200" dirty="0">
                          <a:effectLst/>
                        </a:rPr>
                        <a:t>)</a:t>
                      </a:r>
                      <a:endParaRPr lang="en-UG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43" marR="22043" marT="0" marB="0"/>
                </a:tc>
                <a:tc>
                  <a:txBody>
                    <a:bodyPr/>
                    <a:lstStyle/>
                    <a:p>
                      <a:pPr marL="92075" indent="0" algn="just">
                        <a:lnSpc>
                          <a:spcPct val="115000"/>
                        </a:lnSpc>
                      </a:pPr>
                      <a:r>
                        <a:rPr lang="en-GB" sz="1200" dirty="0">
                          <a:effectLst/>
                        </a:rPr>
                        <a:t>Kanungu; Rukungiri</a:t>
                      </a:r>
                      <a:endParaRPr lang="en-UG" sz="1200" dirty="0">
                        <a:effectLst/>
                      </a:endParaRPr>
                    </a:p>
                  </a:txBody>
                  <a:tcPr marL="22043" marR="22043" marT="0" marB="0"/>
                </a:tc>
                <a:tc>
                  <a:txBody>
                    <a:bodyPr/>
                    <a:lstStyle/>
                    <a:p>
                      <a:pPr marL="92075" indent="0" algn="just">
                        <a:lnSpc>
                          <a:spcPct val="115000"/>
                        </a:lnSpc>
                      </a:pPr>
                      <a:r>
                        <a:rPr lang="en-GB" sz="1200" dirty="0">
                          <a:effectLst/>
                        </a:rPr>
                        <a:t>C</a:t>
                      </a:r>
                      <a:endParaRPr lang="en-UG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43" marR="22043" marT="0" marB="0"/>
                </a:tc>
                <a:tc>
                  <a:txBody>
                    <a:bodyPr/>
                    <a:lstStyle/>
                    <a:p>
                      <a:pPr marL="92075" indent="0" algn="just">
                        <a:lnSpc>
                          <a:spcPct val="115000"/>
                        </a:lnSpc>
                      </a:pPr>
                      <a:r>
                        <a:rPr lang="en-GB" sz="1200" dirty="0">
                          <a:effectLst/>
                        </a:rPr>
                        <a:t>Entire catchment in Zone C</a:t>
                      </a:r>
                      <a:endParaRPr lang="en-UG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43" marR="22043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  1417.6 – 1425.3</a:t>
                      </a:r>
                      <a:endParaRPr lang="en-UG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43" marR="22043" marT="0" marB="0"/>
                </a:tc>
                <a:extLst>
                  <a:ext uri="{0D108BD9-81ED-4DB2-BD59-A6C34878D82A}">
                    <a16:rowId xmlns:a16="http://schemas.microsoft.com/office/drawing/2014/main" val="702303935"/>
                  </a:ext>
                </a:extLst>
              </a:tr>
              <a:tr h="375994">
                <a:tc>
                  <a:txBody>
                    <a:bodyPr/>
                    <a:lstStyle/>
                    <a:p>
                      <a:pPr marL="92075" indent="0" algn="l">
                        <a:lnSpc>
                          <a:spcPct val="115000"/>
                        </a:lnSpc>
                      </a:pPr>
                      <a:r>
                        <a:rPr lang="en-GB" sz="1200" dirty="0" err="1">
                          <a:effectLst/>
                        </a:rPr>
                        <a:t>Rwizi</a:t>
                      </a:r>
                      <a:r>
                        <a:rPr lang="en-GB" sz="1200" dirty="0">
                          <a:effectLst/>
                        </a:rPr>
                        <a:t> </a:t>
                      </a:r>
                    </a:p>
                    <a:p>
                      <a:pPr marL="92075" indent="0" algn="l">
                        <a:lnSpc>
                          <a:spcPct val="115000"/>
                        </a:lnSpc>
                      </a:pPr>
                      <a:r>
                        <a:rPr lang="en-GB" sz="1200" dirty="0">
                          <a:effectLst/>
                        </a:rPr>
                        <a:t>(2,101 </a:t>
                      </a: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km</a:t>
                      </a:r>
                      <a:r>
                        <a:rPr lang="en-US" sz="1200" b="1" kern="1200" baseline="30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1200" dirty="0">
                          <a:effectLst/>
                        </a:rPr>
                        <a:t>)</a:t>
                      </a:r>
                      <a:endParaRPr lang="en-UG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43" marR="22043" marT="0" marB="0"/>
                </a:tc>
                <a:tc>
                  <a:txBody>
                    <a:bodyPr/>
                    <a:lstStyle/>
                    <a:p>
                      <a:pPr marL="92075" indent="0" algn="just">
                        <a:lnSpc>
                          <a:spcPct val="115000"/>
                        </a:lnSpc>
                      </a:pPr>
                      <a:r>
                        <a:rPr lang="en-GB" sz="1200" dirty="0">
                          <a:effectLst/>
                        </a:rPr>
                        <a:t>Mbarara; </a:t>
                      </a:r>
                      <a:r>
                        <a:rPr lang="en-GB" sz="1200" dirty="0" err="1">
                          <a:effectLst/>
                        </a:rPr>
                        <a:t>Ntungamo</a:t>
                      </a:r>
                      <a:r>
                        <a:rPr lang="en-GB" sz="1200" dirty="0">
                          <a:effectLst/>
                        </a:rPr>
                        <a:t>; </a:t>
                      </a:r>
                      <a:r>
                        <a:rPr lang="en-GB" sz="1200" dirty="0" err="1">
                          <a:effectLst/>
                        </a:rPr>
                        <a:t>Sheema</a:t>
                      </a:r>
                      <a:endParaRPr lang="en-UG" sz="1200" dirty="0">
                        <a:effectLst/>
                      </a:endParaRPr>
                    </a:p>
                  </a:txBody>
                  <a:tcPr marL="22043" marR="22043" marT="0" marB="0"/>
                </a:tc>
                <a:tc>
                  <a:txBody>
                    <a:bodyPr/>
                    <a:lstStyle/>
                    <a:p>
                      <a:pPr marL="92075" indent="0" algn="just">
                        <a:lnSpc>
                          <a:spcPct val="115000"/>
                        </a:lnSpc>
                      </a:pPr>
                      <a:r>
                        <a:rPr lang="en-GB" sz="1200" dirty="0">
                          <a:effectLst/>
                        </a:rPr>
                        <a:t>C</a:t>
                      </a:r>
                      <a:endParaRPr lang="en-UG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43" marR="22043" marT="0" marB="0"/>
                </a:tc>
                <a:tc>
                  <a:txBody>
                    <a:bodyPr/>
                    <a:lstStyle/>
                    <a:p>
                      <a:pPr marL="92075" indent="0" algn="just">
                        <a:lnSpc>
                          <a:spcPct val="115000"/>
                        </a:lnSpc>
                      </a:pPr>
                      <a:r>
                        <a:rPr lang="en-GB" sz="1200" dirty="0">
                          <a:effectLst/>
                        </a:rPr>
                        <a:t>Entire catchment in Zone C</a:t>
                      </a:r>
                      <a:endParaRPr lang="en-UG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43" marR="22043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  1145.5 – 1353.2</a:t>
                      </a:r>
                      <a:endParaRPr lang="en-UG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43" marR="22043" marT="0" marB="0"/>
                </a:tc>
                <a:extLst>
                  <a:ext uri="{0D108BD9-81ED-4DB2-BD59-A6C34878D82A}">
                    <a16:rowId xmlns:a16="http://schemas.microsoft.com/office/drawing/2014/main" val="2508506427"/>
                  </a:ext>
                </a:extLst>
              </a:tr>
              <a:tr h="453402">
                <a:tc>
                  <a:txBody>
                    <a:bodyPr/>
                    <a:lstStyle/>
                    <a:p>
                      <a:pPr marL="92075" indent="0" algn="l">
                        <a:lnSpc>
                          <a:spcPct val="115000"/>
                        </a:lnSpc>
                      </a:pPr>
                      <a:r>
                        <a:rPr lang="en-GB" sz="1200" dirty="0" err="1">
                          <a:effectLst/>
                        </a:rPr>
                        <a:t>Muzizi</a:t>
                      </a:r>
                      <a:r>
                        <a:rPr lang="en-GB" sz="1200" dirty="0">
                          <a:effectLst/>
                        </a:rPr>
                        <a:t> </a:t>
                      </a:r>
                    </a:p>
                    <a:p>
                      <a:pPr marL="92075" indent="0" algn="l">
                        <a:lnSpc>
                          <a:spcPct val="115000"/>
                        </a:lnSpc>
                      </a:pPr>
                      <a:r>
                        <a:rPr lang="en-GB" sz="1200" dirty="0">
                          <a:effectLst/>
                        </a:rPr>
                        <a:t>(2,224 </a:t>
                      </a: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km</a:t>
                      </a:r>
                      <a:r>
                        <a:rPr lang="en-US" sz="1200" b="1" kern="1200" baseline="30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1200" dirty="0">
                          <a:effectLst/>
                        </a:rPr>
                        <a:t>)</a:t>
                      </a:r>
                      <a:endParaRPr lang="en-UG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43" marR="22043" marT="0" marB="0"/>
                </a:tc>
                <a:tc>
                  <a:txBody>
                    <a:bodyPr/>
                    <a:lstStyle/>
                    <a:p>
                      <a:pPr marL="92075" indent="0" algn="just">
                        <a:lnSpc>
                          <a:spcPct val="115000"/>
                        </a:lnSpc>
                      </a:pPr>
                      <a:r>
                        <a:rPr lang="en-GB" sz="1200" dirty="0" err="1">
                          <a:effectLst/>
                        </a:rPr>
                        <a:t>Kyenjojo</a:t>
                      </a:r>
                      <a:r>
                        <a:rPr lang="en-GB" sz="1200" dirty="0">
                          <a:effectLst/>
                        </a:rPr>
                        <a:t>; Ntoroko</a:t>
                      </a:r>
                      <a:endParaRPr lang="en-UG" sz="1200" dirty="0">
                        <a:effectLst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UG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43" marR="22043" marT="0" marB="0"/>
                </a:tc>
                <a:tc>
                  <a:txBody>
                    <a:bodyPr/>
                    <a:lstStyle/>
                    <a:p>
                      <a:pPr marL="92075" indent="0" algn="just">
                        <a:lnSpc>
                          <a:spcPct val="115000"/>
                        </a:lnSpc>
                      </a:pPr>
                      <a:r>
                        <a:rPr lang="en-GB" sz="1200" dirty="0">
                          <a:effectLst/>
                        </a:rPr>
                        <a:t>C, M</a:t>
                      </a:r>
                      <a:endParaRPr lang="en-UG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43" marR="22043" marT="0" marB="0"/>
                </a:tc>
                <a:tc>
                  <a:txBody>
                    <a:bodyPr/>
                    <a:lstStyle/>
                    <a:p>
                      <a:pPr marL="92075" indent="0" algn="just">
                        <a:lnSpc>
                          <a:spcPct val="115000"/>
                        </a:lnSpc>
                      </a:pPr>
                      <a:r>
                        <a:rPr lang="en-GB" sz="1200" dirty="0">
                          <a:effectLst/>
                        </a:rPr>
                        <a:t>Over 85% of catchment in Zone M while the rest falls in Zone C</a:t>
                      </a:r>
                      <a:endParaRPr lang="en-UG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43" marR="22043" marT="0" marB="0"/>
                </a:tc>
                <a:tc>
                  <a:txBody>
                    <a:bodyPr/>
                    <a:lstStyle/>
                    <a:p>
                      <a:pPr marL="92075" indent="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1398.4 – 1545.1</a:t>
                      </a:r>
                      <a:endParaRPr lang="en-UG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43" marR="22043" marT="0" marB="0"/>
                </a:tc>
                <a:extLst>
                  <a:ext uri="{0D108BD9-81ED-4DB2-BD59-A6C34878D82A}">
                    <a16:rowId xmlns:a16="http://schemas.microsoft.com/office/drawing/2014/main" val="930631751"/>
                  </a:ext>
                </a:extLst>
              </a:tr>
              <a:tr h="442345">
                <a:tc>
                  <a:txBody>
                    <a:bodyPr/>
                    <a:lstStyle/>
                    <a:p>
                      <a:pPr marL="92075" indent="0" algn="l">
                        <a:lnSpc>
                          <a:spcPct val="115000"/>
                        </a:lnSpc>
                      </a:pPr>
                      <a:r>
                        <a:rPr lang="en-GB" sz="1200" dirty="0" err="1">
                          <a:effectLst/>
                        </a:rPr>
                        <a:t>Nkusi</a:t>
                      </a:r>
                      <a:r>
                        <a:rPr lang="en-GB" sz="1200" dirty="0">
                          <a:effectLst/>
                        </a:rPr>
                        <a:t> </a:t>
                      </a:r>
                    </a:p>
                    <a:p>
                      <a:pPr marL="92075" indent="0" algn="l">
                        <a:lnSpc>
                          <a:spcPct val="115000"/>
                        </a:lnSpc>
                      </a:pPr>
                      <a:r>
                        <a:rPr lang="en-GB" sz="1200" dirty="0">
                          <a:effectLst/>
                        </a:rPr>
                        <a:t>(1,880 </a:t>
                      </a: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km</a:t>
                      </a:r>
                      <a:r>
                        <a:rPr lang="en-US" sz="1200" b="1" kern="1200" baseline="30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1200" dirty="0">
                          <a:effectLst/>
                        </a:rPr>
                        <a:t>)</a:t>
                      </a:r>
                      <a:endParaRPr lang="en-UG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43" marR="22043" marT="0" marB="0"/>
                </a:tc>
                <a:tc>
                  <a:txBody>
                    <a:bodyPr/>
                    <a:lstStyle/>
                    <a:p>
                      <a:pPr marL="92075" indent="0" algn="just">
                        <a:lnSpc>
                          <a:spcPct val="115000"/>
                        </a:lnSpc>
                      </a:pPr>
                      <a:r>
                        <a:rPr lang="en-GB" sz="1200" dirty="0" err="1">
                          <a:effectLst/>
                        </a:rPr>
                        <a:t>Kagadi</a:t>
                      </a:r>
                      <a:r>
                        <a:rPr lang="en-GB" sz="1200" dirty="0">
                          <a:effectLst/>
                        </a:rPr>
                        <a:t>; Kikuube</a:t>
                      </a:r>
                      <a:endParaRPr lang="en-UG" sz="1200" dirty="0">
                        <a:effectLst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UG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43" marR="22043" marT="0" marB="0"/>
                </a:tc>
                <a:tc>
                  <a:txBody>
                    <a:bodyPr/>
                    <a:lstStyle/>
                    <a:p>
                      <a:pPr marL="92075" indent="0" algn="just">
                        <a:lnSpc>
                          <a:spcPct val="115000"/>
                        </a:lnSpc>
                      </a:pPr>
                      <a:r>
                        <a:rPr lang="en-GB" sz="1200" dirty="0">
                          <a:effectLst/>
                        </a:rPr>
                        <a:t>L, M</a:t>
                      </a:r>
                      <a:endParaRPr lang="en-UG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43" marR="22043" marT="0" marB="0"/>
                </a:tc>
                <a:tc>
                  <a:txBody>
                    <a:bodyPr/>
                    <a:lstStyle/>
                    <a:p>
                      <a:pPr marL="92075" indent="0" algn="just">
                        <a:lnSpc>
                          <a:spcPct val="115000"/>
                        </a:lnSpc>
                      </a:pPr>
                      <a:r>
                        <a:rPr lang="en-GB" sz="1200" dirty="0">
                          <a:effectLst/>
                        </a:rPr>
                        <a:t>Over 70% of catchment is in Zone L while the rest lies in Zone M</a:t>
                      </a:r>
                      <a:endParaRPr lang="en-UG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43" marR="22043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 1447.7 – 1562.6</a:t>
                      </a:r>
                      <a:endParaRPr lang="en-UG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43" marR="22043" marT="0" marB="0"/>
                </a:tc>
                <a:extLst>
                  <a:ext uri="{0D108BD9-81ED-4DB2-BD59-A6C34878D82A}">
                    <a16:rowId xmlns:a16="http://schemas.microsoft.com/office/drawing/2014/main" val="96520965"/>
                  </a:ext>
                </a:extLst>
              </a:tr>
              <a:tr h="420228">
                <a:tc>
                  <a:txBody>
                    <a:bodyPr/>
                    <a:lstStyle/>
                    <a:p>
                      <a:pPr marL="92075" indent="0" algn="l">
                        <a:lnSpc>
                          <a:spcPct val="115000"/>
                        </a:lnSpc>
                      </a:pPr>
                      <a:r>
                        <a:rPr lang="en-GB" sz="1200" dirty="0">
                          <a:effectLst/>
                        </a:rPr>
                        <a:t>Sio (1,400 </a:t>
                      </a: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km</a:t>
                      </a:r>
                      <a:r>
                        <a:rPr lang="en-US" sz="1200" b="1" kern="1200" baseline="30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1200" dirty="0">
                          <a:effectLst/>
                        </a:rPr>
                        <a:t>)</a:t>
                      </a:r>
                      <a:endParaRPr lang="en-UG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43" marR="22043" marT="0" marB="0"/>
                </a:tc>
                <a:tc>
                  <a:txBody>
                    <a:bodyPr/>
                    <a:lstStyle/>
                    <a:p>
                      <a:pPr marL="92075" indent="0" algn="just">
                        <a:lnSpc>
                          <a:spcPct val="115000"/>
                        </a:lnSpc>
                      </a:pPr>
                      <a:r>
                        <a:rPr lang="en-GB" sz="1200" dirty="0">
                          <a:effectLst/>
                        </a:rPr>
                        <a:t>Busia; </a:t>
                      </a:r>
                      <a:r>
                        <a:rPr lang="en-GB" sz="1200" dirty="0" err="1">
                          <a:effectLst/>
                        </a:rPr>
                        <a:t>Namayingo</a:t>
                      </a:r>
                      <a:endParaRPr lang="en-UG" sz="1200" dirty="0">
                        <a:effectLst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UG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43" marR="22043" marT="0" marB="0"/>
                </a:tc>
                <a:tc>
                  <a:txBody>
                    <a:bodyPr/>
                    <a:lstStyle/>
                    <a:p>
                      <a:pPr marL="92075" indent="0" algn="just">
                        <a:lnSpc>
                          <a:spcPct val="115000"/>
                        </a:lnSpc>
                      </a:pPr>
                      <a:r>
                        <a:rPr lang="en-GB" sz="1200" dirty="0">
                          <a:effectLst/>
                        </a:rPr>
                        <a:t>D, A2</a:t>
                      </a:r>
                      <a:endParaRPr lang="en-UG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43" marR="22043" marT="0" marB="0"/>
                </a:tc>
                <a:tc>
                  <a:txBody>
                    <a:bodyPr/>
                    <a:lstStyle/>
                    <a:p>
                      <a:pPr marL="92075" indent="0" algn="just">
                        <a:lnSpc>
                          <a:spcPct val="115000"/>
                        </a:lnSpc>
                      </a:pPr>
                      <a:r>
                        <a:rPr lang="en-GB" sz="1200" dirty="0">
                          <a:effectLst/>
                        </a:rPr>
                        <a:t>Over 80% of catchment area is in Kenya with the rest falling in Zones D and A2</a:t>
                      </a:r>
                      <a:endParaRPr lang="en-UG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43" marR="22043" marT="0" marB="0"/>
                </a:tc>
                <a:tc>
                  <a:txBody>
                    <a:bodyPr/>
                    <a:lstStyle/>
                    <a:p>
                      <a:pPr marL="92075" indent="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1288.5 – 1695.4</a:t>
                      </a:r>
                      <a:endParaRPr lang="en-UG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43" marR="22043" marT="0" marB="0"/>
                </a:tc>
                <a:extLst>
                  <a:ext uri="{0D108BD9-81ED-4DB2-BD59-A6C34878D82A}">
                    <a16:rowId xmlns:a16="http://schemas.microsoft.com/office/drawing/2014/main" val="2410414058"/>
                  </a:ext>
                </a:extLst>
              </a:tr>
              <a:tr h="605093">
                <a:tc>
                  <a:txBody>
                    <a:bodyPr/>
                    <a:lstStyle/>
                    <a:p>
                      <a:pPr marL="92075" indent="0" algn="l">
                        <a:lnSpc>
                          <a:spcPct val="115000"/>
                        </a:lnSpc>
                      </a:pPr>
                      <a:r>
                        <a:rPr lang="en-GB" sz="1200" dirty="0">
                          <a:effectLst/>
                        </a:rPr>
                        <a:t>Mayanja </a:t>
                      </a:r>
                    </a:p>
                    <a:p>
                      <a:pPr marL="92075" indent="0" algn="l">
                        <a:lnSpc>
                          <a:spcPct val="115000"/>
                        </a:lnSpc>
                      </a:pPr>
                      <a:r>
                        <a:rPr lang="en-GB" sz="1200" dirty="0">
                          <a:effectLst/>
                        </a:rPr>
                        <a:t>(2,297 </a:t>
                      </a: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km</a:t>
                      </a:r>
                      <a:r>
                        <a:rPr lang="en-US" sz="1200" b="1" kern="1200" baseline="30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1200" dirty="0">
                          <a:effectLst/>
                        </a:rPr>
                        <a:t>)</a:t>
                      </a:r>
                      <a:endParaRPr lang="en-UG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43" marR="22043" marT="0" marB="0"/>
                </a:tc>
                <a:tc>
                  <a:txBody>
                    <a:bodyPr/>
                    <a:lstStyle/>
                    <a:p>
                      <a:pPr marL="92075" indent="0" algn="just">
                        <a:lnSpc>
                          <a:spcPct val="115000"/>
                        </a:lnSpc>
                      </a:pPr>
                      <a:r>
                        <a:rPr lang="en-GB" sz="1200" dirty="0" err="1">
                          <a:effectLst/>
                        </a:rPr>
                        <a:t>Kiboga</a:t>
                      </a:r>
                      <a:r>
                        <a:rPr lang="en-GB" sz="1200" dirty="0">
                          <a:effectLst/>
                        </a:rPr>
                        <a:t>; </a:t>
                      </a:r>
                      <a:r>
                        <a:rPr lang="en-GB" sz="1200" dirty="0" err="1">
                          <a:effectLst/>
                        </a:rPr>
                        <a:t>Kyankwanzi</a:t>
                      </a:r>
                      <a:r>
                        <a:rPr lang="en-GB" sz="1200" dirty="0">
                          <a:effectLst/>
                        </a:rPr>
                        <a:t>; </a:t>
                      </a:r>
                      <a:r>
                        <a:rPr lang="en-GB" sz="1200" dirty="0" err="1">
                          <a:effectLst/>
                        </a:rPr>
                        <a:t>Mityana</a:t>
                      </a:r>
                      <a:r>
                        <a:rPr lang="en-GB" sz="1200" dirty="0">
                          <a:effectLst/>
                        </a:rPr>
                        <a:t>; </a:t>
                      </a:r>
                      <a:r>
                        <a:rPr lang="en-GB" sz="1200" dirty="0" err="1">
                          <a:effectLst/>
                        </a:rPr>
                        <a:t>Nakaseke</a:t>
                      </a:r>
                      <a:r>
                        <a:rPr lang="en-GB" sz="1200" dirty="0">
                          <a:effectLst/>
                        </a:rPr>
                        <a:t>; Wakiso</a:t>
                      </a:r>
                      <a:endParaRPr lang="en-UG" sz="1200" dirty="0">
                        <a:effectLst/>
                      </a:endParaRPr>
                    </a:p>
                  </a:txBody>
                  <a:tcPr marL="22043" marR="22043" marT="0" marB="0"/>
                </a:tc>
                <a:tc>
                  <a:txBody>
                    <a:bodyPr/>
                    <a:lstStyle/>
                    <a:p>
                      <a:pPr marL="92075" indent="0" algn="just">
                        <a:lnSpc>
                          <a:spcPct val="115000"/>
                        </a:lnSpc>
                      </a:pPr>
                      <a:r>
                        <a:rPr lang="en-GB" sz="1200" dirty="0">
                          <a:effectLst/>
                        </a:rPr>
                        <a:t>B</a:t>
                      </a:r>
                      <a:endParaRPr lang="en-UG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43" marR="22043" marT="0" marB="0"/>
                </a:tc>
                <a:tc>
                  <a:txBody>
                    <a:bodyPr/>
                    <a:lstStyle/>
                    <a:p>
                      <a:pPr marL="92075" indent="0" algn="just">
                        <a:lnSpc>
                          <a:spcPct val="115000"/>
                        </a:lnSpc>
                      </a:pPr>
                      <a:r>
                        <a:rPr lang="en-GB" sz="1200" dirty="0">
                          <a:effectLst/>
                        </a:rPr>
                        <a:t>Entire catchment in Zone B</a:t>
                      </a:r>
                      <a:endParaRPr lang="en-UG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43" marR="22043" marT="0" marB="0"/>
                </a:tc>
                <a:tc>
                  <a:txBody>
                    <a:bodyPr/>
                    <a:lstStyle/>
                    <a:p>
                      <a:pPr marL="92075" indent="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1394.8 -1590.2</a:t>
                      </a:r>
                      <a:endParaRPr lang="en-UG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43" marR="22043" marT="0" marB="0"/>
                </a:tc>
                <a:extLst>
                  <a:ext uri="{0D108BD9-81ED-4DB2-BD59-A6C34878D82A}">
                    <a16:rowId xmlns:a16="http://schemas.microsoft.com/office/drawing/2014/main" val="355419610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FF595B1-F4FE-A613-C571-BA3C4EA9DE9A}"/>
              </a:ext>
            </a:extLst>
          </p:cNvPr>
          <p:cNvSpPr txBox="1"/>
          <p:nvPr/>
        </p:nvSpPr>
        <p:spPr>
          <a:xfrm>
            <a:off x="9163909" y="6597012"/>
            <a:ext cx="2814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Contact: muldouglas99@gmail.com</a:t>
            </a:r>
            <a:endParaRPr lang="en-UG" sz="1400" i="1" dirty="0"/>
          </a:p>
        </p:txBody>
      </p:sp>
    </p:spTree>
    <p:extLst>
      <p:ext uri="{BB962C8B-B14F-4D97-AF65-F5344CB8AC3E}">
        <p14:creationId xmlns:p14="http://schemas.microsoft.com/office/powerpoint/2010/main" val="3605950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9DAC4AF-F903-0587-D8E7-349911210D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043616"/>
              </p:ext>
            </p:extLst>
          </p:nvPr>
        </p:nvGraphicFramePr>
        <p:xfrm>
          <a:off x="4733676" y="1385679"/>
          <a:ext cx="4203700" cy="529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865191" imgH="7392581" progId="Word.Document.12">
                  <p:embed/>
                </p:oleObj>
              </mc:Choice>
              <mc:Fallback>
                <p:oleObj name="Document" r:id="rId2" imgW="5865191" imgH="7392581" progId="Word.Documen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CA6FEFE7-E3F3-1D9C-7BE0-F5FE17528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733676" y="1385679"/>
                        <a:ext cx="4203700" cy="5297488"/>
                      </a:xfrm>
                      <a:prstGeom prst="rect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E7E37A3-873A-8821-0FA4-5022861DF0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9994697"/>
              </p:ext>
            </p:extLst>
          </p:nvPr>
        </p:nvGraphicFramePr>
        <p:xfrm>
          <a:off x="209960" y="100471"/>
          <a:ext cx="4283075" cy="532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865191" imgH="7302243" progId="Word.Document.12">
                  <p:embed/>
                </p:oleObj>
              </mc:Choice>
              <mc:Fallback>
                <p:oleObj name="Document" r:id="rId4" imgW="5865191" imgH="7302243" progId="Word.Document.12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B58DA765-84D5-C2CA-F5F3-C288A92527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9960" y="100471"/>
                        <a:ext cx="4283075" cy="5327650"/>
                      </a:xfrm>
                      <a:prstGeom prst="rect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B4E46DC-88D3-2053-05D9-2901A8E642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2431680"/>
              </p:ext>
            </p:extLst>
          </p:nvPr>
        </p:nvGraphicFramePr>
        <p:xfrm>
          <a:off x="202599" y="5428121"/>
          <a:ext cx="4290436" cy="1255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5872120" imgH="1877929" progId="Word.Document.12">
                  <p:embed/>
                </p:oleObj>
              </mc:Choice>
              <mc:Fallback>
                <p:oleObj name="Document" r:id="rId6" imgW="5872120" imgH="1877929" progId="Word.Document.12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2D1F8E4F-E701-BE04-CEA9-78F207B78E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2599" y="5428121"/>
                        <a:ext cx="4290436" cy="1255046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FE96891-EF1B-E426-AA65-B7756030452D}"/>
              </a:ext>
            </a:extLst>
          </p:cNvPr>
          <p:cNvSpPr txBox="1"/>
          <p:nvPr/>
        </p:nvSpPr>
        <p:spPr>
          <a:xfrm>
            <a:off x="4989366" y="287283"/>
            <a:ext cx="6641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F0"/>
                </a:solidFill>
                <a:latin typeface="+mj-lt"/>
              </a:rPr>
              <a:t>Land Use and Land Coverage</a:t>
            </a:r>
            <a:endParaRPr lang="en-UG" sz="4000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2372D8-D809-4C5F-A2BD-97180EA77AEC}"/>
              </a:ext>
            </a:extLst>
          </p:cNvPr>
          <p:cNvSpPr txBox="1"/>
          <p:nvPr/>
        </p:nvSpPr>
        <p:spPr>
          <a:xfrm>
            <a:off x="9163909" y="6597012"/>
            <a:ext cx="2814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Contact: muldouglas99@gmail.com</a:t>
            </a:r>
            <a:endParaRPr lang="en-UG" sz="1400" i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9B2DED-36B8-B6C3-0767-7858C2AF99B6}"/>
              </a:ext>
            </a:extLst>
          </p:cNvPr>
          <p:cNvSpPr txBox="1"/>
          <p:nvPr/>
        </p:nvSpPr>
        <p:spPr>
          <a:xfrm>
            <a:off x="9178261" y="1531329"/>
            <a:ext cx="28140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/>
              <a:t>Muzizi</a:t>
            </a:r>
            <a:r>
              <a:rPr lang="en-US" sz="1600" dirty="0"/>
              <a:t>, </a:t>
            </a:r>
            <a:r>
              <a:rPr lang="en-US" sz="1600" dirty="0" err="1"/>
              <a:t>Akokorio</a:t>
            </a:r>
            <a:r>
              <a:rPr lang="en-US" sz="1600" dirty="0"/>
              <a:t> and </a:t>
            </a:r>
            <a:r>
              <a:rPr lang="en-US" sz="1600" dirty="0" err="1"/>
              <a:t>Rwizi</a:t>
            </a:r>
            <a:r>
              <a:rPr lang="en-US" sz="1600" dirty="0"/>
              <a:t> have highest grassland coverage (31% - 48%)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All other catchments predominantly covered with croplands (65% -94%)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Only Mayanja has built up area of approximately 5%; the rest of the catchments are below 2%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The higher grassland coverage for </a:t>
            </a:r>
            <a:r>
              <a:rPr lang="en-US" sz="1600" dirty="0" err="1"/>
              <a:t>Muzizi</a:t>
            </a:r>
            <a:r>
              <a:rPr lang="en-US" sz="1600" dirty="0"/>
              <a:t>, </a:t>
            </a:r>
            <a:r>
              <a:rPr lang="en-US" sz="1600" dirty="0" err="1"/>
              <a:t>Akokorio</a:t>
            </a:r>
            <a:r>
              <a:rPr lang="en-US" sz="1600" dirty="0"/>
              <a:t> and </a:t>
            </a:r>
            <a:r>
              <a:rPr lang="en-US" sz="1600" dirty="0" err="1"/>
              <a:t>Rwizi</a:t>
            </a:r>
            <a:r>
              <a:rPr lang="en-US" sz="1600" dirty="0"/>
              <a:t> probably explains the relatively good performance for KGE, FAR, POD as compared </a:t>
            </a:r>
            <a:r>
              <a:rPr lang="en-US" sz="1600" dirty="0" err="1"/>
              <a:t>Manafwa</a:t>
            </a:r>
            <a:r>
              <a:rPr lang="en-US" sz="1600" dirty="0"/>
              <a:t> and </a:t>
            </a:r>
            <a:r>
              <a:rPr lang="en-US" sz="1600" dirty="0" err="1"/>
              <a:t>Mitano</a:t>
            </a:r>
            <a:r>
              <a:rPr lang="en-US" sz="1600" dirty="0"/>
              <a:t> which are predominantly cultivated</a:t>
            </a:r>
            <a:endParaRPr lang="en-UG" sz="1600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3641A7C-7976-60A7-BC94-F10051ECB73F}"/>
              </a:ext>
            </a:extLst>
          </p:cNvPr>
          <p:cNvSpPr/>
          <p:nvPr/>
        </p:nvSpPr>
        <p:spPr>
          <a:xfrm>
            <a:off x="9178017" y="1385679"/>
            <a:ext cx="2945157" cy="497579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3425084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90054-B013-360D-FF45-004BC1309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520" y="199005"/>
            <a:ext cx="9633155" cy="598436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00B0F0"/>
                </a:solidFill>
              </a:rPr>
              <a:t>Wetlands Cover and Flow Duration Curves</a:t>
            </a:r>
            <a:endParaRPr lang="en-UG" sz="4000" dirty="0">
              <a:solidFill>
                <a:srgbClr val="00B0F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61BFB92-49F1-1464-FDA3-F9F123617E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1479895"/>
              </p:ext>
            </p:extLst>
          </p:nvPr>
        </p:nvGraphicFramePr>
        <p:xfrm>
          <a:off x="588520" y="1054509"/>
          <a:ext cx="5713956" cy="43132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8938">
                  <a:extLst>
                    <a:ext uri="{9D8B030D-6E8A-4147-A177-3AD203B41FA5}">
                      <a16:colId xmlns:a16="http://schemas.microsoft.com/office/drawing/2014/main" val="3071131917"/>
                    </a:ext>
                  </a:extLst>
                </a:gridCol>
                <a:gridCol w="663956">
                  <a:extLst>
                    <a:ext uri="{9D8B030D-6E8A-4147-A177-3AD203B41FA5}">
                      <a16:colId xmlns:a16="http://schemas.microsoft.com/office/drawing/2014/main" val="394321751"/>
                    </a:ext>
                  </a:extLst>
                </a:gridCol>
                <a:gridCol w="1858913">
                  <a:extLst>
                    <a:ext uri="{9D8B030D-6E8A-4147-A177-3AD203B41FA5}">
                      <a16:colId xmlns:a16="http://schemas.microsoft.com/office/drawing/2014/main" val="1170748860"/>
                    </a:ext>
                  </a:extLst>
                </a:gridCol>
                <a:gridCol w="1872149">
                  <a:extLst>
                    <a:ext uri="{9D8B030D-6E8A-4147-A177-3AD203B41FA5}">
                      <a16:colId xmlns:a16="http://schemas.microsoft.com/office/drawing/2014/main" val="1745870952"/>
                    </a:ext>
                  </a:extLst>
                </a:gridCol>
              </a:tblGrid>
              <a:tr h="849456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6000"/>
                        </a:lnSpc>
                      </a:pPr>
                      <a:r>
                        <a:rPr lang="en-GB" sz="1800" dirty="0">
                          <a:effectLst/>
                        </a:rPr>
                        <a:t>Catchment</a:t>
                      </a:r>
                      <a:endParaRPr lang="en-UG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6000"/>
                        </a:lnSpc>
                      </a:pPr>
                      <a:r>
                        <a:rPr lang="en-GB" sz="1800" dirty="0">
                          <a:effectLst/>
                        </a:rPr>
                        <a:t>Catchment Area (km</a:t>
                      </a:r>
                      <a:r>
                        <a:rPr lang="en-GB" sz="1800" baseline="30000" dirty="0">
                          <a:effectLst/>
                        </a:rPr>
                        <a:t>2</a:t>
                      </a:r>
                      <a:r>
                        <a:rPr lang="en-GB" sz="1800" dirty="0">
                          <a:effectLst/>
                        </a:rPr>
                        <a:t>)</a:t>
                      </a:r>
                      <a:endParaRPr lang="en-UG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6000"/>
                        </a:lnSpc>
                      </a:pPr>
                      <a:r>
                        <a:rPr lang="en-GB" sz="1800" dirty="0">
                          <a:effectLst/>
                        </a:rPr>
                        <a:t>Area covered by wetlands (km</a:t>
                      </a:r>
                      <a:r>
                        <a:rPr lang="en-GB" sz="1800" baseline="30000" dirty="0">
                          <a:effectLst/>
                        </a:rPr>
                        <a:t>2</a:t>
                      </a:r>
                      <a:r>
                        <a:rPr lang="en-GB" sz="1800" dirty="0">
                          <a:effectLst/>
                        </a:rPr>
                        <a:t>)</a:t>
                      </a:r>
                      <a:endParaRPr lang="en-UG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Percentage area covered by wetlands</a:t>
                      </a:r>
                      <a:endParaRPr lang="en-UG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6151931"/>
                  </a:ext>
                </a:extLst>
              </a:tr>
              <a:tr h="360647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6000"/>
                        </a:lnSpc>
                      </a:pPr>
                      <a:r>
                        <a:rPr lang="en-GB" sz="1800" dirty="0" err="1">
                          <a:effectLst/>
                        </a:rPr>
                        <a:t>Akokorio</a:t>
                      </a:r>
                      <a:r>
                        <a:rPr lang="en-GB" sz="1800" dirty="0">
                          <a:effectLst/>
                        </a:rPr>
                        <a:t> </a:t>
                      </a:r>
                      <a:endParaRPr lang="en-UG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57200" algn="just">
                        <a:lnSpc>
                          <a:spcPct val="106000"/>
                        </a:lnSpc>
                      </a:pPr>
                      <a:r>
                        <a:rPr lang="en-GB" sz="1800" dirty="0">
                          <a:effectLst/>
                        </a:rPr>
                        <a:t>12641</a:t>
                      </a:r>
                      <a:endParaRPr lang="en-UG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57200" algn="just">
                        <a:lnSpc>
                          <a:spcPct val="106000"/>
                        </a:lnSpc>
                      </a:pPr>
                      <a:r>
                        <a:rPr lang="en-GB" sz="1800" dirty="0">
                          <a:effectLst/>
                        </a:rPr>
                        <a:t>1128</a:t>
                      </a:r>
                      <a:endParaRPr lang="en-UG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57200"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8.92</a:t>
                      </a:r>
                      <a:endParaRPr lang="en-UG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8654256"/>
                  </a:ext>
                </a:extLst>
              </a:tr>
              <a:tr h="420181">
                <a:tc>
                  <a:txBody>
                    <a:bodyPr/>
                    <a:lstStyle/>
                    <a:p>
                      <a:pPr marL="176213" indent="-176213" algn="just">
                        <a:lnSpc>
                          <a:spcPct val="106000"/>
                        </a:lnSpc>
                      </a:pPr>
                      <a:r>
                        <a:rPr lang="en-GB" sz="1800" dirty="0" err="1">
                          <a:effectLst/>
                        </a:rPr>
                        <a:t>Manafwa</a:t>
                      </a:r>
                      <a:endParaRPr lang="en-UG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57200" algn="just">
                        <a:lnSpc>
                          <a:spcPct val="106000"/>
                        </a:lnSpc>
                      </a:pPr>
                      <a:r>
                        <a:rPr lang="en-GB" sz="1800" dirty="0">
                          <a:effectLst/>
                        </a:rPr>
                        <a:t>462</a:t>
                      </a:r>
                      <a:endParaRPr lang="en-UG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57200" algn="just">
                        <a:lnSpc>
                          <a:spcPct val="106000"/>
                        </a:lnSpc>
                      </a:pPr>
                      <a:r>
                        <a:rPr lang="en-GB" sz="1800" dirty="0">
                          <a:effectLst/>
                        </a:rPr>
                        <a:t>Negligible</a:t>
                      </a:r>
                      <a:endParaRPr lang="en-UG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57200"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Negligible</a:t>
                      </a:r>
                      <a:endParaRPr lang="en-UG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6860430"/>
                  </a:ext>
                </a:extLst>
              </a:tr>
              <a:tr h="360647">
                <a:tc>
                  <a:txBody>
                    <a:bodyPr/>
                    <a:lstStyle/>
                    <a:p>
                      <a:pPr marL="176213" indent="-176213" algn="just">
                        <a:lnSpc>
                          <a:spcPct val="106000"/>
                        </a:lnSpc>
                      </a:pPr>
                      <a:r>
                        <a:rPr lang="en-GB" sz="1800" dirty="0">
                          <a:effectLst/>
                        </a:rPr>
                        <a:t>Mayanja </a:t>
                      </a:r>
                      <a:endParaRPr lang="en-UG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57200" algn="just">
                        <a:lnSpc>
                          <a:spcPct val="106000"/>
                        </a:lnSpc>
                      </a:pPr>
                      <a:r>
                        <a:rPr lang="en-GB" sz="1800" dirty="0">
                          <a:effectLst/>
                        </a:rPr>
                        <a:t>2297</a:t>
                      </a:r>
                      <a:endParaRPr lang="en-UG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57200" algn="just">
                        <a:lnSpc>
                          <a:spcPct val="106000"/>
                        </a:lnSpc>
                      </a:pPr>
                      <a:r>
                        <a:rPr lang="en-GB" sz="1800" dirty="0">
                          <a:effectLst/>
                        </a:rPr>
                        <a:t>Negligible</a:t>
                      </a:r>
                      <a:endParaRPr lang="en-UG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57200"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Negligible</a:t>
                      </a:r>
                      <a:endParaRPr lang="en-UG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4003693"/>
                  </a:ext>
                </a:extLst>
              </a:tr>
              <a:tr h="205544">
                <a:tc>
                  <a:txBody>
                    <a:bodyPr/>
                    <a:lstStyle/>
                    <a:p>
                      <a:pPr marL="176213" indent="-176213" algn="just">
                        <a:lnSpc>
                          <a:spcPct val="106000"/>
                        </a:lnSpc>
                      </a:pPr>
                      <a:r>
                        <a:rPr lang="en-GB" sz="1800" dirty="0" err="1">
                          <a:effectLst/>
                        </a:rPr>
                        <a:t>Mitano</a:t>
                      </a:r>
                      <a:r>
                        <a:rPr lang="en-GB" sz="1800" dirty="0">
                          <a:effectLst/>
                        </a:rPr>
                        <a:t> </a:t>
                      </a:r>
                      <a:endParaRPr lang="en-UG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57200" algn="just">
                        <a:lnSpc>
                          <a:spcPct val="106000"/>
                        </a:lnSpc>
                      </a:pPr>
                      <a:r>
                        <a:rPr lang="en-GB" sz="1800" dirty="0">
                          <a:effectLst/>
                        </a:rPr>
                        <a:t>2106</a:t>
                      </a:r>
                      <a:endParaRPr lang="en-UG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57200" algn="just">
                        <a:lnSpc>
                          <a:spcPct val="106000"/>
                        </a:lnSpc>
                      </a:pPr>
                      <a:r>
                        <a:rPr lang="en-GB" sz="1800" dirty="0">
                          <a:effectLst/>
                        </a:rPr>
                        <a:t>114.97</a:t>
                      </a:r>
                      <a:endParaRPr lang="en-UG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57200"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5.46</a:t>
                      </a:r>
                      <a:endParaRPr lang="en-UG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4078854"/>
                  </a:ext>
                </a:extLst>
              </a:tr>
              <a:tr h="420181">
                <a:tc>
                  <a:txBody>
                    <a:bodyPr/>
                    <a:lstStyle/>
                    <a:p>
                      <a:pPr marL="176213" indent="-176213" algn="just">
                        <a:lnSpc>
                          <a:spcPct val="106000"/>
                        </a:lnSpc>
                      </a:pPr>
                      <a:r>
                        <a:rPr lang="en-GB" sz="1800" dirty="0" err="1">
                          <a:effectLst/>
                        </a:rPr>
                        <a:t>Mpologoma</a:t>
                      </a:r>
                      <a:r>
                        <a:rPr lang="en-GB" sz="1800" dirty="0">
                          <a:effectLst/>
                        </a:rPr>
                        <a:t> </a:t>
                      </a:r>
                      <a:endParaRPr lang="en-UG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57200" algn="just">
                        <a:lnSpc>
                          <a:spcPct val="106000"/>
                        </a:lnSpc>
                      </a:pPr>
                      <a:r>
                        <a:rPr lang="en-GB" sz="1800" dirty="0">
                          <a:effectLst/>
                        </a:rPr>
                        <a:t>3494</a:t>
                      </a:r>
                      <a:endParaRPr lang="en-UG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57200" algn="just">
                        <a:lnSpc>
                          <a:spcPct val="106000"/>
                        </a:lnSpc>
                      </a:pPr>
                      <a:r>
                        <a:rPr lang="en-GB" sz="1800" dirty="0">
                          <a:effectLst/>
                        </a:rPr>
                        <a:t>126</a:t>
                      </a:r>
                      <a:endParaRPr lang="en-UG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57200"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4</a:t>
                      </a:r>
                      <a:endParaRPr lang="en-UG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930684"/>
                  </a:ext>
                </a:extLst>
              </a:tr>
              <a:tr h="205544">
                <a:tc>
                  <a:txBody>
                    <a:bodyPr/>
                    <a:lstStyle/>
                    <a:p>
                      <a:pPr marL="176213" indent="-176213" algn="just">
                        <a:lnSpc>
                          <a:spcPct val="106000"/>
                        </a:lnSpc>
                      </a:pPr>
                      <a:r>
                        <a:rPr lang="en-GB" sz="1800" dirty="0" err="1">
                          <a:effectLst/>
                        </a:rPr>
                        <a:t>Muzizi</a:t>
                      </a:r>
                      <a:r>
                        <a:rPr lang="en-GB" sz="1800" dirty="0">
                          <a:effectLst/>
                        </a:rPr>
                        <a:t> </a:t>
                      </a:r>
                      <a:endParaRPr lang="en-UG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57200" algn="just">
                        <a:lnSpc>
                          <a:spcPct val="106000"/>
                        </a:lnSpc>
                      </a:pPr>
                      <a:r>
                        <a:rPr lang="en-GB" sz="1800" dirty="0">
                          <a:effectLst/>
                        </a:rPr>
                        <a:t>2224</a:t>
                      </a:r>
                      <a:endParaRPr lang="en-UG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57200" algn="just">
                        <a:lnSpc>
                          <a:spcPct val="106000"/>
                        </a:lnSpc>
                      </a:pPr>
                      <a:r>
                        <a:rPr lang="en-GB" sz="1800" dirty="0">
                          <a:effectLst/>
                        </a:rPr>
                        <a:t>116.07</a:t>
                      </a:r>
                      <a:endParaRPr lang="en-UG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57200"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5.22</a:t>
                      </a:r>
                      <a:endParaRPr lang="en-UG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5062083"/>
                  </a:ext>
                </a:extLst>
              </a:tr>
              <a:tr h="205544">
                <a:tc>
                  <a:txBody>
                    <a:bodyPr/>
                    <a:lstStyle/>
                    <a:p>
                      <a:pPr marL="176213" indent="-176213" algn="just">
                        <a:lnSpc>
                          <a:spcPct val="106000"/>
                        </a:lnSpc>
                      </a:pPr>
                      <a:r>
                        <a:rPr lang="en-GB" sz="1800" dirty="0" err="1">
                          <a:effectLst/>
                        </a:rPr>
                        <a:t>Nkusi</a:t>
                      </a:r>
                      <a:r>
                        <a:rPr lang="en-GB" sz="1800" dirty="0">
                          <a:effectLst/>
                        </a:rPr>
                        <a:t> </a:t>
                      </a:r>
                      <a:endParaRPr lang="en-UG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57200" algn="just">
                        <a:lnSpc>
                          <a:spcPct val="106000"/>
                        </a:lnSpc>
                      </a:pPr>
                      <a:r>
                        <a:rPr lang="en-GB" sz="1800" dirty="0">
                          <a:effectLst/>
                        </a:rPr>
                        <a:t>1880</a:t>
                      </a:r>
                      <a:endParaRPr lang="en-UG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57200" algn="just">
                        <a:lnSpc>
                          <a:spcPct val="106000"/>
                        </a:lnSpc>
                      </a:pPr>
                      <a:r>
                        <a:rPr lang="en-GB" sz="1800" dirty="0">
                          <a:effectLst/>
                        </a:rPr>
                        <a:t>22.64</a:t>
                      </a:r>
                      <a:endParaRPr lang="en-UG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57200"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1.2</a:t>
                      </a:r>
                      <a:endParaRPr lang="en-UG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8228824"/>
                  </a:ext>
                </a:extLst>
              </a:tr>
              <a:tr h="205544">
                <a:tc>
                  <a:txBody>
                    <a:bodyPr/>
                    <a:lstStyle/>
                    <a:p>
                      <a:pPr marL="176213" indent="-176213" algn="just">
                        <a:lnSpc>
                          <a:spcPct val="106000"/>
                        </a:lnSpc>
                      </a:pPr>
                      <a:r>
                        <a:rPr lang="en-GB" sz="1800" dirty="0" err="1">
                          <a:effectLst/>
                        </a:rPr>
                        <a:t>Rwizi</a:t>
                      </a:r>
                      <a:r>
                        <a:rPr lang="en-GB" sz="1800" dirty="0">
                          <a:effectLst/>
                        </a:rPr>
                        <a:t> </a:t>
                      </a:r>
                      <a:endParaRPr lang="en-UG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57200" algn="just">
                        <a:lnSpc>
                          <a:spcPct val="106000"/>
                        </a:lnSpc>
                      </a:pPr>
                      <a:r>
                        <a:rPr lang="en-GB" sz="1800" dirty="0">
                          <a:effectLst/>
                        </a:rPr>
                        <a:t>2101</a:t>
                      </a:r>
                      <a:endParaRPr lang="en-UG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57200" algn="just">
                        <a:lnSpc>
                          <a:spcPct val="106000"/>
                        </a:lnSpc>
                      </a:pPr>
                      <a:r>
                        <a:rPr lang="en-GB" sz="1800" dirty="0">
                          <a:effectLst/>
                        </a:rPr>
                        <a:t>315.8</a:t>
                      </a:r>
                      <a:endParaRPr lang="en-UG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57200"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15.03</a:t>
                      </a:r>
                      <a:endParaRPr lang="en-UG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8638581"/>
                  </a:ext>
                </a:extLst>
              </a:tr>
              <a:tr h="205544">
                <a:tc>
                  <a:txBody>
                    <a:bodyPr/>
                    <a:lstStyle/>
                    <a:p>
                      <a:pPr marL="176213" indent="-176213" algn="just">
                        <a:lnSpc>
                          <a:spcPct val="106000"/>
                        </a:lnSpc>
                      </a:pPr>
                      <a:r>
                        <a:rPr lang="en-GB" sz="1800" dirty="0">
                          <a:effectLst/>
                        </a:rPr>
                        <a:t>Sio </a:t>
                      </a:r>
                      <a:endParaRPr lang="en-UG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57200" algn="just">
                        <a:lnSpc>
                          <a:spcPct val="106000"/>
                        </a:lnSpc>
                      </a:pPr>
                      <a:r>
                        <a:rPr lang="en-GB" sz="1800" dirty="0">
                          <a:effectLst/>
                        </a:rPr>
                        <a:t>1400</a:t>
                      </a:r>
                      <a:endParaRPr lang="en-UG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6000"/>
                        </a:lnSpc>
                      </a:pPr>
                      <a:r>
                        <a:rPr lang="en-GB" sz="1800" dirty="0">
                          <a:effectLst/>
                        </a:rPr>
                        <a:t>35.02</a:t>
                      </a:r>
                      <a:endParaRPr lang="en-UG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3</a:t>
                      </a:r>
                      <a:endParaRPr lang="en-UG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4282074"/>
                  </a:ext>
                </a:extLst>
              </a:tr>
            </a:tbl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2065E7A-BB20-016A-A2C7-35D5B542C7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1316745"/>
              </p:ext>
            </p:extLst>
          </p:nvPr>
        </p:nvGraphicFramePr>
        <p:xfrm>
          <a:off x="6645257" y="1054509"/>
          <a:ext cx="5359930" cy="4313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FD695E1-7B4C-4B43-C0E7-03F6A119E8FC}"/>
              </a:ext>
            </a:extLst>
          </p:cNvPr>
          <p:cNvSpPr txBox="1"/>
          <p:nvPr/>
        </p:nvSpPr>
        <p:spPr>
          <a:xfrm>
            <a:off x="395750" y="5559025"/>
            <a:ext cx="5906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Muzizi</a:t>
            </a:r>
            <a:r>
              <a:rPr lang="en-US" dirty="0"/>
              <a:t>, </a:t>
            </a:r>
            <a:r>
              <a:rPr lang="en-US" dirty="0" err="1"/>
              <a:t>Akokorio</a:t>
            </a:r>
            <a:r>
              <a:rPr lang="en-US" dirty="0"/>
              <a:t> and </a:t>
            </a:r>
            <a:r>
              <a:rPr lang="en-US" dirty="0" err="1"/>
              <a:t>Rwizi</a:t>
            </a:r>
            <a:r>
              <a:rPr lang="en-US" dirty="0"/>
              <a:t> have a wetland coverage &gt; 5% and this could explain their relatively good performance, as some natural hydrological processes may be better modelled</a:t>
            </a:r>
            <a:endParaRPr lang="en-UG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52116A3-C807-9FE8-0541-75F742599299}"/>
              </a:ext>
            </a:extLst>
          </p:cNvPr>
          <p:cNvSpPr/>
          <p:nvPr/>
        </p:nvSpPr>
        <p:spPr>
          <a:xfrm>
            <a:off x="395750" y="5458666"/>
            <a:ext cx="5906726" cy="120032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G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29F271-5651-421B-F117-571CC349605A}"/>
              </a:ext>
            </a:extLst>
          </p:cNvPr>
          <p:cNvSpPr txBox="1"/>
          <p:nvPr/>
        </p:nvSpPr>
        <p:spPr>
          <a:xfrm>
            <a:off x="6715432" y="5469880"/>
            <a:ext cx="5080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Faster catchment response for </a:t>
            </a:r>
            <a:r>
              <a:rPr lang="en-US" dirty="0" err="1"/>
              <a:t>Mpologoma</a:t>
            </a:r>
            <a:r>
              <a:rPr lang="en-US" dirty="0"/>
              <a:t>: most of the catchment is on the steep slopes of the mt. Elgon and is highly cultivated. This explains the relatively poor performance in the catchment (KGE)</a:t>
            </a:r>
            <a:endParaRPr lang="en-UG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9F6C435-191E-74D3-4C2B-EDBFCCA7C604}"/>
              </a:ext>
            </a:extLst>
          </p:cNvPr>
          <p:cNvSpPr/>
          <p:nvPr/>
        </p:nvSpPr>
        <p:spPr>
          <a:xfrm>
            <a:off x="6645257" y="5442972"/>
            <a:ext cx="5211097" cy="122723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066789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755AAE-8490-4E74-FEFA-92EC8A20D3B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67273" y="1288652"/>
            <a:ext cx="11038416" cy="5096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b="1" u="sng" dirty="0">
                <a:latin typeface="Effra Bold"/>
                <a:cs typeface="Calibri" panose="020F0502020204030204" pitchFamily="34" charset="0"/>
              </a:rPr>
              <a:t>Takeaways</a:t>
            </a:r>
          </a:p>
          <a:p>
            <a:pPr marL="171450" indent="-171450" algn="just"/>
            <a:r>
              <a:rPr lang="en-US" b="1" dirty="0">
                <a:latin typeface="Effra Bold"/>
                <a:cs typeface="Calibri" panose="020F0502020204030204" pitchFamily="34" charset="0"/>
              </a:rPr>
              <a:t>Global forecasts can provide an interim solution</a:t>
            </a:r>
            <a:r>
              <a:rPr lang="en-US" dirty="0">
                <a:latin typeface="Effra Bold"/>
                <a:cs typeface="Calibri" panose="020F0502020204030204" pitchFamily="34" charset="0"/>
              </a:rPr>
              <a:t> for Countries like Uganda with gaps in local forecasts, as they </a:t>
            </a:r>
            <a:r>
              <a:rPr lang="en-US" b="1" dirty="0">
                <a:latin typeface="Effra Bold"/>
                <a:cs typeface="Calibri" panose="020F0502020204030204" pitchFamily="34" charset="0"/>
              </a:rPr>
              <a:t>provide relatively good results especially for larger catchments </a:t>
            </a:r>
            <a:r>
              <a:rPr lang="en-US" dirty="0">
                <a:latin typeface="Effra Bold"/>
                <a:cs typeface="Calibri" panose="020F0502020204030204" pitchFamily="34" charset="0"/>
              </a:rPr>
              <a:t>(e.g. &gt; 2000 km2)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Effra Bold"/>
                <a:cs typeface="Calibri" panose="020F0502020204030204" pitchFamily="34" charset="0"/>
              </a:rPr>
              <a:t>General scores like KGE may not be 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</a:rPr>
              <a:t>action-relevant to support preparedness actions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</a:rPr>
              <a:t>KGE provides different conclusions than action-relevant scores </a:t>
            </a:r>
            <a:r>
              <a:rPr lang="en-US" sz="2000" i="0" u="none" strike="noStrike" dirty="0">
                <a:solidFill>
                  <a:srgbClr val="000000"/>
                </a:solidFill>
                <a:effectLst/>
              </a:rPr>
              <a:t>(</a:t>
            </a:r>
            <a:r>
              <a:rPr lang="en-US" dirty="0">
                <a:solidFill>
                  <a:srgbClr val="000000"/>
                </a:solidFill>
              </a:rPr>
              <a:t>FAR and POD),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since the bias component is predominant for most catchments, but correlation can be more informative for action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dirty="0"/>
              <a:t>For a few stations, surprisingly, there is a higher performance at 5 days lead-time compared to 1 day lead-time for both GloFASV2.1 and GloFASV3.1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dirty="0"/>
              <a:t>There are substantial differences due to the model set ups of the two versions (</a:t>
            </a:r>
            <a:r>
              <a:rPr lang="en-US" sz="2000" dirty="0">
                <a:solidFill>
                  <a:srgbClr val="000000"/>
                </a:solidFill>
              </a:rPr>
              <a:t>GloFAS2.1: 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HTESSEL + LISFLOOD  models;  </a:t>
            </a:r>
            <a:r>
              <a:rPr lang="en-US" sz="2000" dirty="0">
                <a:solidFill>
                  <a:srgbClr val="000000"/>
                </a:solidFill>
              </a:rPr>
              <a:t>GloFAS3.1: 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LISFLOOD model only)</a:t>
            </a:r>
            <a:endParaRPr lang="en-GB" dirty="0"/>
          </a:p>
          <a:p>
            <a:pPr marL="0" indent="0" algn="just">
              <a:buNone/>
            </a:pPr>
            <a:endParaRPr lang="en-US" b="1" dirty="0">
              <a:latin typeface="Effra Bold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US" b="1" u="sng" dirty="0">
                <a:latin typeface="Effra Bold"/>
                <a:cs typeface="Calibri" panose="020F0502020204030204" pitchFamily="34" charset="0"/>
              </a:rPr>
              <a:t>Further work</a:t>
            </a:r>
            <a:r>
              <a:rPr lang="en-US" b="1" dirty="0">
                <a:latin typeface="Effra Bold"/>
                <a:cs typeface="Calibri" panose="020F0502020204030204" pitchFamily="34" charset="0"/>
              </a:rPr>
              <a:t>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altLang="en-US" b="1" dirty="0">
                <a:latin typeface="Effra Bold"/>
                <a:cs typeface="Calibri" panose="020F0502020204030204" pitchFamily="34" charset="0"/>
              </a:rPr>
              <a:t>Under The INFLOW PROJECT, we will compare the performance of </a:t>
            </a:r>
            <a:r>
              <a:rPr lang="en-GB" altLang="en-US" b="1" dirty="0" err="1">
                <a:latin typeface="Effra Bold"/>
                <a:cs typeface="Calibri" panose="020F0502020204030204" pitchFamily="34" charset="0"/>
              </a:rPr>
              <a:t>GloFAS</a:t>
            </a:r>
            <a:r>
              <a:rPr lang="en-GB" altLang="en-US" b="1" dirty="0">
                <a:latin typeface="Effra Bold"/>
                <a:cs typeface="Calibri" panose="020F0502020204030204" pitchFamily="34" charset="0"/>
              </a:rPr>
              <a:t> against other global forecasting models like the Google Forecasting Model</a:t>
            </a:r>
          </a:p>
          <a:p>
            <a:pPr marL="0" indent="0" algn="just">
              <a:buNone/>
            </a:pPr>
            <a:endParaRPr lang="en-GB" altLang="en-US" sz="1600" dirty="0">
              <a:latin typeface="Effra Bold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D0804-1052-DCDE-0F9E-D17B6CD3C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273" y="220194"/>
            <a:ext cx="11038417" cy="611064"/>
          </a:xfrm>
        </p:spPr>
        <p:txBody>
          <a:bodyPr/>
          <a:lstStyle/>
          <a:p>
            <a:r>
              <a:rPr lang="en-IT" sz="4000" b="0" cap="none" dirty="0">
                <a:solidFill>
                  <a:srgbClr val="00B0F0"/>
                </a:solidFill>
              </a:rPr>
              <a:t>Conclusions and Further Work</a:t>
            </a:r>
          </a:p>
        </p:txBody>
      </p:sp>
    </p:spTree>
    <p:extLst>
      <p:ext uri="{BB962C8B-B14F-4D97-AF65-F5344CB8AC3E}">
        <p14:creationId xmlns:p14="http://schemas.microsoft.com/office/powerpoint/2010/main" val="294855581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671" y="1143001"/>
            <a:ext cx="10461903" cy="919163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dirty="0"/>
              <a:t>Thank you FOR YOUR ATTENTION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7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4163"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7013"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7013"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7013"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D2C6C3-7D41-4726-9EC1-E6103E648713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E0E0E1"/>
                </a:solidFill>
                <a:effectLst/>
                <a:uLnTx/>
                <a:uFillTx/>
                <a:latin typeface="Effra" panose="020B060402020202020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E0E0E1"/>
              </a:solidFill>
              <a:effectLst/>
              <a:uLnTx/>
              <a:uFillTx/>
              <a:latin typeface="Effra" panose="020B060402020202020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1509" name="Picture Placeholder 5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13" b="31013"/>
          <a:stretch>
            <a:fillRect/>
          </a:stretch>
        </p:blipFill>
        <p:spPr/>
      </p:pic>
      <p:sp>
        <p:nvSpPr>
          <p:cNvPr id="15" name="Subtitle 2"/>
          <p:cNvSpPr txBox="1">
            <a:spLocks noChangeArrowheads="1"/>
          </p:cNvSpPr>
          <p:nvPr/>
        </p:nvSpPr>
        <p:spPr bwMode="auto">
          <a:xfrm>
            <a:off x="554373" y="11324770"/>
            <a:ext cx="1816305" cy="111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2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8163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Font typeface="Effra" panose="020B0604020202020204" charset="0"/>
              <a:buChar char="•"/>
              <a:defRPr sz="2000">
                <a:solidFill>
                  <a:schemeClr val="tx2"/>
                </a:solidFill>
                <a:latin typeface="+mn-lt"/>
              </a:defRPr>
            </a:lvl2pPr>
            <a:lvl3pPr marL="89693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Effra" panose="020B0604020202020204" charset="0"/>
              <a:buChar char="•"/>
              <a:defRPr sz="2000">
                <a:solidFill>
                  <a:schemeClr val="tx2"/>
                </a:solidFill>
                <a:latin typeface="+mn-lt"/>
              </a:defRPr>
            </a:lvl3pPr>
            <a:lvl4pPr marL="125730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Effra" panose="020B0604020202020204" charset="0"/>
              <a:buChar char="&gt;"/>
              <a:defRPr sz="2000">
                <a:solidFill>
                  <a:schemeClr val="tx2"/>
                </a:solidFill>
                <a:latin typeface="+mn-lt"/>
              </a:defRPr>
            </a:lvl4pPr>
            <a:lvl5pPr marL="1617663" indent="-177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Effra" panose="020B0604020202020204" charset="0"/>
              <a:buChar char="-"/>
              <a:defRPr sz="2000">
                <a:solidFill>
                  <a:schemeClr val="tx2"/>
                </a:solidFill>
                <a:latin typeface="+mn-lt"/>
              </a:defRPr>
            </a:lvl5pPr>
            <a:lvl6pPr marL="2514537" indent="-228594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Effr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Effr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914" indent="-228594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Effr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Effr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Tx/>
              <a:buNone/>
              <a:tabLst/>
              <a:defRPr/>
            </a:pPr>
            <a:r>
              <a:rPr kumimoji="0" lang="en-GB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  <a:ea typeface="+mn-ea"/>
                <a:cs typeface="+mn-cs"/>
              </a:rPr>
              <a:t>@</a:t>
            </a:r>
            <a:r>
              <a:rPr kumimoji="0" lang="en-GB" alt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  <a:ea typeface="+mn-ea"/>
                <a:cs typeface="+mn-cs"/>
              </a:rPr>
              <a:t>liz_stephens</a:t>
            </a:r>
            <a:endParaRPr kumimoji="0" lang="en-GB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ffr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Tx/>
              <a:buNone/>
              <a:tabLst/>
              <a:defRPr/>
            </a:pPr>
            <a:r>
              <a:rPr kumimoji="0" lang="en-GB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  <a:ea typeface="+mn-ea"/>
                <a:cs typeface="+mn-cs"/>
              </a:rPr>
              <a:t>@</a:t>
            </a:r>
            <a:r>
              <a:rPr kumimoji="0" lang="en-GB" alt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  <a:ea typeface="+mn-ea"/>
                <a:cs typeface="+mn-cs"/>
              </a:rPr>
              <a:t>andrea_ficchi</a:t>
            </a:r>
            <a:endParaRPr kumimoji="0" lang="en-GB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ffr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Tx/>
              <a:buNone/>
              <a:tabLst/>
              <a:defRPr/>
            </a:pPr>
            <a:endParaRPr kumimoji="0" lang="en-GB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ffra"/>
              <a:ea typeface="+mn-ea"/>
              <a:cs typeface="+mn-cs"/>
            </a:endParaRPr>
          </a:p>
        </p:txBody>
      </p:sp>
      <p:pic>
        <p:nvPicPr>
          <p:cNvPr id="21" name="Picture 8" descr="Image result for twitter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411" y="6432729"/>
            <a:ext cx="415332" cy="31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4C09A4E-BA91-D14B-DD32-B1B0C1968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0411" y="4789487"/>
            <a:ext cx="3896743" cy="925512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Contact: muldouglas99@gmail.com</a:t>
            </a:r>
          </a:p>
          <a:p>
            <a:endParaRPr lang="en-IT" dirty="0">
              <a:solidFill>
                <a:schemeClr val="tx2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CB34FAD-C52F-4518-BC4D-209946EA4B8F}"/>
              </a:ext>
            </a:extLst>
          </p:cNvPr>
          <p:cNvSpPr/>
          <p:nvPr/>
        </p:nvSpPr>
        <p:spPr>
          <a:xfrm>
            <a:off x="3485476" y="6419201"/>
            <a:ext cx="15664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  <a:ea typeface="+mn-ea"/>
                <a:cs typeface="+mn-cs"/>
              </a:rPr>
              <a:t>@Mul_Douglas1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ffra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71F1DE-BA89-15AF-C72E-6C10F47AEB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143" y="4588113"/>
            <a:ext cx="2310535" cy="226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156053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oR-PP-Template-STANDARD-WIDTH-v-25">
  <a:themeElements>
    <a:clrScheme name="LIMITLESS - Red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D2002E"/>
      </a:hlink>
      <a:folHlink>
        <a:srgbClr val="747478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-PP-Template-STANDARD-WIDTH-v-25 1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FFFFFF"/>
        </a:accent3>
        <a:accent4>
          <a:srgbClr val="43464C"/>
        </a:accent4>
        <a:accent5>
          <a:srgbClr val="E5AAAD"/>
        </a:accent5>
        <a:accent6>
          <a:srgbClr val="D96D3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-PP-Template-STANDARD-WIDTH-v-25 2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FFFFFF"/>
        </a:accent3>
        <a:accent4>
          <a:srgbClr val="43464C"/>
        </a:accent4>
        <a:accent5>
          <a:srgbClr val="F6BEB0"/>
        </a:accent5>
        <a:accent6>
          <a:srgbClr val="BE0029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-PP-Template-STANDARD-WIDTH-v-25 3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FFFFFF"/>
        </a:accent3>
        <a:accent4>
          <a:srgbClr val="43464C"/>
        </a:accent4>
        <a:accent5>
          <a:srgbClr val="AACAC2"/>
        </a:accent5>
        <a:accent6>
          <a:srgbClr val="D96D3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-PP-Template-STANDARD-WIDTH-v-25 4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FFFFFF"/>
        </a:accent3>
        <a:accent4>
          <a:srgbClr val="43464C"/>
        </a:accent4>
        <a:accent5>
          <a:srgbClr val="C4DBAC"/>
        </a:accent5>
        <a:accent6>
          <a:srgbClr val="D96D3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-PP-Template-STANDARD-WIDTH-v-25 5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FFFFFF"/>
        </a:accent3>
        <a:accent4>
          <a:srgbClr val="43464C"/>
        </a:accent4>
        <a:accent5>
          <a:srgbClr val="AAD3F6"/>
        </a:accent5>
        <a:accent6>
          <a:srgbClr val="D96D3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-PP-Template-STANDARD-WIDTH-v-25 6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FFFFFF"/>
        </a:accent3>
        <a:accent4>
          <a:srgbClr val="43464C"/>
        </a:accent4>
        <a:accent5>
          <a:srgbClr val="BEB8CB"/>
        </a:accent5>
        <a:accent6>
          <a:srgbClr val="D96D3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-PP-Template-STANDARD-WIDTH-v-25 7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FFFFFF"/>
        </a:accent3>
        <a:accent4>
          <a:srgbClr val="43464C"/>
        </a:accent4>
        <a:accent5>
          <a:srgbClr val="F0AAC0"/>
        </a:accent5>
        <a:accent6>
          <a:srgbClr val="D96D3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oR-PP-Template-STANDARD-WIDTH-v-25" id="{B9F6B930-8051-4310-8262-DD274C3A7F72}" vid="{D4408CE3-CDB9-456E-B7A5-DC29AAF7E81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1282</TotalTime>
  <Words>1681</Words>
  <Application>Microsoft Macintosh PowerPoint</Application>
  <PresentationFormat>Widescreen</PresentationFormat>
  <Paragraphs>366</Paragraphs>
  <Slides>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Arial</vt:lpstr>
      <vt:lpstr>Calibri</vt:lpstr>
      <vt:lpstr>Calibri Light</vt:lpstr>
      <vt:lpstr>Complex</vt:lpstr>
      <vt:lpstr>Courier New</vt:lpstr>
      <vt:lpstr>Effra</vt:lpstr>
      <vt:lpstr>Effra Bold</vt:lpstr>
      <vt:lpstr>Effra Light</vt:lpstr>
      <vt:lpstr>Times New Roman</vt:lpstr>
      <vt:lpstr>Wingdings</vt:lpstr>
      <vt:lpstr>Office Theme</vt:lpstr>
      <vt:lpstr>UoR-PP-Template-STANDARD-WIDTH-v-25</vt:lpstr>
      <vt:lpstr>Acrobat Document</vt:lpstr>
      <vt:lpstr>Document</vt:lpstr>
      <vt:lpstr>Assessing Ensemble Flood Forecasts With Action-relevant Scores To Support Flood Preparedness Actions: An Application To The Global Flood  Awareness System In Uganda</vt:lpstr>
      <vt:lpstr>Motivation and Objectives</vt:lpstr>
      <vt:lpstr>False Alarm Ratios (FAR) &amp; Probability of Detection (POD)</vt:lpstr>
      <vt:lpstr>KGE Values and Components</vt:lpstr>
      <vt:lpstr>Catchment Characteristics</vt:lpstr>
      <vt:lpstr>PowerPoint Presentation</vt:lpstr>
      <vt:lpstr>Wetlands Cover and Flow Duration Curves</vt:lpstr>
      <vt:lpstr>Conclusions and Further Work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Assessing ensemble flood forecasts with action-relevant scores to support flood preparedness actions: An application to the Global Flood  Awareness System in Uganda</dc:title>
  <dc:creator>Mulangwa Douglas</dc:creator>
  <cp:lastModifiedBy>Andrea Ficchi'</cp:lastModifiedBy>
  <cp:revision>20</cp:revision>
  <dcterms:created xsi:type="dcterms:W3CDTF">2023-04-25T08:11:43Z</dcterms:created>
  <dcterms:modified xsi:type="dcterms:W3CDTF">2023-04-27T16:56:19Z</dcterms:modified>
</cp:coreProperties>
</file>